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593" r:id="rId2"/>
    <p:sldId id="632" r:id="rId3"/>
    <p:sldId id="596" r:id="rId4"/>
    <p:sldId id="604" r:id="rId5"/>
    <p:sldId id="606" r:id="rId6"/>
    <p:sldId id="605" r:id="rId7"/>
    <p:sldId id="602" r:id="rId8"/>
    <p:sldId id="618" r:id="rId9"/>
    <p:sldId id="612" r:id="rId10"/>
    <p:sldId id="626" r:id="rId11"/>
    <p:sldId id="628" r:id="rId12"/>
    <p:sldId id="625" r:id="rId13"/>
    <p:sldId id="619" r:id="rId14"/>
    <p:sldId id="456" r:id="rId15"/>
    <p:sldId id="633" r:id="rId16"/>
    <p:sldId id="595" r:id="rId17"/>
    <p:sldId id="598" r:id="rId18"/>
    <p:sldId id="629" r:id="rId19"/>
    <p:sldId id="601" r:id="rId20"/>
    <p:sldId id="608" r:id="rId21"/>
    <p:sldId id="620" r:id="rId22"/>
    <p:sldId id="610" r:id="rId23"/>
    <p:sldId id="611" r:id="rId24"/>
    <p:sldId id="481" r:id="rId25"/>
    <p:sldId id="630" r:id="rId26"/>
  </p:sldIdLst>
  <p:sldSz cx="9144000" cy="6858000" type="screen4x3"/>
  <p:notesSz cx="6669088" cy="9926638"/>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78719" autoAdjust="0"/>
  </p:normalViewPr>
  <p:slideViewPr>
    <p:cSldViewPr snapToGrid="0">
      <p:cViewPr varScale="1">
        <p:scale>
          <a:sx n="61" d="100"/>
          <a:sy n="61" d="100"/>
        </p:scale>
        <p:origin x="93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notesViewPr>
    <p:cSldViewPr snapToGrid="0">
      <p:cViewPr varScale="1">
        <p:scale>
          <a:sx n="78" d="100"/>
          <a:sy n="78" d="100"/>
        </p:scale>
        <p:origin x="-3330" y="-102"/>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saturn\groups\ems\epd\EPPD\KEY%20DOCUMENTS\Brochure\Data_updates\updates%20jun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aturn\groups\ems\epd\EPPD\PRESENTATIONS_BRIEFINGS\Presentations\KEY%20SLIDES\world%20oil%20demand%201973-204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saturn\groups\ems\epd\EPPD\PRESENTATIONS_BRIEFINGS\Presentations\KEY%20SLIDES\world%20oil%20supply%201973-204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aturn\groups\ems\epd\EPPD\PRESENTATIONS_BRIEFINGS\Presentations\KEY%20SLIDES\world%20oil%20supply%201973-204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saturn\groups\ems\epd\EPPD\PRESENTATIONS_BRIEFINGS\Presentations\KEY%20SLIDES\world%20oil%20supply%201973-204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saturn\groups\ems\epd\EPPD\PRESENTATIONS_BRIEFINGS\Presentations\KEY%20SLIDES\world%20oil%20supply%201973-204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559881268323356"/>
          <c:y val="6.3106870907528811E-2"/>
          <c:w val="0.76024844182024309"/>
          <c:h val="0.72150217873251188"/>
        </c:manualLayout>
      </c:layout>
      <c:areaChart>
        <c:grouping val="stacked"/>
        <c:varyColors val="0"/>
        <c:ser>
          <c:idx val="0"/>
          <c:order val="0"/>
          <c:tx>
            <c:strRef>
              <c:f>'page 8 public indstry'!$A$6</c:f>
              <c:strCache>
                <c:ptCount val="1"/>
                <c:pt idx="0">
                  <c:v>Public Stocks</c:v>
                </c:pt>
              </c:strCache>
            </c:strRef>
          </c:tx>
          <c:spPr>
            <a:solidFill>
              <a:schemeClr val="accent1">
                <a:lumMod val="50000"/>
              </a:schemeClr>
            </a:solidFill>
          </c:spPr>
          <c:cat>
            <c:numRef>
              <c:f>'page 8 public indstry'!$B$5:$AG$5</c:f>
              <c:numCache>
                <c:formatCode>General</c:formatCode>
                <c:ptCount val="32"/>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formatCode="0">
                  <c:v>2014</c:v>
                </c:pt>
                <c:pt idx="31">
                  <c:v>2015</c:v>
                </c:pt>
              </c:numCache>
            </c:numRef>
          </c:cat>
          <c:val>
            <c:numRef>
              <c:f>'page 8 public indstry'!$B$6:$AG$6</c:f>
              <c:numCache>
                <c:formatCode>General</c:formatCode>
                <c:ptCount val="32"/>
                <c:pt idx="0">
                  <c:v>782981</c:v>
                </c:pt>
                <c:pt idx="1">
                  <c:v>872830</c:v>
                </c:pt>
                <c:pt idx="2">
                  <c:v>876905</c:v>
                </c:pt>
                <c:pt idx="3">
                  <c:v>936396</c:v>
                </c:pt>
                <c:pt idx="4">
                  <c:v>994324</c:v>
                </c:pt>
                <c:pt idx="5">
                  <c:v>1030031</c:v>
                </c:pt>
                <c:pt idx="6">
                  <c:v>1105681</c:v>
                </c:pt>
                <c:pt idx="7">
                  <c:v>1113138</c:v>
                </c:pt>
                <c:pt idx="8">
                  <c:v>1151645</c:v>
                </c:pt>
                <c:pt idx="9">
                  <c:v>1182557</c:v>
                </c:pt>
                <c:pt idx="10">
                  <c:v>1211075</c:v>
                </c:pt>
                <c:pt idx="11">
                  <c:v>1242362</c:v>
                </c:pt>
                <c:pt idx="12">
                  <c:v>1243368</c:v>
                </c:pt>
                <c:pt idx="13">
                  <c:v>1255180</c:v>
                </c:pt>
                <c:pt idx="14">
                  <c:v>1303636</c:v>
                </c:pt>
                <c:pt idx="15">
                  <c:v>1285725</c:v>
                </c:pt>
                <c:pt idx="16">
                  <c:v>1272350</c:v>
                </c:pt>
                <c:pt idx="17">
                  <c:v>1287887</c:v>
                </c:pt>
                <c:pt idx="18">
                  <c:v>1347161</c:v>
                </c:pt>
                <c:pt idx="19">
                  <c:v>1410614</c:v>
                </c:pt>
                <c:pt idx="20">
                  <c:v>1450298</c:v>
                </c:pt>
                <c:pt idx="21">
                  <c:v>1486508</c:v>
                </c:pt>
                <c:pt idx="22">
                  <c:v>1498514</c:v>
                </c:pt>
                <c:pt idx="23">
                  <c:v>1524093</c:v>
                </c:pt>
                <c:pt idx="24">
                  <c:v>1526559</c:v>
                </c:pt>
                <c:pt idx="25">
                  <c:v>1564085</c:v>
                </c:pt>
                <c:pt idx="26">
                  <c:v>1560719</c:v>
                </c:pt>
                <c:pt idx="27">
                  <c:v>1583145.56</c:v>
                </c:pt>
                <c:pt idx="28">
                  <c:v>1593978.28</c:v>
                </c:pt>
                <c:pt idx="29">
                  <c:v>1580165</c:v>
                </c:pt>
                <c:pt idx="30">
                  <c:v>1581163</c:v>
                </c:pt>
                <c:pt idx="31">
                  <c:v>1628317.56</c:v>
                </c:pt>
              </c:numCache>
            </c:numRef>
          </c:val>
          <c:extLst>
            <c:ext xmlns:c16="http://schemas.microsoft.com/office/drawing/2014/chart" uri="{C3380CC4-5D6E-409C-BE32-E72D297353CC}">
              <c16:uniqueId val="{00000000-A3DA-4BBC-9AF8-245E5DCC208C}"/>
            </c:ext>
          </c:extLst>
        </c:ser>
        <c:ser>
          <c:idx val="1"/>
          <c:order val="1"/>
          <c:tx>
            <c:strRef>
              <c:f>'page 8 public indstry'!$A$7</c:f>
              <c:strCache>
                <c:ptCount val="1"/>
                <c:pt idx="0">
                  <c:v>Industry Stocks</c:v>
                </c:pt>
              </c:strCache>
            </c:strRef>
          </c:tx>
          <c:spPr>
            <a:solidFill>
              <a:schemeClr val="accent5">
                <a:lumMod val="60000"/>
                <a:lumOff val="40000"/>
              </a:schemeClr>
            </a:solidFill>
          </c:spPr>
          <c:cat>
            <c:numRef>
              <c:f>'page 8 public indstry'!$B$5:$AG$5</c:f>
              <c:numCache>
                <c:formatCode>General</c:formatCode>
                <c:ptCount val="32"/>
                <c:pt idx="0">
                  <c:v>1984</c:v>
                </c:pt>
                <c:pt idx="1">
                  <c:v>1985</c:v>
                </c:pt>
                <c:pt idx="2">
                  <c:v>1986</c:v>
                </c:pt>
                <c:pt idx="3">
                  <c:v>1987</c:v>
                </c:pt>
                <c:pt idx="4">
                  <c:v>1988</c:v>
                </c:pt>
                <c:pt idx="5">
                  <c:v>1989</c:v>
                </c:pt>
                <c:pt idx="6">
                  <c:v>1990</c:v>
                </c:pt>
                <c:pt idx="7">
                  <c:v>1991</c:v>
                </c:pt>
                <c:pt idx="8">
                  <c:v>1992</c:v>
                </c:pt>
                <c:pt idx="9">
                  <c:v>1993</c:v>
                </c:pt>
                <c:pt idx="10">
                  <c:v>1994</c:v>
                </c:pt>
                <c:pt idx="11">
                  <c:v>1995</c:v>
                </c:pt>
                <c:pt idx="12">
                  <c:v>1996</c:v>
                </c:pt>
                <c:pt idx="13">
                  <c:v>1997</c:v>
                </c:pt>
                <c:pt idx="14">
                  <c:v>1998</c:v>
                </c:pt>
                <c:pt idx="15">
                  <c:v>1999</c:v>
                </c:pt>
                <c:pt idx="16">
                  <c:v>2000</c:v>
                </c:pt>
                <c:pt idx="17">
                  <c:v>2001</c:v>
                </c:pt>
                <c:pt idx="18">
                  <c:v>2002</c:v>
                </c:pt>
                <c:pt idx="19">
                  <c:v>2003</c:v>
                </c:pt>
                <c:pt idx="20">
                  <c:v>2004</c:v>
                </c:pt>
                <c:pt idx="21">
                  <c:v>2005</c:v>
                </c:pt>
                <c:pt idx="22">
                  <c:v>2006</c:v>
                </c:pt>
                <c:pt idx="23">
                  <c:v>2007</c:v>
                </c:pt>
                <c:pt idx="24">
                  <c:v>2008</c:v>
                </c:pt>
                <c:pt idx="25">
                  <c:v>2009</c:v>
                </c:pt>
                <c:pt idx="26">
                  <c:v>2010</c:v>
                </c:pt>
                <c:pt idx="27">
                  <c:v>2011</c:v>
                </c:pt>
                <c:pt idx="28">
                  <c:v>2012</c:v>
                </c:pt>
                <c:pt idx="29">
                  <c:v>2013</c:v>
                </c:pt>
                <c:pt idx="30" formatCode="0">
                  <c:v>2014</c:v>
                </c:pt>
                <c:pt idx="31">
                  <c:v>2015</c:v>
                </c:pt>
              </c:numCache>
            </c:numRef>
          </c:cat>
          <c:val>
            <c:numRef>
              <c:f>'page 8 public indstry'!$B$7:$AG$7</c:f>
              <c:numCache>
                <c:formatCode>General</c:formatCode>
                <c:ptCount val="32"/>
                <c:pt idx="0">
                  <c:v>2582255</c:v>
                </c:pt>
                <c:pt idx="1">
                  <c:v>2401282</c:v>
                </c:pt>
                <c:pt idx="2">
                  <c:v>2529166</c:v>
                </c:pt>
                <c:pt idx="3">
                  <c:v>2564299</c:v>
                </c:pt>
                <c:pt idx="4">
                  <c:v>2454265</c:v>
                </c:pt>
                <c:pt idx="5">
                  <c:v>2457985</c:v>
                </c:pt>
                <c:pt idx="6">
                  <c:v>2555367</c:v>
                </c:pt>
                <c:pt idx="7">
                  <c:v>2555380</c:v>
                </c:pt>
                <c:pt idx="8">
                  <c:v>2521944</c:v>
                </c:pt>
                <c:pt idx="9">
                  <c:v>2564854</c:v>
                </c:pt>
                <c:pt idx="10">
                  <c:v>2622608</c:v>
                </c:pt>
                <c:pt idx="11">
                  <c:v>2475659</c:v>
                </c:pt>
                <c:pt idx="12">
                  <c:v>2473052</c:v>
                </c:pt>
                <c:pt idx="13">
                  <c:v>2571765</c:v>
                </c:pt>
                <c:pt idx="14">
                  <c:v>2656906</c:v>
                </c:pt>
                <c:pt idx="15">
                  <c:v>2412093</c:v>
                </c:pt>
                <c:pt idx="16">
                  <c:v>2487102</c:v>
                </c:pt>
                <c:pt idx="17">
                  <c:v>2582305</c:v>
                </c:pt>
                <c:pt idx="18">
                  <c:v>2425602</c:v>
                </c:pt>
                <c:pt idx="19">
                  <c:v>2471645</c:v>
                </c:pt>
                <c:pt idx="20">
                  <c:v>2496238</c:v>
                </c:pt>
                <c:pt idx="21">
                  <c:v>2542584</c:v>
                </c:pt>
                <c:pt idx="22">
                  <c:v>2625866</c:v>
                </c:pt>
                <c:pt idx="23">
                  <c:v>2527238</c:v>
                </c:pt>
                <c:pt idx="24">
                  <c:v>2646647</c:v>
                </c:pt>
                <c:pt idx="25">
                  <c:v>2619332</c:v>
                </c:pt>
                <c:pt idx="26">
                  <c:v>2618060</c:v>
                </c:pt>
                <c:pt idx="27">
                  <c:v>2356117.7000000002</c:v>
                </c:pt>
                <c:pt idx="28">
                  <c:v>2343206.0499999998</c:v>
                </c:pt>
                <c:pt idx="29">
                  <c:v>2503215</c:v>
                </c:pt>
                <c:pt idx="30">
                  <c:v>2646417</c:v>
                </c:pt>
                <c:pt idx="31">
                  <c:v>2610610</c:v>
                </c:pt>
              </c:numCache>
            </c:numRef>
          </c:val>
          <c:extLst>
            <c:ext xmlns:c16="http://schemas.microsoft.com/office/drawing/2014/chart" uri="{C3380CC4-5D6E-409C-BE32-E72D297353CC}">
              <c16:uniqueId val="{00000001-A3DA-4BBC-9AF8-245E5DCC208C}"/>
            </c:ext>
          </c:extLst>
        </c:ser>
        <c:dLbls>
          <c:showLegendKey val="0"/>
          <c:showVal val="0"/>
          <c:showCatName val="0"/>
          <c:showSerName val="0"/>
          <c:showPercent val="0"/>
          <c:showBubbleSize val="0"/>
        </c:dLbls>
        <c:axId val="62461056"/>
        <c:axId val="62566784"/>
      </c:areaChart>
      <c:catAx>
        <c:axId val="62461056"/>
        <c:scaling>
          <c:orientation val="minMax"/>
        </c:scaling>
        <c:delete val="0"/>
        <c:axPos val="b"/>
        <c:numFmt formatCode="General" sourceLinked="1"/>
        <c:majorTickMark val="out"/>
        <c:minorTickMark val="none"/>
        <c:tickLblPos val="nextTo"/>
        <c:txPr>
          <a:bodyPr rot="-2700000" vert="horz"/>
          <a:lstStyle/>
          <a:p>
            <a:pPr>
              <a:defRPr sz="1100" b="1"/>
            </a:pPr>
            <a:endParaRPr lang="ja-JP"/>
          </a:p>
        </c:txPr>
        <c:crossAx val="62566784"/>
        <c:crosses val="autoZero"/>
        <c:auto val="1"/>
        <c:lblAlgn val="ctr"/>
        <c:lblOffset val="100"/>
        <c:tickLblSkip val="2"/>
        <c:tickMarkSkip val="1"/>
        <c:noMultiLvlLbl val="0"/>
      </c:catAx>
      <c:valAx>
        <c:axId val="62566784"/>
        <c:scaling>
          <c:orientation val="minMax"/>
        </c:scaling>
        <c:delete val="0"/>
        <c:axPos val="l"/>
        <c:majorGridlines>
          <c:spPr>
            <a:ln>
              <a:solidFill>
                <a:schemeClr val="bg1">
                  <a:lumMod val="75000"/>
                </a:schemeClr>
              </a:solidFill>
              <a:prstDash val="sysDash"/>
            </a:ln>
          </c:spPr>
        </c:majorGridlines>
        <c:numFmt formatCode="#,##0" sourceLinked="0"/>
        <c:majorTickMark val="out"/>
        <c:minorTickMark val="none"/>
        <c:tickLblPos val="nextTo"/>
        <c:txPr>
          <a:bodyPr rot="0" vert="horz"/>
          <a:lstStyle/>
          <a:p>
            <a:pPr>
              <a:defRPr sz="1100" b="1"/>
            </a:pPr>
            <a:endParaRPr lang="ja-JP"/>
          </a:p>
        </c:txPr>
        <c:crossAx val="62461056"/>
        <c:crosses val="autoZero"/>
        <c:crossBetween val="midCat"/>
        <c:dispUnits>
          <c:builtInUnit val="thousands"/>
          <c:dispUnitsLbl>
            <c:layout>
              <c:manualLayout>
                <c:xMode val="edge"/>
                <c:yMode val="edge"/>
                <c:x val="3.0475260869263485E-2"/>
                <c:y val="0.34304232601992718"/>
              </c:manualLayout>
            </c:layout>
            <c:tx>
              <c:rich>
                <a:bodyPr rot="-5400000" vert="horz"/>
                <a:lstStyle/>
                <a:p>
                  <a:pPr>
                    <a:defRPr sz="1100"/>
                  </a:pPr>
                  <a:r>
                    <a:rPr lang="en-GB" sz="1100"/>
                    <a:t>Million Barrels</a:t>
                  </a:r>
                </a:p>
              </c:rich>
            </c:tx>
          </c:dispUnitsLbl>
        </c:dispUnits>
      </c:valAx>
    </c:plotArea>
    <c:legend>
      <c:legendPos val="b"/>
      <c:layout>
        <c:manualLayout>
          <c:xMode val="edge"/>
          <c:yMode val="edge"/>
          <c:x val="0.34200805294337555"/>
          <c:y val="0.92393675305149969"/>
          <c:w val="0.34807406158630744"/>
          <c:h val="7.4171444588843879E-2"/>
        </c:manualLayout>
      </c:layout>
      <c:overlay val="0"/>
      <c:txPr>
        <a:bodyPr/>
        <a:lstStyle/>
        <a:p>
          <a:pPr>
            <a:defRPr sz="1400" b="1"/>
          </a:pPr>
          <a:endParaRPr lang="ja-JP"/>
        </a:p>
      </c:txPr>
    </c:legend>
    <c:plotVisOnly val="1"/>
    <c:dispBlanksAs val="zero"/>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World oil demand, 1973 - 2040* (mb/d)</a:t>
            </a:r>
          </a:p>
        </c:rich>
      </c:tx>
      <c:overlay val="1"/>
    </c:title>
    <c:autoTitleDeleted val="0"/>
    <c:plotArea>
      <c:layout/>
      <c:barChart>
        <c:barDir val="col"/>
        <c:grouping val="stacked"/>
        <c:varyColors val="0"/>
        <c:ser>
          <c:idx val="0"/>
          <c:order val="0"/>
          <c:tx>
            <c:strRef>
              <c:f>Sheet1!$A$45</c:f>
              <c:strCache>
                <c:ptCount val="1"/>
                <c:pt idx="0">
                  <c:v>OECD</c:v>
                </c:pt>
              </c:strCache>
            </c:strRef>
          </c:tx>
          <c:spPr>
            <a:solidFill>
              <a:schemeClr val="accent4">
                <a:lumMod val="75000"/>
              </a:schemeClr>
            </a:solidFill>
          </c:spPr>
          <c:invertIfNegative val="0"/>
          <c:cat>
            <c:numRef>
              <c:f>Sheet1!$B$44:$D$44</c:f>
              <c:numCache>
                <c:formatCode>General</c:formatCode>
                <c:ptCount val="3"/>
                <c:pt idx="0">
                  <c:v>1973</c:v>
                </c:pt>
                <c:pt idx="1">
                  <c:v>2014</c:v>
                </c:pt>
                <c:pt idx="2">
                  <c:v>2040</c:v>
                </c:pt>
              </c:numCache>
            </c:numRef>
          </c:cat>
          <c:val>
            <c:numRef>
              <c:f>Sheet1!$B$45:$D$45</c:f>
              <c:numCache>
                <c:formatCode>General</c:formatCode>
                <c:ptCount val="3"/>
                <c:pt idx="0">
                  <c:v>42.555</c:v>
                </c:pt>
                <c:pt idx="1">
                  <c:v>40.700000000000003</c:v>
                </c:pt>
                <c:pt idx="2">
                  <c:v>29.8</c:v>
                </c:pt>
              </c:numCache>
            </c:numRef>
          </c:val>
          <c:extLst>
            <c:ext xmlns:c16="http://schemas.microsoft.com/office/drawing/2014/chart" uri="{C3380CC4-5D6E-409C-BE32-E72D297353CC}">
              <c16:uniqueId val="{00000000-2280-467D-8DAB-2662529632C3}"/>
            </c:ext>
          </c:extLst>
        </c:ser>
        <c:ser>
          <c:idx val="1"/>
          <c:order val="1"/>
          <c:tx>
            <c:strRef>
              <c:f>Sheet1!$A$46</c:f>
              <c:strCache>
                <c:ptCount val="1"/>
                <c:pt idx="0">
                  <c:v>India+China</c:v>
                </c:pt>
              </c:strCache>
            </c:strRef>
          </c:tx>
          <c:spPr>
            <a:solidFill>
              <a:schemeClr val="accent6">
                <a:lumMod val="75000"/>
              </a:schemeClr>
            </a:solidFill>
          </c:spPr>
          <c:invertIfNegative val="0"/>
          <c:cat>
            <c:numRef>
              <c:f>Sheet1!$B$44:$D$44</c:f>
              <c:numCache>
                <c:formatCode>General</c:formatCode>
                <c:ptCount val="3"/>
                <c:pt idx="0">
                  <c:v>1973</c:v>
                </c:pt>
                <c:pt idx="1">
                  <c:v>2014</c:v>
                </c:pt>
                <c:pt idx="2">
                  <c:v>2040</c:v>
                </c:pt>
              </c:numCache>
            </c:numRef>
          </c:cat>
          <c:val>
            <c:numRef>
              <c:f>Sheet1!$B$46:$D$46</c:f>
              <c:numCache>
                <c:formatCode>General</c:formatCode>
                <c:ptCount val="3"/>
                <c:pt idx="0">
                  <c:v>1.5179999999999996</c:v>
                </c:pt>
                <c:pt idx="1">
                  <c:v>14.3</c:v>
                </c:pt>
                <c:pt idx="2">
                  <c:v>25.1</c:v>
                </c:pt>
              </c:numCache>
            </c:numRef>
          </c:val>
          <c:extLst>
            <c:ext xmlns:c16="http://schemas.microsoft.com/office/drawing/2014/chart" uri="{C3380CC4-5D6E-409C-BE32-E72D297353CC}">
              <c16:uniqueId val="{00000001-2280-467D-8DAB-2662529632C3}"/>
            </c:ext>
          </c:extLst>
        </c:ser>
        <c:ser>
          <c:idx val="2"/>
          <c:order val="2"/>
          <c:tx>
            <c:strRef>
              <c:f>Sheet1!$A$47</c:f>
              <c:strCache>
                <c:ptCount val="1"/>
                <c:pt idx="0">
                  <c:v>Other Non-OECD</c:v>
                </c:pt>
              </c:strCache>
            </c:strRef>
          </c:tx>
          <c:spPr>
            <a:solidFill>
              <a:schemeClr val="accent1">
                <a:lumMod val="40000"/>
                <a:lumOff val="60000"/>
              </a:schemeClr>
            </a:solidFill>
          </c:spPr>
          <c:invertIfNegative val="0"/>
          <c:cat>
            <c:numRef>
              <c:f>Sheet1!$B$44:$D$44</c:f>
              <c:numCache>
                <c:formatCode>General</c:formatCode>
                <c:ptCount val="3"/>
                <c:pt idx="0">
                  <c:v>1973</c:v>
                </c:pt>
                <c:pt idx="1">
                  <c:v>2014</c:v>
                </c:pt>
                <c:pt idx="2">
                  <c:v>2040</c:v>
                </c:pt>
              </c:numCache>
            </c:numRef>
          </c:cat>
          <c:val>
            <c:numRef>
              <c:f>Sheet1!$B$47:$D$47</c:f>
              <c:numCache>
                <c:formatCode>General</c:formatCode>
                <c:ptCount val="3"/>
                <c:pt idx="0">
                  <c:v>13.109</c:v>
                </c:pt>
                <c:pt idx="1">
                  <c:v>35.600000000000009</c:v>
                </c:pt>
                <c:pt idx="2">
                  <c:v>48.5</c:v>
                </c:pt>
              </c:numCache>
            </c:numRef>
          </c:val>
          <c:extLst>
            <c:ext xmlns:c16="http://schemas.microsoft.com/office/drawing/2014/chart" uri="{C3380CC4-5D6E-409C-BE32-E72D297353CC}">
              <c16:uniqueId val="{00000002-2280-467D-8DAB-2662529632C3}"/>
            </c:ext>
          </c:extLst>
        </c:ser>
        <c:dLbls>
          <c:showLegendKey val="0"/>
          <c:showVal val="0"/>
          <c:showCatName val="0"/>
          <c:showSerName val="0"/>
          <c:showPercent val="0"/>
          <c:showBubbleSize val="0"/>
        </c:dLbls>
        <c:gapWidth val="150"/>
        <c:overlap val="100"/>
        <c:axId val="63653376"/>
        <c:axId val="63654912"/>
      </c:barChart>
      <c:catAx>
        <c:axId val="63653376"/>
        <c:scaling>
          <c:orientation val="minMax"/>
        </c:scaling>
        <c:delete val="0"/>
        <c:axPos val="b"/>
        <c:numFmt formatCode="General" sourceLinked="1"/>
        <c:majorTickMark val="out"/>
        <c:minorTickMark val="none"/>
        <c:tickLblPos val="nextTo"/>
        <c:crossAx val="63654912"/>
        <c:crosses val="autoZero"/>
        <c:auto val="1"/>
        <c:lblAlgn val="ctr"/>
        <c:lblOffset val="100"/>
        <c:noMultiLvlLbl val="0"/>
      </c:catAx>
      <c:valAx>
        <c:axId val="63654912"/>
        <c:scaling>
          <c:orientation val="minMax"/>
        </c:scaling>
        <c:delete val="0"/>
        <c:axPos val="l"/>
        <c:numFmt formatCode="General" sourceLinked="1"/>
        <c:majorTickMark val="out"/>
        <c:minorTickMark val="none"/>
        <c:tickLblPos val="nextTo"/>
        <c:crossAx val="63653376"/>
        <c:crosses val="autoZero"/>
        <c:crossBetween val="between"/>
      </c:valAx>
    </c:plotArea>
    <c:legend>
      <c:legendPos val="r"/>
      <c:overlay val="0"/>
    </c:legend>
    <c:plotVisOnly val="1"/>
    <c:dispBlanksAs val="gap"/>
    <c:showDLblsOverMax val="0"/>
  </c:chart>
  <c:spPr>
    <a:ln>
      <a:noFill/>
    </a:ln>
  </c:spPr>
  <c:txPr>
    <a:bodyPr/>
    <a:lstStyle/>
    <a:p>
      <a:pPr>
        <a:defRPr sz="14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a:t>World oil supply, 1973 - 2040* (mb/d)</a:t>
            </a:r>
          </a:p>
        </c:rich>
      </c:tx>
      <c:overlay val="1"/>
    </c:title>
    <c:autoTitleDeleted val="0"/>
    <c:plotArea>
      <c:layout/>
      <c:barChart>
        <c:barDir val="col"/>
        <c:grouping val="stacked"/>
        <c:varyColors val="0"/>
        <c:ser>
          <c:idx val="0"/>
          <c:order val="0"/>
          <c:tx>
            <c:strRef>
              <c:f>Sheet1!$A$45</c:f>
              <c:strCache>
                <c:ptCount val="1"/>
                <c:pt idx="0">
                  <c:v>OECD Americas</c:v>
                </c:pt>
              </c:strCache>
            </c:strRef>
          </c:tx>
          <c:spPr>
            <a:solidFill>
              <a:schemeClr val="accent1">
                <a:lumMod val="60000"/>
                <a:lumOff val="40000"/>
              </a:schemeClr>
            </a:solidFill>
          </c:spPr>
          <c:invertIfNegative val="0"/>
          <c:cat>
            <c:numRef>
              <c:f>Sheet1!$B$44:$E$44</c:f>
              <c:numCache>
                <c:formatCode>General</c:formatCode>
                <c:ptCount val="4"/>
                <c:pt idx="0">
                  <c:v>1973</c:v>
                </c:pt>
                <c:pt idx="1">
                  <c:v>2014</c:v>
                </c:pt>
                <c:pt idx="2">
                  <c:v>2030</c:v>
                </c:pt>
                <c:pt idx="3">
                  <c:v>2040</c:v>
                </c:pt>
              </c:numCache>
            </c:numRef>
          </c:cat>
          <c:val>
            <c:numRef>
              <c:f>Sheet1!$B$45:$E$45</c:f>
              <c:numCache>
                <c:formatCode>General</c:formatCode>
                <c:ptCount val="4"/>
                <c:pt idx="0">
                  <c:v>13.4</c:v>
                </c:pt>
                <c:pt idx="1">
                  <c:v>19.8</c:v>
                </c:pt>
                <c:pt idx="2">
                  <c:v>20.5</c:v>
                </c:pt>
                <c:pt idx="3">
                  <c:v>21</c:v>
                </c:pt>
              </c:numCache>
            </c:numRef>
          </c:val>
          <c:extLst>
            <c:ext xmlns:c16="http://schemas.microsoft.com/office/drawing/2014/chart" uri="{C3380CC4-5D6E-409C-BE32-E72D297353CC}">
              <c16:uniqueId val="{00000000-33F1-462C-ABF0-C28C6B62ADCF}"/>
            </c:ext>
          </c:extLst>
        </c:ser>
        <c:ser>
          <c:idx val="1"/>
          <c:order val="1"/>
          <c:tx>
            <c:strRef>
              <c:f>Sheet1!$A$46</c:f>
              <c:strCache>
                <c:ptCount val="1"/>
                <c:pt idx="0">
                  <c:v>Other OECD</c:v>
                </c:pt>
              </c:strCache>
            </c:strRef>
          </c:tx>
          <c:spPr>
            <a:solidFill>
              <a:schemeClr val="accent1">
                <a:lumMod val="75000"/>
              </a:schemeClr>
            </a:solidFill>
          </c:spPr>
          <c:invertIfNegative val="0"/>
          <c:cat>
            <c:numRef>
              <c:f>Sheet1!$B$44:$E$44</c:f>
              <c:numCache>
                <c:formatCode>General</c:formatCode>
                <c:ptCount val="4"/>
                <c:pt idx="0">
                  <c:v>1973</c:v>
                </c:pt>
                <c:pt idx="1">
                  <c:v>2014</c:v>
                </c:pt>
                <c:pt idx="2">
                  <c:v>2030</c:v>
                </c:pt>
                <c:pt idx="3">
                  <c:v>2040</c:v>
                </c:pt>
              </c:numCache>
            </c:numRef>
          </c:cat>
          <c:val>
            <c:numRef>
              <c:f>Sheet1!$B$46:$E$46</c:f>
              <c:numCache>
                <c:formatCode>General</c:formatCode>
                <c:ptCount val="4"/>
                <c:pt idx="0">
                  <c:v>1.0999999999999994</c:v>
                </c:pt>
                <c:pt idx="1">
                  <c:v>4.0999999999999979</c:v>
                </c:pt>
                <c:pt idx="2">
                  <c:v>3.3999999999999981</c:v>
                </c:pt>
                <c:pt idx="3">
                  <c:v>3.1000000000000014</c:v>
                </c:pt>
              </c:numCache>
            </c:numRef>
          </c:val>
          <c:extLst>
            <c:ext xmlns:c16="http://schemas.microsoft.com/office/drawing/2014/chart" uri="{C3380CC4-5D6E-409C-BE32-E72D297353CC}">
              <c16:uniqueId val="{00000001-33F1-462C-ABF0-C28C6B62ADCF}"/>
            </c:ext>
          </c:extLst>
        </c:ser>
        <c:ser>
          <c:idx val="2"/>
          <c:order val="2"/>
          <c:tx>
            <c:strRef>
              <c:f>Sheet1!$A$47</c:f>
              <c:strCache>
                <c:ptCount val="1"/>
                <c:pt idx="0">
                  <c:v>OPEC</c:v>
                </c:pt>
              </c:strCache>
            </c:strRef>
          </c:tx>
          <c:spPr>
            <a:solidFill>
              <a:schemeClr val="accent3">
                <a:lumMod val="60000"/>
                <a:lumOff val="40000"/>
              </a:schemeClr>
            </a:solidFill>
          </c:spPr>
          <c:invertIfNegative val="0"/>
          <c:cat>
            <c:numRef>
              <c:f>Sheet1!$B$44:$E$44</c:f>
              <c:numCache>
                <c:formatCode>General</c:formatCode>
                <c:ptCount val="4"/>
                <c:pt idx="0">
                  <c:v>1973</c:v>
                </c:pt>
                <c:pt idx="1">
                  <c:v>2014</c:v>
                </c:pt>
                <c:pt idx="2">
                  <c:v>2030</c:v>
                </c:pt>
                <c:pt idx="3">
                  <c:v>2040</c:v>
                </c:pt>
              </c:numCache>
            </c:numRef>
          </c:cat>
          <c:val>
            <c:numRef>
              <c:f>Sheet1!$B$47:$E$47</c:f>
              <c:numCache>
                <c:formatCode>General</c:formatCode>
                <c:ptCount val="4"/>
                <c:pt idx="0">
                  <c:v>29.9</c:v>
                </c:pt>
                <c:pt idx="1">
                  <c:v>36.4</c:v>
                </c:pt>
                <c:pt idx="2">
                  <c:v>44.3</c:v>
                </c:pt>
                <c:pt idx="3">
                  <c:v>49.2</c:v>
                </c:pt>
              </c:numCache>
            </c:numRef>
          </c:val>
          <c:extLst>
            <c:ext xmlns:c16="http://schemas.microsoft.com/office/drawing/2014/chart" uri="{C3380CC4-5D6E-409C-BE32-E72D297353CC}">
              <c16:uniqueId val="{00000002-33F1-462C-ABF0-C28C6B62ADCF}"/>
            </c:ext>
          </c:extLst>
        </c:ser>
        <c:ser>
          <c:idx val="3"/>
          <c:order val="3"/>
          <c:tx>
            <c:strRef>
              <c:f>Sheet1!$A$48</c:f>
              <c:strCache>
                <c:ptCount val="1"/>
                <c:pt idx="0">
                  <c:v>Other Non-OECD</c:v>
                </c:pt>
              </c:strCache>
            </c:strRef>
          </c:tx>
          <c:spPr>
            <a:solidFill>
              <a:schemeClr val="accent3"/>
            </a:solidFill>
          </c:spPr>
          <c:invertIfNegative val="0"/>
          <c:cat>
            <c:numRef>
              <c:f>Sheet1!$B$44:$E$44</c:f>
              <c:numCache>
                <c:formatCode>General</c:formatCode>
                <c:ptCount val="4"/>
                <c:pt idx="0">
                  <c:v>1973</c:v>
                </c:pt>
                <c:pt idx="1">
                  <c:v>2014</c:v>
                </c:pt>
                <c:pt idx="2">
                  <c:v>2030</c:v>
                </c:pt>
                <c:pt idx="3">
                  <c:v>2040</c:v>
                </c:pt>
              </c:numCache>
            </c:numRef>
          </c:cat>
          <c:val>
            <c:numRef>
              <c:f>Sheet1!$B$48:$E$48</c:f>
              <c:numCache>
                <c:formatCode>General</c:formatCode>
                <c:ptCount val="4"/>
                <c:pt idx="0">
                  <c:v>14.100000000000001</c:v>
                </c:pt>
                <c:pt idx="1">
                  <c:v>30.6</c:v>
                </c:pt>
                <c:pt idx="2">
                  <c:v>28.900000000000006</c:v>
                </c:pt>
                <c:pt idx="3">
                  <c:v>27.099999999999991</c:v>
                </c:pt>
              </c:numCache>
            </c:numRef>
          </c:val>
          <c:extLst>
            <c:ext xmlns:c16="http://schemas.microsoft.com/office/drawing/2014/chart" uri="{C3380CC4-5D6E-409C-BE32-E72D297353CC}">
              <c16:uniqueId val="{00000003-33F1-462C-ABF0-C28C6B62ADCF}"/>
            </c:ext>
          </c:extLst>
        </c:ser>
        <c:dLbls>
          <c:showLegendKey val="0"/>
          <c:showVal val="0"/>
          <c:showCatName val="0"/>
          <c:showSerName val="0"/>
          <c:showPercent val="0"/>
          <c:showBubbleSize val="0"/>
        </c:dLbls>
        <c:gapWidth val="150"/>
        <c:overlap val="100"/>
        <c:axId val="63723776"/>
        <c:axId val="63741952"/>
      </c:barChart>
      <c:catAx>
        <c:axId val="63723776"/>
        <c:scaling>
          <c:orientation val="minMax"/>
        </c:scaling>
        <c:delete val="0"/>
        <c:axPos val="b"/>
        <c:numFmt formatCode="General" sourceLinked="1"/>
        <c:majorTickMark val="out"/>
        <c:minorTickMark val="none"/>
        <c:tickLblPos val="nextTo"/>
        <c:crossAx val="63741952"/>
        <c:crosses val="autoZero"/>
        <c:auto val="1"/>
        <c:lblAlgn val="ctr"/>
        <c:lblOffset val="100"/>
        <c:noMultiLvlLbl val="0"/>
      </c:catAx>
      <c:valAx>
        <c:axId val="63741952"/>
        <c:scaling>
          <c:orientation val="minMax"/>
        </c:scaling>
        <c:delete val="0"/>
        <c:axPos val="l"/>
        <c:numFmt formatCode="General" sourceLinked="1"/>
        <c:majorTickMark val="out"/>
        <c:minorTickMark val="none"/>
        <c:tickLblPos val="nextTo"/>
        <c:crossAx val="63723776"/>
        <c:crosses val="autoZero"/>
        <c:crossBetween val="between"/>
      </c:valAx>
    </c:plotArea>
    <c:legend>
      <c:legendPos val="r"/>
      <c:layout>
        <c:manualLayout>
          <c:xMode val="edge"/>
          <c:yMode val="edge"/>
          <c:x val="0.81826163322265533"/>
          <c:y val="0.40265126050420175"/>
          <c:w val="0.18021052884846739"/>
          <c:h val="0.27177497665732958"/>
        </c:manualLayout>
      </c:layout>
      <c:overlay val="0"/>
    </c:legend>
    <c:plotVisOnly val="1"/>
    <c:dispBlanksAs val="gap"/>
    <c:showDLblsOverMax val="0"/>
  </c:chart>
  <c:spPr>
    <a:ln>
      <a:noFill/>
    </a:ln>
  </c:spPr>
  <c:txPr>
    <a:bodyPr/>
    <a:lstStyle/>
    <a:p>
      <a:pPr>
        <a:defRPr sz="14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sz="1800"/>
            </a:pPr>
            <a:r>
              <a:rPr lang="en-GB" sz="1800" dirty="0" smtClean="0"/>
              <a:t>1973</a:t>
            </a:r>
            <a:endParaRPr lang="en-GB" sz="1800" dirty="0"/>
          </a:p>
        </c:rich>
      </c:tx>
      <c:layout>
        <c:manualLayout>
          <c:xMode val="edge"/>
          <c:yMode val="edge"/>
          <c:x val="0.4118055555555557"/>
          <c:y val="1.6601307189542485E-2"/>
        </c:manualLayout>
      </c:layout>
      <c:overlay val="1"/>
    </c:title>
    <c:autoTitleDeleted val="0"/>
    <c:plotArea>
      <c:layout>
        <c:manualLayout>
          <c:layoutTarget val="inner"/>
          <c:xMode val="edge"/>
          <c:yMode val="edge"/>
          <c:x val="0.22215477589841018"/>
          <c:y val="0.18371198589849388"/>
          <c:w val="0.55569020865427921"/>
          <c:h val="0.63257602820301251"/>
        </c:manualLayout>
      </c:layout>
      <c:pieChart>
        <c:varyColors val="1"/>
        <c:ser>
          <c:idx val="0"/>
          <c:order val="0"/>
          <c:dPt>
            <c:idx val="0"/>
            <c:bubble3D val="0"/>
            <c:spPr>
              <a:solidFill>
                <a:schemeClr val="accent1">
                  <a:lumMod val="60000"/>
                  <a:lumOff val="40000"/>
                </a:schemeClr>
              </a:solidFill>
            </c:spPr>
            <c:extLst>
              <c:ext xmlns:c16="http://schemas.microsoft.com/office/drawing/2014/chart" uri="{C3380CC4-5D6E-409C-BE32-E72D297353CC}">
                <c16:uniqueId val="{00000000-B4C1-430D-B458-BC0893C8D056}"/>
              </c:ext>
            </c:extLst>
          </c:dPt>
          <c:dPt>
            <c:idx val="1"/>
            <c:bubble3D val="0"/>
            <c:spPr>
              <a:solidFill>
                <a:schemeClr val="accent1">
                  <a:lumMod val="75000"/>
                </a:schemeClr>
              </a:solidFill>
            </c:spPr>
            <c:extLst>
              <c:ext xmlns:c16="http://schemas.microsoft.com/office/drawing/2014/chart" uri="{C3380CC4-5D6E-409C-BE32-E72D297353CC}">
                <c16:uniqueId val="{00000001-B4C1-430D-B458-BC0893C8D056}"/>
              </c:ext>
            </c:extLst>
          </c:dPt>
          <c:dPt>
            <c:idx val="2"/>
            <c:bubble3D val="0"/>
            <c:explosion val="11"/>
            <c:spPr>
              <a:solidFill>
                <a:schemeClr val="accent3">
                  <a:lumMod val="60000"/>
                  <a:lumOff val="40000"/>
                </a:schemeClr>
              </a:solidFill>
            </c:spPr>
            <c:extLst>
              <c:ext xmlns:c16="http://schemas.microsoft.com/office/drawing/2014/chart" uri="{C3380CC4-5D6E-409C-BE32-E72D297353CC}">
                <c16:uniqueId val="{00000002-B4C1-430D-B458-BC0893C8D056}"/>
              </c:ext>
            </c:extLst>
          </c:dPt>
          <c:dPt>
            <c:idx val="3"/>
            <c:bubble3D val="0"/>
            <c:spPr>
              <a:solidFill>
                <a:schemeClr val="accent3"/>
              </a:solidFill>
            </c:spPr>
            <c:extLst>
              <c:ext xmlns:c16="http://schemas.microsoft.com/office/drawing/2014/chart" uri="{C3380CC4-5D6E-409C-BE32-E72D297353CC}">
                <c16:uniqueId val="{00000003-B4C1-430D-B458-BC0893C8D056}"/>
              </c:ext>
            </c:extLst>
          </c:dPt>
          <c:dLbls>
            <c:spPr>
              <a:noFill/>
              <a:ln>
                <a:noFill/>
              </a:ln>
              <a:effectLst/>
            </c:sp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Sheet1!$A$12:$A$15</c:f>
              <c:strCache>
                <c:ptCount val="4"/>
                <c:pt idx="0">
                  <c:v>OECD Americas</c:v>
                </c:pt>
                <c:pt idx="1">
                  <c:v>Other OECD</c:v>
                </c:pt>
                <c:pt idx="2">
                  <c:v>OPEC</c:v>
                </c:pt>
                <c:pt idx="3">
                  <c:v>Other non-OECD</c:v>
                </c:pt>
              </c:strCache>
            </c:strRef>
          </c:cat>
          <c:val>
            <c:numRef>
              <c:f>Sheet1!$B$12:$B$15</c:f>
              <c:numCache>
                <c:formatCode>0%</c:formatCode>
                <c:ptCount val="4"/>
                <c:pt idx="0">
                  <c:v>0.22905982905982908</c:v>
                </c:pt>
                <c:pt idx="1">
                  <c:v>1.8803418803418803E-2</c:v>
                </c:pt>
                <c:pt idx="2">
                  <c:v>0.51111111111111107</c:v>
                </c:pt>
                <c:pt idx="3">
                  <c:v>0.24102564102564106</c:v>
                </c:pt>
              </c:numCache>
            </c:numRef>
          </c:val>
          <c:extLst>
            <c:ext xmlns:c16="http://schemas.microsoft.com/office/drawing/2014/chart" uri="{C3380CC4-5D6E-409C-BE32-E72D297353CC}">
              <c16:uniqueId val="{00000004-B4C1-430D-B458-BC0893C8D056}"/>
            </c:ext>
          </c:extLst>
        </c:ser>
        <c:dLbls>
          <c:showLegendKey val="0"/>
          <c:showVal val="1"/>
          <c:showCatName val="0"/>
          <c:showSerName val="0"/>
          <c:showPercent val="0"/>
          <c:showBubbleSize val="0"/>
          <c:showLeaderLines val="1"/>
        </c:dLbls>
        <c:firstSliceAng val="0"/>
      </c:pieChart>
    </c:plotArea>
    <c:plotVisOnly val="1"/>
    <c:dispBlanksAs val="zero"/>
    <c:showDLblsOverMax val="0"/>
  </c:chart>
  <c:spPr>
    <a:ln>
      <a:noFill/>
    </a:ln>
  </c:spPr>
  <c:txPr>
    <a:bodyPr/>
    <a:lstStyle/>
    <a:p>
      <a:pPr>
        <a:defRPr sz="1100" b="1"/>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GB" dirty="0" smtClean="0"/>
              <a:t>2014</a:t>
            </a:r>
            <a:endParaRPr lang="en-GB" dirty="0"/>
          </a:p>
        </c:rich>
      </c:tx>
      <c:overlay val="1"/>
    </c:title>
    <c:autoTitleDeleted val="0"/>
    <c:plotArea>
      <c:layout>
        <c:manualLayout>
          <c:layoutTarget val="inner"/>
          <c:xMode val="edge"/>
          <c:yMode val="edge"/>
          <c:x val="0.24236402861360276"/>
          <c:y val="0.20795440353017597"/>
          <c:w val="0.51527194277279442"/>
          <c:h val="0.58409119293964806"/>
        </c:manualLayout>
      </c:layout>
      <c:pieChart>
        <c:varyColors val="1"/>
        <c:ser>
          <c:idx val="0"/>
          <c:order val="0"/>
          <c:dPt>
            <c:idx val="0"/>
            <c:bubble3D val="0"/>
            <c:spPr>
              <a:solidFill>
                <a:schemeClr val="accent1">
                  <a:lumMod val="60000"/>
                  <a:lumOff val="40000"/>
                </a:schemeClr>
              </a:solidFill>
            </c:spPr>
            <c:extLst>
              <c:ext xmlns:c16="http://schemas.microsoft.com/office/drawing/2014/chart" uri="{C3380CC4-5D6E-409C-BE32-E72D297353CC}">
                <c16:uniqueId val="{00000000-5E42-4D9A-9FA1-023C50144578}"/>
              </c:ext>
            </c:extLst>
          </c:dPt>
          <c:dPt>
            <c:idx val="1"/>
            <c:bubble3D val="0"/>
            <c:spPr>
              <a:solidFill>
                <a:schemeClr val="accent1">
                  <a:lumMod val="75000"/>
                </a:schemeClr>
              </a:solidFill>
            </c:spPr>
            <c:extLst>
              <c:ext xmlns:c16="http://schemas.microsoft.com/office/drawing/2014/chart" uri="{C3380CC4-5D6E-409C-BE32-E72D297353CC}">
                <c16:uniqueId val="{00000001-5E42-4D9A-9FA1-023C50144578}"/>
              </c:ext>
            </c:extLst>
          </c:dPt>
          <c:dPt>
            <c:idx val="2"/>
            <c:bubble3D val="0"/>
            <c:explosion val="11"/>
            <c:spPr>
              <a:solidFill>
                <a:schemeClr val="accent3">
                  <a:lumMod val="60000"/>
                  <a:lumOff val="40000"/>
                </a:schemeClr>
              </a:solidFill>
            </c:spPr>
            <c:extLst>
              <c:ext xmlns:c16="http://schemas.microsoft.com/office/drawing/2014/chart" uri="{C3380CC4-5D6E-409C-BE32-E72D297353CC}">
                <c16:uniqueId val="{00000002-5E42-4D9A-9FA1-023C50144578}"/>
              </c:ext>
            </c:extLst>
          </c:dPt>
          <c:dPt>
            <c:idx val="3"/>
            <c:bubble3D val="0"/>
            <c:spPr>
              <a:solidFill>
                <a:schemeClr val="accent3"/>
              </a:solidFill>
            </c:spPr>
            <c:extLst>
              <c:ext xmlns:c16="http://schemas.microsoft.com/office/drawing/2014/chart" uri="{C3380CC4-5D6E-409C-BE32-E72D297353CC}">
                <c16:uniqueId val="{00000003-5E42-4D9A-9FA1-023C50144578}"/>
              </c:ext>
            </c:extLst>
          </c:dPt>
          <c:dLbls>
            <c:spPr>
              <a:noFill/>
              <a:ln>
                <a:noFill/>
              </a:ln>
              <a:effectLst/>
            </c:spPr>
            <c:txPr>
              <a:bodyPr/>
              <a:lstStyle/>
              <a:p>
                <a:pPr>
                  <a:defRPr sz="1100" b="1"/>
                </a:pPr>
                <a:endParaRPr lang="ja-JP"/>
              </a:p>
            </c:txPr>
            <c:dLblPos val="bestFit"/>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Sheet1!$A$12:$A$15</c:f>
              <c:strCache>
                <c:ptCount val="4"/>
                <c:pt idx="0">
                  <c:v>OECD Americas</c:v>
                </c:pt>
                <c:pt idx="1">
                  <c:v>Other OECD</c:v>
                </c:pt>
                <c:pt idx="2">
                  <c:v>OPEC</c:v>
                </c:pt>
                <c:pt idx="3">
                  <c:v>Other non-OECD</c:v>
                </c:pt>
              </c:strCache>
            </c:strRef>
          </c:cat>
          <c:val>
            <c:numRef>
              <c:f>Sheet1!$C$12:$C$15</c:f>
              <c:numCache>
                <c:formatCode>0%</c:formatCode>
                <c:ptCount val="4"/>
                <c:pt idx="0">
                  <c:v>0.21782178217821785</c:v>
                </c:pt>
                <c:pt idx="1">
                  <c:v>4.5104510451045091E-2</c:v>
                </c:pt>
                <c:pt idx="2">
                  <c:v>0.40044004400440042</c:v>
                </c:pt>
                <c:pt idx="3">
                  <c:v>0.33663366336633671</c:v>
                </c:pt>
              </c:numCache>
            </c:numRef>
          </c:val>
          <c:extLst>
            <c:ext xmlns:c16="http://schemas.microsoft.com/office/drawing/2014/chart" uri="{C3380CC4-5D6E-409C-BE32-E72D297353CC}">
              <c16:uniqueId val="{00000004-5E42-4D9A-9FA1-023C50144578}"/>
            </c:ext>
          </c:extLst>
        </c:ser>
        <c:dLbls>
          <c:showLegendKey val="0"/>
          <c:showVal val="1"/>
          <c:showCatName val="0"/>
          <c:showSerName val="0"/>
          <c:showPercent val="0"/>
          <c:showBubbleSize val="0"/>
          <c:showLeaderLines val="0"/>
        </c:dLbls>
        <c:firstSliceAng val="0"/>
      </c:pieChart>
    </c:plotArea>
    <c:plotVisOnly val="1"/>
    <c:dispBlanksAs val="zero"/>
    <c:showDLblsOverMax val="0"/>
  </c:chart>
  <c:spPr>
    <a:ln>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a:lstStyle/>
          <a:p>
            <a:pPr>
              <a:defRPr/>
            </a:pPr>
            <a:r>
              <a:rPr lang="en-GB" dirty="0" smtClean="0"/>
              <a:t>2040</a:t>
            </a:r>
            <a:r>
              <a:rPr lang="en-GB" dirty="0"/>
              <a:t>*</a:t>
            </a:r>
          </a:p>
        </c:rich>
      </c:tx>
      <c:overlay val="1"/>
    </c:title>
    <c:autoTitleDeleted val="0"/>
    <c:plotArea>
      <c:layout>
        <c:manualLayout>
          <c:layoutTarget val="inner"/>
          <c:xMode val="edge"/>
          <c:yMode val="edge"/>
          <c:x val="0.23642617698138108"/>
          <c:y val="0.20102799849255248"/>
          <c:w val="0.52714764603723796"/>
          <c:h val="0.59794400301489514"/>
        </c:manualLayout>
      </c:layout>
      <c:pieChart>
        <c:varyColors val="1"/>
        <c:ser>
          <c:idx val="0"/>
          <c:order val="0"/>
          <c:dPt>
            <c:idx val="0"/>
            <c:bubble3D val="0"/>
            <c:spPr>
              <a:solidFill>
                <a:schemeClr val="accent1">
                  <a:lumMod val="60000"/>
                  <a:lumOff val="40000"/>
                </a:schemeClr>
              </a:solidFill>
            </c:spPr>
            <c:extLst>
              <c:ext xmlns:c16="http://schemas.microsoft.com/office/drawing/2014/chart" uri="{C3380CC4-5D6E-409C-BE32-E72D297353CC}">
                <c16:uniqueId val="{00000000-FCD9-4FA7-825A-8C9A4E629171}"/>
              </c:ext>
            </c:extLst>
          </c:dPt>
          <c:dPt>
            <c:idx val="1"/>
            <c:bubble3D val="0"/>
            <c:spPr>
              <a:solidFill>
                <a:schemeClr val="accent1">
                  <a:lumMod val="75000"/>
                </a:schemeClr>
              </a:solidFill>
            </c:spPr>
            <c:extLst>
              <c:ext xmlns:c16="http://schemas.microsoft.com/office/drawing/2014/chart" uri="{C3380CC4-5D6E-409C-BE32-E72D297353CC}">
                <c16:uniqueId val="{00000001-FCD9-4FA7-825A-8C9A4E629171}"/>
              </c:ext>
            </c:extLst>
          </c:dPt>
          <c:dPt>
            <c:idx val="2"/>
            <c:bubble3D val="0"/>
            <c:explosion val="12"/>
            <c:spPr>
              <a:solidFill>
                <a:schemeClr val="accent3">
                  <a:lumMod val="60000"/>
                  <a:lumOff val="40000"/>
                </a:schemeClr>
              </a:solidFill>
            </c:spPr>
            <c:extLst>
              <c:ext xmlns:c16="http://schemas.microsoft.com/office/drawing/2014/chart" uri="{C3380CC4-5D6E-409C-BE32-E72D297353CC}">
                <c16:uniqueId val="{00000002-FCD9-4FA7-825A-8C9A4E629171}"/>
              </c:ext>
            </c:extLst>
          </c:dPt>
          <c:dPt>
            <c:idx val="3"/>
            <c:bubble3D val="0"/>
            <c:spPr>
              <a:solidFill>
                <a:schemeClr val="accent3"/>
              </a:solidFill>
            </c:spPr>
            <c:extLst>
              <c:ext xmlns:c16="http://schemas.microsoft.com/office/drawing/2014/chart" uri="{C3380CC4-5D6E-409C-BE32-E72D297353CC}">
                <c16:uniqueId val="{00000003-FCD9-4FA7-825A-8C9A4E629171}"/>
              </c:ext>
            </c:extLst>
          </c:dPt>
          <c:dLbls>
            <c:spPr>
              <a:noFill/>
              <a:ln>
                <a:noFill/>
              </a:ln>
              <a:effectLst/>
            </c:spPr>
            <c:txPr>
              <a:bodyPr/>
              <a:lstStyle/>
              <a:p>
                <a:pPr>
                  <a:defRPr sz="1100" b="1"/>
                </a:pPr>
                <a:endParaRPr lang="ja-JP"/>
              </a:p>
            </c:txPr>
            <c:dLblPos val="bestFit"/>
            <c:showLegendKey val="0"/>
            <c:showVal val="1"/>
            <c:showCatName val="0"/>
            <c:showSerName val="0"/>
            <c:showPercent val="0"/>
            <c:showBubbleSize val="0"/>
            <c:separator>
</c:separator>
            <c:showLeaderLines val="0"/>
            <c:extLst>
              <c:ext xmlns:c15="http://schemas.microsoft.com/office/drawing/2012/chart" uri="{CE6537A1-D6FC-4f65-9D91-7224C49458BB}"/>
            </c:extLst>
          </c:dLbls>
          <c:cat>
            <c:strRef>
              <c:f>Sheet1!$A$12:$A$15</c:f>
              <c:strCache>
                <c:ptCount val="4"/>
                <c:pt idx="0">
                  <c:v>OECD Americas</c:v>
                </c:pt>
                <c:pt idx="1">
                  <c:v>Other OECD</c:v>
                </c:pt>
                <c:pt idx="2">
                  <c:v>OPEC</c:v>
                </c:pt>
                <c:pt idx="3">
                  <c:v>Other non-OECD</c:v>
                </c:pt>
              </c:strCache>
            </c:strRef>
          </c:cat>
          <c:val>
            <c:numRef>
              <c:f>Sheet1!$E$12:$E$15</c:f>
              <c:numCache>
                <c:formatCode>0%</c:formatCode>
                <c:ptCount val="4"/>
                <c:pt idx="0">
                  <c:v>0.2091633466135458</c:v>
                </c:pt>
                <c:pt idx="1">
                  <c:v>3.08764940239044E-2</c:v>
                </c:pt>
                <c:pt idx="2">
                  <c:v>0.49003984063745026</c:v>
                </c:pt>
                <c:pt idx="3">
                  <c:v>0.26992031872509958</c:v>
                </c:pt>
              </c:numCache>
            </c:numRef>
          </c:val>
          <c:extLst>
            <c:ext xmlns:c16="http://schemas.microsoft.com/office/drawing/2014/chart" uri="{C3380CC4-5D6E-409C-BE32-E72D297353CC}">
              <c16:uniqueId val="{00000004-FCD9-4FA7-825A-8C9A4E629171}"/>
            </c:ext>
          </c:extLst>
        </c:ser>
        <c:dLbls>
          <c:showLegendKey val="0"/>
          <c:showVal val="1"/>
          <c:showCatName val="0"/>
          <c:showSerName val="0"/>
          <c:showPercent val="0"/>
          <c:showBubbleSize val="0"/>
          <c:showLeaderLines val="0"/>
        </c:dLbls>
        <c:firstSliceAng val="0"/>
      </c:pieChart>
    </c:plotArea>
    <c:plotVisOnly val="1"/>
    <c:dispBlanksAs val="zero"/>
    <c:showDLblsOverMax val="0"/>
  </c:chart>
  <c:spPr>
    <a:ln>
      <a:noFill/>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2889250" cy="496888"/>
          </a:xfrm>
          <a:prstGeom prst="rect">
            <a:avLst/>
          </a:prstGeom>
        </p:spPr>
        <p:txBody>
          <a:bodyPr vert="horz" lIns="91144" tIns="45572" rIns="91144" bIns="45572" rtlCol="0"/>
          <a:lstStyle>
            <a:lvl1pPr algn="l">
              <a:defRPr sz="1200"/>
            </a:lvl1pPr>
          </a:lstStyle>
          <a:p>
            <a:endParaRPr lang="en-GB"/>
          </a:p>
        </p:txBody>
      </p:sp>
      <p:sp>
        <p:nvSpPr>
          <p:cNvPr id="3" name="Date Placeholder 2"/>
          <p:cNvSpPr>
            <a:spLocks noGrp="1"/>
          </p:cNvSpPr>
          <p:nvPr>
            <p:ph type="dt" sz="quarter" idx="1"/>
          </p:nvPr>
        </p:nvSpPr>
        <p:spPr>
          <a:xfrm>
            <a:off x="3778252" y="4"/>
            <a:ext cx="2889250" cy="496888"/>
          </a:xfrm>
          <a:prstGeom prst="rect">
            <a:avLst/>
          </a:prstGeom>
        </p:spPr>
        <p:txBody>
          <a:bodyPr vert="horz" lIns="91144" tIns="45572" rIns="91144" bIns="45572" rtlCol="0"/>
          <a:lstStyle>
            <a:lvl1pPr algn="r">
              <a:defRPr sz="1200"/>
            </a:lvl1pPr>
          </a:lstStyle>
          <a:p>
            <a:fld id="{534B5791-1481-436D-A97C-9946088BE121}" type="datetimeFigureOut">
              <a:rPr lang="en-GB" smtClean="0"/>
              <a:pPr/>
              <a:t>06/06/2017</a:t>
            </a:fld>
            <a:endParaRPr lang="en-GB"/>
          </a:p>
        </p:txBody>
      </p:sp>
      <p:sp>
        <p:nvSpPr>
          <p:cNvPr id="4" name="Footer Placeholder 3"/>
          <p:cNvSpPr>
            <a:spLocks noGrp="1"/>
          </p:cNvSpPr>
          <p:nvPr>
            <p:ph type="ftr" sz="quarter" idx="2"/>
          </p:nvPr>
        </p:nvSpPr>
        <p:spPr>
          <a:xfrm>
            <a:off x="2" y="9428167"/>
            <a:ext cx="2889250" cy="496886"/>
          </a:xfrm>
          <a:prstGeom prst="rect">
            <a:avLst/>
          </a:prstGeom>
        </p:spPr>
        <p:txBody>
          <a:bodyPr vert="horz" lIns="91144" tIns="45572" rIns="91144" bIns="45572" rtlCol="0" anchor="b"/>
          <a:lstStyle>
            <a:lvl1pPr algn="l">
              <a:defRPr sz="1200"/>
            </a:lvl1pPr>
          </a:lstStyle>
          <a:p>
            <a:endParaRPr lang="en-GB"/>
          </a:p>
        </p:txBody>
      </p:sp>
      <p:sp>
        <p:nvSpPr>
          <p:cNvPr id="5" name="Slide Number Placeholder 4"/>
          <p:cNvSpPr>
            <a:spLocks noGrp="1"/>
          </p:cNvSpPr>
          <p:nvPr>
            <p:ph type="sldNum" sz="quarter" idx="3"/>
          </p:nvPr>
        </p:nvSpPr>
        <p:spPr>
          <a:xfrm>
            <a:off x="3778252" y="9428167"/>
            <a:ext cx="2889250" cy="496886"/>
          </a:xfrm>
          <a:prstGeom prst="rect">
            <a:avLst/>
          </a:prstGeom>
        </p:spPr>
        <p:txBody>
          <a:bodyPr vert="horz" lIns="91144" tIns="45572" rIns="91144" bIns="45572" rtlCol="0" anchor="b"/>
          <a:lstStyle>
            <a:lvl1pPr algn="r">
              <a:defRPr sz="1200"/>
            </a:lvl1pPr>
          </a:lstStyle>
          <a:p>
            <a:fld id="{11BE08E1-1256-40B6-B1E9-E6A417AAA90F}" type="slidenum">
              <a:rPr lang="en-GB" smtClean="0"/>
              <a:pPr/>
              <a:t>‹#›</a:t>
            </a:fld>
            <a:endParaRPr lang="en-GB"/>
          </a:p>
        </p:txBody>
      </p:sp>
    </p:spTree>
    <p:extLst>
      <p:ext uri="{BB962C8B-B14F-4D97-AF65-F5344CB8AC3E}">
        <p14:creationId xmlns:p14="http://schemas.microsoft.com/office/powerpoint/2010/main" val="11994244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2889250" cy="496888"/>
          </a:xfrm>
          <a:prstGeom prst="rect">
            <a:avLst/>
          </a:prstGeom>
        </p:spPr>
        <p:txBody>
          <a:bodyPr vert="horz" lIns="91144" tIns="45572" rIns="91144" bIns="45572" rtlCol="0"/>
          <a:lstStyle>
            <a:lvl1pPr algn="l">
              <a:defRPr sz="1200"/>
            </a:lvl1pPr>
          </a:lstStyle>
          <a:p>
            <a:pPr>
              <a:defRPr/>
            </a:pPr>
            <a:endParaRPr lang="en-GB"/>
          </a:p>
        </p:txBody>
      </p:sp>
      <p:sp>
        <p:nvSpPr>
          <p:cNvPr id="3" name="Date Placeholder 2"/>
          <p:cNvSpPr>
            <a:spLocks noGrp="1"/>
          </p:cNvSpPr>
          <p:nvPr>
            <p:ph type="dt" idx="1"/>
          </p:nvPr>
        </p:nvSpPr>
        <p:spPr>
          <a:xfrm>
            <a:off x="3778252" y="4"/>
            <a:ext cx="2889250" cy="496888"/>
          </a:xfrm>
          <a:prstGeom prst="rect">
            <a:avLst/>
          </a:prstGeom>
        </p:spPr>
        <p:txBody>
          <a:bodyPr vert="horz" lIns="91144" tIns="45572" rIns="91144" bIns="45572" rtlCol="0"/>
          <a:lstStyle>
            <a:lvl1pPr algn="r">
              <a:defRPr sz="1200"/>
            </a:lvl1pPr>
          </a:lstStyle>
          <a:p>
            <a:pPr>
              <a:defRPr/>
            </a:pPr>
            <a:fld id="{D0B4F983-C224-4059-B8B1-62A70EF0918A}" type="datetimeFigureOut">
              <a:rPr lang="en-GB"/>
              <a:pPr>
                <a:defRPr/>
              </a:pPr>
              <a:t>06/06/2017</a:t>
            </a:fld>
            <a:endParaRPr lang="en-GB"/>
          </a:p>
        </p:txBody>
      </p:sp>
      <p:sp>
        <p:nvSpPr>
          <p:cNvPr id="4" name="Slide Image Placeholder 3"/>
          <p:cNvSpPr>
            <a:spLocks noGrp="1" noRot="1" noChangeAspect="1"/>
          </p:cNvSpPr>
          <p:nvPr>
            <p:ph type="sldImg" idx="2"/>
          </p:nvPr>
        </p:nvSpPr>
        <p:spPr>
          <a:xfrm>
            <a:off x="852488" y="744538"/>
            <a:ext cx="4964112" cy="3724275"/>
          </a:xfrm>
          <a:prstGeom prst="rect">
            <a:avLst/>
          </a:prstGeom>
          <a:noFill/>
          <a:ln w="12700">
            <a:solidFill>
              <a:prstClr val="black"/>
            </a:solidFill>
          </a:ln>
        </p:spPr>
        <p:txBody>
          <a:bodyPr vert="horz" lIns="91144" tIns="45572" rIns="91144" bIns="45572" rtlCol="0" anchor="ctr"/>
          <a:lstStyle/>
          <a:p>
            <a:pPr lvl="0"/>
            <a:endParaRPr lang="en-GB" noProof="0" smtClean="0"/>
          </a:p>
        </p:txBody>
      </p:sp>
      <p:sp>
        <p:nvSpPr>
          <p:cNvPr id="5" name="Notes Placeholder 4"/>
          <p:cNvSpPr>
            <a:spLocks noGrp="1"/>
          </p:cNvSpPr>
          <p:nvPr>
            <p:ph type="body" sz="quarter" idx="3"/>
          </p:nvPr>
        </p:nvSpPr>
        <p:spPr>
          <a:xfrm>
            <a:off x="666752" y="4714880"/>
            <a:ext cx="5335588" cy="4467224"/>
          </a:xfrm>
          <a:prstGeom prst="rect">
            <a:avLst/>
          </a:prstGeom>
        </p:spPr>
        <p:txBody>
          <a:bodyPr vert="horz" lIns="91144" tIns="45572" rIns="91144" bIns="4557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2" y="9428167"/>
            <a:ext cx="2889250" cy="496886"/>
          </a:xfrm>
          <a:prstGeom prst="rect">
            <a:avLst/>
          </a:prstGeom>
        </p:spPr>
        <p:txBody>
          <a:bodyPr vert="horz" lIns="91144" tIns="45572" rIns="91144" bIns="45572" rtlCol="0" anchor="b"/>
          <a:lstStyle>
            <a:lvl1pPr algn="l">
              <a:defRPr sz="1200"/>
            </a:lvl1pPr>
          </a:lstStyle>
          <a:p>
            <a:pPr>
              <a:defRPr/>
            </a:pPr>
            <a:endParaRPr lang="en-GB"/>
          </a:p>
        </p:txBody>
      </p:sp>
      <p:sp>
        <p:nvSpPr>
          <p:cNvPr id="7" name="Slide Number Placeholder 6"/>
          <p:cNvSpPr>
            <a:spLocks noGrp="1"/>
          </p:cNvSpPr>
          <p:nvPr>
            <p:ph type="sldNum" sz="quarter" idx="5"/>
          </p:nvPr>
        </p:nvSpPr>
        <p:spPr>
          <a:xfrm>
            <a:off x="3778252" y="9428167"/>
            <a:ext cx="2889250" cy="496886"/>
          </a:xfrm>
          <a:prstGeom prst="rect">
            <a:avLst/>
          </a:prstGeom>
        </p:spPr>
        <p:txBody>
          <a:bodyPr vert="horz" lIns="91144" tIns="45572" rIns="91144" bIns="45572" rtlCol="0" anchor="b"/>
          <a:lstStyle>
            <a:lvl1pPr algn="r">
              <a:defRPr sz="1200"/>
            </a:lvl1pPr>
          </a:lstStyle>
          <a:p>
            <a:pPr>
              <a:defRPr/>
            </a:pPr>
            <a:fld id="{4E84D360-8B3E-49CB-B59E-EAABCB605900}" type="slidenum">
              <a:rPr lang="en-GB"/>
              <a:pPr>
                <a:defRPr/>
              </a:pPr>
              <a:t>‹#›</a:t>
            </a:fld>
            <a:endParaRPr lang="en-GB"/>
          </a:p>
        </p:txBody>
      </p:sp>
    </p:spTree>
    <p:extLst>
      <p:ext uri="{BB962C8B-B14F-4D97-AF65-F5344CB8AC3E}">
        <p14:creationId xmlns:p14="http://schemas.microsoft.com/office/powerpoint/2010/main" val="10992244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A68FED9-93DC-48D5-9FF7-4F2ED3AB2625}" type="slidenum">
              <a:rPr lang="en-GB" smtClean="0"/>
              <a:pPr/>
              <a:t>2</a:t>
            </a:fld>
            <a:endParaRPr lang="en-GB"/>
          </a:p>
        </p:txBody>
      </p:sp>
    </p:spTree>
    <p:extLst>
      <p:ext uri="{BB962C8B-B14F-4D97-AF65-F5344CB8AC3E}">
        <p14:creationId xmlns:p14="http://schemas.microsoft.com/office/powerpoint/2010/main" val="255227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IEA was established in 1974 as a response to the oil crisis. The objective was to establish a mechanism for coordination in oil supply emergencies.</a:t>
            </a:r>
          </a:p>
          <a:p>
            <a:pPr eaLnBrk="1" hangingPunct="1"/>
            <a:endParaRPr lang="en-US" sz="1200" dirty="0" smtClean="0"/>
          </a:p>
          <a:p>
            <a:pPr eaLnBrk="1" hangingPunct="1"/>
            <a:r>
              <a:rPr lang="en-US" sz="1200" dirty="0" smtClean="0"/>
              <a:t>What brought our Member countries together: belief that cooperation, collective actions could provide something that no country could achieve on its own: enhanced energy security.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I</a:t>
            </a:r>
            <a:r>
              <a:rPr lang="en-GB" dirty="0" err="1" smtClean="0"/>
              <a:t>nitial</a:t>
            </a:r>
            <a:r>
              <a:rPr lang="en-GB" dirty="0" smtClean="0"/>
              <a:t> role was to co-ordinate measures in times of oil supply emergencies</a:t>
            </a:r>
            <a:r>
              <a:rPr lang="en-GB" baseline="0" dirty="0" smtClean="0"/>
              <a:t> b</a:t>
            </a:r>
            <a:r>
              <a:rPr lang="en-GB" dirty="0" smtClean="0"/>
              <a:t>ut has developed IEA now a major advisor on many energy subject for our 29 member countries. </a:t>
            </a:r>
          </a:p>
          <a:p>
            <a:endParaRPr lang="en-GB" dirty="0"/>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3</a:t>
            </a:fld>
            <a:endParaRPr lang="en-GB"/>
          </a:p>
        </p:txBody>
      </p:sp>
    </p:spTree>
    <p:extLst>
      <p:ext uri="{BB962C8B-B14F-4D97-AF65-F5344CB8AC3E}">
        <p14:creationId xmlns:p14="http://schemas.microsoft.com/office/powerpoint/2010/main" val="2329085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r>
              <a:rPr lang="en-US" sz="1600" dirty="0"/>
              <a:t>Industry stocks</a:t>
            </a:r>
          </a:p>
          <a:p>
            <a:pPr lvl="1"/>
            <a:r>
              <a:rPr lang="en-US" sz="1400" dirty="0"/>
              <a:t>Count towards meeting IEA commitment whether held for commercial purposes or in order to comply with obligation</a:t>
            </a:r>
          </a:p>
          <a:p>
            <a:pPr lvl="1"/>
            <a:r>
              <a:rPr lang="en-US" sz="1400" dirty="0" smtClean="0"/>
              <a:t>18 </a:t>
            </a:r>
            <a:r>
              <a:rPr lang="en-US" sz="1400" dirty="0"/>
              <a:t>out of 29 IEA members place an obligation on industry</a:t>
            </a:r>
          </a:p>
          <a:p>
            <a:pPr lvl="2"/>
            <a:r>
              <a:rPr lang="en-US" dirty="0"/>
              <a:t>6 are meeting entire 90 days obligation in this way</a:t>
            </a:r>
          </a:p>
          <a:p>
            <a:r>
              <a:rPr lang="en-US" sz="1600" dirty="0"/>
              <a:t>Government stocks</a:t>
            </a:r>
          </a:p>
          <a:p>
            <a:pPr lvl="1"/>
            <a:r>
              <a:rPr lang="en-US" sz="1400" dirty="0"/>
              <a:t>Government-owned and financed through central budget</a:t>
            </a:r>
          </a:p>
          <a:p>
            <a:pPr lvl="1"/>
            <a:r>
              <a:rPr lang="en-US" sz="1400" dirty="0"/>
              <a:t>Held exclusively for emergency purposes</a:t>
            </a:r>
          </a:p>
          <a:p>
            <a:pPr lvl="1"/>
            <a:r>
              <a:rPr lang="en-US" sz="1400" dirty="0"/>
              <a:t>Only </a:t>
            </a:r>
            <a:r>
              <a:rPr lang="en-US" sz="1400" dirty="0" smtClean="0"/>
              <a:t>6 </a:t>
            </a:r>
            <a:r>
              <a:rPr lang="en-US" sz="1400" dirty="0"/>
              <a:t>IEA countries</a:t>
            </a:r>
          </a:p>
          <a:p>
            <a:r>
              <a:rPr lang="en-US" sz="1600" dirty="0"/>
              <a:t>Agency stocks</a:t>
            </a:r>
          </a:p>
          <a:p>
            <a:pPr lvl="1"/>
            <a:r>
              <a:rPr lang="en-US" sz="1400" dirty="0"/>
              <a:t>Varied structures but always defined by legislation</a:t>
            </a:r>
          </a:p>
          <a:p>
            <a:pPr lvl="1"/>
            <a:r>
              <a:rPr lang="en-US" sz="1400" dirty="0"/>
              <a:t>Government-administered or industry-led (owned)</a:t>
            </a:r>
            <a:endParaRPr lang="en-GB" sz="1400" dirty="0"/>
          </a:p>
          <a:p>
            <a:endParaRPr lang="en-GB" altLang="ja-JP" dirty="0" smtClean="0"/>
          </a:p>
        </p:txBody>
      </p:sp>
      <p:sp>
        <p:nvSpPr>
          <p:cNvPr id="35844" name="Slide Number Placeholder 3"/>
          <p:cNvSpPr>
            <a:spLocks noGrp="1"/>
          </p:cNvSpPr>
          <p:nvPr>
            <p:ph type="sldNum" sz="quarter" idx="5"/>
          </p:nvPr>
        </p:nvSpPr>
        <p:spPr bwMode="auto">
          <a:noFill/>
          <a:ln>
            <a:miter lim="800000"/>
            <a:headEnd/>
            <a:tailEnd/>
          </a:ln>
        </p:spPr>
        <p:txBody>
          <a:bodyPr/>
          <a:lstStyle/>
          <a:p>
            <a:fld id="{A8406F8F-BEC7-4A50-960D-33E2022AD4F8}" type="slidenum">
              <a:rPr lang="en-GB" altLang="ja-JP" smtClean="0"/>
              <a:pPr/>
              <a:t>4</a:t>
            </a:fld>
            <a:endParaRPr lang="en-GB"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スライド イメージ プレースホルダ 1"/>
          <p:cNvSpPr>
            <a:spLocks noGrp="1" noRot="1" noChangeAspect="1" noTextEdit="1"/>
          </p:cNvSpPr>
          <p:nvPr>
            <p:ph type="sldImg"/>
          </p:nvPr>
        </p:nvSpPr>
        <p:spPr bwMode="auto">
          <a:noFill/>
          <a:ln>
            <a:solidFill>
              <a:srgbClr val="000000"/>
            </a:solidFill>
            <a:miter lim="800000"/>
            <a:headEnd/>
            <a:tailEnd/>
          </a:ln>
        </p:spPr>
      </p:sp>
      <p:sp>
        <p:nvSpPr>
          <p:cNvPr id="59395" name="ノート プレースホルダ 2"/>
          <p:cNvSpPr>
            <a:spLocks noGrp="1"/>
          </p:cNvSpPr>
          <p:nvPr>
            <p:ph type="body" idx="1"/>
          </p:nvPr>
        </p:nvSpPr>
        <p:spPr bwMode="auto">
          <a:noFill/>
        </p:spPr>
        <p:txBody>
          <a:bodyPr/>
          <a:lstStyle/>
          <a:p>
            <a:r>
              <a:rPr kumimoji="1" lang="en-US" altLang="ja-JP" dirty="0" smtClean="0"/>
              <a:t>From 1980s to present</a:t>
            </a:r>
          </a:p>
          <a:p>
            <a:endParaRPr kumimoji="1" lang="en-US" altLang="ja-JP" dirty="0" smtClean="0"/>
          </a:p>
          <a:p>
            <a:r>
              <a:rPr lang="en-US" altLang="ja-JP" dirty="0" smtClean="0"/>
              <a:t>Increase in total stocks </a:t>
            </a:r>
          </a:p>
          <a:p>
            <a:pPr lvl="1"/>
            <a:r>
              <a:rPr lang="en-US" altLang="ja-JP" dirty="0" smtClean="0"/>
              <a:t>From 3.1 billion barrels in 1980s to 4.1 billion today </a:t>
            </a:r>
          </a:p>
          <a:p>
            <a:r>
              <a:rPr lang="en-US" altLang="ja-JP" dirty="0" smtClean="0"/>
              <a:t>Increase in publicly held stocks</a:t>
            </a:r>
          </a:p>
          <a:p>
            <a:pPr lvl="1"/>
            <a:r>
              <a:rPr lang="en-US" altLang="ja-JP" dirty="0" smtClean="0"/>
              <a:t>From 0.8 billion barrels in 80s to over 1.5  (from 23% to 39%)  </a:t>
            </a:r>
            <a:endParaRPr lang="en-GB" altLang="ja-JP" dirty="0" smtClean="0"/>
          </a:p>
        </p:txBody>
      </p:sp>
      <p:sp>
        <p:nvSpPr>
          <p:cNvPr id="59396" name="スライド番号プレースホルダ 3"/>
          <p:cNvSpPr>
            <a:spLocks noGrp="1"/>
          </p:cNvSpPr>
          <p:nvPr>
            <p:ph type="sldNum" sz="quarter" idx="5"/>
          </p:nvPr>
        </p:nvSpPr>
        <p:spPr bwMode="auto">
          <a:noFill/>
          <a:ln>
            <a:miter lim="800000"/>
            <a:headEnd/>
            <a:tailEnd/>
          </a:ln>
        </p:spPr>
        <p:txBody>
          <a:bodyPr/>
          <a:lstStyle/>
          <a:p>
            <a:fld id="{1451C8E2-B12A-4276-952A-CE6D86ABAE43}" type="slidenum">
              <a:rPr lang="en-GB" altLang="ja-JP"/>
              <a:pPr/>
              <a:t>6</a:t>
            </a:fld>
            <a:endParaRPr lang="en-GB"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5700" y="204788"/>
            <a:ext cx="4325938" cy="3244850"/>
          </a:xfrm>
          <a:noFill/>
          <a:ln>
            <a:solidFill>
              <a:srgbClr val="000000"/>
            </a:solidFill>
            <a:miter lim="800000"/>
            <a:headEnd/>
            <a:tailEnd/>
          </a:ln>
        </p:spPr>
      </p:sp>
      <p:sp>
        <p:nvSpPr>
          <p:cNvPr id="58371" name="Rectangle 4"/>
          <p:cNvSpPr>
            <a:spLocks noGrp="1" noChangeArrowheads="1"/>
          </p:cNvSpPr>
          <p:nvPr>
            <p:ph type="body" idx="1"/>
          </p:nvPr>
        </p:nvSpPr>
        <p:spPr bwMode="auto">
          <a:xfrm>
            <a:off x="227499" y="3633634"/>
            <a:ext cx="6176697" cy="5893148"/>
          </a:xfrm>
          <a:noFill/>
        </p:spPr>
        <p:txBody>
          <a:bodyPr lIns="92357" tIns="46179" rIns="92357" bIns="46179"/>
          <a:lstStyle/>
          <a:p>
            <a:endParaRPr lang="ja-JP" altLang="ja-JP"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8</a:t>
            </a:fld>
            <a:endParaRPr lang="en-GB"/>
          </a:p>
        </p:txBody>
      </p:sp>
    </p:spTree>
    <p:extLst>
      <p:ext uri="{BB962C8B-B14F-4D97-AF65-F5344CB8AC3E}">
        <p14:creationId xmlns:p14="http://schemas.microsoft.com/office/powerpoint/2010/main" val="916813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778252" y="9428631"/>
            <a:ext cx="2889249" cy="496411"/>
          </a:xfrm>
          <a:prstGeom prst="rect">
            <a:avLst/>
          </a:prstGeom>
          <a:noFill/>
          <a:ln w="9525">
            <a:noFill/>
            <a:miter lim="800000"/>
            <a:headEnd/>
            <a:tailEnd/>
          </a:ln>
        </p:spPr>
        <p:txBody>
          <a:bodyPr lIns="90716" tIns="45358" rIns="90716" bIns="45358" anchor="b"/>
          <a:lstStyle/>
          <a:p>
            <a:pPr algn="r"/>
            <a:fld id="{78B2F043-D583-47AD-BADB-5262478627DC}" type="slidenum">
              <a:rPr lang="en-US" sz="1200"/>
              <a:pPr algn="r"/>
              <a:t>9</a:t>
            </a:fld>
            <a:endParaRPr lang="en-US" sz="1200" dirty="0"/>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lvl="1"/>
            <a:r>
              <a:rPr lang="en-US" dirty="0" smtClean="0"/>
              <a:t>In terms of production: in 2012, OPEC supplied 41% of global oil;</a:t>
            </a:r>
          </a:p>
          <a:p>
            <a:pPr lvl="2"/>
            <a:r>
              <a:rPr lang="en-US" dirty="0" smtClean="0"/>
              <a:t>Unconventional techniques: game changers</a:t>
            </a:r>
          </a:p>
          <a:p>
            <a:pPr lvl="2"/>
            <a:r>
              <a:rPr lang="en-US" dirty="0" smtClean="0"/>
              <a:t>North America is to become net exporter before 2030</a:t>
            </a:r>
          </a:p>
          <a:p>
            <a:pPr lvl="2"/>
            <a:r>
              <a:rPr lang="en-US" dirty="0" smtClean="0"/>
              <a:t>Not everywhere; Korea and Japan almost 100% dependent, Europe’s reliance is set to continue growing</a:t>
            </a:r>
          </a:p>
          <a:p>
            <a:pPr lvl="1"/>
            <a:endParaRPr lang="en-GB" dirty="0" smtClean="0"/>
          </a:p>
          <a:p>
            <a:pPr>
              <a:spcBef>
                <a:spcPct val="0"/>
              </a:spcBef>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10</a:t>
            </a:fld>
            <a:endParaRPr lang="en-GB"/>
          </a:p>
        </p:txBody>
      </p:sp>
    </p:spTree>
    <p:extLst>
      <p:ext uri="{BB962C8B-B14F-4D97-AF65-F5344CB8AC3E}">
        <p14:creationId xmlns:p14="http://schemas.microsoft.com/office/powerpoint/2010/main" val="227527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14</a:t>
            </a:fld>
            <a:endParaRPr lang="en-GB"/>
          </a:p>
        </p:txBody>
      </p:sp>
    </p:spTree>
    <p:extLst>
      <p:ext uri="{BB962C8B-B14F-4D97-AF65-F5344CB8AC3E}">
        <p14:creationId xmlns:p14="http://schemas.microsoft.com/office/powerpoint/2010/main" val="3892334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16</a:t>
            </a:fld>
            <a:endParaRPr lang="en-GB"/>
          </a:p>
        </p:txBody>
      </p:sp>
    </p:spTree>
    <p:extLst>
      <p:ext uri="{BB962C8B-B14F-4D97-AF65-F5344CB8AC3E}">
        <p14:creationId xmlns:p14="http://schemas.microsoft.com/office/powerpoint/2010/main" val="2822571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Focus on stocks;</a:t>
            </a:r>
            <a:r>
              <a:rPr lang="en-US" baseline="0" dirty="0" smtClean="0"/>
              <a:t> there is another option to increase supply via production surge but that is fairly limited; IEA countries have virtually no spare capacity</a:t>
            </a:r>
            <a:endParaRPr lang="en-GB" dirty="0"/>
          </a:p>
        </p:txBody>
      </p:sp>
      <p:sp>
        <p:nvSpPr>
          <p:cNvPr id="4" name="Slide Number Placeholder 3"/>
          <p:cNvSpPr>
            <a:spLocks noGrp="1"/>
          </p:cNvSpPr>
          <p:nvPr>
            <p:ph type="sldNum" sz="quarter" idx="10"/>
          </p:nvPr>
        </p:nvSpPr>
        <p:spPr/>
        <p:txBody>
          <a:bodyPr/>
          <a:lstStyle/>
          <a:p>
            <a:fld id="{0EE43BE8-8EFA-4705-9FEF-B97F8DF28906}" type="slidenum">
              <a:rPr lang="en-GB" smtClean="0"/>
              <a:pPr/>
              <a:t>19</a:t>
            </a:fld>
            <a:endParaRPr lang="en-GB"/>
          </a:p>
        </p:txBody>
      </p:sp>
    </p:spTree>
    <p:extLst>
      <p:ext uri="{BB962C8B-B14F-4D97-AF65-F5344CB8AC3E}">
        <p14:creationId xmlns:p14="http://schemas.microsoft.com/office/powerpoint/2010/main" val="2389407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EE43BE8-8EFA-4705-9FEF-B97F8DF28906}" type="slidenum">
              <a:rPr lang="en-GB" smtClean="0"/>
              <a:pPr/>
              <a:t>20</a:t>
            </a:fld>
            <a:endParaRPr lang="en-GB"/>
          </a:p>
        </p:txBody>
      </p:sp>
    </p:spTree>
    <p:extLst>
      <p:ext uri="{BB962C8B-B14F-4D97-AF65-F5344CB8AC3E}">
        <p14:creationId xmlns:p14="http://schemas.microsoft.com/office/powerpoint/2010/main" val="2389407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mn-lt"/>
              </a:rPr>
              <a:t>Demand restraint measures</a:t>
            </a:r>
            <a:r>
              <a:rPr lang="en-US" sz="1200" baseline="0" dirty="0" smtClean="0">
                <a:latin typeface="+mn-lt"/>
              </a:rPr>
              <a:t> can range from light measures such as public persuasion campaigns promoting eco driving or carpooling, to more effective like compulsory speed reduction, and most heavy-handed such as driving restrictions or fuel rationing.</a:t>
            </a:r>
          </a:p>
          <a:p>
            <a:endParaRPr lang="en-US" sz="1200" baseline="0" dirty="0" smtClean="0">
              <a:latin typeface="+mn-lt"/>
            </a:endParaRPr>
          </a:p>
          <a:p>
            <a:r>
              <a:rPr lang="en-US" sz="1200" baseline="0" dirty="0" smtClean="0">
                <a:latin typeface="+mn-lt"/>
              </a:rPr>
              <a:t>It is also important to note that there are significant regional variations that need to be taken into account, r</a:t>
            </a:r>
            <a:r>
              <a:rPr lang="en-US" sz="1200" dirty="0" smtClean="0">
                <a:latin typeface="+mn-lt"/>
              </a:rPr>
              <a:t>eflects variations within transportation sector.</a:t>
            </a:r>
          </a:p>
          <a:p>
            <a:pPr lvl="1"/>
            <a:r>
              <a:rPr lang="en-US" sz="1200" dirty="0" smtClean="0">
                <a:latin typeface="+mn-lt"/>
              </a:rPr>
              <a:t>Different travel modes, varying flexibility of travelers to change modes in crisis</a:t>
            </a:r>
          </a:p>
          <a:p>
            <a:pPr lvl="1"/>
            <a:r>
              <a:rPr lang="en-US" sz="1200" dirty="0" smtClean="0">
                <a:latin typeface="+mn-lt"/>
              </a:rPr>
              <a:t>Extent of public transit infrastructure</a:t>
            </a:r>
          </a:p>
          <a:p>
            <a:pPr lvl="1"/>
            <a:r>
              <a:rPr lang="en-US" sz="1200" dirty="0" smtClean="0">
                <a:latin typeface="+mn-lt"/>
              </a:rPr>
              <a:t>Carpooling less effective where high use of public transit &amp; vice versa</a:t>
            </a:r>
          </a:p>
          <a:p>
            <a:pPr lvl="1"/>
            <a:r>
              <a:rPr lang="en-US" sz="1200" dirty="0" smtClean="0">
                <a:latin typeface="+mn-lt"/>
              </a:rPr>
              <a:t>Driving bans less effective in countries with higher car ownership per household</a:t>
            </a:r>
            <a:endParaRPr lang="en-GB" sz="1200" dirty="0" smtClean="0">
              <a:latin typeface="+mn-lt"/>
            </a:endParaRPr>
          </a:p>
          <a:p>
            <a:endParaRPr lang="en-US" sz="1200" baseline="0" dirty="0" smtClean="0">
              <a:latin typeface="+mn-l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smtClean="0">
                <a:latin typeface="+mn-lt"/>
              </a:rPr>
              <a:t>Also, emergency response policies aim to reduce the economic impact of an oil supply disruption. Demand restraint policies by their very nature curtail economic activity so are better deployed in longer disruptions where their role becomes </a:t>
            </a:r>
            <a:r>
              <a:rPr lang="en-US" sz="1200" baseline="0" dirty="0" err="1" smtClean="0">
                <a:latin typeface="+mn-lt"/>
              </a:rPr>
              <a:t>maximising</a:t>
            </a:r>
            <a:r>
              <a:rPr lang="en-US" sz="1200" baseline="0" dirty="0" smtClean="0">
                <a:latin typeface="+mn-lt"/>
              </a:rPr>
              <a:t> the effectiveness of available resources. </a:t>
            </a:r>
            <a:endParaRPr lang="en-GB" sz="1200" dirty="0" smtClean="0">
              <a:latin typeface="+mn-lt"/>
            </a:endParaRPr>
          </a:p>
          <a:p>
            <a:endParaRPr lang="en-GB" sz="1200" dirty="0">
              <a:latin typeface="+mn-lt"/>
            </a:endParaRPr>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21</a:t>
            </a:fld>
            <a:endParaRPr lang="en-GB"/>
          </a:p>
        </p:txBody>
      </p:sp>
    </p:spTree>
    <p:extLst>
      <p:ext uri="{BB962C8B-B14F-4D97-AF65-F5344CB8AC3E}">
        <p14:creationId xmlns:p14="http://schemas.microsoft.com/office/powerpoint/2010/main" val="3380490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smtClean="0"/>
              <a:t>Key factors in evaluation:</a:t>
            </a:r>
          </a:p>
          <a:p>
            <a:pPr lvl="1"/>
            <a:r>
              <a:rPr lang="en-US" dirty="0" smtClean="0"/>
              <a:t>Level of commercial inventories, likely duration, available spare capacity, quality of lost crude, seasonality, logistics etc.</a:t>
            </a:r>
          </a:p>
          <a:p>
            <a:pPr lvl="1"/>
            <a:endParaRPr lang="en-US" dirty="0" smtClean="0"/>
          </a:p>
          <a:p>
            <a:pPr lvl="1"/>
            <a:endParaRPr lang="en-US" dirty="0" smtClean="0"/>
          </a:p>
          <a:p>
            <a:pPr lvl="1"/>
            <a:r>
              <a:rPr lang="en-US" altLang="ja-JP" sz="2000" dirty="0" smtClean="0"/>
              <a:t>Only 3 IEA coordinated releases - 1991, 2005 &amp; 2011</a:t>
            </a:r>
          </a:p>
          <a:p>
            <a:pPr lvl="2"/>
            <a:r>
              <a:rPr lang="en-US" altLang="ja-JP" sz="1800" dirty="0" smtClean="0"/>
              <a:t>But emergency stocks used for individual domestic crises</a:t>
            </a:r>
          </a:p>
          <a:p>
            <a:pPr lvl="1"/>
            <a:endParaRPr lang="en-US" dirty="0" smtClean="0"/>
          </a:p>
          <a:p>
            <a:endParaRPr lang="en-GB" dirty="0"/>
          </a:p>
        </p:txBody>
      </p:sp>
      <p:sp>
        <p:nvSpPr>
          <p:cNvPr id="4" name="Slide Number Placeholder 3"/>
          <p:cNvSpPr>
            <a:spLocks noGrp="1"/>
          </p:cNvSpPr>
          <p:nvPr>
            <p:ph type="sldNum" sz="quarter" idx="10"/>
          </p:nvPr>
        </p:nvSpPr>
        <p:spPr/>
        <p:txBody>
          <a:bodyPr/>
          <a:lstStyle/>
          <a:p>
            <a:fld id="{0EE43BE8-8EFA-4705-9FEF-B97F8DF28906}" type="slidenum">
              <a:rPr lang="en-GB" smtClean="0"/>
              <a:pPr/>
              <a:t>22</a:t>
            </a:fld>
            <a:endParaRPr lang="en-GB"/>
          </a:p>
        </p:txBody>
      </p:sp>
    </p:spTree>
    <p:extLst>
      <p:ext uri="{BB962C8B-B14F-4D97-AF65-F5344CB8AC3E}">
        <p14:creationId xmlns:p14="http://schemas.microsoft.com/office/powerpoint/2010/main" val="462207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pPr algn="l"/>
            <a:r>
              <a:rPr lang="en-US" sz="1100" b="0" dirty="0" smtClean="0">
                <a:latin typeface="+mj-lt"/>
              </a:rPr>
              <a:t>Disruptions still happen</a:t>
            </a:r>
            <a:r>
              <a:rPr lang="en-US" sz="1100" b="0" baseline="0" dirty="0" smtClean="0">
                <a:latin typeface="+mj-lt"/>
              </a:rPr>
              <a:t> all over the globe caused by many different factors</a:t>
            </a:r>
          </a:p>
          <a:p>
            <a:pPr algn="l"/>
            <a:endParaRPr lang="en-US" sz="1100" b="0" baseline="0" dirty="0" smtClean="0">
              <a:latin typeface="+mj-lt"/>
            </a:endParaRPr>
          </a:p>
          <a:p>
            <a:pPr algn="l"/>
            <a:r>
              <a:rPr lang="en-US" sz="1100" b="0" dirty="0" smtClean="0">
                <a:latin typeface="+mj-lt"/>
              </a:rPr>
              <a:t>Geopolitical &amp; domestic issues affect both energy producing and consuming countries</a:t>
            </a:r>
          </a:p>
          <a:p>
            <a:pPr algn="l"/>
            <a:r>
              <a:rPr lang="en-US" sz="1100" b="0" dirty="0" smtClean="0">
                <a:latin typeface="+mj-lt"/>
              </a:rPr>
              <a:t>Supply disruptions (or demand spikes) might require IEA response</a:t>
            </a:r>
            <a:endParaRPr lang="en-GB" sz="1100" b="0" dirty="0" smtClean="0">
              <a:latin typeface="+mj-lt"/>
            </a:endParaRPr>
          </a:p>
          <a:p>
            <a:endParaRPr lang="en-GB" dirty="0" smtClean="0"/>
          </a:p>
        </p:txBody>
      </p:sp>
      <p:sp>
        <p:nvSpPr>
          <p:cNvPr id="46084" name="Slide Number Placeholder 3"/>
          <p:cNvSpPr>
            <a:spLocks noGrp="1"/>
          </p:cNvSpPr>
          <p:nvPr>
            <p:ph type="sldNum" sz="quarter" idx="5"/>
          </p:nvPr>
        </p:nvSpPr>
        <p:spPr bwMode="auto">
          <a:noFill/>
          <a:ln>
            <a:miter lim="800000"/>
            <a:headEnd/>
            <a:tailEnd/>
          </a:ln>
        </p:spPr>
        <p:txBody>
          <a:bodyPr/>
          <a:lstStyle/>
          <a:p>
            <a:fld id="{9ECD7FE3-56FD-4E3F-8C02-871DE1433136}" type="slidenum">
              <a:rPr lang="en-GB">
                <a:ea typeface="MS Gothic" pitchFamily="49" charset="-128"/>
                <a:cs typeface="Arial" charset="0"/>
              </a:rPr>
              <a:pPr/>
              <a:t>23</a:t>
            </a:fld>
            <a:endParaRPr lang="en-GB">
              <a:ea typeface="MS Gothic" pitchFamily="49" charset="-128"/>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focus on oil security measures today, it is important</a:t>
            </a:r>
            <a:r>
              <a:rPr lang="en-US" baseline="0" dirty="0" smtClean="0"/>
              <a:t> to note that IEA has done a lot of work on natural gas and electricity security as well. When reviewing the emergency response mechanisms of our members and partners, we now focus on oil, natural gas and electricity security at the same time.</a:t>
            </a:r>
          </a:p>
          <a:p>
            <a:endParaRPr lang="en-US" baseline="0" dirty="0" smtClean="0"/>
          </a:p>
          <a:p>
            <a:pPr algn="just">
              <a:buClr>
                <a:srgbClr val="773A3F"/>
              </a:buClr>
              <a:buSzPct val="90000"/>
              <a:buFont typeface="Wingdings" pitchFamily="2" charset="2"/>
              <a:buChar char="§"/>
            </a:pPr>
            <a:r>
              <a:rPr lang="en-US" sz="1200" b="0" dirty="0" smtClean="0">
                <a:latin typeface="+mn-lt"/>
              </a:rPr>
              <a:t>Similar to oil security framework, emergency policies for gas &amp; electricity need to be:</a:t>
            </a:r>
          </a:p>
          <a:p>
            <a:pPr lvl="1" algn="just" eaLnBrk="1" hangingPunct="1">
              <a:spcBef>
                <a:spcPct val="0"/>
              </a:spcBef>
              <a:buFont typeface="Courier New" pitchFamily="49" charset="0"/>
              <a:buChar char="o"/>
            </a:pPr>
            <a:r>
              <a:rPr lang="en-GB" sz="1200" b="0" i="1" dirty="0" smtClean="0">
                <a:solidFill>
                  <a:srgbClr val="017898"/>
                </a:solidFill>
                <a:latin typeface="+mn-lt"/>
              </a:rPr>
              <a:t>For defined emergencies only</a:t>
            </a:r>
            <a:endParaRPr lang="fr-FR" sz="1200" b="0" i="1" dirty="0" smtClean="0">
              <a:solidFill>
                <a:srgbClr val="017898"/>
              </a:solidFill>
              <a:latin typeface="+mn-lt"/>
            </a:endParaRPr>
          </a:p>
          <a:p>
            <a:pPr lvl="1" algn="just" eaLnBrk="1" hangingPunct="1">
              <a:spcBef>
                <a:spcPct val="0"/>
              </a:spcBef>
              <a:buFont typeface="Courier New" pitchFamily="49" charset="0"/>
              <a:buChar char="o"/>
            </a:pPr>
            <a:r>
              <a:rPr lang="en-GB" sz="1200" b="0" i="1" dirty="0" smtClean="0">
                <a:solidFill>
                  <a:srgbClr val="017898"/>
                </a:solidFill>
                <a:latin typeface="+mn-lt"/>
              </a:rPr>
              <a:t>Not for seasonal fluctuations</a:t>
            </a:r>
            <a:endParaRPr lang="fr-FR" sz="1200" b="0" i="1" dirty="0" smtClean="0">
              <a:solidFill>
                <a:srgbClr val="017898"/>
              </a:solidFill>
              <a:latin typeface="+mn-lt"/>
            </a:endParaRPr>
          </a:p>
          <a:p>
            <a:pPr lvl="1" algn="just" eaLnBrk="1" hangingPunct="1">
              <a:spcBef>
                <a:spcPct val="0"/>
              </a:spcBef>
              <a:buFont typeface="Courier New" pitchFamily="49" charset="0"/>
              <a:buChar char="o"/>
            </a:pPr>
            <a:r>
              <a:rPr lang="en-GB" sz="1200" b="0" i="1" dirty="0" smtClean="0">
                <a:solidFill>
                  <a:srgbClr val="017898"/>
                </a:solidFill>
                <a:latin typeface="+mn-lt"/>
              </a:rPr>
              <a:t>Designed for specific situations of country / region</a:t>
            </a:r>
          </a:p>
          <a:p>
            <a:pPr lvl="1" algn="just" eaLnBrk="1" hangingPunct="1">
              <a:spcBef>
                <a:spcPct val="0"/>
              </a:spcBef>
              <a:buFont typeface="Courier New" pitchFamily="49" charset="0"/>
              <a:buChar char="o"/>
            </a:pPr>
            <a:r>
              <a:rPr lang="en-GB" sz="1200" b="0" i="1" dirty="0" smtClean="0">
                <a:solidFill>
                  <a:srgbClr val="017898"/>
                </a:solidFill>
                <a:latin typeface="+mn-lt"/>
              </a:rPr>
              <a:t>Set out in Code of Operations or equivalent</a:t>
            </a:r>
            <a:endParaRPr lang="fr-FR" sz="1200" b="0" i="1" dirty="0" smtClean="0">
              <a:solidFill>
                <a:srgbClr val="017898"/>
              </a:solidFill>
              <a:latin typeface="+mn-lt"/>
            </a:endParaRPr>
          </a:p>
          <a:p>
            <a:pPr algn="just">
              <a:buClr>
                <a:srgbClr val="773A3F"/>
              </a:buClr>
              <a:buSzPct val="90000"/>
              <a:buFont typeface="Wingdings" pitchFamily="2" charset="2"/>
              <a:buChar char="§"/>
            </a:pPr>
            <a:r>
              <a:rPr lang="en-US" sz="1200" u="sng" dirty="0" smtClean="0">
                <a:latin typeface="+mn-lt"/>
              </a:rPr>
              <a:t>But</a:t>
            </a:r>
            <a:r>
              <a:rPr lang="en-US" sz="1200" b="0" u="sng" dirty="0" smtClean="0">
                <a:latin typeface="+mn-lt"/>
              </a:rPr>
              <a:t> </a:t>
            </a:r>
            <a:r>
              <a:rPr lang="en-US" sz="1200" b="0" dirty="0" smtClean="0">
                <a:latin typeface="+mn-lt"/>
              </a:rPr>
              <a:t>significant differences:</a:t>
            </a:r>
          </a:p>
          <a:p>
            <a:pPr lvl="1" algn="just">
              <a:buFont typeface="Courier New" pitchFamily="49" charset="0"/>
              <a:buChar char="o"/>
            </a:pPr>
            <a:r>
              <a:rPr lang="en-US" sz="1200" b="0" i="1" dirty="0" smtClean="0">
                <a:solidFill>
                  <a:srgbClr val="017898"/>
                </a:solidFill>
                <a:latin typeface="+mn-lt"/>
              </a:rPr>
              <a:t>Regional rather than global markets</a:t>
            </a:r>
          </a:p>
          <a:p>
            <a:pPr lvl="1" algn="just">
              <a:buFont typeface="Courier New" pitchFamily="49" charset="0"/>
              <a:buChar char="o"/>
            </a:pPr>
            <a:r>
              <a:rPr lang="en-US" sz="1200" b="0" i="1" dirty="0" smtClean="0">
                <a:solidFill>
                  <a:srgbClr val="017898"/>
                </a:solidFill>
                <a:latin typeface="+mn-lt"/>
              </a:rPr>
              <a:t>Regulation of distribution / public service obligations.</a:t>
            </a:r>
          </a:p>
          <a:p>
            <a:pPr lvl="1" algn="just">
              <a:buFont typeface="Courier New" pitchFamily="49" charset="0"/>
              <a:buChar char="o"/>
            </a:pPr>
            <a:r>
              <a:rPr lang="en-US" sz="1200" b="0" i="1" dirty="0" smtClean="0">
                <a:solidFill>
                  <a:srgbClr val="017898"/>
                </a:solidFill>
                <a:latin typeface="+mn-lt"/>
              </a:rPr>
              <a:t>Storage….</a:t>
            </a:r>
          </a:p>
          <a:p>
            <a:pPr algn="just">
              <a:buClr>
                <a:srgbClr val="773A3F"/>
              </a:buClr>
              <a:buSzPct val="90000"/>
              <a:buFont typeface="Wingdings" pitchFamily="2" charset="2"/>
              <a:buChar char="§"/>
            </a:pPr>
            <a:r>
              <a:rPr lang="en-US" sz="1200" b="0" dirty="0" smtClean="0">
                <a:latin typeface="+mn-lt"/>
              </a:rPr>
              <a:t>IEA working with member countries on emergency response policies for gas &amp; electricity</a:t>
            </a:r>
            <a:endParaRPr lang="en-GB" sz="1200" b="0" dirty="0" smtClean="0">
              <a:latin typeface="+mn-lt"/>
            </a:endParaRPr>
          </a:p>
          <a:p>
            <a:endParaRPr lang="en-GB" dirty="0"/>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24</a:t>
            </a:fld>
            <a:endParaRPr lang="en-GB"/>
          </a:p>
        </p:txBody>
      </p:sp>
    </p:spTree>
    <p:extLst>
      <p:ext uri="{BB962C8B-B14F-4D97-AF65-F5344CB8AC3E}">
        <p14:creationId xmlns:p14="http://schemas.microsoft.com/office/powerpoint/2010/main" val="1921941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 focus on oil security measures today, it is important</a:t>
            </a:r>
            <a:r>
              <a:rPr lang="en-US" baseline="0" dirty="0" smtClean="0"/>
              <a:t> to note that IEA has done a lot of work on natural gas and electricity security as well. When reviewing the emergency response mechanisms of our members and partners, we now focus on oil, natural gas and electricity security at the same time.</a:t>
            </a:r>
          </a:p>
          <a:p>
            <a:endParaRPr lang="en-US" baseline="0" dirty="0" smtClean="0"/>
          </a:p>
          <a:p>
            <a:pPr algn="just">
              <a:buClr>
                <a:srgbClr val="773A3F"/>
              </a:buClr>
              <a:buSzPct val="90000"/>
              <a:buFont typeface="Wingdings" pitchFamily="2" charset="2"/>
              <a:buChar char="§"/>
            </a:pPr>
            <a:r>
              <a:rPr lang="en-US" sz="1200" b="0" dirty="0" smtClean="0">
                <a:latin typeface="+mn-lt"/>
              </a:rPr>
              <a:t>Similar to oil security framework, emergency policies for gas &amp; electricity need to be:</a:t>
            </a:r>
          </a:p>
          <a:p>
            <a:pPr lvl="1" algn="just" eaLnBrk="1" hangingPunct="1">
              <a:spcBef>
                <a:spcPct val="0"/>
              </a:spcBef>
              <a:buFont typeface="Courier New" pitchFamily="49" charset="0"/>
              <a:buChar char="o"/>
            </a:pPr>
            <a:r>
              <a:rPr lang="en-GB" sz="1200" b="0" i="1" dirty="0" smtClean="0">
                <a:solidFill>
                  <a:srgbClr val="017898"/>
                </a:solidFill>
                <a:latin typeface="+mn-lt"/>
              </a:rPr>
              <a:t>For defined emergencies only</a:t>
            </a:r>
            <a:endParaRPr lang="fr-FR" sz="1200" b="0" i="1" dirty="0" smtClean="0">
              <a:solidFill>
                <a:srgbClr val="017898"/>
              </a:solidFill>
              <a:latin typeface="+mn-lt"/>
            </a:endParaRPr>
          </a:p>
          <a:p>
            <a:pPr lvl="1" algn="just" eaLnBrk="1" hangingPunct="1">
              <a:spcBef>
                <a:spcPct val="0"/>
              </a:spcBef>
              <a:buFont typeface="Courier New" pitchFamily="49" charset="0"/>
              <a:buChar char="o"/>
            </a:pPr>
            <a:r>
              <a:rPr lang="en-GB" sz="1200" b="0" i="1" dirty="0" smtClean="0">
                <a:solidFill>
                  <a:srgbClr val="017898"/>
                </a:solidFill>
                <a:latin typeface="+mn-lt"/>
              </a:rPr>
              <a:t>Not for seasonal fluctuations</a:t>
            </a:r>
            <a:endParaRPr lang="fr-FR" sz="1200" b="0" i="1" dirty="0" smtClean="0">
              <a:solidFill>
                <a:srgbClr val="017898"/>
              </a:solidFill>
              <a:latin typeface="+mn-lt"/>
            </a:endParaRPr>
          </a:p>
          <a:p>
            <a:pPr lvl="1" algn="just" eaLnBrk="1" hangingPunct="1">
              <a:spcBef>
                <a:spcPct val="0"/>
              </a:spcBef>
              <a:buFont typeface="Courier New" pitchFamily="49" charset="0"/>
              <a:buChar char="o"/>
            </a:pPr>
            <a:r>
              <a:rPr lang="en-GB" sz="1200" b="0" i="1" dirty="0" smtClean="0">
                <a:solidFill>
                  <a:srgbClr val="017898"/>
                </a:solidFill>
                <a:latin typeface="+mn-lt"/>
              </a:rPr>
              <a:t>Designed for specific situations of country / region</a:t>
            </a:r>
          </a:p>
          <a:p>
            <a:pPr lvl="1" algn="just" eaLnBrk="1" hangingPunct="1">
              <a:spcBef>
                <a:spcPct val="0"/>
              </a:spcBef>
              <a:buFont typeface="Courier New" pitchFamily="49" charset="0"/>
              <a:buChar char="o"/>
            </a:pPr>
            <a:r>
              <a:rPr lang="en-GB" sz="1200" b="0" i="1" dirty="0" smtClean="0">
                <a:solidFill>
                  <a:srgbClr val="017898"/>
                </a:solidFill>
                <a:latin typeface="+mn-lt"/>
              </a:rPr>
              <a:t>Set out in Code of Operations or equivalent</a:t>
            </a:r>
            <a:endParaRPr lang="fr-FR" sz="1200" b="0" i="1" dirty="0" smtClean="0">
              <a:solidFill>
                <a:srgbClr val="017898"/>
              </a:solidFill>
              <a:latin typeface="+mn-lt"/>
            </a:endParaRPr>
          </a:p>
          <a:p>
            <a:pPr algn="just">
              <a:buClr>
                <a:srgbClr val="773A3F"/>
              </a:buClr>
              <a:buSzPct val="90000"/>
              <a:buFont typeface="Wingdings" pitchFamily="2" charset="2"/>
              <a:buChar char="§"/>
            </a:pPr>
            <a:r>
              <a:rPr lang="en-US" sz="1200" u="sng" dirty="0" smtClean="0">
                <a:latin typeface="+mn-lt"/>
              </a:rPr>
              <a:t>But</a:t>
            </a:r>
            <a:r>
              <a:rPr lang="en-US" sz="1200" b="0" u="sng" dirty="0" smtClean="0">
                <a:latin typeface="+mn-lt"/>
              </a:rPr>
              <a:t> </a:t>
            </a:r>
            <a:r>
              <a:rPr lang="en-US" sz="1200" b="0" dirty="0" smtClean="0">
                <a:latin typeface="+mn-lt"/>
              </a:rPr>
              <a:t>significant differences:</a:t>
            </a:r>
          </a:p>
          <a:p>
            <a:pPr lvl="1" algn="just">
              <a:buFont typeface="Courier New" pitchFamily="49" charset="0"/>
              <a:buChar char="o"/>
            </a:pPr>
            <a:r>
              <a:rPr lang="en-US" sz="1200" b="0" i="1" dirty="0" smtClean="0">
                <a:solidFill>
                  <a:srgbClr val="017898"/>
                </a:solidFill>
                <a:latin typeface="+mn-lt"/>
              </a:rPr>
              <a:t>Regional rather than global markets</a:t>
            </a:r>
          </a:p>
          <a:p>
            <a:pPr lvl="1" algn="just">
              <a:buFont typeface="Courier New" pitchFamily="49" charset="0"/>
              <a:buChar char="o"/>
            </a:pPr>
            <a:r>
              <a:rPr lang="en-US" sz="1200" b="0" i="1" dirty="0" smtClean="0">
                <a:solidFill>
                  <a:srgbClr val="017898"/>
                </a:solidFill>
                <a:latin typeface="+mn-lt"/>
              </a:rPr>
              <a:t>Regulation of distribution / public service obligations.</a:t>
            </a:r>
          </a:p>
          <a:p>
            <a:pPr lvl="1" algn="just">
              <a:buFont typeface="Courier New" pitchFamily="49" charset="0"/>
              <a:buChar char="o"/>
            </a:pPr>
            <a:r>
              <a:rPr lang="en-US" sz="1200" b="0" i="1" dirty="0" smtClean="0">
                <a:solidFill>
                  <a:srgbClr val="017898"/>
                </a:solidFill>
                <a:latin typeface="+mn-lt"/>
              </a:rPr>
              <a:t>Storage….</a:t>
            </a:r>
          </a:p>
          <a:p>
            <a:pPr algn="just">
              <a:buClr>
                <a:srgbClr val="773A3F"/>
              </a:buClr>
              <a:buSzPct val="90000"/>
              <a:buFont typeface="Wingdings" pitchFamily="2" charset="2"/>
              <a:buChar char="§"/>
            </a:pPr>
            <a:r>
              <a:rPr lang="en-US" sz="1200" b="0" dirty="0" smtClean="0">
                <a:latin typeface="+mn-lt"/>
              </a:rPr>
              <a:t>IEA working with member countries on emergency response policies for gas &amp; electricity</a:t>
            </a:r>
            <a:endParaRPr lang="en-GB" sz="1200" b="0" dirty="0" smtClean="0">
              <a:latin typeface="+mn-lt"/>
            </a:endParaRPr>
          </a:p>
          <a:p>
            <a:endParaRPr lang="en-GB" dirty="0"/>
          </a:p>
        </p:txBody>
      </p:sp>
      <p:sp>
        <p:nvSpPr>
          <p:cNvPr id="4" name="Slide Number Placeholder 3"/>
          <p:cNvSpPr>
            <a:spLocks noGrp="1"/>
          </p:cNvSpPr>
          <p:nvPr>
            <p:ph type="sldNum" sz="quarter" idx="10"/>
          </p:nvPr>
        </p:nvSpPr>
        <p:spPr/>
        <p:txBody>
          <a:bodyPr/>
          <a:lstStyle/>
          <a:p>
            <a:pPr>
              <a:defRPr/>
            </a:pPr>
            <a:fld id="{4E84D360-8B3E-49CB-B59E-EAABCB605900}" type="slidenum">
              <a:rPr lang="en-GB" smtClean="0"/>
              <a:pPr>
                <a:defRPr/>
              </a:pPr>
              <a:t>25</a:t>
            </a:fld>
            <a:endParaRPr lang="en-GB"/>
          </a:p>
        </p:txBody>
      </p:sp>
    </p:spTree>
    <p:extLst>
      <p:ext uri="{BB962C8B-B14F-4D97-AF65-F5344CB8AC3E}">
        <p14:creationId xmlns:p14="http://schemas.microsoft.com/office/powerpoint/2010/main" val="1921941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10" name="Text Placeholder 2"/>
          <p:cNvSpPr>
            <a:spLocks noGrp="1"/>
          </p:cNvSpPr>
          <p:nvPr>
            <p:ph type="body" idx="1"/>
          </p:nvPr>
        </p:nvSpPr>
        <p:spPr>
          <a:xfrm>
            <a:off x="722313" y="2906713"/>
            <a:ext cx="7772400" cy="1500187"/>
          </a:xfrm>
        </p:spPr>
        <p:txBody>
          <a:bodyPr anchor="b"/>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2864732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A5ADB275-43E3-4BB9-B4BB-C927E8469439}" type="datetime1">
              <a:rPr lang="en-GB" smtClean="0"/>
              <a:pPr>
                <a:defRPr/>
              </a:pPr>
              <a:t>06/06/2017</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210F0549-936C-4C4E-A6E3-4558761A48E3}" type="datetime1">
              <a:rPr lang="en-GB" smtClean="0"/>
              <a:pPr>
                <a:defRPr/>
              </a:pPr>
              <a:t>06/06/2017</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37448" y="123178"/>
            <a:ext cx="6906552" cy="708025"/>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B7175F7-15D4-441D-8C8A-A622EFE265B3}" type="datetime1">
              <a:rPr lang="en-GB" smtClean="0"/>
              <a:pPr>
                <a:defRPr/>
              </a:pPr>
              <a:t>06/06/2017</a:t>
            </a:fld>
            <a:endParaRPr lang="en-GB"/>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458C4D5-08AA-4B73-A5CD-67130DA456EC}" type="slidenum">
              <a:rPr lang="en-GB"/>
              <a:pPr>
                <a:defRPr/>
              </a:pPr>
              <a:t>‹#›</a:t>
            </a:fld>
            <a:endParaRPr lang="en-GB"/>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2836541B-EE0F-40FE-AB11-EA87C2D2CC21}" type="datetime1">
              <a:rPr lang="en-GB" smtClean="0"/>
              <a:pPr>
                <a:defRPr/>
              </a:pPr>
              <a:t>06/06/2017</a:t>
            </a:fld>
            <a:endParaRPr lang="en-GB"/>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F53B864-DD43-46D0-9E31-5C0BA619DB8C}"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E25255F2-EE0D-4E45-A97D-83D5337D8EEF}" type="datetime1">
              <a:rPr lang="en-GB" smtClean="0"/>
              <a:pPr>
                <a:defRPr/>
              </a:pPr>
              <a:t>06/06/2017</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A0C6283D-DDFA-4583-A50F-5237F5799264}" type="datetime1">
              <a:rPr lang="en-GB" smtClean="0"/>
              <a:pPr>
                <a:defRPr/>
              </a:pPr>
              <a:t>06/06/2017</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981F1BE0-4C49-4DE1-A3A8-4885F74D9D3D}" type="datetime1">
              <a:rPr lang="en-GB" smtClean="0"/>
              <a:pPr>
                <a:defRPr/>
              </a:pPr>
              <a:t>06/06/2017</a:t>
            </a:fld>
            <a:endParaRPr lang="en-GB"/>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55AF4AC-4B95-4EC9-A2D3-8D16B2C64A97}"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BDF9AC9F-F765-46A4-ACCD-15DEF95AA0E9}" type="datetime1">
              <a:rPr lang="en-GB" smtClean="0"/>
              <a:pPr>
                <a:defRPr/>
              </a:pPr>
              <a:t>06/06/2017</a:t>
            </a:fld>
            <a:endParaRPr lang="en-GB"/>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443E9A6-29C7-469D-9F51-ADF9C7B33409}"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2BA4783B-E35D-4A32-9DC4-B30C43CDBAE8}" type="datetime1">
              <a:rPr lang="en-GB" smtClean="0"/>
              <a:pPr>
                <a:defRPr/>
              </a:pPr>
              <a:t>06/06/2017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38DAA38-38DB-49D9-A3DD-A29052DFA617}"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E983E15D-97A0-4315-B3A8-E15DF3A5797B}" type="datetime1">
              <a:rPr lang="en-GB" smtClean="0"/>
              <a:pPr>
                <a:defRPr/>
              </a:pPr>
              <a:t>06/06/2017</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FF351A5-D7D1-43B4-A23A-55A7F1606579}"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Close">
    <p:spTree>
      <p:nvGrpSpPr>
        <p:cNvPr id="1" name=""/>
        <p:cNvGrpSpPr/>
        <p:nvPr/>
      </p:nvGrpSpPr>
      <p:grpSpPr>
        <a:xfrm>
          <a:off x="0" y="0"/>
          <a:ext cx="0" cy="0"/>
          <a:chOff x="0" y="0"/>
          <a:chExt cx="0" cy="0"/>
        </a:xfrm>
      </p:grpSpPr>
      <p:sp>
        <p:nvSpPr>
          <p:cNvPr id="5" name="Textfeld 6"/>
          <p:cNvSpPr txBox="1">
            <a:spLocks noChangeArrowheads="1"/>
          </p:cNvSpPr>
          <p:nvPr/>
        </p:nvSpPr>
        <p:spPr bwMode="auto">
          <a:xfrm>
            <a:off x="0" y="6673850"/>
            <a:ext cx="9144000" cy="184150"/>
          </a:xfrm>
          <a:prstGeom prst="rect">
            <a:avLst/>
          </a:prstGeom>
          <a:noFill/>
          <a:ln w="9525">
            <a:noFill/>
            <a:miter lim="800000"/>
            <a:headEnd/>
            <a:tailEnd/>
          </a:ln>
        </p:spPr>
        <p:txBody>
          <a:bodyPr>
            <a:spAutoFit/>
          </a:bodyPr>
          <a:lstStyle/>
          <a:p>
            <a:pPr algn="r" defTabSz="457200">
              <a:defRPr/>
            </a:pPr>
            <a:r>
              <a:rPr lang="de-DE" sz="600" dirty="0"/>
              <a:t>© OECD/IEA </a:t>
            </a:r>
            <a:r>
              <a:rPr lang="de-DE" sz="600" dirty="0" smtClean="0"/>
              <a:t>2015</a:t>
            </a:r>
            <a:endParaRPr lang="de-DE" sz="600" dirty="0"/>
          </a:p>
        </p:txBody>
      </p:sp>
      <p:sp>
        <p:nvSpPr>
          <p:cNvPr id="2" name="Title 1"/>
          <p:cNvSpPr>
            <a:spLocks noGrp="1"/>
          </p:cNvSpPr>
          <p:nvPr>
            <p:ph type="ctrTitle"/>
          </p:nvPr>
        </p:nvSpPr>
        <p:spPr>
          <a:xfrm>
            <a:off x="2494546" y="3429000"/>
            <a:ext cx="6649453" cy="707886"/>
          </a:xfrm>
          <a:gradFill flip="none" rotWithShape="1">
            <a:gsLst>
              <a:gs pos="0">
                <a:schemeClr val="bg1">
                  <a:alpha val="80000"/>
                </a:schemeClr>
              </a:gs>
              <a:gs pos="100000">
                <a:schemeClr val="accent1">
                  <a:tint val="23500"/>
                  <a:satMod val="160000"/>
                  <a:alpha val="0"/>
                </a:schemeClr>
              </a:gs>
            </a:gsLst>
            <a:lin ang="10800000" scaled="1"/>
            <a:tileRect/>
          </a:gradFill>
        </p:spPr>
        <p:txBody>
          <a:bodyPr/>
          <a:lstStyle>
            <a:lvl1pPr algn="r">
              <a:defRPr>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938336" y="4295274"/>
            <a:ext cx="5205663" cy="523220"/>
          </a:xfrm>
          <a:gradFill flip="none" rotWithShape="1">
            <a:gsLst>
              <a:gs pos="0">
                <a:schemeClr val="bg1">
                  <a:alpha val="80000"/>
                </a:schemeClr>
              </a:gs>
              <a:gs pos="40000">
                <a:schemeClr val="bg1">
                  <a:alpha val="80000"/>
                </a:schemeClr>
              </a:gs>
              <a:gs pos="100000">
                <a:schemeClr val="bg1">
                  <a:alpha val="0"/>
                </a:schemeClr>
              </a:gs>
            </a:gsLst>
            <a:lin ang="10800000" scaled="1"/>
            <a:tileRect/>
          </a:gradFill>
        </p:spPr>
        <p:txBody>
          <a:bodyPr>
            <a:spAutoFit/>
          </a:bodyPr>
          <a:lstStyle>
            <a:lvl1pPr marL="0" indent="0" algn="r">
              <a:buNone/>
              <a:defRPr sz="2800" b="0" i="1">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6" name="Picture 76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6513" y="26988"/>
            <a:ext cx="9144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0"/>
            <a:ext cx="91440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Title Placeholder 1"/>
          <p:cNvSpPr>
            <a:spLocks noGrp="1"/>
          </p:cNvSpPr>
          <p:nvPr>
            <p:ph type="title"/>
          </p:nvPr>
        </p:nvSpPr>
        <p:spPr bwMode="auto">
          <a:xfrm>
            <a:off x="2427610" y="185807"/>
            <a:ext cx="6716390" cy="7078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endParaRPr lang="en-GB" smtClean="0"/>
          </a:p>
        </p:txBody>
      </p:sp>
      <p:sp>
        <p:nvSpPr>
          <p:cNvPr id="1028" name="Text Placeholder 2"/>
          <p:cNvSpPr>
            <a:spLocks noGrp="1"/>
          </p:cNvSpPr>
          <p:nvPr>
            <p:ph type="body" idx="1"/>
          </p:nvPr>
        </p:nvSpPr>
        <p:spPr bwMode="auto">
          <a:xfrm>
            <a:off x="457200" y="1205714"/>
            <a:ext cx="8229600" cy="54014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sp>
        <p:nvSpPr>
          <p:cNvPr id="8" name="Textfeld 6"/>
          <p:cNvSpPr txBox="1">
            <a:spLocks noChangeArrowheads="1"/>
          </p:cNvSpPr>
          <p:nvPr/>
        </p:nvSpPr>
        <p:spPr bwMode="auto">
          <a:xfrm>
            <a:off x="0" y="6673850"/>
            <a:ext cx="9144000" cy="184150"/>
          </a:xfrm>
          <a:prstGeom prst="rect">
            <a:avLst/>
          </a:prstGeom>
          <a:noFill/>
          <a:ln w="9525">
            <a:noFill/>
            <a:miter lim="800000"/>
            <a:headEnd/>
            <a:tailEnd/>
          </a:ln>
        </p:spPr>
        <p:txBody>
          <a:bodyPr>
            <a:spAutoFit/>
          </a:bodyPr>
          <a:lstStyle/>
          <a:p>
            <a:pPr algn="r" defTabSz="457200">
              <a:defRPr/>
            </a:pPr>
            <a:r>
              <a:rPr lang="de-DE" sz="600" dirty="0"/>
              <a:t>© OECD/IEA </a:t>
            </a:r>
            <a:r>
              <a:rPr lang="de-DE" sz="600" dirty="0" smtClean="0"/>
              <a:t>2017</a:t>
            </a:r>
            <a:endParaRPr lang="de-DE" sz="600" dirty="0"/>
          </a:p>
        </p:txBody>
      </p:sp>
      <p:sp>
        <p:nvSpPr>
          <p:cNvPr id="11" name="Rectangle 10"/>
          <p:cNvSpPr/>
          <p:nvPr/>
        </p:nvSpPr>
        <p:spPr>
          <a:xfrm>
            <a:off x="1685925" y="1079500"/>
            <a:ext cx="7458075" cy="46038"/>
          </a:xfrm>
          <a:prstGeom prst="rect">
            <a:avLst/>
          </a:prstGeom>
          <a:gradFill flip="none" rotWithShape="1">
            <a:gsLst>
              <a:gs pos="0">
                <a:srgbClr val="0070C0"/>
              </a:gs>
              <a:gs pos="100000">
                <a:srgbClr val="0070C0">
                  <a:alpha val="0"/>
                </a:srgb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Tree>
  </p:cSld>
  <p:clrMap bg1="lt1" tx1="dk1" bg2="lt2" tx2="dk2" accent1="accent1" accent2="accent2" accent3="accent3" accent4="accent4" accent5="accent5" accent6="accent6" hlink="hlink" folHlink="folHlink"/>
  <p:sldLayoutIdLst>
    <p:sldLayoutId id="2147483924"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13" r:id="rId12"/>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4000" b="1" kern="1200">
          <a:solidFill>
            <a:schemeClr val="tx1"/>
          </a:solidFill>
          <a:latin typeface="+mj-lt"/>
          <a:ea typeface="+mj-ea"/>
          <a:cs typeface="+mj-cs"/>
        </a:defRPr>
      </a:lvl1pPr>
      <a:lvl2pPr algn="l" rtl="0" eaLnBrk="0" fontAlgn="base" hangingPunct="0">
        <a:spcBef>
          <a:spcPct val="0"/>
        </a:spcBef>
        <a:spcAft>
          <a:spcPct val="0"/>
        </a:spcAft>
        <a:defRPr sz="4000" b="1">
          <a:solidFill>
            <a:schemeClr val="tx1"/>
          </a:solidFill>
          <a:latin typeface="Calibri" pitchFamily="34" charset="0"/>
        </a:defRPr>
      </a:lvl2pPr>
      <a:lvl3pPr algn="l" rtl="0" eaLnBrk="0" fontAlgn="base" hangingPunct="0">
        <a:spcBef>
          <a:spcPct val="0"/>
        </a:spcBef>
        <a:spcAft>
          <a:spcPct val="0"/>
        </a:spcAft>
        <a:defRPr sz="4000" b="1">
          <a:solidFill>
            <a:schemeClr val="tx1"/>
          </a:solidFill>
          <a:latin typeface="Calibri" pitchFamily="34" charset="0"/>
        </a:defRPr>
      </a:lvl3pPr>
      <a:lvl4pPr algn="l" rtl="0" eaLnBrk="0" fontAlgn="base" hangingPunct="0">
        <a:spcBef>
          <a:spcPct val="0"/>
        </a:spcBef>
        <a:spcAft>
          <a:spcPct val="0"/>
        </a:spcAft>
        <a:defRPr sz="4000" b="1">
          <a:solidFill>
            <a:schemeClr val="tx1"/>
          </a:solidFill>
          <a:latin typeface="Calibri" pitchFamily="34" charset="0"/>
        </a:defRPr>
      </a:lvl4pPr>
      <a:lvl5pPr algn="l" rtl="0" eaLnBrk="0" fontAlgn="base" hangingPunct="0">
        <a:spcBef>
          <a:spcPct val="0"/>
        </a:spcBef>
        <a:spcAft>
          <a:spcPct val="0"/>
        </a:spcAft>
        <a:defRPr sz="4000" b="1">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00B050"/>
        </a:buClr>
        <a:buFont typeface="Wingdings" pitchFamily="2" charset="2"/>
        <a:buChar char="§"/>
        <a:defRPr sz="3200" b="1" kern="1200">
          <a:solidFill>
            <a:srgbClr val="0070C0"/>
          </a:solidFill>
          <a:latin typeface="+mn-lt"/>
          <a:ea typeface="+mn-ea"/>
          <a:cs typeface="+mn-cs"/>
        </a:defRPr>
      </a:lvl1pPr>
      <a:lvl2pPr marL="742950" indent="-285750" algn="l" rtl="0" eaLnBrk="0" fontAlgn="base" hangingPunct="0">
        <a:spcBef>
          <a:spcPct val="20000"/>
        </a:spcBef>
        <a:spcAft>
          <a:spcPct val="0"/>
        </a:spcAft>
        <a:buClr>
          <a:srgbClr val="00B050"/>
        </a:buClr>
        <a:buFont typeface="Arial" charset="0"/>
        <a:buChar char="•"/>
        <a:defRPr sz="2800" kern="1200">
          <a:solidFill>
            <a:srgbClr val="0070C0"/>
          </a:solidFill>
          <a:latin typeface="+mn-lt"/>
          <a:ea typeface="+mn-ea"/>
          <a:cs typeface="+mn-cs"/>
        </a:defRPr>
      </a:lvl2pPr>
      <a:lvl3pPr marL="1143000" indent="-228600" algn="l" rtl="0" eaLnBrk="0" fontAlgn="base" hangingPunct="0">
        <a:spcBef>
          <a:spcPct val="20000"/>
        </a:spcBef>
        <a:spcAft>
          <a:spcPct val="0"/>
        </a:spcAft>
        <a:buClr>
          <a:srgbClr val="00B050"/>
        </a:buClr>
        <a:buFont typeface="Wingdings" pitchFamily="2" charset="2"/>
        <a:buChar char="§"/>
        <a:defRPr sz="2400" kern="1200">
          <a:solidFill>
            <a:srgbClr val="0070C0"/>
          </a:solidFill>
          <a:latin typeface="+mn-lt"/>
          <a:ea typeface="+mn-ea"/>
          <a:cs typeface="+mn-cs"/>
        </a:defRPr>
      </a:lvl3pPr>
      <a:lvl4pPr marL="1600200" indent="-228600" algn="l" rtl="0" eaLnBrk="0" fontAlgn="base" hangingPunct="0">
        <a:spcBef>
          <a:spcPct val="20000"/>
        </a:spcBef>
        <a:spcAft>
          <a:spcPct val="0"/>
        </a:spcAft>
        <a:buClr>
          <a:srgbClr val="00B050"/>
        </a:buClr>
        <a:buFont typeface="Arial" charset="0"/>
        <a:buChar char="•"/>
        <a:defRPr sz="2000" kern="1200">
          <a:solidFill>
            <a:srgbClr val="0070C0"/>
          </a:solidFill>
          <a:latin typeface="+mn-lt"/>
          <a:ea typeface="+mn-ea"/>
          <a:cs typeface="+mn-cs"/>
        </a:defRPr>
      </a:lvl4pPr>
      <a:lvl5pPr marL="2057400" indent="-228600" algn="l" rtl="0" eaLnBrk="0" fontAlgn="base" hangingPunct="0">
        <a:spcBef>
          <a:spcPct val="20000"/>
        </a:spcBef>
        <a:spcAft>
          <a:spcPct val="0"/>
        </a:spcAft>
        <a:buClr>
          <a:srgbClr val="00B050"/>
        </a:buClr>
        <a:buFont typeface="Wingdings" pitchFamily="2" charset="2"/>
        <a:buChar char="§"/>
        <a:defRPr sz="2000" kern="1200">
          <a:solidFill>
            <a:srgbClr val="0070C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hart" Target="../charts/chart3.xml"/><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4968" y="2404324"/>
            <a:ext cx="8421329" cy="2123658"/>
          </a:xfrm>
          <a:prstGeom prst="rect">
            <a:avLst/>
          </a:prstGeom>
          <a:noFill/>
        </p:spPr>
        <p:txBody>
          <a:bodyPr wrap="square" rtlCol="0">
            <a:spAutoFit/>
          </a:bodyPr>
          <a:lstStyle>
            <a:defPPr>
              <a:defRPr lang="en-GB"/>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z="3600" b="1" dirty="0" smtClean="0"/>
              <a:t>IEA Emergency Response Policies</a:t>
            </a:r>
          </a:p>
          <a:p>
            <a:endParaRPr lang="en-US" sz="3200" dirty="0" smtClean="0"/>
          </a:p>
          <a:p>
            <a:r>
              <a:rPr lang="en-US" sz="3200" dirty="0" smtClean="0"/>
              <a:t>Aad van </a:t>
            </a:r>
            <a:r>
              <a:rPr lang="en-US" sz="3200" dirty="0" err="1" smtClean="0"/>
              <a:t>Bohemen</a:t>
            </a:r>
            <a:endParaRPr lang="en-US" sz="3200" dirty="0" smtClean="0"/>
          </a:p>
          <a:p>
            <a:r>
              <a:rPr lang="en-US" sz="3200" dirty="0" smtClean="0"/>
              <a:t>Head, Energy Policy and Security Division</a:t>
            </a:r>
            <a:endParaRPr lang="en-GB" sz="3200" dirty="0"/>
          </a:p>
        </p:txBody>
      </p:sp>
      <p:sp>
        <p:nvSpPr>
          <p:cNvPr id="3" name="TextBox 2"/>
          <p:cNvSpPr txBox="1"/>
          <p:nvPr/>
        </p:nvSpPr>
        <p:spPr>
          <a:xfrm>
            <a:off x="1563880" y="5144568"/>
            <a:ext cx="5181290" cy="646331"/>
          </a:xfrm>
          <a:prstGeom prst="rect">
            <a:avLst/>
          </a:prstGeom>
          <a:noFill/>
        </p:spPr>
        <p:txBody>
          <a:bodyPr wrap="none" rtlCol="0">
            <a:spAutoFit/>
          </a:bodyPr>
          <a:lstStyle/>
          <a:p>
            <a:r>
              <a:rPr lang="en-GB" dirty="0" smtClean="0"/>
              <a:t>The 3</a:t>
            </a:r>
            <a:r>
              <a:rPr lang="en-GB" baseline="30000" dirty="0" smtClean="0"/>
              <a:t>rd</a:t>
            </a:r>
            <a:r>
              <a:rPr lang="en-GB" dirty="0" smtClean="0"/>
              <a:t> APEC Oil &amp; Gas Security Network Forum</a:t>
            </a:r>
          </a:p>
          <a:p>
            <a:r>
              <a:rPr lang="en-GB" dirty="0" smtClean="0"/>
              <a:t>29 &amp; 30 June 2017, Irkutsk, Russia</a:t>
            </a:r>
            <a:endParaRPr lang="en-GB" dirty="0"/>
          </a:p>
        </p:txBody>
      </p:sp>
    </p:spTree>
    <p:extLst>
      <p:ext uri="{BB962C8B-B14F-4D97-AF65-F5344CB8AC3E}">
        <p14:creationId xmlns:p14="http://schemas.microsoft.com/office/powerpoint/2010/main" val="13972993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9" name="AutoShape 254"/>
          <p:cNvSpPr>
            <a:spLocks noChangeArrowheads="1"/>
          </p:cNvSpPr>
          <p:nvPr/>
        </p:nvSpPr>
        <p:spPr bwMode="auto">
          <a:xfrm>
            <a:off x="2247" y="5484927"/>
            <a:ext cx="9172575" cy="31155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wrap="square" lIns="90000" tIns="46800" rIns="90000" bIns="46800" anchor="ctr">
            <a:spAutoFit/>
          </a:bodyPr>
          <a:lstStyle>
            <a:lvl1pPr marL="447675"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r>
              <a:rPr lang="en-GB" altLang="en-US" sz="1600" b="0" dirty="0">
                <a:solidFill>
                  <a:srgbClr val="000000"/>
                </a:solidFill>
              </a:rPr>
              <a:t>IEA member countries</a:t>
            </a:r>
          </a:p>
        </p:txBody>
      </p:sp>
      <p:sp>
        <p:nvSpPr>
          <p:cNvPr id="3230" name="Rectangle 255"/>
          <p:cNvSpPr>
            <a:spLocks noChangeArrowheads="1"/>
          </p:cNvSpPr>
          <p:nvPr/>
        </p:nvSpPr>
        <p:spPr bwMode="auto">
          <a:xfrm>
            <a:off x="258560" y="5588184"/>
            <a:ext cx="242888" cy="123282"/>
          </a:xfrm>
          <a:prstGeom prst="rect">
            <a:avLst/>
          </a:prstGeom>
          <a:solidFill>
            <a:srgbClr val="00B050"/>
          </a:solidFill>
          <a:ln w="12700">
            <a:solidFill>
              <a:schemeClr val="tx1"/>
            </a:solidFill>
            <a:miter lim="800000"/>
            <a:headEnd/>
            <a:tailEnd/>
          </a:ln>
        </p:spPr>
        <p:txBody>
          <a:bodyPr wrap="none" lIns="90000" tIns="46800" rIns="90000" bIns="46800" anchor="ctr">
            <a:spAutoFit/>
          </a:bodyPr>
          <a:lstStyle>
            <a:lvl1pPr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endParaRPr lang="en-US" altLang="en-US" sz="1800" b="0">
              <a:solidFill>
                <a:srgbClr val="000000"/>
              </a:solidFill>
            </a:endParaRPr>
          </a:p>
        </p:txBody>
      </p:sp>
      <p:sp>
        <p:nvSpPr>
          <p:cNvPr id="3231" name="Rectangle 256"/>
          <p:cNvSpPr>
            <a:spLocks noChangeArrowheads="1"/>
          </p:cNvSpPr>
          <p:nvPr/>
        </p:nvSpPr>
        <p:spPr bwMode="auto">
          <a:xfrm>
            <a:off x="258560" y="5842298"/>
            <a:ext cx="242887" cy="123282"/>
          </a:xfrm>
          <a:prstGeom prst="rect">
            <a:avLst/>
          </a:prstGeom>
          <a:solidFill>
            <a:srgbClr val="C00000"/>
          </a:solidFill>
          <a:ln w="12700">
            <a:solidFill>
              <a:schemeClr val="tx1"/>
            </a:solidFill>
            <a:miter lim="800000"/>
            <a:headEnd/>
            <a:tailEnd/>
          </a:ln>
        </p:spPr>
        <p:txBody>
          <a:bodyPr wrap="none" lIns="90000" tIns="46800" rIns="90000" bIns="46800" anchor="ctr">
            <a:spAutoFit/>
          </a:bodyPr>
          <a:lstStyle>
            <a:lvl1pPr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endParaRPr lang="en-US" altLang="en-US" sz="1800" b="0">
              <a:solidFill>
                <a:srgbClr val="000000"/>
              </a:solidFill>
            </a:endParaRPr>
          </a:p>
        </p:txBody>
      </p:sp>
      <p:sp>
        <p:nvSpPr>
          <p:cNvPr id="3232" name="Rectangle 256"/>
          <p:cNvSpPr>
            <a:spLocks noChangeArrowheads="1"/>
          </p:cNvSpPr>
          <p:nvPr/>
        </p:nvSpPr>
        <p:spPr bwMode="auto">
          <a:xfrm>
            <a:off x="258559" y="6091900"/>
            <a:ext cx="242887" cy="123282"/>
          </a:xfrm>
          <a:prstGeom prst="rect">
            <a:avLst/>
          </a:prstGeom>
          <a:solidFill>
            <a:srgbClr val="00B0C8"/>
          </a:solidFill>
          <a:ln w="12700">
            <a:solidFill>
              <a:schemeClr val="tx1"/>
            </a:solidFill>
            <a:miter lim="800000"/>
            <a:headEnd/>
            <a:tailEnd/>
          </a:ln>
        </p:spPr>
        <p:txBody>
          <a:bodyPr wrap="none" lIns="90000" tIns="46800" rIns="90000" bIns="46800" anchor="ctr">
            <a:spAutoFit/>
          </a:bodyPr>
          <a:lstStyle>
            <a:lvl1pPr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endParaRPr lang="en-US" altLang="en-US" sz="1800" b="0">
              <a:solidFill>
                <a:srgbClr val="000000"/>
              </a:solidFill>
            </a:endParaRPr>
          </a:p>
        </p:txBody>
      </p:sp>
      <p:sp>
        <p:nvSpPr>
          <p:cNvPr id="3233" name="AutoShape 254"/>
          <p:cNvSpPr>
            <a:spLocks noChangeArrowheads="1"/>
          </p:cNvSpPr>
          <p:nvPr/>
        </p:nvSpPr>
        <p:spPr bwMode="auto">
          <a:xfrm>
            <a:off x="2247" y="5748161"/>
            <a:ext cx="9172575" cy="31155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wrap="square" lIns="90000" tIns="46800" rIns="90000" bIns="46800" anchor="ctr">
            <a:spAutoFit/>
          </a:bodyPr>
          <a:lstStyle>
            <a:lvl1pPr marL="447675"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r>
              <a:rPr lang="en-GB" altLang="en-US" sz="1600" b="0" dirty="0">
                <a:solidFill>
                  <a:srgbClr val="000000"/>
                </a:solidFill>
              </a:rPr>
              <a:t>Accession countries </a:t>
            </a:r>
          </a:p>
        </p:txBody>
      </p:sp>
      <p:sp>
        <p:nvSpPr>
          <p:cNvPr id="3234" name="AutoShape 254"/>
          <p:cNvSpPr>
            <a:spLocks noChangeArrowheads="1"/>
          </p:cNvSpPr>
          <p:nvPr/>
        </p:nvSpPr>
        <p:spPr bwMode="auto">
          <a:xfrm>
            <a:off x="2247" y="5997763"/>
            <a:ext cx="9172575" cy="31155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wrap="square" lIns="90000" tIns="46800" rIns="90000" bIns="46800" anchor="ctr">
            <a:spAutoFit/>
          </a:bodyPr>
          <a:lstStyle>
            <a:lvl1pPr marL="447675"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r>
              <a:rPr lang="en-US" altLang="en-US" sz="1600" b="0" dirty="0">
                <a:solidFill>
                  <a:srgbClr val="000000"/>
                </a:solidFill>
              </a:rPr>
              <a:t>Association countries</a:t>
            </a:r>
          </a:p>
        </p:txBody>
      </p:sp>
      <p:sp>
        <p:nvSpPr>
          <p:cNvPr id="3235" name="Rectangle 1819"/>
          <p:cNvSpPr>
            <a:spLocks noChangeArrowheads="1"/>
          </p:cNvSpPr>
          <p:nvPr/>
        </p:nvSpPr>
        <p:spPr bwMode="auto">
          <a:xfrm>
            <a:off x="31156" y="6561058"/>
            <a:ext cx="914366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algn="ctr" eaLnBrk="1" hangingPunct="1">
              <a:spcBef>
                <a:spcPct val="0"/>
              </a:spcBef>
              <a:buClrTx/>
              <a:buFontTx/>
              <a:buNone/>
            </a:pPr>
            <a:r>
              <a:rPr lang="en-GB" altLang="en-US" sz="800" b="0" i="1" dirty="0">
                <a:solidFill>
                  <a:srgbClr val="000000"/>
                </a:solidFill>
                <a:latin typeface="Arial" charset="0"/>
              </a:rPr>
              <a:t>This map is without prejudice to the status of sovereignty over any territory, to the delimitation of international frontiers and boundaries, and to the name of any territory, city or area. </a:t>
            </a:r>
          </a:p>
        </p:txBody>
      </p:sp>
      <p:grpSp>
        <p:nvGrpSpPr>
          <p:cNvPr id="2" name="Group 6256"/>
          <p:cNvGrpSpPr/>
          <p:nvPr/>
        </p:nvGrpSpPr>
        <p:grpSpPr>
          <a:xfrm>
            <a:off x="180972" y="1656441"/>
            <a:ext cx="8783516" cy="4436855"/>
            <a:chOff x="552451" y="1398588"/>
            <a:chExt cx="8039100" cy="4060825"/>
          </a:xfrm>
        </p:grpSpPr>
        <p:sp>
          <p:nvSpPr>
            <p:cNvPr id="6258" name="Freeform 2878"/>
            <p:cNvSpPr>
              <a:spLocks noEditPoints="1"/>
            </p:cNvSpPr>
            <p:nvPr/>
          </p:nvSpPr>
          <p:spPr bwMode="auto">
            <a:xfrm>
              <a:off x="4205288" y="2649538"/>
              <a:ext cx="3324225" cy="1622425"/>
            </a:xfrm>
            <a:custGeom>
              <a:avLst/>
              <a:gdLst>
                <a:gd name="T0" fmla="*/ 173 w 9270"/>
                <a:gd name="T1" fmla="*/ 1883 h 4523"/>
                <a:gd name="T2" fmla="*/ 601 w 9270"/>
                <a:gd name="T3" fmla="*/ 1454 h 4523"/>
                <a:gd name="T4" fmla="*/ 8108 w 9270"/>
                <a:gd name="T5" fmla="*/ 1292 h 4523"/>
                <a:gd name="T6" fmla="*/ 8097 w 9270"/>
                <a:gd name="T7" fmla="*/ 1703 h 4523"/>
                <a:gd name="T8" fmla="*/ 8048 w 9270"/>
                <a:gd name="T9" fmla="*/ 1966 h 4523"/>
                <a:gd name="T10" fmla="*/ 7799 w 9270"/>
                <a:gd name="T11" fmla="*/ 2311 h 4523"/>
                <a:gd name="T12" fmla="*/ 7396 w 9270"/>
                <a:gd name="T13" fmla="*/ 2474 h 4523"/>
                <a:gd name="T14" fmla="*/ 6994 w 9270"/>
                <a:gd name="T15" fmla="*/ 2343 h 4523"/>
                <a:gd name="T16" fmla="*/ 6662 w 9270"/>
                <a:gd name="T17" fmla="*/ 2192 h 4523"/>
                <a:gd name="T18" fmla="*/ 6397 w 9270"/>
                <a:gd name="T19" fmla="*/ 1944 h 4523"/>
                <a:gd name="T20" fmla="*/ 5870 w 9270"/>
                <a:gd name="T21" fmla="*/ 1917 h 4523"/>
                <a:gd name="T22" fmla="*/ 5491 w 9270"/>
                <a:gd name="T23" fmla="*/ 1583 h 4523"/>
                <a:gd name="T24" fmla="*/ 5284 w 9270"/>
                <a:gd name="T25" fmla="*/ 1211 h 4523"/>
                <a:gd name="T26" fmla="*/ 5649 w 9270"/>
                <a:gd name="T27" fmla="*/ 852 h 4523"/>
                <a:gd name="T28" fmla="*/ 5951 w 9270"/>
                <a:gd name="T29" fmla="*/ 436 h 4523"/>
                <a:gd name="T30" fmla="*/ 6399 w 9270"/>
                <a:gd name="T31" fmla="*/ 713 h 4523"/>
                <a:gd name="T32" fmla="*/ 7087 w 9270"/>
                <a:gd name="T33" fmla="*/ 975 h 4523"/>
                <a:gd name="T34" fmla="*/ 7701 w 9270"/>
                <a:gd name="T35" fmla="*/ 680 h 4523"/>
                <a:gd name="T36" fmla="*/ 7748 w 9270"/>
                <a:gd name="T37" fmla="*/ 451 h 4523"/>
                <a:gd name="T38" fmla="*/ 8131 w 9270"/>
                <a:gd name="T39" fmla="*/ 11 h 4523"/>
                <a:gd name="T40" fmla="*/ 8648 w 9270"/>
                <a:gd name="T41" fmla="*/ 397 h 4523"/>
                <a:gd name="T42" fmla="*/ 8675 w 9270"/>
                <a:gd name="T43" fmla="*/ 718 h 4523"/>
                <a:gd name="T44" fmla="*/ 8321 w 9270"/>
                <a:gd name="T45" fmla="*/ 1054 h 4523"/>
                <a:gd name="T46" fmla="*/ 7963 w 9270"/>
                <a:gd name="T47" fmla="*/ 1132 h 4523"/>
                <a:gd name="T48" fmla="*/ 7606 w 9270"/>
                <a:gd name="T49" fmla="*/ 2367 h 4523"/>
                <a:gd name="T50" fmla="*/ 8098 w 9270"/>
                <a:gd name="T51" fmla="*/ 2269 h 4523"/>
                <a:gd name="T52" fmla="*/ 7459 w 9270"/>
                <a:gd name="T53" fmla="*/ 2544 h 4523"/>
                <a:gd name="T54" fmla="*/ 6725 w 9270"/>
                <a:gd name="T55" fmla="*/ 3160 h 4523"/>
                <a:gd name="T56" fmla="*/ 6674 w 9270"/>
                <a:gd name="T57" fmla="*/ 2568 h 4523"/>
                <a:gd name="T58" fmla="*/ 7003 w 9270"/>
                <a:gd name="T59" fmla="*/ 2618 h 4523"/>
                <a:gd name="T60" fmla="*/ 6980 w 9270"/>
                <a:gd name="T61" fmla="*/ 3058 h 4523"/>
                <a:gd name="T62" fmla="*/ 6845 w 9270"/>
                <a:gd name="T63" fmla="*/ 3359 h 4523"/>
                <a:gd name="T64" fmla="*/ 8785 w 9270"/>
                <a:gd name="T65" fmla="*/ 4189 h 4523"/>
                <a:gd name="T66" fmla="*/ 8860 w 9270"/>
                <a:gd name="T67" fmla="*/ 4217 h 4523"/>
                <a:gd name="T68" fmla="*/ 8684 w 9270"/>
                <a:gd name="T69" fmla="*/ 3839 h 4523"/>
                <a:gd name="T70" fmla="*/ 8172 w 9270"/>
                <a:gd name="T71" fmla="*/ 4135 h 4523"/>
                <a:gd name="T72" fmla="*/ 7091 w 9270"/>
                <a:gd name="T73" fmla="*/ 3835 h 4523"/>
                <a:gd name="T74" fmla="*/ 6725 w 9270"/>
                <a:gd name="T75" fmla="*/ 3905 h 4523"/>
                <a:gd name="T76" fmla="*/ 7611 w 9270"/>
                <a:gd name="T77" fmla="*/ 4260 h 4523"/>
                <a:gd name="T78" fmla="*/ 7902 w 9270"/>
                <a:gd name="T79" fmla="*/ 4356 h 4523"/>
                <a:gd name="T80" fmla="*/ 8073 w 9270"/>
                <a:gd name="T81" fmla="*/ 4361 h 4523"/>
                <a:gd name="T82" fmla="*/ 8489 w 9270"/>
                <a:gd name="T83" fmla="*/ 3675 h 4523"/>
                <a:gd name="T84" fmla="*/ 8634 w 9270"/>
                <a:gd name="T85" fmla="*/ 4014 h 4523"/>
                <a:gd name="T86" fmla="*/ 9162 w 9270"/>
                <a:gd name="T87" fmla="*/ 4277 h 4523"/>
                <a:gd name="T88" fmla="*/ 8805 w 9270"/>
                <a:gd name="T89" fmla="*/ 4064 h 4523"/>
                <a:gd name="T90" fmla="*/ 8789 w 9270"/>
                <a:gd name="T91" fmla="*/ 3848 h 4523"/>
                <a:gd name="T92" fmla="*/ 9269 w 9270"/>
                <a:gd name="T93" fmla="*/ 4085 h 4523"/>
                <a:gd name="T94" fmla="*/ 8094 w 9270"/>
                <a:gd name="T95" fmla="*/ 3874 h 4523"/>
                <a:gd name="T96" fmla="*/ 8069 w 9270"/>
                <a:gd name="T97" fmla="*/ 4022 h 4523"/>
                <a:gd name="T98" fmla="*/ 7996 w 9270"/>
                <a:gd name="T99" fmla="*/ 3824 h 4523"/>
                <a:gd name="T100" fmla="*/ 7396 w 9270"/>
                <a:gd name="T101" fmla="*/ 4322 h 4523"/>
                <a:gd name="T102" fmla="*/ 7374 w 9270"/>
                <a:gd name="T103" fmla="*/ 4256 h 4523"/>
                <a:gd name="T104" fmla="*/ 6715 w 9270"/>
                <a:gd name="T105" fmla="*/ 3559 h 4523"/>
                <a:gd name="T106" fmla="*/ 7076 w 9270"/>
                <a:gd name="T107" fmla="*/ 3927 h 4523"/>
                <a:gd name="T108" fmla="*/ 6887 w 9270"/>
                <a:gd name="T109" fmla="*/ 4001 h 4523"/>
                <a:gd name="T110" fmla="*/ 7344 w 9270"/>
                <a:gd name="T111" fmla="*/ 3752 h 4523"/>
                <a:gd name="T112" fmla="*/ 7813 w 9270"/>
                <a:gd name="T113" fmla="*/ 3537 h 4523"/>
                <a:gd name="T114" fmla="*/ 7812 w 9270"/>
                <a:gd name="T115" fmla="*/ 3890 h 4523"/>
                <a:gd name="T116" fmla="*/ 7293 w 9270"/>
                <a:gd name="T117" fmla="*/ 3571 h 4523"/>
                <a:gd name="T118" fmla="*/ 8376 w 9270"/>
                <a:gd name="T119" fmla="*/ 4314 h 4523"/>
                <a:gd name="T120" fmla="*/ 8473 w 9270"/>
                <a:gd name="T121" fmla="*/ 3862 h 4523"/>
                <a:gd name="T122" fmla="*/ 8206 w 9270"/>
                <a:gd name="T123" fmla="*/ 3910 h 4523"/>
                <a:gd name="T124" fmla="*/ 6955 w 9270"/>
                <a:gd name="T125" fmla="*/ 3766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70" h="4523">
                  <a:moveTo>
                    <a:pt x="717" y="1681"/>
                  </a:moveTo>
                  <a:lnTo>
                    <a:pt x="706" y="1677"/>
                  </a:lnTo>
                  <a:lnTo>
                    <a:pt x="693" y="1678"/>
                  </a:lnTo>
                  <a:lnTo>
                    <a:pt x="676" y="1678"/>
                  </a:lnTo>
                  <a:lnTo>
                    <a:pt x="661" y="1676"/>
                  </a:lnTo>
                  <a:lnTo>
                    <a:pt x="646" y="1676"/>
                  </a:lnTo>
                  <a:lnTo>
                    <a:pt x="631" y="1680"/>
                  </a:lnTo>
                  <a:lnTo>
                    <a:pt x="618" y="1683"/>
                  </a:lnTo>
                  <a:lnTo>
                    <a:pt x="622" y="1696"/>
                  </a:lnTo>
                  <a:lnTo>
                    <a:pt x="616" y="1705"/>
                  </a:lnTo>
                  <a:lnTo>
                    <a:pt x="605" y="1708"/>
                  </a:lnTo>
                  <a:lnTo>
                    <a:pt x="588" y="1711"/>
                  </a:lnTo>
                  <a:lnTo>
                    <a:pt x="577" y="1714"/>
                  </a:lnTo>
                  <a:lnTo>
                    <a:pt x="574" y="1727"/>
                  </a:lnTo>
                  <a:lnTo>
                    <a:pt x="566" y="1735"/>
                  </a:lnTo>
                  <a:lnTo>
                    <a:pt x="566" y="1747"/>
                  </a:lnTo>
                  <a:lnTo>
                    <a:pt x="576" y="1754"/>
                  </a:lnTo>
                  <a:lnTo>
                    <a:pt x="578" y="1765"/>
                  </a:lnTo>
                  <a:lnTo>
                    <a:pt x="567" y="1767"/>
                  </a:lnTo>
                  <a:lnTo>
                    <a:pt x="555" y="1768"/>
                  </a:lnTo>
                  <a:lnTo>
                    <a:pt x="545" y="1774"/>
                  </a:lnTo>
                  <a:lnTo>
                    <a:pt x="533" y="1779"/>
                  </a:lnTo>
                  <a:lnTo>
                    <a:pt x="517" y="1780"/>
                  </a:lnTo>
                  <a:lnTo>
                    <a:pt x="505" y="1783"/>
                  </a:lnTo>
                  <a:lnTo>
                    <a:pt x="498" y="1797"/>
                  </a:lnTo>
                  <a:lnTo>
                    <a:pt x="495" y="1810"/>
                  </a:lnTo>
                  <a:lnTo>
                    <a:pt x="491" y="1821"/>
                  </a:lnTo>
                  <a:lnTo>
                    <a:pt x="482" y="1831"/>
                  </a:lnTo>
                  <a:lnTo>
                    <a:pt x="469" y="1835"/>
                  </a:lnTo>
                  <a:lnTo>
                    <a:pt x="453" y="1842"/>
                  </a:lnTo>
                  <a:lnTo>
                    <a:pt x="441" y="1843"/>
                  </a:lnTo>
                  <a:lnTo>
                    <a:pt x="430" y="1849"/>
                  </a:lnTo>
                  <a:lnTo>
                    <a:pt x="415" y="1849"/>
                  </a:lnTo>
                  <a:lnTo>
                    <a:pt x="404" y="1852"/>
                  </a:lnTo>
                  <a:lnTo>
                    <a:pt x="391" y="1858"/>
                  </a:lnTo>
                  <a:lnTo>
                    <a:pt x="380" y="1855"/>
                  </a:lnTo>
                  <a:lnTo>
                    <a:pt x="367" y="1855"/>
                  </a:lnTo>
                  <a:lnTo>
                    <a:pt x="355" y="1863"/>
                  </a:lnTo>
                  <a:lnTo>
                    <a:pt x="346" y="1872"/>
                  </a:lnTo>
                  <a:lnTo>
                    <a:pt x="334" y="1873"/>
                  </a:lnTo>
                  <a:lnTo>
                    <a:pt x="325" y="1881"/>
                  </a:lnTo>
                  <a:lnTo>
                    <a:pt x="315" y="1888"/>
                  </a:lnTo>
                  <a:lnTo>
                    <a:pt x="306" y="1895"/>
                  </a:lnTo>
                  <a:lnTo>
                    <a:pt x="296" y="1901"/>
                  </a:lnTo>
                  <a:lnTo>
                    <a:pt x="288" y="1910"/>
                  </a:lnTo>
                  <a:lnTo>
                    <a:pt x="278" y="1917"/>
                  </a:lnTo>
                  <a:lnTo>
                    <a:pt x="272" y="1993"/>
                  </a:lnTo>
                  <a:lnTo>
                    <a:pt x="0" y="1998"/>
                  </a:lnTo>
                  <a:lnTo>
                    <a:pt x="6" y="1988"/>
                  </a:lnTo>
                  <a:lnTo>
                    <a:pt x="13" y="1979"/>
                  </a:lnTo>
                  <a:lnTo>
                    <a:pt x="23" y="1971"/>
                  </a:lnTo>
                  <a:lnTo>
                    <a:pt x="36" y="1970"/>
                  </a:lnTo>
                  <a:lnTo>
                    <a:pt x="48" y="1967"/>
                  </a:lnTo>
                  <a:lnTo>
                    <a:pt x="59" y="1967"/>
                  </a:lnTo>
                  <a:lnTo>
                    <a:pt x="70" y="1962"/>
                  </a:lnTo>
                  <a:lnTo>
                    <a:pt x="81" y="1957"/>
                  </a:lnTo>
                  <a:lnTo>
                    <a:pt x="92" y="1952"/>
                  </a:lnTo>
                  <a:lnTo>
                    <a:pt x="103" y="1946"/>
                  </a:lnTo>
                  <a:lnTo>
                    <a:pt x="110" y="1938"/>
                  </a:lnTo>
                  <a:lnTo>
                    <a:pt x="118" y="1929"/>
                  </a:lnTo>
                  <a:lnTo>
                    <a:pt x="128" y="1918"/>
                  </a:lnTo>
                  <a:lnTo>
                    <a:pt x="140" y="1911"/>
                  </a:lnTo>
                  <a:lnTo>
                    <a:pt x="156" y="1902"/>
                  </a:lnTo>
                  <a:lnTo>
                    <a:pt x="165" y="1894"/>
                  </a:lnTo>
                  <a:lnTo>
                    <a:pt x="173" y="1883"/>
                  </a:lnTo>
                  <a:lnTo>
                    <a:pt x="181" y="1875"/>
                  </a:lnTo>
                  <a:lnTo>
                    <a:pt x="187" y="1864"/>
                  </a:lnTo>
                  <a:lnTo>
                    <a:pt x="193" y="1853"/>
                  </a:lnTo>
                  <a:lnTo>
                    <a:pt x="200" y="1845"/>
                  </a:lnTo>
                  <a:lnTo>
                    <a:pt x="207" y="1834"/>
                  </a:lnTo>
                  <a:lnTo>
                    <a:pt x="212" y="1824"/>
                  </a:lnTo>
                  <a:lnTo>
                    <a:pt x="215" y="1810"/>
                  </a:lnTo>
                  <a:lnTo>
                    <a:pt x="213" y="1798"/>
                  </a:lnTo>
                  <a:lnTo>
                    <a:pt x="205" y="1786"/>
                  </a:lnTo>
                  <a:lnTo>
                    <a:pt x="203" y="1775"/>
                  </a:lnTo>
                  <a:lnTo>
                    <a:pt x="203" y="1762"/>
                  </a:lnTo>
                  <a:lnTo>
                    <a:pt x="202" y="1750"/>
                  </a:lnTo>
                  <a:lnTo>
                    <a:pt x="204" y="1736"/>
                  </a:lnTo>
                  <a:lnTo>
                    <a:pt x="206" y="1723"/>
                  </a:lnTo>
                  <a:lnTo>
                    <a:pt x="212" y="1709"/>
                  </a:lnTo>
                  <a:lnTo>
                    <a:pt x="220" y="1699"/>
                  </a:lnTo>
                  <a:lnTo>
                    <a:pt x="228" y="1689"/>
                  </a:lnTo>
                  <a:lnTo>
                    <a:pt x="236" y="1676"/>
                  </a:lnTo>
                  <a:lnTo>
                    <a:pt x="238" y="1665"/>
                  </a:lnTo>
                  <a:lnTo>
                    <a:pt x="239" y="1653"/>
                  </a:lnTo>
                  <a:lnTo>
                    <a:pt x="246" y="1639"/>
                  </a:lnTo>
                  <a:lnTo>
                    <a:pt x="250" y="1635"/>
                  </a:lnTo>
                  <a:lnTo>
                    <a:pt x="258" y="1627"/>
                  </a:lnTo>
                  <a:lnTo>
                    <a:pt x="266" y="1618"/>
                  </a:lnTo>
                  <a:lnTo>
                    <a:pt x="274" y="1609"/>
                  </a:lnTo>
                  <a:lnTo>
                    <a:pt x="280" y="1598"/>
                  </a:lnTo>
                  <a:lnTo>
                    <a:pt x="292" y="1592"/>
                  </a:lnTo>
                  <a:lnTo>
                    <a:pt x="302" y="1586"/>
                  </a:lnTo>
                  <a:lnTo>
                    <a:pt x="315" y="1581"/>
                  </a:lnTo>
                  <a:lnTo>
                    <a:pt x="332" y="1572"/>
                  </a:lnTo>
                  <a:lnTo>
                    <a:pt x="345" y="1567"/>
                  </a:lnTo>
                  <a:lnTo>
                    <a:pt x="357" y="1559"/>
                  </a:lnTo>
                  <a:lnTo>
                    <a:pt x="367" y="1554"/>
                  </a:lnTo>
                  <a:lnTo>
                    <a:pt x="369" y="1553"/>
                  </a:lnTo>
                  <a:lnTo>
                    <a:pt x="380" y="1544"/>
                  </a:lnTo>
                  <a:lnTo>
                    <a:pt x="389" y="1532"/>
                  </a:lnTo>
                  <a:lnTo>
                    <a:pt x="395" y="1519"/>
                  </a:lnTo>
                  <a:lnTo>
                    <a:pt x="408" y="1496"/>
                  </a:lnTo>
                  <a:lnTo>
                    <a:pt x="414" y="1481"/>
                  </a:lnTo>
                  <a:lnTo>
                    <a:pt x="419" y="1469"/>
                  </a:lnTo>
                  <a:lnTo>
                    <a:pt x="422" y="1458"/>
                  </a:lnTo>
                  <a:lnTo>
                    <a:pt x="427" y="1445"/>
                  </a:lnTo>
                  <a:lnTo>
                    <a:pt x="432" y="1434"/>
                  </a:lnTo>
                  <a:lnTo>
                    <a:pt x="436" y="1420"/>
                  </a:lnTo>
                  <a:lnTo>
                    <a:pt x="445" y="1413"/>
                  </a:lnTo>
                  <a:lnTo>
                    <a:pt x="455" y="1410"/>
                  </a:lnTo>
                  <a:lnTo>
                    <a:pt x="465" y="1404"/>
                  </a:lnTo>
                  <a:lnTo>
                    <a:pt x="470" y="1404"/>
                  </a:lnTo>
                  <a:lnTo>
                    <a:pt x="468" y="1408"/>
                  </a:lnTo>
                  <a:lnTo>
                    <a:pt x="470" y="1410"/>
                  </a:lnTo>
                  <a:lnTo>
                    <a:pt x="473" y="1407"/>
                  </a:lnTo>
                  <a:lnTo>
                    <a:pt x="474" y="1421"/>
                  </a:lnTo>
                  <a:lnTo>
                    <a:pt x="480" y="1432"/>
                  </a:lnTo>
                  <a:lnTo>
                    <a:pt x="489" y="1441"/>
                  </a:lnTo>
                  <a:lnTo>
                    <a:pt x="498" y="1448"/>
                  </a:lnTo>
                  <a:lnTo>
                    <a:pt x="508" y="1454"/>
                  </a:lnTo>
                  <a:lnTo>
                    <a:pt x="522" y="1458"/>
                  </a:lnTo>
                  <a:lnTo>
                    <a:pt x="524" y="1458"/>
                  </a:lnTo>
                  <a:lnTo>
                    <a:pt x="535" y="1458"/>
                  </a:lnTo>
                  <a:lnTo>
                    <a:pt x="546" y="1456"/>
                  </a:lnTo>
                  <a:lnTo>
                    <a:pt x="557" y="1452"/>
                  </a:lnTo>
                  <a:lnTo>
                    <a:pt x="564" y="1456"/>
                  </a:lnTo>
                  <a:lnTo>
                    <a:pt x="576" y="1453"/>
                  </a:lnTo>
                  <a:lnTo>
                    <a:pt x="587" y="1457"/>
                  </a:lnTo>
                  <a:lnTo>
                    <a:pt x="601" y="1454"/>
                  </a:lnTo>
                  <a:lnTo>
                    <a:pt x="610" y="1448"/>
                  </a:lnTo>
                  <a:lnTo>
                    <a:pt x="616" y="1447"/>
                  </a:lnTo>
                  <a:lnTo>
                    <a:pt x="618" y="1451"/>
                  </a:lnTo>
                  <a:lnTo>
                    <a:pt x="616" y="1457"/>
                  </a:lnTo>
                  <a:lnTo>
                    <a:pt x="617" y="1461"/>
                  </a:lnTo>
                  <a:lnTo>
                    <a:pt x="621" y="1462"/>
                  </a:lnTo>
                  <a:lnTo>
                    <a:pt x="634" y="1464"/>
                  </a:lnTo>
                  <a:lnTo>
                    <a:pt x="648" y="1460"/>
                  </a:lnTo>
                  <a:lnTo>
                    <a:pt x="661" y="1465"/>
                  </a:lnTo>
                  <a:lnTo>
                    <a:pt x="669" y="1475"/>
                  </a:lnTo>
                  <a:lnTo>
                    <a:pt x="679" y="1482"/>
                  </a:lnTo>
                  <a:lnTo>
                    <a:pt x="689" y="1489"/>
                  </a:lnTo>
                  <a:lnTo>
                    <a:pt x="682" y="1499"/>
                  </a:lnTo>
                  <a:lnTo>
                    <a:pt x="692" y="1508"/>
                  </a:lnTo>
                  <a:lnTo>
                    <a:pt x="694" y="1536"/>
                  </a:lnTo>
                  <a:lnTo>
                    <a:pt x="694" y="1537"/>
                  </a:lnTo>
                  <a:lnTo>
                    <a:pt x="691" y="1553"/>
                  </a:lnTo>
                  <a:lnTo>
                    <a:pt x="689" y="1565"/>
                  </a:lnTo>
                  <a:lnTo>
                    <a:pt x="698" y="1572"/>
                  </a:lnTo>
                  <a:lnTo>
                    <a:pt x="696" y="1584"/>
                  </a:lnTo>
                  <a:lnTo>
                    <a:pt x="693" y="1596"/>
                  </a:lnTo>
                  <a:lnTo>
                    <a:pt x="702" y="1609"/>
                  </a:lnTo>
                  <a:lnTo>
                    <a:pt x="704" y="1624"/>
                  </a:lnTo>
                  <a:lnTo>
                    <a:pt x="711" y="1635"/>
                  </a:lnTo>
                  <a:lnTo>
                    <a:pt x="732" y="1649"/>
                  </a:lnTo>
                  <a:lnTo>
                    <a:pt x="723" y="1658"/>
                  </a:lnTo>
                  <a:lnTo>
                    <a:pt x="718" y="1669"/>
                  </a:lnTo>
                  <a:lnTo>
                    <a:pt x="718" y="1671"/>
                  </a:lnTo>
                  <a:lnTo>
                    <a:pt x="717" y="1681"/>
                  </a:lnTo>
                  <a:close/>
                  <a:moveTo>
                    <a:pt x="7876" y="1162"/>
                  </a:moveTo>
                  <a:lnTo>
                    <a:pt x="7871" y="1175"/>
                  </a:lnTo>
                  <a:lnTo>
                    <a:pt x="7864" y="1185"/>
                  </a:lnTo>
                  <a:lnTo>
                    <a:pt x="7859" y="1195"/>
                  </a:lnTo>
                  <a:lnTo>
                    <a:pt x="7859" y="1204"/>
                  </a:lnTo>
                  <a:lnTo>
                    <a:pt x="7865" y="1216"/>
                  </a:lnTo>
                  <a:lnTo>
                    <a:pt x="7871" y="1226"/>
                  </a:lnTo>
                  <a:lnTo>
                    <a:pt x="7883" y="1233"/>
                  </a:lnTo>
                  <a:lnTo>
                    <a:pt x="7884" y="1236"/>
                  </a:lnTo>
                  <a:lnTo>
                    <a:pt x="7895" y="1240"/>
                  </a:lnTo>
                  <a:lnTo>
                    <a:pt x="7906" y="1240"/>
                  </a:lnTo>
                  <a:lnTo>
                    <a:pt x="7917" y="1243"/>
                  </a:lnTo>
                  <a:lnTo>
                    <a:pt x="7927" y="1240"/>
                  </a:lnTo>
                  <a:lnTo>
                    <a:pt x="7937" y="1245"/>
                  </a:lnTo>
                  <a:lnTo>
                    <a:pt x="7946" y="1253"/>
                  </a:lnTo>
                  <a:lnTo>
                    <a:pt x="7947" y="1264"/>
                  </a:lnTo>
                  <a:lnTo>
                    <a:pt x="7945" y="1279"/>
                  </a:lnTo>
                  <a:lnTo>
                    <a:pt x="7944" y="1292"/>
                  </a:lnTo>
                  <a:lnTo>
                    <a:pt x="7943" y="1304"/>
                  </a:lnTo>
                  <a:lnTo>
                    <a:pt x="7953" y="1309"/>
                  </a:lnTo>
                  <a:lnTo>
                    <a:pt x="7964" y="1313"/>
                  </a:lnTo>
                  <a:lnTo>
                    <a:pt x="7976" y="1313"/>
                  </a:lnTo>
                  <a:lnTo>
                    <a:pt x="7989" y="1314"/>
                  </a:lnTo>
                  <a:lnTo>
                    <a:pt x="7998" y="1308"/>
                  </a:lnTo>
                  <a:lnTo>
                    <a:pt x="8002" y="1297"/>
                  </a:lnTo>
                  <a:lnTo>
                    <a:pt x="8012" y="1291"/>
                  </a:lnTo>
                  <a:lnTo>
                    <a:pt x="8021" y="1284"/>
                  </a:lnTo>
                  <a:lnTo>
                    <a:pt x="8027" y="1274"/>
                  </a:lnTo>
                  <a:lnTo>
                    <a:pt x="8037" y="1269"/>
                  </a:lnTo>
                  <a:lnTo>
                    <a:pt x="8050" y="1264"/>
                  </a:lnTo>
                  <a:lnTo>
                    <a:pt x="8061" y="1264"/>
                  </a:lnTo>
                  <a:lnTo>
                    <a:pt x="8070" y="1273"/>
                  </a:lnTo>
                  <a:lnTo>
                    <a:pt x="8080" y="1282"/>
                  </a:lnTo>
                  <a:lnTo>
                    <a:pt x="8091" y="1280"/>
                  </a:lnTo>
                  <a:lnTo>
                    <a:pt x="8097" y="1292"/>
                  </a:lnTo>
                  <a:lnTo>
                    <a:pt x="8108" y="1292"/>
                  </a:lnTo>
                  <a:lnTo>
                    <a:pt x="8122" y="1290"/>
                  </a:lnTo>
                  <a:lnTo>
                    <a:pt x="8131" y="1284"/>
                  </a:lnTo>
                  <a:lnTo>
                    <a:pt x="8138" y="1293"/>
                  </a:lnTo>
                  <a:lnTo>
                    <a:pt x="8148" y="1294"/>
                  </a:lnTo>
                  <a:lnTo>
                    <a:pt x="8160" y="1296"/>
                  </a:lnTo>
                  <a:lnTo>
                    <a:pt x="8162" y="1307"/>
                  </a:lnTo>
                  <a:lnTo>
                    <a:pt x="8155" y="1317"/>
                  </a:lnTo>
                  <a:lnTo>
                    <a:pt x="8158" y="1328"/>
                  </a:lnTo>
                  <a:lnTo>
                    <a:pt x="8149" y="1335"/>
                  </a:lnTo>
                  <a:lnTo>
                    <a:pt x="8138" y="1336"/>
                  </a:lnTo>
                  <a:lnTo>
                    <a:pt x="8139" y="1324"/>
                  </a:lnTo>
                  <a:lnTo>
                    <a:pt x="8129" y="1331"/>
                  </a:lnTo>
                  <a:lnTo>
                    <a:pt x="8118" y="1331"/>
                  </a:lnTo>
                  <a:lnTo>
                    <a:pt x="8108" y="1338"/>
                  </a:lnTo>
                  <a:lnTo>
                    <a:pt x="8098" y="1343"/>
                  </a:lnTo>
                  <a:lnTo>
                    <a:pt x="8086" y="1345"/>
                  </a:lnTo>
                  <a:lnTo>
                    <a:pt x="8075" y="1348"/>
                  </a:lnTo>
                  <a:lnTo>
                    <a:pt x="8066" y="1354"/>
                  </a:lnTo>
                  <a:lnTo>
                    <a:pt x="8055" y="1353"/>
                  </a:lnTo>
                  <a:lnTo>
                    <a:pt x="8065" y="1358"/>
                  </a:lnTo>
                  <a:lnTo>
                    <a:pt x="8059" y="1370"/>
                  </a:lnTo>
                  <a:lnTo>
                    <a:pt x="8049" y="1366"/>
                  </a:lnTo>
                  <a:lnTo>
                    <a:pt x="8045" y="1377"/>
                  </a:lnTo>
                  <a:lnTo>
                    <a:pt x="8049" y="1388"/>
                  </a:lnTo>
                  <a:lnTo>
                    <a:pt x="8038" y="1391"/>
                  </a:lnTo>
                  <a:lnTo>
                    <a:pt x="8027" y="1395"/>
                  </a:lnTo>
                  <a:lnTo>
                    <a:pt x="8028" y="1382"/>
                  </a:lnTo>
                  <a:lnTo>
                    <a:pt x="8016" y="1383"/>
                  </a:lnTo>
                  <a:lnTo>
                    <a:pt x="8017" y="1395"/>
                  </a:lnTo>
                  <a:lnTo>
                    <a:pt x="8013" y="1405"/>
                  </a:lnTo>
                  <a:lnTo>
                    <a:pt x="8008" y="1416"/>
                  </a:lnTo>
                  <a:lnTo>
                    <a:pt x="8000" y="1425"/>
                  </a:lnTo>
                  <a:lnTo>
                    <a:pt x="7988" y="1426"/>
                  </a:lnTo>
                  <a:lnTo>
                    <a:pt x="7982" y="1437"/>
                  </a:lnTo>
                  <a:lnTo>
                    <a:pt x="7974" y="1448"/>
                  </a:lnTo>
                  <a:lnTo>
                    <a:pt x="7968" y="1459"/>
                  </a:lnTo>
                  <a:lnTo>
                    <a:pt x="7964" y="1466"/>
                  </a:lnTo>
                  <a:lnTo>
                    <a:pt x="7958" y="1477"/>
                  </a:lnTo>
                  <a:lnTo>
                    <a:pt x="7959" y="1489"/>
                  </a:lnTo>
                  <a:lnTo>
                    <a:pt x="7970" y="1490"/>
                  </a:lnTo>
                  <a:lnTo>
                    <a:pt x="7979" y="1500"/>
                  </a:lnTo>
                  <a:lnTo>
                    <a:pt x="7988" y="1506"/>
                  </a:lnTo>
                  <a:lnTo>
                    <a:pt x="7999" y="1511"/>
                  </a:lnTo>
                  <a:lnTo>
                    <a:pt x="8010" y="1514"/>
                  </a:lnTo>
                  <a:lnTo>
                    <a:pt x="8019" y="1520"/>
                  </a:lnTo>
                  <a:lnTo>
                    <a:pt x="8026" y="1532"/>
                  </a:lnTo>
                  <a:lnTo>
                    <a:pt x="8030" y="1544"/>
                  </a:lnTo>
                  <a:lnTo>
                    <a:pt x="8034" y="1555"/>
                  </a:lnTo>
                  <a:lnTo>
                    <a:pt x="8036" y="1566"/>
                  </a:lnTo>
                  <a:lnTo>
                    <a:pt x="8039" y="1578"/>
                  </a:lnTo>
                  <a:lnTo>
                    <a:pt x="8045" y="1588"/>
                  </a:lnTo>
                  <a:lnTo>
                    <a:pt x="8050" y="1598"/>
                  </a:lnTo>
                  <a:lnTo>
                    <a:pt x="8053" y="1612"/>
                  </a:lnTo>
                  <a:lnTo>
                    <a:pt x="8058" y="1623"/>
                  </a:lnTo>
                  <a:lnTo>
                    <a:pt x="8057" y="1635"/>
                  </a:lnTo>
                  <a:lnTo>
                    <a:pt x="8064" y="1648"/>
                  </a:lnTo>
                  <a:lnTo>
                    <a:pt x="8076" y="1653"/>
                  </a:lnTo>
                  <a:lnTo>
                    <a:pt x="8088" y="1659"/>
                  </a:lnTo>
                  <a:lnTo>
                    <a:pt x="8087" y="1673"/>
                  </a:lnTo>
                  <a:lnTo>
                    <a:pt x="8097" y="1679"/>
                  </a:lnTo>
                  <a:lnTo>
                    <a:pt x="8108" y="1684"/>
                  </a:lnTo>
                  <a:lnTo>
                    <a:pt x="8115" y="1693"/>
                  </a:lnTo>
                  <a:lnTo>
                    <a:pt x="8120" y="1708"/>
                  </a:lnTo>
                  <a:lnTo>
                    <a:pt x="8108" y="1707"/>
                  </a:lnTo>
                  <a:lnTo>
                    <a:pt x="8097" y="1703"/>
                  </a:lnTo>
                  <a:lnTo>
                    <a:pt x="8088" y="1697"/>
                  </a:lnTo>
                  <a:lnTo>
                    <a:pt x="8076" y="1699"/>
                  </a:lnTo>
                  <a:lnTo>
                    <a:pt x="8065" y="1702"/>
                  </a:lnTo>
                  <a:lnTo>
                    <a:pt x="8059" y="1692"/>
                  </a:lnTo>
                  <a:lnTo>
                    <a:pt x="8050" y="1685"/>
                  </a:lnTo>
                  <a:lnTo>
                    <a:pt x="8040" y="1682"/>
                  </a:lnTo>
                  <a:lnTo>
                    <a:pt x="8028" y="1686"/>
                  </a:lnTo>
                  <a:lnTo>
                    <a:pt x="8041" y="1688"/>
                  </a:lnTo>
                  <a:lnTo>
                    <a:pt x="8052" y="1690"/>
                  </a:lnTo>
                  <a:lnTo>
                    <a:pt x="8055" y="1703"/>
                  </a:lnTo>
                  <a:lnTo>
                    <a:pt x="8066" y="1705"/>
                  </a:lnTo>
                  <a:lnTo>
                    <a:pt x="8077" y="1711"/>
                  </a:lnTo>
                  <a:lnTo>
                    <a:pt x="8084" y="1721"/>
                  </a:lnTo>
                  <a:lnTo>
                    <a:pt x="8083" y="1723"/>
                  </a:lnTo>
                  <a:lnTo>
                    <a:pt x="8094" y="1728"/>
                  </a:lnTo>
                  <a:lnTo>
                    <a:pt x="8105" y="1735"/>
                  </a:lnTo>
                  <a:lnTo>
                    <a:pt x="8114" y="1745"/>
                  </a:lnTo>
                  <a:lnTo>
                    <a:pt x="8120" y="1760"/>
                  </a:lnTo>
                  <a:lnTo>
                    <a:pt x="8112" y="1768"/>
                  </a:lnTo>
                  <a:lnTo>
                    <a:pt x="8098" y="1770"/>
                  </a:lnTo>
                  <a:lnTo>
                    <a:pt x="8088" y="1779"/>
                  </a:lnTo>
                  <a:lnTo>
                    <a:pt x="8081" y="1781"/>
                  </a:lnTo>
                  <a:lnTo>
                    <a:pt x="8072" y="1788"/>
                  </a:lnTo>
                  <a:lnTo>
                    <a:pt x="8063" y="1794"/>
                  </a:lnTo>
                  <a:lnTo>
                    <a:pt x="8057" y="1804"/>
                  </a:lnTo>
                  <a:lnTo>
                    <a:pt x="8044" y="1801"/>
                  </a:lnTo>
                  <a:lnTo>
                    <a:pt x="8032" y="1802"/>
                  </a:lnTo>
                  <a:lnTo>
                    <a:pt x="8022" y="1808"/>
                  </a:lnTo>
                  <a:lnTo>
                    <a:pt x="8034" y="1807"/>
                  </a:lnTo>
                  <a:lnTo>
                    <a:pt x="8041" y="1817"/>
                  </a:lnTo>
                  <a:lnTo>
                    <a:pt x="8054" y="1820"/>
                  </a:lnTo>
                  <a:lnTo>
                    <a:pt x="8064" y="1816"/>
                  </a:lnTo>
                  <a:lnTo>
                    <a:pt x="8074" y="1809"/>
                  </a:lnTo>
                  <a:lnTo>
                    <a:pt x="8085" y="1808"/>
                  </a:lnTo>
                  <a:lnTo>
                    <a:pt x="8094" y="1814"/>
                  </a:lnTo>
                  <a:lnTo>
                    <a:pt x="8101" y="1824"/>
                  </a:lnTo>
                  <a:lnTo>
                    <a:pt x="8109" y="1832"/>
                  </a:lnTo>
                  <a:lnTo>
                    <a:pt x="8121" y="1835"/>
                  </a:lnTo>
                  <a:lnTo>
                    <a:pt x="8132" y="1837"/>
                  </a:lnTo>
                  <a:lnTo>
                    <a:pt x="8122" y="1844"/>
                  </a:lnTo>
                  <a:lnTo>
                    <a:pt x="8114" y="1853"/>
                  </a:lnTo>
                  <a:lnTo>
                    <a:pt x="8106" y="1861"/>
                  </a:lnTo>
                  <a:lnTo>
                    <a:pt x="8095" y="1862"/>
                  </a:lnTo>
                  <a:lnTo>
                    <a:pt x="8106" y="1865"/>
                  </a:lnTo>
                  <a:lnTo>
                    <a:pt x="8118" y="1863"/>
                  </a:lnTo>
                  <a:lnTo>
                    <a:pt x="8122" y="1874"/>
                  </a:lnTo>
                  <a:lnTo>
                    <a:pt x="8125" y="1885"/>
                  </a:lnTo>
                  <a:lnTo>
                    <a:pt x="8115" y="1879"/>
                  </a:lnTo>
                  <a:lnTo>
                    <a:pt x="8107" y="1887"/>
                  </a:lnTo>
                  <a:lnTo>
                    <a:pt x="8095" y="1880"/>
                  </a:lnTo>
                  <a:lnTo>
                    <a:pt x="8091" y="1892"/>
                  </a:lnTo>
                  <a:lnTo>
                    <a:pt x="8102" y="1892"/>
                  </a:lnTo>
                  <a:lnTo>
                    <a:pt x="8108" y="1902"/>
                  </a:lnTo>
                  <a:lnTo>
                    <a:pt x="8097" y="1903"/>
                  </a:lnTo>
                  <a:lnTo>
                    <a:pt x="8107" y="1910"/>
                  </a:lnTo>
                  <a:lnTo>
                    <a:pt x="8099" y="1920"/>
                  </a:lnTo>
                  <a:lnTo>
                    <a:pt x="8100" y="1933"/>
                  </a:lnTo>
                  <a:lnTo>
                    <a:pt x="8102" y="1944"/>
                  </a:lnTo>
                  <a:lnTo>
                    <a:pt x="8091" y="1948"/>
                  </a:lnTo>
                  <a:lnTo>
                    <a:pt x="8088" y="1959"/>
                  </a:lnTo>
                  <a:lnTo>
                    <a:pt x="8082" y="1950"/>
                  </a:lnTo>
                  <a:lnTo>
                    <a:pt x="8071" y="1949"/>
                  </a:lnTo>
                  <a:lnTo>
                    <a:pt x="8067" y="1960"/>
                  </a:lnTo>
                  <a:lnTo>
                    <a:pt x="8059" y="1969"/>
                  </a:lnTo>
                  <a:lnTo>
                    <a:pt x="8048" y="1966"/>
                  </a:lnTo>
                  <a:lnTo>
                    <a:pt x="8057" y="1973"/>
                  </a:lnTo>
                  <a:lnTo>
                    <a:pt x="8051" y="1984"/>
                  </a:lnTo>
                  <a:lnTo>
                    <a:pt x="8047" y="1995"/>
                  </a:lnTo>
                  <a:lnTo>
                    <a:pt x="8047" y="2007"/>
                  </a:lnTo>
                  <a:lnTo>
                    <a:pt x="8038" y="2014"/>
                  </a:lnTo>
                  <a:lnTo>
                    <a:pt x="8037" y="2025"/>
                  </a:lnTo>
                  <a:lnTo>
                    <a:pt x="8030" y="2025"/>
                  </a:lnTo>
                  <a:lnTo>
                    <a:pt x="8022" y="2032"/>
                  </a:lnTo>
                  <a:lnTo>
                    <a:pt x="8020" y="2044"/>
                  </a:lnTo>
                  <a:lnTo>
                    <a:pt x="8009" y="2046"/>
                  </a:lnTo>
                  <a:lnTo>
                    <a:pt x="8013" y="2057"/>
                  </a:lnTo>
                  <a:lnTo>
                    <a:pt x="8007" y="2066"/>
                  </a:lnTo>
                  <a:lnTo>
                    <a:pt x="7997" y="2072"/>
                  </a:lnTo>
                  <a:lnTo>
                    <a:pt x="8004" y="2063"/>
                  </a:lnTo>
                  <a:lnTo>
                    <a:pt x="8011" y="2054"/>
                  </a:lnTo>
                  <a:lnTo>
                    <a:pt x="8001" y="2058"/>
                  </a:lnTo>
                  <a:lnTo>
                    <a:pt x="7990" y="2056"/>
                  </a:lnTo>
                  <a:lnTo>
                    <a:pt x="7979" y="2058"/>
                  </a:lnTo>
                  <a:lnTo>
                    <a:pt x="7988" y="2065"/>
                  </a:lnTo>
                  <a:lnTo>
                    <a:pt x="7995" y="2075"/>
                  </a:lnTo>
                  <a:lnTo>
                    <a:pt x="7984" y="2075"/>
                  </a:lnTo>
                  <a:lnTo>
                    <a:pt x="7989" y="2085"/>
                  </a:lnTo>
                  <a:lnTo>
                    <a:pt x="8000" y="2083"/>
                  </a:lnTo>
                  <a:lnTo>
                    <a:pt x="7989" y="2089"/>
                  </a:lnTo>
                  <a:lnTo>
                    <a:pt x="7983" y="2098"/>
                  </a:lnTo>
                  <a:lnTo>
                    <a:pt x="7990" y="2107"/>
                  </a:lnTo>
                  <a:lnTo>
                    <a:pt x="7983" y="2117"/>
                  </a:lnTo>
                  <a:lnTo>
                    <a:pt x="7982" y="2129"/>
                  </a:lnTo>
                  <a:lnTo>
                    <a:pt x="7981" y="2140"/>
                  </a:lnTo>
                  <a:lnTo>
                    <a:pt x="7984" y="2152"/>
                  </a:lnTo>
                  <a:lnTo>
                    <a:pt x="7975" y="2145"/>
                  </a:lnTo>
                  <a:lnTo>
                    <a:pt x="7968" y="2136"/>
                  </a:lnTo>
                  <a:lnTo>
                    <a:pt x="7960" y="2144"/>
                  </a:lnTo>
                  <a:lnTo>
                    <a:pt x="7958" y="2156"/>
                  </a:lnTo>
                  <a:lnTo>
                    <a:pt x="7969" y="2158"/>
                  </a:lnTo>
                  <a:lnTo>
                    <a:pt x="7959" y="2164"/>
                  </a:lnTo>
                  <a:lnTo>
                    <a:pt x="7948" y="2160"/>
                  </a:lnTo>
                  <a:lnTo>
                    <a:pt x="7941" y="2169"/>
                  </a:lnTo>
                  <a:lnTo>
                    <a:pt x="7947" y="2179"/>
                  </a:lnTo>
                  <a:lnTo>
                    <a:pt x="7937" y="2185"/>
                  </a:lnTo>
                  <a:lnTo>
                    <a:pt x="7927" y="2179"/>
                  </a:lnTo>
                  <a:lnTo>
                    <a:pt x="7924" y="2190"/>
                  </a:lnTo>
                  <a:lnTo>
                    <a:pt x="7926" y="2202"/>
                  </a:lnTo>
                  <a:lnTo>
                    <a:pt x="7914" y="2201"/>
                  </a:lnTo>
                  <a:lnTo>
                    <a:pt x="7903" y="2204"/>
                  </a:lnTo>
                  <a:lnTo>
                    <a:pt x="7892" y="2206"/>
                  </a:lnTo>
                  <a:lnTo>
                    <a:pt x="7883" y="2212"/>
                  </a:lnTo>
                  <a:lnTo>
                    <a:pt x="7892" y="2221"/>
                  </a:lnTo>
                  <a:lnTo>
                    <a:pt x="7886" y="2231"/>
                  </a:lnTo>
                  <a:lnTo>
                    <a:pt x="7881" y="2242"/>
                  </a:lnTo>
                  <a:lnTo>
                    <a:pt x="7872" y="2250"/>
                  </a:lnTo>
                  <a:lnTo>
                    <a:pt x="7866" y="2240"/>
                  </a:lnTo>
                  <a:lnTo>
                    <a:pt x="7864" y="2252"/>
                  </a:lnTo>
                  <a:lnTo>
                    <a:pt x="7853" y="2249"/>
                  </a:lnTo>
                  <a:lnTo>
                    <a:pt x="7853" y="2261"/>
                  </a:lnTo>
                  <a:lnTo>
                    <a:pt x="7843" y="2266"/>
                  </a:lnTo>
                  <a:lnTo>
                    <a:pt x="7833" y="2274"/>
                  </a:lnTo>
                  <a:lnTo>
                    <a:pt x="7831" y="2272"/>
                  </a:lnTo>
                  <a:lnTo>
                    <a:pt x="7821" y="2268"/>
                  </a:lnTo>
                  <a:lnTo>
                    <a:pt x="7817" y="2279"/>
                  </a:lnTo>
                  <a:lnTo>
                    <a:pt x="7811" y="2289"/>
                  </a:lnTo>
                  <a:lnTo>
                    <a:pt x="7800" y="2286"/>
                  </a:lnTo>
                  <a:lnTo>
                    <a:pt x="7810" y="2291"/>
                  </a:lnTo>
                  <a:lnTo>
                    <a:pt x="7804" y="2301"/>
                  </a:lnTo>
                  <a:lnTo>
                    <a:pt x="7799" y="2311"/>
                  </a:lnTo>
                  <a:lnTo>
                    <a:pt x="7789" y="2317"/>
                  </a:lnTo>
                  <a:lnTo>
                    <a:pt x="7777" y="2320"/>
                  </a:lnTo>
                  <a:lnTo>
                    <a:pt x="7766" y="2323"/>
                  </a:lnTo>
                  <a:lnTo>
                    <a:pt x="7756" y="2329"/>
                  </a:lnTo>
                  <a:lnTo>
                    <a:pt x="7748" y="2321"/>
                  </a:lnTo>
                  <a:lnTo>
                    <a:pt x="7738" y="2327"/>
                  </a:lnTo>
                  <a:lnTo>
                    <a:pt x="7729" y="2333"/>
                  </a:lnTo>
                  <a:lnTo>
                    <a:pt x="7719" y="2327"/>
                  </a:lnTo>
                  <a:lnTo>
                    <a:pt x="7708" y="2328"/>
                  </a:lnTo>
                  <a:lnTo>
                    <a:pt x="7701" y="2337"/>
                  </a:lnTo>
                  <a:lnTo>
                    <a:pt x="7691" y="2341"/>
                  </a:lnTo>
                  <a:lnTo>
                    <a:pt x="7691" y="2329"/>
                  </a:lnTo>
                  <a:lnTo>
                    <a:pt x="7680" y="2330"/>
                  </a:lnTo>
                  <a:lnTo>
                    <a:pt x="7676" y="2341"/>
                  </a:lnTo>
                  <a:lnTo>
                    <a:pt x="7665" y="2340"/>
                  </a:lnTo>
                  <a:lnTo>
                    <a:pt x="7660" y="2342"/>
                  </a:lnTo>
                  <a:lnTo>
                    <a:pt x="7649" y="2345"/>
                  </a:lnTo>
                  <a:lnTo>
                    <a:pt x="7648" y="2346"/>
                  </a:lnTo>
                  <a:lnTo>
                    <a:pt x="7638" y="2342"/>
                  </a:lnTo>
                  <a:lnTo>
                    <a:pt x="7632" y="2331"/>
                  </a:lnTo>
                  <a:lnTo>
                    <a:pt x="7623" y="2323"/>
                  </a:lnTo>
                  <a:lnTo>
                    <a:pt x="7617" y="2309"/>
                  </a:lnTo>
                  <a:lnTo>
                    <a:pt x="7609" y="2317"/>
                  </a:lnTo>
                  <a:lnTo>
                    <a:pt x="7602" y="2327"/>
                  </a:lnTo>
                  <a:lnTo>
                    <a:pt x="7591" y="2323"/>
                  </a:lnTo>
                  <a:lnTo>
                    <a:pt x="7591" y="2335"/>
                  </a:lnTo>
                  <a:lnTo>
                    <a:pt x="7595" y="2346"/>
                  </a:lnTo>
                  <a:lnTo>
                    <a:pt x="7601" y="2356"/>
                  </a:lnTo>
                  <a:lnTo>
                    <a:pt x="7594" y="2365"/>
                  </a:lnTo>
                  <a:lnTo>
                    <a:pt x="7590" y="2352"/>
                  </a:lnTo>
                  <a:lnTo>
                    <a:pt x="7591" y="2366"/>
                  </a:lnTo>
                  <a:lnTo>
                    <a:pt x="7586" y="2378"/>
                  </a:lnTo>
                  <a:lnTo>
                    <a:pt x="7583" y="2389"/>
                  </a:lnTo>
                  <a:lnTo>
                    <a:pt x="7576" y="2379"/>
                  </a:lnTo>
                  <a:lnTo>
                    <a:pt x="7568" y="2388"/>
                  </a:lnTo>
                  <a:lnTo>
                    <a:pt x="7559" y="2396"/>
                  </a:lnTo>
                  <a:lnTo>
                    <a:pt x="7550" y="2387"/>
                  </a:lnTo>
                  <a:lnTo>
                    <a:pt x="7549" y="2375"/>
                  </a:lnTo>
                  <a:lnTo>
                    <a:pt x="7549" y="2387"/>
                  </a:lnTo>
                  <a:lnTo>
                    <a:pt x="7547" y="2398"/>
                  </a:lnTo>
                  <a:lnTo>
                    <a:pt x="7537" y="2391"/>
                  </a:lnTo>
                  <a:lnTo>
                    <a:pt x="7527" y="2394"/>
                  </a:lnTo>
                  <a:lnTo>
                    <a:pt x="7518" y="2402"/>
                  </a:lnTo>
                  <a:lnTo>
                    <a:pt x="7508" y="2396"/>
                  </a:lnTo>
                  <a:lnTo>
                    <a:pt x="7506" y="2409"/>
                  </a:lnTo>
                  <a:lnTo>
                    <a:pt x="7495" y="2413"/>
                  </a:lnTo>
                  <a:lnTo>
                    <a:pt x="7484" y="2417"/>
                  </a:lnTo>
                  <a:lnTo>
                    <a:pt x="7473" y="2415"/>
                  </a:lnTo>
                  <a:lnTo>
                    <a:pt x="7462" y="2419"/>
                  </a:lnTo>
                  <a:lnTo>
                    <a:pt x="7452" y="2416"/>
                  </a:lnTo>
                  <a:lnTo>
                    <a:pt x="7443" y="2422"/>
                  </a:lnTo>
                  <a:lnTo>
                    <a:pt x="7437" y="2433"/>
                  </a:lnTo>
                  <a:lnTo>
                    <a:pt x="7431" y="2422"/>
                  </a:lnTo>
                  <a:lnTo>
                    <a:pt x="7429" y="2433"/>
                  </a:lnTo>
                  <a:lnTo>
                    <a:pt x="7421" y="2442"/>
                  </a:lnTo>
                  <a:lnTo>
                    <a:pt x="7415" y="2453"/>
                  </a:lnTo>
                  <a:lnTo>
                    <a:pt x="7426" y="2456"/>
                  </a:lnTo>
                  <a:lnTo>
                    <a:pt x="7424" y="2468"/>
                  </a:lnTo>
                  <a:lnTo>
                    <a:pt x="7433" y="2476"/>
                  </a:lnTo>
                  <a:lnTo>
                    <a:pt x="7434" y="2489"/>
                  </a:lnTo>
                  <a:lnTo>
                    <a:pt x="7424" y="2497"/>
                  </a:lnTo>
                  <a:lnTo>
                    <a:pt x="7413" y="2498"/>
                  </a:lnTo>
                  <a:lnTo>
                    <a:pt x="7402" y="2498"/>
                  </a:lnTo>
                  <a:lnTo>
                    <a:pt x="7397" y="2487"/>
                  </a:lnTo>
                  <a:lnTo>
                    <a:pt x="7396" y="2474"/>
                  </a:lnTo>
                  <a:lnTo>
                    <a:pt x="7390" y="2464"/>
                  </a:lnTo>
                  <a:lnTo>
                    <a:pt x="7385" y="2453"/>
                  </a:lnTo>
                  <a:lnTo>
                    <a:pt x="7386" y="2440"/>
                  </a:lnTo>
                  <a:lnTo>
                    <a:pt x="7392" y="2429"/>
                  </a:lnTo>
                  <a:lnTo>
                    <a:pt x="7400" y="2420"/>
                  </a:lnTo>
                  <a:lnTo>
                    <a:pt x="7393" y="2411"/>
                  </a:lnTo>
                  <a:lnTo>
                    <a:pt x="7390" y="2415"/>
                  </a:lnTo>
                  <a:lnTo>
                    <a:pt x="7382" y="2408"/>
                  </a:lnTo>
                  <a:lnTo>
                    <a:pt x="7379" y="2396"/>
                  </a:lnTo>
                  <a:lnTo>
                    <a:pt x="7380" y="2408"/>
                  </a:lnTo>
                  <a:lnTo>
                    <a:pt x="7372" y="2416"/>
                  </a:lnTo>
                  <a:lnTo>
                    <a:pt x="7361" y="2418"/>
                  </a:lnTo>
                  <a:lnTo>
                    <a:pt x="7349" y="2418"/>
                  </a:lnTo>
                  <a:lnTo>
                    <a:pt x="7354" y="2407"/>
                  </a:lnTo>
                  <a:lnTo>
                    <a:pt x="7343" y="2407"/>
                  </a:lnTo>
                  <a:lnTo>
                    <a:pt x="7339" y="2396"/>
                  </a:lnTo>
                  <a:lnTo>
                    <a:pt x="7332" y="2405"/>
                  </a:lnTo>
                  <a:lnTo>
                    <a:pt x="7324" y="2396"/>
                  </a:lnTo>
                  <a:lnTo>
                    <a:pt x="7318" y="2387"/>
                  </a:lnTo>
                  <a:lnTo>
                    <a:pt x="7316" y="2398"/>
                  </a:lnTo>
                  <a:lnTo>
                    <a:pt x="7312" y="2409"/>
                  </a:lnTo>
                  <a:lnTo>
                    <a:pt x="7305" y="2400"/>
                  </a:lnTo>
                  <a:lnTo>
                    <a:pt x="7301" y="2411"/>
                  </a:lnTo>
                  <a:lnTo>
                    <a:pt x="7290" y="2409"/>
                  </a:lnTo>
                  <a:lnTo>
                    <a:pt x="7287" y="2410"/>
                  </a:lnTo>
                  <a:lnTo>
                    <a:pt x="7277" y="2403"/>
                  </a:lnTo>
                  <a:lnTo>
                    <a:pt x="7265" y="2406"/>
                  </a:lnTo>
                  <a:lnTo>
                    <a:pt x="7255" y="2403"/>
                  </a:lnTo>
                  <a:lnTo>
                    <a:pt x="7247" y="2405"/>
                  </a:lnTo>
                  <a:lnTo>
                    <a:pt x="7237" y="2399"/>
                  </a:lnTo>
                  <a:lnTo>
                    <a:pt x="7228" y="2392"/>
                  </a:lnTo>
                  <a:lnTo>
                    <a:pt x="7221" y="2383"/>
                  </a:lnTo>
                  <a:lnTo>
                    <a:pt x="7211" y="2379"/>
                  </a:lnTo>
                  <a:lnTo>
                    <a:pt x="7206" y="2368"/>
                  </a:lnTo>
                  <a:lnTo>
                    <a:pt x="7199" y="2357"/>
                  </a:lnTo>
                  <a:lnTo>
                    <a:pt x="7200" y="2355"/>
                  </a:lnTo>
                  <a:lnTo>
                    <a:pt x="7200" y="2343"/>
                  </a:lnTo>
                  <a:lnTo>
                    <a:pt x="7210" y="2335"/>
                  </a:lnTo>
                  <a:lnTo>
                    <a:pt x="7215" y="2325"/>
                  </a:lnTo>
                  <a:lnTo>
                    <a:pt x="7203" y="2320"/>
                  </a:lnTo>
                  <a:lnTo>
                    <a:pt x="7192" y="2320"/>
                  </a:lnTo>
                  <a:lnTo>
                    <a:pt x="7181" y="2320"/>
                  </a:lnTo>
                  <a:lnTo>
                    <a:pt x="7170" y="2312"/>
                  </a:lnTo>
                  <a:lnTo>
                    <a:pt x="7159" y="2316"/>
                  </a:lnTo>
                  <a:lnTo>
                    <a:pt x="7149" y="2309"/>
                  </a:lnTo>
                  <a:lnTo>
                    <a:pt x="7140" y="2307"/>
                  </a:lnTo>
                  <a:lnTo>
                    <a:pt x="7134" y="2296"/>
                  </a:lnTo>
                  <a:lnTo>
                    <a:pt x="7126" y="2288"/>
                  </a:lnTo>
                  <a:lnTo>
                    <a:pt x="7116" y="2293"/>
                  </a:lnTo>
                  <a:lnTo>
                    <a:pt x="7105" y="2297"/>
                  </a:lnTo>
                  <a:lnTo>
                    <a:pt x="7095" y="2304"/>
                  </a:lnTo>
                  <a:lnTo>
                    <a:pt x="7095" y="2317"/>
                  </a:lnTo>
                  <a:lnTo>
                    <a:pt x="7086" y="2324"/>
                  </a:lnTo>
                  <a:lnTo>
                    <a:pt x="7075" y="2327"/>
                  </a:lnTo>
                  <a:lnTo>
                    <a:pt x="7068" y="2333"/>
                  </a:lnTo>
                  <a:lnTo>
                    <a:pt x="7061" y="2324"/>
                  </a:lnTo>
                  <a:lnTo>
                    <a:pt x="7050" y="2327"/>
                  </a:lnTo>
                  <a:lnTo>
                    <a:pt x="7046" y="2339"/>
                  </a:lnTo>
                  <a:lnTo>
                    <a:pt x="7034" y="2338"/>
                  </a:lnTo>
                  <a:lnTo>
                    <a:pt x="7026" y="2329"/>
                  </a:lnTo>
                  <a:lnTo>
                    <a:pt x="7018" y="2337"/>
                  </a:lnTo>
                  <a:lnTo>
                    <a:pt x="7016" y="2340"/>
                  </a:lnTo>
                  <a:lnTo>
                    <a:pt x="7011" y="2329"/>
                  </a:lnTo>
                  <a:lnTo>
                    <a:pt x="7001" y="2334"/>
                  </a:lnTo>
                  <a:lnTo>
                    <a:pt x="6994" y="2343"/>
                  </a:lnTo>
                  <a:lnTo>
                    <a:pt x="6984" y="2347"/>
                  </a:lnTo>
                  <a:lnTo>
                    <a:pt x="6977" y="2339"/>
                  </a:lnTo>
                  <a:lnTo>
                    <a:pt x="6967" y="2332"/>
                  </a:lnTo>
                  <a:lnTo>
                    <a:pt x="6955" y="2327"/>
                  </a:lnTo>
                  <a:lnTo>
                    <a:pt x="6949" y="2336"/>
                  </a:lnTo>
                  <a:lnTo>
                    <a:pt x="6942" y="2346"/>
                  </a:lnTo>
                  <a:lnTo>
                    <a:pt x="6933" y="2353"/>
                  </a:lnTo>
                  <a:lnTo>
                    <a:pt x="6922" y="2351"/>
                  </a:lnTo>
                  <a:lnTo>
                    <a:pt x="6912" y="2346"/>
                  </a:lnTo>
                  <a:lnTo>
                    <a:pt x="6904" y="2355"/>
                  </a:lnTo>
                  <a:lnTo>
                    <a:pt x="6897" y="2364"/>
                  </a:lnTo>
                  <a:lnTo>
                    <a:pt x="6901" y="2375"/>
                  </a:lnTo>
                  <a:lnTo>
                    <a:pt x="6907" y="2385"/>
                  </a:lnTo>
                  <a:lnTo>
                    <a:pt x="6910" y="2396"/>
                  </a:lnTo>
                  <a:lnTo>
                    <a:pt x="6913" y="2408"/>
                  </a:lnTo>
                  <a:lnTo>
                    <a:pt x="6910" y="2419"/>
                  </a:lnTo>
                  <a:lnTo>
                    <a:pt x="6915" y="2430"/>
                  </a:lnTo>
                  <a:lnTo>
                    <a:pt x="6915" y="2433"/>
                  </a:lnTo>
                  <a:lnTo>
                    <a:pt x="6907" y="2437"/>
                  </a:lnTo>
                  <a:lnTo>
                    <a:pt x="6897" y="2430"/>
                  </a:lnTo>
                  <a:lnTo>
                    <a:pt x="6886" y="2434"/>
                  </a:lnTo>
                  <a:lnTo>
                    <a:pt x="6880" y="2423"/>
                  </a:lnTo>
                  <a:lnTo>
                    <a:pt x="6878" y="2411"/>
                  </a:lnTo>
                  <a:lnTo>
                    <a:pt x="6874" y="2409"/>
                  </a:lnTo>
                  <a:lnTo>
                    <a:pt x="6875" y="2406"/>
                  </a:lnTo>
                  <a:lnTo>
                    <a:pt x="6865" y="2399"/>
                  </a:lnTo>
                  <a:lnTo>
                    <a:pt x="6854" y="2404"/>
                  </a:lnTo>
                  <a:lnTo>
                    <a:pt x="6846" y="2413"/>
                  </a:lnTo>
                  <a:lnTo>
                    <a:pt x="6836" y="2416"/>
                  </a:lnTo>
                  <a:lnTo>
                    <a:pt x="6826" y="2411"/>
                  </a:lnTo>
                  <a:lnTo>
                    <a:pt x="6814" y="2415"/>
                  </a:lnTo>
                  <a:lnTo>
                    <a:pt x="6815" y="2404"/>
                  </a:lnTo>
                  <a:lnTo>
                    <a:pt x="6804" y="2400"/>
                  </a:lnTo>
                  <a:lnTo>
                    <a:pt x="6802" y="2388"/>
                  </a:lnTo>
                  <a:lnTo>
                    <a:pt x="6802" y="2376"/>
                  </a:lnTo>
                  <a:lnTo>
                    <a:pt x="6789" y="2375"/>
                  </a:lnTo>
                  <a:lnTo>
                    <a:pt x="6778" y="2372"/>
                  </a:lnTo>
                  <a:lnTo>
                    <a:pt x="6766" y="2373"/>
                  </a:lnTo>
                  <a:lnTo>
                    <a:pt x="6756" y="2369"/>
                  </a:lnTo>
                  <a:lnTo>
                    <a:pt x="6760" y="2357"/>
                  </a:lnTo>
                  <a:lnTo>
                    <a:pt x="6766" y="2348"/>
                  </a:lnTo>
                  <a:lnTo>
                    <a:pt x="6766" y="2335"/>
                  </a:lnTo>
                  <a:lnTo>
                    <a:pt x="6770" y="2323"/>
                  </a:lnTo>
                  <a:lnTo>
                    <a:pt x="6778" y="2315"/>
                  </a:lnTo>
                  <a:lnTo>
                    <a:pt x="6770" y="2306"/>
                  </a:lnTo>
                  <a:lnTo>
                    <a:pt x="6759" y="2305"/>
                  </a:lnTo>
                  <a:lnTo>
                    <a:pt x="6747" y="2302"/>
                  </a:lnTo>
                  <a:lnTo>
                    <a:pt x="6741" y="2292"/>
                  </a:lnTo>
                  <a:lnTo>
                    <a:pt x="6738" y="2280"/>
                  </a:lnTo>
                  <a:lnTo>
                    <a:pt x="6735" y="2269"/>
                  </a:lnTo>
                  <a:lnTo>
                    <a:pt x="6727" y="2259"/>
                  </a:lnTo>
                  <a:lnTo>
                    <a:pt x="6726" y="2246"/>
                  </a:lnTo>
                  <a:lnTo>
                    <a:pt x="6731" y="2235"/>
                  </a:lnTo>
                  <a:lnTo>
                    <a:pt x="6719" y="2237"/>
                  </a:lnTo>
                  <a:lnTo>
                    <a:pt x="6707" y="2236"/>
                  </a:lnTo>
                  <a:lnTo>
                    <a:pt x="6695" y="2237"/>
                  </a:lnTo>
                  <a:lnTo>
                    <a:pt x="6685" y="2240"/>
                  </a:lnTo>
                  <a:lnTo>
                    <a:pt x="6672" y="2248"/>
                  </a:lnTo>
                  <a:lnTo>
                    <a:pt x="6663" y="2255"/>
                  </a:lnTo>
                  <a:lnTo>
                    <a:pt x="6657" y="2247"/>
                  </a:lnTo>
                  <a:lnTo>
                    <a:pt x="6665" y="2239"/>
                  </a:lnTo>
                  <a:lnTo>
                    <a:pt x="6669" y="2228"/>
                  </a:lnTo>
                  <a:lnTo>
                    <a:pt x="6665" y="2217"/>
                  </a:lnTo>
                  <a:lnTo>
                    <a:pt x="6658" y="2208"/>
                  </a:lnTo>
                  <a:lnTo>
                    <a:pt x="6662" y="2192"/>
                  </a:lnTo>
                  <a:lnTo>
                    <a:pt x="6668" y="2182"/>
                  </a:lnTo>
                  <a:lnTo>
                    <a:pt x="6669" y="2170"/>
                  </a:lnTo>
                  <a:lnTo>
                    <a:pt x="6679" y="2161"/>
                  </a:lnTo>
                  <a:lnTo>
                    <a:pt x="6688" y="2154"/>
                  </a:lnTo>
                  <a:lnTo>
                    <a:pt x="6692" y="2141"/>
                  </a:lnTo>
                  <a:lnTo>
                    <a:pt x="6703" y="2139"/>
                  </a:lnTo>
                  <a:lnTo>
                    <a:pt x="6709" y="2129"/>
                  </a:lnTo>
                  <a:lnTo>
                    <a:pt x="6715" y="2119"/>
                  </a:lnTo>
                  <a:lnTo>
                    <a:pt x="6727" y="2114"/>
                  </a:lnTo>
                  <a:lnTo>
                    <a:pt x="6720" y="2104"/>
                  </a:lnTo>
                  <a:lnTo>
                    <a:pt x="6728" y="2096"/>
                  </a:lnTo>
                  <a:lnTo>
                    <a:pt x="6727" y="2084"/>
                  </a:lnTo>
                  <a:lnTo>
                    <a:pt x="6729" y="2072"/>
                  </a:lnTo>
                  <a:lnTo>
                    <a:pt x="6730" y="2057"/>
                  </a:lnTo>
                  <a:lnTo>
                    <a:pt x="6730" y="2044"/>
                  </a:lnTo>
                  <a:lnTo>
                    <a:pt x="6729" y="2033"/>
                  </a:lnTo>
                  <a:lnTo>
                    <a:pt x="6727" y="2021"/>
                  </a:lnTo>
                  <a:lnTo>
                    <a:pt x="6726" y="2009"/>
                  </a:lnTo>
                  <a:lnTo>
                    <a:pt x="6723" y="1997"/>
                  </a:lnTo>
                  <a:lnTo>
                    <a:pt x="6712" y="1991"/>
                  </a:lnTo>
                  <a:lnTo>
                    <a:pt x="6702" y="1994"/>
                  </a:lnTo>
                  <a:lnTo>
                    <a:pt x="6697" y="1983"/>
                  </a:lnTo>
                  <a:lnTo>
                    <a:pt x="6693" y="1972"/>
                  </a:lnTo>
                  <a:lnTo>
                    <a:pt x="6693" y="1960"/>
                  </a:lnTo>
                  <a:lnTo>
                    <a:pt x="6685" y="1952"/>
                  </a:lnTo>
                  <a:lnTo>
                    <a:pt x="6678" y="1943"/>
                  </a:lnTo>
                  <a:lnTo>
                    <a:pt x="6668" y="1938"/>
                  </a:lnTo>
                  <a:lnTo>
                    <a:pt x="6659" y="1931"/>
                  </a:lnTo>
                  <a:lnTo>
                    <a:pt x="6653" y="1942"/>
                  </a:lnTo>
                  <a:lnTo>
                    <a:pt x="6647" y="1953"/>
                  </a:lnTo>
                  <a:lnTo>
                    <a:pt x="6645" y="1954"/>
                  </a:lnTo>
                  <a:lnTo>
                    <a:pt x="6636" y="1947"/>
                  </a:lnTo>
                  <a:lnTo>
                    <a:pt x="6624" y="1947"/>
                  </a:lnTo>
                  <a:lnTo>
                    <a:pt x="6613" y="1944"/>
                  </a:lnTo>
                  <a:lnTo>
                    <a:pt x="6604" y="1938"/>
                  </a:lnTo>
                  <a:lnTo>
                    <a:pt x="6592" y="1940"/>
                  </a:lnTo>
                  <a:lnTo>
                    <a:pt x="6581" y="1941"/>
                  </a:lnTo>
                  <a:lnTo>
                    <a:pt x="6589" y="1930"/>
                  </a:lnTo>
                  <a:lnTo>
                    <a:pt x="6596" y="1919"/>
                  </a:lnTo>
                  <a:lnTo>
                    <a:pt x="6596" y="1907"/>
                  </a:lnTo>
                  <a:lnTo>
                    <a:pt x="6595" y="1895"/>
                  </a:lnTo>
                  <a:lnTo>
                    <a:pt x="6584" y="1898"/>
                  </a:lnTo>
                  <a:lnTo>
                    <a:pt x="6575" y="1906"/>
                  </a:lnTo>
                  <a:lnTo>
                    <a:pt x="6572" y="1894"/>
                  </a:lnTo>
                  <a:lnTo>
                    <a:pt x="6585" y="1887"/>
                  </a:lnTo>
                  <a:lnTo>
                    <a:pt x="6575" y="1878"/>
                  </a:lnTo>
                  <a:lnTo>
                    <a:pt x="6570" y="1868"/>
                  </a:lnTo>
                  <a:lnTo>
                    <a:pt x="6560" y="1874"/>
                  </a:lnTo>
                  <a:lnTo>
                    <a:pt x="6548" y="1878"/>
                  </a:lnTo>
                  <a:lnTo>
                    <a:pt x="6540" y="1885"/>
                  </a:lnTo>
                  <a:lnTo>
                    <a:pt x="6529" y="1887"/>
                  </a:lnTo>
                  <a:lnTo>
                    <a:pt x="6520" y="1894"/>
                  </a:lnTo>
                  <a:lnTo>
                    <a:pt x="6510" y="1890"/>
                  </a:lnTo>
                  <a:lnTo>
                    <a:pt x="6498" y="1888"/>
                  </a:lnTo>
                  <a:lnTo>
                    <a:pt x="6489" y="1883"/>
                  </a:lnTo>
                  <a:lnTo>
                    <a:pt x="6477" y="1883"/>
                  </a:lnTo>
                  <a:lnTo>
                    <a:pt x="6466" y="1889"/>
                  </a:lnTo>
                  <a:lnTo>
                    <a:pt x="6455" y="1896"/>
                  </a:lnTo>
                  <a:lnTo>
                    <a:pt x="6446" y="1902"/>
                  </a:lnTo>
                  <a:lnTo>
                    <a:pt x="6439" y="1912"/>
                  </a:lnTo>
                  <a:lnTo>
                    <a:pt x="6429" y="1920"/>
                  </a:lnTo>
                  <a:lnTo>
                    <a:pt x="6418" y="1921"/>
                  </a:lnTo>
                  <a:lnTo>
                    <a:pt x="6407" y="1924"/>
                  </a:lnTo>
                  <a:lnTo>
                    <a:pt x="6397" y="1931"/>
                  </a:lnTo>
                  <a:lnTo>
                    <a:pt x="6397" y="1944"/>
                  </a:lnTo>
                  <a:lnTo>
                    <a:pt x="6387" y="1947"/>
                  </a:lnTo>
                  <a:lnTo>
                    <a:pt x="6378" y="1954"/>
                  </a:lnTo>
                  <a:lnTo>
                    <a:pt x="6367" y="1960"/>
                  </a:lnTo>
                  <a:lnTo>
                    <a:pt x="6367" y="1972"/>
                  </a:lnTo>
                  <a:lnTo>
                    <a:pt x="6356" y="1979"/>
                  </a:lnTo>
                  <a:lnTo>
                    <a:pt x="6345" y="1980"/>
                  </a:lnTo>
                  <a:lnTo>
                    <a:pt x="6330" y="1983"/>
                  </a:lnTo>
                  <a:lnTo>
                    <a:pt x="6319" y="1987"/>
                  </a:lnTo>
                  <a:lnTo>
                    <a:pt x="6308" y="1986"/>
                  </a:lnTo>
                  <a:lnTo>
                    <a:pt x="6303" y="1986"/>
                  </a:lnTo>
                  <a:lnTo>
                    <a:pt x="6303" y="1973"/>
                  </a:lnTo>
                  <a:lnTo>
                    <a:pt x="6292" y="1971"/>
                  </a:lnTo>
                  <a:lnTo>
                    <a:pt x="6283" y="1963"/>
                  </a:lnTo>
                  <a:lnTo>
                    <a:pt x="6271" y="1971"/>
                  </a:lnTo>
                  <a:lnTo>
                    <a:pt x="6260" y="1966"/>
                  </a:lnTo>
                  <a:lnTo>
                    <a:pt x="6248" y="1965"/>
                  </a:lnTo>
                  <a:lnTo>
                    <a:pt x="6235" y="1964"/>
                  </a:lnTo>
                  <a:lnTo>
                    <a:pt x="6227" y="1956"/>
                  </a:lnTo>
                  <a:lnTo>
                    <a:pt x="6218" y="1949"/>
                  </a:lnTo>
                  <a:lnTo>
                    <a:pt x="6206" y="1947"/>
                  </a:lnTo>
                  <a:lnTo>
                    <a:pt x="6195" y="1951"/>
                  </a:lnTo>
                  <a:lnTo>
                    <a:pt x="6185" y="1957"/>
                  </a:lnTo>
                  <a:lnTo>
                    <a:pt x="6175" y="1963"/>
                  </a:lnTo>
                  <a:lnTo>
                    <a:pt x="6166" y="1971"/>
                  </a:lnTo>
                  <a:lnTo>
                    <a:pt x="6159" y="1981"/>
                  </a:lnTo>
                  <a:lnTo>
                    <a:pt x="6154" y="1992"/>
                  </a:lnTo>
                  <a:lnTo>
                    <a:pt x="6145" y="1999"/>
                  </a:lnTo>
                  <a:lnTo>
                    <a:pt x="6141" y="2012"/>
                  </a:lnTo>
                  <a:lnTo>
                    <a:pt x="6139" y="2018"/>
                  </a:lnTo>
                  <a:lnTo>
                    <a:pt x="6130" y="2009"/>
                  </a:lnTo>
                  <a:lnTo>
                    <a:pt x="6132" y="1996"/>
                  </a:lnTo>
                  <a:lnTo>
                    <a:pt x="6134" y="1985"/>
                  </a:lnTo>
                  <a:lnTo>
                    <a:pt x="6134" y="1972"/>
                  </a:lnTo>
                  <a:lnTo>
                    <a:pt x="6126" y="1964"/>
                  </a:lnTo>
                  <a:lnTo>
                    <a:pt x="6115" y="1967"/>
                  </a:lnTo>
                  <a:lnTo>
                    <a:pt x="6104" y="1970"/>
                  </a:lnTo>
                  <a:lnTo>
                    <a:pt x="6093" y="1972"/>
                  </a:lnTo>
                  <a:lnTo>
                    <a:pt x="6091" y="1978"/>
                  </a:lnTo>
                  <a:lnTo>
                    <a:pt x="6079" y="1980"/>
                  </a:lnTo>
                  <a:lnTo>
                    <a:pt x="6068" y="1981"/>
                  </a:lnTo>
                  <a:lnTo>
                    <a:pt x="6066" y="1981"/>
                  </a:lnTo>
                  <a:lnTo>
                    <a:pt x="6054" y="1980"/>
                  </a:lnTo>
                  <a:lnTo>
                    <a:pt x="6040" y="1980"/>
                  </a:lnTo>
                  <a:lnTo>
                    <a:pt x="6029" y="1977"/>
                  </a:lnTo>
                  <a:lnTo>
                    <a:pt x="6021" y="1973"/>
                  </a:lnTo>
                  <a:lnTo>
                    <a:pt x="6011" y="1968"/>
                  </a:lnTo>
                  <a:lnTo>
                    <a:pt x="6001" y="1964"/>
                  </a:lnTo>
                  <a:lnTo>
                    <a:pt x="5994" y="1975"/>
                  </a:lnTo>
                  <a:lnTo>
                    <a:pt x="5993" y="1974"/>
                  </a:lnTo>
                  <a:lnTo>
                    <a:pt x="5982" y="1971"/>
                  </a:lnTo>
                  <a:lnTo>
                    <a:pt x="5973" y="1959"/>
                  </a:lnTo>
                  <a:lnTo>
                    <a:pt x="5969" y="1970"/>
                  </a:lnTo>
                  <a:lnTo>
                    <a:pt x="5967" y="1975"/>
                  </a:lnTo>
                  <a:lnTo>
                    <a:pt x="5957" y="1965"/>
                  </a:lnTo>
                  <a:lnTo>
                    <a:pt x="5950" y="1955"/>
                  </a:lnTo>
                  <a:lnTo>
                    <a:pt x="5938" y="1948"/>
                  </a:lnTo>
                  <a:lnTo>
                    <a:pt x="5926" y="1949"/>
                  </a:lnTo>
                  <a:lnTo>
                    <a:pt x="5915" y="1945"/>
                  </a:lnTo>
                  <a:lnTo>
                    <a:pt x="5912" y="1946"/>
                  </a:lnTo>
                  <a:lnTo>
                    <a:pt x="5912" y="1934"/>
                  </a:lnTo>
                  <a:lnTo>
                    <a:pt x="5912" y="1923"/>
                  </a:lnTo>
                  <a:lnTo>
                    <a:pt x="5901" y="1927"/>
                  </a:lnTo>
                  <a:lnTo>
                    <a:pt x="5889" y="1927"/>
                  </a:lnTo>
                  <a:lnTo>
                    <a:pt x="5882" y="1919"/>
                  </a:lnTo>
                  <a:lnTo>
                    <a:pt x="5870" y="1917"/>
                  </a:lnTo>
                  <a:lnTo>
                    <a:pt x="5861" y="1908"/>
                  </a:lnTo>
                  <a:lnTo>
                    <a:pt x="5852" y="1907"/>
                  </a:lnTo>
                  <a:lnTo>
                    <a:pt x="5850" y="1896"/>
                  </a:lnTo>
                  <a:lnTo>
                    <a:pt x="5854" y="1885"/>
                  </a:lnTo>
                  <a:lnTo>
                    <a:pt x="5844" y="1880"/>
                  </a:lnTo>
                  <a:lnTo>
                    <a:pt x="5833" y="1880"/>
                  </a:lnTo>
                  <a:lnTo>
                    <a:pt x="5822" y="1885"/>
                  </a:lnTo>
                  <a:lnTo>
                    <a:pt x="5812" y="1881"/>
                  </a:lnTo>
                  <a:lnTo>
                    <a:pt x="5806" y="1870"/>
                  </a:lnTo>
                  <a:lnTo>
                    <a:pt x="5797" y="1862"/>
                  </a:lnTo>
                  <a:lnTo>
                    <a:pt x="5788" y="1856"/>
                  </a:lnTo>
                  <a:lnTo>
                    <a:pt x="5778" y="1850"/>
                  </a:lnTo>
                  <a:lnTo>
                    <a:pt x="5767" y="1846"/>
                  </a:lnTo>
                  <a:lnTo>
                    <a:pt x="5766" y="1843"/>
                  </a:lnTo>
                  <a:lnTo>
                    <a:pt x="5759" y="1834"/>
                  </a:lnTo>
                  <a:lnTo>
                    <a:pt x="5748" y="1828"/>
                  </a:lnTo>
                  <a:lnTo>
                    <a:pt x="5737" y="1824"/>
                  </a:lnTo>
                  <a:lnTo>
                    <a:pt x="5732" y="1814"/>
                  </a:lnTo>
                  <a:lnTo>
                    <a:pt x="5723" y="1805"/>
                  </a:lnTo>
                  <a:lnTo>
                    <a:pt x="5712" y="1803"/>
                  </a:lnTo>
                  <a:lnTo>
                    <a:pt x="5700" y="1799"/>
                  </a:lnTo>
                  <a:lnTo>
                    <a:pt x="5688" y="1800"/>
                  </a:lnTo>
                  <a:lnTo>
                    <a:pt x="5686" y="1811"/>
                  </a:lnTo>
                  <a:lnTo>
                    <a:pt x="5678" y="1822"/>
                  </a:lnTo>
                  <a:lnTo>
                    <a:pt x="5678" y="1825"/>
                  </a:lnTo>
                  <a:lnTo>
                    <a:pt x="5672" y="1826"/>
                  </a:lnTo>
                  <a:lnTo>
                    <a:pt x="5666" y="1815"/>
                  </a:lnTo>
                  <a:lnTo>
                    <a:pt x="5658" y="1809"/>
                  </a:lnTo>
                  <a:lnTo>
                    <a:pt x="5647" y="1801"/>
                  </a:lnTo>
                  <a:lnTo>
                    <a:pt x="5636" y="1797"/>
                  </a:lnTo>
                  <a:lnTo>
                    <a:pt x="5626" y="1793"/>
                  </a:lnTo>
                  <a:lnTo>
                    <a:pt x="5613" y="1785"/>
                  </a:lnTo>
                  <a:lnTo>
                    <a:pt x="5605" y="1773"/>
                  </a:lnTo>
                  <a:lnTo>
                    <a:pt x="5595" y="1762"/>
                  </a:lnTo>
                  <a:lnTo>
                    <a:pt x="5585" y="1761"/>
                  </a:lnTo>
                  <a:lnTo>
                    <a:pt x="5573" y="1757"/>
                  </a:lnTo>
                  <a:lnTo>
                    <a:pt x="5562" y="1751"/>
                  </a:lnTo>
                  <a:lnTo>
                    <a:pt x="5551" y="1751"/>
                  </a:lnTo>
                  <a:lnTo>
                    <a:pt x="5541" y="1747"/>
                  </a:lnTo>
                  <a:lnTo>
                    <a:pt x="5531" y="1738"/>
                  </a:lnTo>
                  <a:lnTo>
                    <a:pt x="5528" y="1737"/>
                  </a:lnTo>
                  <a:lnTo>
                    <a:pt x="5526" y="1725"/>
                  </a:lnTo>
                  <a:lnTo>
                    <a:pt x="5530" y="1713"/>
                  </a:lnTo>
                  <a:lnTo>
                    <a:pt x="5524" y="1704"/>
                  </a:lnTo>
                  <a:lnTo>
                    <a:pt x="5526" y="1692"/>
                  </a:lnTo>
                  <a:lnTo>
                    <a:pt x="5518" y="1682"/>
                  </a:lnTo>
                  <a:lnTo>
                    <a:pt x="5510" y="1674"/>
                  </a:lnTo>
                  <a:lnTo>
                    <a:pt x="5511" y="1662"/>
                  </a:lnTo>
                  <a:lnTo>
                    <a:pt x="5506" y="1646"/>
                  </a:lnTo>
                  <a:lnTo>
                    <a:pt x="5512" y="1644"/>
                  </a:lnTo>
                  <a:lnTo>
                    <a:pt x="5474" y="1591"/>
                  </a:lnTo>
                  <a:lnTo>
                    <a:pt x="5476" y="1596"/>
                  </a:lnTo>
                  <a:lnTo>
                    <a:pt x="5476" y="1603"/>
                  </a:lnTo>
                  <a:lnTo>
                    <a:pt x="5478" y="1608"/>
                  </a:lnTo>
                  <a:lnTo>
                    <a:pt x="5483" y="1610"/>
                  </a:lnTo>
                  <a:lnTo>
                    <a:pt x="5487" y="1615"/>
                  </a:lnTo>
                  <a:lnTo>
                    <a:pt x="5490" y="1611"/>
                  </a:lnTo>
                  <a:lnTo>
                    <a:pt x="5495" y="1611"/>
                  </a:lnTo>
                  <a:lnTo>
                    <a:pt x="5496" y="1605"/>
                  </a:lnTo>
                  <a:lnTo>
                    <a:pt x="5500" y="1602"/>
                  </a:lnTo>
                  <a:lnTo>
                    <a:pt x="5508" y="1599"/>
                  </a:lnTo>
                  <a:lnTo>
                    <a:pt x="5513" y="1602"/>
                  </a:lnTo>
                  <a:lnTo>
                    <a:pt x="5515" y="1596"/>
                  </a:lnTo>
                  <a:lnTo>
                    <a:pt x="5520" y="1591"/>
                  </a:lnTo>
                  <a:lnTo>
                    <a:pt x="5491" y="1583"/>
                  </a:lnTo>
                  <a:lnTo>
                    <a:pt x="5532" y="1631"/>
                  </a:lnTo>
                  <a:lnTo>
                    <a:pt x="5531" y="1626"/>
                  </a:lnTo>
                  <a:lnTo>
                    <a:pt x="5525" y="1621"/>
                  </a:lnTo>
                  <a:lnTo>
                    <a:pt x="5524" y="1614"/>
                  </a:lnTo>
                  <a:lnTo>
                    <a:pt x="5527" y="1604"/>
                  </a:lnTo>
                  <a:lnTo>
                    <a:pt x="5517" y="1600"/>
                  </a:lnTo>
                  <a:lnTo>
                    <a:pt x="5513" y="1605"/>
                  </a:lnTo>
                  <a:lnTo>
                    <a:pt x="5509" y="1601"/>
                  </a:lnTo>
                  <a:lnTo>
                    <a:pt x="5500" y="1589"/>
                  </a:lnTo>
                  <a:lnTo>
                    <a:pt x="5516" y="1563"/>
                  </a:lnTo>
                  <a:lnTo>
                    <a:pt x="5526" y="1562"/>
                  </a:lnTo>
                  <a:lnTo>
                    <a:pt x="5524" y="1552"/>
                  </a:lnTo>
                  <a:lnTo>
                    <a:pt x="5516" y="1536"/>
                  </a:lnTo>
                  <a:lnTo>
                    <a:pt x="5528" y="1536"/>
                  </a:lnTo>
                  <a:lnTo>
                    <a:pt x="5541" y="1526"/>
                  </a:lnTo>
                  <a:lnTo>
                    <a:pt x="5536" y="1516"/>
                  </a:lnTo>
                  <a:lnTo>
                    <a:pt x="5526" y="1508"/>
                  </a:lnTo>
                  <a:lnTo>
                    <a:pt x="5516" y="1500"/>
                  </a:lnTo>
                  <a:lnTo>
                    <a:pt x="5505" y="1497"/>
                  </a:lnTo>
                  <a:lnTo>
                    <a:pt x="5494" y="1488"/>
                  </a:lnTo>
                  <a:lnTo>
                    <a:pt x="5490" y="1474"/>
                  </a:lnTo>
                  <a:lnTo>
                    <a:pt x="5485" y="1513"/>
                  </a:lnTo>
                  <a:lnTo>
                    <a:pt x="5481" y="1501"/>
                  </a:lnTo>
                  <a:lnTo>
                    <a:pt x="5487" y="1491"/>
                  </a:lnTo>
                  <a:lnTo>
                    <a:pt x="5473" y="1491"/>
                  </a:lnTo>
                  <a:lnTo>
                    <a:pt x="5480" y="1485"/>
                  </a:lnTo>
                  <a:lnTo>
                    <a:pt x="5472" y="1490"/>
                  </a:lnTo>
                  <a:lnTo>
                    <a:pt x="5471" y="1494"/>
                  </a:lnTo>
                  <a:lnTo>
                    <a:pt x="5459" y="1494"/>
                  </a:lnTo>
                  <a:lnTo>
                    <a:pt x="5444" y="1491"/>
                  </a:lnTo>
                  <a:lnTo>
                    <a:pt x="5432" y="1488"/>
                  </a:lnTo>
                  <a:lnTo>
                    <a:pt x="5422" y="1483"/>
                  </a:lnTo>
                  <a:lnTo>
                    <a:pt x="5412" y="1477"/>
                  </a:lnTo>
                  <a:lnTo>
                    <a:pt x="5402" y="1416"/>
                  </a:lnTo>
                  <a:lnTo>
                    <a:pt x="5395" y="1404"/>
                  </a:lnTo>
                  <a:lnTo>
                    <a:pt x="5383" y="1411"/>
                  </a:lnTo>
                  <a:lnTo>
                    <a:pt x="5372" y="1409"/>
                  </a:lnTo>
                  <a:lnTo>
                    <a:pt x="5368" y="1398"/>
                  </a:lnTo>
                  <a:lnTo>
                    <a:pt x="5358" y="1391"/>
                  </a:lnTo>
                  <a:lnTo>
                    <a:pt x="5365" y="1381"/>
                  </a:lnTo>
                  <a:lnTo>
                    <a:pt x="5363" y="1369"/>
                  </a:lnTo>
                  <a:lnTo>
                    <a:pt x="5338" y="1380"/>
                  </a:lnTo>
                  <a:lnTo>
                    <a:pt x="5330" y="1372"/>
                  </a:lnTo>
                  <a:lnTo>
                    <a:pt x="5318" y="1366"/>
                  </a:lnTo>
                  <a:lnTo>
                    <a:pt x="5307" y="1369"/>
                  </a:lnTo>
                  <a:lnTo>
                    <a:pt x="5307" y="1362"/>
                  </a:lnTo>
                  <a:lnTo>
                    <a:pt x="5310" y="1355"/>
                  </a:lnTo>
                  <a:lnTo>
                    <a:pt x="5299" y="1352"/>
                  </a:lnTo>
                  <a:lnTo>
                    <a:pt x="5277" y="1354"/>
                  </a:lnTo>
                  <a:lnTo>
                    <a:pt x="5278" y="1351"/>
                  </a:lnTo>
                  <a:lnTo>
                    <a:pt x="5276" y="1322"/>
                  </a:lnTo>
                  <a:lnTo>
                    <a:pt x="5272" y="1319"/>
                  </a:lnTo>
                  <a:lnTo>
                    <a:pt x="5272" y="1307"/>
                  </a:lnTo>
                  <a:lnTo>
                    <a:pt x="5283" y="1305"/>
                  </a:lnTo>
                  <a:lnTo>
                    <a:pt x="5294" y="1307"/>
                  </a:lnTo>
                  <a:lnTo>
                    <a:pt x="5302" y="1303"/>
                  </a:lnTo>
                  <a:lnTo>
                    <a:pt x="5310" y="1294"/>
                  </a:lnTo>
                  <a:lnTo>
                    <a:pt x="5302" y="1286"/>
                  </a:lnTo>
                  <a:lnTo>
                    <a:pt x="5295" y="1276"/>
                  </a:lnTo>
                  <a:lnTo>
                    <a:pt x="5301" y="1266"/>
                  </a:lnTo>
                  <a:lnTo>
                    <a:pt x="5296" y="1255"/>
                  </a:lnTo>
                  <a:lnTo>
                    <a:pt x="5291" y="1244"/>
                  </a:lnTo>
                  <a:lnTo>
                    <a:pt x="5288" y="1230"/>
                  </a:lnTo>
                  <a:lnTo>
                    <a:pt x="5294" y="1220"/>
                  </a:lnTo>
                  <a:lnTo>
                    <a:pt x="5284" y="1211"/>
                  </a:lnTo>
                  <a:lnTo>
                    <a:pt x="5274" y="1206"/>
                  </a:lnTo>
                  <a:lnTo>
                    <a:pt x="5262" y="1201"/>
                  </a:lnTo>
                  <a:lnTo>
                    <a:pt x="5249" y="1201"/>
                  </a:lnTo>
                  <a:lnTo>
                    <a:pt x="5243" y="1210"/>
                  </a:lnTo>
                  <a:lnTo>
                    <a:pt x="5232" y="1207"/>
                  </a:lnTo>
                  <a:lnTo>
                    <a:pt x="5227" y="1196"/>
                  </a:lnTo>
                  <a:lnTo>
                    <a:pt x="5224" y="1184"/>
                  </a:lnTo>
                  <a:lnTo>
                    <a:pt x="5231" y="1175"/>
                  </a:lnTo>
                  <a:lnTo>
                    <a:pt x="5223" y="1166"/>
                  </a:lnTo>
                  <a:lnTo>
                    <a:pt x="5217" y="1155"/>
                  </a:lnTo>
                  <a:lnTo>
                    <a:pt x="5221" y="1141"/>
                  </a:lnTo>
                  <a:lnTo>
                    <a:pt x="5233" y="1140"/>
                  </a:lnTo>
                  <a:lnTo>
                    <a:pt x="5238" y="1129"/>
                  </a:lnTo>
                  <a:lnTo>
                    <a:pt x="5237" y="1110"/>
                  </a:lnTo>
                  <a:lnTo>
                    <a:pt x="5238" y="1098"/>
                  </a:lnTo>
                  <a:lnTo>
                    <a:pt x="5250" y="1093"/>
                  </a:lnTo>
                  <a:lnTo>
                    <a:pt x="5262" y="1094"/>
                  </a:lnTo>
                  <a:lnTo>
                    <a:pt x="5273" y="1085"/>
                  </a:lnTo>
                  <a:lnTo>
                    <a:pt x="5283" y="1076"/>
                  </a:lnTo>
                  <a:lnTo>
                    <a:pt x="5294" y="1072"/>
                  </a:lnTo>
                  <a:lnTo>
                    <a:pt x="5291" y="1060"/>
                  </a:lnTo>
                  <a:lnTo>
                    <a:pt x="5306" y="1066"/>
                  </a:lnTo>
                  <a:lnTo>
                    <a:pt x="5317" y="1064"/>
                  </a:lnTo>
                  <a:lnTo>
                    <a:pt x="5327" y="1058"/>
                  </a:lnTo>
                  <a:lnTo>
                    <a:pt x="5339" y="1053"/>
                  </a:lnTo>
                  <a:lnTo>
                    <a:pt x="5345" y="1064"/>
                  </a:lnTo>
                  <a:lnTo>
                    <a:pt x="5349" y="1077"/>
                  </a:lnTo>
                  <a:lnTo>
                    <a:pt x="5360" y="1071"/>
                  </a:lnTo>
                  <a:lnTo>
                    <a:pt x="5371" y="1071"/>
                  </a:lnTo>
                  <a:lnTo>
                    <a:pt x="5384" y="1071"/>
                  </a:lnTo>
                  <a:lnTo>
                    <a:pt x="5393" y="1065"/>
                  </a:lnTo>
                  <a:lnTo>
                    <a:pt x="5398" y="1055"/>
                  </a:lnTo>
                  <a:lnTo>
                    <a:pt x="5400" y="1042"/>
                  </a:lnTo>
                  <a:lnTo>
                    <a:pt x="5409" y="1035"/>
                  </a:lnTo>
                  <a:lnTo>
                    <a:pt x="5416" y="1022"/>
                  </a:lnTo>
                  <a:lnTo>
                    <a:pt x="5427" y="1020"/>
                  </a:lnTo>
                  <a:lnTo>
                    <a:pt x="5438" y="1023"/>
                  </a:lnTo>
                  <a:lnTo>
                    <a:pt x="5452" y="1024"/>
                  </a:lnTo>
                  <a:lnTo>
                    <a:pt x="5464" y="1022"/>
                  </a:lnTo>
                  <a:lnTo>
                    <a:pt x="5475" y="1018"/>
                  </a:lnTo>
                  <a:lnTo>
                    <a:pt x="5486" y="1020"/>
                  </a:lnTo>
                  <a:lnTo>
                    <a:pt x="5495" y="1013"/>
                  </a:lnTo>
                  <a:lnTo>
                    <a:pt x="5502" y="1004"/>
                  </a:lnTo>
                  <a:lnTo>
                    <a:pt x="5505" y="993"/>
                  </a:lnTo>
                  <a:lnTo>
                    <a:pt x="5517" y="988"/>
                  </a:lnTo>
                  <a:lnTo>
                    <a:pt x="5527" y="982"/>
                  </a:lnTo>
                  <a:lnTo>
                    <a:pt x="5537" y="976"/>
                  </a:lnTo>
                  <a:lnTo>
                    <a:pt x="5547" y="971"/>
                  </a:lnTo>
                  <a:lnTo>
                    <a:pt x="5558" y="964"/>
                  </a:lnTo>
                  <a:lnTo>
                    <a:pt x="5569" y="959"/>
                  </a:lnTo>
                  <a:lnTo>
                    <a:pt x="5582" y="963"/>
                  </a:lnTo>
                  <a:lnTo>
                    <a:pt x="5589" y="954"/>
                  </a:lnTo>
                  <a:lnTo>
                    <a:pt x="5596" y="944"/>
                  </a:lnTo>
                  <a:lnTo>
                    <a:pt x="5610" y="944"/>
                  </a:lnTo>
                  <a:lnTo>
                    <a:pt x="5618" y="937"/>
                  </a:lnTo>
                  <a:lnTo>
                    <a:pt x="5617" y="930"/>
                  </a:lnTo>
                  <a:lnTo>
                    <a:pt x="5618" y="924"/>
                  </a:lnTo>
                  <a:lnTo>
                    <a:pt x="5615" y="912"/>
                  </a:lnTo>
                  <a:lnTo>
                    <a:pt x="5613" y="901"/>
                  </a:lnTo>
                  <a:lnTo>
                    <a:pt x="5616" y="889"/>
                  </a:lnTo>
                  <a:lnTo>
                    <a:pt x="5626" y="883"/>
                  </a:lnTo>
                  <a:lnTo>
                    <a:pt x="5634" y="875"/>
                  </a:lnTo>
                  <a:lnTo>
                    <a:pt x="5629" y="864"/>
                  </a:lnTo>
                  <a:lnTo>
                    <a:pt x="5639" y="859"/>
                  </a:lnTo>
                  <a:lnTo>
                    <a:pt x="5649" y="852"/>
                  </a:lnTo>
                  <a:lnTo>
                    <a:pt x="5644" y="842"/>
                  </a:lnTo>
                  <a:lnTo>
                    <a:pt x="5645" y="830"/>
                  </a:lnTo>
                  <a:lnTo>
                    <a:pt x="5640" y="818"/>
                  </a:lnTo>
                  <a:lnTo>
                    <a:pt x="5635" y="806"/>
                  </a:lnTo>
                  <a:lnTo>
                    <a:pt x="5631" y="795"/>
                  </a:lnTo>
                  <a:lnTo>
                    <a:pt x="5628" y="783"/>
                  </a:lnTo>
                  <a:lnTo>
                    <a:pt x="5626" y="771"/>
                  </a:lnTo>
                  <a:lnTo>
                    <a:pt x="5624" y="759"/>
                  </a:lnTo>
                  <a:lnTo>
                    <a:pt x="5625" y="746"/>
                  </a:lnTo>
                  <a:lnTo>
                    <a:pt x="5631" y="736"/>
                  </a:lnTo>
                  <a:lnTo>
                    <a:pt x="5623" y="727"/>
                  </a:lnTo>
                  <a:lnTo>
                    <a:pt x="5612" y="726"/>
                  </a:lnTo>
                  <a:lnTo>
                    <a:pt x="5601" y="725"/>
                  </a:lnTo>
                  <a:lnTo>
                    <a:pt x="5604" y="713"/>
                  </a:lnTo>
                  <a:lnTo>
                    <a:pt x="5615" y="710"/>
                  </a:lnTo>
                  <a:lnTo>
                    <a:pt x="5626" y="708"/>
                  </a:lnTo>
                  <a:lnTo>
                    <a:pt x="5637" y="703"/>
                  </a:lnTo>
                  <a:lnTo>
                    <a:pt x="5649" y="700"/>
                  </a:lnTo>
                  <a:lnTo>
                    <a:pt x="5662" y="699"/>
                  </a:lnTo>
                  <a:lnTo>
                    <a:pt x="5672" y="695"/>
                  </a:lnTo>
                  <a:lnTo>
                    <a:pt x="5683" y="691"/>
                  </a:lnTo>
                  <a:lnTo>
                    <a:pt x="5694" y="688"/>
                  </a:lnTo>
                  <a:lnTo>
                    <a:pt x="5704" y="683"/>
                  </a:lnTo>
                  <a:lnTo>
                    <a:pt x="5711" y="693"/>
                  </a:lnTo>
                  <a:lnTo>
                    <a:pt x="5720" y="700"/>
                  </a:lnTo>
                  <a:lnTo>
                    <a:pt x="5732" y="695"/>
                  </a:lnTo>
                  <a:lnTo>
                    <a:pt x="5744" y="697"/>
                  </a:lnTo>
                  <a:lnTo>
                    <a:pt x="5757" y="696"/>
                  </a:lnTo>
                  <a:lnTo>
                    <a:pt x="5760" y="684"/>
                  </a:lnTo>
                  <a:lnTo>
                    <a:pt x="5748" y="675"/>
                  </a:lnTo>
                  <a:lnTo>
                    <a:pt x="5747" y="674"/>
                  </a:lnTo>
                  <a:lnTo>
                    <a:pt x="5739" y="665"/>
                  </a:lnTo>
                  <a:lnTo>
                    <a:pt x="5744" y="652"/>
                  </a:lnTo>
                  <a:lnTo>
                    <a:pt x="5749" y="640"/>
                  </a:lnTo>
                  <a:lnTo>
                    <a:pt x="5753" y="626"/>
                  </a:lnTo>
                  <a:lnTo>
                    <a:pt x="5755" y="614"/>
                  </a:lnTo>
                  <a:lnTo>
                    <a:pt x="5760" y="604"/>
                  </a:lnTo>
                  <a:lnTo>
                    <a:pt x="5766" y="593"/>
                  </a:lnTo>
                  <a:lnTo>
                    <a:pt x="5770" y="575"/>
                  </a:lnTo>
                  <a:lnTo>
                    <a:pt x="5775" y="564"/>
                  </a:lnTo>
                  <a:lnTo>
                    <a:pt x="5778" y="552"/>
                  </a:lnTo>
                  <a:lnTo>
                    <a:pt x="5784" y="538"/>
                  </a:lnTo>
                  <a:lnTo>
                    <a:pt x="5791" y="533"/>
                  </a:lnTo>
                  <a:lnTo>
                    <a:pt x="5803" y="537"/>
                  </a:lnTo>
                  <a:lnTo>
                    <a:pt x="5814" y="544"/>
                  </a:lnTo>
                  <a:lnTo>
                    <a:pt x="5825" y="549"/>
                  </a:lnTo>
                  <a:lnTo>
                    <a:pt x="5836" y="552"/>
                  </a:lnTo>
                  <a:lnTo>
                    <a:pt x="5848" y="554"/>
                  </a:lnTo>
                  <a:lnTo>
                    <a:pt x="5861" y="552"/>
                  </a:lnTo>
                  <a:lnTo>
                    <a:pt x="5873" y="553"/>
                  </a:lnTo>
                  <a:lnTo>
                    <a:pt x="5884" y="551"/>
                  </a:lnTo>
                  <a:lnTo>
                    <a:pt x="5887" y="563"/>
                  </a:lnTo>
                  <a:lnTo>
                    <a:pt x="5900" y="562"/>
                  </a:lnTo>
                  <a:lnTo>
                    <a:pt x="5911" y="553"/>
                  </a:lnTo>
                  <a:lnTo>
                    <a:pt x="5921" y="547"/>
                  </a:lnTo>
                  <a:lnTo>
                    <a:pt x="5933" y="547"/>
                  </a:lnTo>
                  <a:lnTo>
                    <a:pt x="5938" y="535"/>
                  </a:lnTo>
                  <a:lnTo>
                    <a:pt x="5944" y="525"/>
                  </a:lnTo>
                  <a:lnTo>
                    <a:pt x="5940" y="512"/>
                  </a:lnTo>
                  <a:lnTo>
                    <a:pt x="5940" y="500"/>
                  </a:lnTo>
                  <a:lnTo>
                    <a:pt x="5937" y="484"/>
                  </a:lnTo>
                  <a:lnTo>
                    <a:pt x="5936" y="471"/>
                  </a:lnTo>
                  <a:lnTo>
                    <a:pt x="5939" y="460"/>
                  </a:lnTo>
                  <a:lnTo>
                    <a:pt x="5945" y="446"/>
                  </a:lnTo>
                  <a:lnTo>
                    <a:pt x="5951" y="436"/>
                  </a:lnTo>
                  <a:lnTo>
                    <a:pt x="5963" y="433"/>
                  </a:lnTo>
                  <a:lnTo>
                    <a:pt x="5976" y="434"/>
                  </a:lnTo>
                  <a:lnTo>
                    <a:pt x="5986" y="428"/>
                  </a:lnTo>
                  <a:lnTo>
                    <a:pt x="5998" y="426"/>
                  </a:lnTo>
                  <a:lnTo>
                    <a:pt x="6005" y="416"/>
                  </a:lnTo>
                  <a:lnTo>
                    <a:pt x="6008" y="405"/>
                  </a:lnTo>
                  <a:lnTo>
                    <a:pt x="6006" y="391"/>
                  </a:lnTo>
                  <a:lnTo>
                    <a:pt x="6013" y="382"/>
                  </a:lnTo>
                  <a:lnTo>
                    <a:pt x="6027" y="377"/>
                  </a:lnTo>
                  <a:lnTo>
                    <a:pt x="6038" y="378"/>
                  </a:lnTo>
                  <a:lnTo>
                    <a:pt x="6042" y="379"/>
                  </a:lnTo>
                  <a:lnTo>
                    <a:pt x="6053" y="379"/>
                  </a:lnTo>
                  <a:lnTo>
                    <a:pt x="6064" y="374"/>
                  </a:lnTo>
                  <a:lnTo>
                    <a:pt x="6073" y="373"/>
                  </a:lnTo>
                  <a:lnTo>
                    <a:pt x="6076" y="385"/>
                  </a:lnTo>
                  <a:lnTo>
                    <a:pt x="6069" y="394"/>
                  </a:lnTo>
                  <a:lnTo>
                    <a:pt x="6075" y="404"/>
                  </a:lnTo>
                  <a:lnTo>
                    <a:pt x="6085" y="409"/>
                  </a:lnTo>
                  <a:lnTo>
                    <a:pt x="6081" y="425"/>
                  </a:lnTo>
                  <a:lnTo>
                    <a:pt x="6093" y="427"/>
                  </a:lnTo>
                  <a:lnTo>
                    <a:pt x="6104" y="431"/>
                  </a:lnTo>
                  <a:lnTo>
                    <a:pt x="6114" y="436"/>
                  </a:lnTo>
                  <a:lnTo>
                    <a:pt x="6118" y="447"/>
                  </a:lnTo>
                  <a:lnTo>
                    <a:pt x="6125" y="456"/>
                  </a:lnTo>
                  <a:lnTo>
                    <a:pt x="6137" y="460"/>
                  </a:lnTo>
                  <a:lnTo>
                    <a:pt x="6145" y="468"/>
                  </a:lnTo>
                  <a:lnTo>
                    <a:pt x="6155" y="474"/>
                  </a:lnTo>
                  <a:lnTo>
                    <a:pt x="6164" y="468"/>
                  </a:lnTo>
                  <a:lnTo>
                    <a:pt x="6177" y="466"/>
                  </a:lnTo>
                  <a:lnTo>
                    <a:pt x="6182" y="477"/>
                  </a:lnTo>
                  <a:lnTo>
                    <a:pt x="6191" y="485"/>
                  </a:lnTo>
                  <a:lnTo>
                    <a:pt x="6201" y="480"/>
                  </a:lnTo>
                  <a:lnTo>
                    <a:pt x="6208" y="489"/>
                  </a:lnTo>
                  <a:lnTo>
                    <a:pt x="6218" y="495"/>
                  </a:lnTo>
                  <a:lnTo>
                    <a:pt x="6225" y="504"/>
                  </a:lnTo>
                  <a:lnTo>
                    <a:pt x="6231" y="514"/>
                  </a:lnTo>
                  <a:lnTo>
                    <a:pt x="6232" y="526"/>
                  </a:lnTo>
                  <a:lnTo>
                    <a:pt x="6238" y="537"/>
                  </a:lnTo>
                  <a:lnTo>
                    <a:pt x="6245" y="546"/>
                  </a:lnTo>
                  <a:lnTo>
                    <a:pt x="6255" y="553"/>
                  </a:lnTo>
                  <a:lnTo>
                    <a:pt x="6261" y="563"/>
                  </a:lnTo>
                  <a:lnTo>
                    <a:pt x="6267" y="576"/>
                  </a:lnTo>
                  <a:lnTo>
                    <a:pt x="6267" y="590"/>
                  </a:lnTo>
                  <a:lnTo>
                    <a:pt x="6262" y="602"/>
                  </a:lnTo>
                  <a:lnTo>
                    <a:pt x="6260" y="614"/>
                  </a:lnTo>
                  <a:lnTo>
                    <a:pt x="6264" y="626"/>
                  </a:lnTo>
                  <a:lnTo>
                    <a:pt x="6258" y="637"/>
                  </a:lnTo>
                  <a:lnTo>
                    <a:pt x="6251" y="647"/>
                  </a:lnTo>
                  <a:lnTo>
                    <a:pt x="6245" y="657"/>
                  </a:lnTo>
                  <a:lnTo>
                    <a:pt x="6243" y="671"/>
                  </a:lnTo>
                  <a:lnTo>
                    <a:pt x="6250" y="680"/>
                  </a:lnTo>
                  <a:lnTo>
                    <a:pt x="6257" y="691"/>
                  </a:lnTo>
                  <a:lnTo>
                    <a:pt x="6267" y="696"/>
                  </a:lnTo>
                  <a:lnTo>
                    <a:pt x="6277" y="701"/>
                  </a:lnTo>
                  <a:lnTo>
                    <a:pt x="6288" y="702"/>
                  </a:lnTo>
                  <a:lnTo>
                    <a:pt x="6299" y="707"/>
                  </a:lnTo>
                  <a:lnTo>
                    <a:pt x="6310" y="707"/>
                  </a:lnTo>
                  <a:lnTo>
                    <a:pt x="6324" y="707"/>
                  </a:lnTo>
                  <a:lnTo>
                    <a:pt x="6335" y="710"/>
                  </a:lnTo>
                  <a:lnTo>
                    <a:pt x="6346" y="708"/>
                  </a:lnTo>
                  <a:lnTo>
                    <a:pt x="6360" y="711"/>
                  </a:lnTo>
                  <a:lnTo>
                    <a:pt x="6371" y="711"/>
                  </a:lnTo>
                  <a:lnTo>
                    <a:pt x="6383" y="711"/>
                  </a:lnTo>
                  <a:lnTo>
                    <a:pt x="6388" y="711"/>
                  </a:lnTo>
                  <a:lnTo>
                    <a:pt x="6399" y="713"/>
                  </a:lnTo>
                  <a:lnTo>
                    <a:pt x="6411" y="715"/>
                  </a:lnTo>
                  <a:lnTo>
                    <a:pt x="6422" y="719"/>
                  </a:lnTo>
                  <a:lnTo>
                    <a:pt x="6433" y="726"/>
                  </a:lnTo>
                  <a:lnTo>
                    <a:pt x="6443" y="732"/>
                  </a:lnTo>
                  <a:lnTo>
                    <a:pt x="6455" y="739"/>
                  </a:lnTo>
                  <a:lnTo>
                    <a:pt x="6463" y="748"/>
                  </a:lnTo>
                  <a:lnTo>
                    <a:pt x="6473" y="754"/>
                  </a:lnTo>
                  <a:lnTo>
                    <a:pt x="6484" y="761"/>
                  </a:lnTo>
                  <a:lnTo>
                    <a:pt x="6495" y="767"/>
                  </a:lnTo>
                  <a:lnTo>
                    <a:pt x="6506" y="770"/>
                  </a:lnTo>
                  <a:lnTo>
                    <a:pt x="6517" y="770"/>
                  </a:lnTo>
                  <a:lnTo>
                    <a:pt x="6528" y="768"/>
                  </a:lnTo>
                  <a:lnTo>
                    <a:pt x="6526" y="780"/>
                  </a:lnTo>
                  <a:lnTo>
                    <a:pt x="6531" y="791"/>
                  </a:lnTo>
                  <a:lnTo>
                    <a:pt x="6539" y="798"/>
                  </a:lnTo>
                  <a:lnTo>
                    <a:pt x="6544" y="812"/>
                  </a:lnTo>
                  <a:lnTo>
                    <a:pt x="6549" y="823"/>
                  </a:lnTo>
                  <a:lnTo>
                    <a:pt x="6557" y="838"/>
                  </a:lnTo>
                  <a:lnTo>
                    <a:pt x="6559" y="851"/>
                  </a:lnTo>
                  <a:lnTo>
                    <a:pt x="6568" y="860"/>
                  </a:lnTo>
                  <a:lnTo>
                    <a:pt x="6575" y="871"/>
                  </a:lnTo>
                  <a:lnTo>
                    <a:pt x="6583" y="879"/>
                  </a:lnTo>
                  <a:lnTo>
                    <a:pt x="6585" y="890"/>
                  </a:lnTo>
                  <a:lnTo>
                    <a:pt x="6586" y="891"/>
                  </a:lnTo>
                  <a:lnTo>
                    <a:pt x="6597" y="891"/>
                  </a:lnTo>
                  <a:lnTo>
                    <a:pt x="6609" y="890"/>
                  </a:lnTo>
                  <a:lnTo>
                    <a:pt x="6620" y="892"/>
                  </a:lnTo>
                  <a:lnTo>
                    <a:pt x="6632" y="887"/>
                  </a:lnTo>
                  <a:lnTo>
                    <a:pt x="6634" y="887"/>
                  </a:lnTo>
                  <a:lnTo>
                    <a:pt x="6638" y="888"/>
                  </a:lnTo>
                  <a:lnTo>
                    <a:pt x="6650" y="890"/>
                  </a:lnTo>
                  <a:lnTo>
                    <a:pt x="6662" y="892"/>
                  </a:lnTo>
                  <a:lnTo>
                    <a:pt x="6674" y="893"/>
                  </a:lnTo>
                  <a:lnTo>
                    <a:pt x="6685" y="894"/>
                  </a:lnTo>
                  <a:lnTo>
                    <a:pt x="6699" y="898"/>
                  </a:lnTo>
                  <a:lnTo>
                    <a:pt x="6715" y="898"/>
                  </a:lnTo>
                  <a:lnTo>
                    <a:pt x="6735" y="900"/>
                  </a:lnTo>
                  <a:lnTo>
                    <a:pt x="6758" y="901"/>
                  </a:lnTo>
                  <a:lnTo>
                    <a:pt x="6771" y="903"/>
                  </a:lnTo>
                  <a:lnTo>
                    <a:pt x="6781" y="902"/>
                  </a:lnTo>
                  <a:lnTo>
                    <a:pt x="6792" y="899"/>
                  </a:lnTo>
                  <a:lnTo>
                    <a:pt x="6803" y="897"/>
                  </a:lnTo>
                  <a:lnTo>
                    <a:pt x="6821" y="898"/>
                  </a:lnTo>
                  <a:lnTo>
                    <a:pt x="6836" y="895"/>
                  </a:lnTo>
                  <a:lnTo>
                    <a:pt x="6847" y="896"/>
                  </a:lnTo>
                  <a:lnTo>
                    <a:pt x="6859" y="897"/>
                  </a:lnTo>
                  <a:lnTo>
                    <a:pt x="6872" y="900"/>
                  </a:lnTo>
                  <a:lnTo>
                    <a:pt x="6889" y="904"/>
                  </a:lnTo>
                  <a:lnTo>
                    <a:pt x="6905" y="908"/>
                  </a:lnTo>
                  <a:lnTo>
                    <a:pt x="6915" y="912"/>
                  </a:lnTo>
                  <a:lnTo>
                    <a:pt x="6923" y="923"/>
                  </a:lnTo>
                  <a:lnTo>
                    <a:pt x="6932" y="931"/>
                  </a:lnTo>
                  <a:lnTo>
                    <a:pt x="6942" y="934"/>
                  </a:lnTo>
                  <a:lnTo>
                    <a:pt x="6953" y="936"/>
                  </a:lnTo>
                  <a:lnTo>
                    <a:pt x="6964" y="937"/>
                  </a:lnTo>
                  <a:lnTo>
                    <a:pt x="6977" y="942"/>
                  </a:lnTo>
                  <a:lnTo>
                    <a:pt x="6995" y="950"/>
                  </a:lnTo>
                  <a:lnTo>
                    <a:pt x="7014" y="957"/>
                  </a:lnTo>
                  <a:lnTo>
                    <a:pt x="7025" y="959"/>
                  </a:lnTo>
                  <a:lnTo>
                    <a:pt x="7036" y="962"/>
                  </a:lnTo>
                  <a:lnTo>
                    <a:pt x="7052" y="960"/>
                  </a:lnTo>
                  <a:lnTo>
                    <a:pt x="7064" y="958"/>
                  </a:lnTo>
                  <a:lnTo>
                    <a:pt x="7074" y="957"/>
                  </a:lnTo>
                  <a:lnTo>
                    <a:pt x="7077" y="971"/>
                  </a:lnTo>
                  <a:lnTo>
                    <a:pt x="7087" y="975"/>
                  </a:lnTo>
                  <a:lnTo>
                    <a:pt x="7101" y="974"/>
                  </a:lnTo>
                  <a:lnTo>
                    <a:pt x="7113" y="975"/>
                  </a:lnTo>
                  <a:lnTo>
                    <a:pt x="7121" y="967"/>
                  </a:lnTo>
                  <a:lnTo>
                    <a:pt x="7135" y="960"/>
                  </a:lnTo>
                  <a:lnTo>
                    <a:pt x="7149" y="952"/>
                  </a:lnTo>
                  <a:lnTo>
                    <a:pt x="7162" y="947"/>
                  </a:lnTo>
                  <a:lnTo>
                    <a:pt x="7179" y="940"/>
                  </a:lnTo>
                  <a:lnTo>
                    <a:pt x="7189" y="935"/>
                  </a:lnTo>
                  <a:lnTo>
                    <a:pt x="7206" y="927"/>
                  </a:lnTo>
                  <a:lnTo>
                    <a:pt x="7218" y="924"/>
                  </a:lnTo>
                  <a:lnTo>
                    <a:pt x="7230" y="922"/>
                  </a:lnTo>
                  <a:lnTo>
                    <a:pt x="7241" y="920"/>
                  </a:lnTo>
                  <a:lnTo>
                    <a:pt x="7250" y="912"/>
                  </a:lnTo>
                  <a:lnTo>
                    <a:pt x="7261" y="914"/>
                  </a:lnTo>
                  <a:lnTo>
                    <a:pt x="7273" y="915"/>
                  </a:lnTo>
                  <a:lnTo>
                    <a:pt x="7287" y="913"/>
                  </a:lnTo>
                  <a:lnTo>
                    <a:pt x="7299" y="911"/>
                  </a:lnTo>
                  <a:lnTo>
                    <a:pt x="7313" y="912"/>
                  </a:lnTo>
                  <a:lnTo>
                    <a:pt x="7324" y="913"/>
                  </a:lnTo>
                  <a:lnTo>
                    <a:pt x="7334" y="917"/>
                  </a:lnTo>
                  <a:lnTo>
                    <a:pt x="7346" y="913"/>
                  </a:lnTo>
                  <a:lnTo>
                    <a:pt x="7357" y="914"/>
                  </a:lnTo>
                  <a:lnTo>
                    <a:pt x="7378" y="911"/>
                  </a:lnTo>
                  <a:lnTo>
                    <a:pt x="7388" y="904"/>
                  </a:lnTo>
                  <a:lnTo>
                    <a:pt x="7404" y="898"/>
                  </a:lnTo>
                  <a:lnTo>
                    <a:pt x="7415" y="898"/>
                  </a:lnTo>
                  <a:lnTo>
                    <a:pt x="7425" y="891"/>
                  </a:lnTo>
                  <a:lnTo>
                    <a:pt x="7433" y="881"/>
                  </a:lnTo>
                  <a:lnTo>
                    <a:pt x="7443" y="875"/>
                  </a:lnTo>
                  <a:lnTo>
                    <a:pt x="7450" y="863"/>
                  </a:lnTo>
                  <a:lnTo>
                    <a:pt x="7459" y="854"/>
                  </a:lnTo>
                  <a:lnTo>
                    <a:pt x="7466" y="845"/>
                  </a:lnTo>
                  <a:lnTo>
                    <a:pt x="7477" y="839"/>
                  </a:lnTo>
                  <a:lnTo>
                    <a:pt x="7488" y="835"/>
                  </a:lnTo>
                  <a:lnTo>
                    <a:pt x="7499" y="832"/>
                  </a:lnTo>
                  <a:lnTo>
                    <a:pt x="7507" y="822"/>
                  </a:lnTo>
                  <a:lnTo>
                    <a:pt x="7518" y="814"/>
                  </a:lnTo>
                  <a:lnTo>
                    <a:pt x="7526" y="807"/>
                  </a:lnTo>
                  <a:lnTo>
                    <a:pt x="7520" y="797"/>
                  </a:lnTo>
                  <a:lnTo>
                    <a:pt x="7510" y="789"/>
                  </a:lnTo>
                  <a:lnTo>
                    <a:pt x="7501" y="783"/>
                  </a:lnTo>
                  <a:lnTo>
                    <a:pt x="7494" y="772"/>
                  </a:lnTo>
                  <a:lnTo>
                    <a:pt x="7489" y="760"/>
                  </a:lnTo>
                  <a:lnTo>
                    <a:pt x="7495" y="747"/>
                  </a:lnTo>
                  <a:lnTo>
                    <a:pt x="7499" y="734"/>
                  </a:lnTo>
                  <a:lnTo>
                    <a:pt x="7506" y="724"/>
                  </a:lnTo>
                  <a:lnTo>
                    <a:pt x="7512" y="712"/>
                  </a:lnTo>
                  <a:lnTo>
                    <a:pt x="7521" y="705"/>
                  </a:lnTo>
                  <a:lnTo>
                    <a:pt x="7524" y="705"/>
                  </a:lnTo>
                  <a:lnTo>
                    <a:pt x="7537" y="707"/>
                  </a:lnTo>
                  <a:lnTo>
                    <a:pt x="7549" y="707"/>
                  </a:lnTo>
                  <a:lnTo>
                    <a:pt x="7560" y="716"/>
                  </a:lnTo>
                  <a:lnTo>
                    <a:pt x="7570" y="722"/>
                  </a:lnTo>
                  <a:lnTo>
                    <a:pt x="7582" y="724"/>
                  </a:lnTo>
                  <a:lnTo>
                    <a:pt x="7593" y="728"/>
                  </a:lnTo>
                  <a:lnTo>
                    <a:pt x="7607" y="729"/>
                  </a:lnTo>
                  <a:lnTo>
                    <a:pt x="7619" y="731"/>
                  </a:lnTo>
                  <a:lnTo>
                    <a:pt x="7630" y="726"/>
                  </a:lnTo>
                  <a:lnTo>
                    <a:pt x="7640" y="721"/>
                  </a:lnTo>
                  <a:lnTo>
                    <a:pt x="7651" y="714"/>
                  </a:lnTo>
                  <a:lnTo>
                    <a:pt x="7661" y="705"/>
                  </a:lnTo>
                  <a:lnTo>
                    <a:pt x="7671" y="696"/>
                  </a:lnTo>
                  <a:lnTo>
                    <a:pt x="7676" y="683"/>
                  </a:lnTo>
                  <a:lnTo>
                    <a:pt x="7688" y="677"/>
                  </a:lnTo>
                  <a:lnTo>
                    <a:pt x="7701" y="680"/>
                  </a:lnTo>
                  <a:lnTo>
                    <a:pt x="7712" y="682"/>
                  </a:lnTo>
                  <a:lnTo>
                    <a:pt x="7726" y="682"/>
                  </a:lnTo>
                  <a:lnTo>
                    <a:pt x="7738" y="679"/>
                  </a:lnTo>
                  <a:lnTo>
                    <a:pt x="7749" y="677"/>
                  </a:lnTo>
                  <a:lnTo>
                    <a:pt x="7758" y="668"/>
                  </a:lnTo>
                  <a:lnTo>
                    <a:pt x="7768" y="660"/>
                  </a:lnTo>
                  <a:lnTo>
                    <a:pt x="7779" y="656"/>
                  </a:lnTo>
                  <a:lnTo>
                    <a:pt x="7782" y="645"/>
                  </a:lnTo>
                  <a:lnTo>
                    <a:pt x="7784" y="632"/>
                  </a:lnTo>
                  <a:lnTo>
                    <a:pt x="7792" y="622"/>
                  </a:lnTo>
                  <a:lnTo>
                    <a:pt x="7799" y="613"/>
                  </a:lnTo>
                  <a:lnTo>
                    <a:pt x="7800" y="610"/>
                  </a:lnTo>
                  <a:lnTo>
                    <a:pt x="7812" y="607"/>
                  </a:lnTo>
                  <a:lnTo>
                    <a:pt x="7822" y="604"/>
                  </a:lnTo>
                  <a:lnTo>
                    <a:pt x="7835" y="604"/>
                  </a:lnTo>
                  <a:lnTo>
                    <a:pt x="7846" y="604"/>
                  </a:lnTo>
                  <a:lnTo>
                    <a:pt x="7851" y="594"/>
                  </a:lnTo>
                  <a:lnTo>
                    <a:pt x="7859" y="585"/>
                  </a:lnTo>
                  <a:lnTo>
                    <a:pt x="7868" y="591"/>
                  </a:lnTo>
                  <a:lnTo>
                    <a:pt x="7878" y="587"/>
                  </a:lnTo>
                  <a:lnTo>
                    <a:pt x="7888" y="582"/>
                  </a:lnTo>
                  <a:lnTo>
                    <a:pt x="7897" y="574"/>
                  </a:lnTo>
                  <a:lnTo>
                    <a:pt x="7909" y="569"/>
                  </a:lnTo>
                  <a:lnTo>
                    <a:pt x="7920" y="570"/>
                  </a:lnTo>
                  <a:lnTo>
                    <a:pt x="7933" y="569"/>
                  </a:lnTo>
                  <a:lnTo>
                    <a:pt x="7944" y="566"/>
                  </a:lnTo>
                  <a:lnTo>
                    <a:pt x="7953" y="573"/>
                  </a:lnTo>
                  <a:lnTo>
                    <a:pt x="7964" y="577"/>
                  </a:lnTo>
                  <a:lnTo>
                    <a:pt x="7973" y="584"/>
                  </a:lnTo>
                  <a:lnTo>
                    <a:pt x="7971" y="596"/>
                  </a:lnTo>
                  <a:lnTo>
                    <a:pt x="7981" y="592"/>
                  </a:lnTo>
                  <a:lnTo>
                    <a:pt x="7990" y="583"/>
                  </a:lnTo>
                  <a:lnTo>
                    <a:pt x="7997" y="575"/>
                  </a:lnTo>
                  <a:lnTo>
                    <a:pt x="7997" y="563"/>
                  </a:lnTo>
                  <a:lnTo>
                    <a:pt x="7994" y="551"/>
                  </a:lnTo>
                  <a:lnTo>
                    <a:pt x="7992" y="540"/>
                  </a:lnTo>
                  <a:lnTo>
                    <a:pt x="7993" y="527"/>
                  </a:lnTo>
                  <a:lnTo>
                    <a:pt x="7982" y="524"/>
                  </a:lnTo>
                  <a:lnTo>
                    <a:pt x="7972" y="522"/>
                  </a:lnTo>
                  <a:lnTo>
                    <a:pt x="7966" y="511"/>
                  </a:lnTo>
                  <a:lnTo>
                    <a:pt x="7955" y="508"/>
                  </a:lnTo>
                  <a:lnTo>
                    <a:pt x="7954" y="496"/>
                  </a:lnTo>
                  <a:lnTo>
                    <a:pt x="7944" y="491"/>
                  </a:lnTo>
                  <a:lnTo>
                    <a:pt x="7933" y="486"/>
                  </a:lnTo>
                  <a:lnTo>
                    <a:pt x="7924" y="479"/>
                  </a:lnTo>
                  <a:lnTo>
                    <a:pt x="7915" y="470"/>
                  </a:lnTo>
                  <a:lnTo>
                    <a:pt x="7904" y="470"/>
                  </a:lnTo>
                  <a:lnTo>
                    <a:pt x="7893" y="468"/>
                  </a:lnTo>
                  <a:lnTo>
                    <a:pt x="7882" y="467"/>
                  </a:lnTo>
                  <a:lnTo>
                    <a:pt x="7871" y="472"/>
                  </a:lnTo>
                  <a:lnTo>
                    <a:pt x="7864" y="481"/>
                  </a:lnTo>
                  <a:lnTo>
                    <a:pt x="7854" y="491"/>
                  </a:lnTo>
                  <a:lnTo>
                    <a:pt x="7844" y="495"/>
                  </a:lnTo>
                  <a:lnTo>
                    <a:pt x="7835" y="488"/>
                  </a:lnTo>
                  <a:lnTo>
                    <a:pt x="7823" y="481"/>
                  </a:lnTo>
                  <a:lnTo>
                    <a:pt x="7812" y="478"/>
                  </a:lnTo>
                  <a:lnTo>
                    <a:pt x="7801" y="481"/>
                  </a:lnTo>
                  <a:lnTo>
                    <a:pt x="7789" y="482"/>
                  </a:lnTo>
                  <a:lnTo>
                    <a:pt x="7776" y="483"/>
                  </a:lnTo>
                  <a:lnTo>
                    <a:pt x="7767" y="491"/>
                  </a:lnTo>
                  <a:lnTo>
                    <a:pt x="7756" y="491"/>
                  </a:lnTo>
                  <a:lnTo>
                    <a:pt x="7747" y="482"/>
                  </a:lnTo>
                  <a:lnTo>
                    <a:pt x="7736" y="473"/>
                  </a:lnTo>
                  <a:lnTo>
                    <a:pt x="7738" y="462"/>
                  </a:lnTo>
                  <a:lnTo>
                    <a:pt x="7748" y="451"/>
                  </a:lnTo>
                  <a:lnTo>
                    <a:pt x="7756" y="442"/>
                  </a:lnTo>
                  <a:lnTo>
                    <a:pt x="7755" y="429"/>
                  </a:lnTo>
                  <a:lnTo>
                    <a:pt x="7761" y="419"/>
                  </a:lnTo>
                  <a:lnTo>
                    <a:pt x="7770" y="407"/>
                  </a:lnTo>
                  <a:lnTo>
                    <a:pt x="7770" y="395"/>
                  </a:lnTo>
                  <a:lnTo>
                    <a:pt x="7777" y="381"/>
                  </a:lnTo>
                  <a:lnTo>
                    <a:pt x="7783" y="370"/>
                  </a:lnTo>
                  <a:lnTo>
                    <a:pt x="7789" y="357"/>
                  </a:lnTo>
                  <a:lnTo>
                    <a:pt x="7794" y="346"/>
                  </a:lnTo>
                  <a:lnTo>
                    <a:pt x="7800" y="334"/>
                  </a:lnTo>
                  <a:lnTo>
                    <a:pt x="7805" y="323"/>
                  </a:lnTo>
                  <a:lnTo>
                    <a:pt x="7808" y="318"/>
                  </a:lnTo>
                  <a:lnTo>
                    <a:pt x="7817" y="324"/>
                  </a:lnTo>
                  <a:lnTo>
                    <a:pt x="7830" y="330"/>
                  </a:lnTo>
                  <a:lnTo>
                    <a:pt x="7842" y="335"/>
                  </a:lnTo>
                  <a:lnTo>
                    <a:pt x="7853" y="335"/>
                  </a:lnTo>
                  <a:lnTo>
                    <a:pt x="7865" y="340"/>
                  </a:lnTo>
                  <a:lnTo>
                    <a:pt x="7877" y="345"/>
                  </a:lnTo>
                  <a:lnTo>
                    <a:pt x="7886" y="338"/>
                  </a:lnTo>
                  <a:lnTo>
                    <a:pt x="7897" y="332"/>
                  </a:lnTo>
                  <a:lnTo>
                    <a:pt x="7905" y="324"/>
                  </a:lnTo>
                  <a:lnTo>
                    <a:pt x="7914" y="318"/>
                  </a:lnTo>
                  <a:lnTo>
                    <a:pt x="7922" y="310"/>
                  </a:lnTo>
                  <a:lnTo>
                    <a:pt x="7934" y="307"/>
                  </a:lnTo>
                  <a:lnTo>
                    <a:pt x="7945" y="306"/>
                  </a:lnTo>
                  <a:lnTo>
                    <a:pt x="7957" y="304"/>
                  </a:lnTo>
                  <a:lnTo>
                    <a:pt x="7966" y="295"/>
                  </a:lnTo>
                  <a:lnTo>
                    <a:pt x="7966" y="284"/>
                  </a:lnTo>
                  <a:lnTo>
                    <a:pt x="7960" y="274"/>
                  </a:lnTo>
                  <a:lnTo>
                    <a:pt x="7961" y="263"/>
                  </a:lnTo>
                  <a:lnTo>
                    <a:pt x="7965" y="252"/>
                  </a:lnTo>
                  <a:lnTo>
                    <a:pt x="7973" y="244"/>
                  </a:lnTo>
                  <a:lnTo>
                    <a:pt x="7977" y="233"/>
                  </a:lnTo>
                  <a:lnTo>
                    <a:pt x="7981" y="222"/>
                  </a:lnTo>
                  <a:lnTo>
                    <a:pt x="7990" y="213"/>
                  </a:lnTo>
                  <a:lnTo>
                    <a:pt x="7992" y="202"/>
                  </a:lnTo>
                  <a:lnTo>
                    <a:pt x="7999" y="192"/>
                  </a:lnTo>
                  <a:lnTo>
                    <a:pt x="8005" y="182"/>
                  </a:lnTo>
                  <a:lnTo>
                    <a:pt x="8009" y="170"/>
                  </a:lnTo>
                  <a:lnTo>
                    <a:pt x="8017" y="162"/>
                  </a:lnTo>
                  <a:lnTo>
                    <a:pt x="8025" y="153"/>
                  </a:lnTo>
                  <a:lnTo>
                    <a:pt x="8035" y="147"/>
                  </a:lnTo>
                  <a:lnTo>
                    <a:pt x="8044" y="141"/>
                  </a:lnTo>
                  <a:lnTo>
                    <a:pt x="8048" y="130"/>
                  </a:lnTo>
                  <a:lnTo>
                    <a:pt x="8051" y="118"/>
                  </a:lnTo>
                  <a:lnTo>
                    <a:pt x="8044" y="108"/>
                  </a:lnTo>
                  <a:lnTo>
                    <a:pt x="8047" y="95"/>
                  </a:lnTo>
                  <a:lnTo>
                    <a:pt x="8042" y="83"/>
                  </a:lnTo>
                  <a:lnTo>
                    <a:pt x="8032" y="79"/>
                  </a:lnTo>
                  <a:lnTo>
                    <a:pt x="8019" y="83"/>
                  </a:lnTo>
                  <a:lnTo>
                    <a:pt x="8008" y="82"/>
                  </a:lnTo>
                  <a:lnTo>
                    <a:pt x="8008" y="69"/>
                  </a:lnTo>
                  <a:lnTo>
                    <a:pt x="8018" y="62"/>
                  </a:lnTo>
                  <a:lnTo>
                    <a:pt x="8027" y="53"/>
                  </a:lnTo>
                  <a:lnTo>
                    <a:pt x="8035" y="46"/>
                  </a:lnTo>
                  <a:lnTo>
                    <a:pt x="8045" y="39"/>
                  </a:lnTo>
                  <a:lnTo>
                    <a:pt x="8052" y="30"/>
                  </a:lnTo>
                  <a:lnTo>
                    <a:pt x="8061" y="23"/>
                  </a:lnTo>
                  <a:lnTo>
                    <a:pt x="8072" y="22"/>
                  </a:lnTo>
                  <a:lnTo>
                    <a:pt x="8083" y="22"/>
                  </a:lnTo>
                  <a:lnTo>
                    <a:pt x="8094" y="19"/>
                  </a:lnTo>
                  <a:lnTo>
                    <a:pt x="8097" y="19"/>
                  </a:lnTo>
                  <a:lnTo>
                    <a:pt x="8108" y="14"/>
                  </a:lnTo>
                  <a:lnTo>
                    <a:pt x="8119" y="11"/>
                  </a:lnTo>
                  <a:lnTo>
                    <a:pt x="8131" y="11"/>
                  </a:lnTo>
                  <a:lnTo>
                    <a:pt x="8135" y="7"/>
                  </a:lnTo>
                  <a:lnTo>
                    <a:pt x="8146" y="4"/>
                  </a:lnTo>
                  <a:lnTo>
                    <a:pt x="8156" y="8"/>
                  </a:lnTo>
                  <a:lnTo>
                    <a:pt x="8168" y="8"/>
                  </a:lnTo>
                  <a:lnTo>
                    <a:pt x="8181" y="7"/>
                  </a:lnTo>
                  <a:lnTo>
                    <a:pt x="8198" y="2"/>
                  </a:lnTo>
                  <a:lnTo>
                    <a:pt x="8209" y="1"/>
                  </a:lnTo>
                  <a:lnTo>
                    <a:pt x="8222" y="0"/>
                  </a:lnTo>
                  <a:lnTo>
                    <a:pt x="8232" y="5"/>
                  </a:lnTo>
                  <a:lnTo>
                    <a:pt x="8244" y="9"/>
                  </a:lnTo>
                  <a:lnTo>
                    <a:pt x="8254" y="17"/>
                  </a:lnTo>
                  <a:lnTo>
                    <a:pt x="8264" y="18"/>
                  </a:lnTo>
                  <a:lnTo>
                    <a:pt x="8272" y="27"/>
                  </a:lnTo>
                  <a:lnTo>
                    <a:pt x="8283" y="30"/>
                  </a:lnTo>
                  <a:lnTo>
                    <a:pt x="8295" y="36"/>
                  </a:lnTo>
                  <a:lnTo>
                    <a:pt x="8305" y="32"/>
                  </a:lnTo>
                  <a:lnTo>
                    <a:pt x="8316" y="31"/>
                  </a:lnTo>
                  <a:lnTo>
                    <a:pt x="8328" y="36"/>
                  </a:lnTo>
                  <a:lnTo>
                    <a:pt x="8337" y="43"/>
                  </a:lnTo>
                  <a:lnTo>
                    <a:pt x="8347" y="47"/>
                  </a:lnTo>
                  <a:lnTo>
                    <a:pt x="8352" y="58"/>
                  </a:lnTo>
                  <a:lnTo>
                    <a:pt x="8362" y="64"/>
                  </a:lnTo>
                  <a:lnTo>
                    <a:pt x="8370" y="72"/>
                  </a:lnTo>
                  <a:lnTo>
                    <a:pt x="8374" y="84"/>
                  </a:lnTo>
                  <a:lnTo>
                    <a:pt x="8384" y="95"/>
                  </a:lnTo>
                  <a:lnTo>
                    <a:pt x="8386" y="107"/>
                  </a:lnTo>
                  <a:lnTo>
                    <a:pt x="8391" y="119"/>
                  </a:lnTo>
                  <a:lnTo>
                    <a:pt x="8396" y="130"/>
                  </a:lnTo>
                  <a:lnTo>
                    <a:pt x="8398" y="142"/>
                  </a:lnTo>
                  <a:lnTo>
                    <a:pt x="8403" y="152"/>
                  </a:lnTo>
                  <a:lnTo>
                    <a:pt x="8410" y="161"/>
                  </a:lnTo>
                  <a:lnTo>
                    <a:pt x="8414" y="173"/>
                  </a:lnTo>
                  <a:lnTo>
                    <a:pt x="8418" y="185"/>
                  </a:lnTo>
                  <a:lnTo>
                    <a:pt x="8426" y="194"/>
                  </a:lnTo>
                  <a:lnTo>
                    <a:pt x="8421" y="205"/>
                  </a:lnTo>
                  <a:lnTo>
                    <a:pt x="8425" y="217"/>
                  </a:lnTo>
                  <a:lnTo>
                    <a:pt x="8434" y="226"/>
                  </a:lnTo>
                  <a:lnTo>
                    <a:pt x="8440" y="237"/>
                  </a:lnTo>
                  <a:lnTo>
                    <a:pt x="8445" y="249"/>
                  </a:lnTo>
                  <a:lnTo>
                    <a:pt x="8445" y="262"/>
                  </a:lnTo>
                  <a:lnTo>
                    <a:pt x="8447" y="274"/>
                  </a:lnTo>
                  <a:lnTo>
                    <a:pt x="8455" y="282"/>
                  </a:lnTo>
                  <a:lnTo>
                    <a:pt x="8461" y="293"/>
                  </a:lnTo>
                  <a:lnTo>
                    <a:pt x="8456" y="304"/>
                  </a:lnTo>
                  <a:lnTo>
                    <a:pt x="8458" y="317"/>
                  </a:lnTo>
                  <a:lnTo>
                    <a:pt x="8467" y="324"/>
                  </a:lnTo>
                  <a:lnTo>
                    <a:pt x="8473" y="335"/>
                  </a:lnTo>
                  <a:lnTo>
                    <a:pt x="8484" y="338"/>
                  </a:lnTo>
                  <a:lnTo>
                    <a:pt x="8494" y="342"/>
                  </a:lnTo>
                  <a:lnTo>
                    <a:pt x="8506" y="342"/>
                  </a:lnTo>
                  <a:lnTo>
                    <a:pt x="8517" y="338"/>
                  </a:lnTo>
                  <a:lnTo>
                    <a:pt x="8527" y="340"/>
                  </a:lnTo>
                  <a:lnTo>
                    <a:pt x="8536" y="348"/>
                  </a:lnTo>
                  <a:lnTo>
                    <a:pt x="8547" y="350"/>
                  </a:lnTo>
                  <a:lnTo>
                    <a:pt x="8555" y="358"/>
                  </a:lnTo>
                  <a:lnTo>
                    <a:pt x="8566" y="358"/>
                  </a:lnTo>
                  <a:lnTo>
                    <a:pt x="8576" y="352"/>
                  </a:lnTo>
                  <a:lnTo>
                    <a:pt x="8581" y="363"/>
                  </a:lnTo>
                  <a:lnTo>
                    <a:pt x="8592" y="368"/>
                  </a:lnTo>
                  <a:lnTo>
                    <a:pt x="8599" y="379"/>
                  </a:lnTo>
                  <a:lnTo>
                    <a:pt x="8607" y="387"/>
                  </a:lnTo>
                  <a:lnTo>
                    <a:pt x="8616" y="393"/>
                  </a:lnTo>
                  <a:lnTo>
                    <a:pt x="8626" y="398"/>
                  </a:lnTo>
                  <a:lnTo>
                    <a:pt x="8637" y="398"/>
                  </a:lnTo>
                  <a:lnTo>
                    <a:pt x="8648" y="397"/>
                  </a:lnTo>
                  <a:lnTo>
                    <a:pt x="8644" y="409"/>
                  </a:lnTo>
                  <a:lnTo>
                    <a:pt x="8644" y="421"/>
                  </a:lnTo>
                  <a:lnTo>
                    <a:pt x="8653" y="428"/>
                  </a:lnTo>
                  <a:lnTo>
                    <a:pt x="8654" y="440"/>
                  </a:lnTo>
                  <a:lnTo>
                    <a:pt x="8653" y="453"/>
                  </a:lnTo>
                  <a:lnTo>
                    <a:pt x="8648" y="463"/>
                  </a:lnTo>
                  <a:lnTo>
                    <a:pt x="8656" y="473"/>
                  </a:lnTo>
                  <a:lnTo>
                    <a:pt x="8663" y="483"/>
                  </a:lnTo>
                  <a:lnTo>
                    <a:pt x="8667" y="495"/>
                  </a:lnTo>
                  <a:lnTo>
                    <a:pt x="8679" y="494"/>
                  </a:lnTo>
                  <a:lnTo>
                    <a:pt x="8690" y="492"/>
                  </a:lnTo>
                  <a:lnTo>
                    <a:pt x="8701" y="493"/>
                  </a:lnTo>
                  <a:lnTo>
                    <a:pt x="8712" y="494"/>
                  </a:lnTo>
                  <a:lnTo>
                    <a:pt x="8722" y="495"/>
                  </a:lnTo>
                  <a:lnTo>
                    <a:pt x="8734" y="494"/>
                  </a:lnTo>
                  <a:lnTo>
                    <a:pt x="8745" y="491"/>
                  </a:lnTo>
                  <a:lnTo>
                    <a:pt x="8757" y="494"/>
                  </a:lnTo>
                  <a:lnTo>
                    <a:pt x="8765" y="484"/>
                  </a:lnTo>
                  <a:lnTo>
                    <a:pt x="8774" y="476"/>
                  </a:lnTo>
                  <a:lnTo>
                    <a:pt x="8784" y="468"/>
                  </a:lnTo>
                  <a:lnTo>
                    <a:pt x="8794" y="462"/>
                  </a:lnTo>
                  <a:lnTo>
                    <a:pt x="8805" y="461"/>
                  </a:lnTo>
                  <a:lnTo>
                    <a:pt x="8816" y="461"/>
                  </a:lnTo>
                  <a:lnTo>
                    <a:pt x="8826" y="455"/>
                  </a:lnTo>
                  <a:lnTo>
                    <a:pt x="8837" y="454"/>
                  </a:lnTo>
                  <a:lnTo>
                    <a:pt x="8846" y="447"/>
                  </a:lnTo>
                  <a:lnTo>
                    <a:pt x="8858" y="442"/>
                  </a:lnTo>
                  <a:lnTo>
                    <a:pt x="8869" y="439"/>
                  </a:lnTo>
                  <a:lnTo>
                    <a:pt x="8880" y="441"/>
                  </a:lnTo>
                  <a:lnTo>
                    <a:pt x="8891" y="447"/>
                  </a:lnTo>
                  <a:lnTo>
                    <a:pt x="8891" y="448"/>
                  </a:lnTo>
                  <a:lnTo>
                    <a:pt x="8887" y="459"/>
                  </a:lnTo>
                  <a:lnTo>
                    <a:pt x="8883" y="470"/>
                  </a:lnTo>
                  <a:lnTo>
                    <a:pt x="8888" y="480"/>
                  </a:lnTo>
                  <a:lnTo>
                    <a:pt x="8894" y="491"/>
                  </a:lnTo>
                  <a:lnTo>
                    <a:pt x="8889" y="501"/>
                  </a:lnTo>
                  <a:lnTo>
                    <a:pt x="8883" y="511"/>
                  </a:lnTo>
                  <a:lnTo>
                    <a:pt x="8872" y="516"/>
                  </a:lnTo>
                  <a:lnTo>
                    <a:pt x="8863" y="522"/>
                  </a:lnTo>
                  <a:lnTo>
                    <a:pt x="8857" y="532"/>
                  </a:lnTo>
                  <a:lnTo>
                    <a:pt x="8860" y="544"/>
                  </a:lnTo>
                  <a:lnTo>
                    <a:pt x="8852" y="552"/>
                  </a:lnTo>
                  <a:lnTo>
                    <a:pt x="8850" y="564"/>
                  </a:lnTo>
                  <a:lnTo>
                    <a:pt x="8850" y="576"/>
                  </a:lnTo>
                  <a:lnTo>
                    <a:pt x="8849" y="580"/>
                  </a:lnTo>
                  <a:lnTo>
                    <a:pt x="8842" y="590"/>
                  </a:lnTo>
                  <a:lnTo>
                    <a:pt x="8844" y="602"/>
                  </a:lnTo>
                  <a:lnTo>
                    <a:pt x="8840" y="613"/>
                  </a:lnTo>
                  <a:lnTo>
                    <a:pt x="8831" y="620"/>
                  </a:lnTo>
                  <a:lnTo>
                    <a:pt x="8829" y="632"/>
                  </a:lnTo>
                  <a:lnTo>
                    <a:pt x="8824" y="642"/>
                  </a:lnTo>
                  <a:lnTo>
                    <a:pt x="8816" y="652"/>
                  </a:lnTo>
                  <a:lnTo>
                    <a:pt x="8816" y="663"/>
                  </a:lnTo>
                  <a:lnTo>
                    <a:pt x="8807" y="671"/>
                  </a:lnTo>
                  <a:lnTo>
                    <a:pt x="8797" y="676"/>
                  </a:lnTo>
                  <a:lnTo>
                    <a:pt x="8794" y="688"/>
                  </a:lnTo>
                  <a:lnTo>
                    <a:pt x="8795" y="699"/>
                  </a:lnTo>
                  <a:lnTo>
                    <a:pt x="8788" y="709"/>
                  </a:lnTo>
                  <a:lnTo>
                    <a:pt x="8728" y="692"/>
                  </a:lnTo>
                  <a:lnTo>
                    <a:pt x="8718" y="687"/>
                  </a:lnTo>
                  <a:lnTo>
                    <a:pt x="8709" y="694"/>
                  </a:lnTo>
                  <a:lnTo>
                    <a:pt x="8706" y="706"/>
                  </a:lnTo>
                  <a:lnTo>
                    <a:pt x="8696" y="713"/>
                  </a:lnTo>
                  <a:lnTo>
                    <a:pt x="8686" y="717"/>
                  </a:lnTo>
                  <a:lnTo>
                    <a:pt x="8675" y="718"/>
                  </a:lnTo>
                  <a:lnTo>
                    <a:pt x="8665" y="724"/>
                  </a:lnTo>
                  <a:lnTo>
                    <a:pt x="8672" y="734"/>
                  </a:lnTo>
                  <a:lnTo>
                    <a:pt x="8679" y="759"/>
                  </a:lnTo>
                  <a:lnTo>
                    <a:pt x="8685" y="785"/>
                  </a:lnTo>
                  <a:lnTo>
                    <a:pt x="8683" y="797"/>
                  </a:lnTo>
                  <a:lnTo>
                    <a:pt x="8680" y="808"/>
                  </a:lnTo>
                  <a:lnTo>
                    <a:pt x="8681" y="820"/>
                  </a:lnTo>
                  <a:lnTo>
                    <a:pt x="8685" y="833"/>
                  </a:lnTo>
                  <a:lnTo>
                    <a:pt x="8685" y="836"/>
                  </a:lnTo>
                  <a:lnTo>
                    <a:pt x="8683" y="848"/>
                  </a:lnTo>
                  <a:lnTo>
                    <a:pt x="8680" y="859"/>
                  </a:lnTo>
                  <a:lnTo>
                    <a:pt x="8673" y="869"/>
                  </a:lnTo>
                  <a:lnTo>
                    <a:pt x="8669" y="879"/>
                  </a:lnTo>
                  <a:lnTo>
                    <a:pt x="8658" y="880"/>
                  </a:lnTo>
                  <a:lnTo>
                    <a:pt x="8647" y="882"/>
                  </a:lnTo>
                  <a:lnTo>
                    <a:pt x="8637" y="887"/>
                  </a:lnTo>
                  <a:lnTo>
                    <a:pt x="8643" y="897"/>
                  </a:lnTo>
                  <a:lnTo>
                    <a:pt x="8642" y="909"/>
                  </a:lnTo>
                  <a:lnTo>
                    <a:pt x="8644" y="914"/>
                  </a:lnTo>
                  <a:lnTo>
                    <a:pt x="8639" y="904"/>
                  </a:lnTo>
                  <a:lnTo>
                    <a:pt x="8629" y="898"/>
                  </a:lnTo>
                  <a:lnTo>
                    <a:pt x="8622" y="890"/>
                  </a:lnTo>
                  <a:lnTo>
                    <a:pt x="8623" y="878"/>
                  </a:lnTo>
                  <a:lnTo>
                    <a:pt x="8614" y="871"/>
                  </a:lnTo>
                  <a:lnTo>
                    <a:pt x="8602" y="869"/>
                  </a:lnTo>
                  <a:lnTo>
                    <a:pt x="8597" y="880"/>
                  </a:lnTo>
                  <a:lnTo>
                    <a:pt x="8593" y="892"/>
                  </a:lnTo>
                  <a:lnTo>
                    <a:pt x="8592" y="907"/>
                  </a:lnTo>
                  <a:lnTo>
                    <a:pt x="8583" y="913"/>
                  </a:lnTo>
                  <a:lnTo>
                    <a:pt x="8571" y="913"/>
                  </a:lnTo>
                  <a:lnTo>
                    <a:pt x="8562" y="918"/>
                  </a:lnTo>
                  <a:lnTo>
                    <a:pt x="8559" y="930"/>
                  </a:lnTo>
                  <a:lnTo>
                    <a:pt x="8550" y="937"/>
                  </a:lnTo>
                  <a:lnTo>
                    <a:pt x="8544" y="946"/>
                  </a:lnTo>
                  <a:lnTo>
                    <a:pt x="8532" y="944"/>
                  </a:lnTo>
                  <a:lnTo>
                    <a:pt x="8522" y="947"/>
                  </a:lnTo>
                  <a:lnTo>
                    <a:pt x="8510" y="945"/>
                  </a:lnTo>
                  <a:lnTo>
                    <a:pt x="8498" y="946"/>
                  </a:lnTo>
                  <a:lnTo>
                    <a:pt x="8493" y="956"/>
                  </a:lnTo>
                  <a:lnTo>
                    <a:pt x="8496" y="968"/>
                  </a:lnTo>
                  <a:lnTo>
                    <a:pt x="8505" y="975"/>
                  </a:lnTo>
                  <a:lnTo>
                    <a:pt x="8501" y="987"/>
                  </a:lnTo>
                  <a:lnTo>
                    <a:pt x="8494" y="996"/>
                  </a:lnTo>
                  <a:lnTo>
                    <a:pt x="8484" y="991"/>
                  </a:lnTo>
                  <a:lnTo>
                    <a:pt x="8473" y="991"/>
                  </a:lnTo>
                  <a:lnTo>
                    <a:pt x="8461" y="991"/>
                  </a:lnTo>
                  <a:lnTo>
                    <a:pt x="8451" y="987"/>
                  </a:lnTo>
                  <a:lnTo>
                    <a:pt x="8440" y="984"/>
                  </a:lnTo>
                  <a:lnTo>
                    <a:pt x="8433" y="975"/>
                  </a:lnTo>
                  <a:lnTo>
                    <a:pt x="8431" y="973"/>
                  </a:lnTo>
                  <a:lnTo>
                    <a:pt x="8423" y="965"/>
                  </a:lnTo>
                  <a:lnTo>
                    <a:pt x="8414" y="971"/>
                  </a:lnTo>
                  <a:lnTo>
                    <a:pt x="8403" y="975"/>
                  </a:lnTo>
                  <a:lnTo>
                    <a:pt x="8400" y="987"/>
                  </a:lnTo>
                  <a:lnTo>
                    <a:pt x="8394" y="997"/>
                  </a:lnTo>
                  <a:lnTo>
                    <a:pt x="8387" y="1007"/>
                  </a:lnTo>
                  <a:lnTo>
                    <a:pt x="8379" y="1015"/>
                  </a:lnTo>
                  <a:lnTo>
                    <a:pt x="8372" y="1024"/>
                  </a:lnTo>
                  <a:lnTo>
                    <a:pt x="8365" y="1033"/>
                  </a:lnTo>
                  <a:lnTo>
                    <a:pt x="8353" y="1033"/>
                  </a:lnTo>
                  <a:lnTo>
                    <a:pt x="8350" y="1035"/>
                  </a:lnTo>
                  <a:lnTo>
                    <a:pt x="8340" y="1043"/>
                  </a:lnTo>
                  <a:lnTo>
                    <a:pt x="8332" y="1050"/>
                  </a:lnTo>
                  <a:lnTo>
                    <a:pt x="8332" y="1052"/>
                  </a:lnTo>
                  <a:lnTo>
                    <a:pt x="8321" y="1054"/>
                  </a:lnTo>
                  <a:lnTo>
                    <a:pt x="8310" y="1059"/>
                  </a:lnTo>
                  <a:lnTo>
                    <a:pt x="8300" y="1064"/>
                  </a:lnTo>
                  <a:lnTo>
                    <a:pt x="8292" y="1072"/>
                  </a:lnTo>
                  <a:lnTo>
                    <a:pt x="8284" y="1079"/>
                  </a:lnTo>
                  <a:lnTo>
                    <a:pt x="8275" y="1088"/>
                  </a:lnTo>
                  <a:lnTo>
                    <a:pt x="8269" y="1100"/>
                  </a:lnTo>
                  <a:lnTo>
                    <a:pt x="8260" y="1108"/>
                  </a:lnTo>
                  <a:lnTo>
                    <a:pt x="8251" y="1114"/>
                  </a:lnTo>
                  <a:lnTo>
                    <a:pt x="8239" y="1113"/>
                  </a:lnTo>
                  <a:lnTo>
                    <a:pt x="8227" y="1112"/>
                  </a:lnTo>
                  <a:lnTo>
                    <a:pt x="8217" y="1117"/>
                  </a:lnTo>
                  <a:lnTo>
                    <a:pt x="8205" y="1117"/>
                  </a:lnTo>
                  <a:lnTo>
                    <a:pt x="8196" y="1125"/>
                  </a:lnTo>
                  <a:lnTo>
                    <a:pt x="8185" y="1125"/>
                  </a:lnTo>
                  <a:lnTo>
                    <a:pt x="8175" y="1132"/>
                  </a:lnTo>
                  <a:lnTo>
                    <a:pt x="8165" y="1137"/>
                  </a:lnTo>
                  <a:lnTo>
                    <a:pt x="8156" y="1144"/>
                  </a:lnTo>
                  <a:lnTo>
                    <a:pt x="8146" y="1148"/>
                  </a:lnTo>
                  <a:lnTo>
                    <a:pt x="8137" y="1156"/>
                  </a:lnTo>
                  <a:lnTo>
                    <a:pt x="8132" y="1167"/>
                  </a:lnTo>
                  <a:lnTo>
                    <a:pt x="8121" y="1170"/>
                  </a:lnTo>
                  <a:lnTo>
                    <a:pt x="8110" y="1172"/>
                  </a:lnTo>
                  <a:lnTo>
                    <a:pt x="8102" y="1180"/>
                  </a:lnTo>
                  <a:lnTo>
                    <a:pt x="8088" y="1190"/>
                  </a:lnTo>
                  <a:lnTo>
                    <a:pt x="8079" y="1197"/>
                  </a:lnTo>
                  <a:lnTo>
                    <a:pt x="8074" y="1186"/>
                  </a:lnTo>
                  <a:lnTo>
                    <a:pt x="8082" y="1179"/>
                  </a:lnTo>
                  <a:lnTo>
                    <a:pt x="8093" y="1174"/>
                  </a:lnTo>
                  <a:lnTo>
                    <a:pt x="8105" y="1170"/>
                  </a:lnTo>
                  <a:lnTo>
                    <a:pt x="8102" y="1159"/>
                  </a:lnTo>
                  <a:lnTo>
                    <a:pt x="8112" y="1152"/>
                  </a:lnTo>
                  <a:lnTo>
                    <a:pt x="8122" y="1146"/>
                  </a:lnTo>
                  <a:lnTo>
                    <a:pt x="8111" y="1147"/>
                  </a:lnTo>
                  <a:lnTo>
                    <a:pt x="8100" y="1148"/>
                  </a:lnTo>
                  <a:lnTo>
                    <a:pt x="8088" y="1147"/>
                  </a:lnTo>
                  <a:lnTo>
                    <a:pt x="8094" y="1137"/>
                  </a:lnTo>
                  <a:lnTo>
                    <a:pt x="8099" y="1127"/>
                  </a:lnTo>
                  <a:lnTo>
                    <a:pt x="8095" y="1116"/>
                  </a:lnTo>
                  <a:lnTo>
                    <a:pt x="8104" y="1110"/>
                  </a:lnTo>
                  <a:lnTo>
                    <a:pt x="8115" y="1106"/>
                  </a:lnTo>
                  <a:lnTo>
                    <a:pt x="8123" y="1095"/>
                  </a:lnTo>
                  <a:lnTo>
                    <a:pt x="8129" y="1086"/>
                  </a:lnTo>
                  <a:lnTo>
                    <a:pt x="8136" y="1076"/>
                  </a:lnTo>
                  <a:lnTo>
                    <a:pt x="8143" y="1066"/>
                  </a:lnTo>
                  <a:lnTo>
                    <a:pt x="8136" y="1055"/>
                  </a:lnTo>
                  <a:lnTo>
                    <a:pt x="8130" y="1044"/>
                  </a:lnTo>
                  <a:lnTo>
                    <a:pt x="8120" y="1039"/>
                  </a:lnTo>
                  <a:lnTo>
                    <a:pt x="8115" y="1028"/>
                  </a:lnTo>
                  <a:lnTo>
                    <a:pt x="8105" y="1037"/>
                  </a:lnTo>
                  <a:lnTo>
                    <a:pt x="8094" y="1033"/>
                  </a:lnTo>
                  <a:lnTo>
                    <a:pt x="8082" y="1031"/>
                  </a:lnTo>
                  <a:lnTo>
                    <a:pt x="8071" y="1035"/>
                  </a:lnTo>
                  <a:lnTo>
                    <a:pt x="8063" y="1042"/>
                  </a:lnTo>
                  <a:lnTo>
                    <a:pt x="8056" y="1052"/>
                  </a:lnTo>
                  <a:lnTo>
                    <a:pt x="8047" y="1061"/>
                  </a:lnTo>
                  <a:lnTo>
                    <a:pt x="8039" y="1069"/>
                  </a:lnTo>
                  <a:lnTo>
                    <a:pt x="8036" y="1081"/>
                  </a:lnTo>
                  <a:lnTo>
                    <a:pt x="8026" y="1087"/>
                  </a:lnTo>
                  <a:lnTo>
                    <a:pt x="8015" y="1093"/>
                  </a:lnTo>
                  <a:lnTo>
                    <a:pt x="8003" y="1097"/>
                  </a:lnTo>
                  <a:lnTo>
                    <a:pt x="7996" y="1102"/>
                  </a:lnTo>
                  <a:lnTo>
                    <a:pt x="7985" y="1106"/>
                  </a:lnTo>
                  <a:lnTo>
                    <a:pt x="7978" y="1115"/>
                  </a:lnTo>
                  <a:lnTo>
                    <a:pt x="7968" y="1120"/>
                  </a:lnTo>
                  <a:lnTo>
                    <a:pt x="7963" y="1132"/>
                  </a:lnTo>
                  <a:lnTo>
                    <a:pt x="7963" y="1144"/>
                  </a:lnTo>
                  <a:lnTo>
                    <a:pt x="7954" y="1151"/>
                  </a:lnTo>
                  <a:lnTo>
                    <a:pt x="7947" y="1160"/>
                  </a:lnTo>
                  <a:lnTo>
                    <a:pt x="7936" y="1163"/>
                  </a:lnTo>
                  <a:lnTo>
                    <a:pt x="7924" y="1162"/>
                  </a:lnTo>
                  <a:lnTo>
                    <a:pt x="7911" y="1170"/>
                  </a:lnTo>
                  <a:lnTo>
                    <a:pt x="7900" y="1168"/>
                  </a:lnTo>
                  <a:lnTo>
                    <a:pt x="7892" y="1159"/>
                  </a:lnTo>
                  <a:lnTo>
                    <a:pt x="7888" y="1159"/>
                  </a:lnTo>
                  <a:lnTo>
                    <a:pt x="7876" y="1162"/>
                  </a:lnTo>
                  <a:close/>
                  <a:moveTo>
                    <a:pt x="7646" y="2356"/>
                  </a:moveTo>
                  <a:lnTo>
                    <a:pt x="7648" y="2346"/>
                  </a:lnTo>
                  <a:lnTo>
                    <a:pt x="7649" y="2345"/>
                  </a:lnTo>
                  <a:lnTo>
                    <a:pt x="7660" y="2342"/>
                  </a:lnTo>
                  <a:lnTo>
                    <a:pt x="7657" y="2354"/>
                  </a:lnTo>
                  <a:lnTo>
                    <a:pt x="7667" y="2350"/>
                  </a:lnTo>
                  <a:lnTo>
                    <a:pt x="7664" y="2361"/>
                  </a:lnTo>
                  <a:lnTo>
                    <a:pt x="7646" y="2356"/>
                  </a:lnTo>
                  <a:close/>
                  <a:moveTo>
                    <a:pt x="7617" y="2365"/>
                  </a:moveTo>
                  <a:lnTo>
                    <a:pt x="7607" y="2362"/>
                  </a:lnTo>
                  <a:lnTo>
                    <a:pt x="7601" y="2352"/>
                  </a:lnTo>
                  <a:lnTo>
                    <a:pt x="7599" y="2347"/>
                  </a:lnTo>
                  <a:lnTo>
                    <a:pt x="7597" y="2341"/>
                  </a:lnTo>
                  <a:lnTo>
                    <a:pt x="7591" y="2331"/>
                  </a:lnTo>
                  <a:lnTo>
                    <a:pt x="7602" y="2332"/>
                  </a:lnTo>
                  <a:lnTo>
                    <a:pt x="7612" y="2338"/>
                  </a:lnTo>
                  <a:lnTo>
                    <a:pt x="7620" y="2346"/>
                  </a:lnTo>
                  <a:lnTo>
                    <a:pt x="7622" y="2358"/>
                  </a:lnTo>
                  <a:lnTo>
                    <a:pt x="7619" y="2365"/>
                  </a:lnTo>
                  <a:lnTo>
                    <a:pt x="7617" y="2365"/>
                  </a:lnTo>
                  <a:close/>
                  <a:moveTo>
                    <a:pt x="7565" y="2399"/>
                  </a:moveTo>
                  <a:lnTo>
                    <a:pt x="7557" y="2407"/>
                  </a:lnTo>
                  <a:lnTo>
                    <a:pt x="7565" y="2399"/>
                  </a:lnTo>
                  <a:close/>
                  <a:moveTo>
                    <a:pt x="7578" y="2395"/>
                  </a:moveTo>
                  <a:lnTo>
                    <a:pt x="7573" y="2405"/>
                  </a:lnTo>
                  <a:lnTo>
                    <a:pt x="7578" y="2395"/>
                  </a:lnTo>
                  <a:close/>
                  <a:moveTo>
                    <a:pt x="7597" y="2357"/>
                  </a:moveTo>
                  <a:lnTo>
                    <a:pt x="7604" y="2367"/>
                  </a:lnTo>
                  <a:lnTo>
                    <a:pt x="7599" y="2377"/>
                  </a:lnTo>
                  <a:lnTo>
                    <a:pt x="7593" y="2366"/>
                  </a:lnTo>
                  <a:lnTo>
                    <a:pt x="7597" y="2357"/>
                  </a:lnTo>
                  <a:close/>
                  <a:moveTo>
                    <a:pt x="7848" y="2274"/>
                  </a:moveTo>
                  <a:lnTo>
                    <a:pt x="7849" y="2262"/>
                  </a:lnTo>
                  <a:lnTo>
                    <a:pt x="7848" y="2274"/>
                  </a:lnTo>
                  <a:close/>
                  <a:moveTo>
                    <a:pt x="7833" y="2279"/>
                  </a:moveTo>
                  <a:lnTo>
                    <a:pt x="7823" y="2283"/>
                  </a:lnTo>
                  <a:lnTo>
                    <a:pt x="7833" y="2279"/>
                  </a:lnTo>
                  <a:close/>
                  <a:moveTo>
                    <a:pt x="7616" y="2320"/>
                  </a:moveTo>
                  <a:lnTo>
                    <a:pt x="7608" y="2328"/>
                  </a:lnTo>
                  <a:lnTo>
                    <a:pt x="7616" y="2320"/>
                  </a:lnTo>
                  <a:close/>
                  <a:moveTo>
                    <a:pt x="7599" y="2327"/>
                  </a:moveTo>
                  <a:lnTo>
                    <a:pt x="7610" y="2330"/>
                  </a:lnTo>
                  <a:lnTo>
                    <a:pt x="7619" y="2338"/>
                  </a:lnTo>
                  <a:lnTo>
                    <a:pt x="7608" y="2334"/>
                  </a:lnTo>
                  <a:lnTo>
                    <a:pt x="7599" y="2329"/>
                  </a:lnTo>
                  <a:lnTo>
                    <a:pt x="7599" y="2327"/>
                  </a:lnTo>
                  <a:close/>
                  <a:moveTo>
                    <a:pt x="7617" y="2369"/>
                  </a:moveTo>
                  <a:lnTo>
                    <a:pt x="7619" y="2370"/>
                  </a:lnTo>
                  <a:lnTo>
                    <a:pt x="7620" y="2367"/>
                  </a:lnTo>
                  <a:lnTo>
                    <a:pt x="7617" y="2369"/>
                  </a:lnTo>
                  <a:close/>
                  <a:moveTo>
                    <a:pt x="7649" y="2357"/>
                  </a:moveTo>
                  <a:lnTo>
                    <a:pt x="7641" y="2365"/>
                  </a:lnTo>
                  <a:lnTo>
                    <a:pt x="7648" y="2357"/>
                  </a:lnTo>
                  <a:lnTo>
                    <a:pt x="7649" y="2357"/>
                  </a:lnTo>
                  <a:close/>
                  <a:moveTo>
                    <a:pt x="7606" y="2367"/>
                  </a:moveTo>
                  <a:lnTo>
                    <a:pt x="7601" y="2356"/>
                  </a:lnTo>
                  <a:lnTo>
                    <a:pt x="7606" y="2367"/>
                  </a:lnTo>
                  <a:close/>
                  <a:moveTo>
                    <a:pt x="7514" y="2409"/>
                  </a:moveTo>
                  <a:lnTo>
                    <a:pt x="7524" y="2403"/>
                  </a:lnTo>
                  <a:lnTo>
                    <a:pt x="7514" y="2409"/>
                  </a:lnTo>
                  <a:close/>
                  <a:moveTo>
                    <a:pt x="7429" y="2440"/>
                  </a:moveTo>
                  <a:lnTo>
                    <a:pt x="7437" y="2449"/>
                  </a:lnTo>
                  <a:lnTo>
                    <a:pt x="7426" y="2447"/>
                  </a:lnTo>
                  <a:lnTo>
                    <a:pt x="7429" y="2440"/>
                  </a:lnTo>
                  <a:close/>
                  <a:moveTo>
                    <a:pt x="7444" y="2430"/>
                  </a:moveTo>
                  <a:lnTo>
                    <a:pt x="7451" y="2419"/>
                  </a:lnTo>
                  <a:lnTo>
                    <a:pt x="7444" y="2430"/>
                  </a:lnTo>
                  <a:close/>
                  <a:moveTo>
                    <a:pt x="7442" y="2433"/>
                  </a:moveTo>
                  <a:lnTo>
                    <a:pt x="7432" y="2436"/>
                  </a:lnTo>
                  <a:lnTo>
                    <a:pt x="7442" y="2433"/>
                  </a:lnTo>
                  <a:close/>
                  <a:moveTo>
                    <a:pt x="7992" y="2149"/>
                  </a:moveTo>
                  <a:lnTo>
                    <a:pt x="7991" y="2137"/>
                  </a:lnTo>
                  <a:lnTo>
                    <a:pt x="7992" y="2149"/>
                  </a:lnTo>
                  <a:close/>
                  <a:moveTo>
                    <a:pt x="7913" y="2210"/>
                  </a:moveTo>
                  <a:lnTo>
                    <a:pt x="7905" y="2218"/>
                  </a:lnTo>
                  <a:lnTo>
                    <a:pt x="7912" y="2209"/>
                  </a:lnTo>
                  <a:lnTo>
                    <a:pt x="7913" y="2210"/>
                  </a:lnTo>
                  <a:close/>
                  <a:moveTo>
                    <a:pt x="7964" y="2148"/>
                  </a:moveTo>
                  <a:lnTo>
                    <a:pt x="7967" y="2136"/>
                  </a:lnTo>
                  <a:lnTo>
                    <a:pt x="7964" y="2148"/>
                  </a:lnTo>
                  <a:close/>
                  <a:moveTo>
                    <a:pt x="8084" y="1956"/>
                  </a:moveTo>
                  <a:lnTo>
                    <a:pt x="8077" y="1966"/>
                  </a:lnTo>
                  <a:lnTo>
                    <a:pt x="8080" y="1955"/>
                  </a:lnTo>
                  <a:lnTo>
                    <a:pt x="8084" y="1956"/>
                  </a:lnTo>
                  <a:close/>
                  <a:moveTo>
                    <a:pt x="8143" y="1833"/>
                  </a:moveTo>
                  <a:lnTo>
                    <a:pt x="8133" y="1829"/>
                  </a:lnTo>
                  <a:lnTo>
                    <a:pt x="8125" y="1820"/>
                  </a:lnTo>
                  <a:lnTo>
                    <a:pt x="8137" y="1821"/>
                  </a:lnTo>
                  <a:lnTo>
                    <a:pt x="8146" y="1828"/>
                  </a:lnTo>
                  <a:lnTo>
                    <a:pt x="8143" y="1833"/>
                  </a:lnTo>
                  <a:close/>
                  <a:moveTo>
                    <a:pt x="8089" y="1699"/>
                  </a:moveTo>
                  <a:lnTo>
                    <a:pt x="8099" y="1708"/>
                  </a:lnTo>
                  <a:lnTo>
                    <a:pt x="8109" y="1714"/>
                  </a:lnTo>
                  <a:lnTo>
                    <a:pt x="8119" y="1719"/>
                  </a:lnTo>
                  <a:lnTo>
                    <a:pt x="8109" y="1723"/>
                  </a:lnTo>
                  <a:lnTo>
                    <a:pt x="8099" y="1719"/>
                  </a:lnTo>
                  <a:lnTo>
                    <a:pt x="8089" y="1714"/>
                  </a:lnTo>
                  <a:lnTo>
                    <a:pt x="8080" y="1704"/>
                  </a:lnTo>
                  <a:lnTo>
                    <a:pt x="8089" y="1699"/>
                  </a:lnTo>
                  <a:close/>
                  <a:moveTo>
                    <a:pt x="8049" y="2203"/>
                  </a:moveTo>
                  <a:lnTo>
                    <a:pt x="8058" y="2194"/>
                  </a:lnTo>
                  <a:lnTo>
                    <a:pt x="8059" y="2194"/>
                  </a:lnTo>
                  <a:lnTo>
                    <a:pt x="8064" y="2183"/>
                  </a:lnTo>
                  <a:lnTo>
                    <a:pt x="8065" y="2180"/>
                  </a:lnTo>
                  <a:lnTo>
                    <a:pt x="8073" y="2171"/>
                  </a:lnTo>
                  <a:lnTo>
                    <a:pt x="8083" y="2168"/>
                  </a:lnTo>
                  <a:lnTo>
                    <a:pt x="8092" y="2161"/>
                  </a:lnTo>
                  <a:lnTo>
                    <a:pt x="8104" y="2158"/>
                  </a:lnTo>
                  <a:lnTo>
                    <a:pt x="8109" y="2164"/>
                  </a:lnTo>
                  <a:lnTo>
                    <a:pt x="8115" y="2167"/>
                  </a:lnTo>
                  <a:lnTo>
                    <a:pt x="8125" y="2174"/>
                  </a:lnTo>
                  <a:lnTo>
                    <a:pt x="8124" y="2177"/>
                  </a:lnTo>
                  <a:lnTo>
                    <a:pt x="8116" y="2186"/>
                  </a:lnTo>
                  <a:lnTo>
                    <a:pt x="8117" y="2199"/>
                  </a:lnTo>
                  <a:lnTo>
                    <a:pt x="8117" y="2211"/>
                  </a:lnTo>
                  <a:lnTo>
                    <a:pt x="8112" y="2223"/>
                  </a:lnTo>
                  <a:lnTo>
                    <a:pt x="8106" y="2232"/>
                  </a:lnTo>
                  <a:lnTo>
                    <a:pt x="8105" y="2244"/>
                  </a:lnTo>
                  <a:lnTo>
                    <a:pt x="8101" y="2257"/>
                  </a:lnTo>
                  <a:lnTo>
                    <a:pt x="8098" y="2269"/>
                  </a:lnTo>
                  <a:lnTo>
                    <a:pt x="8096" y="2281"/>
                  </a:lnTo>
                  <a:lnTo>
                    <a:pt x="8096" y="2283"/>
                  </a:lnTo>
                  <a:lnTo>
                    <a:pt x="8092" y="2294"/>
                  </a:lnTo>
                  <a:lnTo>
                    <a:pt x="8089" y="2306"/>
                  </a:lnTo>
                  <a:lnTo>
                    <a:pt x="8083" y="2316"/>
                  </a:lnTo>
                  <a:lnTo>
                    <a:pt x="8078" y="2326"/>
                  </a:lnTo>
                  <a:lnTo>
                    <a:pt x="8069" y="2334"/>
                  </a:lnTo>
                  <a:lnTo>
                    <a:pt x="8064" y="2346"/>
                  </a:lnTo>
                  <a:lnTo>
                    <a:pt x="8060" y="2359"/>
                  </a:lnTo>
                  <a:lnTo>
                    <a:pt x="8060" y="2363"/>
                  </a:lnTo>
                  <a:lnTo>
                    <a:pt x="8060" y="2376"/>
                  </a:lnTo>
                  <a:lnTo>
                    <a:pt x="8051" y="2383"/>
                  </a:lnTo>
                  <a:lnTo>
                    <a:pt x="8049" y="2371"/>
                  </a:lnTo>
                  <a:lnTo>
                    <a:pt x="8045" y="2360"/>
                  </a:lnTo>
                  <a:lnTo>
                    <a:pt x="8036" y="2351"/>
                  </a:lnTo>
                  <a:lnTo>
                    <a:pt x="8031" y="2346"/>
                  </a:lnTo>
                  <a:lnTo>
                    <a:pt x="8028" y="2346"/>
                  </a:lnTo>
                  <a:lnTo>
                    <a:pt x="8021" y="2336"/>
                  </a:lnTo>
                  <a:lnTo>
                    <a:pt x="8021" y="2331"/>
                  </a:lnTo>
                  <a:lnTo>
                    <a:pt x="8017" y="2318"/>
                  </a:lnTo>
                  <a:lnTo>
                    <a:pt x="8017" y="2318"/>
                  </a:lnTo>
                  <a:lnTo>
                    <a:pt x="8009" y="2309"/>
                  </a:lnTo>
                  <a:lnTo>
                    <a:pt x="8012" y="2307"/>
                  </a:lnTo>
                  <a:lnTo>
                    <a:pt x="8012" y="2295"/>
                  </a:lnTo>
                  <a:lnTo>
                    <a:pt x="8015" y="2291"/>
                  </a:lnTo>
                  <a:lnTo>
                    <a:pt x="8015" y="2279"/>
                  </a:lnTo>
                  <a:lnTo>
                    <a:pt x="8016" y="2277"/>
                  </a:lnTo>
                  <a:lnTo>
                    <a:pt x="8016" y="2265"/>
                  </a:lnTo>
                  <a:lnTo>
                    <a:pt x="8021" y="2256"/>
                  </a:lnTo>
                  <a:lnTo>
                    <a:pt x="8027" y="2244"/>
                  </a:lnTo>
                  <a:lnTo>
                    <a:pt x="8033" y="2234"/>
                  </a:lnTo>
                  <a:lnTo>
                    <a:pt x="8037" y="2233"/>
                  </a:lnTo>
                  <a:lnTo>
                    <a:pt x="8040" y="2221"/>
                  </a:lnTo>
                  <a:lnTo>
                    <a:pt x="8044" y="2214"/>
                  </a:lnTo>
                  <a:lnTo>
                    <a:pt x="8049" y="2203"/>
                  </a:lnTo>
                  <a:close/>
                  <a:moveTo>
                    <a:pt x="7973" y="2290"/>
                  </a:moveTo>
                  <a:lnTo>
                    <a:pt x="7979" y="2290"/>
                  </a:lnTo>
                  <a:lnTo>
                    <a:pt x="7975" y="2285"/>
                  </a:lnTo>
                  <a:lnTo>
                    <a:pt x="7973" y="2290"/>
                  </a:lnTo>
                  <a:close/>
                  <a:moveTo>
                    <a:pt x="7982" y="2268"/>
                  </a:moveTo>
                  <a:lnTo>
                    <a:pt x="7973" y="2276"/>
                  </a:lnTo>
                  <a:lnTo>
                    <a:pt x="7984" y="2276"/>
                  </a:lnTo>
                  <a:lnTo>
                    <a:pt x="7982" y="2268"/>
                  </a:lnTo>
                  <a:close/>
                  <a:moveTo>
                    <a:pt x="7327" y="2614"/>
                  </a:moveTo>
                  <a:lnTo>
                    <a:pt x="7327" y="2602"/>
                  </a:lnTo>
                  <a:lnTo>
                    <a:pt x="7323" y="2592"/>
                  </a:lnTo>
                  <a:lnTo>
                    <a:pt x="7323" y="2579"/>
                  </a:lnTo>
                  <a:lnTo>
                    <a:pt x="7324" y="2566"/>
                  </a:lnTo>
                  <a:lnTo>
                    <a:pt x="7329" y="2556"/>
                  </a:lnTo>
                  <a:lnTo>
                    <a:pt x="7341" y="2547"/>
                  </a:lnTo>
                  <a:lnTo>
                    <a:pt x="7353" y="2538"/>
                  </a:lnTo>
                  <a:lnTo>
                    <a:pt x="7363" y="2533"/>
                  </a:lnTo>
                  <a:lnTo>
                    <a:pt x="7361" y="2521"/>
                  </a:lnTo>
                  <a:lnTo>
                    <a:pt x="7372" y="2523"/>
                  </a:lnTo>
                  <a:lnTo>
                    <a:pt x="7380" y="2515"/>
                  </a:lnTo>
                  <a:lnTo>
                    <a:pt x="7393" y="2516"/>
                  </a:lnTo>
                  <a:lnTo>
                    <a:pt x="7405" y="2518"/>
                  </a:lnTo>
                  <a:lnTo>
                    <a:pt x="7415" y="2514"/>
                  </a:lnTo>
                  <a:lnTo>
                    <a:pt x="7425" y="2510"/>
                  </a:lnTo>
                  <a:lnTo>
                    <a:pt x="7436" y="2513"/>
                  </a:lnTo>
                  <a:lnTo>
                    <a:pt x="7445" y="2506"/>
                  </a:lnTo>
                  <a:lnTo>
                    <a:pt x="7454" y="2514"/>
                  </a:lnTo>
                  <a:lnTo>
                    <a:pt x="7463" y="2520"/>
                  </a:lnTo>
                  <a:lnTo>
                    <a:pt x="7466" y="2533"/>
                  </a:lnTo>
                  <a:lnTo>
                    <a:pt x="7459" y="2544"/>
                  </a:lnTo>
                  <a:lnTo>
                    <a:pt x="7451" y="2552"/>
                  </a:lnTo>
                  <a:lnTo>
                    <a:pt x="7443" y="2561"/>
                  </a:lnTo>
                  <a:lnTo>
                    <a:pt x="7438" y="2571"/>
                  </a:lnTo>
                  <a:lnTo>
                    <a:pt x="7436" y="2583"/>
                  </a:lnTo>
                  <a:lnTo>
                    <a:pt x="7432" y="2594"/>
                  </a:lnTo>
                  <a:lnTo>
                    <a:pt x="7425" y="2603"/>
                  </a:lnTo>
                  <a:lnTo>
                    <a:pt x="7415" y="2608"/>
                  </a:lnTo>
                  <a:lnTo>
                    <a:pt x="7409" y="2620"/>
                  </a:lnTo>
                  <a:lnTo>
                    <a:pt x="7398" y="2620"/>
                  </a:lnTo>
                  <a:lnTo>
                    <a:pt x="7389" y="2627"/>
                  </a:lnTo>
                  <a:lnTo>
                    <a:pt x="7382" y="2636"/>
                  </a:lnTo>
                  <a:lnTo>
                    <a:pt x="7370" y="2628"/>
                  </a:lnTo>
                  <a:lnTo>
                    <a:pt x="7359" y="2627"/>
                  </a:lnTo>
                  <a:lnTo>
                    <a:pt x="7346" y="2623"/>
                  </a:lnTo>
                  <a:lnTo>
                    <a:pt x="7335" y="2616"/>
                  </a:lnTo>
                  <a:lnTo>
                    <a:pt x="7327" y="2614"/>
                  </a:lnTo>
                  <a:close/>
                  <a:moveTo>
                    <a:pt x="6907" y="3446"/>
                  </a:moveTo>
                  <a:lnTo>
                    <a:pt x="6906" y="3445"/>
                  </a:lnTo>
                  <a:lnTo>
                    <a:pt x="6899" y="3435"/>
                  </a:lnTo>
                  <a:lnTo>
                    <a:pt x="6888" y="3439"/>
                  </a:lnTo>
                  <a:lnTo>
                    <a:pt x="6880" y="3446"/>
                  </a:lnTo>
                  <a:lnTo>
                    <a:pt x="6872" y="3455"/>
                  </a:lnTo>
                  <a:lnTo>
                    <a:pt x="6865" y="3446"/>
                  </a:lnTo>
                  <a:lnTo>
                    <a:pt x="6866" y="3436"/>
                  </a:lnTo>
                  <a:lnTo>
                    <a:pt x="6871" y="3426"/>
                  </a:lnTo>
                  <a:lnTo>
                    <a:pt x="6870" y="3414"/>
                  </a:lnTo>
                  <a:lnTo>
                    <a:pt x="6858" y="3415"/>
                  </a:lnTo>
                  <a:lnTo>
                    <a:pt x="6853" y="3403"/>
                  </a:lnTo>
                  <a:lnTo>
                    <a:pt x="6842" y="3401"/>
                  </a:lnTo>
                  <a:lnTo>
                    <a:pt x="6831" y="3397"/>
                  </a:lnTo>
                  <a:lnTo>
                    <a:pt x="6828" y="3397"/>
                  </a:lnTo>
                  <a:lnTo>
                    <a:pt x="6822" y="3386"/>
                  </a:lnTo>
                  <a:lnTo>
                    <a:pt x="6817" y="3386"/>
                  </a:lnTo>
                  <a:lnTo>
                    <a:pt x="6814" y="3399"/>
                  </a:lnTo>
                  <a:lnTo>
                    <a:pt x="6812" y="3403"/>
                  </a:lnTo>
                  <a:lnTo>
                    <a:pt x="6804" y="3394"/>
                  </a:lnTo>
                  <a:lnTo>
                    <a:pt x="6799" y="3384"/>
                  </a:lnTo>
                  <a:lnTo>
                    <a:pt x="6791" y="3377"/>
                  </a:lnTo>
                  <a:lnTo>
                    <a:pt x="6785" y="3366"/>
                  </a:lnTo>
                  <a:lnTo>
                    <a:pt x="6787" y="3362"/>
                  </a:lnTo>
                  <a:lnTo>
                    <a:pt x="6778" y="3353"/>
                  </a:lnTo>
                  <a:lnTo>
                    <a:pt x="6775" y="3341"/>
                  </a:lnTo>
                  <a:lnTo>
                    <a:pt x="6765" y="3336"/>
                  </a:lnTo>
                  <a:lnTo>
                    <a:pt x="6762" y="3325"/>
                  </a:lnTo>
                  <a:lnTo>
                    <a:pt x="6752" y="3318"/>
                  </a:lnTo>
                  <a:lnTo>
                    <a:pt x="6749" y="3307"/>
                  </a:lnTo>
                  <a:lnTo>
                    <a:pt x="6740" y="3300"/>
                  </a:lnTo>
                  <a:lnTo>
                    <a:pt x="6729" y="3298"/>
                  </a:lnTo>
                  <a:lnTo>
                    <a:pt x="6729" y="3286"/>
                  </a:lnTo>
                  <a:lnTo>
                    <a:pt x="6724" y="3276"/>
                  </a:lnTo>
                  <a:lnTo>
                    <a:pt x="6720" y="3274"/>
                  </a:lnTo>
                  <a:lnTo>
                    <a:pt x="6711" y="3281"/>
                  </a:lnTo>
                  <a:lnTo>
                    <a:pt x="6710" y="3293"/>
                  </a:lnTo>
                  <a:lnTo>
                    <a:pt x="6701" y="3285"/>
                  </a:lnTo>
                  <a:lnTo>
                    <a:pt x="6698" y="3273"/>
                  </a:lnTo>
                  <a:lnTo>
                    <a:pt x="6698" y="3261"/>
                  </a:lnTo>
                  <a:lnTo>
                    <a:pt x="6699" y="3249"/>
                  </a:lnTo>
                  <a:lnTo>
                    <a:pt x="6704" y="3239"/>
                  </a:lnTo>
                  <a:lnTo>
                    <a:pt x="6705" y="3227"/>
                  </a:lnTo>
                  <a:lnTo>
                    <a:pt x="6707" y="3216"/>
                  </a:lnTo>
                  <a:lnTo>
                    <a:pt x="6710" y="3204"/>
                  </a:lnTo>
                  <a:lnTo>
                    <a:pt x="6713" y="3192"/>
                  </a:lnTo>
                  <a:lnTo>
                    <a:pt x="6719" y="3182"/>
                  </a:lnTo>
                  <a:lnTo>
                    <a:pt x="6722" y="3170"/>
                  </a:lnTo>
                  <a:lnTo>
                    <a:pt x="6725" y="3160"/>
                  </a:lnTo>
                  <a:lnTo>
                    <a:pt x="6727" y="3157"/>
                  </a:lnTo>
                  <a:lnTo>
                    <a:pt x="6731" y="3144"/>
                  </a:lnTo>
                  <a:lnTo>
                    <a:pt x="6731" y="3132"/>
                  </a:lnTo>
                  <a:lnTo>
                    <a:pt x="6738" y="3121"/>
                  </a:lnTo>
                  <a:lnTo>
                    <a:pt x="6745" y="3114"/>
                  </a:lnTo>
                  <a:lnTo>
                    <a:pt x="6753" y="3105"/>
                  </a:lnTo>
                  <a:lnTo>
                    <a:pt x="6760" y="3095"/>
                  </a:lnTo>
                  <a:lnTo>
                    <a:pt x="6765" y="3085"/>
                  </a:lnTo>
                  <a:lnTo>
                    <a:pt x="6772" y="3075"/>
                  </a:lnTo>
                  <a:lnTo>
                    <a:pt x="6780" y="3064"/>
                  </a:lnTo>
                  <a:lnTo>
                    <a:pt x="6782" y="3052"/>
                  </a:lnTo>
                  <a:lnTo>
                    <a:pt x="6777" y="3041"/>
                  </a:lnTo>
                  <a:lnTo>
                    <a:pt x="6774" y="3029"/>
                  </a:lnTo>
                  <a:lnTo>
                    <a:pt x="6771" y="3017"/>
                  </a:lnTo>
                  <a:lnTo>
                    <a:pt x="6771" y="3005"/>
                  </a:lnTo>
                  <a:lnTo>
                    <a:pt x="6763" y="2998"/>
                  </a:lnTo>
                  <a:lnTo>
                    <a:pt x="6756" y="2987"/>
                  </a:lnTo>
                  <a:lnTo>
                    <a:pt x="6753" y="2975"/>
                  </a:lnTo>
                  <a:lnTo>
                    <a:pt x="6757" y="2964"/>
                  </a:lnTo>
                  <a:lnTo>
                    <a:pt x="6756" y="2957"/>
                  </a:lnTo>
                  <a:lnTo>
                    <a:pt x="6756" y="2945"/>
                  </a:lnTo>
                  <a:lnTo>
                    <a:pt x="6755" y="2930"/>
                  </a:lnTo>
                  <a:lnTo>
                    <a:pt x="6752" y="2926"/>
                  </a:lnTo>
                  <a:lnTo>
                    <a:pt x="6748" y="2915"/>
                  </a:lnTo>
                  <a:lnTo>
                    <a:pt x="6742" y="2905"/>
                  </a:lnTo>
                  <a:lnTo>
                    <a:pt x="6732" y="2899"/>
                  </a:lnTo>
                  <a:lnTo>
                    <a:pt x="6721" y="2891"/>
                  </a:lnTo>
                  <a:lnTo>
                    <a:pt x="6716" y="2881"/>
                  </a:lnTo>
                  <a:lnTo>
                    <a:pt x="6710" y="2870"/>
                  </a:lnTo>
                  <a:lnTo>
                    <a:pt x="6701" y="2860"/>
                  </a:lnTo>
                  <a:lnTo>
                    <a:pt x="6698" y="2848"/>
                  </a:lnTo>
                  <a:lnTo>
                    <a:pt x="6696" y="2841"/>
                  </a:lnTo>
                  <a:lnTo>
                    <a:pt x="6700" y="2830"/>
                  </a:lnTo>
                  <a:lnTo>
                    <a:pt x="6701" y="2829"/>
                  </a:lnTo>
                  <a:lnTo>
                    <a:pt x="6710" y="2822"/>
                  </a:lnTo>
                  <a:lnTo>
                    <a:pt x="6720" y="2817"/>
                  </a:lnTo>
                  <a:lnTo>
                    <a:pt x="6719" y="2803"/>
                  </a:lnTo>
                  <a:lnTo>
                    <a:pt x="6718" y="2800"/>
                  </a:lnTo>
                  <a:lnTo>
                    <a:pt x="6720" y="2783"/>
                  </a:lnTo>
                  <a:lnTo>
                    <a:pt x="6724" y="2771"/>
                  </a:lnTo>
                  <a:lnTo>
                    <a:pt x="6736" y="2768"/>
                  </a:lnTo>
                  <a:lnTo>
                    <a:pt x="6733" y="2755"/>
                  </a:lnTo>
                  <a:lnTo>
                    <a:pt x="6725" y="2762"/>
                  </a:lnTo>
                  <a:lnTo>
                    <a:pt x="6724" y="2750"/>
                  </a:lnTo>
                  <a:lnTo>
                    <a:pt x="6719" y="2739"/>
                  </a:lnTo>
                  <a:lnTo>
                    <a:pt x="6714" y="2729"/>
                  </a:lnTo>
                  <a:lnTo>
                    <a:pt x="6715" y="2717"/>
                  </a:lnTo>
                  <a:lnTo>
                    <a:pt x="6705" y="2711"/>
                  </a:lnTo>
                  <a:lnTo>
                    <a:pt x="6699" y="2701"/>
                  </a:lnTo>
                  <a:lnTo>
                    <a:pt x="6691" y="2693"/>
                  </a:lnTo>
                  <a:lnTo>
                    <a:pt x="6685" y="2682"/>
                  </a:lnTo>
                  <a:lnTo>
                    <a:pt x="6684" y="2680"/>
                  </a:lnTo>
                  <a:lnTo>
                    <a:pt x="6675" y="2672"/>
                  </a:lnTo>
                  <a:lnTo>
                    <a:pt x="6669" y="2662"/>
                  </a:lnTo>
                  <a:lnTo>
                    <a:pt x="6669" y="2650"/>
                  </a:lnTo>
                  <a:lnTo>
                    <a:pt x="6665" y="2638"/>
                  </a:lnTo>
                  <a:lnTo>
                    <a:pt x="6661" y="2626"/>
                  </a:lnTo>
                  <a:lnTo>
                    <a:pt x="6651" y="2621"/>
                  </a:lnTo>
                  <a:lnTo>
                    <a:pt x="6648" y="2610"/>
                  </a:lnTo>
                  <a:lnTo>
                    <a:pt x="6650" y="2614"/>
                  </a:lnTo>
                  <a:lnTo>
                    <a:pt x="6661" y="2611"/>
                  </a:lnTo>
                  <a:lnTo>
                    <a:pt x="6670" y="2605"/>
                  </a:lnTo>
                  <a:lnTo>
                    <a:pt x="6669" y="2590"/>
                  </a:lnTo>
                  <a:lnTo>
                    <a:pt x="6669" y="2578"/>
                  </a:lnTo>
                  <a:lnTo>
                    <a:pt x="6674" y="2568"/>
                  </a:lnTo>
                  <a:lnTo>
                    <a:pt x="6672" y="2556"/>
                  </a:lnTo>
                  <a:lnTo>
                    <a:pt x="6676" y="2545"/>
                  </a:lnTo>
                  <a:lnTo>
                    <a:pt x="6676" y="2544"/>
                  </a:lnTo>
                  <a:lnTo>
                    <a:pt x="6686" y="2538"/>
                  </a:lnTo>
                  <a:lnTo>
                    <a:pt x="6689" y="2527"/>
                  </a:lnTo>
                  <a:lnTo>
                    <a:pt x="6698" y="2535"/>
                  </a:lnTo>
                  <a:lnTo>
                    <a:pt x="6710" y="2534"/>
                  </a:lnTo>
                  <a:lnTo>
                    <a:pt x="6721" y="2534"/>
                  </a:lnTo>
                  <a:lnTo>
                    <a:pt x="6723" y="2532"/>
                  </a:lnTo>
                  <a:lnTo>
                    <a:pt x="6733" y="2528"/>
                  </a:lnTo>
                  <a:lnTo>
                    <a:pt x="6745" y="2528"/>
                  </a:lnTo>
                  <a:lnTo>
                    <a:pt x="6746" y="2516"/>
                  </a:lnTo>
                  <a:lnTo>
                    <a:pt x="6754" y="2506"/>
                  </a:lnTo>
                  <a:lnTo>
                    <a:pt x="6764" y="2510"/>
                  </a:lnTo>
                  <a:lnTo>
                    <a:pt x="6776" y="2504"/>
                  </a:lnTo>
                  <a:lnTo>
                    <a:pt x="6777" y="2504"/>
                  </a:lnTo>
                  <a:lnTo>
                    <a:pt x="6777" y="2490"/>
                  </a:lnTo>
                  <a:lnTo>
                    <a:pt x="6788" y="2491"/>
                  </a:lnTo>
                  <a:lnTo>
                    <a:pt x="6798" y="2485"/>
                  </a:lnTo>
                  <a:lnTo>
                    <a:pt x="6810" y="2490"/>
                  </a:lnTo>
                  <a:lnTo>
                    <a:pt x="6821" y="2488"/>
                  </a:lnTo>
                  <a:lnTo>
                    <a:pt x="6829" y="2496"/>
                  </a:lnTo>
                  <a:lnTo>
                    <a:pt x="6836" y="2505"/>
                  </a:lnTo>
                  <a:lnTo>
                    <a:pt x="6839" y="2503"/>
                  </a:lnTo>
                  <a:lnTo>
                    <a:pt x="6836" y="2518"/>
                  </a:lnTo>
                  <a:lnTo>
                    <a:pt x="6830" y="2529"/>
                  </a:lnTo>
                  <a:lnTo>
                    <a:pt x="6831" y="2533"/>
                  </a:lnTo>
                  <a:lnTo>
                    <a:pt x="6834" y="2544"/>
                  </a:lnTo>
                  <a:lnTo>
                    <a:pt x="6840" y="2547"/>
                  </a:lnTo>
                  <a:lnTo>
                    <a:pt x="6851" y="2548"/>
                  </a:lnTo>
                  <a:lnTo>
                    <a:pt x="6859" y="2539"/>
                  </a:lnTo>
                  <a:lnTo>
                    <a:pt x="6871" y="2542"/>
                  </a:lnTo>
                  <a:lnTo>
                    <a:pt x="6882" y="2546"/>
                  </a:lnTo>
                  <a:lnTo>
                    <a:pt x="6877" y="2558"/>
                  </a:lnTo>
                  <a:lnTo>
                    <a:pt x="6879" y="2569"/>
                  </a:lnTo>
                  <a:lnTo>
                    <a:pt x="6885" y="2579"/>
                  </a:lnTo>
                  <a:lnTo>
                    <a:pt x="6880" y="2590"/>
                  </a:lnTo>
                  <a:lnTo>
                    <a:pt x="6880" y="2602"/>
                  </a:lnTo>
                  <a:lnTo>
                    <a:pt x="6871" y="2612"/>
                  </a:lnTo>
                  <a:lnTo>
                    <a:pt x="6873" y="2624"/>
                  </a:lnTo>
                  <a:lnTo>
                    <a:pt x="6875" y="2636"/>
                  </a:lnTo>
                  <a:lnTo>
                    <a:pt x="6872" y="2648"/>
                  </a:lnTo>
                  <a:lnTo>
                    <a:pt x="6866" y="2658"/>
                  </a:lnTo>
                  <a:lnTo>
                    <a:pt x="6865" y="2671"/>
                  </a:lnTo>
                  <a:lnTo>
                    <a:pt x="6862" y="2676"/>
                  </a:lnTo>
                  <a:lnTo>
                    <a:pt x="6865" y="2677"/>
                  </a:lnTo>
                  <a:lnTo>
                    <a:pt x="6871" y="2682"/>
                  </a:lnTo>
                  <a:lnTo>
                    <a:pt x="6880" y="2674"/>
                  </a:lnTo>
                  <a:lnTo>
                    <a:pt x="6889" y="2667"/>
                  </a:lnTo>
                  <a:lnTo>
                    <a:pt x="6898" y="2660"/>
                  </a:lnTo>
                  <a:lnTo>
                    <a:pt x="6907" y="2653"/>
                  </a:lnTo>
                  <a:lnTo>
                    <a:pt x="6911" y="2643"/>
                  </a:lnTo>
                  <a:lnTo>
                    <a:pt x="6922" y="2641"/>
                  </a:lnTo>
                  <a:lnTo>
                    <a:pt x="6930" y="2633"/>
                  </a:lnTo>
                  <a:lnTo>
                    <a:pt x="6930" y="2633"/>
                  </a:lnTo>
                  <a:lnTo>
                    <a:pt x="6932" y="2633"/>
                  </a:lnTo>
                  <a:lnTo>
                    <a:pt x="6937" y="2638"/>
                  </a:lnTo>
                  <a:lnTo>
                    <a:pt x="6946" y="2645"/>
                  </a:lnTo>
                  <a:lnTo>
                    <a:pt x="6957" y="2649"/>
                  </a:lnTo>
                  <a:lnTo>
                    <a:pt x="6966" y="2656"/>
                  </a:lnTo>
                  <a:lnTo>
                    <a:pt x="6975" y="2650"/>
                  </a:lnTo>
                  <a:lnTo>
                    <a:pt x="6987" y="2649"/>
                  </a:lnTo>
                  <a:lnTo>
                    <a:pt x="6991" y="2638"/>
                  </a:lnTo>
                  <a:lnTo>
                    <a:pt x="6998" y="2629"/>
                  </a:lnTo>
                  <a:lnTo>
                    <a:pt x="7003" y="2618"/>
                  </a:lnTo>
                  <a:lnTo>
                    <a:pt x="7015" y="2619"/>
                  </a:lnTo>
                  <a:lnTo>
                    <a:pt x="7026" y="2624"/>
                  </a:lnTo>
                  <a:lnTo>
                    <a:pt x="7037" y="2628"/>
                  </a:lnTo>
                  <a:lnTo>
                    <a:pt x="7049" y="2634"/>
                  </a:lnTo>
                  <a:lnTo>
                    <a:pt x="7056" y="2645"/>
                  </a:lnTo>
                  <a:lnTo>
                    <a:pt x="7058" y="2649"/>
                  </a:lnTo>
                  <a:lnTo>
                    <a:pt x="7060" y="2652"/>
                  </a:lnTo>
                  <a:lnTo>
                    <a:pt x="7068" y="2663"/>
                  </a:lnTo>
                  <a:lnTo>
                    <a:pt x="7076" y="2672"/>
                  </a:lnTo>
                  <a:lnTo>
                    <a:pt x="7086" y="2678"/>
                  </a:lnTo>
                  <a:lnTo>
                    <a:pt x="7093" y="2689"/>
                  </a:lnTo>
                  <a:lnTo>
                    <a:pt x="7093" y="2702"/>
                  </a:lnTo>
                  <a:lnTo>
                    <a:pt x="7089" y="2714"/>
                  </a:lnTo>
                  <a:lnTo>
                    <a:pt x="7090" y="2721"/>
                  </a:lnTo>
                  <a:lnTo>
                    <a:pt x="7091" y="2734"/>
                  </a:lnTo>
                  <a:lnTo>
                    <a:pt x="7092" y="2747"/>
                  </a:lnTo>
                  <a:lnTo>
                    <a:pt x="7099" y="2757"/>
                  </a:lnTo>
                  <a:lnTo>
                    <a:pt x="7106" y="2763"/>
                  </a:lnTo>
                  <a:lnTo>
                    <a:pt x="7110" y="2774"/>
                  </a:lnTo>
                  <a:lnTo>
                    <a:pt x="7121" y="2777"/>
                  </a:lnTo>
                  <a:lnTo>
                    <a:pt x="7130" y="2781"/>
                  </a:lnTo>
                  <a:lnTo>
                    <a:pt x="7129" y="2792"/>
                  </a:lnTo>
                  <a:lnTo>
                    <a:pt x="7139" y="2797"/>
                  </a:lnTo>
                  <a:lnTo>
                    <a:pt x="7143" y="2808"/>
                  </a:lnTo>
                  <a:lnTo>
                    <a:pt x="7140" y="2818"/>
                  </a:lnTo>
                  <a:lnTo>
                    <a:pt x="7138" y="2829"/>
                  </a:lnTo>
                  <a:lnTo>
                    <a:pt x="7136" y="2841"/>
                  </a:lnTo>
                  <a:lnTo>
                    <a:pt x="7140" y="2853"/>
                  </a:lnTo>
                  <a:lnTo>
                    <a:pt x="7136" y="2866"/>
                  </a:lnTo>
                  <a:lnTo>
                    <a:pt x="7134" y="2880"/>
                  </a:lnTo>
                  <a:lnTo>
                    <a:pt x="7124" y="2886"/>
                  </a:lnTo>
                  <a:lnTo>
                    <a:pt x="7118" y="2889"/>
                  </a:lnTo>
                  <a:lnTo>
                    <a:pt x="7116" y="2891"/>
                  </a:lnTo>
                  <a:lnTo>
                    <a:pt x="7105" y="2891"/>
                  </a:lnTo>
                  <a:lnTo>
                    <a:pt x="7095" y="2884"/>
                  </a:lnTo>
                  <a:lnTo>
                    <a:pt x="7084" y="2883"/>
                  </a:lnTo>
                  <a:lnTo>
                    <a:pt x="7076" y="2887"/>
                  </a:lnTo>
                  <a:lnTo>
                    <a:pt x="7068" y="2887"/>
                  </a:lnTo>
                  <a:lnTo>
                    <a:pt x="7057" y="2885"/>
                  </a:lnTo>
                  <a:lnTo>
                    <a:pt x="7046" y="2889"/>
                  </a:lnTo>
                  <a:lnTo>
                    <a:pt x="7035" y="2887"/>
                  </a:lnTo>
                  <a:lnTo>
                    <a:pt x="7024" y="2882"/>
                  </a:lnTo>
                  <a:lnTo>
                    <a:pt x="7014" y="2886"/>
                  </a:lnTo>
                  <a:lnTo>
                    <a:pt x="7013" y="2887"/>
                  </a:lnTo>
                  <a:lnTo>
                    <a:pt x="7002" y="2889"/>
                  </a:lnTo>
                  <a:lnTo>
                    <a:pt x="6996" y="2889"/>
                  </a:lnTo>
                  <a:lnTo>
                    <a:pt x="6986" y="2896"/>
                  </a:lnTo>
                  <a:lnTo>
                    <a:pt x="6979" y="2907"/>
                  </a:lnTo>
                  <a:lnTo>
                    <a:pt x="6972" y="2916"/>
                  </a:lnTo>
                  <a:lnTo>
                    <a:pt x="6967" y="2927"/>
                  </a:lnTo>
                  <a:lnTo>
                    <a:pt x="6960" y="2937"/>
                  </a:lnTo>
                  <a:lnTo>
                    <a:pt x="6949" y="2940"/>
                  </a:lnTo>
                  <a:lnTo>
                    <a:pt x="6946" y="2951"/>
                  </a:lnTo>
                  <a:lnTo>
                    <a:pt x="6946" y="2957"/>
                  </a:lnTo>
                  <a:lnTo>
                    <a:pt x="6950" y="2968"/>
                  </a:lnTo>
                  <a:lnTo>
                    <a:pt x="6954" y="2978"/>
                  </a:lnTo>
                  <a:lnTo>
                    <a:pt x="6957" y="2989"/>
                  </a:lnTo>
                  <a:lnTo>
                    <a:pt x="6955" y="2997"/>
                  </a:lnTo>
                  <a:lnTo>
                    <a:pt x="6964" y="3004"/>
                  </a:lnTo>
                  <a:lnTo>
                    <a:pt x="6971" y="3012"/>
                  </a:lnTo>
                  <a:lnTo>
                    <a:pt x="6972" y="3015"/>
                  </a:lnTo>
                  <a:lnTo>
                    <a:pt x="6968" y="3027"/>
                  </a:lnTo>
                  <a:lnTo>
                    <a:pt x="6971" y="3039"/>
                  </a:lnTo>
                  <a:lnTo>
                    <a:pt x="6976" y="3053"/>
                  </a:lnTo>
                  <a:lnTo>
                    <a:pt x="6980" y="3058"/>
                  </a:lnTo>
                  <a:lnTo>
                    <a:pt x="6980" y="3066"/>
                  </a:lnTo>
                  <a:lnTo>
                    <a:pt x="6975" y="3053"/>
                  </a:lnTo>
                  <a:lnTo>
                    <a:pt x="6970" y="3041"/>
                  </a:lnTo>
                  <a:lnTo>
                    <a:pt x="6962" y="3033"/>
                  </a:lnTo>
                  <a:lnTo>
                    <a:pt x="6949" y="3031"/>
                  </a:lnTo>
                  <a:lnTo>
                    <a:pt x="6940" y="3024"/>
                  </a:lnTo>
                  <a:lnTo>
                    <a:pt x="6932" y="3015"/>
                  </a:lnTo>
                  <a:lnTo>
                    <a:pt x="6923" y="3006"/>
                  </a:lnTo>
                  <a:lnTo>
                    <a:pt x="6915" y="2998"/>
                  </a:lnTo>
                  <a:lnTo>
                    <a:pt x="6913" y="2997"/>
                  </a:lnTo>
                  <a:lnTo>
                    <a:pt x="6901" y="2999"/>
                  </a:lnTo>
                  <a:lnTo>
                    <a:pt x="6890" y="3002"/>
                  </a:lnTo>
                  <a:lnTo>
                    <a:pt x="6879" y="2999"/>
                  </a:lnTo>
                  <a:lnTo>
                    <a:pt x="6867" y="2999"/>
                  </a:lnTo>
                  <a:lnTo>
                    <a:pt x="6865" y="2999"/>
                  </a:lnTo>
                  <a:lnTo>
                    <a:pt x="6854" y="2996"/>
                  </a:lnTo>
                  <a:lnTo>
                    <a:pt x="6858" y="2985"/>
                  </a:lnTo>
                  <a:lnTo>
                    <a:pt x="6859" y="2973"/>
                  </a:lnTo>
                  <a:lnTo>
                    <a:pt x="6860" y="2960"/>
                  </a:lnTo>
                  <a:lnTo>
                    <a:pt x="6863" y="2948"/>
                  </a:lnTo>
                  <a:lnTo>
                    <a:pt x="6858" y="2946"/>
                  </a:lnTo>
                  <a:lnTo>
                    <a:pt x="6846" y="2944"/>
                  </a:lnTo>
                  <a:lnTo>
                    <a:pt x="6836" y="2944"/>
                  </a:lnTo>
                  <a:lnTo>
                    <a:pt x="6832" y="2945"/>
                  </a:lnTo>
                  <a:lnTo>
                    <a:pt x="6821" y="2943"/>
                  </a:lnTo>
                  <a:lnTo>
                    <a:pt x="6811" y="2948"/>
                  </a:lnTo>
                  <a:lnTo>
                    <a:pt x="6801" y="2956"/>
                  </a:lnTo>
                  <a:lnTo>
                    <a:pt x="6802" y="2961"/>
                  </a:lnTo>
                  <a:lnTo>
                    <a:pt x="6808" y="2971"/>
                  </a:lnTo>
                  <a:lnTo>
                    <a:pt x="6806" y="2984"/>
                  </a:lnTo>
                  <a:lnTo>
                    <a:pt x="6802" y="2999"/>
                  </a:lnTo>
                  <a:lnTo>
                    <a:pt x="6802" y="3003"/>
                  </a:lnTo>
                  <a:lnTo>
                    <a:pt x="6803" y="3015"/>
                  </a:lnTo>
                  <a:lnTo>
                    <a:pt x="6804" y="3027"/>
                  </a:lnTo>
                  <a:lnTo>
                    <a:pt x="6799" y="3039"/>
                  </a:lnTo>
                  <a:lnTo>
                    <a:pt x="6793" y="3050"/>
                  </a:lnTo>
                  <a:lnTo>
                    <a:pt x="6788" y="3062"/>
                  </a:lnTo>
                  <a:lnTo>
                    <a:pt x="6782" y="3075"/>
                  </a:lnTo>
                  <a:lnTo>
                    <a:pt x="6777" y="3088"/>
                  </a:lnTo>
                  <a:lnTo>
                    <a:pt x="6773" y="3100"/>
                  </a:lnTo>
                  <a:lnTo>
                    <a:pt x="6773" y="3110"/>
                  </a:lnTo>
                  <a:lnTo>
                    <a:pt x="6769" y="3121"/>
                  </a:lnTo>
                  <a:lnTo>
                    <a:pt x="6762" y="3131"/>
                  </a:lnTo>
                  <a:lnTo>
                    <a:pt x="6758" y="3142"/>
                  </a:lnTo>
                  <a:lnTo>
                    <a:pt x="6754" y="3153"/>
                  </a:lnTo>
                  <a:lnTo>
                    <a:pt x="6753" y="3166"/>
                  </a:lnTo>
                  <a:lnTo>
                    <a:pt x="6754" y="3178"/>
                  </a:lnTo>
                  <a:lnTo>
                    <a:pt x="6753" y="3189"/>
                  </a:lnTo>
                  <a:lnTo>
                    <a:pt x="6757" y="3201"/>
                  </a:lnTo>
                  <a:lnTo>
                    <a:pt x="6763" y="3212"/>
                  </a:lnTo>
                  <a:lnTo>
                    <a:pt x="6760" y="3223"/>
                  </a:lnTo>
                  <a:lnTo>
                    <a:pt x="6772" y="3224"/>
                  </a:lnTo>
                  <a:lnTo>
                    <a:pt x="6783" y="3217"/>
                  </a:lnTo>
                  <a:lnTo>
                    <a:pt x="6784" y="3217"/>
                  </a:lnTo>
                  <a:lnTo>
                    <a:pt x="6795" y="3218"/>
                  </a:lnTo>
                  <a:lnTo>
                    <a:pt x="6799" y="3231"/>
                  </a:lnTo>
                  <a:lnTo>
                    <a:pt x="6799" y="3244"/>
                  </a:lnTo>
                  <a:lnTo>
                    <a:pt x="6802" y="3261"/>
                  </a:lnTo>
                  <a:lnTo>
                    <a:pt x="6809" y="3272"/>
                  </a:lnTo>
                  <a:lnTo>
                    <a:pt x="6821" y="3284"/>
                  </a:lnTo>
                  <a:lnTo>
                    <a:pt x="6825" y="3306"/>
                  </a:lnTo>
                  <a:lnTo>
                    <a:pt x="6827" y="3317"/>
                  </a:lnTo>
                  <a:lnTo>
                    <a:pt x="6831" y="3334"/>
                  </a:lnTo>
                  <a:lnTo>
                    <a:pt x="6837" y="3349"/>
                  </a:lnTo>
                  <a:lnTo>
                    <a:pt x="6845" y="3359"/>
                  </a:lnTo>
                  <a:lnTo>
                    <a:pt x="6853" y="3369"/>
                  </a:lnTo>
                  <a:lnTo>
                    <a:pt x="6864" y="3375"/>
                  </a:lnTo>
                  <a:lnTo>
                    <a:pt x="6870" y="3376"/>
                  </a:lnTo>
                  <a:lnTo>
                    <a:pt x="6881" y="3373"/>
                  </a:lnTo>
                  <a:lnTo>
                    <a:pt x="6893" y="3374"/>
                  </a:lnTo>
                  <a:lnTo>
                    <a:pt x="6902" y="3384"/>
                  </a:lnTo>
                  <a:lnTo>
                    <a:pt x="6911" y="3398"/>
                  </a:lnTo>
                  <a:lnTo>
                    <a:pt x="6920" y="3407"/>
                  </a:lnTo>
                  <a:lnTo>
                    <a:pt x="6929" y="3415"/>
                  </a:lnTo>
                  <a:lnTo>
                    <a:pt x="6930" y="3415"/>
                  </a:lnTo>
                  <a:lnTo>
                    <a:pt x="6929" y="3419"/>
                  </a:lnTo>
                  <a:lnTo>
                    <a:pt x="6923" y="3429"/>
                  </a:lnTo>
                  <a:lnTo>
                    <a:pt x="6918" y="3441"/>
                  </a:lnTo>
                  <a:lnTo>
                    <a:pt x="6907" y="3446"/>
                  </a:lnTo>
                  <a:close/>
                  <a:moveTo>
                    <a:pt x="8412" y="3524"/>
                  </a:moveTo>
                  <a:lnTo>
                    <a:pt x="8418" y="3535"/>
                  </a:lnTo>
                  <a:lnTo>
                    <a:pt x="8419" y="3546"/>
                  </a:lnTo>
                  <a:lnTo>
                    <a:pt x="8416" y="3558"/>
                  </a:lnTo>
                  <a:lnTo>
                    <a:pt x="8415" y="3546"/>
                  </a:lnTo>
                  <a:lnTo>
                    <a:pt x="8409" y="3535"/>
                  </a:lnTo>
                  <a:lnTo>
                    <a:pt x="8412" y="3524"/>
                  </a:lnTo>
                  <a:close/>
                  <a:moveTo>
                    <a:pt x="8343" y="3600"/>
                  </a:moveTo>
                  <a:lnTo>
                    <a:pt x="8336" y="3591"/>
                  </a:lnTo>
                  <a:lnTo>
                    <a:pt x="8331" y="3580"/>
                  </a:lnTo>
                  <a:lnTo>
                    <a:pt x="8341" y="3583"/>
                  </a:lnTo>
                  <a:lnTo>
                    <a:pt x="8347" y="3593"/>
                  </a:lnTo>
                  <a:lnTo>
                    <a:pt x="8343" y="3600"/>
                  </a:lnTo>
                  <a:close/>
                  <a:moveTo>
                    <a:pt x="8503" y="3689"/>
                  </a:moveTo>
                  <a:lnTo>
                    <a:pt x="8502" y="3676"/>
                  </a:lnTo>
                  <a:lnTo>
                    <a:pt x="8504" y="3663"/>
                  </a:lnTo>
                  <a:lnTo>
                    <a:pt x="8512" y="3654"/>
                  </a:lnTo>
                  <a:lnTo>
                    <a:pt x="8520" y="3647"/>
                  </a:lnTo>
                  <a:lnTo>
                    <a:pt x="8528" y="3656"/>
                  </a:lnTo>
                  <a:lnTo>
                    <a:pt x="8526" y="3668"/>
                  </a:lnTo>
                  <a:lnTo>
                    <a:pt x="8522" y="3679"/>
                  </a:lnTo>
                  <a:lnTo>
                    <a:pt x="8510" y="3685"/>
                  </a:lnTo>
                  <a:lnTo>
                    <a:pt x="8503" y="3689"/>
                  </a:lnTo>
                  <a:close/>
                  <a:moveTo>
                    <a:pt x="8663" y="3868"/>
                  </a:moveTo>
                  <a:lnTo>
                    <a:pt x="8654" y="3874"/>
                  </a:lnTo>
                  <a:lnTo>
                    <a:pt x="8641" y="3876"/>
                  </a:lnTo>
                  <a:lnTo>
                    <a:pt x="8650" y="3870"/>
                  </a:lnTo>
                  <a:lnTo>
                    <a:pt x="8661" y="3867"/>
                  </a:lnTo>
                  <a:lnTo>
                    <a:pt x="8663" y="3868"/>
                  </a:lnTo>
                  <a:close/>
                  <a:moveTo>
                    <a:pt x="8440" y="3857"/>
                  </a:moveTo>
                  <a:lnTo>
                    <a:pt x="8447" y="3868"/>
                  </a:lnTo>
                  <a:lnTo>
                    <a:pt x="8436" y="3866"/>
                  </a:lnTo>
                  <a:lnTo>
                    <a:pt x="8440" y="3857"/>
                  </a:lnTo>
                  <a:close/>
                  <a:moveTo>
                    <a:pt x="8885" y="4237"/>
                  </a:moveTo>
                  <a:lnTo>
                    <a:pt x="8877" y="4229"/>
                  </a:lnTo>
                  <a:lnTo>
                    <a:pt x="8888" y="4229"/>
                  </a:lnTo>
                  <a:lnTo>
                    <a:pt x="8885" y="4237"/>
                  </a:lnTo>
                  <a:close/>
                  <a:moveTo>
                    <a:pt x="8878" y="4172"/>
                  </a:moveTo>
                  <a:lnTo>
                    <a:pt x="8883" y="4183"/>
                  </a:lnTo>
                  <a:lnTo>
                    <a:pt x="8893" y="4189"/>
                  </a:lnTo>
                  <a:lnTo>
                    <a:pt x="8892" y="4201"/>
                  </a:lnTo>
                  <a:lnTo>
                    <a:pt x="8881" y="4198"/>
                  </a:lnTo>
                  <a:lnTo>
                    <a:pt x="8870" y="4204"/>
                  </a:lnTo>
                  <a:lnTo>
                    <a:pt x="8870" y="4192"/>
                  </a:lnTo>
                  <a:lnTo>
                    <a:pt x="8860" y="4185"/>
                  </a:lnTo>
                  <a:lnTo>
                    <a:pt x="8871" y="4181"/>
                  </a:lnTo>
                  <a:lnTo>
                    <a:pt x="8878" y="4172"/>
                  </a:lnTo>
                  <a:close/>
                  <a:moveTo>
                    <a:pt x="8798" y="4156"/>
                  </a:moveTo>
                  <a:lnTo>
                    <a:pt x="8797" y="4168"/>
                  </a:lnTo>
                  <a:lnTo>
                    <a:pt x="8793" y="4179"/>
                  </a:lnTo>
                  <a:lnTo>
                    <a:pt x="8785" y="4189"/>
                  </a:lnTo>
                  <a:lnTo>
                    <a:pt x="8781" y="4200"/>
                  </a:lnTo>
                  <a:lnTo>
                    <a:pt x="8783" y="4188"/>
                  </a:lnTo>
                  <a:lnTo>
                    <a:pt x="8789" y="4178"/>
                  </a:lnTo>
                  <a:lnTo>
                    <a:pt x="8792" y="4166"/>
                  </a:lnTo>
                  <a:lnTo>
                    <a:pt x="8798" y="4156"/>
                  </a:lnTo>
                  <a:close/>
                  <a:moveTo>
                    <a:pt x="8181" y="4372"/>
                  </a:moveTo>
                  <a:lnTo>
                    <a:pt x="8185" y="4361"/>
                  </a:lnTo>
                  <a:lnTo>
                    <a:pt x="8196" y="4360"/>
                  </a:lnTo>
                  <a:lnTo>
                    <a:pt x="8185" y="4366"/>
                  </a:lnTo>
                  <a:lnTo>
                    <a:pt x="8181" y="4372"/>
                  </a:lnTo>
                  <a:close/>
                  <a:moveTo>
                    <a:pt x="7017" y="3846"/>
                  </a:moveTo>
                  <a:lnTo>
                    <a:pt x="7010" y="3836"/>
                  </a:lnTo>
                  <a:lnTo>
                    <a:pt x="7022" y="3836"/>
                  </a:lnTo>
                  <a:lnTo>
                    <a:pt x="7017" y="3846"/>
                  </a:lnTo>
                  <a:close/>
                  <a:moveTo>
                    <a:pt x="6998" y="3772"/>
                  </a:moveTo>
                  <a:lnTo>
                    <a:pt x="7002" y="3783"/>
                  </a:lnTo>
                  <a:lnTo>
                    <a:pt x="6995" y="3773"/>
                  </a:lnTo>
                  <a:lnTo>
                    <a:pt x="6998" y="3772"/>
                  </a:lnTo>
                  <a:close/>
                  <a:moveTo>
                    <a:pt x="6937" y="3726"/>
                  </a:moveTo>
                  <a:lnTo>
                    <a:pt x="6947" y="3732"/>
                  </a:lnTo>
                  <a:lnTo>
                    <a:pt x="6952" y="3744"/>
                  </a:lnTo>
                  <a:lnTo>
                    <a:pt x="6954" y="3756"/>
                  </a:lnTo>
                  <a:lnTo>
                    <a:pt x="6943" y="3754"/>
                  </a:lnTo>
                  <a:lnTo>
                    <a:pt x="6940" y="3741"/>
                  </a:lnTo>
                  <a:lnTo>
                    <a:pt x="6938" y="3729"/>
                  </a:lnTo>
                  <a:lnTo>
                    <a:pt x="6937" y="3726"/>
                  </a:lnTo>
                  <a:close/>
                  <a:moveTo>
                    <a:pt x="6979" y="3737"/>
                  </a:moveTo>
                  <a:lnTo>
                    <a:pt x="6990" y="3744"/>
                  </a:lnTo>
                  <a:lnTo>
                    <a:pt x="6997" y="3753"/>
                  </a:lnTo>
                  <a:lnTo>
                    <a:pt x="6987" y="3753"/>
                  </a:lnTo>
                  <a:lnTo>
                    <a:pt x="6977" y="3747"/>
                  </a:lnTo>
                  <a:lnTo>
                    <a:pt x="6966" y="3745"/>
                  </a:lnTo>
                  <a:lnTo>
                    <a:pt x="6972" y="3736"/>
                  </a:lnTo>
                  <a:lnTo>
                    <a:pt x="6979" y="3737"/>
                  </a:lnTo>
                  <a:close/>
                  <a:moveTo>
                    <a:pt x="7051" y="3740"/>
                  </a:moveTo>
                  <a:lnTo>
                    <a:pt x="7051" y="3754"/>
                  </a:lnTo>
                  <a:lnTo>
                    <a:pt x="7040" y="3751"/>
                  </a:lnTo>
                  <a:lnTo>
                    <a:pt x="7046" y="3741"/>
                  </a:lnTo>
                  <a:lnTo>
                    <a:pt x="7051" y="3740"/>
                  </a:lnTo>
                  <a:close/>
                  <a:moveTo>
                    <a:pt x="7384" y="3880"/>
                  </a:moveTo>
                  <a:lnTo>
                    <a:pt x="7377" y="3872"/>
                  </a:lnTo>
                  <a:lnTo>
                    <a:pt x="7365" y="3874"/>
                  </a:lnTo>
                  <a:lnTo>
                    <a:pt x="7358" y="3860"/>
                  </a:lnTo>
                  <a:lnTo>
                    <a:pt x="7369" y="3862"/>
                  </a:lnTo>
                  <a:lnTo>
                    <a:pt x="7379" y="3865"/>
                  </a:lnTo>
                  <a:lnTo>
                    <a:pt x="7388" y="3873"/>
                  </a:lnTo>
                  <a:lnTo>
                    <a:pt x="7384" y="3880"/>
                  </a:lnTo>
                  <a:close/>
                  <a:moveTo>
                    <a:pt x="7854" y="3628"/>
                  </a:moveTo>
                  <a:lnTo>
                    <a:pt x="7864" y="3633"/>
                  </a:lnTo>
                  <a:lnTo>
                    <a:pt x="7853" y="3633"/>
                  </a:lnTo>
                  <a:lnTo>
                    <a:pt x="7854" y="3628"/>
                  </a:lnTo>
                  <a:close/>
                  <a:moveTo>
                    <a:pt x="7855" y="3575"/>
                  </a:moveTo>
                  <a:lnTo>
                    <a:pt x="7866" y="3574"/>
                  </a:lnTo>
                  <a:lnTo>
                    <a:pt x="7876" y="3578"/>
                  </a:lnTo>
                  <a:lnTo>
                    <a:pt x="7866" y="3584"/>
                  </a:lnTo>
                  <a:lnTo>
                    <a:pt x="7856" y="3578"/>
                  </a:lnTo>
                  <a:lnTo>
                    <a:pt x="7855" y="3575"/>
                  </a:lnTo>
                  <a:close/>
                  <a:moveTo>
                    <a:pt x="9139" y="4341"/>
                  </a:moveTo>
                  <a:lnTo>
                    <a:pt x="9144" y="4351"/>
                  </a:lnTo>
                  <a:lnTo>
                    <a:pt x="9135" y="4357"/>
                  </a:lnTo>
                  <a:lnTo>
                    <a:pt x="9124" y="4355"/>
                  </a:lnTo>
                  <a:lnTo>
                    <a:pt x="9131" y="4345"/>
                  </a:lnTo>
                  <a:lnTo>
                    <a:pt x="9139" y="4341"/>
                  </a:lnTo>
                  <a:close/>
                  <a:moveTo>
                    <a:pt x="8868" y="4226"/>
                  </a:moveTo>
                  <a:lnTo>
                    <a:pt x="8860" y="4217"/>
                  </a:lnTo>
                  <a:lnTo>
                    <a:pt x="8855" y="4207"/>
                  </a:lnTo>
                  <a:lnTo>
                    <a:pt x="8863" y="4214"/>
                  </a:lnTo>
                  <a:lnTo>
                    <a:pt x="8872" y="4222"/>
                  </a:lnTo>
                  <a:lnTo>
                    <a:pt x="8868" y="4226"/>
                  </a:lnTo>
                  <a:close/>
                  <a:moveTo>
                    <a:pt x="8764" y="4177"/>
                  </a:moveTo>
                  <a:lnTo>
                    <a:pt x="8773" y="4185"/>
                  </a:lnTo>
                  <a:lnTo>
                    <a:pt x="8775" y="4197"/>
                  </a:lnTo>
                  <a:lnTo>
                    <a:pt x="8768" y="4187"/>
                  </a:lnTo>
                  <a:lnTo>
                    <a:pt x="8764" y="4177"/>
                  </a:lnTo>
                  <a:close/>
                  <a:moveTo>
                    <a:pt x="8825" y="4094"/>
                  </a:moveTo>
                  <a:lnTo>
                    <a:pt x="8814" y="4089"/>
                  </a:lnTo>
                  <a:lnTo>
                    <a:pt x="8807" y="4080"/>
                  </a:lnTo>
                  <a:lnTo>
                    <a:pt x="8820" y="4082"/>
                  </a:lnTo>
                  <a:lnTo>
                    <a:pt x="8825" y="4094"/>
                  </a:lnTo>
                  <a:close/>
                  <a:moveTo>
                    <a:pt x="8984" y="3940"/>
                  </a:moveTo>
                  <a:lnTo>
                    <a:pt x="8973" y="3936"/>
                  </a:lnTo>
                  <a:lnTo>
                    <a:pt x="8963" y="3930"/>
                  </a:lnTo>
                  <a:lnTo>
                    <a:pt x="8952" y="3927"/>
                  </a:lnTo>
                  <a:lnTo>
                    <a:pt x="8942" y="3924"/>
                  </a:lnTo>
                  <a:lnTo>
                    <a:pt x="8952" y="3922"/>
                  </a:lnTo>
                  <a:lnTo>
                    <a:pt x="8963" y="3922"/>
                  </a:lnTo>
                  <a:lnTo>
                    <a:pt x="8976" y="3923"/>
                  </a:lnTo>
                  <a:lnTo>
                    <a:pt x="8982" y="3930"/>
                  </a:lnTo>
                  <a:lnTo>
                    <a:pt x="8988" y="3931"/>
                  </a:lnTo>
                  <a:lnTo>
                    <a:pt x="8987" y="3926"/>
                  </a:lnTo>
                  <a:lnTo>
                    <a:pt x="8998" y="3927"/>
                  </a:lnTo>
                  <a:lnTo>
                    <a:pt x="9010" y="3928"/>
                  </a:lnTo>
                  <a:lnTo>
                    <a:pt x="9022" y="3931"/>
                  </a:lnTo>
                  <a:lnTo>
                    <a:pt x="9010" y="3934"/>
                  </a:lnTo>
                  <a:lnTo>
                    <a:pt x="8999" y="3936"/>
                  </a:lnTo>
                  <a:lnTo>
                    <a:pt x="8988" y="3937"/>
                  </a:lnTo>
                  <a:lnTo>
                    <a:pt x="8984" y="3940"/>
                  </a:lnTo>
                  <a:close/>
                  <a:moveTo>
                    <a:pt x="8977" y="3895"/>
                  </a:moveTo>
                  <a:lnTo>
                    <a:pt x="8966" y="3892"/>
                  </a:lnTo>
                  <a:lnTo>
                    <a:pt x="8958" y="3883"/>
                  </a:lnTo>
                  <a:lnTo>
                    <a:pt x="8954" y="3871"/>
                  </a:lnTo>
                  <a:lnTo>
                    <a:pt x="8943" y="3871"/>
                  </a:lnTo>
                  <a:lnTo>
                    <a:pt x="8933" y="3865"/>
                  </a:lnTo>
                  <a:lnTo>
                    <a:pt x="8944" y="3860"/>
                  </a:lnTo>
                  <a:lnTo>
                    <a:pt x="8955" y="3865"/>
                  </a:lnTo>
                  <a:lnTo>
                    <a:pt x="8966" y="3869"/>
                  </a:lnTo>
                  <a:lnTo>
                    <a:pt x="8974" y="3877"/>
                  </a:lnTo>
                  <a:lnTo>
                    <a:pt x="8982" y="3885"/>
                  </a:lnTo>
                  <a:lnTo>
                    <a:pt x="8977" y="3895"/>
                  </a:lnTo>
                  <a:close/>
                  <a:moveTo>
                    <a:pt x="8902" y="3890"/>
                  </a:moveTo>
                  <a:lnTo>
                    <a:pt x="8896" y="3880"/>
                  </a:lnTo>
                  <a:lnTo>
                    <a:pt x="8906" y="3884"/>
                  </a:lnTo>
                  <a:lnTo>
                    <a:pt x="8902" y="3890"/>
                  </a:lnTo>
                  <a:close/>
                  <a:moveTo>
                    <a:pt x="8580" y="3832"/>
                  </a:moveTo>
                  <a:lnTo>
                    <a:pt x="8572" y="3822"/>
                  </a:lnTo>
                  <a:lnTo>
                    <a:pt x="8564" y="3814"/>
                  </a:lnTo>
                  <a:lnTo>
                    <a:pt x="8575" y="3822"/>
                  </a:lnTo>
                  <a:lnTo>
                    <a:pt x="8580" y="3832"/>
                  </a:lnTo>
                  <a:close/>
                  <a:moveTo>
                    <a:pt x="8595" y="3895"/>
                  </a:moveTo>
                  <a:lnTo>
                    <a:pt x="8598" y="3880"/>
                  </a:lnTo>
                  <a:lnTo>
                    <a:pt x="8606" y="3893"/>
                  </a:lnTo>
                  <a:lnTo>
                    <a:pt x="8595" y="3895"/>
                  </a:lnTo>
                  <a:close/>
                  <a:moveTo>
                    <a:pt x="8624" y="3832"/>
                  </a:moveTo>
                  <a:lnTo>
                    <a:pt x="8630" y="3822"/>
                  </a:lnTo>
                  <a:lnTo>
                    <a:pt x="8644" y="3822"/>
                  </a:lnTo>
                  <a:lnTo>
                    <a:pt x="8652" y="3821"/>
                  </a:lnTo>
                  <a:lnTo>
                    <a:pt x="8663" y="3819"/>
                  </a:lnTo>
                  <a:lnTo>
                    <a:pt x="8675" y="3822"/>
                  </a:lnTo>
                  <a:lnTo>
                    <a:pt x="8685" y="3828"/>
                  </a:lnTo>
                  <a:lnTo>
                    <a:pt x="8684" y="3839"/>
                  </a:lnTo>
                  <a:lnTo>
                    <a:pt x="8674" y="3838"/>
                  </a:lnTo>
                  <a:lnTo>
                    <a:pt x="8660" y="3837"/>
                  </a:lnTo>
                  <a:lnTo>
                    <a:pt x="8654" y="3846"/>
                  </a:lnTo>
                  <a:lnTo>
                    <a:pt x="8646" y="3837"/>
                  </a:lnTo>
                  <a:lnTo>
                    <a:pt x="8635" y="3834"/>
                  </a:lnTo>
                  <a:lnTo>
                    <a:pt x="8624" y="3832"/>
                  </a:lnTo>
                  <a:close/>
                  <a:moveTo>
                    <a:pt x="8670" y="3877"/>
                  </a:moveTo>
                  <a:lnTo>
                    <a:pt x="8671" y="3889"/>
                  </a:lnTo>
                  <a:lnTo>
                    <a:pt x="8668" y="3901"/>
                  </a:lnTo>
                  <a:lnTo>
                    <a:pt x="8656" y="3899"/>
                  </a:lnTo>
                  <a:lnTo>
                    <a:pt x="8649" y="3889"/>
                  </a:lnTo>
                  <a:lnTo>
                    <a:pt x="8652" y="3877"/>
                  </a:lnTo>
                  <a:lnTo>
                    <a:pt x="8663" y="3875"/>
                  </a:lnTo>
                  <a:lnTo>
                    <a:pt x="8670" y="3877"/>
                  </a:lnTo>
                  <a:close/>
                  <a:moveTo>
                    <a:pt x="8628" y="3925"/>
                  </a:moveTo>
                  <a:lnTo>
                    <a:pt x="8634" y="3935"/>
                  </a:lnTo>
                  <a:lnTo>
                    <a:pt x="8631" y="3946"/>
                  </a:lnTo>
                  <a:lnTo>
                    <a:pt x="8620" y="3949"/>
                  </a:lnTo>
                  <a:lnTo>
                    <a:pt x="8609" y="3947"/>
                  </a:lnTo>
                  <a:lnTo>
                    <a:pt x="8599" y="3944"/>
                  </a:lnTo>
                  <a:lnTo>
                    <a:pt x="8601" y="3932"/>
                  </a:lnTo>
                  <a:lnTo>
                    <a:pt x="8612" y="3929"/>
                  </a:lnTo>
                  <a:lnTo>
                    <a:pt x="8623" y="3926"/>
                  </a:lnTo>
                  <a:lnTo>
                    <a:pt x="8628" y="3925"/>
                  </a:lnTo>
                  <a:close/>
                  <a:moveTo>
                    <a:pt x="8436" y="3852"/>
                  </a:moveTo>
                  <a:lnTo>
                    <a:pt x="8435" y="3840"/>
                  </a:lnTo>
                  <a:lnTo>
                    <a:pt x="8445" y="3835"/>
                  </a:lnTo>
                  <a:lnTo>
                    <a:pt x="8443" y="3847"/>
                  </a:lnTo>
                  <a:lnTo>
                    <a:pt x="8436" y="3852"/>
                  </a:lnTo>
                  <a:close/>
                  <a:moveTo>
                    <a:pt x="8508" y="4043"/>
                  </a:moveTo>
                  <a:lnTo>
                    <a:pt x="8504" y="4055"/>
                  </a:lnTo>
                  <a:lnTo>
                    <a:pt x="8494" y="4060"/>
                  </a:lnTo>
                  <a:lnTo>
                    <a:pt x="8501" y="4051"/>
                  </a:lnTo>
                  <a:lnTo>
                    <a:pt x="8491" y="4057"/>
                  </a:lnTo>
                  <a:lnTo>
                    <a:pt x="8498" y="4047"/>
                  </a:lnTo>
                  <a:lnTo>
                    <a:pt x="8508" y="4043"/>
                  </a:lnTo>
                  <a:close/>
                  <a:moveTo>
                    <a:pt x="8265" y="4344"/>
                  </a:moveTo>
                  <a:lnTo>
                    <a:pt x="8262" y="4356"/>
                  </a:lnTo>
                  <a:lnTo>
                    <a:pt x="8256" y="4366"/>
                  </a:lnTo>
                  <a:lnTo>
                    <a:pt x="8246" y="4359"/>
                  </a:lnTo>
                  <a:lnTo>
                    <a:pt x="8255" y="4353"/>
                  </a:lnTo>
                  <a:lnTo>
                    <a:pt x="8263" y="4344"/>
                  </a:lnTo>
                  <a:lnTo>
                    <a:pt x="8265" y="4344"/>
                  </a:lnTo>
                  <a:close/>
                  <a:moveTo>
                    <a:pt x="8210" y="4370"/>
                  </a:moveTo>
                  <a:lnTo>
                    <a:pt x="8199" y="4367"/>
                  </a:lnTo>
                  <a:lnTo>
                    <a:pt x="8208" y="4358"/>
                  </a:lnTo>
                  <a:lnTo>
                    <a:pt x="8215" y="4349"/>
                  </a:lnTo>
                  <a:lnTo>
                    <a:pt x="8226" y="4349"/>
                  </a:lnTo>
                  <a:lnTo>
                    <a:pt x="8237" y="4347"/>
                  </a:lnTo>
                  <a:lnTo>
                    <a:pt x="8230" y="4355"/>
                  </a:lnTo>
                  <a:lnTo>
                    <a:pt x="8220" y="4363"/>
                  </a:lnTo>
                  <a:lnTo>
                    <a:pt x="8210" y="4370"/>
                  </a:lnTo>
                  <a:close/>
                  <a:moveTo>
                    <a:pt x="8187" y="4359"/>
                  </a:moveTo>
                  <a:lnTo>
                    <a:pt x="8193" y="4349"/>
                  </a:lnTo>
                  <a:lnTo>
                    <a:pt x="8205" y="4349"/>
                  </a:lnTo>
                  <a:lnTo>
                    <a:pt x="8196" y="4358"/>
                  </a:lnTo>
                  <a:lnTo>
                    <a:pt x="8187" y="4359"/>
                  </a:lnTo>
                  <a:close/>
                  <a:moveTo>
                    <a:pt x="8193" y="4091"/>
                  </a:moveTo>
                  <a:lnTo>
                    <a:pt x="8184" y="4083"/>
                  </a:lnTo>
                  <a:lnTo>
                    <a:pt x="8194" y="4075"/>
                  </a:lnTo>
                  <a:lnTo>
                    <a:pt x="8198" y="4086"/>
                  </a:lnTo>
                  <a:lnTo>
                    <a:pt x="8193" y="4091"/>
                  </a:lnTo>
                  <a:close/>
                  <a:moveTo>
                    <a:pt x="8167" y="4113"/>
                  </a:moveTo>
                  <a:lnTo>
                    <a:pt x="8171" y="4124"/>
                  </a:lnTo>
                  <a:lnTo>
                    <a:pt x="8172" y="4135"/>
                  </a:lnTo>
                  <a:lnTo>
                    <a:pt x="8164" y="4145"/>
                  </a:lnTo>
                  <a:lnTo>
                    <a:pt x="8166" y="4157"/>
                  </a:lnTo>
                  <a:lnTo>
                    <a:pt x="8160" y="4167"/>
                  </a:lnTo>
                  <a:lnTo>
                    <a:pt x="8150" y="4160"/>
                  </a:lnTo>
                  <a:lnTo>
                    <a:pt x="8145" y="4148"/>
                  </a:lnTo>
                  <a:lnTo>
                    <a:pt x="8149" y="4137"/>
                  </a:lnTo>
                  <a:lnTo>
                    <a:pt x="8148" y="4124"/>
                  </a:lnTo>
                  <a:lnTo>
                    <a:pt x="8158" y="4120"/>
                  </a:lnTo>
                  <a:lnTo>
                    <a:pt x="8167" y="4113"/>
                  </a:lnTo>
                  <a:close/>
                  <a:moveTo>
                    <a:pt x="8035" y="4235"/>
                  </a:moveTo>
                  <a:lnTo>
                    <a:pt x="8035" y="4224"/>
                  </a:lnTo>
                  <a:lnTo>
                    <a:pt x="8034" y="4211"/>
                  </a:lnTo>
                  <a:lnTo>
                    <a:pt x="8033" y="4194"/>
                  </a:lnTo>
                  <a:lnTo>
                    <a:pt x="8040" y="4203"/>
                  </a:lnTo>
                  <a:lnTo>
                    <a:pt x="8038" y="4215"/>
                  </a:lnTo>
                  <a:lnTo>
                    <a:pt x="8038" y="4227"/>
                  </a:lnTo>
                  <a:lnTo>
                    <a:pt x="8035" y="4235"/>
                  </a:lnTo>
                  <a:close/>
                  <a:moveTo>
                    <a:pt x="7973" y="4381"/>
                  </a:moveTo>
                  <a:lnTo>
                    <a:pt x="7970" y="4370"/>
                  </a:lnTo>
                  <a:lnTo>
                    <a:pt x="7979" y="4364"/>
                  </a:lnTo>
                  <a:lnTo>
                    <a:pt x="7975" y="4375"/>
                  </a:lnTo>
                  <a:lnTo>
                    <a:pt x="7973" y="4381"/>
                  </a:lnTo>
                  <a:close/>
                  <a:moveTo>
                    <a:pt x="7723" y="4268"/>
                  </a:moveTo>
                  <a:lnTo>
                    <a:pt x="7720" y="4257"/>
                  </a:lnTo>
                  <a:lnTo>
                    <a:pt x="7731" y="4257"/>
                  </a:lnTo>
                  <a:lnTo>
                    <a:pt x="7740" y="4263"/>
                  </a:lnTo>
                  <a:lnTo>
                    <a:pt x="7729" y="4262"/>
                  </a:lnTo>
                  <a:lnTo>
                    <a:pt x="7723" y="4268"/>
                  </a:lnTo>
                  <a:close/>
                  <a:moveTo>
                    <a:pt x="7772" y="4080"/>
                  </a:moveTo>
                  <a:lnTo>
                    <a:pt x="7770" y="4067"/>
                  </a:lnTo>
                  <a:lnTo>
                    <a:pt x="7767" y="4055"/>
                  </a:lnTo>
                  <a:lnTo>
                    <a:pt x="7769" y="4043"/>
                  </a:lnTo>
                  <a:lnTo>
                    <a:pt x="7773" y="4032"/>
                  </a:lnTo>
                  <a:lnTo>
                    <a:pt x="7781" y="4024"/>
                  </a:lnTo>
                  <a:lnTo>
                    <a:pt x="7782" y="4036"/>
                  </a:lnTo>
                  <a:lnTo>
                    <a:pt x="7784" y="4048"/>
                  </a:lnTo>
                  <a:lnTo>
                    <a:pt x="7785" y="4060"/>
                  </a:lnTo>
                  <a:lnTo>
                    <a:pt x="7781" y="4071"/>
                  </a:lnTo>
                  <a:lnTo>
                    <a:pt x="7772" y="4080"/>
                  </a:lnTo>
                  <a:close/>
                  <a:moveTo>
                    <a:pt x="7375" y="3901"/>
                  </a:moveTo>
                  <a:lnTo>
                    <a:pt x="7372" y="3889"/>
                  </a:lnTo>
                  <a:lnTo>
                    <a:pt x="7379" y="3881"/>
                  </a:lnTo>
                  <a:lnTo>
                    <a:pt x="7391" y="3882"/>
                  </a:lnTo>
                  <a:lnTo>
                    <a:pt x="7387" y="3894"/>
                  </a:lnTo>
                  <a:lnTo>
                    <a:pt x="7377" y="3900"/>
                  </a:lnTo>
                  <a:lnTo>
                    <a:pt x="7375" y="3901"/>
                  </a:lnTo>
                  <a:close/>
                  <a:moveTo>
                    <a:pt x="7080" y="3738"/>
                  </a:moveTo>
                  <a:lnTo>
                    <a:pt x="7084" y="3750"/>
                  </a:lnTo>
                  <a:lnTo>
                    <a:pt x="7081" y="3763"/>
                  </a:lnTo>
                  <a:lnTo>
                    <a:pt x="7071" y="3759"/>
                  </a:lnTo>
                  <a:lnTo>
                    <a:pt x="7061" y="3753"/>
                  </a:lnTo>
                  <a:lnTo>
                    <a:pt x="7064" y="3742"/>
                  </a:lnTo>
                  <a:lnTo>
                    <a:pt x="7075" y="3742"/>
                  </a:lnTo>
                  <a:lnTo>
                    <a:pt x="7080" y="3738"/>
                  </a:lnTo>
                  <a:close/>
                  <a:moveTo>
                    <a:pt x="7066" y="3861"/>
                  </a:moveTo>
                  <a:lnTo>
                    <a:pt x="7061" y="3851"/>
                  </a:lnTo>
                  <a:lnTo>
                    <a:pt x="7070" y="3842"/>
                  </a:lnTo>
                  <a:lnTo>
                    <a:pt x="7080" y="3847"/>
                  </a:lnTo>
                  <a:lnTo>
                    <a:pt x="7075" y="3858"/>
                  </a:lnTo>
                  <a:lnTo>
                    <a:pt x="7066" y="3861"/>
                  </a:lnTo>
                  <a:close/>
                  <a:moveTo>
                    <a:pt x="7074" y="3817"/>
                  </a:moveTo>
                  <a:lnTo>
                    <a:pt x="7085" y="3822"/>
                  </a:lnTo>
                  <a:lnTo>
                    <a:pt x="7092" y="3831"/>
                  </a:lnTo>
                  <a:lnTo>
                    <a:pt x="7103" y="3835"/>
                  </a:lnTo>
                  <a:lnTo>
                    <a:pt x="7091" y="3835"/>
                  </a:lnTo>
                  <a:lnTo>
                    <a:pt x="7080" y="3834"/>
                  </a:lnTo>
                  <a:lnTo>
                    <a:pt x="7070" y="3830"/>
                  </a:lnTo>
                  <a:lnTo>
                    <a:pt x="7075" y="3819"/>
                  </a:lnTo>
                  <a:lnTo>
                    <a:pt x="7074" y="3817"/>
                  </a:lnTo>
                  <a:close/>
                  <a:moveTo>
                    <a:pt x="7024" y="3832"/>
                  </a:moveTo>
                  <a:lnTo>
                    <a:pt x="7034" y="3835"/>
                  </a:lnTo>
                  <a:lnTo>
                    <a:pt x="7025" y="3842"/>
                  </a:lnTo>
                  <a:lnTo>
                    <a:pt x="7024" y="3832"/>
                  </a:lnTo>
                  <a:close/>
                  <a:moveTo>
                    <a:pt x="6955" y="3737"/>
                  </a:moveTo>
                  <a:lnTo>
                    <a:pt x="6945" y="3728"/>
                  </a:lnTo>
                  <a:lnTo>
                    <a:pt x="6935" y="3725"/>
                  </a:lnTo>
                  <a:lnTo>
                    <a:pt x="6925" y="3715"/>
                  </a:lnTo>
                  <a:lnTo>
                    <a:pt x="6937" y="3716"/>
                  </a:lnTo>
                  <a:lnTo>
                    <a:pt x="6951" y="3719"/>
                  </a:lnTo>
                  <a:lnTo>
                    <a:pt x="6955" y="3731"/>
                  </a:lnTo>
                  <a:lnTo>
                    <a:pt x="6955" y="3737"/>
                  </a:lnTo>
                  <a:close/>
                  <a:moveTo>
                    <a:pt x="6904" y="3681"/>
                  </a:moveTo>
                  <a:lnTo>
                    <a:pt x="6912" y="3691"/>
                  </a:lnTo>
                  <a:lnTo>
                    <a:pt x="6909" y="3703"/>
                  </a:lnTo>
                  <a:lnTo>
                    <a:pt x="6898" y="3708"/>
                  </a:lnTo>
                  <a:lnTo>
                    <a:pt x="6889" y="3698"/>
                  </a:lnTo>
                  <a:lnTo>
                    <a:pt x="6890" y="3686"/>
                  </a:lnTo>
                  <a:lnTo>
                    <a:pt x="6901" y="3682"/>
                  </a:lnTo>
                  <a:lnTo>
                    <a:pt x="6904" y="3681"/>
                  </a:lnTo>
                  <a:close/>
                  <a:moveTo>
                    <a:pt x="6709" y="3856"/>
                  </a:moveTo>
                  <a:lnTo>
                    <a:pt x="6706" y="3844"/>
                  </a:lnTo>
                  <a:lnTo>
                    <a:pt x="6709" y="3833"/>
                  </a:lnTo>
                  <a:lnTo>
                    <a:pt x="6714" y="3843"/>
                  </a:lnTo>
                  <a:lnTo>
                    <a:pt x="6708" y="3854"/>
                  </a:lnTo>
                  <a:lnTo>
                    <a:pt x="6709" y="3856"/>
                  </a:lnTo>
                  <a:close/>
                  <a:moveTo>
                    <a:pt x="6805" y="4001"/>
                  </a:moveTo>
                  <a:lnTo>
                    <a:pt x="6804" y="3989"/>
                  </a:lnTo>
                  <a:lnTo>
                    <a:pt x="6815" y="3990"/>
                  </a:lnTo>
                  <a:lnTo>
                    <a:pt x="6809" y="3999"/>
                  </a:lnTo>
                  <a:lnTo>
                    <a:pt x="6805" y="4001"/>
                  </a:lnTo>
                  <a:close/>
                  <a:moveTo>
                    <a:pt x="6551" y="3629"/>
                  </a:moveTo>
                  <a:lnTo>
                    <a:pt x="6560" y="3636"/>
                  </a:lnTo>
                  <a:lnTo>
                    <a:pt x="6571" y="3640"/>
                  </a:lnTo>
                  <a:lnTo>
                    <a:pt x="6578" y="3650"/>
                  </a:lnTo>
                  <a:lnTo>
                    <a:pt x="6587" y="3658"/>
                  </a:lnTo>
                  <a:lnTo>
                    <a:pt x="6576" y="3658"/>
                  </a:lnTo>
                  <a:lnTo>
                    <a:pt x="6567" y="3651"/>
                  </a:lnTo>
                  <a:lnTo>
                    <a:pt x="6555" y="3648"/>
                  </a:lnTo>
                  <a:lnTo>
                    <a:pt x="6547" y="3640"/>
                  </a:lnTo>
                  <a:lnTo>
                    <a:pt x="6551" y="3629"/>
                  </a:lnTo>
                  <a:close/>
                  <a:moveTo>
                    <a:pt x="6628" y="3726"/>
                  </a:moveTo>
                  <a:lnTo>
                    <a:pt x="6639" y="3726"/>
                  </a:lnTo>
                  <a:lnTo>
                    <a:pt x="6649" y="3719"/>
                  </a:lnTo>
                  <a:lnTo>
                    <a:pt x="6657" y="3729"/>
                  </a:lnTo>
                  <a:lnTo>
                    <a:pt x="6663" y="3738"/>
                  </a:lnTo>
                  <a:lnTo>
                    <a:pt x="6673" y="3746"/>
                  </a:lnTo>
                  <a:lnTo>
                    <a:pt x="6680" y="3756"/>
                  </a:lnTo>
                  <a:lnTo>
                    <a:pt x="6677" y="3768"/>
                  </a:lnTo>
                  <a:lnTo>
                    <a:pt x="6674" y="3780"/>
                  </a:lnTo>
                  <a:lnTo>
                    <a:pt x="6664" y="3774"/>
                  </a:lnTo>
                  <a:lnTo>
                    <a:pt x="6659" y="3763"/>
                  </a:lnTo>
                  <a:lnTo>
                    <a:pt x="6649" y="3757"/>
                  </a:lnTo>
                  <a:lnTo>
                    <a:pt x="6644" y="3744"/>
                  </a:lnTo>
                  <a:lnTo>
                    <a:pt x="6636" y="3735"/>
                  </a:lnTo>
                  <a:lnTo>
                    <a:pt x="6629" y="3727"/>
                  </a:lnTo>
                  <a:lnTo>
                    <a:pt x="6628" y="3726"/>
                  </a:lnTo>
                  <a:close/>
                  <a:moveTo>
                    <a:pt x="6750" y="3934"/>
                  </a:moveTo>
                  <a:lnTo>
                    <a:pt x="6739" y="3927"/>
                  </a:lnTo>
                  <a:lnTo>
                    <a:pt x="6732" y="3916"/>
                  </a:lnTo>
                  <a:lnTo>
                    <a:pt x="6725" y="3905"/>
                  </a:lnTo>
                  <a:lnTo>
                    <a:pt x="6719" y="3894"/>
                  </a:lnTo>
                  <a:lnTo>
                    <a:pt x="6723" y="3884"/>
                  </a:lnTo>
                  <a:lnTo>
                    <a:pt x="6733" y="3878"/>
                  </a:lnTo>
                  <a:lnTo>
                    <a:pt x="6740" y="3887"/>
                  </a:lnTo>
                  <a:lnTo>
                    <a:pt x="6748" y="3899"/>
                  </a:lnTo>
                  <a:lnTo>
                    <a:pt x="6754" y="3910"/>
                  </a:lnTo>
                  <a:lnTo>
                    <a:pt x="6757" y="3921"/>
                  </a:lnTo>
                  <a:lnTo>
                    <a:pt x="6758" y="3933"/>
                  </a:lnTo>
                  <a:lnTo>
                    <a:pt x="6750" y="3934"/>
                  </a:lnTo>
                  <a:close/>
                  <a:moveTo>
                    <a:pt x="7196" y="4017"/>
                  </a:moveTo>
                  <a:lnTo>
                    <a:pt x="7189" y="4008"/>
                  </a:lnTo>
                  <a:lnTo>
                    <a:pt x="7179" y="4004"/>
                  </a:lnTo>
                  <a:lnTo>
                    <a:pt x="7168" y="3999"/>
                  </a:lnTo>
                  <a:lnTo>
                    <a:pt x="7159" y="3991"/>
                  </a:lnTo>
                  <a:lnTo>
                    <a:pt x="7161" y="3977"/>
                  </a:lnTo>
                  <a:lnTo>
                    <a:pt x="7154" y="3967"/>
                  </a:lnTo>
                  <a:lnTo>
                    <a:pt x="7150" y="3956"/>
                  </a:lnTo>
                  <a:lnTo>
                    <a:pt x="7140" y="3954"/>
                  </a:lnTo>
                  <a:lnTo>
                    <a:pt x="7129" y="3954"/>
                  </a:lnTo>
                  <a:lnTo>
                    <a:pt x="7118" y="3950"/>
                  </a:lnTo>
                  <a:lnTo>
                    <a:pt x="7121" y="3939"/>
                  </a:lnTo>
                  <a:lnTo>
                    <a:pt x="7129" y="3930"/>
                  </a:lnTo>
                  <a:lnTo>
                    <a:pt x="7132" y="3918"/>
                  </a:lnTo>
                  <a:lnTo>
                    <a:pt x="7142" y="3922"/>
                  </a:lnTo>
                  <a:lnTo>
                    <a:pt x="7149" y="3932"/>
                  </a:lnTo>
                  <a:lnTo>
                    <a:pt x="7148" y="3920"/>
                  </a:lnTo>
                  <a:lnTo>
                    <a:pt x="7157" y="3913"/>
                  </a:lnTo>
                  <a:lnTo>
                    <a:pt x="7167" y="3920"/>
                  </a:lnTo>
                  <a:lnTo>
                    <a:pt x="7170" y="3931"/>
                  </a:lnTo>
                  <a:lnTo>
                    <a:pt x="7174" y="3942"/>
                  </a:lnTo>
                  <a:lnTo>
                    <a:pt x="7175" y="3954"/>
                  </a:lnTo>
                  <a:lnTo>
                    <a:pt x="7178" y="3966"/>
                  </a:lnTo>
                  <a:lnTo>
                    <a:pt x="7187" y="3976"/>
                  </a:lnTo>
                  <a:lnTo>
                    <a:pt x="7198" y="3979"/>
                  </a:lnTo>
                  <a:lnTo>
                    <a:pt x="7209" y="3981"/>
                  </a:lnTo>
                  <a:lnTo>
                    <a:pt x="7204" y="3992"/>
                  </a:lnTo>
                  <a:lnTo>
                    <a:pt x="7200" y="4005"/>
                  </a:lnTo>
                  <a:lnTo>
                    <a:pt x="7209" y="4011"/>
                  </a:lnTo>
                  <a:lnTo>
                    <a:pt x="7198" y="4015"/>
                  </a:lnTo>
                  <a:lnTo>
                    <a:pt x="7196" y="4017"/>
                  </a:lnTo>
                  <a:close/>
                  <a:moveTo>
                    <a:pt x="7264" y="3982"/>
                  </a:moveTo>
                  <a:lnTo>
                    <a:pt x="7276" y="3982"/>
                  </a:lnTo>
                  <a:lnTo>
                    <a:pt x="7286" y="3987"/>
                  </a:lnTo>
                  <a:lnTo>
                    <a:pt x="7297" y="3991"/>
                  </a:lnTo>
                  <a:lnTo>
                    <a:pt x="7302" y="4001"/>
                  </a:lnTo>
                  <a:lnTo>
                    <a:pt x="7296" y="4011"/>
                  </a:lnTo>
                  <a:lnTo>
                    <a:pt x="7290" y="4021"/>
                  </a:lnTo>
                  <a:lnTo>
                    <a:pt x="7278" y="4017"/>
                  </a:lnTo>
                  <a:lnTo>
                    <a:pt x="7268" y="4022"/>
                  </a:lnTo>
                  <a:lnTo>
                    <a:pt x="7260" y="4014"/>
                  </a:lnTo>
                  <a:lnTo>
                    <a:pt x="7260" y="4002"/>
                  </a:lnTo>
                  <a:lnTo>
                    <a:pt x="7262" y="3990"/>
                  </a:lnTo>
                  <a:lnTo>
                    <a:pt x="7264" y="3982"/>
                  </a:lnTo>
                  <a:close/>
                  <a:moveTo>
                    <a:pt x="7653" y="4264"/>
                  </a:moveTo>
                  <a:lnTo>
                    <a:pt x="7643" y="4270"/>
                  </a:lnTo>
                  <a:lnTo>
                    <a:pt x="7627" y="4275"/>
                  </a:lnTo>
                  <a:lnTo>
                    <a:pt x="7619" y="4283"/>
                  </a:lnTo>
                  <a:lnTo>
                    <a:pt x="7605" y="4282"/>
                  </a:lnTo>
                  <a:lnTo>
                    <a:pt x="7595" y="4282"/>
                  </a:lnTo>
                  <a:lnTo>
                    <a:pt x="7583" y="4281"/>
                  </a:lnTo>
                  <a:lnTo>
                    <a:pt x="7572" y="4279"/>
                  </a:lnTo>
                  <a:lnTo>
                    <a:pt x="7573" y="4267"/>
                  </a:lnTo>
                  <a:lnTo>
                    <a:pt x="7584" y="4260"/>
                  </a:lnTo>
                  <a:lnTo>
                    <a:pt x="7595" y="4261"/>
                  </a:lnTo>
                  <a:lnTo>
                    <a:pt x="7611" y="4260"/>
                  </a:lnTo>
                  <a:lnTo>
                    <a:pt x="7622" y="4260"/>
                  </a:lnTo>
                  <a:lnTo>
                    <a:pt x="7634" y="4260"/>
                  </a:lnTo>
                  <a:lnTo>
                    <a:pt x="7645" y="4260"/>
                  </a:lnTo>
                  <a:lnTo>
                    <a:pt x="7653" y="4264"/>
                  </a:lnTo>
                  <a:close/>
                  <a:moveTo>
                    <a:pt x="7716" y="4387"/>
                  </a:moveTo>
                  <a:lnTo>
                    <a:pt x="7713" y="4375"/>
                  </a:lnTo>
                  <a:lnTo>
                    <a:pt x="7705" y="4367"/>
                  </a:lnTo>
                  <a:lnTo>
                    <a:pt x="7695" y="4360"/>
                  </a:lnTo>
                  <a:lnTo>
                    <a:pt x="7683" y="4359"/>
                  </a:lnTo>
                  <a:lnTo>
                    <a:pt x="7675" y="4350"/>
                  </a:lnTo>
                  <a:lnTo>
                    <a:pt x="7672" y="4339"/>
                  </a:lnTo>
                  <a:lnTo>
                    <a:pt x="7683" y="4340"/>
                  </a:lnTo>
                  <a:lnTo>
                    <a:pt x="7693" y="4344"/>
                  </a:lnTo>
                  <a:lnTo>
                    <a:pt x="7704" y="4344"/>
                  </a:lnTo>
                  <a:lnTo>
                    <a:pt x="7713" y="4337"/>
                  </a:lnTo>
                  <a:lnTo>
                    <a:pt x="7724" y="4339"/>
                  </a:lnTo>
                  <a:lnTo>
                    <a:pt x="7734" y="4344"/>
                  </a:lnTo>
                  <a:lnTo>
                    <a:pt x="7743" y="4352"/>
                  </a:lnTo>
                  <a:lnTo>
                    <a:pt x="7744" y="4363"/>
                  </a:lnTo>
                  <a:lnTo>
                    <a:pt x="7733" y="4369"/>
                  </a:lnTo>
                  <a:lnTo>
                    <a:pt x="7723" y="4374"/>
                  </a:lnTo>
                  <a:lnTo>
                    <a:pt x="7719" y="4386"/>
                  </a:lnTo>
                  <a:lnTo>
                    <a:pt x="7716" y="4387"/>
                  </a:lnTo>
                  <a:close/>
                  <a:moveTo>
                    <a:pt x="7789" y="4346"/>
                  </a:moveTo>
                  <a:lnTo>
                    <a:pt x="7803" y="4351"/>
                  </a:lnTo>
                  <a:lnTo>
                    <a:pt x="7809" y="4361"/>
                  </a:lnTo>
                  <a:lnTo>
                    <a:pt x="7804" y="4372"/>
                  </a:lnTo>
                  <a:lnTo>
                    <a:pt x="7798" y="4383"/>
                  </a:lnTo>
                  <a:lnTo>
                    <a:pt x="7791" y="4391"/>
                  </a:lnTo>
                  <a:lnTo>
                    <a:pt x="7779" y="4391"/>
                  </a:lnTo>
                  <a:lnTo>
                    <a:pt x="7768" y="4388"/>
                  </a:lnTo>
                  <a:lnTo>
                    <a:pt x="7757" y="4386"/>
                  </a:lnTo>
                  <a:lnTo>
                    <a:pt x="7768" y="4381"/>
                  </a:lnTo>
                  <a:lnTo>
                    <a:pt x="7770" y="4367"/>
                  </a:lnTo>
                  <a:lnTo>
                    <a:pt x="7774" y="4356"/>
                  </a:lnTo>
                  <a:lnTo>
                    <a:pt x="7782" y="4349"/>
                  </a:lnTo>
                  <a:lnTo>
                    <a:pt x="7789" y="4346"/>
                  </a:lnTo>
                  <a:close/>
                  <a:moveTo>
                    <a:pt x="7910" y="4372"/>
                  </a:moveTo>
                  <a:lnTo>
                    <a:pt x="7903" y="4381"/>
                  </a:lnTo>
                  <a:lnTo>
                    <a:pt x="7894" y="4389"/>
                  </a:lnTo>
                  <a:lnTo>
                    <a:pt x="7883" y="4391"/>
                  </a:lnTo>
                  <a:lnTo>
                    <a:pt x="7871" y="4392"/>
                  </a:lnTo>
                  <a:lnTo>
                    <a:pt x="7861" y="4396"/>
                  </a:lnTo>
                  <a:lnTo>
                    <a:pt x="7851" y="4400"/>
                  </a:lnTo>
                  <a:lnTo>
                    <a:pt x="7838" y="4398"/>
                  </a:lnTo>
                  <a:lnTo>
                    <a:pt x="7829" y="4404"/>
                  </a:lnTo>
                  <a:lnTo>
                    <a:pt x="7818" y="4401"/>
                  </a:lnTo>
                  <a:lnTo>
                    <a:pt x="7810" y="4392"/>
                  </a:lnTo>
                  <a:lnTo>
                    <a:pt x="7813" y="4380"/>
                  </a:lnTo>
                  <a:lnTo>
                    <a:pt x="7816" y="4369"/>
                  </a:lnTo>
                  <a:lnTo>
                    <a:pt x="7826" y="4363"/>
                  </a:lnTo>
                  <a:lnTo>
                    <a:pt x="7834" y="4356"/>
                  </a:lnTo>
                  <a:lnTo>
                    <a:pt x="7845" y="4360"/>
                  </a:lnTo>
                  <a:lnTo>
                    <a:pt x="7857" y="4360"/>
                  </a:lnTo>
                  <a:lnTo>
                    <a:pt x="7864" y="4369"/>
                  </a:lnTo>
                  <a:lnTo>
                    <a:pt x="7873" y="4377"/>
                  </a:lnTo>
                  <a:lnTo>
                    <a:pt x="7883" y="4380"/>
                  </a:lnTo>
                  <a:lnTo>
                    <a:pt x="7893" y="4375"/>
                  </a:lnTo>
                  <a:lnTo>
                    <a:pt x="7892" y="4363"/>
                  </a:lnTo>
                  <a:lnTo>
                    <a:pt x="7880" y="4360"/>
                  </a:lnTo>
                  <a:lnTo>
                    <a:pt x="7873" y="4352"/>
                  </a:lnTo>
                  <a:lnTo>
                    <a:pt x="7874" y="4340"/>
                  </a:lnTo>
                  <a:lnTo>
                    <a:pt x="7885" y="4339"/>
                  </a:lnTo>
                  <a:lnTo>
                    <a:pt x="7895" y="4345"/>
                  </a:lnTo>
                  <a:lnTo>
                    <a:pt x="7902" y="4356"/>
                  </a:lnTo>
                  <a:lnTo>
                    <a:pt x="7912" y="4351"/>
                  </a:lnTo>
                  <a:lnTo>
                    <a:pt x="7924" y="4352"/>
                  </a:lnTo>
                  <a:lnTo>
                    <a:pt x="7927" y="4363"/>
                  </a:lnTo>
                  <a:lnTo>
                    <a:pt x="7933" y="4352"/>
                  </a:lnTo>
                  <a:lnTo>
                    <a:pt x="7944" y="4352"/>
                  </a:lnTo>
                  <a:lnTo>
                    <a:pt x="7949" y="4362"/>
                  </a:lnTo>
                  <a:lnTo>
                    <a:pt x="7948" y="4374"/>
                  </a:lnTo>
                  <a:lnTo>
                    <a:pt x="7938" y="4380"/>
                  </a:lnTo>
                  <a:lnTo>
                    <a:pt x="7927" y="4385"/>
                  </a:lnTo>
                  <a:lnTo>
                    <a:pt x="7917" y="4389"/>
                  </a:lnTo>
                  <a:lnTo>
                    <a:pt x="7911" y="4377"/>
                  </a:lnTo>
                  <a:lnTo>
                    <a:pt x="7910" y="4372"/>
                  </a:lnTo>
                  <a:close/>
                  <a:moveTo>
                    <a:pt x="8003" y="4416"/>
                  </a:moveTo>
                  <a:lnTo>
                    <a:pt x="8010" y="4425"/>
                  </a:lnTo>
                  <a:lnTo>
                    <a:pt x="8020" y="4430"/>
                  </a:lnTo>
                  <a:lnTo>
                    <a:pt x="8026" y="4441"/>
                  </a:lnTo>
                  <a:lnTo>
                    <a:pt x="8037" y="4443"/>
                  </a:lnTo>
                  <a:lnTo>
                    <a:pt x="8045" y="4454"/>
                  </a:lnTo>
                  <a:lnTo>
                    <a:pt x="8055" y="4461"/>
                  </a:lnTo>
                  <a:lnTo>
                    <a:pt x="8051" y="4474"/>
                  </a:lnTo>
                  <a:lnTo>
                    <a:pt x="8039" y="4477"/>
                  </a:lnTo>
                  <a:lnTo>
                    <a:pt x="8028" y="4478"/>
                  </a:lnTo>
                  <a:lnTo>
                    <a:pt x="8017" y="4477"/>
                  </a:lnTo>
                  <a:lnTo>
                    <a:pt x="8007" y="4470"/>
                  </a:lnTo>
                  <a:lnTo>
                    <a:pt x="8001" y="4460"/>
                  </a:lnTo>
                  <a:lnTo>
                    <a:pt x="7991" y="4455"/>
                  </a:lnTo>
                  <a:lnTo>
                    <a:pt x="7982" y="4448"/>
                  </a:lnTo>
                  <a:lnTo>
                    <a:pt x="7971" y="4447"/>
                  </a:lnTo>
                  <a:lnTo>
                    <a:pt x="7960" y="4445"/>
                  </a:lnTo>
                  <a:lnTo>
                    <a:pt x="7949" y="4441"/>
                  </a:lnTo>
                  <a:lnTo>
                    <a:pt x="7943" y="4431"/>
                  </a:lnTo>
                  <a:lnTo>
                    <a:pt x="7953" y="4425"/>
                  </a:lnTo>
                  <a:lnTo>
                    <a:pt x="7963" y="4421"/>
                  </a:lnTo>
                  <a:lnTo>
                    <a:pt x="7975" y="4421"/>
                  </a:lnTo>
                  <a:lnTo>
                    <a:pt x="7986" y="4421"/>
                  </a:lnTo>
                  <a:lnTo>
                    <a:pt x="7997" y="4420"/>
                  </a:lnTo>
                  <a:lnTo>
                    <a:pt x="8003" y="4416"/>
                  </a:lnTo>
                  <a:close/>
                  <a:moveTo>
                    <a:pt x="8184" y="4341"/>
                  </a:moveTo>
                  <a:lnTo>
                    <a:pt x="8187" y="4353"/>
                  </a:lnTo>
                  <a:lnTo>
                    <a:pt x="8180" y="4362"/>
                  </a:lnTo>
                  <a:lnTo>
                    <a:pt x="8174" y="4372"/>
                  </a:lnTo>
                  <a:lnTo>
                    <a:pt x="8163" y="4375"/>
                  </a:lnTo>
                  <a:lnTo>
                    <a:pt x="8153" y="4380"/>
                  </a:lnTo>
                  <a:lnTo>
                    <a:pt x="8140" y="4380"/>
                  </a:lnTo>
                  <a:lnTo>
                    <a:pt x="8130" y="4382"/>
                  </a:lnTo>
                  <a:lnTo>
                    <a:pt x="8119" y="4387"/>
                  </a:lnTo>
                  <a:lnTo>
                    <a:pt x="8108" y="4388"/>
                  </a:lnTo>
                  <a:lnTo>
                    <a:pt x="8090" y="4384"/>
                  </a:lnTo>
                  <a:lnTo>
                    <a:pt x="8080" y="4391"/>
                  </a:lnTo>
                  <a:lnTo>
                    <a:pt x="8069" y="4394"/>
                  </a:lnTo>
                  <a:lnTo>
                    <a:pt x="8058" y="4390"/>
                  </a:lnTo>
                  <a:lnTo>
                    <a:pt x="8047" y="4388"/>
                  </a:lnTo>
                  <a:lnTo>
                    <a:pt x="8037" y="4385"/>
                  </a:lnTo>
                  <a:lnTo>
                    <a:pt x="8026" y="4387"/>
                  </a:lnTo>
                  <a:lnTo>
                    <a:pt x="8016" y="4383"/>
                  </a:lnTo>
                  <a:lnTo>
                    <a:pt x="8004" y="4385"/>
                  </a:lnTo>
                  <a:lnTo>
                    <a:pt x="7995" y="4378"/>
                  </a:lnTo>
                  <a:lnTo>
                    <a:pt x="7999" y="4366"/>
                  </a:lnTo>
                  <a:lnTo>
                    <a:pt x="8008" y="4359"/>
                  </a:lnTo>
                  <a:lnTo>
                    <a:pt x="8018" y="4355"/>
                  </a:lnTo>
                  <a:lnTo>
                    <a:pt x="8029" y="4351"/>
                  </a:lnTo>
                  <a:lnTo>
                    <a:pt x="8040" y="4351"/>
                  </a:lnTo>
                  <a:lnTo>
                    <a:pt x="8051" y="4355"/>
                  </a:lnTo>
                  <a:lnTo>
                    <a:pt x="8063" y="4355"/>
                  </a:lnTo>
                  <a:lnTo>
                    <a:pt x="8073" y="4361"/>
                  </a:lnTo>
                  <a:lnTo>
                    <a:pt x="8085" y="4365"/>
                  </a:lnTo>
                  <a:lnTo>
                    <a:pt x="8095" y="4370"/>
                  </a:lnTo>
                  <a:lnTo>
                    <a:pt x="8104" y="4363"/>
                  </a:lnTo>
                  <a:lnTo>
                    <a:pt x="8115" y="4366"/>
                  </a:lnTo>
                  <a:lnTo>
                    <a:pt x="8125" y="4362"/>
                  </a:lnTo>
                  <a:lnTo>
                    <a:pt x="8136" y="4368"/>
                  </a:lnTo>
                  <a:lnTo>
                    <a:pt x="8147" y="4372"/>
                  </a:lnTo>
                  <a:lnTo>
                    <a:pt x="8157" y="4367"/>
                  </a:lnTo>
                  <a:lnTo>
                    <a:pt x="8163" y="4357"/>
                  </a:lnTo>
                  <a:lnTo>
                    <a:pt x="8174" y="4353"/>
                  </a:lnTo>
                  <a:lnTo>
                    <a:pt x="8182" y="4346"/>
                  </a:lnTo>
                  <a:lnTo>
                    <a:pt x="8172" y="4347"/>
                  </a:lnTo>
                  <a:lnTo>
                    <a:pt x="8178" y="4337"/>
                  </a:lnTo>
                  <a:lnTo>
                    <a:pt x="8184" y="4341"/>
                  </a:lnTo>
                  <a:close/>
                  <a:moveTo>
                    <a:pt x="8274" y="4416"/>
                  </a:moveTo>
                  <a:lnTo>
                    <a:pt x="8274" y="4408"/>
                  </a:lnTo>
                  <a:lnTo>
                    <a:pt x="8286" y="4405"/>
                  </a:lnTo>
                  <a:lnTo>
                    <a:pt x="8294" y="4397"/>
                  </a:lnTo>
                  <a:lnTo>
                    <a:pt x="8305" y="4394"/>
                  </a:lnTo>
                  <a:lnTo>
                    <a:pt x="8315" y="4397"/>
                  </a:lnTo>
                  <a:lnTo>
                    <a:pt x="8318" y="4408"/>
                  </a:lnTo>
                  <a:lnTo>
                    <a:pt x="8306" y="4411"/>
                  </a:lnTo>
                  <a:lnTo>
                    <a:pt x="8311" y="4422"/>
                  </a:lnTo>
                  <a:lnTo>
                    <a:pt x="8311" y="4429"/>
                  </a:lnTo>
                  <a:lnTo>
                    <a:pt x="8305" y="4439"/>
                  </a:lnTo>
                  <a:lnTo>
                    <a:pt x="8296" y="4447"/>
                  </a:lnTo>
                  <a:lnTo>
                    <a:pt x="8289" y="4456"/>
                  </a:lnTo>
                  <a:lnTo>
                    <a:pt x="8279" y="4463"/>
                  </a:lnTo>
                  <a:lnTo>
                    <a:pt x="8271" y="4472"/>
                  </a:lnTo>
                  <a:lnTo>
                    <a:pt x="8259" y="4472"/>
                  </a:lnTo>
                  <a:lnTo>
                    <a:pt x="8248" y="4478"/>
                  </a:lnTo>
                  <a:lnTo>
                    <a:pt x="8238" y="4484"/>
                  </a:lnTo>
                  <a:lnTo>
                    <a:pt x="8226" y="4485"/>
                  </a:lnTo>
                  <a:lnTo>
                    <a:pt x="8215" y="4486"/>
                  </a:lnTo>
                  <a:lnTo>
                    <a:pt x="8218" y="4474"/>
                  </a:lnTo>
                  <a:lnTo>
                    <a:pt x="8228" y="4469"/>
                  </a:lnTo>
                  <a:lnTo>
                    <a:pt x="8221" y="4459"/>
                  </a:lnTo>
                  <a:lnTo>
                    <a:pt x="8225" y="4447"/>
                  </a:lnTo>
                  <a:lnTo>
                    <a:pt x="8229" y="4436"/>
                  </a:lnTo>
                  <a:lnTo>
                    <a:pt x="8237" y="4428"/>
                  </a:lnTo>
                  <a:lnTo>
                    <a:pt x="8245" y="4419"/>
                  </a:lnTo>
                  <a:lnTo>
                    <a:pt x="8251" y="4421"/>
                  </a:lnTo>
                  <a:lnTo>
                    <a:pt x="8263" y="4421"/>
                  </a:lnTo>
                  <a:lnTo>
                    <a:pt x="8274" y="4416"/>
                  </a:lnTo>
                  <a:close/>
                  <a:moveTo>
                    <a:pt x="8513" y="3876"/>
                  </a:moveTo>
                  <a:lnTo>
                    <a:pt x="8502" y="3873"/>
                  </a:lnTo>
                  <a:lnTo>
                    <a:pt x="8491" y="3864"/>
                  </a:lnTo>
                  <a:lnTo>
                    <a:pt x="8485" y="3854"/>
                  </a:lnTo>
                  <a:lnTo>
                    <a:pt x="8480" y="3842"/>
                  </a:lnTo>
                  <a:lnTo>
                    <a:pt x="8469" y="3835"/>
                  </a:lnTo>
                  <a:lnTo>
                    <a:pt x="8469" y="3823"/>
                  </a:lnTo>
                  <a:lnTo>
                    <a:pt x="8469" y="3811"/>
                  </a:lnTo>
                  <a:lnTo>
                    <a:pt x="8471" y="3797"/>
                  </a:lnTo>
                  <a:lnTo>
                    <a:pt x="8461" y="3790"/>
                  </a:lnTo>
                  <a:lnTo>
                    <a:pt x="8459" y="3777"/>
                  </a:lnTo>
                  <a:lnTo>
                    <a:pt x="8463" y="3767"/>
                  </a:lnTo>
                  <a:lnTo>
                    <a:pt x="8456" y="3758"/>
                  </a:lnTo>
                  <a:lnTo>
                    <a:pt x="8451" y="3747"/>
                  </a:lnTo>
                  <a:lnTo>
                    <a:pt x="8452" y="3736"/>
                  </a:lnTo>
                  <a:lnTo>
                    <a:pt x="8458" y="3725"/>
                  </a:lnTo>
                  <a:lnTo>
                    <a:pt x="8460" y="3713"/>
                  </a:lnTo>
                  <a:lnTo>
                    <a:pt x="8464" y="3701"/>
                  </a:lnTo>
                  <a:lnTo>
                    <a:pt x="8471" y="3691"/>
                  </a:lnTo>
                  <a:lnTo>
                    <a:pt x="8478" y="3682"/>
                  </a:lnTo>
                  <a:lnTo>
                    <a:pt x="8489" y="3675"/>
                  </a:lnTo>
                  <a:lnTo>
                    <a:pt x="8484" y="3687"/>
                  </a:lnTo>
                  <a:lnTo>
                    <a:pt x="8478" y="3697"/>
                  </a:lnTo>
                  <a:lnTo>
                    <a:pt x="8487" y="3704"/>
                  </a:lnTo>
                  <a:lnTo>
                    <a:pt x="8489" y="3715"/>
                  </a:lnTo>
                  <a:lnTo>
                    <a:pt x="8488" y="3727"/>
                  </a:lnTo>
                  <a:lnTo>
                    <a:pt x="8482" y="3738"/>
                  </a:lnTo>
                  <a:lnTo>
                    <a:pt x="8474" y="3747"/>
                  </a:lnTo>
                  <a:lnTo>
                    <a:pt x="8465" y="3753"/>
                  </a:lnTo>
                  <a:lnTo>
                    <a:pt x="8471" y="3763"/>
                  </a:lnTo>
                  <a:lnTo>
                    <a:pt x="8483" y="3761"/>
                  </a:lnTo>
                  <a:lnTo>
                    <a:pt x="8486" y="3749"/>
                  </a:lnTo>
                  <a:lnTo>
                    <a:pt x="8496" y="3745"/>
                  </a:lnTo>
                  <a:lnTo>
                    <a:pt x="8496" y="3732"/>
                  </a:lnTo>
                  <a:lnTo>
                    <a:pt x="8505" y="3725"/>
                  </a:lnTo>
                  <a:lnTo>
                    <a:pt x="8514" y="3718"/>
                  </a:lnTo>
                  <a:lnTo>
                    <a:pt x="8525" y="3715"/>
                  </a:lnTo>
                  <a:lnTo>
                    <a:pt x="8531" y="3726"/>
                  </a:lnTo>
                  <a:lnTo>
                    <a:pt x="8529" y="3737"/>
                  </a:lnTo>
                  <a:lnTo>
                    <a:pt x="8526" y="3749"/>
                  </a:lnTo>
                  <a:lnTo>
                    <a:pt x="8515" y="3756"/>
                  </a:lnTo>
                  <a:lnTo>
                    <a:pt x="8505" y="3761"/>
                  </a:lnTo>
                  <a:lnTo>
                    <a:pt x="8505" y="3775"/>
                  </a:lnTo>
                  <a:lnTo>
                    <a:pt x="8516" y="3779"/>
                  </a:lnTo>
                  <a:lnTo>
                    <a:pt x="8527" y="3781"/>
                  </a:lnTo>
                  <a:lnTo>
                    <a:pt x="8527" y="3794"/>
                  </a:lnTo>
                  <a:lnTo>
                    <a:pt x="8538" y="3799"/>
                  </a:lnTo>
                  <a:lnTo>
                    <a:pt x="8526" y="3798"/>
                  </a:lnTo>
                  <a:lnTo>
                    <a:pt x="8517" y="3793"/>
                  </a:lnTo>
                  <a:lnTo>
                    <a:pt x="8504" y="3792"/>
                  </a:lnTo>
                  <a:lnTo>
                    <a:pt x="8494" y="3788"/>
                  </a:lnTo>
                  <a:lnTo>
                    <a:pt x="8483" y="3787"/>
                  </a:lnTo>
                  <a:lnTo>
                    <a:pt x="8481" y="3799"/>
                  </a:lnTo>
                  <a:lnTo>
                    <a:pt x="8480" y="3811"/>
                  </a:lnTo>
                  <a:lnTo>
                    <a:pt x="8483" y="3823"/>
                  </a:lnTo>
                  <a:lnTo>
                    <a:pt x="8486" y="3835"/>
                  </a:lnTo>
                  <a:lnTo>
                    <a:pt x="8491" y="3845"/>
                  </a:lnTo>
                  <a:lnTo>
                    <a:pt x="8497" y="3857"/>
                  </a:lnTo>
                  <a:lnTo>
                    <a:pt x="8505" y="3867"/>
                  </a:lnTo>
                  <a:lnTo>
                    <a:pt x="8514" y="3875"/>
                  </a:lnTo>
                  <a:lnTo>
                    <a:pt x="8513" y="3876"/>
                  </a:lnTo>
                  <a:close/>
                  <a:moveTo>
                    <a:pt x="8408" y="4064"/>
                  </a:moveTo>
                  <a:lnTo>
                    <a:pt x="8398" y="4060"/>
                  </a:lnTo>
                  <a:lnTo>
                    <a:pt x="8388" y="4054"/>
                  </a:lnTo>
                  <a:lnTo>
                    <a:pt x="8378" y="4049"/>
                  </a:lnTo>
                  <a:lnTo>
                    <a:pt x="8371" y="4039"/>
                  </a:lnTo>
                  <a:lnTo>
                    <a:pt x="8367" y="4028"/>
                  </a:lnTo>
                  <a:lnTo>
                    <a:pt x="8372" y="4017"/>
                  </a:lnTo>
                  <a:lnTo>
                    <a:pt x="8383" y="4017"/>
                  </a:lnTo>
                  <a:lnTo>
                    <a:pt x="8395" y="4015"/>
                  </a:lnTo>
                  <a:lnTo>
                    <a:pt x="8408" y="4014"/>
                  </a:lnTo>
                  <a:lnTo>
                    <a:pt x="8419" y="4016"/>
                  </a:lnTo>
                  <a:lnTo>
                    <a:pt x="8429" y="4021"/>
                  </a:lnTo>
                  <a:lnTo>
                    <a:pt x="8432" y="4033"/>
                  </a:lnTo>
                  <a:lnTo>
                    <a:pt x="8442" y="4034"/>
                  </a:lnTo>
                  <a:lnTo>
                    <a:pt x="8442" y="4046"/>
                  </a:lnTo>
                  <a:lnTo>
                    <a:pt x="8433" y="4054"/>
                  </a:lnTo>
                  <a:lnTo>
                    <a:pt x="8420" y="4061"/>
                  </a:lnTo>
                  <a:lnTo>
                    <a:pt x="8410" y="4064"/>
                  </a:lnTo>
                  <a:lnTo>
                    <a:pt x="8408" y="4064"/>
                  </a:lnTo>
                  <a:close/>
                  <a:moveTo>
                    <a:pt x="8579" y="3995"/>
                  </a:moveTo>
                  <a:lnTo>
                    <a:pt x="8590" y="4000"/>
                  </a:lnTo>
                  <a:lnTo>
                    <a:pt x="8600" y="4006"/>
                  </a:lnTo>
                  <a:lnTo>
                    <a:pt x="8611" y="4010"/>
                  </a:lnTo>
                  <a:lnTo>
                    <a:pt x="8623" y="4008"/>
                  </a:lnTo>
                  <a:lnTo>
                    <a:pt x="8634" y="4014"/>
                  </a:lnTo>
                  <a:lnTo>
                    <a:pt x="8644" y="4021"/>
                  </a:lnTo>
                  <a:lnTo>
                    <a:pt x="8646" y="4033"/>
                  </a:lnTo>
                  <a:lnTo>
                    <a:pt x="8656" y="4038"/>
                  </a:lnTo>
                  <a:lnTo>
                    <a:pt x="8660" y="4050"/>
                  </a:lnTo>
                  <a:lnTo>
                    <a:pt x="8657" y="4061"/>
                  </a:lnTo>
                  <a:lnTo>
                    <a:pt x="8646" y="4061"/>
                  </a:lnTo>
                  <a:lnTo>
                    <a:pt x="8636" y="4055"/>
                  </a:lnTo>
                  <a:lnTo>
                    <a:pt x="8627" y="4049"/>
                  </a:lnTo>
                  <a:lnTo>
                    <a:pt x="8615" y="4045"/>
                  </a:lnTo>
                  <a:lnTo>
                    <a:pt x="8605" y="4038"/>
                  </a:lnTo>
                  <a:lnTo>
                    <a:pt x="8596" y="4031"/>
                  </a:lnTo>
                  <a:lnTo>
                    <a:pt x="8585" y="4030"/>
                  </a:lnTo>
                  <a:lnTo>
                    <a:pt x="8579" y="4040"/>
                  </a:lnTo>
                  <a:lnTo>
                    <a:pt x="8568" y="4036"/>
                  </a:lnTo>
                  <a:lnTo>
                    <a:pt x="8556" y="4033"/>
                  </a:lnTo>
                  <a:lnTo>
                    <a:pt x="8545" y="4033"/>
                  </a:lnTo>
                  <a:lnTo>
                    <a:pt x="8534" y="4027"/>
                  </a:lnTo>
                  <a:lnTo>
                    <a:pt x="8528" y="4038"/>
                  </a:lnTo>
                  <a:lnTo>
                    <a:pt x="8516" y="4039"/>
                  </a:lnTo>
                  <a:lnTo>
                    <a:pt x="8507" y="4031"/>
                  </a:lnTo>
                  <a:lnTo>
                    <a:pt x="8498" y="4022"/>
                  </a:lnTo>
                  <a:lnTo>
                    <a:pt x="8490" y="4032"/>
                  </a:lnTo>
                  <a:lnTo>
                    <a:pt x="8484" y="4041"/>
                  </a:lnTo>
                  <a:lnTo>
                    <a:pt x="8482" y="4029"/>
                  </a:lnTo>
                  <a:lnTo>
                    <a:pt x="8484" y="4018"/>
                  </a:lnTo>
                  <a:lnTo>
                    <a:pt x="8493" y="4011"/>
                  </a:lnTo>
                  <a:lnTo>
                    <a:pt x="8500" y="4001"/>
                  </a:lnTo>
                  <a:lnTo>
                    <a:pt x="8512" y="4001"/>
                  </a:lnTo>
                  <a:lnTo>
                    <a:pt x="8523" y="4001"/>
                  </a:lnTo>
                  <a:lnTo>
                    <a:pt x="8535" y="4001"/>
                  </a:lnTo>
                  <a:lnTo>
                    <a:pt x="8549" y="3997"/>
                  </a:lnTo>
                  <a:lnTo>
                    <a:pt x="8555" y="4008"/>
                  </a:lnTo>
                  <a:lnTo>
                    <a:pt x="8567" y="4002"/>
                  </a:lnTo>
                  <a:lnTo>
                    <a:pt x="8576" y="3996"/>
                  </a:lnTo>
                  <a:lnTo>
                    <a:pt x="8579" y="3995"/>
                  </a:lnTo>
                  <a:close/>
                  <a:moveTo>
                    <a:pt x="9270" y="4348"/>
                  </a:moveTo>
                  <a:lnTo>
                    <a:pt x="9270" y="4406"/>
                  </a:lnTo>
                  <a:lnTo>
                    <a:pt x="9260" y="4399"/>
                  </a:lnTo>
                  <a:lnTo>
                    <a:pt x="9251" y="4390"/>
                  </a:lnTo>
                  <a:lnTo>
                    <a:pt x="9244" y="4382"/>
                  </a:lnTo>
                  <a:lnTo>
                    <a:pt x="9236" y="4370"/>
                  </a:lnTo>
                  <a:lnTo>
                    <a:pt x="9227" y="4362"/>
                  </a:lnTo>
                  <a:lnTo>
                    <a:pt x="9216" y="4352"/>
                  </a:lnTo>
                  <a:lnTo>
                    <a:pt x="9206" y="4345"/>
                  </a:lnTo>
                  <a:lnTo>
                    <a:pt x="9211" y="4335"/>
                  </a:lnTo>
                  <a:lnTo>
                    <a:pt x="9200" y="4340"/>
                  </a:lnTo>
                  <a:lnTo>
                    <a:pt x="9189" y="4337"/>
                  </a:lnTo>
                  <a:lnTo>
                    <a:pt x="9178" y="4341"/>
                  </a:lnTo>
                  <a:lnTo>
                    <a:pt x="9166" y="4341"/>
                  </a:lnTo>
                  <a:lnTo>
                    <a:pt x="9155" y="4340"/>
                  </a:lnTo>
                  <a:lnTo>
                    <a:pt x="9148" y="4348"/>
                  </a:lnTo>
                  <a:lnTo>
                    <a:pt x="9141" y="4339"/>
                  </a:lnTo>
                  <a:lnTo>
                    <a:pt x="9146" y="4328"/>
                  </a:lnTo>
                  <a:lnTo>
                    <a:pt x="9151" y="4317"/>
                  </a:lnTo>
                  <a:lnTo>
                    <a:pt x="9156" y="4306"/>
                  </a:lnTo>
                  <a:lnTo>
                    <a:pt x="9146" y="4301"/>
                  </a:lnTo>
                  <a:lnTo>
                    <a:pt x="9140" y="4289"/>
                  </a:lnTo>
                  <a:lnTo>
                    <a:pt x="9130" y="4283"/>
                  </a:lnTo>
                  <a:lnTo>
                    <a:pt x="9143" y="4280"/>
                  </a:lnTo>
                  <a:lnTo>
                    <a:pt x="9154" y="4283"/>
                  </a:lnTo>
                  <a:lnTo>
                    <a:pt x="9163" y="4277"/>
                  </a:lnTo>
                  <a:lnTo>
                    <a:pt x="9174" y="4282"/>
                  </a:lnTo>
                  <a:lnTo>
                    <a:pt x="9184" y="4279"/>
                  </a:lnTo>
                  <a:lnTo>
                    <a:pt x="9174" y="4275"/>
                  </a:lnTo>
                  <a:lnTo>
                    <a:pt x="9162" y="4277"/>
                  </a:lnTo>
                  <a:lnTo>
                    <a:pt x="9151" y="4281"/>
                  </a:lnTo>
                  <a:lnTo>
                    <a:pt x="9141" y="4278"/>
                  </a:lnTo>
                  <a:lnTo>
                    <a:pt x="9130" y="4273"/>
                  </a:lnTo>
                  <a:lnTo>
                    <a:pt x="9121" y="4265"/>
                  </a:lnTo>
                  <a:lnTo>
                    <a:pt x="9132" y="4262"/>
                  </a:lnTo>
                  <a:lnTo>
                    <a:pt x="9142" y="4257"/>
                  </a:lnTo>
                  <a:lnTo>
                    <a:pt x="9153" y="4263"/>
                  </a:lnTo>
                  <a:lnTo>
                    <a:pt x="9145" y="4255"/>
                  </a:lnTo>
                  <a:lnTo>
                    <a:pt x="9136" y="4247"/>
                  </a:lnTo>
                  <a:lnTo>
                    <a:pt x="9127" y="4241"/>
                  </a:lnTo>
                  <a:lnTo>
                    <a:pt x="9120" y="4233"/>
                  </a:lnTo>
                  <a:lnTo>
                    <a:pt x="9112" y="4224"/>
                  </a:lnTo>
                  <a:lnTo>
                    <a:pt x="9111" y="4211"/>
                  </a:lnTo>
                  <a:lnTo>
                    <a:pt x="9105" y="4199"/>
                  </a:lnTo>
                  <a:lnTo>
                    <a:pt x="9113" y="4190"/>
                  </a:lnTo>
                  <a:lnTo>
                    <a:pt x="9120" y="4181"/>
                  </a:lnTo>
                  <a:lnTo>
                    <a:pt x="9130" y="4179"/>
                  </a:lnTo>
                  <a:lnTo>
                    <a:pt x="9120" y="4177"/>
                  </a:lnTo>
                  <a:lnTo>
                    <a:pt x="9109" y="4181"/>
                  </a:lnTo>
                  <a:lnTo>
                    <a:pt x="9099" y="4185"/>
                  </a:lnTo>
                  <a:lnTo>
                    <a:pt x="9091" y="4176"/>
                  </a:lnTo>
                  <a:lnTo>
                    <a:pt x="9098" y="4167"/>
                  </a:lnTo>
                  <a:lnTo>
                    <a:pt x="9088" y="4162"/>
                  </a:lnTo>
                  <a:lnTo>
                    <a:pt x="9097" y="4156"/>
                  </a:lnTo>
                  <a:lnTo>
                    <a:pt x="9086" y="4156"/>
                  </a:lnTo>
                  <a:lnTo>
                    <a:pt x="9077" y="4162"/>
                  </a:lnTo>
                  <a:lnTo>
                    <a:pt x="9077" y="4150"/>
                  </a:lnTo>
                  <a:lnTo>
                    <a:pt x="9066" y="4151"/>
                  </a:lnTo>
                  <a:lnTo>
                    <a:pt x="9064" y="4140"/>
                  </a:lnTo>
                  <a:lnTo>
                    <a:pt x="9055" y="4145"/>
                  </a:lnTo>
                  <a:lnTo>
                    <a:pt x="9051" y="4132"/>
                  </a:lnTo>
                  <a:lnTo>
                    <a:pt x="9041" y="4134"/>
                  </a:lnTo>
                  <a:lnTo>
                    <a:pt x="9032" y="4126"/>
                  </a:lnTo>
                  <a:lnTo>
                    <a:pt x="9022" y="4131"/>
                  </a:lnTo>
                  <a:lnTo>
                    <a:pt x="9011" y="4128"/>
                  </a:lnTo>
                  <a:lnTo>
                    <a:pt x="9001" y="4124"/>
                  </a:lnTo>
                  <a:lnTo>
                    <a:pt x="8991" y="4118"/>
                  </a:lnTo>
                  <a:lnTo>
                    <a:pt x="8981" y="4115"/>
                  </a:lnTo>
                  <a:lnTo>
                    <a:pt x="8970" y="4110"/>
                  </a:lnTo>
                  <a:lnTo>
                    <a:pt x="8958" y="4105"/>
                  </a:lnTo>
                  <a:lnTo>
                    <a:pt x="8946" y="4105"/>
                  </a:lnTo>
                  <a:lnTo>
                    <a:pt x="8933" y="4102"/>
                  </a:lnTo>
                  <a:lnTo>
                    <a:pt x="8922" y="4103"/>
                  </a:lnTo>
                  <a:lnTo>
                    <a:pt x="8911" y="4098"/>
                  </a:lnTo>
                  <a:lnTo>
                    <a:pt x="8900" y="4090"/>
                  </a:lnTo>
                  <a:lnTo>
                    <a:pt x="8891" y="4083"/>
                  </a:lnTo>
                  <a:lnTo>
                    <a:pt x="8891" y="4071"/>
                  </a:lnTo>
                  <a:lnTo>
                    <a:pt x="8904" y="4072"/>
                  </a:lnTo>
                  <a:lnTo>
                    <a:pt x="8892" y="4070"/>
                  </a:lnTo>
                  <a:lnTo>
                    <a:pt x="8881" y="4075"/>
                  </a:lnTo>
                  <a:lnTo>
                    <a:pt x="8870" y="4067"/>
                  </a:lnTo>
                  <a:lnTo>
                    <a:pt x="8859" y="4067"/>
                  </a:lnTo>
                  <a:lnTo>
                    <a:pt x="8848" y="4063"/>
                  </a:lnTo>
                  <a:lnTo>
                    <a:pt x="8842" y="4054"/>
                  </a:lnTo>
                  <a:lnTo>
                    <a:pt x="8831" y="4053"/>
                  </a:lnTo>
                  <a:lnTo>
                    <a:pt x="8827" y="4042"/>
                  </a:lnTo>
                  <a:lnTo>
                    <a:pt x="8829" y="4030"/>
                  </a:lnTo>
                  <a:lnTo>
                    <a:pt x="8835" y="4020"/>
                  </a:lnTo>
                  <a:lnTo>
                    <a:pt x="8840" y="4009"/>
                  </a:lnTo>
                  <a:lnTo>
                    <a:pt x="8829" y="4016"/>
                  </a:lnTo>
                  <a:lnTo>
                    <a:pt x="8818" y="4033"/>
                  </a:lnTo>
                  <a:lnTo>
                    <a:pt x="8824" y="4044"/>
                  </a:lnTo>
                  <a:lnTo>
                    <a:pt x="8816" y="4053"/>
                  </a:lnTo>
                  <a:lnTo>
                    <a:pt x="8815" y="4065"/>
                  </a:lnTo>
                  <a:lnTo>
                    <a:pt x="8805" y="4064"/>
                  </a:lnTo>
                  <a:lnTo>
                    <a:pt x="8804" y="4077"/>
                  </a:lnTo>
                  <a:lnTo>
                    <a:pt x="8792" y="4078"/>
                  </a:lnTo>
                  <a:lnTo>
                    <a:pt x="8781" y="4076"/>
                  </a:lnTo>
                  <a:lnTo>
                    <a:pt x="8776" y="4065"/>
                  </a:lnTo>
                  <a:lnTo>
                    <a:pt x="8772" y="4054"/>
                  </a:lnTo>
                  <a:lnTo>
                    <a:pt x="8781" y="4048"/>
                  </a:lnTo>
                  <a:lnTo>
                    <a:pt x="8776" y="4036"/>
                  </a:lnTo>
                  <a:lnTo>
                    <a:pt x="8767" y="4029"/>
                  </a:lnTo>
                  <a:lnTo>
                    <a:pt x="8762" y="4019"/>
                  </a:lnTo>
                  <a:lnTo>
                    <a:pt x="8754" y="4011"/>
                  </a:lnTo>
                  <a:lnTo>
                    <a:pt x="8743" y="4006"/>
                  </a:lnTo>
                  <a:lnTo>
                    <a:pt x="8732" y="4006"/>
                  </a:lnTo>
                  <a:lnTo>
                    <a:pt x="8725" y="3996"/>
                  </a:lnTo>
                  <a:lnTo>
                    <a:pt x="8736" y="3993"/>
                  </a:lnTo>
                  <a:lnTo>
                    <a:pt x="8747" y="3989"/>
                  </a:lnTo>
                  <a:lnTo>
                    <a:pt x="8758" y="3991"/>
                  </a:lnTo>
                  <a:lnTo>
                    <a:pt x="8768" y="3996"/>
                  </a:lnTo>
                  <a:lnTo>
                    <a:pt x="8783" y="3987"/>
                  </a:lnTo>
                  <a:lnTo>
                    <a:pt x="8791" y="3976"/>
                  </a:lnTo>
                  <a:lnTo>
                    <a:pt x="8802" y="3972"/>
                  </a:lnTo>
                  <a:lnTo>
                    <a:pt x="8811" y="3978"/>
                  </a:lnTo>
                  <a:lnTo>
                    <a:pt x="8806" y="3989"/>
                  </a:lnTo>
                  <a:lnTo>
                    <a:pt x="8814" y="3978"/>
                  </a:lnTo>
                  <a:lnTo>
                    <a:pt x="8821" y="3988"/>
                  </a:lnTo>
                  <a:lnTo>
                    <a:pt x="8832" y="3986"/>
                  </a:lnTo>
                  <a:lnTo>
                    <a:pt x="8838" y="3974"/>
                  </a:lnTo>
                  <a:lnTo>
                    <a:pt x="8849" y="3975"/>
                  </a:lnTo>
                  <a:lnTo>
                    <a:pt x="8842" y="3967"/>
                  </a:lnTo>
                  <a:lnTo>
                    <a:pt x="8846" y="3956"/>
                  </a:lnTo>
                  <a:lnTo>
                    <a:pt x="8835" y="3953"/>
                  </a:lnTo>
                  <a:lnTo>
                    <a:pt x="8827" y="3960"/>
                  </a:lnTo>
                  <a:lnTo>
                    <a:pt x="8814" y="3960"/>
                  </a:lnTo>
                  <a:lnTo>
                    <a:pt x="8803" y="3959"/>
                  </a:lnTo>
                  <a:lnTo>
                    <a:pt x="8791" y="3961"/>
                  </a:lnTo>
                  <a:lnTo>
                    <a:pt x="8780" y="3962"/>
                  </a:lnTo>
                  <a:lnTo>
                    <a:pt x="8768" y="3965"/>
                  </a:lnTo>
                  <a:lnTo>
                    <a:pt x="8755" y="3960"/>
                  </a:lnTo>
                  <a:lnTo>
                    <a:pt x="8744" y="3962"/>
                  </a:lnTo>
                  <a:lnTo>
                    <a:pt x="8735" y="3954"/>
                  </a:lnTo>
                  <a:lnTo>
                    <a:pt x="8741" y="3943"/>
                  </a:lnTo>
                  <a:lnTo>
                    <a:pt x="8731" y="3946"/>
                  </a:lnTo>
                  <a:lnTo>
                    <a:pt x="8723" y="3937"/>
                  </a:lnTo>
                  <a:lnTo>
                    <a:pt x="8729" y="3928"/>
                  </a:lnTo>
                  <a:lnTo>
                    <a:pt x="8734" y="3917"/>
                  </a:lnTo>
                  <a:lnTo>
                    <a:pt x="8727" y="3926"/>
                  </a:lnTo>
                  <a:lnTo>
                    <a:pt x="8726" y="3914"/>
                  </a:lnTo>
                  <a:lnTo>
                    <a:pt x="8717" y="3921"/>
                  </a:lnTo>
                  <a:lnTo>
                    <a:pt x="8712" y="3910"/>
                  </a:lnTo>
                  <a:lnTo>
                    <a:pt x="8701" y="3912"/>
                  </a:lnTo>
                  <a:lnTo>
                    <a:pt x="8691" y="3911"/>
                  </a:lnTo>
                  <a:lnTo>
                    <a:pt x="8680" y="3915"/>
                  </a:lnTo>
                  <a:lnTo>
                    <a:pt x="8670" y="3911"/>
                  </a:lnTo>
                  <a:lnTo>
                    <a:pt x="8670" y="3899"/>
                  </a:lnTo>
                  <a:lnTo>
                    <a:pt x="8681" y="3890"/>
                  </a:lnTo>
                  <a:lnTo>
                    <a:pt x="8684" y="3878"/>
                  </a:lnTo>
                  <a:lnTo>
                    <a:pt x="8689" y="3868"/>
                  </a:lnTo>
                  <a:lnTo>
                    <a:pt x="8699" y="3864"/>
                  </a:lnTo>
                  <a:lnTo>
                    <a:pt x="8710" y="3865"/>
                  </a:lnTo>
                  <a:lnTo>
                    <a:pt x="8721" y="3860"/>
                  </a:lnTo>
                  <a:lnTo>
                    <a:pt x="8731" y="3851"/>
                  </a:lnTo>
                  <a:lnTo>
                    <a:pt x="8743" y="3843"/>
                  </a:lnTo>
                  <a:lnTo>
                    <a:pt x="8753" y="3839"/>
                  </a:lnTo>
                  <a:lnTo>
                    <a:pt x="8765" y="3840"/>
                  </a:lnTo>
                  <a:lnTo>
                    <a:pt x="8776" y="3844"/>
                  </a:lnTo>
                  <a:lnTo>
                    <a:pt x="8789" y="3848"/>
                  </a:lnTo>
                  <a:lnTo>
                    <a:pt x="8799" y="3853"/>
                  </a:lnTo>
                  <a:lnTo>
                    <a:pt x="8808" y="3861"/>
                  </a:lnTo>
                  <a:lnTo>
                    <a:pt x="8822" y="3865"/>
                  </a:lnTo>
                  <a:lnTo>
                    <a:pt x="8833" y="3865"/>
                  </a:lnTo>
                  <a:lnTo>
                    <a:pt x="8844" y="3864"/>
                  </a:lnTo>
                  <a:lnTo>
                    <a:pt x="8854" y="3869"/>
                  </a:lnTo>
                  <a:lnTo>
                    <a:pt x="8851" y="3880"/>
                  </a:lnTo>
                  <a:lnTo>
                    <a:pt x="8857" y="3891"/>
                  </a:lnTo>
                  <a:lnTo>
                    <a:pt x="8863" y="3901"/>
                  </a:lnTo>
                  <a:lnTo>
                    <a:pt x="8861" y="3913"/>
                  </a:lnTo>
                  <a:lnTo>
                    <a:pt x="8856" y="3923"/>
                  </a:lnTo>
                  <a:lnTo>
                    <a:pt x="8855" y="3935"/>
                  </a:lnTo>
                  <a:lnTo>
                    <a:pt x="8857" y="3947"/>
                  </a:lnTo>
                  <a:lnTo>
                    <a:pt x="8858" y="3959"/>
                  </a:lnTo>
                  <a:lnTo>
                    <a:pt x="8861" y="3970"/>
                  </a:lnTo>
                  <a:lnTo>
                    <a:pt x="8868" y="3979"/>
                  </a:lnTo>
                  <a:lnTo>
                    <a:pt x="8872" y="3990"/>
                  </a:lnTo>
                  <a:lnTo>
                    <a:pt x="8876" y="4001"/>
                  </a:lnTo>
                  <a:lnTo>
                    <a:pt x="8878" y="3990"/>
                  </a:lnTo>
                  <a:lnTo>
                    <a:pt x="8878" y="3978"/>
                  </a:lnTo>
                  <a:lnTo>
                    <a:pt x="8888" y="3984"/>
                  </a:lnTo>
                  <a:lnTo>
                    <a:pt x="8888" y="3997"/>
                  </a:lnTo>
                  <a:lnTo>
                    <a:pt x="8892" y="4009"/>
                  </a:lnTo>
                  <a:lnTo>
                    <a:pt x="8898" y="4019"/>
                  </a:lnTo>
                  <a:lnTo>
                    <a:pt x="8905" y="4028"/>
                  </a:lnTo>
                  <a:lnTo>
                    <a:pt x="8915" y="4034"/>
                  </a:lnTo>
                  <a:lnTo>
                    <a:pt x="8928" y="4034"/>
                  </a:lnTo>
                  <a:lnTo>
                    <a:pt x="8939" y="4032"/>
                  </a:lnTo>
                  <a:lnTo>
                    <a:pt x="8945" y="4022"/>
                  </a:lnTo>
                  <a:lnTo>
                    <a:pt x="8955" y="4016"/>
                  </a:lnTo>
                  <a:lnTo>
                    <a:pt x="8963" y="4009"/>
                  </a:lnTo>
                  <a:lnTo>
                    <a:pt x="8966" y="3998"/>
                  </a:lnTo>
                  <a:lnTo>
                    <a:pt x="8973" y="3989"/>
                  </a:lnTo>
                  <a:lnTo>
                    <a:pt x="8984" y="3982"/>
                  </a:lnTo>
                  <a:lnTo>
                    <a:pt x="8988" y="3971"/>
                  </a:lnTo>
                  <a:lnTo>
                    <a:pt x="8993" y="3959"/>
                  </a:lnTo>
                  <a:lnTo>
                    <a:pt x="9004" y="3961"/>
                  </a:lnTo>
                  <a:lnTo>
                    <a:pt x="9015" y="3962"/>
                  </a:lnTo>
                  <a:lnTo>
                    <a:pt x="9024" y="3956"/>
                  </a:lnTo>
                  <a:lnTo>
                    <a:pt x="9035" y="3952"/>
                  </a:lnTo>
                  <a:lnTo>
                    <a:pt x="9045" y="3945"/>
                  </a:lnTo>
                  <a:lnTo>
                    <a:pt x="9040" y="3933"/>
                  </a:lnTo>
                  <a:lnTo>
                    <a:pt x="9050" y="3927"/>
                  </a:lnTo>
                  <a:lnTo>
                    <a:pt x="9060" y="3920"/>
                  </a:lnTo>
                  <a:lnTo>
                    <a:pt x="9069" y="3914"/>
                  </a:lnTo>
                  <a:lnTo>
                    <a:pt x="9082" y="3911"/>
                  </a:lnTo>
                  <a:lnTo>
                    <a:pt x="9093" y="3921"/>
                  </a:lnTo>
                  <a:lnTo>
                    <a:pt x="9104" y="3925"/>
                  </a:lnTo>
                  <a:lnTo>
                    <a:pt x="9116" y="3929"/>
                  </a:lnTo>
                  <a:lnTo>
                    <a:pt x="9129" y="3933"/>
                  </a:lnTo>
                  <a:lnTo>
                    <a:pt x="9136" y="3941"/>
                  </a:lnTo>
                  <a:lnTo>
                    <a:pt x="9149" y="3944"/>
                  </a:lnTo>
                  <a:lnTo>
                    <a:pt x="9160" y="3950"/>
                  </a:lnTo>
                  <a:lnTo>
                    <a:pt x="9176" y="3957"/>
                  </a:lnTo>
                  <a:lnTo>
                    <a:pt x="9186" y="3963"/>
                  </a:lnTo>
                  <a:lnTo>
                    <a:pt x="9197" y="3969"/>
                  </a:lnTo>
                  <a:lnTo>
                    <a:pt x="9207" y="3969"/>
                  </a:lnTo>
                  <a:lnTo>
                    <a:pt x="9218" y="3966"/>
                  </a:lnTo>
                  <a:lnTo>
                    <a:pt x="9227" y="3974"/>
                  </a:lnTo>
                  <a:lnTo>
                    <a:pt x="9238" y="3973"/>
                  </a:lnTo>
                  <a:lnTo>
                    <a:pt x="9249" y="3976"/>
                  </a:lnTo>
                  <a:lnTo>
                    <a:pt x="9255" y="3986"/>
                  </a:lnTo>
                  <a:lnTo>
                    <a:pt x="9266" y="3985"/>
                  </a:lnTo>
                  <a:lnTo>
                    <a:pt x="9269" y="3985"/>
                  </a:lnTo>
                  <a:lnTo>
                    <a:pt x="9269" y="4085"/>
                  </a:lnTo>
                  <a:lnTo>
                    <a:pt x="9269" y="4124"/>
                  </a:lnTo>
                  <a:lnTo>
                    <a:pt x="9269" y="4139"/>
                  </a:lnTo>
                  <a:lnTo>
                    <a:pt x="9269" y="4223"/>
                  </a:lnTo>
                  <a:lnTo>
                    <a:pt x="9266" y="4235"/>
                  </a:lnTo>
                  <a:lnTo>
                    <a:pt x="9260" y="4245"/>
                  </a:lnTo>
                  <a:lnTo>
                    <a:pt x="9264" y="4256"/>
                  </a:lnTo>
                  <a:lnTo>
                    <a:pt x="9270" y="4348"/>
                  </a:lnTo>
                  <a:close/>
                  <a:moveTo>
                    <a:pt x="8231" y="3762"/>
                  </a:moveTo>
                  <a:lnTo>
                    <a:pt x="8243" y="3763"/>
                  </a:lnTo>
                  <a:lnTo>
                    <a:pt x="8252" y="3758"/>
                  </a:lnTo>
                  <a:lnTo>
                    <a:pt x="8262" y="3752"/>
                  </a:lnTo>
                  <a:lnTo>
                    <a:pt x="8267" y="3742"/>
                  </a:lnTo>
                  <a:lnTo>
                    <a:pt x="8278" y="3739"/>
                  </a:lnTo>
                  <a:lnTo>
                    <a:pt x="8282" y="3728"/>
                  </a:lnTo>
                  <a:lnTo>
                    <a:pt x="8292" y="3724"/>
                  </a:lnTo>
                  <a:lnTo>
                    <a:pt x="8299" y="3714"/>
                  </a:lnTo>
                  <a:lnTo>
                    <a:pt x="8306" y="3705"/>
                  </a:lnTo>
                  <a:lnTo>
                    <a:pt x="8317" y="3708"/>
                  </a:lnTo>
                  <a:lnTo>
                    <a:pt x="8322" y="3719"/>
                  </a:lnTo>
                  <a:lnTo>
                    <a:pt x="8311" y="3729"/>
                  </a:lnTo>
                  <a:lnTo>
                    <a:pt x="8308" y="3744"/>
                  </a:lnTo>
                  <a:lnTo>
                    <a:pt x="8301" y="3753"/>
                  </a:lnTo>
                  <a:lnTo>
                    <a:pt x="8292" y="3760"/>
                  </a:lnTo>
                  <a:lnTo>
                    <a:pt x="8284" y="3770"/>
                  </a:lnTo>
                  <a:lnTo>
                    <a:pt x="8279" y="3780"/>
                  </a:lnTo>
                  <a:lnTo>
                    <a:pt x="8271" y="3788"/>
                  </a:lnTo>
                  <a:lnTo>
                    <a:pt x="8260" y="3792"/>
                  </a:lnTo>
                  <a:lnTo>
                    <a:pt x="8249" y="3793"/>
                  </a:lnTo>
                  <a:lnTo>
                    <a:pt x="8238" y="3797"/>
                  </a:lnTo>
                  <a:lnTo>
                    <a:pt x="8227" y="3799"/>
                  </a:lnTo>
                  <a:lnTo>
                    <a:pt x="8216" y="3798"/>
                  </a:lnTo>
                  <a:lnTo>
                    <a:pt x="8205" y="3798"/>
                  </a:lnTo>
                  <a:lnTo>
                    <a:pt x="8196" y="3791"/>
                  </a:lnTo>
                  <a:lnTo>
                    <a:pt x="8187" y="3785"/>
                  </a:lnTo>
                  <a:lnTo>
                    <a:pt x="8176" y="3786"/>
                  </a:lnTo>
                  <a:lnTo>
                    <a:pt x="8165" y="3783"/>
                  </a:lnTo>
                  <a:lnTo>
                    <a:pt x="8153" y="3785"/>
                  </a:lnTo>
                  <a:lnTo>
                    <a:pt x="8141" y="3786"/>
                  </a:lnTo>
                  <a:lnTo>
                    <a:pt x="8125" y="3788"/>
                  </a:lnTo>
                  <a:lnTo>
                    <a:pt x="8114" y="3790"/>
                  </a:lnTo>
                  <a:lnTo>
                    <a:pt x="8105" y="3783"/>
                  </a:lnTo>
                  <a:lnTo>
                    <a:pt x="8095" y="3786"/>
                  </a:lnTo>
                  <a:lnTo>
                    <a:pt x="8086" y="3787"/>
                  </a:lnTo>
                  <a:lnTo>
                    <a:pt x="8075" y="3789"/>
                  </a:lnTo>
                  <a:lnTo>
                    <a:pt x="8064" y="3789"/>
                  </a:lnTo>
                  <a:lnTo>
                    <a:pt x="8052" y="3786"/>
                  </a:lnTo>
                  <a:lnTo>
                    <a:pt x="8041" y="3783"/>
                  </a:lnTo>
                  <a:lnTo>
                    <a:pt x="8029" y="3787"/>
                  </a:lnTo>
                  <a:lnTo>
                    <a:pt x="8021" y="3796"/>
                  </a:lnTo>
                  <a:lnTo>
                    <a:pt x="8014" y="3807"/>
                  </a:lnTo>
                  <a:lnTo>
                    <a:pt x="8011" y="3819"/>
                  </a:lnTo>
                  <a:lnTo>
                    <a:pt x="8007" y="3830"/>
                  </a:lnTo>
                  <a:lnTo>
                    <a:pt x="8009" y="3842"/>
                  </a:lnTo>
                  <a:lnTo>
                    <a:pt x="8010" y="3854"/>
                  </a:lnTo>
                  <a:lnTo>
                    <a:pt x="8014" y="3866"/>
                  </a:lnTo>
                  <a:lnTo>
                    <a:pt x="8023" y="3875"/>
                  </a:lnTo>
                  <a:lnTo>
                    <a:pt x="8033" y="3879"/>
                  </a:lnTo>
                  <a:lnTo>
                    <a:pt x="8041" y="3888"/>
                  </a:lnTo>
                  <a:lnTo>
                    <a:pt x="8043" y="3900"/>
                  </a:lnTo>
                  <a:lnTo>
                    <a:pt x="8053" y="3905"/>
                  </a:lnTo>
                  <a:lnTo>
                    <a:pt x="8065" y="3907"/>
                  </a:lnTo>
                  <a:lnTo>
                    <a:pt x="8076" y="3904"/>
                  </a:lnTo>
                  <a:lnTo>
                    <a:pt x="8081" y="3893"/>
                  </a:lnTo>
                  <a:lnTo>
                    <a:pt x="8087" y="3884"/>
                  </a:lnTo>
                  <a:lnTo>
                    <a:pt x="8094" y="3874"/>
                  </a:lnTo>
                  <a:lnTo>
                    <a:pt x="8105" y="3868"/>
                  </a:lnTo>
                  <a:lnTo>
                    <a:pt x="8111" y="3878"/>
                  </a:lnTo>
                  <a:lnTo>
                    <a:pt x="8123" y="3880"/>
                  </a:lnTo>
                  <a:lnTo>
                    <a:pt x="8134" y="3876"/>
                  </a:lnTo>
                  <a:lnTo>
                    <a:pt x="8143" y="3867"/>
                  </a:lnTo>
                  <a:lnTo>
                    <a:pt x="8155" y="3865"/>
                  </a:lnTo>
                  <a:lnTo>
                    <a:pt x="8166" y="3867"/>
                  </a:lnTo>
                  <a:lnTo>
                    <a:pt x="8178" y="3866"/>
                  </a:lnTo>
                  <a:lnTo>
                    <a:pt x="8185" y="3857"/>
                  </a:lnTo>
                  <a:lnTo>
                    <a:pt x="8195" y="3854"/>
                  </a:lnTo>
                  <a:lnTo>
                    <a:pt x="8208" y="3857"/>
                  </a:lnTo>
                  <a:lnTo>
                    <a:pt x="8214" y="3866"/>
                  </a:lnTo>
                  <a:lnTo>
                    <a:pt x="8210" y="3877"/>
                  </a:lnTo>
                  <a:lnTo>
                    <a:pt x="8199" y="3881"/>
                  </a:lnTo>
                  <a:lnTo>
                    <a:pt x="8193" y="3870"/>
                  </a:lnTo>
                  <a:lnTo>
                    <a:pt x="8182" y="3876"/>
                  </a:lnTo>
                  <a:lnTo>
                    <a:pt x="8173" y="3884"/>
                  </a:lnTo>
                  <a:lnTo>
                    <a:pt x="8165" y="3894"/>
                  </a:lnTo>
                  <a:lnTo>
                    <a:pt x="8157" y="3904"/>
                  </a:lnTo>
                  <a:lnTo>
                    <a:pt x="8150" y="3913"/>
                  </a:lnTo>
                  <a:lnTo>
                    <a:pt x="8140" y="3920"/>
                  </a:lnTo>
                  <a:lnTo>
                    <a:pt x="8128" y="3921"/>
                  </a:lnTo>
                  <a:lnTo>
                    <a:pt x="8118" y="3925"/>
                  </a:lnTo>
                  <a:lnTo>
                    <a:pt x="8112" y="3935"/>
                  </a:lnTo>
                  <a:lnTo>
                    <a:pt x="8102" y="3942"/>
                  </a:lnTo>
                  <a:lnTo>
                    <a:pt x="8094" y="3935"/>
                  </a:lnTo>
                  <a:lnTo>
                    <a:pt x="8087" y="3944"/>
                  </a:lnTo>
                  <a:lnTo>
                    <a:pt x="8097" y="3949"/>
                  </a:lnTo>
                  <a:lnTo>
                    <a:pt x="8106" y="3957"/>
                  </a:lnTo>
                  <a:lnTo>
                    <a:pt x="8116" y="3965"/>
                  </a:lnTo>
                  <a:lnTo>
                    <a:pt x="8122" y="3975"/>
                  </a:lnTo>
                  <a:lnTo>
                    <a:pt x="8127" y="3986"/>
                  </a:lnTo>
                  <a:lnTo>
                    <a:pt x="8134" y="3996"/>
                  </a:lnTo>
                  <a:lnTo>
                    <a:pt x="8144" y="4003"/>
                  </a:lnTo>
                  <a:lnTo>
                    <a:pt x="8146" y="4015"/>
                  </a:lnTo>
                  <a:lnTo>
                    <a:pt x="8155" y="4021"/>
                  </a:lnTo>
                  <a:lnTo>
                    <a:pt x="8146" y="4025"/>
                  </a:lnTo>
                  <a:lnTo>
                    <a:pt x="8150" y="4036"/>
                  </a:lnTo>
                  <a:lnTo>
                    <a:pt x="8142" y="4044"/>
                  </a:lnTo>
                  <a:lnTo>
                    <a:pt x="8145" y="4055"/>
                  </a:lnTo>
                  <a:lnTo>
                    <a:pt x="8155" y="4062"/>
                  </a:lnTo>
                  <a:lnTo>
                    <a:pt x="8165" y="4067"/>
                  </a:lnTo>
                  <a:lnTo>
                    <a:pt x="8166" y="4080"/>
                  </a:lnTo>
                  <a:lnTo>
                    <a:pt x="8176" y="4084"/>
                  </a:lnTo>
                  <a:lnTo>
                    <a:pt x="8181" y="4095"/>
                  </a:lnTo>
                  <a:lnTo>
                    <a:pt x="8170" y="4097"/>
                  </a:lnTo>
                  <a:lnTo>
                    <a:pt x="8159" y="4101"/>
                  </a:lnTo>
                  <a:lnTo>
                    <a:pt x="8148" y="4104"/>
                  </a:lnTo>
                  <a:lnTo>
                    <a:pt x="8137" y="4107"/>
                  </a:lnTo>
                  <a:lnTo>
                    <a:pt x="8129" y="4116"/>
                  </a:lnTo>
                  <a:lnTo>
                    <a:pt x="8134" y="4127"/>
                  </a:lnTo>
                  <a:lnTo>
                    <a:pt x="8123" y="4131"/>
                  </a:lnTo>
                  <a:lnTo>
                    <a:pt x="8111" y="4128"/>
                  </a:lnTo>
                  <a:lnTo>
                    <a:pt x="8100" y="4124"/>
                  </a:lnTo>
                  <a:lnTo>
                    <a:pt x="8095" y="4114"/>
                  </a:lnTo>
                  <a:lnTo>
                    <a:pt x="8098" y="4102"/>
                  </a:lnTo>
                  <a:lnTo>
                    <a:pt x="8098" y="4091"/>
                  </a:lnTo>
                  <a:lnTo>
                    <a:pt x="8103" y="4079"/>
                  </a:lnTo>
                  <a:lnTo>
                    <a:pt x="8093" y="4075"/>
                  </a:lnTo>
                  <a:lnTo>
                    <a:pt x="8084" y="4067"/>
                  </a:lnTo>
                  <a:lnTo>
                    <a:pt x="8075" y="4060"/>
                  </a:lnTo>
                  <a:lnTo>
                    <a:pt x="8067" y="4053"/>
                  </a:lnTo>
                  <a:lnTo>
                    <a:pt x="8059" y="4044"/>
                  </a:lnTo>
                  <a:lnTo>
                    <a:pt x="8062" y="4031"/>
                  </a:lnTo>
                  <a:lnTo>
                    <a:pt x="8069" y="4022"/>
                  </a:lnTo>
                  <a:lnTo>
                    <a:pt x="8071" y="4010"/>
                  </a:lnTo>
                  <a:lnTo>
                    <a:pt x="8071" y="4004"/>
                  </a:lnTo>
                  <a:lnTo>
                    <a:pt x="8072" y="3992"/>
                  </a:lnTo>
                  <a:lnTo>
                    <a:pt x="8061" y="3988"/>
                  </a:lnTo>
                  <a:lnTo>
                    <a:pt x="8049" y="3987"/>
                  </a:lnTo>
                  <a:lnTo>
                    <a:pt x="8039" y="3993"/>
                  </a:lnTo>
                  <a:lnTo>
                    <a:pt x="8030" y="4000"/>
                  </a:lnTo>
                  <a:lnTo>
                    <a:pt x="8021" y="4007"/>
                  </a:lnTo>
                  <a:lnTo>
                    <a:pt x="8022" y="4018"/>
                  </a:lnTo>
                  <a:lnTo>
                    <a:pt x="8030" y="4027"/>
                  </a:lnTo>
                  <a:lnTo>
                    <a:pt x="8030" y="4039"/>
                  </a:lnTo>
                  <a:lnTo>
                    <a:pt x="8031" y="4050"/>
                  </a:lnTo>
                  <a:lnTo>
                    <a:pt x="8029" y="4063"/>
                  </a:lnTo>
                  <a:lnTo>
                    <a:pt x="8027" y="4074"/>
                  </a:lnTo>
                  <a:lnTo>
                    <a:pt x="8029" y="4087"/>
                  </a:lnTo>
                  <a:lnTo>
                    <a:pt x="8027" y="4100"/>
                  </a:lnTo>
                  <a:lnTo>
                    <a:pt x="8030" y="4113"/>
                  </a:lnTo>
                  <a:lnTo>
                    <a:pt x="8029" y="4125"/>
                  </a:lnTo>
                  <a:lnTo>
                    <a:pt x="8024" y="4136"/>
                  </a:lnTo>
                  <a:lnTo>
                    <a:pt x="8023" y="4147"/>
                  </a:lnTo>
                  <a:lnTo>
                    <a:pt x="8027" y="4158"/>
                  </a:lnTo>
                  <a:lnTo>
                    <a:pt x="8032" y="4169"/>
                  </a:lnTo>
                  <a:lnTo>
                    <a:pt x="8020" y="4174"/>
                  </a:lnTo>
                  <a:lnTo>
                    <a:pt x="8009" y="4176"/>
                  </a:lnTo>
                  <a:lnTo>
                    <a:pt x="7998" y="4179"/>
                  </a:lnTo>
                  <a:lnTo>
                    <a:pt x="7988" y="4184"/>
                  </a:lnTo>
                  <a:lnTo>
                    <a:pt x="7979" y="4177"/>
                  </a:lnTo>
                  <a:lnTo>
                    <a:pt x="7971" y="4170"/>
                  </a:lnTo>
                  <a:lnTo>
                    <a:pt x="7969" y="4157"/>
                  </a:lnTo>
                  <a:lnTo>
                    <a:pt x="7972" y="4146"/>
                  </a:lnTo>
                  <a:lnTo>
                    <a:pt x="7977" y="4135"/>
                  </a:lnTo>
                  <a:lnTo>
                    <a:pt x="7975" y="4123"/>
                  </a:lnTo>
                  <a:lnTo>
                    <a:pt x="7981" y="4113"/>
                  </a:lnTo>
                  <a:lnTo>
                    <a:pt x="7982" y="4101"/>
                  </a:lnTo>
                  <a:lnTo>
                    <a:pt x="7982" y="4089"/>
                  </a:lnTo>
                  <a:lnTo>
                    <a:pt x="7983" y="4078"/>
                  </a:lnTo>
                  <a:lnTo>
                    <a:pt x="7977" y="4062"/>
                  </a:lnTo>
                  <a:lnTo>
                    <a:pt x="7975" y="4050"/>
                  </a:lnTo>
                  <a:lnTo>
                    <a:pt x="7970" y="4039"/>
                  </a:lnTo>
                  <a:lnTo>
                    <a:pt x="7958" y="4042"/>
                  </a:lnTo>
                  <a:lnTo>
                    <a:pt x="7947" y="4043"/>
                  </a:lnTo>
                  <a:lnTo>
                    <a:pt x="7938" y="4036"/>
                  </a:lnTo>
                  <a:lnTo>
                    <a:pt x="7936" y="4024"/>
                  </a:lnTo>
                  <a:lnTo>
                    <a:pt x="7938" y="4012"/>
                  </a:lnTo>
                  <a:lnTo>
                    <a:pt x="7935" y="4001"/>
                  </a:lnTo>
                  <a:lnTo>
                    <a:pt x="7934" y="3988"/>
                  </a:lnTo>
                  <a:lnTo>
                    <a:pt x="7945" y="3986"/>
                  </a:lnTo>
                  <a:lnTo>
                    <a:pt x="7952" y="3977"/>
                  </a:lnTo>
                  <a:lnTo>
                    <a:pt x="7954" y="3966"/>
                  </a:lnTo>
                  <a:lnTo>
                    <a:pt x="7957" y="3954"/>
                  </a:lnTo>
                  <a:lnTo>
                    <a:pt x="7962" y="3944"/>
                  </a:lnTo>
                  <a:lnTo>
                    <a:pt x="7965" y="3931"/>
                  </a:lnTo>
                  <a:lnTo>
                    <a:pt x="7966" y="3918"/>
                  </a:lnTo>
                  <a:lnTo>
                    <a:pt x="7964" y="3906"/>
                  </a:lnTo>
                  <a:lnTo>
                    <a:pt x="7966" y="3895"/>
                  </a:lnTo>
                  <a:lnTo>
                    <a:pt x="7974" y="3886"/>
                  </a:lnTo>
                  <a:lnTo>
                    <a:pt x="7978" y="3874"/>
                  </a:lnTo>
                  <a:lnTo>
                    <a:pt x="7987" y="3866"/>
                  </a:lnTo>
                  <a:lnTo>
                    <a:pt x="7997" y="3873"/>
                  </a:lnTo>
                  <a:lnTo>
                    <a:pt x="7997" y="3862"/>
                  </a:lnTo>
                  <a:lnTo>
                    <a:pt x="7993" y="3851"/>
                  </a:lnTo>
                  <a:lnTo>
                    <a:pt x="7992" y="3839"/>
                  </a:lnTo>
                  <a:lnTo>
                    <a:pt x="7995" y="3828"/>
                  </a:lnTo>
                  <a:lnTo>
                    <a:pt x="7985" y="3821"/>
                  </a:lnTo>
                  <a:lnTo>
                    <a:pt x="7996" y="3824"/>
                  </a:lnTo>
                  <a:lnTo>
                    <a:pt x="7999" y="3812"/>
                  </a:lnTo>
                  <a:lnTo>
                    <a:pt x="7993" y="3802"/>
                  </a:lnTo>
                  <a:lnTo>
                    <a:pt x="8000" y="3791"/>
                  </a:lnTo>
                  <a:lnTo>
                    <a:pt x="8009" y="3783"/>
                  </a:lnTo>
                  <a:lnTo>
                    <a:pt x="8009" y="3771"/>
                  </a:lnTo>
                  <a:lnTo>
                    <a:pt x="8021" y="3765"/>
                  </a:lnTo>
                  <a:lnTo>
                    <a:pt x="8023" y="3754"/>
                  </a:lnTo>
                  <a:lnTo>
                    <a:pt x="8030" y="3765"/>
                  </a:lnTo>
                  <a:lnTo>
                    <a:pt x="8041" y="3768"/>
                  </a:lnTo>
                  <a:lnTo>
                    <a:pt x="8045" y="3757"/>
                  </a:lnTo>
                  <a:lnTo>
                    <a:pt x="8055" y="3750"/>
                  </a:lnTo>
                  <a:lnTo>
                    <a:pt x="8056" y="3738"/>
                  </a:lnTo>
                  <a:lnTo>
                    <a:pt x="8064" y="3730"/>
                  </a:lnTo>
                  <a:lnTo>
                    <a:pt x="8075" y="3733"/>
                  </a:lnTo>
                  <a:lnTo>
                    <a:pt x="8086" y="3736"/>
                  </a:lnTo>
                  <a:lnTo>
                    <a:pt x="8094" y="3744"/>
                  </a:lnTo>
                  <a:lnTo>
                    <a:pt x="8105" y="3749"/>
                  </a:lnTo>
                  <a:lnTo>
                    <a:pt x="8116" y="3747"/>
                  </a:lnTo>
                  <a:lnTo>
                    <a:pt x="8126" y="3751"/>
                  </a:lnTo>
                  <a:lnTo>
                    <a:pt x="8133" y="3749"/>
                  </a:lnTo>
                  <a:lnTo>
                    <a:pt x="8145" y="3752"/>
                  </a:lnTo>
                  <a:lnTo>
                    <a:pt x="8156" y="3753"/>
                  </a:lnTo>
                  <a:lnTo>
                    <a:pt x="8167" y="3759"/>
                  </a:lnTo>
                  <a:lnTo>
                    <a:pt x="8177" y="3764"/>
                  </a:lnTo>
                  <a:lnTo>
                    <a:pt x="8185" y="3755"/>
                  </a:lnTo>
                  <a:lnTo>
                    <a:pt x="8195" y="3757"/>
                  </a:lnTo>
                  <a:lnTo>
                    <a:pt x="8207" y="3759"/>
                  </a:lnTo>
                  <a:lnTo>
                    <a:pt x="8220" y="3761"/>
                  </a:lnTo>
                  <a:lnTo>
                    <a:pt x="8231" y="3762"/>
                  </a:lnTo>
                  <a:close/>
                  <a:moveTo>
                    <a:pt x="7197" y="4204"/>
                  </a:moveTo>
                  <a:lnTo>
                    <a:pt x="7186" y="4203"/>
                  </a:lnTo>
                  <a:lnTo>
                    <a:pt x="7175" y="4205"/>
                  </a:lnTo>
                  <a:lnTo>
                    <a:pt x="7165" y="4201"/>
                  </a:lnTo>
                  <a:lnTo>
                    <a:pt x="7157" y="4210"/>
                  </a:lnTo>
                  <a:lnTo>
                    <a:pt x="7155" y="4222"/>
                  </a:lnTo>
                  <a:lnTo>
                    <a:pt x="7153" y="4234"/>
                  </a:lnTo>
                  <a:lnTo>
                    <a:pt x="7142" y="4239"/>
                  </a:lnTo>
                  <a:lnTo>
                    <a:pt x="7136" y="4249"/>
                  </a:lnTo>
                  <a:lnTo>
                    <a:pt x="7127" y="4256"/>
                  </a:lnTo>
                  <a:lnTo>
                    <a:pt x="7138" y="4258"/>
                  </a:lnTo>
                  <a:lnTo>
                    <a:pt x="7151" y="4258"/>
                  </a:lnTo>
                  <a:lnTo>
                    <a:pt x="7166" y="4256"/>
                  </a:lnTo>
                  <a:lnTo>
                    <a:pt x="7176" y="4262"/>
                  </a:lnTo>
                  <a:lnTo>
                    <a:pt x="7187" y="4267"/>
                  </a:lnTo>
                  <a:lnTo>
                    <a:pt x="7198" y="4268"/>
                  </a:lnTo>
                  <a:lnTo>
                    <a:pt x="7192" y="4278"/>
                  </a:lnTo>
                  <a:lnTo>
                    <a:pt x="7189" y="4289"/>
                  </a:lnTo>
                  <a:lnTo>
                    <a:pt x="7198" y="4295"/>
                  </a:lnTo>
                  <a:lnTo>
                    <a:pt x="7210" y="4296"/>
                  </a:lnTo>
                  <a:lnTo>
                    <a:pt x="7227" y="4297"/>
                  </a:lnTo>
                  <a:lnTo>
                    <a:pt x="7240" y="4300"/>
                  </a:lnTo>
                  <a:lnTo>
                    <a:pt x="7257" y="4303"/>
                  </a:lnTo>
                  <a:lnTo>
                    <a:pt x="7266" y="4311"/>
                  </a:lnTo>
                  <a:lnTo>
                    <a:pt x="7278" y="4315"/>
                  </a:lnTo>
                  <a:lnTo>
                    <a:pt x="7289" y="4317"/>
                  </a:lnTo>
                  <a:lnTo>
                    <a:pt x="7300" y="4319"/>
                  </a:lnTo>
                  <a:lnTo>
                    <a:pt x="7312" y="4320"/>
                  </a:lnTo>
                  <a:lnTo>
                    <a:pt x="7320" y="4312"/>
                  </a:lnTo>
                  <a:lnTo>
                    <a:pt x="7334" y="4310"/>
                  </a:lnTo>
                  <a:lnTo>
                    <a:pt x="7338" y="4312"/>
                  </a:lnTo>
                  <a:lnTo>
                    <a:pt x="7349" y="4313"/>
                  </a:lnTo>
                  <a:lnTo>
                    <a:pt x="7360" y="4313"/>
                  </a:lnTo>
                  <a:lnTo>
                    <a:pt x="7373" y="4317"/>
                  </a:lnTo>
                  <a:lnTo>
                    <a:pt x="7384" y="4319"/>
                  </a:lnTo>
                  <a:lnTo>
                    <a:pt x="7396" y="4322"/>
                  </a:lnTo>
                  <a:lnTo>
                    <a:pt x="7407" y="4325"/>
                  </a:lnTo>
                  <a:lnTo>
                    <a:pt x="7409" y="4326"/>
                  </a:lnTo>
                  <a:lnTo>
                    <a:pt x="7424" y="4333"/>
                  </a:lnTo>
                  <a:lnTo>
                    <a:pt x="7433" y="4339"/>
                  </a:lnTo>
                  <a:lnTo>
                    <a:pt x="7444" y="4343"/>
                  </a:lnTo>
                  <a:lnTo>
                    <a:pt x="7455" y="4346"/>
                  </a:lnTo>
                  <a:lnTo>
                    <a:pt x="7460" y="4346"/>
                  </a:lnTo>
                  <a:lnTo>
                    <a:pt x="7464" y="4348"/>
                  </a:lnTo>
                  <a:lnTo>
                    <a:pt x="7475" y="4351"/>
                  </a:lnTo>
                  <a:lnTo>
                    <a:pt x="7486" y="4350"/>
                  </a:lnTo>
                  <a:lnTo>
                    <a:pt x="7496" y="4354"/>
                  </a:lnTo>
                  <a:lnTo>
                    <a:pt x="7508" y="4354"/>
                  </a:lnTo>
                  <a:lnTo>
                    <a:pt x="7519" y="4351"/>
                  </a:lnTo>
                  <a:lnTo>
                    <a:pt x="7530" y="4353"/>
                  </a:lnTo>
                  <a:lnTo>
                    <a:pt x="7541" y="4355"/>
                  </a:lnTo>
                  <a:lnTo>
                    <a:pt x="7552" y="4358"/>
                  </a:lnTo>
                  <a:lnTo>
                    <a:pt x="7563" y="4360"/>
                  </a:lnTo>
                  <a:lnTo>
                    <a:pt x="7574" y="4358"/>
                  </a:lnTo>
                  <a:lnTo>
                    <a:pt x="7584" y="4354"/>
                  </a:lnTo>
                  <a:lnTo>
                    <a:pt x="7597" y="4351"/>
                  </a:lnTo>
                  <a:lnTo>
                    <a:pt x="7607" y="4354"/>
                  </a:lnTo>
                  <a:lnTo>
                    <a:pt x="7617" y="4360"/>
                  </a:lnTo>
                  <a:lnTo>
                    <a:pt x="7628" y="4364"/>
                  </a:lnTo>
                  <a:lnTo>
                    <a:pt x="7638" y="4369"/>
                  </a:lnTo>
                  <a:lnTo>
                    <a:pt x="7650" y="4373"/>
                  </a:lnTo>
                  <a:lnTo>
                    <a:pt x="7661" y="4371"/>
                  </a:lnTo>
                  <a:lnTo>
                    <a:pt x="7669" y="4381"/>
                  </a:lnTo>
                  <a:lnTo>
                    <a:pt x="7682" y="4378"/>
                  </a:lnTo>
                  <a:lnTo>
                    <a:pt x="7671" y="4371"/>
                  </a:lnTo>
                  <a:lnTo>
                    <a:pt x="7666" y="4360"/>
                  </a:lnTo>
                  <a:lnTo>
                    <a:pt x="7669" y="4348"/>
                  </a:lnTo>
                  <a:lnTo>
                    <a:pt x="7672" y="4335"/>
                  </a:lnTo>
                  <a:lnTo>
                    <a:pt x="7673" y="4323"/>
                  </a:lnTo>
                  <a:lnTo>
                    <a:pt x="7665" y="4316"/>
                  </a:lnTo>
                  <a:lnTo>
                    <a:pt x="7654" y="4314"/>
                  </a:lnTo>
                  <a:lnTo>
                    <a:pt x="7642" y="4313"/>
                  </a:lnTo>
                  <a:lnTo>
                    <a:pt x="7631" y="4315"/>
                  </a:lnTo>
                  <a:lnTo>
                    <a:pt x="7620" y="4314"/>
                  </a:lnTo>
                  <a:lnTo>
                    <a:pt x="7609" y="4317"/>
                  </a:lnTo>
                  <a:lnTo>
                    <a:pt x="7597" y="4316"/>
                  </a:lnTo>
                  <a:lnTo>
                    <a:pt x="7588" y="4310"/>
                  </a:lnTo>
                  <a:lnTo>
                    <a:pt x="7576" y="4306"/>
                  </a:lnTo>
                  <a:lnTo>
                    <a:pt x="7570" y="4296"/>
                  </a:lnTo>
                  <a:lnTo>
                    <a:pt x="7574" y="4285"/>
                  </a:lnTo>
                  <a:lnTo>
                    <a:pt x="7566" y="4279"/>
                  </a:lnTo>
                  <a:lnTo>
                    <a:pt x="7561" y="4268"/>
                  </a:lnTo>
                  <a:lnTo>
                    <a:pt x="7551" y="4259"/>
                  </a:lnTo>
                  <a:lnTo>
                    <a:pt x="7540" y="4260"/>
                  </a:lnTo>
                  <a:lnTo>
                    <a:pt x="7528" y="4259"/>
                  </a:lnTo>
                  <a:lnTo>
                    <a:pt x="7517" y="4255"/>
                  </a:lnTo>
                  <a:lnTo>
                    <a:pt x="7506" y="4251"/>
                  </a:lnTo>
                  <a:lnTo>
                    <a:pt x="7494" y="4244"/>
                  </a:lnTo>
                  <a:lnTo>
                    <a:pt x="7484" y="4248"/>
                  </a:lnTo>
                  <a:lnTo>
                    <a:pt x="7472" y="4246"/>
                  </a:lnTo>
                  <a:lnTo>
                    <a:pt x="7469" y="4235"/>
                  </a:lnTo>
                  <a:lnTo>
                    <a:pt x="7459" y="4229"/>
                  </a:lnTo>
                  <a:lnTo>
                    <a:pt x="7448" y="4233"/>
                  </a:lnTo>
                  <a:lnTo>
                    <a:pt x="7444" y="4245"/>
                  </a:lnTo>
                  <a:lnTo>
                    <a:pt x="7438" y="4258"/>
                  </a:lnTo>
                  <a:lnTo>
                    <a:pt x="7430" y="4265"/>
                  </a:lnTo>
                  <a:lnTo>
                    <a:pt x="7419" y="4261"/>
                  </a:lnTo>
                  <a:lnTo>
                    <a:pt x="7408" y="4262"/>
                  </a:lnTo>
                  <a:lnTo>
                    <a:pt x="7396" y="4262"/>
                  </a:lnTo>
                  <a:lnTo>
                    <a:pt x="7384" y="4258"/>
                  </a:lnTo>
                  <a:lnTo>
                    <a:pt x="7374" y="4256"/>
                  </a:lnTo>
                  <a:lnTo>
                    <a:pt x="7361" y="4259"/>
                  </a:lnTo>
                  <a:lnTo>
                    <a:pt x="7350" y="4256"/>
                  </a:lnTo>
                  <a:lnTo>
                    <a:pt x="7338" y="4255"/>
                  </a:lnTo>
                  <a:lnTo>
                    <a:pt x="7325" y="4253"/>
                  </a:lnTo>
                  <a:lnTo>
                    <a:pt x="7318" y="4244"/>
                  </a:lnTo>
                  <a:lnTo>
                    <a:pt x="7314" y="4232"/>
                  </a:lnTo>
                  <a:lnTo>
                    <a:pt x="7305" y="4222"/>
                  </a:lnTo>
                  <a:lnTo>
                    <a:pt x="7295" y="4224"/>
                  </a:lnTo>
                  <a:lnTo>
                    <a:pt x="7284" y="4220"/>
                  </a:lnTo>
                  <a:lnTo>
                    <a:pt x="7274" y="4215"/>
                  </a:lnTo>
                  <a:lnTo>
                    <a:pt x="7264" y="4219"/>
                  </a:lnTo>
                  <a:lnTo>
                    <a:pt x="7255" y="4213"/>
                  </a:lnTo>
                  <a:lnTo>
                    <a:pt x="7248" y="4204"/>
                  </a:lnTo>
                  <a:lnTo>
                    <a:pt x="7237" y="4202"/>
                  </a:lnTo>
                  <a:lnTo>
                    <a:pt x="7226" y="4198"/>
                  </a:lnTo>
                  <a:lnTo>
                    <a:pt x="7222" y="4209"/>
                  </a:lnTo>
                  <a:lnTo>
                    <a:pt x="7208" y="4208"/>
                  </a:lnTo>
                  <a:lnTo>
                    <a:pt x="7197" y="4204"/>
                  </a:lnTo>
                  <a:close/>
                  <a:moveTo>
                    <a:pt x="6672" y="3671"/>
                  </a:moveTo>
                  <a:lnTo>
                    <a:pt x="6664" y="3663"/>
                  </a:lnTo>
                  <a:lnTo>
                    <a:pt x="6664" y="3650"/>
                  </a:lnTo>
                  <a:lnTo>
                    <a:pt x="6661" y="3635"/>
                  </a:lnTo>
                  <a:lnTo>
                    <a:pt x="6651" y="3629"/>
                  </a:lnTo>
                  <a:lnTo>
                    <a:pt x="6643" y="3621"/>
                  </a:lnTo>
                  <a:lnTo>
                    <a:pt x="6639" y="3610"/>
                  </a:lnTo>
                  <a:lnTo>
                    <a:pt x="6631" y="3601"/>
                  </a:lnTo>
                  <a:lnTo>
                    <a:pt x="6625" y="3591"/>
                  </a:lnTo>
                  <a:lnTo>
                    <a:pt x="6617" y="3582"/>
                  </a:lnTo>
                  <a:lnTo>
                    <a:pt x="6608" y="3575"/>
                  </a:lnTo>
                  <a:lnTo>
                    <a:pt x="6596" y="3577"/>
                  </a:lnTo>
                  <a:lnTo>
                    <a:pt x="6587" y="3570"/>
                  </a:lnTo>
                  <a:lnTo>
                    <a:pt x="6581" y="3560"/>
                  </a:lnTo>
                  <a:lnTo>
                    <a:pt x="6573" y="3551"/>
                  </a:lnTo>
                  <a:lnTo>
                    <a:pt x="6563" y="3543"/>
                  </a:lnTo>
                  <a:lnTo>
                    <a:pt x="6552" y="3532"/>
                  </a:lnTo>
                  <a:lnTo>
                    <a:pt x="6544" y="3523"/>
                  </a:lnTo>
                  <a:lnTo>
                    <a:pt x="6535" y="3516"/>
                  </a:lnTo>
                  <a:lnTo>
                    <a:pt x="6529" y="3506"/>
                  </a:lnTo>
                  <a:lnTo>
                    <a:pt x="6525" y="3495"/>
                  </a:lnTo>
                  <a:lnTo>
                    <a:pt x="6522" y="3483"/>
                  </a:lnTo>
                  <a:lnTo>
                    <a:pt x="6517" y="3472"/>
                  </a:lnTo>
                  <a:lnTo>
                    <a:pt x="6516" y="3461"/>
                  </a:lnTo>
                  <a:lnTo>
                    <a:pt x="6526" y="3456"/>
                  </a:lnTo>
                  <a:lnTo>
                    <a:pt x="6538" y="3456"/>
                  </a:lnTo>
                  <a:lnTo>
                    <a:pt x="6550" y="3460"/>
                  </a:lnTo>
                  <a:lnTo>
                    <a:pt x="6558" y="3468"/>
                  </a:lnTo>
                  <a:lnTo>
                    <a:pt x="6568" y="3476"/>
                  </a:lnTo>
                  <a:lnTo>
                    <a:pt x="6579" y="3478"/>
                  </a:lnTo>
                  <a:lnTo>
                    <a:pt x="6591" y="3480"/>
                  </a:lnTo>
                  <a:lnTo>
                    <a:pt x="6604" y="3480"/>
                  </a:lnTo>
                  <a:lnTo>
                    <a:pt x="6615" y="3477"/>
                  </a:lnTo>
                  <a:lnTo>
                    <a:pt x="6626" y="3479"/>
                  </a:lnTo>
                  <a:lnTo>
                    <a:pt x="6636" y="3486"/>
                  </a:lnTo>
                  <a:lnTo>
                    <a:pt x="6646" y="3482"/>
                  </a:lnTo>
                  <a:lnTo>
                    <a:pt x="6658" y="3483"/>
                  </a:lnTo>
                  <a:lnTo>
                    <a:pt x="6665" y="3492"/>
                  </a:lnTo>
                  <a:lnTo>
                    <a:pt x="6675" y="3502"/>
                  </a:lnTo>
                  <a:lnTo>
                    <a:pt x="6681" y="3512"/>
                  </a:lnTo>
                  <a:lnTo>
                    <a:pt x="6683" y="3523"/>
                  </a:lnTo>
                  <a:lnTo>
                    <a:pt x="6693" y="3527"/>
                  </a:lnTo>
                  <a:lnTo>
                    <a:pt x="6701" y="3537"/>
                  </a:lnTo>
                  <a:lnTo>
                    <a:pt x="6698" y="3543"/>
                  </a:lnTo>
                  <a:lnTo>
                    <a:pt x="6694" y="3554"/>
                  </a:lnTo>
                  <a:lnTo>
                    <a:pt x="6705" y="3555"/>
                  </a:lnTo>
                  <a:lnTo>
                    <a:pt x="6715" y="3559"/>
                  </a:lnTo>
                  <a:lnTo>
                    <a:pt x="6725" y="3565"/>
                  </a:lnTo>
                  <a:lnTo>
                    <a:pt x="6731" y="3577"/>
                  </a:lnTo>
                  <a:lnTo>
                    <a:pt x="6741" y="3581"/>
                  </a:lnTo>
                  <a:lnTo>
                    <a:pt x="6751" y="3587"/>
                  </a:lnTo>
                  <a:lnTo>
                    <a:pt x="6761" y="3594"/>
                  </a:lnTo>
                  <a:lnTo>
                    <a:pt x="6771" y="3600"/>
                  </a:lnTo>
                  <a:lnTo>
                    <a:pt x="6779" y="3609"/>
                  </a:lnTo>
                  <a:lnTo>
                    <a:pt x="6789" y="3613"/>
                  </a:lnTo>
                  <a:lnTo>
                    <a:pt x="6796" y="3622"/>
                  </a:lnTo>
                  <a:lnTo>
                    <a:pt x="6803" y="3633"/>
                  </a:lnTo>
                  <a:lnTo>
                    <a:pt x="6809" y="3643"/>
                  </a:lnTo>
                  <a:lnTo>
                    <a:pt x="6812" y="3654"/>
                  </a:lnTo>
                  <a:lnTo>
                    <a:pt x="6814" y="3643"/>
                  </a:lnTo>
                  <a:lnTo>
                    <a:pt x="6822" y="3651"/>
                  </a:lnTo>
                  <a:lnTo>
                    <a:pt x="6824" y="3655"/>
                  </a:lnTo>
                  <a:lnTo>
                    <a:pt x="6828" y="3668"/>
                  </a:lnTo>
                  <a:lnTo>
                    <a:pt x="6836" y="3676"/>
                  </a:lnTo>
                  <a:lnTo>
                    <a:pt x="6848" y="3683"/>
                  </a:lnTo>
                  <a:lnTo>
                    <a:pt x="6857" y="3691"/>
                  </a:lnTo>
                  <a:lnTo>
                    <a:pt x="6851" y="3679"/>
                  </a:lnTo>
                  <a:lnTo>
                    <a:pt x="6860" y="3669"/>
                  </a:lnTo>
                  <a:lnTo>
                    <a:pt x="6871" y="3676"/>
                  </a:lnTo>
                  <a:lnTo>
                    <a:pt x="6881" y="3683"/>
                  </a:lnTo>
                  <a:lnTo>
                    <a:pt x="6885" y="3696"/>
                  </a:lnTo>
                  <a:lnTo>
                    <a:pt x="6889" y="3707"/>
                  </a:lnTo>
                  <a:lnTo>
                    <a:pt x="6901" y="3712"/>
                  </a:lnTo>
                  <a:lnTo>
                    <a:pt x="6912" y="3711"/>
                  </a:lnTo>
                  <a:lnTo>
                    <a:pt x="6925" y="3723"/>
                  </a:lnTo>
                  <a:lnTo>
                    <a:pt x="6934" y="3730"/>
                  </a:lnTo>
                  <a:lnTo>
                    <a:pt x="6937" y="3741"/>
                  </a:lnTo>
                  <a:lnTo>
                    <a:pt x="6940" y="3755"/>
                  </a:lnTo>
                  <a:lnTo>
                    <a:pt x="6949" y="3764"/>
                  </a:lnTo>
                  <a:lnTo>
                    <a:pt x="6959" y="3770"/>
                  </a:lnTo>
                  <a:lnTo>
                    <a:pt x="6970" y="3770"/>
                  </a:lnTo>
                  <a:lnTo>
                    <a:pt x="6983" y="3776"/>
                  </a:lnTo>
                  <a:lnTo>
                    <a:pt x="6990" y="3785"/>
                  </a:lnTo>
                  <a:lnTo>
                    <a:pt x="6982" y="3793"/>
                  </a:lnTo>
                  <a:lnTo>
                    <a:pt x="6971" y="3799"/>
                  </a:lnTo>
                  <a:lnTo>
                    <a:pt x="6983" y="3797"/>
                  </a:lnTo>
                  <a:lnTo>
                    <a:pt x="6993" y="3792"/>
                  </a:lnTo>
                  <a:lnTo>
                    <a:pt x="7002" y="3785"/>
                  </a:lnTo>
                  <a:lnTo>
                    <a:pt x="7015" y="3788"/>
                  </a:lnTo>
                  <a:lnTo>
                    <a:pt x="7024" y="3795"/>
                  </a:lnTo>
                  <a:lnTo>
                    <a:pt x="7031" y="3804"/>
                  </a:lnTo>
                  <a:lnTo>
                    <a:pt x="7033" y="3817"/>
                  </a:lnTo>
                  <a:lnTo>
                    <a:pt x="7022" y="3819"/>
                  </a:lnTo>
                  <a:lnTo>
                    <a:pt x="7011" y="3819"/>
                  </a:lnTo>
                  <a:lnTo>
                    <a:pt x="7010" y="3831"/>
                  </a:lnTo>
                  <a:lnTo>
                    <a:pt x="6999" y="3834"/>
                  </a:lnTo>
                  <a:lnTo>
                    <a:pt x="6990" y="3840"/>
                  </a:lnTo>
                  <a:lnTo>
                    <a:pt x="7001" y="3838"/>
                  </a:lnTo>
                  <a:lnTo>
                    <a:pt x="7007" y="3849"/>
                  </a:lnTo>
                  <a:lnTo>
                    <a:pt x="7003" y="3860"/>
                  </a:lnTo>
                  <a:lnTo>
                    <a:pt x="6992" y="3862"/>
                  </a:lnTo>
                  <a:lnTo>
                    <a:pt x="7003" y="3863"/>
                  </a:lnTo>
                  <a:lnTo>
                    <a:pt x="7013" y="3867"/>
                  </a:lnTo>
                  <a:lnTo>
                    <a:pt x="7020" y="3875"/>
                  </a:lnTo>
                  <a:lnTo>
                    <a:pt x="7030" y="3882"/>
                  </a:lnTo>
                  <a:lnTo>
                    <a:pt x="7040" y="3881"/>
                  </a:lnTo>
                  <a:lnTo>
                    <a:pt x="7051" y="3884"/>
                  </a:lnTo>
                  <a:lnTo>
                    <a:pt x="7063" y="3884"/>
                  </a:lnTo>
                  <a:lnTo>
                    <a:pt x="7068" y="3896"/>
                  </a:lnTo>
                  <a:lnTo>
                    <a:pt x="7072" y="3907"/>
                  </a:lnTo>
                  <a:lnTo>
                    <a:pt x="7072" y="3919"/>
                  </a:lnTo>
                  <a:lnTo>
                    <a:pt x="7076" y="3927"/>
                  </a:lnTo>
                  <a:lnTo>
                    <a:pt x="7073" y="3938"/>
                  </a:lnTo>
                  <a:lnTo>
                    <a:pt x="7073" y="3950"/>
                  </a:lnTo>
                  <a:lnTo>
                    <a:pt x="7083" y="3944"/>
                  </a:lnTo>
                  <a:lnTo>
                    <a:pt x="7093" y="3946"/>
                  </a:lnTo>
                  <a:lnTo>
                    <a:pt x="7098" y="3957"/>
                  </a:lnTo>
                  <a:lnTo>
                    <a:pt x="7090" y="3966"/>
                  </a:lnTo>
                  <a:lnTo>
                    <a:pt x="7088" y="3979"/>
                  </a:lnTo>
                  <a:lnTo>
                    <a:pt x="7094" y="3969"/>
                  </a:lnTo>
                  <a:lnTo>
                    <a:pt x="7105" y="3968"/>
                  </a:lnTo>
                  <a:lnTo>
                    <a:pt x="7117" y="3967"/>
                  </a:lnTo>
                  <a:lnTo>
                    <a:pt x="7129" y="3971"/>
                  </a:lnTo>
                  <a:lnTo>
                    <a:pt x="7140" y="3972"/>
                  </a:lnTo>
                  <a:lnTo>
                    <a:pt x="7141" y="3984"/>
                  </a:lnTo>
                  <a:lnTo>
                    <a:pt x="7151" y="3990"/>
                  </a:lnTo>
                  <a:lnTo>
                    <a:pt x="7152" y="4002"/>
                  </a:lnTo>
                  <a:lnTo>
                    <a:pt x="7162" y="4006"/>
                  </a:lnTo>
                  <a:lnTo>
                    <a:pt x="7168" y="4017"/>
                  </a:lnTo>
                  <a:lnTo>
                    <a:pt x="7166" y="4029"/>
                  </a:lnTo>
                  <a:lnTo>
                    <a:pt x="7158" y="4036"/>
                  </a:lnTo>
                  <a:lnTo>
                    <a:pt x="7154" y="4049"/>
                  </a:lnTo>
                  <a:lnTo>
                    <a:pt x="7160" y="4060"/>
                  </a:lnTo>
                  <a:lnTo>
                    <a:pt x="7158" y="4073"/>
                  </a:lnTo>
                  <a:lnTo>
                    <a:pt x="7153" y="4083"/>
                  </a:lnTo>
                  <a:lnTo>
                    <a:pt x="7154" y="4095"/>
                  </a:lnTo>
                  <a:lnTo>
                    <a:pt x="7159" y="4108"/>
                  </a:lnTo>
                  <a:lnTo>
                    <a:pt x="7157" y="4122"/>
                  </a:lnTo>
                  <a:lnTo>
                    <a:pt x="7160" y="4135"/>
                  </a:lnTo>
                  <a:lnTo>
                    <a:pt x="7156" y="4146"/>
                  </a:lnTo>
                  <a:lnTo>
                    <a:pt x="7154" y="4159"/>
                  </a:lnTo>
                  <a:lnTo>
                    <a:pt x="7154" y="4172"/>
                  </a:lnTo>
                  <a:lnTo>
                    <a:pt x="7152" y="4185"/>
                  </a:lnTo>
                  <a:lnTo>
                    <a:pt x="7149" y="4196"/>
                  </a:lnTo>
                  <a:lnTo>
                    <a:pt x="7140" y="4190"/>
                  </a:lnTo>
                  <a:lnTo>
                    <a:pt x="7133" y="4180"/>
                  </a:lnTo>
                  <a:lnTo>
                    <a:pt x="7125" y="4171"/>
                  </a:lnTo>
                  <a:lnTo>
                    <a:pt x="7115" y="4176"/>
                  </a:lnTo>
                  <a:lnTo>
                    <a:pt x="7115" y="4188"/>
                  </a:lnTo>
                  <a:lnTo>
                    <a:pt x="7104" y="4185"/>
                  </a:lnTo>
                  <a:lnTo>
                    <a:pt x="7094" y="4179"/>
                  </a:lnTo>
                  <a:lnTo>
                    <a:pt x="7083" y="4172"/>
                  </a:lnTo>
                  <a:lnTo>
                    <a:pt x="7083" y="4184"/>
                  </a:lnTo>
                  <a:lnTo>
                    <a:pt x="7088" y="4197"/>
                  </a:lnTo>
                  <a:lnTo>
                    <a:pt x="7078" y="4194"/>
                  </a:lnTo>
                  <a:lnTo>
                    <a:pt x="7070" y="4186"/>
                  </a:lnTo>
                  <a:lnTo>
                    <a:pt x="7063" y="4176"/>
                  </a:lnTo>
                  <a:lnTo>
                    <a:pt x="7052" y="4169"/>
                  </a:lnTo>
                  <a:lnTo>
                    <a:pt x="7044" y="4159"/>
                  </a:lnTo>
                  <a:lnTo>
                    <a:pt x="7040" y="4148"/>
                  </a:lnTo>
                  <a:lnTo>
                    <a:pt x="7031" y="4141"/>
                  </a:lnTo>
                  <a:lnTo>
                    <a:pt x="7020" y="4134"/>
                  </a:lnTo>
                  <a:lnTo>
                    <a:pt x="7019" y="4134"/>
                  </a:lnTo>
                  <a:lnTo>
                    <a:pt x="7009" y="4130"/>
                  </a:lnTo>
                  <a:lnTo>
                    <a:pt x="7001" y="4120"/>
                  </a:lnTo>
                  <a:lnTo>
                    <a:pt x="6993" y="4113"/>
                  </a:lnTo>
                  <a:lnTo>
                    <a:pt x="6982" y="4107"/>
                  </a:lnTo>
                  <a:lnTo>
                    <a:pt x="6972" y="4098"/>
                  </a:lnTo>
                  <a:lnTo>
                    <a:pt x="6961" y="4088"/>
                  </a:lnTo>
                  <a:lnTo>
                    <a:pt x="6945" y="4076"/>
                  </a:lnTo>
                  <a:lnTo>
                    <a:pt x="6941" y="4064"/>
                  </a:lnTo>
                  <a:lnTo>
                    <a:pt x="6937" y="4052"/>
                  </a:lnTo>
                  <a:lnTo>
                    <a:pt x="6927" y="4044"/>
                  </a:lnTo>
                  <a:lnTo>
                    <a:pt x="6912" y="4034"/>
                  </a:lnTo>
                  <a:lnTo>
                    <a:pt x="6901" y="4025"/>
                  </a:lnTo>
                  <a:lnTo>
                    <a:pt x="6893" y="4014"/>
                  </a:lnTo>
                  <a:lnTo>
                    <a:pt x="6887" y="4001"/>
                  </a:lnTo>
                  <a:lnTo>
                    <a:pt x="6879" y="3990"/>
                  </a:lnTo>
                  <a:lnTo>
                    <a:pt x="6869" y="3980"/>
                  </a:lnTo>
                  <a:lnTo>
                    <a:pt x="6866" y="3978"/>
                  </a:lnTo>
                  <a:lnTo>
                    <a:pt x="6858" y="3967"/>
                  </a:lnTo>
                  <a:lnTo>
                    <a:pt x="6853" y="3956"/>
                  </a:lnTo>
                  <a:lnTo>
                    <a:pt x="6856" y="3943"/>
                  </a:lnTo>
                  <a:lnTo>
                    <a:pt x="6849" y="3930"/>
                  </a:lnTo>
                  <a:lnTo>
                    <a:pt x="6843" y="3920"/>
                  </a:lnTo>
                  <a:lnTo>
                    <a:pt x="6839" y="3909"/>
                  </a:lnTo>
                  <a:lnTo>
                    <a:pt x="6832" y="3899"/>
                  </a:lnTo>
                  <a:lnTo>
                    <a:pt x="6826" y="3890"/>
                  </a:lnTo>
                  <a:lnTo>
                    <a:pt x="6825" y="3878"/>
                  </a:lnTo>
                  <a:lnTo>
                    <a:pt x="6820" y="3867"/>
                  </a:lnTo>
                  <a:lnTo>
                    <a:pt x="6811" y="3858"/>
                  </a:lnTo>
                  <a:lnTo>
                    <a:pt x="6803" y="3846"/>
                  </a:lnTo>
                  <a:lnTo>
                    <a:pt x="6795" y="3838"/>
                  </a:lnTo>
                  <a:lnTo>
                    <a:pt x="6789" y="3826"/>
                  </a:lnTo>
                  <a:lnTo>
                    <a:pt x="6784" y="3814"/>
                  </a:lnTo>
                  <a:lnTo>
                    <a:pt x="6771" y="3808"/>
                  </a:lnTo>
                  <a:lnTo>
                    <a:pt x="6760" y="3803"/>
                  </a:lnTo>
                  <a:lnTo>
                    <a:pt x="6754" y="3801"/>
                  </a:lnTo>
                  <a:lnTo>
                    <a:pt x="6753" y="3789"/>
                  </a:lnTo>
                  <a:lnTo>
                    <a:pt x="6749" y="3777"/>
                  </a:lnTo>
                  <a:lnTo>
                    <a:pt x="6745" y="3766"/>
                  </a:lnTo>
                  <a:lnTo>
                    <a:pt x="6741" y="3752"/>
                  </a:lnTo>
                  <a:lnTo>
                    <a:pt x="6736" y="3739"/>
                  </a:lnTo>
                  <a:lnTo>
                    <a:pt x="6733" y="3728"/>
                  </a:lnTo>
                  <a:lnTo>
                    <a:pt x="6728" y="3717"/>
                  </a:lnTo>
                  <a:lnTo>
                    <a:pt x="6731" y="3706"/>
                  </a:lnTo>
                  <a:lnTo>
                    <a:pt x="6722" y="3700"/>
                  </a:lnTo>
                  <a:lnTo>
                    <a:pt x="6714" y="3692"/>
                  </a:lnTo>
                  <a:lnTo>
                    <a:pt x="6705" y="3686"/>
                  </a:lnTo>
                  <a:lnTo>
                    <a:pt x="6695" y="3680"/>
                  </a:lnTo>
                  <a:lnTo>
                    <a:pt x="6683" y="3672"/>
                  </a:lnTo>
                  <a:lnTo>
                    <a:pt x="6672" y="3671"/>
                  </a:lnTo>
                  <a:close/>
                  <a:moveTo>
                    <a:pt x="7441" y="4002"/>
                  </a:moveTo>
                  <a:lnTo>
                    <a:pt x="7429" y="4005"/>
                  </a:lnTo>
                  <a:lnTo>
                    <a:pt x="7418" y="4004"/>
                  </a:lnTo>
                  <a:lnTo>
                    <a:pt x="7419" y="3992"/>
                  </a:lnTo>
                  <a:lnTo>
                    <a:pt x="7417" y="3980"/>
                  </a:lnTo>
                  <a:lnTo>
                    <a:pt x="7414" y="3968"/>
                  </a:lnTo>
                  <a:lnTo>
                    <a:pt x="7412" y="3957"/>
                  </a:lnTo>
                  <a:lnTo>
                    <a:pt x="7411" y="3944"/>
                  </a:lnTo>
                  <a:lnTo>
                    <a:pt x="7401" y="3937"/>
                  </a:lnTo>
                  <a:lnTo>
                    <a:pt x="7406" y="3927"/>
                  </a:lnTo>
                  <a:lnTo>
                    <a:pt x="7408" y="3914"/>
                  </a:lnTo>
                  <a:lnTo>
                    <a:pt x="7409" y="3902"/>
                  </a:lnTo>
                  <a:lnTo>
                    <a:pt x="7400" y="3895"/>
                  </a:lnTo>
                  <a:lnTo>
                    <a:pt x="7394" y="3885"/>
                  </a:lnTo>
                  <a:lnTo>
                    <a:pt x="7392" y="3873"/>
                  </a:lnTo>
                  <a:lnTo>
                    <a:pt x="7401" y="3867"/>
                  </a:lnTo>
                  <a:lnTo>
                    <a:pt x="7392" y="3873"/>
                  </a:lnTo>
                  <a:lnTo>
                    <a:pt x="7383" y="3865"/>
                  </a:lnTo>
                  <a:lnTo>
                    <a:pt x="7375" y="3857"/>
                  </a:lnTo>
                  <a:lnTo>
                    <a:pt x="7364" y="3855"/>
                  </a:lnTo>
                  <a:lnTo>
                    <a:pt x="7353" y="3852"/>
                  </a:lnTo>
                  <a:lnTo>
                    <a:pt x="7351" y="3840"/>
                  </a:lnTo>
                  <a:lnTo>
                    <a:pt x="7356" y="3827"/>
                  </a:lnTo>
                  <a:lnTo>
                    <a:pt x="7355" y="3815"/>
                  </a:lnTo>
                  <a:lnTo>
                    <a:pt x="7352" y="3803"/>
                  </a:lnTo>
                  <a:lnTo>
                    <a:pt x="7342" y="3797"/>
                  </a:lnTo>
                  <a:lnTo>
                    <a:pt x="7340" y="3786"/>
                  </a:lnTo>
                  <a:lnTo>
                    <a:pt x="7340" y="3774"/>
                  </a:lnTo>
                  <a:lnTo>
                    <a:pt x="7338" y="3763"/>
                  </a:lnTo>
                  <a:lnTo>
                    <a:pt x="7344" y="3752"/>
                  </a:lnTo>
                  <a:lnTo>
                    <a:pt x="7342" y="3739"/>
                  </a:lnTo>
                  <a:lnTo>
                    <a:pt x="7348" y="3729"/>
                  </a:lnTo>
                  <a:lnTo>
                    <a:pt x="7353" y="3715"/>
                  </a:lnTo>
                  <a:lnTo>
                    <a:pt x="7362" y="3707"/>
                  </a:lnTo>
                  <a:lnTo>
                    <a:pt x="7364" y="3693"/>
                  </a:lnTo>
                  <a:lnTo>
                    <a:pt x="7377" y="3689"/>
                  </a:lnTo>
                  <a:lnTo>
                    <a:pt x="7384" y="3683"/>
                  </a:lnTo>
                  <a:lnTo>
                    <a:pt x="7378" y="3693"/>
                  </a:lnTo>
                  <a:lnTo>
                    <a:pt x="7386" y="3702"/>
                  </a:lnTo>
                  <a:lnTo>
                    <a:pt x="7387" y="3715"/>
                  </a:lnTo>
                  <a:lnTo>
                    <a:pt x="7395" y="3724"/>
                  </a:lnTo>
                  <a:lnTo>
                    <a:pt x="7404" y="3734"/>
                  </a:lnTo>
                  <a:lnTo>
                    <a:pt x="7414" y="3740"/>
                  </a:lnTo>
                  <a:lnTo>
                    <a:pt x="7421" y="3749"/>
                  </a:lnTo>
                  <a:lnTo>
                    <a:pt x="7430" y="3756"/>
                  </a:lnTo>
                  <a:lnTo>
                    <a:pt x="7440" y="3762"/>
                  </a:lnTo>
                  <a:lnTo>
                    <a:pt x="7451" y="3759"/>
                  </a:lnTo>
                  <a:lnTo>
                    <a:pt x="7459" y="3751"/>
                  </a:lnTo>
                  <a:lnTo>
                    <a:pt x="7471" y="3750"/>
                  </a:lnTo>
                  <a:lnTo>
                    <a:pt x="7483" y="3750"/>
                  </a:lnTo>
                  <a:lnTo>
                    <a:pt x="7495" y="3751"/>
                  </a:lnTo>
                  <a:lnTo>
                    <a:pt x="7506" y="3751"/>
                  </a:lnTo>
                  <a:lnTo>
                    <a:pt x="7517" y="3752"/>
                  </a:lnTo>
                  <a:lnTo>
                    <a:pt x="7526" y="3744"/>
                  </a:lnTo>
                  <a:lnTo>
                    <a:pt x="7535" y="3737"/>
                  </a:lnTo>
                  <a:lnTo>
                    <a:pt x="7538" y="3726"/>
                  </a:lnTo>
                  <a:lnTo>
                    <a:pt x="7549" y="3720"/>
                  </a:lnTo>
                  <a:lnTo>
                    <a:pt x="7561" y="3716"/>
                  </a:lnTo>
                  <a:lnTo>
                    <a:pt x="7572" y="3717"/>
                  </a:lnTo>
                  <a:lnTo>
                    <a:pt x="7584" y="3716"/>
                  </a:lnTo>
                  <a:lnTo>
                    <a:pt x="7591" y="3725"/>
                  </a:lnTo>
                  <a:lnTo>
                    <a:pt x="7602" y="3728"/>
                  </a:lnTo>
                  <a:lnTo>
                    <a:pt x="7611" y="3734"/>
                  </a:lnTo>
                  <a:lnTo>
                    <a:pt x="7622" y="3737"/>
                  </a:lnTo>
                  <a:lnTo>
                    <a:pt x="7634" y="3734"/>
                  </a:lnTo>
                  <a:lnTo>
                    <a:pt x="7642" y="3726"/>
                  </a:lnTo>
                  <a:lnTo>
                    <a:pt x="7653" y="3723"/>
                  </a:lnTo>
                  <a:lnTo>
                    <a:pt x="7658" y="3726"/>
                  </a:lnTo>
                  <a:lnTo>
                    <a:pt x="7660" y="3724"/>
                  </a:lnTo>
                  <a:lnTo>
                    <a:pt x="7670" y="3719"/>
                  </a:lnTo>
                  <a:lnTo>
                    <a:pt x="7681" y="3724"/>
                  </a:lnTo>
                  <a:lnTo>
                    <a:pt x="7687" y="3712"/>
                  </a:lnTo>
                  <a:lnTo>
                    <a:pt x="7689" y="3698"/>
                  </a:lnTo>
                  <a:lnTo>
                    <a:pt x="7694" y="3687"/>
                  </a:lnTo>
                  <a:lnTo>
                    <a:pt x="7693" y="3675"/>
                  </a:lnTo>
                  <a:lnTo>
                    <a:pt x="7703" y="3670"/>
                  </a:lnTo>
                  <a:lnTo>
                    <a:pt x="7711" y="3662"/>
                  </a:lnTo>
                  <a:lnTo>
                    <a:pt x="7718" y="3652"/>
                  </a:lnTo>
                  <a:lnTo>
                    <a:pt x="7713" y="3642"/>
                  </a:lnTo>
                  <a:lnTo>
                    <a:pt x="7715" y="3630"/>
                  </a:lnTo>
                  <a:lnTo>
                    <a:pt x="7723" y="3621"/>
                  </a:lnTo>
                  <a:lnTo>
                    <a:pt x="7735" y="3623"/>
                  </a:lnTo>
                  <a:lnTo>
                    <a:pt x="7737" y="3611"/>
                  </a:lnTo>
                  <a:lnTo>
                    <a:pt x="7739" y="3599"/>
                  </a:lnTo>
                  <a:lnTo>
                    <a:pt x="7741" y="3587"/>
                  </a:lnTo>
                  <a:lnTo>
                    <a:pt x="7741" y="3575"/>
                  </a:lnTo>
                  <a:lnTo>
                    <a:pt x="7743" y="3563"/>
                  </a:lnTo>
                  <a:lnTo>
                    <a:pt x="7746" y="3552"/>
                  </a:lnTo>
                  <a:lnTo>
                    <a:pt x="7755" y="3545"/>
                  </a:lnTo>
                  <a:lnTo>
                    <a:pt x="7760" y="3534"/>
                  </a:lnTo>
                  <a:lnTo>
                    <a:pt x="7770" y="3542"/>
                  </a:lnTo>
                  <a:lnTo>
                    <a:pt x="7779" y="3535"/>
                  </a:lnTo>
                  <a:lnTo>
                    <a:pt x="7790" y="3536"/>
                  </a:lnTo>
                  <a:lnTo>
                    <a:pt x="7801" y="3535"/>
                  </a:lnTo>
                  <a:lnTo>
                    <a:pt x="7813" y="3537"/>
                  </a:lnTo>
                  <a:lnTo>
                    <a:pt x="7824" y="3538"/>
                  </a:lnTo>
                  <a:lnTo>
                    <a:pt x="7835" y="3537"/>
                  </a:lnTo>
                  <a:lnTo>
                    <a:pt x="7846" y="3540"/>
                  </a:lnTo>
                  <a:lnTo>
                    <a:pt x="7854" y="3548"/>
                  </a:lnTo>
                  <a:lnTo>
                    <a:pt x="7858" y="3549"/>
                  </a:lnTo>
                  <a:lnTo>
                    <a:pt x="7848" y="3553"/>
                  </a:lnTo>
                  <a:lnTo>
                    <a:pt x="7841" y="3563"/>
                  </a:lnTo>
                  <a:lnTo>
                    <a:pt x="7830" y="3560"/>
                  </a:lnTo>
                  <a:lnTo>
                    <a:pt x="7841" y="3563"/>
                  </a:lnTo>
                  <a:lnTo>
                    <a:pt x="7851" y="3558"/>
                  </a:lnTo>
                  <a:lnTo>
                    <a:pt x="7870" y="3570"/>
                  </a:lnTo>
                  <a:lnTo>
                    <a:pt x="7860" y="3573"/>
                  </a:lnTo>
                  <a:lnTo>
                    <a:pt x="7847" y="3570"/>
                  </a:lnTo>
                  <a:lnTo>
                    <a:pt x="7836" y="3570"/>
                  </a:lnTo>
                  <a:lnTo>
                    <a:pt x="7847" y="3572"/>
                  </a:lnTo>
                  <a:lnTo>
                    <a:pt x="7836" y="3575"/>
                  </a:lnTo>
                  <a:lnTo>
                    <a:pt x="7847" y="3579"/>
                  </a:lnTo>
                  <a:lnTo>
                    <a:pt x="7836" y="3583"/>
                  </a:lnTo>
                  <a:lnTo>
                    <a:pt x="7846" y="3587"/>
                  </a:lnTo>
                  <a:lnTo>
                    <a:pt x="7858" y="3590"/>
                  </a:lnTo>
                  <a:lnTo>
                    <a:pt x="7847" y="3593"/>
                  </a:lnTo>
                  <a:lnTo>
                    <a:pt x="7848" y="3604"/>
                  </a:lnTo>
                  <a:lnTo>
                    <a:pt x="7838" y="3607"/>
                  </a:lnTo>
                  <a:lnTo>
                    <a:pt x="7848" y="3612"/>
                  </a:lnTo>
                  <a:lnTo>
                    <a:pt x="7848" y="3625"/>
                  </a:lnTo>
                  <a:lnTo>
                    <a:pt x="7849" y="3636"/>
                  </a:lnTo>
                  <a:lnTo>
                    <a:pt x="7859" y="3634"/>
                  </a:lnTo>
                  <a:lnTo>
                    <a:pt x="7870" y="3638"/>
                  </a:lnTo>
                  <a:lnTo>
                    <a:pt x="7875" y="3649"/>
                  </a:lnTo>
                  <a:lnTo>
                    <a:pt x="7883" y="3659"/>
                  </a:lnTo>
                  <a:lnTo>
                    <a:pt x="7891" y="3668"/>
                  </a:lnTo>
                  <a:lnTo>
                    <a:pt x="7882" y="3677"/>
                  </a:lnTo>
                  <a:lnTo>
                    <a:pt x="7871" y="3676"/>
                  </a:lnTo>
                  <a:lnTo>
                    <a:pt x="7873" y="3688"/>
                  </a:lnTo>
                  <a:lnTo>
                    <a:pt x="7877" y="3699"/>
                  </a:lnTo>
                  <a:lnTo>
                    <a:pt x="7887" y="3703"/>
                  </a:lnTo>
                  <a:lnTo>
                    <a:pt x="7896" y="3712"/>
                  </a:lnTo>
                  <a:lnTo>
                    <a:pt x="7905" y="3718"/>
                  </a:lnTo>
                  <a:lnTo>
                    <a:pt x="7912" y="3727"/>
                  </a:lnTo>
                  <a:lnTo>
                    <a:pt x="7922" y="3731"/>
                  </a:lnTo>
                  <a:lnTo>
                    <a:pt x="7932" y="3739"/>
                  </a:lnTo>
                  <a:lnTo>
                    <a:pt x="7937" y="3750"/>
                  </a:lnTo>
                  <a:lnTo>
                    <a:pt x="7940" y="3761"/>
                  </a:lnTo>
                  <a:lnTo>
                    <a:pt x="7930" y="3764"/>
                  </a:lnTo>
                  <a:lnTo>
                    <a:pt x="7919" y="3765"/>
                  </a:lnTo>
                  <a:lnTo>
                    <a:pt x="7908" y="3765"/>
                  </a:lnTo>
                  <a:lnTo>
                    <a:pt x="7897" y="3761"/>
                  </a:lnTo>
                  <a:lnTo>
                    <a:pt x="7887" y="3755"/>
                  </a:lnTo>
                  <a:lnTo>
                    <a:pt x="7881" y="3745"/>
                  </a:lnTo>
                  <a:lnTo>
                    <a:pt x="7885" y="3756"/>
                  </a:lnTo>
                  <a:lnTo>
                    <a:pt x="7876" y="3765"/>
                  </a:lnTo>
                  <a:lnTo>
                    <a:pt x="7869" y="3773"/>
                  </a:lnTo>
                  <a:lnTo>
                    <a:pt x="7864" y="3784"/>
                  </a:lnTo>
                  <a:lnTo>
                    <a:pt x="7859" y="3794"/>
                  </a:lnTo>
                  <a:lnTo>
                    <a:pt x="7856" y="3805"/>
                  </a:lnTo>
                  <a:lnTo>
                    <a:pt x="7856" y="3817"/>
                  </a:lnTo>
                  <a:lnTo>
                    <a:pt x="7853" y="3829"/>
                  </a:lnTo>
                  <a:lnTo>
                    <a:pt x="7854" y="3841"/>
                  </a:lnTo>
                  <a:lnTo>
                    <a:pt x="7851" y="3852"/>
                  </a:lnTo>
                  <a:lnTo>
                    <a:pt x="7844" y="3861"/>
                  </a:lnTo>
                  <a:lnTo>
                    <a:pt x="7841" y="3874"/>
                  </a:lnTo>
                  <a:lnTo>
                    <a:pt x="7833" y="3883"/>
                  </a:lnTo>
                  <a:lnTo>
                    <a:pt x="7827" y="3892"/>
                  </a:lnTo>
                  <a:lnTo>
                    <a:pt x="7818" y="3899"/>
                  </a:lnTo>
                  <a:lnTo>
                    <a:pt x="7812" y="3890"/>
                  </a:lnTo>
                  <a:lnTo>
                    <a:pt x="7812" y="3902"/>
                  </a:lnTo>
                  <a:lnTo>
                    <a:pt x="7801" y="3909"/>
                  </a:lnTo>
                  <a:lnTo>
                    <a:pt x="7797" y="3921"/>
                  </a:lnTo>
                  <a:lnTo>
                    <a:pt x="7786" y="3927"/>
                  </a:lnTo>
                  <a:lnTo>
                    <a:pt x="7791" y="3937"/>
                  </a:lnTo>
                  <a:lnTo>
                    <a:pt x="7793" y="3949"/>
                  </a:lnTo>
                  <a:lnTo>
                    <a:pt x="7799" y="3959"/>
                  </a:lnTo>
                  <a:lnTo>
                    <a:pt x="7802" y="3964"/>
                  </a:lnTo>
                  <a:lnTo>
                    <a:pt x="7799" y="3976"/>
                  </a:lnTo>
                  <a:lnTo>
                    <a:pt x="7788" y="3979"/>
                  </a:lnTo>
                  <a:lnTo>
                    <a:pt x="7788" y="3991"/>
                  </a:lnTo>
                  <a:lnTo>
                    <a:pt x="7787" y="4004"/>
                  </a:lnTo>
                  <a:lnTo>
                    <a:pt x="7776" y="4003"/>
                  </a:lnTo>
                  <a:lnTo>
                    <a:pt x="7778" y="4015"/>
                  </a:lnTo>
                  <a:lnTo>
                    <a:pt x="7777" y="4027"/>
                  </a:lnTo>
                  <a:lnTo>
                    <a:pt x="7768" y="4034"/>
                  </a:lnTo>
                  <a:lnTo>
                    <a:pt x="7765" y="4047"/>
                  </a:lnTo>
                  <a:lnTo>
                    <a:pt x="7755" y="4051"/>
                  </a:lnTo>
                  <a:lnTo>
                    <a:pt x="7745" y="4057"/>
                  </a:lnTo>
                  <a:lnTo>
                    <a:pt x="7735" y="4063"/>
                  </a:lnTo>
                  <a:lnTo>
                    <a:pt x="7722" y="4068"/>
                  </a:lnTo>
                  <a:lnTo>
                    <a:pt x="7710" y="4074"/>
                  </a:lnTo>
                  <a:lnTo>
                    <a:pt x="7698" y="4080"/>
                  </a:lnTo>
                  <a:lnTo>
                    <a:pt x="7687" y="4086"/>
                  </a:lnTo>
                  <a:lnTo>
                    <a:pt x="7682" y="4072"/>
                  </a:lnTo>
                  <a:lnTo>
                    <a:pt x="7682" y="4058"/>
                  </a:lnTo>
                  <a:lnTo>
                    <a:pt x="7679" y="4046"/>
                  </a:lnTo>
                  <a:lnTo>
                    <a:pt x="7677" y="4033"/>
                  </a:lnTo>
                  <a:lnTo>
                    <a:pt x="7680" y="4021"/>
                  </a:lnTo>
                  <a:lnTo>
                    <a:pt x="7689" y="4014"/>
                  </a:lnTo>
                  <a:lnTo>
                    <a:pt x="7697" y="4006"/>
                  </a:lnTo>
                  <a:lnTo>
                    <a:pt x="7691" y="3996"/>
                  </a:lnTo>
                  <a:lnTo>
                    <a:pt x="7693" y="4004"/>
                  </a:lnTo>
                  <a:lnTo>
                    <a:pt x="7686" y="4013"/>
                  </a:lnTo>
                  <a:lnTo>
                    <a:pt x="7679" y="4023"/>
                  </a:lnTo>
                  <a:lnTo>
                    <a:pt x="7676" y="4034"/>
                  </a:lnTo>
                  <a:lnTo>
                    <a:pt x="7666" y="4038"/>
                  </a:lnTo>
                  <a:lnTo>
                    <a:pt x="7655" y="4035"/>
                  </a:lnTo>
                  <a:lnTo>
                    <a:pt x="7641" y="4035"/>
                  </a:lnTo>
                  <a:lnTo>
                    <a:pt x="7630" y="4040"/>
                  </a:lnTo>
                  <a:lnTo>
                    <a:pt x="7624" y="4030"/>
                  </a:lnTo>
                  <a:lnTo>
                    <a:pt x="7617" y="4021"/>
                  </a:lnTo>
                  <a:lnTo>
                    <a:pt x="7608" y="4028"/>
                  </a:lnTo>
                  <a:lnTo>
                    <a:pt x="7598" y="4019"/>
                  </a:lnTo>
                  <a:lnTo>
                    <a:pt x="7590" y="4011"/>
                  </a:lnTo>
                  <a:lnTo>
                    <a:pt x="7582" y="4023"/>
                  </a:lnTo>
                  <a:lnTo>
                    <a:pt x="7569" y="4032"/>
                  </a:lnTo>
                  <a:lnTo>
                    <a:pt x="7559" y="4038"/>
                  </a:lnTo>
                  <a:lnTo>
                    <a:pt x="7549" y="4032"/>
                  </a:lnTo>
                  <a:lnTo>
                    <a:pt x="7535" y="4032"/>
                  </a:lnTo>
                  <a:lnTo>
                    <a:pt x="7526" y="4041"/>
                  </a:lnTo>
                  <a:lnTo>
                    <a:pt x="7515" y="4046"/>
                  </a:lnTo>
                  <a:lnTo>
                    <a:pt x="7515" y="4028"/>
                  </a:lnTo>
                  <a:lnTo>
                    <a:pt x="7515" y="4013"/>
                  </a:lnTo>
                  <a:lnTo>
                    <a:pt x="7509" y="4002"/>
                  </a:lnTo>
                  <a:lnTo>
                    <a:pt x="7501" y="4011"/>
                  </a:lnTo>
                  <a:lnTo>
                    <a:pt x="7490" y="4005"/>
                  </a:lnTo>
                  <a:lnTo>
                    <a:pt x="7478" y="4009"/>
                  </a:lnTo>
                  <a:lnTo>
                    <a:pt x="7468" y="4014"/>
                  </a:lnTo>
                  <a:lnTo>
                    <a:pt x="7454" y="4012"/>
                  </a:lnTo>
                  <a:lnTo>
                    <a:pt x="7449" y="4012"/>
                  </a:lnTo>
                  <a:lnTo>
                    <a:pt x="7441" y="4002"/>
                  </a:lnTo>
                  <a:close/>
                  <a:moveTo>
                    <a:pt x="7302" y="3581"/>
                  </a:moveTo>
                  <a:lnTo>
                    <a:pt x="7301" y="3578"/>
                  </a:lnTo>
                  <a:lnTo>
                    <a:pt x="7293" y="3571"/>
                  </a:lnTo>
                  <a:lnTo>
                    <a:pt x="7285" y="3560"/>
                  </a:lnTo>
                  <a:lnTo>
                    <a:pt x="7293" y="3550"/>
                  </a:lnTo>
                  <a:lnTo>
                    <a:pt x="7303" y="3556"/>
                  </a:lnTo>
                  <a:lnTo>
                    <a:pt x="7306" y="3567"/>
                  </a:lnTo>
                  <a:lnTo>
                    <a:pt x="7304" y="3581"/>
                  </a:lnTo>
                  <a:lnTo>
                    <a:pt x="7302" y="3581"/>
                  </a:lnTo>
                  <a:close/>
                  <a:moveTo>
                    <a:pt x="9066" y="4361"/>
                  </a:moveTo>
                  <a:lnTo>
                    <a:pt x="9070" y="4348"/>
                  </a:lnTo>
                  <a:lnTo>
                    <a:pt x="9075" y="4337"/>
                  </a:lnTo>
                  <a:lnTo>
                    <a:pt x="9081" y="4327"/>
                  </a:lnTo>
                  <a:lnTo>
                    <a:pt x="9087" y="4316"/>
                  </a:lnTo>
                  <a:lnTo>
                    <a:pt x="9095" y="4306"/>
                  </a:lnTo>
                  <a:lnTo>
                    <a:pt x="9105" y="4298"/>
                  </a:lnTo>
                  <a:lnTo>
                    <a:pt x="9120" y="4294"/>
                  </a:lnTo>
                  <a:lnTo>
                    <a:pt x="9131" y="4294"/>
                  </a:lnTo>
                  <a:lnTo>
                    <a:pt x="9143" y="4302"/>
                  </a:lnTo>
                  <a:lnTo>
                    <a:pt x="9153" y="4305"/>
                  </a:lnTo>
                  <a:lnTo>
                    <a:pt x="9149" y="4317"/>
                  </a:lnTo>
                  <a:lnTo>
                    <a:pt x="9143" y="4327"/>
                  </a:lnTo>
                  <a:lnTo>
                    <a:pt x="9139" y="4339"/>
                  </a:lnTo>
                  <a:lnTo>
                    <a:pt x="9129" y="4346"/>
                  </a:lnTo>
                  <a:lnTo>
                    <a:pt x="9120" y="4355"/>
                  </a:lnTo>
                  <a:lnTo>
                    <a:pt x="9110" y="4359"/>
                  </a:lnTo>
                  <a:lnTo>
                    <a:pt x="9099" y="4360"/>
                  </a:lnTo>
                  <a:lnTo>
                    <a:pt x="9087" y="4359"/>
                  </a:lnTo>
                  <a:lnTo>
                    <a:pt x="9076" y="4358"/>
                  </a:lnTo>
                  <a:lnTo>
                    <a:pt x="9066" y="4361"/>
                  </a:lnTo>
                  <a:close/>
                  <a:moveTo>
                    <a:pt x="8860" y="4263"/>
                  </a:moveTo>
                  <a:lnTo>
                    <a:pt x="8851" y="4253"/>
                  </a:lnTo>
                  <a:lnTo>
                    <a:pt x="8853" y="4239"/>
                  </a:lnTo>
                  <a:lnTo>
                    <a:pt x="8863" y="4244"/>
                  </a:lnTo>
                  <a:lnTo>
                    <a:pt x="8859" y="4233"/>
                  </a:lnTo>
                  <a:lnTo>
                    <a:pt x="8856" y="4222"/>
                  </a:lnTo>
                  <a:lnTo>
                    <a:pt x="8866" y="4226"/>
                  </a:lnTo>
                  <a:lnTo>
                    <a:pt x="8876" y="4232"/>
                  </a:lnTo>
                  <a:lnTo>
                    <a:pt x="8877" y="4244"/>
                  </a:lnTo>
                  <a:lnTo>
                    <a:pt x="8870" y="4252"/>
                  </a:lnTo>
                  <a:lnTo>
                    <a:pt x="8862" y="4260"/>
                  </a:lnTo>
                  <a:lnTo>
                    <a:pt x="8860" y="4263"/>
                  </a:lnTo>
                  <a:close/>
                  <a:moveTo>
                    <a:pt x="8707" y="4275"/>
                  </a:moveTo>
                  <a:lnTo>
                    <a:pt x="8706" y="4287"/>
                  </a:lnTo>
                  <a:lnTo>
                    <a:pt x="8708" y="4299"/>
                  </a:lnTo>
                  <a:lnTo>
                    <a:pt x="8703" y="4310"/>
                  </a:lnTo>
                  <a:lnTo>
                    <a:pt x="8696" y="4320"/>
                  </a:lnTo>
                  <a:lnTo>
                    <a:pt x="8687" y="4328"/>
                  </a:lnTo>
                  <a:lnTo>
                    <a:pt x="8677" y="4332"/>
                  </a:lnTo>
                  <a:lnTo>
                    <a:pt x="8677" y="4320"/>
                  </a:lnTo>
                  <a:lnTo>
                    <a:pt x="8680" y="4309"/>
                  </a:lnTo>
                  <a:lnTo>
                    <a:pt x="8683" y="4298"/>
                  </a:lnTo>
                  <a:lnTo>
                    <a:pt x="8691" y="4290"/>
                  </a:lnTo>
                  <a:lnTo>
                    <a:pt x="8699" y="4282"/>
                  </a:lnTo>
                  <a:lnTo>
                    <a:pt x="8707" y="4275"/>
                  </a:lnTo>
                  <a:close/>
                  <a:moveTo>
                    <a:pt x="8584" y="4320"/>
                  </a:moveTo>
                  <a:lnTo>
                    <a:pt x="8596" y="4320"/>
                  </a:lnTo>
                  <a:lnTo>
                    <a:pt x="8595" y="4334"/>
                  </a:lnTo>
                  <a:lnTo>
                    <a:pt x="8584" y="4328"/>
                  </a:lnTo>
                  <a:lnTo>
                    <a:pt x="8584" y="4320"/>
                  </a:lnTo>
                  <a:close/>
                  <a:moveTo>
                    <a:pt x="8489" y="4350"/>
                  </a:moveTo>
                  <a:lnTo>
                    <a:pt x="8477" y="4345"/>
                  </a:lnTo>
                  <a:lnTo>
                    <a:pt x="8488" y="4342"/>
                  </a:lnTo>
                  <a:lnTo>
                    <a:pt x="8489" y="4350"/>
                  </a:lnTo>
                  <a:close/>
                  <a:moveTo>
                    <a:pt x="8354" y="4334"/>
                  </a:moveTo>
                  <a:lnTo>
                    <a:pt x="8357" y="4322"/>
                  </a:lnTo>
                  <a:lnTo>
                    <a:pt x="8363" y="4311"/>
                  </a:lnTo>
                  <a:lnTo>
                    <a:pt x="8376" y="4314"/>
                  </a:lnTo>
                  <a:lnTo>
                    <a:pt x="8386" y="4312"/>
                  </a:lnTo>
                  <a:lnTo>
                    <a:pt x="8395" y="4306"/>
                  </a:lnTo>
                  <a:lnTo>
                    <a:pt x="8406" y="4307"/>
                  </a:lnTo>
                  <a:lnTo>
                    <a:pt x="8416" y="4312"/>
                  </a:lnTo>
                  <a:lnTo>
                    <a:pt x="8407" y="4318"/>
                  </a:lnTo>
                  <a:lnTo>
                    <a:pt x="8398" y="4325"/>
                  </a:lnTo>
                  <a:lnTo>
                    <a:pt x="8386" y="4327"/>
                  </a:lnTo>
                  <a:lnTo>
                    <a:pt x="8375" y="4325"/>
                  </a:lnTo>
                  <a:lnTo>
                    <a:pt x="8364" y="4327"/>
                  </a:lnTo>
                  <a:lnTo>
                    <a:pt x="8354" y="4334"/>
                  </a:lnTo>
                  <a:close/>
                  <a:moveTo>
                    <a:pt x="8272" y="4362"/>
                  </a:moveTo>
                  <a:lnTo>
                    <a:pt x="8273" y="4351"/>
                  </a:lnTo>
                  <a:lnTo>
                    <a:pt x="8278" y="4340"/>
                  </a:lnTo>
                  <a:lnTo>
                    <a:pt x="8289" y="4343"/>
                  </a:lnTo>
                  <a:lnTo>
                    <a:pt x="8300" y="4343"/>
                  </a:lnTo>
                  <a:lnTo>
                    <a:pt x="8312" y="4342"/>
                  </a:lnTo>
                  <a:lnTo>
                    <a:pt x="8315" y="4353"/>
                  </a:lnTo>
                  <a:lnTo>
                    <a:pt x="8303" y="4356"/>
                  </a:lnTo>
                  <a:lnTo>
                    <a:pt x="8290" y="4358"/>
                  </a:lnTo>
                  <a:lnTo>
                    <a:pt x="8279" y="4361"/>
                  </a:lnTo>
                  <a:lnTo>
                    <a:pt x="8272" y="4362"/>
                  </a:lnTo>
                  <a:close/>
                  <a:moveTo>
                    <a:pt x="8177" y="4523"/>
                  </a:moveTo>
                  <a:lnTo>
                    <a:pt x="8178" y="4511"/>
                  </a:lnTo>
                  <a:lnTo>
                    <a:pt x="8189" y="4510"/>
                  </a:lnTo>
                  <a:lnTo>
                    <a:pt x="8198" y="4503"/>
                  </a:lnTo>
                  <a:lnTo>
                    <a:pt x="8206" y="4494"/>
                  </a:lnTo>
                  <a:lnTo>
                    <a:pt x="8212" y="4505"/>
                  </a:lnTo>
                  <a:lnTo>
                    <a:pt x="8202" y="4510"/>
                  </a:lnTo>
                  <a:lnTo>
                    <a:pt x="8192" y="4517"/>
                  </a:lnTo>
                  <a:lnTo>
                    <a:pt x="8182" y="4521"/>
                  </a:lnTo>
                  <a:lnTo>
                    <a:pt x="8177" y="4523"/>
                  </a:lnTo>
                  <a:close/>
                  <a:moveTo>
                    <a:pt x="8120" y="4490"/>
                  </a:moveTo>
                  <a:lnTo>
                    <a:pt x="8131" y="4497"/>
                  </a:lnTo>
                  <a:lnTo>
                    <a:pt x="8117" y="4510"/>
                  </a:lnTo>
                  <a:lnTo>
                    <a:pt x="8120" y="4490"/>
                  </a:lnTo>
                  <a:close/>
                  <a:moveTo>
                    <a:pt x="6941" y="4172"/>
                  </a:moveTo>
                  <a:lnTo>
                    <a:pt x="6933" y="4163"/>
                  </a:lnTo>
                  <a:lnTo>
                    <a:pt x="6944" y="4162"/>
                  </a:lnTo>
                  <a:lnTo>
                    <a:pt x="6941" y="4172"/>
                  </a:lnTo>
                  <a:close/>
                  <a:moveTo>
                    <a:pt x="6831" y="4032"/>
                  </a:moveTo>
                  <a:lnTo>
                    <a:pt x="6824" y="4024"/>
                  </a:lnTo>
                  <a:lnTo>
                    <a:pt x="6819" y="4013"/>
                  </a:lnTo>
                  <a:lnTo>
                    <a:pt x="6816" y="4002"/>
                  </a:lnTo>
                  <a:lnTo>
                    <a:pt x="6828" y="4007"/>
                  </a:lnTo>
                  <a:lnTo>
                    <a:pt x="6833" y="4018"/>
                  </a:lnTo>
                  <a:lnTo>
                    <a:pt x="6832" y="4030"/>
                  </a:lnTo>
                  <a:lnTo>
                    <a:pt x="6831" y="4032"/>
                  </a:lnTo>
                  <a:close/>
                  <a:moveTo>
                    <a:pt x="6795" y="3972"/>
                  </a:moveTo>
                  <a:lnTo>
                    <a:pt x="6786" y="3966"/>
                  </a:lnTo>
                  <a:lnTo>
                    <a:pt x="6777" y="3959"/>
                  </a:lnTo>
                  <a:lnTo>
                    <a:pt x="6779" y="3947"/>
                  </a:lnTo>
                  <a:lnTo>
                    <a:pt x="6787" y="3956"/>
                  </a:lnTo>
                  <a:lnTo>
                    <a:pt x="6793" y="3965"/>
                  </a:lnTo>
                  <a:lnTo>
                    <a:pt x="6795" y="3972"/>
                  </a:lnTo>
                  <a:close/>
                  <a:moveTo>
                    <a:pt x="6708" y="3817"/>
                  </a:moveTo>
                  <a:lnTo>
                    <a:pt x="6712" y="3828"/>
                  </a:lnTo>
                  <a:lnTo>
                    <a:pt x="6717" y="3839"/>
                  </a:lnTo>
                  <a:lnTo>
                    <a:pt x="6709" y="3830"/>
                  </a:lnTo>
                  <a:lnTo>
                    <a:pt x="6704" y="3820"/>
                  </a:lnTo>
                  <a:lnTo>
                    <a:pt x="6708" y="3817"/>
                  </a:lnTo>
                  <a:close/>
                  <a:moveTo>
                    <a:pt x="8446" y="3839"/>
                  </a:moveTo>
                  <a:lnTo>
                    <a:pt x="8457" y="3839"/>
                  </a:lnTo>
                  <a:lnTo>
                    <a:pt x="8467" y="3846"/>
                  </a:lnTo>
                  <a:lnTo>
                    <a:pt x="8463" y="3857"/>
                  </a:lnTo>
                  <a:lnTo>
                    <a:pt x="8473" y="3862"/>
                  </a:lnTo>
                  <a:lnTo>
                    <a:pt x="8476" y="3873"/>
                  </a:lnTo>
                  <a:lnTo>
                    <a:pt x="8466" y="3866"/>
                  </a:lnTo>
                  <a:lnTo>
                    <a:pt x="8455" y="3871"/>
                  </a:lnTo>
                  <a:lnTo>
                    <a:pt x="8456" y="3858"/>
                  </a:lnTo>
                  <a:lnTo>
                    <a:pt x="8446" y="3852"/>
                  </a:lnTo>
                  <a:lnTo>
                    <a:pt x="8446" y="3839"/>
                  </a:lnTo>
                  <a:close/>
                  <a:moveTo>
                    <a:pt x="8461" y="3929"/>
                  </a:moveTo>
                  <a:lnTo>
                    <a:pt x="8451" y="3924"/>
                  </a:lnTo>
                  <a:lnTo>
                    <a:pt x="8452" y="3913"/>
                  </a:lnTo>
                  <a:lnTo>
                    <a:pt x="8461" y="3906"/>
                  </a:lnTo>
                  <a:lnTo>
                    <a:pt x="8472" y="3904"/>
                  </a:lnTo>
                  <a:lnTo>
                    <a:pt x="8482" y="3910"/>
                  </a:lnTo>
                  <a:lnTo>
                    <a:pt x="8491" y="3918"/>
                  </a:lnTo>
                  <a:lnTo>
                    <a:pt x="8482" y="3926"/>
                  </a:lnTo>
                  <a:lnTo>
                    <a:pt x="8471" y="3926"/>
                  </a:lnTo>
                  <a:lnTo>
                    <a:pt x="8461" y="3929"/>
                  </a:lnTo>
                  <a:close/>
                  <a:moveTo>
                    <a:pt x="8332" y="3942"/>
                  </a:moveTo>
                  <a:lnTo>
                    <a:pt x="8339" y="3933"/>
                  </a:lnTo>
                  <a:lnTo>
                    <a:pt x="8350" y="3934"/>
                  </a:lnTo>
                  <a:lnTo>
                    <a:pt x="8361" y="3932"/>
                  </a:lnTo>
                  <a:lnTo>
                    <a:pt x="8373" y="3933"/>
                  </a:lnTo>
                  <a:lnTo>
                    <a:pt x="8384" y="3934"/>
                  </a:lnTo>
                  <a:lnTo>
                    <a:pt x="8373" y="3938"/>
                  </a:lnTo>
                  <a:lnTo>
                    <a:pt x="8362" y="3941"/>
                  </a:lnTo>
                  <a:lnTo>
                    <a:pt x="8351" y="3941"/>
                  </a:lnTo>
                  <a:lnTo>
                    <a:pt x="8338" y="3942"/>
                  </a:lnTo>
                  <a:lnTo>
                    <a:pt x="8332" y="3942"/>
                  </a:lnTo>
                  <a:close/>
                  <a:moveTo>
                    <a:pt x="8191" y="4098"/>
                  </a:moveTo>
                  <a:lnTo>
                    <a:pt x="8196" y="4109"/>
                  </a:lnTo>
                  <a:lnTo>
                    <a:pt x="8199" y="4122"/>
                  </a:lnTo>
                  <a:lnTo>
                    <a:pt x="8188" y="4123"/>
                  </a:lnTo>
                  <a:lnTo>
                    <a:pt x="8186" y="4135"/>
                  </a:lnTo>
                  <a:lnTo>
                    <a:pt x="8184" y="4147"/>
                  </a:lnTo>
                  <a:lnTo>
                    <a:pt x="8195" y="4153"/>
                  </a:lnTo>
                  <a:lnTo>
                    <a:pt x="8193" y="4164"/>
                  </a:lnTo>
                  <a:lnTo>
                    <a:pt x="8182" y="4166"/>
                  </a:lnTo>
                  <a:lnTo>
                    <a:pt x="8179" y="4178"/>
                  </a:lnTo>
                  <a:lnTo>
                    <a:pt x="8167" y="4183"/>
                  </a:lnTo>
                  <a:lnTo>
                    <a:pt x="8161" y="4173"/>
                  </a:lnTo>
                  <a:lnTo>
                    <a:pt x="8165" y="4162"/>
                  </a:lnTo>
                  <a:lnTo>
                    <a:pt x="8174" y="4154"/>
                  </a:lnTo>
                  <a:lnTo>
                    <a:pt x="8175" y="4142"/>
                  </a:lnTo>
                  <a:lnTo>
                    <a:pt x="8176" y="4131"/>
                  </a:lnTo>
                  <a:lnTo>
                    <a:pt x="8177" y="4119"/>
                  </a:lnTo>
                  <a:lnTo>
                    <a:pt x="8179" y="4107"/>
                  </a:lnTo>
                  <a:lnTo>
                    <a:pt x="8188" y="4099"/>
                  </a:lnTo>
                  <a:lnTo>
                    <a:pt x="8191" y="4098"/>
                  </a:lnTo>
                  <a:close/>
                  <a:moveTo>
                    <a:pt x="8120" y="4142"/>
                  </a:moveTo>
                  <a:lnTo>
                    <a:pt x="8129" y="4149"/>
                  </a:lnTo>
                  <a:lnTo>
                    <a:pt x="8129" y="4161"/>
                  </a:lnTo>
                  <a:lnTo>
                    <a:pt x="8118" y="4161"/>
                  </a:lnTo>
                  <a:lnTo>
                    <a:pt x="8116" y="4150"/>
                  </a:lnTo>
                  <a:lnTo>
                    <a:pt x="8120" y="4142"/>
                  </a:lnTo>
                  <a:close/>
                  <a:moveTo>
                    <a:pt x="8106" y="3854"/>
                  </a:moveTo>
                  <a:lnTo>
                    <a:pt x="8112" y="3844"/>
                  </a:lnTo>
                  <a:lnTo>
                    <a:pt x="8121" y="3850"/>
                  </a:lnTo>
                  <a:lnTo>
                    <a:pt x="8110" y="3849"/>
                  </a:lnTo>
                  <a:lnTo>
                    <a:pt x="8106" y="3854"/>
                  </a:lnTo>
                  <a:close/>
                  <a:moveTo>
                    <a:pt x="8181" y="3893"/>
                  </a:moveTo>
                  <a:lnTo>
                    <a:pt x="8193" y="3892"/>
                  </a:lnTo>
                  <a:lnTo>
                    <a:pt x="8198" y="3902"/>
                  </a:lnTo>
                  <a:lnTo>
                    <a:pt x="8209" y="3896"/>
                  </a:lnTo>
                  <a:lnTo>
                    <a:pt x="8220" y="3899"/>
                  </a:lnTo>
                  <a:lnTo>
                    <a:pt x="8217" y="3911"/>
                  </a:lnTo>
                  <a:lnTo>
                    <a:pt x="8206" y="3910"/>
                  </a:lnTo>
                  <a:lnTo>
                    <a:pt x="8202" y="3921"/>
                  </a:lnTo>
                  <a:lnTo>
                    <a:pt x="8197" y="3911"/>
                  </a:lnTo>
                  <a:lnTo>
                    <a:pt x="8185" y="3917"/>
                  </a:lnTo>
                  <a:lnTo>
                    <a:pt x="8174" y="3912"/>
                  </a:lnTo>
                  <a:lnTo>
                    <a:pt x="8176" y="3900"/>
                  </a:lnTo>
                  <a:lnTo>
                    <a:pt x="8181" y="3893"/>
                  </a:lnTo>
                  <a:close/>
                  <a:moveTo>
                    <a:pt x="8221" y="3928"/>
                  </a:moveTo>
                  <a:lnTo>
                    <a:pt x="8215" y="3918"/>
                  </a:lnTo>
                  <a:lnTo>
                    <a:pt x="8223" y="3926"/>
                  </a:lnTo>
                  <a:lnTo>
                    <a:pt x="8221" y="3928"/>
                  </a:lnTo>
                  <a:close/>
                  <a:moveTo>
                    <a:pt x="8271" y="3947"/>
                  </a:moveTo>
                  <a:lnTo>
                    <a:pt x="8267" y="3936"/>
                  </a:lnTo>
                  <a:lnTo>
                    <a:pt x="8271" y="3924"/>
                  </a:lnTo>
                  <a:lnTo>
                    <a:pt x="8282" y="3922"/>
                  </a:lnTo>
                  <a:lnTo>
                    <a:pt x="8293" y="3924"/>
                  </a:lnTo>
                  <a:lnTo>
                    <a:pt x="8304" y="3926"/>
                  </a:lnTo>
                  <a:lnTo>
                    <a:pt x="8315" y="3926"/>
                  </a:lnTo>
                  <a:lnTo>
                    <a:pt x="8325" y="3931"/>
                  </a:lnTo>
                  <a:lnTo>
                    <a:pt x="8315" y="3937"/>
                  </a:lnTo>
                  <a:lnTo>
                    <a:pt x="8305" y="3942"/>
                  </a:lnTo>
                  <a:lnTo>
                    <a:pt x="8293" y="3940"/>
                  </a:lnTo>
                  <a:lnTo>
                    <a:pt x="8282" y="3945"/>
                  </a:lnTo>
                  <a:lnTo>
                    <a:pt x="8272" y="3947"/>
                  </a:lnTo>
                  <a:lnTo>
                    <a:pt x="8271" y="3947"/>
                  </a:lnTo>
                  <a:close/>
                  <a:moveTo>
                    <a:pt x="8370" y="3977"/>
                  </a:moveTo>
                  <a:lnTo>
                    <a:pt x="8364" y="3966"/>
                  </a:lnTo>
                  <a:lnTo>
                    <a:pt x="8360" y="3954"/>
                  </a:lnTo>
                  <a:lnTo>
                    <a:pt x="8368" y="3964"/>
                  </a:lnTo>
                  <a:lnTo>
                    <a:pt x="8372" y="3975"/>
                  </a:lnTo>
                  <a:lnTo>
                    <a:pt x="8370" y="3977"/>
                  </a:lnTo>
                  <a:close/>
                  <a:moveTo>
                    <a:pt x="7864" y="3609"/>
                  </a:moveTo>
                  <a:lnTo>
                    <a:pt x="7857" y="3599"/>
                  </a:lnTo>
                  <a:lnTo>
                    <a:pt x="7865" y="3607"/>
                  </a:lnTo>
                  <a:lnTo>
                    <a:pt x="7864" y="3609"/>
                  </a:lnTo>
                  <a:close/>
                  <a:moveTo>
                    <a:pt x="7854" y="3628"/>
                  </a:moveTo>
                  <a:lnTo>
                    <a:pt x="7864" y="3633"/>
                  </a:lnTo>
                  <a:lnTo>
                    <a:pt x="7853" y="3633"/>
                  </a:lnTo>
                  <a:lnTo>
                    <a:pt x="7854" y="3628"/>
                  </a:lnTo>
                  <a:close/>
                  <a:moveTo>
                    <a:pt x="7855" y="3575"/>
                  </a:moveTo>
                  <a:lnTo>
                    <a:pt x="7866" y="3574"/>
                  </a:lnTo>
                  <a:lnTo>
                    <a:pt x="7876" y="3578"/>
                  </a:lnTo>
                  <a:lnTo>
                    <a:pt x="7866" y="3584"/>
                  </a:lnTo>
                  <a:lnTo>
                    <a:pt x="7856" y="3578"/>
                  </a:lnTo>
                  <a:lnTo>
                    <a:pt x="7855" y="3575"/>
                  </a:lnTo>
                  <a:close/>
                  <a:moveTo>
                    <a:pt x="8887" y="4200"/>
                  </a:moveTo>
                  <a:lnTo>
                    <a:pt x="8894" y="4209"/>
                  </a:lnTo>
                  <a:lnTo>
                    <a:pt x="8892" y="4220"/>
                  </a:lnTo>
                  <a:lnTo>
                    <a:pt x="8882" y="4225"/>
                  </a:lnTo>
                  <a:lnTo>
                    <a:pt x="8872" y="4220"/>
                  </a:lnTo>
                  <a:lnTo>
                    <a:pt x="8864" y="4211"/>
                  </a:lnTo>
                  <a:lnTo>
                    <a:pt x="8873" y="4205"/>
                  </a:lnTo>
                  <a:lnTo>
                    <a:pt x="8883" y="4199"/>
                  </a:lnTo>
                  <a:lnTo>
                    <a:pt x="8887" y="4200"/>
                  </a:lnTo>
                  <a:close/>
                  <a:moveTo>
                    <a:pt x="8885" y="4176"/>
                  </a:moveTo>
                  <a:lnTo>
                    <a:pt x="8877" y="4167"/>
                  </a:lnTo>
                  <a:lnTo>
                    <a:pt x="8889" y="4171"/>
                  </a:lnTo>
                  <a:lnTo>
                    <a:pt x="8885" y="4176"/>
                  </a:lnTo>
                  <a:close/>
                  <a:moveTo>
                    <a:pt x="8894" y="4187"/>
                  </a:moveTo>
                  <a:lnTo>
                    <a:pt x="8884" y="4181"/>
                  </a:lnTo>
                  <a:lnTo>
                    <a:pt x="8895" y="4179"/>
                  </a:lnTo>
                  <a:lnTo>
                    <a:pt x="8894" y="4187"/>
                  </a:lnTo>
                  <a:close/>
                  <a:moveTo>
                    <a:pt x="6986" y="3773"/>
                  </a:moveTo>
                  <a:lnTo>
                    <a:pt x="6976" y="3766"/>
                  </a:lnTo>
                  <a:lnTo>
                    <a:pt x="6966" y="3766"/>
                  </a:lnTo>
                  <a:lnTo>
                    <a:pt x="6955" y="3766"/>
                  </a:lnTo>
                  <a:lnTo>
                    <a:pt x="6954" y="3754"/>
                  </a:lnTo>
                  <a:lnTo>
                    <a:pt x="6966" y="3752"/>
                  </a:lnTo>
                  <a:lnTo>
                    <a:pt x="6978" y="3757"/>
                  </a:lnTo>
                  <a:lnTo>
                    <a:pt x="6987" y="3764"/>
                  </a:lnTo>
                  <a:lnTo>
                    <a:pt x="6986" y="3773"/>
                  </a:lnTo>
                  <a:close/>
                  <a:moveTo>
                    <a:pt x="7044" y="3735"/>
                  </a:moveTo>
                  <a:lnTo>
                    <a:pt x="7031" y="3736"/>
                  </a:lnTo>
                  <a:lnTo>
                    <a:pt x="7035" y="3722"/>
                  </a:lnTo>
                  <a:lnTo>
                    <a:pt x="7046" y="3728"/>
                  </a:lnTo>
                  <a:lnTo>
                    <a:pt x="7044" y="373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59" name="Freeform 2879"/>
            <p:cNvSpPr>
              <a:spLocks noEditPoints="1"/>
            </p:cNvSpPr>
            <p:nvPr/>
          </p:nvSpPr>
          <p:spPr bwMode="auto">
            <a:xfrm>
              <a:off x="4916488" y="1498601"/>
              <a:ext cx="3675063" cy="1512888"/>
            </a:xfrm>
            <a:custGeom>
              <a:avLst/>
              <a:gdLst>
                <a:gd name="T0" fmla="*/ 616 w 10249"/>
                <a:gd name="T1" fmla="*/ 2151 h 4220"/>
                <a:gd name="T2" fmla="*/ 1047 w 10249"/>
                <a:gd name="T3" fmla="*/ 1708 h 4220"/>
                <a:gd name="T4" fmla="*/ 881 w 10249"/>
                <a:gd name="T5" fmla="*/ 2079 h 4220"/>
                <a:gd name="T6" fmla="*/ 1456 w 10249"/>
                <a:gd name="T7" fmla="*/ 1890 h 4220"/>
                <a:gd name="T8" fmla="*/ 2022 w 10249"/>
                <a:gd name="T9" fmla="*/ 1758 h 4220"/>
                <a:gd name="T10" fmla="*/ 2961 w 10249"/>
                <a:gd name="T11" fmla="*/ 1710 h 4220"/>
                <a:gd name="T12" fmla="*/ 3205 w 10249"/>
                <a:gd name="T13" fmla="*/ 1832 h 4220"/>
                <a:gd name="T14" fmla="*/ 3471 w 10249"/>
                <a:gd name="T15" fmla="*/ 1808 h 4220"/>
                <a:gd name="T16" fmla="*/ 3468 w 10249"/>
                <a:gd name="T17" fmla="*/ 1358 h 4220"/>
                <a:gd name="T18" fmla="*/ 3660 w 10249"/>
                <a:gd name="T19" fmla="*/ 1251 h 4220"/>
                <a:gd name="T20" fmla="*/ 4257 w 10249"/>
                <a:gd name="T21" fmla="*/ 887 h 4220"/>
                <a:gd name="T22" fmla="*/ 5133 w 10249"/>
                <a:gd name="T23" fmla="*/ 624 h 4220"/>
                <a:gd name="T24" fmla="*/ 5622 w 10249"/>
                <a:gd name="T25" fmla="*/ 888 h 4220"/>
                <a:gd name="T26" fmla="*/ 5552 w 10249"/>
                <a:gd name="T27" fmla="*/ 1130 h 4220"/>
                <a:gd name="T28" fmla="*/ 6558 w 10249"/>
                <a:gd name="T29" fmla="*/ 1195 h 4220"/>
                <a:gd name="T30" fmla="*/ 7203 w 10249"/>
                <a:gd name="T31" fmla="*/ 1400 h 4220"/>
                <a:gd name="T32" fmla="*/ 8142 w 10249"/>
                <a:gd name="T33" fmla="*/ 1454 h 4220"/>
                <a:gd name="T34" fmla="*/ 9261 w 10249"/>
                <a:gd name="T35" fmla="*/ 1593 h 4220"/>
                <a:gd name="T36" fmla="*/ 10186 w 10249"/>
                <a:gd name="T37" fmla="*/ 2057 h 4220"/>
                <a:gd name="T38" fmla="*/ 9586 w 10249"/>
                <a:gd name="T39" fmla="*/ 2144 h 4220"/>
                <a:gd name="T40" fmla="*/ 9056 w 10249"/>
                <a:gd name="T41" fmla="*/ 2610 h 4220"/>
                <a:gd name="T42" fmla="*/ 8420 w 10249"/>
                <a:gd name="T43" fmla="*/ 3181 h 4220"/>
                <a:gd name="T44" fmla="*/ 8649 w 10249"/>
                <a:gd name="T45" fmla="*/ 2540 h 4220"/>
                <a:gd name="T46" fmla="*/ 8085 w 10249"/>
                <a:gd name="T47" fmla="*/ 2675 h 4220"/>
                <a:gd name="T48" fmla="*/ 7147 w 10249"/>
                <a:gd name="T49" fmla="*/ 2905 h 4220"/>
                <a:gd name="T50" fmla="*/ 7255 w 10249"/>
                <a:gd name="T51" fmla="*/ 3517 h 4220"/>
                <a:gd name="T52" fmla="*/ 6832 w 10249"/>
                <a:gd name="T53" fmla="*/ 3865 h 4220"/>
                <a:gd name="T54" fmla="*/ 6068 w 10249"/>
                <a:gd name="T55" fmla="*/ 3243 h 4220"/>
                <a:gd name="T56" fmla="*/ 4983 w 10249"/>
                <a:gd name="T57" fmla="*/ 3483 h 4220"/>
                <a:gd name="T58" fmla="*/ 3986 w 10249"/>
                <a:gd name="T59" fmla="*/ 3559 h 4220"/>
                <a:gd name="T60" fmla="*/ 3077 w 10249"/>
                <a:gd name="T61" fmla="*/ 3076 h 4220"/>
                <a:gd name="T62" fmla="*/ 2323 w 10249"/>
                <a:gd name="T63" fmla="*/ 3426 h 4220"/>
                <a:gd name="T64" fmla="*/ 1751 w 10249"/>
                <a:gd name="T65" fmla="*/ 3810 h 4220"/>
                <a:gd name="T66" fmla="*/ 1103 w 10249"/>
                <a:gd name="T67" fmla="*/ 3969 h 4220"/>
                <a:gd name="T68" fmla="*/ 850 w 10249"/>
                <a:gd name="T69" fmla="*/ 3324 h 4220"/>
                <a:gd name="T70" fmla="*/ 556 w 10249"/>
                <a:gd name="T71" fmla="*/ 2628 h 4220"/>
                <a:gd name="T72" fmla="*/ 9640 w 10249"/>
                <a:gd name="T73" fmla="*/ 1395 h 4220"/>
                <a:gd name="T74" fmla="*/ 9686 w 10249"/>
                <a:gd name="T75" fmla="*/ 1387 h 4220"/>
                <a:gd name="T76" fmla="*/ 7197 w 10249"/>
                <a:gd name="T77" fmla="*/ 976 h 4220"/>
                <a:gd name="T78" fmla="*/ 7397 w 10249"/>
                <a:gd name="T79" fmla="*/ 1190 h 4220"/>
                <a:gd name="T80" fmla="*/ 2040 w 10249"/>
                <a:gd name="T81" fmla="*/ 1483 h 4220"/>
                <a:gd name="T82" fmla="*/ 2144 w 10249"/>
                <a:gd name="T83" fmla="*/ 1133 h 4220"/>
                <a:gd name="T84" fmla="*/ 2620 w 10249"/>
                <a:gd name="T85" fmla="*/ 801 h 4220"/>
                <a:gd name="T86" fmla="*/ 2243 w 10249"/>
                <a:gd name="T87" fmla="*/ 1113 h 4220"/>
                <a:gd name="T88" fmla="*/ 3394 w 10249"/>
                <a:gd name="T89" fmla="*/ 1155 h 4220"/>
                <a:gd name="T90" fmla="*/ 3950 w 10249"/>
                <a:gd name="T91" fmla="*/ 982 h 4220"/>
                <a:gd name="T92" fmla="*/ 4568 w 10249"/>
                <a:gd name="T93" fmla="*/ 817 h 4220"/>
                <a:gd name="T94" fmla="*/ 4330 w 10249"/>
                <a:gd name="T95" fmla="*/ 307 h 4220"/>
                <a:gd name="T96" fmla="*/ 4651 w 10249"/>
                <a:gd name="T97" fmla="*/ 186 h 4220"/>
                <a:gd name="T98" fmla="*/ 4617 w 10249"/>
                <a:gd name="T99" fmla="*/ 318 h 4220"/>
                <a:gd name="T100" fmla="*/ 4826 w 10249"/>
                <a:gd name="T101" fmla="*/ 572 h 4220"/>
                <a:gd name="T102" fmla="*/ 6158 w 10249"/>
                <a:gd name="T103" fmla="*/ 1212 h 4220"/>
                <a:gd name="T104" fmla="*/ 1954 w 10249"/>
                <a:gd name="T105" fmla="*/ 1429 h 4220"/>
                <a:gd name="T106" fmla="*/ 3814 w 10249"/>
                <a:gd name="T107" fmla="*/ 1495 h 4220"/>
                <a:gd name="T108" fmla="*/ 7355 w 10249"/>
                <a:gd name="T109" fmla="*/ 3511 h 4220"/>
                <a:gd name="T110" fmla="*/ 7437 w 10249"/>
                <a:gd name="T111" fmla="*/ 3804 h 4220"/>
                <a:gd name="T112" fmla="*/ 2287 w 10249"/>
                <a:gd name="T113" fmla="*/ 266 h 4220"/>
                <a:gd name="T114" fmla="*/ 1854 w 10249"/>
                <a:gd name="T115" fmla="*/ 203 h 4220"/>
                <a:gd name="T116" fmla="*/ 2345 w 10249"/>
                <a:gd name="T117" fmla="*/ 290 h 4220"/>
                <a:gd name="T118" fmla="*/ 2227 w 10249"/>
                <a:gd name="T119" fmla="*/ 63 h 4220"/>
                <a:gd name="T120" fmla="*/ 2224 w 10249"/>
                <a:gd name="T121" fmla="*/ 129 h 4220"/>
                <a:gd name="T122" fmla="*/ 3848 w 10249"/>
                <a:gd name="T123" fmla="*/ 1603 h 4220"/>
                <a:gd name="T124" fmla="*/ 2364 w 10249"/>
                <a:gd name="T125" fmla="*/ 1043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49" h="4220">
                  <a:moveTo>
                    <a:pt x="625" y="2633"/>
                  </a:moveTo>
                  <a:lnTo>
                    <a:pt x="636" y="2625"/>
                  </a:lnTo>
                  <a:lnTo>
                    <a:pt x="643" y="2636"/>
                  </a:lnTo>
                  <a:lnTo>
                    <a:pt x="652" y="2642"/>
                  </a:lnTo>
                  <a:lnTo>
                    <a:pt x="664" y="2639"/>
                  </a:lnTo>
                  <a:lnTo>
                    <a:pt x="672" y="2631"/>
                  </a:lnTo>
                  <a:lnTo>
                    <a:pt x="683" y="2629"/>
                  </a:lnTo>
                  <a:lnTo>
                    <a:pt x="694" y="2630"/>
                  </a:lnTo>
                  <a:lnTo>
                    <a:pt x="706" y="2627"/>
                  </a:lnTo>
                  <a:lnTo>
                    <a:pt x="702" y="2615"/>
                  </a:lnTo>
                  <a:lnTo>
                    <a:pt x="710" y="2605"/>
                  </a:lnTo>
                  <a:lnTo>
                    <a:pt x="719" y="2599"/>
                  </a:lnTo>
                  <a:lnTo>
                    <a:pt x="731" y="2599"/>
                  </a:lnTo>
                  <a:lnTo>
                    <a:pt x="742" y="2601"/>
                  </a:lnTo>
                  <a:lnTo>
                    <a:pt x="750" y="2610"/>
                  </a:lnTo>
                  <a:lnTo>
                    <a:pt x="761" y="2607"/>
                  </a:lnTo>
                  <a:lnTo>
                    <a:pt x="771" y="2600"/>
                  </a:lnTo>
                  <a:lnTo>
                    <a:pt x="768" y="2588"/>
                  </a:lnTo>
                  <a:lnTo>
                    <a:pt x="771" y="2577"/>
                  </a:lnTo>
                  <a:lnTo>
                    <a:pt x="782" y="2573"/>
                  </a:lnTo>
                  <a:lnTo>
                    <a:pt x="791" y="2561"/>
                  </a:lnTo>
                  <a:lnTo>
                    <a:pt x="790" y="2557"/>
                  </a:lnTo>
                  <a:lnTo>
                    <a:pt x="782" y="2549"/>
                  </a:lnTo>
                  <a:lnTo>
                    <a:pt x="778" y="2535"/>
                  </a:lnTo>
                  <a:lnTo>
                    <a:pt x="771" y="2527"/>
                  </a:lnTo>
                  <a:lnTo>
                    <a:pt x="766" y="2514"/>
                  </a:lnTo>
                  <a:lnTo>
                    <a:pt x="756" y="2507"/>
                  </a:lnTo>
                  <a:lnTo>
                    <a:pt x="745" y="2501"/>
                  </a:lnTo>
                  <a:lnTo>
                    <a:pt x="734" y="2498"/>
                  </a:lnTo>
                  <a:lnTo>
                    <a:pt x="725" y="2490"/>
                  </a:lnTo>
                  <a:lnTo>
                    <a:pt x="714" y="2485"/>
                  </a:lnTo>
                  <a:lnTo>
                    <a:pt x="705" y="2478"/>
                  </a:lnTo>
                  <a:lnTo>
                    <a:pt x="697" y="2465"/>
                  </a:lnTo>
                  <a:lnTo>
                    <a:pt x="687" y="2460"/>
                  </a:lnTo>
                  <a:lnTo>
                    <a:pt x="676" y="2456"/>
                  </a:lnTo>
                  <a:lnTo>
                    <a:pt x="666" y="2453"/>
                  </a:lnTo>
                  <a:lnTo>
                    <a:pt x="655" y="2456"/>
                  </a:lnTo>
                  <a:lnTo>
                    <a:pt x="649" y="2466"/>
                  </a:lnTo>
                  <a:lnTo>
                    <a:pt x="640" y="2473"/>
                  </a:lnTo>
                  <a:lnTo>
                    <a:pt x="628" y="2475"/>
                  </a:lnTo>
                  <a:lnTo>
                    <a:pt x="626" y="2487"/>
                  </a:lnTo>
                  <a:lnTo>
                    <a:pt x="618" y="2496"/>
                  </a:lnTo>
                  <a:lnTo>
                    <a:pt x="607" y="2496"/>
                  </a:lnTo>
                  <a:lnTo>
                    <a:pt x="606" y="2507"/>
                  </a:lnTo>
                  <a:lnTo>
                    <a:pt x="605" y="2508"/>
                  </a:lnTo>
                  <a:lnTo>
                    <a:pt x="615" y="2513"/>
                  </a:lnTo>
                  <a:lnTo>
                    <a:pt x="625" y="2520"/>
                  </a:lnTo>
                  <a:lnTo>
                    <a:pt x="634" y="2528"/>
                  </a:lnTo>
                  <a:lnTo>
                    <a:pt x="640" y="2537"/>
                  </a:lnTo>
                  <a:lnTo>
                    <a:pt x="646" y="2548"/>
                  </a:lnTo>
                  <a:lnTo>
                    <a:pt x="644" y="2561"/>
                  </a:lnTo>
                  <a:lnTo>
                    <a:pt x="654" y="2566"/>
                  </a:lnTo>
                  <a:lnTo>
                    <a:pt x="660" y="2575"/>
                  </a:lnTo>
                  <a:lnTo>
                    <a:pt x="666" y="2586"/>
                  </a:lnTo>
                  <a:lnTo>
                    <a:pt x="669" y="2598"/>
                  </a:lnTo>
                  <a:lnTo>
                    <a:pt x="676" y="2607"/>
                  </a:lnTo>
                  <a:lnTo>
                    <a:pt x="680" y="2618"/>
                  </a:lnTo>
                  <a:lnTo>
                    <a:pt x="673" y="2627"/>
                  </a:lnTo>
                  <a:lnTo>
                    <a:pt x="669" y="2638"/>
                  </a:lnTo>
                  <a:lnTo>
                    <a:pt x="659" y="2643"/>
                  </a:lnTo>
                  <a:lnTo>
                    <a:pt x="647" y="2637"/>
                  </a:lnTo>
                  <a:lnTo>
                    <a:pt x="637" y="2629"/>
                  </a:lnTo>
                  <a:lnTo>
                    <a:pt x="627" y="2624"/>
                  </a:lnTo>
                  <a:lnTo>
                    <a:pt x="611" y="2620"/>
                  </a:lnTo>
                  <a:lnTo>
                    <a:pt x="608" y="2607"/>
                  </a:lnTo>
                  <a:lnTo>
                    <a:pt x="596" y="2603"/>
                  </a:lnTo>
                  <a:lnTo>
                    <a:pt x="585" y="2603"/>
                  </a:lnTo>
                  <a:lnTo>
                    <a:pt x="571" y="2606"/>
                  </a:lnTo>
                  <a:lnTo>
                    <a:pt x="561" y="2605"/>
                  </a:lnTo>
                  <a:lnTo>
                    <a:pt x="552" y="2598"/>
                  </a:lnTo>
                  <a:lnTo>
                    <a:pt x="543" y="2591"/>
                  </a:lnTo>
                  <a:lnTo>
                    <a:pt x="532" y="2587"/>
                  </a:lnTo>
                  <a:lnTo>
                    <a:pt x="524" y="2577"/>
                  </a:lnTo>
                  <a:lnTo>
                    <a:pt x="535" y="2580"/>
                  </a:lnTo>
                  <a:lnTo>
                    <a:pt x="532" y="2568"/>
                  </a:lnTo>
                  <a:lnTo>
                    <a:pt x="536" y="2557"/>
                  </a:lnTo>
                  <a:lnTo>
                    <a:pt x="525" y="2556"/>
                  </a:lnTo>
                  <a:lnTo>
                    <a:pt x="516" y="2562"/>
                  </a:lnTo>
                  <a:lnTo>
                    <a:pt x="507" y="2569"/>
                  </a:lnTo>
                  <a:lnTo>
                    <a:pt x="495" y="2572"/>
                  </a:lnTo>
                  <a:lnTo>
                    <a:pt x="484" y="2570"/>
                  </a:lnTo>
                  <a:lnTo>
                    <a:pt x="481" y="2568"/>
                  </a:lnTo>
                  <a:lnTo>
                    <a:pt x="485" y="2563"/>
                  </a:lnTo>
                  <a:lnTo>
                    <a:pt x="504" y="2546"/>
                  </a:lnTo>
                  <a:lnTo>
                    <a:pt x="514" y="2538"/>
                  </a:lnTo>
                  <a:lnTo>
                    <a:pt x="530" y="2529"/>
                  </a:lnTo>
                  <a:lnTo>
                    <a:pt x="536" y="2519"/>
                  </a:lnTo>
                  <a:lnTo>
                    <a:pt x="546" y="2510"/>
                  </a:lnTo>
                  <a:lnTo>
                    <a:pt x="558" y="2504"/>
                  </a:lnTo>
                  <a:lnTo>
                    <a:pt x="567" y="2498"/>
                  </a:lnTo>
                  <a:lnTo>
                    <a:pt x="573" y="2490"/>
                  </a:lnTo>
                  <a:lnTo>
                    <a:pt x="591" y="2475"/>
                  </a:lnTo>
                  <a:lnTo>
                    <a:pt x="598" y="2466"/>
                  </a:lnTo>
                  <a:lnTo>
                    <a:pt x="605" y="2457"/>
                  </a:lnTo>
                  <a:lnTo>
                    <a:pt x="614" y="2450"/>
                  </a:lnTo>
                  <a:lnTo>
                    <a:pt x="621" y="2441"/>
                  </a:lnTo>
                  <a:lnTo>
                    <a:pt x="622" y="2441"/>
                  </a:lnTo>
                  <a:lnTo>
                    <a:pt x="632" y="2430"/>
                  </a:lnTo>
                  <a:lnTo>
                    <a:pt x="641" y="2421"/>
                  </a:lnTo>
                  <a:lnTo>
                    <a:pt x="651" y="2408"/>
                  </a:lnTo>
                  <a:lnTo>
                    <a:pt x="661" y="2400"/>
                  </a:lnTo>
                  <a:lnTo>
                    <a:pt x="669" y="2392"/>
                  </a:lnTo>
                  <a:lnTo>
                    <a:pt x="683" y="2381"/>
                  </a:lnTo>
                  <a:lnTo>
                    <a:pt x="689" y="2371"/>
                  </a:lnTo>
                  <a:lnTo>
                    <a:pt x="696" y="2358"/>
                  </a:lnTo>
                  <a:lnTo>
                    <a:pt x="700" y="2346"/>
                  </a:lnTo>
                  <a:lnTo>
                    <a:pt x="703" y="2326"/>
                  </a:lnTo>
                  <a:lnTo>
                    <a:pt x="695" y="2318"/>
                  </a:lnTo>
                  <a:lnTo>
                    <a:pt x="688" y="2308"/>
                  </a:lnTo>
                  <a:lnTo>
                    <a:pt x="680" y="2298"/>
                  </a:lnTo>
                  <a:lnTo>
                    <a:pt x="670" y="2292"/>
                  </a:lnTo>
                  <a:lnTo>
                    <a:pt x="660" y="2285"/>
                  </a:lnTo>
                  <a:lnTo>
                    <a:pt x="643" y="2279"/>
                  </a:lnTo>
                  <a:lnTo>
                    <a:pt x="628" y="2265"/>
                  </a:lnTo>
                  <a:lnTo>
                    <a:pt x="612" y="2250"/>
                  </a:lnTo>
                  <a:lnTo>
                    <a:pt x="613" y="2249"/>
                  </a:lnTo>
                  <a:lnTo>
                    <a:pt x="632" y="2234"/>
                  </a:lnTo>
                  <a:lnTo>
                    <a:pt x="642" y="2224"/>
                  </a:lnTo>
                  <a:lnTo>
                    <a:pt x="646" y="2211"/>
                  </a:lnTo>
                  <a:lnTo>
                    <a:pt x="642" y="2198"/>
                  </a:lnTo>
                  <a:lnTo>
                    <a:pt x="631" y="2192"/>
                  </a:lnTo>
                  <a:lnTo>
                    <a:pt x="620" y="2187"/>
                  </a:lnTo>
                  <a:lnTo>
                    <a:pt x="616" y="2176"/>
                  </a:lnTo>
                  <a:lnTo>
                    <a:pt x="614" y="2163"/>
                  </a:lnTo>
                  <a:lnTo>
                    <a:pt x="616" y="2151"/>
                  </a:lnTo>
                  <a:lnTo>
                    <a:pt x="609" y="2142"/>
                  </a:lnTo>
                  <a:lnTo>
                    <a:pt x="598" y="2143"/>
                  </a:lnTo>
                  <a:lnTo>
                    <a:pt x="590" y="2129"/>
                  </a:lnTo>
                  <a:lnTo>
                    <a:pt x="590" y="2115"/>
                  </a:lnTo>
                  <a:lnTo>
                    <a:pt x="605" y="2110"/>
                  </a:lnTo>
                  <a:lnTo>
                    <a:pt x="605" y="2099"/>
                  </a:lnTo>
                  <a:lnTo>
                    <a:pt x="590" y="2092"/>
                  </a:lnTo>
                  <a:lnTo>
                    <a:pt x="598" y="2084"/>
                  </a:lnTo>
                  <a:lnTo>
                    <a:pt x="598" y="2071"/>
                  </a:lnTo>
                  <a:lnTo>
                    <a:pt x="606" y="2062"/>
                  </a:lnTo>
                  <a:lnTo>
                    <a:pt x="597" y="2055"/>
                  </a:lnTo>
                  <a:lnTo>
                    <a:pt x="620" y="2044"/>
                  </a:lnTo>
                  <a:lnTo>
                    <a:pt x="617" y="2025"/>
                  </a:lnTo>
                  <a:lnTo>
                    <a:pt x="612" y="2013"/>
                  </a:lnTo>
                  <a:lnTo>
                    <a:pt x="608" y="2002"/>
                  </a:lnTo>
                  <a:lnTo>
                    <a:pt x="593" y="1984"/>
                  </a:lnTo>
                  <a:lnTo>
                    <a:pt x="588" y="1970"/>
                  </a:lnTo>
                  <a:lnTo>
                    <a:pt x="581" y="1958"/>
                  </a:lnTo>
                  <a:lnTo>
                    <a:pt x="573" y="1946"/>
                  </a:lnTo>
                  <a:lnTo>
                    <a:pt x="568" y="1940"/>
                  </a:lnTo>
                  <a:lnTo>
                    <a:pt x="558" y="1926"/>
                  </a:lnTo>
                  <a:lnTo>
                    <a:pt x="554" y="1914"/>
                  </a:lnTo>
                  <a:lnTo>
                    <a:pt x="561" y="1904"/>
                  </a:lnTo>
                  <a:lnTo>
                    <a:pt x="591" y="1870"/>
                  </a:lnTo>
                  <a:lnTo>
                    <a:pt x="600" y="1861"/>
                  </a:lnTo>
                  <a:lnTo>
                    <a:pt x="612" y="1845"/>
                  </a:lnTo>
                  <a:lnTo>
                    <a:pt x="610" y="1832"/>
                  </a:lnTo>
                  <a:lnTo>
                    <a:pt x="594" y="1821"/>
                  </a:lnTo>
                  <a:lnTo>
                    <a:pt x="587" y="1812"/>
                  </a:lnTo>
                  <a:lnTo>
                    <a:pt x="580" y="1803"/>
                  </a:lnTo>
                  <a:lnTo>
                    <a:pt x="573" y="1790"/>
                  </a:lnTo>
                  <a:lnTo>
                    <a:pt x="532" y="1777"/>
                  </a:lnTo>
                  <a:lnTo>
                    <a:pt x="520" y="1738"/>
                  </a:lnTo>
                  <a:lnTo>
                    <a:pt x="527" y="1729"/>
                  </a:lnTo>
                  <a:lnTo>
                    <a:pt x="536" y="1717"/>
                  </a:lnTo>
                  <a:lnTo>
                    <a:pt x="533" y="1700"/>
                  </a:lnTo>
                  <a:lnTo>
                    <a:pt x="518" y="1697"/>
                  </a:lnTo>
                  <a:lnTo>
                    <a:pt x="548" y="1681"/>
                  </a:lnTo>
                  <a:lnTo>
                    <a:pt x="556" y="1685"/>
                  </a:lnTo>
                  <a:lnTo>
                    <a:pt x="564" y="1677"/>
                  </a:lnTo>
                  <a:lnTo>
                    <a:pt x="570" y="1667"/>
                  </a:lnTo>
                  <a:lnTo>
                    <a:pt x="569" y="1655"/>
                  </a:lnTo>
                  <a:lnTo>
                    <a:pt x="580" y="1651"/>
                  </a:lnTo>
                  <a:lnTo>
                    <a:pt x="591" y="1649"/>
                  </a:lnTo>
                  <a:lnTo>
                    <a:pt x="600" y="1642"/>
                  </a:lnTo>
                  <a:lnTo>
                    <a:pt x="611" y="1641"/>
                  </a:lnTo>
                  <a:lnTo>
                    <a:pt x="620" y="1634"/>
                  </a:lnTo>
                  <a:lnTo>
                    <a:pt x="624" y="1623"/>
                  </a:lnTo>
                  <a:lnTo>
                    <a:pt x="620" y="1612"/>
                  </a:lnTo>
                  <a:lnTo>
                    <a:pt x="621" y="1612"/>
                  </a:lnTo>
                  <a:lnTo>
                    <a:pt x="632" y="1616"/>
                  </a:lnTo>
                  <a:lnTo>
                    <a:pt x="642" y="1624"/>
                  </a:lnTo>
                  <a:lnTo>
                    <a:pt x="652" y="1626"/>
                  </a:lnTo>
                  <a:lnTo>
                    <a:pt x="664" y="1627"/>
                  </a:lnTo>
                  <a:lnTo>
                    <a:pt x="670" y="1617"/>
                  </a:lnTo>
                  <a:lnTo>
                    <a:pt x="666" y="1606"/>
                  </a:lnTo>
                  <a:lnTo>
                    <a:pt x="664" y="1599"/>
                  </a:lnTo>
                  <a:lnTo>
                    <a:pt x="675" y="1601"/>
                  </a:lnTo>
                  <a:lnTo>
                    <a:pt x="686" y="1606"/>
                  </a:lnTo>
                  <a:lnTo>
                    <a:pt x="697" y="1607"/>
                  </a:lnTo>
                  <a:lnTo>
                    <a:pt x="693" y="1619"/>
                  </a:lnTo>
                  <a:lnTo>
                    <a:pt x="701" y="1611"/>
                  </a:lnTo>
                  <a:lnTo>
                    <a:pt x="713" y="1611"/>
                  </a:lnTo>
                  <a:lnTo>
                    <a:pt x="716" y="1596"/>
                  </a:lnTo>
                  <a:lnTo>
                    <a:pt x="728" y="1596"/>
                  </a:lnTo>
                  <a:lnTo>
                    <a:pt x="738" y="1601"/>
                  </a:lnTo>
                  <a:lnTo>
                    <a:pt x="731" y="1591"/>
                  </a:lnTo>
                  <a:lnTo>
                    <a:pt x="727" y="1580"/>
                  </a:lnTo>
                  <a:lnTo>
                    <a:pt x="740" y="1581"/>
                  </a:lnTo>
                  <a:lnTo>
                    <a:pt x="749" y="1587"/>
                  </a:lnTo>
                  <a:lnTo>
                    <a:pt x="761" y="1592"/>
                  </a:lnTo>
                  <a:lnTo>
                    <a:pt x="770" y="1599"/>
                  </a:lnTo>
                  <a:lnTo>
                    <a:pt x="782" y="1599"/>
                  </a:lnTo>
                  <a:lnTo>
                    <a:pt x="794" y="1602"/>
                  </a:lnTo>
                  <a:lnTo>
                    <a:pt x="798" y="1612"/>
                  </a:lnTo>
                  <a:lnTo>
                    <a:pt x="791" y="1621"/>
                  </a:lnTo>
                  <a:lnTo>
                    <a:pt x="780" y="1622"/>
                  </a:lnTo>
                  <a:lnTo>
                    <a:pt x="769" y="1620"/>
                  </a:lnTo>
                  <a:lnTo>
                    <a:pt x="757" y="1617"/>
                  </a:lnTo>
                  <a:lnTo>
                    <a:pt x="746" y="1617"/>
                  </a:lnTo>
                  <a:lnTo>
                    <a:pt x="743" y="1605"/>
                  </a:lnTo>
                  <a:lnTo>
                    <a:pt x="737" y="1615"/>
                  </a:lnTo>
                  <a:lnTo>
                    <a:pt x="746" y="1622"/>
                  </a:lnTo>
                  <a:lnTo>
                    <a:pt x="758" y="1624"/>
                  </a:lnTo>
                  <a:lnTo>
                    <a:pt x="757" y="1636"/>
                  </a:lnTo>
                  <a:lnTo>
                    <a:pt x="746" y="1640"/>
                  </a:lnTo>
                  <a:lnTo>
                    <a:pt x="757" y="1638"/>
                  </a:lnTo>
                  <a:lnTo>
                    <a:pt x="768" y="1633"/>
                  </a:lnTo>
                  <a:lnTo>
                    <a:pt x="779" y="1634"/>
                  </a:lnTo>
                  <a:lnTo>
                    <a:pt x="793" y="1636"/>
                  </a:lnTo>
                  <a:lnTo>
                    <a:pt x="788" y="1647"/>
                  </a:lnTo>
                  <a:lnTo>
                    <a:pt x="800" y="1643"/>
                  </a:lnTo>
                  <a:lnTo>
                    <a:pt x="811" y="1639"/>
                  </a:lnTo>
                  <a:lnTo>
                    <a:pt x="823" y="1643"/>
                  </a:lnTo>
                  <a:lnTo>
                    <a:pt x="817" y="1654"/>
                  </a:lnTo>
                  <a:lnTo>
                    <a:pt x="807" y="1659"/>
                  </a:lnTo>
                  <a:lnTo>
                    <a:pt x="819" y="1658"/>
                  </a:lnTo>
                  <a:lnTo>
                    <a:pt x="823" y="1670"/>
                  </a:lnTo>
                  <a:lnTo>
                    <a:pt x="811" y="1677"/>
                  </a:lnTo>
                  <a:lnTo>
                    <a:pt x="800" y="1679"/>
                  </a:lnTo>
                  <a:lnTo>
                    <a:pt x="812" y="1679"/>
                  </a:lnTo>
                  <a:lnTo>
                    <a:pt x="823" y="1674"/>
                  </a:lnTo>
                  <a:lnTo>
                    <a:pt x="831" y="1668"/>
                  </a:lnTo>
                  <a:lnTo>
                    <a:pt x="827" y="1655"/>
                  </a:lnTo>
                  <a:lnTo>
                    <a:pt x="838" y="1653"/>
                  </a:lnTo>
                  <a:lnTo>
                    <a:pt x="849" y="1653"/>
                  </a:lnTo>
                  <a:lnTo>
                    <a:pt x="860" y="1653"/>
                  </a:lnTo>
                  <a:lnTo>
                    <a:pt x="875" y="1655"/>
                  </a:lnTo>
                  <a:lnTo>
                    <a:pt x="886" y="1659"/>
                  </a:lnTo>
                  <a:lnTo>
                    <a:pt x="897" y="1661"/>
                  </a:lnTo>
                  <a:lnTo>
                    <a:pt x="908" y="1664"/>
                  </a:lnTo>
                  <a:lnTo>
                    <a:pt x="919" y="1665"/>
                  </a:lnTo>
                  <a:lnTo>
                    <a:pt x="930" y="1665"/>
                  </a:lnTo>
                  <a:lnTo>
                    <a:pt x="941" y="1663"/>
                  </a:lnTo>
                  <a:lnTo>
                    <a:pt x="953" y="1665"/>
                  </a:lnTo>
                  <a:lnTo>
                    <a:pt x="959" y="1677"/>
                  </a:lnTo>
                  <a:lnTo>
                    <a:pt x="966" y="1669"/>
                  </a:lnTo>
                  <a:lnTo>
                    <a:pt x="976" y="1674"/>
                  </a:lnTo>
                  <a:lnTo>
                    <a:pt x="986" y="1675"/>
                  </a:lnTo>
                  <a:lnTo>
                    <a:pt x="994" y="1683"/>
                  </a:lnTo>
                  <a:lnTo>
                    <a:pt x="1005" y="1686"/>
                  </a:lnTo>
                  <a:lnTo>
                    <a:pt x="1017" y="1691"/>
                  </a:lnTo>
                  <a:lnTo>
                    <a:pt x="1026" y="1697"/>
                  </a:lnTo>
                  <a:lnTo>
                    <a:pt x="1037" y="1702"/>
                  </a:lnTo>
                  <a:lnTo>
                    <a:pt x="1047" y="1708"/>
                  </a:lnTo>
                  <a:lnTo>
                    <a:pt x="1057" y="1714"/>
                  </a:lnTo>
                  <a:lnTo>
                    <a:pt x="1068" y="1719"/>
                  </a:lnTo>
                  <a:lnTo>
                    <a:pt x="1077" y="1725"/>
                  </a:lnTo>
                  <a:lnTo>
                    <a:pt x="1086" y="1732"/>
                  </a:lnTo>
                  <a:lnTo>
                    <a:pt x="1095" y="1740"/>
                  </a:lnTo>
                  <a:lnTo>
                    <a:pt x="1106" y="1750"/>
                  </a:lnTo>
                  <a:lnTo>
                    <a:pt x="1116" y="1756"/>
                  </a:lnTo>
                  <a:lnTo>
                    <a:pt x="1120" y="1767"/>
                  </a:lnTo>
                  <a:lnTo>
                    <a:pt x="1131" y="1767"/>
                  </a:lnTo>
                  <a:lnTo>
                    <a:pt x="1142" y="1765"/>
                  </a:lnTo>
                  <a:lnTo>
                    <a:pt x="1152" y="1773"/>
                  </a:lnTo>
                  <a:lnTo>
                    <a:pt x="1163" y="1777"/>
                  </a:lnTo>
                  <a:lnTo>
                    <a:pt x="1172" y="1784"/>
                  </a:lnTo>
                  <a:lnTo>
                    <a:pt x="1181" y="1790"/>
                  </a:lnTo>
                  <a:lnTo>
                    <a:pt x="1192" y="1797"/>
                  </a:lnTo>
                  <a:lnTo>
                    <a:pt x="1204" y="1795"/>
                  </a:lnTo>
                  <a:lnTo>
                    <a:pt x="1199" y="1784"/>
                  </a:lnTo>
                  <a:lnTo>
                    <a:pt x="1209" y="1792"/>
                  </a:lnTo>
                  <a:lnTo>
                    <a:pt x="1215" y="1801"/>
                  </a:lnTo>
                  <a:lnTo>
                    <a:pt x="1225" y="1806"/>
                  </a:lnTo>
                  <a:lnTo>
                    <a:pt x="1235" y="1811"/>
                  </a:lnTo>
                  <a:lnTo>
                    <a:pt x="1238" y="1824"/>
                  </a:lnTo>
                  <a:lnTo>
                    <a:pt x="1249" y="1821"/>
                  </a:lnTo>
                  <a:lnTo>
                    <a:pt x="1259" y="1827"/>
                  </a:lnTo>
                  <a:lnTo>
                    <a:pt x="1269" y="1831"/>
                  </a:lnTo>
                  <a:lnTo>
                    <a:pt x="1276" y="1840"/>
                  </a:lnTo>
                  <a:lnTo>
                    <a:pt x="1274" y="1852"/>
                  </a:lnTo>
                  <a:lnTo>
                    <a:pt x="1279" y="1863"/>
                  </a:lnTo>
                  <a:lnTo>
                    <a:pt x="1279" y="1875"/>
                  </a:lnTo>
                  <a:lnTo>
                    <a:pt x="1286" y="1885"/>
                  </a:lnTo>
                  <a:lnTo>
                    <a:pt x="1293" y="1895"/>
                  </a:lnTo>
                  <a:lnTo>
                    <a:pt x="1294" y="1908"/>
                  </a:lnTo>
                  <a:lnTo>
                    <a:pt x="1289" y="1918"/>
                  </a:lnTo>
                  <a:lnTo>
                    <a:pt x="1283" y="1930"/>
                  </a:lnTo>
                  <a:lnTo>
                    <a:pt x="1275" y="1938"/>
                  </a:lnTo>
                  <a:lnTo>
                    <a:pt x="1266" y="1946"/>
                  </a:lnTo>
                  <a:lnTo>
                    <a:pt x="1257" y="1953"/>
                  </a:lnTo>
                  <a:lnTo>
                    <a:pt x="1250" y="1961"/>
                  </a:lnTo>
                  <a:lnTo>
                    <a:pt x="1242" y="1972"/>
                  </a:lnTo>
                  <a:lnTo>
                    <a:pt x="1231" y="1975"/>
                  </a:lnTo>
                  <a:lnTo>
                    <a:pt x="1221" y="1983"/>
                  </a:lnTo>
                  <a:lnTo>
                    <a:pt x="1211" y="1989"/>
                  </a:lnTo>
                  <a:lnTo>
                    <a:pt x="1198" y="1994"/>
                  </a:lnTo>
                  <a:lnTo>
                    <a:pt x="1185" y="1996"/>
                  </a:lnTo>
                  <a:lnTo>
                    <a:pt x="1174" y="1999"/>
                  </a:lnTo>
                  <a:lnTo>
                    <a:pt x="1164" y="2004"/>
                  </a:lnTo>
                  <a:lnTo>
                    <a:pt x="1147" y="2005"/>
                  </a:lnTo>
                  <a:lnTo>
                    <a:pt x="1134" y="2010"/>
                  </a:lnTo>
                  <a:lnTo>
                    <a:pt x="1123" y="2010"/>
                  </a:lnTo>
                  <a:lnTo>
                    <a:pt x="1111" y="2011"/>
                  </a:lnTo>
                  <a:lnTo>
                    <a:pt x="1100" y="2008"/>
                  </a:lnTo>
                  <a:lnTo>
                    <a:pt x="1089" y="2007"/>
                  </a:lnTo>
                  <a:lnTo>
                    <a:pt x="1079" y="2004"/>
                  </a:lnTo>
                  <a:lnTo>
                    <a:pt x="1068" y="2001"/>
                  </a:lnTo>
                  <a:lnTo>
                    <a:pt x="1055" y="1995"/>
                  </a:lnTo>
                  <a:lnTo>
                    <a:pt x="1043" y="1991"/>
                  </a:lnTo>
                  <a:lnTo>
                    <a:pt x="1029" y="1987"/>
                  </a:lnTo>
                  <a:lnTo>
                    <a:pt x="1016" y="1985"/>
                  </a:lnTo>
                  <a:lnTo>
                    <a:pt x="1003" y="1985"/>
                  </a:lnTo>
                  <a:lnTo>
                    <a:pt x="984" y="1981"/>
                  </a:lnTo>
                  <a:lnTo>
                    <a:pt x="973" y="1980"/>
                  </a:lnTo>
                  <a:lnTo>
                    <a:pt x="962" y="1977"/>
                  </a:lnTo>
                  <a:lnTo>
                    <a:pt x="950" y="1975"/>
                  </a:lnTo>
                  <a:lnTo>
                    <a:pt x="939" y="1972"/>
                  </a:lnTo>
                  <a:lnTo>
                    <a:pt x="929" y="1965"/>
                  </a:lnTo>
                  <a:lnTo>
                    <a:pt x="919" y="1960"/>
                  </a:lnTo>
                  <a:lnTo>
                    <a:pt x="909" y="1953"/>
                  </a:lnTo>
                  <a:lnTo>
                    <a:pt x="896" y="1952"/>
                  </a:lnTo>
                  <a:lnTo>
                    <a:pt x="885" y="1958"/>
                  </a:lnTo>
                  <a:lnTo>
                    <a:pt x="876" y="1950"/>
                  </a:lnTo>
                  <a:lnTo>
                    <a:pt x="869" y="1942"/>
                  </a:lnTo>
                  <a:lnTo>
                    <a:pt x="863" y="1931"/>
                  </a:lnTo>
                  <a:lnTo>
                    <a:pt x="858" y="1943"/>
                  </a:lnTo>
                  <a:lnTo>
                    <a:pt x="848" y="1937"/>
                  </a:lnTo>
                  <a:lnTo>
                    <a:pt x="837" y="1933"/>
                  </a:lnTo>
                  <a:lnTo>
                    <a:pt x="826" y="1927"/>
                  </a:lnTo>
                  <a:lnTo>
                    <a:pt x="831" y="1939"/>
                  </a:lnTo>
                  <a:lnTo>
                    <a:pt x="820" y="1936"/>
                  </a:lnTo>
                  <a:lnTo>
                    <a:pt x="810" y="1930"/>
                  </a:lnTo>
                  <a:lnTo>
                    <a:pt x="801" y="1923"/>
                  </a:lnTo>
                  <a:lnTo>
                    <a:pt x="784" y="1911"/>
                  </a:lnTo>
                  <a:lnTo>
                    <a:pt x="790" y="1899"/>
                  </a:lnTo>
                  <a:lnTo>
                    <a:pt x="779" y="1900"/>
                  </a:lnTo>
                  <a:lnTo>
                    <a:pt x="768" y="1895"/>
                  </a:lnTo>
                  <a:lnTo>
                    <a:pt x="756" y="1893"/>
                  </a:lnTo>
                  <a:lnTo>
                    <a:pt x="743" y="1893"/>
                  </a:lnTo>
                  <a:lnTo>
                    <a:pt x="729" y="1893"/>
                  </a:lnTo>
                  <a:lnTo>
                    <a:pt x="740" y="1899"/>
                  </a:lnTo>
                  <a:lnTo>
                    <a:pt x="751" y="1899"/>
                  </a:lnTo>
                  <a:lnTo>
                    <a:pt x="761" y="1905"/>
                  </a:lnTo>
                  <a:lnTo>
                    <a:pt x="765" y="1916"/>
                  </a:lnTo>
                  <a:lnTo>
                    <a:pt x="772" y="1927"/>
                  </a:lnTo>
                  <a:lnTo>
                    <a:pt x="782" y="1933"/>
                  </a:lnTo>
                  <a:lnTo>
                    <a:pt x="790" y="1941"/>
                  </a:lnTo>
                  <a:lnTo>
                    <a:pt x="802" y="1943"/>
                  </a:lnTo>
                  <a:lnTo>
                    <a:pt x="811" y="1949"/>
                  </a:lnTo>
                  <a:lnTo>
                    <a:pt x="800" y="1946"/>
                  </a:lnTo>
                  <a:lnTo>
                    <a:pt x="790" y="1952"/>
                  </a:lnTo>
                  <a:lnTo>
                    <a:pt x="782" y="1952"/>
                  </a:lnTo>
                  <a:lnTo>
                    <a:pt x="794" y="1956"/>
                  </a:lnTo>
                  <a:lnTo>
                    <a:pt x="806" y="1959"/>
                  </a:lnTo>
                  <a:lnTo>
                    <a:pt x="815" y="1966"/>
                  </a:lnTo>
                  <a:lnTo>
                    <a:pt x="826" y="1965"/>
                  </a:lnTo>
                  <a:lnTo>
                    <a:pt x="835" y="1971"/>
                  </a:lnTo>
                  <a:lnTo>
                    <a:pt x="824" y="1973"/>
                  </a:lnTo>
                  <a:lnTo>
                    <a:pt x="834" y="1979"/>
                  </a:lnTo>
                  <a:lnTo>
                    <a:pt x="821" y="1981"/>
                  </a:lnTo>
                  <a:lnTo>
                    <a:pt x="810" y="1983"/>
                  </a:lnTo>
                  <a:lnTo>
                    <a:pt x="798" y="1986"/>
                  </a:lnTo>
                  <a:lnTo>
                    <a:pt x="810" y="1986"/>
                  </a:lnTo>
                  <a:lnTo>
                    <a:pt x="822" y="1984"/>
                  </a:lnTo>
                  <a:lnTo>
                    <a:pt x="833" y="1986"/>
                  </a:lnTo>
                  <a:lnTo>
                    <a:pt x="843" y="1990"/>
                  </a:lnTo>
                  <a:lnTo>
                    <a:pt x="854" y="1993"/>
                  </a:lnTo>
                  <a:lnTo>
                    <a:pt x="865" y="1997"/>
                  </a:lnTo>
                  <a:lnTo>
                    <a:pt x="875" y="2002"/>
                  </a:lnTo>
                  <a:lnTo>
                    <a:pt x="885" y="2008"/>
                  </a:lnTo>
                  <a:lnTo>
                    <a:pt x="893" y="2016"/>
                  </a:lnTo>
                  <a:lnTo>
                    <a:pt x="894" y="2028"/>
                  </a:lnTo>
                  <a:lnTo>
                    <a:pt x="902" y="2036"/>
                  </a:lnTo>
                  <a:lnTo>
                    <a:pt x="893" y="2042"/>
                  </a:lnTo>
                  <a:lnTo>
                    <a:pt x="897" y="2054"/>
                  </a:lnTo>
                  <a:lnTo>
                    <a:pt x="898" y="2066"/>
                  </a:lnTo>
                  <a:lnTo>
                    <a:pt x="892" y="2076"/>
                  </a:lnTo>
                  <a:lnTo>
                    <a:pt x="881" y="2079"/>
                  </a:lnTo>
                  <a:lnTo>
                    <a:pt x="870" y="2082"/>
                  </a:lnTo>
                  <a:lnTo>
                    <a:pt x="881" y="2084"/>
                  </a:lnTo>
                  <a:lnTo>
                    <a:pt x="885" y="2096"/>
                  </a:lnTo>
                  <a:lnTo>
                    <a:pt x="893" y="2104"/>
                  </a:lnTo>
                  <a:lnTo>
                    <a:pt x="900" y="2114"/>
                  </a:lnTo>
                  <a:lnTo>
                    <a:pt x="896" y="2124"/>
                  </a:lnTo>
                  <a:lnTo>
                    <a:pt x="906" y="2132"/>
                  </a:lnTo>
                  <a:lnTo>
                    <a:pt x="905" y="2144"/>
                  </a:lnTo>
                  <a:lnTo>
                    <a:pt x="906" y="2156"/>
                  </a:lnTo>
                  <a:lnTo>
                    <a:pt x="904" y="2167"/>
                  </a:lnTo>
                  <a:lnTo>
                    <a:pt x="912" y="2175"/>
                  </a:lnTo>
                  <a:lnTo>
                    <a:pt x="921" y="2183"/>
                  </a:lnTo>
                  <a:lnTo>
                    <a:pt x="931" y="2189"/>
                  </a:lnTo>
                  <a:lnTo>
                    <a:pt x="941" y="2194"/>
                  </a:lnTo>
                  <a:lnTo>
                    <a:pt x="952" y="2189"/>
                  </a:lnTo>
                  <a:lnTo>
                    <a:pt x="962" y="2191"/>
                  </a:lnTo>
                  <a:lnTo>
                    <a:pt x="968" y="2202"/>
                  </a:lnTo>
                  <a:lnTo>
                    <a:pt x="979" y="2204"/>
                  </a:lnTo>
                  <a:lnTo>
                    <a:pt x="988" y="2211"/>
                  </a:lnTo>
                  <a:lnTo>
                    <a:pt x="989" y="2223"/>
                  </a:lnTo>
                  <a:lnTo>
                    <a:pt x="999" y="2228"/>
                  </a:lnTo>
                  <a:lnTo>
                    <a:pt x="1010" y="2230"/>
                  </a:lnTo>
                  <a:lnTo>
                    <a:pt x="1021" y="2233"/>
                  </a:lnTo>
                  <a:lnTo>
                    <a:pt x="1033" y="2236"/>
                  </a:lnTo>
                  <a:lnTo>
                    <a:pt x="1046" y="2237"/>
                  </a:lnTo>
                  <a:lnTo>
                    <a:pt x="1055" y="2246"/>
                  </a:lnTo>
                  <a:lnTo>
                    <a:pt x="1066" y="2245"/>
                  </a:lnTo>
                  <a:lnTo>
                    <a:pt x="1076" y="2234"/>
                  </a:lnTo>
                  <a:lnTo>
                    <a:pt x="1087" y="2235"/>
                  </a:lnTo>
                  <a:lnTo>
                    <a:pt x="1098" y="2225"/>
                  </a:lnTo>
                  <a:lnTo>
                    <a:pt x="1094" y="2212"/>
                  </a:lnTo>
                  <a:lnTo>
                    <a:pt x="1087" y="2202"/>
                  </a:lnTo>
                  <a:lnTo>
                    <a:pt x="1097" y="2195"/>
                  </a:lnTo>
                  <a:lnTo>
                    <a:pt x="1088" y="2188"/>
                  </a:lnTo>
                  <a:lnTo>
                    <a:pt x="1081" y="2179"/>
                  </a:lnTo>
                  <a:lnTo>
                    <a:pt x="1069" y="2185"/>
                  </a:lnTo>
                  <a:lnTo>
                    <a:pt x="1058" y="2187"/>
                  </a:lnTo>
                  <a:lnTo>
                    <a:pt x="1046" y="2186"/>
                  </a:lnTo>
                  <a:lnTo>
                    <a:pt x="1037" y="2178"/>
                  </a:lnTo>
                  <a:lnTo>
                    <a:pt x="1026" y="2166"/>
                  </a:lnTo>
                  <a:lnTo>
                    <a:pt x="1019" y="2156"/>
                  </a:lnTo>
                  <a:lnTo>
                    <a:pt x="1008" y="2150"/>
                  </a:lnTo>
                  <a:lnTo>
                    <a:pt x="1004" y="2138"/>
                  </a:lnTo>
                  <a:lnTo>
                    <a:pt x="1012" y="2130"/>
                  </a:lnTo>
                  <a:lnTo>
                    <a:pt x="1022" y="2125"/>
                  </a:lnTo>
                  <a:lnTo>
                    <a:pt x="1023" y="2113"/>
                  </a:lnTo>
                  <a:lnTo>
                    <a:pt x="1031" y="2104"/>
                  </a:lnTo>
                  <a:lnTo>
                    <a:pt x="1043" y="2106"/>
                  </a:lnTo>
                  <a:lnTo>
                    <a:pt x="1057" y="2111"/>
                  </a:lnTo>
                  <a:lnTo>
                    <a:pt x="1068" y="2116"/>
                  </a:lnTo>
                  <a:lnTo>
                    <a:pt x="1076" y="2124"/>
                  </a:lnTo>
                  <a:lnTo>
                    <a:pt x="1088" y="2132"/>
                  </a:lnTo>
                  <a:lnTo>
                    <a:pt x="1099" y="2137"/>
                  </a:lnTo>
                  <a:lnTo>
                    <a:pt x="1110" y="2137"/>
                  </a:lnTo>
                  <a:lnTo>
                    <a:pt x="1101" y="2144"/>
                  </a:lnTo>
                  <a:lnTo>
                    <a:pt x="1101" y="2156"/>
                  </a:lnTo>
                  <a:lnTo>
                    <a:pt x="1093" y="2163"/>
                  </a:lnTo>
                  <a:lnTo>
                    <a:pt x="1103" y="2158"/>
                  </a:lnTo>
                  <a:lnTo>
                    <a:pt x="1111" y="2149"/>
                  </a:lnTo>
                  <a:lnTo>
                    <a:pt x="1122" y="2149"/>
                  </a:lnTo>
                  <a:lnTo>
                    <a:pt x="1136" y="2146"/>
                  </a:lnTo>
                  <a:lnTo>
                    <a:pt x="1147" y="2148"/>
                  </a:lnTo>
                  <a:lnTo>
                    <a:pt x="1160" y="2155"/>
                  </a:lnTo>
                  <a:lnTo>
                    <a:pt x="1171" y="2157"/>
                  </a:lnTo>
                  <a:lnTo>
                    <a:pt x="1181" y="2165"/>
                  </a:lnTo>
                  <a:lnTo>
                    <a:pt x="1194" y="2168"/>
                  </a:lnTo>
                  <a:lnTo>
                    <a:pt x="1203" y="2159"/>
                  </a:lnTo>
                  <a:lnTo>
                    <a:pt x="1214" y="2160"/>
                  </a:lnTo>
                  <a:lnTo>
                    <a:pt x="1223" y="2168"/>
                  </a:lnTo>
                  <a:lnTo>
                    <a:pt x="1234" y="2168"/>
                  </a:lnTo>
                  <a:lnTo>
                    <a:pt x="1245" y="2170"/>
                  </a:lnTo>
                  <a:lnTo>
                    <a:pt x="1251" y="2160"/>
                  </a:lnTo>
                  <a:lnTo>
                    <a:pt x="1240" y="2157"/>
                  </a:lnTo>
                  <a:lnTo>
                    <a:pt x="1240" y="2146"/>
                  </a:lnTo>
                  <a:lnTo>
                    <a:pt x="1249" y="2152"/>
                  </a:lnTo>
                  <a:lnTo>
                    <a:pt x="1241" y="2144"/>
                  </a:lnTo>
                  <a:lnTo>
                    <a:pt x="1237" y="2132"/>
                  </a:lnTo>
                  <a:lnTo>
                    <a:pt x="1233" y="2121"/>
                  </a:lnTo>
                  <a:lnTo>
                    <a:pt x="1223" y="2115"/>
                  </a:lnTo>
                  <a:lnTo>
                    <a:pt x="1216" y="2106"/>
                  </a:lnTo>
                  <a:lnTo>
                    <a:pt x="1208" y="2096"/>
                  </a:lnTo>
                  <a:lnTo>
                    <a:pt x="1198" y="2086"/>
                  </a:lnTo>
                  <a:lnTo>
                    <a:pt x="1197" y="2072"/>
                  </a:lnTo>
                  <a:lnTo>
                    <a:pt x="1201" y="2060"/>
                  </a:lnTo>
                  <a:lnTo>
                    <a:pt x="1212" y="2053"/>
                  </a:lnTo>
                  <a:lnTo>
                    <a:pt x="1225" y="2048"/>
                  </a:lnTo>
                  <a:lnTo>
                    <a:pt x="1236" y="2040"/>
                  </a:lnTo>
                  <a:lnTo>
                    <a:pt x="1247" y="2031"/>
                  </a:lnTo>
                  <a:lnTo>
                    <a:pt x="1256" y="2020"/>
                  </a:lnTo>
                  <a:lnTo>
                    <a:pt x="1269" y="2015"/>
                  </a:lnTo>
                  <a:lnTo>
                    <a:pt x="1281" y="2013"/>
                  </a:lnTo>
                  <a:lnTo>
                    <a:pt x="1298" y="2007"/>
                  </a:lnTo>
                  <a:lnTo>
                    <a:pt x="1308" y="2001"/>
                  </a:lnTo>
                  <a:lnTo>
                    <a:pt x="1316" y="1993"/>
                  </a:lnTo>
                  <a:lnTo>
                    <a:pt x="1323" y="1985"/>
                  </a:lnTo>
                  <a:lnTo>
                    <a:pt x="1333" y="1979"/>
                  </a:lnTo>
                  <a:lnTo>
                    <a:pt x="1339" y="1968"/>
                  </a:lnTo>
                  <a:lnTo>
                    <a:pt x="1350" y="1960"/>
                  </a:lnTo>
                  <a:lnTo>
                    <a:pt x="1361" y="1965"/>
                  </a:lnTo>
                  <a:lnTo>
                    <a:pt x="1371" y="1969"/>
                  </a:lnTo>
                  <a:lnTo>
                    <a:pt x="1384" y="1974"/>
                  </a:lnTo>
                  <a:lnTo>
                    <a:pt x="1405" y="1972"/>
                  </a:lnTo>
                  <a:lnTo>
                    <a:pt x="1415" y="1978"/>
                  </a:lnTo>
                  <a:lnTo>
                    <a:pt x="1428" y="1984"/>
                  </a:lnTo>
                  <a:lnTo>
                    <a:pt x="1424" y="1996"/>
                  </a:lnTo>
                  <a:lnTo>
                    <a:pt x="1416" y="2005"/>
                  </a:lnTo>
                  <a:lnTo>
                    <a:pt x="1429" y="2000"/>
                  </a:lnTo>
                  <a:lnTo>
                    <a:pt x="1439" y="1995"/>
                  </a:lnTo>
                  <a:lnTo>
                    <a:pt x="1449" y="2000"/>
                  </a:lnTo>
                  <a:lnTo>
                    <a:pt x="1458" y="2008"/>
                  </a:lnTo>
                  <a:lnTo>
                    <a:pt x="1461" y="2023"/>
                  </a:lnTo>
                  <a:lnTo>
                    <a:pt x="1463" y="2011"/>
                  </a:lnTo>
                  <a:lnTo>
                    <a:pt x="1459" y="1999"/>
                  </a:lnTo>
                  <a:lnTo>
                    <a:pt x="1461" y="1983"/>
                  </a:lnTo>
                  <a:lnTo>
                    <a:pt x="1467" y="1973"/>
                  </a:lnTo>
                  <a:lnTo>
                    <a:pt x="1474" y="1963"/>
                  </a:lnTo>
                  <a:lnTo>
                    <a:pt x="1477" y="1963"/>
                  </a:lnTo>
                  <a:lnTo>
                    <a:pt x="1479" y="1951"/>
                  </a:lnTo>
                  <a:lnTo>
                    <a:pt x="1490" y="1946"/>
                  </a:lnTo>
                  <a:lnTo>
                    <a:pt x="1478" y="1939"/>
                  </a:lnTo>
                  <a:lnTo>
                    <a:pt x="1483" y="1928"/>
                  </a:lnTo>
                  <a:lnTo>
                    <a:pt x="1483" y="1916"/>
                  </a:lnTo>
                  <a:lnTo>
                    <a:pt x="1475" y="1907"/>
                  </a:lnTo>
                  <a:lnTo>
                    <a:pt x="1467" y="1898"/>
                  </a:lnTo>
                  <a:lnTo>
                    <a:pt x="1456" y="1890"/>
                  </a:lnTo>
                  <a:lnTo>
                    <a:pt x="1443" y="1890"/>
                  </a:lnTo>
                  <a:lnTo>
                    <a:pt x="1442" y="1871"/>
                  </a:lnTo>
                  <a:lnTo>
                    <a:pt x="1448" y="1856"/>
                  </a:lnTo>
                  <a:lnTo>
                    <a:pt x="1456" y="1844"/>
                  </a:lnTo>
                  <a:lnTo>
                    <a:pt x="1464" y="1835"/>
                  </a:lnTo>
                  <a:lnTo>
                    <a:pt x="1464" y="1823"/>
                  </a:lnTo>
                  <a:lnTo>
                    <a:pt x="1469" y="1812"/>
                  </a:lnTo>
                  <a:lnTo>
                    <a:pt x="1465" y="1801"/>
                  </a:lnTo>
                  <a:lnTo>
                    <a:pt x="1475" y="1796"/>
                  </a:lnTo>
                  <a:lnTo>
                    <a:pt x="1467" y="1785"/>
                  </a:lnTo>
                  <a:lnTo>
                    <a:pt x="1467" y="1768"/>
                  </a:lnTo>
                  <a:lnTo>
                    <a:pt x="1458" y="1758"/>
                  </a:lnTo>
                  <a:lnTo>
                    <a:pt x="1447" y="1752"/>
                  </a:lnTo>
                  <a:lnTo>
                    <a:pt x="1433" y="1744"/>
                  </a:lnTo>
                  <a:lnTo>
                    <a:pt x="1418" y="1734"/>
                  </a:lnTo>
                  <a:lnTo>
                    <a:pt x="1409" y="1727"/>
                  </a:lnTo>
                  <a:lnTo>
                    <a:pt x="1421" y="1724"/>
                  </a:lnTo>
                  <a:lnTo>
                    <a:pt x="1431" y="1728"/>
                  </a:lnTo>
                  <a:lnTo>
                    <a:pt x="1443" y="1734"/>
                  </a:lnTo>
                  <a:lnTo>
                    <a:pt x="1454" y="1738"/>
                  </a:lnTo>
                  <a:lnTo>
                    <a:pt x="1466" y="1740"/>
                  </a:lnTo>
                  <a:lnTo>
                    <a:pt x="1478" y="1739"/>
                  </a:lnTo>
                  <a:lnTo>
                    <a:pt x="1496" y="1739"/>
                  </a:lnTo>
                  <a:lnTo>
                    <a:pt x="1508" y="1739"/>
                  </a:lnTo>
                  <a:lnTo>
                    <a:pt x="1521" y="1740"/>
                  </a:lnTo>
                  <a:lnTo>
                    <a:pt x="1536" y="1742"/>
                  </a:lnTo>
                  <a:lnTo>
                    <a:pt x="1550" y="1745"/>
                  </a:lnTo>
                  <a:lnTo>
                    <a:pt x="1563" y="1748"/>
                  </a:lnTo>
                  <a:lnTo>
                    <a:pt x="1575" y="1753"/>
                  </a:lnTo>
                  <a:lnTo>
                    <a:pt x="1576" y="1765"/>
                  </a:lnTo>
                  <a:lnTo>
                    <a:pt x="1586" y="1771"/>
                  </a:lnTo>
                  <a:lnTo>
                    <a:pt x="1594" y="1780"/>
                  </a:lnTo>
                  <a:lnTo>
                    <a:pt x="1605" y="1784"/>
                  </a:lnTo>
                  <a:lnTo>
                    <a:pt x="1607" y="1798"/>
                  </a:lnTo>
                  <a:lnTo>
                    <a:pt x="1613" y="1808"/>
                  </a:lnTo>
                  <a:lnTo>
                    <a:pt x="1613" y="1820"/>
                  </a:lnTo>
                  <a:lnTo>
                    <a:pt x="1602" y="1820"/>
                  </a:lnTo>
                  <a:lnTo>
                    <a:pt x="1591" y="1817"/>
                  </a:lnTo>
                  <a:lnTo>
                    <a:pt x="1579" y="1822"/>
                  </a:lnTo>
                  <a:lnTo>
                    <a:pt x="1567" y="1825"/>
                  </a:lnTo>
                  <a:lnTo>
                    <a:pt x="1556" y="1827"/>
                  </a:lnTo>
                  <a:lnTo>
                    <a:pt x="1545" y="1827"/>
                  </a:lnTo>
                  <a:lnTo>
                    <a:pt x="1534" y="1833"/>
                  </a:lnTo>
                  <a:lnTo>
                    <a:pt x="1533" y="1846"/>
                  </a:lnTo>
                  <a:lnTo>
                    <a:pt x="1519" y="1851"/>
                  </a:lnTo>
                  <a:lnTo>
                    <a:pt x="1510" y="1862"/>
                  </a:lnTo>
                  <a:lnTo>
                    <a:pt x="1505" y="1873"/>
                  </a:lnTo>
                  <a:lnTo>
                    <a:pt x="1518" y="1878"/>
                  </a:lnTo>
                  <a:lnTo>
                    <a:pt x="1538" y="1886"/>
                  </a:lnTo>
                  <a:lnTo>
                    <a:pt x="1549" y="1890"/>
                  </a:lnTo>
                  <a:lnTo>
                    <a:pt x="1553" y="1902"/>
                  </a:lnTo>
                  <a:lnTo>
                    <a:pt x="1560" y="1913"/>
                  </a:lnTo>
                  <a:lnTo>
                    <a:pt x="1567" y="1922"/>
                  </a:lnTo>
                  <a:lnTo>
                    <a:pt x="1577" y="1927"/>
                  </a:lnTo>
                  <a:lnTo>
                    <a:pt x="1595" y="1925"/>
                  </a:lnTo>
                  <a:lnTo>
                    <a:pt x="1607" y="1922"/>
                  </a:lnTo>
                  <a:lnTo>
                    <a:pt x="1619" y="1926"/>
                  </a:lnTo>
                  <a:lnTo>
                    <a:pt x="1630" y="1928"/>
                  </a:lnTo>
                  <a:lnTo>
                    <a:pt x="1642" y="1922"/>
                  </a:lnTo>
                  <a:lnTo>
                    <a:pt x="1658" y="1916"/>
                  </a:lnTo>
                  <a:lnTo>
                    <a:pt x="1669" y="1920"/>
                  </a:lnTo>
                  <a:lnTo>
                    <a:pt x="1676" y="1910"/>
                  </a:lnTo>
                  <a:lnTo>
                    <a:pt x="1680" y="1897"/>
                  </a:lnTo>
                  <a:lnTo>
                    <a:pt x="1677" y="1885"/>
                  </a:lnTo>
                  <a:lnTo>
                    <a:pt x="1681" y="1874"/>
                  </a:lnTo>
                  <a:lnTo>
                    <a:pt x="1688" y="1864"/>
                  </a:lnTo>
                  <a:lnTo>
                    <a:pt x="1687" y="1853"/>
                  </a:lnTo>
                  <a:lnTo>
                    <a:pt x="1692" y="1841"/>
                  </a:lnTo>
                  <a:lnTo>
                    <a:pt x="1703" y="1841"/>
                  </a:lnTo>
                  <a:lnTo>
                    <a:pt x="1713" y="1836"/>
                  </a:lnTo>
                  <a:lnTo>
                    <a:pt x="1724" y="1838"/>
                  </a:lnTo>
                  <a:lnTo>
                    <a:pt x="1734" y="1833"/>
                  </a:lnTo>
                  <a:lnTo>
                    <a:pt x="1746" y="1834"/>
                  </a:lnTo>
                  <a:lnTo>
                    <a:pt x="1756" y="1838"/>
                  </a:lnTo>
                  <a:lnTo>
                    <a:pt x="1746" y="1830"/>
                  </a:lnTo>
                  <a:lnTo>
                    <a:pt x="1741" y="1817"/>
                  </a:lnTo>
                  <a:lnTo>
                    <a:pt x="1732" y="1809"/>
                  </a:lnTo>
                  <a:lnTo>
                    <a:pt x="1742" y="1815"/>
                  </a:lnTo>
                  <a:lnTo>
                    <a:pt x="1755" y="1817"/>
                  </a:lnTo>
                  <a:lnTo>
                    <a:pt x="1768" y="1813"/>
                  </a:lnTo>
                  <a:lnTo>
                    <a:pt x="1786" y="1805"/>
                  </a:lnTo>
                  <a:lnTo>
                    <a:pt x="1799" y="1799"/>
                  </a:lnTo>
                  <a:lnTo>
                    <a:pt x="1812" y="1791"/>
                  </a:lnTo>
                  <a:lnTo>
                    <a:pt x="1826" y="1783"/>
                  </a:lnTo>
                  <a:lnTo>
                    <a:pt x="1838" y="1775"/>
                  </a:lnTo>
                  <a:lnTo>
                    <a:pt x="1850" y="1767"/>
                  </a:lnTo>
                  <a:lnTo>
                    <a:pt x="1861" y="1759"/>
                  </a:lnTo>
                  <a:lnTo>
                    <a:pt x="1872" y="1760"/>
                  </a:lnTo>
                  <a:lnTo>
                    <a:pt x="1883" y="1757"/>
                  </a:lnTo>
                  <a:lnTo>
                    <a:pt x="1894" y="1755"/>
                  </a:lnTo>
                  <a:lnTo>
                    <a:pt x="1905" y="1752"/>
                  </a:lnTo>
                  <a:lnTo>
                    <a:pt x="1916" y="1745"/>
                  </a:lnTo>
                  <a:lnTo>
                    <a:pt x="1928" y="1742"/>
                  </a:lnTo>
                  <a:lnTo>
                    <a:pt x="1939" y="1739"/>
                  </a:lnTo>
                  <a:lnTo>
                    <a:pt x="1949" y="1736"/>
                  </a:lnTo>
                  <a:lnTo>
                    <a:pt x="1938" y="1742"/>
                  </a:lnTo>
                  <a:lnTo>
                    <a:pt x="1949" y="1745"/>
                  </a:lnTo>
                  <a:lnTo>
                    <a:pt x="1947" y="1757"/>
                  </a:lnTo>
                  <a:lnTo>
                    <a:pt x="1956" y="1763"/>
                  </a:lnTo>
                  <a:lnTo>
                    <a:pt x="1967" y="1759"/>
                  </a:lnTo>
                  <a:lnTo>
                    <a:pt x="1977" y="1753"/>
                  </a:lnTo>
                  <a:lnTo>
                    <a:pt x="1970" y="1741"/>
                  </a:lnTo>
                  <a:lnTo>
                    <a:pt x="1967" y="1730"/>
                  </a:lnTo>
                  <a:lnTo>
                    <a:pt x="1957" y="1735"/>
                  </a:lnTo>
                  <a:lnTo>
                    <a:pt x="1970" y="1724"/>
                  </a:lnTo>
                  <a:lnTo>
                    <a:pt x="1985" y="1716"/>
                  </a:lnTo>
                  <a:lnTo>
                    <a:pt x="1997" y="1710"/>
                  </a:lnTo>
                  <a:lnTo>
                    <a:pt x="2008" y="1705"/>
                  </a:lnTo>
                  <a:lnTo>
                    <a:pt x="2020" y="1699"/>
                  </a:lnTo>
                  <a:lnTo>
                    <a:pt x="2034" y="1695"/>
                  </a:lnTo>
                  <a:lnTo>
                    <a:pt x="2048" y="1692"/>
                  </a:lnTo>
                  <a:lnTo>
                    <a:pt x="2060" y="1690"/>
                  </a:lnTo>
                  <a:lnTo>
                    <a:pt x="2073" y="1689"/>
                  </a:lnTo>
                  <a:lnTo>
                    <a:pt x="2087" y="1688"/>
                  </a:lnTo>
                  <a:lnTo>
                    <a:pt x="2076" y="1693"/>
                  </a:lnTo>
                  <a:lnTo>
                    <a:pt x="2056" y="1696"/>
                  </a:lnTo>
                  <a:lnTo>
                    <a:pt x="2036" y="1699"/>
                  </a:lnTo>
                  <a:lnTo>
                    <a:pt x="2047" y="1704"/>
                  </a:lnTo>
                  <a:lnTo>
                    <a:pt x="2046" y="1717"/>
                  </a:lnTo>
                  <a:lnTo>
                    <a:pt x="2040" y="1727"/>
                  </a:lnTo>
                  <a:lnTo>
                    <a:pt x="2045" y="1737"/>
                  </a:lnTo>
                  <a:lnTo>
                    <a:pt x="2052" y="1747"/>
                  </a:lnTo>
                  <a:lnTo>
                    <a:pt x="2046" y="1758"/>
                  </a:lnTo>
                  <a:lnTo>
                    <a:pt x="2034" y="1756"/>
                  </a:lnTo>
                  <a:lnTo>
                    <a:pt x="2022" y="1758"/>
                  </a:lnTo>
                  <a:lnTo>
                    <a:pt x="2012" y="1765"/>
                  </a:lnTo>
                  <a:lnTo>
                    <a:pt x="2005" y="1773"/>
                  </a:lnTo>
                  <a:lnTo>
                    <a:pt x="2018" y="1773"/>
                  </a:lnTo>
                  <a:lnTo>
                    <a:pt x="2029" y="1772"/>
                  </a:lnTo>
                  <a:lnTo>
                    <a:pt x="2042" y="1773"/>
                  </a:lnTo>
                  <a:lnTo>
                    <a:pt x="2053" y="1775"/>
                  </a:lnTo>
                  <a:lnTo>
                    <a:pt x="2062" y="1782"/>
                  </a:lnTo>
                  <a:lnTo>
                    <a:pt x="2055" y="1798"/>
                  </a:lnTo>
                  <a:lnTo>
                    <a:pt x="2064" y="1789"/>
                  </a:lnTo>
                  <a:lnTo>
                    <a:pt x="2070" y="1779"/>
                  </a:lnTo>
                  <a:lnTo>
                    <a:pt x="2081" y="1770"/>
                  </a:lnTo>
                  <a:lnTo>
                    <a:pt x="2092" y="1774"/>
                  </a:lnTo>
                  <a:lnTo>
                    <a:pt x="2100" y="1782"/>
                  </a:lnTo>
                  <a:lnTo>
                    <a:pt x="2110" y="1778"/>
                  </a:lnTo>
                  <a:lnTo>
                    <a:pt x="2107" y="1766"/>
                  </a:lnTo>
                  <a:lnTo>
                    <a:pt x="2114" y="1754"/>
                  </a:lnTo>
                  <a:lnTo>
                    <a:pt x="2124" y="1748"/>
                  </a:lnTo>
                  <a:lnTo>
                    <a:pt x="2134" y="1740"/>
                  </a:lnTo>
                  <a:lnTo>
                    <a:pt x="2152" y="1738"/>
                  </a:lnTo>
                  <a:lnTo>
                    <a:pt x="2168" y="1731"/>
                  </a:lnTo>
                  <a:lnTo>
                    <a:pt x="2179" y="1727"/>
                  </a:lnTo>
                  <a:lnTo>
                    <a:pt x="2191" y="1733"/>
                  </a:lnTo>
                  <a:lnTo>
                    <a:pt x="2202" y="1733"/>
                  </a:lnTo>
                  <a:lnTo>
                    <a:pt x="2213" y="1730"/>
                  </a:lnTo>
                  <a:lnTo>
                    <a:pt x="2225" y="1734"/>
                  </a:lnTo>
                  <a:lnTo>
                    <a:pt x="2236" y="1740"/>
                  </a:lnTo>
                  <a:lnTo>
                    <a:pt x="2248" y="1741"/>
                  </a:lnTo>
                  <a:lnTo>
                    <a:pt x="2261" y="1736"/>
                  </a:lnTo>
                  <a:lnTo>
                    <a:pt x="2271" y="1723"/>
                  </a:lnTo>
                  <a:lnTo>
                    <a:pt x="2282" y="1717"/>
                  </a:lnTo>
                  <a:lnTo>
                    <a:pt x="2269" y="1716"/>
                  </a:lnTo>
                  <a:lnTo>
                    <a:pt x="2258" y="1720"/>
                  </a:lnTo>
                  <a:lnTo>
                    <a:pt x="2270" y="1714"/>
                  </a:lnTo>
                  <a:lnTo>
                    <a:pt x="2288" y="1711"/>
                  </a:lnTo>
                  <a:lnTo>
                    <a:pt x="2300" y="1706"/>
                  </a:lnTo>
                  <a:lnTo>
                    <a:pt x="2312" y="1703"/>
                  </a:lnTo>
                  <a:lnTo>
                    <a:pt x="2325" y="1698"/>
                  </a:lnTo>
                  <a:lnTo>
                    <a:pt x="2342" y="1691"/>
                  </a:lnTo>
                  <a:lnTo>
                    <a:pt x="2363" y="1689"/>
                  </a:lnTo>
                  <a:lnTo>
                    <a:pt x="2374" y="1691"/>
                  </a:lnTo>
                  <a:lnTo>
                    <a:pt x="2362" y="1693"/>
                  </a:lnTo>
                  <a:lnTo>
                    <a:pt x="2370" y="1704"/>
                  </a:lnTo>
                  <a:lnTo>
                    <a:pt x="2380" y="1709"/>
                  </a:lnTo>
                  <a:lnTo>
                    <a:pt x="2387" y="1719"/>
                  </a:lnTo>
                  <a:lnTo>
                    <a:pt x="2375" y="1725"/>
                  </a:lnTo>
                  <a:lnTo>
                    <a:pt x="2365" y="1731"/>
                  </a:lnTo>
                  <a:lnTo>
                    <a:pt x="2364" y="1744"/>
                  </a:lnTo>
                  <a:lnTo>
                    <a:pt x="2365" y="1756"/>
                  </a:lnTo>
                  <a:lnTo>
                    <a:pt x="2378" y="1758"/>
                  </a:lnTo>
                  <a:lnTo>
                    <a:pt x="2391" y="1762"/>
                  </a:lnTo>
                  <a:lnTo>
                    <a:pt x="2402" y="1759"/>
                  </a:lnTo>
                  <a:lnTo>
                    <a:pt x="2413" y="1750"/>
                  </a:lnTo>
                  <a:lnTo>
                    <a:pt x="2407" y="1736"/>
                  </a:lnTo>
                  <a:lnTo>
                    <a:pt x="2411" y="1722"/>
                  </a:lnTo>
                  <a:lnTo>
                    <a:pt x="2432" y="1724"/>
                  </a:lnTo>
                  <a:lnTo>
                    <a:pt x="2446" y="1721"/>
                  </a:lnTo>
                  <a:lnTo>
                    <a:pt x="2458" y="1711"/>
                  </a:lnTo>
                  <a:lnTo>
                    <a:pt x="2466" y="1701"/>
                  </a:lnTo>
                  <a:lnTo>
                    <a:pt x="2477" y="1704"/>
                  </a:lnTo>
                  <a:lnTo>
                    <a:pt x="2486" y="1711"/>
                  </a:lnTo>
                  <a:lnTo>
                    <a:pt x="2480" y="1699"/>
                  </a:lnTo>
                  <a:lnTo>
                    <a:pt x="2475" y="1689"/>
                  </a:lnTo>
                  <a:lnTo>
                    <a:pt x="2469" y="1674"/>
                  </a:lnTo>
                  <a:lnTo>
                    <a:pt x="2459" y="1676"/>
                  </a:lnTo>
                  <a:lnTo>
                    <a:pt x="2455" y="1661"/>
                  </a:lnTo>
                  <a:lnTo>
                    <a:pt x="2447" y="1651"/>
                  </a:lnTo>
                  <a:lnTo>
                    <a:pt x="2439" y="1642"/>
                  </a:lnTo>
                  <a:lnTo>
                    <a:pt x="2432" y="1633"/>
                  </a:lnTo>
                  <a:lnTo>
                    <a:pt x="2429" y="1621"/>
                  </a:lnTo>
                  <a:lnTo>
                    <a:pt x="2437" y="1612"/>
                  </a:lnTo>
                  <a:lnTo>
                    <a:pt x="2452" y="1614"/>
                  </a:lnTo>
                  <a:lnTo>
                    <a:pt x="2464" y="1617"/>
                  </a:lnTo>
                  <a:lnTo>
                    <a:pt x="2458" y="1605"/>
                  </a:lnTo>
                  <a:lnTo>
                    <a:pt x="2463" y="1591"/>
                  </a:lnTo>
                  <a:lnTo>
                    <a:pt x="2474" y="1590"/>
                  </a:lnTo>
                  <a:lnTo>
                    <a:pt x="2486" y="1593"/>
                  </a:lnTo>
                  <a:lnTo>
                    <a:pt x="2497" y="1596"/>
                  </a:lnTo>
                  <a:lnTo>
                    <a:pt x="2511" y="1600"/>
                  </a:lnTo>
                  <a:lnTo>
                    <a:pt x="2523" y="1601"/>
                  </a:lnTo>
                  <a:lnTo>
                    <a:pt x="2536" y="1603"/>
                  </a:lnTo>
                  <a:lnTo>
                    <a:pt x="2564" y="1605"/>
                  </a:lnTo>
                  <a:lnTo>
                    <a:pt x="2577" y="1605"/>
                  </a:lnTo>
                  <a:lnTo>
                    <a:pt x="2595" y="1608"/>
                  </a:lnTo>
                  <a:lnTo>
                    <a:pt x="2609" y="1611"/>
                  </a:lnTo>
                  <a:lnTo>
                    <a:pt x="2626" y="1616"/>
                  </a:lnTo>
                  <a:lnTo>
                    <a:pt x="2644" y="1621"/>
                  </a:lnTo>
                  <a:lnTo>
                    <a:pt x="2659" y="1626"/>
                  </a:lnTo>
                  <a:lnTo>
                    <a:pt x="2675" y="1631"/>
                  </a:lnTo>
                  <a:lnTo>
                    <a:pt x="2687" y="1638"/>
                  </a:lnTo>
                  <a:lnTo>
                    <a:pt x="2708" y="1651"/>
                  </a:lnTo>
                  <a:lnTo>
                    <a:pt x="2716" y="1659"/>
                  </a:lnTo>
                  <a:lnTo>
                    <a:pt x="2728" y="1662"/>
                  </a:lnTo>
                  <a:lnTo>
                    <a:pt x="2745" y="1670"/>
                  </a:lnTo>
                  <a:lnTo>
                    <a:pt x="2758" y="1672"/>
                  </a:lnTo>
                  <a:lnTo>
                    <a:pt x="2770" y="1675"/>
                  </a:lnTo>
                  <a:lnTo>
                    <a:pt x="2786" y="1678"/>
                  </a:lnTo>
                  <a:lnTo>
                    <a:pt x="2796" y="1684"/>
                  </a:lnTo>
                  <a:lnTo>
                    <a:pt x="2810" y="1696"/>
                  </a:lnTo>
                  <a:lnTo>
                    <a:pt x="2801" y="1688"/>
                  </a:lnTo>
                  <a:lnTo>
                    <a:pt x="2791" y="1683"/>
                  </a:lnTo>
                  <a:lnTo>
                    <a:pt x="2779" y="1679"/>
                  </a:lnTo>
                  <a:lnTo>
                    <a:pt x="2769" y="1677"/>
                  </a:lnTo>
                  <a:lnTo>
                    <a:pt x="2756" y="1675"/>
                  </a:lnTo>
                  <a:lnTo>
                    <a:pt x="2767" y="1682"/>
                  </a:lnTo>
                  <a:lnTo>
                    <a:pt x="2778" y="1684"/>
                  </a:lnTo>
                  <a:lnTo>
                    <a:pt x="2789" y="1689"/>
                  </a:lnTo>
                  <a:lnTo>
                    <a:pt x="2800" y="1695"/>
                  </a:lnTo>
                  <a:lnTo>
                    <a:pt x="2816" y="1701"/>
                  </a:lnTo>
                  <a:lnTo>
                    <a:pt x="2837" y="1705"/>
                  </a:lnTo>
                  <a:lnTo>
                    <a:pt x="2849" y="1709"/>
                  </a:lnTo>
                  <a:lnTo>
                    <a:pt x="2849" y="1722"/>
                  </a:lnTo>
                  <a:lnTo>
                    <a:pt x="2859" y="1725"/>
                  </a:lnTo>
                  <a:lnTo>
                    <a:pt x="2869" y="1733"/>
                  </a:lnTo>
                  <a:lnTo>
                    <a:pt x="2879" y="1740"/>
                  </a:lnTo>
                  <a:lnTo>
                    <a:pt x="2885" y="1750"/>
                  </a:lnTo>
                  <a:lnTo>
                    <a:pt x="2905" y="1755"/>
                  </a:lnTo>
                  <a:lnTo>
                    <a:pt x="2913" y="1764"/>
                  </a:lnTo>
                  <a:lnTo>
                    <a:pt x="2908" y="1775"/>
                  </a:lnTo>
                  <a:lnTo>
                    <a:pt x="2920" y="1777"/>
                  </a:lnTo>
                  <a:lnTo>
                    <a:pt x="2930" y="1770"/>
                  </a:lnTo>
                  <a:lnTo>
                    <a:pt x="2933" y="1759"/>
                  </a:lnTo>
                  <a:lnTo>
                    <a:pt x="2942" y="1747"/>
                  </a:lnTo>
                  <a:lnTo>
                    <a:pt x="2952" y="1731"/>
                  </a:lnTo>
                  <a:lnTo>
                    <a:pt x="2956" y="1721"/>
                  </a:lnTo>
                  <a:lnTo>
                    <a:pt x="2961" y="1710"/>
                  </a:lnTo>
                  <a:lnTo>
                    <a:pt x="2961" y="1696"/>
                  </a:lnTo>
                  <a:lnTo>
                    <a:pt x="2950" y="1697"/>
                  </a:lnTo>
                  <a:lnTo>
                    <a:pt x="2934" y="1696"/>
                  </a:lnTo>
                  <a:lnTo>
                    <a:pt x="2924" y="1688"/>
                  </a:lnTo>
                  <a:lnTo>
                    <a:pt x="2916" y="1675"/>
                  </a:lnTo>
                  <a:lnTo>
                    <a:pt x="2904" y="1662"/>
                  </a:lnTo>
                  <a:lnTo>
                    <a:pt x="2898" y="1649"/>
                  </a:lnTo>
                  <a:lnTo>
                    <a:pt x="2905" y="1639"/>
                  </a:lnTo>
                  <a:lnTo>
                    <a:pt x="2899" y="1629"/>
                  </a:lnTo>
                  <a:lnTo>
                    <a:pt x="2888" y="1632"/>
                  </a:lnTo>
                  <a:lnTo>
                    <a:pt x="2876" y="1622"/>
                  </a:lnTo>
                  <a:lnTo>
                    <a:pt x="2865" y="1618"/>
                  </a:lnTo>
                  <a:lnTo>
                    <a:pt x="2853" y="1616"/>
                  </a:lnTo>
                  <a:lnTo>
                    <a:pt x="2843" y="1611"/>
                  </a:lnTo>
                  <a:lnTo>
                    <a:pt x="2831" y="1618"/>
                  </a:lnTo>
                  <a:lnTo>
                    <a:pt x="2837" y="1628"/>
                  </a:lnTo>
                  <a:lnTo>
                    <a:pt x="2827" y="1622"/>
                  </a:lnTo>
                  <a:lnTo>
                    <a:pt x="2826" y="1610"/>
                  </a:lnTo>
                  <a:lnTo>
                    <a:pt x="2826" y="1591"/>
                  </a:lnTo>
                  <a:lnTo>
                    <a:pt x="2830" y="1578"/>
                  </a:lnTo>
                  <a:lnTo>
                    <a:pt x="2841" y="1580"/>
                  </a:lnTo>
                  <a:lnTo>
                    <a:pt x="2852" y="1578"/>
                  </a:lnTo>
                  <a:lnTo>
                    <a:pt x="2863" y="1571"/>
                  </a:lnTo>
                  <a:lnTo>
                    <a:pt x="2857" y="1561"/>
                  </a:lnTo>
                  <a:lnTo>
                    <a:pt x="2852" y="1550"/>
                  </a:lnTo>
                  <a:lnTo>
                    <a:pt x="2849" y="1538"/>
                  </a:lnTo>
                  <a:lnTo>
                    <a:pt x="2854" y="1528"/>
                  </a:lnTo>
                  <a:lnTo>
                    <a:pt x="2850" y="1514"/>
                  </a:lnTo>
                  <a:lnTo>
                    <a:pt x="2855" y="1499"/>
                  </a:lnTo>
                  <a:lnTo>
                    <a:pt x="2858" y="1488"/>
                  </a:lnTo>
                  <a:lnTo>
                    <a:pt x="2848" y="1477"/>
                  </a:lnTo>
                  <a:lnTo>
                    <a:pt x="2837" y="1480"/>
                  </a:lnTo>
                  <a:lnTo>
                    <a:pt x="2823" y="1484"/>
                  </a:lnTo>
                  <a:lnTo>
                    <a:pt x="2815" y="1475"/>
                  </a:lnTo>
                  <a:lnTo>
                    <a:pt x="2825" y="1466"/>
                  </a:lnTo>
                  <a:lnTo>
                    <a:pt x="2831" y="1457"/>
                  </a:lnTo>
                  <a:lnTo>
                    <a:pt x="2821" y="1447"/>
                  </a:lnTo>
                  <a:lnTo>
                    <a:pt x="2829" y="1436"/>
                  </a:lnTo>
                  <a:lnTo>
                    <a:pt x="2838" y="1424"/>
                  </a:lnTo>
                  <a:lnTo>
                    <a:pt x="2853" y="1419"/>
                  </a:lnTo>
                  <a:lnTo>
                    <a:pt x="2863" y="1414"/>
                  </a:lnTo>
                  <a:lnTo>
                    <a:pt x="2873" y="1407"/>
                  </a:lnTo>
                  <a:lnTo>
                    <a:pt x="2884" y="1403"/>
                  </a:lnTo>
                  <a:lnTo>
                    <a:pt x="2894" y="1397"/>
                  </a:lnTo>
                  <a:lnTo>
                    <a:pt x="2904" y="1390"/>
                  </a:lnTo>
                  <a:lnTo>
                    <a:pt x="2913" y="1382"/>
                  </a:lnTo>
                  <a:lnTo>
                    <a:pt x="2920" y="1372"/>
                  </a:lnTo>
                  <a:lnTo>
                    <a:pt x="2927" y="1362"/>
                  </a:lnTo>
                  <a:lnTo>
                    <a:pt x="2931" y="1343"/>
                  </a:lnTo>
                  <a:lnTo>
                    <a:pt x="2935" y="1332"/>
                  </a:lnTo>
                  <a:lnTo>
                    <a:pt x="2939" y="1320"/>
                  </a:lnTo>
                  <a:lnTo>
                    <a:pt x="2942" y="1309"/>
                  </a:lnTo>
                  <a:lnTo>
                    <a:pt x="2946" y="1285"/>
                  </a:lnTo>
                  <a:lnTo>
                    <a:pt x="2951" y="1274"/>
                  </a:lnTo>
                  <a:lnTo>
                    <a:pt x="2952" y="1262"/>
                  </a:lnTo>
                  <a:lnTo>
                    <a:pt x="2959" y="1253"/>
                  </a:lnTo>
                  <a:lnTo>
                    <a:pt x="2970" y="1241"/>
                  </a:lnTo>
                  <a:lnTo>
                    <a:pt x="2976" y="1227"/>
                  </a:lnTo>
                  <a:lnTo>
                    <a:pt x="2988" y="1224"/>
                  </a:lnTo>
                  <a:lnTo>
                    <a:pt x="3002" y="1224"/>
                  </a:lnTo>
                  <a:lnTo>
                    <a:pt x="2991" y="1230"/>
                  </a:lnTo>
                  <a:lnTo>
                    <a:pt x="3002" y="1234"/>
                  </a:lnTo>
                  <a:lnTo>
                    <a:pt x="3014" y="1233"/>
                  </a:lnTo>
                  <a:lnTo>
                    <a:pt x="3029" y="1232"/>
                  </a:lnTo>
                  <a:lnTo>
                    <a:pt x="3044" y="1233"/>
                  </a:lnTo>
                  <a:lnTo>
                    <a:pt x="3062" y="1234"/>
                  </a:lnTo>
                  <a:lnTo>
                    <a:pt x="3077" y="1231"/>
                  </a:lnTo>
                  <a:lnTo>
                    <a:pt x="3089" y="1231"/>
                  </a:lnTo>
                  <a:lnTo>
                    <a:pt x="3106" y="1231"/>
                  </a:lnTo>
                  <a:lnTo>
                    <a:pt x="3128" y="1238"/>
                  </a:lnTo>
                  <a:lnTo>
                    <a:pt x="3139" y="1242"/>
                  </a:lnTo>
                  <a:lnTo>
                    <a:pt x="3150" y="1243"/>
                  </a:lnTo>
                  <a:lnTo>
                    <a:pt x="3175" y="1250"/>
                  </a:lnTo>
                  <a:lnTo>
                    <a:pt x="3187" y="1255"/>
                  </a:lnTo>
                  <a:lnTo>
                    <a:pt x="3181" y="1265"/>
                  </a:lnTo>
                  <a:lnTo>
                    <a:pt x="3181" y="1277"/>
                  </a:lnTo>
                  <a:lnTo>
                    <a:pt x="3183" y="1293"/>
                  </a:lnTo>
                  <a:lnTo>
                    <a:pt x="3187" y="1306"/>
                  </a:lnTo>
                  <a:lnTo>
                    <a:pt x="3178" y="1316"/>
                  </a:lnTo>
                  <a:lnTo>
                    <a:pt x="3174" y="1328"/>
                  </a:lnTo>
                  <a:lnTo>
                    <a:pt x="3169" y="1338"/>
                  </a:lnTo>
                  <a:lnTo>
                    <a:pt x="3167" y="1351"/>
                  </a:lnTo>
                  <a:lnTo>
                    <a:pt x="3157" y="1361"/>
                  </a:lnTo>
                  <a:lnTo>
                    <a:pt x="3157" y="1374"/>
                  </a:lnTo>
                  <a:lnTo>
                    <a:pt x="3149" y="1381"/>
                  </a:lnTo>
                  <a:lnTo>
                    <a:pt x="3140" y="1390"/>
                  </a:lnTo>
                  <a:lnTo>
                    <a:pt x="3130" y="1396"/>
                  </a:lnTo>
                  <a:lnTo>
                    <a:pt x="3129" y="1408"/>
                  </a:lnTo>
                  <a:lnTo>
                    <a:pt x="3138" y="1416"/>
                  </a:lnTo>
                  <a:lnTo>
                    <a:pt x="3144" y="1426"/>
                  </a:lnTo>
                  <a:lnTo>
                    <a:pt x="3154" y="1434"/>
                  </a:lnTo>
                  <a:lnTo>
                    <a:pt x="3167" y="1439"/>
                  </a:lnTo>
                  <a:lnTo>
                    <a:pt x="3177" y="1447"/>
                  </a:lnTo>
                  <a:lnTo>
                    <a:pt x="3175" y="1461"/>
                  </a:lnTo>
                  <a:lnTo>
                    <a:pt x="3182" y="1469"/>
                  </a:lnTo>
                  <a:lnTo>
                    <a:pt x="3185" y="1483"/>
                  </a:lnTo>
                  <a:lnTo>
                    <a:pt x="3185" y="1494"/>
                  </a:lnTo>
                  <a:lnTo>
                    <a:pt x="3180" y="1507"/>
                  </a:lnTo>
                  <a:lnTo>
                    <a:pt x="3184" y="1523"/>
                  </a:lnTo>
                  <a:lnTo>
                    <a:pt x="3165" y="1539"/>
                  </a:lnTo>
                  <a:lnTo>
                    <a:pt x="3169" y="1553"/>
                  </a:lnTo>
                  <a:lnTo>
                    <a:pt x="3170" y="1565"/>
                  </a:lnTo>
                  <a:lnTo>
                    <a:pt x="3170" y="1579"/>
                  </a:lnTo>
                  <a:lnTo>
                    <a:pt x="3177" y="1590"/>
                  </a:lnTo>
                  <a:lnTo>
                    <a:pt x="3177" y="1604"/>
                  </a:lnTo>
                  <a:lnTo>
                    <a:pt x="3170" y="1614"/>
                  </a:lnTo>
                  <a:lnTo>
                    <a:pt x="3173" y="1627"/>
                  </a:lnTo>
                  <a:lnTo>
                    <a:pt x="3178" y="1638"/>
                  </a:lnTo>
                  <a:lnTo>
                    <a:pt x="3175" y="1650"/>
                  </a:lnTo>
                  <a:lnTo>
                    <a:pt x="3168" y="1664"/>
                  </a:lnTo>
                  <a:lnTo>
                    <a:pt x="3167" y="1677"/>
                  </a:lnTo>
                  <a:lnTo>
                    <a:pt x="3172" y="1696"/>
                  </a:lnTo>
                  <a:lnTo>
                    <a:pt x="3181" y="1706"/>
                  </a:lnTo>
                  <a:lnTo>
                    <a:pt x="3201" y="1719"/>
                  </a:lnTo>
                  <a:lnTo>
                    <a:pt x="3217" y="1729"/>
                  </a:lnTo>
                  <a:lnTo>
                    <a:pt x="3228" y="1737"/>
                  </a:lnTo>
                  <a:lnTo>
                    <a:pt x="3233" y="1750"/>
                  </a:lnTo>
                  <a:lnTo>
                    <a:pt x="3223" y="1755"/>
                  </a:lnTo>
                  <a:lnTo>
                    <a:pt x="3214" y="1764"/>
                  </a:lnTo>
                  <a:lnTo>
                    <a:pt x="3205" y="1772"/>
                  </a:lnTo>
                  <a:lnTo>
                    <a:pt x="3204" y="1784"/>
                  </a:lnTo>
                  <a:lnTo>
                    <a:pt x="3202" y="1796"/>
                  </a:lnTo>
                  <a:lnTo>
                    <a:pt x="3210" y="1807"/>
                  </a:lnTo>
                  <a:lnTo>
                    <a:pt x="3204" y="1819"/>
                  </a:lnTo>
                  <a:lnTo>
                    <a:pt x="3205" y="1832"/>
                  </a:lnTo>
                  <a:lnTo>
                    <a:pt x="3192" y="1834"/>
                  </a:lnTo>
                  <a:lnTo>
                    <a:pt x="3182" y="1842"/>
                  </a:lnTo>
                  <a:lnTo>
                    <a:pt x="3172" y="1848"/>
                  </a:lnTo>
                  <a:lnTo>
                    <a:pt x="3164" y="1858"/>
                  </a:lnTo>
                  <a:lnTo>
                    <a:pt x="3164" y="1871"/>
                  </a:lnTo>
                  <a:lnTo>
                    <a:pt x="3153" y="1876"/>
                  </a:lnTo>
                  <a:lnTo>
                    <a:pt x="3152" y="1889"/>
                  </a:lnTo>
                  <a:lnTo>
                    <a:pt x="3139" y="1894"/>
                  </a:lnTo>
                  <a:lnTo>
                    <a:pt x="3136" y="1905"/>
                  </a:lnTo>
                  <a:lnTo>
                    <a:pt x="3127" y="1913"/>
                  </a:lnTo>
                  <a:lnTo>
                    <a:pt x="3120" y="1922"/>
                  </a:lnTo>
                  <a:lnTo>
                    <a:pt x="3111" y="1916"/>
                  </a:lnTo>
                  <a:lnTo>
                    <a:pt x="3099" y="1913"/>
                  </a:lnTo>
                  <a:lnTo>
                    <a:pt x="3091" y="1923"/>
                  </a:lnTo>
                  <a:lnTo>
                    <a:pt x="3074" y="1929"/>
                  </a:lnTo>
                  <a:lnTo>
                    <a:pt x="3061" y="1934"/>
                  </a:lnTo>
                  <a:lnTo>
                    <a:pt x="3050" y="1938"/>
                  </a:lnTo>
                  <a:lnTo>
                    <a:pt x="3039" y="1944"/>
                  </a:lnTo>
                  <a:lnTo>
                    <a:pt x="3028" y="1940"/>
                  </a:lnTo>
                  <a:lnTo>
                    <a:pt x="3039" y="1936"/>
                  </a:lnTo>
                  <a:lnTo>
                    <a:pt x="3026" y="1937"/>
                  </a:lnTo>
                  <a:lnTo>
                    <a:pt x="3017" y="1929"/>
                  </a:lnTo>
                  <a:lnTo>
                    <a:pt x="3004" y="1929"/>
                  </a:lnTo>
                  <a:lnTo>
                    <a:pt x="2991" y="1926"/>
                  </a:lnTo>
                  <a:lnTo>
                    <a:pt x="2980" y="1924"/>
                  </a:lnTo>
                  <a:lnTo>
                    <a:pt x="2969" y="1920"/>
                  </a:lnTo>
                  <a:lnTo>
                    <a:pt x="2957" y="1922"/>
                  </a:lnTo>
                  <a:lnTo>
                    <a:pt x="2947" y="1919"/>
                  </a:lnTo>
                  <a:lnTo>
                    <a:pt x="2960" y="1923"/>
                  </a:lnTo>
                  <a:lnTo>
                    <a:pt x="2953" y="1933"/>
                  </a:lnTo>
                  <a:lnTo>
                    <a:pt x="2966" y="1933"/>
                  </a:lnTo>
                  <a:lnTo>
                    <a:pt x="2965" y="1945"/>
                  </a:lnTo>
                  <a:lnTo>
                    <a:pt x="2980" y="1961"/>
                  </a:lnTo>
                  <a:lnTo>
                    <a:pt x="2997" y="1965"/>
                  </a:lnTo>
                  <a:lnTo>
                    <a:pt x="3008" y="1968"/>
                  </a:lnTo>
                  <a:lnTo>
                    <a:pt x="3022" y="1975"/>
                  </a:lnTo>
                  <a:lnTo>
                    <a:pt x="3038" y="1980"/>
                  </a:lnTo>
                  <a:lnTo>
                    <a:pt x="3052" y="1980"/>
                  </a:lnTo>
                  <a:lnTo>
                    <a:pt x="3064" y="1979"/>
                  </a:lnTo>
                  <a:lnTo>
                    <a:pt x="3076" y="1978"/>
                  </a:lnTo>
                  <a:lnTo>
                    <a:pt x="3090" y="1978"/>
                  </a:lnTo>
                  <a:lnTo>
                    <a:pt x="3102" y="1980"/>
                  </a:lnTo>
                  <a:lnTo>
                    <a:pt x="3114" y="1982"/>
                  </a:lnTo>
                  <a:lnTo>
                    <a:pt x="3124" y="1989"/>
                  </a:lnTo>
                  <a:lnTo>
                    <a:pt x="3136" y="1989"/>
                  </a:lnTo>
                  <a:lnTo>
                    <a:pt x="3148" y="1990"/>
                  </a:lnTo>
                  <a:lnTo>
                    <a:pt x="3160" y="1982"/>
                  </a:lnTo>
                  <a:lnTo>
                    <a:pt x="3159" y="1968"/>
                  </a:lnTo>
                  <a:lnTo>
                    <a:pt x="3166" y="1953"/>
                  </a:lnTo>
                  <a:lnTo>
                    <a:pt x="3179" y="1950"/>
                  </a:lnTo>
                  <a:lnTo>
                    <a:pt x="3191" y="1948"/>
                  </a:lnTo>
                  <a:lnTo>
                    <a:pt x="3199" y="1939"/>
                  </a:lnTo>
                  <a:lnTo>
                    <a:pt x="3209" y="1935"/>
                  </a:lnTo>
                  <a:lnTo>
                    <a:pt x="3220" y="1931"/>
                  </a:lnTo>
                  <a:lnTo>
                    <a:pt x="3231" y="1924"/>
                  </a:lnTo>
                  <a:lnTo>
                    <a:pt x="3241" y="1914"/>
                  </a:lnTo>
                  <a:lnTo>
                    <a:pt x="3251" y="1908"/>
                  </a:lnTo>
                  <a:lnTo>
                    <a:pt x="3254" y="1896"/>
                  </a:lnTo>
                  <a:lnTo>
                    <a:pt x="3255" y="1884"/>
                  </a:lnTo>
                  <a:lnTo>
                    <a:pt x="3258" y="1873"/>
                  </a:lnTo>
                  <a:lnTo>
                    <a:pt x="3265" y="1862"/>
                  </a:lnTo>
                  <a:lnTo>
                    <a:pt x="3274" y="1854"/>
                  </a:lnTo>
                  <a:lnTo>
                    <a:pt x="3285" y="1848"/>
                  </a:lnTo>
                  <a:lnTo>
                    <a:pt x="3300" y="1837"/>
                  </a:lnTo>
                  <a:lnTo>
                    <a:pt x="3304" y="1826"/>
                  </a:lnTo>
                  <a:lnTo>
                    <a:pt x="3305" y="1813"/>
                  </a:lnTo>
                  <a:lnTo>
                    <a:pt x="3305" y="1801"/>
                  </a:lnTo>
                  <a:lnTo>
                    <a:pt x="3302" y="1787"/>
                  </a:lnTo>
                  <a:lnTo>
                    <a:pt x="3296" y="1775"/>
                  </a:lnTo>
                  <a:lnTo>
                    <a:pt x="3286" y="1767"/>
                  </a:lnTo>
                  <a:lnTo>
                    <a:pt x="3276" y="1758"/>
                  </a:lnTo>
                  <a:lnTo>
                    <a:pt x="3284" y="1747"/>
                  </a:lnTo>
                  <a:lnTo>
                    <a:pt x="3284" y="1731"/>
                  </a:lnTo>
                  <a:lnTo>
                    <a:pt x="3287" y="1719"/>
                  </a:lnTo>
                  <a:lnTo>
                    <a:pt x="3301" y="1711"/>
                  </a:lnTo>
                  <a:lnTo>
                    <a:pt x="3314" y="1707"/>
                  </a:lnTo>
                  <a:lnTo>
                    <a:pt x="3328" y="1703"/>
                  </a:lnTo>
                  <a:lnTo>
                    <a:pt x="3340" y="1699"/>
                  </a:lnTo>
                  <a:lnTo>
                    <a:pt x="3356" y="1697"/>
                  </a:lnTo>
                  <a:lnTo>
                    <a:pt x="3370" y="1694"/>
                  </a:lnTo>
                  <a:lnTo>
                    <a:pt x="3380" y="1689"/>
                  </a:lnTo>
                  <a:lnTo>
                    <a:pt x="3395" y="1688"/>
                  </a:lnTo>
                  <a:lnTo>
                    <a:pt x="3407" y="1687"/>
                  </a:lnTo>
                  <a:lnTo>
                    <a:pt x="3416" y="1700"/>
                  </a:lnTo>
                  <a:lnTo>
                    <a:pt x="3413" y="1712"/>
                  </a:lnTo>
                  <a:lnTo>
                    <a:pt x="3427" y="1722"/>
                  </a:lnTo>
                  <a:lnTo>
                    <a:pt x="3435" y="1729"/>
                  </a:lnTo>
                  <a:lnTo>
                    <a:pt x="3447" y="1735"/>
                  </a:lnTo>
                  <a:lnTo>
                    <a:pt x="3455" y="1743"/>
                  </a:lnTo>
                  <a:lnTo>
                    <a:pt x="3453" y="1756"/>
                  </a:lnTo>
                  <a:lnTo>
                    <a:pt x="3445" y="1766"/>
                  </a:lnTo>
                  <a:lnTo>
                    <a:pt x="3456" y="1771"/>
                  </a:lnTo>
                  <a:lnTo>
                    <a:pt x="3449" y="1785"/>
                  </a:lnTo>
                  <a:lnTo>
                    <a:pt x="3448" y="1800"/>
                  </a:lnTo>
                  <a:lnTo>
                    <a:pt x="3454" y="1811"/>
                  </a:lnTo>
                  <a:lnTo>
                    <a:pt x="3443" y="1819"/>
                  </a:lnTo>
                  <a:lnTo>
                    <a:pt x="3451" y="1830"/>
                  </a:lnTo>
                  <a:lnTo>
                    <a:pt x="3462" y="1836"/>
                  </a:lnTo>
                  <a:lnTo>
                    <a:pt x="3475" y="1842"/>
                  </a:lnTo>
                  <a:lnTo>
                    <a:pt x="3478" y="1853"/>
                  </a:lnTo>
                  <a:lnTo>
                    <a:pt x="3475" y="1866"/>
                  </a:lnTo>
                  <a:lnTo>
                    <a:pt x="3485" y="1863"/>
                  </a:lnTo>
                  <a:lnTo>
                    <a:pt x="3502" y="1850"/>
                  </a:lnTo>
                  <a:lnTo>
                    <a:pt x="3512" y="1847"/>
                  </a:lnTo>
                  <a:lnTo>
                    <a:pt x="3524" y="1851"/>
                  </a:lnTo>
                  <a:lnTo>
                    <a:pt x="3541" y="1854"/>
                  </a:lnTo>
                  <a:lnTo>
                    <a:pt x="3549" y="1864"/>
                  </a:lnTo>
                  <a:lnTo>
                    <a:pt x="3560" y="1869"/>
                  </a:lnTo>
                  <a:lnTo>
                    <a:pt x="3568" y="1873"/>
                  </a:lnTo>
                  <a:lnTo>
                    <a:pt x="3557" y="1868"/>
                  </a:lnTo>
                  <a:lnTo>
                    <a:pt x="3547" y="1859"/>
                  </a:lnTo>
                  <a:lnTo>
                    <a:pt x="3544" y="1847"/>
                  </a:lnTo>
                  <a:lnTo>
                    <a:pt x="3557" y="1850"/>
                  </a:lnTo>
                  <a:lnTo>
                    <a:pt x="3568" y="1854"/>
                  </a:lnTo>
                  <a:lnTo>
                    <a:pt x="3558" y="1846"/>
                  </a:lnTo>
                  <a:lnTo>
                    <a:pt x="3547" y="1842"/>
                  </a:lnTo>
                  <a:lnTo>
                    <a:pt x="3534" y="1845"/>
                  </a:lnTo>
                  <a:lnTo>
                    <a:pt x="3525" y="1838"/>
                  </a:lnTo>
                  <a:lnTo>
                    <a:pt x="3512" y="1838"/>
                  </a:lnTo>
                  <a:lnTo>
                    <a:pt x="3501" y="1836"/>
                  </a:lnTo>
                  <a:lnTo>
                    <a:pt x="3489" y="1836"/>
                  </a:lnTo>
                  <a:lnTo>
                    <a:pt x="3484" y="1825"/>
                  </a:lnTo>
                  <a:lnTo>
                    <a:pt x="3472" y="1829"/>
                  </a:lnTo>
                  <a:lnTo>
                    <a:pt x="3466" y="1820"/>
                  </a:lnTo>
                  <a:lnTo>
                    <a:pt x="3471" y="1808"/>
                  </a:lnTo>
                  <a:lnTo>
                    <a:pt x="3467" y="1797"/>
                  </a:lnTo>
                  <a:lnTo>
                    <a:pt x="3468" y="1785"/>
                  </a:lnTo>
                  <a:lnTo>
                    <a:pt x="3477" y="1776"/>
                  </a:lnTo>
                  <a:lnTo>
                    <a:pt x="3490" y="1774"/>
                  </a:lnTo>
                  <a:lnTo>
                    <a:pt x="3506" y="1771"/>
                  </a:lnTo>
                  <a:lnTo>
                    <a:pt x="3500" y="1760"/>
                  </a:lnTo>
                  <a:lnTo>
                    <a:pt x="3492" y="1750"/>
                  </a:lnTo>
                  <a:lnTo>
                    <a:pt x="3485" y="1741"/>
                  </a:lnTo>
                  <a:lnTo>
                    <a:pt x="3482" y="1727"/>
                  </a:lnTo>
                  <a:lnTo>
                    <a:pt x="3480" y="1714"/>
                  </a:lnTo>
                  <a:lnTo>
                    <a:pt x="3477" y="1700"/>
                  </a:lnTo>
                  <a:lnTo>
                    <a:pt x="3464" y="1696"/>
                  </a:lnTo>
                  <a:lnTo>
                    <a:pt x="3453" y="1691"/>
                  </a:lnTo>
                  <a:lnTo>
                    <a:pt x="3440" y="1687"/>
                  </a:lnTo>
                  <a:lnTo>
                    <a:pt x="3430" y="1683"/>
                  </a:lnTo>
                  <a:lnTo>
                    <a:pt x="3421" y="1672"/>
                  </a:lnTo>
                  <a:lnTo>
                    <a:pt x="3410" y="1671"/>
                  </a:lnTo>
                  <a:lnTo>
                    <a:pt x="3396" y="1667"/>
                  </a:lnTo>
                  <a:lnTo>
                    <a:pt x="3384" y="1660"/>
                  </a:lnTo>
                  <a:lnTo>
                    <a:pt x="3372" y="1658"/>
                  </a:lnTo>
                  <a:lnTo>
                    <a:pt x="3351" y="1657"/>
                  </a:lnTo>
                  <a:lnTo>
                    <a:pt x="3341" y="1661"/>
                  </a:lnTo>
                  <a:lnTo>
                    <a:pt x="3329" y="1668"/>
                  </a:lnTo>
                  <a:lnTo>
                    <a:pt x="3315" y="1675"/>
                  </a:lnTo>
                  <a:lnTo>
                    <a:pt x="3301" y="1675"/>
                  </a:lnTo>
                  <a:lnTo>
                    <a:pt x="3289" y="1670"/>
                  </a:lnTo>
                  <a:lnTo>
                    <a:pt x="3276" y="1671"/>
                  </a:lnTo>
                  <a:lnTo>
                    <a:pt x="3263" y="1676"/>
                  </a:lnTo>
                  <a:lnTo>
                    <a:pt x="3251" y="1676"/>
                  </a:lnTo>
                  <a:lnTo>
                    <a:pt x="3244" y="1664"/>
                  </a:lnTo>
                  <a:lnTo>
                    <a:pt x="3250" y="1651"/>
                  </a:lnTo>
                  <a:lnTo>
                    <a:pt x="3252" y="1639"/>
                  </a:lnTo>
                  <a:lnTo>
                    <a:pt x="3247" y="1628"/>
                  </a:lnTo>
                  <a:lnTo>
                    <a:pt x="3235" y="1617"/>
                  </a:lnTo>
                  <a:lnTo>
                    <a:pt x="3230" y="1605"/>
                  </a:lnTo>
                  <a:lnTo>
                    <a:pt x="3237" y="1594"/>
                  </a:lnTo>
                  <a:lnTo>
                    <a:pt x="3242" y="1582"/>
                  </a:lnTo>
                  <a:lnTo>
                    <a:pt x="3245" y="1570"/>
                  </a:lnTo>
                  <a:lnTo>
                    <a:pt x="3243" y="1556"/>
                  </a:lnTo>
                  <a:lnTo>
                    <a:pt x="3252" y="1546"/>
                  </a:lnTo>
                  <a:lnTo>
                    <a:pt x="3262" y="1538"/>
                  </a:lnTo>
                  <a:lnTo>
                    <a:pt x="3270" y="1527"/>
                  </a:lnTo>
                  <a:lnTo>
                    <a:pt x="3275" y="1516"/>
                  </a:lnTo>
                  <a:lnTo>
                    <a:pt x="3275" y="1501"/>
                  </a:lnTo>
                  <a:lnTo>
                    <a:pt x="3267" y="1490"/>
                  </a:lnTo>
                  <a:lnTo>
                    <a:pt x="3255" y="1480"/>
                  </a:lnTo>
                  <a:lnTo>
                    <a:pt x="3253" y="1464"/>
                  </a:lnTo>
                  <a:lnTo>
                    <a:pt x="3242" y="1454"/>
                  </a:lnTo>
                  <a:lnTo>
                    <a:pt x="3234" y="1436"/>
                  </a:lnTo>
                  <a:lnTo>
                    <a:pt x="3223" y="1425"/>
                  </a:lnTo>
                  <a:lnTo>
                    <a:pt x="3211" y="1417"/>
                  </a:lnTo>
                  <a:lnTo>
                    <a:pt x="3200" y="1413"/>
                  </a:lnTo>
                  <a:lnTo>
                    <a:pt x="3204" y="1401"/>
                  </a:lnTo>
                  <a:lnTo>
                    <a:pt x="3214" y="1393"/>
                  </a:lnTo>
                  <a:lnTo>
                    <a:pt x="3224" y="1385"/>
                  </a:lnTo>
                  <a:lnTo>
                    <a:pt x="3230" y="1374"/>
                  </a:lnTo>
                  <a:lnTo>
                    <a:pt x="3244" y="1355"/>
                  </a:lnTo>
                  <a:lnTo>
                    <a:pt x="3266" y="1348"/>
                  </a:lnTo>
                  <a:lnTo>
                    <a:pt x="3289" y="1340"/>
                  </a:lnTo>
                  <a:lnTo>
                    <a:pt x="3308" y="1327"/>
                  </a:lnTo>
                  <a:lnTo>
                    <a:pt x="3317" y="1318"/>
                  </a:lnTo>
                  <a:lnTo>
                    <a:pt x="3322" y="1298"/>
                  </a:lnTo>
                  <a:lnTo>
                    <a:pt x="3321" y="1282"/>
                  </a:lnTo>
                  <a:lnTo>
                    <a:pt x="3317" y="1270"/>
                  </a:lnTo>
                  <a:lnTo>
                    <a:pt x="3313" y="1255"/>
                  </a:lnTo>
                  <a:lnTo>
                    <a:pt x="3304" y="1242"/>
                  </a:lnTo>
                  <a:lnTo>
                    <a:pt x="3313" y="1234"/>
                  </a:lnTo>
                  <a:lnTo>
                    <a:pt x="3323" y="1237"/>
                  </a:lnTo>
                  <a:lnTo>
                    <a:pt x="3339" y="1245"/>
                  </a:lnTo>
                  <a:lnTo>
                    <a:pt x="3339" y="1257"/>
                  </a:lnTo>
                  <a:lnTo>
                    <a:pt x="3351" y="1269"/>
                  </a:lnTo>
                  <a:lnTo>
                    <a:pt x="3346" y="1280"/>
                  </a:lnTo>
                  <a:lnTo>
                    <a:pt x="3350" y="1293"/>
                  </a:lnTo>
                  <a:lnTo>
                    <a:pt x="3357" y="1303"/>
                  </a:lnTo>
                  <a:lnTo>
                    <a:pt x="3350" y="1312"/>
                  </a:lnTo>
                  <a:lnTo>
                    <a:pt x="3345" y="1329"/>
                  </a:lnTo>
                  <a:lnTo>
                    <a:pt x="3343" y="1340"/>
                  </a:lnTo>
                  <a:lnTo>
                    <a:pt x="3333" y="1346"/>
                  </a:lnTo>
                  <a:lnTo>
                    <a:pt x="3331" y="1359"/>
                  </a:lnTo>
                  <a:lnTo>
                    <a:pt x="3333" y="1372"/>
                  </a:lnTo>
                  <a:lnTo>
                    <a:pt x="3342" y="1379"/>
                  </a:lnTo>
                  <a:lnTo>
                    <a:pt x="3343" y="1391"/>
                  </a:lnTo>
                  <a:lnTo>
                    <a:pt x="3342" y="1403"/>
                  </a:lnTo>
                  <a:lnTo>
                    <a:pt x="3331" y="1407"/>
                  </a:lnTo>
                  <a:lnTo>
                    <a:pt x="3336" y="1420"/>
                  </a:lnTo>
                  <a:lnTo>
                    <a:pt x="3347" y="1425"/>
                  </a:lnTo>
                  <a:lnTo>
                    <a:pt x="3358" y="1428"/>
                  </a:lnTo>
                  <a:lnTo>
                    <a:pt x="3371" y="1434"/>
                  </a:lnTo>
                  <a:lnTo>
                    <a:pt x="3383" y="1436"/>
                  </a:lnTo>
                  <a:lnTo>
                    <a:pt x="3395" y="1437"/>
                  </a:lnTo>
                  <a:lnTo>
                    <a:pt x="3407" y="1437"/>
                  </a:lnTo>
                  <a:lnTo>
                    <a:pt x="3418" y="1437"/>
                  </a:lnTo>
                  <a:lnTo>
                    <a:pt x="3431" y="1439"/>
                  </a:lnTo>
                  <a:lnTo>
                    <a:pt x="3442" y="1440"/>
                  </a:lnTo>
                  <a:lnTo>
                    <a:pt x="3456" y="1441"/>
                  </a:lnTo>
                  <a:lnTo>
                    <a:pt x="3468" y="1441"/>
                  </a:lnTo>
                  <a:lnTo>
                    <a:pt x="3484" y="1444"/>
                  </a:lnTo>
                  <a:lnTo>
                    <a:pt x="3492" y="1453"/>
                  </a:lnTo>
                  <a:lnTo>
                    <a:pt x="3499" y="1464"/>
                  </a:lnTo>
                  <a:lnTo>
                    <a:pt x="3510" y="1467"/>
                  </a:lnTo>
                  <a:lnTo>
                    <a:pt x="3522" y="1470"/>
                  </a:lnTo>
                  <a:lnTo>
                    <a:pt x="3524" y="1457"/>
                  </a:lnTo>
                  <a:lnTo>
                    <a:pt x="3514" y="1452"/>
                  </a:lnTo>
                  <a:lnTo>
                    <a:pt x="3513" y="1439"/>
                  </a:lnTo>
                  <a:lnTo>
                    <a:pt x="3504" y="1428"/>
                  </a:lnTo>
                  <a:lnTo>
                    <a:pt x="3492" y="1429"/>
                  </a:lnTo>
                  <a:lnTo>
                    <a:pt x="3491" y="1417"/>
                  </a:lnTo>
                  <a:lnTo>
                    <a:pt x="3480" y="1423"/>
                  </a:lnTo>
                  <a:lnTo>
                    <a:pt x="3468" y="1421"/>
                  </a:lnTo>
                  <a:lnTo>
                    <a:pt x="3456" y="1420"/>
                  </a:lnTo>
                  <a:lnTo>
                    <a:pt x="3447" y="1410"/>
                  </a:lnTo>
                  <a:lnTo>
                    <a:pt x="3431" y="1407"/>
                  </a:lnTo>
                  <a:lnTo>
                    <a:pt x="3419" y="1403"/>
                  </a:lnTo>
                  <a:lnTo>
                    <a:pt x="3410" y="1396"/>
                  </a:lnTo>
                  <a:lnTo>
                    <a:pt x="3399" y="1391"/>
                  </a:lnTo>
                  <a:lnTo>
                    <a:pt x="3396" y="1379"/>
                  </a:lnTo>
                  <a:lnTo>
                    <a:pt x="3388" y="1370"/>
                  </a:lnTo>
                  <a:lnTo>
                    <a:pt x="3384" y="1359"/>
                  </a:lnTo>
                  <a:lnTo>
                    <a:pt x="3389" y="1348"/>
                  </a:lnTo>
                  <a:lnTo>
                    <a:pt x="3402" y="1338"/>
                  </a:lnTo>
                  <a:lnTo>
                    <a:pt x="3421" y="1332"/>
                  </a:lnTo>
                  <a:lnTo>
                    <a:pt x="3435" y="1333"/>
                  </a:lnTo>
                  <a:lnTo>
                    <a:pt x="3444" y="1341"/>
                  </a:lnTo>
                  <a:lnTo>
                    <a:pt x="3459" y="1350"/>
                  </a:lnTo>
                  <a:lnTo>
                    <a:pt x="3468" y="1358"/>
                  </a:lnTo>
                  <a:lnTo>
                    <a:pt x="3480" y="1361"/>
                  </a:lnTo>
                  <a:lnTo>
                    <a:pt x="3492" y="1360"/>
                  </a:lnTo>
                  <a:lnTo>
                    <a:pt x="3504" y="1355"/>
                  </a:lnTo>
                  <a:lnTo>
                    <a:pt x="3513" y="1344"/>
                  </a:lnTo>
                  <a:lnTo>
                    <a:pt x="3502" y="1330"/>
                  </a:lnTo>
                  <a:lnTo>
                    <a:pt x="3482" y="1327"/>
                  </a:lnTo>
                  <a:lnTo>
                    <a:pt x="3469" y="1332"/>
                  </a:lnTo>
                  <a:lnTo>
                    <a:pt x="3465" y="1321"/>
                  </a:lnTo>
                  <a:lnTo>
                    <a:pt x="3476" y="1316"/>
                  </a:lnTo>
                  <a:lnTo>
                    <a:pt x="3488" y="1306"/>
                  </a:lnTo>
                  <a:lnTo>
                    <a:pt x="3498" y="1299"/>
                  </a:lnTo>
                  <a:lnTo>
                    <a:pt x="3509" y="1298"/>
                  </a:lnTo>
                  <a:lnTo>
                    <a:pt x="3519" y="1301"/>
                  </a:lnTo>
                  <a:lnTo>
                    <a:pt x="3531" y="1304"/>
                  </a:lnTo>
                  <a:lnTo>
                    <a:pt x="3526" y="1295"/>
                  </a:lnTo>
                  <a:lnTo>
                    <a:pt x="3533" y="1293"/>
                  </a:lnTo>
                  <a:lnTo>
                    <a:pt x="3551" y="1295"/>
                  </a:lnTo>
                  <a:lnTo>
                    <a:pt x="3570" y="1295"/>
                  </a:lnTo>
                  <a:lnTo>
                    <a:pt x="3586" y="1297"/>
                  </a:lnTo>
                  <a:lnTo>
                    <a:pt x="3596" y="1303"/>
                  </a:lnTo>
                  <a:lnTo>
                    <a:pt x="3606" y="1309"/>
                  </a:lnTo>
                  <a:lnTo>
                    <a:pt x="3618" y="1316"/>
                  </a:lnTo>
                  <a:lnTo>
                    <a:pt x="3632" y="1320"/>
                  </a:lnTo>
                  <a:lnTo>
                    <a:pt x="3645" y="1324"/>
                  </a:lnTo>
                  <a:lnTo>
                    <a:pt x="3656" y="1328"/>
                  </a:lnTo>
                  <a:lnTo>
                    <a:pt x="3663" y="1338"/>
                  </a:lnTo>
                  <a:lnTo>
                    <a:pt x="3673" y="1343"/>
                  </a:lnTo>
                  <a:lnTo>
                    <a:pt x="3685" y="1352"/>
                  </a:lnTo>
                  <a:lnTo>
                    <a:pt x="3694" y="1359"/>
                  </a:lnTo>
                  <a:lnTo>
                    <a:pt x="3701" y="1371"/>
                  </a:lnTo>
                  <a:lnTo>
                    <a:pt x="3715" y="1375"/>
                  </a:lnTo>
                  <a:lnTo>
                    <a:pt x="3729" y="1377"/>
                  </a:lnTo>
                  <a:lnTo>
                    <a:pt x="3741" y="1375"/>
                  </a:lnTo>
                  <a:lnTo>
                    <a:pt x="3753" y="1375"/>
                  </a:lnTo>
                  <a:lnTo>
                    <a:pt x="3767" y="1372"/>
                  </a:lnTo>
                  <a:lnTo>
                    <a:pt x="3781" y="1367"/>
                  </a:lnTo>
                  <a:lnTo>
                    <a:pt x="3795" y="1367"/>
                  </a:lnTo>
                  <a:lnTo>
                    <a:pt x="3808" y="1372"/>
                  </a:lnTo>
                  <a:lnTo>
                    <a:pt x="3817" y="1379"/>
                  </a:lnTo>
                  <a:lnTo>
                    <a:pt x="3810" y="1388"/>
                  </a:lnTo>
                  <a:lnTo>
                    <a:pt x="3799" y="1394"/>
                  </a:lnTo>
                  <a:lnTo>
                    <a:pt x="3799" y="1409"/>
                  </a:lnTo>
                  <a:lnTo>
                    <a:pt x="3788" y="1414"/>
                  </a:lnTo>
                  <a:lnTo>
                    <a:pt x="3776" y="1417"/>
                  </a:lnTo>
                  <a:lnTo>
                    <a:pt x="3765" y="1422"/>
                  </a:lnTo>
                  <a:lnTo>
                    <a:pt x="3755" y="1427"/>
                  </a:lnTo>
                  <a:lnTo>
                    <a:pt x="3755" y="1440"/>
                  </a:lnTo>
                  <a:lnTo>
                    <a:pt x="3757" y="1452"/>
                  </a:lnTo>
                  <a:lnTo>
                    <a:pt x="3756" y="1465"/>
                  </a:lnTo>
                  <a:lnTo>
                    <a:pt x="3758" y="1478"/>
                  </a:lnTo>
                  <a:lnTo>
                    <a:pt x="3763" y="1488"/>
                  </a:lnTo>
                  <a:lnTo>
                    <a:pt x="3754" y="1495"/>
                  </a:lnTo>
                  <a:lnTo>
                    <a:pt x="3744" y="1508"/>
                  </a:lnTo>
                  <a:lnTo>
                    <a:pt x="3753" y="1519"/>
                  </a:lnTo>
                  <a:lnTo>
                    <a:pt x="3738" y="1528"/>
                  </a:lnTo>
                  <a:lnTo>
                    <a:pt x="3734" y="1539"/>
                  </a:lnTo>
                  <a:lnTo>
                    <a:pt x="3727" y="1549"/>
                  </a:lnTo>
                  <a:lnTo>
                    <a:pt x="3735" y="1539"/>
                  </a:lnTo>
                  <a:lnTo>
                    <a:pt x="3740" y="1529"/>
                  </a:lnTo>
                  <a:lnTo>
                    <a:pt x="3751" y="1534"/>
                  </a:lnTo>
                  <a:lnTo>
                    <a:pt x="3739" y="1541"/>
                  </a:lnTo>
                  <a:lnTo>
                    <a:pt x="3752" y="1542"/>
                  </a:lnTo>
                  <a:lnTo>
                    <a:pt x="3759" y="1552"/>
                  </a:lnTo>
                  <a:lnTo>
                    <a:pt x="3750" y="1560"/>
                  </a:lnTo>
                  <a:lnTo>
                    <a:pt x="3760" y="1556"/>
                  </a:lnTo>
                  <a:lnTo>
                    <a:pt x="3773" y="1555"/>
                  </a:lnTo>
                  <a:lnTo>
                    <a:pt x="3786" y="1561"/>
                  </a:lnTo>
                  <a:lnTo>
                    <a:pt x="3797" y="1569"/>
                  </a:lnTo>
                  <a:lnTo>
                    <a:pt x="3787" y="1575"/>
                  </a:lnTo>
                  <a:lnTo>
                    <a:pt x="3798" y="1577"/>
                  </a:lnTo>
                  <a:lnTo>
                    <a:pt x="3811" y="1582"/>
                  </a:lnTo>
                  <a:lnTo>
                    <a:pt x="3820" y="1588"/>
                  </a:lnTo>
                  <a:lnTo>
                    <a:pt x="3827" y="1602"/>
                  </a:lnTo>
                  <a:lnTo>
                    <a:pt x="3848" y="1603"/>
                  </a:lnTo>
                  <a:lnTo>
                    <a:pt x="3861" y="1610"/>
                  </a:lnTo>
                  <a:lnTo>
                    <a:pt x="3867" y="1621"/>
                  </a:lnTo>
                  <a:lnTo>
                    <a:pt x="3879" y="1624"/>
                  </a:lnTo>
                  <a:lnTo>
                    <a:pt x="3892" y="1618"/>
                  </a:lnTo>
                  <a:lnTo>
                    <a:pt x="3881" y="1610"/>
                  </a:lnTo>
                  <a:lnTo>
                    <a:pt x="3870" y="1607"/>
                  </a:lnTo>
                  <a:lnTo>
                    <a:pt x="3856" y="1601"/>
                  </a:lnTo>
                  <a:lnTo>
                    <a:pt x="3846" y="1594"/>
                  </a:lnTo>
                  <a:lnTo>
                    <a:pt x="3837" y="1583"/>
                  </a:lnTo>
                  <a:lnTo>
                    <a:pt x="3831" y="1573"/>
                  </a:lnTo>
                  <a:lnTo>
                    <a:pt x="3821" y="1567"/>
                  </a:lnTo>
                  <a:lnTo>
                    <a:pt x="3809" y="1566"/>
                  </a:lnTo>
                  <a:lnTo>
                    <a:pt x="3805" y="1554"/>
                  </a:lnTo>
                  <a:lnTo>
                    <a:pt x="3800" y="1544"/>
                  </a:lnTo>
                  <a:lnTo>
                    <a:pt x="3811" y="1539"/>
                  </a:lnTo>
                  <a:lnTo>
                    <a:pt x="3828" y="1531"/>
                  </a:lnTo>
                  <a:lnTo>
                    <a:pt x="3836" y="1523"/>
                  </a:lnTo>
                  <a:lnTo>
                    <a:pt x="3838" y="1525"/>
                  </a:lnTo>
                  <a:lnTo>
                    <a:pt x="3844" y="1518"/>
                  </a:lnTo>
                  <a:lnTo>
                    <a:pt x="3841" y="1507"/>
                  </a:lnTo>
                  <a:lnTo>
                    <a:pt x="3837" y="1495"/>
                  </a:lnTo>
                  <a:lnTo>
                    <a:pt x="3832" y="1480"/>
                  </a:lnTo>
                  <a:lnTo>
                    <a:pt x="3827" y="1469"/>
                  </a:lnTo>
                  <a:lnTo>
                    <a:pt x="3824" y="1458"/>
                  </a:lnTo>
                  <a:lnTo>
                    <a:pt x="3813" y="1451"/>
                  </a:lnTo>
                  <a:lnTo>
                    <a:pt x="3814" y="1439"/>
                  </a:lnTo>
                  <a:lnTo>
                    <a:pt x="3809" y="1429"/>
                  </a:lnTo>
                  <a:lnTo>
                    <a:pt x="3818" y="1422"/>
                  </a:lnTo>
                  <a:lnTo>
                    <a:pt x="3821" y="1411"/>
                  </a:lnTo>
                  <a:lnTo>
                    <a:pt x="3828" y="1400"/>
                  </a:lnTo>
                  <a:lnTo>
                    <a:pt x="3837" y="1391"/>
                  </a:lnTo>
                  <a:lnTo>
                    <a:pt x="3828" y="1374"/>
                  </a:lnTo>
                  <a:lnTo>
                    <a:pt x="3823" y="1362"/>
                  </a:lnTo>
                  <a:lnTo>
                    <a:pt x="3812" y="1357"/>
                  </a:lnTo>
                  <a:lnTo>
                    <a:pt x="3801" y="1354"/>
                  </a:lnTo>
                  <a:lnTo>
                    <a:pt x="3788" y="1352"/>
                  </a:lnTo>
                  <a:lnTo>
                    <a:pt x="3778" y="1349"/>
                  </a:lnTo>
                  <a:lnTo>
                    <a:pt x="3770" y="1338"/>
                  </a:lnTo>
                  <a:lnTo>
                    <a:pt x="3761" y="1331"/>
                  </a:lnTo>
                  <a:lnTo>
                    <a:pt x="3761" y="1315"/>
                  </a:lnTo>
                  <a:lnTo>
                    <a:pt x="3748" y="1306"/>
                  </a:lnTo>
                  <a:lnTo>
                    <a:pt x="3734" y="1303"/>
                  </a:lnTo>
                  <a:lnTo>
                    <a:pt x="3722" y="1300"/>
                  </a:lnTo>
                  <a:lnTo>
                    <a:pt x="3711" y="1299"/>
                  </a:lnTo>
                  <a:lnTo>
                    <a:pt x="3699" y="1297"/>
                  </a:lnTo>
                  <a:lnTo>
                    <a:pt x="3687" y="1294"/>
                  </a:lnTo>
                  <a:lnTo>
                    <a:pt x="3674" y="1289"/>
                  </a:lnTo>
                  <a:lnTo>
                    <a:pt x="3665" y="1279"/>
                  </a:lnTo>
                  <a:lnTo>
                    <a:pt x="3671" y="1268"/>
                  </a:lnTo>
                  <a:lnTo>
                    <a:pt x="3660" y="1264"/>
                  </a:lnTo>
                  <a:lnTo>
                    <a:pt x="3660" y="1251"/>
                  </a:lnTo>
                  <a:lnTo>
                    <a:pt x="3672" y="1243"/>
                  </a:lnTo>
                  <a:lnTo>
                    <a:pt x="3670" y="1229"/>
                  </a:lnTo>
                  <a:lnTo>
                    <a:pt x="3666" y="1217"/>
                  </a:lnTo>
                  <a:lnTo>
                    <a:pt x="3655" y="1210"/>
                  </a:lnTo>
                  <a:lnTo>
                    <a:pt x="3650" y="1199"/>
                  </a:lnTo>
                  <a:lnTo>
                    <a:pt x="3639" y="1197"/>
                  </a:lnTo>
                  <a:lnTo>
                    <a:pt x="3650" y="1195"/>
                  </a:lnTo>
                  <a:lnTo>
                    <a:pt x="3661" y="1194"/>
                  </a:lnTo>
                  <a:lnTo>
                    <a:pt x="3652" y="1185"/>
                  </a:lnTo>
                  <a:lnTo>
                    <a:pt x="3640" y="1182"/>
                  </a:lnTo>
                  <a:lnTo>
                    <a:pt x="3648" y="1174"/>
                  </a:lnTo>
                  <a:lnTo>
                    <a:pt x="3658" y="1168"/>
                  </a:lnTo>
                  <a:lnTo>
                    <a:pt x="3659" y="1157"/>
                  </a:lnTo>
                  <a:lnTo>
                    <a:pt x="3668" y="1150"/>
                  </a:lnTo>
                  <a:lnTo>
                    <a:pt x="3679" y="1148"/>
                  </a:lnTo>
                  <a:lnTo>
                    <a:pt x="3691" y="1147"/>
                  </a:lnTo>
                  <a:lnTo>
                    <a:pt x="3702" y="1146"/>
                  </a:lnTo>
                  <a:lnTo>
                    <a:pt x="3713" y="1142"/>
                  </a:lnTo>
                  <a:lnTo>
                    <a:pt x="3733" y="1140"/>
                  </a:lnTo>
                  <a:lnTo>
                    <a:pt x="3746" y="1139"/>
                  </a:lnTo>
                  <a:lnTo>
                    <a:pt x="3760" y="1138"/>
                  </a:lnTo>
                  <a:lnTo>
                    <a:pt x="3776" y="1139"/>
                  </a:lnTo>
                  <a:lnTo>
                    <a:pt x="3791" y="1138"/>
                  </a:lnTo>
                  <a:lnTo>
                    <a:pt x="3803" y="1139"/>
                  </a:lnTo>
                  <a:lnTo>
                    <a:pt x="3814" y="1139"/>
                  </a:lnTo>
                  <a:lnTo>
                    <a:pt x="3826" y="1139"/>
                  </a:lnTo>
                  <a:lnTo>
                    <a:pt x="3838" y="1137"/>
                  </a:lnTo>
                  <a:lnTo>
                    <a:pt x="3851" y="1135"/>
                  </a:lnTo>
                  <a:lnTo>
                    <a:pt x="3863" y="1133"/>
                  </a:lnTo>
                  <a:lnTo>
                    <a:pt x="3883" y="1130"/>
                  </a:lnTo>
                  <a:lnTo>
                    <a:pt x="3894" y="1128"/>
                  </a:lnTo>
                  <a:lnTo>
                    <a:pt x="3904" y="1124"/>
                  </a:lnTo>
                  <a:lnTo>
                    <a:pt x="3915" y="1126"/>
                  </a:lnTo>
                  <a:lnTo>
                    <a:pt x="3927" y="1130"/>
                  </a:lnTo>
                  <a:lnTo>
                    <a:pt x="3938" y="1131"/>
                  </a:lnTo>
                  <a:lnTo>
                    <a:pt x="3949" y="1129"/>
                  </a:lnTo>
                  <a:lnTo>
                    <a:pt x="3960" y="1117"/>
                  </a:lnTo>
                  <a:lnTo>
                    <a:pt x="3972" y="1116"/>
                  </a:lnTo>
                  <a:lnTo>
                    <a:pt x="3982" y="1112"/>
                  </a:lnTo>
                  <a:lnTo>
                    <a:pt x="3994" y="1111"/>
                  </a:lnTo>
                  <a:lnTo>
                    <a:pt x="4012" y="1107"/>
                  </a:lnTo>
                  <a:lnTo>
                    <a:pt x="4021" y="1109"/>
                  </a:lnTo>
                  <a:lnTo>
                    <a:pt x="4032" y="1108"/>
                  </a:lnTo>
                  <a:lnTo>
                    <a:pt x="4044" y="1112"/>
                  </a:lnTo>
                  <a:lnTo>
                    <a:pt x="4043" y="1097"/>
                  </a:lnTo>
                  <a:lnTo>
                    <a:pt x="4034" y="1091"/>
                  </a:lnTo>
                  <a:lnTo>
                    <a:pt x="4045" y="1087"/>
                  </a:lnTo>
                  <a:lnTo>
                    <a:pt x="4058" y="1087"/>
                  </a:lnTo>
                  <a:lnTo>
                    <a:pt x="4039" y="1085"/>
                  </a:lnTo>
                  <a:lnTo>
                    <a:pt x="4028" y="1085"/>
                  </a:lnTo>
                  <a:lnTo>
                    <a:pt x="4026" y="1073"/>
                  </a:lnTo>
                  <a:lnTo>
                    <a:pt x="4018" y="1064"/>
                  </a:lnTo>
                  <a:lnTo>
                    <a:pt x="4006" y="1062"/>
                  </a:lnTo>
                  <a:lnTo>
                    <a:pt x="3995" y="1059"/>
                  </a:lnTo>
                  <a:lnTo>
                    <a:pt x="3982" y="1058"/>
                  </a:lnTo>
                  <a:lnTo>
                    <a:pt x="3972" y="1052"/>
                  </a:lnTo>
                  <a:lnTo>
                    <a:pt x="3984" y="1043"/>
                  </a:lnTo>
                  <a:lnTo>
                    <a:pt x="3994" y="1049"/>
                  </a:lnTo>
                  <a:lnTo>
                    <a:pt x="3986" y="1041"/>
                  </a:lnTo>
                  <a:lnTo>
                    <a:pt x="3997" y="1039"/>
                  </a:lnTo>
                  <a:lnTo>
                    <a:pt x="4008" y="1033"/>
                  </a:lnTo>
                  <a:lnTo>
                    <a:pt x="4018" y="1038"/>
                  </a:lnTo>
                  <a:lnTo>
                    <a:pt x="4028" y="1045"/>
                  </a:lnTo>
                  <a:lnTo>
                    <a:pt x="4039" y="1049"/>
                  </a:lnTo>
                  <a:lnTo>
                    <a:pt x="4052" y="1048"/>
                  </a:lnTo>
                  <a:lnTo>
                    <a:pt x="4058" y="1038"/>
                  </a:lnTo>
                  <a:lnTo>
                    <a:pt x="4052" y="1047"/>
                  </a:lnTo>
                  <a:lnTo>
                    <a:pt x="4042" y="1042"/>
                  </a:lnTo>
                  <a:lnTo>
                    <a:pt x="4047" y="1032"/>
                  </a:lnTo>
                  <a:lnTo>
                    <a:pt x="4032" y="1040"/>
                  </a:lnTo>
                  <a:lnTo>
                    <a:pt x="4022" y="1036"/>
                  </a:lnTo>
                  <a:lnTo>
                    <a:pt x="4013" y="1029"/>
                  </a:lnTo>
                  <a:lnTo>
                    <a:pt x="4025" y="1023"/>
                  </a:lnTo>
                  <a:lnTo>
                    <a:pt x="4014" y="1023"/>
                  </a:lnTo>
                  <a:lnTo>
                    <a:pt x="4003" y="1020"/>
                  </a:lnTo>
                  <a:lnTo>
                    <a:pt x="3990" y="1016"/>
                  </a:lnTo>
                  <a:lnTo>
                    <a:pt x="3980" y="1014"/>
                  </a:lnTo>
                  <a:lnTo>
                    <a:pt x="3968" y="1016"/>
                  </a:lnTo>
                  <a:lnTo>
                    <a:pt x="3968" y="1004"/>
                  </a:lnTo>
                  <a:lnTo>
                    <a:pt x="3979" y="1001"/>
                  </a:lnTo>
                  <a:lnTo>
                    <a:pt x="3988" y="995"/>
                  </a:lnTo>
                  <a:lnTo>
                    <a:pt x="3979" y="989"/>
                  </a:lnTo>
                  <a:lnTo>
                    <a:pt x="3990" y="991"/>
                  </a:lnTo>
                  <a:lnTo>
                    <a:pt x="4003" y="994"/>
                  </a:lnTo>
                  <a:lnTo>
                    <a:pt x="4014" y="999"/>
                  </a:lnTo>
                  <a:lnTo>
                    <a:pt x="4021" y="1008"/>
                  </a:lnTo>
                  <a:lnTo>
                    <a:pt x="4032" y="1015"/>
                  </a:lnTo>
                  <a:lnTo>
                    <a:pt x="4024" y="1005"/>
                  </a:lnTo>
                  <a:lnTo>
                    <a:pt x="4034" y="999"/>
                  </a:lnTo>
                  <a:lnTo>
                    <a:pt x="4045" y="997"/>
                  </a:lnTo>
                  <a:lnTo>
                    <a:pt x="4044" y="984"/>
                  </a:lnTo>
                  <a:lnTo>
                    <a:pt x="4055" y="978"/>
                  </a:lnTo>
                  <a:lnTo>
                    <a:pt x="4054" y="966"/>
                  </a:lnTo>
                  <a:lnTo>
                    <a:pt x="4065" y="966"/>
                  </a:lnTo>
                  <a:lnTo>
                    <a:pt x="4073" y="974"/>
                  </a:lnTo>
                  <a:lnTo>
                    <a:pt x="4083" y="969"/>
                  </a:lnTo>
                  <a:lnTo>
                    <a:pt x="4072" y="961"/>
                  </a:lnTo>
                  <a:lnTo>
                    <a:pt x="4061" y="962"/>
                  </a:lnTo>
                  <a:lnTo>
                    <a:pt x="4050" y="958"/>
                  </a:lnTo>
                  <a:lnTo>
                    <a:pt x="4038" y="955"/>
                  </a:lnTo>
                  <a:lnTo>
                    <a:pt x="4049" y="947"/>
                  </a:lnTo>
                  <a:lnTo>
                    <a:pt x="4060" y="948"/>
                  </a:lnTo>
                  <a:lnTo>
                    <a:pt x="4071" y="949"/>
                  </a:lnTo>
                  <a:lnTo>
                    <a:pt x="4082" y="950"/>
                  </a:lnTo>
                  <a:lnTo>
                    <a:pt x="4096" y="952"/>
                  </a:lnTo>
                  <a:lnTo>
                    <a:pt x="4110" y="948"/>
                  </a:lnTo>
                  <a:lnTo>
                    <a:pt x="4122" y="944"/>
                  </a:lnTo>
                  <a:lnTo>
                    <a:pt x="4128" y="933"/>
                  </a:lnTo>
                  <a:lnTo>
                    <a:pt x="4142" y="936"/>
                  </a:lnTo>
                  <a:lnTo>
                    <a:pt x="4135" y="926"/>
                  </a:lnTo>
                  <a:lnTo>
                    <a:pt x="4147" y="923"/>
                  </a:lnTo>
                  <a:lnTo>
                    <a:pt x="4158" y="915"/>
                  </a:lnTo>
                  <a:lnTo>
                    <a:pt x="4171" y="921"/>
                  </a:lnTo>
                  <a:lnTo>
                    <a:pt x="4161" y="913"/>
                  </a:lnTo>
                  <a:lnTo>
                    <a:pt x="4149" y="915"/>
                  </a:lnTo>
                  <a:lnTo>
                    <a:pt x="4160" y="911"/>
                  </a:lnTo>
                  <a:lnTo>
                    <a:pt x="4172" y="904"/>
                  </a:lnTo>
                  <a:lnTo>
                    <a:pt x="4183" y="901"/>
                  </a:lnTo>
                  <a:lnTo>
                    <a:pt x="4189" y="911"/>
                  </a:lnTo>
                  <a:lnTo>
                    <a:pt x="4200" y="909"/>
                  </a:lnTo>
                  <a:lnTo>
                    <a:pt x="4211" y="902"/>
                  </a:lnTo>
                  <a:lnTo>
                    <a:pt x="4222" y="900"/>
                  </a:lnTo>
                  <a:lnTo>
                    <a:pt x="4230" y="892"/>
                  </a:lnTo>
                  <a:lnTo>
                    <a:pt x="4241" y="889"/>
                  </a:lnTo>
                  <a:lnTo>
                    <a:pt x="4257" y="887"/>
                  </a:lnTo>
                  <a:lnTo>
                    <a:pt x="4270" y="882"/>
                  </a:lnTo>
                  <a:lnTo>
                    <a:pt x="4285" y="884"/>
                  </a:lnTo>
                  <a:lnTo>
                    <a:pt x="4295" y="880"/>
                  </a:lnTo>
                  <a:lnTo>
                    <a:pt x="4308" y="882"/>
                  </a:lnTo>
                  <a:lnTo>
                    <a:pt x="4320" y="885"/>
                  </a:lnTo>
                  <a:lnTo>
                    <a:pt x="4321" y="872"/>
                  </a:lnTo>
                  <a:lnTo>
                    <a:pt x="4335" y="873"/>
                  </a:lnTo>
                  <a:lnTo>
                    <a:pt x="4347" y="871"/>
                  </a:lnTo>
                  <a:lnTo>
                    <a:pt x="4358" y="870"/>
                  </a:lnTo>
                  <a:lnTo>
                    <a:pt x="4369" y="865"/>
                  </a:lnTo>
                  <a:lnTo>
                    <a:pt x="4383" y="864"/>
                  </a:lnTo>
                  <a:lnTo>
                    <a:pt x="4399" y="863"/>
                  </a:lnTo>
                  <a:lnTo>
                    <a:pt x="4412" y="859"/>
                  </a:lnTo>
                  <a:lnTo>
                    <a:pt x="4423" y="859"/>
                  </a:lnTo>
                  <a:lnTo>
                    <a:pt x="4437" y="855"/>
                  </a:lnTo>
                  <a:lnTo>
                    <a:pt x="4449" y="853"/>
                  </a:lnTo>
                  <a:lnTo>
                    <a:pt x="4463" y="848"/>
                  </a:lnTo>
                  <a:lnTo>
                    <a:pt x="4449" y="848"/>
                  </a:lnTo>
                  <a:lnTo>
                    <a:pt x="4438" y="851"/>
                  </a:lnTo>
                  <a:lnTo>
                    <a:pt x="4426" y="852"/>
                  </a:lnTo>
                  <a:lnTo>
                    <a:pt x="4417" y="845"/>
                  </a:lnTo>
                  <a:lnTo>
                    <a:pt x="4405" y="844"/>
                  </a:lnTo>
                  <a:lnTo>
                    <a:pt x="4394" y="851"/>
                  </a:lnTo>
                  <a:lnTo>
                    <a:pt x="4397" y="838"/>
                  </a:lnTo>
                  <a:lnTo>
                    <a:pt x="4402" y="828"/>
                  </a:lnTo>
                  <a:lnTo>
                    <a:pt x="4414" y="832"/>
                  </a:lnTo>
                  <a:lnTo>
                    <a:pt x="4416" y="821"/>
                  </a:lnTo>
                  <a:lnTo>
                    <a:pt x="4428" y="822"/>
                  </a:lnTo>
                  <a:lnTo>
                    <a:pt x="4424" y="834"/>
                  </a:lnTo>
                  <a:lnTo>
                    <a:pt x="4434" y="828"/>
                  </a:lnTo>
                  <a:lnTo>
                    <a:pt x="4445" y="827"/>
                  </a:lnTo>
                  <a:lnTo>
                    <a:pt x="4459" y="830"/>
                  </a:lnTo>
                  <a:lnTo>
                    <a:pt x="4448" y="824"/>
                  </a:lnTo>
                  <a:lnTo>
                    <a:pt x="4459" y="821"/>
                  </a:lnTo>
                  <a:lnTo>
                    <a:pt x="4471" y="823"/>
                  </a:lnTo>
                  <a:lnTo>
                    <a:pt x="4485" y="819"/>
                  </a:lnTo>
                  <a:lnTo>
                    <a:pt x="4495" y="825"/>
                  </a:lnTo>
                  <a:lnTo>
                    <a:pt x="4507" y="822"/>
                  </a:lnTo>
                  <a:lnTo>
                    <a:pt x="4495" y="818"/>
                  </a:lnTo>
                  <a:lnTo>
                    <a:pt x="4506" y="815"/>
                  </a:lnTo>
                  <a:lnTo>
                    <a:pt x="4516" y="819"/>
                  </a:lnTo>
                  <a:lnTo>
                    <a:pt x="4531" y="820"/>
                  </a:lnTo>
                  <a:lnTo>
                    <a:pt x="4543" y="818"/>
                  </a:lnTo>
                  <a:lnTo>
                    <a:pt x="4554" y="816"/>
                  </a:lnTo>
                  <a:lnTo>
                    <a:pt x="4568" y="817"/>
                  </a:lnTo>
                  <a:lnTo>
                    <a:pt x="4579" y="821"/>
                  </a:lnTo>
                  <a:lnTo>
                    <a:pt x="4591" y="824"/>
                  </a:lnTo>
                  <a:lnTo>
                    <a:pt x="4581" y="829"/>
                  </a:lnTo>
                  <a:lnTo>
                    <a:pt x="4575" y="841"/>
                  </a:lnTo>
                  <a:lnTo>
                    <a:pt x="4566" y="847"/>
                  </a:lnTo>
                  <a:lnTo>
                    <a:pt x="4579" y="846"/>
                  </a:lnTo>
                  <a:lnTo>
                    <a:pt x="4590" y="843"/>
                  </a:lnTo>
                  <a:lnTo>
                    <a:pt x="4601" y="844"/>
                  </a:lnTo>
                  <a:lnTo>
                    <a:pt x="4611" y="836"/>
                  </a:lnTo>
                  <a:lnTo>
                    <a:pt x="4623" y="839"/>
                  </a:lnTo>
                  <a:lnTo>
                    <a:pt x="4612" y="848"/>
                  </a:lnTo>
                  <a:lnTo>
                    <a:pt x="4624" y="849"/>
                  </a:lnTo>
                  <a:lnTo>
                    <a:pt x="4636" y="847"/>
                  </a:lnTo>
                  <a:lnTo>
                    <a:pt x="4644" y="839"/>
                  </a:lnTo>
                  <a:lnTo>
                    <a:pt x="4656" y="834"/>
                  </a:lnTo>
                  <a:lnTo>
                    <a:pt x="4651" y="845"/>
                  </a:lnTo>
                  <a:lnTo>
                    <a:pt x="4661" y="840"/>
                  </a:lnTo>
                  <a:lnTo>
                    <a:pt x="4674" y="837"/>
                  </a:lnTo>
                  <a:lnTo>
                    <a:pt x="4685" y="839"/>
                  </a:lnTo>
                  <a:lnTo>
                    <a:pt x="4674" y="831"/>
                  </a:lnTo>
                  <a:lnTo>
                    <a:pt x="4690" y="825"/>
                  </a:lnTo>
                  <a:lnTo>
                    <a:pt x="4700" y="830"/>
                  </a:lnTo>
                  <a:lnTo>
                    <a:pt x="4714" y="827"/>
                  </a:lnTo>
                  <a:lnTo>
                    <a:pt x="4703" y="824"/>
                  </a:lnTo>
                  <a:lnTo>
                    <a:pt x="4712" y="815"/>
                  </a:lnTo>
                  <a:lnTo>
                    <a:pt x="4725" y="814"/>
                  </a:lnTo>
                  <a:lnTo>
                    <a:pt x="4734" y="809"/>
                  </a:lnTo>
                  <a:lnTo>
                    <a:pt x="4745" y="805"/>
                  </a:lnTo>
                  <a:lnTo>
                    <a:pt x="4755" y="810"/>
                  </a:lnTo>
                  <a:lnTo>
                    <a:pt x="4766" y="808"/>
                  </a:lnTo>
                  <a:lnTo>
                    <a:pt x="4781" y="810"/>
                  </a:lnTo>
                  <a:lnTo>
                    <a:pt x="4773" y="818"/>
                  </a:lnTo>
                  <a:lnTo>
                    <a:pt x="4786" y="819"/>
                  </a:lnTo>
                  <a:lnTo>
                    <a:pt x="4797" y="816"/>
                  </a:lnTo>
                  <a:lnTo>
                    <a:pt x="4787" y="823"/>
                  </a:lnTo>
                  <a:lnTo>
                    <a:pt x="4798" y="825"/>
                  </a:lnTo>
                  <a:lnTo>
                    <a:pt x="4807" y="817"/>
                  </a:lnTo>
                  <a:lnTo>
                    <a:pt x="4796" y="807"/>
                  </a:lnTo>
                  <a:lnTo>
                    <a:pt x="4785" y="801"/>
                  </a:lnTo>
                  <a:lnTo>
                    <a:pt x="4778" y="792"/>
                  </a:lnTo>
                  <a:lnTo>
                    <a:pt x="4766" y="792"/>
                  </a:lnTo>
                  <a:lnTo>
                    <a:pt x="4759" y="780"/>
                  </a:lnTo>
                  <a:lnTo>
                    <a:pt x="4768" y="772"/>
                  </a:lnTo>
                  <a:lnTo>
                    <a:pt x="4783" y="776"/>
                  </a:lnTo>
                  <a:lnTo>
                    <a:pt x="4796" y="778"/>
                  </a:lnTo>
                  <a:lnTo>
                    <a:pt x="4812" y="777"/>
                  </a:lnTo>
                  <a:lnTo>
                    <a:pt x="4824" y="775"/>
                  </a:lnTo>
                  <a:lnTo>
                    <a:pt x="4837" y="776"/>
                  </a:lnTo>
                  <a:lnTo>
                    <a:pt x="4849" y="776"/>
                  </a:lnTo>
                  <a:lnTo>
                    <a:pt x="4863" y="773"/>
                  </a:lnTo>
                  <a:lnTo>
                    <a:pt x="4874" y="769"/>
                  </a:lnTo>
                  <a:lnTo>
                    <a:pt x="4885" y="765"/>
                  </a:lnTo>
                  <a:lnTo>
                    <a:pt x="4891" y="752"/>
                  </a:lnTo>
                  <a:lnTo>
                    <a:pt x="4900" y="744"/>
                  </a:lnTo>
                  <a:lnTo>
                    <a:pt x="4891" y="736"/>
                  </a:lnTo>
                  <a:lnTo>
                    <a:pt x="4879" y="730"/>
                  </a:lnTo>
                  <a:lnTo>
                    <a:pt x="4884" y="713"/>
                  </a:lnTo>
                  <a:lnTo>
                    <a:pt x="4895" y="710"/>
                  </a:lnTo>
                  <a:lnTo>
                    <a:pt x="4902" y="699"/>
                  </a:lnTo>
                  <a:lnTo>
                    <a:pt x="4911" y="684"/>
                  </a:lnTo>
                  <a:lnTo>
                    <a:pt x="4922" y="676"/>
                  </a:lnTo>
                  <a:lnTo>
                    <a:pt x="4930" y="668"/>
                  </a:lnTo>
                  <a:lnTo>
                    <a:pt x="4947" y="658"/>
                  </a:lnTo>
                  <a:lnTo>
                    <a:pt x="4958" y="654"/>
                  </a:lnTo>
                  <a:lnTo>
                    <a:pt x="4968" y="650"/>
                  </a:lnTo>
                  <a:lnTo>
                    <a:pt x="4979" y="638"/>
                  </a:lnTo>
                  <a:lnTo>
                    <a:pt x="4990" y="633"/>
                  </a:lnTo>
                  <a:lnTo>
                    <a:pt x="5003" y="627"/>
                  </a:lnTo>
                  <a:lnTo>
                    <a:pt x="5013" y="620"/>
                  </a:lnTo>
                  <a:lnTo>
                    <a:pt x="5024" y="614"/>
                  </a:lnTo>
                  <a:lnTo>
                    <a:pt x="5034" y="618"/>
                  </a:lnTo>
                  <a:lnTo>
                    <a:pt x="5045" y="614"/>
                  </a:lnTo>
                  <a:lnTo>
                    <a:pt x="5056" y="608"/>
                  </a:lnTo>
                  <a:lnTo>
                    <a:pt x="5067" y="603"/>
                  </a:lnTo>
                  <a:lnTo>
                    <a:pt x="5079" y="603"/>
                  </a:lnTo>
                  <a:lnTo>
                    <a:pt x="5086" y="612"/>
                  </a:lnTo>
                  <a:lnTo>
                    <a:pt x="5100" y="608"/>
                  </a:lnTo>
                  <a:lnTo>
                    <a:pt x="5110" y="614"/>
                  </a:lnTo>
                  <a:lnTo>
                    <a:pt x="5119" y="622"/>
                  </a:lnTo>
                  <a:lnTo>
                    <a:pt x="5133" y="624"/>
                  </a:lnTo>
                  <a:lnTo>
                    <a:pt x="5144" y="627"/>
                  </a:lnTo>
                  <a:lnTo>
                    <a:pt x="5157" y="628"/>
                  </a:lnTo>
                  <a:lnTo>
                    <a:pt x="5169" y="626"/>
                  </a:lnTo>
                  <a:lnTo>
                    <a:pt x="5177" y="635"/>
                  </a:lnTo>
                  <a:lnTo>
                    <a:pt x="5183" y="646"/>
                  </a:lnTo>
                  <a:lnTo>
                    <a:pt x="5194" y="650"/>
                  </a:lnTo>
                  <a:lnTo>
                    <a:pt x="5181" y="653"/>
                  </a:lnTo>
                  <a:lnTo>
                    <a:pt x="5169" y="651"/>
                  </a:lnTo>
                  <a:lnTo>
                    <a:pt x="5158" y="653"/>
                  </a:lnTo>
                  <a:lnTo>
                    <a:pt x="5170" y="653"/>
                  </a:lnTo>
                  <a:lnTo>
                    <a:pt x="5160" y="661"/>
                  </a:lnTo>
                  <a:lnTo>
                    <a:pt x="5148" y="664"/>
                  </a:lnTo>
                  <a:lnTo>
                    <a:pt x="5137" y="667"/>
                  </a:lnTo>
                  <a:lnTo>
                    <a:pt x="5148" y="665"/>
                  </a:lnTo>
                  <a:lnTo>
                    <a:pt x="5143" y="676"/>
                  </a:lnTo>
                  <a:lnTo>
                    <a:pt x="5130" y="679"/>
                  </a:lnTo>
                  <a:lnTo>
                    <a:pt x="5118" y="682"/>
                  </a:lnTo>
                  <a:lnTo>
                    <a:pt x="5107" y="681"/>
                  </a:lnTo>
                  <a:lnTo>
                    <a:pt x="5097" y="685"/>
                  </a:lnTo>
                  <a:lnTo>
                    <a:pt x="5085" y="688"/>
                  </a:lnTo>
                  <a:lnTo>
                    <a:pt x="5099" y="691"/>
                  </a:lnTo>
                  <a:lnTo>
                    <a:pt x="5110" y="691"/>
                  </a:lnTo>
                  <a:lnTo>
                    <a:pt x="5122" y="695"/>
                  </a:lnTo>
                  <a:lnTo>
                    <a:pt x="5133" y="691"/>
                  </a:lnTo>
                  <a:lnTo>
                    <a:pt x="5144" y="693"/>
                  </a:lnTo>
                  <a:lnTo>
                    <a:pt x="5157" y="690"/>
                  </a:lnTo>
                  <a:lnTo>
                    <a:pt x="5168" y="690"/>
                  </a:lnTo>
                  <a:lnTo>
                    <a:pt x="5162" y="701"/>
                  </a:lnTo>
                  <a:lnTo>
                    <a:pt x="5151" y="701"/>
                  </a:lnTo>
                  <a:lnTo>
                    <a:pt x="5160" y="707"/>
                  </a:lnTo>
                  <a:lnTo>
                    <a:pt x="5172" y="705"/>
                  </a:lnTo>
                  <a:lnTo>
                    <a:pt x="5186" y="700"/>
                  </a:lnTo>
                  <a:lnTo>
                    <a:pt x="5199" y="696"/>
                  </a:lnTo>
                  <a:lnTo>
                    <a:pt x="5210" y="700"/>
                  </a:lnTo>
                  <a:lnTo>
                    <a:pt x="5221" y="703"/>
                  </a:lnTo>
                  <a:lnTo>
                    <a:pt x="5232" y="696"/>
                  </a:lnTo>
                  <a:lnTo>
                    <a:pt x="5242" y="701"/>
                  </a:lnTo>
                  <a:lnTo>
                    <a:pt x="5258" y="701"/>
                  </a:lnTo>
                  <a:lnTo>
                    <a:pt x="5264" y="712"/>
                  </a:lnTo>
                  <a:lnTo>
                    <a:pt x="5259" y="724"/>
                  </a:lnTo>
                  <a:lnTo>
                    <a:pt x="5250" y="730"/>
                  </a:lnTo>
                  <a:lnTo>
                    <a:pt x="5241" y="738"/>
                  </a:lnTo>
                  <a:lnTo>
                    <a:pt x="5230" y="741"/>
                  </a:lnTo>
                  <a:lnTo>
                    <a:pt x="5229" y="753"/>
                  </a:lnTo>
                  <a:lnTo>
                    <a:pt x="5222" y="763"/>
                  </a:lnTo>
                  <a:lnTo>
                    <a:pt x="5208" y="760"/>
                  </a:lnTo>
                  <a:lnTo>
                    <a:pt x="5214" y="770"/>
                  </a:lnTo>
                  <a:lnTo>
                    <a:pt x="5226" y="772"/>
                  </a:lnTo>
                  <a:lnTo>
                    <a:pt x="5238" y="770"/>
                  </a:lnTo>
                  <a:lnTo>
                    <a:pt x="5249" y="769"/>
                  </a:lnTo>
                  <a:lnTo>
                    <a:pt x="5263" y="767"/>
                  </a:lnTo>
                  <a:lnTo>
                    <a:pt x="5274" y="768"/>
                  </a:lnTo>
                  <a:lnTo>
                    <a:pt x="5295" y="766"/>
                  </a:lnTo>
                  <a:lnTo>
                    <a:pt x="5302" y="757"/>
                  </a:lnTo>
                  <a:lnTo>
                    <a:pt x="5301" y="744"/>
                  </a:lnTo>
                  <a:lnTo>
                    <a:pt x="5316" y="739"/>
                  </a:lnTo>
                  <a:lnTo>
                    <a:pt x="5328" y="740"/>
                  </a:lnTo>
                  <a:lnTo>
                    <a:pt x="5339" y="742"/>
                  </a:lnTo>
                  <a:lnTo>
                    <a:pt x="5355" y="740"/>
                  </a:lnTo>
                  <a:lnTo>
                    <a:pt x="5367" y="736"/>
                  </a:lnTo>
                  <a:lnTo>
                    <a:pt x="5379" y="736"/>
                  </a:lnTo>
                  <a:lnTo>
                    <a:pt x="5392" y="733"/>
                  </a:lnTo>
                  <a:lnTo>
                    <a:pt x="5403" y="735"/>
                  </a:lnTo>
                  <a:lnTo>
                    <a:pt x="5413" y="741"/>
                  </a:lnTo>
                  <a:lnTo>
                    <a:pt x="5426" y="740"/>
                  </a:lnTo>
                  <a:lnTo>
                    <a:pt x="5439" y="738"/>
                  </a:lnTo>
                  <a:lnTo>
                    <a:pt x="5461" y="733"/>
                  </a:lnTo>
                  <a:lnTo>
                    <a:pt x="5478" y="738"/>
                  </a:lnTo>
                  <a:lnTo>
                    <a:pt x="5492" y="733"/>
                  </a:lnTo>
                  <a:lnTo>
                    <a:pt x="5496" y="744"/>
                  </a:lnTo>
                  <a:lnTo>
                    <a:pt x="5508" y="743"/>
                  </a:lnTo>
                  <a:lnTo>
                    <a:pt x="5520" y="742"/>
                  </a:lnTo>
                  <a:lnTo>
                    <a:pt x="5530" y="745"/>
                  </a:lnTo>
                  <a:lnTo>
                    <a:pt x="5519" y="750"/>
                  </a:lnTo>
                  <a:lnTo>
                    <a:pt x="5539" y="759"/>
                  </a:lnTo>
                  <a:lnTo>
                    <a:pt x="5550" y="764"/>
                  </a:lnTo>
                  <a:lnTo>
                    <a:pt x="5557" y="773"/>
                  </a:lnTo>
                  <a:lnTo>
                    <a:pt x="5546" y="785"/>
                  </a:lnTo>
                  <a:lnTo>
                    <a:pt x="5538" y="794"/>
                  </a:lnTo>
                  <a:lnTo>
                    <a:pt x="5537" y="806"/>
                  </a:lnTo>
                  <a:lnTo>
                    <a:pt x="5539" y="793"/>
                  </a:lnTo>
                  <a:lnTo>
                    <a:pt x="5549" y="786"/>
                  </a:lnTo>
                  <a:lnTo>
                    <a:pt x="5561" y="778"/>
                  </a:lnTo>
                  <a:lnTo>
                    <a:pt x="5576" y="783"/>
                  </a:lnTo>
                  <a:lnTo>
                    <a:pt x="5584" y="791"/>
                  </a:lnTo>
                  <a:lnTo>
                    <a:pt x="5585" y="804"/>
                  </a:lnTo>
                  <a:lnTo>
                    <a:pt x="5573" y="804"/>
                  </a:lnTo>
                  <a:lnTo>
                    <a:pt x="5582" y="811"/>
                  </a:lnTo>
                  <a:lnTo>
                    <a:pt x="5593" y="819"/>
                  </a:lnTo>
                  <a:lnTo>
                    <a:pt x="5585" y="828"/>
                  </a:lnTo>
                  <a:lnTo>
                    <a:pt x="5596" y="830"/>
                  </a:lnTo>
                  <a:lnTo>
                    <a:pt x="5606" y="825"/>
                  </a:lnTo>
                  <a:lnTo>
                    <a:pt x="5613" y="816"/>
                  </a:lnTo>
                  <a:lnTo>
                    <a:pt x="5623" y="820"/>
                  </a:lnTo>
                  <a:lnTo>
                    <a:pt x="5613" y="812"/>
                  </a:lnTo>
                  <a:lnTo>
                    <a:pt x="5603" y="810"/>
                  </a:lnTo>
                  <a:lnTo>
                    <a:pt x="5614" y="805"/>
                  </a:lnTo>
                  <a:lnTo>
                    <a:pt x="5624" y="810"/>
                  </a:lnTo>
                  <a:lnTo>
                    <a:pt x="5632" y="822"/>
                  </a:lnTo>
                  <a:lnTo>
                    <a:pt x="5635" y="833"/>
                  </a:lnTo>
                  <a:lnTo>
                    <a:pt x="5637" y="845"/>
                  </a:lnTo>
                  <a:lnTo>
                    <a:pt x="5648" y="843"/>
                  </a:lnTo>
                  <a:lnTo>
                    <a:pt x="5657" y="852"/>
                  </a:lnTo>
                  <a:lnTo>
                    <a:pt x="5655" y="863"/>
                  </a:lnTo>
                  <a:lnTo>
                    <a:pt x="5649" y="874"/>
                  </a:lnTo>
                  <a:lnTo>
                    <a:pt x="5645" y="886"/>
                  </a:lnTo>
                  <a:lnTo>
                    <a:pt x="5635" y="895"/>
                  </a:lnTo>
                  <a:lnTo>
                    <a:pt x="5625" y="895"/>
                  </a:lnTo>
                  <a:lnTo>
                    <a:pt x="5636" y="886"/>
                  </a:lnTo>
                  <a:lnTo>
                    <a:pt x="5624" y="878"/>
                  </a:lnTo>
                  <a:lnTo>
                    <a:pt x="5612" y="877"/>
                  </a:lnTo>
                  <a:lnTo>
                    <a:pt x="5601" y="879"/>
                  </a:lnTo>
                  <a:lnTo>
                    <a:pt x="5597" y="868"/>
                  </a:lnTo>
                  <a:lnTo>
                    <a:pt x="5587" y="862"/>
                  </a:lnTo>
                  <a:lnTo>
                    <a:pt x="5574" y="857"/>
                  </a:lnTo>
                  <a:lnTo>
                    <a:pt x="5562" y="856"/>
                  </a:lnTo>
                  <a:lnTo>
                    <a:pt x="5571" y="863"/>
                  </a:lnTo>
                  <a:lnTo>
                    <a:pt x="5582" y="866"/>
                  </a:lnTo>
                  <a:lnTo>
                    <a:pt x="5592" y="870"/>
                  </a:lnTo>
                  <a:lnTo>
                    <a:pt x="5581" y="874"/>
                  </a:lnTo>
                  <a:lnTo>
                    <a:pt x="5591" y="882"/>
                  </a:lnTo>
                  <a:lnTo>
                    <a:pt x="5588" y="895"/>
                  </a:lnTo>
                  <a:lnTo>
                    <a:pt x="5602" y="894"/>
                  </a:lnTo>
                  <a:lnTo>
                    <a:pt x="5612" y="881"/>
                  </a:lnTo>
                  <a:lnTo>
                    <a:pt x="5622" y="888"/>
                  </a:lnTo>
                  <a:lnTo>
                    <a:pt x="5626" y="899"/>
                  </a:lnTo>
                  <a:lnTo>
                    <a:pt x="5638" y="901"/>
                  </a:lnTo>
                  <a:lnTo>
                    <a:pt x="5647" y="909"/>
                  </a:lnTo>
                  <a:lnTo>
                    <a:pt x="5635" y="914"/>
                  </a:lnTo>
                  <a:lnTo>
                    <a:pt x="5642" y="924"/>
                  </a:lnTo>
                  <a:lnTo>
                    <a:pt x="5632" y="939"/>
                  </a:lnTo>
                  <a:lnTo>
                    <a:pt x="5622" y="946"/>
                  </a:lnTo>
                  <a:lnTo>
                    <a:pt x="5610" y="954"/>
                  </a:lnTo>
                  <a:lnTo>
                    <a:pt x="5603" y="962"/>
                  </a:lnTo>
                  <a:lnTo>
                    <a:pt x="5593" y="969"/>
                  </a:lnTo>
                  <a:lnTo>
                    <a:pt x="5577" y="976"/>
                  </a:lnTo>
                  <a:lnTo>
                    <a:pt x="5559" y="980"/>
                  </a:lnTo>
                  <a:lnTo>
                    <a:pt x="5546" y="989"/>
                  </a:lnTo>
                  <a:lnTo>
                    <a:pt x="5538" y="998"/>
                  </a:lnTo>
                  <a:lnTo>
                    <a:pt x="5531" y="1007"/>
                  </a:lnTo>
                  <a:lnTo>
                    <a:pt x="5518" y="1006"/>
                  </a:lnTo>
                  <a:lnTo>
                    <a:pt x="5507" y="1006"/>
                  </a:lnTo>
                  <a:lnTo>
                    <a:pt x="5495" y="1013"/>
                  </a:lnTo>
                  <a:lnTo>
                    <a:pt x="5483" y="1023"/>
                  </a:lnTo>
                  <a:lnTo>
                    <a:pt x="5468" y="1027"/>
                  </a:lnTo>
                  <a:lnTo>
                    <a:pt x="5454" y="1032"/>
                  </a:lnTo>
                  <a:lnTo>
                    <a:pt x="5443" y="1029"/>
                  </a:lnTo>
                  <a:lnTo>
                    <a:pt x="5441" y="1041"/>
                  </a:lnTo>
                  <a:lnTo>
                    <a:pt x="5431" y="1048"/>
                  </a:lnTo>
                  <a:lnTo>
                    <a:pt x="5418" y="1048"/>
                  </a:lnTo>
                  <a:lnTo>
                    <a:pt x="5408" y="1054"/>
                  </a:lnTo>
                  <a:lnTo>
                    <a:pt x="5397" y="1052"/>
                  </a:lnTo>
                  <a:lnTo>
                    <a:pt x="5383" y="1058"/>
                  </a:lnTo>
                  <a:lnTo>
                    <a:pt x="5397" y="1054"/>
                  </a:lnTo>
                  <a:lnTo>
                    <a:pt x="5415" y="1053"/>
                  </a:lnTo>
                  <a:lnTo>
                    <a:pt x="5416" y="1065"/>
                  </a:lnTo>
                  <a:lnTo>
                    <a:pt x="5406" y="1074"/>
                  </a:lnTo>
                  <a:lnTo>
                    <a:pt x="5393" y="1083"/>
                  </a:lnTo>
                  <a:lnTo>
                    <a:pt x="5381" y="1084"/>
                  </a:lnTo>
                  <a:lnTo>
                    <a:pt x="5369" y="1086"/>
                  </a:lnTo>
                  <a:lnTo>
                    <a:pt x="5359" y="1093"/>
                  </a:lnTo>
                  <a:lnTo>
                    <a:pt x="5351" y="1101"/>
                  </a:lnTo>
                  <a:lnTo>
                    <a:pt x="5341" y="1111"/>
                  </a:lnTo>
                  <a:lnTo>
                    <a:pt x="5333" y="1120"/>
                  </a:lnTo>
                  <a:lnTo>
                    <a:pt x="5321" y="1115"/>
                  </a:lnTo>
                  <a:lnTo>
                    <a:pt x="5325" y="1126"/>
                  </a:lnTo>
                  <a:lnTo>
                    <a:pt x="5316" y="1133"/>
                  </a:lnTo>
                  <a:lnTo>
                    <a:pt x="5304" y="1135"/>
                  </a:lnTo>
                  <a:lnTo>
                    <a:pt x="5292" y="1141"/>
                  </a:lnTo>
                  <a:lnTo>
                    <a:pt x="5278" y="1140"/>
                  </a:lnTo>
                  <a:lnTo>
                    <a:pt x="5265" y="1141"/>
                  </a:lnTo>
                  <a:lnTo>
                    <a:pt x="5254" y="1141"/>
                  </a:lnTo>
                  <a:lnTo>
                    <a:pt x="5238" y="1139"/>
                  </a:lnTo>
                  <a:lnTo>
                    <a:pt x="5224" y="1138"/>
                  </a:lnTo>
                  <a:lnTo>
                    <a:pt x="5211" y="1137"/>
                  </a:lnTo>
                  <a:lnTo>
                    <a:pt x="5200" y="1139"/>
                  </a:lnTo>
                  <a:lnTo>
                    <a:pt x="5188" y="1139"/>
                  </a:lnTo>
                  <a:lnTo>
                    <a:pt x="5205" y="1142"/>
                  </a:lnTo>
                  <a:lnTo>
                    <a:pt x="5219" y="1141"/>
                  </a:lnTo>
                  <a:lnTo>
                    <a:pt x="5230" y="1143"/>
                  </a:lnTo>
                  <a:lnTo>
                    <a:pt x="5242" y="1148"/>
                  </a:lnTo>
                  <a:lnTo>
                    <a:pt x="5238" y="1160"/>
                  </a:lnTo>
                  <a:lnTo>
                    <a:pt x="5232" y="1171"/>
                  </a:lnTo>
                  <a:lnTo>
                    <a:pt x="5224" y="1181"/>
                  </a:lnTo>
                  <a:lnTo>
                    <a:pt x="5208" y="1179"/>
                  </a:lnTo>
                  <a:lnTo>
                    <a:pt x="5197" y="1179"/>
                  </a:lnTo>
                  <a:lnTo>
                    <a:pt x="5187" y="1187"/>
                  </a:lnTo>
                  <a:lnTo>
                    <a:pt x="5183" y="1198"/>
                  </a:lnTo>
                  <a:lnTo>
                    <a:pt x="5175" y="1207"/>
                  </a:lnTo>
                  <a:lnTo>
                    <a:pt x="5174" y="1219"/>
                  </a:lnTo>
                  <a:lnTo>
                    <a:pt x="5164" y="1232"/>
                  </a:lnTo>
                  <a:lnTo>
                    <a:pt x="5146" y="1241"/>
                  </a:lnTo>
                  <a:lnTo>
                    <a:pt x="5155" y="1248"/>
                  </a:lnTo>
                  <a:lnTo>
                    <a:pt x="5165" y="1242"/>
                  </a:lnTo>
                  <a:lnTo>
                    <a:pt x="5174" y="1235"/>
                  </a:lnTo>
                  <a:lnTo>
                    <a:pt x="5182" y="1226"/>
                  </a:lnTo>
                  <a:lnTo>
                    <a:pt x="5194" y="1221"/>
                  </a:lnTo>
                  <a:lnTo>
                    <a:pt x="5193" y="1209"/>
                  </a:lnTo>
                  <a:lnTo>
                    <a:pt x="5200" y="1200"/>
                  </a:lnTo>
                  <a:lnTo>
                    <a:pt x="5214" y="1198"/>
                  </a:lnTo>
                  <a:lnTo>
                    <a:pt x="5228" y="1202"/>
                  </a:lnTo>
                  <a:lnTo>
                    <a:pt x="5240" y="1200"/>
                  </a:lnTo>
                  <a:lnTo>
                    <a:pt x="5253" y="1198"/>
                  </a:lnTo>
                  <a:lnTo>
                    <a:pt x="5271" y="1199"/>
                  </a:lnTo>
                  <a:lnTo>
                    <a:pt x="5287" y="1199"/>
                  </a:lnTo>
                  <a:lnTo>
                    <a:pt x="5298" y="1194"/>
                  </a:lnTo>
                  <a:lnTo>
                    <a:pt x="5309" y="1190"/>
                  </a:lnTo>
                  <a:lnTo>
                    <a:pt x="5313" y="1201"/>
                  </a:lnTo>
                  <a:lnTo>
                    <a:pt x="5324" y="1206"/>
                  </a:lnTo>
                  <a:lnTo>
                    <a:pt x="5325" y="1194"/>
                  </a:lnTo>
                  <a:lnTo>
                    <a:pt x="5334" y="1186"/>
                  </a:lnTo>
                  <a:lnTo>
                    <a:pt x="5319" y="1186"/>
                  </a:lnTo>
                  <a:lnTo>
                    <a:pt x="5333" y="1180"/>
                  </a:lnTo>
                  <a:lnTo>
                    <a:pt x="5347" y="1176"/>
                  </a:lnTo>
                  <a:lnTo>
                    <a:pt x="5359" y="1174"/>
                  </a:lnTo>
                  <a:lnTo>
                    <a:pt x="5371" y="1171"/>
                  </a:lnTo>
                  <a:lnTo>
                    <a:pt x="5375" y="1160"/>
                  </a:lnTo>
                  <a:lnTo>
                    <a:pt x="5386" y="1169"/>
                  </a:lnTo>
                  <a:lnTo>
                    <a:pt x="5398" y="1163"/>
                  </a:lnTo>
                  <a:lnTo>
                    <a:pt x="5411" y="1163"/>
                  </a:lnTo>
                  <a:lnTo>
                    <a:pt x="5421" y="1157"/>
                  </a:lnTo>
                  <a:lnTo>
                    <a:pt x="5430" y="1151"/>
                  </a:lnTo>
                  <a:lnTo>
                    <a:pt x="5441" y="1146"/>
                  </a:lnTo>
                  <a:lnTo>
                    <a:pt x="5450" y="1138"/>
                  </a:lnTo>
                  <a:lnTo>
                    <a:pt x="5461" y="1136"/>
                  </a:lnTo>
                  <a:lnTo>
                    <a:pt x="5473" y="1133"/>
                  </a:lnTo>
                  <a:lnTo>
                    <a:pt x="5472" y="1122"/>
                  </a:lnTo>
                  <a:lnTo>
                    <a:pt x="5461" y="1119"/>
                  </a:lnTo>
                  <a:lnTo>
                    <a:pt x="5448" y="1126"/>
                  </a:lnTo>
                  <a:lnTo>
                    <a:pt x="5438" y="1133"/>
                  </a:lnTo>
                  <a:lnTo>
                    <a:pt x="5425" y="1131"/>
                  </a:lnTo>
                  <a:lnTo>
                    <a:pt x="5408" y="1132"/>
                  </a:lnTo>
                  <a:lnTo>
                    <a:pt x="5397" y="1129"/>
                  </a:lnTo>
                  <a:lnTo>
                    <a:pt x="5393" y="1117"/>
                  </a:lnTo>
                  <a:lnTo>
                    <a:pt x="5410" y="1110"/>
                  </a:lnTo>
                  <a:lnTo>
                    <a:pt x="5417" y="1096"/>
                  </a:lnTo>
                  <a:lnTo>
                    <a:pt x="5438" y="1090"/>
                  </a:lnTo>
                  <a:lnTo>
                    <a:pt x="5449" y="1093"/>
                  </a:lnTo>
                  <a:lnTo>
                    <a:pt x="5461" y="1097"/>
                  </a:lnTo>
                  <a:lnTo>
                    <a:pt x="5474" y="1104"/>
                  </a:lnTo>
                  <a:lnTo>
                    <a:pt x="5487" y="1103"/>
                  </a:lnTo>
                  <a:lnTo>
                    <a:pt x="5489" y="1091"/>
                  </a:lnTo>
                  <a:lnTo>
                    <a:pt x="5500" y="1087"/>
                  </a:lnTo>
                  <a:lnTo>
                    <a:pt x="5512" y="1087"/>
                  </a:lnTo>
                  <a:lnTo>
                    <a:pt x="5503" y="1095"/>
                  </a:lnTo>
                  <a:lnTo>
                    <a:pt x="5494" y="1102"/>
                  </a:lnTo>
                  <a:lnTo>
                    <a:pt x="5508" y="1118"/>
                  </a:lnTo>
                  <a:lnTo>
                    <a:pt x="5519" y="1122"/>
                  </a:lnTo>
                  <a:lnTo>
                    <a:pt x="5534" y="1127"/>
                  </a:lnTo>
                  <a:lnTo>
                    <a:pt x="5552" y="1130"/>
                  </a:lnTo>
                  <a:lnTo>
                    <a:pt x="5569" y="1130"/>
                  </a:lnTo>
                  <a:lnTo>
                    <a:pt x="5583" y="1129"/>
                  </a:lnTo>
                  <a:lnTo>
                    <a:pt x="5596" y="1126"/>
                  </a:lnTo>
                  <a:lnTo>
                    <a:pt x="5598" y="1113"/>
                  </a:lnTo>
                  <a:lnTo>
                    <a:pt x="5590" y="1097"/>
                  </a:lnTo>
                  <a:lnTo>
                    <a:pt x="5600" y="1104"/>
                  </a:lnTo>
                  <a:lnTo>
                    <a:pt x="5610" y="1109"/>
                  </a:lnTo>
                  <a:lnTo>
                    <a:pt x="5616" y="1121"/>
                  </a:lnTo>
                  <a:lnTo>
                    <a:pt x="5625" y="1131"/>
                  </a:lnTo>
                  <a:lnTo>
                    <a:pt x="5629" y="1142"/>
                  </a:lnTo>
                  <a:lnTo>
                    <a:pt x="5620" y="1150"/>
                  </a:lnTo>
                  <a:lnTo>
                    <a:pt x="5614" y="1161"/>
                  </a:lnTo>
                  <a:lnTo>
                    <a:pt x="5621" y="1171"/>
                  </a:lnTo>
                  <a:lnTo>
                    <a:pt x="5633" y="1175"/>
                  </a:lnTo>
                  <a:lnTo>
                    <a:pt x="5632" y="1188"/>
                  </a:lnTo>
                  <a:lnTo>
                    <a:pt x="5644" y="1184"/>
                  </a:lnTo>
                  <a:lnTo>
                    <a:pt x="5654" y="1179"/>
                  </a:lnTo>
                  <a:lnTo>
                    <a:pt x="5667" y="1174"/>
                  </a:lnTo>
                  <a:lnTo>
                    <a:pt x="5656" y="1175"/>
                  </a:lnTo>
                  <a:lnTo>
                    <a:pt x="5644" y="1168"/>
                  </a:lnTo>
                  <a:lnTo>
                    <a:pt x="5634" y="1161"/>
                  </a:lnTo>
                  <a:lnTo>
                    <a:pt x="5644" y="1151"/>
                  </a:lnTo>
                  <a:lnTo>
                    <a:pt x="5659" y="1149"/>
                  </a:lnTo>
                  <a:lnTo>
                    <a:pt x="5675" y="1143"/>
                  </a:lnTo>
                  <a:lnTo>
                    <a:pt x="5693" y="1145"/>
                  </a:lnTo>
                  <a:lnTo>
                    <a:pt x="5711" y="1143"/>
                  </a:lnTo>
                  <a:lnTo>
                    <a:pt x="5724" y="1139"/>
                  </a:lnTo>
                  <a:lnTo>
                    <a:pt x="5734" y="1133"/>
                  </a:lnTo>
                  <a:lnTo>
                    <a:pt x="5746" y="1132"/>
                  </a:lnTo>
                  <a:lnTo>
                    <a:pt x="5758" y="1130"/>
                  </a:lnTo>
                  <a:lnTo>
                    <a:pt x="5769" y="1131"/>
                  </a:lnTo>
                  <a:lnTo>
                    <a:pt x="5781" y="1132"/>
                  </a:lnTo>
                  <a:lnTo>
                    <a:pt x="5793" y="1135"/>
                  </a:lnTo>
                  <a:lnTo>
                    <a:pt x="5811" y="1134"/>
                  </a:lnTo>
                  <a:lnTo>
                    <a:pt x="5823" y="1136"/>
                  </a:lnTo>
                  <a:lnTo>
                    <a:pt x="5834" y="1138"/>
                  </a:lnTo>
                  <a:lnTo>
                    <a:pt x="5849" y="1142"/>
                  </a:lnTo>
                  <a:lnTo>
                    <a:pt x="5865" y="1146"/>
                  </a:lnTo>
                  <a:lnTo>
                    <a:pt x="5876" y="1146"/>
                  </a:lnTo>
                  <a:lnTo>
                    <a:pt x="5893" y="1147"/>
                  </a:lnTo>
                  <a:lnTo>
                    <a:pt x="5910" y="1146"/>
                  </a:lnTo>
                  <a:lnTo>
                    <a:pt x="5921" y="1147"/>
                  </a:lnTo>
                  <a:lnTo>
                    <a:pt x="5936" y="1147"/>
                  </a:lnTo>
                  <a:lnTo>
                    <a:pt x="5950" y="1150"/>
                  </a:lnTo>
                  <a:lnTo>
                    <a:pt x="5959" y="1159"/>
                  </a:lnTo>
                  <a:lnTo>
                    <a:pt x="5949" y="1164"/>
                  </a:lnTo>
                  <a:lnTo>
                    <a:pt x="5939" y="1160"/>
                  </a:lnTo>
                  <a:lnTo>
                    <a:pt x="5928" y="1166"/>
                  </a:lnTo>
                  <a:lnTo>
                    <a:pt x="5928" y="1178"/>
                  </a:lnTo>
                  <a:lnTo>
                    <a:pt x="5929" y="1191"/>
                  </a:lnTo>
                  <a:lnTo>
                    <a:pt x="5940" y="1196"/>
                  </a:lnTo>
                  <a:lnTo>
                    <a:pt x="5950" y="1200"/>
                  </a:lnTo>
                  <a:lnTo>
                    <a:pt x="5969" y="1206"/>
                  </a:lnTo>
                  <a:lnTo>
                    <a:pt x="5983" y="1208"/>
                  </a:lnTo>
                  <a:lnTo>
                    <a:pt x="5994" y="1211"/>
                  </a:lnTo>
                  <a:lnTo>
                    <a:pt x="6004" y="1217"/>
                  </a:lnTo>
                  <a:lnTo>
                    <a:pt x="6015" y="1214"/>
                  </a:lnTo>
                  <a:lnTo>
                    <a:pt x="6028" y="1217"/>
                  </a:lnTo>
                  <a:lnTo>
                    <a:pt x="6042" y="1217"/>
                  </a:lnTo>
                  <a:lnTo>
                    <a:pt x="6056" y="1219"/>
                  </a:lnTo>
                  <a:lnTo>
                    <a:pt x="6067" y="1221"/>
                  </a:lnTo>
                  <a:lnTo>
                    <a:pt x="6088" y="1226"/>
                  </a:lnTo>
                  <a:lnTo>
                    <a:pt x="6102" y="1224"/>
                  </a:lnTo>
                  <a:lnTo>
                    <a:pt x="6114" y="1221"/>
                  </a:lnTo>
                  <a:lnTo>
                    <a:pt x="6126" y="1221"/>
                  </a:lnTo>
                  <a:lnTo>
                    <a:pt x="6136" y="1225"/>
                  </a:lnTo>
                  <a:lnTo>
                    <a:pt x="6148" y="1222"/>
                  </a:lnTo>
                  <a:lnTo>
                    <a:pt x="6161" y="1217"/>
                  </a:lnTo>
                  <a:lnTo>
                    <a:pt x="6170" y="1224"/>
                  </a:lnTo>
                  <a:lnTo>
                    <a:pt x="6184" y="1227"/>
                  </a:lnTo>
                  <a:lnTo>
                    <a:pt x="6178" y="1217"/>
                  </a:lnTo>
                  <a:lnTo>
                    <a:pt x="6189" y="1220"/>
                  </a:lnTo>
                  <a:lnTo>
                    <a:pt x="6201" y="1223"/>
                  </a:lnTo>
                  <a:lnTo>
                    <a:pt x="6211" y="1226"/>
                  </a:lnTo>
                  <a:lnTo>
                    <a:pt x="6223" y="1226"/>
                  </a:lnTo>
                  <a:lnTo>
                    <a:pt x="6227" y="1213"/>
                  </a:lnTo>
                  <a:lnTo>
                    <a:pt x="6233" y="1203"/>
                  </a:lnTo>
                  <a:lnTo>
                    <a:pt x="6245" y="1205"/>
                  </a:lnTo>
                  <a:lnTo>
                    <a:pt x="6235" y="1198"/>
                  </a:lnTo>
                  <a:lnTo>
                    <a:pt x="6246" y="1195"/>
                  </a:lnTo>
                  <a:lnTo>
                    <a:pt x="6236" y="1187"/>
                  </a:lnTo>
                  <a:lnTo>
                    <a:pt x="6228" y="1178"/>
                  </a:lnTo>
                  <a:lnTo>
                    <a:pt x="6220" y="1168"/>
                  </a:lnTo>
                  <a:lnTo>
                    <a:pt x="6231" y="1166"/>
                  </a:lnTo>
                  <a:lnTo>
                    <a:pt x="6224" y="1158"/>
                  </a:lnTo>
                  <a:lnTo>
                    <a:pt x="6231" y="1149"/>
                  </a:lnTo>
                  <a:lnTo>
                    <a:pt x="6230" y="1136"/>
                  </a:lnTo>
                  <a:lnTo>
                    <a:pt x="6241" y="1135"/>
                  </a:lnTo>
                  <a:lnTo>
                    <a:pt x="6248" y="1145"/>
                  </a:lnTo>
                  <a:lnTo>
                    <a:pt x="6260" y="1143"/>
                  </a:lnTo>
                  <a:lnTo>
                    <a:pt x="6268" y="1135"/>
                  </a:lnTo>
                  <a:lnTo>
                    <a:pt x="6278" y="1128"/>
                  </a:lnTo>
                  <a:lnTo>
                    <a:pt x="6286" y="1119"/>
                  </a:lnTo>
                  <a:lnTo>
                    <a:pt x="6296" y="1126"/>
                  </a:lnTo>
                  <a:lnTo>
                    <a:pt x="6307" y="1125"/>
                  </a:lnTo>
                  <a:lnTo>
                    <a:pt x="6308" y="1137"/>
                  </a:lnTo>
                  <a:lnTo>
                    <a:pt x="6317" y="1127"/>
                  </a:lnTo>
                  <a:lnTo>
                    <a:pt x="6326" y="1133"/>
                  </a:lnTo>
                  <a:lnTo>
                    <a:pt x="6336" y="1138"/>
                  </a:lnTo>
                  <a:lnTo>
                    <a:pt x="6332" y="1148"/>
                  </a:lnTo>
                  <a:lnTo>
                    <a:pt x="6343" y="1150"/>
                  </a:lnTo>
                  <a:lnTo>
                    <a:pt x="6354" y="1149"/>
                  </a:lnTo>
                  <a:lnTo>
                    <a:pt x="6365" y="1151"/>
                  </a:lnTo>
                  <a:lnTo>
                    <a:pt x="6368" y="1163"/>
                  </a:lnTo>
                  <a:lnTo>
                    <a:pt x="6379" y="1161"/>
                  </a:lnTo>
                  <a:lnTo>
                    <a:pt x="6388" y="1155"/>
                  </a:lnTo>
                  <a:lnTo>
                    <a:pt x="6399" y="1150"/>
                  </a:lnTo>
                  <a:lnTo>
                    <a:pt x="6411" y="1154"/>
                  </a:lnTo>
                  <a:lnTo>
                    <a:pt x="6407" y="1167"/>
                  </a:lnTo>
                  <a:lnTo>
                    <a:pt x="6418" y="1171"/>
                  </a:lnTo>
                  <a:lnTo>
                    <a:pt x="6429" y="1171"/>
                  </a:lnTo>
                  <a:lnTo>
                    <a:pt x="6440" y="1171"/>
                  </a:lnTo>
                  <a:lnTo>
                    <a:pt x="6444" y="1159"/>
                  </a:lnTo>
                  <a:lnTo>
                    <a:pt x="6452" y="1152"/>
                  </a:lnTo>
                  <a:lnTo>
                    <a:pt x="6465" y="1154"/>
                  </a:lnTo>
                  <a:lnTo>
                    <a:pt x="6476" y="1161"/>
                  </a:lnTo>
                  <a:lnTo>
                    <a:pt x="6486" y="1158"/>
                  </a:lnTo>
                  <a:lnTo>
                    <a:pt x="6499" y="1165"/>
                  </a:lnTo>
                  <a:lnTo>
                    <a:pt x="6511" y="1166"/>
                  </a:lnTo>
                  <a:lnTo>
                    <a:pt x="6520" y="1173"/>
                  </a:lnTo>
                  <a:lnTo>
                    <a:pt x="6531" y="1174"/>
                  </a:lnTo>
                  <a:lnTo>
                    <a:pt x="6524" y="1184"/>
                  </a:lnTo>
                  <a:lnTo>
                    <a:pt x="6539" y="1187"/>
                  </a:lnTo>
                  <a:lnTo>
                    <a:pt x="6550" y="1187"/>
                  </a:lnTo>
                  <a:lnTo>
                    <a:pt x="6558" y="1195"/>
                  </a:lnTo>
                  <a:lnTo>
                    <a:pt x="6549" y="1202"/>
                  </a:lnTo>
                  <a:lnTo>
                    <a:pt x="6560" y="1203"/>
                  </a:lnTo>
                  <a:lnTo>
                    <a:pt x="6572" y="1203"/>
                  </a:lnTo>
                  <a:lnTo>
                    <a:pt x="6582" y="1208"/>
                  </a:lnTo>
                  <a:lnTo>
                    <a:pt x="6588" y="1218"/>
                  </a:lnTo>
                  <a:lnTo>
                    <a:pt x="6599" y="1222"/>
                  </a:lnTo>
                  <a:lnTo>
                    <a:pt x="6588" y="1225"/>
                  </a:lnTo>
                  <a:lnTo>
                    <a:pt x="6576" y="1224"/>
                  </a:lnTo>
                  <a:lnTo>
                    <a:pt x="6586" y="1231"/>
                  </a:lnTo>
                  <a:lnTo>
                    <a:pt x="6585" y="1242"/>
                  </a:lnTo>
                  <a:lnTo>
                    <a:pt x="6575" y="1249"/>
                  </a:lnTo>
                  <a:lnTo>
                    <a:pt x="6584" y="1251"/>
                  </a:lnTo>
                  <a:lnTo>
                    <a:pt x="6596" y="1260"/>
                  </a:lnTo>
                  <a:lnTo>
                    <a:pt x="6584" y="1265"/>
                  </a:lnTo>
                  <a:lnTo>
                    <a:pt x="6571" y="1261"/>
                  </a:lnTo>
                  <a:lnTo>
                    <a:pt x="6562" y="1269"/>
                  </a:lnTo>
                  <a:lnTo>
                    <a:pt x="6553" y="1276"/>
                  </a:lnTo>
                  <a:lnTo>
                    <a:pt x="6562" y="1283"/>
                  </a:lnTo>
                  <a:lnTo>
                    <a:pt x="6575" y="1282"/>
                  </a:lnTo>
                  <a:lnTo>
                    <a:pt x="6586" y="1284"/>
                  </a:lnTo>
                  <a:lnTo>
                    <a:pt x="6594" y="1293"/>
                  </a:lnTo>
                  <a:lnTo>
                    <a:pt x="6588" y="1302"/>
                  </a:lnTo>
                  <a:lnTo>
                    <a:pt x="6596" y="1311"/>
                  </a:lnTo>
                  <a:lnTo>
                    <a:pt x="6588" y="1319"/>
                  </a:lnTo>
                  <a:lnTo>
                    <a:pt x="6598" y="1320"/>
                  </a:lnTo>
                  <a:lnTo>
                    <a:pt x="6590" y="1328"/>
                  </a:lnTo>
                  <a:lnTo>
                    <a:pt x="6579" y="1329"/>
                  </a:lnTo>
                  <a:lnTo>
                    <a:pt x="6568" y="1330"/>
                  </a:lnTo>
                  <a:lnTo>
                    <a:pt x="6549" y="1336"/>
                  </a:lnTo>
                  <a:lnTo>
                    <a:pt x="6561" y="1337"/>
                  </a:lnTo>
                  <a:lnTo>
                    <a:pt x="6549" y="1336"/>
                  </a:lnTo>
                  <a:lnTo>
                    <a:pt x="6538" y="1351"/>
                  </a:lnTo>
                  <a:lnTo>
                    <a:pt x="6547" y="1362"/>
                  </a:lnTo>
                  <a:lnTo>
                    <a:pt x="6556" y="1370"/>
                  </a:lnTo>
                  <a:lnTo>
                    <a:pt x="6569" y="1370"/>
                  </a:lnTo>
                  <a:lnTo>
                    <a:pt x="6580" y="1362"/>
                  </a:lnTo>
                  <a:lnTo>
                    <a:pt x="6574" y="1350"/>
                  </a:lnTo>
                  <a:lnTo>
                    <a:pt x="6570" y="1338"/>
                  </a:lnTo>
                  <a:lnTo>
                    <a:pt x="6579" y="1349"/>
                  </a:lnTo>
                  <a:lnTo>
                    <a:pt x="6586" y="1358"/>
                  </a:lnTo>
                  <a:lnTo>
                    <a:pt x="6593" y="1369"/>
                  </a:lnTo>
                  <a:lnTo>
                    <a:pt x="6581" y="1372"/>
                  </a:lnTo>
                  <a:lnTo>
                    <a:pt x="6566" y="1375"/>
                  </a:lnTo>
                  <a:lnTo>
                    <a:pt x="6556" y="1381"/>
                  </a:lnTo>
                  <a:lnTo>
                    <a:pt x="6564" y="1390"/>
                  </a:lnTo>
                  <a:lnTo>
                    <a:pt x="6576" y="1386"/>
                  </a:lnTo>
                  <a:lnTo>
                    <a:pt x="6584" y="1396"/>
                  </a:lnTo>
                  <a:lnTo>
                    <a:pt x="6588" y="1409"/>
                  </a:lnTo>
                  <a:lnTo>
                    <a:pt x="6592" y="1422"/>
                  </a:lnTo>
                  <a:lnTo>
                    <a:pt x="6606" y="1429"/>
                  </a:lnTo>
                  <a:lnTo>
                    <a:pt x="6611" y="1440"/>
                  </a:lnTo>
                  <a:lnTo>
                    <a:pt x="6621" y="1446"/>
                  </a:lnTo>
                  <a:lnTo>
                    <a:pt x="6632" y="1448"/>
                  </a:lnTo>
                  <a:lnTo>
                    <a:pt x="6639" y="1458"/>
                  </a:lnTo>
                  <a:lnTo>
                    <a:pt x="6646" y="1468"/>
                  </a:lnTo>
                  <a:lnTo>
                    <a:pt x="6656" y="1468"/>
                  </a:lnTo>
                  <a:lnTo>
                    <a:pt x="6671" y="1474"/>
                  </a:lnTo>
                  <a:lnTo>
                    <a:pt x="6674" y="1463"/>
                  </a:lnTo>
                  <a:lnTo>
                    <a:pt x="6677" y="1475"/>
                  </a:lnTo>
                  <a:lnTo>
                    <a:pt x="6681" y="1487"/>
                  </a:lnTo>
                  <a:lnTo>
                    <a:pt x="6692" y="1492"/>
                  </a:lnTo>
                  <a:lnTo>
                    <a:pt x="6702" y="1486"/>
                  </a:lnTo>
                  <a:lnTo>
                    <a:pt x="6712" y="1480"/>
                  </a:lnTo>
                  <a:lnTo>
                    <a:pt x="6721" y="1472"/>
                  </a:lnTo>
                  <a:lnTo>
                    <a:pt x="6729" y="1459"/>
                  </a:lnTo>
                  <a:lnTo>
                    <a:pt x="6730" y="1444"/>
                  </a:lnTo>
                  <a:lnTo>
                    <a:pt x="6740" y="1432"/>
                  </a:lnTo>
                  <a:lnTo>
                    <a:pt x="6745" y="1421"/>
                  </a:lnTo>
                  <a:lnTo>
                    <a:pt x="6749" y="1410"/>
                  </a:lnTo>
                  <a:lnTo>
                    <a:pt x="6754" y="1395"/>
                  </a:lnTo>
                  <a:lnTo>
                    <a:pt x="6758" y="1383"/>
                  </a:lnTo>
                  <a:lnTo>
                    <a:pt x="6764" y="1372"/>
                  </a:lnTo>
                  <a:lnTo>
                    <a:pt x="6771" y="1363"/>
                  </a:lnTo>
                  <a:lnTo>
                    <a:pt x="6778" y="1353"/>
                  </a:lnTo>
                  <a:lnTo>
                    <a:pt x="6787" y="1346"/>
                  </a:lnTo>
                  <a:lnTo>
                    <a:pt x="6806" y="1342"/>
                  </a:lnTo>
                  <a:lnTo>
                    <a:pt x="6818" y="1347"/>
                  </a:lnTo>
                  <a:lnTo>
                    <a:pt x="6825" y="1356"/>
                  </a:lnTo>
                  <a:lnTo>
                    <a:pt x="6815" y="1349"/>
                  </a:lnTo>
                  <a:lnTo>
                    <a:pt x="6805" y="1345"/>
                  </a:lnTo>
                  <a:lnTo>
                    <a:pt x="6792" y="1349"/>
                  </a:lnTo>
                  <a:lnTo>
                    <a:pt x="6790" y="1361"/>
                  </a:lnTo>
                  <a:lnTo>
                    <a:pt x="6799" y="1369"/>
                  </a:lnTo>
                  <a:lnTo>
                    <a:pt x="6808" y="1378"/>
                  </a:lnTo>
                  <a:lnTo>
                    <a:pt x="6816" y="1388"/>
                  </a:lnTo>
                  <a:lnTo>
                    <a:pt x="6825" y="1396"/>
                  </a:lnTo>
                  <a:lnTo>
                    <a:pt x="6837" y="1402"/>
                  </a:lnTo>
                  <a:lnTo>
                    <a:pt x="6848" y="1407"/>
                  </a:lnTo>
                  <a:lnTo>
                    <a:pt x="6865" y="1412"/>
                  </a:lnTo>
                  <a:lnTo>
                    <a:pt x="6880" y="1414"/>
                  </a:lnTo>
                  <a:lnTo>
                    <a:pt x="6894" y="1414"/>
                  </a:lnTo>
                  <a:lnTo>
                    <a:pt x="6907" y="1411"/>
                  </a:lnTo>
                  <a:lnTo>
                    <a:pt x="6915" y="1403"/>
                  </a:lnTo>
                  <a:lnTo>
                    <a:pt x="6927" y="1396"/>
                  </a:lnTo>
                  <a:lnTo>
                    <a:pt x="6938" y="1393"/>
                  </a:lnTo>
                  <a:lnTo>
                    <a:pt x="6951" y="1387"/>
                  </a:lnTo>
                  <a:lnTo>
                    <a:pt x="6962" y="1385"/>
                  </a:lnTo>
                  <a:lnTo>
                    <a:pt x="6977" y="1383"/>
                  </a:lnTo>
                  <a:lnTo>
                    <a:pt x="6991" y="1384"/>
                  </a:lnTo>
                  <a:lnTo>
                    <a:pt x="7011" y="1390"/>
                  </a:lnTo>
                  <a:lnTo>
                    <a:pt x="7024" y="1396"/>
                  </a:lnTo>
                  <a:lnTo>
                    <a:pt x="7036" y="1395"/>
                  </a:lnTo>
                  <a:lnTo>
                    <a:pt x="7050" y="1403"/>
                  </a:lnTo>
                  <a:lnTo>
                    <a:pt x="7059" y="1403"/>
                  </a:lnTo>
                  <a:lnTo>
                    <a:pt x="7071" y="1403"/>
                  </a:lnTo>
                  <a:lnTo>
                    <a:pt x="7071" y="1408"/>
                  </a:lnTo>
                  <a:lnTo>
                    <a:pt x="7080" y="1415"/>
                  </a:lnTo>
                  <a:lnTo>
                    <a:pt x="7080" y="1427"/>
                  </a:lnTo>
                  <a:lnTo>
                    <a:pt x="7091" y="1425"/>
                  </a:lnTo>
                  <a:lnTo>
                    <a:pt x="7101" y="1430"/>
                  </a:lnTo>
                  <a:lnTo>
                    <a:pt x="7115" y="1430"/>
                  </a:lnTo>
                  <a:lnTo>
                    <a:pt x="7108" y="1420"/>
                  </a:lnTo>
                  <a:lnTo>
                    <a:pt x="7098" y="1415"/>
                  </a:lnTo>
                  <a:lnTo>
                    <a:pt x="7108" y="1404"/>
                  </a:lnTo>
                  <a:lnTo>
                    <a:pt x="7112" y="1392"/>
                  </a:lnTo>
                  <a:lnTo>
                    <a:pt x="7125" y="1388"/>
                  </a:lnTo>
                  <a:lnTo>
                    <a:pt x="7133" y="1395"/>
                  </a:lnTo>
                  <a:lnTo>
                    <a:pt x="7144" y="1393"/>
                  </a:lnTo>
                  <a:lnTo>
                    <a:pt x="7148" y="1379"/>
                  </a:lnTo>
                  <a:lnTo>
                    <a:pt x="7162" y="1387"/>
                  </a:lnTo>
                  <a:lnTo>
                    <a:pt x="7173" y="1389"/>
                  </a:lnTo>
                  <a:lnTo>
                    <a:pt x="7175" y="1401"/>
                  </a:lnTo>
                  <a:lnTo>
                    <a:pt x="7184" y="1410"/>
                  </a:lnTo>
                  <a:lnTo>
                    <a:pt x="7192" y="1402"/>
                  </a:lnTo>
                  <a:lnTo>
                    <a:pt x="7203" y="1400"/>
                  </a:lnTo>
                  <a:lnTo>
                    <a:pt x="7214" y="1404"/>
                  </a:lnTo>
                  <a:lnTo>
                    <a:pt x="7225" y="1400"/>
                  </a:lnTo>
                  <a:lnTo>
                    <a:pt x="7220" y="1389"/>
                  </a:lnTo>
                  <a:lnTo>
                    <a:pt x="7213" y="1380"/>
                  </a:lnTo>
                  <a:lnTo>
                    <a:pt x="7212" y="1367"/>
                  </a:lnTo>
                  <a:lnTo>
                    <a:pt x="7215" y="1356"/>
                  </a:lnTo>
                  <a:lnTo>
                    <a:pt x="7205" y="1348"/>
                  </a:lnTo>
                  <a:lnTo>
                    <a:pt x="7191" y="1346"/>
                  </a:lnTo>
                  <a:lnTo>
                    <a:pt x="7202" y="1346"/>
                  </a:lnTo>
                  <a:lnTo>
                    <a:pt x="7212" y="1338"/>
                  </a:lnTo>
                  <a:lnTo>
                    <a:pt x="7218" y="1327"/>
                  </a:lnTo>
                  <a:lnTo>
                    <a:pt x="7225" y="1318"/>
                  </a:lnTo>
                  <a:lnTo>
                    <a:pt x="7236" y="1322"/>
                  </a:lnTo>
                  <a:lnTo>
                    <a:pt x="7231" y="1310"/>
                  </a:lnTo>
                  <a:lnTo>
                    <a:pt x="7215" y="1313"/>
                  </a:lnTo>
                  <a:lnTo>
                    <a:pt x="7204" y="1312"/>
                  </a:lnTo>
                  <a:lnTo>
                    <a:pt x="7194" y="1319"/>
                  </a:lnTo>
                  <a:lnTo>
                    <a:pt x="7181" y="1318"/>
                  </a:lnTo>
                  <a:lnTo>
                    <a:pt x="7175" y="1307"/>
                  </a:lnTo>
                  <a:lnTo>
                    <a:pt x="7181" y="1296"/>
                  </a:lnTo>
                  <a:lnTo>
                    <a:pt x="7192" y="1286"/>
                  </a:lnTo>
                  <a:lnTo>
                    <a:pt x="7202" y="1280"/>
                  </a:lnTo>
                  <a:lnTo>
                    <a:pt x="7216" y="1279"/>
                  </a:lnTo>
                  <a:lnTo>
                    <a:pt x="7232" y="1282"/>
                  </a:lnTo>
                  <a:lnTo>
                    <a:pt x="7248" y="1282"/>
                  </a:lnTo>
                  <a:lnTo>
                    <a:pt x="7261" y="1281"/>
                  </a:lnTo>
                  <a:lnTo>
                    <a:pt x="7274" y="1277"/>
                  </a:lnTo>
                  <a:lnTo>
                    <a:pt x="7284" y="1272"/>
                  </a:lnTo>
                  <a:lnTo>
                    <a:pt x="7299" y="1268"/>
                  </a:lnTo>
                  <a:lnTo>
                    <a:pt x="7292" y="1259"/>
                  </a:lnTo>
                  <a:lnTo>
                    <a:pt x="7283" y="1250"/>
                  </a:lnTo>
                  <a:lnTo>
                    <a:pt x="7275" y="1242"/>
                  </a:lnTo>
                  <a:lnTo>
                    <a:pt x="7269" y="1232"/>
                  </a:lnTo>
                  <a:lnTo>
                    <a:pt x="7284" y="1234"/>
                  </a:lnTo>
                  <a:lnTo>
                    <a:pt x="7297" y="1235"/>
                  </a:lnTo>
                  <a:lnTo>
                    <a:pt x="7308" y="1237"/>
                  </a:lnTo>
                  <a:lnTo>
                    <a:pt x="7319" y="1244"/>
                  </a:lnTo>
                  <a:lnTo>
                    <a:pt x="7329" y="1248"/>
                  </a:lnTo>
                  <a:lnTo>
                    <a:pt x="7342" y="1251"/>
                  </a:lnTo>
                  <a:lnTo>
                    <a:pt x="7353" y="1252"/>
                  </a:lnTo>
                  <a:lnTo>
                    <a:pt x="7366" y="1252"/>
                  </a:lnTo>
                  <a:lnTo>
                    <a:pt x="7386" y="1254"/>
                  </a:lnTo>
                  <a:lnTo>
                    <a:pt x="7398" y="1254"/>
                  </a:lnTo>
                  <a:lnTo>
                    <a:pt x="7411" y="1255"/>
                  </a:lnTo>
                  <a:lnTo>
                    <a:pt x="7426" y="1254"/>
                  </a:lnTo>
                  <a:lnTo>
                    <a:pt x="7438" y="1255"/>
                  </a:lnTo>
                  <a:lnTo>
                    <a:pt x="7449" y="1257"/>
                  </a:lnTo>
                  <a:lnTo>
                    <a:pt x="7460" y="1258"/>
                  </a:lnTo>
                  <a:lnTo>
                    <a:pt x="7472" y="1259"/>
                  </a:lnTo>
                  <a:lnTo>
                    <a:pt x="7485" y="1261"/>
                  </a:lnTo>
                  <a:lnTo>
                    <a:pt x="7496" y="1263"/>
                  </a:lnTo>
                  <a:lnTo>
                    <a:pt x="7508" y="1265"/>
                  </a:lnTo>
                  <a:lnTo>
                    <a:pt x="7519" y="1267"/>
                  </a:lnTo>
                  <a:lnTo>
                    <a:pt x="7531" y="1268"/>
                  </a:lnTo>
                  <a:lnTo>
                    <a:pt x="7543" y="1270"/>
                  </a:lnTo>
                  <a:lnTo>
                    <a:pt x="7554" y="1272"/>
                  </a:lnTo>
                  <a:lnTo>
                    <a:pt x="7569" y="1275"/>
                  </a:lnTo>
                  <a:lnTo>
                    <a:pt x="7580" y="1277"/>
                  </a:lnTo>
                  <a:lnTo>
                    <a:pt x="7591" y="1280"/>
                  </a:lnTo>
                  <a:lnTo>
                    <a:pt x="7604" y="1284"/>
                  </a:lnTo>
                  <a:lnTo>
                    <a:pt x="7615" y="1288"/>
                  </a:lnTo>
                  <a:lnTo>
                    <a:pt x="7626" y="1291"/>
                  </a:lnTo>
                  <a:lnTo>
                    <a:pt x="7637" y="1295"/>
                  </a:lnTo>
                  <a:lnTo>
                    <a:pt x="7646" y="1303"/>
                  </a:lnTo>
                  <a:lnTo>
                    <a:pt x="7658" y="1302"/>
                  </a:lnTo>
                  <a:lnTo>
                    <a:pt x="7669" y="1300"/>
                  </a:lnTo>
                  <a:lnTo>
                    <a:pt x="7679" y="1300"/>
                  </a:lnTo>
                  <a:lnTo>
                    <a:pt x="7692" y="1299"/>
                  </a:lnTo>
                  <a:lnTo>
                    <a:pt x="7705" y="1300"/>
                  </a:lnTo>
                  <a:lnTo>
                    <a:pt x="7718" y="1299"/>
                  </a:lnTo>
                  <a:lnTo>
                    <a:pt x="7729" y="1300"/>
                  </a:lnTo>
                  <a:lnTo>
                    <a:pt x="7741" y="1302"/>
                  </a:lnTo>
                  <a:lnTo>
                    <a:pt x="7752" y="1306"/>
                  </a:lnTo>
                  <a:lnTo>
                    <a:pt x="7764" y="1309"/>
                  </a:lnTo>
                  <a:lnTo>
                    <a:pt x="7774" y="1311"/>
                  </a:lnTo>
                  <a:lnTo>
                    <a:pt x="7787" y="1314"/>
                  </a:lnTo>
                  <a:lnTo>
                    <a:pt x="7801" y="1321"/>
                  </a:lnTo>
                  <a:lnTo>
                    <a:pt x="7811" y="1327"/>
                  </a:lnTo>
                  <a:lnTo>
                    <a:pt x="7820" y="1334"/>
                  </a:lnTo>
                  <a:lnTo>
                    <a:pt x="7829" y="1344"/>
                  </a:lnTo>
                  <a:lnTo>
                    <a:pt x="7831" y="1358"/>
                  </a:lnTo>
                  <a:lnTo>
                    <a:pt x="7820" y="1362"/>
                  </a:lnTo>
                  <a:lnTo>
                    <a:pt x="7808" y="1368"/>
                  </a:lnTo>
                  <a:lnTo>
                    <a:pt x="7800" y="1360"/>
                  </a:lnTo>
                  <a:lnTo>
                    <a:pt x="7792" y="1352"/>
                  </a:lnTo>
                  <a:lnTo>
                    <a:pt x="7781" y="1358"/>
                  </a:lnTo>
                  <a:lnTo>
                    <a:pt x="7773" y="1366"/>
                  </a:lnTo>
                  <a:lnTo>
                    <a:pt x="7771" y="1378"/>
                  </a:lnTo>
                  <a:lnTo>
                    <a:pt x="7783" y="1376"/>
                  </a:lnTo>
                  <a:lnTo>
                    <a:pt x="7793" y="1381"/>
                  </a:lnTo>
                  <a:lnTo>
                    <a:pt x="7804" y="1380"/>
                  </a:lnTo>
                  <a:lnTo>
                    <a:pt x="7816" y="1379"/>
                  </a:lnTo>
                  <a:lnTo>
                    <a:pt x="7827" y="1381"/>
                  </a:lnTo>
                  <a:lnTo>
                    <a:pt x="7837" y="1388"/>
                  </a:lnTo>
                  <a:lnTo>
                    <a:pt x="7847" y="1397"/>
                  </a:lnTo>
                  <a:lnTo>
                    <a:pt x="7859" y="1397"/>
                  </a:lnTo>
                  <a:lnTo>
                    <a:pt x="7869" y="1402"/>
                  </a:lnTo>
                  <a:lnTo>
                    <a:pt x="7871" y="1413"/>
                  </a:lnTo>
                  <a:lnTo>
                    <a:pt x="7884" y="1413"/>
                  </a:lnTo>
                  <a:lnTo>
                    <a:pt x="7895" y="1414"/>
                  </a:lnTo>
                  <a:lnTo>
                    <a:pt x="7908" y="1417"/>
                  </a:lnTo>
                  <a:lnTo>
                    <a:pt x="7920" y="1420"/>
                  </a:lnTo>
                  <a:lnTo>
                    <a:pt x="7929" y="1428"/>
                  </a:lnTo>
                  <a:lnTo>
                    <a:pt x="7936" y="1439"/>
                  </a:lnTo>
                  <a:lnTo>
                    <a:pt x="7944" y="1448"/>
                  </a:lnTo>
                  <a:lnTo>
                    <a:pt x="7952" y="1456"/>
                  </a:lnTo>
                  <a:lnTo>
                    <a:pt x="7942" y="1460"/>
                  </a:lnTo>
                  <a:lnTo>
                    <a:pt x="7929" y="1459"/>
                  </a:lnTo>
                  <a:lnTo>
                    <a:pt x="7940" y="1464"/>
                  </a:lnTo>
                  <a:lnTo>
                    <a:pt x="7951" y="1467"/>
                  </a:lnTo>
                  <a:lnTo>
                    <a:pt x="7962" y="1473"/>
                  </a:lnTo>
                  <a:lnTo>
                    <a:pt x="7974" y="1476"/>
                  </a:lnTo>
                  <a:lnTo>
                    <a:pt x="7988" y="1478"/>
                  </a:lnTo>
                  <a:lnTo>
                    <a:pt x="8000" y="1478"/>
                  </a:lnTo>
                  <a:lnTo>
                    <a:pt x="8013" y="1477"/>
                  </a:lnTo>
                  <a:lnTo>
                    <a:pt x="8025" y="1476"/>
                  </a:lnTo>
                  <a:lnTo>
                    <a:pt x="8036" y="1473"/>
                  </a:lnTo>
                  <a:lnTo>
                    <a:pt x="8048" y="1473"/>
                  </a:lnTo>
                  <a:lnTo>
                    <a:pt x="8059" y="1472"/>
                  </a:lnTo>
                  <a:lnTo>
                    <a:pt x="8072" y="1467"/>
                  </a:lnTo>
                  <a:lnTo>
                    <a:pt x="8085" y="1464"/>
                  </a:lnTo>
                  <a:lnTo>
                    <a:pt x="8095" y="1462"/>
                  </a:lnTo>
                  <a:lnTo>
                    <a:pt x="8116" y="1458"/>
                  </a:lnTo>
                  <a:lnTo>
                    <a:pt x="8129" y="1455"/>
                  </a:lnTo>
                  <a:lnTo>
                    <a:pt x="8142" y="1454"/>
                  </a:lnTo>
                  <a:lnTo>
                    <a:pt x="8153" y="1453"/>
                  </a:lnTo>
                  <a:lnTo>
                    <a:pt x="8164" y="1451"/>
                  </a:lnTo>
                  <a:lnTo>
                    <a:pt x="8175" y="1448"/>
                  </a:lnTo>
                  <a:lnTo>
                    <a:pt x="8189" y="1448"/>
                  </a:lnTo>
                  <a:lnTo>
                    <a:pt x="8205" y="1448"/>
                  </a:lnTo>
                  <a:lnTo>
                    <a:pt x="8216" y="1448"/>
                  </a:lnTo>
                  <a:lnTo>
                    <a:pt x="8228" y="1447"/>
                  </a:lnTo>
                  <a:lnTo>
                    <a:pt x="8240" y="1447"/>
                  </a:lnTo>
                  <a:lnTo>
                    <a:pt x="8251" y="1448"/>
                  </a:lnTo>
                  <a:lnTo>
                    <a:pt x="8263" y="1449"/>
                  </a:lnTo>
                  <a:lnTo>
                    <a:pt x="8277" y="1451"/>
                  </a:lnTo>
                  <a:lnTo>
                    <a:pt x="8300" y="1454"/>
                  </a:lnTo>
                  <a:lnTo>
                    <a:pt x="8316" y="1457"/>
                  </a:lnTo>
                  <a:lnTo>
                    <a:pt x="8334" y="1462"/>
                  </a:lnTo>
                  <a:lnTo>
                    <a:pt x="8349" y="1466"/>
                  </a:lnTo>
                  <a:lnTo>
                    <a:pt x="8363" y="1472"/>
                  </a:lnTo>
                  <a:lnTo>
                    <a:pt x="8375" y="1477"/>
                  </a:lnTo>
                  <a:lnTo>
                    <a:pt x="8387" y="1484"/>
                  </a:lnTo>
                  <a:lnTo>
                    <a:pt x="8402" y="1492"/>
                  </a:lnTo>
                  <a:lnTo>
                    <a:pt x="8410" y="1500"/>
                  </a:lnTo>
                  <a:lnTo>
                    <a:pt x="8420" y="1511"/>
                  </a:lnTo>
                  <a:lnTo>
                    <a:pt x="8429" y="1528"/>
                  </a:lnTo>
                  <a:lnTo>
                    <a:pt x="8434" y="1543"/>
                  </a:lnTo>
                  <a:lnTo>
                    <a:pt x="8427" y="1554"/>
                  </a:lnTo>
                  <a:lnTo>
                    <a:pt x="8423" y="1567"/>
                  </a:lnTo>
                  <a:lnTo>
                    <a:pt x="8414" y="1582"/>
                  </a:lnTo>
                  <a:lnTo>
                    <a:pt x="8413" y="1594"/>
                  </a:lnTo>
                  <a:lnTo>
                    <a:pt x="8424" y="1602"/>
                  </a:lnTo>
                  <a:lnTo>
                    <a:pt x="8434" y="1607"/>
                  </a:lnTo>
                  <a:lnTo>
                    <a:pt x="8445" y="1608"/>
                  </a:lnTo>
                  <a:lnTo>
                    <a:pt x="8460" y="1613"/>
                  </a:lnTo>
                  <a:lnTo>
                    <a:pt x="8473" y="1614"/>
                  </a:lnTo>
                  <a:lnTo>
                    <a:pt x="8485" y="1616"/>
                  </a:lnTo>
                  <a:lnTo>
                    <a:pt x="8487" y="1628"/>
                  </a:lnTo>
                  <a:lnTo>
                    <a:pt x="8486" y="1643"/>
                  </a:lnTo>
                  <a:lnTo>
                    <a:pt x="8489" y="1656"/>
                  </a:lnTo>
                  <a:lnTo>
                    <a:pt x="8500" y="1657"/>
                  </a:lnTo>
                  <a:lnTo>
                    <a:pt x="8493" y="1644"/>
                  </a:lnTo>
                  <a:lnTo>
                    <a:pt x="8501" y="1632"/>
                  </a:lnTo>
                  <a:lnTo>
                    <a:pt x="8511" y="1627"/>
                  </a:lnTo>
                  <a:lnTo>
                    <a:pt x="8511" y="1639"/>
                  </a:lnTo>
                  <a:lnTo>
                    <a:pt x="8522" y="1644"/>
                  </a:lnTo>
                  <a:lnTo>
                    <a:pt x="8530" y="1635"/>
                  </a:lnTo>
                  <a:lnTo>
                    <a:pt x="8540" y="1631"/>
                  </a:lnTo>
                  <a:lnTo>
                    <a:pt x="8551" y="1626"/>
                  </a:lnTo>
                  <a:lnTo>
                    <a:pt x="8561" y="1619"/>
                  </a:lnTo>
                  <a:lnTo>
                    <a:pt x="8571" y="1613"/>
                  </a:lnTo>
                  <a:lnTo>
                    <a:pt x="8581" y="1618"/>
                  </a:lnTo>
                  <a:lnTo>
                    <a:pt x="8593" y="1616"/>
                  </a:lnTo>
                  <a:lnTo>
                    <a:pt x="8605" y="1613"/>
                  </a:lnTo>
                  <a:lnTo>
                    <a:pt x="8618" y="1609"/>
                  </a:lnTo>
                  <a:lnTo>
                    <a:pt x="8633" y="1610"/>
                  </a:lnTo>
                  <a:lnTo>
                    <a:pt x="8647" y="1612"/>
                  </a:lnTo>
                  <a:lnTo>
                    <a:pt x="8658" y="1610"/>
                  </a:lnTo>
                  <a:lnTo>
                    <a:pt x="8668" y="1602"/>
                  </a:lnTo>
                  <a:lnTo>
                    <a:pt x="8678" y="1607"/>
                  </a:lnTo>
                  <a:lnTo>
                    <a:pt x="8689" y="1615"/>
                  </a:lnTo>
                  <a:lnTo>
                    <a:pt x="8701" y="1622"/>
                  </a:lnTo>
                  <a:lnTo>
                    <a:pt x="8712" y="1623"/>
                  </a:lnTo>
                  <a:lnTo>
                    <a:pt x="8725" y="1624"/>
                  </a:lnTo>
                  <a:lnTo>
                    <a:pt x="8736" y="1622"/>
                  </a:lnTo>
                  <a:lnTo>
                    <a:pt x="8749" y="1622"/>
                  </a:lnTo>
                  <a:lnTo>
                    <a:pt x="8769" y="1623"/>
                  </a:lnTo>
                  <a:lnTo>
                    <a:pt x="8784" y="1626"/>
                  </a:lnTo>
                  <a:lnTo>
                    <a:pt x="8802" y="1630"/>
                  </a:lnTo>
                  <a:lnTo>
                    <a:pt x="8814" y="1631"/>
                  </a:lnTo>
                  <a:lnTo>
                    <a:pt x="8828" y="1630"/>
                  </a:lnTo>
                  <a:lnTo>
                    <a:pt x="8839" y="1633"/>
                  </a:lnTo>
                  <a:lnTo>
                    <a:pt x="8859" y="1625"/>
                  </a:lnTo>
                  <a:lnTo>
                    <a:pt x="8872" y="1616"/>
                  </a:lnTo>
                  <a:lnTo>
                    <a:pt x="8882" y="1608"/>
                  </a:lnTo>
                  <a:lnTo>
                    <a:pt x="8891" y="1601"/>
                  </a:lnTo>
                  <a:lnTo>
                    <a:pt x="8902" y="1604"/>
                  </a:lnTo>
                  <a:lnTo>
                    <a:pt x="8912" y="1608"/>
                  </a:lnTo>
                  <a:lnTo>
                    <a:pt x="8913" y="1621"/>
                  </a:lnTo>
                  <a:lnTo>
                    <a:pt x="8924" y="1624"/>
                  </a:lnTo>
                  <a:lnTo>
                    <a:pt x="8923" y="1637"/>
                  </a:lnTo>
                  <a:lnTo>
                    <a:pt x="8921" y="1650"/>
                  </a:lnTo>
                  <a:lnTo>
                    <a:pt x="8925" y="1661"/>
                  </a:lnTo>
                  <a:lnTo>
                    <a:pt x="8938" y="1664"/>
                  </a:lnTo>
                  <a:lnTo>
                    <a:pt x="8949" y="1664"/>
                  </a:lnTo>
                  <a:lnTo>
                    <a:pt x="8960" y="1668"/>
                  </a:lnTo>
                  <a:lnTo>
                    <a:pt x="8970" y="1674"/>
                  </a:lnTo>
                  <a:lnTo>
                    <a:pt x="8981" y="1678"/>
                  </a:lnTo>
                  <a:lnTo>
                    <a:pt x="8992" y="1680"/>
                  </a:lnTo>
                  <a:lnTo>
                    <a:pt x="8996" y="1692"/>
                  </a:lnTo>
                  <a:lnTo>
                    <a:pt x="8996" y="1705"/>
                  </a:lnTo>
                  <a:lnTo>
                    <a:pt x="9004" y="1713"/>
                  </a:lnTo>
                  <a:lnTo>
                    <a:pt x="9023" y="1713"/>
                  </a:lnTo>
                  <a:lnTo>
                    <a:pt x="9035" y="1712"/>
                  </a:lnTo>
                  <a:lnTo>
                    <a:pt x="9050" y="1709"/>
                  </a:lnTo>
                  <a:lnTo>
                    <a:pt x="9059" y="1702"/>
                  </a:lnTo>
                  <a:lnTo>
                    <a:pt x="9069" y="1697"/>
                  </a:lnTo>
                  <a:lnTo>
                    <a:pt x="9080" y="1693"/>
                  </a:lnTo>
                  <a:lnTo>
                    <a:pt x="9089" y="1683"/>
                  </a:lnTo>
                  <a:lnTo>
                    <a:pt x="9089" y="1671"/>
                  </a:lnTo>
                  <a:lnTo>
                    <a:pt x="9084" y="1655"/>
                  </a:lnTo>
                  <a:lnTo>
                    <a:pt x="9076" y="1645"/>
                  </a:lnTo>
                  <a:lnTo>
                    <a:pt x="9073" y="1634"/>
                  </a:lnTo>
                  <a:lnTo>
                    <a:pt x="9066" y="1621"/>
                  </a:lnTo>
                  <a:lnTo>
                    <a:pt x="9055" y="1620"/>
                  </a:lnTo>
                  <a:lnTo>
                    <a:pt x="9043" y="1622"/>
                  </a:lnTo>
                  <a:lnTo>
                    <a:pt x="9044" y="1610"/>
                  </a:lnTo>
                  <a:lnTo>
                    <a:pt x="9055" y="1605"/>
                  </a:lnTo>
                  <a:lnTo>
                    <a:pt x="9066" y="1601"/>
                  </a:lnTo>
                  <a:lnTo>
                    <a:pt x="9064" y="1587"/>
                  </a:lnTo>
                  <a:lnTo>
                    <a:pt x="9063" y="1575"/>
                  </a:lnTo>
                  <a:lnTo>
                    <a:pt x="9063" y="1563"/>
                  </a:lnTo>
                  <a:lnTo>
                    <a:pt x="9074" y="1563"/>
                  </a:lnTo>
                  <a:lnTo>
                    <a:pt x="9087" y="1563"/>
                  </a:lnTo>
                  <a:lnTo>
                    <a:pt x="9099" y="1566"/>
                  </a:lnTo>
                  <a:lnTo>
                    <a:pt x="9110" y="1567"/>
                  </a:lnTo>
                  <a:lnTo>
                    <a:pt x="9123" y="1570"/>
                  </a:lnTo>
                  <a:lnTo>
                    <a:pt x="9137" y="1573"/>
                  </a:lnTo>
                  <a:lnTo>
                    <a:pt x="9149" y="1576"/>
                  </a:lnTo>
                  <a:lnTo>
                    <a:pt x="9160" y="1576"/>
                  </a:lnTo>
                  <a:lnTo>
                    <a:pt x="9173" y="1580"/>
                  </a:lnTo>
                  <a:lnTo>
                    <a:pt x="9186" y="1580"/>
                  </a:lnTo>
                  <a:lnTo>
                    <a:pt x="9198" y="1581"/>
                  </a:lnTo>
                  <a:lnTo>
                    <a:pt x="9207" y="1589"/>
                  </a:lnTo>
                  <a:lnTo>
                    <a:pt x="9218" y="1593"/>
                  </a:lnTo>
                  <a:lnTo>
                    <a:pt x="9228" y="1583"/>
                  </a:lnTo>
                  <a:lnTo>
                    <a:pt x="9239" y="1581"/>
                  </a:lnTo>
                  <a:lnTo>
                    <a:pt x="9251" y="1588"/>
                  </a:lnTo>
                  <a:lnTo>
                    <a:pt x="9261" y="1593"/>
                  </a:lnTo>
                  <a:lnTo>
                    <a:pt x="9272" y="1590"/>
                  </a:lnTo>
                  <a:lnTo>
                    <a:pt x="9284" y="1588"/>
                  </a:lnTo>
                  <a:lnTo>
                    <a:pt x="9298" y="1591"/>
                  </a:lnTo>
                  <a:lnTo>
                    <a:pt x="9309" y="1591"/>
                  </a:lnTo>
                  <a:lnTo>
                    <a:pt x="9325" y="1592"/>
                  </a:lnTo>
                  <a:lnTo>
                    <a:pt x="9343" y="1591"/>
                  </a:lnTo>
                  <a:lnTo>
                    <a:pt x="9357" y="1589"/>
                  </a:lnTo>
                  <a:lnTo>
                    <a:pt x="9368" y="1588"/>
                  </a:lnTo>
                  <a:lnTo>
                    <a:pt x="9383" y="1589"/>
                  </a:lnTo>
                  <a:lnTo>
                    <a:pt x="9394" y="1587"/>
                  </a:lnTo>
                  <a:lnTo>
                    <a:pt x="9407" y="1598"/>
                  </a:lnTo>
                  <a:lnTo>
                    <a:pt x="9419" y="1605"/>
                  </a:lnTo>
                  <a:lnTo>
                    <a:pt x="9430" y="1610"/>
                  </a:lnTo>
                  <a:lnTo>
                    <a:pt x="9440" y="1614"/>
                  </a:lnTo>
                  <a:lnTo>
                    <a:pt x="9457" y="1619"/>
                  </a:lnTo>
                  <a:lnTo>
                    <a:pt x="9468" y="1619"/>
                  </a:lnTo>
                  <a:lnTo>
                    <a:pt x="9480" y="1622"/>
                  </a:lnTo>
                  <a:lnTo>
                    <a:pt x="9494" y="1629"/>
                  </a:lnTo>
                  <a:lnTo>
                    <a:pt x="9506" y="1634"/>
                  </a:lnTo>
                  <a:lnTo>
                    <a:pt x="9521" y="1637"/>
                  </a:lnTo>
                  <a:lnTo>
                    <a:pt x="9533" y="1636"/>
                  </a:lnTo>
                  <a:lnTo>
                    <a:pt x="9546" y="1639"/>
                  </a:lnTo>
                  <a:lnTo>
                    <a:pt x="9558" y="1644"/>
                  </a:lnTo>
                  <a:lnTo>
                    <a:pt x="9571" y="1650"/>
                  </a:lnTo>
                  <a:lnTo>
                    <a:pt x="9581" y="1655"/>
                  </a:lnTo>
                  <a:lnTo>
                    <a:pt x="9590" y="1660"/>
                  </a:lnTo>
                  <a:lnTo>
                    <a:pt x="9600" y="1667"/>
                  </a:lnTo>
                  <a:lnTo>
                    <a:pt x="9610" y="1674"/>
                  </a:lnTo>
                  <a:lnTo>
                    <a:pt x="9622" y="1684"/>
                  </a:lnTo>
                  <a:lnTo>
                    <a:pt x="9633" y="1692"/>
                  </a:lnTo>
                  <a:lnTo>
                    <a:pt x="9644" y="1698"/>
                  </a:lnTo>
                  <a:lnTo>
                    <a:pt x="9655" y="1698"/>
                  </a:lnTo>
                  <a:lnTo>
                    <a:pt x="9667" y="1701"/>
                  </a:lnTo>
                  <a:lnTo>
                    <a:pt x="9681" y="1708"/>
                  </a:lnTo>
                  <a:lnTo>
                    <a:pt x="9693" y="1713"/>
                  </a:lnTo>
                  <a:lnTo>
                    <a:pt x="9703" y="1719"/>
                  </a:lnTo>
                  <a:lnTo>
                    <a:pt x="9717" y="1732"/>
                  </a:lnTo>
                  <a:lnTo>
                    <a:pt x="9727" y="1737"/>
                  </a:lnTo>
                  <a:lnTo>
                    <a:pt x="9740" y="1745"/>
                  </a:lnTo>
                  <a:lnTo>
                    <a:pt x="9751" y="1751"/>
                  </a:lnTo>
                  <a:lnTo>
                    <a:pt x="9763" y="1759"/>
                  </a:lnTo>
                  <a:lnTo>
                    <a:pt x="9774" y="1765"/>
                  </a:lnTo>
                  <a:lnTo>
                    <a:pt x="9785" y="1771"/>
                  </a:lnTo>
                  <a:lnTo>
                    <a:pt x="9795" y="1776"/>
                  </a:lnTo>
                  <a:lnTo>
                    <a:pt x="9805" y="1781"/>
                  </a:lnTo>
                  <a:lnTo>
                    <a:pt x="9817" y="1787"/>
                  </a:lnTo>
                  <a:lnTo>
                    <a:pt x="9828" y="1793"/>
                  </a:lnTo>
                  <a:lnTo>
                    <a:pt x="9842" y="1801"/>
                  </a:lnTo>
                  <a:lnTo>
                    <a:pt x="9856" y="1808"/>
                  </a:lnTo>
                  <a:lnTo>
                    <a:pt x="9866" y="1813"/>
                  </a:lnTo>
                  <a:lnTo>
                    <a:pt x="9878" y="1816"/>
                  </a:lnTo>
                  <a:lnTo>
                    <a:pt x="9887" y="1824"/>
                  </a:lnTo>
                  <a:lnTo>
                    <a:pt x="9909" y="1835"/>
                  </a:lnTo>
                  <a:lnTo>
                    <a:pt x="9915" y="1846"/>
                  </a:lnTo>
                  <a:lnTo>
                    <a:pt x="9924" y="1856"/>
                  </a:lnTo>
                  <a:lnTo>
                    <a:pt x="9936" y="1863"/>
                  </a:lnTo>
                  <a:lnTo>
                    <a:pt x="9943" y="1872"/>
                  </a:lnTo>
                  <a:lnTo>
                    <a:pt x="9937" y="1882"/>
                  </a:lnTo>
                  <a:lnTo>
                    <a:pt x="9936" y="1896"/>
                  </a:lnTo>
                  <a:lnTo>
                    <a:pt x="9938" y="1908"/>
                  </a:lnTo>
                  <a:lnTo>
                    <a:pt x="9945" y="1917"/>
                  </a:lnTo>
                  <a:lnTo>
                    <a:pt x="9946" y="1930"/>
                  </a:lnTo>
                  <a:lnTo>
                    <a:pt x="9939" y="1940"/>
                  </a:lnTo>
                  <a:lnTo>
                    <a:pt x="9937" y="1951"/>
                  </a:lnTo>
                  <a:lnTo>
                    <a:pt x="9949" y="1952"/>
                  </a:lnTo>
                  <a:lnTo>
                    <a:pt x="9961" y="1958"/>
                  </a:lnTo>
                  <a:lnTo>
                    <a:pt x="9962" y="1970"/>
                  </a:lnTo>
                  <a:lnTo>
                    <a:pt x="9967" y="1981"/>
                  </a:lnTo>
                  <a:lnTo>
                    <a:pt x="9979" y="1973"/>
                  </a:lnTo>
                  <a:lnTo>
                    <a:pt x="9988" y="1965"/>
                  </a:lnTo>
                  <a:lnTo>
                    <a:pt x="9994" y="1976"/>
                  </a:lnTo>
                  <a:lnTo>
                    <a:pt x="10005" y="1979"/>
                  </a:lnTo>
                  <a:lnTo>
                    <a:pt x="10006" y="1966"/>
                  </a:lnTo>
                  <a:lnTo>
                    <a:pt x="9996" y="1960"/>
                  </a:lnTo>
                  <a:lnTo>
                    <a:pt x="9985" y="1958"/>
                  </a:lnTo>
                  <a:lnTo>
                    <a:pt x="9974" y="1962"/>
                  </a:lnTo>
                  <a:lnTo>
                    <a:pt x="9979" y="1952"/>
                  </a:lnTo>
                  <a:lnTo>
                    <a:pt x="9990" y="1947"/>
                  </a:lnTo>
                  <a:lnTo>
                    <a:pt x="9994" y="1934"/>
                  </a:lnTo>
                  <a:lnTo>
                    <a:pt x="9991" y="1922"/>
                  </a:lnTo>
                  <a:lnTo>
                    <a:pt x="9989" y="1910"/>
                  </a:lnTo>
                  <a:lnTo>
                    <a:pt x="9978" y="1911"/>
                  </a:lnTo>
                  <a:lnTo>
                    <a:pt x="9966" y="1904"/>
                  </a:lnTo>
                  <a:lnTo>
                    <a:pt x="9978" y="1900"/>
                  </a:lnTo>
                  <a:lnTo>
                    <a:pt x="9967" y="1901"/>
                  </a:lnTo>
                  <a:lnTo>
                    <a:pt x="9956" y="1904"/>
                  </a:lnTo>
                  <a:lnTo>
                    <a:pt x="9984" y="1899"/>
                  </a:lnTo>
                  <a:lnTo>
                    <a:pt x="9995" y="1899"/>
                  </a:lnTo>
                  <a:lnTo>
                    <a:pt x="10006" y="1900"/>
                  </a:lnTo>
                  <a:lnTo>
                    <a:pt x="10021" y="1898"/>
                  </a:lnTo>
                  <a:lnTo>
                    <a:pt x="10036" y="1901"/>
                  </a:lnTo>
                  <a:lnTo>
                    <a:pt x="10047" y="1904"/>
                  </a:lnTo>
                  <a:lnTo>
                    <a:pt x="10062" y="1904"/>
                  </a:lnTo>
                  <a:lnTo>
                    <a:pt x="10073" y="1906"/>
                  </a:lnTo>
                  <a:lnTo>
                    <a:pt x="10084" y="1909"/>
                  </a:lnTo>
                  <a:lnTo>
                    <a:pt x="10070" y="1906"/>
                  </a:lnTo>
                  <a:lnTo>
                    <a:pt x="10057" y="1905"/>
                  </a:lnTo>
                  <a:lnTo>
                    <a:pt x="10068" y="1907"/>
                  </a:lnTo>
                  <a:lnTo>
                    <a:pt x="10087" y="1910"/>
                  </a:lnTo>
                  <a:lnTo>
                    <a:pt x="10098" y="1913"/>
                  </a:lnTo>
                  <a:lnTo>
                    <a:pt x="10088" y="1910"/>
                  </a:lnTo>
                  <a:lnTo>
                    <a:pt x="10108" y="1913"/>
                  </a:lnTo>
                  <a:lnTo>
                    <a:pt x="10119" y="1913"/>
                  </a:lnTo>
                  <a:lnTo>
                    <a:pt x="10131" y="1915"/>
                  </a:lnTo>
                  <a:lnTo>
                    <a:pt x="10137" y="1929"/>
                  </a:lnTo>
                  <a:lnTo>
                    <a:pt x="10147" y="1933"/>
                  </a:lnTo>
                  <a:lnTo>
                    <a:pt x="10152" y="1947"/>
                  </a:lnTo>
                  <a:lnTo>
                    <a:pt x="10162" y="1953"/>
                  </a:lnTo>
                  <a:lnTo>
                    <a:pt x="10173" y="1959"/>
                  </a:lnTo>
                  <a:lnTo>
                    <a:pt x="10182" y="1965"/>
                  </a:lnTo>
                  <a:lnTo>
                    <a:pt x="10191" y="1973"/>
                  </a:lnTo>
                  <a:lnTo>
                    <a:pt x="10201" y="1980"/>
                  </a:lnTo>
                  <a:lnTo>
                    <a:pt x="10215" y="1984"/>
                  </a:lnTo>
                  <a:lnTo>
                    <a:pt x="10223" y="1992"/>
                  </a:lnTo>
                  <a:lnTo>
                    <a:pt x="10233" y="1999"/>
                  </a:lnTo>
                  <a:lnTo>
                    <a:pt x="10245" y="1998"/>
                  </a:lnTo>
                  <a:lnTo>
                    <a:pt x="10249" y="2010"/>
                  </a:lnTo>
                  <a:lnTo>
                    <a:pt x="10238" y="2012"/>
                  </a:lnTo>
                  <a:lnTo>
                    <a:pt x="10227" y="2010"/>
                  </a:lnTo>
                  <a:lnTo>
                    <a:pt x="10218" y="2017"/>
                  </a:lnTo>
                  <a:lnTo>
                    <a:pt x="10207" y="2023"/>
                  </a:lnTo>
                  <a:lnTo>
                    <a:pt x="10198" y="2031"/>
                  </a:lnTo>
                  <a:lnTo>
                    <a:pt x="10198" y="2043"/>
                  </a:lnTo>
                  <a:lnTo>
                    <a:pt x="10198" y="2055"/>
                  </a:lnTo>
                  <a:lnTo>
                    <a:pt x="10186" y="2057"/>
                  </a:lnTo>
                  <a:lnTo>
                    <a:pt x="10170" y="2050"/>
                  </a:lnTo>
                  <a:lnTo>
                    <a:pt x="10160" y="2045"/>
                  </a:lnTo>
                  <a:lnTo>
                    <a:pt x="10152" y="2037"/>
                  </a:lnTo>
                  <a:lnTo>
                    <a:pt x="10142" y="2032"/>
                  </a:lnTo>
                  <a:lnTo>
                    <a:pt x="10149" y="2043"/>
                  </a:lnTo>
                  <a:lnTo>
                    <a:pt x="10156" y="2052"/>
                  </a:lnTo>
                  <a:lnTo>
                    <a:pt x="10167" y="2055"/>
                  </a:lnTo>
                  <a:lnTo>
                    <a:pt x="10171" y="2067"/>
                  </a:lnTo>
                  <a:lnTo>
                    <a:pt x="10160" y="2069"/>
                  </a:lnTo>
                  <a:lnTo>
                    <a:pt x="10149" y="2066"/>
                  </a:lnTo>
                  <a:lnTo>
                    <a:pt x="10134" y="2068"/>
                  </a:lnTo>
                  <a:lnTo>
                    <a:pt x="10122" y="2071"/>
                  </a:lnTo>
                  <a:lnTo>
                    <a:pt x="10108" y="2071"/>
                  </a:lnTo>
                  <a:lnTo>
                    <a:pt x="10119" y="2070"/>
                  </a:lnTo>
                  <a:lnTo>
                    <a:pt x="10109" y="2064"/>
                  </a:lnTo>
                  <a:lnTo>
                    <a:pt x="10099" y="2063"/>
                  </a:lnTo>
                  <a:lnTo>
                    <a:pt x="10092" y="2054"/>
                  </a:lnTo>
                  <a:lnTo>
                    <a:pt x="10080" y="2050"/>
                  </a:lnTo>
                  <a:lnTo>
                    <a:pt x="10068" y="2050"/>
                  </a:lnTo>
                  <a:lnTo>
                    <a:pt x="10057" y="2047"/>
                  </a:lnTo>
                  <a:lnTo>
                    <a:pt x="10068" y="2051"/>
                  </a:lnTo>
                  <a:lnTo>
                    <a:pt x="10079" y="2057"/>
                  </a:lnTo>
                  <a:lnTo>
                    <a:pt x="10087" y="2066"/>
                  </a:lnTo>
                  <a:lnTo>
                    <a:pt x="10090" y="2077"/>
                  </a:lnTo>
                  <a:lnTo>
                    <a:pt x="10102" y="2073"/>
                  </a:lnTo>
                  <a:lnTo>
                    <a:pt x="10098" y="2084"/>
                  </a:lnTo>
                  <a:lnTo>
                    <a:pt x="10098" y="2096"/>
                  </a:lnTo>
                  <a:lnTo>
                    <a:pt x="10104" y="2110"/>
                  </a:lnTo>
                  <a:lnTo>
                    <a:pt x="10095" y="2123"/>
                  </a:lnTo>
                  <a:lnTo>
                    <a:pt x="10085" y="2129"/>
                  </a:lnTo>
                  <a:lnTo>
                    <a:pt x="10074" y="2133"/>
                  </a:lnTo>
                  <a:lnTo>
                    <a:pt x="10064" y="2138"/>
                  </a:lnTo>
                  <a:lnTo>
                    <a:pt x="10054" y="2134"/>
                  </a:lnTo>
                  <a:lnTo>
                    <a:pt x="10044" y="2143"/>
                  </a:lnTo>
                  <a:lnTo>
                    <a:pt x="10054" y="2137"/>
                  </a:lnTo>
                  <a:lnTo>
                    <a:pt x="10065" y="2144"/>
                  </a:lnTo>
                  <a:lnTo>
                    <a:pt x="10057" y="2152"/>
                  </a:lnTo>
                  <a:lnTo>
                    <a:pt x="10046" y="2156"/>
                  </a:lnTo>
                  <a:lnTo>
                    <a:pt x="10058" y="2156"/>
                  </a:lnTo>
                  <a:lnTo>
                    <a:pt x="10051" y="2166"/>
                  </a:lnTo>
                  <a:lnTo>
                    <a:pt x="10063" y="2161"/>
                  </a:lnTo>
                  <a:lnTo>
                    <a:pt x="10072" y="2167"/>
                  </a:lnTo>
                  <a:lnTo>
                    <a:pt x="10084" y="2168"/>
                  </a:lnTo>
                  <a:lnTo>
                    <a:pt x="10093" y="2180"/>
                  </a:lnTo>
                  <a:lnTo>
                    <a:pt x="10082" y="2183"/>
                  </a:lnTo>
                  <a:lnTo>
                    <a:pt x="10070" y="2184"/>
                  </a:lnTo>
                  <a:lnTo>
                    <a:pt x="10064" y="2174"/>
                  </a:lnTo>
                  <a:lnTo>
                    <a:pt x="10052" y="2174"/>
                  </a:lnTo>
                  <a:lnTo>
                    <a:pt x="10062" y="2180"/>
                  </a:lnTo>
                  <a:lnTo>
                    <a:pt x="10060" y="2192"/>
                  </a:lnTo>
                  <a:lnTo>
                    <a:pt x="10050" y="2198"/>
                  </a:lnTo>
                  <a:lnTo>
                    <a:pt x="10038" y="2197"/>
                  </a:lnTo>
                  <a:lnTo>
                    <a:pt x="10027" y="2192"/>
                  </a:lnTo>
                  <a:lnTo>
                    <a:pt x="10034" y="2182"/>
                  </a:lnTo>
                  <a:lnTo>
                    <a:pt x="10037" y="2171"/>
                  </a:lnTo>
                  <a:lnTo>
                    <a:pt x="10030" y="2162"/>
                  </a:lnTo>
                  <a:lnTo>
                    <a:pt x="10033" y="2174"/>
                  </a:lnTo>
                  <a:lnTo>
                    <a:pt x="10024" y="2186"/>
                  </a:lnTo>
                  <a:lnTo>
                    <a:pt x="10013" y="2190"/>
                  </a:lnTo>
                  <a:lnTo>
                    <a:pt x="9999" y="2185"/>
                  </a:lnTo>
                  <a:lnTo>
                    <a:pt x="9989" y="2178"/>
                  </a:lnTo>
                  <a:lnTo>
                    <a:pt x="9981" y="2165"/>
                  </a:lnTo>
                  <a:lnTo>
                    <a:pt x="9972" y="2158"/>
                  </a:lnTo>
                  <a:lnTo>
                    <a:pt x="9952" y="2150"/>
                  </a:lnTo>
                  <a:lnTo>
                    <a:pt x="9938" y="2143"/>
                  </a:lnTo>
                  <a:lnTo>
                    <a:pt x="9927" y="2144"/>
                  </a:lnTo>
                  <a:lnTo>
                    <a:pt x="9912" y="2143"/>
                  </a:lnTo>
                  <a:lnTo>
                    <a:pt x="9902" y="2137"/>
                  </a:lnTo>
                  <a:lnTo>
                    <a:pt x="9893" y="2130"/>
                  </a:lnTo>
                  <a:lnTo>
                    <a:pt x="9881" y="2122"/>
                  </a:lnTo>
                  <a:lnTo>
                    <a:pt x="9883" y="2111"/>
                  </a:lnTo>
                  <a:lnTo>
                    <a:pt x="9878" y="2096"/>
                  </a:lnTo>
                  <a:lnTo>
                    <a:pt x="9870" y="2082"/>
                  </a:lnTo>
                  <a:lnTo>
                    <a:pt x="9877" y="2092"/>
                  </a:lnTo>
                  <a:lnTo>
                    <a:pt x="9875" y="2078"/>
                  </a:lnTo>
                  <a:lnTo>
                    <a:pt x="9865" y="2073"/>
                  </a:lnTo>
                  <a:lnTo>
                    <a:pt x="9850" y="2070"/>
                  </a:lnTo>
                  <a:lnTo>
                    <a:pt x="9840" y="2066"/>
                  </a:lnTo>
                  <a:lnTo>
                    <a:pt x="9828" y="2062"/>
                  </a:lnTo>
                  <a:lnTo>
                    <a:pt x="9817" y="2058"/>
                  </a:lnTo>
                  <a:lnTo>
                    <a:pt x="9805" y="2059"/>
                  </a:lnTo>
                  <a:lnTo>
                    <a:pt x="9797" y="2066"/>
                  </a:lnTo>
                  <a:lnTo>
                    <a:pt x="9785" y="2072"/>
                  </a:lnTo>
                  <a:lnTo>
                    <a:pt x="9770" y="2074"/>
                  </a:lnTo>
                  <a:lnTo>
                    <a:pt x="9758" y="2073"/>
                  </a:lnTo>
                  <a:lnTo>
                    <a:pt x="9745" y="2073"/>
                  </a:lnTo>
                  <a:lnTo>
                    <a:pt x="9734" y="2074"/>
                  </a:lnTo>
                  <a:lnTo>
                    <a:pt x="9723" y="2071"/>
                  </a:lnTo>
                  <a:lnTo>
                    <a:pt x="9721" y="2059"/>
                  </a:lnTo>
                  <a:lnTo>
                    <a:pt x="9726" y="2048"/>
                  </a:lnTo>
                  <a:lnTo>
                    <a:pt x="9714" y="2044"/>
                  </a:lnTo>
                  <a:lnTo>
                    <a:pt x="9708" y="2034"/>
                  </a:lnTo>
                  <a:lnTo>
                    <a:pt x="9697" y="2026"/>
                  </a:lnTo>
                  <a:lnTo>
                    <a:pt x="9696" y="2014"/>
                  </a:lnTo>
                  <a:lnTo>
                    <a:pt x="9707" y="2016"/>
                  </a:lnTo>
                  <a:lnTo>
                    <a:pt x="9712" y="2005"/>
                  </a:lnTo>
                  <a:lnTo>
                    <a:pt x="9720" y="1996"/>
                  </a:lnTo>
                  <a:lnTo>
                    <a:pt x="9723" y="1985"/>
                  </a:lnTo>
                  <a:lnTo>
                    <a:pt x="9720" y="1974"/>
                  </a:lnTo>
                  <a:lnTo>
                    <a:pt x="9712" y="1983"/>
                  </a:lnTo>
                  <a:lnTo>
                    <a:pt x="9706" y="1995"/>
                  </a:lnTo>
                  <a:lnTo>
                    <a:pt x="9694" y="2000"/>
                  </a:lnTo>
                  <a:lnTo>
                    <a:pt x="9685" y="1991"/>
                  </a:lnTo>
                  <a:lnTo>
                    <a:pt x="9687" y="1979"/>
                  </a:lnTo>
                  <a:lnTo>
                    <a:pt x="9680" y="1988"/>
                  </a:lnTo>
                  <a:lnTo>
                    <a:pt x="9670" y="1983"/>
                  </a:lnTo>
                  <a:lnTo>
                    <a:pt x="9675" y="1993"/>
                  </a:lnTo>
                  <a:lnTo>
                    <a:pt x="9668" y="2004"/>
                  </a:lnTo>
                  <a:lnTo>
                    <a:pt x="9655" y="2004"/>
                  </a:lnTo>
                  <a:lnTo>
                    <a:pt x="9644" y="2007"/>
                  </a:lnTo>
                  <a:lnTo>
                    <a:pt x="9642" y="2021"/>
                  </a:lnTo>
                  <a:lnTo>
                    <a:pt x="9647" y="2036"/>
                  </a:lnTo>
                  <a:lnTo>
                    <a:pt x="9654" y="2045"/>
                  </a:lnTo>
                  <a:lnTo>
                    <a:pt x="9664" y="2051"/>
                  </a:lnTo>
                  <a:lnTo>
                    <a:pt x="9669" y="2061"/>
                  </a:lnTo>
                  <a:lnTo>
                    <a:pt x="9665" y="2074"/>
                  </a:lnTo>
                  <a:lnTo>
                    <a:pt x="9660" y="2084"/>
                  </a:lnTo>
                  <a:lnTo>
                    <a:pt x="9657" y="2095"/>
                  </a:lnTo>
                  <a:lnTo>
                    <a:pt x="9649" y="2107"/>
                  </a:lnTo>
                  <a:lnTo>
                    <a:pt x="9639" y="2112"/>
                  </a:lnTo>
                  <a:lnTo>
                    <a:pt x="9629" y="2118"/>
                  </a:lnTo>
                  <a:lnTo>
                    <a:pt x="9618" y="2124"/>
                  </a:lnTo>
                  <a:lnTo>
                    <a:pt x="9606" y="2135"/>
                  </a:lnTo>
                  <a:lnTo>
                    <a:pt x="9597" y="2142"/>
                  </a:lnTo>
                  <a:lnTo>
                    <a:pt x="9586" y="2144"/>
                  </a:lnTo>
                  <a:lnTo>
                    <a:pt x="9576" y="2147"/>
                  </a:lnTo>
                  <a:lnTo>
                    <a:pt x="9566" y="2154"/>
                  </a:lnTo>
                  <a:lnTo>
                    <a:pt x="9555" y="2160"/>
                  </a:lnTo>
                  <a:lnTo>
                    <a:pt x="9544" y="2166"/>
                  </a:lnTo>
                  <a:lnTo>
                    <a:pt x="9554" y="2160"/>
                  </a:lnTo>
                  <a:lnTo>
                    <a:pt x="9541" y="2157"/>
                  </a:lnTo>
                  <a:lnTo>
                    <a:pt x="9528" y="2159"/>
                  </a:lnTo>
                  <a:lnTo>
                    <a:pt x="9518" y="2155"/>
                  </a:lnTo>
                  <a:lnTo>
                    <a:pt x="9506" y="2154"/>
                  </a:lnTo>
                  <a:lnTo>
                    <a:pt x="9492" y="2153"/>
                  </a:lnTo>
                  <a:lnTo>
                    <a:pt x="9481" y="2146"/>
                  </a:lnTo>
                  <a:lnTo>
                    <a:pt x="9479" y="2135"/>
                  </a:lnTo>
                  <a:lnTo>
                    <a:pt x="9467" y="2130"/>
                  </a:lnTo>
                  <a:lnTo>
                    <a:pt x="9469" y="2142"/>
                  </a:lnTo>
                  <a:lnTo>
                    <a:pt x="9458" y="2145"/>
                  </a:lnTo>
                  <a:lnTo>
                    <a:pt x="9447" y="2143"/>
                  </a:lnTo>
                  <a:lnTo>
                    <a:pt x="9436" y="2137"/>
                  </a:lnTo>
                  <a:lnTo>
                    <a:pt x="9424" y="2141"/>
                  </a:lnTo>
                  <a:lnTo>
                    <a:pt x="9413" y="2137"/>
                  </a:lnTo>
                  <a:lnTo>
                    <a:pt x="9403" y="2132"/>
                  </a:lnTo>
                  <a:lnTo>
                    <a:pt x="9393" y="2127"/>
                  </a:lnTo>
                  <a:lnTo>
                    <a:pt x="9385" y="2135"/>
                  </a:lnTo>
                  <a:lnTo>
                    <a:pt x="9378" y="2144"/>
                  </a:lnTo>
                  <a:lnTo>
                    <a:pt x="9367" y="2145"/>
                  </a:lnTo>
                  <a:lnTo>
                    <a:pt x="9355" y="2147"/>
                  </a:lnTo>
                  <a:lnTo>
                    <a:pt x="9344" y="2147"/>
                  </a:lnTo>
                  <a:lnTo>
                    <a:pt x="9355" y="2150"/>
                  </a:lnTo>
                  <a:lnTo>
                    <a:pt x="9367" y="2149"/>
                  </a:lnTo>
                  <a:lnTo>
                    <a:pt x="9378" y="2147"/>
                  </a:lnTo>
                  <a:lnTo>
                    <a:pt x="9386" y="2140"/>
                  </a:lnTo>
                  <a:lnTo>
                    <a:pt x="9396" y="2133"/>
                  </a:lnTo>
                  <a:lnTo>
                    <a:pt x="9406" y="2140"/>
                  </a:lnTo>
                  <a:lnTo>
                    <a:pt x="9412" y="2150"/>
                  </a:lnTo>
                  <a:lnTo>
                    <a:pt x="9405" y="2159"/>
                  </a:lnTo>
                  <a:lnTo>
                    <a:pt x="9417" y="2159"/>
                  </a:lnTo>
                  <a:lnTo>
                    <a:pt x="9429" y="2159"/>
                  </a:lnTo>
                  <a:lnTo>
                    <a:pt x="9435" y="2169"/>
                  </a:lnTo>
                  <a:lnTo>
                    <a:pt x="9443" y="2160"/>
                  </a:lnTo>
                  <a:lnTo>
                    <a:pt x="9452" y="2153"/>
                  </a:lnTo>
                  <a:lnTo>
                    <a:pt x="9464" y="2151"/>
                  </a:lnTo>
                  <a:lnTo>
                    <a:pt x="9477" y="2148"/>
                  </a:lnTo>
                  <a:lnTo>
                    <a:pt x="9479" y="2160"/>
                  </a:lnTo>
                  <a:lnTo>
                    <a:pt x="9474" y="2171"/>
                  </a:lnTo>
                  <a:lnTo>
                    <a:pt x="9479" y="2182"/>
                  </a:lnTo>
                  <a:lnTo>
                    <a:pt x="9487" y="2189"/>
                  </a:lnTo>
                  <a:lnTo>
                    <a:pt x="9496" y="2197"/>
                  </a:lnTo>
                  <a:lnTo>
                    <a:pt x="9507" y="2203"/>
                  </a:lnTo>
                  <a:lnTo>
                    <a:pt x="9520" y="2205"/>
                  </a:lnTo>
                  <a:lnTo>
                    <a:pt x="9526" y="2194"/>
                  </a:lnTo>
                  <a:lnTo>
                    <a:pt x="9524" y="2182"/>
                  </a:lnTo>
                  <a:lnTo>
                    <a:pt x="9533" y="2196"/>
                  </a:lnTo>
                  <a:lnTo>
                    <a:pt x="9539" y="2207"/>
                  </a:lnTo>
                  <a:lnTo>
                    <a:pt x="9546" y="2220"/>
                  </a:lnTo>
                  <a:lnTo>
                    <a:pt x="9554" y="2244"/>
                  </a:lnTo>
                  <a:lnTo>
                    <a:pt x="9557" y="2256"/>
                  </a:lnTo>
                  <a:lnTo>
                    <a:pt x="9558" y="2272"/>
                  </a:lnTo>
                  <a:lnTo>
                    <a:pt x="9562" y="2284"/>
                  </a:lnTo>
                  <a:lnTo>
                    <a:pt x="9569" y="2294"/>
                  </a:lnTo>
                  <a:lnTo>
                    <a:pt x="9577" y="2301"/>
                  </a:lnTo>
                  <a:lnTo>
                    <a:pt x="9589" y="2307"/>
                  </a:lnTo>
                  <a:lnTo>
                    <a:pt x="9596" y="2318"/>
                  </a:lnTo>
                  <a:lnTo>
                    <a:pt x="9586" y="2324"/>
                  </a:lnTo>
                  <a:lnTo>
                    <a:pt x="9587" y="2336"/>
                  </a:lnTo>
                  <a:lnTo>
                    <a:pt x="9600" y="2340"/>
                  </a:lnTo>
                  <a:lnTo>
                    <a:pt x="9606" y="2352"/>
                  </a:lnTo>
                  <a:lnTo>
                    <a:pt x="9605" y="2364"/>
                  </a:lnTo>
                  <a:lnTo>
                    <a:pt x="9596" y="2374"/>
                  </a:lnTo>
                  <a:lnTo>
                    <a:pt x="9585" y="2379"/>
                  </a:lnTo>
                  <a:lnTo>
                    <a:pt x="9576" y="2385"/>
                  </a:lnTo>
                  <a:lnTo>
                    <a:pt x="9578" y="2397"/>
                  </a:lnTo>
                  <a:lnTo>
                    <a:pt x="9566" y="2392"/>
                  </a:lnTo>
                  <a:lnTo>
                    <a:pt x="9555" y="2389"/>
                  </a:lnTo>
                  <a:lnTo>
                    <a:pt x="9545" y="2386"/>
                  </a:lnTo>
                  <a:lnTo>
                    <a:pt x="9534" y="2383"/>
                  </a:lnTo>
                  <a:lnTo>
                    <a:pt x="9523" y="2379"/>
                  </a:lnTo>
                  <a:lnTo>
                    <a:pt x="9509" y="2374"/>
                  </a:lnTo>
                  <a:lnTo>
                    <a:pt x="9496" y="2372"/>
                  </a:lnTo>
                  <a:lnTo>
                    <a:pt x="9482" y="2371"/>
                  </a:lnTo>
                  <a:lnTo>
                    <a:pt x="9471" y="2372"/>
                  </a:lnTo>
                  <a:lnTo>
                    <a:pt x="9460" y="2373"/>
                  </a:lnTo>
                  <a:lnTo>
                    <a:pt x="9448" y="2375"/>
                  </a:lnTo>
                  <a:lnTo>
                    <a:pt x="9433" y="2380"/>
                  </a:lnTo>
                  <a:lnTo>
                    <a:pt x="9421" y="2385"/>
                  </a:lnTo>
                  <a:lnTo>
                    <a:pt x="9410" y="2394"/>
                  </a:lnTo>
                  <a:lnTo>
                    <a:pt x="9395" y="2400"/>
                  </a:lnTo>
                  <a:lnTo>
                    <a:pt x="9371" y="2407"/>
                  </a:lnTo>
                  <a:lnTo>
                    <a:pt x="9356" y="2414"/>
                  </a:lnTo>
                  <a:lnTo>
                    <a:pt x="9346" y="2421"/>
                  </a:lnTo>
                  <a:lnTo>
                    <a:pt x="9335" y="2428"/>
                  </a:lnTo>
                  <a:lnTo>
                    <a:pt x="9324" y="2431"/>
                  </a:lnTo>
                  <a:lnTo>
                    <a:pt x="9314" y="2437"/>
                  </a:lnTo>
                  <a:lnTo>
                    <a:pt x="9304" y="2444"/>
                  </a:lnTo>
                  <a:lnTo>
                    <a:pt x="9294" y="2443"/>
                  </a:lnTo>
                  <a:lnTo>
                    <a:pt x="9284" y="2445"/>
                  </a:lnTo>
                  <a:lnTo>
                    <a:pt x="9272" y="2444"/>
                  </a:lnTo>
                  <a:lnTo>
                    <a:pt x="9269" y="2456"/>
                  </a:lnTo>
                  <a:lnTo>
                    <a:pt x="9259" y="2461"/>
                  </a:lnTo>
                  <a:lnTo>
                    <a:pt x="9249" y="2454"/>
                  </a:lnTo>
                  <a:lnTo>
                    <a:pt x="9239" y="2455"/>
                  </a:lnTo>
                  <a:lnTo>
                    <a:pt x="9238" y="2467"/>
                  </a:lnTo>
                  <a:lnTo>
                    <a:pt x="9228" y="2473"/>
                  </a:lnTo>
                  <a:lnTo>
                    <a:pt x="9222" y="2483"/>
                  </a:lnTo>
                  <a:lnTo>
                    <a:pt x="9211" y="2486"/>
                  </a:lnTo>
                  <a:lnTo>
                    <a:pt x="9201" y="2479"/>
                  </a:lnTo>
                  <a:lnTo>
                    <a:pt x="9204" y="2491"/>
                  </a:lnTo>
                  <a:lnTo>
                    <a:pt x="9192" y="2494"/>
                  </a:lnTo>
                  <a:lnTo>
                    <a:pt x="9188" y="2506"/>
                  </a:lnTo>
                  <a:lnTo>
                    <a:pt x="9176" y="2506"/>
                  </a:lnTo>
                  <a:lnTo>
                    <a:pt x="9168" y="2513"/>
                  </a:lnTo>
                  <a:lnTo>
                    <a:pt x="9177" y="2520"/>
                  </a:lnTo>
                  <a:lnTo>
                    <a:pt x="9167" y="2523"/>
                  </a:lnTo>
                  <a:lnTo>
                    <a:pt x="9157" y="2518"/>
                  </a:lnTo>
                  <a:lnTo>
                    <a:pt x="9161" y="2529"/>
                  </a:lnTo>
                  <a:lnTo>
                    <a:pt x="9154" y="2537"/>
                  </a:lnTo>
                  <a:lnTo>
                    <a:pt x="9143" y="2542"/>
                  </a:lnTo>
                  <a:lnTo>
                    <a:pt x="9131" y="2541"/>
                  </a:lnTo>
                  <a:lnTo>
                    <a:pt x="9127" y="2551"/>
                  </a:lnTo>
                  <a:lnTo>
                    <a:pt x="9113" y="2557"/>
                  </a:lnTo>
                  <a:lnTo>
                    <a:pt x="9103" y="2565"/>
                  </a:lnTo>
                  <a:lnTo>
                    <a:pt x="9091" y="2569"/>
                  </a:lnTo>
                  <a:lnTo>
                    <a:pt x="9081" y="2574"/>
                  </a:lnTo>
                  <a:lnTo>
                    <a:pt x="9073" y="2581"/>
                  </a:lnTo>
                  <a:lnTo>
                    <a:pt x="9069" y="2592"/>
                  </a:lnTo>
                  <a:lnTo>
                    <a:pt x="9059" y="2597"/>
                  </a:lnTo>
                  <a:lnTo>
                    <a:pt x="9056" y="2610"/>
                  </a:lnTo>
                  <a:lnTo>
                    <a:pt x="9054" y="2623"/>
                  </a:lnTo>
                  <a:lnTo>
                    <a:pt x="9043" y="2627"/>
                  </a:lnTo>
                  <a:lnTo>
                    <a:pt x="9035" y="2618"/>
                  </a:lnTo>
                  <a:lnTo>
                    <a:pt x="9025" y="2611"/>
                  </a:lnTo>
                  <a:lnTo>
                    <a:pt x="9020" y="2599"/>
                  </a:lnTo>
                  <a:lnTo>
                    <a:pt x="9013" y="2590"/>
                  </a:lnTo>
                  <a:lnTo>
                    <a:pt x="9006" y="2579"/>
                  </a:lnTo>
                  <a:lnTo>
                    <a:pt x="8994" y="2574"/>
                  </a:lnTo>
                  <a:lnTo>
                    <a:pt x="8984" y="2570"/>
                  </a:lnTo>
                  <a:lnTo>
                    <a:pt x="8964" y="2567"/>
                  </a:lnTo>
                  <a:lnTo>
                    <a:pt x="8952" y="2567"/>
                  </a:lnTo>
                  <a:lnTo>
                    <a:pt x="8941" y="2564"/>
                  </a:lnTo>
                  <a:lnTo>
                    <a:pt x="8930" y="2563"/>
                  </a:lnTo>
                  <a:lnTo>
                    <a:pt x="8916" y="2567"/>
                  </a:lnTo>
                  <a:lnTo>
                    <a:pt x="8904" y="2571"/>
                  </a:lnTo>
                  <a:lnTo>
                    <a:pt x="8893" y="2576"/>
                  </a:lnTo>
                  <a:lnTo>
                    <a:pt x="8882" y="2580"/>
                  </a:lnTo>
                  <a:lnTo>
                    <a:pt x="8870" y="2582"/>
                  </a:lnTo>
                  <a:lnTo>
                    <a:pt x="8861" y="2588"/>
                  </a:lnTo>
                  <a:lnTo>
                    <a:pt x="8851" y="2583"/>
                  </a:lnTo>
                  <a:lnTo>
                    <a:pt x="8845" y="2593"/>
                  </a:lnTo>
                  <a:lnTo>
                    <a:pt x="8837" y="2602"/>
                  </a:lnTo>
                  <a:lnTo>
                    <a:pt x="8829" y="2613"/>
                  </a:lnTo>
                  <a:lnTo>
                    <a:pt x="8819" y="2622"/>
                  </a:lnTo>
                  <a:lnTo>
                    <a:pt x="8811" y="2631"/>
                  </a:lnTo>
                  <a:lnTo>
                    <a:pt x="8802" y="2639"/>
                  </a:lnTo>
                  <a:lnTo>
                    <a:pt x="8793" y="2633"/>
                  </a:lnTo>
                  <a:lnTo>
                    <a:pt x="8797" y="2622"/>
                  </a:lnTo>
                  <a:lnTo>
                    <a:pt x="8799" y="2609"/>
                  </a:lnTo>
                  <a:lnTo>
                    <a:pt x="8804" y="2598"/>
                  </a:lnTo>
                  <a:lnTo>
                    <a:pt x="8802" y="2586"/>
                  </a:lnTo>
                  <a:lnTo>
                    <a:pt x="8809" y="2577"/>
                  </a:lnTo>
                  <a:lnTo>
                    <a:pt x="8797" y="2578"/>
                  </a:lnTo>
                  <a:lnTo>
                    <a:pt x="8788" y="2586"/>
                  </a:lnTo>
                  <a:lnTo>
                    <a:pt x="8777" y="2591"/>
                  </a:lnTo>
                  <a:lnTo>
                    <a:pt x="8768" y="2598"/>
                  </a:lnTo>
                  <a:lnTo>
                    <a:pt x="8758" y="2601"/>
                  </a:lnTo>
                  <a:lnTo>
                    <a:pt x="8748" y="2607"/>
                  </a:lnTo>
                  <a:lnTo>
                    <a:pt x="8737" y="2611"/>
                  </a:lnTo>
                  <a:lnTo>
                    <a:pt x="8741" y="2622"/>
                  </a:lnTo>
                  <a:lnTo>
                    <a:pt x="8735" y="2632"/>
                  </a:lnTo>
                  <a:lnTo>
                    <a:pt x="8723" y="2639"/>
                  </a:lnTo>
                  <a:lnTo>
                    <a:pt x="8715" y="2630"/>
                  </a:lnTo>
                  <a:lnTo>
                    <a:pt x="8709" y="2620"/>
                  </a:lnTo>
                  <a:lnTo>
                    <a:pt x="8700" y="2613"/>
                  </a:lnTo>
                  <a:lnTo>
                    <a:pt x="8689" y="2613"/>
                  </a:lnTo>
                  <a:lnTo>
                    <a:pt x="8680" y="2625"/>
                  </a:lnTo>
                  <a:lnTo>
                    <a:pt x="8673" y="2634"/>
                  </a:lnTo>
                  <a:lnTo>
                    <a:pt x="8679" y="2625"/>
                  </a:lnTo>
                  <a:lnTo>
                    <a:pt x="8669" y="2619"/>
                  </a:lnTo>
                  <a:lnTo>
                    <a:pt x="8656" y="2623"/>
                  </a:lnTo>
                  <a:lnTo>
                    <a:pt x="8649" y="2633"/>
                  </a:lnTo>
                  <a:lnTo>
                    <a:pt x="8638" y="2632"/>
                  </a:lnTo>
                  <a:lnTo>
                    <a:pt x="8631" y="2643"/>
                  </a:lnTo>
                  <a:lnTo>
                    <a:pt x="8632" y="2654"/>
                  </a:lnTo>
                  <a:lnTo>
                    <a:pt x="8623" y="2662"/>
                  </a:lnTo>
                  <a:lnTo>
                    <a:pt x="8626" y="2676"/>
                  </a:lnTo>
                  <a:lnTo>
                    <a:pt x="8629" y="2689"/>
                  </a:lnTo>
                  <a:lnTo>
                    <a:pt x="8616" y="2691"/>
                  </a:lnTo>
                  <a:lnTo>
                    <a:pt x="8621" y="2703"/>
                  </a:lnTo>
                  <a:lnTo>
                    <a:pt x="8610" y="2702"/>
                  </a:lnTo>
                  <a:lnTo>
                    <a:pt x="8607" y="2713"/>
                  </a:lnTo>
                  <a:lnTo>
                    <a:pt x="8600" y="2725"/>
                  </a:lnTo>
                  <a:lnTo>
                    <a:pt x="8590" y="2736"/>
                  </a:lnTo>
                  <a:lnTo>
                    <a:pt x="8578" y="2743"/>
                  </a:lnTo>
                  <a:lnTo>
                    <a:pt x="8571" y="2752"/>
                  </a:lnTo>
                  <a:lnTo>
                    <a:pt x="8563" y="2763"/>
                  </a:lnTo>
                  <a:lnTo>
                    <a:pt x="8557" y="2775"/>
                  </a:lnTo>
                  <a:lnTo>
                    <a:pt x="8552" y="2787"/>
                  </a:lnTo>
                  <a:lnTo>
                    <a:pt x="8548" y="2798"/>
                  </a:lnTo>
                  <a:lnTo>
                    <a:pt x="8547" y="2810"/>
                  </a:lnTo>
                  <a:lnTo>
                    <a:pt x="8552" y="2822"/>
                  </a:lnTo>
                  <a:lnTo>
                    <a:pt x="8562" y="2829"/>
                  </a:lnTo>
                  <a:lnTo>
                    <a:pt x="8573" y="2831"/>
                  </a:lnTo>
                  <a:lnTo>
                    <a:pt x="8579" y="2820"/>
                  </a:lnTo>
                  <a:lnTo>
                    <a:pt x="8589" y="2815"/>
                  </a:lnTo>
                  <a:lnTo>
                    <a:pt x="8600" y="2821"/>
                  </a:lnTo>
                  <a:lnTo>
                    <a:pt x="8609" y="2827"/>
                  </a:lnTo>
                  <a:lnTo>
                    <a:pt x="8621" y="2829"/>
                  </a:lnTo>
                  <a:lnTo>
                    <a:pt x="8621" y="2842"/>
                  </a:lnTo>
                  <a:lnTo>
                    <a:pt x="8616" y="2852"/>
                  </a:lnTo>
                  <a:lnTo>
                    <a:pt x="8607" y="2862"/>
                  </a:lnTo>
                  <a:lnTo>
                    <a:pt x="8599" y="2866"/>
                  </a:lnTo>
                  <a:lnTo>
                    <a:pt x="8594" y="2877"/>
                  </a:lnTo>
                  <a:lnTo>
                    <a:pt x="8595" y="2889"/>
                  </a:lnTo>
                  <a:lnTo>
                    <a:pt x="8599" y="2901"/>
                  </a:lnTo>
                  <a:lnTo>
                    <a:pt x="8595" y="2916"/>
                  </a:lnTo>
                  <a:lnTo>
                    <a:pt x="8597" y="2928"/>
                  </a:lnTo>
                  <a:lnTo>
                    <a:pt x="8608" y="2928"/>
                  </a:lnTo>
                  <a:lnTo>
                    <a:pt x="8619" y="2927"/>
                  </a:lnTo>
                  <a:lnTo>
                    <a:pt x="8624" y="2941"/>
                  </a:lnTo>
                  <a:lnTo>
                    <a:pt x="8622" y="2954"/>
                  </a:lnTo>
                  <a:lnTo>
                    <a:pt x="8628" y="2964"/>
                  </a:lnTo>
                  <a:lnTo>
                    <a:pt x="8628" y="2976"/>
                  </a:lnTo>
                  <a:lnTo>
                    <a:pt x="8617" y="2984"/>
                  </a:lnTo>
                  <a:lnTo>
                    <a:pt x="8611" y="2993"/>
                  </a:lnTo>
                  <a:lnTo>
                    <a:pt x="8599" y="2990"/>
                  </a:lnTo>
                  <a:lnTo>
                    <a:pt x="8591" y="2980"/>
                  </a:lnTo>
                  <a:lnTo>
                    <a:pt x="8580" y="2974"/>
                  </a:lnTo>
                  <a:lnTo>
                    <a:pt x="8567" y="2978"/>
                  </a:lnTo>
                  <a:lnTo>
                    <a:pt x="8557" y="2984"/>
                  </a:lnTo>
                  <a:lnTo>
                    <a:pt x="8553" y="2994"/>
                  </a:lnTo>
                  <a:lnTo>
                    <a:pt x="8544" y="3005"/>
                  </a:lnTo>
                  <a:lnTo>
                    <a:pt x="8541" y="3016"/>
                  </a:lnTo>
                  <a:lnTo>
                    <a:pt x="8534" y="3026"/>
                  </a:lnTo>
                  <a:lnTo>
                    <a:pt x="8531" y="3044"/>
                  </a:lnTo>
                  <a:lnTo>
                    <a:pt x="8532" y="3057"/>
                  </a:lnTo>
                  <a:lnTo>
                    <a:pt x="8535" y="3069"/>
                  </a:lnTo>
                  <a:lnTo>
                    <a:pt x="8541" y="3079"/>
                  </a:lnTo>
                  <a:lnTo>
                    <a:pt x="8549" y="3088"/>
                  </a:lnTo>
                  <a:lnTo>
                    <a:pt x="8556" y="3098"/>
                  </a:lnTo>
                  <a:lnTo>
                    <a:pt x="8551" y="3108"/>
                  </a:lnTo>
                  <a:lnTo>
                    <a:pt x="8542" y="3116"/>
                  </a:lnTo>
                  <a:lnTo>
                    <a:pt x="8534" y="3124"/>
                  </a:lnTo>
                  <a:lnTo>
                    <a:pt x="8523" y="3127"/>
                  </a:lnTo>
                  <a:lnTo>
                    <a:pt x="8513" y="3128"/>
                  </a:lnTo>
                  <a:lnTo>
                    <a:pt x="8502" y="3129"/>
                  </a:lnTo>
                  <a:lnTo>
                    <a:pt x="8494" y="3121"/>
                  </a:lnTo>
                  <a:lnTo>
                    <a:pt x="8480" y="3123"/>
                  </a:lnTo>
                  <a:lnTo>
                    <a:pt x="8469" y="3128"/>
                  </a:lnTo>
                  <a:lnTo>
                    <a:pt x="8457" y="3135"/>
                  </a:lnTo>
                  <a:lnTo>
                    <a:pt x="8444" y="3148"/>
                  </a:lnTo>
                  <a:lnTo>
                    <a:pt x="8434" y="3154"/>
                  </a:lnTo>
                  <a:lnTo>
                    <a:pt x="8426" y="3163"/>
                  </a:lnTo>
                  <a:lnTo>
                    <a:pt x="8420" y="3181"/>
                  </a:lnTo>
                  <a:lnTo>
                    <a:pt x="8417" y="3194"/>
                  </a:lnTo>
                  <a:lnTo>
                    <a:pt x="8421" y="3205"/>
                  </a:lnTo>
                  <a:lnTo>
                    <a:pt x="8424" y="3216"/>
                  </a:lnTo>
                  <a:lnTo>
                    <a:pt x="8417" y="3226"/>
                  </a:lnTo>
                  <a:lnTo>
                    <a:pt x="8425" y="3235"/>
                  </a:lnTo>
                  <a:lnTo>
                    <a:pt x="8429" y="3246"/>
                  </a:lnTo>
                  <a:lnTo>
                    <a:pt x="8417" y="3247"/>
                  </a:lnTo>
                  <a:lnTo>
                    <a:pt x="8407" y="3241"/>
                  </a:lnTo>
                  <a:lnTo>
                    <a:pt x="8396" y="3241"/>
                  </a:lnTo>
                  <a:lnTo>
                    <a:pt x="8387" y="3247"/>
                  </a:lnTo>
                  <a:lnTo>
                    <a:pt x="8374" y="3251"/>
                  </a:lnTo>
                  <a:lnTo>
                    <a:pt x="8364" y="3257"/>
                  </a:lnTo>
                  <a:lnTo>
                    <a:pt x="8355" y="3265"/>
                  </a:lnTo>
                  <a:lnTo>
                    <a:pt x="8345" y="3259"/>
                  </a:lnTo>
                  <a:lnTo>
                    <a:pt x="8333" y="3260"/>
                  </a:lnTo>
                  <a:lnTo>
                    <a:pt x="8337" y="3271"/>
                  </a:lnTo>
                  <a:lnTo>
                    <a:pt x="8335" y="3283"/>
                  </a:lnTo>
                  <a:lnTo>
                    <a:pt x="8340" y="3294"/>
                  </a:lnTo>
                  <a:lnTo>
                    <a:pt x="8335" y="3304"/>
                  </a:lnTo>
                  <a:lnTo>
                    <a:pt x="8341" y="3315"/>
                  </a:lnTo>
                  <a:lnTo>
                    <a:pt x="8335" y="3325"/>
                  </a:lnTo>
                  <a:lnTo>
                    <a:pt x="8330" y="3336"/>
                  </a:lnTo>
                  <a:lnTo>
                    <a:pt x="8324" y="3346"/>
                  </a:lnTo>
                  <a:lnTo>
                    <a:pt x="8318" y="3356"/>
                  </a:lnTo>
                  <a:lnTo>
                    <a:pt x="8310" y="3365"/>
                  </a:lnTo>
                  <a:lnTo>
                    <a:pt x="8303" y="3375"/>
                  </a:lnTo>
                  <a:lnTo>
                    <a:pt x="8295" y="3383"/>
                  </a:lnTo>
                  <a:lnTo>
                    <a:pt x="8284" y="3388"/>
                  </a:lnTo>
                  <a:lnTo>
                    <a:pt x="8276" y="3396"/>
                  </a:lnTo>
                  <a:lnTo>
                    <a:pt x="8268" y="3404"/>
                  </a:lnTo>
                  <a:lnTo>
                    <a:pt x="8261" y="3413"/>
                  </a:lnTo>
                  <a:lnTo>
                    <a:pt x="8252" y="3420"/>
                  </a:lnTo>
                  <a:lnTo>
                    <a:pt x="8243" y="3428"/>
                  </a:lnTo>
                  <a:lnTo>
                    <a:pt x="8234" y="3436"/>
                  </a:lnTo>
                  <a:lnTo>
                    <a:pt x="8231" y="3425"/>
                  </a:lnTo>
                  <a:lnTo>
                    <a:pt x="8227" y="3413"/>
                  </a:lnTo>
                  <a:lnTo>
                    <a:pt x="8218" y="3405"/>
                  </a:lnTo>
                  <a:lnTo>
                    <a:pt x="8215" y="3391"/>
                  </a:lnTo>
                  <a:lnTo>
                    <a:pt x="8216" y="3379"/>
                  </a:lnTo>
                  <a:lnTo>
                    <a:pt x="8216" y="3364"/>
                  </a:lnTo>
                  <a:lnTo>
                    <a:pt x="8226" y="3358"/>
                  </a:lnTo>
                  <a:lnTo>
                    <a:pt x="8215" y="3351"/>
                  </a:lnTo>
                  <a:lnTo>
                    <a:pt x="8214" y="3339"/>
                  </a:lnTo>
                  <a:lnTo>
                    <a:pt x="8211" y="3323"/>
                  </a:lnTo>
                  <a:lnTo>
                    <a:pt x="8207" y="3310"/>
                  </a:lnTo>
                  <a:lnTo>
                    <a:pt x="8201" y="3294"/>
                  </a:lnTo>
                  <a:lnTo>
                    <a:pt x="8196" y="3281"/>
                  </a:lnTo>
                  <a:lnTo>
                    <a:pt x="8194" y="3267"/>
                  </a:lnTo>
                  <a:lnTo>
                    <a:pt x="8192" y="3250"/>
                  </a:lnTo>
                  <a:lnTo>
                    <a:pt x="8191" y="3237"/>
                  </a:lnTo>
                  <a:lnTo>
                    <a:pt x="8188" y="3222"/>
                  </a:lnTo>
                  <a:lnTo>
                    <a:pt x="8186" y="3209"/>
                  </a:lnTo>
                  <a:lnTo>
                    <a:pt x="8183" y="3190"/>
                  </a:lnTo>
                  <a:lnTo>
                    <a:pt x="8181" y="3177"/>
                  </a:lnTo>
                  <a:lnTo>
                    <a:pt x="8176" y="3161"/>
                  </a:lnTo>
                  <a:lnTo>
                    <a:pt x="8173" y="3146"/>
                  </a:lnTo>
                  <a:lnTo>
                    <a:pt x="8170" y="3134"/>
                  </a:lnTo>
                  <a:lnTo>
                    <a:pt x="8167" y="3120"/>
                  </a:lnTo>
                  <a:lnTo>
                    <a:pt x="8165" y="3107"/>
                  </a:lnTo>
                  <a:lnTo>
                    <a:pt x="8163" y="3092"/>
                  </a:lnTo>
                  <a:lnTo>
                    <a:pt x="8161" y="3079"/>
                  </a:lnTo>
                  <a:lnTo>
                    <a:pt x="8159" y="3067"/>
                  </a:lnTo>
                  <a:lnTo>
                    <a:pt x="8159" y="3055"/>
                  </a:lnTo>
                  <a:lnTo>
                    <a:pt x="8161" y="3043"/>
                  </a:lnTo>
                  <a:lnTo>
                    <a:pt x="8163" y="3030"/>
                  </a:lnTo>
                  <a:lnTo>
                    <a:pt x="8165" y="3015"/>
                  </a:lnTo>
                  <a:lnTo>
                    <a:pt x="8166" y="3003"/>
                  </a:lnTo>
                  <a:lnTo>
                    <a:pt x="8169" y="2987"/>
                  </a:lnTo>
                  <a:lnTo>
                    <a:pt x="8174" y="2971"/>
                  </a:lnTo>
                  <a:lnTo>
                    <a:pt x="8177" y="2960"/>
                  </a:lnTo>
                  <a:lnTo>
                    <a:pt x="8182" y="2946"/>
                  </a:lnTo>
                  <a:lnTo>
                    <a:pt x="8186" y="2932"/>
                  </a:lnTo>
                  <a:lnTo>
                    <a:pt x="8193" y="2920"/>
                  </a:lnTo>
                  <a:lnTo>
                    <a:pt x="8208" y="2912"/>
                  </a:lnTo>
                  <a:lnTo>
                    <a:pt x="8217" y="2903"/>
                  </a:lnTo>
                  <a:lnTo>
                    <a:pt x="8225" y="2894"/>
                  </a:lnTo>
                  <a:lnTo>
                    <a:pt x="8234" y="2886"/>
                  </a:lnTo>
                  <a:lnTo>
                    <a:pt x="8241" y="2874"/>
                  </a:lnTo>
                  <a:lnTo>
                    <a:pt x="8247" y="2861"/>
                  </a:lnTo>
                  <a:lnTo>
                    <a:pt x="8244" y="2847"/>
                  </a:lnTo>
                  <a:lnTo>
                    <a:pt x="8238" y="2837"/>
                  </a:lnTo>
                  <a:lnTo>
                    <a:pt x="8243" y="2826"/>
                  </a:lnTo>
                  <a:lnTo>
                    <a:pt x="8258" y="2831"/>
                  </a:lnTo>
                  <a:lnTo>
                    <a:pt x="8274" y="2830"/>
                  </a:lnTo>
                  <a:lnTo>
                    <a:pt x="8281" y="2821"/>
                  </a:lnTo>
                  <a:lnTo>
                    <a:pt x="8287" y="2811"/>
                  </a:lnTo>
                  <a:lnTo>
                    <a:pt x="8298" y="2812"/>
                  </a:lnTo>
                  <a:lnTo>
                    <a:pt x="8309" y="2812"/>
                  </a:lnTo>
                  <a:lnTo>
                    <a:pt x="8320" y="2809"/>
                  </a:lnTo>
                  <a:lnTo>
                    <a:pt x="8332" y="2798"/>
                  </a:lnTo>
                  <a:lnTo>
                    <a:pt x="8344" y="2789"/>
                  </a:lnTo>
                  <a:lnTo>
                    <a:pt x="8354" y="2782"/>
                  </a:lnTo>
                  <a:lnTo>
                    <a:pt x="8365" y="2775"/>
                  </a:lnTo>
                  <a:lnTo>
                    <a:pt x="8375" y="2767"/>
                  </a:lnTo>
                  <a:lnTo>
                    <a:pt x="8385" y="2755"/>
                  </a:lnTo>
                  <a:lnTo>
                    <a:pt x="8393" y="2746"/>
                  </a:lnTo>
                  <a:lnTo>
                    <a:pt x="8402" y="2738"/>
                  </a:lnTo>
                  <a:lnTo>
                    <a:pt x="8411" y="2729"/>
                  </a:lnTo>
                  <a:lnTo>
                    <a:pt x="8411" y="2716"/>
                  </a:lnTo>
                  <a:lnTo>
                    <a:pt x="8418" y="2706"/>
                  </a:lnTo>
                  <a:lnTo>
                    <a:pt x="8427" y="2699"/>
                  </a:lnTo>
                  <a:lnTo>
                    <a:pt x="8435" y="2691"/>
                  </a:lnTo>
                  <a:lnTo>
                    <a:pt x="8445" y="2684"/>
                  </a:lnTo>
                  <a:lnTo>
                    <a:pt x="8454" y="2674"/>
                  </a:lnTo>
                  <a:lnTo>
                    <a:pt x="8458" y="2663"/>
                  </a:lnTo>
                  <a:lnTo>
                    <a:pt x="8469" y="2661"/>
                  </a:lnTo>
                  <a:lnTo>
                    <a:pt x="8481" y="2657"/>
                  </a:lnTo>
                  <a:lnTo>
                    <a:pt x="8488" y="2648"/>
                  </a:lnTo>
                  <a:lnTo>
                    <a:pt x="8498" y="2641"/>
                  </a:lnTo>
                  <a:lnTo>
                    <a:pt x="8507" y="2631"/>
                  </a:lnTo>
                  <a:lnTo>
                    <a:pt x="8515" y="2621"/>
                  </a:lnTo>
                  <a:lnTo>
                    <a:pt x="8525" y="2614"/>
                  </a:lnTo>
                  <a:lnTo>
                    <a:pt x="8535" y="2608"/>
                  </a:lnTo>
                  <a:lnTo>
                    <a:pt x="8544" y="2600"/>
                  </a:lnTo>
                  <a:lnTo>
                    <a:pt x="8544" y="2588"/>
                  </a:lnTo>
                  <a:lnTo>
                    <a:pt x="8552" y="2578"/>
                  </a:lnTo>
                  <a:lnTo>
                    <a:pt x="8561" y="2571"/>
                  </a:lnTo>
                  <a:lnTo>
                    <a:pt x="8572" y="2569"/>
                  </a:lnTo>
                  <a:lnTo>
                    <a:pt x="8582" y="2563"/>
                  </a:lnTo>
                  <a:lnTo>
                    <a:pt x="8593" y="2561"/>
                  </a:lnTo>
                  <a:lnTo>
                    <a:pt x="8601" y="2551"/>
                  </a:lnTo>
                  <a:lnTo>
                    <a:pt x="8615" y="2549"/>
                  </a:lnTo>
                  <a:lnTo>
                    <a:pt x="8626" y="2544"/>
                  </a:lnTo>
                  <a:lnTo>
                    <a:pt x="8638" y="2540"/>
                  </a:lnTo>
                  <a:lnTo>
                    <a:pt x="8649" y="2540"/>
                  </a:lnTo>
                  <a:lnTo>
                    <a:pt x="8646" y="2528"/>
                  </a:lnTo>
                  <a:lnTo>
                    <a:pt x="8646" y="2517"/>
                  </a:lnTo>
                  <a:lnTo>
                    <a:pt x="8654" y="2508"/>
                  </a:lnTo>
                  <a:lnTo>
                    <a:pt x="8664" y="2502"/>
                  </a:lnTo>
                  <a:lnTo>
                    <a:pt x="8669" y="2492"/>
                  </a:lnTo>
                  <a:lnTo>
                    <a:pt x="8663" y="2482"/>
                  </a:lnTo>
                  <a:lnTo>
                    <a:pt x="8653" y="2479"/>
                  </a:lnTo>
                  <a:lnTo>
                    <a:pt x="8659" y="2469"/>
                  </a:lnTo>
                  <a:lnTo>
                    <a:pt x="8668" y="2460"/>
                  </a:lnTo>
                  <a:lnTo>
                    <a:pt x="8672" y="2447"/>
                  </a:lnTo>
                  <a:lnTo>
                    <a:pt x="8674" y="2435"/>
                  </a:lnTo>
                  <a:lnTo>
                    <a:pt x="8674" y="2422"/>
                  </a:lnTo>
                  <a:lnTo>
                    <a:pt x="8675" y="2410"/>
                  </a:lnTo>
                  <a:lnTo>
                    <a:pt x="8679" y="2399"/>
                  </a:lnTo>
                  <a:lnTo>
                    <a:pt x="8689" y="2393"/>
                  </a:lnTo>
                  <a:lnTo>
                    <a:pt x="8698" y="2386"/>
                  </a:lnTo>
                  <a:lnTo>
                    <a:pt x="8709" y="2381"/>
                  </a:lnTo>
                  <a:lnTo>
                    <a:pt x="8720" y="2384"/>
                  </a:lnTo>
                  <a:lnTo>
                    <a:pt x="8731" y="2385"/>
                  </a:lnTo>
                  <a:lnTo>
                    <a:pt x="8741" y="2378"/>
                  </a:lnTo>
                  <a:lnTo>
                    <a:pt x="8728" y="2375"/>
                  </a:lnTo>
                  <a:lnTo>
                    <a:pt x="8717" y="2371"/>
                  </a:lnTo>
                  <a:lnTo>
                    <a:pt x="8706" y="2362"/>
                  </a:lnTo>
                  <a:lnTo>
                    <a:pt x="8694" y="2358"/>
                  </a:lnTo>
                  <a:lnTo>
                    <a:pt x="8682" y="2361"/>
                  </a:lnTo>
                  <a:lnTo>
                    <a:pt x="8671" y="2361"/>
                  </a:lnTo>
                  <a:lnTo>
                    <a:pt x="8663" y="2369"/>
                  </a:lnTo>
                  <a:lnTo>
                    <a:pt x="8652" y="2367"/>
                  </a:lnTo>
                  <a:lnTo>
                    <a:pt x="8641" y="2370"/>
                  </a:lnTo>
                  <a:lnTo>
                    <a:pt x="8630" y="2373"/>
                  </a:lnTo>
                  <a:lnTo>
                    <a:pt x="8622" y="2382"/>
                  </a:lnTo>
                  <a:lnTo>
                    <a:pt x="8629" y="2392"/>
                  </a:lnTo>
                  <a:lnTo>
                    <a:pt x="8619" y="2399"/>
                  </a:lnTo>
                  <a:lnTo>
                    <a:pt x="8614" y="2409"/>
                  </a:lnTo>
                  <a:lnTo>
                    <a:pt x="8618" y="2420"/>
                  </a:lnTo>
                  <a:lnTo>
                    <a:pt x="8612" y="2430"/>
                  </a:lnTo>
                  <a:lnTo>
                    <a:pt x="8609" y="2443"/>
                  </a:lnTo>
                  <a:lnTo>
                    <a:pt x="8617" y="2451"/>
                  </a:lnTo>
                  <a:lnTo>
                    <a:pt x="8627" y="2455"/>
                  </a:lnTo>
                  <a:lnTo>
                    <a:pt x="8621" y="2465"/>
                  </a:lnTo>
                  <a:lnTo>
                    <a:pt x="8611" y="2474"/>
                  </a:lnTo>
                  <a:lnTo>
                    <a:pt x="8601" y="2468"/>
                  </a:lnTo>
                  <a:lnTo>
                    <a:pt x="8598" y="2455"/>
                  </a:lnTo>
                  <a:lnTo>
                    <a:pt x="8587" y="2459"/>
                  </a:lnTo>
                  <a:lnTo>
                    <a:pt x="8574" y="2459"/>
                  </a:lnTo>
                  <a:lnTo>
                    <a:pt x="8571" y="2460"/>
                  </a:lnTo>
                  <a:lnTo>
                    <a:pt x="8564" y="2469"/>
                  </a:lnTo>
                  <a:lnTo>
                    <a:pt x="8556" y="2476"/>
                  </a:lnTo>
                  <a:lnTo>
                    <a:pt x="8549" y="2486"/>
                  </a:lnTo>
                  <a:lnTo>
                    <a:pt x="8538" y="2490"/>
                  </a:lnTo>
                  <a:lnTo>
                    <a:pt x="8529" y="2497"/>
                  </a:lnTo>
                  <a:lnTo>
                    <a:pt x="8522" y="2506"/>
                  </a:lnTo>
                  <a:lnTo>
                    <a:pt x="8511" y="2509"/>
                  </a:lnTo>
                  <a:lnTo>
                    <a:pt x="8505" y="2519"/>
                  </a:lnTo>
                  <a:lnTo>
                    <a:pt x="8496" y="2527"/>
                  </a:lnTo>
                  <a:lnTo>
                    <a:pt x="8487" y="2534"/>
                  </a:lnTo>
                  <a:lnTo>
                    <a:pt x="8478" y="2544"/>
                  </a:lnTo>
                  <a:lnTo>
                    <a:pt x="8467" y="2550"/>
                  </a:lnTo>
                  <a:lnTo>
                    <a:pt x="8456" y="2553"/>
                  </a:lnTo>
                  <a:lnTo>
                    <a:pt x="8446" y="2559"/>
                  </a:lnTo>
                  <a:lnTo>
                    <a:pt x="8437" y="2566"/>
                  </a:lnTo>
                  <a:lnTo>
                    <a:pt x="8440" y="2555"/>
                  </a:lnTo>
                  <a:lnTo>
                    <a:pt x="8438" y="2542"/>
                  </a:lnTo>
                  <a:lnTo>
                    <a:pt x="8446" y="2534"/>
                  </a:lnTo>
                  <a:lnTo>
                    <a:pt x="8453" y="2525"/>
                  </a:lnTo>
                  <a:lnTo>
                    <a:pt x="8441" y="2521"/>
                  </a:lnTo>
                  <a:lnTo>
                    <a:pt x="8430" y="2526"/>
                  </a:lnTo>
                  <a:lnTo>
                    <a:pt x="8420" y="2533"/>
                  </a:lnTo>
                  <a:lnTo>
                    <a:pt x="8423" y="2521"/>
                  </a:lnTo>
                  <a:lnTo>
                    <a:pt x="8426" y="2509"/>
                  </a:lnTo>
                  <a:lnTo>
                    <a:pt x="8419" y="2500"/>
                  </a:lnTo>
                  <a:lnTo>
                    <a:pt x="8426" y="2490"/>
                  </a:lnTo>
                  <a:lnTo>
                    <a:pt x="8433" y="2482"/>
                  </a:lnTo>
                  <a:lnTo>
                    <a:pt x="8441" y="2473"/>
                  </a:lnTo>
                  <a:lnTo>
                    <a:pt x="8446" y="2462"/>
                  </a:lnTo>
                  <a:lnTo>
                    <a:pt x="8451" y="2451"/>
                  </a:lnTo>
                  <a:lnTo>
                    <a:pt x="8450" y="2439"/>
                  </a:lnTo>
                  <a:lnTo>
                    <a:pt x="8439" y="2437"/>
                  </a:lnTo>
                  <a:lnTo>
                    <a:pt x="8429" y="2443"/>
                  </a:lnTo>
                  <a:lnTo>
                    <a:pt x="8422" y="2453"/>
                  </a:lnTo>
                  <a:lnTo>
                    <a:pt x="8411" y="2456"/>
                  </a:lnTo>
                  <a:lnTo>
                    <a:pt x="8400" y="2459"/>
                  </a:lnTo>
                  <a:lnTo>
                    <a:pt x="8400" y="2447"/>
                  </a:lnTo>
                  <a:lnTo>
                    <a:pt x="8389" y="2445"/>
                  </a:lnTo>
                  <a:lnTo>
                    <a:pt x="8382" y="2435"/>
                  </a:lnTo>
                  <a:lnTo>
                    <a:pt x="8371" y="2434"/>
                  </a:lnTo>
                  <a:lnTo>
                    <a:pt x="8360" y="2438"/>
                  </a:lnTo>
                  <a:lnTo>
                    <a:pt x="8350" y="2443"/>
                  </a:lnTo>
                  <a:lnTo>
                    <a:pt x="8339" y="2445"/>
                  </a:lnTo>
                  <a:lnTo>
                    <a:pt x="8326" y="2444"/>
                  </a:lnTo>
                  <a:lnTo>
                    <a:pt x="8316" y="2449"/>
                  </a:lnTo>
                  <a:lnTo>
                    <a:pt x="8305" y="2452"/>
                  </a:lnTo>
                  <a:lnTo>
                    <a:pt x="8293" y="2448"/>
                  </a:lnTo>
                  <a:lnTo>
                    <a:pt x="8280" y="2447"/>
                  </a:lnTo>
                  <a:lnTo>
                    <a:pt x="8269" y="2453"/>
                  </a:lnTo>
                  <a:lnTo>
                    <a:pt x="8258" y="2459"/>
                  </a:lnTo>
                  <a:lnTo>
                    <a:pt x="8248" y="2463"/>
                  </a:lnTo>
                  <a:lnTo>
                    <a:pt x="8241" y="2472"/>
                  </a:lnTo>
                  <a:lnTo>
                    <a:pt x="8229" y="2474"/>
                  </a:lnTo>
                  <a:lnTo>
                    <a:pt x="8225" y="2488"/>
                  </a:lnTo>
                  <a:lnTo>
                    <a:pt x="8225" y="2500"/>
                  </a:lnTo>
                  <a:lnTo>
                    <a:pt x="8215" y="2507"/>
                  </a:lnTo>
                  <a:lnTo>
                    <a:pt x="8205" y="2514"/>
                  </a:lnTo>
                  <a:lnTo>
                    <a:pt x="8195" y="2522"/>
                  </a:lnTo>
                  <a:lnTo>
                    <a:pt x="8187" y="2529"/>
                  </a:lnTo>
                  <a:lnTo>
                    <a:pt x="8182" y="2540"/>
                  </a:lnTo>
                  <a:lnTo>
                    <a:pt x="8181" y="2552"/>
                  </a:lnTo>
                  <a:lnTo>
                    <a:pt x="8171" y="2557"/>
                  </a:lnTo>
                  <a:lnTo>
                    <a:pt x="8161" y="2561"/>
                  </a:lnTo>
                  <a:lnTo>
                    <a:pt x="8154" y="2570"/>
                  </a:lnTo>
                  <a:lnTo>
                    <a:pt x="8141" y="2575"/>
                  </a:lnTo>
                  <a:lnTo>
                    <a:pt x="8133" y="2582"/>
                  </a:lnTo>
                  <a:lnTo>
                    <a:pt x="8121" y="2589"/>
                  </a:lnTo>
                  <a:lnTo>
                    <a:pt x="8110" y="2601"/>
                  </a:lnTo>
                  <a:lnTo>
                    <a:pt x="8102" y="2612"/>
                  </a:lnTo>
                  <a:lnTo>
                    <a:pt x="8096" y="2623"/>
                  </a:lnTo>
                  <a:lnTo>
                    <a:pt x="8101" y="2612"/>
                  </a:lnTo>
                  <a:lnTo>
                    <a:pt x="8091" y="2618"/>
                  </a:lnTo>
                  <a:lnTo>
                    <a:pt x="8095" y="2629"/>
                  </a:lnTo>
                  <a:lnTo>
                    <a:pt x="8084" y="2632"/>
                  </a:lnTo>
                  <a:lnTo>
                    <a:pt x="8079" y="2644"/>
                  </a:lnTo>
                  <a:lnTo>
                    <a:pt x="8085" y="2657"/>
                  </a:lnTo>
                  <a:lnTo>
                    <a:pt x="8076" y="2663"/>
                  </a:lnTo>
                  <a:lnTo>
                    <a:pt x="8072" y="2674"/>
                  </a:lnTo>
                  <a:lnTo>
                    <a:pt x="8085" y="2675"/>
                  </a:lnTo>
                  <a:lnTo>
                    <a:pt x="8097" y="2677"/>
                  </a:lnTo>
                  <a:lnTo>
                    <a:pt x="8092" y="2666"/>
                  </a:lnTo>
                  <a:lnTo>
                    <a:pt x="8103" y="2666"/>
                  </a:lnTo>
                  <a:lnTo>
                    <a:pt x="8113" y="2672"/>
                  </a:lnTo>
                  <a:lnTo>
                    <a:pt x="8124" y="2669"/>
                  </a:lnTo>
                  <a:lnTo>
                    <a:pt x="8131" y="2679"/>
                  </a:lnTo>
                  <a:lnTo>
                    <a:pt x="8139" y="2688"/>
                  </a:lnTo>
                  <a:lnTo>
                    <a:pt x="8137" y="2700"/>
                  </a:lnTo>
                  <a:lnTo>
                    <a:pt x="8124" y="2699"/>
                  </a:lnTo>
                  <a:lnTo>
                    <a:pt x="8113" y="2702"/>
                  </a:lnTo>
                  <a:lnTo>
                    <a:pt x="8101" y="2699"/>
                  </a:lnTo>
                  <a:lnTo>
                    <a:pt x="8090" y="2698"/>
                  </a:lnTo>
                  <a:lnTo>
                    <a:pt x="8084" y="2708"/>
                  </a:lnTo>
                  <a:lnTo>
                    <a:pt x="8073" y="2710"/>
                  </a:lnTo>
                  <a:lnTo>
                    <a:pt x="8061" y="2710"/>
                  </a:lnTo>
                  <a:lnTo>
                    <a:pt x="8052" y="2700"/>
                  </a:lnTo>
                  <a:lnTo>
                    <a:pt x="8041" y="2697"/>
                  </a:lnTo>
                  <a:lnTo>
                    <a:pt x="8029" y="2697"/>
                  </a:lnTo>
                  <a:lnTo>
                    <a:pt x="8026" y="2708"/>
                  </a:lnTo>
                  <a:lnTo>
                    <a:pt x="8013" y="2708"/>
                  </a:lnTo>
                  <a:lnTo>
                    <a:pt x="8004" y="2715"/>
                  </a:lnTo>
                  <a:lnTo>
                    <a:pt x="7996" y="2724"/>
                  </a:lnTo>
                  <a:lnTo>
                    <a:pt x="7981" y="2722"/>
                  </a:lnTo>
                  <a:lnTo>
                    <a:pt x="7972" y="2715"/>
                  </a:lnTo>
                  <a:lnTo>
                    <a:pt x="7957" y="2717"/>
                  </a:lnTo>
                  <a:lnTo>
                    <a:pt x="7947" y="2728"/>
                  </a:lnTo>
                  <a:lnTo>
                    <a:pt x="7936" y="2728"/>
                  </a:lnTo>
                  <a:lnTo>
                    <a:pt x="7926" y="2731"/>
                  </a:lnTo>
                  <a:lnTo>
                    <a:pt x="7915" y="2730"/>
                  </a:lnTo>
                  <a:lnTo>
                    <a:pt x="7905" y="2725"/>
                  </a:lnTo>
                  <a:lnTo>
                    <a:pt x="7899" y="2715"/>
                  </a:lnTo>
                  <a:lnTo>
                    <a:pt x="7906" y="2707"/>
                  </a:lnTo>
                  <a:lnTo>
                    <a:pt x="7916" y="2702"/>
                  </a:lnTo>
                  <a:lnTo>
                    <a:pt x="7929" y="2704"/>
                  </a:lnTo>
                  <a:lnTo>
                    <a:pt x="7941" y="2704"/>
                  </a:lnTo>
                  <a:lnTo>
                    <a:pt x="7953" y="2702"/>
                  </a:lnTo>
                  <a:lnTo>
                    <a:pt x="7964" y="2698"/>
                  </a:lnTo>
                  <a:lnTo>
                    <a:pt x="7956" y="2689"/>
                  </a:lnTo>
                  <a:lnTo>
                    <a:pt x="7944" y="2691"/>
                  </a:lnTo>
                  <a:lnTo>
                    <a:pt x="7931" y="2688"/>
                  </a:lnTo>
                  <a:lnTo>
                    <a:pt x="7928" y="2676"/>
                  </a:lnTo>
                  <a:lnTo>
                    <a:pt x="7918" y="2669"/>
                  </a:lnTo>
                  <a:lnTo>
                    <a:pt x="7911" y="2660"/>
                  </a:lnTo>
                  <a:lnTo>
                    <a:pt x="7896" y="2662"/>
                  </a:lnTo>
                  <a:lnTo>
                    <a:pt x="7884" y="2664"/>
                  </a:lnTo>
                  <a:lnTo>
                    <a:pt x="7881" y="2675"/>
                  </a:lnTo>
                  <a:lnTo>
                    <a:pt x="7870" y="2670"/>
                  </a:lnTo>
                  <a:lnTo>
                    <a:pt x="7859" y="2670"/>
                  </a:lnTo>
                  <a:lnTo>
                    <a:pt x="7871" y="2666"/>
                  </a:lnTo>
                  <a:lnTo>
                    <a:pt x="7859" y="2664"/>
                  </a:lnTo>
                  <a:lnTo>
                    <a:pt x="7849" y="2658"/>
                  </a:lnTo>
                  <a:lnTo>
                    <a:pt x="7835" y="2654"/>
                  </a:lnTo>
                  <a:lnTo>
                    <a:pt x="7824" y="2650"/>
                  </a:lnTo>
                  <a:lnTo>
                    <a:pt x="7811" y="2646"/>
                  </a:lnTo>
                  <a:lnTo>
                    <a:pt x="7799" y="2645"/>
                  </a:lnTo>
                  <a:lnTo>
                    <a:pt x="7784" y="2649"/>
                  </a:lnTo>
                  <a:lnTo>
                    <a:pt x="7773" y="2656"/>
                  </a:lnTo>
                  <a:lnTo>
                    <a:pt x="7778" y="2667"/>
                  </a:lnTo>
                  <a:lnTo>
                    <a:pt x="7768" y="2672"/>
                  </a:lnTo>
                  <a:lnTo>
                    <a:pt x="7759" y="2664"/>
                  </a:lnTo>
                  <a:lnTo>
                    <a:pt x="7752" y="2673"/>
                  </a:lnTo>
                  <a:lnTo>
                    <a:pt x="7761" y="2681"/>
                  </a:lnTo>
                  <a:lnTo>
                    <a:pt x="7763" y="2693"/>
                  </a:lnTo>
                  <a:lnTo>
                    <a:pt x="7752" y="2694"/>
                  </a:lnTo>
                  <a:lnTo>
                    <a:pt x="7740" y="2694"/>
                  </a:lnTo>
                  <a:lnTo>
                    <a:pt x="7730" y="2688"/>
                  </a:lnTo>
                  <a:lnTo>
                    <a:pt x="7720" y="2678"/>
                  </a:lnTo>
                  <a:lnTo>
                    <a:pt x="7707" y="2680"/>
                  </a:lnTo>
                  <a:lnTo>
                    <a:pt x="7696" y="2681"/>
                  </a:lnTo>
                  <a:lnTo>
                    <a:pt x="7690" y="2692"/>
                  </a:lnTo>
                  <a:lnTo>
                    <a:pt x="7680" y="2689"/>
                  </a:lnTo>
                  <a:lnTo>
                    <a:pt x="7668" y="2688"/>
                  </a:lnTo>
                  <a:lnTo>
                    <a:pt x="7656" y="2686"/>
                  </a:lnTo>
                  <a:lnTo>
                    <a:pt x="7646" y="2682"/>
                  </a:lnTo>
                  <a:lnTo>
                    <a:pt x="7642" y="2682"/>
                  </a:lnTo>
                  <a:lnTo>
                    <a:pt x="7631" y="2681"/>
                  </a:lnTo>
                  <a:lnTo>
                    <a:pt x="7620" y="2674"/>
                  </a:lnTo>
                  <a:lnTo>
                    <a:pt x="7606" y="2677"/>
                  </a:lnTo>
                  <a:lnTo>
                    <a:pt x="7604" y="2689"/>
                  </a:lnTo>
                  <a:lnTo>
                    <a:pt x="7596" y="2698"/>
                  </a:lnTo>
                  <a:lnTo>
                    <a:pt x="7585" y="2703"/>
                  </a:lnTo>
                  <a:lnTo>
                    <a:pt x="7575" y="2694"/>
                  </a:lnTo>
                  <a:lnTo>
                    <a:pt x="7581" y="2685"/>
                  </a:lnTo>
                  <a:lnTo>
                    <a:pt x="7571" y="2681"/>
                  </a:lnTo>
                  <a:lnTo>
                    <a:pt x="7560" y="2677"/>
                  </a:lnTo>
                  <a:lnTo>
                    <a:pt x="7546" y="2680"/>
                  </a:lnTo>
                  <a:lnTo>
                    <a:pt x="7535" y="2679"/>
                  </a:lnTo>
                  <a:lnTo>
                    <a:pt x="7523" y="2682"/>
                  </a:lnTo>
                  <a:lnTo>
                    <a:pt x="7508" y="2681"/>
                  </a:lnTo>
                  <a:lnTo>
                    <a:pt x="7496" y="2681"/>
                  </a:lnTo>
                  <a:lnTo>
                    <a:pt x="7482" y="2680"/>
                  </a:lnTo>
                  <a:lnTo>
                    <a:pt x="7470" y="2679"/>
                  </a:lnTo>
                  <a:lnTo>
                    <a:pt x="7459" y="2679"/>
                  </a:lnTo>
                  <a:lnTo>
                    <a:pt x="7449" y="2681"/>
                  </a:lnTo>
                  <a:lnTo>
                    <a:pt x="7436" y="2686"/>
                  </a:lnTo>
                  <a:lnTo>
                    <a:pt x="7425" y="2683"/>
                  </a:lnTo>
                  <a:lnTo>
                    <a:pt x="7414" y="2683"/>
                  </a:lnTo>
                  <a:lnTo>
                    <a:pt x="7401" y="2689"/>
                  </a:lnTo>
                  <a:lnTo>
                    <a:pt x="7386" y="2693"/>
                  </a:lnTo>
                  <a:lnTo>
                    <a:pt x="7376" y="2696"/>
                  </a:lnTo>
                  <a:lnTo>
                    <a:pt x="7361" y="2705"/>
                  </a:lnTo>
                  <a:lnTo>
                    <a:pt x="7348" y="2715"/>
                  </a:lnTo>
                  <a:lnTo>
                    <a:pt x="7340" y="2726"/>
                  </a:lnTo>
                  <a:lnTo>
                    <a:pt x="7333" y="2737"/>
                  </a:lnTo>
                  <a:lnTo>
                    <a:pt x="7326" y="2746"/>
                  </a:lnTo>
                  <a:lnTo>
                    <a:pt x="7317" y="2754"/>
                  </a:lnTo>
                  <a:lnTo>
                    <a:pt x="7307" y="2761"/>
                  </a:lnTo>
                  <a:lnTo>
                    <a:pt x="7296" y="2767"/>
                  </a:lnTo>
                  <a:lnTo>
                    <a:pt x="7284" y="2771"/>
                  </a:lnTo>
                  <a:lnTo>
                    <a:pt x="7275" y="2779"/>
                  </a:lnTo>
                  <a:lnTo>
                    <a:pt x="7267" y="2788"/>
                  </a:lnTo>
                  <a:lnTo>
                    <a:pt x="7263" y="2800"/>
                  </a:lnTo>
                  <a:lnTo>
                    <a:pt x="7256" y="2814"/>
                  </a:lnTo>
                  <a:lnTo>
                    <a:pt x="7252" y="2826"/>
                  </a:lnTo>
                  <a:lnTo>
                    <a:pt x="7243" y="2834"/>
                  </a:lnTo>
                  <a:lnTo>
                    <a:pt x="7229" y="2835"/>
                  </a:lnTo>
                  <a:lnTo>
                    <a:pt x="7217" y="2848"/>
                  </a:lnTo>
                  <a:lnTo>
                    <a:pt x="7212" y="2858"/>
                  </a:lnTo>
                  <a:lnTo>
                    <a:pt x="7201" y="2861"/>
                  </a:lnTo>
                  <a:lnTo>
                    <a:pt x="7195" y="2872"/>
                  </a:lnTo>
                  <a:lnTo>
                    <a:pt x="7183" y="2878"/>
                  </a:lnTo>
                  <a:lnTo>
                    <a:pt x="7171" y="2882"/>
                  </a:lnTo>
                  <a:lnTo>
                    <a:pt x="7163" y="2889"/>
                  </a:lnTo>
                  <a:lnTo>
                    <a:pt x="7159" y="2900"/>
                  </a:lnTo>
                  <a:lnTo>
                    <a:pt x="7147" y="2905"/>
                  </a:lnTo>
                  <a:lnTo>
                    <a:pt x="7138" y="2915"/>
                  </a:lnTo>
                  <a:lnTo>
                    <a:pt x="7129" y="2923"/>
                  </a:lnTo>
                  <a:lnTo>
                    <a:pt x="7121" y="2932"/>
                  </a:lnTo>
                  <a:lnTo>
                    <a:pt x="7113" y="2940"/>
                  </a:lnTo>
                  <a:lnTo>
                    <a:pt x="7114" y="2952"/>
                  </a:lnTo>
                  <a:lnTo>
                    <a:pt x="7106" y="2960"/>
                  </a:lnTo>
                  <a:lnTo>
                    <a:pt x="7096" y="2965"/>
                  </a:lnTo>
                  <a:lnTo>
                    <a:pt x="7090" y="2976"/>
                  </a:lnTo>
                  <a:lnTo>
                    <a:pt x="7080" y="2983"/>
                  </a:lnTo>
                  <a:lnTo>
                    <a:pt x="7070" y="2990"/>
                  </a:lnTo>
                  <a:lnTo>
                    <a:pt x="7062" y="2998"/>
                  </a:lnTo>
                  <a:lnTo>
                    <a:pt x="7053" y="3006"/>
                  </a:lnTo>
                  <a:lnTo>
                    <a:pt x="7042" y="3014"/>
                  </a:lnTo>
                  <a:lnTo>
                    <a:pt x="7033" y="3022"/>
                  </a:lnTo>
                  <a:lnTo>
                    <a:pt x="7023" y="3028"/>
                  </a:lnTo>
                  <a:lnTo>
                    <a:pt x="7012" y="3033"/>
                  </a:lnTo>
                  <a:lnTo>
                    <a:pt x="7004" y="3042"/>
                  </a:lnTo>
                  <a:lnTo>
                    <a:pt x="6997" y="3053"/>
                  </a:lnTo>
                  <a:lnTo>
                    <a:pt x="6988" y="3059"/>
                  </a:lnTo>
                  <a:lnTo>
                    <a:pt x="6979" y="3068"/>
                  </a:lnTo>
                  <a:lnTo>
                    <a:pt x="6969" y="3073"/>
                  </a:lnTo>
                  <a:lnTo>
                    <a:pt x="6957" y="3077"/>
                  </a:lnTo>
                  <a:lnTo>
                    <a:pt x="6948" y="3085"/>
                  </a:lnTo>
                  <a:lnTo>
                    <a:pt x="6939" y="3093"/>
                  </a:lnTo>
                  <a:lnTo>
                    <a:pt x="6938" y="3106"/>
                  </a:lnTo>
                  <a:lnTo>
                    <a:pt x="6952" y="3113"/>
                  </a:lnTo>
                  <a:lnTo>
                    <a:pt x="6963" y="3115"/>
                  </a:lnTo>
                  <a:lnTo>
                    <a:pt x="6971" y="3124"/>
                  </a:lnTo>
                  <a:lnTo>
                    <a:pt x="6983" y="3124"/>
                  </a:lnTo>
                  <a:lnTo>
                    <a:pt x="6993" y="3121"/>
                  </a:lnTo>
                  <a:lnTo>
                    <a:pt x="7004" y="3121"/>
                  </a:lnTo>
                  <a:lnTo>
                    <a:pt x="7019" y="3120"/>
                  </a:lnTo>
                  <a:lnTo>
                    <a:pt x="7029" y="3119"/>
                  </a:lnTo>
                  <a:lnTo>
                    <a:pt x="7034" y="3130"/>
                  </a:lnTo>
                  <a:lnTo>
                    <a:pt x="7029" y="3142"/>
                  </a:lnTo>
                  <a:lnTo>
                    <a:pt x="7032" y="3153"/>
                  </a:lnTo>
                  <a:lnTo>
                    <a:pt x="7031" y="3166"/>
                  </a:lnTo>
                  <a:lnTo>
                    <a:pt x="7025" y="3178"/>
                  </a:lnTo>
                  <a:lnTo>
                    <a:pt x="7027" y="3190"/>
                  </a:lnTo>
                  <a:lnTo>
                    <a:pt x="7038" y="3188"/>
                  </a:lnTo>
                  <a:lnTo>
                    <a:pt x="7049" y="3188"/>
                  </a:lnTo>
                  <a:lnTo>
                    <a:pt x="7058" y="3181"/>
                  </a:lnTo>
                  <a:lnTo>
                    <a:pt x="7063" y="3171"/>
                  </a:lnTo>
                  <a:lnTo>
                    <a:pt x="7052" y="3166"/>
                  </a:lnTo>
                  <a:lnTo>
                    <a:pt x="7056" y="3155"/>
                  </a:lnTo>
                  <a:lnTo>
                    <a:pt x="7068" y="3148"/>
                  </a:lnTo>
                  <a:lnTo>
                    <a:pt x="7080" y="3147"/>
                  </a:lnTo>
                  <a:lnTo>
                    <a:pt x="7076" y="3159"/>
                  </a:lnTo>
                  <a:lnTo>
                    <a:pt x="7065" y="3162"/>
                  </a:lnTo>
                  <a:lnTo>
                    <a:pt x="7073" y="3172"/>
                  </a:lnTo>
                  <a:lnTo>
                    <a:pt x="7084" y="3176"/>
                  </a:lnTo>
                  <a:lnTo>
                    <a:pt x="7095" y="3176"/>
                  </a:lnTo>
                  <a:lnTo>
                    <a:pt x="7087" y="3184"/>
                  </a:lnTo>
                  <a:lnTo>
                    <a:pt x="7080" y="3193"/>
                  </a:lnTo>
                  <a:lnTo>
                    <a:pt x="7075" y="3204"/>
                  </a:lnTo>
                  <a:lnTo>
                    <a:pt x="7063" y="3205"/>
                  </a:lnTo>
                  <a:lnTo>
                    <a:pt x="7069" y="3214"/>
                  </a:lnTo>
                  <a:lnTo>
                    <a:pt x="7083" y="3213"/>
                  </a:lnTo>
                  <a:lnTo>
                    <a:pt x="7094" y="3212"/>
                  </a:lnTo>
                  <a:lnTo>
                    <a:pt x="7104" y="3208"/>
                  </a:lnTo>
                  <a:lnTo>
                    <a:pt x="7115" y="3202"/>
                  </a:lnTo>
                  <a:lnTo>
                    <a:pt x="7124" y="3194"/>
                  </a:lnTo>
                  <a:lnTo>
                    <a:pt x="7127" y="3182"/>
                  </a:lnTo>
                  <a:lnTo>
                    <a:pt x="7137" y="3175"/>
                  </a:lnTo>
                  <a:lnTo>
                    <a:pt x="7139" y="3187"/>
                  </a:lnTo>
                  <a:lnTo>
                    <a:pt x="7132" y="3198"/>
                  </a:lnTo>
                  <a:lnTo>
                    <a:pt x="7124" y="3206"/>
                  </a:lnTo>
                  <a:lnTo>
                    <a:pt x="7132" y="3215"/>
                  </a:lnTo>
                  <a:lnTo>
                    <a:pt x="7140" y="3207"/>
                  </a:lnTo>
                  <a:lnTo>
                    <a:pt x="7144" y="3196"/>
                  </a:lnTo>
                  <a:lnTo>
                    <a:pt x="7147" y="3184"/>
                  </a:lnTo>
                  <a:lnTo>
                    <a:pt x="7151" y="3173"/>
                  </a:lnTo>
                  <a:lnTo>
                    <a:pt x="7148" y="3161"/>
                  </a:lnTo>
                  <a:lnTo>
                    <a:pt x="7145" y="3149"/>
                  </a:lnTo>
                  <a:lnTo>
                    <a:pt x="7160" y="3152"/>
                  </a:lnTo>
                  <a:lnTo>
                    <a:pt x="7173" y="3156"/>
                  </a:lnTo>
                  <a:lnTo>
                    <a:pt x="7184" y="3158"/>
                  </a:lnTo>
                  <a:lnTo>
                    <a:pt x="7196" y="3154"/>
                  </a:lnTo>
                  <a:lnTo>
                    <a:pt x="7205" y="3149"/>
                  </a:lnTo>
                  <a:lnTo>
                    <a:pt x="7213" y="3157"/>
                  </a:lnTo>
                  <a:lnTo>
                    <a:pt x="7223" y="3163"/>
                  </a:lnTo>
                  <a:lnTo>
                    <a:pt x="7233" y="3167"/>
                  </a:lnTo>
                  <a:lnTo>
                    <a:pt x="7241" y="3176"/>
                  </a:lnTo>
                  <a:lnTo>
                    <a:pt x="7241" y="3188"/>
                  </a:lnTo>
                  <a:lnTo>
                    <a:pt x="7250" y="3196"/>
                  </a:lnTo>
                  <a:lnTo>
                    <a:pt x="7257" y="3204"/>
                  </a:lnTo>
                  <a:lnTo>
                    <a:pt x="7268" y="3212"/>
                  </a:lnTo>
                  <a:lnTo>
                    <a:pt x="7279" y="3216"/>
                  </a:lnTo>
                  <a:lnTo>
                    <a:pt x="7290" y="3220"/>
                  </a:lnTo>
                  <a:lnTo>
                    <a:pt x="7278" y="3220"/>
                  </a:lnTo>
                  <a:lnTo>
                    <a:pt x="7289" y="3226"/>
                  </a:lnTo>
                  <a:lnTo>
                    <a:pt x="7298" y="3234"/>
                  </a:lnTo>
                  <a:lnTo>
                    <a:pt x="7309" y="3235"/>
                  </a:lnTo>
                  <a:lnTo>
                    <a:pt x="7311" y="3246"/>
                  </a:lnTo>
                  <a:lnTo>
                    <a:pt x="7301" y="3254"/>
                  </a:lnTo>
                  <a:lnTo>
                    <a:pt x="7293" y="3262"/>
                  </a:lnTo>
                  <a:lnTo>
                    <a:pt x="7282" y="3255"/>
                  </a:lnTo>
                  <a:lnTo>
                    <a:pt x="7271" y="3249"/>
                  </a:lnTo>
                  <a:lnTo>
                    <a:pt x="7278" y="3258"/>
                  </a:lnTo>
                  <a:lnTo>
                    <a:pt x="7286" y="3267"/>
                  </a:lnTo>
                  <a:lnTo>
                    <a:pt x="7296" y="3273"/>
                  </a:lnTo>
                  <a:lnTo>
                    <a:pt x="7300" y="3285"/>
                  </a:lnTo>
                  <a:lnTo>
                    <a:pt x="7301" y="3296"/>
                  </a:lnTo>
                  <a:lnTo>
                    <a:pt x="7292" y="3304"/>
                  </a:lnTo>
                  <a:lnTo>
                    <a:pt x="7295" y="3316"/>
                  </a:lnTo>
                  <a:lnTo>
                    <a:pt x="7304" y="3323"/>
                  </a:lnTo>
                  <a:lnTo>
                    <a:pt x="7314" y="3329"/>
                  </a:lnTo>
                  <a:lnTo>
                    <a:pt x="7306" y="3338"/>
                  </a:lnTo>
                  <a:lnTo>
                    <a:pt x="7308" y="3350"/>
                  </a:lnTo>
                  <a:lnTo>
                    <a:pt x="7299" y="3358"/>
                  </a:lnTo>
                  <a:lnTo>
                    <a:pt x="7293" y="3368"/>
                  </a:lnTo>
                  <a:lnTo>
                    <a:pt x="7285" y="3375"/>
                  </a:lnTo>
                  <a:lnTo>
                    <a:pt x="7278" y="3387"/>
                  </a:lnTo>
                  <a:lnTo>
                    <a:pt x="7271" y="3396"/>
                  </a:lnTo>
                  <a:lnTo>
                    <a:pt x="7265" y="3405"/>
                  </a:lnTo>
                  <a:lnTo>
                    <a:pt x="7265" y="3418"/>
                  </a:lnTo>
                  <a:lnTo>
                    <a:pt x="7265" y="3430"/>
                  </a:lnTo>
                  <a:lnTo>
                    <a:pt x="7256" y="3441"/>
                  </a:lnTo>
                  <a:lnTo>
                    <a:pt x="7253" y="3453"/>
                  </a:lnTo>
                  <a:lnTo>
                    <a:pt x="7254" y="3464"/>
                  </a:lnTo>
                  <a:lnTo>
                    <a:pt x="7251" y="3476"/>
                  </a:lnTo>
                  <a:lnTo>
                    <a:pt x="7256" y="3487"/>
                  </a:lnTo>
                  <a:lnTo>
                    <a:pt x="7254" y="3500"/>
                  </a:lnTo>
                  <a:lnTo>
                    <a:pt x="7265" y="3509"/>
                  </a:lnTo>
                  <a:lnTo>
                    <a:pt x="7255" y="3517"/>
                  </a:lnTo>
                  <a:lnTo>
                    <a:pt x="7249" y="3527"/>
                  </a:lnTo>
                  <a:lnTo>
                    <a:pt x="7256" y="3535"/>
                  </a:lnTo>
                  <a:lnTo>
                    <a:pt x="7256" y="3548"/>
                  </a:lnTo>
                  <a:lnTo>
                    <a:pt x="7255" y="3560"/>
                  </a:lnTo>
                  <a:lnTo>
                    <a:pt x="7249" y="3572"/>
                  </a:lnTo>
                  <a:lnTo>
                    <a:pt x="7244" y="3582"/>
                  </a:lnTo>
                  <a:lnTo>
                    <a:pt x="7241" y="3593"/>
                  </a:lnTo>
                  <a:lnTo>
                    <a:pt x="7238" y="3605"/>
                  </a:lnTo>
                  <a:lnTo>
                    <a:pt x="7239" y="3616"/>
                  </a:lnTo>
                  <a:lnTo>
                    <a:pt x="7235" y="3628"/>
                  </a:lnTo>
                  <a:lnTo>
                    <a:pt x="7235" y="3639"/>
                  </a:lnTo>
                  <a:lnTo>
                    <a:pt x="7230" y="3650"/>
                  </a:lnTo>
                  <a:lnTo>
                    <a:pt x="7221" y="3657"/>
                  </a:lnTo>
                  <a:lnTo>
                    <a:pt x="7213" y="3665"/>
                  </a:lnTo>
                  <a:lnTo>
                    <a:pt x="7206" y="3674"/>
                  </a:lnTo>
                  <a:lnTo>
                    <a:pt x="7197" y="3683"/>
                  </a:lnTo>
                  <a:lnTo>
                    <a:pt x="7186" y="3694"/>
                  </a:lnTo>
                  <a:lnTo>
                    <a:pt x="7180" y="3703"/>
                  </a:lnTo>
                  <a:lnTo>
                    <a:pt x="7175" y="3714"/>
                  </a:lnTo>
                  <a:lnTo>
                    <a:pt x="7169" y="3725"/>
                  </a:lnTo>
                  <a:lnTo>
                    <a:pt x="7164" y="3736"/>
                  </a:lnTo>
                  <a:lnTo>
                    <a:pt x="7156" y="3742"/>
                  </a:lnTo>
                  <a:lnTo>
                    <a:pt x="7147" y="3754"/>
                  </a:lnTo>
                  <a:lnTo>
                    <a:pt x="7139" y="3762"/>
                  </a:lnTo>
                  <a:lnTo>
                    <a:pt x="7135" y="3773"/>
                  </a:lnTo>
                  <a:lnTo>
                    <a:pt x="7129" y="3783"/>
                  </a:lnTo>
                  <a:lnTo>
                    <a:pt x="7125" y="3795"/>
                  </a:lnTo>
                  <a:lnTo>
                    <a:pt x="7119" y="3806"/>
                  </a:lnTo>
                  <a:lnTo>
                    <a:pt x="7112" y="3818"/>
                  </a:lnTo>
                  <a:lnTo>
                    <a:pt x="7109" y="3829"/>
                  </a:lnTo>
                  <a:lnTo>
                    <a:pt x="7101" y="3838"/>
                  </a:lnTo>
                  <a:lnTo>
                    <a:pt x="7093" y="3848"/>
                  </a:lnTo>
                  <a:lnTo>
                    <a:pt x="7087" y="3857"/>
                  </a:lnTo>
                  <a:lnTo>
                    <a:pt x="7079" y="3867"/>
                  </a:lnTo>
                  <a:lnTo>
                    <a:pt x="7069" y="3874"/>
                  </a:lnTo>
                  <a:lnTo>
                    <a:pt x="7063" y="3884"/>
                  </a:lnTo>
                  <a:lnTo>
                    <a:pt x="7055" y="3893"/>
                  </a:lnTo>
                  <a:lnTo>
                    <a:pt x="7046" y="3900"/>
                  </a:lnTo>
                  <a:lnTo>
                    <a:pt x="7036" y="3907"/>
                  </a:lnTo>
                  <a:lnTo>
                    <a:pt x="7030" y="3918"/>
                  </a:lnTo>
                  <a:lnTo>
                    <a:pt x="7022" y="3925"/>
                  </a:lnTo>
                  <a:lnTo>
                    <a:pt x="7014" y="3935"/>
                  </a:lnTo>
                  <a:lnTo>
                    <a:pt x="7005" y="3942"/>
                  </a:lnTo>
                  <a:lnTo>
                    <a:pt x="6999" y="3951"/>
                  </a:lnTo>
                  <a:lnTo>
                    <a:pt x="6996" y="3962"/>
                  </a:lnTo>
                  <a:lnTo>
                    <a:pt x="6986" y="3969"/>
                  </a:lnTo>
                  <a:lnTo>
                    <a:pt x="6976" y="3975"/>
                  </a:lnTo>
                  <a:lnTo>
                    <a:pt x="6970" y="3985"/>
                  </a:lnTo>
                  <a:lnTo>
                    <a:pt x="6964" y="3995"/>
                  </a:lnTo>
                  <a:lnTo>
                    <a:pt x="6957" y="4004"/>
                  </a:lnTo>
                  <a:lnTo>
                    <a:pt x="6955" y="4016"/>
                  </a:lnTo>
                  <a:lnTo>
                    <a:pt x="6947" y="4025"/>
                  </a:lnTo>
                  <a:lnTo>
                    <a:pt x="6936" y="4024"/>
                  </a:lnTo>
                  <a:lnTo>
                    <a:pt x="6935" y="4036"/>
                  </a:lnTo>
                  <a:lnTo>
                    <a:pt x="6928" y="4045"/>
                  </a:lnTo>
                  <a:lnTo>
                    <a:pt x="6918" y="4051"/>
                  </a:lnTo>
                  <a:lnTo>
                    <a:pt x="6910" y="4059"/>
                  </a:lnTo>
                  <a:lnTo>
                    <a:pt x="6900" y="4064"/>
                  </a:lnTo>
                  <a:lnTo>
                    <a:pt x="6890" y="4071"/>
                  </a:lnTo>
                  <a:lnTo>
                    <a:pt x="6879" y="4076"/>
                  </a:lnTo>
                  <a:lnTo>
                    <a:pt x="6870" y="4084"/>
                  </a:lnTo>
                  <a:lnTo>
                    <a:pt x="6861" y="4092"/>
                  </a:lnTo>
                  <a:lnTo>
                    <a:pt x="6851" y="4094"/>
                  </a:lnTo>
                  <a:lnTo>
                    <a:pt x="6840" y="4096"/>
                  </a:lnTo>
                  <a:lnTo>
                    <a:pt x="6830" y="4100"/>
                  </a:lnTo>
                  <a:lnTo>
                    <a:pt x="6818" y="4102"/>
                  </a:lnTo>
                  <a:lnTo>
                    <a:pt x="6808" y="4107"/>
                  </a:lnTo>
                  <a:lnTo>
                    <a:pt x="6804" y="4096"/>
                  </a:lnTo>
                  <a:lnTo>
                    <a:pt x="6795" y="4103"/>
                  </a:lnTo>
                  <a:lnTo>
                    <a:pt x="6791" y="4092"/>
                  </a:lnTo>
                  <a:lnTo>
                    <a:pt x="6780" y="4095"/>
                  </a:lnTo>
                  <a:lnTo>
                    <a:pt x="6771" y="4088"/>
                  </a:lnTo>
                  <a:lnTo>
                    <a:pt x="6763" y="4080"/>
                  </a:lnTo>
                  <a:lnTo>
                    <a:pt x="6766" y="4069"/>
                  </a:lnTo>
                  <a:lnTo>
                    <a:pt x="6762" y="4058"/>
                  </a:lnTo>
                  <a:lnTo>
                    <a:pt x="6754" y="4067"/>
                  </a:lnTo>
                  <a:lnTo>
                    <a:pt x="6745" y="4074"/>
                  </a:lnTo>
                  <a:lnTo>
                    <a:pt x="6734" y="4077"/>
                  </a:lnTo>
                  <a:lnTo>
                    <a:pt x="6741" y="4065"/>
                  </a:lnTo>
                  <a:lnTo>
                    <a:pt x="6734" y="4056"/>
                  </a:lnTo>
                  <a:lnTo>
                    <a:pt x="6728" y="4066"/>
                  </a:lnTo>
                  <a:lnTo>
                    <a:pt x="6721" y="4075"/>
                  </a:lnTo>
                  <a:lnTo>
                    <a:pt x="6713" y="4083"/>
                  </a:lnTo>
                  <a:lnTo>
                    <a:pt x="6707" y="4093"/>
                  </a:lnTo>
                  <a:lnTo>
                    <a:pt x="6699" y="4102"/>
                  </a:lnTo>
                  <a:lnTo>
                    <a:pt x="6698" y="4114"/>
                  </a:lnTo>
                  <a:lnTo>
                    <a:pt x="6687" y="4111"/>
                  </a:lnTo>
                  <a:lnTo>
                    <a:pt x="6676" y="4114"/>
                  </a:lnTo>
                  <a:lnTo>
                    <a:pt x="6667" y="4106"/>
                  </a:lnTo>
                  <a:lnTo>
                    <a:pt x="6674" y="4117"/>
                  </a:lnTo>
                  <a:lnTo>
                    <a:pt x="6670" y="4128"/>
                  </a:lnTo>
                  <a:lnTo>
                    <a:pt x="6664" y="4138"/>
                  </a:lnTo>
                  <a:lnTo>
                    <a:pt x="6660" y="4127"/>
                  </a:lnTo>
                  <a:lnTo>
                    <a:pt x="6658" y="4122"/>
                  </a:lnTo>
                  <a:lnTo>
                    <a:pt x="6659" y="4110"/>
                  </a:lnTo>
                  <a:lnTo>
                    <a:pt x="6653" y="4100"/>
                  </a:lnTo>
                  <a:lnTo>
                    <a:pt x="6663" y="4095"/>
                  </a:lnTo>
                  <a:lnTo>
                    <a:pt x="6674" y="4093"/>
                  </a:lnTo>
                  <a:lnTo>
                    <a:pt x="6685" y="4092"/>
                  </a:lnTo>
                  <a:lnTo>
                    <a:pt x="6689" y="4082"/>
                  </a:lnTo>
                  <a:lnTo>
                    <a:pt x="6696" y="4072"/>
                  </a:lnTo>
                  <a:lnTo>
                    <a:pt x="6699" y="4061"/>
                  </a:lnTo>
                  <a:lnTo>
                    <a:pt x="6701" y="4049"/>
                  </a:lnTo>
                  <a:lnTo>
                    <a:pt x="6701" y="4046"/>
                  </a:lnTo>
                  <a:lnTo>
                    <a:pt x="6697" y="4033"/>
                  </a:lnTo>
                  <a:lnTo>
                    <a:pt x="6696" y="4021"/>
                  </a:lnTo>
                  <a:lnTo>
                    <a:pt x="6699" y="4010"/>
                  </a:lnTo>
                  <a:lnTo>
                    <a:pt x="6701" y="3998"/>
                  </a:lnTo>
                  <a:lnTo>
                    <a:pt x="6695" y="3972"/>
                  </a:lnTo>
                  <a:lnTo>
                    <a:pt x="6688" y="3947"/>
                  </a:lnTo>
                  <a:lnTo>
                    <a:pt x="6681" y="3937"/>
                  </a:lnTo>
                  <a:lnTo>
                    <a:pt x="6691" y="3931"/>
                  </a:lnTo>
                  <a:lnTo>
                    <a:pt x="6702" y="3930"/>
                  </a:lnTo>
                  <a:lnTo>
                    <a:pt x="6712" y="3926"/>
                  </a:lnTo>
                  <a:lnTo>
                    <a:pt x="6722" y="3919"/>
                  </a:lnTo>
                  <a:lnTo>
                    <a:pt x="6725" y="3907"/>
                  </a:lnTo>
                  <a:lnTo>
                    <a:pt x="6734" y="3900"/>
                  </a:lnTo>
                  <a:lnTo>
                    <a:pt x="6744" y="3905"/>
                  </a:lnTo>
                  <a:lnTo>
                    <a:pt x="6804" y="3922"/>
                  </a:lnTo>
                  <a:lnTo>
                    <a:pt x="6811" y="3912"/>
                  </a:lnTo>
                  <a:lnTo>
                    <a:pt x="6810" y="3901"/>
                  </a:lnTo>
                  <a:lnTo>
                    <a:pt x="6813" y="3889"/>
                  </a:lnTo>
                  <a:lnTo>
                    <a:pt x="6823" y="3884"/>
                  </a:lnTo>
                  <a:lnTo>
                    <a:pt x="6832" y="3876"/>
                  </a:lnTo>
                  <a:lnTo>
                    <a:pt x="6832" y="3865"/>
                  </a:lnTo>
                  <a:lnTo>
                    <a:pt x="6840" y="3855"/>
                  </a:lnTo>
                  <a:lnTo>
                    <a:pt x="6845" y="3845"/>
                  </a:lnTo>
                  <a:lnTo>
                    <a:pt x="6847" y="3833"/>
                  </a:lnTo>
                  <a:lnTo>
                    <a:pt x="6856" y="3826"/>
                  </a:lnTo>
                  <a:lnTo>
                    <a:pt x="6860" y="3815"/>
                  </a:lnTo>
                  <a:lnTo>
                    <a:pt x="6858" y="3803"/>
                  </a:lnTo>
                  <a:lnTo>
                    <a:pt x="6865" y="3793"/>
                  </a:lnTo>
                  <a:lnTo>
                    <a:pt x="6866" y="3789"/>
                  </a:lnTo>
                  <a:lnTo>
                    <a:pt x="6866" y="3777"/>
                  </a:lnTo>
                  <a:lnTo>
                    <a:pt x="6868" y="3765"/>
                  </a:lnTo>
                  <a:lnTo>
                    <a:pt x="6876" y="3757"/>
                  </a:lnTo>
                  <a:lnTo>
                    <a:pt x="6873" y="3745"/>
                  </a:lnTo>
                  <a:lnTo>
                    <a:pt x="6879" y="3735"/>
                  </a:lnTo>
                  <a:lnTo>
                    <a:pt x="6888" y="3729"/>
                  </a:lnTo>
                  <a:lnTo>
                    <a:pt x="6899" y="3724"/>
                  </a:lnTo>
                  <a:lnTo>
                    <a:pt x="6905" y="3714"/>
                  </a:lnTo>
                  <a:lnTo>
                    <a:pt x="6910" y="3704"/>
                  </a:lnTo>
                  <a:lnTo>
                    <a:pt x="6904" y="3693"/>
                  </a:lnTo>
                  <a:lnTo>
                    <a:pt x="6899" y="3683"/>
                  </a:lnTo>
                  <a:lnTo>
                    <a:pt x="6903" y="3672"/>
                  </a:lnTo>
                  <a:lnTo>
                    <a:pt x="6907" y="3661"/>
                  </a:lnTo>
                  <a:lnTo>
                    <a:pt x="6907" y="3660"/>
                  </a:lnTo>
                  <a:lnTo>
                    <a:pt x="6896" y="3654"/>
                  </a:lnTo>
                  <a:lnTo>
                    <a:pt x="6885" y="3652"/>
                  </a:lnTo>
                  <a:lnTo>
                    <a:pt x="6874" y="3655"/>
                  </a:lnTo>
                  <a:lnTo>
                    <a:pt x="6862" y="3660"/>
                  </a:lnTo>
                  <a:lnTo>
                    <a:pt x="6853" y="3667"/>
                  </a:lnTo>
                  <a:lnTo>
                    <a:pt x="6842" y="3668"/>
                  </a:lnTo>
                  <a:lnTo>
                    <a:pt x="6832" y="3674"/>
                  </a:lnTo>
                  <a:lnTo>
                    <a:pt x="6821" y="3674"/>
                  </a:lnTo>
                  <a:lnTo>
                    <a:pt x="6810" y="3675"/>
                  </a:lnTo>
                  <a:lnTo>
                    <a:pt x="6800" y="3681"/>
                  </a:lnTo>
                  <a:lnTo>
                    <a:pt x="6790" y="3689"/>
                  </a:lnTo>
                  <a:lnTo>
                    <a:pt x="6781" y="3697"/>
                  </a:lnTo>
                  <a:lnTo>
                    <a:pt x="6773" y="3707"/>
                  </a:lnTo>
                  <a:lnTo>
                    <a:pt x="6761" y="3704"/>
                  </a:lnTo>
                  <a:lnTo>
                    <a:pt x="6750" y="3707"/>
                  </a:lnTo>
                  <a:lnTo>
                    <a:pt x="6738" y="3708"/>
                  </a:lnTo>
                  <a:lnTo>
                    <a:pt x="6728" y="3707"/>
                  </a:lnTo>
                  <a:lnTo>
                    <a:pt x="6717" y="3706"/>
                  </a:lnTo>
                  <a:lnTo>
                    <a:pt x="6706" y="3705"/>
                  </a:lnTo>
                  <a:lnTo>
                    <a:pt x="6695" y="3707"/>
                  </a:lnTo>
                  <a:lnTo>
                    <a:pt x="6683" y="3708"/>
                  </a:lnTo>
                  <a:lnTo>
                    <a:pt x="6679" y="3696"/>
                  </a:lnTo>
                  <a:lnTo>
                    <a:pt x="6672" y="3686"/>
                  </a:lnTo>
                  <a:lnTo>
                    <a:pt x="6664" y="3676"/>
                  </a:lnTo>
                  <a:lnTo>
                    <a:pt x="6669" y="3666"/>
                  </a:lnTo>
                  <a:lnTo>
                    <a:pt x="6670" y="3653"/>
                  </a:lnTo>
                  <a:lnTo>
                    <a:pt x="6669" y="3641"/>
                  </a:lnTo>
                  <a:lnTo>
                    <a:pt x="6660" y="3634"/>
                  </a:lnTo>
                  <a:lnTo>
                    <a:pt x="6660" y="3622"/>
                  </a:lnTo>
                  <a:lnTo>
                    <a:pt x="6664" y="3610"/>
                  </a:lnTo>
                  <a:lnTo>
                    <a:pt x="6653" y="3611"/>
                  </a:lnTo>
                  <a:lnTo>
                    <a:pt x="6642" y="3611"/>
                  </a:lnTo>
                  <a:lnTo>
                    <a:pt x="6632" y="3606"/>
                  </a:lnTo>
                  <a:lnTo>
                    <a:pt x="6623" y="3600"/>
                  </a:lnTo>
                  <a:lnTo>
                    <a:pt x="6615" y="3592"/>
                  </a:lnTo>
                  <a:lnTo>
                    <a:pt x="6608" y="3581"/>
                  </a:lnTo>
                  <a:lnTo>
                    <a:pt x="6597" y="3576"/>
                  </a:lnTo>
                  <a:lnTo>
                    <a:pt x="6592" y="3565"/>
                  </a:lnTo>
                  <a:lnTo>
                    <a:pt x="6582" y="3571"/>
                  </a:lnTo>
                  <a:lnTo>
                    <a:pt x="6571" y="3571"/>
                  </a:lnTo>
                  <a:lnTo>
                    <a:pt x="6563" y="3563"/>
                  </a:lnTo>
                  <a:lnTo>
                    <a:pt x="6552" y="3561"/>
                  </a:lnTo>
                  <a:lnTo>
                    <a:pt x="6543" y="3553"/>
                  </a:lnTo>
                  <a:lnTo>
                    <a:pt x="6533" y="3551"/>
                  </a:lnTo>
                  <a:lnTo>
                    <a:pt x="6522" y="3555"/>
                  </a:lnTo>
                  <a:lnTo>
                    <a:pt x="6510" y="3555"/>
                  </a:lnTo>
                  <a:lnTo>
                    <a:pt x="6500" y="3551"/>
                  </a:lnTo>
                  <a:lnTo>
                    <a:pt x="6489" y="3548"/>
                  </a:lnTo>
                  <a:lnTo>
                    <a:pt x="6483" y="3537"/>
                  </a:lnTo>
                  <a:lnTo>
                    <a:pt x="6474" y="3530"/>
                  </a:lnTo>
                  <a:lnTo>
                    <a:pt x="6472" y="3517"/>
                  </a:lnTo>
                  <a:lnTo>
                    <a:pt x="6477" y="3506"/>
                  </a:lnTo>
                  <a:lnTo>
                    <a:pt x="6471" y="3495"/>
                  </a:lnTo>
                  <a:lnTo>
                    <a:pt x="6463" y="3487"/>
                  </a:lnTo>
                  <a:lnTo>
                    <a:pt x="6461" y="3475"/>
                  </a:lnTo>
                  <a:lnTo>
                    <a:pt x="6461" y="3462"/>
                  </a:lnTo>
                  <a:lnTo>
                    <a:pt x="6456" y="3450"/>
                  </a:lnTo>
                  <a:lnTo>
                    <a:pt x="6450" y="3439"/>
                  </a:lnTo>
                  <a:lnTo>
                    <a:pt x="6441" y="3430"/>
                  </a:lnTo>
                  <a:lnTo>
                    <a:pt x="6437" y="3418"/>
                  </a:lnTo>
                  <a:lnTo>
                    <a:pt x="6442" y="3407"/>
                  </a:lnTo>
                  <a:lnTo>
                    <a:pt x="6434" y="3398"/>
                  </a:lnTo>
                  <a:lnTo>
                    <a:pt x="6430" y="3386"/>
                  </a:lnTo>
                  <a:lnTo>
                    <a:pt x="6426" y="3374"/>
                  </a:lnTo>
                  <a:lnTo>
                    <a:pt x="6419" y="3365"/>
                  </a:lnTo>
                  <a:lnTo>
                    <a:pt x="6414" y="3355"/>
                  </a:lnTo>
                  <a:lnTo>
                    <a:pt x="6412" y="3343"/>
                  </a:lnTo>
                  <a:lnTo>
                    <a:pt x="6407" y="3332"/>
                  </a:lnTo>
                  <a:lnTo>
                    <a:pt x="6402" y="3320"/>
                  </a:lnTo>
                  <a:lnTo>
                    <a:pt x="6400" y="3308"/>
                  </a:lnTo>
                  <a:lnTo>
                    <a:pt x="6390" y="3297"/>
                  </a:lnTo>
                  <a:lnTo>
                    <a:pt x="6386" y="3285"/>
                  </a:lnTo>
                  <a:lnTo>
                    <a:pt x="6378" y="3277"/>
                  </a:lnTo>
                  <a:lnTo>
                    <a:pt x="6368" y="3271"/>
                  </a:lnTo>
                  <a:lnTo>
                    <a:pt x="6363" y="3260"/>
                  </a:lnTo>
                  <a:lnTo>
                    <a:pt x="6353" y="3256"/>
                  </a:lnTo>
                  <a:lnTo>
                    <a:pt x="6344" y="3249"/>
                  </a:lnTo>
                  <a:lnTo>
                    <a:pt x="6332" y="3244"/>
                  </a:lnTo>
                  <a:lnTo>
                    <a:pt x="6321" y="3245"/>
                  </a:lnTo>
                  <a:lnTo>
                    <a:pt x="6311" y="3249"/>
                  </a:lnTo>
                  <a:lnTo>
                    <a:pt x="6299" y="3243"/>
                  </a:lnTo>
                  <a:lnTo>
                    <a:pt x="6288" y="3240"/>
                  </a:lnTo>
                  <a:lnTo>
                    <a:pt x="6280" y="3231"/>
                  </a:lnTo>
                  <a:lnTo>
                    <a:pt x="6270" y="3230"/>
                  </a:lnTo>
                  <a:lnTo>
                    <a:pt x="6260" y="3222"/>
                  </a:lnTo>
                  <a:lnTo>
                    <a:pt x="6248" y="3218"/>
                  </a:lnTo>
                  <a:lnTo>
                    <a:pt x="6238" y="3213"/>
                  </a:lnTo>
                  <a:lnTo>
                    <a:pt x="6225" y="3214"/>
                  </a:lnTo>
                  <a:lnTo>
                    <a:pt x="6214" y="3215"/>
                  </a:lnTo>
                  <a:lnTo>
                    <a:pt x="6197" y="3220"/>
                  </a:lnTo>
                  <a:lnTo>
                    <a:pt x="6184" y="3221"/>
                  </a:lnTo>
                  <a:lnTo>
                    <a:pt x="6172" y="3221"/>
                  </a:lnTo>
                  <a:lnTo>
                    <a:pt x="6162" y="3217"/>
                  </a:lnTo>
                  <a:lnTo>
                    <a:pt x="6151" y="3220"/>
                  </a:lnTo>
                  <a:lnTo>
                    <a:pt x="6147" y="3224"/>
                  </a:lnTo>
                  <a:lnTo>
                    <a:pt x="6135" y="3224"/>
                  </a:lnTo>
                  <a:lnTo>
                    <a:pt x="6124" y="3227"/>
                  </a:lnTo>
                  <a:lnTo>
                    <a:pt x="6113" y="3232"/>
                  </a:lnTo>
                  <a:lnTo>
                    <a:pt x="6110" y="3232"/>
                  </a:lnTo>
                  <a:lnTo>
                    <a:pt x="6099" y="3235"/>
                  </a:lnTo>
                  <a:lnTo>
                    <a:pt x="6088" y="3235"/>
                  </a:lnTo>
                  <a:lnTo>
                    <a:pt x="6077" y="3236"/>
                  </a:lnTo>
                  <a:lnTo>
                    <a:pt x="6068" y="3243"/>
                  </a:lnTo>
                  <a:lnTo>
                    <a:pt x="6061" y="3252"/>
                  </a:lnTo>
                  <a:lnTo>
                    <a:pt x="6051" y="3259"/>
                  </a:lnTo>
                  <a:lnTo>
                    <a:pt x="6043" y="3266"/>
                  </a:lnTo>
                  <a:lnTo>
                    <a:pt x="6034" y="3275"/>
                  </a:lnTo>
                  <a:lnTo>
                    <a:pt x="6024" y="3282"/>
                  </a:lnTo>
                  <a:lnTo>
                    <a:pt x="6024" y="3295"/>
                  </a:lnTo>
                  <a:lnTo>
                    <a:pt x="6035" y="3296"/>
                  </a:lnTo>
                  <a:lnTo>
                    <a:pt x="6048" y="3292"/>
                  </a:lnTo>
                  <a:lnTo>
                    <a:pt x="6058" y="3296"/>
                  </a:lnTo>
                  <a:lnTo>
                    <a:pt x="6063" y="3308"/>
                  </a:lnTo>
                  <a:lnTo>
                    <a:pt x="6060" y="3321"/>
                  </a:lnTo>
                  <a:lnTo>
                    <a:pt x="6067" y="3331"/>
                  </a:lnTo>
                  <a:lnTo>
                    <a:pt x="6064" y="3343"/>
                  </a:lnTo>
                  <a:lnTo>
                    <a:pt x="6060" y="3354"/>
                  </a:lnTo>
                  <a:lnTo>
                    <a:pt x="6051" y="3360"/>
                  </a:lnTo>
                  <a:lnTo>
                    <a:pt x="6041" y="3366"/>
                  </a:lnTo>
                  <a:lnTo>
                    <a:pt x="6033" y="3375"/>
                  </a:lnTo>
                  <a:lnTo>
                    <a:pt x="6025" y="3383"/>
                  </a:lnTo>
                  <a:lnTo>
                    <a:pt x="6021" y="3395"/>
                  </a:lnTo>
                  <a:lnTo>
                    <a:pt x="6015" y="3405"/>
                  </a:lnTo>
                  <a:lnTo>
                    <a:pt x="6008" y="3415"/>
                  </a:lnTo>
                  <a:lnTo>
                    <a:pt x="6006" y="3426"/>
                  </a:lnTo>
                  <a:lnTo>
                    <a:pt x="5997" y="3435"/>
                  </a:lnTo>
                  <a:lnTo>
                    <a:pt x="5993" y="3446"/>
                  </a:lnTo>
                  <a:lnTo>
                    <a:pt x="5989" y="3457"/>
                  </a:lnTo>
                  <a:lnTo>
                    <a:pt x="5981" y="3465"/>
                  </a:lnTo>
                  <a:lnTo>
                    <a:pt x="5977" y="3476"/>
                  </a:lnTo>
                  <a:lnTo>
                    <a:pt x="5976" y="3487"/>
                  </a:lnTo>
                  <a:lnTo>
                    <a:pt x="5982" y="3497"/>
                  </a:lnTo>
                  <a:lnTo>
                    <a:pt x="5982" y="3508"/>
                  </a:lnTo>
                  <a:lnTo>
                    <a:pt x="5973" y="3517"/>
                  </a:lnTo>
                  <a:lnTo>
                    <a:pt x="5961" y="3519"/>
                  </a:lnTo>
                  <a:lnTo>
                    <a:pt x="5950" y="3520"/>
                  </a:lnTo>
                  <a:lnTo>
                    <a:pt x="5938" y="3523"/>
                  </a:lnTo>
                  <a:lnTo>
                    <a:pt x="5930" y="3531"/>
                  </a:lnTo>
                  <a:lnTo>
                    <a:pt x="5921" y="3537"/>
                  </a:lnTo>
                  <a:lnTo>
                    <a:pt x="5913" y="3545"/>
                  </a:lnTo>
                  <a:lnTo>
                    <a:pt x="5902" y="3551"/>
                  </a:lnTo>
                  <a:lnTo>
                    <a:pt x="5893" y="3558"/>
                  </a:lnTo>
                  <a:lnTo>
                    <a:pt x="5881" y="3553"/>
                  </a:lnTo>
                  <a:lnTo>
                    <a:pt x="5869" y="3548"/>
                  </a:lnTo>
                  <a:lnTo>
                    <a:pt x="5858" y="3548"/>
                  </a:lnTo>
                  <a:lnTo>
                    <a:pt x="5846" y="3543"/>
                  </a:lnTo>
                  <a:lnTo>
                    <a:pt x="5833" y="3537"/>
                  </a:lnTo>
                  <a:lnTo>
                    <a:pt x="5824" y="3531"/>
                  </a:lnTo>
                  <a:lnTo>
                    <a:pt x="5814" y="3521"/>
                  </a:lnTo>
                  <a:lnTo>
                    <a:pt x="5803" y="3518"/>
                  </a:lnTo>
                  <a:lnTo>
                    <a:pt x="5791" y="3515"/>
                  </a:lnTo>
                  <a:lnTo>
                    <a:pt x="5780" y="3519"/>
                  </a:lnTo>
                  <a:lnTo>
                    <a:pt x="5770" y="3525"/>
                  </a:lnTo>
                  <a:lnTo>
                    <a:pt x="5759" y="3526"/>
                  </a:lnTo>
                  <a:lnTo>
                    <a:pt x="5747" y="3525"/>
                  </a:lnTo>
                  <a:lnTo>
                    <a:pt x="5736" y="3519"/>
                  </a:lnTo>
                  <a:lnTo>
                    <a:pt x="5726" y="3508"/>
                  </a:lnTo>
                  <a:lnTo>
                    <a:pt x="5713" y="3498"/>
                  </a:lnTo>
                  <a:lnTo>
                    <a:pt x="5702" y="3496"/>
                  </a:lnTo>
                  <a:lnTo>
                    <a:pt x="5691" y="3497"/>
                  </a:lnTo>
                  <a:lnTo>
                    <a:pt x="5679" y="3494"/>
                  </a:lnTo>
                  <a:lnTo>
                    <a:pt x="5669" y="3499"/>
                  </a:lnTo>
                  <a:lnTo>
                    <a:pt x="5659" y="3506"/>
                  </a:lnTo>
                  <a:lnTo>
                    <a:pt x="5646" y="3511"/>
                  </a:lnTo>
                  <a:lnTo>
                    <a:pt x="5636" y="3516"/>
                  </a:lnTo>
                  <a:lnTo>
                    <a:pt x="5625" y="3524"/>
                  </a:lnTo>
                  <a:lnTo>
                    <a:pt x="5616" y="3531"/>
                  </a:lnTo>
                  <a:lnTo>
                    <a:pt x="5609" y="3541"/>
                  </a:lnTo>
                  <a:lnTo>
                    <a:pt x="5603" y="3551"/>
                  </a:lnTo>
                  <a:lnTo>
                    <a:pt x="5592" y="3557"/>
                  </a:lnTo>
                  <a:lnTo>
                    <a:pt x="5580" y="3557"/>
                  </a:lnTo>
                  <a:lnTo>
                    <a:pt x="5569" y="3556"/>
                  </a:lnTo>
                  <a:lnTo>
                    <a:pt x="5557" y="3560"/>
                  </a:lnTo>
                  <a:lnTo>
                    <a:pt x="5550" y="3564"/>
                  </a:lnTo>
                  <a:lnTo>
                    <a:pt x="5538" y="3568"/>
                  </a:lnTo>
                  <a:lnTo>
                    <a:pt x="5525" y="3567"/>
                  </a:lnTo>
                  <a:lnTo>
                    <a:pt x="5515" y="3571"/>
                  </a:lnTo>
                  <a:lnTo>
                    <a:pt x="5503" y="3570"/>
                  </a:lnTo>
                  <a:lnTo>
                    <a:pt x="5492" y="3576"/>
                  </a:lnTo>
                  <a:lnTo>
                    <a:pt x="5482" y="3583"/>
                  </a:lnTo>
                  <a:lnTo>
                    <a:pt x="5471" y="3588"/>
                  </a:lnTo>
                  <a:lnTo>
                    <a:pt x="5459" y="3588"/>
                  </a:lnTo>
                  <a:lnTo>
                    <a:pt x="5448" y="3582"/>
                  </a:lnTo>
                  <a:lnTo>
                    <a:pt x="5437" y="3586"/>
                  </a:lnTo>
                  <a:lnTo>
                    <a:pt x="5425" y="3584"/>
                  </a:lnTo>
                  <a:lnTo>
                    <a:pt x="5414" y="3583"/>
                  </a:lnTo>
                  <a:lnTo>
                    <a:pt x="5401" y="3581"/>
                  </a:lnTo>
                  <a:lnTo>
                    <a:pt x="5391" y="3577"/>
                  </a:lnTo>
                  <a:lnTo>
                    <a:pt x="5376" y="3571"/>
                  </a:lnTo>
                  <a:lnTo>
                    <a:pt x="5364" y="3573"/>
                  </a:lnTo>
                  <a:lnTo>
                    <a:pt x="5352" y="3572"/>
                  </a:lnTo>
                  <a:lnTo>
                    <a:pt x="5339" y="3572"/>
                  </a:lnTo>
                  <a:lnTo>
                    <a:pt x="5334" y="3573"/>
                  </a:lnTo>
                  <a:lnTo>
                    <a:pt x="5329" y="3567"/>
                  </a:lnTo>
                  <a:lnTo>
                    <a:pt x="5320" y="3559"/>
                  </a:lnTo>
                  <a:lnTo>
                    <a:pt x="5309" y="3554"/>
                  </a:lnTo>
                  <a:lnTo>
                    <a:pt x="5302" y="3545"/>
                  </a:lnTo>
                  <a:lnTo>
                    <a:pt x="5299" y="3534"/>
                  </a:lnTo>
                  <a:lnTo>
                    <a:pt x="5292" y="3524"/>
                  </a:lnTo>
                  <a:lnTo>
                    <a:pt x="5282" y="3521"/>
                  </a:lnTo>
                  <a:lnTo>
                    <a:pt x="5270" y="3519"/>
                  </a:lnTo>
                  <a:lnTo>
                    <a:pt x="5258" y="3517"/>
                  </a:lnTo>
                  <a:lnTo>
                    <a:pt x="5247" y="3513"/>
                  </a:lnTo>
                  <a:lnTo>
                    <a:pt x="5241" y="3501"/>
                  </a:lnTo>
                  <a:lnTo>
                    <a:pt x="5229" y="3491"/>
                  </a:lnTo>
                  <a:lnTo>
                    <a:pt x="5217" y="3488"/>
                  </a:lnTo>
                  <a:lnTo>
                    <a:pt x="5204" y="3490"/>
                  </a:lnTo>
                  <a:lnTo>
                    <a:pt x="5193" y="3490"/>
                  </a:lnTo>
                  <a:lnTo>
                    <a:pt x="5184" y="3482"/>
                  </a:lnTo>
                  <a:lnTo>
                    <a:pt x="5173" y="3481"/>
                  </a:lnTo>
                  <a:lnTo>
                    <a:pt x="5161" y="3481"/>
                  </a:lnTo>
                  <a:lnTo>
                    <a:pt x="5150" y="3479"/>
                  </a:lnTo>
                  <a:lnTo>
                    <a:pt x="5139" y="3477"/>
                  </a:lnTo>
                  <a:lnTo>
                    <a:pt x="5130" y="3483"/>
                  </a:lnTo>
                  <a:lnTo>
                    <a:pt x="5118" y="3484"/>
                  </a:lnTo>
                  <a:lnTo>
                    <a:pt x="5107" y="3487"/>
                  </a:lnTo>
                  <a:lnTo>
                    <a:pt x="5096" y="3491"/>
                  </a:lnTo>
                  <a:lnTo>
                    <a:pt x="5095" y="3491"/>
                  </a:lnTo>
                  <a:lnTo>
                    <a:pt x="5083" y="3492"/>
                  </a:lnTo>
                  <a:lnTo>
                    <a:pt x="5075" y="3501"/>
                  </a:lnTo>
                  <a:lnTo>
                    <a:pt x="5064" y="3504"/>
                  </a:lnTo>
                  <a:lnTo>
                    <a:pt x="5052" y="3500"/>
                  </a:lnTo>
                  <a:lnTo>
                    <a:pt x="5042" y="3506"/>
                  </a:lnTo>
                  <a:lnTo>
                    <a:pt x="5029" y="3500"/>
                  </a:lnTo>
                  <a:lnTo>
                    <a:pt x="5018" y="3499"/>
                  </a:lnTo>
                  <a:lnTo>
                    <a:pt x="5006" y="3491"/>
                  </a:lnTo>
                  <a:lnTo>
                    <a:pt x="4996" y="3491"/>
                  </a:lnTo>
                  <a:lnTo>
                    <a:pt x="4983" y="3483"/>
                  </a:lnTo>
                  <a:lnTo>
                    <a:pt x="4979" y="3481"/>
                  </a:lnTo>
                  <a:lnTo>
                    <a:pt x="4977" y="3479"/>
                  </a:lnTo>
                  <a:lnTo>
                    <a:pt x="4967" y="3471"/>
                  </a:lnTo>
                  <a:lnTo>
                    <a:pt x="4958" y="3462"/>
                  </a:lnTo>
                  <a:lnTo>
                    <a:pt x="4957" y="3450"/>
                  </a:lnTo>
                  <a:lnTo>
                    <a:pt x="4956" y="3438"/>
                  </a:lnTo>
                  <a:lnTo>
                    <a:pt x="4952" y="3427"/>
                  </a:lnTo>
                  <a:lnTo>
                    <a:pt x="4951" y="3414"/>
                  </a:lnTo>
                  <a:lnTo>
                    <a:pt x="4949" y="3402"/>
                  </a:lnTo>
                  <a:lnTo>
                    <a:pt x="4937" y="3397"/>
                  </a:lnTo>
                  <a:lnTo>
                    <a:pt x="4926" y="3394"/>
                  </a:lnTo>
                  <a:lnTo>
                    <a:pt x="4915" y="3390"/>
                  </a:lnTo>
                  <a:lnTo>
                    <a:pt x="4903" y="3394"/>
                  </a:lnTo>
                  <a:lnTo>
                    <a:pt x="4894" y="3386"/>
                  </a:lnTo>
                  <a:lnTo>
                    <a:pt x="4882" y="3383"/>
                  </a:lnTo>
                  <a:lnTo>
                    <a:pt x="4872" y="3378"/>
                  </a:lnTo>
                  <a:lnTo>
                    <a:pt x="4862" y="3373"/>
                  </a:lnTo>
                  <a:lnTo>
                    <a:pt x="4851" y="3369"/>
                  </a:lnTo>
                  <a:lnTo>
                    <a:pt x="4838" y="3369"/>
                  </a:lnTo>
                  <a:lnTo>
                    <a:pt x="4826" y="3368"/>
                  </a:lnTo>
                  <a:lnTo>
                    <a:pt x="4815" y="3366"/>
                  </a:lnTo>
                  <a:lnTo>
                    <a:pt x="4807" y="3358"/>
                  </a:lnTo>
                  <a:lnTo>
                    <a:pt x="4796" y="3354"/>
                  </a:lnTo>
                  <a:lnTo>
                    <a:pt x="4784" y="3351"/>
                  </a:lnTo>
                  <a:lnTo>
                    <a:pt x="4775" y="3345"/>
                  </a:lnTo>
                  <a:lnTo>
                    <a:pt x="4763" y="3341"/>
                  </a:lnTo>
                  <a:lnTo>
                    <a:pt x="4753" y="3335"/>
                  </a:lnTo>
                  <a:lnTo>
                    <a:pt x="4749" y="3346"/>
                  </a:lnTo>
                  <a:lnTo>
                    <a:pt x="4745" y="3358"/>
                  </a:lnTo>
                  <a:lnTo>
                    <a:pt x="4733" y="3365"/>
                  </a:lnTo>
                  <a:lnTo>
                    <a:pt x="4722" y="3369"/>
                  </a:lnTo>
                  <a:lnTo>
                    <a:pt x="4716" y="3380"/>
                  </a:lnTo>
                  <a:lnTo>
                    <a:pt x="4715" y="3392"/>
                  </a:lnTo>
                  <a:lnTo>
                    <a:pt x="4703" y="3395"/>
                  </a:lnTo>
                  <a:lnTo>
                    <a:pt x="4697" y="3405"/>
                  </a:lnTo>
                  <a:lnTo>
                    <a:pt x="4695" y="3418"/>
                  </a:lnTo>
                  <a:lnTo>
                    <a:pt x="4691" y="3430"/>
                  </a:lnTo>
                  <a:lnTo>
                    <a:pt x="4697" y="3441"/>
                  </a:lnTo>
                  <a:lnTo>
                    <a:pt x="4698" y="3454"/>
                  </a:lnTo>
                  <a:lnTo>
                    <a:pt x="4708" y="3467"/>
                  </a:lnTo>
                  <a:lnTo>
                    <a:pt x="4718" y="3470"/>
                  </a:lnTo>
                  <a:lnTo>
                    <a:pt x="4716" y="3482"/>
                  </a:lnTo>
                  <a:lnTo>
                    <a:pt x="4716" y="3494"/>
                  </a:lnTo>
                  <a:lnTo>
                    <a:pt x="4707" y="3508"/>
                  </a:lnTo>
                  <a:lnTo>
                    <a:pt x="4698" y="3515"/>
                  </a:lnTo>
                  <a:lnTo>
                    <a:pt x="4686" y="3518"/>
                  </a:lnTo>
                  <a:lnTo>
                    <a:pt x="4675" y="3521"/>
                  </a:lnTo>
                  <a:lnTo>
                    <a:pt x="4669" y="3532"/>
                  </a:lnTo>
                  <a:lnTo>
                    <a:pt x="4659" y="3537"/>
                  </a:lnTo>
                  <a:lnTo>
                    <a:pt x="4655" y="3537"/>
                  </a:lnTo>
                  <a:lnTo>
                    <a:pt x="4645" y="3531"/>
                  </a:lnTo>
                  <a:lnTo>
                    <a:pt x="4635" y="3523"/>
                  </a:lnTo>
                  <a:lnTo>
                    <a:pt x="4624" y="3524"/>
                  </a:lnTo>
                  <a:lnTo>
                    <a:pt x="4614" y="3520"/>
                  </a:lnTo>
                  <a:lnTo>
                    <a:pt x="4603" y="3524"/>
                  </a:lnTo>
                  <a:lnTo>
                    <a:pt x="4593" y="3518"/>
                  </a:lnTo>
                  <a:lnTo>
                    <a:pt x="4582" y="3516"/>
                  </a:lnTo>
                  <a:lnTo>
                    <a:pt x="4570" y="3514"/>
                  </a:lnTo>
                  <a:lnTo>
                    <a:pt x="4559" y="3521"/>
                  </a:lnTo>
                  <a:lnTo>
                    <a:pt x="4551" y="3524"/>
                  </a:lnTo>
                  <a:lnTo>
                    <a:pt x="4540" y="3521"/>
                  </a:lnTo>
                  <a:lnTo>
                    <a:pt x="4528" y="3521"/>
                  </a:lnTo>
                  <a:lnTo>
                    <a:pt x="4520" y="3513"/>
                  </a:lnTo>
                  <a:lnTo>
                    <a:pt x="4509" y="3512"/>
                  </a:lnTo>
                  <a:lnTo>
                    <a:pt x="4498" y="3515"/>
                  </a:lnTo>
                  <a:lnTo>
                    <a:pt x="4491" y="3506"/>
                  </a:lnTo>
                  <a:lnTo>
                    <a:pt x="4483" y="3491"/>
                  </a:lnTo>
                  <a:lnTo>
                    <a:pt x="4481" y="3478"/>
                  </a:lnTo>
                  <a:lnTo>
                    <a:pt x="4473" y="3468"/>
                  </a:lnTo>
                  <a:lnTo>
                    <a:pt x="4460" y="3468"/>
                  </a:lnTo>
                  <a:lnTo>
                    <a:pt x="4446" y="3468"/>
                  </a:lnTo>
                  <a:lnTo>
                    <a:pt x="4435" y="3468"/>
                  </a:lnTo>
                  <a:lnTo>
                    <a:pt x="4424" y="3468"/>
                  </a:lnTo>
                  <a:lnTo>
                    <a:pt x="4411" y="3469"/>
                  </a:lnTo>
                  <a:lnTo>
                    <a:pt x="4400" y="3466"/>
                  </a:lnTo>
                  <a:lnTo>
                    <a:pt x="4400" y="3454"/>
                  </a:lnTo>
                  <a:lnTo>
                    <a:pt x="4390" y="3450"/>
                  </a:lnTo>
                  <a:lnTo>
                    <a:pt x="4379" y="3458"/>
                  </a:lnTo>
                  <a:lnTo>
                    <a:pt x="4369" y="3452"/>
                  </a:lnTo>
                  <a:lnTo>
                    <a:pt x="4363" y="3442"/>
                  </a:lnTo>
                  <a:lnTo>
                    <a:pt x="4358" y="3453"/>
                  </a:lnTo>
                  <a:lnTo>
                    <a:pt x="4348" y="3460"/>
                  </a:lnTo>
                  <a:lnTo>
                    <a:pt x="4336" y="3458"/>
                  </a:lnTo>
                  <a:lnTo>
                    <a:pt x="4325" y="3456"/>
                  </a:lnTo>
                  <a:lnTo>
                    <a:pt x="4318" y="3466"/>
                  </a:lnTo>
                  <a:lnTo>
                    <a:pt x="4308" y="3470"/>
                  </a:lnTo>
                  <a:lnTo>
                    <a:pt x="4297" y="3477"/>
                  </a:lnTo>
                  <a:lnTo>
                    <a:pt x="4286" y="3479"/>
                  </a:lnTo>
                  <a:lnTo>
                    <a:pt x="4274" y="3477"/>
                  </a:lnTo>
                  <a:lnTo>
                    <a:pt x="4264" y="3476"/>
                  </a:lnTo>
                  <a:lnTo>
                    <a:pt x="4259" y="3487"/>
                  </a:lnTo>
                  <a:lnTo>
                    <a:pt x="4262" y="3498"/>
                  </a:lnTo>
                  <a:lnTo>
                    <a:pt x="4250" y="3503"/>
                  </a:lnTo>
                  <a:lnTo>
                    <a:pt x="4239" y="3507"/>
                  </a:lnTo>
                  <a:lnTo>
                    <a:pt x="4229" y="3514"/>
                  </a:lnTo>
                  <a:lnTo>
                    <a:pt x="4219" y="3516"/>
                  </a:lnTo>
                  <a:lnTo>
                    <a:pt x="4209" y="3517"/>
                  </a:lnTo>
                  <a:lnTo>
                    <a:pt x="4196" y="3519"/>
                  </a:lnTo>
                  <a:lnTo>
                    <a:pt x="4197" y="3531"/>
                  </a:lnTo>
                  <a:lnTo>
                    <a:pt x="4196" y="3543"/>
                  </a:lnTo>
                  <a:lnTo>
                    <a:pt x="4184" y="3548"/>
                  </a:lnTo>
                  <a:lnTo>
                    <a:pt x="4173" y="3547"/>
                  </a:lnTo>
                  <a:lnTo>
                    <a:pt x="4168" y="3558"/>
                  </a:lnTo>
                  <a:lnTo>
                    <a:pt x="4157" y="3560"/>
                  </a:lnTo>
                  <a:lnTo>
                    <a:pt x="4146" y="3562"/>
                  </a:lnTo>
                  <a:lnTo>
                    <a:pt x="4134" y="3558"/>
                  </a:lnTo>
                  <a:lnTo>
                    <a:pt x="4122" y="3559"/>
                  </a:lnTo>
                  <a:lnTo>
                    <a:pt x="4111" y="3561"/>
                  </a:lnTo>
                  <a:lnTo>
                    <a:pt x="4109" y="3574"/>
                  </a:lnTo>
                  <a:lnTo>
                    <a:pt x="4099" y="3581"/>
                  </a:lnTo>
                  <a:lnTo>
                    <a:pt x="4089" y="3586"/>
                  </a:lnTo>
                  <a:lnTo>
                    <a:pt x="4080" y="3587"/>
                  </a:lnTo>
                  <a:lnTo>
                    <a:pt x="4069" y="3592"/>
                  </a:lnTo>
                  <a:lnTo>
                    <a:pt x="4058" y="3592"/>
                  </a:lnTo>
                  <a:lnTo>
                    <a:pt x="4057" y="3590"/>
                  </a:lnTo>
                  <a:lnTo>
                    <a:pt x="4050" y="3580"/>
                  </a:lnTo>
                  <a:lnTo>
                    <a:pt x="4039" y="3576"/>
                  </a:lnTo>
                  <a:lnTo>
                    <a:pt x="4033" y="3566"/>
                  </a:lnTo>
                  <a:lnTo>
                    <a:pt x="4027" y="3555"/>
                  </a:lnTo>
                  <a:lnTo>
                    <a:pt x="4021" y="3544"/>
                  </a:lnTo>
                  <a:lnTo>
                    <a:pt x="4027" y="3534"/>
                  </a:lnTo>
                  <a:lnTo>
                    <a:pt x="4016" y="3536"/>
                  </a:lnTo>
                  <a:lnTo>
                    <a:pt x="4007" y="3544"/>
                  </a:lnTo>
                  <a:lnTo>
                    <a:pt x="3997" y="3551"/>
                  </a:lnTo>
                  <a:lnTo>
                    <a:pt x="3986" y="3559"/>
                  </a:lnTo>
                  <a:lnTo>
                    <a:pt x="3975" y="3555"/>
                  </a:lnTo>
                  <a:lnTo>
                    <a:pt x="3964" y="3553"/>
                  </a:lnTo>
                  <a:lnTo>
                    <a:pt x="3953" y="3551"/>
                  </a:lnTo>
                  <a:lnTo>
                    <a:pt x="3941" y="3553"/>
                  </a:lnTo>
                  <a:lnTo>
                    <a:pt x="3931" y="3548"/>
                  </a:lnTo>
                  <a:lnTo>
                    <a:pt x="3929" y="3536"/>
                  </a:lnTo>
                  <a:lnTo>
                    <a:pt x="3922" y="3527"/>
                  </a:lnTo>
                  <a:lnTo>
                    <a:pt x="3920" y="3515"/>
                  </a:lnTo>
                  <a:lnTo>
                    <a:pt x="3909" y="3509"/>
                  </a:lnTo>
                  <a:lnTo>
                    <a:pt x="3900" y="3503"/>
                  </a:lnTo>
                  <a:lnTo>
                    <a:pt x="3890" y="3498"/>
                  </a:lnTo>
                  <a:lnTo>
                    <a:pt x="3878" y="3498"/>
                  </a:lnTo>
                  <a:lnTo>
                    <a:pt x="3873" y="3484"/>
                  </a:lnTo>
                  <a:lnTo>
                    <a:pt x="3870" y="3471"/>
                  </a:lnTo>
                  <a:lnTo>
                    <a:pt x="3862" y="3461"/>
                  </a:lnTo>
                  <a:lnTo>
                    <a:pt x="3856" y="3451"/>
                  </a:lnTo>
                  <a:lnTo>
                    <a:pt x="3848" y="3443"/>
                  </a:lnTo>
                  <a:lnTo>
                    <a:pt x="3838" y="3439"/>
                  </a:lnTo>
                  <a:lnTo>
                    <a:pt x="3824" y="3435"/>
                  </a:lnTo>
                  <a:lnTo>
                    <a:pt x="3813" y="3432"/>
                  </a:lnTo>
                  <a:lnTo>
                    <a:pt x="3802" y="3438"/>
                  </a:lnTo>
                  <a:lnTo>
                    <a:pt x="3791" y="3440"/>
                  </a:lnTo>
                  <a:lnTo>
                    <a:pt x="3781" y="3447"/>
                  </a:lnTo>
                  <a:lnTo>
                    <a:pt x="3771" y="3453"/>
                  </a:lnTo>
                  <a:lnTo>
                    <a:pt x="3760" y="3452"/>
                  </a:lnTo>
                  <a:lnTo>
                    <a:pt x="3748" y="3455"/>
                  </a:lnTo>
                  <a:lnTo>
                    <a:pt x="3735" y="3449"/>
                  </a:lnTo>
                  <a:lnTo>
                    <a:pt x="3724" y="3452"/>
                  </a:lnTo>
                  <a:lnTo>
                    <a:pt x="3715" y="3454"/>
                  </a:lnTo>
                  <a:lnTo>
                    <a:pt x="3705" y="3453"/>
                  </a:lnTo>
                  <a:lnTo>
                    <a:pt x="3705" y="3441"/>
                  </a:lnTo>
                  <a:lnTo>
                    <a:pt x="3695" y="3435"/>
                  </a:lnTo>
                  <a:lnTo>
                    <a:pt x="3682" y="3436"/>
                  </a:lnTo>
                  <a:lnTo>
                    <a:pt x="3686" y="3425"/>
                  </a:lnTo>
                  <a:lnTo>
                    <a:pt x="3679" y="3416"/>
                  </a:lnTo>
                  <a:lnTo>
                    <a:pt x="3665" y="3408"/>
                  </a:lnTo>
                  <a:lnTo>
                    <a:pt x="3656" y="3415"/>
                  </a:lnTo>
                  <a:lnTo>
                    <a:pt x="3647" y="3426"/>
                  </a:lnTo>
                  <a:lnTo>
                    <a:pt x="3641" y="3438"/>
                  </a:lnTo>
                  <a:lnTo>
                    <a:pt x="3630" y="3443"/>
                  </a:lnTo>
                  <a:lnTo>
                    <a:pt x="3622" y="3452"/>
                  </a:lnTo>
                  <a:lnTo>
                    <a:pt x="3616" y="3442"/>
                  </a:lnTo>
                  <a:lnTo>
                    <a:pt x="3610" y="3431"/>
                  </a:lnTo>
                  <a:lnTo>
                    <a:pt x="3604" y="3418"/>
                  </a:lnTo>
                  <a:lnTo>
                    <a:pt x="3595" y="3402"/>
                  </a:lnTo>
                  <a:lnTo>
                    <a:pt x="3588" y="3389"/>
                  </a:lnTo>
                  <a:lnTo>
                    <a:pt x="3580" y="3373"/>
                  </a:lnTo>
                  <a:lnTo>
                    <a:pt x="3571" y="3357"/>
                  </a:lnTo>
                  <a:lnTo>
                    <a:pt x="3565" y="3347"/>
                  </a:lnTo>
                  <a:lnTo>
                    <a:pt x="3558" y="3336"/>
                  </a:lnTo>
                  <a:lnTo>
                    <a:pt x="3552" y="3325"/>
                  </a:lnTo>
                  <a:lnTo>
                    <a:pt x="3542" y="3310"/>
                  </a:lnTo>
                  <a:lnTo>
                    <a:pt x="3530" y="3292"/>
                  </a:lnTo>
                  <a:lnTo>
                    <a:pt x="3524" y="3282"/>
                  </a:lnTo>
                  <a:lnTo>
                    <a:pt x="3516" y="3271"/>
                  </a:lnTo>
                  <a:lnTo>
                    <a:pt x="3510" y="3261"/>
                  </a:lnTo>
                  <a:lnTo>
                    <a:pt x="3502" y="3250"/>
                  </a:lnTo>
                  <a:lnTo>
                    <a:pt x="3494" y="3238"/>
                  </a:lnTo>
                  <a:lnTo>
                    <a:pt x="3493" y="3236"/>
                  </a:lnTo>
                  <a:lnTo>
                    <a:pt x="3484" y="3229"/>
                  </a:lnTo>
                  <a:lnTo>
                    <a:pt x="3472" y="3219"/>
                  </a:lnTo>
                  <a:lnTo>
                    <a:pt x="3457" y="3208"/>
                  </a:lnTo>
                  <a:lnTo>
                    <a:pt x="3446" y="3201"/>
                  </a:lnTo>
                  <a:lnTo>
                    <a:pt x="3432" y="3191"/>
                  </a:lnTo>
                  <a:lnTo>
                    <a:pt x="3422" y="3184"/>
                  </a:lnTo>
                  <a:lnTo>
                    <a:pt x="3409" y="3172"/>
                  </a:lnTo>
                  <a:lnTo>
                    <a:pt x="3410" y="3159"/>
                  </a:lnTo>
                  <a:lnTo>
                    <a:pt x="3421" y="3160"/>
                  </a:lnTo>
                  <a:lnTo>
                    <a:pt x="3429" y="3151"/>
                  </a:lnTo>
                  <a:lnTo>
                    <a:pt x="3425" y="3140"/>
                  </a:lnTo>
                  <a:lnTo>
                    <a:pt x="3433" y="3133"/>
                  </a:lnTo>
                  <a:lnTo>
                    <a:pt x="3422" y="3136"/>
                  </a:lnTo>
                  <a:lnTo>
                    <a:pt x="3413" y="3142"/>
                  </a:lnTo>
                  <a:lnTo>
                    <a:pt x="3402" y="3144"/>
                  </a:lnTo>
                  <a:lnTo>
                    <a:pt x="3391" y="3149"/>
                  </a:lnTo>
                  <a:lnTo>
                    <a:pt x="3375" y="3155"/>
                  </a:lnTo>
                  <a:lnTo>
                    <a:pt x="3360" y="3161"/>
                  </a:lnTo>
                  <a:lnTo>
                    <a:pt x="3347" y="3163"/>
                  </a:lnTo>
                  <a:lnTo>
                    <a:pt x="3346" y="3175"/>
                  </a:lnTo>
                  <a:lnTo>
                    <a:pt x="3336" y="3180"/>
                  </a:lnTo>
                  <a:lnTo>
                    <a:pt x="3327" y="3187"/>
                  </a:lnTo>
                  <a:lnTo>
                    <a:pt x="3316" y="3190"/>
                  </a:lnTo>
                  <a:lnTo>
                    <a:pt x="3305" y="3193"/>
                  </a:lnTo>
                  <a:lnTo>
                    <a:pt x="3296" y="3202"/>
                  </a:lnTo>
                  <a:lnTo>
                    <a:pt x="3285" y="3204"/>
                  </a:lnTo>
                  <a:lnTo>
                    <a:pt x="3282" y="3219"/>
                  </a:lnTo>
                  <a:lnTo>
                    <a:pt x="3274" y="3211"/>
                  </a:lnTo>
                  <a:lnTo>
                    <a:pt x="3261" y="3212"/>
                  </a:lnTo>
                  <a:lnTo>
                    <a:pt x="3252" y="3204"/>
                  </a:lnTo>
                  <a:lnTo>
                    <a:pt x="3238" y="3206"/>
                  </a:lnTo>
                  <a:lnTo>
                    <a:pt x="3231" y="3216"/>
                  </a:lnTo>
                  <a:lnTo>
                    <a:pt x="3224" y="3222"/>
                  </a:lnTo>
                  <a:lnTo>
                    <a:pt x="3219" y="3214"/>
                  </a:lnTo>
                  <a:lnTo>
                    <a:pt x="3213" y="3203"/>
                  </a:lnTo>
                  <a:lnTo>
                    <a:pt x="3219" y="3193"/>
                  </a:lnTo>
                  <a:lnTo>
                    <a:pt x="3226" y="3183"/>
                  </a:lnTo>
                  <a:lnTo>
                    <a:pt x="3240" y="3180"/>
                  </a:lnTo>
                  <a:lnTo>
                    <a:pt x="3235" y="3169"/>
                  </a:lnTo>
                  <a:lnTo>
                    <a:pt x="3226" y="3176"/>
                  </a:lnTo>
                  <a:lnTo>
                    <a:pt x="3214" y="3177"/>
                  </a:lnTo>
                  <a:lnTo>
                    <a:pt x="3202" y="3173"/>
                  </a:lnTo>
                  <a:lnTo>
                    <a:pt x="3194" y="3164"/>
                  </a:lnTo>
                  <a:lnTo>
                    <a:pt x="3180" y="3162"/>
                  </a:lnTo>
                  <a:lnTo>
                    <a:pt x="3169" y="3165"/>
                  </a:lnTo>
                  <a:lnTo>
                    <a:pt x="3176" y="3176"/>
                  </a:lnTo>
                  <a:lnTo>
                    <a:pt x="3161" y="3174"/>
                  </a:lnTo>
                  <a:lnTo>
                    <a:pt x="3167" y="3161"/>
                  </a:lnTo>
                  <a:lnTo>
                    <a:pt x="3156" y="3156"/>
                  </a:lnTo>
                  <a:lnTo>
                    <a:pt x="3153" y="3145"/>
                  </a:lnTo>
                  <a:lnTo>
                    <a:pt x="3143" y="3150"/>
                  </a:lnTo>
                  <a:lnTo>
                    <a:pt x="3147" y="3161"/>
                  </a:lnTo>
                  <a:lnTo>
                    <a:pt x="3138" y="3153"/>
                  </a:lnTo>
                  <a:lnTo>
                    <a:pt x="3123" y="3151"/>
                  </a:lnTo>
                  <a:lnTo>
                    <a:pt x="3118" y="3163"/>
                  </a:lnTo>
                  <a:lnTo>
                    <a:pt x="3107" y="3159"/>
                  </a:lnTo>
                  <a:lnTo>
                    <a:pt x="3096" y="3157"/>
                  </a:lnTo>
                  <a:lnTo>
                    <a:pt x="3086" y="3162"/>
                  </a:lnTo>
                  <a:lnTo>
                    <a:pt x="3082" y="3155"/>
                  </a:lnTo>
                  <a:lnTo>
                    <a:pt x="3082" y="3144"/>
                  </a:lnTo>
                  <a:lnTo>
                    <a:pt x="3090" y="3137"/>
                  </a:lnTo>
                  <a:lnTo>
                    <a:pt x="3088" y="3125"/>
                  </a:lnTo>
                  <a:lnTo>
                    <a:pt x="3088" y="3111"/>
                  </a:lnTo>
                  <a:lnTo>
                    <a:pt x="3080" y="3103"/>
                  </a:lnTo>
                  <a:lnTo>
                    <a:pt x="3078" y="3089"/>
                  </a:lnTo>
                  <a:lnTo>
                    <a:pt x="3077" y="3076"/>
                  </a:lnTo>
                  <a:lnTo>
                    <a:pt x="3071" y="3067"/>
                  </a:lnTo>
                  <a:lnTo>
                    <a:pt x="3059" y="3058"/>
                  </a:lnTo>
                  <a:lnTo>
                    <a:pt x="3048" y="3059"/>
                  </a:lnTo>
                  <a:lnTo>
                    <a:pt x="3039" y="3067"/>
                  </a:lnTo>
                  <a:lnTo>
                    <a:pt x="3029" y="3073"/>
                  </a:lnTo>
                  <a:lnTo>
                    <a:pt x="3017" y="3067"/>
                  </a:lnTo>
                  <a:lnTo>
                    <a:pt x="3009" y="3059"/>
                  </a:lnTo>
                  <a:lnTo>
                    <a:pt x="2998" y="3054"/>
                  </a:lnTo>
                  <a:lnTo>
                    <a:pt x="2986" y="3054"/>
                  </a:lnTo>
                  <a:lnTo>
                    <a:pt x="2973" y="3053"/>
                  </a:lnTo>
                  <a:lnTo>
                    <a:pt x="2962" y="3048"/>
                  </a:lnTo>
                  <a:lnTo>
                    <a:pt x="2952" y="3052"/>
                  </a:lnTo>
                  <a:lnTo>
                    <a:pt x="2940" y="3054"/>
                  </a:lnTo>
                  <a:lnTo>
                    <a:pt x="2940" y="3055"/>
                  </a:lnTo>
                  <a:lnTo>
                    <a:pt x="2935" y="3066"/>
                  </a:lnTo>
                  <a:lnTo>
                    <a:pt x="2923" y="3067"/>
                  </a:lnTo>
                  <a:lnTo>
                    <a:pt x="2910" y="3067"/>
                  </a:lnTo>
                  <a:lnTo>
                    <a:pt x="2914" y="3078"/>
                  </a:lnTo>
                  <a:lnTo>
                    <a:pt x="2903" y="3088"/>
                  </a:lnTo>
                  <a:lnTo>
                    <a:pt x="2891" y="3086"/>
                  </a:lnTo>
                  <a:lnTo>
                    <a:pt x="2883" y="3094"/>
                  </a:lnTo>
                  <a:lnTo>
                    <a:pt x="2871" y="3098"/>
                  </a:lnTo>
                  <a:lnTo>
                    <a:pt x="2860" y="3098"/>
                  </a:lnTo>
                  <a:lnTo>
                    <a:pt x="2848" y="3101"/>
                  </a:lnTo>
                  <a:lnTo>
                    <a:pt x="2837" y="3104"/>
                  </a:lnTo>
                  <a:lnTo>
                    <a:pt x="2825" y="3105"/>
                  </a:lnTo>
                  <a:lnTo>
                    <a:pt x="2813" y="3109"/>
                  </a:lnTo>
                  <a:lnTo>
                    <a:pt x="2800" y="3111"/>
                  </a:lnTo>
                  <a:lnTo>
                    <a:pt x="2788" y="3115"/>
                  </a:lnTo>
                  <a:lnTo>
                    <a:pt x="2776" y="3119"/>
                  </a:lnTo>
                  <a:lnTo>
                    <a:pt x="2767" y="3112"/>
                  </a:lnTo>
                  <a:lnTo>
                    <a:pt x="2757" y="3117"/>
                  </a:lnTo>
                  <a:lnTo>
                    <a:pt x="2746" y="3116"/>
                  </a:lnTo>
                  <a:lnTo>
                    <a:pt x="2745" y="3122"/>
                  </a:lnTo>
                  <a:lnTo>
                    <a:pt x="2738" y="3122"/>
                  </a:lnTo>
                  <a:lnTo>
                    <a:pt x="2729" y="3130"/>
                  </a:lnTo>
                  <a:lnTo>
                    <a:pt x="2723" y="3142"/>
                  </a:lnTo>
                  <a:lnTo>
                    <a:pt x="2712" y="3137"/>
                  </a:lnTo>
                  <a:lnTo>
                    <a:pt x="2700" y="3138"/>
                  </a:lnTo>
                  <a:lnTo>
                    <a:pt x="2689" y="3141"/>
                  </a:lnTo>
                  <a:lnTo>
                    <a:pt x="2678" y="3144"/>
                  </a:lnTo>
                  <a:lnTo>
                    <a:pt x="2666" y="3146"/>
                  </a:lnTo>
                  <a:lnTo>
                    <a:pt x="2655" y="3148"/>
                  </a:lnTo>
                  <a:lnTo>
                    <a:pt x="2644" y="3149"/>
                  </a:lnTo>
                  <a:lnTo>
                    <a:pt x="2632" y="3153"/>
                  </a:lnTo>
                  <a:lnTo>
                    <a:pt x="2621" y="3156"/>
                  </a:lnTo>
                  <a:lnTo>
                    <a:pt x="2610" y="3155"/>
                  </a:lnTo>
                  <a:lnTo>
                    <a:pt x="2601" y="3164"/>
                  </a:lnTo>
                  <a:lnTo>
                    <a:pt x="2590" y="3163"/>
                  </a:lnTo>
                  <a:lnTo>
                    <a:pt x="2580" y="3168"/>
                  </a:lnTo>
                  <a:lnTo>
                    <a:pt x="2571" y="3177"/>
                  </a:lnTo>
                  <a:lnTo>
                    <a:pt x="2562" y="3168"/>
                  </a:lnTo>
                  <a:lnTo>
                    <a:pt x="2551" y="3170"/>
                  </a:lnTo>
                  <a:lnTo>
                    <a:pt x="2541" y="3168"/>
                  </a:lnTo>
                  <a:lnTo>
                    <a:pt x="2533" y="3178"/>
                  </a:lnTo>
                  <a:lnTo>
                    <a:pt x="2522" y="3174"/>
                  </a:lnTo>
                  <a:lnTo>
                    <a:pt x="2511" y="3174"/>
                  </a:lnTo>
                  <a:lnTo>
                    <a:pt x="2502" y="3166"/>
                  </a:lnTo>
                  <a:lnTo>
                    <a:pt x="2491" y="3170"/>
                  </a:lnTo>
                  <a:lnTo>
                    <a:pt x="2482" y="3177"/>
                  </a:lnTo>
                  <a:lnTo>
                    <a:pt x="2489" y="3188"/>
                  </a:lnTo>
                  <a:lnTo>
                    <a:pt x="2483" y="3198"/>
                  </a:lnTo>
                  <a:lnTo>
                    <a:pt x="2472" y="3202"/>
                  </a:lnTo>
                  <a:lnTo>
                    <a:pt x="2482" y="3208"/>
                  </a:lnTo>
                  <a:lnTo>
                    <a:pt x="2494" y="3211"/>
                  </a:lnTo>
                  <a:lnTo>
                    <a:pt x="2506" y="3209"/>
                  </a:lnTo>
                  <a:lnTo>
                    <a:pt x="2503" y="3221"/>
                  </a:lnTo>
                  <a:lnTo>
                    <a:pt x="2492" y="3217"/>
                  </a:lnTo>
                  <a:lnTo>
                    <a:pt x="2486" y="3227"/>
                  </a:lnTo>
                  <a:lnTo>
                    <a:pt x="2491" y="3237"/>
                  </a:lnTo>
                  <a:lnTo>
                    <a:pt x="2502" y="3239"/>
                  </a:lnTo>
                  <a:lnTo>
                    <a:pt x="2513" y="3242"/>
                  </a:lnTo>
                  <a:lnTo>
                    <a:pt x="2524" y="3247"/>
                  </a:lnTo>
                  <a:lnTo>
                    <a:pt x="2535" y="3249"/>
                  </a:lnTo>
                  <a:lnTo>
                    <a:pt x="2545" y="3256"/>
                  </a:lnTo>
                  <a:lnTo>
                    <a:pt x="2537" y="3265"/>
                  </a:lnTo>
                  <a:lnTo>
                    <a:pt x="2526" y="3261"/>
                  </a:lnTo>
                  <a:lnTo>
                    <a:pt x="2516" y="3264"/>
                  </a:lnTo>
                  <a:lnTo>
                    <a:pt x="2506" y="3258"/>
                  </a:lnTo>
                  <a:lnTo>
                    <a:pt x="2495" y="3262"/>
                  </a:lnTo>
                  <a:lnTo>
                    <a:pt x="2484" y="3262"/>
                  </a:lnTo>
                  <a:lnTo>
                    <a:pt x="2478" y="3272"/>
                  </a:lnTo>
                  <a:lnTo>
                    <a:pt x="2469" y="3279"/>
                  </a:lnTo>
                  <a:lnTo>
                    <a:pt x="2459" y="3284"/>
                  </a:lnTo>
                  <a:lnTo>
                    <a:pt x="2466" y="3293"/>
                  </a:lnTo>
                  <a:lnTo>
                    <a:pt x="2472" y="3304"/>
                  </a:lnTo>
                  <a:lnTo>
                    <a:pt x="2479" y="3316"/>
                  </a:lnTo>
                  <a:lnTo>
                    <a:pt x="2472" y="3325"/>
                  </a:lnTo>
                  <a:lnTo>
                    <a:pt x="2462" y="3330"/>
                  </a:lnTo>
                  <a:lnTo>
                    <a:pt x="2449" y="3333"/>
                  </a:lnTo>
                  <a:lnTo>
                    <a:pt x="2440" y="3339"/>
                  </a:lnTo>
                  <a:lnTo>
                    <a:pt x="2430" y="3347"/>
                  </a:lnTo>
                  <a:lnTo>
                    <a:pt x="2420" y="3348"/>
                  </a:lnTo>
                  <a:lnTo>
                    <a:pt x="2424" y="3359"/>
                  </a:lnTo>
                  <a:lnTo>
                    <a:pt x="2436" y="3361"/>
                  </a:lnTo>
                  <a:lnTo>
                    <a:pt x="2447" y="3365"/>
                  </a:lnTo>
                  <a:lnTo>
                    <a:pt x="2440" y="3373"/>
                  </a:lnTo>
                  <a:lnTo>
                    <a:pt x="2452" y="3380"/>
                  </a:lnTo>
                  <a:lnTo>
                    <a:pt x="2463" y="3380"/>
                  </a:lnTo>
                  <a:lnTo>
                    <a:pt x="2472" y="3387"/>
                  </a:lnTo>
                  <a:lnTo>
                    <a:pt x="2482" y="3393"/>
                  </a:lnTo>
                  <a:lnTo>
                    <a:pt x="2493" y="3398"/>
                  </a:lnTo>
                  <a:lnTo>
                    <a:pt x="2505" y="3396"/>
                  </a:lnTo>
                  <a:lnTo>
                    <a:pt x="2517" y="3410"/>
                  </a:lnTo>
                  <a:lnTo>
                    <a:pt x="2509" y="3422"/>
                  </a:lnTo>
                  <a:lnTo>
                    <a:pt x="2506" y="3436"/>
                  </a:lnTo>
                  <a:lnTo>
                    <a:pt x="2504" y="3448"/>
                  </a:lnTo>
                  <a:lnTo>
                    <a:pt x="2491" y="3454"/>
                  </a:lnTo>
                  <a:lnTo>
                    <a:pt x="2478" y="3459"/>
                  </a:lnTo>
                  <a:lnTo>
                    <a:pt x="2466" y="3462"/>
                  </a:lnTo>
                  <a:lnTo>
                    <a:pt x="2454" y="3461"/>
                  </a:lnTo>
                  <a:lnTo>
                    <a:pt x="2442" y="3461"/>
                  </a:lnTo>
                  <a:lnTo>
                    <a:pt x="2430" y="3453"/>
                  </a:lnTo>
                  <a:lnTo>
                    <a:pt x="2421" y="3444"/>
                  </a:lnTo>
                  <a:lnTo>
                    <a:pt x="2413" y="3455"/>
                  </a:lnTo>
                  <a:lnTo>
                    <a:pt x="2406" y="3467"/>
                  </a:lnTo>
                  <a:lnTo>
                    <a:pt x="2395" y="3471"/>
                  </a:lnTo>
                  <a:lnTo>
                    <a:pt x="2385" y="3462"/>
                  </a:lnTo>
                  <a:lnTo>
                    <a:pt x="2374" y="3461"/>
                  </a:lnTo>
                  <a:lnTo>
                    <a:pt x="2362" y="3459"/>
                  </a:lnTo>
                  <a:lnTo>
                    <a:pt x="2350" y="3458"/>
                  </a:lnTo>
                  <a:lnTo>
                    <a:pt x="2343" y="3448"/>
                  </a:lnTo>
                  <a:lnTo>
                    <a:pt x="2332" y="3448"/>
                  </a:lnTo>
                  <a:lnTo>
                    <a:pt x="2331" y="3435"/>
                  </a:lnTo>
                  <a:lnTo>
                    <a:pt x="2323" y="3426"/>
                  </a:lnTo>
                  <a:lnTo>
                    <a:pt x="2313" y="3419"/>
                  </a:lnTo>
                  <a:lnTo>
                    <a:pt x="2304" y="3427"/>
                  </a:lnTo>
                  <a:lnTo>
                    <a:pt x="2293" y="3425"/>
                  </a:lnTo>
                  <a:lnTo>
                    <a:pt x="2282" y="3421"/>
                  </a:lnTo>
                  <a:lnTo>
                    <a:pt x="2280" y="3436"/>
                  </a:lnTo>
                  <a:lnTo>
                    <a:pt x="2269" y="3439"/>
                  </a:lnTo>
                  <a:lnTo>
                    <a:pt x="2257" y="3439"/>
                  </a:lnTo>
                  <a:lnTo>
                    <a:pt x="2249" y="3429"/>
                  </a:lnTo>
                  <a:lnTo>
                    <a:pt x="2237" y="3428"/>
                  </a:lnTo>
                  <a:lnTo>
                    <a:pt x="2226" y="3426"/>
                  </a:lnTo>
                  <a:lnTo>
                    <a:pt x="2218" y="3435"/>
                  </a:lnTo>
                  <a:lnTo>
                    <a:pt x="2208" y="3429"/>
                  </a:lnTo>
                  <a:lnTo>
                    <a:pt x="2199" y="3437"/>
                  </a:lnTo>
                  <a:lnTo>
                    <a:pt x="2188" y="3438"/>
                  </a:lnTo>
                  <a:lnTo>
                    <a:pt x="2183" y="3449"/>
                  </a:lnTo>
                  <a:lnTo>
                    <a:pt x="2174" y="3459"/>
                  </a:lnTo>
                  <a:lnTo>
                    <a:pt x="2161" y="3465"/>
                  </a:lnTo>
                  <a:lnTo>
                    <a:pt x="2150" y="3465"/>
                  </a:lnTo>
                  <a:lnTo>
                    <a:pt x="2140" y="3460"/>
                  </a:lnTo>
                  <a:lnTo>
                    <a:pt x="2128" y="3455"/>
                  </a:lnTo>
                  <a:lnTo>
                    <a:pt x="2119" y="3447"/>
                  </a:lnTo>
                  <a:lnTo>
                    <a:pt x="2108" y="3446"/>
                  </a:lnTo>
                  <a:lnTo>
                    <a:pt x="2098" y="3442"/>
                  </a:lnTo>
                  <a:lnTo>
                    <a:pt x="2095" y="3453"/>
                  </a:lnTo>
                  <a:lnTo>
                    <a:pt x="2099" y="3464"/>
                  </a:lnTo>
                  <a:lnTo>
                    <a:pt x="2090" y="3471"/>
                  </a:lnTo>
                  <a:lnTo>
                    <a:pt x="2086" y="3472"/>
                  </a:lnTo>
                  <a:lnTo>
                    <a:pt x="2085" y="3470"/>
                  </a:lnTo>
                  <a:lnTo>
                    <a:pt x="2083" y="3458"/>
                  </a:lnTo>
                  <a:lnTo>
                    <a:pt x="2086" y="3445"/>
                  </a:lnTo>
                  <a:lnTo>
                    <a:pt x="2073" y="3443"/>
                  </a:lnTo>
                  <a:lnTo>
                    <a:pt x="2066" y="3432"/>
                  </a:lnTo>
                  <a:lnTo>
                    <a:pt x="2061" y="3422"/>
                  </a:lnTo>
                  <a:lnTo>
                    <a:pt x="2052" y="3417"/>
                  </a:lnTo>
                  <a:lnTo>
                    <a:pt x="2040" y="3415"/>
                  </a:lnTo>
                  <a:lnTo>
                    <a:pt x="2032" y="3407"/>
                  </a:lnTo>
                  <a:lnTo>
                    <a:pt x="2027" y="3396"/>
                  </a:lnTo>
                  <a:lnTo>
                    <a:pt x="2018" y="3389"/>
                  </a:lnTo>
                  <a:lnTo>
                    <a:pt x="2007" y="3387"/>
                  </a:lnTo>
                  <a:lnTo>
                    <a:pt x="1996" y="3392"/>
                  </a:lnTo>
                  <a:lnTo>
                    <a:pt x="1985" y="3390"/>
                  </a:lnTo>
                  <a:lnTo>
                    <a:pt x="1974" y="3393"/>
                  </a:lnTo>
                  <a:lnTo>
                    <a:pt x="1965" y="3386"/>
                  </a:lnTo>
                  <a:lnTo>
                    <a:pt x="1958" y="3377"/>
                  </a:lnTo>
                  <a:lnTo>
                    <a:pt x="1948" y="3371"/>
                  </a:lnTo>
                  <a:lnTo>
                    <a:pt x="1937" y="3377"/>
                  </a:lnTo>
                  <a:lnTo>
                    <a:pt x="1927" y="3374"/>
                  </a:lnTo>
                  <a:lnTo>
                    <a:pt x="1923" y="3388"/>
                  </a:lnTo>
                  <a:lnTo>
                    <a:pt x="1912" y="3387"/>
                  </a:lnTo>
                  <a:lnTo>
                    <a:pt x="1901" y="3392"/>
                  </a:lnTo>
                  <a:lnTo>
                    <a:pt x="1890" y="3387"/>
                  </a:lnTo>
                  <a:lnTo>
                    <a:pt x="1896" y="3377"/>
                  </a:lnTo>
                  <a:lnTo>
                    <a:pt x="1884" y="3375"/>
                  </a:lnTo>
                  <a:lnTo>
                    <a:pt x="1873" y="3375"/>
                  </a:lnTo>
                  <a:lnTo>
                    <a:pt x="1860" y="3367"/>
                  </a:lnTo>
                  <a:lnTo>
                    <a:pt x="1862" y="3382"/>
                  </a:lnTo>
                  <a:lnTo>
                    <a:pt x="1850" y="3378"/>
                  </a:lnTo>
                  <a:lnTo>
                    <a:pt x="1844" y="3388"/>
                  </a:lnTo>
                  <a:lnTo>
                    <a:pt x="1836" y="3396"/>
                  </a:lnTo>
                  <a:lnTo>
                    <a:pt x="1831" y="3407"/>
                  </a:lnTo>
                  <a:lnTo>
                    <a:pt x="1815" y="3411"/>
                  </a:lnTo>
                  <a:lnTo>
                    <a:pt x="1805" y="3418"/>
                  </a:lnTo>
                  <a:lnTo>
                    <a:pt x="1793" y="3422"/>
                  </a:lnTo>
                  <a:lnTo>
                    <a:pt x="1780" y="3422"/>
                  </a:lnTo>
                  <a:lnTo>
                    <a:pt x="1775" y="3432"/>
                  </a:lnTo>
                  <a:lnTo>
                    <a:pt x="1780" y="3443"/>
                  </a:lnTo>
                  <a:lnTo>
                    <a:pt x="1770" y="3447"/>
                  </a:lnTo>
                  <a:lnTo>
                    <a:pt x="1759" y="3452"/>
                  </a:lnTo>
                  <a:lnTo>
                    <a:pt x="1752" y="3461"/>
                  </a:lnTo>
                  <a:lnTo>
                    <a:pt x="1741" y="3465"/>
                  </a:lnTo>
                  <a:lnTo>
                    <a:pt x="1731" y="3461"/>
                  </a:lnTo>
                  <a:lnTo>
                    <a:pt x="1734" y="3477"/>
                  </a:lnTo>
                  <a:lnTo>
                    <a:pt x="1736" y="3490"/>
                  </a:lnTo>
                  <a:lnTo>
                    <a:pt x="1741" y="3502"/>
                  </a:lnTo>
                  <a:lnTo>
                    <a:pt x="1747" y="3515"/>
                  </a:lnTo>
                  <a:lnTo>
                    <a:pt x="1739" y="3523"/>
                  </a:lnTo>
                  <a:lnTo>
                    <a:pt x="1721" y="3531"/>
                  </a:lnTo>
                  <a:lnTo>
                    <a:pt x="1709" y="3528"/>
                  </a:lnTo>
                  <a:lnTo>
                    <a:pt x="1702" y="3518"/>
                  </a:lnTo>
                  <a:lnTo>
                    <a:pt x="1696" y="3506"/>
                  </a:lnTo>
                  <a:lnTo>
                    <a:pt x="1689" y="3496"/>
                  </a:lnTo>
                  <a:lnTo>
                    <a:pt x="1679" y="3487"/>
                  </a:lnTo>
                  <a:lnTo>
                    <a:pt x="1670" y="3479"/>
                  </a:lnTo>
                  <a:lnTo>
                    <a:pt x="1660" y="3485"/>
                  </a:lnTo>
                  <a:lnTo>
                    <a:pt x="1659" y="3486"/>
                  </a:lnTo>
                  <a:lnTo>
                    <a:pt x="1654" y="3497"/>
                  </a:lnTo>
                  <a:lnTo>
                    <a:pt x="1655" y="3508"/>
                  </a:lnTo>
                  <a:lnTo>
                    <a:pt x="1648" y="3520"/>
                  </a:lnTo>
                  <a:lnTo>
                    <a:pt x="1634" y="3527"/>
                  </a:lnTo>
                  <a:lnTo>
                    <a:pt x="1627" y="3538"/>
                  </a:lnTo>
                  <a:lnTo>
                    <a:pt x="1626" y="3551"/>
                  </a:lnTo>
                  <a:lnTo>
                    <a:pt x="1623" y="3563"/>
                  </a:lnTo>
                  <a:lnTo>
                    <a:pt x="1625" y="3575"/>
                  </a:lnTo>
                  <a:lnTo>
                    <a:pt x="1636" y="3583"/>
                  </a:lnTo>
                  <a:lnTo>
                    <a:pt x="1635" y="3596"/>
                  </a:lnTo>
                  <a:lnTo>
                    <a:pt x="1626" y="3603"/>
                  </a:lnTo>
                  <a:lnTo>
                    <a:pt x="1618" y="3613"/>
                  </a:lnTo>
                  <a:lnTo>
                    <a:pt x="1612" y="3627"/>
                  </a:lnTo>
                  <a:lnTo>
                    <a:pt x="1605" y="3643"/>
                  </a:lnTo>
                  <a:lnTo>
                    <a:pt x="1615" y="3651"/>
                  </a:lnTo>
                  <a:lnTo>
                    <a:pt x="1627" y="3655"/>
                  </a:lnTo>
                  <a:lnTo>
                    <a:pt x="1637" y="3664"/>
                  </a:lnTo>
                  <a:lnTo>
                    <a:pt x="1642" y="3668"/>
                  </a:lnTo>
                  <a:lnTo>
                    <a:pt x="1646" y="3678"/>
                  </a:lnTo>
                  <a:lnTo>
                    <a:pt x="1636" y="3683"/>
                  </a:lnTo>
                  <a:lnTo>
                    <a:pt x="1643" y="3694"/>
                  </a:lnTo>
                  <a:lnTo>
                    <a:pt x="1651" y="3706"/>
                  </a:lnTo>
                  <a:lnTo>
                    <a:pt x="1659" y="3698"/>
                  </a:lnTo>
                  <a:lnTo>
                    <a:pt x="1670" y="3702"/>
                  </a:lnTo>
                  <a:lnTo>
                    <a:pt x="1682" y="3704"/>
                  </a:lnTo>
                  <a:lnTo>
                    <a:pt x="1693" y="3703"/>
                  </a:lnTo>
                  <a:lnTo>
                    <a:pt x="1704" y="3708"/>
                  </a:lnTo>
                  <a:lnTo>
                    <a:pt x="1711" y="3719"/>
                  </a:lnTo>
                  <a:lnTo>
                    <a:pt x="1717" y="3729"/>
                  </a:lnTo>
                  <a:lnTo>
                    <a:pt x="1730" y="3731"/>
                  </a:lnTo>
                  <a:lnTo>
                    <a:pt x="1733" y="3744"/>
                  </a:lnTo>
                  <a:lnTo>
                    <a:pt x="1739" y="3758"/>
                  </a:lnTo>
                  <a:lnTo>
                    <a:pt x="1747" y="3770"/>
                  </a:lnTo>
                  <a:lnTo>
                    <a:pt x="1754" y="3780"/>
                  </a:lnTo>
                  <a:lnTo>
                    <a:pt x="1744" y="3790"/>
                  </a:lnTo>
                  <a:lnTo>
                    <a:pt x="1734" y="3783"/>
                  </a:lnTo>
                  <a:lnTo>
                    <a:pt x="1724" y="3788"/>
                  </a:lnTo>
                  <a:lnTo>
                    <a:pt x="1732" y="3797"/>
                  </a:lnTo>
                  <a:lnTo>
                    <a:pt x="1742" y="3803"/>
                  </a:lnTo>
                  <a:lnTo>
                    <a:pt x="1751" y="3810"/>
                  </a:lnTo>
                  <a:lnTo>
                    <a:pt x="1761" y="3815"/>
                  </a:lnTo>
                  <a:lnTo>
                    <a:pt x="1765" y="3816"/>
                  </a:lnTo>
                  <a:lnTo>
                    <a:pt x="1758" y="3827"/>
                  </a:lnTo>
                  <a:lnTo>
                    <a:pt x="1751" y="3837"/>
                  </a:lnTo>
                  <a:lnTo>
                    <a:pt x="1743" y="3844"/>
                  </a:lnTo>
                  <a:lnTo>
                    <a:pt x="1738" y="3855"/>
                  </a:lnTo>
                  <a:lnTo>
                    <a:pt x="1738" y="3867"/>
                  </a:lnTo>
                  <a:lnTo>
                    <a:pt x="1733" y="3856"/>
                  </a:lnTo>
                  <a:lnTo>
                    <a:pt x="1723" y="3856"/>
                  </a:lnTo>
                  <a:lnTo>
                    <a:pt x="1725" y="3868"/>
                  </a:lnTo>
                  <a:lnTo>
                    <a:pt x="1720" y="3858"/>
                  </a:lnTo>
                  <a:lnTo>
                    <a:pt x="1722" y="3871"/>
                  </a:lnTo>
                  <a:lnTo>
                    <a:pt x="1711" y="3867"/>
                  </a:lnTo>
                  <a:lnTo>
                    <a:pt x="1701" y="3871"/>
                  </a:lnTo>
                  <a:lnTo>
                    <a:pt x="1690" y="3868"/>
                  </a:lnTo>
                  <a:lnTo>
                    <a:pt x="1688" y="3880"/>
                  </a:lnTo>
                  <a:lnTo>
                    <a:pt x="1681" y="3871"/>
                  </a:lnTo>
                  <a:lnTo>
                    <a:pt x="1679" y="3883"/>
                  </a:lnTo>
                  <a:lnTo>
                    <a:pt x="1668" y="3880"/>
                  </a:lnTo>
                  <a:lnTo>
                    <a:pt x="1668" y="3880"/>
                  </a:lnTo>
                  <a:lnTo>
                    <a:pt x="1670" y="3892"/>
                  </a:lnTo>
                  <a:lnTo>
                    <a:pt x="1661" y="3900"/>
                  </a:lnTo>
                  <a:lnTo>
                    <a:pt x="1659" y="3912"/>
                  </a:lnTo>
                  <a:lnTo>
                    <a:pt x="1650" y="3920"/>
                  </a:lnTo>
                  <a:lnTo>
                    <a:pt x="1648" y="3933"/>
                  </a:lnTo>
                  <a:lnTo>
                    <a:pt x="1642" y="3943"/>
                  </a:lnTo>
                  <a:lnTo>
                    <a:pt x="1631" y="3943"/>
                  </a:lnTo>
                  <a:lnTo>
                    <a:pt x="1622" y="3950"/>
                  </a:lnTo>
                  <a:lnTo>
                    <a:pt x="1616" y="3959"/>
                  </a:lnTo>
                  <a:lnTo>
                    <a:pt x="1618" y="3971"/>
                  </a:lnTo>
                  <a:lnTo>
                    <a:pt x="1628" y="3976"/>
                  </a:lnTo>
                  <a:lnTo>
                    <a:pt x="1639" y="3984"/>
                  </a:lnTo>
                  <a:lnTo>
                    <a:pt x="1650" y="3989"/>
                  </a:lnTo>
                  <a:lnTo>
                    <a:pt x="1654" y="4000"/>
                  </a:lnTo>
                  <a:lnTo>
                    <a:pt x="1659" y="4010"/>
                  </a:lnTo>
                  <a:lnTo>
                    <a:pt x="1666" y="4020"/>
                  </a:lnTo>
                  <a:lnTo>
                    <a:pt x="1674" y="4011"/>
                  </a:lnTo>
                  <a:lnTo>
                    <a:pt x="1672" y="4023"/>
                  </a:lnTo>
                  <a:lnTo>
                    <a:pt x="1666" y="4039"/>
                  </a:lnTo>
                  <a:lnTo>
                    <a:pt x="1663" y="4053"/>
                  </a:lnTo>
                  <a:lnTo>
                    <a:pt x="1665" y="4066"/>
                  </a:lnTo>
                  <a:lnTo>
                    <a:pt x="1662" y="4079"/>
                  </a:lnTo>
                  <a:lnTo>
                    <a:pt x="1671" y="4088"/>
                  </a:lnTo>
                  <a:lnTo>
                    <a:pt x="1677" y="4099"/>
                  </a:lnTo>
                  <a:lnTo>
                    <a:pt x="1680" y="4111"/>
                  </a:lnTo>
                  <a:lnTo>
                    <a:pt x="1690" y="4122"/>
                  </a:lnTo>
                  <a:lnTo>
                    <a:pt x="1697" y="4132"/>
                  </a:lnTo>
                  <a:lnTo>
                    <a:pt x="1704" y="4141"/>
                  </a:lnTo>
                  <a:lnTo>
                    <a:pt x="1710" y="4151"/>
                  </a:lnTo>
                  <a:lnTo>
                    <a:pt x="1715" y="4161"/>
                  </a:lnTo>
                  <a:lnTo>
                    <a:pt x="1724" y="4168"/>
                  </a:lnTo>
                  <a:lnTo>
                    <a:pt x="1727" y="4169"/>
                  </a:lnTo>
                  <a:lnTo>
                    <a:pt x="1723" y="4177"/>
                  </a:lnTo>
                  <a:lnTo>
                    <a:pt x="1720" y="4188"/>
                  </a:lnTo>
                  <a:lnTo>
                    <a:pt x="1711" y="4195"/>
                  </a:lnTo>
                  <a:lnTo>
                    <a:pt x="1700" y="4199"/>
                  </a:lnTo>
                  <a:lnTo>
                    <a:pt x="1692" y="4209"/>
                  </a:lnTo>
                  <a:lnTo>
                    <a:pt x="1687" y="4220"/>
                  </a:lnTo>
                  <a:lnTo>
                    <a:pt x="1677" y="4220"/>
                  </a:lnTo>
                  <a:lnTo>
                    <a:pt x="1665" y="4220"/>
                  </a:lnTo>
                  <a:lnTo>
                    <a:pt x="1655" y="4215"/>
                  </a:lnTo>
                  <a:lnTo>
                    <a:pt x="1648" y="4206"/>
                  </a:lnTo>
                  <a:lnTo>
                    <a:pt x="1643" y="4195"/>
                  </a:lnTo>
                  <a:lnTo>
                    <a:pt x="1634" y="4188"/>
                  </a:lnTo>
                  <a:lnTo>
                    <a:pt x="1625" y="4181"/>
                  </a:lnTo>
                  <a:lnTo>
                    <a:pt x="1619" y="4171"/>
                  </a:lnTo>
                  <a:lnTo>
                    <a:pt x="1608" y="4175"/>
                  </a:lnTo>
                  <a:lnTo>
                    <a:pt x="1600" y="4168"/>
                  </a:lnTo>
                  <a:lnTo>
                    <a:pt x="1600" y="4167"/>
                  </a:lnTo>
                  <a:lnTo>
                    <a:pt x="1590" y="4162"/>
                  </a:lnTo>
                  <a:lnTo>
                    <a:pt x="1579" y="4159"/>
                  </a:lnTo>
                  <a:lnTo>
                    <a:pt x="1569" y="4153"/>
                  </a:lnTo>
                  <a:lnTo>
                    <a:pt x="1559" y="4149"/>
                  </a:lnTo>
                  <a:lnTo>
                    <a:pt x="1559" y="4137"/>
                  </a:lnTo>
                  <a:lnTo>
                    <a:pt x="1561" y="4125"/>
                  </a:lnTo>
                  <a:lnTo>
                    <a:pt x="1554" y="4121"/>
                  </a:lnTo>
                  <a:lnTo>
                    <a:pt x="1543" y="4118"/>
                  </a:lnTo>
                  <a:lnTo>
                    <a:pt x="1532" y="4115"/>
                  </a:lnTo>
                  <a:lnTo>
                    <a:pt x="1525" y="4107"/>
                  </a:lnTo>
                  <a:lnTo>
                    <a:pt x="1519" y="4106"/>
                  </a:lnTo>
                  <a:lnTo>
                    <a:pt x="1508" y="4102"/>
                  </a:lnTo>
                  <a:lnTo>
                    <a:pt x="1497" y="4103"/>
                  </a:lnTo>
                  <a:lnTo>
                    <a:pt x="1493" y="4102"/>
                  </a:lnTo>
                  <a:lnTo>
                    <a:pt x="1482" y="4103"/>
                  </a:lnTo>
                  <a:lnTo>
                    <a:pt x="1471" y="4106"/>
                  </a:lnTo>
                  <a:lnTo>
                    <a:pt x="1461" y="4112"/>
                  </a:lnTo>
                  <a:lnTo>
                    <a:pt x="1451" y="4117"/>
                  </a:lnTo>
                  <a:lnTo>
                    <a:pt x="1440" y="4114"/>
                  </a:lnTo>
                  <a:lnTo>
                    <a:pt x="1438" y="4100"/>
                  </a:lnTo>
                  <a:lnTo>
                    <a:pt x="1428" y="4093"/>
                  </a:lnTo>
                  <a:lnTo>
                    <a:pt x="1417" y="4091"/>
                  </a:lnTo>
                  <a:lnTo>
                    <a:pt x="1413" y="4090"/>
                  </a:lnTo>
                  <a:lnTo>
                    <a:pt x="1401" y="4083"/>
                  </a:lnTo>
                  <a:lnTo>
                    <a:pt x="1391" y="4074"/>
                  </a:lnTo>
                  <a:lnTo>
                    <a:pt x="1381" y="4068"/>
                  </a:lnTo>
                  <a:lnTo>
                    <a:pt x="1370" y="4070"/>
                  </a:lnTo>
                  <a:lnTo>
                    <a:pt x="1361" y="4063"/>
                  </a:lnTo>
                  <a:lnTo>
                    <a:pt x="1350" y="4066"/>
                  </a:lnTo>
                  <a:lnTo>
                    <a:pt x="1341" y="4066"/>
                  </a:lnTo>
                  <a:lnTo>
                    <a:pt x="1337" y="4068"/>
                  </a:lnTo>
                  <a:lnTo>
                    <a:pt x="1326" y="4065"/>
                  </a:lnTo>
                  <a:lnTo>
                    <a:pt x="1315" y="4066"/>
                  </a:lnTo>
                  <a:lnTo>
                    <a:pt x="1304" y="4061"/>
                  </a:lnTo>
                  <a:lnTo>
                    <a:pt x="1294" y="4056"/>
                  </a:lnTo>
                  <a:lnTo>
                    <a:pt x="1284" y="4052"/>
                  </a:lnTo>
                  <a:lnTo>
                    <a:pt x="1273" y="4049"/>
                  </a:lnTo>
                  <a:lnTo>
                    <a:pt x="1263" y="4044"/>
                  </a:lnTo>
                  <a:lnTo>
                    <a:pt x="1253" y="4039"/>
                  </a:lnTo>
                  <a:lnTo>
                    <a:pt x="1242" y="4040"/>
                  </a:lnTo>
                  <a:lnTo>
                    <a:pt x="1231" y="4038"/>
                  </a:lnTo>
                  <a:lnTo>
                    <a:pt x="1220" y="4038"/>
                  </a:lnTo>
                  <a:lnTo>
                    <a:pt x="1215" y="4049"/>
                  </a:lnTo>
                  <a:lnTo>
                    <a:pt x="1214" y="4053"/>
                  </a:lnTo>
                  <a:lnTo>
                    <a:pt x="1206" y="4044"/>
                  </a:lnTo>
                  <a:lnTo>
                    <a:pt x="1197" y="4037"/>
                  </a:lnTo>
                  <a:lnTo>
                    <a:pt x="1189" y="4028"/>
                  </a:lnTo>
                  <a:lnTo>
                    <a:pt x="1181" y="4020"/>
                  </a:lnTo>
                  <a:lnTo>
                    <a:pt x="1173" y="4010"/>
                  </a:lnTo>
                  <a:lnTo>
                    <a:pt x="1164" y="4003"/>
                  </a:lnTo>
                  <a:lnTo>
                    <a:pt x="1156" y="3995"/>
                  </a:lnTo>
                  <a:lnTo>
                    <a:pt x="1146" y="3989"/>
                  </a:lnTo>
                  <a:lnTo>
                    <a:pt x="1136" y="3981"/>
                  </a:lnTo>
                  <a:lnTo>
                    <a:pt x="1125" y="3977"/>
                  </a:lnTo>
                  <a:lnTo>
                    <a:pt x="1114" y="3974"/>
                  </a:lnTo>
                  <a:lnTo>
                    <a:pt x="1103" y="3969"/>
                  </a:lnTo>
                  <a:lnTo>
                    <a:pt x="1097" y="3959"/>
                  </a:lnTo>
                  <a:lnTo>
                    <a:pt x="1088" y="3951"/>
                  </a:lnTo>
                  <a:lnTo>
                    <a:pt x="1077" y="3953"/>
                  </a:lnTo>
                  <a:lnTo>
                    <a:pt x="1066" y="3951"/>
                  </a:lnTo>
                  <a:lnTo>
                    <a:pt x="1056" y="3945"/>
                  </a:lnTo>
                  <a:lnTo>
                    <a:pt x="1051" y="3934"/>
                  </a:lnTo>
                  <a:lnTo>
                    <a:pt x="1043" y="3923"/>
                  </a:lnTo>
                  <a:lnTo>
                    <a:pt x="1032" y="3919"/>
                  </a:lnTo>
                  <a:lnTo>
                    <a:pt x="1020" y="3916"/>
                  </a:lnTo>
                  <a:lnTo>
                    <a:pt x="1010" y="3911"/>
                  </a:lnTo>
                  <a:lnTo>
                    <a:pt x="1020" y="3907"/>
                  </a:lnTo>
                  <a:lnTo>
                    <a:pt x="1031" y="3904"/>
                  </a:lnTo>
                  <a:lnTo>
                    <a:pt x="1020" y="3899"/>
                  </a:lnTo>
                  <a:lnTo>
                    <a:pt x="1029" y="3891"/>
                  </a:lnTo>
                  <a:lnTo>
                    <a:pt x="1039" y="3897"/>
                  </a:lnTo>
                  <a:lnTo>
                    <a:pt x="1049" y="3902"/>
                  </a:lnTo>
                  <a:lnTo>
                    <a:pt x="1061" y="3898"/>
                  </a:lnTo>
                  <a:lnTo>
                    <a:pt x="1069" y="3889"/>
                  </a:lnTo>
                  <a:lnTo>
                    <a:pt x="1069" y="3874"/>
                  </a:lnTo>
                  <a:lnTo>
                    <a:pt x="1080" y="3868"/>
                  </a:lnTo>
                  <a:lnTo>
                    <a:pt x="1087" y="3857"/>
                  </a:lnTo>
                  <a:lnTo>
                    <a:pt x="1090" y="3844"/>
                  </a:lnTo>
                  <a:lnTo>
                    <a:pt x="1101" y="3848"/>
                  </a:lnTo>
                  <a:lnTo>
                    <a:pt x="1104" y="3837"/>
                  </a:lnTo>
                  <a:lnTo>
                    <a:pt x="1115" y="3838"/>
                  </a:lnTo>
                  <a:lnTo>
                    <a:pt x="1126" y="3842"/>
                  </a:lnTo>
                  <a:lnTo>
                    <a:pt x="1120" y="3832"/>
                  </a:lnTo>
                  <a:lnTo>
                    <a:pt x="1111" y="3824"/>
                  </a:lnTo>
                  <a:lnTo>
                    <a:pt x="1102" y="3816"/>
                  </a:lnTo>
                  <a:lnTo>
                    <a:pt x="1091" y="3814"/>
                  </a:lnTo>
                  <a:lnTo>
                    <a:pt x="1082" y="3801"/>
                  </a:lnTo>
                  <a:lnTo>
                    <a:pt x="1076" y="3790"/>
                  </a:lnTo>
                  <a:lnTo>
                    <a:pt x="1086" y="3794"/>
                  </a:lnTo>
                  <a:lnTo>
                    <a:pt x="1097" y="3794"/>
                  </a:lnTo>
                  <a:lnTo>
                    <a:pt x="1107" y="3789"/>
                  </a:lnTo>
                  <a:lnTo>
                    <a:pt x="1118" y="3793"/>
                  </a:lnTo>
                  <a:lnTo>
                    <a:pt x="1129" y="3792"/>
                  </a:lnTo>
                  <a:lnTo>
                    <a:pt x="1120" y="3785"/>
                  </a:lnTo>
                  <a:lnTo>
                    <a:pt x="1127" y="3776"/>
                  </a:lnTo>
                  <a:lnTo>
                    <a:pt x="1135" y="3775"/>
                  </a:lnTo>
                  <a:lnTo>
                    <a:pt x="1145" y="3771"/>
                  </a:lnTo>
                  <a:lnTo>
                    <a:pt x="1155" y="3764"/>
                  </a:lnTo>
                  <a:lnTo>
                    <a:pt x="1168" y="3763"/>
                  </a:lnTo>
                  <a:lnTo>
                    <a:pt x="1168" y="3751"/>
                  </a:lnTo>
                  <a:lnTo>
                    <a:pt x="1161" y="3741"/>
                  </a:lnTo>
                  <a:lnTo>
                    <a:pt x="1150" y="3744"/>
                  </a:lnTo>
                  <a:lnTo>
                    <a:pt x="1141" y="3751"/>
                  </a:lnTo>
                  <a:lnTo>
                    <a:pt x="1130" y="3753"/>
                  </a:lnTo>
                  <a:lnTo>
                    <a:pt x="1119" y="3753"/>
                  </a:lnTo>
                  <a:lnTo>
                    <a:pt x="1108" y="3755"/>
                  </a:lnTo>
                  <a:lnTo>
                    <a:pt x="1111" y="3745"/>
                  </a:lnTo>
                  <a:lnTo>
                    <a:pt x="1112" y="3733"/>
                  </a:lnTo>
                  <a:lnTo>
                    <a:pt x="1111" y="3721"/>
                  </a:lnTo>
                  <a:lnTo>
                    <a:pt x="1121" y="3715"/>
                  </a:lnTo>
                  <a:lnTo>
                    <a:pt x="1132" y="3711"/>
                  </a:lnTo>
                  <a:lnTo>
                    <a:pt x="1141" y="3704"/>
                  </a:lnTo>
                  <a:lnTo>
                    <a:pt x="1148" y="3694"/>
                  </a:lnTo>
                  <a:lnTo>
                    <a:pt x="1158" y="3695"/>
                  </a:lnTo>
                  <a:lnTo>
                    <a:pt x="1166" y="3695"/>
                  </a:lnTo>
                  <a:lnTo>
                    <a:pt x="1177" y="3695"/>
                  </a:lnTo>
                  <a:lnTo>
                    <a:pt x="1189" y="3697"/>
                  </a:lnTo>
                  <a:lnTo>
                    <a:pt x="1200" y="3694"/>
                  </a:lnTo>
                  <a:lnTo>
                    <a:pt x="1203" y="3682"/>
                  </a:lnTo>
                  <a:lnTo>
                    <a:pt x="1209" y="3671"/>
                  </a:lnTo>
                  <a:lnTo>
                    <a:pt x="1214" y="3660"/>
                  </a:lnTo>
                  <a:lnTo>
                    <a:pt x="1208" y="3648"/>
                  </a:lnTo>
                  <a:lnTo>
                    <a:pt x="1205" y="3636"/>
                  </a:lnTo>
                  <a:lnTo>
                    <a:pt x="1195" y="3630"/>
                  </a:lnTo>
                  <a:lnTo>
                    <a:pt x="1200" y="3619"/>
                  </a:lnTo>
                  <a:lnTo>
                    <a:pt x="1203" y="3608"/>
                  </a:lnTo>
                  <a:lnTo>
                    <a:pt x="1199" y="3597"/>
                  </a:lnTo>
                  <a:lnTo>
                    <a:pt x="1211" y="3594"/>
                  </a:lnTo>
                  <a:lnTo>
                    <a:pt x="1218" y="3585"/>
                  </a:lnTo>
                  <a:lnTo>
                    <a:pt x="1225" y="3574"/>
                  </a:lnTo>
                  <a:lnTo>
                    <a:pt x="1225" y="3561"/>
                  </a:lnTo>
                  <a:lnTo>
                    <a:pt x="1223" y="3549"/>
                  </a:lnTo>
                  <a:lnTo>
                    <a:pt x="1213" y="3550"/>
                  </a:lnTo>
                  <a:lnTo>
                    <a:pt x="1202" y="3553"/>
                  </a:lnTo>
                  <a:lnTo>
                    <a:pt x="1192" y="3546"/>
                  </a:lnTo>
                  <a:lnTo>
                    <a:pt x="1182" y="3537"/>
                  </a:lnTo>
                  <a:lnTo>
                    <a:pt x="1171" y="3537"/>
                  </a:lnTo>
                  <a:lnTo>
                    <a:pt x="1164" y="3527"/>
                  </a:lnTo>
                  <a:lnTo>
                    <a:pt x="1155" y="3532"/>
                  </a:lnTo>
                  <a:lnTo>
                    <a:pt x="1143" y="3527"/>
                  </a:lnTo>
                  <a:lnTo>
                    <a:pt x="1135" y="3518"/>
                  </a:lnTo>
                  <a:lnTo>
                    <a:pt x="1125" y="3520"/>
                  </a:lnTo>
                  <a:lnTo>
                    <a:pt x="1115" y="3511"/>
                  </a:lnTo>
                  <a:lnTo>
                    <a:pt x="1107" y="3519"/>
                  </a:lnTo>
                  <a:lnTo>
                    <a:pt x="1097" y="3524"/>
                  </a:lnTo>
                  <a:lnTo>
                    <a:pt x="1090" y="3516"/>
                  </a:lnTo>
                  <a:lnTo>
                    <a:pt x="1079" y="3509"/>
                  </a:lnTo>
                  <a:lnTo>
                    <a:pt x="1072" y="3495"/>
                  </a:lnTo>
                  <a:lnTo>
                    <a:pt x="1064" y="3488"/>
                  </a:lnTo>
                  <a:lnTo>
                    <a:pt x="1054" y="3481"/>
                  </a:lnTo>
                  <a:lnTo>
                    <a:pt x="1044" y="3487"/>
                  </a:lnTo>
                  <a:lnTo>
                    <a:pt x="1033" y="3487"/>
                  </a:lnTo>
                  <a:lnTo>
                    <a:pt x="1021" y="3491"/>
                  </a:lnTo>
                  <a:lnTo>
                    <a:pt x="1009" y="3492"/>
                  </a:lnTo>
                  <a:lnTo>
                    <a:pt x="996" y="3492"/>
                  </a:lnTo>
                  <a:lnTo>
                    <a:pt x="987" y="3484"/>
                  </a:lnTo>
                  <a:lnTo>
                    <a:pt x="978" y="3479"/>
                  </a:lnTo>
                  <a:lnTo>
                    <a:pt x="964" y="3481"/>
                  </a:lnTo>
                  <a:lnTo>
                    <a:pt x="954" y="3486"/>
                  </a:lnTo>
                  <a:lnTo>
                    <a:pt x="950" y="3485"/>
                  </a:lnTo>
                  <a:lnTo>
                    <a:pt x="942" y="3475"/>
                  </a:lnTo>
                  <a:lnTo>
                    <a:pt x="938" y="3463"/>
                  </a:lnTo>
                  <a:lnTo>
                    <a:pt x="940" y="3451"/>
                  </a:lnTo>
                  <a:lnTo>
                    <a:pt x="938" y="3439"/>
                  </a:lnTo>
                  <a:lnTo>
                    <a:pt x="937" y="3438"/>
                  </a:lnTo>
                  <a:lnTo>
                    <a:pt x="933" y="3427"/>
                  </a:lnTo>
                  <a:lnTo>
                    <a:pt x="923" y="3422"/>
                  </a:lnTo>
                  <a:lnTo>
                    <a:pt x="915" y="3414"/>
                  </a:lnTo>
                  <a:lnTo>
                    <a:pt x="905" y="3416"/>
                  </a:lnTo>
                  <a:lnTo>
                    <a:pt x="894" y="3415"/>
                  </a:lnTo>
                  <a:lnTo>
                    <a:pt x="882" y="3412"/>
                  </a:lnTo>
                  <a:lnTo>
                    <a:pt x="872" y="3406"/>
                  </a:lnTo>
                  <a:lnTo>
                    <a:pt x="869" y="3395"/>
                  </a:lnTo>
                  <a:lnTo>
                    <a:pt x="867" y="3383"/>
                  </a:lnTo>
                  <a:lnTo>
                    <a:pt x="859" y="3375"/>
                  </a:lnTo>
                  <a:lnTo>
                    <a:pt x="870" y="3373"/>
                  </a:lnTo>
                  <a:lnTo>
                    <a:pt x="877" y="3361"/>
                  </a:lnTo>
                  <a:lnTo>
                    <a:pt x="867" y="3355"/>
                  </a:lnTo>
                  <a:lnTo>
                    <a:pt x="859" y="3345"/>
                  </a:lnTo>
                  <a:lnTo>
                    <a:pt x="858" y="3332"/>
                  </a:lnTo>
                  <a:lnTo>
                    <a:pt x="850" y="3324"/>
                  </a:lnTo>
                  <a:lnTo>
                    <a:pt x="842" y="3316"/>
                  </a:lnTo>
                  <a:lnTo>
                    <a:pt x="831" y="3318"/>
                  </a:lnTo>
                  <a:lnTo>
                    <a:pt x="820" y="3317"/>
                  </a:lnTo>
                  <a:lnTo>
                    <a:pt x="818" y="3317"/>
                  </a:lnTo>
                  <a:lnTo>
                    <a:pt x="814" y="3317"/>
                  </a:lnTo>
                  <a:lnTo>
                    <a:pt x="802" y="3318"/>
                  </a:lnTo>
                  <a:lnTo>
                    <a:pt x="792" y="3324"/>
                  </a:lnTo>
                  <a:lnTo>
                    <a:pt x="778" y="3325"/>
                  </a:lnTo>
                  <a:lnTo>
                    <a:pt x="768" y="3320"/>
                  </a:lnTo>
                  <a:lnTo>
                    <a:pt x="757" y="3326"/>
                  </a:lnTo>
                  <a:lnTo>
                    <a:pt x="753" y="3337"/>
                  </a:lnTo>
                  <a:lnTo>
                    <a:pt x="743" y="3341"/>
                  </a:lnTo>
                  <a:lnTo>
                    <a:pt x="731" y="3345"/>
                  </a:lnTo>
                  <a:lnTo>
                    <a:pt x="721" y="3338"/>
                  </a:lnTo>
                  <a:lnTo>
                    <a:pt x="715" y="3330"/>
                  </a:lnTo>
                  <a:lnTo>
                    <a:pt x="711" y="3318"/>
                  </a:lnTo>
                  <a:lnTo>
                    <a:pt x="711" y="3306"/>
                  </a:lnTo>
                  <a:lnTo>
                    <a:pt x="707" y="3295"/>
                  </a:lnTo>
                  <a:lnTo>
                    <a:pt x="710" y="3284"/>
                  </a:lnTo>
                  <a:lnTo>
                    <a:pt x="705" y="3273"/>
                  </a:lnTo>
                  <a:lnTo>
                    <a:pt x="696" y="3265"/>
                  </a:lnTo>
                  <a:lnTo>
                    <a:pt x="694" y="3253"/>
                  </a:lnTo>
                  <a:lnTo>
                    <a:pt x="699" y="3243"/>
                  </a:lnTo>
                  <a:lnTo>
                    <a:pt x="714" y="3243"/>
                  </a:lnTo>
                  <a:lnTo>
                    <a:pt x="724" y="3251"/>
                  </a:lnTo>
                  <a:lnTo>
                    <a:pt x="735" y="3253"/>
                  </a:lnTo>
                  <a:lnTo>
                    <a:pt x="747" y="3252"/>
                  </a:lnTo>
                  <a:lnTo>
                    <a:pt x="756" y="3245"/>
                  </a:lnTo>
                  <a:lnTo>
                    <a:pt x="764" y="3235"/>
                  </a:lnTo>
                  <a:lnTo>
                    <a:pt x="775" y="3232"/>
                  </a:lnTo>
                  <a:lnTo>
                    <a:pt x="779" y="3221"/>
                  </a:lnTo>
                  <a:lnTo>
                    <a:pt x="769" y="3217"/>
                  </a:lnTo>
                  <a:lnTo>
                    <a:pt x="760" y="3210"/>
                  </a:lnTo>
                  <a:lnTo>
                    <a:pt x="762" y="3198"/>
                  </a:lnTo>
                  <a:lnTo>
                    <a:pt x="752" y="3195"/>
                  </a:lnTo>
                  <a:lnTo>
                    <a:pt x="742" y="3190"/>
                  </a:lnTo>
                  <a:lnTo>
                    <a:pt x="731" y="3192"/>
                  </a:lnTo>
                  <a:lnTo>
                    <a:pt x="722" y="3184"/>
                  </a:lnTo>
                  <a:lnTo>
                    <a:pt x="725" y="3173"/>
                  </a:lnTo>
                  <a:lnTo>
                    <a:pt x="719" y="3163"/>
                  </a:lnTo>
                  <a:lnTo>
                    <a:pt x="706" y="3160"/>
                  </a:lnTo>
                  <a:lnTo>
                    <a:pt x="697" y="3153"/>
                  </a:lnTo>
                  <a:lnTo>
                    <a:pt x="692" y="3142"/>
                  </a:lnTo>
                  <a:lnTo>
                    <a:pt x="685" y="3131"/>
                  </a:lnTo>
                  <a:lnTo>
                    <a:pt x="681" y="3125"/>
                  </a:lnTo>
                  <a:lnTo>
                    <a:pt x="677" y="3114"/>
                  </a:lnTo>
                  <a:lnTo>
                    <a:pt x="667" y="3107"/>
                  </a:lnTo>
                  <a:lnTo>
                    <a:pt x="661" y="3095"/>
                  </a:lnTo>
                  <a:lnTo>
                    <a:pt x="670" y="3088"/>
                  </a:lnTo>
                  <a:lnTo>
                    <a:pt x="673" y="3076"/>
                  </a:lnTo>
                  <a:lnTo>
                    <a:pt x="669" y="3065"/>
                  </a:lnTo>
                  <a:lnTo>
                    <a:pt x="663" y="3054"/>
                  </a:lnTo>
                  <a:lnTo>
                    <a:pt x="667" y="3042"/>
                  </a:lnTo>
                  <a:lnTo>
                    <a:pt x="670" y="3030"/>
                  </a:lnTo>
                  <a:lnTo>
                    <a:pt x="668" y="3029"/>
                  </a:lnTo>
                  <a:lnTo>
                    <a:pt x="654" y="3026"/>
                  </a:lnTo>
                  <a:lnTo>
                    <a:pt x="646" y="3018"/>
                  </a:lnTo>
                  <a:lnTo>
                    <a:pt x="636" y="3011"/>
                  </a:lnTo>
                  <a:lnTo>
                    <a:pt x="626" y="3006"/>
                  </a:lnTo>
                  <a:lnTo>
                    <a:pt x="614" y="3008"/>
                  </a:lnTo>
                  <a:lnTo>
                    <a:pt x="603" y="3012"/>
                  </a:lnTo>
                  <a:lnTo>
                    <a:pt x="592" y="3014"/>
                  </a:lnTo>
                  <a:lnTo>
                    <a:pt x="583" y="3021"/>
                  </a:lnTo>
                  <a:lnTo>
                    <a:pt x="575" y="3012"/>
                  </a:lnTo>
                  <a:lnTo>
                    <a:pt x="579" y="3000"/>
                  </a:lnTo>
                  <a:lnTo>
                    <a:pt x="569" y="2995"/>
                  </a:lnTo>
                  <a:lnTo>
                    <a:pt x="558" y="2990"/>
                  </a:lnTo>
                  <a:lnTo>
                    <a:pt x="548" y="2994"/>
                  </a:lnTo>
                  <a:lnTo>
                    <a:pt x="536" y="2997"/>
                  </a:lnTo>
                  <a:lnTo>
                    <a:pt x="532" y="2986"/>
                  </a:lnTo>
                  <a:lnTo>
                    <a:pt x="520" y="2985"/>
                  </a:lnTo>
                  <a:lnTo>
                    <a:pt x="509" y="2988"/>
                  </a:lnTo>
                  <a:lnTo>
                    <a:pt x="502" y="2979"/>
                  </a:lnTo>
                  <a:lnTo>
                    <a:pt x="507" y="2969"/>
                  </a:lnTo>
                  <a:lnTo>
                    <a:pt x="504" y="2957"/>
                  </a:lnTo>
                  <a:lnTo>
                    <a:pt x="499" y="2947"/>
                  </a:lnTo>
                  <a:lnTo>
                    <a:pt x="494" y="2936"/>
                  </a:lnTo>
                  <a:lnTo>
                    <a:pt x="487" y="2926"/>
                  </a:lnTo>
                  <a:lnTo>
                    <a:pt x="483" y="2915"/>
                  </a:lnTo>
                  <a:lnTo>
                    <a:pt x="472" y="2918"/>
                  </a:lnTo>
                  <a:lnTo>
                    <a:pt x="477" y="2912"/>
                  </a:lnTo>
                  <a:lnTo>
                    <a:pt x="477" y="2899"/>
                  </a:lnTo>
                  <a:lnTo>
                    <a:pt x="482" y="2888"/>
                  </a:lnTo>
                  <a:lnTo>
                    <a:pt x="485" y="2875"/>
                  </a:lnTo>
                  <a:lnTo>
                    <a:pt x="474" y="2869"/>
                  </a:lnTo>
                  <a:lnTo>
                    <a:pt x="468" y="2864"/>
                  </a:lnTo>
                  <a:lnTo>
                    <a:pt x="465" y="2853"/>
                  </a:lnTo>
                  <a:lnTo>
                    <a:pt x="453" y="2855"/>
                  </a:lnTo>
                  <a:lnTo>
                    <a:pt x="456" y="2847"/>
                  </a:lnTo>
                  <a:lnTo>
                    <a:pt x="464" y="2838"/>
                  </a:lnTo>
                  <a:lnTo>
                    <a:pt x="466" y="2827"/>
                  </a:lnTo>
                  <a:lnTo>
                    <a:pt x="471" y="2826"/>
                  </a:lnTo>
                  <a:lnTo>
                    <a:pt x="482" y="2821"/>
                  </a:lnTo>
                  <a:lnTo>
                    <a:pt x="474" y="2814"/>
                  </a:lnTo>
                  <a:lnTo>
                    <a:pt x="484" y="2816"/>
                  </a:lnTo>
                  <a:lnTo>
                    <a:pt x="492" y="2825"/>
                  </a:lnTo>
                  <a:lnTo>
                    <a:pt x="503" y="2819"/>
                  </a:lnTo>
                  <a:lnTo>
                    <a:pt x="499" y="2808"/>
                  </a:lnTo>
                  <a:lnTo>
                    <a:pt x="492" y="2798"/>
                  </a:lnTo>
                  <a:lnTo>
                    <a:pt x="482" y="2794"/>
                  </a:lnTo>
                  <a:lnTo>
                    <a:pt x="470" y="2799"/>
                  </a:lnTo>
                  <a:lnTo>
                    <a:pt x="463" y="2790"/>
                  </a:lnTo>
                  <a:lnTo>
                    <a:pt x="472" y="2782"/>
                  </a:lnTo>
                  <a:lnTo>
                    <a:pt x="476" y="2771"/>
                  </a:lnTo>
                  <a:lnTo>
                    <a:pt x="485" y="2765"/>
                  </a:lnTo>
                  <a:lnTo>
                    <a:pt x="480" y="2752"/>
                  </a:lnTo>
                  <a:lnTo>
                    <a:pt x="479" y="2738"/>
                  </a:lnTo>
                  <a:lnTo>
                    <a:pt x="476" y="2724"/>
                  </a:lnTo>
                  <a:lnTo>
                    <a:pt x="476" y="2719"/>
                  </a:lnTo>
                  <a:lnTo>
                    <a:pt x="479" y="2713"/>
                  </a:lnTo>
                  <a:lnTo>
                    <a:pt x="480" y="2710"/>
                  </a:lnTo>
                  <a:lnTo>
                    <a:pt x="486" y="2699"/>
                  </a:lnTo>
                  <a:lnTo>
                    <a:pt x="496" y="2689"/>
                  </a:lnTo>
                  <a:lnTo>
                    <a:pt x="505" y="2681"/>
                  </a:lnTo>
                  <a:lnTo>
                    <a:pt x="495" y="2673"/>
                  </a:lnTo>
                  <a:lnTo>
                    <a:pt x="499" y="2661"/>
                  </a:lnTo>
                  <a:lnTo>
                    <a:pt x="493" y="2650"/>
                  </a:lnTo>
                  <a:lnTo>
                    <a:pt x="500" y="2641"/>
                  </a:lnTo>
                  <a:lnTo>
                    <a:pt x="506" y="2651"/>
                  </a:lnTo>
                  <a:lnTo>
                    <a:pt x="517" y="2653"/>
                  </a:lnTo>
                  <a:lnTo>
                    <a:pt x="519" y="2641"/>
                  </a:lnTo>
                  <a:lnTo>
                    <a:pt x="530" y="2638"/>
                  </a:lnTo>
                  <a:lnTo>
                    <a:pt x="541" y="2642"/>
                  </a:lnTo>
                  <a:lnTo>
                    <a:pt x="552" y="2639"/>
                  </a:lnTo>
                  <a:lnTo>
                    <a:pt x="556" y="2628"/>
                  </a:lnTo>
                  <a:lnTo>
                    <a:pt x="566" y="2622"/>
                  </a:lnTo>
                  <a:lnTo>
                    <a:pt x="577" y="2624"/>
                  </a:lnTo>
                  <a:lnTo>
                    <a:pt x="590" y="2627"/>
                  </a:lnTo>
                  <a:lnTo>
                    <a:pt x="601" y="2629"/>
                  </a:lnTo>
                  <a:lnTo>
                    <a:pt x="614" y="2634"/>
                  </a:lnTo>
                  <a:lnTo>
                    <a:pt x="625" y="2633"/>
                  </a:lnTo>
                  <a:close/>
                  <a:moveTo>
                    <a:pt x="8802" y="3055"/>
                  </a:moveTo>
                  <a:lnTo>
                    <a:pt x="8800" y="3068"/>
                  </a:lnTo>
                  <a:lnTo>
                    <a:pt x="8807" y="3077"/>
                  </a:lnTo>
                  <a:lnTo>
                    <a:pt x="8813" y="3088"/>
                  </a:lnTo>
                  <a:lnTo>
                    <a:pt x="8822" y="3093"/>
                  </a:lnTo>
                  <a:lnTo>
                    <a:pt x="8827" y="3104"/>
                  </a:lnTo>
                  <a:lnTo>
                    <a:pt x="8814" y="3101"/>
                  </a:lnTo>
                  <a:lnTo>
                    <a:pt x="8804" y="3095"/>
                  </a:lnTo>
                  <a:lnTo>
                    <a:pt x="8796" y="3085"/>
                  </a:lnTo>
                  <a:lnTo>
                    <a:pt x="8791" y="3074"/>
                  </a:lnTo>
                  <a:lnTo>
                    <a:pt x="8784" y="3065"/>
                  </a:lnTo>
                  <a:lnTo>
                    <a:pt x="8774" y="3060"/>
                  </a:lnTo>
                  <a:lnTo>
                    <a:pt x="8782" y="3051"/>
                  </a:lnTo>
                  <a:lnTo>
                    <a:pt x="8792" y="3054"/>
                  </a:lnTo>
                  <a:lnTo>
                    <a:pt x="8802" y="3055"/>
                  </a:lnTo>
                  <a:close/>
                  <a:moveTo>
                    <a:pt x="8914" y="3131"/>
                  </a:moveTo>
                  <a:lnTo>
                    <a:pt x="8904" y="3125"/>
                  </a:lnTo>
                  <a:lnTo>
                    <a:pt x="8896" y="3117"/>
                  </a:lnTo>
                  <a:lnTo>
                    <a:pt x="8886" y="3111"/>
                  </a:lnTo>
                  <a:lnTo>
                    <a:pt x="8878" y="3104"/>
                  </a:lnTo>
                  <a:lnTo>
                    <a:pt x="8888" y="3106"/>
                  </a:lnTo>
                  <a:lnTo>
                    <a:pt x="8897" y="3113"/>
                  </a:lnTo>
                  <a:lnTo>
                    <a:pt x="8905" y="3122"/>
                  </a:lnTo>
                  <a:lnTo>
                    <a:pt x="8914" y="3128"/>
                  </a:lnTo>
                  <a:lnTo>
                    <a:pt x="8914" y="3131"/>
                  </a:lnTo>
                  <a:close/>
                  <a:moveTo>
                    <a:pt x="7858" y="2717"/>
                  </a:moveTo>
                  <a:lnTo>
                    <a:pt x="7866" y="2707"/>
                  </a:lnTo>
                  <a:lnTo>
                    <a:pt x="7858" y="2717"/>
                  </a:lnTo>
                  <a:close/>
                  <a:moveTo>
                    <a:pt x="7775" y="2697"/>
                  </a:moveTo>
                  <a:lnTo>
                    <a:pt x="7766" y="2706"/>
                  </a:lnTo>
                  <a:lnTo>
                    <a:pt x="7774" y="2697"/>
                  </a:lnTo>
                  <a:lnTo>
                    <a:pt x="7775" y="2697"/>
                  </a:lnTo>
                  <a:close/>
                  <a:moveTo>
                    <a:pt x="7084" y="3140"/>
                  </a:moveTo>
                  <a:lnTo>
                    <a:pt x="7079" y="3129"/>
                  </a:lnTo>
                  <a:lnTo>
                    <a:pt x="7084" y="3140"/>
                  </a:lnTo>
                  <a:close/>
                  <a:moveTo>
                    <a:pt x="7362" y="3216"/>
                  </a:moveTo>
                  <a:lnTo>
                    <a:pt x="7371" y="3210"/>
                  </a:lnTo>
                  <a:lnTo>
                    <a:pt x="7362" y="3216"/>
                  </a:lnTo>
                  <a:close/>
                  <a:moveTo>
                    <a:pt x="7304" y="3228"/>
                  </a:moveTo>
                  <a:lnTo>
                    <a:pt x="7294" y="3223"/>
                  </a:lnTo>
                  <a:lnTo>
                    <a:pt x="7304" y="3228"/>
                  </a:lnTo>
                  <a:close/>
                  <a:moveTo>
                    <a:pt x="7304" y="3228"/>
                  </a:moveTo>
                  <a:lnTo>
                    <a:pt x="7294" y="3223"/>
                  </a:lnTo>
                  <a:lnTo>
                    <a:pt x="7304" y="3228"/>
                  </a:lnTo>
                  <a:close/>
                  <a:moveTo>
                    <a:pt x="7362" y="3216"/>
                  </a:moveTo>
                  <a:lnTo>
                    <a:pt x="7371" y="3210"/>
                  </a:lnTo>
                  <a:lnTo>
                    <a:pt x="7362" y="3216"/>
                  </a:lnTo>
                  <a:close/>
                  <a:moveTo>
                    <a:pt x="7056" y="3075"/>
                  </a:moveTo>
                  <a:lnTo>
                    <a:pt x="7049" y="3084"/>
                  </a:lnTo>
                  <a:lnTo>
                    <a:pt x="7041" y="3092"/>
                  </a:lnTo>
                  <a:lnTo>
                    <a:pt x="7030" y="3091"/>
                  </a:lnTo>
                  <a:lnTo>
                    <a:pt x="7038" y="3081"/>
                  </a:lnTo>
                  <a:lnTo>
                    <a:pt x="7048" y="3075"/>
                  </a:lnTo>
                  <a:lnTo>
                    <a:pt x="7056" y="3075"/>
                  </a:lnTo>
                  <a:close/>
                  <a:moveTo>
                    <a:pt x="7087" y="3119"/>
                  </a:moveTo>
                  <a:lnTo>
                    <a:pt x="7081" y="3109"/>
                  </a:lnTo>
                  <a:lnTo>
                    <a:pt x="7075" y="3099"/>
                  </a:lnTo>
                  <a:lnTo>
                    <a:pt x="7065" y="3102"/>
                  </a:lnTo>
                  <a:lnTo>
                    <a:pt x="7065" y="3090"/>
                  </a:lnTo>
                  <a:lnTo>
                    <a:pt x="7073" y="3082"/>
                  </a:lnTo>
                  <a:lnTo>
                    <a:pt x="7077" y="3071"/>
                  </a:lnTo>
                  <a:lnTo>
                    <a:pt x="7090" y="3072"/>
                  </a:lnTo>
                  <a:lnTo>
                    <a:pt x="7101" y="3073"/>
                  </a:lnTo>
                  <a:lnTo>
                    <a:pt x="7110" y="3080"/>
                  </a:lnTo>
                  <a:lnTo>
                    <a:pt x="7105" y="3091"/>
                  </a:lnTo>
                  <a:lnTo>
                    <a:pt x="7105" y="3103"/>
                  </a:lnTo>
                  <a:lnTo>
                    <a:pt x="7096" y="3111"/>
                  </a:lnTo>
                  <a:lnTo>
                    <a:pt x="7088" y="3119"/>
                  </a:lnTo>
                  <a:lnTo>
                    <a:pt x="7087" y="3119"/>
                  </a:lnTo>
                  <a:close/>
                  <a:moveTo>
                    <a:pt x="7084" y="3140"/>
                  </a:moveTo>
                  <a:lnTo>
                    <a:pt x="7079" y="3129"/>
                  </a:lnTo>
                  <a:lnTo>
                    <a:pt x="7084" y="3140"/>
                  </a:lnTo>
                  <a:close/>
                  <a:moveTo>
                    <a:pt x="7088" y="3142"/>
                  </a:moveTo>
                  <a:lnTo>
                    <a:pt x="7095" y="3132"/>
                  </a:lnTo>
                  <a:lnTo>
                    <a:pt x="7088" y="3142"/>
                  </a:lnTo>
                  <a:close/>
                  <a:moveTo>
                    <a:pt x="9203" y="2554"/>
                  </a:moveTo>
                  <a:lnTo>
                    <a:pt x="9201" y="2569"/>
                  </a:lnTo>
                  <a:lnTo>
                    <a:pt x="9190" y="2580"/>
                  </a:lnTo>
                  <a:lnTo>
                    <a:pt x="9181" y="2588"/>
                  </a:lnTo>
                  <a:lnTo>
                    <a:pt x="9163" y="2598"/>
                  </a:lnTo>
                  <a:lnTo>
                    <a:pt x="9149" y="2600"/>
                  </a:lnTo>
                  <a:lnTo>
                    <a:pt x="9156" y="2574"/>
                  </a:lnTo>
                  <a:lnTo>
                    <a:pt x="9165" y="2565"/>
                  </a:lnTo>
                  <a:lnTo>
                    <a:pt x="9183" y="2552"/>
                  </a:lnTo>
                  <a:lnTo>
                    <a:pt x="9196" y="2550"/>
                  </a:lnTo>
                  <a:lnTo>
                    <a:pt x="9203" y="2554"/>
                  </a:lnTo>
                  <a:close/>
                  <a:moveTo>
                    <a:pt x="8712" y="2712"/>
                  </a:moveTo>
                  <a:lnTo>
                    <a:pt x="8710" y="2725"/>
                  </a:lnTo>
                  <a:lnTo>
                    <a:pt x="8699" y="2730"/>
                  </a:lnTo>
                  <a:lnTo>
                    <a:pt x="8688" y="2732"/>
                  </a:lnTo>
                  <a:lnTo>
                    <a:pt x="8677" y="2735"/>
                  </a:lnTo>
                  <a:lnTo>
                    <a:pt x="8667" y="2741"/>
                  </a:lnTo>
                  <a:lnTo>
                    <a:pt x="8655" y="2749"/>
                  </a:lnTo>
                  <a:lnTo>
                    <a:pt x="8646" y="2755"/>
                  </a:lnTo>
                  <a:lnTo>
                    <a:pt x="8638" y="2764"/>
                  </a:lnTo>
                  <a:lnTo>
                    <a:pt x="8644" y="2753"/>
                  </a:lnTo>
                  <a:lnTo>
                    <a:pt x="8652" y="2739"/>
                  </a:lnTo>
                  <a:lnTo>
                    <a:pt x="8654" y="2728"/>
                  </a:lnTo>
                  <a:lnTo>
                    <a:pt x="8662" y="2718"/>
                  </a:lnTo>
                  <a:lnTo>
                    <a:pt x="8650" y="2717"/>
                  </a:lnTo>
                  <a:lnTo>
                    <a:pt x="8666" y="2714"/>
                  </a:lnTo>
                  <a:lnTo>
                    <a:pt x="8680" y="2708"/>
                  </a:lnTo>
                  <a:lnTo>
                    <a:pt x="8690" y="2703"/>
                  </a:lnTo>
                  <a:lnTo>
                    <a:pt x="8701" y="2695"/>
                  </a:lnTo>
                  <a:lnTo>
                    <a:pt x="8708" y="2707"/>
                  </a:lnTo>
                  <a:lnTo>
                    <a:pt x="8712" y="2712"/>
                  </a:lnTo>
                  <a:close/>
                  <a:moveTo>
                    <a:pt x="9554" y="1483"/>
                  </a:moveTo>
                  <a:lnTo>
                    <a:pt x="9552" y="1470"/>
                  </a:lnTo>
                  <a:lnTo>
                    <a:pt x="9547" y="1459"/>
                  </a:lnTo>
                  <a:lnTo>
                    <a:pt x="9549" y="1445"/>
                  </a:lnTo>
                  <a:lnTo>
                    <a:pt x="9558" y="1439"/>
                  </a:lnTo>
                  <a:lnTo>
                    <a:pt x="9568" y="1429"/>
                  </a:lnTo>
                  <a:lnTo>
                    <a:pt x="9578" y="1425"/>
                  </a:lnTo>
                  <a:lnTo>
                    <a:pt x="9587" y="1417"/>
                  </a:lnTo>
                  <a:lnTo>
                    <a:pt x="9597" y="1409"/>
                  </a:lnTo>
                  <a:lnTo>
                    <a:pt x="9607" y="1404"/>
                  </a:lnTo>
                  <a:lnTo>
                    <a:pt x="9619" y="1401"/>
                  </a:lnTo>
                  <a:lnTo>
                    <a:pt x="9629" y="1395"/>
                  </a:lnTo>
                  <a:lnTo>
                    <a:pt x="9640" y="1395"/>
                  </a:lnTo>
                  <a:lnTo>
                    <a:pt x="9650" y="1390"/>
                  </a:lnTo>
                  <a:lnTo>
                    <a:pt x="9661" y="1392"/>
                  </a:lnTo>
                  <a:lnTo>
                    <a:pt x="9673" y="1392"/>
                  </a:lnTo>
                  <a:lnTo>
                    <a:pt x="9683" y="1388"/>
                  </a:lnTo>
                  <a:lnTo>
                    <a:pt x="9694" y="1389"/>
                  </a:lnTo>
                  <a:lnTo>
                    <a:pt x="9710" y="1390"/>
                  </a:lnTo>
                  <a:lnTo>
                    <a:pt x="9724" y="1394"/>
                  </a:lnTo>
                  <a:lnTo>
                    <a:pt x="9735" y="1400"/>
                  </a:lnTo>
                  <a:lnTo>
                    <a:pt x="9745" y="1405"/>
                  </a:lnTo>
                  <a:lnTo>
                    <a:pt x="9754" y="1413"/>
                  </a:lnTo>
                  <a:lnTo>
                    <a:pt x="9764" y="1421"/>
                  </a:lnTo>
                  <a:lnTo>
                    <a:pt x="9756" y="1412"/>
                  </a:lnTo>
                  <a:lnTo>
                    <a:pt x="9741" y="1400"/>
                  </a:lnTo>
                  <a:lnTo>
                    <a:pt x="9751" y="1406"/>
                  </a:lnTo>
                  <a:lnTo>
                    <a:pt x="9761" y="1416"/>
                  </a:lnTo>
                  <a:lnTo>
                    <a:pt x="9770" y="1425"/>
                  </a:lnTo>
                  <a:lnTo>
                    <a:pt x="9780" y="1429"/>
                  </a:lnTo>
                  <a:lnTo>
                    <a:pt x="9776" y="1440"/>
                  </a:lnTo>
                  <a:lnTo>
                    <a:pt x="9764" y="1450"/>
                  </a:lnTo>
                  <a:lnTo>
                    <a:pt x="9754" y="1454"/>
                  </a:lnTo>
                  <a:lnTo>
                    <a:pt x="9742" y="1456"/>
                  </a:lnTo>
                  <a:lnTo>
                    <a:pt x="9729" y="1459"/>
                  </a:lnTo>
                  <a:lnTo>
                    <a:pt x="9716" y="1461"/>
                  </a:lnTo>
                  <a:lnTo>
                    <a:pt x="9704" y="1462"/>
                  </a:lnTo>
                  <a:lnTo>
                    <a:pt x="9693" y="1465"/>
                  </a:lnTo>
                  <a:lnTo>
                    <a:pt x="9680" y="1469"/>
                  </a:lnTo>
                  <a:lnTo>
                    <a:pt x="9666" y="1472"/>
                  </a:lnTo>
                  <a:lnTo>
                    <a:pt x="9655" y="1473"/>
                  </a:lnTo>
                  <a:lnTo>
                    <a:pt x="9649" y="1464"/>
                  </a:lnTo>
                  <a:lnTo>
                    <a:pt x="9634" y="1460"/>
                  </a:lnTo>
                  <a:lnTo>
                    <a:pt x="9623" y="1461"/>
                  </a:lnTo>
                  <a:lnTo>
                    <a:pt x="9609" y="1471"/>
                  </a:lnTo>
                  <a:lnTo>
                    <a:pt x="9597" y="1475"/>
                  </a:lnTo>
                  <a:lnTo>
                    <a:pt x="9583" y="1472"/>
                  </a:lnTo>
                  <a:lnTo>
                    <a:pt x="9569" y="1477"/>
                  </a:lnTo>
                  <a:lnTo>
                    <a:pt x="9580" y="1472"/>
                  </a:lnTo>
                  <a:lnTo>
                    <a:pt x="9566" y="1476"/>
                  </a:lnTo>
                  <a:lnTo>
                    <a:pt x="9555" y="1483"/>
                  </a:lnTo>
                  <a:lnTo>
                    <a:pt x="9554" y="1483"/>
                  </a:lnTo>
                  <a:close/>
                  <a:moveTo>
                    <a:pt x="9892" y="1414"/>
                  </a:moveTo>
                  <a:lnTo>
                    <a:pt x="9883" y="1408"/>
                  </a:lnTo>
                  <a:lnTo>
                    <a:pt x="9897" y="1412"/>
                  </a:lnTo>
                  <a:lnTo>
                    <a:pt x="9892" y="1414"/>
                  </a:lnTo>
                  <a:close/>
                  <a:moveTo>
                    <a:pt x="9734" y="1396"/>
                  </a:moveTo>
                  <a:lnTo>
                    <a:pt x="9722" y="1393"/>
                  </a:lnTo>
                  <a:lnTo>
                    <a:pt x="9712" y="1390"/>
                  </a:lnTo>
                  <a:lnTo>
                    <a:pt x="9700" y="1388"/>
                  </a:lnTo>
                  <a:lnTo>
                    <a:pt x="9712" y="1390"/>
                  </a:lnTo>
                  <a:lnTo>
                    <a:pt x="9723" y="1393"/>
                  </a:lnTo>
                  <a:lnTo>
                    <a:pt x="9734" y="1396"/>
                  </a:lnTo>
                  <a:close/>
                  <a:moveTo>
                    <a:pt x="9698" y="1388"/>
                  </a:moveTo>
                  <a:lnTo>
                    <a:pt x="9686" y="1387"/>
                  </a:lnTo>
                  <a:lnTo>
                    <a:pt x="9698" y="1388"/>
                  </a:lnTo>
                  <a:close/>
                  <a:moveTo>
                    <a:pt x="9667" y="1387"/>
                  </a:moveTo>
                  <a:lnTo>
                    <a:pt x="9679" y="1387"/>
                  </a:lnTo>
                  <a:lnTo>
                    <a:pt x="9668" y="1388"/>
                  </a:lnTo>
                  <a:lnTo>
                    <a:pt x="9667" y="1387"/>
                  </a:lnTo>
                  <a:close/>
                  <a:moveTo>
                    <a:pt x="9665" y="1387"/>
                  </a:moveTo>
                  <a:lnTo>
                    <a:pt x="9681" y="1385"/>
                  </a:lnTo>
                  <a:lnTo>
                    <a:pt x="9670" y="1385"/>
                  </a:lnTo>
                  <a:lnTo>
                    <a:pt x="9665" y="1387"/>
                  </a:lnTo>
                  <a:close/>
                  <a:moveTo>
                    <a:pt x="9618" y="1398"/>
                  </a:moveTo>
                  <a:lnTo>
                    <a:pt x="9628" y="1393"/>
                  </a:lnTo>
                  <a:lnTo>
                    <a:pt x="9618" y="1398"/>
                  </a:lnTo>
                  <a:close/>
                  <a:moveTo>
                    <a:pt x="9038" y="1607"/>
                  </a:moveTo>
                  <a:lnTo>
                    <a:pt x="9047" y="1600"/>
                  </a:lnTo>
                  <a:lnTo>
                    <a:pt x="9038" y="1607"/>
                  </a:lnTo>
                  <a:close/>
                  <a:moveTo>
                    <a:pt x="8993" y="1590"/>
                  </a:moveTo>
                  <a:lnTo>
                    <a:pt x="8990" y="1601"/>
                  </a:lnTo>
                  <a:lnTo>
                    <a:pt x="8986" y="1612"/>
                  </a:lnTo>
                  <a:lnTo>
                    <a:pt x="8981" y="1624"/>
                  </a:lnTo>
                  <a:lnTo>
                    <a:pt x="8969" y="1624"/>
                  </a:lnTo>
                  <a:lnTo>
                    <a:pt x="8957" y="1623"/>
                  </a:lnTo>
                  <a:lnTo>
                    <a:pt x="8945" y="1620"/>
                  </a:lnTo>
                  <a:lnTo>
                    <a:pt x="8933" y="1616"/>
                  </a:lnTo>
                  <a:lnTo>
                    <a:pt x="8922" y="1612"/>
                  </a:lnTo>
                  <a:lnTo>
                    <a:pt x="8914" y="1604"/>
                  </a:lnTo>
                  <a:lnTo>
                    <a:pt x="8903" y="1599"/>
                  </a:lnTo>
                  <a:lnTo>
                    <a:pt x="8899" y="1588"/>
                  </a:lnTo>
                  <a:lnTo>
                    <a:pt x="8908" y="1580"/>
                  </a:lnTo>
                  <a:lnTo>
                    <a:pt x="8918" y="1576"/>
                  </a:lnTo>
                  <a:lnTo>
                    <a:pt x="8929" y="1571"/>
                  </a:lnTo>
                  <a:lnTo>
                    <a:pt x="8940" y="1575"/>
                  </a:lnTo>
                  <a:lnTo>
                    <a:pt x="8950" y="1580"/>
                  </a:lnTo>
                  <a:lnTo>
                    <a:pt x="8960" y="1583"/>
                  </a:lnTo>
                  <a:lnTo>
                    <a:pt x="8972" y="1585"/>
                  </a:lnTo>
                  <a:lnTo>
                    <a:pt x="8984" y="1587"/>
                  </a:lnTo>
                  <a:lnTo>
                    <a:pt x="8993" y="1590"/>
                  </a:lnTo>
                  <a:close/>
                  <a:moveTo>
                    <a:pt x="8530" y="1482"/>
                  </a:moveTo>
                  <a:lnTo>
                    <a:pt x="8520" y="1485"/>
                  </a:lnTo>
                  <a:lnTo>
                    <a:pt x="8530" y="1482"/>
                  </a:lnTo>
                  <a:close/>
                  <a:moveTo>
                    <a:pt x="8509" y="1643"/>
                  </a:moveTo>
                  <a:lnTo>
                    <a:pt x="8513" y="1632"/>
                  </a:lnTo>
                  <a:lnTo>
                    <a:pt x="8520" y="1623"/>
                  </a:lnTo>
                  <a:lnTo>
                    <a:pt x="8526" y="1633"/>
                  </a:lnTo>
                  <a:lnTo>
                    <a:pt x="8516" y="1641"/>
                  </a:lnTo>
                  <a:lnTo>
                    <a:pt x="8509" y="1643"/>
                  </a:lnTo>
                  <a:close/>
                  <a:moveTo>
                    <a:pt x="8455" y="1469"/>
                  </a:moveTo>
                  <a:lnTo>
                    <a:pt x="8466" y="1471"/>
                  </a:lnTo>
                  <a:lnTo>
                    <a:pt x="8474" y="1480"/>
                  </a:lnTo>
                  <a:lnTo>
                    <a:pt x="8462" y="1481"/>
                  </a:lnTo>
                  <a:lnTo>
                    <a:pt x="8457" y="1470"/>
                  </a:lnTo>
                  <a:lnTo>
                    <a:pt x="8455" y="1469"/>
                  </a:lnTo>
                  <a:close/>
                  <a:moveTo>
                    <a:pt x="8509" y="1643"/>
                  </a:moveTo>
                  <a:lnTo>
                    <a:pt x="8513" y="1632"/>
                  </a:lnTo>
                  <a:lnTo>
                    <a:pt x="8520" y="1623"/>
                  </a:lnTo>
                  <a:lnTo>
                    <a:pt x="8526" y="1633"/>
                  </a:lnTo>
                  <a:lnTo>
                    <a:pt x="8516" y="1641"/>
                  </a:lnTo>
                  <a:lnTo>
                    <a:pt x="8509" y="1643"/>
                  </a:lnTo>
                  <a:close/>
                  <a:moveTo>
                    <a:pt x="9038" y="1607"/>
                  </a:moveTo>
                  <a:lnTo>
                    <a:pt x="9047" y="1600"/>
                  </a:lnTo>
                  <a:lnTo>
                    <a:pt x="9038" y="1607"/>
                  </a:lnTo>
                  <a:close/>
                  <a:moveTo>
                    <a:pt x="9618" y="1398"/>
                  </a:moveTo>
                  <a:lnTo>
                    <a:pt x="9628" y="1393"/>
                  </a:lnTo>
                  <a:lnTo>
                    <a:pt x="9618" y="1398"/>
                  </a:lnTo>
                  <a:close/>
                  <a:moveTo>
                    <a:pt x="9665" y="1387"/>
                  </a:moveTo>
                  <a:lnTo>
                    <a:pt x="9681" y="1385"/>
                  </a:lnTo>
                  <a:lnTo>
                    <a:pt x="9670" y="1385"/>
                  </a:lnTo>
                  <a:lnTo>
                    <a:pt x="9665" y="1387"/>
                  </a:lnTo>
                  <a:close/>
                  <a:moveTo>
                    <a:pt x="9667" y="1387"/>
                  </a:moveTo>
                  <a:lnTo>
                    <a:pt x="9679" y="1387"/>
                  </a:lnTo>
                  <a:lnTo>
                    <a:pt x="9668" y="1388"/>
                  </a:lnTo>
                  <a:lnTo>
                    <a:pt x="9667" y="1387"/>
                  </a:lnTo>
                  <a:close/>
                  <a:moveTo>
                    <a:pt x="9698" y="1388"/>
                  </a:moveTo>
                  <a:lnTo>
                    <a:pt x="9686" y="1387"/>
                  </a:lnTo>
                  <a:lnTo>
                    <a:pt x="9698" y="1388"/>
                  </a:lnTo>
                  <a:close/>
                  <a:moveTo>
                    <a:pt x="9734" y="1396"/>
                  </a:moveTo>
                  <a:lnTo>
                    <a:pt x="9722" y="1393"/>
                  </a:lnTo>
                  <a:lnTo>
                    <a:pt x="9712" y="1390"/>
                  </a:lnTo>
                  <a:lnTo>
                    <a:pt x="9700" y="1388"/>
                  </a:lnTo>
                  <a:lnTo>
                    <a:pt x="9712" y="1390"/>
                  </a:lnTo>
                  <a:lnTo>
                    <a:pt x="9723" y="1393"/>
                  </a:lnTo>
                  <a:lnTo>
                    <a:pt x="9734" y="1396"/>
                  </a:lnTo>
                  <a:close/>
                  <a:moveTo>
                    <a:pt x="9892" y="1414"/>
                  </a:moveTo>
                  <a:lnTo>
                    <a:pt x="9883" y="1408"/>
                  </a:lnTo>
                  <a:lnTo>
                    <a:pt x="9897" y="1412"/>
                  </a:lnTo>
                  <a:lnTo>
                    <a:pt x="9892" y="1414"/>
                  </a:lnTo>
                  <a:close/>
                  <a:moveTo>
                    <a:pt x="7173" y="1013"/>
                  </a:moveTo>
                  <a:lnTo>
                    <a:pt x="7162" y="1008"/>
                  </a:lnTo>
                  <a:lnTo>
                    <a:pt x="7151" y="1003"/>
                  </a:lnTo>
                  <a:lnTo>
                    <a:pt x="7138" y="1000"/>
                  </a:lnTo>
                  <a:lnTo>
                    <a:pt x="7125" y="998"/>
                  </a:lnTo>
                  <a:lnTo>
                    <a:pt x="7113" y="994"/>
                  </a:lnTo>
                  <a:lnTo>
                    <a:pt x="7105" y="985"/>
                  </a:lnTo>
                  <a:lnTo>
                    <a:pt x="7098" y="975"/>
                  </a:lnTo>
                  <a:lnTo>
                    <a:pt x="7088" y="967"/>
                  </a:lnTo>
                  <a:lnTo>
                    <a:pt x="7077" y="963"/>
                  </a:lnTo>
                  <a:lnTo>
                    <a:pt x="7068" y="958"/>
                  </a:lnTo>
                  <a:lnTo>
                    <a:pt x="7055" y="945"/>
                  </a:lnTo>
                  <a:lnTo>
                    <a:pt x="7046" y="936"/>
                  </a:lnTo>
                  <a:lnTo>
                    <a:pt x="7041" y="923"/>
                  </a:lnTo>
                  <a:lnTo>
                    <a:pt x="7057" y="917"/>
                  </a:lnTo>
                  <a:lnTo>
                    <a:pt x="7063" y="906"/>
                  </a:lnTo>
                  <a:lnTo>
                    <a:pt x="7056" y="895"/>
                  </a:lnTo>
                  <a:lnTo>
                    <a:pt x="7047" y="890"/>
                  </a:lnTo>
                  <a:lnTo>
                    <a:pt x="7057" y="883"/>
                  </a:lnTo>
                  <a:lnTo>
                    <a:pt x="7055" y="871"/>
                  </a:lnTo>
                  <a:lnTo>
                    <a:pt x="7066" y="867"/>
                  </a:lnTo>
                  <a:lnTo>
                    <a:pt x="7078" y="867"/>
                  </a:lnTo>
                  <a:lnTo>
                    <a:pt x="7075" y="855"/>
                  </a:lnTo>
                  <a:lnTo>
                    <a:pt x="7073" y="844"/>
                  </a:lnTo>
                  <a:lnTo>
                    <a:pt x="7084" y="837"/>
                  </a:lnTo>
                  <a:lnTo>
                    <a:pt x="7096" y="837"/>
                  </a:lnTo>
                  <a:lnTo>
                    <a:pt x="7109" y="836"/>
                  </a:lnTo>
                  <a:lnTo>
                    <a:pt x="7117" y="828"/>
                  </a:lnTo>
                  <a:lnTo>
                    <a:pt x="7125" y="819"/>
                  </a:lnTo>
                  <a:lnTo>
                    <a:pt x="7137" y="816"/>
                  </a:lnTo>
                  <a:lnTo>
                    <a:pt x="7148" y="812"/>
                  </a:lnTo>
                  <a:lnTo>
                    <a:pt x="7160" y="810"/>
                  </a:lnTo>
                  <a:lnTo>
                    <a:pt x="7173" y="809"/>
                  </a:lnTo>
                  <a:lnTo>
                    <a:pt x="7173" y="821"/>
                  </a:lnTo>
                  <a:lnTo>
                    <a:pt x="7183" y="827"/>
                  </a:lnTo>
                  <a:lnTo>
                    <a:pt x="7197" y="833"/>
                  </a:lnTo>
                  <a:lnTo>
                    <a:pt x="7207" y="839"/>
                  </a:lnTo>
                  <a:lnTo>
                    <a:pt x="7224" y="842"/>
                  </a:lnTo>
                  <a:lnTo>
                    <a:pt x="7215" y="849"/>
                  </a:lnTo>
                  <a:lnTo>
                    <a:pt x="7225" y="857"/>
                  </a:lnTo>
                  <a:lnTo>
                    <a:pt x="7236" y="863"/>
                  </a:lnTo>
                  <a:lnTo>
                    <a:pt x="7247" y="861"/>
                  </a:lnTo>
                  <a:lnTo>
                    <a:pt x="7258" y="869"/>
                  </a:lnTo>
                  <a:lnTo>
                    <a:pt x="7260" y="880"/>
                  </a:lnTo>
                  <a:lnTo>
                    <a:pt x="7272" y="876"/>
                  </a:lnTo>
                  <a:lnTo>
                    <a:pt x="7280" y="885"/>
                  </a:lnTo>
                  <a:lnTo>
                    <a:pt x="7280" y="870"/>
                  </a:lnTo>
                  <a:lnTo>
                    <a:pt x="7282" y="857"/>
                  </a:lnTo>
                  <a:lnTo>
                    <a:pt x="7281" y="843"/>
                  </a:lnTo>
                  <a:lnTo>
                    <a:pt x="7287" y="829"/>
                  </a:lnTo>
                  <a:lnTo>
                    <a:pt x="7299" y="828"/>
                  </a:lnTo>
                  <a:lnTo>
                    <a:pt x="7310" y="832"/>
                  </a:lnTo>
                  <a:lnTo>
                    <a:pt x="7324" y="836"/>
                  </a:lnTo>
                  <a:lnTo>
                    <a:pt x="7317" y="823"/>
                  </a:lnTo>
                  <a:lnTo>
                    <a:pt x="7309" y="815"/>
                  </a:lnTo>
                  <a:lnTo>
                    <a:pt x="7322" y="819"/>
                  </a:lnTo>
                  <a:lnTo>
                    <a:pt x="7333" y="821"/>
                  </a:lnTo>
                  <a:lnTo>
                    <a:pt x="7343" y="828"/>
                  </a:lnTo>
                  <a:lnTo>
                    <a:pt x="7360" y="838"/>
                  </a:lnTo>
                  <a:lnTo>
                    <a:pt x="7370" y="845"/>
                  </a:lnTo>
                  <a:lnTo>
                    <a:pt x="7383" y="855"/>
                  </a:lnTo>
                  <a:lnTo>
                    <a:pt x="7394" y="857"/>
                  </a:lnTo>
                  <a:lnTo>
                    <a:pt x="7406" y="861"/>
                  </a:lnTo>
                  <a:lnTo>
                    <a:pt x="7419" y="861"/>
                  </a:lnTo>
                  <a:lnTo>
                    <a:pt x="7430" y="857"/>
                  </a:lnTo>
                  <a:lnTo>
                    <a:pt x="7444" y="855"/>
                  </a:lnTo>
                  <a:lnTo>
                    <a:pt x="7457" y="858"/>
                  </a:lnTo>
                  <a:lnTo>
                    <a:pt x="7469" y="862"/>
                  </a:lnTo>
                  <a:lnTo>
                    <a:pt x="7481" y="869"/>
                  </a:lnTo>
                  <a:lnTo>
                    <a:pt x="7496" y="875"/>
                  </a:lnTo>
                  <a:lnTo>
                    <a:pt x="7508" y="876"/>
                  </a:lnTo>
                  <a:lnTo>
                    <a:pt x="7519" y="884"/>
                  </a:lnTo>
                  <a:lnTo>
                    <a:pt x="7534" y="889"/>
                  </a:lnTo>
                  <a:lnTo>
                    <a:pt x="7546" y="896"/>
                  </a:lnTo>
                  <a:lnTo>
                    <a:pt x="7535" y="902"/>
                  </a:lnTo>
                  <a:lnTo>
                    <a:pt x="7525" y="907"/>
                  </a:lnTo>
                  <a:lnTo>
                    <a:pt x="7515" y="914"/>
                  </a:lnTo>
                  <a:lnTo>
                    <a:pt x="7516" y="927"/>
                  </a:lnTo>
                  <a:lnTo>
                    <a:pt x="7512" y="938"/>
                  </a:lnTo>
                  <a:lnTo>
                    <a:pt x="7506" y="948"/>
                  </a:lnTo>
                  <a:lnTo>
                    <a:pt x="7495" y="955"/>
                  </a:lnTo>
                  <a:lnTo>
                    <a:pt x="7484" y="959"/>
                  </a:lnTo>
                  <a:lnTo>
                    <a:pt x="7472" y="964"/>
                  </a:lnTo>
                  <a:lnTo>
                    <a:pt x="7462" y="959"/>
                  </a:lnTo>
                  <a:lnTo>
                    <a:pt x="7449" y="957"/>
                  </a:lnTo>
                  <a:lnTo>
                    <a:pt x="7436" y="958"/>
                  </a:lnTo>
                  <a:lnTo>
                    <a:pt x="7445" y="969"/>
                  </a:lnTo>
                  <a:lnTo>
                    <a:pt x="7438" y="979"/>
                  </a:lnTo>
                  <a:lnTo>
                    <a:pt x="7426" y="980"/>
                  </a:lnTo>
                  <a:lnTo>
                    <a:pt x="7413" y="981"/>
                  </a:lnTo>
                  <a:lnTo>
                    <a:pt x="7402" y="982"/>
                  </a:lnTo>
                  <a:lnTo>
                    <a:pt x="7391" y="979"/>
                  </a:lnTo>
                  <a:lnTo>
                    <a:pt x="7384" y="988"/>
                  </a:lnTo>
                  <a:lnTo>
                    <a:pt x="7371" y="991"/>
                  </a:lnTo>
                  <a:lnTo>
                    <a:pt x="7358" y="984"/>
                  </a:lnTo>
                  <a:lnTo>
                    <a:pt x="7346" y="977"/>
                  </a:lnTo>
                  <a:lnTo>
                    <a:pt x="7355" y="969"/>
                  </a:lnTo>
                  <a:lnTo>
                    <a:pt x="7364" y="976"/>
                  </a:lnTo>
                  <a:lnTo>
                    <a:pt x="7361" y="964"/>
                  </a:lnTo>
                  <a:lnTo>
                    <a:pt x="7346" y="966"/>
                  </a:lnTo>
                  <a:lnTo>
                    <a:pt x="7335" y="967"/>
                  </a:lnTo>
                  <a:lnTo>
                    <a:pt x="7325" y="971"/>
                  </a:lnTo>
                  <a:lnTo>
                    <a:pt x="7313" y="975"/>
                  </a:lnTo>
                  <a:lnTo>
                    <a:pt x="7297" y="977"/>
                  </a:lnTo>
                  <a:lnTo>
                    <a:pt x="7284" y="979"/>
                  </a:lnTo>
                  <a:lnTo>
                    <a:pt x="7264" y="983"/>
                  </a:lnTo>
                  <a:lnTo>
                    <a:pt x="7250" y="987"/>
                  </a:lnTo>
                  <a:lnTo>
                    <a:pt x="7238" y="990"/>
                  </a:lnTo>
                  <a:lnTo>
                    <a:pt x="7224" y="992"/>
                  </a:lnTo>
                  <a:lnTo>
                    <a:pt x="7228" y="981"/>
                  </a:lnTo>
                  <a:lnTo>
                    <a:pt x="7218" y="976"/>
                  </a:lnTo>
                  <a:lnTo>
                    <a:pt x="7207" y="971"/>
                  </a:lnTo>
                  <a:lnTo>
                    <a:pt x="7197" y="976"/>
                  </a:lnTo>
                  <a:lnTo>
                    <a:pt x="7203" y="986"/>
                  </a:lnTo>
                  <a:lnTo>
                    <a:pt x="7196" y="997"/>
                  </a:lnTo>
                  <a:lnTo>
                    <a:pt x="7185" y="1009"/>
                  </a:lnTo>
                  <a:lnTo>
                    <a:pt x="7173" y="1013"/>
                  </a:lnTo>
                  <a:close/>
                  <a:moveTo>
                    <a:pt x="6967" y="919"/>
                  </a:moveTo>
                  <a:lnTo>
                    <a:pt x="6956" y="915"/>
                  </a:lnTo>
                  <a:lnTo>
                    <a:pt x="6961" y="901"/>
                  </a:lnTo>
                  <a:lnTo>
                    <a:pt x="6964" y="888"/>
                  </a:lnTo>
                  <a:lnTo>
                    <a:pt x="6962" y="875"/>
                  </a:lnTo>
                  <a:lnTo>
                    <a:pt x="6968" y="863"/>
                  </a:lnTo>
                  <a:lnTo>
                    <a:pt x="6978" y="871"/>
                  </a:lnTo>
                  <a:lnTo>
                    <a:pt x="6990" y="882"/>
                  </a:lnTo>
                  <a:lnTo>
                    <a:pt x="6989" y="894"/>
                  </a:lnTo>
                  <a:lnTo>
                    <a:pt x="6983" y="904"/>
                  </a:lnTo>
                  <a:lnTo>
                    <a:pt x="6980" y="916"/>
                  </a:lnTo>
                  <a:lnTo>
                    <a:pt x="6967" y="919"/>
                  </a:lnTo>
                  <a:close/>
                  <a:moveTo>
                    <a:pt x="6952" y="1063"/>
                  </a:moveTo>
                  <a:lnTo>
                    <a:pt x="6964" y="1067"/>
                  </a:lnTo>
                  <a:lnTo>
                    <a:pt x="6974" y="1074"/>
                  </a:lnTo>
                  <a:lnTo>
                    <a:pt x="6984" y="1081"/>
                  </a:lnTo>
                  <a:lnTo>
                    <a:pt x="6993" y="1088"/>
                  </a:lnTo>
                  <a:lnTo>
                    <a:pt x="7002" y="1095"/>
                  </a:lnTo>
                  <a:lnTo>
                    <a:pt x="7000" y="1107"/>
                  </a:lnTo>
                  <a:lnTo>
                    <a:pt x="6990" y="1100"/>
                  </a:lnTo>
                  <a:lnTo>
                    <a:pt x="6979" y="1093"/>
                  </a:lnTo>
                  <a:lnTo>
                    <a:pt x="6969" y="1084"/>
                  </a:lnTo>
                  <a:lnTo>
                    <a:pt x="6962" y="1074"/>
                  </a:lnTo>
                  <a:lnTo>
                    <a:pt x="6954" y="1066"/>
                  </a:lnTo>
                  <a:lnTo>
                    <a:pt x="6952" y="1063"/>
                  </a:lnTo>
                  <a:close/>
                  <a:moveTo>
                    <a:pt x="8232" y="704"/>
                  </a:moveTo>
                  <a:lnTo>
                    <a:pt x="8219" y="707"/>
                  </a:lnTo>
                  <a:lnTo>
                    <a:pt x="8231" y="703"/>
                  </a:lnTo>
                  <a:lnTo>
                    <a:pt x="8232" y="704"/>
                  </a:lnTo>
                  <a:close/>
                  <a:moveTo>
                    <a:pt x="7997" y="811"/>
                  </a:moveTo>
                  <a:lnTo>
                    <a:pt x="7997" y="823"/>
                  </a:lnTo>
                  <a:lnTo>
                    <a:pt x="7986" y="821"/>
                  </a:lnTo>
                  <a:lnTo>
                    <a:pt x="7992" y="811"/>
                  </a:lnTo>
                  <a:lnTo>
                    <a:pt x="7997" y="811"/>
                  </a:lnTo>
                  <a:close/>
                  <a:moveTo>
                    <a:pt x="7794" y="735"/>
                  </a:moveTo>
                  <a:lnTo>
                    <a:pt x="7783" y="740"/>
                  </a:lnTo>
                  <a:lnTo>
                    <a:pt x="7778" y="751"/>
                  </a:lnTo>
                  <a:lnTo>
                    <a:pt x="7764" y="749"/>
                  </a:lnTo>
                  <a:lnTo>
                    <a:pt x="7753" y="750"/>
                  </a:lnTo>
                  <a:lnTo>
                    <a:pt x="7739" y="751"/>
                  </a:lnTo>
                  <a:lnTo>
                    <a:pt x="7750" y="746"/>
                  </a:lnTo>
                  <a:lnTo>
                    <a:pt x="7762" y="739"/>
                  </a:lnTo>
                  <a:lnTo>
                    <a:pt x="7777" y="737"/>
                  </a:lnTo>
                  <a:lnTo>
                    <a:pt x="7789" y="736"/>
                  </a:lnTo>
                  <a:lnTo>
                    <a:pt x="7794" y="735"/>
                  </a:lnTo>
                  <a:close/>
                  <a:moveTo>
                    <a:pt x="7766" y="1001"/>
                  </a:moveTo>
                  <a:lnTo>
                    <a:pt x="7753" y="999"/>
                  </a:lnTo>
                  <a:lnTo>
                    <a:pt x="7741" y="998"/>
                  </a:lnTo>
                  <a:lnTo>
                    <a:pt x="7729" y="996"/>
                  </a:lnTo>
                  <a:lnTo>
                    <a:pt x="7715" y="993"/>
                  </a:lnTo>
                  <a:lnTo>
                    <a:pt x="7705" y="985"/>
                  </a:lnTo>
                  <a:lnTo>
                    <a:pt x="7696" y="978"/>
                  </a:lnTo>
                  <a:lnTo>
                    <a:pt x="7686" y="971"/>
                  </a:lnTo>
                  <a:lnTo>
                    <a:pt x="7671" y="969"/>
                  </a:lnTo>
                  <a:lnTo>
                    <a:pt x="7657" y="966"/>
                  </a:lnTo>
                  <a:lnTo>
                    <a:pt x="7643" y="958"/>
                  </a:lnTo>
                  <a:lnTo>
                    <a:pt x="7630" y="952"/>
                  </a:lnTo>
                  <a:lnTo>
                    <a:pt x="7618" y="948"/>
                  </a:lnTo>
                  <a:lnTo>
                    <a:pt x="7606" y="945"/>
                  </a:lnTo>
                  <a:lnTo>
                    <a:pt x="7596" y="938"/>
                  </a:lnTo>
                  <a:lnTo>
                    <a:pt x="7604" y="931"/>
                  </a:lnTo>
                  <a:lnTo>
                    <a:pt x="7600" y="918"/>
                  </a:lnTo>
                  <a:lnTo>
                    <a:pt x="7608" y="908"/>
                  </a:lnTo>
                  <a:lnTo>
                    <a:pt x="7609" y="896"/>
                  </a:lnTo>
                  <a:lnTo>
                    <a:pt x="7621" y="893"/>
                  </a:lnTo>
                  <a:lnTo>
                    <a:pt x="7631" y="900"/>
                  </a:lnTo>
                  <a:lnTo>
                    <a:pt x="7625" y="910"/>
                  </a:lnTo>
                  <a:lnTo>
                    <a:pt x="7634" y="921"/>
                  </a:lnTo>
                  <a:lnTo>
                    <a:pt x="7647" y="924"/>
                  </a:lnTo>
                  <a:lnTo>
                    <a:pt x="7664" y="920"/>
                  </a:lnTo>
                  <a:lnTo>
                    <a:pt x="7654" y="921"/>
                  </a:lnTo>
                  <a:lnTo>
                    <a:pt x="7665" y="914"/>
                  </a:lnTo>
                  <a:lnTo>
                    <a:pt x="7677" y="912"/>
                  </a:lnTo>
                  <a:lnTo>
                    <a:pt x="7689" y="910"/>
                  </a:lnTo>
                  <a:lnTo>
                    <a:pt x="7701" y="914"/>
                  </a:lnTo>
                  <a:lnTo>
                    <a:pt x="7713" y="915"/>
                  </a:lnTo>
                  <a:lnTo>
                    <a:pt x="7729" y="914"/>
                  </a:lnTo>
                  <a:lnTo>
                    <a:pt x="7740" y="918"/>
                  </a:lnTo>
                  <a:lnTo>
                    <a:pt x="7737" y="929"/>
                  </a:lnTo>
                  <a:lnTo>
                    <a:pt x="7742" y="939"/>
                  </a:lnTo>
                  <a:lnTo>
                    <a:pt x="7754" y="941"/>
                  </a:lnTo>
                  <a:lnTo>
                    <a:pt x="7765" y="937"/>
                  </a:lnTo>
                  <a:lnTo>
                    <a:pt x="7776" y="934"/>
                  </a:lnTo>
                  <a:lnTo>
                    <a:pt x="7787" y="932"/>
                  </a:lnTo>
                  <a:lnTo>
                    <a:pt x="7798" y="934"/>
                  </a:lnTo>
                  <a:lnTo>
                    <a:pt x="7810" y="936"/>
                  </a:lnTo>
                  <a:lnTo>
                    <a:pt x="7821" y="938"/>
                  </a:lnTo>
                  <a:lnTo>
                    <a:pt x="7833" y="939"/>
                  </a:lnTo>
                  <a:lnTo>
                    <a:pt x="7843" y="944"/>
                  </a:lnTo>
                  <a:lnTo>
                    <a:pt x="7853" y="953"/>
                  </a:lnTo>
                  <a:lnTo>
                    <a:pt x="7865" y="952"/>
                  </a:lnTo>
                  <a:lnTo>
                    <a:pt x="7875" y="947"/>
                  </a:lnTo>
                  <a:lnTo>
                    <a:pt x="7875" y="960"/>
                  </a:lnTo>
                  <a:lnTo>
                    <a:pt x="7868" y="970"/>
                  </a:lnTo>
                  <a:lnTo>
                    <a:pt x="7865" y="982"/>
                  </a:lnTo>
                  <a:lnTo>
                    <a:pt x="7854" y="986"/>
                  </a:lnTo>
                  <a:lnTo>
                    <a:pt x="7839" y="989"/>
                  </a:lnTo>
                  <a:lnTo>
                    <a:pt x="7824" y="992"/>
                  </a:lnTo>
                  <a:lnTo>
                    <a:pt x="7811" y="994"/>
                  </a:lnTo>
                  <a:lnTo>
                    <a:pt x="7800" y="997"/>
                  </a:lnTo>
                  <a:lnTo>
                    <a:pt x="7789" y="998"/>
                  </a:lnTo>
                  <a:lnTo>
                    <a:pt x="7769" y="1001"/>
                  </a:lnTo>
                  <a:lnTo>
                    <a:pt x="7766" y="1001"/>
                  </a:lnTo>
                  <a:close/>
                  <a:moveTo>
                    <a:pt x="7260" y="1106"/>
                  </a:moveTo>
                  <a:lnTo>
                    <a:pt x="7249" y="1101"/>
                  </a:lnTo>
                  <a:lnTo>
                    <a:pt x="7242" y="1092"/>
                  </a:lnTo>
                  <a:lnTo>
                    <a:pt x="7237" y="1078"/>
                  </a:lnTo>
                  <a:lnTo>
                    <a:pt x="7239" y="1065"/>
                  </a:lnTo>
                  <a:lnTo>
                    <a:pt x="7249" y="1061"/>
                  </a:lnTo>
                  <a:lnTo>
                    <a:pt x="7263" y="1059"/>
                  </a:lnTo>
                  <a:lnTo>
                    <a:pt x="7276" y="1058"/>
                  </a:lnTo>
                  <a:lnTo>
                    <a:pt x="7289" y="1062"/>
                  </a:lnTo>
                  <a:lnTo>
                    <a:pt x="7292" y="1074"/>
                  </a:lnTo>
                  <a:lnTo>
                    <a:pt x="7290" y="1086"/>
                  </a:lnTo>
                  <a:lnTo>
                    <a:pt x="7283" y="1095"/>
                  </a:lnTo>
                  <a:lnTo>
                    <a:pt x="7271" y="1099"/>
                  </a:lnTo>
                  <a:lnTo>
                    <a:pt x="7260" y="1103"/>
                  </a:lnTo>
                  <a:lnTo>
                    <a:pt x="7260" y="1106"/>
                  </a:lnTo>
                  <a:close/>
                  <a:moveTo>
                    <a:pt x="7420" y="1195"/>
                  </a:moveTo>
                  <a:lnTo>
                    <a:pt x="7409" y="1192"/>
                  </a:lnTo>
                  <a:lnTo>
                    <a:pt x="7397" y="1190"/>
                  </a:lnTo>
                  <a:lnTo>
                    <a:pt x="7386" y="1188"/>
                  </a:lnTo>
                  <a:lnTo>
                    <a:pt x="7374" y="1189"/>
                  </a:lnTo>
                  <a:lnTo>
                    <a:pt x="7364" y="1186"/>
                  </a:lnTo>
                  <a:lnTo>
                    <a:pt x="7352" y="1185"/>
                  </a:lnTo>
                  <a:lnTo>
                    <a:pt x="7340" y="1183"/>
                  </a:lnTo>
                  <a:lnTo>
                    <a:pt x="7329" y="1182"/>
                  </a:lnTo>
                  <a:lnTo>
                    <a:pt x="7315" y="1179"/>
                  </a:lnTo>
                  <a:lnTo>
                    <a:pt x="7299" y="1173"/>
                  </a:lnTo>
                  <a:lnTo>
                    <a:pt x="7289" y="1169"/>
                  </a:lnTo>
                  <a:lnTo>
                    <a:pt x="7278" y="1166"/>
                  </a:lnTo>
                  <a:lnTo>
                    <a:pt x="7264" y="1164"/>
                  </a:lnTo>
                  <a:lnTo>
                    <a:pt x="7253" y="1165"/>
                  </a:lnTo>
                  <a:lnTo>
                    <a:pt x="7242" y="1170"/>
                  </a:lnTo>
                  <a:lnTo>
                    <a:pt x="7231" y="1173"/>
                  </a:lnTo>
                  <a:lnTo>
                    <a:pt x="7220" y="1175"/>
                  </a:lnTo>
                  <a:lnTo>
                    <a:pt x="7215" y="1165"/>
                  </a:lnTo>
                  <a:lnTo>
                    <a:pt x="7228" y="1163"/>
                  </a:lnTo>
                  <a:lnTo>
                    <a:pt x="7239" y="1162"/>
                  </a:lnTo>
                  <a:lnTo>
                    <a:pt x="7262" y="1154"/>
                  </a:lnTo>
                  <a:lnTo>
                    <a:pt x="7273" y="1140"/>
                  </a:lnTo>
                  <a:lnTo>
                    <a:pt x="7280" y="1129"/>
                  </a:lnTo>
                  <a:lnTo>
                    <a:pt x="7285" y="1118"/>
                  </a:lnTo>
                  <a:lnTo>
                    <a:pt x="7295" y="1110"/>
                  </a:lnTo>
                  <a:lnTo>
                    <a:pt x="7308" y="1112"/>
                  </a:lnTo>
                  <a:lnTo>
                    <a:pt x="7320" y="1108"/>
                  </a:lnTo>
                  <a:lnTo>
                    <a:pt x="7336" y="1104"/>
                  </a:lnTo>
                  <a:lnTo>
                    <a:pt x="7350" y="1103"/>
                  </a:lnTo>
                  <a:lnTo>
                    <a:pt x="7362" y="1110"/>
                  </a:lnTo>
                  <a:lnTo>
                    <a:pt x="7376" y="1112"/>
                  </a:lnTo>
                  <a:lnTo>
                    <a:pt x="7388" y="1119"/>
                  </a:lnTo>
                  <a:lnTo>
                    <a:pt x="7398" y="1126"/>
                  </a:lnTo>
                  <a:lnTo>
                    <a:pt x="7411" y="1134"/>
                  </a:lnTo>
                  <a:lnTo>
                    <a:pt x="7421" y="1140"/>
                  </a:lnTo>
                  <a:lnTo>
                    <a:pt x="7431" y="1148"/>
                  </a:lnTo>
                  <a:lnTo>
                    <a:pt x="7439" y="1157"/>
                  </a:lnTo>
                  <a:lnTo>
                    <a:pt x="7435" y="1170"/>
                  </a:lnTo>
                  <a:lnTo>
                    <a:pt x="7437" y="1183"/>
                  </a:lnTo>
                  <a:lnTo>
                    <a:pt x="7427" y="1193"/>
                  </a:lnTo>
                  <a:lnTo>
                    <a:pt x="7420" y="1195"/>
                  </a:lnTo>
                  <a:close/>
                  <a:moveTo>
                    <a:pt x="2206" y="1194"/>
                  </a:moveTo>
                  <a:lnTo>
                    <a:pt x="2196" y="1206"/>
                  </a:lnTo>
                  <a:lnTo>
                    <a:pt x="2185" y="1209"/>
                  </a:lnTo>
                  <a:lnTo>
                    <a:pt x="2174" y="1210"/>
                  </a:lnTo>
                  <a:lnTo>
                    <a:pt x="2163" y="1210"/>
                  </a:lnTo>
                  <a:lnTo>
                    <a:pt x="2178" y="1211"/>
                  </a:lnTo>
                  <a:lnTo>
                    <a:pt x="2193" y="1211"/>
                  </a:lnTo>
                  <a:lnTo>
                    <a:pt x="2183" y="1218"/>
                  </a:lnTo>
                  <a:lnTo>
                    <a:pt x="2168" y="1222"/>
                  </a:lnTo>
                  <a:lnTo>
                    <a:pt x="2156" y="1222"/>
                  </a:lnTo>
                  <a:lnTo>
                    <a:pt x="2167" y="1226"/>
                  </a:lnTo>
                  <a:lnTo>
                    <a:pt x="2178" y="1225"/>
                  </a:lnTo>
                  <a:lnTo>
                    <a:pt x="2190" y="1223"/>
                  </a:lnTo>
                  <a:lnTo>
                    <a:pt x="2188" y="1235"/>
                  </a:lnTo>
                  <a:lnTo>
                    <a:pt x="2179" y="1244"/>
                  </a:lnTo>
                  <a:lnTo>
                    <a:pt x="2168" y="1242"/>
                  </a:lnTo>
                  <a:lnTo>
                    <a:pt x="2156" y="1246"/>
                  </a:lnTo>
                  <a:lnTo>
                    <a:pt x="2145" y="1242"/>
                  </a:lnTo>
                  <a:lnTo>
                    <a:pt x="2158" y="1248"/>
                  </a:lnTo>
                  <a:lnTo>
                    <a:pt x="2168" y="1255"/>
                  </a:lnTo>
                  <a:lnTo>
                    <a:pt x="2156" y="1259"/>
                  </a:lnTo>
                  <a:lnTo>
                    <a:pt x="2154" y="1271"/>
                  </a:lnTo>
                  <a:lnTo>
                    <a:pt x="2142" y="1270"/>
                  </a:lnTo>
                  <a:lnTo>
                    <a:pt x="2130" y="1268"/>
                  </a:lnTo>
                  <a:lnTo>
                    <a:pt x="2141" y="1272"/>
                  </a:lnTo>
                  <a:lnTo>
                    <a:pt x="2148" y="1281"/>
                  </a:lnTo>
                  <a:lnTo>
                    <a:pt x="2137" y="1285"/>
                  </a:lnTo>
                  <a:lnTo>
                    <a:pt x="2125" y="1284"/>
                  </a:lnTo>
                  <a:lnTo>
                    <a:pt x="2136" y="1287"/>
                  </a:lnTo>
                  <a:lnTo>
                    <a:pt x="2144" y="1295"/>
                  </a:lnTo>
                  <a:lnTo>
                    <a:pt x="2136" y="1303"/>
                  </a:lnTo>
                  <a:lnTo>
                    <a:pt x="2145" y="1311"/>
                  </a:lnTo>
                  <a:lnTo>
                    <a:pt x="2143" y="1323"/>
                  </a:lnTo>
                  <a:lnTo>
                    <a:pt x="2135" y="1331"/>
                  </a:lnTo>
                  <a:lnTo>
                    <a:pt x="2138" y="1343"/>
                  </a:lnTo>
                  <a:lnTo>
                    <a:pt x="2127" y="1350"/>
                  </a:lnTo>
                  <a:lnTo>
                    <a:pt x="2142" y="1348"/>
                  </a:lnTo>
                  <a:lnTo>
                    <a:pt x="2148" y="1359"/>
                  </a:lnTo>
                  <a:lnTo>
                    <a:pt x="2150" y="1370"/>
                  </a:lnTo>
                  <a:lnTo>
                    <a:pt x="2154" y="1382"/>
                  </a:lnTo>
                  <a:lnTo>
                    <a:pt x="2163" y="1396"/>
                  </a:lnTo>
                  <a:lnTo>
                    <a:pt x="2169" y="1406"/>
                  </a:lnTo>
                  <a:lnTo>
                    <a:pt x="2177" y="1418"/>
                  </a:lnTo>
                  <a:lnTo>
                    <a:pt x="2182" y="1429"/>
                  </a:lnTo>
                  <a:lnTo>
                    <a:pt x="2192" y="1439"/>
                  </a:lnTo>
                  <a:lnTo>
                    <a:pt x="2206" y="1449"/>
                  </a:lnTo>
                  <a:lnTo>
                    <a:pt x="2220" y="1460"/>
                  </a:lnTo>
                  <a:lnTo>
                    <a:pt x="2229" y="1468"/>
                  </a:lnTo>
                  <a:lnTo>
                    <a:pt x="2238" y="1475"/>
                  </a:lnTo>
                  <a:lnTo>
                    <a:pt x="2252" y="1480"/>
                  </a:lnTo>
                  <a:lnTo>
                    <a:pt x="2267" y="1486"/>
                  </a:lnTo>
                  <a:lnTo>
                    <a:pt x="2262" y="1497"/>
                  </a:lnTo>
                  <a:lnTo>
                    <a:pt x="2248" y="1501"/>
                  </a:lnTo>
                  <a:lnTo>
                    <a:pt x="2236" y="1497"/>
                  </a:lnTo>
                  <a:lnTo>
                    <a:pt x="2225" y="1498"/>
                  </a:lnTo>
                  <a:lnTo>
                    <a:pt x="2237" y="1503"/>
                  </a:lnTo>
                  <a:lnTo>
                    <a:pt x="2248" y="1506"/>
                  </a:lnTo>
                  <a:lnTo>
                    <a:pt x="2236" y="1507"/>
                  </a:lnTo>
                  <a:lnTo>
                    <a:pt x="2225" y="1504"/>
                  </a:lnTo>
                  <a:lnTo>
                    <a:pt x="2214" y="1499"/>
                  </a:lnTo>
                  <a:lnTo>
                    <a:pt x="2206" y="1491"/>
                  </a:lnTo>
                  <a:lnTo>
                    <a:pt x="2194" y="1491"/>
                  </a:lnTo>
                  <a:lnTo>
                    <a:pt x="2203" y="1500"/>
                  </a:lnTo>
                  <a:lnTo>
                    <a:pt x="2213" y="1507"/>
                  </a:lnTo>
                  <a:lnTo>
                    <a:pt x="2201" y="1508"/>
                  </a:lnTo>
                  <a:lnTo>
                    <a:pt x="2190" y="1504"/>
                  </a:lnTo>
                  <a:lnTo>
                    <a:pt x="2181" y="1499"/>
                  </a:lnTo>
                  <a:lnTo>
                    <a:pt x="2164" y="1495"/>
                  </a:lnTo>
                  <a:lnTo>
                    <a:pt x="2176" y="1505"/>
                  </a:lnTo>
                  <a:lnTo>
                    <a:pt x="2165" y="1505"/>
                  </a:lnTo>
                  <a:lnTo>
                    <a:pt x="2154" y="1501"/>
                  </a:lnTo>
                  <a:lnTo>
                    <a:pt x="2167" y="1502"/>
                  </a:lnTo>
                  <a:lnTo>
                    <a:pt x="2157" y="1493"/>
                  </a:lnTo>
                  <a:lnTo>
                    <a:pt x="2143" y="1493"/>
                  </a:lnTo>
                  <a:lnTo>
                    <a:pt x="2132" y="1494"/>
                  </a:lnTo>
                  <a:lnTo>
                    <a:pt x="2132" y="1507"/>
                  </a:lnTo>
                  <a:lnTo>
                    <a:pt x="2120" y="1507"/>
                  </a:lnTo>
                  <a:lnTo>
                    <a:pt x="2109" y="1501"/>
                  </a:lnTo>
                  <a:lnTo>
                    <a:pt x="2099" y="1494"/>
                  </a:lnTo>
                  <a:lnTo>
                    <a:pt x="2091" y="1486"/>
                  </a:lnTo>
                  <a:lnTo>
                    <a:pt x="2098" y="1497"/>
                  </a:lnTo>
                  <a:lnTo>
                    <a:pt x="2087" y="1495"/>
                  </a:lnTo>
                  <a:lnTo>
                    <a:pt x="2077" y="1489"/>
                  </a:lnTo>
                  <a:lnTo>
                    <a:pt x="2064" y="1488"/>
                  </a:lnTo>
                  <a:lnTo>
                    <a:pt x="2051" y="1484"/>
                  </a:lnTo>
                  <a:lnTo>
                    <a:pt x="2040" y="1483"/>
                  </a:lnTo>
                  <a:lnTo>
                    <a:pt x="2029" y="1478"/>
                  </a:lnTo>
                  <a:lnTo>
                    <a:pt x="2017" y="1475"/>
                  </a:lnTo>
                  <a:lnTo>
                    <a:pt x="2029" y="1472"/>
                  </a:lnTo>
                  <a:lnTo>
                    <a:pt x="2040" y="1479"/>
                  </a:lnTo>
                  <a:lnTo>
                    <a:pt x="2039" y="1468"/>
                  </a:lnTo>
                  <a:lnTo>
                    <a:pt x="2031" y="1455"/>
                  </a:lnTo>
                  <a:lnTo>
                    <a:pt x="2042" y="1450"/>
                  </a:lnTo>
                  <a:lnTo>
                    <a:pt x="2052" y="1456"/>
                  </a:lnTo>
                  <a:lnTo>
                    <a:pt x="2046" y="1446"/>
                  </a:lnTo>
                  <a:lnTo>
                    <a:pt x="2061" y="1446"/>
                  </a:lnTo>
                  <a:lnTo>
                    <a:pt x="2050" y="1445"/>
                  </a:lnTo>
                  <a:lnTo>
                    <a:pt x="2061" y="1448"/>
                  </a:lnTo>
                  <a:lnTo>
                    <a:pt x="2068" y="1440"/>
                  </a:lnTo>
                  <a:lnTo>
                    <a:pt x="2059" y="1432"/>
                  </a:lnTo>
                  <a:lnTo>
                    <a:pt x="2048" y="1438"/>
                  </a:lnTo>
                  <a:lnTo>
                    <a:pt x="2037" y="1436"/>
                  </a:lnTo>
                  <a:lnTo>
                    <a:pt x="2026" y="1432"/>
                  </a:lnTo>
                  <a:lnTo>
                    <a:pt x="2018" y="1422"/>
                  </a:lnTo>
                  <a:lnTo>
                    <a:pt x="2014" y="1411"/>
                  </a:lnTo>
                  <a:lnTo>
                    <a:pt x="2018" y="1398"/>
                  </a:lnTo>
                  <a:lnTo>
                    <a:pt x="2008" y="1404"/>
                  </a:lnTo>
                  <a:lnTo>
                    <a:pt x="1997" y="1399"/>
                  </a:lnTo>
                  <a:lnTo>
                    <a:pt x="1993" y="1411"/>
                  </a:lnTo>
                  <a:lnTo>
                    <a:pt x="1985" y="1403"/>
                  </a:lnTo>
                  <a:lnTo>
                    <a:pt x="1974" y="1400"/>
                  </a:lnTo>
                  <a:lnTo>
                    <a:pt x="1969" y="1387"/>
                  </a:lnTo>
                  <a:lnTo>
                    <a:pt x="1968" y="1375"/>
                  </a:lnTo>
                  <a:lnTo>
                    <a:pt x="1967" y="1388"/>
                  </a:lnTo>
                  <a:lnTo>
                    <a:pt x="1960" y="1397"/>
                  </a:lnTo>
                  <a:lnTo>
                    <a:pt x="1952" y="1389"/>
                  </a:lnTo>
                  <a:lnTo>
                    <a:pt x="1952" y="1402"/>
                  </a:lnTo>
                  <a:lnTo>
                    <a:pt x="1940" y="1403"/>
                  </a:lnTo>
                  <a:lnTo>
                    <a:pt x="1929" y="1403"/>
                  </a:lnTo>
                  <a:lnTo>
                    <a:pt x="1916" y="1395"/>
                  </a:lnTo>
                  <a:lnTo>
                    <a:pt x="1909" y="1384"/>
                  </a:lnTo>
                  <a:lnTo>
                    <a:pt x="1905" y="1373"/>
                  </a:lnTo>
                  <a:lnTo>
                    <a:pt x="1901" y="1361"/>
                  </a:lnTo>
                  <a:lnTo>
                    <a:pt x="1905" y="1345"/>
                  </a:lnTo>
                  <a:lnTo>
                    <a:pt x="1909" y="1332"/>
                  </a:lnTo>
                  <a:lnTo>
                    <a:pt x="1919" y="1327"/>
                  </a:lnTo>
                  <a:lnTo>
                    <a:pt x="1929" y="1322"/>
                  </a:lnTo>
                  <a:lnTo>
                    <a:pt x="1939" y="1328"/>
                  </a:lnTo>
                  <a:lnTo>
                    <a:pt x="1950" y="1330"/>
                  </a:lnTo>
                  <a:lnTo>
                    <a:pt x="1961" y="1331"/>
                  </a:lnTo>
                  <a:lnTo>
                    <a:pt x="1961" y="1319"/>
                  </a:lnTo>
                  <a:lnTo>
                    <a:pt x="1967" y="1308"/>
                  </a:lnTo>
                  <a:lnTo>
                    <a:pt x="1977" y="1304"/>
                  </a:lnTo>
                  <a:lnTo>
                    <a:pt x="1969" y="1295"/>
                  </a:lnTo>
                  <a:lnTo>
                    <a:pt x="1980" y="1300"/>
                  </a:lnTo>
                  <a:lnTo>
                    <a:pt x="1977" y="1289"/>
                  </a:lnTo>
                  <a:lnTo>
                    <a:pt x="1984" y="1280"/>
                  </a:lnTo>
                  <a:lnTo>
                    <a:pt x="1992" y="1271"/>
                  </a:lnTo>
                  <a:lnTo>
                    <a:pt x="2010" y="1272"/>
                  </a:lnTo>
                  <a:lnTo>
                    <a:pt x="1997" y="1268"/>
                  </a:lnTo>
                  <a:lnTo>
                    <a:pt x="1982" y="1273"/>
                  </a:lnTo>
                  <a:lnTo>
                    <a:pt x="1982" y="1262"/>
                  </a:lnTo>
                  <a:lnTo>
                    <a:pt x="1994" y="1258"/>
                  </a:lnTo>
                  <a:lnTo>
                    <a:pt x="2005" y="1262"/>
                  </a:lnTo>
                  <a:lnTo>
                    <a:pt x="2018" y="1263"/>
                  </a:lnTo>
                  <a:lnTo>
                    <a:pt x="2029" y="1262"/>
                  </a:lnTo>
                  <a:lnTo>
                    <a:pt x="2014" y="1259"/>
                  </a:lnTo>
                  <a:lnTo>
                    <a:pt x="2001" y="1258"/>
                  </a:lnTo>
                  <a:lnTo>
                    <a:pt x="1988" y="1259"/>
                  </a:lnTo>
                  <a:lnTo>
                    <a:pt x="1977" y="1259"/>
                  </a:lnTo>
                  <a:lnTo>
                    <a:pt x="1966" y="1256"/>
                  </a:lnTo>
                  <a:lnTo>
                    <a:pt x="1964" y="1242"/>
                  </a:lnTo>
                  <a:lnTo>
                    <a:pt x="1975" y="1234"/>
                  </a:lnTo>
                  <a:lnTo>
                    <a:pt x="1988" y="1230"/>
                  </a:lnTo>
                  <a:lnTo>
                    <a:pt x="1999" y="1230"/>
                  </a:lnTo>
                  <a:lnTo>
                    <a:pt x="2010" y="1233"/>
                  </a:lnTo>
                  <a:lnTo>
                    <a:pt x="2024" y="1235"/>
                  </a:lnTo>
                  <a:lnTo>
                    <a:pt x="2013" y="1230"/>
                  </a:lnTo>
                  <a:lnTo>
                    <a:pt x="2000" y="1226"/>
                  </a:lnTo>
                  <a:lnTo>
                    <a:pt x="2007" y="1216"/>
                  </a:lnTo>
                  <a:lnTo>
                    <a:pt x="2018" y="1216"/>
                  </a:lnTo>
                  <a:lnTo>
                    <a:pt x="2005" y="1209"/>
                  </a:lnTo>
                  <a:lnTo>
                    <a:pt x="2010" y="1197"/>
                  </a:lnTo>
                  <a:lnTo>
                    <a:pt x="2021" y="1189"/>
                  </a:lnTo>
                  <a:lnTo>
                    <a:pt x="2033" y="1188"/>
                  </a:lnTo>
                  <a:lnTo>
                    <a:pt x="2044" y="1183"/>
                  </a:lnTo>
                  <a:lnTo>
                    <a:pt x="2056" y="1182"/>
                  </a:lnTo>
                  <a:lnTo>
                    <a:pt x="2067" y="1186"/>
                  </a:lnTo>
                  <a:lnTo>
                    <a:pt x="2078" y="1182"/>
                  </a:lnTo>
                  <a:lnTo>
                    <a:pt x="2086" y="1173"/>
                  </a:lnTo>
                  <a:lnTo>
                    <a:pt x="2097" y="1170"/>
                  </a:lnTo>
                  <a:lnTo>
                    <a:pt x="2109" y="1165"/>
                  </a:lnTo>
                  <a:lnTo>
                    <a:pt x="2123" y="1169"/>
                  </a:lnTo>
                  <a:lnTo>
                    <a:pt x="2132" y="1175"/>
                  </a:lnTo>
                  <a:lnTo>
                    <a:pt x="2145" y="1177"/>
                  </a:lnTo>
                  <a:lnTo>
                    <a:pt x="2156" y="1177"/>
                  </a:lnTo>
                  <a:lnTo>
                    <a:pt x="2165" y="1184"/>
                  </a:lnTo>
                  <a:lnTo>
                    <a:pt x="2181" y="1188"/>
                  </a:lnTo>
                  <a:lnTo>
                    <a:pt x="2193" y="1189"/>
                  </a:lnTo>
                  <a:lnTo>
                    <a:pt x="2206" y="1194"/>
                  </a:lnTo>
                  <a:close/>
                  <a:moveTo>
                    <a:pt x="2217" y="1189"/>
                  </a:moveTo>
                  <a:lnTo>
                    <a:pt x="2205" y="1186"/>
                  </a:lnTo>
                  <a:lnTo>
                    <a:pt x="2194" y="1186"/>
                  </a:lnTo>
                  <a:lnTo>
                    <a:pt x="2183" y="1185"/>
                  </a:lnTo>
                  <a:lnTo>
                    <a:pt x="2180" y="1173"/>
                  </a:lnTo>
                  <a:lnTo>
                    <a:pt x="2171" y="1165"/>
                  </a:lnTo>
                  <a:lnTo>
                    <a:pt x="2164" y="1155"/>
                  </a:lnTo>
                  <a:lnTo>
                    <a:pt x="2171" y="1166"/>
                  </a:lnTo>
                  <a:lnTo>
                    <a:pt x="2173" y="1180"/>
                  </a:lnTo>
                  <a:lnTo>
                    <a:pt x="2160" y="1175"/>
                  </a:lnTo>
                  <a:lnTo>
                    <a:pt x="2146" y="1176"/>
                  </a:lnTo>
                  <a:lnTo>
                    <a:pt x="2133" y="1174"/>
                  </a:lnTo>
                  <a:lnTo>
                    <a:pt x="2123" y="1167"/>
                  </a:lnTo>
                  <a:lnTo>
                    <a:pt x="2113" y="1164"/>
                  </a:lnTo>
                  <a:lnTo>
                    <a:pt x="2097" y="1166"/>
                  </a:lnTo>
                  <a:lnTo>
                    <a:pt x="2085" y="1169"/>
                  </a:lnTo>
                  <a:lnTo>
                    <a:pt x="2076" y="1175"/>
                  </a:lnTo>
                  <a:lnTo>
                    <a:pt x="2064" y="1176"/>
                  </a:lnTo>
                  <a:lnTo>
                    <a:pt x="2072" y="1165"/>
                  </a:lnTo>
                  <a:lnTo>
                    <a:pt x="2083" y="1159"/>
                  </a:lnTo>
                  <a:lnTo>
                    <a:pt x="2071" y="1158"/>
                  </a:lnTo>
                  <a:lnTo>
                    <a:pt x="2078" y="1148"/>
                  </a:lnTo>
                  <a:lnTo>
                    <a:pt x="2092" y="1142"/>
                  </a:lnTo>
                  <a:lnTo>
                    <a:pt x="2103" y="1137"/>
                  </a:lnTo>
                  <a:lnTo>
                    <a:pt x="2117" y="1134"/>
                  </a:lnTo>
                  <a:lnTo>
                    <a:pt x="2128" y="1131"/>
                  </a:lnTo>
                  <a:lnTo>
                    <a:pt x="2144" y="1134"/>
                  </a:lnTo>
                  <a:lnTo>
                    <a:pt x="2154" y="1139"/>
                  </a:lnTo>
                  <a:lnTo>
                    <a:pt x="2166" y="1137"/>
                  </a:lnTo>
                  <a:lnTo>
                    <a:pt x="2155" y="1137"/>
                  </a:lnTo>
                  <a:lnTo>
                    <a:pt x="2144" y="1133"/>
                  </a:lnTo>
                  <a:lnTo>
                    <a:pt x="2131" y="1129"/>
                  </a:lnTo>
                  <a:lnTo>
                    <a:pt x="2140" y="1121"/>
                  </a:lnTo>
                  <a:lnTo>
                    <a:pt x="2126" y="1126"/>
                  </a:lnTo>
                  <a:lnTo>
                    <a:pt x="2114" y="1131"/>
                  </a:lnTo>
                  <a:lnTo>
                    <a:pt x="2103" y="1132"/>
                  </a:lnTo>
                  <a:lnTo>
                    <a:pt x="2091" y="1131"/>
                  </a:lnTo>
                  <a:lnTo>
                    <a:pt x="2079" y="1139"/>
                  </a:lnTo>
                  <a:lnTo>
                    <a:pt x="2068" y="1144"/>
                  </a:lnTo>
                  <a:lnTo>
                    <a:pt x="2056" y="1141"/>
                  </a:lnTo>
                  <a:lnTo>
                    <a:pt x="2048" y="1133"/>
                  </a:lnTo>
                  <a:lnTo>
                    <a:pt x="2036" y="1128"/>
                  </a:lnTo>
                  <a:lnTo>
                    <a:pt x="2050" y="1122"/>
                  </a:lnTo>
                  <a:lnTo>
                    <a:pt x="2059" y="1115"/>
                  </a:lnTo>
                  <a:lnTo>
                    <a:pt x="2068" y="1107"/>
                  </a:lnTo>
                  <a:lnTo>
                    <a:pt x="2081" y="1102"/>
                  </a:lnTo>
                  <a:lnTo>
                    <a:pt x="2092" y="1100"/>
                  </a:lnTo>
                  <a:lnTo>
                    <a:pt x="2106" y="1100"/>
                  </a:lnTo>
                  <a:lnTo>
                    <a:pt x="2118" y="1105"/>
                  </a:lnTo>
                  <a:lnTo>
                    <a:pt x="2108" y="1102"/>
                  </a:lnTo>
                  <a:lnTo>
                    <a:pt x="2095" y="1095"/>
                  </a:lnTo>
                  <a:lnTo>
                    <a:pt x="2105" y="1081"/>
                  </a:lnTo>
                  <a:lnTo>
                    <a:pt x="2115" y="1075"/>
                  </a:lnTo>
                  <a:lnTo>
                    <a:pt x="2126" y="1073"/>
                  </a:lnTo>
                  <a:lnTo>
                    <a:pt x="2137" y="1078"/>
                  </a:lnTo>
                  <a:lnTo>
                    <a:pt x="2150" y="1078"/>
                  </a:lnTo>
                  <a:lnTo>
                    <a:pt x="2161" y="1082"/>
                  </a:lnTo>
                  <a:lnTo>
                    <a:pt x="2172" y="1086"/>
                  </a:lnTo>
                  <a:lnTo>
                    <a:pt x="2186" y="1087"/>
                  </a:lnTo>
                  <a:lnTo>
                    <a:pt x="2197" y="1092"/>
                  </a:lnTo>
                  <a:lnTo>
                    <a:pt x="2186" y="1086"/>
                  </a:lnTo>
                  <a:lnTo>
                    <a:pt x="2174" y="1086"/>
                  </a:lnTo>
                  <a:lnTo>
                    <a:pt x="2178" y="1075"/>
                  </a:lnTo>
                  <a:lnTo>
                    <a:pt x="2168" y="1080"/>
                  </a:lnTo>
                  <a:lnTo>
                    <a:pt x="2156" y="1076"/>
                  </a:lnTo>
                  <a:lnTo>
                    <a:pt x="2145" y="1070"/>
                  </a:lnTo>
                  <a:lnTo>
                    <a:pt x="2132" y="1065"/>
                  </a:lnTo>
                  <a:lnTo>
                    <a:pt x="2142" y="1059"/>
                  </a:lnTo>
                  <a:lnTo>
                    <a:pt x="2153" y="1058"/>
                  </a:lnTo>
                  <a:lnTo>
                    <a:pt x="2165" y="1059"/>
                  </a:lnTo>
                  <a:lnTo>
                    <a:pt x="2154" y="1053"/>
                  </a:lnTo>
                  <a:lnTo>
                    <a:pt x="2142" y="1050"/>
                  </a:lnTo>
                  <a:lnTo>
                    <a:pt x="2152" y="1038"/>
                  </a:lnTo>
                  <a:lnTo>
                    <a:pt x="2164" y="1038"/>
                  </a:lnTo>
                  <a:lnTo>
                    <a:pt x="2176" y="1037"/>
                  </a:lnTo>
                  <a:lnTo>
                    <a:pt x="2189" y="1034"/>
                  </a:lnTo>
                  <a:lnTo>
                    <a:pt x="2177" y="1033"/>
                  </a:lnTo>
                  <a:lnTo>
                    <a:pt x="2165" y="1026"/>
                  </a:lnTo>
                  <a:lnTo>
                    <a:pt x="2154" y="1025"/>
                  </a:lnTo>
                  <a:lnTo>
                    <a:pt x="2150" y="1014"/>
                  </a:lnTo>
                  <a:lnTo>
                    <a:pt x="2164" y="1006"/>
                  </a:lnTo>
                  <a:lnTo>
                    <a:pt x="2177" y="1011"/>
                  </a:lnTo>
                  <a:lnTo>
                    <a:pt x="2189" y="1007"/>
                  </a:lnTo>
                  <a:lnTo>
                    <a:pt x="2199" y="1003"/>
                  </a:lnTo>
                  <a:lnTo>
                    <a:pt x="2210" y="1009"/>
                  </a:lnTo>
                  <a:lnTo>
                    <a:pt x="2221" y="1010"/>
                  </a:lnTo>
                  <a:lnTo>
                    <a:pt x="2234" y="1007"/>
                  </a:lnTo>
                  <a:lnTo>
                    <a:pt x="2222" y="1006"/>
                  </a:lnTo>
                  <a:lnTo>
                    <a:pt x="2211" y="1003"/>
                  </a:lnTo>
                  <a:lnTo>
                    <a:pt x="2199" y="995"/>
                  </a:lnTo>
                  <a:lnTo>
                    <a:pt x="2187" y="994"/>
                  </a:lnTo>
                  <a:lnTo>
                    <a:pt x="2175" y="996"/>
                  </a:lnTo>
                  <a:lnTo>
                    <a:pt x="2186" y="982"/>
                  </a:lnTo>
                  <a:lnTo>
                    <a:pt x="2197" y="979"/>
                  </a:lnTo>
                  <a:lnTo>
                    <a:pt x="2208" y="978"/>
                  </a:lnTo>
                  <a:lnTo>
                    <a:pt x="2219" y="974"/>
                  </a:lnTo>
                  <a:lnTo>
                    <a:pt x="2208" y="972"/>
                  </a:lnTo>
                  <a:lnTo>
                    <a:pt x="2197" y="977"/>
                  </a:lnTo>
                  <a:lnTo>
                    <a:pt x="2203" y="966"/>
                  </a:lnTo>
                  <a:lnTo>
                    <a:pt x="2187" y="966"/>
                  </a:lnTo>
                  <a:lnTo>
                    <a:pt x="2174" y="970"/>
                  </a:lnTo>
                  <a:lnTo>
                    <a:pt x="2174" y="958"/>
                  </a:lnTo>
                  <a:lnTo>
                    <a:pt x="2163" y="957"/>
                  </a:lnTo>
                  <a:lnTo>
                    <a:pt x="2171" y="944"/>
                  </a:lnTo>
                  <a:lnTo>
                    <a:pt x="2182" y="944"/>
                  </a:lnTo>
                  <a:lnTo>
                    <a:pt x="2196" y="944"/>
                  </a:lnTo>
                  <a:lnTo>
                    <a:pt x="2201" y="955"/>
                  </a:lnTo>
                  <a:lnTo>
                    <a:pt x="2213" y="956"/>
                  </a:lnTo>
                  <a:lnTo>
                    <a:pt x="2219" y="946"/>
                  </a:lnTo>
                  <a:lnTo>
                    <a:pt x="2229" y="940"/>
                  </a:lnTo>
                  <a:lnTo>
                    <a:pt x="2221" y="931"/>
                  </a:lnTo>
                  <a:lnTo>
                    <a:pt x="2228" y="922"/>
                  </a:lnTo>
                  <a:lnTo>
                    <a:pt x="2239" y="918"/>
                  </a:lnTo>
                  <a:lnTo>
                    <a:pt x="2253" y="920"/>
                  </a:lnTo>
                  <a:lnTo>
                    <a:pt x="2271" y="926"/>
                  </a:lnTo>
                  <a:lnTo>
                    <a:pt x="2283" y="925"/>
                  </a:lnTo>
                  <a:lnTo>
                    <a:pt x="2280" y="914"/>
                  </a:lnTo>
                  <a:lnTo>
                    <a:pt x="2271" y="907"/>
                  </a:lnTo>
                  <a:lnTo>
                    <a:pt x="2280" y="899"/>
                  </a:lnTo>
                  <a:lnTo>
                    <a:pt x="2293" y="895"/>
                  </a:lnTo>
                  <a:lnTo>
                    <a:pt x="2308" y="892"/>
                  </a:lnTo>
                  <a:lnTo>
                    <a:pt x="2298" y="887"/>
                  </a:lnTo>
                  <a:lnTo>
                    <a:pt x="2309" y="880"/>
                  </a:lnTo>
                  <a:lnTo>
                    <a:pt x="2320" y="876"/>
                  </a:lnTo>
                  <a:lnTo>
                    <a:pt x="2335" y="872"/>
                  </a:lnTo>
                  <a:lnTo>
                    <a:pt x="2344" y="865"/>
                  </a:lnTo>
                  <a:lnTo>
                    <a:pt x="2353" y="855"/>
                  </a:lnTo>
                  <a:lnTo>
                    <a:pt x="2364" y="857"/>
                  </a:lnTo>
                  <a:lnTo>
                    <a:pt x="2374" y="852"/>
                  </a:lnTo>
                  <a:lnTo>
                    <a:pt x="2386" y="846"/>
                  </a:lnTo>
                  <a:lnTo>
                    <a:pt x="2398" y="849"/>
                  </a:lnTo>
                  <a:lnTo>
                    <a:pt x="2409" y="845"/>
                  </a:lnTo>
                  <a:lnTo>
                    <a:pt x="2420" y="840"/>
                  </a:lnTo>
                  <a:lnTo>
                    <a:pt x="2435" y="839"/>
                  </a:lnTo>
                  <a:lnTo>
                    <a:pt x="2426" y="832"/>
                  </a:lnTo>
                  <a:lnTo>
                    <a:pt x="2434" y="823"/>
                  </a:lnTo>
                  <a:lnTo>
                    <a:pt x="2447" y="820"/>
                  </a:lnTo>
                  <a:lnTo>
                    <a:pt x="2464" y="821"/>
                  </a:lnTo>
                  <a:lnTo>
                    <a:pt x="2452" y="831"/>
                  </a:lnTo>
                  <a:lnTo>
                    <a:pt x="2463" y="838"/>
                  </a:lnTo>
                  <a:lnTo>
                    <a:pt x="2472" y="829"/>
                  </a:lnTo>
                  <a:lnTo>
                    <a:pt x="2483" y="825"/>
                  </a:lnTo>
                  <a:lnTo>
                    <a:pt x="2473" y="818"/>
                  </a:lnTo>
                  <a:lnTo>
                    <a:pt x="2476" y="807"/>
                  </a:lnTo>
                  <a:lnTo>
                    <a:pt x="2487" y="800"/>
                  </a:lnTo>
                  <a:lnTo>
                    <a:pt x="2501" y="800"/>
                  </a:lnTo>
                  <a:lnTo>
                    <a:pt x="2514" y="799"/>
                  </a:lnTo>
                  <a:lnTo>
                    <a:pt x="2526" y="800"/>
                  </a:lnTo>
                  <a:lnTo>
                    <a:pt x="2537" y="801"/>
                  </a:lnTo>
                  <a:lnTo>
                    <a:pt x="2552" y="803"/>
                  </a:lnTo>
                  <a:lnTo>
                    <a:pt x="2559" y="812"/>
                  </a:lnTo>
                  <a:lnTo>
                    <a:pt x="2571" y="810"/>
                  </a:lnTo>
                  <a:lnTo>
                    <a:pt x="2581" y="805"/>
                  </a:lnTo>
                  <a:lnTo>
                    <a:pt x="2592" y="808"/>
                  </a:lnTo>
                  <a:lnTo>
                    <a:pt x="2607" y="807"/>
                  </a:lnTo>
                  <a:lnTo>
                    <a:pt x="2620" y="801"/>
                  </a:lnTo>
                  <a:lnTo>
                    <a:pt x="2635" y="794"/>
                  </a:lnTo>
                  <a:lnTo>
                    <a:pt x="2650" y="793"/>
                  </a:lnTo>
                  <a:lnTo>
                    <a:pt x="2661" y="797"/>
                  </a:lnTo>
                  <a:lnTo>
                    <a:pt x="2671" y="791"/>
                  </a:lnTo>
                  <a:lnTo>
                    <a:pt x="2683" y="790"/>
                  </a:lnTo>
                  <a:lnTo>
                    <a:pt x="2696" y="788"/>
                  </a:lnTo>
                  <a:lnTo>
                    <a:pt x="2704" y="780"/>
                  </a:lnTo>
                  <a:lnTo>
                    <a:pt x="2720" y="772"/>
                  </a:lnTo>
                  <a:lnTo>
                    <a:pt x="2730" y="774"/>
                  </a:lnTo>
                  <a:lnTo>
                    <a:pt x="2739" y="767"/>
                  </a:lnTo>
                  <a:lnTo>
                    <a:pt x="2748" y="761"/>
                  </a:lnTo>
                  <a:lnTo>
                    <a:pt x="2769" y="767"/>
                  </a:lnTo>
                  <a:lnTo>
                    <a:pt x="2780" y="767"/>
                  </a:lnTo>
                  <a:lnTo>
                    <a:pt x="2774" y="757"/>
                  </a:lnTo>
                  <a:lnTo>
                    <a:pt x="2765" y="750"/>
                  </a:lnTo>
                  <a:lnTo>
                    <a:pt x="2774" y="738"/>
                  </a:lnTo>
                  <a:lnTo>
                    <a:pt x="2788" y="736"/>
                  </a:lnTo>
                  <a:lnTo>
                    <a:pt x="2801" y="728"/>
                  </a:lnTo>
                  <a:lnTo>
                    <a:pt x="2812" y="722"/>
                  </a:lnTo>
                  <a:lnTo>
                    <a:pt x="2825" y="718"/>
                  </a:lnTo>
                  <a:lnTo>
                    <a:pt x="2839" y="710"/>
                  </a:lnTo>
                  <a:lnTo>
                    <a:pt x="2852" y="711"/>
                  </a:lnTo>
                  <a:lnTo>
                    <a:pt x="2864" y="706"/>
                  </a:lnTo>
                  <a:lnTo>
                    <a:pt x="2875" y="703"/>
                  </a:lnTo>
                  <a:lnTo>
                    <a:pt x="2887" y="703"/>
                  </a:lnTo>
                  <a:lnTo>
                    <a:pt x="2904" y="703"/>
                  </a:lnTo>
                  <a:lnTo>
                    <a:pt x="2915" y="706"/>
                  </a:lnTo>
                  <a:lnTo>
                    <a:pt x="2926" y="708"/>
                  </a:lnTo>
                  <a:lnTo>
                    <a:pt x="2936" y="716"/>
                  </a:lnTo>
                  <a:lnTo>
                    <a:pt x="2947" y="720"/>
                  </a:lnTo>
                  <a:lnTo>
                    <a:pt x="2955" y="731"/>
                  </a:lnTo>
                  <a:lnTo>
                    <a:pt x="2961" y="742"/>
                  </a:lnTo>
                  <a:lnTo>
                    <a:pt x="2950" y="749"/>
                  </a:lnTo>
                  <a:lnTo>
                    <a:pt x="2945" y="760"/>
                  </a:lnTo>
                  <a:lnTo>
                    <a:pt x="2941" y="771"/>
                  </a:lnTo>
                  <a:lnTo>
                    <a:pt x="2932" y="782"/>
                  </a:lnTo>
                  <a:lnTo>
                    <a:pt x="2922" y="790"/>
                  </a:lnTo>
                  <a:lnTo>
                    <a:pt x="2910" y="796"/>
                  </a:lnTo>
                  <a:lnTo>
                    <a:pt x="2897" y="805"/>
                  </a:lnTo>
                  <a:lnTo>
                    <a:pt x="2885" y="809"/>
                  </a:lnTo>
                  <a:lnTo>
                    <a:pt x="2874" y="812"/>
                  </a:lnTo>
                  <a:lnTo>
                    <a:pt x="2863" y="816"/>
                  </a:lnTo>
                  <a:lnTo>
                    <a:pt x="2846" y="825"/>
                  </a:lnTo>
                  <a:lnTo>
                    <a:pt x="2834" y="827"/>
                  </a:lnTo>
                  <a:lnTo>
                    <a:pt x="2819" y="831"/>
                  </a:lnTo>
                  <a:lnTo>
                    <a:pt x="2807" y="837"/>
                  </a:lnTo>
                  <a:lnTo>
                    <a:pt x="2794" y="837"/>
                  </a:lnTo>
                  <a:lnTo>
                    <a:pt x="2784" y="844"/>
                  </a:lnTo>
                  <a:lnTo>
                    <a:pt x="2767" y="846"/>
                  </a:lnTo>
                  <a:lnTo>
                    <a:pt x="2753" y="850"/>
                  </a:lnTo>
                  <a:lnTo>
                    <a:pt x="2742" y="853"/>
                  </a:lnTo>
                  <a:lnTo>
                    <a:pt x="2731" y="857"/>
                  </a:lnTo>
                  <a:lnTo>
                    <a:pt x="2719" y="864"/>
                  </a:lnTo>
                  <a:lnTo>
                    <a:pt x="2704" y="866"/>
                  </a:lnTo>
                  <a:lnTo>
                    <a:pt x="2692" y="869"/>
                  </a:lnTo>
                  <a:lnTo>
                    <a:pt x="2676" y="873"/>
                  </a:lnTo>
                  <a:lnTo>
                    <a:pt x="2664" y="874"/>
                  </a:lnTo>
                  <a:lnTo>
                    <a:pt x="2654" y="878"/>
                  </a:lnTo>
                  <a:lnTo>
                    <a:pt x="2642" y="885"/>
                  </a:lnTo>
                  <a:lnTo>
                    <a:pt x="2635" y="873"/>
                  </a:lnTo>
                  <a:lnTo>
                    <a:pt x="2627" y="882"/>
                  </a:lnTo>
                  <a:lnTo>
                    <a:pt x="2617" y="888"/>
                  </a:lnTo>
                  <a:lnTo>
                    <a:pt x="2605" y="891"/>
                  </a:lnTo>
                  <a:lnTo>
                    <a:pt x="2593" y="895"/>
                  </a:lnTo>
                  <a:lnTo>
                    <a:pt x="2581" y="900"/>
                  </a:lnTo>
                  <a:lnTo>
                    <a:pt x="2567" y="904"/>
                  </a:lnTo>
                  <a:lnTo>
                    <a:pt x="2556" y="908"/>
                  </a:lnTo>
                  <a:lnTo>
                    <a:pt x="2537" y="909"/>
                  </a:lnTo>
                  <a:lnTo>
                    <a:pt x="2529" y="917"/>
                  </a:lnTo>
                  <a:lnTo>
                    <a:pt x="2516" y="924"/>
                  </a:lnTo>
                  <a:lnTo>
                    <a:pt x="2507" y="937"/>
                  </a:lnTo>
                  <a:lnTo>
                    <a:pt x="2499" y="928"/>
                  </a:lnTo>
                  <a:lnTo>
                    <a:pt x="2488" y="937"/>
                  </a:lnTo>
                  <a:lnTo>
                    <a:pt x="2479" y="943"/>
                  </a:lnTo>
                  <a:lnTo>
                    <a:pt x="2467" y="948"/>
                  </a:lnTo>
                  <a:lnTo>
                    <a:pt x="2465" y="960"/>
                  </a:lnTo>
                  <a:lnTo>
                    <a:pt x="2454" y="962"/>
                  </a:lnTo>
                  <a:lnTo>
                    <a:pt x="2441" y="959"/>
                  </a:lnTo>
                  <a:lnTo>
                    <a:pt x="2434" y="969"/>
                  </a:lnTo>
                  <a:lnTo>
                    <a:pt x="2421" y="968"/>
                  </a:lnTo>
                  <a:lnTo>
                    <a:pt x="2446" y="974"/>
                  </a:lnTo>
                  <a:lnTo>
                    <a:pt x="2450" y="985"/>
                  </a:lnTo>
                  <a:lnTo>
                    <a:pt x="2430" y="986"/>
                  </a:lnTo>
                  <a:lnTo>
                    <a:pt x="2436" y="996"/>
                  </a:lnTo>
                  <a:lnTo>
                    <a:pt x="2427" y="1002"/>
                  </a:lnTo>
                  <a:lnTo>
                    <a:pt x="2412" y="1003"/>
                  </a:lnTo>
                  <a:lnTo>
                    <a:pt x="2397" y="1002"/>
                  </a:lnTo>
                  <a:lnTo>
                    <a:pt x="2387" y="994"/>
                  </a:lnTo>
                  <a:lnTo>
                    <a:pt x="2397" y="1004"/>
                  </a:lnTo>
                  <a:lnTo>
                    <a:pt x="2407" y="1011"/>
                  </a:lnTo>
                  <a:lnTo>
                    <a:pt x="2399" y="1021"/>
                  </a:lnTo>
                  <a:lnTo>
                    <a:pt x="2384" y="1015"/>
                  </a:lnTo>
                  <a:lnTo>
                    <a:pt x="2375" y="1007"/>
                  </a:lnTo>
                  <a:lnTo>
                    <a:pt x="2365" y="1000"/>
                  </a:lnTo>
                  <a:lnTo>
                    <a:pt x="2370" y="1011"/>
                  </a:lnTo>
                  <a:lnTo>
                    <a:pt x="2364" y="1024"/>
                  </a:lnTo>
                  <a:lnTo>
                    <a:pt x="2361" y="1035"/>
                  </a:lnTo>
                  <a:lnTo>
                    <a:pt x="2350" y="1037"/>
                  </a:lnTo>
                  <a:lnTo>
                    <a:pt x="2338" y="1031"/>
                  </a:lnTo>
                  <a:lnTo>
                    <a:pt x="2325" y="1027"/>
                  </a:lnTo>
                  <a:lnTo>
                    <a:pt x="2315" y="1023"/>
                  </a:lnTo>
                  <a:lnTo>
                    <a:pt x="2324" y="1030"/>
                  </a:lnTo>
                  <a:lnTo>
                    <a:pt x="2334" y="1042"/>
                  </a:lnTo>
                  <a:lnTo>
                    <a:pt x="2336" y="1054"/>
                  </a:lnTo>
                  <a:lnTo>
                    <a:pt x="2340" y="1065"/>
                  </a:lnTo>
                  <a:lnTo>
                    <a:pt x="2329" y="1065"/>
                  </a:lnTo>
                  <a:lnTo>
                    <a:pt x="2318" y="1070"/>
                  </a:lnTo>
                  <a:lnTo>
                    <a:pt x="2327" y="1077"/>
                  </a:lnTo>
                  <a:lnTo>
                    <a:pt x="2316" y="1079"/>
                  </a:lnTo>
                  <a:lnTo>
                    <a:pt x="2304" y="1076"/>
                  </a:lnTo>
                  <a:lnTo>
                    <a:pt x="2305" y="1088"/>
                  </a:lnTo>
                  <a:lnTo>
                    <a:pt x="2295" y="1094"/>
                  </a:lnTo>
                  <a:lnTo>
                    <a:pt x="2283" y="1089"/>
                  </a:lnTo>
                  <a:lnTo>
                    <a:pt x="2275" y="1080"/>
                  </a:lnTo>
                  <a:lnTo>
                    <a:pt x="2265" y="1069"/>
                  </a:lnTo>
                  <a:lnTo>
                    <a:pt x="2268" y="1083"/>
                  </a:lnTo>
                  <a:lnTo>
                    <a:pt x="2255" y="1083"/>
                  </a:lnTo>
                  <a:lnTo>
                    <a:pt x="2267" y="1086"/>
                  </a:lnTo>
                  <a:lnTo>
                    <a:pt x="2280" y="1097"/>
                  </a:lnTo>
                  <a:lnTo>
                    <a:pt x="2289" y="1105"/>
                  </a:lnTo>
                  <a:lnTo>
                    <a:pt x="2290" y="1121"/>
                  </a:lnTo>
                  <a:lnTo>
                    <a:pt x="2281" y="1128"/>
                  </a:lnTo>
                  <a:lnTo>
                    <a:pt x="2272" y="1120"/>
                  </a:lnTo>
                  <a:lnTo>
                    <a:pt x="2260" y="1114"/>
                  </a:lnTo>
                  <a:lnTo>
                    <a:pt x="2243" y="1113"/>
                  </a:lnTo>
                  <a:lnTo>
                    <a:pt x="2232" y="1112"/>
                  </a:lnTo>
                  <a:lnTo>
                    <a:pt x="2220" y="1110"/>
                  </a:lnTo>
                  <a:lnTo>
                    <a:pt x="2232" y="1113"/>
                  </a:lnTo>
                  <a:lnTo>
                    <a:pt x="2246" y="1116"/>
                  </a:lnTo>
                  <a:lnTo>
                    <a:pt x="2260" y="1121"/>
                  </a:lnTo>
                  <a:lnTo>
                    <a:pt x="2268" y="1131"/>
                  </a:lnTo>
                  <a:lnTo>
                    <a:pt x="2272" y="1142"/>
                  </a:lnTo>
                  <a:lnTo>
                    <a:pt x="2262" y="1146"/>
                  </a:lnTo>
                  <a:lnTo>
                    <a:pt x="2250" y="1150"/>
                  </a:lnTo>
                  <a:lnTo>
                    <a:pt x="2235" y="1145"/>
                  </a:lnTo>
                  <a:lnTo>
                    <a:pt x="2226" y="1136"/>
                  </a:lnTo>
                  <a:lnTo>
                    <a:pt x="2214" y="1129"/>
                  </a:lnTo>
                  <a:lnTo>
                    <a:pt x="2200" y="1126"/>
                  </a:lnTo>
                  <a:lnTo>
                    <a:pt x="2214" y="1131"/>
                  </a:lnTo>
                  <a:lnTo>
                    <a:pt x="2222" y="1139"/>
                  </a:lnTo>
                  <a:lnTo>
                    <a:pt x="2233" y="1149"/>
                  </a:lnTo>
                  <a:lnTo>
                    <a:pt x="2245" y="1155"/>
                  </a:lnTo>
                  <a:lnTo>
                    <a:pt x="2244" y="1167"/>
                  </a:lnTo>
                  <a:lnTo>
                    <a:pt x="2235" y="1177"/>
                  </a:lnTo>
                  <a:lnTo>
                    <a:pt x="2224" y="1175"/>
                  </a:lnTo>
                  <a:lnTo>
                    <a:pt x="2219" y="1186"/>
                  </a:lnTo>
                  <a:lnTo>
                    <a:pt x="2217" y="1189"/>
                  </a:lnTo>
                  <a:close/>
                  <a:moveTo>
                    <a:pt x="3834" y="1508"/>
                  </a:moveTo>
                  <a:lnTo>
                    <a:pt x="3830" y="1520"/>
                  </a:lnTo>
                  <a:lnTo>
                    <a:pt x="3821" y="1513"/>
                  </a:lnTo>
                  <a:lnTo>
                    <a:pt x="3831" y="1510"/>
                  </a:lnTo>
                  <a:lnTo>
                    <a:pt x="3834" y="1508"/>
                  </a:lnTo>
                  <a:close/>
                  <a:moveTo>
                    <a:pt x="3793" y="1547"/>
                  </a:moveTo>
                  <a:lnTo>
                    <a:pt x="3805" y="1554"/>
                  </a:lnTo>
                  <a:lnTo>
                    <a:pt x="3795" y="1561"/>
                  </a:lnTo>
                  <a:lnTo>
                    <a:pt x="3794" y="1548"/>
                  </a:lnTo>
                  <a:lnTo>
                    <a:pt x="3793" y="1547"/>
                  </a:lnTo>
                  <a:close/>
                  <a:moveTo>
                    <a:pt x="3778" y="1546"/>
                  </a:moveTo>
                  <a:lnTo>
                    <a:pt x="3769" y="1538"/>
                  </a:lnTo>
                  <a:lnTo>
                    <a:pt x="3760" y="1529"/>
                  </a:lnTo>
                  <a:lnTo>
                    <a:pt x="3753" y="1519"/>
                  </a:lnTo>
                  <a:lnTo>
                    <a:pt x="3761" y="1505"/>
                  </a:lnTo>
                  <a:lnTo>
                    <a:pt x="3771" y="1510"/>
                  </a:lnTo>
                  <a:lnTo>
                    <a:pt x="3776" y="1520"/>
                  </a:lnTo>
                  <a:lnTo>
                    <a:pt x="3786" y="1526"/>
                  </a:lnTo>
                  <a:lnTo>
                    <a:pt x="3788" y="1538"/>
                  </a:lnTo>
                  <a:lnTo>
                    <a:pt x="3779" y="1546"/>
                  </a:lnTo>
                  <a:lnTo>
                    <a:pt x="3778" y="1546"/>
                  </a:lnTo>
                  <a:close/>
                  <a:moveTo>
                    <a:pt x="3776" y="1485"/>
                  </a:moveTo>
                  <a:lnTo>
                    <a:pt x="3784" y="1493"/>
                  </a:lnTo>
                  <a:lnTo>
                    <a:pt x="3792" y="1503"/>
                  </a:lnTo>
                  <a:lnTo>
                    <a:pt x="3799" y="1515"/>
                  </a:lnTo>
                  <a:lnTo>
                    <a:pt x="3798" y="1527"/>
                  </a:lnTo>
                  <a:lnTo>
                    <a:pt x="3785" y="1523"/>
                  </a:lnTo>
                  <a:lnTo>
                    <a:pt x="3777" y="1516"/>
                  </a:lnTo>
                  <a:lnTo>
                    <a:pt x="3767" y="1506"/>
                  </a:lnTo>
                  <a:lnTo>
                    <a:pt x="3770" y="1487"/>
                  </a:lnTo>
                  <a:lnTo>
                    <a:pt x="3776" y="1485"/>
                  </a:lnTo>
                  <a:close/>
                  <a:moveTo>
                    <a:pt x="3768" y="1461"/>
                  </a:moveTo>
                  <a:lnTo>
                    <a:pt x="3764" y="1474"/>
                  </a:lnTo>
                  <a:lnTo>
                    <a:pt x="3756" y="1465"/>
                  </a:lnTo>
                  <a:lnTo>
                    <a:pt x="3767" y="1460"/>
                  </a:lnTo>
                  <a:lnTo>
                    <a:pt x="3768" y="1461"/>
                  </a:lnTo>
                  <a:close/>
                  <a:moveTo>
                    <a:pt x="3811" y="1476"/>
                  </a:moveTo>
                  <a:lnTo>
                    <a:pt x="3801" y="1466"/>
                  </a:lnTo>
                  <a:lnTo>
                    <a:pt x="3812" y="1465"/>
                  </a:lnTo>
                  <a:lnTo>
                    <a:pt x="3811" y="1476"/>
                  </a:lnTo>
                  <a:close/>
                  <a:moveTo>
                    <a:pt x="3435" y="1306"/>
                  </a:moveTo>
                  <a:lnTo>
                    <a:pt x="3440" y="1292"/>
                  </a:lnTo>
                  <a:lnTo>
                    <a:pt x="3450" y="1288"/>
                  </a:lnTo>
                  <a:lnTo>
                    <a:pt x="3456" y="1278"/>
                  </a:lnTo>
                  <a:lnTo>
                    <a:pt x="3470" y="1268"/>
                  </a:lnTo>
                  <a:lnTo>
                    <a:pt x="3482" y="1266"/>
                  </a:lnTo>
                  <a:lnTo>
                    <a:pt x="3495" y="1268"/>
                  </a:lnTo>
                  <a:lnTo>
                    <a:pt x="3510" y="1272"/>
                  </a:lnTo>
                  <a:lnTo>
                    <a:pt x="3517" y="1280"/>
                  </a:lnTo>
                  <a:lnTo>
                    <a:pt x="3509" y="1288"/>
                  </a:lnTo>
                  <a:lnTo>
                    <a:pt x="3498" y="1292"/>
                  </a:lnTo>
                  <a:lnTo>
                    <a:pt x="3489" y="1300"/>
                  </a:lnTo>
                  <a:lnTo>
                    <a:pt x="3476" y="1303"/>
                  </a:lnTo>
                  <a:lnTo>
                    <a:pt x="3465" y="1304"/>
                  </a:lnTo>
                  <a:lnTo>
                    <a:pt x="3452" y="1304"/>
                  </a:lnTo>
                  <a:lnTo>
                    <a:pt x="3441" y="1305"/>
                  </a:lnTo>
                  <a:lnTo>
                    <a:pt x="3435" y="1306"/>
                  </a:lnTo>
                  <a:close/>
                  <a:moveTo>
                    <a:pt x="3544" y="1195"/>
                  </a:moveTo>
                  <a:lnTo>
                    <a:pt x="3553" y="1187"/>
                  </a:lnTo>
                  <a:lnTo>
                    <a:pt x="3569" y="1187"/>
                  </a:lnTo>
                  <a:lnTo>
                    <a:pt x="3579" y="1194"/>
                  </a:lnTo>
                  <a:lnTo>
                    <a:pt x="3568" y="1187"/>
                  </a:lnTo>
                  <a:lnTo>
                    <a:pt x="3557" y="1187"/>
                  </a:lnTo>
                  <a:lnTo>
                    <a:pt x="3545" y="1194"/>
                  </a:lnTo>
                  <a:lnTo>
                    <a:pt x="3544" y="1195"/>
                  </a:lnTo>
                  <a:close/>
                  <a:moveTo>
                    <a:pt x="3576" y="1206"/>
                  </a:moveTo>
                  <a:lnTo>
                    <a:pt x="3581" y="1218"/>
                  </a:lnTo>
                  <a:lnTo>
                    <a:pt x="3589" y="1227"/>
                  </a:lnTo>
                  <a:lnTo>
                    <a:pt x="3590" y="1240"/>
                  </a:lnTo>
                  <a:lnTo>
                    <a:pt x="3589" y="1252"/>
                  </a:lnTo>
                  <a:lnTo>
                    <a:pt x="3572" y="1252"/>
                  </a:lnTo>
                  <a:lnTo>
                    <a:pt x="3561" y="1252"/>
                  </a:lnTo>
                  <a:lnTo>
                    <a:pt x="3550" y="1249"/>
                  </a:lnTo>
                  <a:lnTo>
                    <a:pt x="3538" y="1243"/>
                  </a:lnTo>
                  <a:lnTo>
                    <a:pt x="3539" y="1231"/>
                  </a:lnTo>
                  <a:lnTo>
                    <a:pt x="3549" y="1223"/>
                  </a:lnTo>
                  <a:lnTo>
                    <a:pt x="3558" y="1216"/>
                  </a:lnTo>
                  <a:lnTo>
                    <a:pt x="3568" y="1206"/>
                  </a:lnTo>
                  <a:lnTo>
                    <a:pt x="3576" y="1206"/>
                  </a:lnTo>
                  <a:close/>
                  <a:moveTo>
                    <a:pt x="3311" y="1212"/>
                  </a:moveTo>
                  <a:lnTo>
                    <a:pt x="3301" y="1208"/>
                  </a:lnTo>
                  <a:lnTo>
                    <a:pt x="3296" y="1219"/>
                  </a:lnTo>
                  <a:lnTo>
                    <a:pt x="3297" y="1232"/>
                  </a:lnTo>
                  <a:lnTo>
                    <a:pt x="3279" y="1230"/>
                  </a:lnTo>
                  <a:lnTo>
                    <a:pt x="3268" y="1224"/>
                  </a:lnTo>
                  <a:lnTo>
                    <a:pt x="3267" y="1209"/>
                  </a:lnTo>
                  <a:lnTo>
                    <a:pt x="3277" y="1203"/>
                  </a:lnTo>
                  <a:lnTo>
                    <a:pt x="3289" y="1204"/>
                  </a:lnTo>
                  <a:lnTo>
                    <a:pt x="3304" y="1208"/>
                  </a:lnTo>
                  <a:lnTo>
                    <a:pt x="3311" y="1212"/>
                  </a:lnTo>
                  <a:close/>
                  <a:moveTo>
                    <a:pt x="3384" y="1193"/>
                  </a:moveTo>
                  <a:lnTo>
                    <a:pt x="3400" y="1194"/>
                  </a:lnTo>
                  <a:lnTo>
                    <a:pt x="3415" y="1197"/>
                  </a:lnTo>
                  <a:lnTo>
                    <a:pt x="3402" y="1201"/>
                  </a:lnTo>
                  <a:lnTo>
                    <a:pt x="3388" y="1198"/>
                  </a:lnTo>
                  <a:lnTo>
                    <a:pt x="3384" y="1193"/>
                  </a:lnTo>
                  <a:close/>
                  <a:moveTo>
                    <a:pt x="3399" y="1156"/>
                  </a:moveTo>
                  <a:lnTo>
                    <a:pt x="3410" y="1159"/>
                  </a:lnTo>
                  <a:lnTo>
                    <a:pt x="3422" y="1167"/>
                  </a:lnTo>
                  <a:lnTo>
                    <a:pt x="3409" y="1161"/>
                  </a:lnTo>
                  <a:lnTo>
                    <a:pt x="3396" y="1157"/>
                  </a:lnTo>
                  <a:lnTo>
                    <a:pt x="3382" y="1157"/>
                  </a:lnTo>
                  <a:lnTo>
                    <a:pt x="3394" y="1155"/>
                  </a:lnTo>
                  <a:lnTo>
                    <a:pt x="3399" y="1156"/>
                  </a:lnTo>
                  <a:close/>
                  <a:moveTo>
                    <a:pt x="3383" y="1153"/>
                  </a:moveTo>
                  <a:lnTo>
                    <a:pt x="3370" y="1157"/>
                  </a:lnTo>
                  <a:lnTo>
                    <a:pt x="3352" y="1164"/>
                  </a:lnTo>
                  <a:lnTo>
                    <a:pt x="3341" y="1170"/>
                  </a:lnTo>
                  <a:lnTo>
                    <a:pt x="3347" y="1157"/>
                  </a:lnTo>
                  <a:lnTo>
                    <a:pt x="3358" y="1153"/>
                  </a:lnTo>
                  <a:lnTo>
                    <a:pt x="3372" y="1152"/>
                  </a:lnTo>
                  <a:lnTo>
                    <a:pt x="3383" y="1153"/>
                  </a:lnTo>
                  <a:close/>
                  <a:moveTo>
                    <a:pt x="3644" y="1154"/>
                  </a:moveTo>
                  <a:lnTo>
                    <a:pt x="3634" y="1158"/>
                  </a:lnTo>
                  <a:lnTo>
                    <a:pt x="3644" y="1154"/>
                  </a:lnTo>
                  <a:close/>
                  <a:moveTo>
                    <a:pt x="3789" y="1080"/>
                  </a:moveTo>
                  <a:lnTo>
                    <a:pt x="3780" y="1087"/>
                  </a:lnTo>
                  <a:lnTo>
                    <a:pt x="3768" y="1086"/>
                  </a:lnTo>
                  <a:lnTo>
                    <a:pt x="3774" y="1076"/>
                  </a:lnTo>
                  <a:lnTo>
                    <a:pt x="3785" y="1079"/>
                  </a:lnTo>
                  <a:lnTo>
                    <a:pt x="3789" y="1080"/>
                  </a:lnTo>
                  <a:close/>
                  <a:moveTo>
                    <a:pt x="3837" y="1084"/>
                  </a:moveTo>
                  <a:lnTo>
                    <a:pt x="3824" y="1084"/>
                  </a:lnTo>
                  <a:lnTo>
                    <a:pt x="3809" y="1085"/>
                  </a:lnTo>
                  <a:lnTo>
                    <a:pt x="3795" y="1085"/>
                  </a:lnTo>
                  <a:lnTo>
                    <a:pt x="3810" y="1077"/>
                  </a:lnTo>
                  <a:lnTo>
                    <a:pt x="3825" y="1077"/>
                  </a:lnTo>
                  <a:lnTo>
                    <a:pt x="3836" y="1083"/>
                  </a:lnTo>
                  <a:lnTo>
                    <a:pt x="3837" y="1084"/>
                  </a:lnTo>
                  <a:close/>
                  <a:moveTo>
                    <a:pt x="3884" y="1090"/>
                  </a:moveTo>
                  <a:lnTo>
                    <a:pt x="3873" y="1099"/>
                  </a:lnTo>
                  <a:lnTo>
                    <a:pt x="3861" y="1095"/>
                  </a:lnTo>
                  <a:lnTo>
                    <a:pt x="3850" y="1092"/>
                  </a:lnTo>
                  <a:lnTo>
                    <a:pt x="3862" y="1092"/>
                  </a:lnTo>
                  <a:lnTo>
                    <a:pt x="3873" y="1093"/>
                  </a:lnTo>
                  <a:lnTo>
                    <a:pt x="3884" y="1090"/>
                  </a:lnTo>
                  <a:close/>
                  <a:moveTo>
                    <a:pt x="3586" y="1029"/>
                  </a:moveTo>
                  <a:lnTo>
                    <a:pt x="3575" y="1025"/>
                  </a:lnTo>
                  <a:lnTo>
                    <a:pt x="3573" y="1013"/>
                  </a:lnTo>
                  <a:lnTo>
                    <a:pt x="3586" y="1017"/>
                  </a:lnTo>
                  <a:lnTo>
                    <a:pt x="3591" y="1028"/>
                  </a:lnTo>
                  <a:lnTo>
                    <a:pt x="3586" y="1029"/>
                  </a:lnTo>
                  <a:close/>
                  <a:moveTo>
                    <a:pt x="3797" y="847"/>
                  </a:moveTo>
                  <a:lnTo>
                    <a:pt x="3786" y="842"/>
                  </a:lnTo>
                  <a:lnTo>
                    <a:pt x="3775" y="842"/>
                  </a:lnTo>
                  <a:lnTo>
                    <a:pt x="3759" y="844"/>
                  </a:lnTo>
                  <a:lnTo>
                    <a:pt x="3771" y="841"/>
                  </a:lnTo>
                  <a:lnTo>
                    <a:pt x="3784" y="838"/>
                  </a:lnTo>
                  <a:lnTo>
                    <a:pt x="3799" y="840"/>
                  </a:lnTo>
                  <a:lnTo>
                    <a:pt x="3810" y="842"/>
                  </a:lnTo>
                  <a:lnTo>
                    <a:pt x="3797" y="847"/>
                  </a:lnTo>
                  <a:close/>
                  <a:moveTo>
                    <a:pt x="3737" y="842"/>
                  </a:moveTo>
                  <a:lnTo>
                    <a:pt x="3745" y="850"/>
                  </a:lnTo>
                  <a:lnTo>
                    <a:pt x="3757" y="851"/>
                  </a:lnTo>
                  <a:lnTo>
                    <a:pt x="3741" y="852"/>
                  </a:lnTo>
                  <a:lnTo>
                    <a:pt x="3729" y="850"/>
                  </a:lnTo>
                  <a:lnTo>
                    <a:pt x="3718" y="846"/>
                  </a:lnTo>
                  <a:lnTo>
                    <a:pt x="3734" y="842"/>
                  </a:lnTo>
                  <a:lnTo>
                    <a:pt x="3737" y="842"/>
                  </a:lnTo>
                  <a:close/>
                  <a:moveTo>
                    <a:pt x="3757" y="920"/>
                  </a:moveTo>
                  <a:lnTo>
                    <a:pt x="3744" y="924"/>
                  </a:lnTo>
                  <a:lnTo>
                    <a:pt x="3740" y="935"/>
                  </a:lnTo>
                  <a:lnTo>
                    <a:pt x="3733" y="926"/>
                  </a:lnTo>
                  <a:lnTo>
                    <a:pt x="3723" y="931"/>
                  </a:lnTo>
                  <a:lnTo>
                    <a:pt x="3716" y="922"/>
                  </a:lnTo>
                  <a:lnTo>
                    <a:pt x="3719" y="935"/>
                  </a:lnTo>
                  <a:lnTo>
                    <a:pt x="3736" y="947"/>
                  </a:lnTo>
                  <a:lnTo>
                    <a:pt x="3747" y="945"/>
                  </a:lnTo>
                  <a:lnTo>
                    <a:pt x="3735" y="947"/>
                  </a:lnTo>
                  <a:lnTo>
                    <a:pt x="3725" y="942"/>
                  </a:lnTo>
                  <a:lnTo>
                    <a:pt x="3716" y="932"/>
                  </a:lnTo>
                  <a:lnTo>
                    <a:pt x="3716" y="917"/>
                  </a:lnTo>
                  <a:lnTo>
                    <a:pt x="3727" y="918"/>
                  </a:lnTo>
                  <a:lnTo>
                    <a:pt x="3738" y="919"/>
                  </a:lnTo>
                  <a:lnTo>
                    <a:pt x="3731" y="908"/>
                  </a:lnTo>
                  <a:lnTo>
                    <a:pt x="3742" y="911"/>
                  </a:lnTo>
                  <a:lnTo>
                    <a:pt x="3753" y="915"/>
                  </a:lnTo>
                  <a:lnTo>
                    <a:pt x="3757" y="920"/>
                  </a:lnTo>
                  <a:close/>
                  <a:moveTo>
                    <a:pt x="3722" y="914"/>
                  </a:moveTo>
                  <a:lnTo>
                    <a:pt x="3729" y="905"/>
                  </a:lnTo>
                  <a:lnTo>
                    <a:pt x="3723" y="914"/>
                  </a:lnTo>
                  <a:lnTo>
                    <a:pt x="3722" y="914"/>
                  </a:lnTo>
                  <a:close/>
                  <a:moveTo>
                    <a:pt x="3941" y="1037"/>
                  </a:moveTo>
                  <a:lnTo>
                    <a:pt x="3929" y="1033"/>
                  </a:lnTo>
                  <a:lnTo>
                    <a:pt x="3933" y="1022"/>
                  </a:lnTo>
                  <a:lnTo>
                    <a:pt x="3945" y="1021"/>
                  </a:lnTo>
                  <a:lnTo>
                    <a:pt x="3958" y="1025"/>
                  </a:lnTo>
                  <a:lnTo>
                    <a:pt x="3948" y="1029"/>
                  </a:lnTo>
                  <a:lnTo>
                    <a:pt x="3941" y="1037"/>
                  </a:lnTo>
                  <a:close/>
                  <a:moveTo>
                    <a:pt x="4024" y="1082"/>
                  </a:moveTo>
                  <a:lnTo>
                    <a:pt x="4013" y="1082"/>
                  </a:lnTo>
                  <a:lnTo>
                    <a:pt x="4024" y="1082"/>
                  </a:lnTo>
                  <a:close/>
                  <a:moveTo>
                    <a:pt x="3945" y="1079"/>
                  </a:moveTo>
                  <a:lnTo>
                    <a:pt x="3954" y="1071"/>
                  </a:lnTo>
                  <a:lnTo>
                    <a:pt x="3964" y="1075"/>
                  </a:lnTo>
                  <a:lnTo>
                    <a:pt x="3953" y="1078"/>
                  </a:lnTo>
                  <a:lnTo>
                    <a:pt x="3945" y="1079"/>
                  </a:lnTo>
                  <a:close/>
                  <a:moveTo>
                    <a:pt x="3933" y="1054"/>
                  </a:moveTo>
                  <a:lnTo>
                    <a:pt x="3921" y="1056"/>
                  </a:lnTo>
                  <a:lnTo>
                    <a:pt x="3931" y="1053"/>
                  </a:lnTo>
                  <a:lnTo>
                    <a:pt x="3933" y="1054"/>
                  </a:lnTo>
                  <a:close/>
                  <a:moveTo>
                    <a:pt x="3955" y="1040"/>
                  </a:moveTo>
                  <a:lnTo>
                    <a:pt x="3944" y="1043"/>
                  </a:lnTo>
                  <a:lnTo>
                    <a:pt x="3929" y="1041"/>
                  </a:lnTo>
                  <a:lnTo>
                    <a:pt x="3940" y="1039"/>
                  </a:lnTo>
                  <a:lnTo>
                    <a:pt x="3954" y="1040"/>
                  </a:lnTo>
                  <a:lnTo>
                    <a:pt x="3955" y="1040"/>
                  </a:lnTo>
                  <a:close/>
                  <a:moveTo>
                    <a:pt x="4051" y="973"/>
                  </a:moveTo>
                  <a:lnTo>
                    <a:pt x="4041" y="981"/>
                  </a:lnTo>
                  <a:lnTo>
                    <a:pt x="4030" y="979"/>
                  </a:lnTo>
                  <a:lnTo>
                    <a:pt x="4039" y="987"/>
                  </a:lnTo>
                  <a:lnTo>
                    <a:pt x="4026" y="988"/>
                  </a:lnTo>
                  <a:lnTo>
                    <a:pt x="4014" y="987"/>
                  </a:lnTo>
                  <a:lnTo>
                    <a:pt x="4002" y="986"/>
                  </a:lnTo>
                  <a:lnTo>
                    <a:pt x="3995" y="976"/>
                  </a:lnTo>
                  <a:lnTo>
                    <a:pt x="4006" y="979"/>
                  </a:lnTo>
                  <a:lnTo>
                    <a:pt x="4018" y="980"/>
                  </a:lnTo>
                  <a:lnTo>
                    <a:pt x="4010" y="971"/>
                  </a:lnTo>
                  <a:lnTo>
                    <a:pt x="4022" y="969"/>
                  </a:lnTo>
                  <a:lnTo>
                    <a:pt x="4033" y="970"/>
                  </a:lnTo>
                  <a:lnTo>
                    <a:pt x="4043" y="969"/>
                  </a:lnTo>
                  <a:lnTo>
                    <a:pt x="4051" y="973"/>
                  </a:lnTo>
                  <a:close/>
                  <a:moveTo>
                    <a:pt x="3976" y="983"/>
                  </a:moveTo>
                  <a:lnTo>
                    <a:pt x="3966" y="993"/>
                  </a:lnTo>
                  <a:lnTo>
                    <a:pt x="3972" y="982"/>
                  </a:lnTo>
                  <a:lnTo>
                    <a:pt x="3976" y="983"/>
                  </a:lnTo>
                  <a:close/>
                  <a:moveTo>
                    <a:pt x="3961" y="981"/>
                  </a:moveTo>
                  <a:lnTo>
                    <a:pt x="3950" y="982"/>
                  </a:lnTo>
                  <a:lnTo>
                    <a:pt x="3961" y="981"/>
                  </a:lnTo>
                  <a:close/>
                  <a:moveTo>
                    <a:pt x="3956" y="992"/>
                  </a:moveTo>
                  <a:lnTo>
                    <a:pt x="3958" y="1003"/>
                  </a:lnTo>
                  <a:lnTo>
                    <a:pt x="3947" y="1002"/>
                  </a:lnTo>
                  <a:lnTo>
                    <a:pt x="3937" y="999"/>
                  </a:lnTo>
                  <a:lnTo>
                    <a:pt x="3925" y="998"/>
                  </a:lnTo>
                  <a:lnTo>
                    <a:pt x="3936" y="995"/>
                  </a:lnTo>
                  <a:lnTo>
                    <a:pt x="3947" y="992"/>
                  </a:lnTo>
                  <a:lnTo>
                    <a:pt x="3956" y="992"/>
                  </a:lnTo>
                  <a:close/>
                  <a:moveTo>
                    <a:pt x="3909" y="1027"/>
                  </a:moveTo>
                  <a:lnTo>
                    <a:pt x="3917" y="1019"/>
                  </a:lnTo>
                  <a:lnTo>
                    <a:pt x="3909" y="1027"/>
                  </a:lnTo>
                  <a:close/>
                  <a:moveTo>
                    <a:pt x="3917" y="1030"/>
                  </a:moveTo>
                  <a:lnTo>
                    <a:pt x="3907" y="1034"/>
                  </a:lnTo>
                  <a:lnTo>
                    <a:pt x="3896" y="1033"/>
                  </a:lnTo>
                  <a:lnTo>
                    <a:pt x="3906" y="1040"/>
                  </a:lnTo>
                  <a:lnTo>
                    <a:pt x="3894" y="1040"/>
                  </a:lnTo>
                  <a:lnTo>
                    <a:pt x="3900" y="1030"/>
                  </a:lnTo>
                  <a:lnTo>
                    <a:pt x="3912" y="1030"/>
                  </a:lnTo>
                  <a:lnTo>
                    <a:pt x="3917" y="1030"/>
                  </a:lnTo>
                  <a:close/>
                  <a:moveTo>
                    <a:pt x="3962" y="1036"/>
                  </a:moveTo>
                  <a:lnTo>
                    <a:pt x="3965" y="1025"/>
                  </a:lnTo>
                  <a:lnTo>
                    <a:pt x="3976" y="1019"/>
                  </a:lnTo>
                  <a:lnTo>
                    <a:pt x="3986" y="1023"/>
                  </a:lnTo>
                  <a:lnTo>
                    <a:pt x="3975" y="1027"/>
                  </a:lnTo>
                  <a:lnTo>
                    <a:pt x="3968" y="1036"/>
                  </a:lnTo>
                  <a:lnTo>
                    <a:pt x="3962" y="1036"/>
                  </a:lnTo>
                  <a:close/>
                  <a:moveTo>
                    <a:pt x="4014" y="999"/>
                  </a:moveTo>
                  <a:lnTo>
                    <a:pt x="4007" y="990"/>
                  </a:lnTo>
                  <a:lnTo>
                    <a:pt x="4020" y="990"/>
                  </a:lnTo>
                  <a:lnTo>
                    <a:pt x="4014" y="999"/>
                  </a:lnTo>
                  <a:close/>
                  <a:moveTo>
                    <a:pt x="4019" y="1104"/>
                  </a:moveTo>
                  <a:lnTo>
                    <a:pt x="4031" y="1101"/>
                  </a:lnTo>
                  <a:lnTo>
                    <a:pt x="4019" y="1104"/>
                  </a:lnTo>
                  <a:close/>
                  <a:moveTo>
                    <a:pt x="4012" y="1107"/>
                  </a:moveTo>
                  <a:lnTo>
                    <a:pt x="3999" y="1102"/>
                  </a:lnTo>
                  <a:lnTo>
                    <a:pt x="4011" y="1105"/>
                  </a:lnTo>
                  <a:lnTo>
                    <a:pt x="4012" y="1107"/>
                  </a:lnTo>
                  <a:close/>
                  <a:moveTo>
                    <a:pt x="3744" y="925"/>
                  </a:moveTo>
                  <a:lnTo>
                    <a:pt x="3746" y="937"/>
                  </a:lnTo>
                  <a:lnTo>
                    <a:pt x="3744" y="925"/>
                  </a:lnTo>
                  <a:close/>
                  <a:moveTo>
                    <a:pt x="3737" y="842"/>
                  </a:moveTo>
                  <a:lnTo>
                    <a:pt x="3745" y="850"/>
                  </a:lnTo>
                  <a:lnTo>
                    <a:pt x="3757" y="851"/>
                  </a:lnTo>
                  <a:lnTo>
                    <a:pt x="3741" y="852"/>
                  </a:lnTo>
                  <a:lnTo>
                    <a:pt x="3729" y="850"/>
                  </a:lnTo>
                  <a:lnTo>
                    <a:pt x="3718" y="846"/>
                  </a:lnTo>
                  <a:lnTo>
                    <a:pt x="3734" y="842"/>
                  </a:lnTo>
                  <a:lnTo>
                    <a:pt x="3737" y="842"/>
                  </a:lnTo>
                  <a:close/>
                  <a:moveTo>
                    <a:pt x="3797" y="847"/>
                  </a:moveTo>
                  <a:lnTo>
                    <a:pt x="3786" y="842"/>
                  </a:lnTo>
                  <a:lnTo>
                    <a:pt x="3775" y="842"/>
                  </a:lnTo>
                  <a:lnTo>
                    <a:pt x="3759" y="844"/>
                  </a:lnTo>
                  <a:lnTo>
                    <a:pt x="3771" y="841"/>
                  </a:lnTo>
                  <a:lnTo>
                    <a:pt x="3784" y="838"/>
                  </a:lnTo>
                  <a:lnTo>
                    <a:pt x="3799" y="840"/>
                  </a:lnTo>
                  <a:lnTo>
                    <a:pt x="3810" y="842"/>
                  </a:lnTo>
                  <a:lnTo>
                    <a:pt x="3797" y="847"/>
                  </a:lnTo>
                  <a:close/>
                  <a:moveTo>
                    <a:pt x="3748" y="913"/>
                  </a:moveTo>
                  <a:lnTo>
                    <a:pt x="3738" y="908"/>
                  </a:lnTo>
                  <a:lnTo>
                    <a:pt x="3750" y="898"/>
                  </a:lnTo>
                  <a:lnTo>
                    <a:pt x="3750" y="911"/>
                  </a:lnTo>
                  <a:lnTo>
                    <a:pt x="3748" y="913"/>
                  </a:lnTo>
                  <a:close/>
                  <a:moveTo>
                    <a:pt x="4161" y="685"/>
                  </a:moveTo>
                  <a:lnTo>
                    <a:pt x="4150" y="687"/>
                  </a:lnTo>
                  <a:lnTo>
                    <a:pt x="4149" y="699"/>
                  </a:lnTo>
                  <a:lnTo>
                    <a:pt x="4159" y="706"/>
                  </a:lnTo>
                  <a:lnTo>
                    <a:pt x="4145" y="700"/>
                  </a:lnTo>
                  <a:lnTo>
                    <a:pt x="4141" y="689"/>
                  </a:lnTo>
                  <a:lnTo>
                    <a:pt x="4155" y="684"/>
                  </a:lnTo>
                  <a:lnTo>
                    <a:pt x="4161" y="685"/>
                  </a:lnTo>
                  <a:close/>
                  <a:moveTo>
                    <a:pt x="4176" y="682"/>
                  </a:moveTo>
                  <a:lnTo>
                    <a:pt x="4175" y="668"/>
                  </a:lnTo>
                  <a:lnTo>
                    <a:pt x="4189" y="662"/>
                  </a:lnTo>
                  <a:lnTo>
                    <a:pt x="4203" y="664"/>
                  </a:lnTo>
                  <a:lnTo>
                    <a:pt x="4199" y="676"/>
                  </a:lnTo>
                  <a:lnTo>
                    <a:pt x="4187" y="681"/>
                  </a:lnTo>
                  <a:lnTo>
                    <a:pt x="4175" y="675"/>
                  </a:lnTo>
                  <a:lnTo>
                    <a:pt x="4176" y="682"/>
                  </a:lnTo>
                  <a:close/>
                  <a:moveTo>
                    <a:pt x="4662" y="824"/>
                  </a:moveTo>
                  <a:lnTo>
                    <a:pt x="4653" y="831"/>
                  </a:lnTo>
                  <a:lnTo>
                    <a:pt x="4642" y="836"/>
                  </a:lnTo>
                  <a:lnTo>
                    <a:pt x="4631" y="839"/>
                  </a:lnTo>
                  <a:lnTo>
                    <a:pt x="4639" y="830"/>
                  </a:lnTo>
                  <a:lnTo>
                    <a:pt x="4650" y="826"/>
                  </a:lnTo>
                  <a:lnTo>
                    <a:pt x="4661" y="822"/>
                  </a:lnTo>
                  <a:lnTo>
                    <a:pt x="4662" y="824"/>
                  </a:lnTo>
                  <a:close/>
                  <a:moveTo>
                    <a:pt x="4625" y="815"/>
                  </a:moveTo>
                  <a:lnTo>
                    <a:pt x="4626" y="802"/>
                  </a:lnTo>
                  <a:lnTo>
                    <a:pt x="4635" y="796"/>
                  </a:lnTo>
                  <a:lnTo>
                    <a:pt x="4646" y="797"/>
                  </a:lnTo>
                  <a:lnTo>
                    <a:pt x="4635" y="799"/>
                  </a:lnTo>
                  <a:lnTo>
                    <a:pt x="4625" y="807"/>
                  </a:lnTo>
                  <a:lnTo>
                    <a:pt x="4637" y="803"/>
                  </a:lnTo>
                  <a:lnTo>
                    <a:pt x="4626" y="815"/>
                  </a:lnTo>
                  <a:lnTo>
                    <a:pt x="4625" y="815"/>
                  </a:lnTo>
                  <a:close/>
                  <a:moveTo>
                    <a:pt x="4574" y="758"/>
                  </a:moveTo>
                  <a:lnTo>
                    <a:pt x="4581" y="749"/>
                  </a:lnTo>
                  <a:lnTo>
                    <a:pt x="4591" y="744"/>
                  </a:lnTo>
                  <a:lnTo>
                    <a:pt x="4601" y="746"/>
                  </a:lnTo>
                  <a:lnTo>
                    <a:pt x="4592" y="756"/>
                  </a:lnTo>
                  <a:lnTo>
                    <a:pt x="4581" y="755"/>
                  </a:lnTo>
                  <a:lnTo>
                    <a:pt x="4574" y="758"/>
                  </a:lnTo>
                  <a:close/>
                  <a:moveTo>
                    <a:pt x="4697" y="726"/>
                  </a:moveTo>
                  <a:lnTo>
                    <a:pt x="4685" y="729"/>
                  </a:lnTo>
                  <a:lnTo>
                    <a:pt x="4695" y="726"/>
                  </a:lnTo>
                  <a:lnTo>
                    <a:pt x="4697" y="726"/>
                  </a:lnTo>
                  <a:close/>
                  <a:moveTo>
                    <a:pt x="4680" y="734"/>
                  </a:moveTo>
                  <a:lnTo>
                    <a:pt x="4671" y="739"/>
                  </a:lnTo>
                  <a:lnTo>
                    <a:pt x="4655" y="738"/>
                  </a:lnTo>
                  <a:lnTo>
                    <a:pt x="4669" y="734"/>
                  </a:lnTo>
                  <a:lnTo>
                    <a:pt x="4680" y="734"/>
                  </a:lnTo>
                  <a:close/>
                  <a:moveTo>
                    <a:pt x="4669" y="743"/>
                  </a:moveTo>
                  <a:lnTo>
                    <a:pt x="4670" y="755"/>
                  </a:lnTo>
                  <a:lnTo>
                    <a:pt x="4660" y="747"/>
                  </a:lnTo>
                  <a:lnTo>
                    <a:pt x="4669" y="743"/>
                  </a:lnTo>
                  <a:close/>
                  <a:moveTo>
                    <a:pt x="4621" y="803"/>
                  </a:moveTo>
                  <a:lnTo>
                    <a:pt x="4616" y="815"/>
                  </a:lnTo>
                  <a:lnTo>
                    <a:pt x="4610" y="805"/>
                  </a:lnTo>
                  <a:lnTo>
                    <a:pt x="4596" y="808"/>
                  </a:lnTo>
                  <a:lnTo>
                    <a:pt x="4608" y="814"/>
                  </a:lnTo>
                  <a:lnTo>
                    <a:pt x="4600" y="823"/>
                  </a:lnTo>
                  <a:lnTo>
                    <a:pt x="4591" y="816"/>
                  </a:lnTo>
                  <a:lnTo>
                    <a:pt x="4580" y="816"/>
                  </a:lnTo>
                  <a:lnTo>
                    <a:pt x="4568" y="817"/>
                  </a:lnTo>
                  <a:lnTo>
                    <a:pt x="4558" y="811"/>
                  </a:lnTo>
                  <a:lnTo>
                    <a:pt x="4546" y="809"/>
                  </a:lnTo>
                  <a:lnTo>
                    <a:pt x="4553" y="799"/>
                  </a:lnTo>
                  <a:lnTo>
                    <a:pt x="4564" y="799"/>
                  </a:lnTo>
                  <a:lnTo>
                    <a:pt x="4575" y="796"/>
                  </a:lnTo>
                  <a:lnTo>
                    <a:pt x="4589" y="798"/>
                  </a:lnTo>
                  <a:lnTo>
                    <a:pt x="4601" y="797"/>
                  </a:lnTo>
                  <a:lnTo>
                    <a:pt x="4612" y="800"/>
                  </a:lnTo>
                  <a:lnTo>
                    <a:pt x="4621" y="803"/>
                  </a:lnTo>
                  <a:close/>
                  <a:moveTo>
                    <a:pt x="4524" y="800"/>
                  </a:moveTo>
                  <a:lnTo>
                    <a:pt x="4514" y="804"/>
                  </a:lnTo>
                  <a:lnTo>
                    <a:pt x="4503" y="810"/>
                  </a:lnTo>
                  <a:lnTo>
                    <a:pt x="4490" y="812"/>
                  </a:lnTo>
                  <a:lnTo>
                    <a:pt x="4502" y="807"/>
                  </a:lnTo>
                  <a:lnTo>
                    <a:pt x="4514" y="802"/>
                  </a:lnTo>
                  <a:lnTo>
                    <a:pt x="4524" y="800"/>
                  </a:lnTo>
                  <a:close/>
                  <a:moveTo>
                    <a:pt x="4518" y="780"/>
                  </a:moveTo>
                  <a:lnTo>
                    <a:pt x="4527" y="773"/>
                  </a:lnTo>
                  <a:lnTo>
                    <a:pt x="4518" y="780"/>
                  </a:lnTo>
                  <a:close/>
                  <a:moveTo>
                    <a:pt x="4553" y="752"/>
                  </a:moveTo>
                  <a:lnTo>
                    <a:pt x="4562" y="745"/>
                  </a:lnTo>
                  <a:lnTo>
                    <a:pt x="4553" y="752"/>
                  </a:lnTo>
                  <a:close/>
                  <a:moveTo>
                    <a:pt x="4513" y="754"/>
                  </a:moveTo>
                  <a:lnTo>
                    <a:pt x="4524" y="747"/>
                  </a:lnTo>
                  <a:lnTo>
                    <a:pt x="4535" y="746"/>
                  </a:lnTo>
                  <a:lnTo>
                    <a:pt x="4546" y="750"/>
                  </a:lnTo>
                  <a:lnTo>
                    <a:pt x="4534" y="754"/>
                  </a:lnTo>
                  <a:lnTo>
                    <a:pt x="4521" y="752"/>
                  </a:lnTo>
                  <a:lnTo>
                    <a:pt x="4513" y="754"/>
                  </a:lnTo>
                  <a:close/>
                  <a:moveTo>
                    <a:pt x="4456" y="757"/>
                  </a:moveTo>
                  <a:lnTo>
                    <a:pt x="4469" y="757"/>
                  </a:lnTo>
                  <a:lnTo>
                    <a:pt x="4481" y="759"/>
                  </a:lnTo>
                  <a:lnTo>
                    <a:pt x="4469" y="761"/>
                  </a:lnTo>
                  <a:lnTo>
                    <a:pt x="4459" y="759"/>
                  </a:lnTo>
                  <a:lnTo>
                    <a:pt x="4456" y="757"/>
                  </a:lnTo>
                  <a:close/>
                  <a:moveTo>
                    <a:pt x="4480" y="751"/>
                  </a:moveTo>
                  <a:lnTo>
                    <a:pt x="4494" y="752"/>
                  </a:lnTo>
                  <a:lnTo>
                    <a:pt x="4481" y="751"/>
                  </a:lnTo>
                  <a:lnTo>
                    <a:pt x="4480" y="751"/>
                  </a:lnTo>
                  <a:close/>
                  <a:moveTo>
                    <a:pt x="4615" y="684"/>
                  </a:moveTo>
                  <a:lnTo>
                    <a:pt x="4608" y="693"/>
                  </a:lnTo>
                  <a:lnTo>
                    <a:pt x="4597" y="699"/>
                  </a:lnTo>
                  <a:lnTo>
                    <a:pt x="4586" y="704"/>
                  </a:lnTo>
                  <a:lnTo>
                    <a:pt x="4575" y="708"/>
                  </a:lnTo>
                  <a:lnTo>
                    <a:pt x="4564" y="713"/>
                  </a:lnTo>
                  <a:lnTo>
                    <a:pt x="4575" y="705"/>
                  </a:lnTo>
                  <a:lnTo>
                    <a:pt x="4557" y="704"/>
                  </a:lnTo>
                  <a:lnTo>
                    <a:pt x="4546" y="703"/>
                  </a:lnTo>
                  <a:lnTo>
                    <a:pt x="4557" y="695"/>
                  </a:lnTo>
                  <a:lnTo>
                    <a:pt x="4569" y="692"/>
                  </a:lnTo>
                  <a:lnTo>
                    <a:pt x="4583" y="688"/>
                  </a:lnTo>
                  <a:lnTo>
                    <a:pt x="4595" y="683"/>
                  </a:lnTo>
                  <a:lnTo>
                    <a:pt x="4608" y="677"/>
                  </a:lnTo>
                  <a:lnTo>
                    <a:pt x="4615" y="684"/>
                  </a:lnTo>
                  <a:close/>
                  <a:moveTo>
                    <a:pt x="4438" y="537"/>
                  </a:moveTo>
                  <a:lnTo>
                    <a:pt x="4448" y="543"/>
                  </a:lnTo>
                  <a:lnTo>
                    <a:pt x="4438" y="537"/>
                  </a:lnTo>
                  <a:close/>
                  <a:moveTo>
                    <a:pt x="4398" y="857"/>
                  </a:moveTo>
                  <a:lnTo>
                    <a:pt x="4387" y="857"/>
                  </a:lnTo>
                  <a:lnTo>
                    <a:pt x="4398" y="857"/>
                  </a:lnTo>
                  <a:close/>
                  <a:moveTo>
                    <a:pt x="4620" y="798"/>
                  </a:moveTo>
                  <a:lnTo>
                    <a:pt x="4610" y="793"/>
                  </a:lnTo>
                  <a:lnTo>
                    <a:pt x="4624" y="792"/>
                  </a:lnTo>
                  <a:lnTo>
                    <a:pt x="4620" y="798"/>
                  </a:lnTo>
                  <a:close/>
                  <a:moveTo>
                    <a:pt x="4604" y="715"/>
                  </a:moveTo>
                  <a:lnTo>
                    <a:pt x="4588" y="720"/>
                  </a:lnTo>
                  <a:lnTo>
                    <a:pt x="4575" y="717"/>
                  </a:lnTo>
                  <a:lnTo>
                    <a:pt x="4586" y="714"/>
                  </a:lnTo>
                  <a:lnTo>
                    <a:pt x="4598" y="713"/>
                  </a:lnTo>
                  <a:lnTo>
                    <a:pt x="4604" y="715"/>
                  </a:lnTo>
                  <a:close/>
                  <a:moveTo>
                    <a:pt x="4390" y="419"/>
                  </a:moveTo>
                  <a:lnTo>
                    <a:pt x="4376" y="415"/>
                  </a:lnTo>
                  <a:lnTo>
                    <a:pt x="4363" y="411"/>
                  </a:lnTo>
                  <a:lnTo>
                    <a:pt x="4377" y="415"/>
                  </a:lnTo>
                  <a:lnTo>
                    <a:pt x="4391" y="418"/>
                  </a:lnTo>
                  <a:lnTo>
                    <a:pt x="4390" y="419"/>
                  </a:lnTo>
                  <a:close/>
                  <a:moveTo>
                    <a:pt x="4392" y="370"/>
                  </a:moveTo>
                  <a:lnTo>
                    <a:pt x="4402" y="363"/>
                  </a:lnTo>
                  <a:lnTo>
                    <a:pt x="4392" y="370"/>
                  </a:lnTo>
                  <a:close/>
                  <a:moveTo>
                    <a:pt x="4302" y="353"/>
                  </a:moveTo>
                  <a:lnTo>
                    <a:pt x="4278" y="346"/>
                  </a:lnTo>
                  <a:lnTo>
                    <a:pt x="4261" y="346"/>
                  </a:lnTo>
                  <a:lnTo>
                    <a:pt x="4272" y="344"/>
                  </a:lnTo>
                  <a:lnTo>
                    <a:pt x="4289" y="347"/>
                  </a:lnTo>
                  <a:lnTo>
                    <a:pt x="4302" y="351"/>
                  </a:lnTo>
                  <a:lnTo>
                    <a:pt x="4302" y="353"/>
                  </a:lnTo>
                  <a:close/>
                  <a:moveTo>
                    <a:pt x="4307" y="354"/>
                  </a:moveTo>
                  <a:lnTo>
                    <a:pt x="4318" y="361"/>
                  </a:lnTo>
                  <a:lnTo>
                    <a:pt x="4330" y="363"/>
                  </a:lnTo>
                  <a:lnTo>
                    <a:pt x="4318" y="361"/>
                  </a:lnTo>
                  <a:lnTo>
                    <a:pt x="4307" y="358"/>
                  </a:lnTo>
                  <a:lnTo>
                    <a:pt x="4307" y="354"/>
                  </a:lnTo>
                  <a:close/>
                  <a:moveTo>
                    <a:pt x="4385" y="361"/>
                  </a:moveTo>
                  <a:lnTo>
                    <a:pt x="4369" y="361"/>
                  </a:lnTo>
                  <a:lnTo>
                    <a:pt x="4385" y="360"/>
                  </a:lnTo>
                  <a:lnTo>
                    <a:pt x="4385" y="361"/>
                  </a:lnTo>
                  <a:close/>
                  <a:moveTo>
                    <a:pt x="4390" y="274"/>
                  </a:moveTo>
                  <a:lnTo>
                    <a:pt x="4379" y="276"/>
                  </a:lnTo>
                  <a:lnTo>
                    <a:pt x="4390" y="274"/>
                  </a:lnTo>
                  <a:close/>
                  <a:moveTo>
                    <a:pt x="4459" y="284"/>
                  </a:moveTo>
                  <a:lnTo>
                    <a:pt x="4468" y="276"/>
                  </a:lnTo>
                  <a:lnTo>
                    <a:pt x="4481" y="274"/>
                  </a:lnTo>
                  <a:lnTo>
                    <a:pt x="4472" y="281"/>
                  </a:lnTo>
                  <a:lnTo>
                    <a:pt x="4459" y="284"/>
                  </a:lnTo>
                  <a:close/>
                  <a:moveTo>
                    <a:pt x="4390" y="206"/>
                  </a:moveTo>
                  <a:lnTo>
                    <a:pt x="4380" y="210"/>
                  </a:lnTo>
                  <a:lnTo>
                    <a:pt x="4390" y="206"/>
                  </a:lnTo>
                  <a:close/>
                  <a:moveTo>
                    <a:pt x="4821" y="340"/>
                  </a:moveTo>
                  <a:lnTo>
                    <a:pt x="4825" y="329"/>
                  </a:lnTo>
                  <a:lnTo>
                    <a:pt x="4836" y="325"/>
                  </a:lnTo>
                  <a:lnTo>
                    <a:pt x="4827" y="331"/>
                  </a:lnTo>
                  <a:lnTo>
                    <a:pt x="4821" y="340"/>
                  </a:lnTo>
                  <a:close/>
                  <a:moveTo>
                    <a:pt x="5085" y="420"/>
                  </a:moveTo>
                  <a:lnTo>
                    <a:pt x="5074" y="424"/>
                  </a:lnTo>
                  <a:lnTo>
                    <a:pt x="5085" y="420"/>
                  </a:lnTo>
                  <a:close/>
                  <a:moveTo>
                    <a:pt x="4327" y="332"/>
                  </a:moveTo>
                  <a:lnTo>
                    <a:pt x="4301" y="323"/>
                  </a:lnTo>
                  <a:lnTo>
                    <a:pt x="4311" y="318"/>
                  </a:lnTo>
                  <a:lnTo>
                    <a:pt x="4322" y="319"/>
                  </a:lnTo>
                  <a:lnTo>
                    <a:pt x="4336" y="318"/>
                  </a:lnTo>
                  <a:lnTo>
                    <a:pt x="4347" y="317"/>
                  </a:lnTo>
                  <a:lnTo>
                    <a:pt x="4359" y="319"/>
                  </a:lnTo>
                  <a:lnTo>
                    <a:pt x="4353" y="308"/>
                  </a:lnTo>
                  <a:lnTo>
                    <a:pt x="4342" y="306"/>
                  </a:lnTo>
                  <a:lnTo>
                    <a:pt x="4330" y="307"/>
                  </a:lnTo>
                  <a:lnTo>
                    <a:pt x="4318" y="306"/>
                  </a:lnTo>
                  <a:lnTo>
                    <a:pt x="4303" y="304"/>
                  </a:lnTo>
                  <a:lnTo>
                    <a:pt x="4293" y="299"/>
                  </a:lnTo>
                  <a:lnTo>
                    <a:pt x="4305" y="295"/>
                  </a:lnTo>
                  <a:lnTo>
                    <a:pt x="4295" y="287"/>
                  </a:lnTo>
                  <a:lnTo>
                    <a:pt x="4294" y="274"/>
                  </a:lnTo>
                  <a:lnTo>
                    <a:pt x="4283" y="272"/>
                  </a:lnTo>
                  <a:lnTo>
                    <a:pt x="4299" y="270"/>
                  </a:lnTo>
                  <a:lnTo>
                    <a:pt x="4310" y="270"/>
                  </a:lnTo>
                  <a:lnTo>
                    <a:pt x="4335" y="269"/>
                  </a:lnTo>
                  <a:lnTo>
                    <a:pt x="4345" y="273"/>
                  </a:lnTo>
                  <a:lnTo>
                    <a:pt x="4356" y="274"/>
                  </a:lnTo>
                  <a:lnTo>
                    <a:pt x="4371" y="274"/>
                  </a:lnTo>
                  <a:lnTo>
                    <a:pt x="4386" y="277"/>
                  </a:lnTo>
                  <a:lnTo>
                    <a:pt x="4400" y="276"/>
                  </a:lnTo>
                  <a:lnTo>
                    <a:pt x="4413" y="280"/>
                  </a:lnTo>
                  <a:lnTo>
                    <a:pt x="4425" y="282"/>
                  </a:lnTo>
                  <a:lnTo>
                    <a:pt x="4437" y="288"/>
                  </a:lnTo>
                  <a:lnTo>
                    <a:pt x="4449" y="290"/>
                  </a:lnTo>
                  <a:lnTo>
                    <a:pt x="4443" y="301"/>
                  </a:lnTo>
                  <a:lnTo>
                    <a:pt x="4433" y="308"/>
                  </a:lnTo>
                  <a:lnTo>
                    <a:pt x="4421" y="306"/>
                  </a:lnTo>
                  <a:lnTo>
                    <a:pt x="4410" y="305"/>
                  </a:lnTo>
                  <a:lnTo>
                    <a:pt x="4423" y="306"/>
                  </a:lnTo>
                  <a:lnTo>
                    <a:pt x="4414" y="319"/>
                  </a:lnTo>
                  <a:lnTo>
                    <a:pt x="4401" y="323"/>
                  </a:lnTo>
                  <a:lnTo>
                    <a:pt x="4384" y="326"/>
                  </a:lnTo>
                  <a:lnTo>
                    <a:pt x="4369" y="327"/>
                  </a:lnTo>
                  <a:lnTo>
                    <a:pt x="4356" y="326"/>
                  </a:lnTo>
                  <a:lnTo>
                    <a:pt x="4334" y="329"/>
                  </a:lnTo>
                  <a:lnTo>
                    <a:pt x="4327" y="332"/>
                  </a:lnTo>
                  <a:close/>
                  <a:moveTo>
                    <a:pt x="4323" y="114"/>
                  </a:moveTo>
                  <a:lnTo>
                    <a:pt x="4312" y="121"/>
                  </a:lnTo>
                  <a:lnTo>
                    <a:pt x="4300" y="126"/>
                  </a:lnTo>
                  <a:lnTo>
                    <a:pt x="4284" y="127"/>
                  </a:lnTo>
                  <a:lnTo>
                    <a:pt x="4268" y="126"/>
                  </a:lnTo>
                  <a:lnTo>
                    <a:pt x="4255" y="124"/>
                  </a:lnTo>
                  <a:lnTo>
                    <a:pt x="4243" y="123"/>
                  </a:lnTo>
                  <a:lnTo>
                    <a:pt x="4232" y="121"/>
                  </a:lnTo>
                  <a:lnTo>
                    <a:pt x="4225" y="111"/>
                  </a:lnTo>
                  <a:lnTo>
                    <a:pt x="4234" y="104"/>
                  </a:lnTo>
                  <a:lnTo>
                    <a:pt x="4261" y="101"/>
                  </a:lnTo>
                  <a:lnTo>
                    <a:pt x="4272" y="101"/>
                  </a:lnTo>
                  <a:lnTo>
                    <a:pt x="4285" y="100"/>
                  </a:lnTo>
                  <a:lnTo>
                    <a:pt x="4297" y="101"/>
                  </a:lnTo>
                  <a:lnTo>
                    <a:pt x="4315" y="104"/>
                  </a:lnTo>
                  <a:lnTo>
                    <a:pt x="4323" y="114"/>
                  </a:lnTo>
                  <a:close/>
                  <a:moveTo>
                    <a:pt x="4443" y="280"/>
                  </a:moveTo>
                  <a:lnTo>
                    <a:pt x="4431" y="277"/>
                  </a:lnTo>
                  <a:lnTo>
                    <a:pt x="4411" y="272"/>
                  </a:lnTo>
                  <a:lnTo>
                    <a:pt x="4398" y="266"/>
                  </a:lnTo>
                  <a:lnTo>
                    <a:pt x="4387" y="262"/>
                  </a:lnTo>
                  <a:lnTo>
                    <a:pt x="4367" y="262"/>
                  </a:lnTo>
                  <a:lnTo>
                    <a:pt x="4353" y="261"/>
                  </a:lnTo>
                  <a:lnTo>
                    <a:pt x="4368" y="256"/>
                  </a:lnTo>
                  <a:lnTo>
                    <a:pt x="4380" y="258"/>
                  </a:lnTo>
                  <a:lnTo>
                    <a:pt x="4392" y="261"/>
                  </a:lnTo>
                  <a:lnTo>
                    <a:pt x="4375" y="252"/>
                  </a:lnTo>
                  <a:lnTo>
                    <a:pt x="4361" y="248"/>
                  </a:lnTo>
                  <a:lnTo>
                    <a:pt x="4349" y="243"/>
                  </a:lnTo>
                  <a:lnTo>
                    <a:pt x="4360" y="242"/>
                  </a:lnTo>
                  <a:lnTo>
                    <a:pt x="4374" y="241"/>
                  </a:lnTo>
                  <a:lnTo>
                    <a:pt x="4390" y="240"/>
                  </a:lnTo>
                  <a:lnTo>
                    <a:pt x="4403" y="241"/>
                  </a:lnTo>
                  <a:lnTo>
                    <a:pt x="4417" y="246"/>
                  </a:lnTo>
                  <a:lnTo>
                    <a:pt x="4399" y="237"/>
                  </a:lnTo>
                  <a:lnTo>
                    <a:pt x="4379" y="239"/>
                  </a:lnTo>
                  <a:lnTo>
                    <a:pt x="4367" y="240"/>
                  </a:lnTo>
                  <a:lnTo>
                    <a:pt x="4353" y="241"/>
                  </a:lnTo>
                  <a:lnTo>
                    <a:pt x="4339" y="241"/>
                  </a:lnTo>
                  <a:lnTo>
                    <a:pt x="4324" y="244"/>
                  </a:lnTo>
                  <a:lnTo>
                    <a:pt x="4310" y="243"/>
                  </a:lnTo>
                  <a:lnTo>
                    <a:pt x="4318" y="234"/>
                  </a:lnTo>
                  <a:lnTo>
                    <a:pt x="4329" y="232"/>
                  </a:lnTo>
                  <a:lnTo>
                    <a:pt x="4342" y="230"/>
                  </a:lnTo>
                  <a:lnTo>
                    <a:pt x="4353" y="229"/>
                  </a:lnTo>
                  <a:lnTo>
                    <a:pt x="4365" y="230"/>
                  </a:lnTo>
                  <a:lnTo>
                    <a:pt x="4377" y="232"/>
                  </a:lnTo>
                  <a:lnTo>
                    <a:pt x="4364" y="226"/>
                  </a:lnTo>
                  <a:lnTo>
                    <a:pt x="4349" y="223"/>
                  </a:lnTo>
                  <a:lnTo>
                    <a:pt x="4359" y="216"/>
                  </a:lnTo>
                  <a:lnTo>
                    <a:pt x="4383" y="212"/>
                  </a:lnTo>
                  <a:lnTo>
                    <a:pt x="4393" y="198"/>
                  </a:lnTo>
                  <a:lnTo>
                    <a:pt x="4402" y="184"/>
                  </a:lnTo>
                  <a:lnTo>
                    <a:pt x="4414" y="177"/>
                  </a:lnTo>
                  <a:lnTo>
                    <a:pt x="4422" y="169"/>
                  </a:lnTo>
                  <a:lnTo>
                    <a:pt x="4408" y="173"/>
                  </a:lnTo>
                  <a:lnTo>
                    <a:pt x="4396" y="175"/>
                  </a:lnTo>
                  <a:lnTo>
                    <a:pt x="4383" y="176"/>
                  </a:lnTo>
                  <a:lnTo>
                    <a:pt x="4390" y="163"/>
                  </a:lnTo>
                  <a:lnTo>
                    <a:pt x="4403" y="154"/>
                  </a:lnTo>
                  <a:lnTo>
                    <a:pt x="4414" y="153"/>
                  </a:lnTo>
                  <a:lnTo>
                    <a:pt x="4409" y="142"/>
                  </a:lnTo>
                  <a:lnTo>
                    <a:pt x="4421" y="139"/>
                  </a:lnTo>
                  <a:lnTo>
                    <a:pt x="4433" y="135"/>
                  </a:lnTo>
                  <a:lnTo>
                    <a:pt x="4447" y="136"/>
                  </a:lnTo>
                  <a:lnTo>
                    <a:pt x="4455" y="128"/>
                  </a:lnTo>
                  <a:lnTo>
                    <a:pt x="4469" y="126"/>
                  </a:lnTo>
                  <a:lnTo>
                    <a:pt x="4483" y="122"/>
                  </a:lnTo>
                  <a:lnTo>
                    <a:pt x="4499" y="119"/>
                  </a:lnTo>
                  <a:lnTo>
                    <a:pt x="4510" y="117"/>
                  </a:lnTo>
                  <a:lnTo>
                    <a:pt x="4528" y="108"/>
                  </a:lnTo>
                  <a:lnTo>
                    <a:pt x="4541" y="103"/>
                  </a:lnTo>
                  <a:lnTo>
                    <a:pt x="4558" y="102"/>
                  </a:lnTo>
                  <a:lnTo>
                    <a:pt x="4538" y="101"/>
                  </a:lnTo>
                  <a:lnTo>
                    <a:pt x="4554" y="91"/>
                  </a:lnTo>
                  <a:lnTo>
                    <a:pt x="4567" y="92"/>
                  </a:lnTo>
                  <a:lnTo>
                    <a:pt x="4578" y="96"/>
                  </a:lnTo>
                  <a:lnTo>
                    <a:pt x="4573" y="106"/>
                  </a:lnTo>
                  <a:lnTo>
                    <a:pt x="4587" y="106"/>
                  </a:lnTo>
                  <a:lnTo>
                    <a:pt x="4597" y="115"/>
                  </a:lnTo>
                  <a:lnTo>
                    <a:pt x="4611" y="122"/>
                  </a:lnTo>
                  <a:lnTo>
                    <a:pt x="4618" y="132"/>
                  </a:lnTo>
                  <a:lnTo>
                    <a:pt x="4629" y="144"/>
                  </a:lnTo>
                  <a:lnTo>
                    <a:pt x="4642" y="148"/>
                  </a:lnTo>
                  <a:lnTo>
                    <a:pt x="4652" y="154"/>
                  </a:lnTo>
                  <a:lnTo>
                    <a:pt x="4664" y="158"/>
                  </a:lnTo>
                  <a:lnTo>
                    <a:pt x="4677" y="161"/>
                  </a:lnTo>
                  <a:lnTo>
                    <a:pt x="4689" y="163"/>
                  </a:lnTo>
                  <a:lnTo>
                    <a:pt x="4698" y="170"/>
                  </a:lnTo>
                  <a:lnTo>
                    <a:pt x="4701" y="182"/>
                  </a:lnTo>
                  <a:lnTo>
                    <a:pt x="4687" y="186"/>
                  </a:lnTo>
                  <a:lnTo>
                    <a:pt x="4676" y="186"/>
                  </a:lnTo>
                  <a:lnTo>
                    <a:pt x="4664" y="190"/>
                  </a:lnTo>
                  <a:lnTo>
                    <a:pt x="4651" y="186"/>
                  </a:lnTo>
                  <a:lnTo>
                    <a:pt x="4639" y="181"/>
                  </a:lnTo>
                  <a:lnTo>
                    <a:pt x="4628" y="175"/>
                  </a:lnTo>
                  <a:lnTo>
                    <a:pt x="4638" y="182"/>
                  </a:lnTo>
                  <a:lnTo>
                    <a:pt x="4649" y="187"/>
                  </a:lnTo>
                  <a:lnTo>
                    <a:pt x="4649" y="199"/>
                  </a:lnTo>
                  <a:lnTo>
                    <a:pt x="4652" y="211"/>
                  </a:lnTo>
                  <a:lnTo>
                    <a:pt x="4656" y="224"/>
                  </a:lnTo>
                  <a:lnTo>
                    <a:pt x="4666" y="232"/>
                  </a:lnTo>
                  <a:lnTo>
                    <a:pt x="4658" y="243"/>
                  </a:lnTo>
                  <a:lnTo>
                    <a:pt x="4645" y="247"/>
                  </a:lnTo>
                  <a:lnTo>
                    <a:pt x="4632" y="248"/>
                  </a:lnTo>
                  <a:lnTo>
                    <a:pt x="4618" y="249"/>
                  </a:lnTo>
                  <a:lnTo>
                    <a:pt x="4607" y="249"/>
                  </a:lnTo>
                  <a:lnTo>
                    <a:pt x="4592" y="249"/>
                  </a:lnTo>
                  <a:lnTo>
                    <a:pt x="4580" y="250"/>
                  </a:lnTo>
                  <a:lnTo>
                    <a:pt x="4560" y="250"/>
                  </a:lnTo>
                  <a:lnTo>
                    <a:pt x="4548" y="254"/>
                  </a:lnTo>
                  <a:lnTo>
                    <a:pt x="4537" y="257"/>
                  </a:lnTo>
                  <a:lnTo>
                    <a:pt x="4520" y="259"/>
                  </a:lnTo>
                  <a:lnTo>
                    <a:pt x="4509" y="258"/>
                  </a:lnTo>
                  <a:lnTo>
                    <a:pt x="4497" y="261"/>
                  </a:lnTo>
                  <a:lnTo>
                    <a:pt x="4485" y="268"/>
                  </a:lnTo>
                  <a:lnTo>
                    <a:pt x="4475" y="272"/>
                  </a:lnTo>
                  <a:lnTo>
                    <a:pt x="4455" y="276"/>
                  </a:lnTo>
                  <a:lnTo>
                    <a:pt x="4443" y="280"/>
                  </a:lnTo>
                  <a:close/>
                  <a:moveTo>
                    <a:pt x="4830" y="312"/>
                  </a:moveTo>
                  <a:lnTo>
                    <a:pt x="4818" y="317"/>
                  </a:lnTo>
                  <a:lnTo>
                    <a:pt x="4819" y="329"/>
                  </a:lnTo>
                  <a:lnTo>
                    <a:pt x="4813" y="341"/>
                  </a:lnTo>
                  <a:lnTo>
                    <a:pt x="4816" y="352"/>
                  </a:lnTo>
                  <a:lnTo>
                    <a:pt x="4812" y="366"/>
                  </a:lnTo>
                  <a:lnTo>
                    <a:pt x="4810" y="379"/>
                  </a:lnTo>
                  <a:lnTo>
                    <a:pt x="4803" y="389"/>
                  </a:lnTo>
                  <a:lnTo>
                    <a:pt x="4790" y="386"/>
                  </a:lnTo>
                  <a:lnTo>
                    <a:pt x="4779" y="383"/>
                  </a:lnTo>
                  <a:lnTo>
                    <a:pt x="4784" y="393"/>
                  </a:lnTo>
                  <a:lnTo>
                    <a:pt x="4797" y="399"/>
                  </a:lnTo>
                  <a:lnTo>
                    <a:pt x="4807" y="403"/>
                  </a:lnTo>
                  <a:lnTo>
                    <a:pt x="4816" y="411"/>
                  </a:lnTo>
                  <a:lnTo>
                    <a:pt x="4819" y="425"/>
                  </a:lnTo>
                  <a:lnTo>
                    <a:pt x="4818" y="437"/>
                  </a:lnTo>
                  <a:lnTo>
                    <a:pt x="4805" y="442"/>
                  </a:lnTo>
                  <a:lnTo>
                    <a:pt x="4796" y="447"/>
                  </a:lnTo>
                  <a:lnTo>
                    <a:pt x="4785" y="451"/>
                  </a:lnTo>
                  <a:lnTo>
                    <a:pt x="4771" y="453"/>
                  </a:lnTo>
                  <a:lnTo>
                    <a:pt x="4759" y="452"/>
                  </a:lnTo>
                  <a:lnTo>
                    <a:pt x="4747" y="453"/>
                  </a:lnTo>
                  <a:lnTo>
                    <a:pt x="4735" y="453"/>
                  </a:lnTo>
                  <a:lnTo>
                    <a:pt x="4725" y="457"/>
                  </a:lnTo>
                  <a:lnTo>
                    <a:pt x="4714" y="453"/>
                  </a:lnTo>
                  <a:lnTo>
                    <a:pt x="4702" y="451"/>
                  </a:lnTo>
                  <a:lnTo>
                    <a:pt x="4690" y="450"/>
                  </a:lnTo>
                  <a:lnTo>
                    <a:pt x="4675" y="451"/>
                  </a:lnTo>
                  <a:lnTo>
                    <a:pt x="4664" y="446"/>
                  </a:lnTo>
                  <a:lnTo>
                    <a:pt x="4655" y="441"/>
                  </a:lnTo>
                  <a:lnTo>
                    <a:pt x="4642" y="436"/>
                  </a:lnTo>
                  <a:lnTo>
                    <a:pt x="4636" y="425"/>
                  </a:lnTo>
                  <a:lnTo>
                    <a:pt x="4624" y="425"/>
                  </a:lnTo>
                  <a:lnTo>
                    <a:pt x="4612" y="425"/>
                  </a:lnTo>
                  <a:lnTo>
                    <a:pt x="4600" y="423"/>
                  </a:lnTo>
                  <a:lnTo>
                    <a:pt x="4589" y="427"/>
                  </a:lnTo>
                  <a:lnTo>
                    <a:pt x="4579" y="425"/>
                  </a:lnTo>
                  <a:lnTo>
                    <a:pt x="4566" y="426"/>
                  </a:lnTo>
                  <a:lnTo>
                    <a:pt x="4560" y="416"/>
                  </a:lnTo>
                  <a:lnTo>
                    <a:pt x="4549" y="411"/>
                  </a:lnTo>
                  <a:lnTo>
                    <a:pt x="4538" y="416"/>
                  </a:lnTo>
                  <a:lnTo>
                    <a:pt x="4527" y="421"/>
                  </a:lnTo>
                  <a:lnTo>
                    <a:pt x="4514" y="418"/>
                  </a:lnTo>
                  <a:lnTo>
                    <a:pt x="4505" y="411"/>
                  </a:lnTo>
                  <a:lnTo>
                    <a:pt x="4503" y="399"/>
                  </a:lnTo>
                  <a:lnTo>
                    <a:pt x="4493" y="395"/>
                  </a:lnTo>
                  <a:lnTo>
                    <a:pt x="4483" y="390"/>
                  </a:lnTo>
                  <a:lnTo>
                    <a:pt x="4484" y="377"/>
                  </a:lnTo>
                  <a:lnTo>
                    <a:pt x="4482" y="366"/>
                  </a:lnTo>
                  <a:lnTo>
                    <a:pt x="4478" y="354"/>
                  </a:lnTo>
                  <a:lnTo>
                    <a:pt x="4466" y="355"/>
                  </a:lnTo>
                  <a:lnTo>
                    <a:pt x="4456" y="360"/>
                  </a:lnTo>
                  <a:lnTo>
                    <a:pt x="4461" y="350"/>
                  </a:lnTo>
                  <a:lnTo>
                    <a:pt x="4450" y="347"/>
                  </a:lnTo>
                  <a:lnTo>
                    <a:pt x="4457" y="337"/>
                  </a:lnTo>
                  <a:lnTo>
                    <a:pt x="4445" y="337"/>
                  </a:lnTo>
                  <a:lnTo>
                    <a:pt x="4435" y="346"/>
                  </a:lnTo>
                  <a:lnTo>
                    <a:pt x="4428" y="357"/>
                  </a:lnTo>
                  <a:lnTo>
                    <a:pt x="4413" y="358"/>
                  </a:lnTo>
                  <a:lnTo>
                    <a:pt x="4423" y="352"/>
                  </a:lnTo>
                  <a:lnTo>
                    <a:pt x="4412" y="347"/>
                  </a:lnTo>
                  <a:lnTo>
                    <a:pt x="4401" y="343"/>
                  </a:lnTo>
                  <a:lnTo>
                    <a:pt x="4415" y="344"/>
                  </a:lnTo>
                  <a:lnTo>
                    <a:pt x="4427" y="340"/>
                  </a:lnTo>
                  <a:lnTo>
                    <a:pt x="4436" y="335"/>
                  </a:lnTo>
                  <a:lnTo>
                    <a:pt x="4448" y="329"/>
                  </a:lnTo>
                  <a:lnTo>
                    <a:pt x="4463" y="316"/>
                  </a:lnTo>
                  <a:lnTo>
                    <a:pt x="4483" y="311"/>
                  </a:lnTo>
                  <a:lnTo>
                    <a:pt x="4500" y="312"/>
                  </a:lnTo>
                  <a:lnTo>
                    <a:pt x="4493" y="302"/>
                  </a:lnTo>
                  <a:lnTo>
                    <a:pt x="4483" y="297"/>
                  </a:lnTo>
                  <a:lnTo>
                    <a:pt x="4483" y="286"/>
                  </a:lnTo>
                  <a:lnTo>
                    <a:pt x="4495" y="283"/>
                  </a:lnTo>
                  <a:lnTo>
                    <a:pt x="4506" y="284"/>
                  </a:lnTo>
                  <a:lnTo>
                    <a:pt x="4510" y="273"/>
                  </a:lnTo>
                  <a:lnTo>
                    <a:pt x="4520" y="265"/>
                  </a:lnTo>
                  <a:lnTo>
                    <a:pt x="4529" y="272"/>
                  </a:lnTo>
                  <a:lnTo>
                    <a:pt x="4539" y="277"/>
                  </a:lnTo>
                  <a:lnTo>
                    <a:pt x="4545" y="267"/>
                  </a:lnTo>
                  <a:lnTo>
                    <a:pt x="4559" y="266"/>
                  </a:lnTo>
                  <a:lnTo>
                    <a:pt x="4575" y="266"/>
                  </a:lnTo>
                  <a:lnTo>
                    <a:pt x="4588" y="267"/>
                  </a:lnTo>
                  <a:lnTo>
                    <a:pt x="4601" y="266"/>
                  </a:lnTo>
                  <a:lnTo>
                    <a:pt x="4614" y="266"/>
                  </a:lnTo>
                  <a:lnTo>
                    <a:pt x="4625" y="263"/>
                  </a:lnTo>
                  <a:lnTo>
                    <a:pt x="4636" y="262"/>
                  </a:lnTo>
                  <a:lnTo>
                    <a:pt x="4647" y="258"/>
                  </a:lnTo>
                  <a:lnTo>
                    <a:pt x="4660" y="257"/>
                  </a:lnTo>
                  <a:lnTo>
                    <a:pt x="4681" y="257"/>
                  </a:lnTo>
                  <a:lnTo>
                    <a:pt x="4693" y="263"/>
                  </a:lnTo>
                  <a:lnTo>
                    <a:pt x="4705" y="270"/>
                  </a:lnTo>
                  <a:lnTo>
                    <a:pt x="4695" y="278"/>
                  </a:lnTo>
                  <a:lnTo>
                    <a:pt x="4701" y="289"/>
                  </a:lnTo>
                  <a:lnTo>
                    <a:pt x="4691" y="296"/>
                  </a:lnTo>
                  <a:lnTo>
                    <a:pt x="4680" y="302"/>
                  </a:lnTo>
                  <a:lnTo>
                    <a:pt x="4667" y="301"/>
                  </a:lnTo>
                  <a:lnTo>
                    <a:pt x="4654" y="308"/>
                  </a:lnTo>
                  <a:lnTo>
                    <a:pt x="4641" y="312"/>
                  </a:lnTo>
                  <a:lnTo>
                    <a:pt x="4627" y="314"/>
                  </a:lnTo>
                  <a:lnTo>
                    <a:pt x="4617" y="318"/>
                  </a:lnTo>
                  <a:lnTo>
                    <a:pt x="4629" y="320"/>
                  </a:lnTo>
                  <a:lnTo>
                    <a:pt x="4640" y="321"/>
                  </a:lnTo>
                  <a:lnTo>
                    <a:pt x="4649" y="314"/>
                  </a:lnTo>
                  <a:lnTo>
                    <a:pt x="4663" y="311"/>
                  </a:lnTo>
                  <a:lnTo>
                    <a:pt x="4676" y="309"/>
                  </a:lnTo>
                  <a:lnTo>
                    <a:pt x="4668" y="318"/>
                  </a:lnTo>
                  <a:lnTo>
                    <a:pt x="4658" y="323"/>
                  </a:lnTo>
                  <a:lnTo>
                    <a:pt x="4650" y="331"/>
                  </a:lnTo>
                  <a:lnTo>
                    <a:pt x="4664" y="324"/>
                  </a:lnTo>
                  <a:lnTo>
                    <a:pt x="4680" y="319"/>
                  </a:lnTo>
                  <a:lnTo>
                    <a:pt x="4692" y="317"/>
                  </a:lnTo>
                  <a:lnTo>
                    <a:pt x="4699" y="308"/>
                  </a:lnTo>
                  <a:lnTo>
                    <a:pt x="4712" y="306"/>
                  </a:lnTo>
                  <a:lnTo>
                    <a:pt x="4708" y="295"/>
                  </a:lnTo>
                  <a:lnTo>
                    <a:pt x="4719" y="295"/>
                  </a:lnTo>
                  <a:lnTo>
                    <a:pt x="4727" y="286"/>
                  </a:lnTo>
                  <a:lnTo>
                    <a:pt x="4725" y="298"/>
                  </a:lnTo>
                  <a:lnTo>
                    <a:pt x="4733" y="290"/>
                  </a:lnTo>
                  <a:lnTo>
                    <a:pt x="4729" y="278"/>
                  </a:lnTo>
                  <a:lnTo>
                    <a:pt x="4739" y="271"/>
                  </a:lnTo>
                  <a:lnTo>
                    <a:pt x="4749" y="275"/>
                  </a:lnTo>
                  <a:lnTo>
                    <a:pt x="4762" y="272"/>
                  </a:lnTo>
                  <a:lnTo>
                    <a:pt x="4780" y="271"/>
                  </a:lnTo>
                  <a:lnTo>
                    <a:pt x="4794" y="281"/>
                  </a:lnTo>
                  <a:lnTo>
                    <a:pt x="4805" y="288"/>
                  </a:lnTo>
                  <a:lnTo>
                    <a:pt x="4815" y="295"/>
                  </a:lnTo>
                  <a:lnTo>
                    <a:pt x="4825" y="302"/>
                  </a:lnTo>
                  <a:lnTo>
                    <a:pt x="4830" y="312"/>
                  </a:lnTo>
                  <a:close/>
                  <a:moveTo>
                    <a:pt x="4802" y="575"/>
                  </a:moveTo>
                  <a:lnTo>
                    <a:pt x="4794" y="564"/>
                  </a:lnTo>
                  <a:lnTo>
                    <a:pt x="4798" y="551"/>
                  </a:lnTo>
                  <a:lnTo>
                    <a:pt x="4805" y="540"/>
                  </a:lnTo>
                  <a:lnTo>
                    <a:pt x="4814" y="532"/>
                  </a:lnTo>
                  <a:lnTo>
                    <a:pt x="4826" y="523"/>
                  </a:lnTo>
                  <a:lnTo>
                    <a:pt x="4830" y="509"/>
                  </a:lnTo>
                  <a:lnTo>
                    <a:pt x="4838" y="500"/>
                  </a:lnTo>
                  <a:lnTo>
                    <a:pt x="4841" y="488"/>
                  </a:lnTo>
                  <a:lnTo>
                    <a:pt x="4852" y="483"/>
                  </a:lnTo>
                  <a:lnTo>
                    <a:pt x="4846" y="473"/>
                  </a:lnTo>
                  <a:lnTo>
                    <a:pt x="4862" y="456"/>
                  </a:lnTo>
                  <a:lnTo>
                    <a:pt x="4880" y="460"/>
                  </a:lnTo>
                  <a:lnTo>
                    <a:pt x="4891" y="462"/>
                  </a:lnTo>
                  <a:lnTo>
                    <a:pt x="4880" y="457"/>
                  </a:lnTo>
                  <a:lnTo>
                    <a:pt x="4872" y="448"/>
                  </a:lnTo>
                  <a:lnTo>
                    <a:pt x="4879" y="436"/>
                  </a:lnTo>
                  <a:lnTo>
                    <a:pt x="4885" y="425"/>
                  </a:lnTo>
                  <a:lnTo>
                    <a:pt x="4901" y="428"/>
                  </a:lnTo>
                  <a:lnTo>
                    <a:pt x="4917" y="432"/>
                  </a:lnTo>
                  <a:lnTo>
                    <a:pt x="4905" y="427"/>
                  </a:lnTo>
                  <a:lnTo>
                    <a:pt x="4892" y="422"/>
                  </a:lnTo>
                  <a:lnTo>
                    <a:pt x="4897" y="411"/>
                  </a:lnTo>
                  <a:lnTo>
                    <a:pt x="4910" y="411"/>
                  </a:lnTo>
                  <a:lnTo>
                    <a:pt x="4898" y="408"/>
                  </a:lnTo>
                  <a:lnTo>
                    <a:pt x="4904" y="396"/>
                  </a:lnTo>
                  <a:lnTo>
                    <a:pt x="4916" y="396"/>
                  </a:lnTo>
                  <a:lnTo>
                    <a:pt x="4919" y="384"/>
                  </a:lnTo>
                  <a:lnTo>
                    <a:pt x="4928" y="377"/>
                  </a:lnTo>
                  <a:lnTo>
                    <a:pt x="4938" y="383"/>
                  </a:lnTo>
                  <a:lnTo>
                    <a:pt x="4942" y="393"/>
                  </a:lnTo>
                  <a:lnTo>
                    <a:pt x="4954" y="396"/>
                  </a:lnTo>
                  <a:lnTo>
                    <a:pt x="4955" y="383"/>
                  </a:lnTo>
                  <a:lnTo>
                    <a:pt x="4961" y="368"/>
                  </a:lnTo>
                  <a:lnTo>
                    <a:pt x="4973" y="369"/>
                  </a:lnTo>
                  <a:lnTo>
                    <a:pt x="4986" y="372"/>
                  </a:lnTo>
                  <a:lnTo>
                    <a:pt x="4997" y="375"/>
                  </a:lnTo>
                  <a:lnTo>
                    <a:pt x="5005" y="383"/>
                  </a:lnTo>
                  <a:lnTo>
                    <a:pt x="4998" y="395"/>
                  </a:lnTo>
                  <a:lnTo>
                    <a:pt x="4992" y="405"/>
                  </a:lnTo>
                  <a:lnTo>
                    <a:pt x="4985" y="418"/>
                  </a:lnTo>
                  <a:lnTo>
                    <a:pt x="4986" y="430"/>
                  </a:lnTo>
                  <a:lnTo>
                    <a:pt x="4977" y="440"/>
                  </a:lnTo>
                  <a:lnTo>
                    <a:pt x="4967" y="452"/>
                  </a:lnTo>
                  <a:lnTo>
                    <a:pt x="4979" y="450"/>
                  </a:lnTo>
                  <a:lnTo>
                    <a:pt x="4988" y="443"/>
                  </a:lnTo>
                  <a:lnTo>
                    <a:pt x="4996" y="430"/>
                  </a:lnTo>
                  <a:lnTo>
                    <a:pt x="5005" y="421"/>
                  </a:lnTo>
                  <a:lnTo>
                    <a:pt x="5017" y="418"/>
                  </a:lnTo>
                  <a:lnTo>
                    <a:pt x="5027" y="413"/>
                  </a:lnTo>
                  <a:lnTo>
                    <a:pt x="5036" y="402"/>
                  </a:lnTo>
                  <a:lnTo>
                    <a:pt x="5040" y="412"/>
                  </a:lnTo>
                  <a:lnTo>
                    <a:pt x="5050" y="406"/>
                  </a:lnTo>
                  <a:lnTo>
                    <a:pt x="5063" y="408"/>
                  </a:lnTo>
                  <a:lnTo>
                    <a:pt x="5064" y="420"/>
                  </a:lnTo>
                  <a:lnTo>
                    <a:pt x="5074" y="426"/>
                  </a:lnTo>
                  <a:lnTo>
                    <a:pt x="5087" y="432"/>
                  </a:lnTo>
                  <a:lnTo>
                    <a:pt x="5091" y="443"/>
                  </a:lnTo>
                  <a:lnTo>
                    <a:pt x="5102" y="444"/>
                  </a:lnTo>
                  <a:lnTo>
                    <a:pt x="5091" y="447"/>
                  </a:lnTo>
                  <a:lnTo>
                    <a:pt x="5077" y="446"/>
                  </a:lnTo>
                  <a:lnTo>
                    <a:pt x="5066" y="446"/>
                  </a:lnTo>
                  <a:lnTo>
                    <a:pt x="5077" y="448"/>
                  </a:lnTo>
                  <a:lnTo>
                    <a:pt x="5090" y="448"/>
                  </a:lnTo>
                  <a:lnTo>
                    <a:pt x="5100" y="452"/>
                  </a:lnTo>
                  <a:lnTo>
                    <a:pt x="5112" y="447"/>
                  </a:lnTo>
                  <a:lnTo>
                    <a:pt x="5123" y="449"/>
                  </a:lnTo>
                  <a:lnTo>
                    <a:pt x="5134" y="456"/>
                  </a:lnTo>
                  <a:lnTo>
                    <a:pt x="5140" y="467"/>
                  </a:lnTo>
                  <a:lnTo>
                    <a:pt x="5142" y="480"/>
                  </a:lnTo>
                  <a:lnTo>
                    <a:pt x="5143" y="492"/>
                  </a:lnTo>
                  <a:lnTo>
                    <a:pt x="5135" y="502"/>
                  </a:lnTo>
                  <a:lnTo>
                    <a:pt x="5121" y="516"/>
                  </a:lnTo>
                  <a:lnTo>
                    <a:pt x="5111" y="522"/>
                  </a:lnTo>
                  <a:lnTo>
                    <a:pt x="5100" y="521"/>
                  </a:lnTo>
                  <a:lnTo>
                    <a:pt x="5089" y="522"/>
                  </a:lnTo>
                  <a:lnTo>
                    <a:pt x="5078" y="522"/>
                  </a:lnTo>
                  <a:lnTo>
                    <a:pt x="5058" y="528"/>
                  </a:lnTo>
                  <a:lnTo>
                    <a:pt x="5046" y="531"/>
                  </a:lnTo>
                  <a:lnTo>
                    <a:pt x="5035" y="532"/>
                  </a:lnTo>
                  <a:lnTo>
                    <a:pt x="5021" y="534"/>
                  </a:lnTo>
                  <a:lnTo>
                    <a:pt x="5008" y="535"/>
                  </a:lnTo>
                  <a:lnTo>
                    <a:pt x="4997" y="539"/>
                  </a:lnTo>
                  <a:lnTo>
                    <a:pt x="4988" y="545"/>
                  </a:lnTo>
                  <a:lnTo>
                    <a:pt x="4978" y="536"/>
                  </a:lnTo>
                  <a:lnTo>
                    <a:pt x="4966" y="537"/>
                  </a:lnTo>
                  <a:lnTo>
                    <a:pt x="4952" y="539"/>
                  </a:lnTo>
                  <a:lnTo>
                    <a:pt x="4936" y="538"/>
                  </a:lnTo>
                  <a:lnTo>
                    <a:pt x="4922" y="540"/>
                  </a:lnTo>
                  <a:lnTo>
                    <a:pt x="4911" y="538"/>
                  </a:lnTo>
                  <a:lnTo>
                    <a:pt x="4897" y="542"/>
                  </a:lnTo>
                  <a:lnTo>
                    <a:pt x="4883" y="549"/>
                  </a:lnTo>
                  <a:lnTo>
                    <a:pt x="4873" y="554"/>
                  </a:lnTo>
                  <a:lnTo>
                    <a:pt x="4858" y="558"/>
                  </a:lnTo>
                  <a:lnTo>
                    <a:pt x="4847" y="563"/>
                  </a:lnTo>
                  <a:lnTo>
                    <a:pt x="4837" y="568"/>
                  </a:lnTo>
                  <a:lnTo>
                    <a:pt x="4826" y="572"/>
                  </a:lnTo>
                  <a:lnTo>
                    <a:pt x="4815" y="571"/>
                  </a:lnTo>
                  <a:lnTo>
                    <a:pt x="4802" y="575"/>
                  </a:lnTo>
                  <a:close/>
                  <a:moveTo>
                    <a:pt x="4373" y="362"/>
                  </a:moveTo>
                  <a:lnTo>
                    <a:pt x="4362" y="365"/>
                  </a:lnTo>
                  <a:lnTo>
                    <a:pt x="4348" y="366"/>
                  </a:lnTo>
                  <a:lnTo>
                    <a:pt x="4337" y="365"/>
                  </a:lnTo>
                  <a:lnTo>
                    <a:pt x="4348" y="364"/>
                  </a:lnTo>
                  <a:lnTo>
                    <a:pt x="4360" y="361"/>
                  </a:lnTo>
                  <a:lnTo>
                    <a:pt x="4372" y="361"/>
                  </a:lnTo>
                  <a:lnTo>
                    <a:pt x="4373" y="362"/>
                  </a:lnTo>
                  <a:close/>
                  <a:moveTo>
                    <a:pt x="4385" y="361"/>
                  </a:moveTo>
                  <a:lnTo>
                    <a:pt x="4369" y="361"/>
                  </a:lnTo>
                  <a:lnTo>
                    <a:pt x="4385" y="360"/>
                  </a:lnTo>
                  <a:lnTo>
                    <a:pt x="4385" y="361"/>
                  </a:lnTo>
                  <a:close/>
                  <a:moveTo>
                    <a:pt x="4280" y="349"/>
                  </a:moveTo>
                  <a:lnTo>
                    <a:pt x="4291" y="352"/>
                  </a:lnTo>
                  <a:lnTo>
                    <a:pt x="4280" y="349"/>
                  </a:lnTo>
                  <a:close/>
                  <a:moveTo>
                    <a:pt x="5272" y="560"/>
                  </a:moveTo>
                  <a:lnTo>
                    <a:pt x="5261" y="555"/>
                  </a:lnTo>
                  <a:lnTo>
                    <a:pt x="5248" y="553"/>
                  </a:lnTo>
                  <a:lnTo>
                    <a:pt x="5236" y="552"/>
                  </a:lnTo>
                  <a:lnTo>
                    <a:pt x="5225" y="551"/>
                  </a:lnTo>
                  <a:lnTo>
                    <a:pt x="5211" y="548"/>
                  </a:lnTo>
                  <a:lnTo>
                    <a:pt x="5222" y="544"/>
                  </a:lnTo>
                  <a:lnTo>
                    <a:pt x="5232" y="541"/>
                  </a:lnTo>
                  <a:lnTo>
                    <a:pt x="5245" y="542"/>
                  </a:lnTo>
                  <a:lnTo>
                    <a:pt x="5256" y="543"/>
                  </a:lnTo>
                  <a:lnTo>
                    <a:pt x="5267" y="541"/>
                  </a:lnTo>
                  <a:lnTo>
                    <a:pt x="5280" y="540"/>
                  </a:lnTo>
                  <a:lnTo>
                    <a:pt x="5284" y="553"/>
                  </a:lnTo>
                  <a:lnTo>
                    <a:pt x="5273" y="560"/>
                  </a:lnTo>
                  <a:lnTo>
                    <a:pt x="5272" y="560"/>
                  </a:lnTo>
                  <a:close/>
                  <a:moveTo>
                    <a:pt x="5229" y="526"/>
                  </a:moveTo>
                  <a:lnTo>
                    <a:pt x="5219" y="527"/>
                  </a:lnTo>
                  <a:lnTo>
                    <a:pt x="5210" y="535"/>
                  </a:lnTo>
                  <a:lnTo>
                    <a:pt x="5198" y="539"/>
                  </a:lnTo>
                  <a:lnTo>
                    <a:pt x="5189" y="530"/>
                  </a:lnTo>
                  <a:lnTo>
                    <a:pt x="5201" y="529"/>
                  </a:lnTo>
                  <a:lnTo>
                    <a:pt x="5214" y="518"/>
                  </a:lnTo>
                  <a:lnTo>
                    <a:pt x="5227" y="521"/>
                  </a:lnTo>
                  <a:lnTo>
                    <a:pt x="5229" y="526"/>
                  </a:lnTo>
                  <a:close/>
                  <a:moveTo>
                    <a:pt x="5264" y="674"/>
                  </a:moveTo>
                  <a:lnTo>
                    <a:pt x="5259" y="663"/>
                  </a:lnTo>
                  <a:lnTo>
                    <a:pt x="5269" y="657"/>
                  </a:lnTo>
                  <a:lnTo>
                    <a:pt x="5280" y="660"/>
                  </a:lnTo>
                  <a:lnTo>
                    <a:pt x="5273" y="671"/>
                  </a:lnTo>
                  <a:lnTo>
                    <a:pt x="5264" y="674"/>
                  </a:lnTo>
                  <a:close/>
                  <a:moveTo>
                    <a:pt x="5171" y="671"/>
                  </a:moveTo>
                  <a:lnTo>
                    <a:pt x="5180" y="664"/>
                  </a:lnTo>
                  <a:lnTo>
                    <a:pt x="5171" y="671"/>
                  </a:lnTo>
                  <a:close/>
                  <a:moveTo>
                    <a:pt x="5238" y="639"/>
                  </a:moveTo>
                  <a:lnTo>
                    <a:pt x="5228" y="645"/>
                  </a:lnTo>
                  <a:lnTo>
                    <a:pt x="5213" y="651"/>
                  </a:lnTo>
                  <a:lnTo>
                    <a:pt x="5222" y="643"/>
                  </a:lnTo>
                  <a:lnTo>
                    <a:pt x="5233" y="640"/>
                  </a:lnTo>
                  <a:lnTo>
                    <a:pt x="5238" y="639"/>
                  </a:lnTo>
                  <a:close/>
                  <a:moveTo>
                    <a:pt x="5580" y="754"/>
                  </a:moveTo>
                  <a:lnTo>
                    <a:pt x="5569" y="752"/>
                  </a:lnTo>
                  <a:lnTo>
                    <a:pt x="5576" y="761"/>
                  </a:lnTo>
                  <a:lnTo>
                    <a:pt x="5585" y="767"/>
                  </a:lnTo>
                  <a:lnTo>
                    <a:pt x="5582" y="779"/>
                  </a:lnTo>
                  <a:lnTo>
                    <a:pt x="5569" y="778"/>
                  </a:lnTo>
                  <a:lnTo>
                    <a:pt x="5561" y="766"/>
                  </a:lnTo>
                  <a:lnTo>
                    <a:pt x="5550" y="764"/>
                  </a:lnTo>
                  <a:lnTo>
                    <a:pt x="5543" y="755"/>
                  </a:lnTo>
                  <a:lnTo>
                    <a:pt x="5557" y="752"/>
                  </a:lnTo>
                  <a:lnTo>
                    <a:pt x="5568" y="750"/>
                  </a:lnTo>
                  <a:lnTo>
                    <a:pt x="5580" y="754"/>
                  </a:lnTo>
                  <a:close/>
                  <a:moveTo>
                    <a:pt x="5507" y="739"/>
                  </a:moveTo>
                  <a:lnTo>
                    <a:pt x="5498" y="732"/>
                  </a:lnTo>
                  <a:lnTo>
                    <a:pt x="5508" y="738"/>
                  </a:lnTo>
                  <a:lnTo>
                    <a:pt x="5507" y="739"/>
                  </a:lnTo>
                  <a:close/>
                  <a:moveTo>
                    <a:pt x="5619" y="778"/>
                  </a:moveTo>
                  <a:lnTo>
                    <a:pt x="5627" y="787"/>
                  </a:lnTo>
                  <a:lnTo>
                    <a:pt x="5616" y="790"/>
                  </a:lnTo>
                  <a:lnTo>
                    <a:pt x="5619" y="778"/>
                  </a:lnTo>
                  <a:close/>
                  <a:moveTo>
                    <a:pt x="5604" y="773"/>
                  </a:moveTo>
                  <a:lnTo>
                    <a:pt x="5615" y="775"/>
                  </a:lnTo>
                  <a:lnTo>
                    <a:pt x="5604" y="774"/>
                  </a:lnTo>
                  <a:lnTo>
                    <a:pt x="5604" y="773"/>
                  </a:lnTo>
                  <a:close/>
                  <a:moveTo>
                    <a:pt x="5587" y="779"/>
                  </a:moveTo>
                  <a:lnTo>
                    <a:pt x="5576" y="783"/>
                  </a:lnTo>
                  <a:lnTo>
                    <a:pt x="5584" y="775"/>
                  </a:lnTo>
                  <a:lnTo>
                    <a:pt x="5587" y="779"/>
                  </a:lnTo>
                  <a:close/>
                  <a:moveTo>
                    <a:pt x="5629" y="1046"/>
                  </a:moveTo>
                  <a:lnTo>
                    <a:pt x="5622" y="1056"/>
                  </a:lnTo>
                  <a:lnTo>
                    <a:pt x="5615" y="1066"/>
                  </a:lnTo>
                  <a:lnTo>
                    <a:pt x="5602" y="1069"/>
                  </a:lnTo>
                  <a:lnTo>
                    <a:pt x="5595" y="1080"/>
                  </a:lnTo>
                  <a:lnTo>
                    <a:pt x="5584" y="1082"/>
                  </a:lnTo>
                  <a:lnTo>
                    <a:pt x="5573" y="1079"/>
                  </a:lnTo>
                  <a:lnTo>
                    <a:pt x="5559" y="1077"/>
                  </a:lnTo>
                  <a:lnTo>
                    <a:pt x="5548" y="1073"/>
                  </a:lnTo>
                  <a:lnTo>
                    <a:pt x="5538" y="1065"/>
                  </a:lnTo>
                  <a:lnTo>
                    <a:pt x="5528" y="1063"/>
                  </a:lnTo>
                  <a:lnTo>
                    <a:pt x="5515" y="1059"/>
                  </a:lnTo>
                  <a:lnTo>
                    <a:pt x="5517" y="1047"/>
                  </a:lnTo>
                  <a:lnTo>
                    <a:pt x="5530" y="1048"/>
                  </a:lnTo>
                  <a:lnTo>
                    <a:pt x="5541" y="1048"/>
                  </a:lnTo>
                  <a:lnTo>
                    <a:pt x="5541" y="1036"/>
                  </a:lnTo>
                  <a:lnTo>
                    <a:pt x="5542" y="1024"/>
                  </a:lnTo>
                  <a:lnTo>
                    <a:pt x="5554" y="1024"/>
                  </a:lnTo>
                  <a:lnTo>
                    <a:pt x="5567" y="1027"/>
                  </a:lnTo>
                  <a:lnTo>
                    <a:pt x="5579" y="1028"/>
                  </a:lnTo>
                  <a:lnTo>
                    <a:pt x="5591" y="1028"/>
                  </a:lnTo>
                  <a:lnTo>
                    <a:pt x="5603" y="1028"/>
                  </a:lnTo>
                  <a:lnTo>
                    <a:pt x="5614" y="1030"/>
                  </a:lnTo>
                  <a:lnTo>
                    <a:pt x="5626" y="1036"/>
                  </a:lnTo>
                  <a:lnTo>
                    <a:pt x="5629" y="1046"/>
                  </a:lnTo>
                  <a:close/>
                  <a:moveTo>
                    <a:pt x="5793" y="1050"/>
                  </a:moveTo>
                  <a:lnTo>
                    <a:pt x="5781" y="1053"/>
                  </a:lnTo>
                  <a:lnTo>
                    <a:pt x="5791" y="1048"/>
                  </a:lnTo>
                  <a:lnTo>
                    <a:pt x="5793" y="1050"/>
                  </a:lnTo>
                  <a:close/>
                  <a:moveTo>
                    <a:pt x="6022" y="1213"/>
                  </a:moveTo>
                  <a:lnTo>
                    <a:pt x="6031" y="1203"/>
                  </a:lnTo>
                  <a:lnTo>
                    <a:pt x="6042" y="1203"/>
                  </a:lnTo>
                  <a:lnTo>
                    <a:pt x="6030" y="1211"/>
                  </a:lnTo>
                  <a:lnTo>
                    <a:pt x="6022" y="1213"/>
                  </a:lnTo>
                  <a:close/>
                  <a:moveTo>
                    <a:pt x="6014" y="1197"/>
                  </a:moveTo>
                  <a:lnTo>
                    <a:pt x="6006" y="1205"/>
                  </a:lnTo>
                  <a:lnTo>
                    <a:pt x="6014" y="1197"/>
                  </a:lnTo>
                  <a:close/>
                  <a:moveTo>
                    <a:pt x="5999" y="1204"/>
                  </a:moveTo>
                  <a:lnTo>
                    <a:pt x="6009" y="1208"/>
                  </a:lnTo>
                  <a:lnTo>
                    <a:pt x="5999" y="1204"/>
                  </a:lnTo>
                  <a:close/>
                  <a:moveTo>
                    <a:pt x="6158" y="1212"/>
                  </a:moveTo>
                  <a:lnTo>
                    <a:pt x="6170" y="1211"/>
                  </a:lnTo>
                  <a:lnTo>
                    <a:pt x="6161" y="1217"/>
                  </a:lnTo>
                  <a:lnTo>
                    <a:pt x="6158" y="1212"/>
                  </a:lnTo>
                  <a:close/>
                  <a:moveTo>
                    <a:pt x="7141" y="1356"/>
                  </a:moveTo>
                  <a:lnTo>
                    <a:pt x="7130" y="1358"/>
                  </a:lnTo>
                  <a:lnTo>
                    <a:pt x="7141" y="1356"/>
                  </a:lnTo>
                  <a:close/>
                  <a:moveTo>
                    <a:pt x="7158" y="1374"/>
                  </a:moveTo>
                  <a:lnTo>
                    <a:pt x="7148" y="1379"/>
                  </a:lnTo>
                  <a:lnTo>
                    <a:pt x="7137" y="1381"/>
                  </a:lnTo>
                  <a:lnTo>
                    <a:pt x="7147" y="1374"/>
                  </a:lnTo>
                  <a:lnTo>
                    <a:pt x="7158" y="1374"/>
                  </a:lnTo>
                  <a:close/>
                  <a:moveTo>
                    <a:pt x="7090" y="1410"/>
                  </a:moveTo>
                  <a:lnTo>
                    <a:pt x="7081" y="1402"/>
                  </a:lnTo>
                  <a:lnTo>
                    <a:pt x="7071" y="1400"/>
                  </a:lnTo>
                  <a:lnTo>
                    <a:pt x="7059" y="1400"/>
                  </a:lnTo>
                  <a:lnTo>
                    <a:pt x="7049" y="1397"/>
                  </a:lnTo>
                  <a:lnTo>
                    <a:pt x="7059" y="1390"/>
                  </a:lnTo>
                  <a:lnTo>
                    <a:pt x="7070" y="1389"/>
                  </a:lnTo>
                  <a:lnTo>
                    <a:pt x="7081" y="1389"/>
                  </a:lnTo>
                  <a:lnTo>
                    <a:pt x="7096" y="1389"/>
                  </a:lnTo>
                  <a:lnTo>
                    <a:pt x="7106" y="1395"/>
                  </a:lnTo>
                  <a:lnTo>
                    <a:pt x="7100" y="1405"/>
                  </a:lnTo>
                  <a:lnTo>
                    <a:pt x="7090" y="1410"/>
                  </a:lnTo>
                  <a:close/>
                  <a:moveTo>
                    <a:pt x="3113" y="1927"/>
                  </a:moveTo>
                  <a:lnTo>
                    <a:pt x="3115" y="1939"/>
                  </a:lnTo>
                  <a:lnTo>
                    <a:pt x="3106" y="1948"/>
                  </a:lnTo>
                  <a:lnTo>
                    <a:pt x="3095" y="1948"/>
                  </a:lnTo>
                  <a:lnTo>
                    <a:pt x="3083" y="1949"/>
                  </a:lnTo>
                  <a:lnTo>
                    <a:pt x="3071" y="1949"/>
                  </a:lnTo>
                  <a:lnTo>
                    <a:pt x="3059" y="1944"/>
                  </a:lnTo>
                  <a:lnTo>
                    <a:pt x="3070" y="1944"/>
                  </a:lnTo>
                  <a:lnTo>
                    <a:pt x="3080" y="1934"/>
                  </a:lnTo>
                  <a:lnTo>
                    <a:pt x="3091" y="1938"/>
                  </a:lnTo>
                  <a:lnTo>
                    <a:pt x="3080" y="1934"/>
                  </a:lnTo>
                  <a:lnTo>
                    <a:pt x="3068" y="1937"/>
                  </a:lnTo>
                  <a:lnTo>
                    <a:pt x="3082" y="1930"/>
                  </a:lnTo>
                  <a:lnTo>
                    <a:pt x="3091" y="1923"/>
                  </a:lnTo>
                  <a:lnTo>
                    <a:pt x="3103" y="1923"/>
                  </a:lnTo>
                  <a:lnTo>
                    <a:pt x="3113" y="1927"/>
                  </a:lnTo>
                  <a:close/>
                  <a:moveTo>
                    <a:pt x="2858" y="1621"/>
                  </a:moveTo>
                  <a:lnTo>
                    <a:pt x="2856" y="1633"/>
                  </a:lnTo>
                  <a:lnTo>
                    <a:pt x="2842" y="1636"/>
                  </a:lnTo>
                  <a:lnTo>
                    <a:pt x="2848" y="1623"/>
                  </a:lnTo>
                  <a:lnTo>
                    <a:pt x="2858" y="1621"/>
                  </a:lnTo>
                  <a:close/>
                  <a:moveTo>
                    <a:pt x="3021" y="1217"/>
                  </a:moveTo>
                  <a:lnTo>
                    <a:pt x="3012" y="1208"/>
                  </a:lnTo>
                  <a:lnTo>
                    <a:pt x="3017" y="1196"/>
                  </a:lnTo>
                  <a:lnTo>
                    <a:pt x="3019" y="1176"/>
                  </a:lnTo>
                  <a:lnTo>
                    <a:pt x="3027" y="1166"/>
                  </a:lnTo>
                  <a:lnTo>
                    <a:pt x="3042" y="1160"/>
                  </a:lnTo>
                  <a:lnTo>
                    <a:pt x="3054" y="1159"/>
                  </a:lnTo>
                  <a:lnTo>
                    <a:pt x="3070" y="1156"/>
                  </a:lnTo>
                  <a:lnTo>
                    <a:pt x="3089" y="1162"/>
                  </a:lnTo>
                  <a:lnTo>
                    <a:pt x="3099" y="1171"/>
                  </a:lnTo>
                  <a:lnTo>
                    <a:pt x="3110" y="1183"/>
                  </a:lnTo>
                  <a:lnTo>
                    <a:pt x="3116" y="1193"/>
                  </a:lnTo>
                  <a:lnTo>
                    <a:pt x="3099" y="1197"/>
                  </a:lnTo>
                  <a:lnTo>
                    <a:pt x="3086" y="1204"/>
                  </a:lnTo>
                  <a:lnTo>
                    <a:pt x="3071" y="1203"/>
                  </a:lnTo>
                  <a:lnTo>
                    <a:pt x="3060" y="1207"/>
                  </a:lnTo>
                  <a:lnTo>
                    <a:pt x="3048" y="1212"/>
                  </a:lnTo>
                  <a:lnTo>
                    <a:pt x="3033" y="1214"/>
                  </a:lnTo>
                  <a:lnTo>
                    <a:pt x="3023" y="1208"/>
                  </a:lnTo>
                  <a:lnTo>
                    <a:pt x="3021" y="1217"/>
                  </a:lnTo>
                  <a:close/>
                  <a:moveTo>
                    <a:pt x="2416" y="1613"/>
                  </a:moveTo>
                  <a:lnTo>
                    <a:pt x="2405" y="1608"/>
                  </a:lnTo>
                  <a:lnTo>
                    <a:pt x="2393" y="1606"/>
                  </a:lnTo>
                  <a:lnTo>
                    <a:pt x="2393" y="1593"/>
                  </a:lnTo>
                  <a:lnTo>
                    <a:pt x="2382" y="1586"/>
                  </a:lnTo>
                  <a:lnTo>
                    <a:pt x="2371" y="1586"/>
                  </a:lnTo>
                  <a:lnTo>
                    <a:pt x="2359" y="1582"/>
                  </a:lnTo>
                  <a:lnTo>
                    <a:pt x="2344" y="1577"/>
                  </a:lnTo>
                  <a:lnTo>
                    <a:pt x="2334" y="1567"/>
                  </a:lnTo>
                  <a:lnTo>
                    <a:pt x="2333" y="1554"/>
                  </a:lnTo>
                  <a:lnTo>
                    <a:pt x="2323" y="1548"/>
                  </a:lnTo>
                  <a:lnTo>
                    <a:pt x="2334" y="1547"/>
                  </a:lnTo>
                  <a:lnTo>
                    <a:pt x="2346" y="1549"/>
                  </a:lnTo>
                  <a:lnTo>
                    <a:pt x="2338" y="1541"/>
                  </a:lnTo>
                  <a:lnTo>
                    <a:pt x="2327" y="1536"/>
                  </a:lnTo>
                  <a:lnTo>
                    <a:pt x="2339" y="1534"/>
                  </a:lnTo>
                  <a:lnTo>
                    <a:pt x="2346" y="1524"/>
                  </a:lnTo>
                  <a:lnTo>
                    <a:pt x="2358" y="1521"/>
                  </a:lnTo>
                  <a:lnTo>
                    <a:pt x="2368" y="1528"/>
                  </a:lnTo>
                  <a:lnTo>
                    <a:pt x="2378" y="1533"/>
                  </a:lnTo>
                  <a:lnTo>
                    <a:pt x="2387" y="1542"/>
                  </a:lnTo>
                  <a:lnTo>
                    <a:pt x="2395" y="1551"/>
                  </a:lnTo>
                  <a:lnTo>
                    <a:pt x="2405" y="1558"/>
                  </a:lnTo>
                  <a:lnTo>
                    <a:pt x="2414" y="1564"/>
                  </a:lnTo>
                  <a:lnTo>
                    <a:pt x="2431" y="1575"/>
                  </a:lnTo>
                  <a:lnTo>
                    <a:pt x="2441" y="1581"/>
                  </a:lnTo>
                  <a:lnTo>
                    <a:pt x="2449" y="1594"/>
                  </a:lnTo>
                  <a:lnTo>
                    <a:pt x="2444" y="1605"/>
                  </a:lnTo>
                  <a:lnTo>
                    <a:pt x="2434" y="1609"/>
                  </a:lnTo>
                  <a:lnTo>
                    <a:pt x="2420" y="1607"/>
                  </a:lnTo>
                  <a:lnTo>
                    <a:pt x="2416" y="1613"/>
                  </a:lnTo>
                  <a:close/>
                  <a:moveTo>
                    <a:pt x="2339" y="1644"/>
                  </a:moveTo>
                  <a:lnTo>
                    <a:pt x="2350" y="1651"/>
                  </a:lnTo>
                  <a:lnTo>
                    <a:pt x="2362" y="1655"/>
                  </a:lnTo>
                  <a:lnTo>
                    <a:pt x="2373" y="1661"/>
                  </a:lnTo>
                  <a:lnTo>
                    <a:pt x="2376" y="1674"/>
                  </a:lnTo>
                  <a:lnTo>
                    <a:pt x="2367" y="1661"/>
                  </a:lnTo>
                  <a:lnTo>
                    <a:pt x="2355" y="1655"/>
                  </a:lnTo>
                  <a:lnTo>
                    <a:pt x="2340" y="1649"/>
                  </a:lnTo>
                  <a:lnTo>
                    <a:pt x="2339" y="1644"/>
                  </a:lnTo>
                  <a:close/>
                  <a:moveTo>
                    <a:pt x="2156" y="1704"/>
                  </a:moveTo>
                  <a:lnTo>
                    <a:pt x="2142" y="1696"/>
                  </a:lnTo>
                  <a:lnTo>
                    <a:pt x="2154" y="1699"/>
                  </a:lnTo>
                  <a:lnTo>
                    <a:pt x="2156" y="1704"/>
                  </a:lnTo>
                  <a:close/>
                  <a:moveTo>
                    <a:pt x="1950" y="1420"/>
                  </a:moveTo>
                  <a:lnTo>
                    <a:pt x="1961" y="1416"/>
                  </a:lnTo>
                  <a:lnTo>
                    <a:pt x="1973" y="1413"/>
                  </a:lnTo>
                  <a:lnTo>
                    <a:pt x="1984" y="1411"/>
                  </a:lnTo>
                  <a:lnTo>
                    <a:pt x="1997" y="1422"/>
                  </a:lnTo>
                  <a:lnTo>
                    <a:pt x="1986" y="1416"/>
                  </a:lnTo>
                  <a:lnTo>
                    <a:pt x="1993" y="1425"/>
                  </a:lnTo>
                  <a:lnTo>
                    <a:pt x="2005" y="1429"/>
                  </a:lnTo>
                  <a:lnTo>
                    <a:pt x="2010" y="1440"/>
                  </a:lnTo>
                  <a:lnTo>
                    <a:pt x="2003" y="1451"/>
                  </a:lnTo>
                  <a:lnTo>
                    <a:pt x="2006" y="1463"/>
                  </a:lnTo>
                  <a:lnTo>
                    <a:pt x="1996" y="1458"/>
                  </a:lnTo>
                  <a:lnTo>
                    <a:pt x="1984" y="1449"/>
                  </a:lnTo>
                  <a:lnTo>
                    <a:pt x="1978" y="1439"/>
                  </a:lnTo>
                  <a:lnTo>
                    <a:pt x="1973" y="1425"/>
                  </a:lnTo>
                  <a:lnTo>
                    <a:pt x="1965" y="1432"/>
                  </a:lnTo>
                  <a:lnTo>
                    <a:pt x="1954" y="1429"/>
                  </a:lnTo>
                  <a:lnTo>
                    <a:pt x="1950" y="1420"/>
                  </a:lnTo>
                  <a:close/>
                  <a:moveTo>
                    <a:pt x="1735" y="1720"/>
                  </a:moveTo>
                  <a:lnTo>
                    <a:pt x="1722" y="1712"/>
                  </a:lnTo>
                  <a:lnTo>
                    <a:pt x="1711" y="1705"/>
                  </a:lnTo>
                  <a:lnTo>
                    <a:pt x="1716" y="1715"/>
                  </a:lnTo>
                  <a:lnTo>
                    <a:pt x="1708" y="1707"/>
                  </a:lnTo>
                  <a:lnTo>
                    <a:pt x="1707" y="1692"/>
                  </a:lnTo>
                  <a:lnTo>
                    <a:pt x="1708" y="1679"/>
                  </a:lnTo>
                  <a:lnTo>
                    <a:pt x="1711" y="1664"/>
                  </a:lnTo>
                  <a:lnTo>
                    <a:pt x="1716" y="1653"/>
                  </a:lnTo>
                  <a:lnTo>
                    <a:pt x="1726" y="1643"/>
                  </a:lnTo>
                  <a:lnTo>
                    <a:pt x="1738" y="1635"/>
                  </a:lnTo>
                  <a:lnTo>
                    <a:pt x="1749" y="1631"/>
                  </a:lnTo>
                  <a:lnTo>
                    <a:pt x="1763" y="1630"/>
                  </a:lnTo>
                  <a:lnTo>
                    <a:pt x="1775" y="1631"/>
                  </a:lnTo>
                  <a:lnTo>
                    <a:pt x="1789" y="1639"/>
                  </a:lnTo>
                  <a:lnTo>
                    <a:pt x="1798" y="1645"/>
                  </a:lnTo>
                  <a:lnTo>
                    <a:pt x="1812" y="1651"/>
                  </a:lnTo>
                  <a:lnTo>
                    <a:pt x="1824" y="1658"/>
                  </a:lnTo>
                  <a:lnTo>
                    <a:pt x="1832" y="1669"/>
                  </a:lnTo>
                  <a:lnTo>
                    <a:pt x="1829" y="1682"/>
                  </a:lnTo>
                  <a:lnTo>
                    <a:pt x="1830" y="1670"/>
                  </a:lnTo>
                  <a:lnTo>
                    <a:pt x="1819" y="1675"/>
                  </a:lnTo>
                  <a:lnTo>
                    <a:pt x="1810" y="1682"/>
                  </a:lnTo>
                  <a:lnTo>
                    <a:pt x="1803" y="1693"/>
                  </a:lnTo>
                  <a:lnTo>
                    <a:pt x="1795" y="1702"/>
                  </a:lnTo>
                  <a:lnTo>
                    <a:pt x="1781" y="1709"/>
                  </a:lnTo>
                  <a:lnTo>
                    <a:pt x="1768" y="1713"/>
                  </a:lnTo>
                  <a:lnTo>
                    <a:pt x="1755" y="1716"/>
                  </a:lnTo>
                  <a:lnTo>
                    <a:pt x="1745" y="1718"/>
                  </a:lnTo>
                  <a:lnTo>
                    <a:pt x="1735" y="1720"/>
                  </a:lnTo>
                  <a:close/>
                  <a:moveTo>
                    <a:pt x="1739" y="1721"/>
                  </a:moveTo>
                  <a:lnTo>
                    <a:pt x="1750" y="1722"/>
                  </a:lnTo>
                  <a:lnTo>
                    <a:pt x="1763" y="1725"/>
                  </a:lnTo>
                  <a:lnTo>
                    <a:pt x="1749" y="1723"/>
                  </a:lnTo>
                  <a:lnTo>
                    <a:pt x="1739" y="1721"/>
                  </a:lnTo>
                  <a:close/>
                  <a:moveTo>
                    <a:pt x="962" y="2105"/>
                  </a:moveTo>
                  <a:lnTo>
                    <a:pt x="964" y="2117"/>
                  </a:lnTo>
                  <a:lnTo>
                    <a:pt x="953" y="2118"/>
                  </a:lnTo>
                  <a:lnTo>
                    <a:pt x="943" y="2111"/>
                  </a:lnTo>
                  <a:lnTo>
                    <a:pt x="953" y="2105"/>
                  </a:lnTo>
                  <a:lnTo>
                    <a:pt x="962" y="2105"/>
                  </a:lnTo>
                  <a:close/>
                  <a:moveTo>
                    <a:pt x="2423" y="825"/>
                  </a:moveTo>
                  <a:lnTo>
                    <a:pt x="2411" y="824"/>
                  </a:lnTo>
                  <a:lnTo>
                    <a:pt x="2423" y="815"/>
                  </a:lnTo>
                  <a:lnTo>
                    <a:pt x="2435" y="815"/>
                  </a:lnTo>
                  <a:lnTo>
                    <a:pt x="2446" y="813"/>
                  </a:lnTo>
                  <a:lnTo>
                    <a:pt x="2435" y="818"/>
                  </a:lnTo>
                  <a:lnTo>
                    <a:pt x="2424" y="825"/>
                  </a:lnTo>
                  <a:lnTo>
                    <a:pt x="2423" y="825"/>
                  </a:lnTo>
                  <a:close/>
                  <a:moveTo>
                    <a:pt x="2376" y="833"/>
                  </a:moveTo>
                  <a:lnTo>
                    <a:pt x="2386" y="828"/>
                  </a:lnTo>
                  <a:lnTo>
                    <a:pt x="2376" y="833"/>
                  </a:lnTo>
                  <a:close/>
                  <a:moveTo>
                    <a:pt x="2805" y="1478"/>
                  </a:moveTo>
                  <a:lnTo>
                    <a:pt x="2810" y="1467"/>
                  </a:lnTo>
                  <a:lnTo>
                    <a:pt x="2805" y="1478"/>
                  </a:lnTo>
                  <a:close/>
                  <a:moveTo>
                    <a:pt x="2856" y="1639"/>
                  </a:moveTo>
                  <a:lnTo>
                    <a:pt x="2847" y="1645"/>
                  </a:lnTo>
                  <a:lnTo>
                    <a:pt x="2835" y="1641"/>
                  </a:lnTo>
                  <a:lnTo>
                    <a:pt x="2848" y="1639"/>
                  </a:lnTo>
                  <a:lnTo>
                    <a:pt x="2856" y="1639"/>
                  </a:lnTo>
                  <a:close/>
                  <a:moveTo>
                    <a:pt x="3016" y="1966"/>
                  </a:moveTo>
                  <a:lnTo>
                    <a:pt x="3006" y="1962"/>
                  </a:lnTo>
                  <a:lnTo>
                    <a:pt x="2996" y="1956"/>
                  </a:lnTo>
                  <a:lnTo>
                    <a:pt x="3008" y="1957"/>
                  </a:lnTo>
                  <a:lnTo>
                    <a:pt x="3017" y="1962"/>
                  </a:lnTo>
                  <a:lnTo>
                    <a:pt x="3016" y="1966"/>
                  </a:lnTo>
                  <a:close/>
                  <a:moveTo>
                    <a:pt x="2962" y="1927"/>
                  </a:moveTo>
                  <a:lnTo>
                    <a:pt x="2975" y="1927"/>
                  </a:lnTo>
                  <a:lnTo>
                    <a:pt x="2991" y="1926"/>
                  </a:lnTo>
                  <a:lnTo>
                    <a:pt x="2979" y="1931"/>
                  </a:lnTo>
                  <a:lnTo>
                    <a:pt x="2967" y="1928"/>
                  </a:lnTo>
                  <a:lnTo>
                    <a:pt x="2962" y="1927"/>
                  </a:lnTo>
                  <a:close/>
                  <a:moveTo>
                    <a:pt x="2992" y="1937"/>
                  </a:moveTo>
                  <a:lnTo>
                    <a:pt x="3005" y="1936"/>
                  </a:lnTo>
                  <a:lnTo>
                    <a:pt x="3015" y="1942"/>
                  </a:lnTo>
                  <a:lnTo>
                    <a:pt x="3027" y="1944"/>
                  </a:lnTo>
                  <a:lnTo>
                    <a:pt x="3016" y="1947"/>
                  </a:lnTo>
                  <a:lnTo>
                    <a:pt x="3004" y="1947"/>
                  </a:lnTo>
                  <a:lnTo>
                    <a:pt x="2994" y="1940"/>
                  </a:lnTo>
                  <a:lnTo>
                    <a:pt x="2992" y="1937"/>
                  </a:lnTo>
                  <a:close/>
                  <a:moveTo>
                    <a:pt x="3061" y="1963"/>
                  </a:moveTo>
                  <a:lnTo>
                    <a:pt x="3048" y="1959"/>
                  </a:lnTo>
                  <a:lnTo>
                    <a:pt x="3038" y="1955"/>
                  </a:lnTo>
                  <a:lnTo>
                    <a:pt x="3043" y="1945"/>
                  </a:lnTo>
                  <a:lnTo>
                    <a:pt x="3058" y="1944"/>
                  </a:lnTo>
                  <a:lnTo>
                    <a:pt x="3069" y="1949"/>
                  </a:lnTo>
                  <a:lnTo>
                    <a:pt x="3079" y="1955"/>
                  </a:lnTo>
                  <a:lnTo>
                    <a:pt x="3068" y="1961"/>
                  </a:lnTo>
                  <a:lnTo>
                    <a:pt x="3061" y="1963"/>
                  </a:lnTo>
                  <a:close/>
                  <a:moveTo>
                    <a:pt x="3020" y="1963"/>
                  </a:moveTo>
                  <a:lnTo>
                    <a:pt x="3009" y="1957"/>
                  </a:lnTo>
                  <a:lnTo>
                    <a:pt x="2998" y="1953"/>
                  </a:lnTo>
                  <a:lnTo>
                    <a:pt x="2990" y="1945"/>
                  </a:lnTo>
                  <a:lnTo>
                    <a:pt x="3001" y="1944"/>
                  </a:lnTo>
                  <a:lnTo>
                    <a:pt x="3013" y="1950"/>
                  </a:lnTo>
                  <a:lnTo>
                    <a:pt x="3023" y="1956"/>
                  </a:lnTo>
                  <a:lnTo>
                    <a:pt x="3020" y="1963"/>
                  </a:lnTo>
                  <a:close/>
                  <a:moveTo>
                    <a:pt x="3005" y="1933"/>
                  </a:moveTo>
                  <a:lnTo>
                    <a:pt x="3015" y="1936"/>
                  </a:lnTo>
                  <a:lnTo>
                    <a:pt x="3005" y="1934"/>
                  </a:lnTo>
                  <a:lnTo>
                    <a:pt x="3005" y="1933"/>
                  </a:lnTo>
                  <a:close/>
                  <a:moveTo>
                    <a:pt x="2975" y="1938"/>
                  </a:moveTo>
                  <a:lnTo>
                    <a:pt x="2984" y="1930"/>
                  </a:lnTo>
                  <a:lnTo>
                    <a:pt x="2975" y="1938"/>
                  </a:lnTo>
                  <a:close/>
                  <a:moveTo>
                    <a:pt x="3490" y="1850"/>
                  </a:moveTo>
                  <a:lnTo>
                    <a:pt x="3481" y="1858"/>
                  </a:lnTo>
                  <a:lnTo>
                    <a:pt x="3488" y="1848"/>
                  </a:lnTo>
                  <a:lnTo>
                    <a:pt x="3490" y="1850"/>
                  </a:lnTo>
                  <a:close/>
                  <a:moveTo>
                    <a:pt x="2861" y="1715"/>
                  </a:moveTo>
                  <a:lnTo>
                    <a:pt x="2849" y="1709"/>
                  </a:lnTo>
                  <a:lnTo>
                    <a:pt x="2860" y="1711"/>
                  </a:lnTo>
                  <a:lnTo>
                    <a:pt x="2861" y="1715"/>
                  </a:lnTo>
                  <a:close/>
                  <a:moveTo>
                    <a:pt x="2821" y="1461"/>
                  </a:moveTo>
                  <a:lnTo>
                    <a:pt x="2821" y="1447"/>
                  </a:lnTo>
                  <a:lnTo>
                    <a:pt x="2826" y="1460"/>
                  </a:lnTo>
                  <a:lnTo>
                    <a:pt x="2821" y="1461"/>
                  </a:lnTo>
                  <a:close/>
                  <a:moveTo>
                    <a:pt x="3810" y="1513"/>
                  </a:moveTo>
                  <a:lnTo>
                    <a:pt x="3806" y="1502"/>
                  </a:lnTo>
                  <a:lnTo>
                    <a:pt x="3817" y="1498"/>
                  </a:lnTo>
                  <a:lnTo>
                    <a:pt x="3813" y="1513"/>
                  </a:lnTo>
                  <a:lnTo>
                    <a:pt x="3810" y="1513"/>
                  </a:lnTo>
                  <a:close/>
                  <a:moveTo>
                    <a:pt x="3820" y="1482"/>
                  </a:moveTo>
                  <a:lnTo>
                    <a:pt x="3825" y="1494"/>
                  </a:lnTo>
                  <a:lnTo>
                    <a:pt x="3814" y="1495"/>
                  </a:lnTo>
                  <a:lnTo>
                    <a:pt x="3817" y="1484"/>
                  </a:lnTo>
                  <a:lnTo>
                    <a:pt x="3820" y="1482"/>
                  </a:lnTo>
                  <a:close/>
                  <a:moveTo>
                    <a:pt x="3763" y="1496"/>
                  </a:moveTo>
                  <a:lnTo>
                    <a:pt x="3756" y="1505"/>
                  </a:lnTo>
                  <a:lnTo>
                    <a:pt x="3763" y="1496"/>
                  </a:lnTo>
                  <a:close/>
                  <a:moveTo>
                    <a:pt x="3795" y="1510"/>
                  </a:moveTo>
                  <a:lnTo>
                    <a:pt x="3790" y="1499"/>
                  </a:lnTo>
                  <a:lnTo>
                    <a:pt x="3782" y="1489"/>
                  </a:lnTo>
                  <a:lnTo>
                    <a:pt x="3782" y="1476"/>
                  </a:lnTo>
                  <a:lnTo>
                    <a:pt x="3785" y="1464"/>
                  </a:lnTo>
                  <a:lnTo>
                    <a:pt x="3795" y="1472"/>
                  </a:lnTo>
                  <a:lnTo>
                    <a:pt x="3796" y="1484"/>
                  </a:lnTo>
                  <a:lnTo>
                    <a:pt x="3796" y="1472"/>
                  </a:lnTo>
                  <a:lnTo>
                    <a:pt x="3806" y="1475"/>
                  </a:lnTo>
                  <a:lnTo>
                    <a:pt x="3805" y="1487"/>
                  </a:lnTo>
                  <a:lnTo>
                    <a:pt x="3793" y="1493"/>
                  </a:lnTo>
                  <a:lnTo>
                    <a:pt x="3798" y="1506"/>
                  </a:lnTo>
                  <a:lnTo>
                    <a:pt x="3795" y="1510"/>
                  </a:lnTo>
                  <a:close/>
                  <a:moveTo>
                    <a:pt x="1687" y="4005"/>
                  </a:moveTo>
                  <a:lnTo>
                    <a:pt x="1676" y="4009"/>
                  </a:lnTo>
                  <a:lnTo>
                    <a:pt x="1687" y="4005"/>
                  </a:lnTo>
                  <a:close/>
                  <a:moveTo>
                    <a:pt x="105" y="3145"/>
                  </a:moveTo>
                  <a:lnTo>
                    <a:pt x="99" y="3145"/>
                  </a:lnTo>
                  <a:lnTo>
                    <a:pt x="88" y="3144"/>
                  </a:lnTo>
                  <a:lnTo>
                    <a:pt x="76" y="3142"/>
                  </a:lnTo>
                  <a:lnTo>
                    <a:pt x="64" y="3142"/>
                  </a:lnTo>
                  <a:lnTo>
                    <a:pt x="53" y="3140"/>
                  </a:lnTo>
                  <a:lnTo>
                    <a:pt x="42" y="3139"/>
                  </a:lnTo>
                  <a:lnTo>
                    <a:pt x="31" y="3138"/>
                  </a:lnTo>
                  <a:lnTo>
                    <a:pt x="27" y="3137"/>
                  </a:lnTo>
                  <a:lnTo>
                    <a:pt x="16" y="3136"/>
                  </a:lnTo>
                  <a:lnTo>
                    <a:pt x="0" y="3134"/>
                  </a:lnTo>
                  <a:lnTo>
                    <a:pt x="9" y="3128"/>
                  </a:lnTo>
                  <a:lnTo>
                    <a:pt x="19" y="3123"/>
                  </a:lnTo>
                  <a:lnTo>
                    <a:pt x="29" y="3117"/>
                  </a:lnTo>
                  <a:lnTo>
                    <a:pt x="18" y="3115"/>
                  </a:lnTo>
                  <a:lnTo>
                    <a:pt x="7" y="3117"/>
                  </a:lnTo>
                  <a:lnTo>
                    <a:pt x="9" y="3105"/>
                  </a:lnTo>
                  <a:lnTo>
                    <a:pt x="7" y="3094"/>
                  </a:lnTo>
                  <a:lnTo>
                    <a:pt x="17" y="3089"/>
                  </a:lnTo>
                  <a:lnTo>
                    <a:pt x="29" y="3089"/>
                  </a:lnTo>
                  <a:lnTo>
                    <a:pt x="40" y="3088"/>
                  </a:lnTo>
                  <a:lnTo>
                    <a:pt x="50" y="3081"/>
                  </a:lnTo>
                  <a:lnTo>
                    <a:pt x="59" y="3072"/>
                  </a:lnTo>
                  <a:lnTo>
                    <a:pt x="67" y="3062"/>
                  </a:lnTo>
                  <a:lnTo>
                    <a:pt x="69" y="3060"/>
                  </a:lnTo>
                  <a:lnTo>
                    <a:pt x="71" y="3060"/>
                  </a:lnTo>
                  <a:lnTo>
                    <a:pt x="63" y="3069"/>
                  </a:lnTo>
                  <a:lnTo>
                    <a:pt x="55" y="3078"/>
                  </a:lnTo>
                  <a:lnTo>
                    <a:pt x="46" y="3086"/>
                  </a:lnTo>
                  <a:lnTo>
                    <a:pt x="56" y="3090"/>
                  </a:lnTo>
                  <a:lnTo>
                    <a:pt x="67" y="3093"/>
                  </a:lnTo>
                  <a:lnTo>
                    <a:pt x="78" y="3093"/>
                  </a:lnTo>
                  <a:lnTo>
                    <a:pt x="86" y="3086"/>
                  </a:lnTo>
                  <a:lnTo>
                    <a:pt x="84" y="3074"/>
                  </a:lnTo>
                  <a:lnTo>
                    <a:pt x="89" y="3064"/>
                  </a:lnTo>
                  <a:lnTo>
                    <a:pt x="89" y="3062"/>
                  </a:lnTo>
                  <a:lnTo>
                    <a:pt x="99" y="3065"/>
                  </a:lnTo>
                  <a:lnTo>
                    <a:pt x="111" y="3068"/>
                  </a:lnTo>
                  <a:lnTo>
                    <a:pt x="121" y="3074"/>
                  </a:lnTo>
                  <a:lnTo>
                    <a:pt x="133" y="3077"/>
                  </a:lnTo>
                  <a:lnTo>
                    <a:pt x="144" y="3080"/>
                  </a:lnTo>
                  <a:lnTo>
                    <a:pt x="149" y="3079"/>
                  </a:lnTo>
                  <a:lnTo>
                    <a:pt x="160" y="3080"/>
                  </a:lnTo>
                  <a:lnTo>
                    <a:pt x="167" y="3078"/>
                  </a:lnTo>
                  <a:lnTo>
                    <a:pt x="174" y="3087"/>
                  </a:lnTo>
                  <a:lnTo>
                    <a:pt x="183" y="3095"/>
                  </a:lnTo>
                  <a:lnTo>
                    <a:pt x="184" y="3104"/>
                  </a:lnTo>
                  <a:lnTo>
                    <a:pt x="176" y="3112"/>
                  </a:lnTo>
                  <a:lnTo>
                    <a:pt x="174" y="3124"/>
                  </a:lnTo>
                  <a:lnTo>
                    <a:pt x="177" y="3135"/>
                  </a:lnTo>
                  <a:lnTo>
                    <a:pt x="180" y="3141"/>
                  </a:lnTo>
                  <a:lnTo>
                    <a:pt x="168" y="3142"/>
                  </a:lnTo>
                  <a:lnTo>
                    <a:pt x="157" y="3142"/>
                  </a:lnTo>
                  <a:lnTo>
                    <a:pt x="147" y="3143"/>
                  </a:lnTo>
                  <a:lnTo>
                    <a:pt x="135" y="3143"/>
                  </a:lnTo>
                  <a:lnTo>
                    <a:pt x="123" y="3144"/>
                  </a:lnTo>
                  <a:lnTo>
                    <a:pt x="112" y="3144"/>
                  </a:lnTo>
                  <a:lnTo>
                    <a:pt x="105" y="3145"/>
                  </a:lnTo>
                  <a:close/>
                  <a:moveTo>
                    <a:pt x="652" y="1626"/>
                  </a:moveTo>
                  <a:lnTo>
                    <a:pt x="642" y="1624"/>
                  </a:lnTo>
                  <a:lnTo>
                    <a:pt x="632" y="1616"/>
                  </a:lnTo>
                  <a:lnTo>
                    <a:pt x="621" y="1612"/>
                  </a:lnTo>
                  <a:lnTo>
                    <a:pt x="623" y="1600"/>
                  </a:lnTo>
                  <a:lnTo>
                    <a:pt x="622" y="1588"/>
                  </a:lnTo>
                  <a:lnTo>
                    <a:pt x="633" y="1588"/>
                  </a:lnTo>
                  <a:lnTo>
                    <a:pt x="638" y="1599"/>
                  </a:lnTo>
                  <a:lnTo>
                    <a:pt x="635" y="1610"/>
                  </a:lnTo>
                  <a:lnTo>
                    <a:pt x="639" y="1600"/>
                  </a:lnTo>
                  <a:lnTo>
                    <a:pt x="649" y="1596"/>
                  </a:lnTo>
                  <a:lnTo>
                    <a:pt x="660" y="1598"/>
                  </a:lnTo>
                  <a:lnTo>
                    <a:pt x="664" y="1599"/>
                  </a:lnTo>
                  <a:lnTo>
                    <a:pt x="666" y="1606"/>
                  </a:lnTo>
                  <a:lnTo>
                    <a:pt x="670" y="1617"/>
                  </a:lnTo>
                  <a:lnTo>
                    <a:pt x="664" y="1627"/>
                  </a:lnTo>
                  <a:lnTo>
                    <a:pt x="652" y="1626"/>
                  </a:lnTo>
                  <a:close/>
                  <a:moveTo>
                    <a:pt x="7350" y="3854"/>
                  </a:moveTo>
                  <a:lnTo>
                    <a:pt x="7343" y="3845"/>
                  </a:lnTo>
                  <a:lnTo>
                    <a:pt x="7339" y="3826"/>
                  </a:lnTo>
                  <a:lnTo>
                    <a:pt x="7336" y="3813"/>
                  </a:lnTo>
                  <a:lnTo>
                    <a:pt x="7334" y="3802"/>
                  </a:lnTo>
                  <a:lnTo>
                    <a:pt x="7336" y="3790"/>
                  </a:lnTo>
                  <a:lnTo>
                    <a:pt x="7341" y="3779"/>
                  </a:lnTo>
                  <a:lnTo>
                    <a:pt x="7345" y="3768"/>
                  </a:lnTo>
                  <a:lnTo>
                    <a:pt x="7348" y="3756"/>
                  </a:lnTo>
                  <a:lnTo>
                    <a:pt x="7346" y="3744"/>
                  </a:lnTo>
                  <a:lnTo>
                    <a:pt x="7344" y="3732"/>
                  </a:lnTo>
                  <a:lnTo>
                    <a:pt x="7343" y="3720"/>
                  </a:lnTo>
                  <a:lnTo>
                    <a:pt x="7345" y="3708"/>
                  </a:lnTo>
                  <a:lnTo>
                    <a:pt x="7350" y="3695"/>
                  </a:lnTo>
                  <a:lnTo>
                    <a:pt x="7357" y="3685"/>
                  </a:lnTo>
                  <a:lnTo>
                    <a:pt x="7355" y="3672"/>
                  </a:lnTo>
                  <a:lnTo>
                    <a:pt x="7354" y="3659"/>
                  </a:lnTo>
                  <a:lnTo>
                    <a:pt x="7348" y="3647"/>
                  </a:lnTo>
                  <a:lnTo>
                    <a:pt x="7342" y="3637"/>
                  </a:lnTo>
                  <a:lnTo>
                    <a:pt x="7337" y="3626"/>
                  </a:lnTo>
                  <a:lnTo>
                    <a:pt x="7340" y="3614"/>
                  </a:lnTo>
                  <a:lnTo>
                    <a:pt x="7345" y="3601"/>
                  </a:lnTo>
                  <a:lnTo>
                    <a:pt x="7347" y="3588"/>
                  </a:lnTo>
                  <a:lnTo>
                    <a:pt x="7349" y="3575"/>
                  </a:lnTo>
                  <a:lnTo>
                    <a:pt x="7352" y="3563"/>
                  </a:lnTo>
                  <a:lnTo>
                    <a:pt x="7353" y="3552"/>
                  </a:lnTo>
                  <a:lnTo>
                    <a:pt x="7354" y="3538"/>
                  </a:lnTo>
                  <a:lnTo>
                    <a:pt x="7353" y="3524"/>
                  </a:lnTo>
                  <a:lnTo>
                    <a:pt x="7355" y="3511"/>
                  </a:lnTo>
                  <a:lnTo>
                    <a:pt x="7354" y="3499"/>
                  </a:lnTo>
                  <a:lnTo>
                    <a:pt x="7354" y="3487"/>
                  </a:lnTo>
                  <a:lnTo>
                    <a:pt x="7348" y="3475"/>
                  </a:lnTo>
                  <a:lnTo>
                    <a:pt x="7349" y="3461"/>
                  </a:lnTo>
                  <a:lnTo>
                    <a:pt x="7350" y="3450"/>
                  </a:lnTo>
                  <a:lnTo>
                    <a:pt x="7356" y="3438"/>
                  </a:lnTo>
                  <a:lnTo>
                    <a:pt x="7360" y="3427"/>
                  </a:lnTo>
                  <a:lnTo>
                    <a:pt x="7356" y="3414"/>
                  </a:lnTo>
                  <a:lnTo>
                    <a:pt x="7352" y="3403"/>
                  </a:lnTo>
                  <a:lnTo>
                    <a:pt x="7348" y="3391"/>
                  </a:lnTo>
                  <a:lnTo>
                    <a:pt x="7340" y="3383"/>
                  </a:lnTo>
                  <a:lnTo>
                    <a:pt x="7330" y="3373"/>
                  </a:lnTo>
                  <a:lnTo>
                    <a:pt x="7330" y="3361"/>
                  </a:lnTo>
                  <a:lnTo>
                    <a:pt x="7326" y="3350"/>
                  </a:lnTo>
                  <a:lnTo>
                    <a:pt x="7323" y="3339"/>
                  </a:lnTo>
                  <a:lnTo>
                    <a:pt x="7324" y="3326"/>
                  </a:lnTo>
                  <a:lnTo>
                    <a:pt x="7324" y="3314"/>
                  </a:lnTo>
                  <a:lnTo>
                    <a:pt x="7332" y="3304"/>
                  </a:lnTo>
                  <a:lnTo>
                    <a:pt x="7335" y="3292"/>
                  </a:lnTo>
                  <a:lnTo>
                    <a:pt x="7336" y="3279"/>
                  </a:lnTo>
                  <a:lnTo>
                    <a:pt x="7338" y="3268"/>
                  </a:lnTo>
                  <a:lnTo>
                    <a:pt x="7340" y="3256"/>
                  </a:lnTo>
                  <a:lnTo>
                    <a:pt x="7335" y="3246"/>
                  </a:lnTo>
                  <a:lnTo>
                    <a:pt x="7332" y="3235"/>
                  </a:lnTo>
                  <a:lnTo>
                    <a:pt x="7336" y="3223"/>
                  </a:lnTo>
                  <a:lnTo>
                    <a:pt x="7347" y="3219"/>
                  </a:lnTo>
                  <a:lnTo>
                    <a:pt x="7360" y="3214"/>
                  </a:lnTo>
                  <a:lnTo>
                    <a:pt x="7359" y="3227"/>
                  </a:lnTo>
                  <a:lnTo>
                    <a:pt x="7371" y="3229"/>
                  </a:lnTo>
                  <a:lnTo>
                    <a:pt x="7379" y="3217"/>
                  </a:lnTo>
                  <a:lnTo>
                    <a:pt x="7374" y="3206"/>
                  </a:lnTo>
                  <a:lnTo>
                    <a:pt x="7385" y="3206"/>
                  </a:lnTo>
                  <a:lnTo>
                    <a:pt x="7392" y="3197"/>
                  </a:lnTo>
                  <a:lnTo>
                    <a:pt x="7386" y="3187"/>
                  </a:lnTo>
                  <a:lnTo>
                    <a:pt x="7383" y="3199"/>
                  </a:lnTo>
                  <a:lnTo>
                    <a:pt x="7386" y="3184"/>
                  </a:lnTo>
                  <a:lnTo>
                    <a:pt x="7380" y="3172"/>
                  </a:lnTo>
                  <a:lnTo>
                    <a:pt x="7372" y="3163"/>
                  </a:lnTo>
                  <a:lnTo>
                    <a:pt x="7366" y="3152"/>
                  </a:lnTo>
                  <a:lnTo>
                    <a:pt x="7377" y="3153"/>
                  </a:lnTo>
                  <a:lnTo>
                    <a:pt x="7385" y="3142"/>
                  </a:lnTo>
                  <a:lnTo>
                    <a:pt x="7395" y="3150"/>
                  </a:lnTo>
                  <a:lnTo>
                    <a:pt x="7403" y="3161"/>
                  </a:lnTo>
                  <a:lnTo>
                    <a:pt x="7401" y="3172"/>
                  </a:lnTo>
                  <a:lnTo>
                    <a:pt x="7398" y="3183"/>
                  </a:lnTo>
                  <a:lnTo>
                    <a:pt x="7401" y="3197"/>
                  </a:lnTo>
                  <a:lnTo>
                    <a:pt x="7408" y="3211"/>
                  </a:lnTo>
                  <a:lnTo>
                    <a:pt x="7409" y="3224"/>
                  </a:lnTo>
                  <a:lnTo>
                    <a:pt x="7416" y="3233"/>
                  </a:lnTo>
                  <a:lnTo>
                    <a:pt x="7420" y="3244"/>
                  </a:lnTo>
                  <a:lnTo>
                    <a:pt x="7422" y="3256"/>
                  </a:lnTo>
                  <a:lnTo>
                    <a:pt x="7424" y="3269"/>
                  </a:lnTo>
                  <a:lnTo>
                    <a:pt x="7420" y="3257"/>
                  </a:lnTo>
                  <a:lnTo>
                    <a:pt x="7416" y="3247"/>
                  </a:lnTo>
                  <a:lnTo>
                    <a:pt x="7415" y="3234"/>
                  </a:lnTo>
                  <a:lnTo>
                    <a:pt x="7409" y="3244"/>
                  </a:lnTo>
                  <a:lnTo>
                    <a:pt x="7412" y="3256"/>
                  </a:lnTo>
                  <a:lnTo>
                    <a:pt x="7415" y="3267"/>
                  </a:lnTo>
                  <a:lnTo>
                    <a:pt x="7423" y="3274"/>
                  </a:lnTo>
                  <a:lnTo>
                    <a:pt x="7424" y="3292"/>
                  </a:lnTo>
                  <a:lnTo>
                    <a:pt x="7422" y="3306"/>
                  </a:lnTo>
                  <a:lnTo>
                    <a:pt x="7416" y="3318"/>
                  </a:lnTo>
                  <a:lnTo>
                    <a:pt x="7421" y="3307"/>
                  </a:lnTo>
                  <a:lnTo>
                    <a:pt x="7422" y="3296"/>
                  </a:lnTo>
                  <a:lnTo>
                    <a:pt x="7417" y="3306"/>
                  </a:lnTo>
                  <a:lnTo>
                    <a:pt x="7412" y="3316"/>
                  </a:lnTo>
                  <a:lnTo>
                    <a:pt x="7413" y="3328"/>
                  </a:lnTo>
                  <a:lnTo>
                    <a:pt x="7410" y="3339"/>
                  </a:lnTo>
                  <a:lnTo>
                    <a:pt x="7412" y="3351"/>
                  </a:lnTo>
                  <a:lnTo>
                    <a:pt x="7416" y="3362"/>
                  </a:lnTo>
                  <a:lnTo>
                    <a:pt x="7407" y="3370"/>
                  </a:lnTo>
                  <a:lnTo>
                    <a:pt x="7415" y="3362"/>
                  </a:lnTo>
                  <a:lnTo>
                    <a:pt x="7424" y="3373"/>
                  </a:lnTo>
                  <a:lnTo>
                    <a:pt x="7419" y="3384"/>
                  </a:lnTo>
                  <a:lnTo>
                    <a:pt x="7429" y="3388"/>
                  </a:lnTo>
                  <a:lnTo>
                    <a:pt x="7433" y="3402"/>
                  </a:lnTo>
                  <a:lnTo>
                    <a:pt x="7433" y="3414"/>
                  </a:lnTo>
                  <a:lnTo>
                    <a:pt x="7439" y="3424"/>
                  </a:lnTo>
                  <a:lnTo>
                    <a:pt x="7442" y="3438"/>
                  </a:lnTo>
                  <a:lnTo>
                    <a:pt x="7445" y="3449"/>
                  </a:lnTo>
                  <a:lnTo>
                    <a:pt x="7447" y="3462"/>
                  </a:lnTo>
                  <a:lnTo>
                    <a:pt x="7448" y="3474"/>
                  </a:lnTo>
                  <a:lnTo>
                    <a:pt x="7452" y="3490"/>
                  </a:lnTo>
                  <a:lnTo>
                    <a:pt x="7458" y="3504"/>
                  </a:lnTo>
                  <a:lnTo>
                    <a:pt x="7465" y="3516"/>
                  </a:lnTo>
                  <a:lnTo>
                    <a:pt x="7468" y="3528"/>
                  </a:lnTo>
                  <a:lnTo>
                    <a:pt x="7473" y="3539"/>
                  </a:lnTo>
                  <a:lnTo>
                    <a:pt x="7475" y="3552"/>
                  </a:lnTo>
                  <a:lnTo>
                    <a:pt x="7479" y="3564"/>
                  </a:lnTo>
                  <a:lnTo>
                    <a:pt x="7481" y="3575"/>
                  </a:lnTo>
                  <a:lnTo>
                    <a:pt x="7486" y="3588"/>
                  </a:lnTo>
                  <a:lnTo>
                    <a:pt x="7491" y="3599"/>
                  </a:lnTo>
                  <a:lnTo>
                    <a:pt x="7500" y="3606"/>
                  </a:lnTo>
                  <a:lnTo>
                    <a:pt x="7506" y="3616"/>
                  </a:lnTo>
                  <a:lnTo>
                    <a:pt x="7509" y="3629"/>
                  </a:lnTo>
                  <a:lnTo>
                    <a:pt x="7504" y="3618"/>
                  </a:lnTo>
                  <a:lnTo>
                    <a:pt x="7496" y="3606"/>
                  </a:lnTo>
                  <a:lnTo>
                    <a:pt x="7488" y="3598"/>
                  </a:lnTo>
                  <a:lnTo>
                    <a:pt x="7480" y="3590"/>
                  </a:lnTo>
                  <a:lnTo>
                    <a:pt x="7467" y="3579"/>
                  </a:lnTo>
                  <a:lnTo>
                    <a:pt x="7456" y="3576"/>
                  </a:lnTo>
                  <a:lnTo>
                    <a:pt x="7445" y="3574"/>
                  </a:lnTo>
                  <a:lnTo>
                    <a:pt x="7434" y="3574"/>
                  </a:lnTo>
                  <a:lnTo>
                    <a:pt x="7423" y="3576"/>
                  </a:lnTo>
                  <a:lnTo>
                    <a:pt x="7412" y="3582"/>
                  </a:lnTo>
                  <a:lnTo>
                    <a:pt x="7404" y="3590"/>
                  </a:lnTo>
                  <a:lnTo>
                    <a:pt x="7403" y="3603"/>
                  </a:lnTo>
                  <a:lnTo>
                    <a:pt x="7400" y="3615"/>
                  </a:lnTo>
                  <a:lnTo>
                    <a:pt x="7394" y="3628"/>
                  </a:lnTo>
                  <a:lnTo>
                    <a:pt x="7389" y="3640"/>
                  </a:lnTo>
                  <a:lnTo>
                    <a:pt x="7386" y="3654"/>
                  </a:lnTo>
                  <a:lnTo>
                    <a:pt x="7382" y="3666"/>
                  </a:lnTo>
                  <a:lnTo>
                    <a:pt x="7378" y="3677"/>
                  </a:lnTo>
                  <a:lnTo>
                    <a:pt x="7377" y="3690"/>
                  </a:lnTo>
                  <a:lnTo>
                    <a:pt x="7378" y="3704"/>
                  </a:lnTo>
                  <a:lnTo>
                    <a:pt x="7382" y="3717"/>
                  </a:lnTo>
                  <a:lnTo>
                    <a:pt x="7389" y="3727"/>
                  </a:lnTo>
                  <a:lnTo>
                    <a:pt x="7398" y="3734"/>
                  </a:lnTo>
                  <a:lnTo>
                    <a:pt x="7405" y="3743"/>
                  </a:lnTo>
                  <a:lnTo>
                    <a:pt x="7408" y="3755"/>
                  </a:lnTo>
                  <a:lnTo>
                    <a:pt x="7410" y="3768"/>
                  </a:lnTo>
                  <a:lnTo>
                    <a:pt x="7416" y="3777"/>
                  </a:lnTo>
                  <a:lnTo>
                    <a:pt x="7428" y="3782"/>
                  </a:lnTo>
                  <a:lnTo>
                    <a:pt x="7435" y="3791"/>
                  </a:lnTo>
                  <a:lnTo>
                    <a:pt x="7437" y="3804"/>
                  </a:lnTo>
                  <a:lnTo>
                    <a:pt x="7441" y="3815"/>
                  </a:lnTo>
                  <a:lnTo>
                    <a:pt x="7436" y="3826"/>
                  </a:lnTo>
                  <a:lnTo>
                    <a:pt x="7433" y="3837"/>
                  </a:lnTo>
                  <a:lnTo>
                    <a:pt x="7429" y="3824"/>
                  </a:lnTo>
                  <a:lnTo>
                    <a:pt x="7425" y="3813"/>
                  </a:lnTo>
                  <a:lnTo>
                    <a:pt x="7421" y="3802"/>
                  </a:lnTo>
                  <a:lnTo>
                    <a:pt x="7409" y="3798"/>
                  </a:lnTo>
                  <a:lnTo>
                    <a:pt x="7398" y="3795"/>
                  </a:lnTo>
                  <a:lnTo>
                    <a:pt x="7389" y="3789"/>
                  </a:lnTo>
                  <a:lnTo>
                    <a:pt x="7377" y="3790"/>
                  </a:lnTo>
                  <a:lnTo>
                    <a:pt x="7369" y="3799"/>
                  </a:lnTo>
                  <a:lnTo>
                    <a:pt x="7366" y="3810"/>
                  </a:lnTo>
                  <a:lnTo>
                    <a:pt x="7360" y="3823"/>
                  </a:lnTo>
                  <a:lnTo>
                    <a:pt x="7358" y="3835"/>
                  </a:lnTo>
                  <a:lnTo>
                    <a:pt x="7353" y="3845"/>
                  </a:lnTo>
                  <a:lnTo>
                    <a:pt x="7350" y="3854"/>
                  </a:lnTo>
                  <a:close/>
                  <a:moveTo>
                    <a:pt x="3645" y="146"/>
                  </a:moveTo>
                  <a:lnTo>
                    <a:pt x="3625" y="155"/>
                  </a:lnTo>
                  <a:lnTo>
                    <a:pt x="3612" y="157"/>
                  </a:lnTo>
                  <a:lnTo>
                    <a:pt x="3583" y="158"/>
                  </a:lnTo>
                  <a:lnTo>
                    <a:pt x="3566" y="157"/>
                  </a:lnTo>
                  <a:lnTo>
                    <a:pt x="3570" y="145"/>
                  </a:lnTo>
                  <a:lnTo>
                    <a:pt x="3582" y="140"/>
                  </a:lnTo>
                  <a:lnTo>
                    <a:pt x="3597" y="137"/>
                  </a:lnTo>
                  <a:lnTo>
                    <a:pt x="3612" y="137"/>
                  </a:lnTo>
                  <a:lnTo>
                    <a:pt x="3626" y="139"/>
                  </a:lnTo>
                  <a:lnTo>
                    <a:pt x="3638" y="141"/>
                  </a:lnTo>
                  <a:lnTo>
                    <a:pt x="3645" y="146"/>
                  </a:lnTo>
                  <a:close/>
                  <a:moveTo>
                    <a:pt x="3428" y="357"/>
                  </a:moveTo>
                  <a:lnTo>
                    <a:pt x="3419" y="349"/>
                  </a:lnTo>
                  <a:lnTo>
                    <a:pt x="3408" y="348"/>
                  </a:lnTo>
                  <a:lnTo>
                    <a:pt x="3396" y="347"/>
                  </a:lnTo>
                  <a:lnTo>
                    <a:pt x="3385" y="339"/>
                  </a:lnTo>
                  <a:lnTo>
                    <a:pt x="3402" y="334"/>
                  </a:lnTo>
                  <a:lnTo>
                    <a:pt x="3415" y="335"/>
                  </a:lnTo>
                  <a:lnTo>
                    <a:pt x="3427" y="338"/>
                  </a:lnTo>
                  <a:lnTo>
                    <a:pt x="3442" y="343"/>
                  </a:lnTo>
                  <a:lnTo>
                    <a:pt x="3453" y="346"/>
                  </a:lnTo>
                  <a:lnTo>
                    <a:pt x="3464" y="349"/>
                  </a:lnTo>
                  <a:lnTo>
                    <a:pt x="3474" y="353"/>
                  </a:lnTo>
                  <a:lnTo>
                    <a:pt x="3449" y="356"/>
                  </a:lnTo>
                  <a:lnTo>
                    <a:pt x="3437" y="356"/>
                  </a:lnTo>
                  <a:lnTo>
                    <a:pt x="3428" y="357"/>
                  </a:lnTo>
                  <a:close/>
                  <a:moveTo>
                    <a:pt x="2604" y="186"/>
                  </a:moveTo>
                  <a:lnTo>
                    <a:pt x="2593" y="179"/>
                  </a:lnTo>
                  <a:lnTo>
                    <a:pt x="2583" y="171"/>
                  </a:lnTo>
                  <a:lnTo>
                    <a:pt x="2571" y="166"/>
                  </a:lnTo>
                  <a:lnTo>
                    <a:pt x="2579" y="156"/>
                  </a:lnTo>
                  <a:lnTo>
                    <a:pt x="2591" y="150"/>
                  </a:lnTo>
                  <a:lnTo>
                    <a:pt x="2602" y="146"/>
                  </a:lnTo>
                  <a:lnTo>
                    <a:pt x="2614" y="140"/>
                  </a:lnTo>
                  <a:lnTo>
                    <a:pt x="2628" y="138"/>
                  </a:lnTo>
                  <a:lnTo>
                    <a:pt x="2641" y="138"/>
                  </a:lnTo>
                  <a:lnTo>
                    <a:pt x="2654" y="138"/>
                  </a:lnTo>
                  <a:lnTo>
                    <a:pt x="2665" y="133"/>
                  </a:lnTo>
                  <a:lnTo>
                    <a:pt x="2664" y="121"/>
                  </a:lnTo>
                  <a:lnTo>
                    <a:pt x="2678" y="106"/>
                  </a:lnTo>
                  <a:lnTo>
                    <a:pt x="2691" y="103"/>
                  </a:lnTo>
                  <a:lnTo>
                    <a:pt x="2704" y="103"/>
                  </a:lnTo>
                  <a:lnTo>
                    <a:pt x="2717" y="105"/>
                  </a:lnTo>
                  <a:lnTo>
                    <a:pt x="2727" y="111"/>
                  </a:lnTo>
                  <a:lnTo>
                    <a:pt x="2736" y="119"/>
                  </a:lnTo>
                  <a:lnTo>
                    <a:pt x="2741" y="129"/>
                  </a:lnTo>
                  <a:lnTo>
                    <a:pt x="2730" y="134"/>
                  </a:lnTo>
                  <a:lnTo>
                    <a:pt x="2739" y="143"/>
                  </a:lnTo>
                  <a:lnTo>
                    <a:pt x="2730" y="155"/>
                  </a:lnTo>
                  <a:lnTo>
                    <a:pt x="2717" y="164"/>
                  </a:lnTo>
                  <a:lnTo>
                    <a:pt x="2702" y="168"/>
                  </a:lnTo>
                  <a:lnTo>
                    <a:pt x="2691" y="172"/>
                  </a:lnTo>
                  <a:lnTo>
                    <a:pt x="2679" y="176"/>
                  </a:lnTo>
                  <a:lnTo>
                    <a:pt x="2667" y="176"/>
                  </a:lnTo>
                  <a:lnTo>
                    <a:pt x="2651" y="179"/>
                  </a:lnTo>
                  <a:lnTo>
                    <a:pt x="2639" y="180"/>
                  </a:lnTo>
                  <a:lnTo>
                    <a:pt x="2627" y="181"/>
                  </a:lnTo>
                  <a:lnTo>
                    <a:pt x="2606" y="186"/>
                  </a:lnTo>
                  <a:lnTo>
                    <a:pt x="2604" y="186"/>
                  </a:lnTo>
                  <a:close/>
                  <a:moveTo>
                    <a:pt x="2378" y="5"/>
                  </a:moveTo>
                  <a:lnTo>
                    <a:pt x="2370" y="19"/>
                  </a:lnTo>
                  <a:lnTo>
                    <a:pt x="2348" y="21"/>
                  </a:lnTo>
                  <a:lnTo>
                    <a:pt x="2335" y="20"/>
                  </a:lnTo>
                  <a:lnTo>
                    <a:pt x="2323" y="23"/>
                  </a:lnTo>
                  <a:lnTo>
                    <a:pt x="2309" y="26"/>
                  </a:lnTo>
                  <a:lnTo>
                    <a:pt x="2294" y="22"/>
                  </a:lnTo>
                  <a:lnTo>
                    <a:pt x="2296" y="11"/>
                  </a:lnTo>
                  <a:lnTo>
                    <a:pt x="2309" y="4"/>
                  </a:lnTo>
                  <a:lnTo>
                    <a:pt x="2322" y="5"/>
                  </a:lnTo>
                  <a:lnTo>
                    <a:pt x="2342" y="1"/>
                  </a:lnTo>
                  <a:lnTo>
                    <a:pt x="2362" y="0"/>
                  </a:lnTo>
                  <a:lnTo>
                    <a:pt x="2373" y="2"/>
                  </a:lnTo>
                  <a:lnTo>
                    <a:pt x="2378" y="5"/>
                  </a:lnTo>
                  <a:close/>
                  <a:moveTo>
                    <a:pt x="2082" y="129"/>
                  </a:moveTo>
                  <a:lnTo>
                    <a:pt x="2096" y="122"/>
                  </a:lnTo>
                  <a:lnTo>
                    <a:pt x="2109" y="118"/>
                  </a:lnTo>
                  <a:lnTo>
                    <a:pt x="2120" y="119"/>
                  </a:lnTo>
                  <a:lnTo>
                    <a:pt x="2131" y="123"/>
                  </a:lnTo>
                  <a:lnTo>
                    <a:pt x="2142" y="130"/>
                  </a:lnTo>
                  <a:lnTo>
                    <a:pt x="2156" y="131"/>
                  </a:lnTo>
                  <a:lnTo>
                    <a:pt x="2168" y="129"/>
                  </a:lnTo>
                  <a:lnTo>
                    <a:pt x="2181" y="128"/>
                  </a:lnTo>
                  <a:lnTo>
                    <a:pt x="2192" y="131"/>
                  </a:lnTo>
                  <a:lnTo>
                    <a:pt x="2215" y="138"/>
                  </a:lnTo>
                  <a:lnTo>
                    <a:pt x="2224" y="145"/>
                  </a:lnTo>
                  <a:lnTo>
                    <a:pt x="2243" y="154"/>
                  </a:lnTo>
                  <a:lnTo>
                    <a:pt x="2254" y="155"/>
                  </a:lnTo>
                  <a:lnTo>
                    <a:pt x="2267" y="158"/>
                  </a:lnTo>
                  <a:lnTo>
                    <a:pt x="2284" y="166"/>
                  </a:lnTo>
                  <a:lnTo>
                    <a:pt x="2273" y="174"/>
                  </a:lnTo>
                  <a:lnTo>
                    <a:pt x="2255" y="179"/>
                  </a:lnTo>
                  <a:lnTo>
                    <a:pt x="2242" y="181"/>
                  </a:lnTo>
                  <a:lnTo>
                    <a:pt x="2232" y="174"/>
                  </a:lnTo>
                  <a:lnTo>
                    <a:pt x="2221" y="170"/>
                  </a:lnTo>
                  <a:lnTo>
                    <a:pt x="2209" y="164"/>
                  </a:lnTo>
                  <a:lnTo>
                    <a:pt x="2198" y="162"/>
                  </a:lnTo>
                  <a:lnTo>
                    <a:pt x="2184" y="160"/>
                  </a:lnTo>
                  <a:lnTo>
                    <a:pt x="2170" y="158"/>
                  </a:lnTo>
                  <a:lnTo>
                    <a:pt x="2157" y="150"/>
                  </a:lnTo>
                  <a:lnTo>
                    <a:pt x="2145" y="146"/>
                  </a:lnTo>
                  <a:lnTo>
                    <a:pt x="2136" y="139"/>
                  </a:lnTo>
                  <a:lnTo>
                    <a:pt x="2124" y="141"/>
                  </a:lnTo>
                  <a:lnTo>
                    <a:pt x="2111" y="140"/>
                  </a:lnTo>
                  <a:lnTo>
                    <a:pt x="2102" y="133"/>
                  </a:lnTo>
                  <a:lnTo>
                    <a:pt x="2085" y="132"/>
                  </a:lnTo>
                  <a:lnTo>
                    <a:pt x="2082" y="129"/>
                  </a:lnTo>
                  <a:close/>
                  <a:moveTo>
                    <a:pt x="2299" y="266"/>
                  </a:moveTo>
                  <a:lnTo>
                    <a:pt x="2287" y="266"/>
                  </a:lnTo>
                  <a:lnTo>
                    <a:pt x="2275" y="263"/>
                  </a:lnTo>
                  <a:lnTo>
                    <a:pt x="2262" y="259"/>
                  </a:lnTo>
                  <a:lnTo>
                    <a:pt x="2253" y="250"/>
                  </a:lnTo>
                  <a:lnTo>
                    <a:pt x="2253" y="238"/>
                  </a:lnTo>
                  <a:lnTo>
                    <a:pt x="2249" y="226"/>
                  </a:lnTo>
                  <a:lnTo>
                    <a:pt x="2237" y="215"/>
                  </a:lnTo>
                  <a:lnTo>
                    <a:pt x="2251" y="213"/>
                  </a:lnTo>
                  <a:lnTo>
                    <a:pt x="2264" y="211"/>
                  </a:lnTo>
                  <a:lnTo>
                    <a:pt x="2277" y="210"/>
                  </a:lnTo>
                  <a:lnTo>
                    <a:pt x="2291" y="211"/>
                  </a:lnTo>
                  <a:lnTo>
                    <a:pt x="2305" y="212"/>
                  </a:lnTo>
                  <a:lnTo>
                    <a:pt x="2351" y="218"/>
                  </a:lnTo>
                  <a:lnTo>
                    <a:pt x="2362" y="224"/>
                  </a:lnTo>
                  <a:lnTo>
                    <a:pt x="2373" y="230"/>
                  </a:lnTo>
                  <a:lnTo>
                    <a:pt x="2359" y="234"/>
                  </a:lnTo>
                  <a:lnTo>
                    <a:pt x="2348" y="234"/>
                  </a:lnTo>
                  <a:lnTo>
                    <a:pt x="2336" y="232"/>
                  </a:lnTo>
                  <a:lnTo>
                    <a:pt x="2324" y="235"/>
                  </a:lnTo>
                  <a:lnTo>
                    <a:pt x="2308" y="241"/>
                  </a:lnTo>
                  <a:lnTo>
                    <a:pt x="2317" y="249"/>
                  </a:lnTo>
                  <a:lnTo>
                    <a:pt x="2323" y="259"/>
                  </a:lnTo>
                  <a:lnTo>
                    <a:pt x="2296" y="256"/>
                  </a:lnTo>
                  <a:lnTo>
                    <a:pt x="2299" y="266"/>
                  </a:lnTo>
                  <a:close/>
                  <a:moveTo>
                    <a:pt x="2248" y="235"/>
                  </a:moveTo>
                  <a:lnTo>
                    <a:pt x="2243" y="248"/>
                  </a:lnTo>
                  <a:lnTo>
                    <a:pt x="2242" y="261"/>
                  </a:lnTo>
                  <a:lnTo>
                    <a:pt x="2237" y="272"/>
                  </a:lnTo>
                  <a:lnTo>
                    <a:pt x="2222" y="272"/>
                  </a:lnTo>
                  <a:lnTo>
                    <a:pt x="2210" y="272"/>
                  </a:lnTo>
                  <a:lnTo>
                    <a:pt x="2196" y="272"/>
                  </a:lnTo>
                  <a:lnTo>
                    <a:pt x="2184" y="271"/>
                  </a:lnTo>
                  <a:lnTo>
                    <a:pt x="2169" y="268"/>
                  </a:lnTo>
                  <a:lnTo>
                    <a:pt x="2181" y="257"/>
                  </a:lnTo>
                  <a:lnTo>
                    <a:pt x="2180" y="244"/>
                  </a:lnTo>
                  <a:lnTo>
                    <a:pt x="2172" y="236"/>
                  </a:lnTo>
                  <a:lnTo>
                    <a:pt x="2190" y="231"/>
                  </a:lnTo>
                  <a:lnTo>
                    <a:pt x="2206" y="232"/>
                  </a:lnTo>
                  <a:lnTo>
                    <a:pt x="2218" y="234"/>
                  </a:lnTo>
                  <a:lnTo>
                    <a:pt x="2232" y="228"/>
                  </a:lnTo>
                  <a:lnTo>
                    <a:pt x="2243" y="233"/>
                  </a:lnTo>
                  <a:lnTo>
                    <a:pt x="2248" y="235"/>
                  </a:lnTo>
                  <a:close/>
                  <a:moveTo>
                    <a:pt x="2023" y="261"/>
                  </a:moveTo>
                  <a:lnTo>
                    <a:pt x="2013" y="258"/>
                  </a:lnTo>
                  <a:lnTo>
                    <a:pt x="2001" y="258"/>
                  </a:lnTo>
                  <a:lnTo>
                    <a:pt x="1989" y="258"/>
                  </a:lnTo>
                  <a:lnTo>
                    <a:pt x="1977" y="257"/>
                  </a:lnTo>
                  <a:lnTo>
                    <a:pt x="1963" y="253"/>
                  </a:lnTo>
                  <a:lnTo>
                    <a:pt x="1952" y="249"/>
                  </a:lnTo>
                  <a:lnTo>
                    <a:pt x="1961" y="241"/>
                  </a:lnTo>
                  <a:lnTo>
                    <a:pt x="1972" y="242"/>
                  </a:lnTo>
                  <a:lnTo>
                    <a:pt x="1984" y="237"/>
                  </a:lnTo>
                  <a:lnTo>
                    <a:pt x="1988" y="226"/>
                  </a:lnTo>
                  <a:lnTo>
                    <a:pt x="2001" y="225"/>
                  </a:lnTo>
                  <a:lnTo>
                    <a:pt x="2012" y="223"/>
                  </a:lnTo>
                  <a:lnTo>
                    <a:pt x="2022" y="232"/>
                  </a:lnTo>
                  <a:lnTo>
                    <a:pt x="2032" y="237"/>
                  </a:lnTo>
                  <a:lnTo>
                    <a:pt x="2049" y="244"/>
                  </a:lnTo>
                  <a:lnTo>
                    <a:pt x="2042" y="253"/>
                  </a:lnTo>
                  <a:lnTo>
                    <a:pt x="2031" y="251"/>
                  </a:lnTo>
                  <a:lnTo>
                    <a:pt x="2023" y="261"/>
                  </a:lnTo>
                  <a:close/>
                  <a:moveTo>
                    <a:pt x="1684" y="271"/>
                  </a:moveTo>
                  <a:lnTo>
                    <a:pt x="1686" y="256"/>
                  </a:lnTo>
                  <a:lnTo>
                    <a:pt x="1702" y="253"/>
                  </a:lnTo>
                  <a:lnTo>
                    <a:pt x="1686" y="251"/>
                  </a:lnTo>
                  <a:lnTo>
                    <a:pt x="1674" y="245"/>
                  </a:lnTo>
                  <a:lnTo>
                    <a:pt x="1660" y="247"/>
                  </a:lnTo>
                  <a:lnTo>
                    <a:pt x="1649" y="254"/>
                  </a:lnTo>
                  <a:lnTo>
                    <a:pt x="1635" y="255"/>
                  </a:lnTo>
                  <a:lnTo>
                    <a:pt x="1628" y="244"/>
                  </a:lnTo>
                  <a:lnTo>
                    <a:pt x="1618" y="237"/>
                  </a:lnTo>
                  <a:lnTo>
                    <a:pt x="1631" y="231"/>
                  </a:lnTo>
                  <a:lnTo>
                    <a:pt x="1641" y="226"/>
                  </a:lnTo>
                  <a:lnTo>
                    <a:pt x="1653" y="226"/>
                  </a:lnTo>
                  <a:lnTo>
                    <a:pt x="1664" y="233"/>
                  </a:lnTo>
                  <a:lnTo>
                    <a:pt x="1676" y="235"/>
                  </a:lnTo>
                  <a:lnTo>
                    <a:pt x="1697" y="236"/>
                  </a:lnTo>
                  <a:lnTo>
                    <a:pt x="1683" y="228"/>
                  </a:lnTo>
                  <a:lnTo>
                    <a:pt x="1672" y="224"/>
                  </a:lnTo>
                  <a:lnTo>
                    <a:pt x="1684" y="220"/>
                  </a:lnTo>
                  <a:lnTo>
                    <a:pt x="1695" y="221"/>
                  </a:lnTo>
                  <a:lnTo>
                    <a:pt x="1712" y="222"/>
                  </a:lnTo>
                  <a:lnTo>
                    <a:pt x="1700" y="213"/>
                  </a:lnTo>
                  <a:lnTo>
                    <a:pt x="1687" y="212"/>
                  </a:lnTo>
                  <a:lnTo>
                    <a:pt x="1665" y="214"/>
                  </a:lnTo>
                  <a:lnTo>
                    <a:pt x="1681" y="206"/>
                  </a:lnTo>
                  <a:lnTo>
                    <a:pt x="1692" y="202"/>
                  </a:lnTo>
                  <a:lnTo>
                    <a:pt x="1704" y="201"/>
                  </a:lnTo>
                  <a:lnTo>
                    <a:pt x="1715" y="199"/>
                  </a:lnTo>
                  <a:lnTo>
                    <a:pt x="1729" y="202"/>
                  </a:lnTo>
                  <a:lnTo>
                    <a:pt x="1740" y="209"/>
                  </a:lnTo>
                  <a:lnTo>
                    <a:pt x="1752" y="203"/>
                  </a:lnTo>
                  <a:lnTo>
                    <a:pt x="1764" y="204"/>
                  </a:lnTo>
                  <a:lnTo>
                    <a:pt x="1769" y="193"/>
                  </a:lnTo>
                  <a:lnTo>
                    <a:pt x="1781" y="192"/>
                  </a:lnTo>
                  <a:lnTo>
                    <a:pt x="1790" y="183"/>
                  </a:lnTo>
                  <a:lnTo>
                    <a:pt x="1782" y="175"/>
                  </a:lnTo>
                  <a:lnTo>
                    <a:pt x="1768" y="177"/>
                  </a:lnTo>
                  <a:lnTo>
                    <a:pt x="1754" y="170"/>
                  </a:lnTo>
                  <a:lnTo>
                    <a:pt x="1765" y="166"/>
                  </a:lnTo>
                  <a:lnTo>
                    <a:pt x="1776" y="159"/>
                  </a:lnTo>
                  <a:lnTo>
                    <a:pt x="1791" y="155"/>
                  </a:lnTo>
                  <a:lnTo>
                    <a:pt x="1803" y="145"/>
                  </a:lnTo>
                  <a:lnTo>
                    <a:pt x="1820" y="141"/>
                  </a:lnTo>
                  <a:lnTo>
                    <a:pt x="1833" y="142"/>
                  </a:lnTo>
                  <a:lnTo>
                    <a:pt x="1820" y="147"/>
                  </a:lnTo>
                  <a:lnTo>
                    <a:pt x="1831" y="150"/>
                  </a:lnTo>
                  <a:lnTo>
                    <a:pt x="1850" y="147"/>
                  </a:lnTo>
                  <a:lnTo>
                    <a:pt x="1865" y="139"/>
                  </a:lnTo>
                  <a:lnTo>
                    <a:pt x="1873" y="149"/>
                  </a:lnTo>
                  <a:lnTo>
                    <a:pt x="1864" y="156"/>
                  </a:lnTo>
                  <a:lnTo>
                    <a:pt x="1845" y="160"/>
                  </a:lnTo>
                  <a:lnTo>
                    <a:pt x="1835" y="166"/>
                  </a:lnTo>
                  <a:lnTo>
                    <a:pt x="1847" y="171"/>
                  </a:lnTo>
                  <a:lnTo>
                    <a:pt x="1857" y="166"/>
                  </a:lnTo>
                  <a:lnTo>
                    <a:pt x="1869" y="164"/>
                  </a:lnTo>
                  <a:lnTo>
                    <a:pt x="1882" y="167"/>
                  </a:lnTo>
                  <a:lnTo>
                    <a:pt x="1893" y="162"/>
                  </a:lnTo>
                  <a:lnTo>
                    <a:pt x="1905" y="168"/>
                  </a:lnTo>
                  <a:lnTo>
                    <a:pt x="1919" y="174"/>
                  </a:lnTo>
                  <a:lnTo>
                    <a:pt x="1911" y="181"/>
                  </a:lnTo>
                  <a:lnTo>
                    <a:pt x="1899" y="187"/>
                  </a:lnTo>
                  <a:lnTo>
                    <a:pt x="1887" y="188"/>
                  </a:lnTo>
                  <a:lnTo>
                    <a:pt x="1878" y="198"/>
                  </a:lnTo>
                  <a:lnTo>
                    <a:pt x="1865" y="202"/>
                  </a:lnTo>
                  <a:lnTo>
                    <a:pt x="1854" y="203"/>
                  </a:lnTo>
                  <a:lnTo>
                    <a:pt x="1837" y="202"/>
                  </a:lnTo>
                  <a:lnTo>
                    <a:pt x="1821" y="205"/>
                  </a:lnTo>
                  <a:lnTo>
                    <a:pt x="1805" y="209"/>
                  </a:lnTo>
                  <a:lnTo>
                    <a:pt x="1794" y="211"/>
                  </a:lnTo>
                  <a:lnTo>
                    <a:pt x="1802" y="221"/>
                  </a:lnTo>
                  <a:lnTo>
                    <a:pt x="1792" y="228"/>
                  </a:lnTo>
                  <a:lnTo>
                    <a:pt x="1777" y="228"/>
                  </a:lnTo>
                  <a:lnTo>
                    <a:pt x="1763" y="225"/>
                  </a:lnTo>
                  <a:lnTo>
                    <a:pt x="1749" y="224"/>
                  </a:lnTo>
                  <a:lnTo>
                    <a:pt x="1741" y="232"/>
                  </a:lnTo>
                  <a:lnTo>
                    <a:pt x="1729" y="233"/>
                  </a:lnTo>
                  <a:lnTo>
                    <a:pt x="1738" y="240"/>
                  </a:lnTo>
                  <a:lnTo>
                    <a:pt x="1752" y="241"/>
                  </a:lnTo>
                  <a:lnTo>
                    <a:pt x="1758" y="251"/>
                  </a:lnTo>
                  <a:lnTo>
                    <a:pt x="1748" y="257"/>
                  </a:lnTo>
                  <a:lnTo>
                    <a:pt x="1733" y="256"/>
                  </a:lnTo>
                  <a:lnTo>
                    <a:pt x="1722" y="253"/>
                  </a:lnTo>
                  <a:lnTo>
                    <a:pt x="1723" y="265"/>
                  </a:lnTo>
                  <a:lnTo>
                    <a:pt x="1711" y="263"/>
                  </a:lnTo>
                  <a:lnTo>
                    <a:pt x="1698" y="264"/>
                  </a:lnTo>
                  <a:lnTo>
                    <a:pt x="1687" y="271"/>
                  </a:lnTo>
                  <a:lnTo>
                    <a:pt x="1684" y="271"/>
                  </a:lnTo>
                  <a:close/>
                  <a:moveTo>
                    <a:pt x="1742" y="183"/>
                  </a:moveTo>
                  <a:lnTo>
                    <a:pt x="1729" y="187"/>
                  </a:lnTo>
                  <a:lnTo>
                    <a:pt x="1718" y="184"/>
                  </a:lnTo>
                  <a:lnTo>
                    <a:pt x="1706" y="185"/>
                  </a:lnTo>
                  <a:lnTo>
                    <a:pt x="1695" y="180"/>
                  </a:lnTo>
                  <a:lnTo>
                    <a:pt x="1687" y="172"/>
                  </a:lnTo>
                  <a:lnTo>
                    <a:pt x="1675" y="166"/>
                  </a:lnTo>
                  <a:lnTo>
                    <a:pt x="1664" y="171"/>
                  </a:lnTo>
                  <a:lnTo>
                    <a:pt x="1655" y="178"/>
                  </a:lnTo>
                  <a:lnTo>
                    <a:pt x="1659" y="189"/>
                  </a:lnTo>
                  <a:lnTo>
                    <a:pt x="1647" y="192"/>
                  </a:lnTo>
                  <a:lnTo>
                    <a:pt x="1635" y="193"/>
                  </a:lnTo>
                  <a:lnTo>
                    <a:pt x="1627" y="202"/>
                  </a:lnTo>
                  <a:lnTo>
                    <a:pt x="1611" y="199"/>
                  </a:lnTo>
                  <a:lnTo>
                    <a:pt x="1599" y="206"/>
                  </a:lnTo>
                  <a:lnTo>
                    <a:pt x="1591" y="215"/>
                  </a:lnTo>
                  <a:lnTo>
                    <a:pt x="1576" y="213"/>
                  </a:lnTo>
                  <a:lnTo>
                    <a:pt x="1580" y="200"/>
                  </a:lnTo>
                  <a:lnTo>
                    <a:pt x="1566" y="201"/>
                  </a:lnTo>
                  <a:lnTo>
                    <a:pt x="1555" y="201"/>
                  </a:lnTo>
                  <a:lnTo>
                    <a:pt x="1539" y="199"/>
                  </a:lnTo>
                  <a:lnTo>
                    <a:pt x="1525" y="197"/>
                  </a:lnTo>
                  <a:lnTo>
                    <a:pt x="1512" y="193"/>
                  </a:lnTo>
                  <a:lnTo>
                    <a:pt x="1530" y="188"/>
                  </a:lnTo>
                  <a:lnTo>
                    <a:pt x="1545" y="185"/>
                  </a:lnTo>
                  <a:lnTo>
                    <a:pt x="1560" y="184"/>
                  </a:lnTo>
                  <a:lnTo>
                    <a:pt x="1581" y="182"/>
                  </a:lnTo>
                  <a:lnTo>
                    <a:pt x="1596" y="178"/>
                  </a:lnTo>
                  <a:lnTo>
                    <a:pt x="1608" y="174"/>
                  </a:lnTo>
                  <a:lnTo>
                    <a:pt x="1619" y="172"/>
                  </a:lnTo>
                  <a:lnTo>
                    <a:pt x="1631" y="169"/>
                  </a:lnTo>
                  <a:lnTo>
                    <a:pt x="1641" y="165"/>
                  </a:lnTo>
                  <a:lnTo>
                    <a:pt x="1649" y="156"/>
                  </a:lnTo>
                  <a:lnTo>
                    <a:pt x="1661" y="154"/>
                  </a:lnTo>
                  <a:lnTo>
                    <a:pt x="1675" y="156"/>
                  </a:lnTo>
                  <a:lnTo>
                    <a:pt x="1687" y="161"/>
                  </a:lnTo>
                  <a:lnTo>
                    <a:pt x="1700" y="160"/>
                  </a:lnTo>
                  <a:lnTo>
                    <a:pt x="1711" y="159"/>
                  </a:lnTo>
                  <a:lnTo>
                    <a:pt x="1725" y="162"/>
                  </a:lnTo>
                  <a:lnTo>
                    <a:pt x="1727" y="174"/>
                  </a:lnTo>
                  <a:lnTo>
                    <a:pt x="1738" y="181"/>
                  </a:lnTo>
                  <a:lnTo>
                    <a:pt x="1742" y="183"/>
                  </a:lnTo>
                  <a:close/>
                  <a:moveTo>
                    <a:pt x="1875" y="265"/>
                  </a:moveTo>
                  <a:lnTo>
                    <a:pt x="1887" y="272"/>
                  </a:lnTo>
                  <a:lnTo>
                    <a:pt x="1888" y="283"/>
                  </a:lnTo>
                  <a:lnTo>
                    <a:pt x="1898" y="288"/>
                  </a:lnTo>
                  <a:lnTo>
                    <a:pt x="1881" y="294"/>
                  </a:lnTo>
                  <a:lnTo>
                    <a:pt x="1860" y="291"/>
                  </a:lnTo>
                  <a:lnTo>
                    <a:pt x="1848" y="292"/>
                  </a:lnTo>
                  <a:lnTo>
                    <a:pt x="1838" y="287"/>
                  </a:lnTo>
                  <a:lnTo>
                    <a:pt x="1823" y="289"/>
                  </a:lnTo>
                  <a:lnTo>
                    <a:pt x="1832" y="281"/>
                  </a:lnTo>
                  <a:lnTo>
                    <a:pt x="1845" y="283"/>
                  </a:lnTo>
                  <a:lnTo>
                    <a:pt x="1857" y="274"/>
                  </a:lnTo>
                  <a:lnTo>
                    <a:pt x="1869" y="270"/>
                  </a:lnTo>
                  <a:lnTo>
                    <a:pt x="1875" y="265"/>
                  </a:lnTo>
                  <a:close/>
                  <a:moveTo>
                    <a:pt x="1788" y="258"/>
                  </a:moveTo>
                  <a:lnTo>
                    <a:pt x="1798" y="252"/>
                  </a:lnTo>
                  <a:lnTo>
                    <a:pt x="1820" y="247"/>
                  </a:lnTo>
                  <a:lnTo>
                    <a:pt x="1832" y="248"/>
                  </a:lnTo>
                  <a:lnTo>
                    <a:pt x="1833" y="260"/>
                  </a:lnTo>
                  <a:lnTo>
                    <a:pt x="1823" y="261"/>
                  </a:lnTo>
                  <a:lnTo>
                    <a:pt x="1818" y="274"/>
                  </a:lnTo>
                  <a:lnTo>
                    <a:pt x="1807" y="270"/>
                  </a:lnTo>
                  <a:lnTo>
                    <a:pt x="1797" y="263"/>
                  </a:lnTo>
                  <a:lnTo>
                    <a:pt x="1788" y="258"/>
                  </a:lnTo>
                  <a:close/>
                  <a:moveTo>
                    <a:pt x="2067" y="256"/>
                  </a:moveTo>
                  <a:lnTo>
                    <a:pt x="2061" y="242"/>
                  </a:lnTo>
                  <a:lnTo>
                    <a:pt x="2071" y="236"/>
                  </a:lnTo>
                  <a:lnTo>
                    <a:pt x="2081" y="240"/>
                  </a:lnTo>
                  <a:lnTo>
                    <a:pt x="2073" y="251"/>
                  </a:lnTo>
                  <a:lnTo>
                    <a:pt x="2067" y="256"/>
                  </a:lnTo>
                  <a:close/>
                  <a:moveTo>
                    <a:pt x="1999" y="189"/>
                  </a:moveTo>
                  <a:lnTo>
                    <a:pt x="2009" y="185"/>
                  </a:lnTo>
                  <a:lnTo>
                    <a:pt x="2019" y="189"/>
                  </a:lnTo>
                  <a:lnTo>
                    <a:pt x="2027" y="203"/>
                  </a:lnTo>
                  <a:lnTo>
                    <a:pt x="2019" y="210"/>
                  </a:lnTo>
                  <a:lnTo>
                    <a:pt x="2008" y="204"/>
                  </a:lnTo>
                  <a:lnTo>
                    <a:pt x="2015" y="194"/>
                  </a:lnTo>
                  <a:lnTo>
                    <a:pt x="2004" y="190"/>
                  </a:lnTo>
                  <a:lnTo>
                    <a:pt x="1999" y="189"/>
                  </a:lnTo>
                  <a:close/>
                  <a:moveTo>
                    <a:pt x="2045" y="197"/>
                  </a:moveTo>
                  <a:lnTo>
                    <a:pt x="2058" y="192"/>
                  </a:lnTo>
                  <a:lnTo>
                    <a:pt x="2070" y="193"/>
                  </a:lnTo>
                  <a:lnTo>
                    <a:pt x="2078" y="202"/>
                  </a:lnTo>
                  <a:lnTo>
                    <a:pt x="2088" y="210"/>
                  </a:lnTo>
                  <a:lnTo>
                    <a:pt x="2078" y="216"/>
                  </a:lnTo>
                  <a:lnTo>
                    <a:pt x="2061" y="215"/>
                  </a:lnTo>
                  <a:lnTo>
                    <a:pt x="2050" y="214"/>
                  </a:lnTo>
                  <a:lnTo>
                    <a:pt x="2050" y="201"/>
                  </a:lnTo>
                  <a:lnTo>
                    <a:pt x="2045" y="197"/>
                  </a:lnTo>
                  <a:close/>
                  <a:moveTo>
                    <a:pt x="2149" y="235"/>
                  </a:moveTo>
                  <a:lnTo>
                    <a:pt x="2141" y="244"/>
                  </a:lnTo>
                  <a:lnTo>
                    <a:pt x="2131" y="247"/>
                  </a:lnTo>
                  <a:lnTo>
                    <a:pt x="2118" y="246"/>
                  </a:lnTo>
                  <a:lnTo>
                    <a:pt x="2130" y="240"/>
                  </a:lnTo>
                  <a:lnTo>
                    <a:pt x="2138" y="231"/>
                  </a:lnTo>
                  <a:lnTo>
                    <a:pt x="2149" y="235"/>
                  </a:lnTo>
                  <a:close/>
                  <a:moveTo>
                    <a:pt x="2346" y="296"/>
                  </a:moveTo>
                  <a:lnTo>
                    <a:pt x="2336" y="292"/>
                  </a:lnTo>
                  <a:lnTo>
                    <a:pt x="2323" y="288"/>
                  </a:lnTo>
                  <a:lnTo>
                    <a:pt x="2334" y="282"/>
                  </a:lnTo>
                  <a:lnTo>
                    <a:pt x="2345" y="290"/>
                  </a:lnTo>
                  <a:lnTo>
                    <a:pt x="2355" y="293"/>
                  </a:lnTo>
                  <a:lnTo>
                    <a:pt x="2346" y="296"/>
                  </a:lnTo>
                  <a:close/>
                  <a:moveTo>
                    <a:pt x="2376" y="292"/>
                  </a:moveTo>
                  <a:lnTo>
                    <a:pt x="2365" y="286"/>
                  </a:lnTo>
                  <a:lnTo>
                    <a:pt x="2352" y="281"/>
                  </a:lnTo>
                  <a:lnTo>
                    <a:pt x="2366" y="270"/>
                  </a:lnTo>
                  <a:lnTo>
                    <a:pt x="2384" y="267"/>
                  </a:lnTo>
                  <a:lnTo>
                    <a:pt x="2396" y="268"/>
                  </a:lnTo>
                  <a:lnTo>
                    <a:pt x="2406" y="272"/>
                  </a:lnTo>
                  <a:lnTo>
                    <a:pt x="2417" y="280"/>
                  </a:lnTo>
                  <a:lnTo>
                    <a:pt x="2407" y="284"/>
                  </a:lnTo>
                  <a:lnTo>
                    <a:pt x="2396" y="290"/>
                  </a:lnTo>
                  <a:lnTo>
                    <a:pt x="2385" y="290"/>
                  </a:lnTo>
                  <a:lnTo>
                    <a:pt x="2376" y="292"/>
                  </a:lnTo>
                  <a:close/>
                  <a:moveTo>
                    <a:pt x="2376" y="209"/>
                  </a:moveTo>
                  <a:lnTo>
                    <a:pt x="2378" y="197"/>
                  </a:lnTo>
                  <a:lnTo>
                    <a:pt x="2383" y="184"/>
                  </a:lnTo>
                  <a:lnTo>
                    <a:pt x="2389" y="174"/>
                  </a:lnTo>
                  <a:lnTo>
                    <a:pt x="2396" y="165"/>
                  </a:lnTo>
                  <a:lnTo>
                    <a:pt x="2406" y="160"/>
                  </a:lnTo>
                  <a:lnTo>
                    <a:pt x="2418" y="158"/>
                  </a:lnTo>
                  <a:lnTo>
                    <a:pt x="2430" y="159"/>
                  </a:lnTo>
                  <a:lnTo>
                    <a:pt x="2414" y="163"/>
                  </a:lnTo>
                  <a:lnTo>
                    <a:pt x="2432" y="162"/>
                  </a:lnTo>
                  <a:lnTo>
                    <a:pt x="2445" y="165"/>
                  </a:lnTo>
                  <a:lnTo>
                    <a:pt x="2456" y="162"/>
                  </a:lnTo>
                  <a:lnTo>
                    <a:pt x="2469" y="161"/>
                  </a:lnTo>
                  <a:lnTo>
                    <a:pt x="2483" y="159"/>
                  </a:lnTo>
                  <a:lnTo>
                    <a:pt x="2498" y="159"/>
                  </a:lnTo>
                  <a:lnTo>
                    <a:pt x="2511" y="152"/>
                  </a:lnTo>
                  <a:lnTo>
                    <a:pt x="2528" y="152"/>
                  </a:lnTo>
                  <a:lnTo>
                    <a:pt x="2540" y="153"/>
                  </a:lnTo>
                  <a:lnTo>
                    <a:pt x="2547" y="164"/>
                  </a:lnTo>
                  <a:lnTo>
                    <a:pt x="2549" y="176"/>
                  </a:lnTo>
                  <a:lnTo>
                    <a:pt x="2541" y="186"/>
                  </a:lnTo>
                  <a:lnTo>
                    <a:pt x="2531" y="196"/>
                  </a:lnTo>
                  <a:lnTo>
                    <a:pt x="2518" y="198"/>
                  </a:lnTo>
                  <a:lnTo>
                    <a:pt x="2514" y="209"/>
                  </a:lnTo>
                  <a:lnTo>
                    <a:pt x="2501" y="214"/>
                  </a:lnTo>
                  <a:lnTo>
                    <a:pt x="2494" y="223"/>
                  </a:lnTo>
                  <a:lnTo>
                    <a:pt x="2483" y="227"/>
                  </a:lnTo>
                  <a:lnTo>
                    <a:pt x="2466" y="224"/>
                  </a:lnTo>
                  <a:lnTo>
                    <a:pt x="2452" y="222"/>
                  </a:lnTo>
                  <a:lnTo>
                    <a:pt x="2442" y="215"/>
                  </a:lnTo>
                  <a:lnTo>
                    <a:pt x="2427" y="215"/>
                  </a:lnTo>
                  <a:lnTo>
                    <a:pt x="2401" y="222"/>
                  </a:lnTo>
                  <a:lnTo>
                    <a:pt x="2390" y="218"/>
                  </a:lnTo>
                  <a:lnTo>
                    <a:pt x="2376" y="209"/>
                  </a:lnTo>
                  <a:close/>
                  <a:moveTo>
                    <a:pt x="2516" y="118"/>
                  </a:moveTo>
                  <a:lnTo>
                    <a:pt x="2511" y="129"/>
                  </a:lnTo>
                  <a:lnTo>
                    <a:pt x="2497" y="138"/>
                  </a:lnTo>
                  <a:lnTo>
                    <a:pt x="2485" y="145"/>
                  </a:lnTo>
                  <a:lnTo>
                    <a:pt x="2468" y="148"/>
                  </a:lnTo>
                  <a:lnTo>
                    <a:pt x="2456" y="148"/>
                  </a:lnTo>
                  <a:lnTo>
                    <a:pt x="2441" y="146"/>
                  </a:lnTo>
                  <a:lnTo>
                    <a:pt x="2429" y="140"/>
                  </a:lnTo>
                  <a:lnTo>
                    <a:pt x="2416" y="135"/>
                  </a:lnTo>
                  <a:lnTo>
                    <a:pt x="2429" y="132"/>
                  </a:lnTo>
                  <a:lnTo>
                    <a:pt x="2441" y="125"/>
                  </a:lnTo>
                  <a:lnTo>
                    <a:pt x="2454" y="122"/>
                  </a:lnTo>
                  <a:lnTo>
                    <a:pt x="2474" y="117"/>
                  </a:lnTo>
                  <a:lnTo>
                    <a:pt x="2485" y="114"/>
                  </a:lnTo>
                  <a:lnTo>
                    <a:pt x="2496" y="115"/>
                  </a:lnTo>
                  <a:lnTo>
                    <a:pt x="2509" y="116"/>
                  </a:lnTo>
                  <a:lnTo>
                    <a:pt x="2516" y="118"/>
                  </a:lnTo>
                  <a:close/>
                  <a:moveTo>
                    <a:pt x="2624" y="45"/>
                  </a:moveTo>
                  <a:lnTo>
                    <a:pt x="2610" y="43"/>
                  </a:lnTo>
                  <a:lnTo>
                    <a:pt x="2596" y="43"/>
                  </a:lnTo>
                  <a:lnTo>
                    <a:pt x="2583" y="41"/>
                  </a:lnTo>
                  <a:lnTo>
                    <a:pt x="2574" y="34"/>
                  </a:lnTo>
                  <a:lnTo>
                    <a:pt x="2557" y="32"/>
                  </a:lnTo>
                  <a:lnTo>
                    <a:pt x="2567" y="24"/>
                  </a:lnTo>
                  <a:lnTo>
                    <a:pt x="2581" y="23"/>
                  </a:lnTo>
                  <a:lnTo>
                    <a:pt x="2597" y="25"/>
                  </a:lnTo>
                  <a:lnTo>
                    <a:pt x="2613" y="23"/>
                  </a:lnTo>
                  <a:lnTo>
                    <a:pt x="2627" y="24"/>
                  </a:lnTo>
                  <a:lnTo>
                    <a:pt x="2642" y="28"/>
                  </a:lnTo>
                  <a:lnTo>
                    <a:pt x="2635" y="42"/>
                  </a:lnTo>
                  <a:lnTo>
                    <a:pt x="2624" y="45"/>
                  </a:lnTo>
                  <a:close/>
                  <a:moveTo>
                    <a:pt x="2525" y="44"/>
                  </a:moveTo>
                  <a:lnTo>
                    <a:pt x="2538" y="43"/>
                  </a:lnTo>
                  <a:lnTo>
                    <a:pt x="2554" y="47"/>
                  </a:lnTo>
                  <a:lnTo>
                    <a:pt x="2542" y="53"/>
                  </a:lnTo>
                  <a:lnTo>
                    <a:pt x="2531" y="49"/>
                  </a:lnTo>
                  <a:lnTo>
                    <a:pt x="2525" y="44"/>
                  </a:lnTo>
                  <a:close/>
                  <a:moveTo>
                    <a:pt x="2406" y="88"/>
                  </a:moveTo>
                  <a:lnTo>
                    <a:pt x="2418" y="85"/>
                  </a:lnTo>
                  <a:lnTo>
                    <a:pt x="2432" y="85"/>
                  </a:lnTo>
                  <a:lnTo>
                    <a:pt x="2444" y="87"/>
                  </a:lnTo>
                  <a:lnTo>
                    <a:pt x="2435" y="93"/>
                  </a:lnTo>
                  <a:lnTo>
                    <a:pt x="2423" y="91"/>
                  </a:lnTo>
                  <a:lnTo>
                    <a:pt x="2406" y="88"/>
                  </a:lnTo>
                  <a:close/>
                  <a:moveTo>
                    <a:pt x="2356" y="101"/>
                  </a:moveTo>
                  <a:lnTo>
                    <a:pt x="2370" y="99"/>
                  </a:lnTo>
                  <a:lnTo>
                    <a:pt x="2381" y="100"/>
                  </a:lnTo>
                  <a:lnTo>
                    <a:pt x="2395" y="101"/>
                  </a:lnTo>
                  <a:lnTo>
                    <a:pt x="2405" y="106"/>
                  </a:lnTo>
                  <a:lnTo>
                    <a:pt x="2382" y="104"/>
                  </a:lnTo>
                  <a:lnTo>
                    <a:pt x="2369" y="103"/>
                  </a:lnTo>
                  <a:lnTo>
                    <a:pt x="2356" y="101"/>
                  </a:lnTo>
                  <a:close/>
                  <a:moveTo>
                    <a:pt x="2354" y="87"/>
                  </a:moveTo>
                  <a:lnTo>
                    <a:pt x="2334" y="84"/>
                  </a:lnTo>
                  <a:lnTo>
                    <a:pt x="2338" y="72"/>
                  </a:lnTo>
                  <a:lnTo>
                    <a:pt x="2350" y="67"/>
                  </a:lnTo>
                  <a:lnTo>
                    <a:pt x="2362" y="68"/>
                  </a:lnTo>
                  <a:lnTo>
                    <a:pt x="2372" y="77"/>
                  </a:lnTo>
                  <a:lnTo>
                    <a:pt x="2364" y="86"/>
                  </a:lnTo>
                  <a:lnTo>
                    <a:pt x="2354" y="87"/>
                  </a:lnTo>
                  <a:close/>
                  <a:moveTo>
                    <a:pt x="2226" y="61"/>
                  </a:moveTo>
                  <a:lnTo>
                    <a:pt x="2232" y="51"/>
                  </a:lnTo>
                  <a:lnTo>
                    <a:pt x="2243" y="49"/>
                  </a:lnTo>
                  <a:lnTo>
                    <a:pt x="2255" y="50"/>
                  </a:lnTo>
                  <a:lnTo>
                    <a:pt x="2265" y="46"/>
                  </a:lnTo>
                  <a:lnTo>
                    <a:pt x="2285" y="47"/>
                  </a:lnTo>
                  <a:lnTo>
                    <a:pt x="2299" y="57"/>
                  </a:lnTo>
                  <a:lnTo>
                    <a:pt x="2317" y="58"/>
                  </a:lnTo>
                  <a:lnTo>
                    <a:pt x="2329" y="64"/>
                  </a:lnTo>
                  <a:lnTo>
                    <a:pt x="2317" y="73"/>
                  </a:lnTo>
                  <a:lnTo>
                    <a:pt x="2304" y="75"/>
                  </a:lnTo>
                  <a:lnTo>
                    <a:pt x="2289" y="74"/>
                  </a:lnTo>
                  <a:lnTo>
                    <a:pt x="2277" y="71"/>
                  </a:lnTo>
                  <a:lnTo>
                    <a:pt x="2263" y="65"/>
                  </a:lnTo>
                  <a:lnTo>
                    <a:pt x="2252" y="65"/>
                  </a:lnTo>
                  <a:lnTo>
                    <a:pt x="2239" y="64"/>
                  </a:lnTo>
                  <a:lnTo>
                    <a:pt x="2227" y="63"/>
                  </a:lnTo>
                  <a:lnTo>
                    <a:pt x="2226" y="61"/>
                  </a:lnTo>
                  <a:close/>
                  <a:moveTo>
                    <a:pt x="2293" y="87"/>
                  </a:moveTo>
                  <a:lnTo>
                    <a:pt x="2281" y="89"/>
                  </a:lnTo>
                  <a:lnTo>
                    <a:pt x="2269" y="89"/>
                  </a:lnTo>
                  <a:lnTo>
                    <a:pt x="2254" y="92"/>
                  </a:lnTo>
                  <a:lnTo>
                    <a:pt x="2235" y="97"/>
                  </a:lnTo>
                  <a:lnTo>
                    <a:pt x="2224" y="101"/>
                  </a:lnTo>
                  <a:lnTo>
                    <a:pt x="2210" y="107"/>
                  </a:lnTo>
                  <a:lnTo>
                    <a:pt x="2199" y="108"/>
                  </a:lnTo>
                  <a:lnTo>
                    <a:pt x="2191" y="99"/>
                  </a:lnTo>
                  <a:lnTo>
                    <a:pt x="2180" y="102"/>
                  </a:lnTo>
                  <a:lnTo>
                    <a:pt x="2166" y="104"/>
                  </a:lnTo>
                  <a:lnTo>
                    <a:pt x="2154" y="102"/>
                  </a:lnTo>
                  <a:lnTo>
                    <a:pt x="2146" y="93"/>
                  </a:lnTo>
                  <a:lnTo>
                    <a:pt x="2155" y="82"/>
                  </a:lnTo>
                  <a:lnTo>
                    <a:pt x="2168" y="85"/>
                  </a:lnTo>
                  <a:lnTo>
                    <a:pt x="2180" y="87"/>
                  </a:lnTo>
                  <a:lnTo>
                    <a:pt x="2192" y="88"/>
                  </a:lnTo>
                  <a:lnTo>
                    <a:pt x="2203" y="92"/>
                  </a:lnTo>
                  <a:lnTo>
                    <a:pt x="2214" y="93"/>
                  </a:lnTo>
                  <a:lnTo>
                    <a:pt x="2202" y="86"/>
                  </a:lnTo>
                  <a:lnTo>
                    <a:pt x="2200" y="74"/>
                  </a:lnTo>
                  <a:lnTo>
                    <a:pt x="2210" y="70"/>
                  </a:lnTo>
                  <a:lnTo>
                    <a:pt x="2221" y="71"/>
                  </a:lnTo>
                  <a:lnTo>
                    <a:pt x="2232" y="72"/>
                  </a:lnTo>
                  <a:lnTo>
                    <a:pt x="2244" y="74"/>
                  </a:lnTo>
                  <a:lnTo>
                    <a:pt x="2254" y="79"/>
                  </a:lnTo>
                  <a:lnTo>
                    <a:pt x="2266" y="84"/>
                  </a:lnTo>
                  <a:lnTo>
                    <a:pt x="2277" y="81"/>
                  </a:lnTo>
                  <a:lnTo>
                    <a:pt x="2287" y="86"/>
                  </a:lnTo>
                  <a:lnTo>
                    <a:pt x="2293" y="87"/>
                  </a:lnTo>
                  <a:close/>
                  <a:moveTo>
                    <a:pt x="2089" y="92"/>
                  </a:moveTo>
                  <a:lnTo>
                    <a:pt x="2079" y="86"/>
                  </a:lnTo>
                  <a:lnTo>
                    <a:pt x="2068" y="79"/>
                  </a:lnTo>
                  <a:lnTo>
                    <a:pt x="2080" y="84"/>
                  </a:lnTo>
                  <a:lnTo>
                    <a:pt x="2089" y="91"/>
                  </a:lnTo>
                  <a:lnTo>
                    <a:pt x="2089" y="92"/>
                  </a:lnTo>
                  <a:close/>
                  <a:moveTo>
                    <a:pt x="1838" y="125"/>
                  </a:moveTo>
                  <a:lnTo>
                    <a:pt x="1842" y="113"/>
                  </a:lnTo>
                  <a:lnTo>
                    <a:pt x="1854" y="104"/>
                  </a:lnTo>
                  <a:lnTo>
                    <a:pt x="1871" y="106"/>
                  </a:lnTo>
                  <a:lnTo>
                    <a:pt x="1864" y="117"/>
                  </a:lnTo>
                  <a:lnTo>
                    <a:pt x="1854" y="122"/>
                  </a:lnTo>
                  <a:lnTo>
                    <a:pt x="1842" y="128"/>
                  </a:lnTo>
                  <a:lnTo>
                    <a:pt x="1838" y="125"/>
                  </a:lnTo>
                  <a:close/>
                  <a:moveTo>
                    <a:pt x="1796" y="272"/>
                  </a:moveTo>
                  <a:lnTo>
                    <a:pt x="1785" y="278"/>
                  </a:lnTo>
                  <a:lnTo>
                    <a:pt x="1773" y="274"/>
                  </a:lnTo>
                  <a:lnTo>
                    <a:pt x="1783" y="267"/>
                  </a:lnTo>
                  <a:lnTo>
                    <a:pt x="1796" y="272"/>
                  </a:lnTo>
                  <a:close/>
                  <a:moveTo>
                    <a:pt x="2113" y="175"/>
                  </a:moveTo>
                  <a:lnTo>
                    <a:pt x="2099" y="172"/>
                  </a:lnTo>
                  <a:lnTo>
                    <a:pt x="2084" y="164"/>
                  </a:lnTo>
                  <a:lnTo>
                    <a:pt x="2072" y="166"/>
                  </a:lnTo>
                  <a:lnTo>
                    <a:pt x="2060" y="162"/>
                  </a:lnTo>
                  <a:lnTo>
                    <a:pt x="2069" y="154"/>
                  </a:lnTo>
                  <a:lnTo>
                    <a:pt x="2084" y="154"/>
                  </a:lnTo>
                  <a:lnTo>
                    <a:pt x="2098" y="151"/>
                  </a:lnTo>
                  <a:lnTo>
                    <a:pt x="2111" y="155"/>
                  </a:lnTo>
                  <a:lnTo>
                    <a:pt x="2127" y="151"/>
                  </a:lnTo>
                  <a:lnTo>
                    <a:pt x="2136" y="157"/>
                  </a:lnTo>
                  <a:lnTo>
                    <a:pt x="2151" y="160"/>
                  </a:lnTo>
                  <a:lnTo>
                    <a:pt x="2164" y="162"/>
                  </a:lnTo>
                  <a:lnTo>
                    <a:pt x="2149" y="170"/>
                  </a:lnTo>
                  <a:lnTo>
                    <a:pt x="2138" y="172"/>
                  </a:lnTo>
                  <a:lnTo>
                    <a:pt x="2124" y="171"/>
                  </a:lnTo>
                  <a:lnTo>
                    <a:pt x="2113" y="175"/>
                  </a:lnTo>
                  <a:close/>
                  <a:moveTo>
                    <a:pt x="2196" y="191"/>
                  </a:moveTo>
                  <a:lnTo>
                    <a:pt x="2185" y="189"/>
                  </a:lnTo>
                  <a:lnTo>
                    <a:pt x="2171" y="191"/>
                  </a:lnTo>
                  <a:lnTo>
                    <a:pt x="2158" y="189"/>
                  </a:lnTo>
                  <a:lnTo>
                    <a:pt x="2154" y="178"/>
                  </a:lnTo>
                  <a:lnTo>
                    <a:pt x="2142" y="179"/>
                  </a:lnTo>
                  <a:lnTo>
                    <a:pt x="2159" y="174"/>
                  </a:lnTo>
                  <a:lnTo>
                    <a:pt x="2172" y="169"/>
                  </a:lnTo>
                  <a:lnTo>
                    <a:pt x="2186" y="169"/>
                  </a:lnTo>
                  <a:lnTo>
                    <a:pt x="2199" y="167"/>
                  </a:lnTo>
                  <a:lnTo>
                    <a:pt x="2211" y="169"/>
                  </a:lnTo>
                  <a:lnTo>
                    <a:pt x="2222" y="172"/>
                  </a:lnTo>
                  <a:lnTo>
                    <a:pt x="2233" y="177"/>
                  </a:lnTo>
                  <a:lnTo>
                    <a:pt x="2229" y="188"/>
                  </a:lnTo>
                  <a:lnTo>
                    <a:pt x="2212" y="190"/>
                  </a:lnTo>
                  <a:lnTo>
                    <a:pt x="2202" y="193"/>
                  </a:lnTo>
                  <a:lnTo>
                    <a:pt x="2196" y="191"/>
                  </a:lnTo>
                  <a:close/>
                  <a:moveTo>
                    <a:pt x="2357" y="160"/>
                  </a:moveTo>
                  <a:lnTo>
                    <a:pt x="2347" y="169"/>
                  </a:lnTo>
                  <a:lnTo>
                    <a:pt x="2330" y="173"/>
                  </a:lnTo>
                  <a:lnTo>
                    <a:pt x="2316" y="172"/>
                  </a:lnTo>
                  <a:lnTo>
                    <a:pt x="2305" y="169"/>
                  </a:lnTo>
                  <a:lnTo>
                    <a:pt x="2293" y="168"/>
                  </a:lnTo>
                  <a:lnTo>
                    <a:pt x="2300" y="158"/>
                  </a:lnTo>
                  <a:lnTo>
                    <a:pt x="2311" y="154"/>
                  </a:lnTo>
                  <a:lnTo>
                    <a:pt x="2322" y="152"/>
                  </a:lnTo>
                  <a:lnTo>
                    <a:pt x="2335" y="150"/>
                  </a:lnTo>
                  <a:lnTo>
                    <a:pt x="2347" y="150"/>
                  </a:lnTo>
                  <a:lnTo>
                    <a:pt x="2357" y="158"/>
                  </a:lnTo>
                  <a:lnTo>
                    <a:pt x="2357" y="160"/>
                  </a:lnTo>
                  <a:close/>
                  <a:moveTo>
                    <a:pt x="2301" y="103"/>
                  </a:moveTo>
                  <a:lnTo>
                    <a:pt x="2290" y="105"/>
                  </a:lnTo>
                  <a:lnTo>
                    <a:pt x="2283" y="115"/>
                  </a:lnTo>
                  <a:lnTo>
                    <a:pt x="2266" y="117"/>
                  </a:lnTo>
                  <a:lnTo>
                    <a:pt x="2254" y="116"/>
                  </a:lnTo>
                  <a:lnTo>
                    <a:pt x="2243" y="112"/>
                  </a:lnTo>
                  <a:lnTo>
                    <a:pt x="2231" y="110"/>
                  </a:lnTo>
                  <a:lnTo>
                    <a:pt x="2244" y="104"/>
                  </a:lnTo>
                  <a:lnTo>
                    <a:pt x="2257" y="101"/>
                  </a:lnTo>
                  <a:lnTo>
                    <a:pt x="2271" y="100"/>
                  </a:lnTo>
                  <a:lnTo>
                    <a:pt x="2285" y="98"/>
                  </a:lnTo>
                  <a:lnTo>
                    <a:pt x="2298" y="99"/>
                  </a:lnTo>
                  <a:lnTo>
                    <a:pt x="2301" y="103"/>
                  </a:lnTo>
                  <a:close/>
                  <a:moveTo>
                    <a:pt x="2320" y="142"/>
                  </a:moveTo>
                  <a:lnTo>
                    <a:pt x="2307" y="137"/>
                  </a:lnTo>
                  <a:lnTo>
                    <a:pt x="2296" y="129"/>
                  </a:lnTo>
                  <a:lnTo>
                    <a:pt x="2302" y="119"/>
                  </a:lnTo>
                  <a:lnTo>
                    <a:pt x="2317" y="120"/>
                  </a:lnTo>
                  <a:lnTo>
                    <a:pt x="2329" y="125"/>
                  </a:lnTo>
                  <a:lnTo>
                    <a:pt x="2339" y="129"/>
                  </a:lnTo>
                  <a:lnTo>
                    <a:pt x="2334" y="139"/>
                  </a:lnTo>
                  <a:lnTo>
                    <a:pt x="2320" y="142"/>
                  </a:lnTo>
                  <a:close/>
                  <a:moveTo>
                    <a:pt x="2285" y="159"/>
                  </a:moveTo>
                  <a:lnTo>
                    <a:pt x="2267" y="157"/>
                  </a:lnTo>
                  <a:lnTo>
                    <a:pt x="2255" y="153"/>
                  </a:lnTo>
                  <a:lnTo>
                    <a:pt x="2248" y="143"/>
                  </a:lnTo>
                  <a:lnTo>
                    <a:pt x="2231" y="137"/>
                  </a:lnTo>
                  <a:lnTo>
                    <a:pt x="2224" y="129"/>
                  </a:lnTo>
                  <a:lnTo>
                    <a:pt x="2211" y="127"/>
                  </a:lnTo>
                  <a:lnTo>
                    <a:pt x="2186" y="119"/>
                  </a:lnTo>
                  <a:lnTo>
                    <a:pt x="2199" y="119"/>
                  </a:lnTo>
                  <a:lnTo>
                    <a:pt x="2213" y="118"/>
                  </a:lnTo>
                  <a:lnTo>
                    <a:pt x="2227" y="120"/>
                  </a:lnTo>
                  <a:lnTo>
                    <a:pt x="2239" y="124"/>
                  </a:lnTo>
                  <a:lnTo>
                    <a:pt x="2253" y="124"/>
                  </a:lnTo>
                  <a:lnTo>
                    <a:pt x="2265" y="127"/>
                  </a:lnTo>
                  <a:lnTo>
                    <a:pt x="2277" y="132"/>
                  </a:lnTo>
                  <a:lnTo>
                    <a:pt x="2287" y="139"/>
                  </a:lnTo>
                  <a:lnTo>
                    <a:pt x="2298" y="142"/>
                  </a:lnTo>
                  <a:lnTo>
                    <a:pt x="2314" y="144"/>
                  </a:lnTo>
                  <a:lnTo>
                    <a:pt x="2301" y="150"/>
                  </a:lnTo>
                  <a:lnTo>
                    <a:pt x="2291" y="158"/>
                  </a:lnTo>
                  <a:lnTo>
                    <a:pt x="2285" y="159"/>
                  </a:lnTo>
                  <a:close/>
                  <a:moveTo>
                    <a:pt x="2115" y="215"/>
                  </a:moveTo>
                  <a:lnTo>
                    <a:pt x="2104" y="212"/>
                  </a:lnTo>
                  <a:lnTo>
                    <a:pt x="2094" y="206"/>
                  </a:lnTo>
                  <a:lnTo>
                    <a:pt x="2107" y="201"/>
                  </a:lnTo>
                  <a:lnTo>
                    <a:pt x="2118" y="205"/>
                  </a:lnTo>
                  <a:lnTo>
                    <a:pt x="2115" y="215"/>
                  </a:lnTo>
                  <a:close/>
                  <a:moveTo>
                    <a:pt x="2301" y="189"/>
                  </a:moveTo>
                  <a:lnTo>
                    <a:pt x="2290" y="201"/>
                  </a:lnTo>
                  <a:lnTo>
                    <a:pt x="2279" y="200"/>
                  </a:lnTo>
                  <a:lnTo>
                    <a:pt x="2258" y="198"/>
                  </a:lnTo>
                  <a:lnTo>
                    <a:pt x="2269" y="189"/>
                  </a:lnTo>
                  <a:lnTo>
                    <a:pt x="2281" y="188"/>
                  </a:lnTo>
                  <a:lnTo>
                    <a:pt x="2294" y="189"/>
                  </a:lnTo>
                  <a:lnTo>
                    <a:pt x="2301" y="189"/>
                  </a:lnTo>
                  <a:close/>
                  <a:moveTo>
                    <a:pt x="2348" y="188"/>
                  </a:moveTo>
                  <a:lnTo>
                    <a:pt x="2342" y="197"/>
                  </a:lnTo>
                  <a:lnTo>
                    <a:pt x="2328" y="195"/>
                  </a:lnTo>
                  <a:lnTo>
                    <a:pt x="2339" y="189"/>
                  </a:lnTo>
                  <a:lnTo>
                    <a:pt x="2348" y="188"/>
                  </a:lnTo>
                  <a:close/>
                  <a:moveTo>
                    <a:pt x="2087" y="225"/>
                  </a:moveTo>
                  <a:lnTo>
                    <a:pt x="2091" y="213"/>
                  </a:lnTo>
                  <a:lnTo>
                    <a:pt x="2104" y="214"/>
                  </a:lnTo>
                  <a:lnTo>
                    <a:pt x="2095" y="224"/>
                  </a:lnTo>
                  <a:lnTo>
                    <a:pt x="2087" y="225"/>
                  </a:lnTo>
                  <a:close/>
                  <a:moveTo>
                    <a:pt x="2111" y="222"/>
                  </a:moveTo>
                  <a:lnTo>
                    <a:pt x="2098" y="228"/>
                  </a:lnTo>
                  <a:lnTo>
                    <a:pt x="2109" y="222"/>
                  </a:lnTo>
                  <a:lnTo>
                    <a:pt x="2111" y="222"/>
                  </a:lnTo>
                  <a:close/>
                  <a:moveTo>
                    <a:pt x="2124" y="226"/>
                  </a:moveTo>
                  <a:lnTo>
                    <a:pt x="2114" y="221"/>
                  </a:lnTo>
                  <a:lnTo>
                    <a:pt x="2127" y="219"/>
                  </a:lnTo>
                  <a:lnTo>
                    <a:pt x="2124" y="226"/>
                  </a:lnTo>
                  <a:close/>
                  <a:moveTo>
                    <a:pt x="2170" y="218"/>
                  </a:moveTo>
                  <a:lnTo>
                    <a:pt x="2181" y="220"/>
                  </a:lnTo>
                  <a:lnTo>
                    <a:pt x="2192" y="223"/>
                  </a:lnTo>
                  <a:lnTo>
                    <a:pt x="2173" y="226"/>
                  </a:lnTo>
                  <a:lnTo>
                    <a:pt x="2162" y="224"/>
                  </a:lnTo>
                  <a:lnTo>
                    <a:pt x="2170" y="218"/>
                  </a:lnTo>
                  <a:close/>
                  <a:moveTo>
                    <a:pt x="2218" y="209"/>
                  </a:moveTo>
                  <a:lnTo>
                    <a:pt x="2206" y="211"/>
                  </a:lnTo>
                  <a:lnTo>
                    <a:pt x="2217" y="208"/>
                  </a:lnTo>
                  <a:lnTo>
                    <a:pt x="2218" y="209"/>
                  </a:lnTo>
                  <a:close/>
                  <a:moveTo>
                    <a:pt x="2359" y="264"/>
                  </a:moveTo>
                  <a:lnTo>
                    <a:pt x="2370" y="260"/>
                  </a:lnTo>
                  <a:lnTo>
                    <a:pt x="2359" y="264"/>
                  </a:lnTo>
                  <a:close/>
                  <a:moveTo>
                    <a:pt x="1950" y="229"/>
                  </a:moveTo>
                  <a:lnTo>
                    <a:pt x="1962" y="228"/>
                  </a:lnTo>
                  <a:lnTo>
                    <a:pt x="1975" y="232"/>
                  </a:lnTo>
                  <a:lnTo>
                    <a:pt x="1961" y="234"/>
                  </a:lnTo>
                  <a:lnTo>
                    <a:pt x="1950" y="229"/>
                  </a:lnTo>
                  <a:close/>
                  <a:moveTo>
                    <a:pt x="2423" y="825"/>
                  </a:moveTo>
                  <a:lnTo>
                    <a:pt x="2411" y="824"/>
                  </a:lnTo>
                  <a:lnTo>
                    <a:pt x="2423" y="815"/>
                  </a:lnTo>
                  <a:lnTo>
                    <a:pt x="2435" y="815"/>
                  </a:lnTo>
                  <a:lnTo>
                    <a:pt x="2446" y="813"/>
                  </a:lnTo>
                  <a:lnTo>
                    <a:pt x="2435" y="818"/>
                  </a:lnTo>
                  <a:lnTo>
                    <a:pt x="2424" y="825"/>
                  </a:lnTo>
                  <a:lnTo>
                    <a:pt x="2423" y="825"/>
                  </a:lnTo>
                  <a:close/>
                  <a:moveTo>
                    <a:pt x="2376" y="833"/>
                  </a:moveTo>
                  <a:lnTo>
                    <a:pt x="2386" y="828"/>
                  </a:lnTo>
                  <a:lnTo>
                    <a:pt x="2376" y="833"/>
                  </a:lnTo>
                  <a:close/>
                  <a:moveTo>
                    <a:pt x="2374" y="843"/>
                  </a:moveTo>
                  <a:lnTo>
                    <a:pt x="2362" y="846"/>
                  </a:lnTo>
                  <a:lnTo>
                    <a:pt x="2349" y="850"/>
                  </a:lnTo>
                  <a:lnTo>
                    <a:pt x="2359" y="844"/>
                  </a:lnTo>
                  <a:lnTo>
                    <a:pt x="2372" y="840"/>
                  </a:lnTo>
                  <a:lnTo>
                    <a:pt x="2374" y="843"/>
                  </a:lnTo>
                  <a:close/>
                  <a:moveTo>
                    <a:pt x="7865" y="1393"/>
                  </a:moveTo>
                  <a:lnTo>
                    <a:pt x="7852" y="1393"/>
                  </a:lnTo>
                  <a:lnTo>
                    <a:pt x="7863" y="1392"/>
                  </a:lnTo>
                  <a:lnTo>
                    <a:pt x="7865" y="1393"/>
                  </a:lnTo>
                  <a:close/>
                  <a:moveTo>
                    <a:pt x="10074" y="2154"/>
                  </a:moveTo>
                  <a:lnTo>
                    <a:pt x="10079" y="2141"/>
                  </a:lnTo>
                  <a:lnTo>
                    <a:pt x="10090" y="2138"/>
                  </a:lnTo>
                  <a:lnTo>
                    <a:pt x="10103" y="2143"/>
                  </a:lnTo>
                  <a:lnTo>
                    <a:pt x="10091" y="2150"/>
                  </a:lnTo>
                  <a:lnTo>
                    <a:pt x="10080" y="2152"/>
                  </a:lnTo>
                  <a:lnTo>
                    <a:pt x="10074" y="2154"/>
                  </a:lnTo>
                  <a:close/>
                  <a:moveTo>
                    <a:pt x="9800" y="2066"/>
                  </a:moveTo>
                  <a:lnTo>
                    <a:pt x="9789" y="2073"/>
                  </a:lnTo>
                  <a:lnTo>
                    <a:pt x="9775" y="2075"/>
                  </a:lnTo>
                  <a:lnTo>
                    <a:pt x="9788" y="2072"/>
                  </a:lnTo>
                  <a:lnTo>
                    <a:pt x="9797" y="2066"/>
                  </a:lnTo>
                  <a:lnTo>
                    <a:pt x="9800" y="2066"/>
                  </a:lnTo>
                  <a:close/>
                  <a:moveTo>
                    <a:pt x="9753" y="2075"/>
                  </a:moveTo>
                  <a:lnTo>
                    <a:pt x="9742" y="2074"/>
                  </a:lnTo>
                  <a:lnTo>
                    <a:pt x="9727" y="2075"/>
                  </a:lnTo>
                  <a:lnTo>
                    <a:pt x="9714" y="2074"/>
                  </a:lnTo>
                  <a:lnTo>
                    <a:pt x="9727" y="2074"/>
                  </a:lnTo>
                  <a:lnTo>
                    <a:pt x="9739" y="2074"/>
                  </a:lnTo>
                  <a:lnTo>
                    <a:pt x="9751" y="2074"/>
                  </a:lnTo>
                  <a:lnTo>
                    <a:pt x="9764" y="2075"/>
                  </a:lnTo>
                  <a:lnTo>
                    <a:pt x="9753" y="2075"/>
                  </a:lnTo>
                  <a:close/>
                  <a:moveTo>
                    <a:pt x="10079" y="2163"/>
                  </a:moveTo>
                  <a:lnTo>
                    <a:pt x="10067" y="2160"/>
                  </a:lnTo>
                  <a:lnTo>
                    <a:pt x="10079" y="2157"/>
                  </a:lnTo>
                  <a:lnTo>
                    <a:pt x="10079" y="2163"/>
                  </a:lnTo>
                  <a:close/>
                  <a:moveTo>
                    <a:pt x="7910" y="1416"/>
                  </a:moveTo>
                  <a:lnTo>
                    <a:pt x="7898" y="1413"/>
                  </a:lnTo>
                  <a:lnTo>
                    <a:pt x="7914" y="1415"/>
                  </a:lnTo>
                  <a:lnTo>
                    <a:pt x="7910" y="1416"/>
                  </a:lnTo>
                  <a:close/>
                  <a:moveTo>
                    <a:pt x="3776" y="639"/>
                  </a:moveTo>
                  <a:lnTo>
                    <a:pt x="3764" y="638"/>
                  </a:lnTo>
                  <a:lnTo>
                    <a:pt x="3753" y="634"/>
                  </a:lnTo>
                  <a:lnTo>
                    <a:pt x="3766" y="637"/>
                  </a:lnTo>
                  <a:lnTo>
                    <a:pt x="3779" y="637"/>
                  </a:lnTo>
                  <a:lnTo>
                    <a:pt x="3776" y="639"/>
                  </a:lnTo>
                  <a:close/>
                  <a:moveTo>
                    <a:pt x="3827" y="1593"/>
                  </a:moveTo>
                  <a:lnTo>
                    <a:pt x="3842" y="1594"/>
                  </a:lnTo>
                  <a:lnTo>
                    <a:pt x="3848" y="1603"/>
                  </a:lnTo>
                  <a:lnTo>
                    <a:pt x="3836" y="1603"/>
                  </a:lnTo>
                  <a:lnTo>
                    <a:pt x="3827" y="1593"/>
                  </a:lnTo>
                  <a:close/>
                  <a:moveTo>
                    <a:pt x="3823" y="1529"/>
                  </a:moveTo>
                  <a:lnTo>
                    <a:pt x="3831" y="1520"/>
                  </a:lnTo>
                  <a:lnTo>
                    <a:pt x="3823" y="1529"/>
                  </a:lnTo>
                  <a:close/>
                  <a:moveTo>
                    <a:pt x="3818" y="1508"/>
                  </a:moveTo>
                  <a:lnTo>
                    <a:pt x="3823" y="1498"/>
                  </a:lnTo>
                  <a:lnTo>
                    <a:pt x="3818" y="1508"/>
                  </a:lnTo>
                  <a:close/>
                  <a:moveTo>
                    <a:pt x="3811" y="1490"/>
                  </a:moveTo>
                  <a:lnTo>
                    <a:pt x="3815" y="1478"/>
                  </a:lnTo>
                  <a:lnTo>
                    <a:pt x="3811" y="1489"/>
                  </a:lnTo>
                  <a:lnTo>
                    <a:pt x="3811" y="1490"/>
                  </a:lnTo>
                  <a:close/>
                  <a:moveTo>
                    <a:pt x="3825" y="1585"/>
                  </a:moveTo>
                  <a:lnTo>
                    <a:pt x="3817" y="1576"/>
                  </a:lnTo>
                  <a:lnTo>
                    <a:pt x="3804" y="1568"/>
                  </a:lnTo>
                  <a:lnTo>
                    <a:pt x="3820" y="1572"/>
                  </a:lnTo>
                  <a:lnTo>
                    <a:pt x="3825" y="1584"/>
                  </a:lnTo>
                  <a:lnTo>
                    <a:pt x="3825" y="1585"/>
                  </a:lnTo>
                  <a:close/>
                  <a:moveTo>
                    <a:pt x="3802" y="1531"/>
                  </a:moveTo>
                  <a:lnTo>
                    <a:pt x="3804" y="1517"/>
                  </a:lnTo>
                  <a:lnTo>
                    <a:pt x="3816" y="1518"/>
                  </a:lnTo>
                  <a:lnTo>
                    <a:pt x="3809" y="1529"/>
                  </a:lnTo>
                  <a:lnTo>
                    <a:pt x="3802" y="1531"/>
                  </a:lnTo>
                  <a:close/>
                  <a:moveTo>
                    <a:pt x="3801" y="1471"/>
                  </a:moveTo>
                  <a:lnTo>
                    <a:pt x="3795" y="1461"/>
                  </a:lnTo>
                  <a:lnTo>
                    <a:pt x="3802" y="1470"/>
                  </a:lnTo>
                  <a:lnTo>
                    <a:pt x="3801" y="1471"/>
                  </a:lnTo>
                  <a:close/>
                  <a:moveTo>
                    <a:pt x="3793" y="1547"/>
                  </a:moveTo>
                  <a:lnTo>
                    <a:pt x="3805" y="1554"/>
                  </a:lnTo>
                  <a:lnTo>
                    <a:pt x="3795" y="1561"/>
                  </a:lnTo>
                  <a:lnTo>
                    <a:pt x="3794" y="1548"/>
                  </a:lnTo>
                  <a:lnTo>
                    <a:pt x="3793" y="1547"/>
                  </a:lnTo>
                  <a:close/>
                  <a:moveTo>
                    <a:pt x="3798" y="1508"/>
                  </a:moveTo>
                  <a:lnTo>
                    <a:pt x="3793" y="1496"/>
                  </a:lnTo>
                  <a:lnTo>
                    <a:pt x="3803" y="1491"/>
                  </a:lnTo>
                  <a:lnTo>
                    <a:pt x="3802" y="1507"/>
                  </a:lnTo>
                  <a:lnTo>
                    <a:pt x="3798" y="1508"/>
                  </a:lnTo>
                  <a:close/>
                  <a:moveTo>
                    <a:pt x="3791" y="1564"/>
                  </a:moveTo>
                  <a:lnTo>
                    <a:pt x="3804" y="1569"/>
                  </a:lnTo>
                  <a:lnTo>
                    <a:pt x="3816" y="1575"/>
                  </a:lnTo>
                  <a:lnTo>
                    <a:pt x="3823" y="1585"/>
                  </a:lnTo>
                  <a:lnTo>
                    <a:pt x="3812" y="1581"/>
                  </a:lnTo>
                  <a:lnTo>
                    <a:pt x="3798" y="1577"/>
                  </a:lnTo>
                  <a:lnTo>
                    <a:pt x="3791" y="1564"/>
                  </a:lnTo>
                  <a:close/>
                  <a:moveTo>
                    <a:pt x="3790" y="1547"/>
                  </a:moveTo>
                  <a:lnTo>
                    <a:pt x="3793" y="1559"/>
                  </a:lnTo>
                  <a:lnTo>
                    <a:pt x="3790" y="1547"/>
                  </a:lnTo>
                  <a:close/>
                  <a:moveTo>
                    <a:pt x="3770" y="1486"/>
                  </a:moveTo>
                  <a:lnTo>
                    <a:pt x="3773" y="1472"/>
                  </a:lnTo>
                  <a:lnTo>
                    <a:pt x="3784" y="1464"/>
                  </a:lnTo>
                  <a:lnTo>
                    <a:pt x="3776" y="1472"/>
                  </a:lnTo>
                  <a:lnTo>
                    <a:pt x="3774" y="1484"/>
                  </a:lnTo>
                  <a:lnTo>
                    <a:pt x="3770" y="1486"/>
                  </a:lnTo>
                  <a:close/>
                  <a:moveTo>
                    <a:pt x="3777" y="1554"/>
                  </a:moveTo>
                  <a:lnTo>
                    <a:pt x="3770" y="1544"/>
                  </a:lnTo>
                  <a:lnTo>
                    <a:pt x="3762" y="1536"/>
                  </a:lnTo>
                  <a:lnTo>
                    <a:pt x="3771" y="1544"/>
                  </a:lnTo>
                  <a:lnTo>
                    <a:pt x="3778" y="1554"/>
                  </a:lnTo>
                  <a:lnTo>
                    <a:pt x="3777" y="1554"/>
                  </a:lnTo>
                  <a:close/>
                  <a:moveTo>
                    <a:pt x="3773" y="1555"/>
                  </a:moveTo>
                  <a:lnTo>
                    <a:pt x="3760" y="1547"/>
                  </a:lnTo>
                  <a:lnTo>
                    <a:pt x="3756" y="1535"/>
                  </a:lnTo>
                  <a:lnTo>
                    <a:pt x="3764" y="1543"/>
                  </a:lnTo>
                  <a:lnTo>
                    <a:pt x="3774" y="1549"/>
                  </a:lnTo>
                  <a:lnTo>
                    <a:pt x="3773" y="1555"/>
                  </a:lnTo>
                  <a:close/>
                  <a:moveTo>
                    <a:pt x="3763" y="1496"/>
                  </a:moveTo>
                  <a:lnTo>
                    <a:pt x="3756" y="1505"/>
                  </a:lnTo>
                  <a:lnTo>
                    <a:pt x="3763" y="1496"/>
                  </a:lnTo>
                  <a:close/>
                  <a:moveTo>
                    <a:pt x="3750" y="1518"/>
                  </a:moveTo>
                  <a:lnTo>
                    <a:pt x="3755" y="1529"/>
                  </a:lnTo>
                  <a:lnTo>
                    <a:pt x="3750" y="1518"/>
                  </a:lnTo>
                  <a:close/>
                  <a:moveTo>
                    <a:pt x="3750" y="1518"/>
                  </a:moveTo>
                  <a:lnTo>
                    <a:pt x="3755" y="1529"/>
                  </a:lnTo>
                  <a:lnTo>
                    <a:pt x="3750" y="1518"/>
                  </a:lnTo>
                  <a:close/>
                  <a:moveTo>
                    <a:pt x="3773" y="1555"/>
                  </a:moveTo>
                  <a:lnTo>
                    <a:pt x="3760" y="1547"/>
                  </a:lnTo>
                  <a:lnTo>
                    <a:pt x="3756" y="1535"/>
                  </a:lnTo>
                  <a:lnTo>
                    <a:pt x="3764" y="1543"/>
                  </a:lnTo>
                  <a:lnTo>
                    <a:pt x="3774" y="1549"/>
                  </a:lnTo>
                  <a:lnTo>
                    <a:pt x="3773" y="1555"/>
                  </a:lnTo>
                  <a:close/>
                  <a:moveTo>
                    <a:pt x="3777" y="1554"/>
                  </a:moveTo>
                  <a:lnTo>
                    <a:pt x="3770" y="1544"/>
                  </a:lnTo>
                  <a:lnTo>
                    <a:pt x="3762" y="1536"/>
                  </a:lnTo>
                  <a:lnTo>
                    <a:pt x="3771" y="1544"/>
                  </a:lnTo>
                  <a:lnTo>
                    <a:pt x="3778" y="1554"/>
                  </a:lnTo>
                  <a:lnTo>
                    <a:pt x="3777" y="1554"/>
                  </a:lnTo>
                  <a:close/>
                  <a:moveTo>
                    <a:pt x="3790" y="1547"/>
                  </a:moveTo>
                  <a:lnTo>
                    <a:pt x="3793" y="1559"/>
                  </a:lnTo>
                  <a:lnTo>
                    <a:pt x="3790" y="1547"/>
                  </a:lnTo>
                  <a:close/>
                  <a:moveTo>
                    <a:pt x="3791" y="1564"/>
                  </a:moveTo>
                  <a:lnTo>
                    <a:pt x="3804" y="1569"/>
                  </a:lnTo>
                  <a:lnTo>
                    <a:pt x="3816" y="1575"/>
                  </a:lnTo>
                  <a:lnTo>
                    <a:pt x="3823" y="1585"/>
                  </a:lnTo>
                  <a:lnTo>
                    <a:pt x="3812" y="1581"/>
                  </a:lnTo>
                  <a:lnTo>
                    <a:pt x="3798" y="1577"/>
                  </a:lnTo>
                  <a:lnTo>
                    <a:pt x="3791" y="1564"/>
                  </a:lnTo>
                  <a:close/>
                  <a:moveTo>
                    <a:pt x="3798" y="1508"/>
                  </a:moveTo>
                  <a:lnTo>
                    <a:pt x="3793" y="1496"/>
                  </a:lnTo>
                  <a:lnTo>
                    <a:pt x="3803" y="1491"/>
                  </a:lnTo>
                  <a:lnTo>
                    <a:pt x="3802" y="1507"/>
                  </a:lnTo>
                  <a:lnTo>
                    <a:pt x="3798" y="1508"/>
                  </a:lnTo>
                  <a:close/>
                  <a:moveTo>
                    <a:pt x="3801" y="1471"/>
                  </a:moveTo>
                  <a:lnTo>
                    <a:pt x="3795" y="1461"/>
                  </a:lnTo>
                  <a:lnTo>
                    <a:pt x="3802" y="1470"/>
                  </a:lnTo>
                  <a:lnTo>
                    <a:pt x="3801" y="1471"/>
                  </a:lnTo>
                  <a:close/>
                  <a:moveTo>
                    <a:pt x="3802" y="1531"/>
                  </a:moveTo>
                  <a:lnTo>
                    <a:pt x="3804" y="1517"/>
                  </a:lnTo>
                  <a:lnTo>
                    <a:pt x="3816" y="1518"/>
                  </a:lnTo>
                  <a:lnTo>
                    <a:pt x="3809" y="1529"/>
                  </a:lnTo>
                  <a:lnTo>
                    <a:pt x="3802" y="1531"/>
                  </a:lnTo>
                  <a:close/>
                  <a:moveTo>
                    <a:pt x="3827" y="1593"/>
                  </a:moveTo>
                  <a:lnTo>
                    <a:pt x="3842" y="1594"/>
                  </a:lnTo>
                  <a:lnTo>
                    <a:pt x="3848" y="1603"/>
                  </a:lnTo>
                  <a:lnTo>
                    <a:pt x="3836" y="1603"/>
                  </a:lnTo>
                  <a:lnTo>
                    <a:pt x="3827" y="1593"/>
                  </a:lnTo>
                  <a:close/>
                  <a:moveTo>
                    <a:pt x="2374" y="843"/>
                  </a:moveTo>
                  <a:lnTo>
                    <a:pt x="2362" y="846"/>
                  </a:lnTo>
                  <a:lnTo>
                    <a:pt x="2349" y="850"/>
                  </a:lnTo>
                  <a:lnTo>
                    <a:pt x="2359" y="844"/>
                  </a:lnTo>
                  <a:lnTo>
                    <a:pt x="2372" y="840"/>
                  </a:lnTo>
                  <a:lnTo>
                    <a:pt x="2374" y="843"/>
                  </a:lnTo>
                  <a:close/>
                  <a:moveTo>
                    <a:pt x="2364" y="1043"/>
                  </a:moveTo>
                  <a:lnTo>
                    <a:pt x="2354" y="1051"/>
                  </a:lnTo>
                  <a:lnTo>
                    <a:pt x="2363" y="1042"/>
                  </a:lnTo>
                  <a:lnTo>
                    <a:pt x="2364" y="1043"/>
                  </a:lnTo>
                  <a:close/>
                  <a:moveTo>
                    <a:pt x="2364" y="1043"/>
                  </a:moveTo>
                  <a:lnTo>
                    <a:pt x="2354" y="1051"/>
                  </a:lnTo>
                  <a:lnTo>
                    <a:pt x="2363" y="1042"/>
                  </a:lnTo>
                  <a:lnTo>
                    <a:pt x="2364" y="1043"/>
                  </a:lnTo>
                  <a:close/>
                  <a:moveTo>
                    <a:pt x="2179" y="1506"/>
                  </a:moveTo>
                  <a:lnTo>
                    <a:pt x="2167" y="1499"/>
                  </a:lnTo>
                  <a:lnTo>
                    <a:pt x="2180" y="1505"/>
                  </a:lnTo>
                  <a:lnTo>
                    <a:pt x="2179" y="1506"/>
                  </a:lnTo>
                  <a:close/>
                  <a:moveTo>
                    <a:pt x="2242" y="1518"/>
                  </a:moveTo>
                  <a:lnTo>
                    <a:pt x="2229" y="1513"/>
                  </a:lnTo>
                  <a:lnTo>
                    <a:pt x="2240" y="1512"/>
                  </a:lnTo>
                  <a:lnTo>
                    <a:pt x="2242" y="1518"/>
                  </a:lnTo>
                  <a:close/>
                  <a:moveTo>
                    <a:pt x="2196" y="1508"/>
                  </a:moveTo>
                  <a:lnTo>
                    <a:pt x="2210" y="1509"/>
                  </a:lnTo>
                  <a:lnTo>
                    <a:pt x="2198" y="1511"/>
                  </a:lnTo>
                  <a:lnTo>
                    <a:pt x="2196" y="1508"/>
                  </a:lnTo>
                  <a:close/>
                  <a:moveTo>
                    <a:pt x="1864" y="1757"/>
                  </a:moveTo>
                  <a:lnTo>
                    <a:pt x="1873" y="1749"/>
                  </a:lnTo>
                  <a:lnTo>
                    <a:pt x="1887" y="1744"/>
                  </a:lnTo>
                  <a:lnTo>
                    <a:pt x="1908" y="1746"/>
                  </a:lnTo>
                  <a:lnTo>
                    <a:pt x="1896" y="1749"/>
                  </a:lnTo>
                  <a:lnTo>
                    <a:pt x="1885" y="1749"/>
                  </a:lnTo>
                  <a:lnTo>
                    <a:pt x="1873" y="1751"/>
                  </a:lnTo>
                  <a:lnTo>
                    <a:pt x="1864" y="1757"/>
                  </a:lnTo>
                  <a:close/>
                  <a:moveTo>
                    <a:pt x="2076" y="1761"/>
                  </a:moveTo>
                  <a:lnTo>
                    <a:pt x="2068" y="1772"/>
                  </a:lnTo>
                  <a:lnTo>
                    <a:pt x="2075" y="1762"/>
                  </a:lnTo>
                  <a:lnTo>
                    <a:pt x="2076" y="1761"/>
                  </a:lnTo>
                  <a:close/>
                  <a:moveTo>
                    <a:pt x="2064" y="1773"/>
                  </a:moveTo>
                  <a:lnTo>
                    <a:pt x="2064" y="1784"/>
                  </a:lnTo>
                  <a:lnTo>
                    <a:pt x="2063" y="1773"/>
                  </a:lnTo>
                  <a:lnTo>
                    <a:pt x="2064" y="1773"/>
                  </a:lnTo>
                  <a:close/>
                  <a:moveTo>
                    <a:pt x="1219" y="2154"/>
                  </a:moveTo>
                  <a:lnTo>
                    <a:pt x="1207" y="2154"/>
                  </a:lnTo>
                  <a:lnTo>
                    <a:pt x="1219" y="2154"/>
                  </a:lnTo>
                  <a:close/>
                  <a:moveTo>
                    <a:pt x="1231" y="2158"/>
                  </a:moveTo>
                  <a:lnTo>
                    <a:pt x="1241" y="2163"/>
                  </a:lnTo>
                  <a:lnTo>
                    <a:pt x="1231" y="2159"/>
                  </a:lnTo>
                  <a:lnTo>
                    <a:pt x="1231" y="2158"/>
                  </a:lnTo>
                  <a:close/>
                  <a:moveTo>
                    <a:pt x="1226" y="2123"/>
                  </a:moveTo>
                  <a:lnTo>
                    <a:pt x="1233" y="2133"/>
                  </a:lnTo>
                  <a:lnTo>
                    <a:pt x="1226" y="2123"/>
                  </a:lnTo>
                  <a:close/>
                  <a:moveTo>
                    <a:pt x="1233" y="2145"/>
                  </a:moveTo>
                  <a:lnTo>
                    <a:pt x="1238" y="2155"/>
                  </a:lnTo>
                  <a:lnTo>
                    <a:pt x="1228" y="2151"/>
                  </a:lnTo>
                  <a:lnTo>
                    <a:pt x="1233" y="2145"/>
                  </a:lnTo>
                  <a:close/>
                  <a:moveTo>
                    <a:pt x="1227" y="2145"/>
                  </a:moveTo>
                  <a:lnTo>
                    <a:pt x="1216" y="2146"/>
                  </a:lnTo>
                  <a:lnTo>
                    <a:pt x="1227" y="2145"/>
                  </a:lnTo>
                  <a:close/>
                  <a:moveTo>
                    <a:pt x="977" y="2108"/>
                  </a:moveTo>
                  <a:lnTo>
                    <a:pt x="988" y="2104"/>
                  </a:lnTo>
                  <a:lnTo>
                    <a:pt x="977" y="2107"/>
                  </a:lnTo>
                  <a:lnTo>
                    <a:pt x="977" y="2108"/>
                  </a:lnTo>
                  <a:close/>
                  <a:moveTo>
                    <a:pt x="907" y="2035"/>
                  </a:moveTo>
                  <a:lnTo>
                    <a:pt x="912" y="2046"/>
                  </a:lnTo>
                  <a:lnTo>
                    <a:pt x="901" y="2043"/>
                  </a:lnTo>
                  <a:lnTo>
                    <a:pt x="907" y="2035"/>
                  </a:lnTo>
                  <a:close/>
                  <a:moveTo>
                    <a:pt x="534" y="2596"/>
                  </a:moveTo>
                  <a:lnTo>
                    <a:pt x="525" y="2588"/>
                  </a:lnTo>
                  <a:lnTo>
                    <a:pt x="536" y="2593"/>
                  </a:lnTo>
                  <a:lnTo>
                    <a:pt x="534" y="2596"/>
                  </a:lnTo>
                  <a:close/>
                  <a:moveTo>
                    <a:pt x="591" y="2618"/>
                  </a:moveTo>
                  <a:lnTo>
                    <a:pt x="601" y="2622"/>
                  </a:lnTo>
                  <a:lnTo>
                    <a:pt x="591" y="2618"/>
                  </a:lnTo>
                  <a:close/>
                  <a:moveTo>
                    <a:pt x="525" y="2588"/>
                  </a:moveTo>
                  <a:lnTo>
                    <a:pt x="519" y="2577"/>
                  </a:lnTo>
                  <a:lnTo>
                    <a:pt x="525" y="2587"/>
                  </a:lnTo>
                  <a:lnTo>
                    <a:pt x="525" y="258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0" name="Freeform 2880"/>
            <p:cNvSpPr>
              <a:spLocks noEditPoints="1"/>
            </p:cNvSpPr>
            <p:nvPr/>
          </p:nvSpPr>
          <p:spPr bwMode="auto">
            <a:xfrm>
              <a:off x="6477001" y="3341688"/>
              <a:ext cx="193675" cy="446088"/>
            </a:xfrm>
            <a:custGeom>
              <a:avLst/>
              <a:gdLst>
                <a:gd name="T0" fmla="*/ 282 w 540"/>
                <a:gd name="T1" fmla="*/ 753 h 1242"/>
                <a:gd name="T2" fmla="*/ 246 w 540"/>
                <a:gd name="T3" fmla="*/ 812 h 1242"/>
                <a:gd name="T4" fmla="*/ 228 w 540"/>
                <a:gd name="T5" fmla="*/ 822 h 1242"/>
                <a:gd name="T6" fmla="*/ 173 w 540"/>
                <a:gd name="T7" fmla="*/ 822 h 1242"/>
                <a:gd name="T8" fmla="*/ 148 w 540"/>
                <a:gd name="T9" fmla="*/ 843 h 1242"/>
                <a:gd name="T10" fmla="*/ 136 w 540"/>
                <a:gd name="T11" fmla="*/ 841 h 1242"/>
                <a:gd name="T12" fmla="*/ 139 w 540"/>
                <a:gd name="T13" fmla="*/ 767 h 1242"/>
                <a:gd name="T14" fmla="*/ 127 w 540"/>
                <a:gd name="T15" fmla="*/ 687 h 1242"/>
                <a:gd name="T16" fmla="*/ 95 w 540"/>
                <a:gd name="T17" fmla="*/ 652 h 1242"/>
                <a:gd name="T18" fmla="*/ 92 w 540"/>
                <a:gd name="T19" fmla="*/ 609 h 1242"/>
                <a:gd name="T20" fmla="*/ 55 w 540"/>
                <a:gd name="T21" fmla="*/ 550 h 1242"/>
                <a:gd name="T22" fmla="*/ 32 w 540"/>
                <a:gd name="T23" fmla="*/ 546 h 1242"/>
                <a:gd name="T24" fmla="*/ 0 w 540"/>
                <a:gd name="T25" fmla="*/ 494 h 1242"/>
                <a:gd name="T26" fmla="*/ 25 w 540"/>
                <a:gd name="T27" fmla="*/ 450 h 1242"/>
                <a:gd name="T28" fmla="*/ 56 w 540"/>
                <a:gd name="T29" fmla="*/ 390 h 1242"/>
                <a:gd name="T30" fmla="*/ 79 w 540"/>
                <a:gd name="T31" fmla="*/ 317 h 1242"/>
                <a:gd name="T32" fmla="*/ 133 w 540"/>
                <a:gd name="T33" fmla="*/ 281 h 1242"/>
                <a:gd name="T34" fmla="*/ 163 w 540"/>
                <a:gd name="T35" fmla="*/ 204 h 1242"/>
                <a:gd name="T36" fmla="*/ 198 w 540"/>
                <a:gd name="T37" fmla="*/ 124 h 1242"/>
                <a:gd name="T38" fmla="*/ 278 w 540"/>
                <a:gd name="T39" fmla="*/ 86 h 1242"/>
                <a:gd name="T40" fmla="*/ 305 w 540"/>
                <a:gd name="T41" fmla="*/ 45 h 1242"/>
                <a:gd name="T42" fmla="*/ 350 w 540"/>
                <a:gd name="T43" fmla="*/ 21 h 1242"/>
                <a:gd name="T44" fmla="*/ 392 w 540"/>
                <a:gd name="T45" fmla="*/ 90 h 1242"/>
                <a:gd name="T46" fmla="*/ 392 w 540"/>
                <a:gd name="T47" fmla="*/ 183 h 1242"/>
                <a:gd name="T48" fmla="*/ 333 w 540"/>
                <a:gd name="T49" fmla="*/ 251 h 1242"/>
                <a:gd name="T50" fmla="*/ 337 w 540"/>
                <a:gd name="T51" fmla="*/ 317 h 1242"/>
                <a:gd name="T52" fmla="*/ 400 w 540"/>
                <a:gd name="T53" fmla="*/ 338 h 1242"/>
                <a:gd name="T54" fmla="*/ 431 w 540"/>
                <a:gd name="T55" fmla="*/ 404 h 1242"/>
                <a:gd name="T56" fmla="*/ 467 w 540"/>
                <a:gd name="T57" fmla="*/ 457 h 1242"/>
                <a:gd name="T58" fmla="*/ 530 w 540"/>
                <a:gd name="T59" fmla="*/ 468 h 1242"/>
                <a:gd name="T60" fmla="*/ 506 w 540"/>
                <a:gd name="T61" fmla="*/ 526 h 1242"/>
                <a:gd name="T62" fmla="*/ 442 w 540"/>
                <a:gd name="T63" fmla="*/ 559 h 1242"/>
                <a:gd name="T64" fmla="*/ 388 w 540"/>
                <a:gd name="T65" fmla="*/ 601 h 1242"/>
                <a:gd name="T66" fmla="*/ 337 w 540"/>
                <a:gd name="T67" fmla="*/ 625 h 1242"/>
                <a:gd name="T68" fmla="*/ 316 w 540"/>
                <a:gd name="T69" fmla="*/ 690 h 1242"/>
                <a:gd name="T70" fmla="*/ 356 w 540"/>
                <a:gd name="T71" fmla="*/ 762 h 1242"/>
                <a:gd name="T72" fmla="*/ 398 w 540"/>
                <a:gd name="T73" fmla="*/ 824 h 1242"/>
                <a:gd name="T74" fmla="*/ 366 w 540"/>
                <a:gd name="T75" fmla="*/ 898 h 1242"/>
                <a:gd name="T76" fmla="*/ 397 w 540"/>
                <a:gd name="T77" fmla="*/ 968 h 1242"/>
                <a:gd name="T78" fmla="*/ 418 w 540"/>
                <a:gd name="T79" fmla="*/ 1044 h 1242"/>
                <a:gd name="T80" fmla="*/ 445 w 540"/>
                <a:gd name="T81" fmla="*/ 1133 h 1242"/>
                <a:gd name="T82" fmla="*/ 396 w 540"/>
                <a:gd name="T83" fmla="*/ 1213 h 1242"/>
                <a:gd name="T84" fmla="*/ 385 w 540"/>
                <a:gd name="T85" fmla="*/ 1188 h 1242"/>
                <a:gd name="T86" fmla="*/ 385 w 540"/>
                <a:gd name="T87" fmla="*/ 1128 h 1242"/>
                <a:gd name="T88" fmla="*/ 384 w 540"/>
                <a:gd name="T89" fmla="*/ 1041 h 1242"/>
                <a:gd name="T90" fmla="*/ 355 w 540"/>
                <a:gd name="T91" fmla="*/ 973 h 1242"/>
                <a:gd name="T92" fmla="*/ 333 w 540"/>
                <a:gd name="T93" fmla="*/ 891 h 1242"/>
                <a:gd name="T94" fmla="*/ 329 w 540"/>
                <a:gd name="T95" fmla="*/ 817 h 1242"/>
                <a:gd name="T96" fmla="*/ 91 w 540"/>
                <a:gd name="T97" fmla="*/ 659 h 1242"/>
                <a:gd name="T98" fmla="*/ 57 w 540"/>
                <a:gd name="T99" fmla="*/ 584 h 1242"/>
                <a:gd name="T100" fmla="*/ 67 w 540"/>
                <a:gd name="T101" fmla="*/ 569 h 1242"/>
                <a:gd name="T102" fmla="*/ 185 w 540"/>
                <a:gd name="T103" fmla="*/ 860 h 1242"/>
                <a:gd name="T104" fmla="*/ 187 w 540"/>
                <a:gd name="T105" fmla="*/ 839 h 1242"/>
                <a:gd name="T106" fmla="*/ 198 w 540"/>
                <a:gd name="T107" fmla="*/ 799 h 1242"/>
                <a:gd name="T108" fmla="*/ 166 w 540"/>
                <a:gd name="T109" fmla="*/ 840 h 1242"/>
                <a:gd name="T110" fmla="*/ 225 w 540"/>
                <a:gd name="T111" fmla="*/ 835 h 1242"/>
                <a:gd name="T112" fmla="*/ 323 w 540"/>
                <a:gd name="T113" fmla="*/ 832 h 1242"/>
                <a:gd name="T114" fmla="*/ 210 w 540"/>
                <a:gd name="T115" fmla="*/ 829 h 1242"/>
                <a:gd name="T116" fmla="*/ 179 w 540"/>
                <a:gd name="T117" fmla="*/ 835 h 1242"/>
                <a:gd name="T118" fmla="*/ 144 w 540"/>
                <a:gd name="T119" fmla="*/ 834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0" h="1242">
                  <a:moveTo>
                    <a:pt x="326" y="807"/>
                  </a:moveTo>
                  <a:lnTo>
                    <a:pt x="317" y="814"/>
                  </a:lnTo>
                  <a:lnTo>
                    <a:pt x="309" y="806"/>
                  </a:lnTo>
                  <a:lnTo>
                    <a:pt x="304" y="795"/>
                  </a:lnTo>
                  <a:lnTo>
                    <a:pt x="301" y="783"/>
                  </a:lnTo>
                  <a:lnTo>
                    <a:pt x="294" y="772"/>
                  </a:lnTo>
                  <a:lnTo>
                    <a:pt x="288" y="762"/>
                  </a:lnTo>
                  <a:lnTo>
                    <a:pt x="282" y="753"/>
                  </a:lnTo>
                  <a:lnTo>
                    <a:pt x="272" y="760"/>
                  </a:lnTo>
                  <a:lnTo>
                    <a:pt x="284" y="761"/>
                  </a:lnTo>
                  <a:lnTo>
                    <a:pt x="281" y="773"/>
                  </a:lnTo>
                  <a:lnTo>
                    <a:pt x="282" y="786"/>
                  </a:lnTo>
                  <a:lnTo>
                    <a:pt x="278" y="798"/>
                  </a:lnTo>
                  <a:lnTo>
                    <a:pt x="269" y="809"/>
                  </a:lnTo>
                  <a:lnTo>
                    <a:pt x="259" y="815"/>
                  </a:lnTo>
                  <a:lnTo>
                    <a:pt x="246" y="812"/>
                  </a:lnTo>
                  <a:lnTo>
                    <a:pt x="257" y="808"/>
                  </a:lnTo>
                  <a:lnTo>
                    <a:pt x="246" y="809"/>
                  </a:lnTo>
                  <a:lnTo>
                    <a:pt x="244" y="797"/>
                  </a:lnTo>
                  <a:lnTo>
                    <a:pt x="253" y="792"/>
                  </a:lnTo>
                  <a:lnTo>
                    <a:pt x="243" y="796"/>
                  </a:lnTo>
                  <a:lnTo>
                    <a:pt x="244" y="807"/>
                  </a:lnTo>
                  <a:lnTo>
                    <a:pt x="239" y="818"/>
                  </a:lnTo>
                  <a:lnTo>
                    <a:pt x="228" y="822"/>
                  </a:lnTo>
                  <a:lnTo>
                    <a:pt x="222" y="812"/>
                  </a:lnTo>
                  <a:lnTo>
                    <a:pt x="220" y="805"/>
                  </a:lnTo>
                  <a:lnTo>
                    <a:pt x="209" y="801"/>
                  </a:lnTo>
                  <a:lnTo>
                    <a:pt x="205" y="790"/>
                  </a:lnTo>
                  <a:lnTo>
                    <a:pt x="196" y="796"/>
                  </a:lnTo>
                  <a:lnTo>
                    <a:pt x="188" y="804"/>
                  </a:lnTo>
                  <a:lnTo>
                    <a:pt x="182" y="815"/>
                  </a:lnTo>
                  <a:lnTo>
                    <a:pt x="173" y="822"/>
                  </a:lnTo>
                  <a:lnTo>
                    <a:pt x="166" y="835"/>
                  </a:lnTo>
                  <a:lnTo>
                    <a:pt x="159" y="844"/>
                  </a:lnTo>
                  <a:lnTo>
                    <a:pt x="153" y="857"/>
                  </a:lnTo>
                  <a:lnTo>
                    <a:pt x="153" y="844"/>
                  </a:lnTo>
                  <a:lnTo>
                    <a:pt x="159" y="835"/>
                  </a:lnTo>
                  <a:lnTo>
                    <a:pt x="152" y="844"/>
                  </a:lnTo>
                  <a:lnTo>
                    <a:pt x="143" y="853"/>
                  </a:lnTo>
                  <a:lnTo>
                    <a:pt x="148" y="843"/>
                  </a:lnTo>
                  <a:lnTo>
                    <a:pt x="154" y="833"/>
                  </a:lnTo>
                  <a:lnTo>
                    <a:pt x="154" y="821"/>
                  </a:lnTo>
                  <a:lnTo>
                    <a:pt x="157" y="810"/>
                  </a:lnTo>
                  <a:lnTo>
                    <a:pt x="150" y="800"/>
                  </a:lnTo>
                  <a:lnTo>
                    <a:pt x="150" y="812"/>
                  </a:lnTo>
                  <a:lnTo>
                    <a:pt x="149" y="823"/>
                  </a:lnTo>
                  <a:lnTo>
                    <a:pt x="139" y="830"/>
                  </a:lnTo>
                  <a:lnTo>
                    <a:pt x="136" y="841"/>
                  </a:lnTo>
                  <a:lnTo>
                    <a:pt x="126" y="849"/>
                  </a:lnTo>
                  <a:lnTo>
                    <a:pt x="122" y="837"/>
                  </a:lnTo>
                  <a:lnTo>
                    <a:pt x="123" y="825"/>
                  </a:lnTo>
                  <a:lnTo>
                    <a:pt x="124" y="814"/>
                  </a:lnTo>
                  <a:lnTo>
                    <a:pt x="130" y="803"/>
                  </a:lnTo>
                  <a:lnTo>
                    <a:pt x="132" y="792"/>
                  </a:lnTo>
                  <a:lnTo>
                    <a:pt x="136" y="779"/>
                  </a:lnTo>
                  <a:lnTo>
                    <a:pt x="139" y="767"/>
                  </a:lnTo>
                  <a:lnTo>
                    <a:pt x="143" y="756"/>
                  </a:lnTo>
                  <a:lnTo>
                    <a:pt x="142" y="754"/>
                  </a:lnTo>
                  <a:lnTo>
                    <a:pt x="144" y="742"/>
                  </a:lnTo>
                  <a:lnTo>
                    <a:pt x="139" y="731"/>
                  </a:lnTo>
                  <a:lnTo>
                    <a:pt x="135" y="719"/>
                  </a:lnTo>
                  <a:lnTo>
                    <a:pt x="136" y="707"/>
                  </a:lnTo>
                  <a:lnTo>
                    <a:pt x="128" y="699"/>
                  </a:lnTo>
                  <a:lnTo>
                    <a:pt x="127" y="687"/>
                  </a:lnTo>
                  <a:lnTo>
                    <a:pt x="123" y="676"/>
                  </a:lnTo>
                  <a:lnTo>
                    <a:pt x="120" y="664"/>
                  </a:lnTo>
                  <a:lnTo>
                    <a:pt x="110" y="659"/>
                  </a:lnTo>
                  <a:lnTo>
                    <a:pt x="112" y="647"/>
                  </a:lnTo>
                  <a:lnTo>
                    <a:pt x="112" y="635"/>
                  </a:lnTo>
                  <a:lnTo>
                    <a:pt x="106" y="646"/>
                  </a:lnTo>
                  <a:lnTo>
                    <a:pt x="105" y="658"/>
                  </a:lnTo>
                  <a:lnTo>
                    <a:pt x="95" y="652"/>
                  </a:lnTo>
                  <a:lnTo>
                    <a:pt x="88" y="642"/>
                  </a:lnTo>
                  <a:lnTo>
                    <a:pt x="81" y="632"/>
                  </a:lnTo>
                  <a:lnTo>
                    <a:pt x="92" y="630"/>
                  </a:lnTo>
                  <a:lnTo>
                    <a:pt x="104" y="631"/>
                  </a:lnTo>
                  <a:lnTo>
                    <a:pt x="93" y="627"/>
                  </a:lnTo>
                  <a:lnTo>
                    <a:pt x="87" y="617"/>
                  </a:lnTo>
                  <a:lnTo>
                    <a:pt x="98" y="619"/>
                  </a:lnTo>
                  <a:lnTo>
                    <a:pt x="92" y="609"/>
                  </a:lnTo>
                  <a:lnTo>
                    <a:pt x="96" y="596"/>
                  </a:lnTo>
                  <a:lnTo>
                    <a:pt x="91" y="585"/>
                  </a:lnTo>
                  <a:lnTo>
                    <a:pt x="81" y="590"/>
                  </a:lnTo>
                  <a:lnTo>
                    <a:pt x="76" y="579"/>
                  </a:lnTo>
                  <a:lnTo>
                    <a:pt x="70" y="565"/>
                  </a:lnTo>
                  <a:lnTo>
                    <a:pt x="59" y="570"/>
                  </a:lnTo>
                  <a:lnTo>
                    <a:pt x="62" y="558"/>
                  </a:lnTo>
                  <a:lnTo>
                    <a:pt x="55" y="550"/>
                  </a:lnTo>
                  <a:lnTo>
                    <a:pt x="50" y="560"/>
                  </a:lnTo>
                  <a:lnTo>
                    <a:pt x="42" y="569"/>
                  </a:lnTo>
                  <a:lnTo>
                    <a:pt x="39" y="558"/>
                  </a:lnTo>
                  <a:lnTo>
                    <a:pt x="33" y="547"/>
                  </a:lnTo>
                  <a:lnTo>
                    <a:pt x="27" y="536"/>
                  </a:lnTo>
                  <a:lnTo>
                    <a:pt x="21" y="526"/>
                  </a:lnTo>
                  <a:lnTo>
                    <a:pt x="25" y="538"/>
                  </a:lnTo>
                  <a:lnTo>
                    <a:pt x="32" y="546"/>
                  </a:lnTo>
                  <a:lnTo>
                    <a:pt x="32" y="558"/>
                  </a:lnTo>
                  <a:lnTo>
                    <a:pt x="24" y="551"/>
                  </a:lnTo>
                  <a:lnTo>
                    <a:pt x="18" y="541"/>
                  </a:lnTo>
                  <a:lnTo>
                    <a:pt x="10" y="532"/>
                  </a:lnTo>
                  <a:lnTo>
                    <a:pt x="9" y="520"/>
                  </a:lnTo>
                  <a:lnTo>
                    <a:pt x="3" y="510"/>
                  </a:lnTo>
                  <a:lnTo>
                    <a:pt x="0" y="506"/>
                  </a:lnTo>
                  <a:lnTo>
                    <a:pt x="0" y="494"/>
                  </a:lnTo>
                  <a:lnTo>
                    <a:pt x="2" y="493"/>
                  </a:lnTo>
                  <a:lnTo>
                    <a:pt x="10" y="484"/>
                  </a:lnTo>
                  <a:lnTo>
                    <a:pt x="18" y="493"/>
                  </a:lnTo>
                  <a:lnTo>
                    <a:pt x="28" y="497"/>
                  </a:lnTo>
                  <a:lnTo>
                    <a:pt x="27" y="492"/>
                  </a:lnTo>
                  <a:lnTo>
                    <a:pt x="26" y="480"/>
                  </a:lnTo>
                  <a:lnTo>
                    <a:pt x="25" y="466"/>
                  </a:lnTo>
                  <a:lnTo>
                    <a:pt x="25" y="450"/>
                  </a:lnTo>
                  <a:lnTo>
                    <a:pt x="27" y="448"/>
                  </a:lnTo>
                  <a:lnTo>
                    <a:pt x="38" y="443"/>
                  </a:lnTo>
                  <a:lnTo>
                    <a:pt x="49" y="449"/>
                  </a:lnTo>
                  <a:lnTo>
                    <a:pt x="51" y="435"/>
                  </a:lnTo>
                  <a:lnTo>
                    <a:pt x="61" y="429"/>
                  </a:lnTo>
                  <a:lnTo>
                    <a:pt x="56" y="417"/>
                  </a:lnTo>
                  <a:lnTo>
                    <a:pt x="55" y="405"/>
                  </a:lnTo>
                  <a:lnTo>
                    <a:pt x="56" y="390"/>
                  </a:lnTo>
                  <a:lnTo>
                    <a:pt x="64" y="381"/>
                  </a:lnTo>
                  <a:lnTo>
                    <a:pt x="71" y="371"/>
                  </a:lnTo>
                  <a:lnTo>
                    <a:pt x="71" y="359"/>
                  </a:lnTo>
                  <a:lnTo>
                    <a:pt x="73" y="347"/>
                  </a:lnTo>
                  <a:lnTo>
                    <a:pt x="75" y="335"/>
                  </a:lnTo>
                  <a:lnTo>
                    <a:pt x="72" y="324"/>
                  </a:lnTo>
                  <a:lnTo>
                    <a:pt x="68" y="311"/>
                  </a:lnTo>
                  <a:lnTo>
                    <a:pt x="79" y="317"/>
                  </a:lnTo>
                  <a:lnTo>
                    <a:pt x="94" y="313"/>
                  </a:lnTo>
                  <a:lnTo>
                    <a:pt x="105" y="317"/>
                  </a:lnTo>
                  <a:lnTo>
                    <a:pt x="115" y="323"/>
                  </a:lnTo>
                  <a:lnTo>
                    <a:pt x="117" y="324"/>
                  </a:lnTo>
                  <a:lnTo>
                    <a:pt x="120" y="317"/>
                  </a:lnTo>
                  <a:lnTo>
                    <a:pt x="124" y="304"/>
                  </a:lnTo>
                  <a:lnTo>
                    <a:pt x="128" y="292"/>
                  </a:lnTo>
                  <a:lnTo>
                    <a:pt x="133" y="281"/>
                  </a:lnTo>
                  <a:lnTo>
                    <a:pt x="139" y="272"/>
                  </a:lnTo>
                  <a:lnTo>
                    <a:pt x="146" y="262"/>
                  </a:lnTo>
                  <a:lnTo>
                    <a:pt x="151" y="250"/>
                  </a:lnTo>
                  <a:lnTo>
                    <a:pt x="153" y="237"/>
                  </a:lnTo>
                  <a:lnTo>
                    <a:pt x="143" y="231"/>
                  </a:lnTo>
                  <a:lnTo>
                    <a:pt x="147" y="218"/>
                  </a:lnTo>
                  <a:lnTo>
                    <a:pt x="155" y="212"/>
                  </a:lnTo>
                  <a:lnTo>
                    <a:pt x="163" y="204"/>
                  </a:lnTo>
                  <a:lnTo>
                    <a:pt x="171" y="192"/>
                  </a:lnTo>
                  <a:lnTo>
                    <a:pt x="174" y="179"/>
                  </a:lnTo>
                  <a:lnTo>
                    <a:pt x="175" y="165"/>
                  </a:lnTo>
                  <a:lnTo>
                    <a:pt x="173" y="153"/>
                  </a:lnTo>
                  <a:lnTo>
                    <a:pt x="176" y="140"/>
                  </a:lnTo>
                  <a:lnTo>
                    <a:pt x="182" y="130"/>
                  </a:lnTo>
                  <a:lnTo>
                    <a:pt x="187" y="131"/>
                  </a:lnTo>
                  <a:lnTo>
                    <a:pt x="198" y="124"/>
                  </a:lnTo>
                  <a:lnTo>
                    <a:pt x="207" y="116"/>
                  </a:lnTo>
                  <a:lnTo>
                    <a:pt x="216" y="109"/>
                  </a:lnTo>
                  <a:lnTo>
                    <a:pt x="226" y="102"/>
                  </a:lnTo>
                  <a:lnTo>
                    <a:pt x="234" y="92"/>
                  </a:lnTo>
                  <a:lnTo>
                    <a:pt x="245" y="89"/>
                  </a:lnTo>
                  <a:lnTo>
                    <a:pt x="257" y="87"/>
                  </a:lnTo>
                  <a:lnTo>
                    <a:pt x="267" y="82"/>
                  </a:lnTo>
                  <a:lnTo>
                    <a:pt x="278" y="86"/>
                  </a:lnTo>
                  <a:lnTo>
                    <a:pt x="284" y="96"/>
                  </a:lnTo>
                  <a:lnTo>
                    <a:pt x="295" y="100"/>
                  </a:lnTo>
                  <a:lnTo>
                    <a:pt x="295" y="92"/>
                  </a:lnTo>
                  <a:lnTo>
                    <a:pt x="288" y="83"/>
                  </a:lnTo>
                  <a:lnTo>
                    <a:pt x="284" y="72"/>
                  </a:lnTo>
                  <a:lnTo>
                    <a:pt x="288" y="61"/>
                  </a:lnTo>
                  <a:lnTo>
                    <a:pt x="296" y="53"/>
                  </a:lnTo>
                  <a:lnTo>
                    <a:pt x="305" y="45"/>
                  </a:lnTo>
                  <a:lnTo>
                    <a:pt x="313" y="36"/>
                  </a:lnTo>
                  <a:lnTo>
                    <a:pt x="310" y="23"/>
                  </a:lnTo>
                  <a:lnTo>
                    <a:pt x="312" y="22"/>
                  </a:lnTo>
                  <a:lnTo>
                    <a:pt x="318" y="11"/>
                  </a:lnTo>
                  <a:lnTo>
                    <a:pt x="324" y="0"/>
                  </a:lnTo>
                  <a:lnTo>
                    <a:pt x="333" y="7"/>
                  </a:lnTo>
                  <a:lnTo>
                    <a:pt x="343" y="12"/>
                  </a:lnTo>
                  <a:lnTo>
                    <a:pt x="350" y="21"/>
                  </a:lnTo>
                  <a:lnTo>
                    <a:pt x="358" y="29"/>
                  </a:lnTo>
                  <a:lnTo>
                    <a:pt x="358" y="41"/>
                  </a:lnTo>
                  <a:lnTo>
                    <a:pt x="362" y="52"/>
                  </a:lnTo>
                  <a:lnTo>
                    <a:pt x="367" y="63"/>
                  </a:lnTo>
                  <a:lnTo>
                    <a:pt x="377" y="60"/>
                  </a:lnTo>
                  <a:lnTo>
                    <a:pt x="388" y="66"/>
                  </a:lnTo>
                  <a:lnTo>
                    <a:pt x="391" y="78"/>
                  </a:lnTo>
                  <a:lnTo>
                    <a:pt x="392" y="90"/>
                  </a:lnTo>
                  <a:lnTo>
                    <a:pt x="394" y="102"/>
                  </a:lnTo>
                  <a:lnTo>
                    <a:pt x="395" y="113"/>
                  </a:lnTo>
                  <a:lnTo>
                    <a:pt x="395" y="126"/>
                  </a:lnTo>
                  <a:lnTo>
                    <a:pt x="394" y="141"/>
                  </a:lnTo>
                  <a:lnTo>
                    <a:pt x="392" y="153"/>
                  </a:lnTo>
                  <a:lnTo>
                    <a:pt x="393" y="165"/>
                  </a:lnTo>
                  <a:lnTo>
                    <a:pt x="385" y="173"/>
                  </a:lnTo>
                  <a:lnTo>
                    <a:pt x="392" y="183"/>
                  </a:lnTo>
                  <a:lnTo>
                    <a:pt x="380" y="188"/>
                  </a:lnTo>
                  <a:lnTo>
                    <a:pt x="374" y="198"/>
                  </a:lnTo>
                  <a:lnTo>
                    <a:pt x="368" y="208"/>
                  </a:lnTo>
                  <a:lnTo>
                    <a:pt x="357" y="210"/>
                  </a:lnTo>
                  <a:lnTo>
                    <a:pt x="353" y="223"/>
                  </a:lnTo>
                  <a:lnTo>
                    <a:pt x="344" y="230"/>
                  </a:lnTo>
                  <a:lnTo>
                    <a:pt x="334" y="239"/>
                  </a:lnTo>
                  <a:lnTo>
                    <a:pt x="333" y="251"/>
                  </a:lnTo>
                  <a:lnTo>
                    <a:pt x="327" y="261"/>
                  </a:lnTo>
                  <a:lnTo>
                    <a:pt x="323" y="277"/>
                  </a:lnTo>
                  <a:lnTo>
                    <a:pt x="330" y="286"/>
                  </a:lnTo>
                  <a:lnTo>
                    <a:pt x="334" y="297"/>
                  </a:lnTo>
                  <a:lnTo>
                    <a:pt x="330" y="308"/>
                  </a:lnTo>
                  <a:lnTo>
                    <a:pt x="322" y="316"/>
                  </a:lnTo>
                  <a:lnTo>
                    <a:pt x="328" y="324"/>
                  </a:lnTo>
                  <a:lnTo>
                    <a:pt x="337" y="317"/>
                  </a:lnTo>
                  <a:lnTo>
                    <a:pt x="350" y="309"/>
                  </a:lnTo>
                  <a:lnTo>
                    <a:pt x="360" y="306"/>
                  </a:lnTo>
                  <a:lnTo>
                    <a:pt x="372" y="305"/>
                  </a:lnTo>
                  <a:lnTo>
                    <a:pt x="384" y="306"/>
                  </a:lnTo>
                  <a:lnTo>
                    <a:pt x="396" y="304"/>
                  </a:lnTo>
                  <a:lnTo>
                    <a:pt x="391" y="315"/>
                  </a:lnTo>
                  <a:lnTo>
                    <a:pt x="392" y="328"/>
                  </a:lnTo>
                  <a:lnTo>
                    <a:pt x="400" y="338"/>
                  </a:lnTo>
                  <a:lnTo>
                    <a:pt x="403" y="349"/>
                  </a:lnTo>
                  <a:lnTo>
                    <a:pt x="406" y="361"/>
                  </a:lnTo>
                  <a:lnTo>
                    <a:pt x="412" y="371"/>
                  </a:lnTo>
                  <a:lnTo>
                    <a:pt x="424" y="374"/>
                  </a:lnTo>
                  <a:lnTo>
                    <a:pt x="435" y="375"/>
                  </a:lnTo>
                  <a:lnTo>
                    <a:pt x="443" y="384"/>
                  </a:lnTo>
                  <a:lnTo>
                    <a:pt x="435" y="392"/>
                  </a:lnTo>
                  <a:lnTo>
                    <a:pt x="431" y="404"/>
                  </a:lnTo>
                  <a:lnTo>
                    <a:pt x="431" y="417"/>
                  </a:lnTo>
                  <a:lnTo>
                    <a:pt x="425" y="426"/>
                  </a:lnTo>
                  <a:lnTo>
                    <a:pt x="421" y="438"/>
                  </a:lnTo>
                  <a:lnTo>
                    <a:pt x="431" y="442"/>
                  </a:lnTo>
                  <a:lnTo>
                    <a:pt x="443" y="441"/>
                  </a:lnTo>
                  <a:lnTo>
                    <a:pt x="454" y="444"/>
                  </a:lnTo>
                  <a:lnTo>
                    <a:pt x="467" y="445"/>
                  </a:lnTo>
                  <a:lnTo>
                    <a:pt x="467" y="457"/>
                  </a:lnTo>
                  <a:lnTo>
                    <a:pt x="469" y="469"/>
                  </a:lnTo>
                  <a:lnTo>
                    <a:pt x="480" y="473"/>
                  </a:lnTo>
                  <a:lnTo>
                    <a:pt x="479" y="484"/>
                  </a:lnTo>
                  <a:lnTo>
                    <a:pt x="491" y="480"/>
                  </a:lnTo>
                  <a:lnTo>
                    <a:pt x="501" y="485"/>
                  </a:lnTo>
                  <a:lnTo>
                    <a:pt x="511" y="482"/>
                  </a:lnTo>
                  <a:lnTo>
                    <a:pt x="519" y="473"/>
                  </a:lnTo>
                  <a:lnTo>
                    <a:pt x="530" y="468"/>
                  </a:lnTo>
                  <a:lnTo>
                    <a:pt x="540" y="475"/>
                  </a:lnTo>
                  <a:lnTo>
                    <a:pt x="539" y="478"/>
                  </a:lnTo>
                  <a:lnTo>
                    <a:pt x="530" y="490"/>
                  </a:lnTo>
                  <a:lnTo>
                    <a:pt x="520" y="496"/>
                  </a:lnTo>
                  <a:lnTo>
                    <a:pt x="511" y="504"/>
                  </a:lnTo>
                  <a:lnTo>
                    <a:pt x="505" y="514"/>
                  </a:lnTo>
                  <a:lnTo>
                    <a:pt x="501" y="525"/>
                  </a:lnTo>
                  <a:lnTo>
                    <a:pt x="506" y="526"/>
                  </a:lnTo>
                  <a:lnTo>
                    <a:pt x="496" y="528"/>
                  </a:lnTo>
                  <a:lnTo>
                    <a:pt x="485" y="533"/>
                  </a:lnTo>
                  <a:lnTo>
                    <a:pt x="479" y="545"/>
                  </a:lnTo>
                  <a:lnTo>
                    <a:pt x="477" y="556"/>
                  </a:lnTo>
                  <a:lnTo>
                    <a:pt x="475" y="559"/>
                  </a:lnTo>
                  <a:lnTo>
                    <a:pt x="463" y="554"/>
                  </a:lnTo>
                  <a:lnTo>
                    <a:pt x="453" y="560"/>
                  </a:lnTo>
                  <a:lnTo>
                    <a:pt x="442" y="559"/>
                  </a:lnTo>
                  <a:lnTo>
                    <a:pt x="442" y="573"/>
                  </a:lnTo>
                  <a:lnTo>
                    <a:pt x="441" y="573"/>
                  </a:lnTo>
                  <a:lnTo>
                    <a:pt x="429" y="579"/>
                  </a:lnTo>
                  <a:lnTo>
                    <a:pt x="419" y="575"/>
                  </a:lnTo>
                  <a:lnTo>
                    <a:pt x="411" y="585"/>
                  </a:lnTo>
                  <a:lnTo>
                    <a:pt x="410" y="597"/>
                  </a:lnTo>
                  <a:lnTo>
                    <a:pt x="398" y="597"/>
                  </a:lnTo>
                  <a:lnTo>
                    <a:pt x="388" y="601"/>
                  </a:lnTo>
                  <a:lnTo>
                    <a:pt x="386" y="603"/>
                  </a:lnTo>
                  <a:lnTo>
                    <a:pt x="375" y="603"/>
                  </a:lnTo>
                  <a:lnTo>
                    <a:pt x="363" y="604"/>
                  </a:lnTo>
                  <a:lnTo>
                    <a:pt x="354" y="596"/>
                  </a:lnTo>
                  <a:lnTo>
                    <a:pt x="351" y="607"/>
                  </a:lnTo>
                  <a:lnTo>
                    <a:pt x="341" y="613"/>
                  </a:lnTo>
                  <a:lnTo>
                    <a:pt x="341" y="614"/>
                  </a:lnTo>
                  <a:lnTo>
                    <a:pt x="337" y="625"/>
                  </a:lnTo>
                  <a:lnTo>
                    <a:pt x="339" y="637"/>
                  </a:lnTo>
                  <a:lnTo>
                    <a:pt x="334" y="647"/>
                  </a:lnTo>
                  <a:lnTo>
                    <a:pt x="334" y="659"/>
                  </a:lnTo>
                  <a:lnTo>
                    <a:pt x="335" y="674"/>
                  </a:lnTo>
                  <a:lnTo>
                    <a:pt x="326" y="680"/>
                  </a:lnTo>
                  <a:lnTo>
                    <a:pt x="315" y="683"/>
                  </a:lnTo>
                  <a:lnTo>
                    <a:pt x="313" y="679"/>
                  </a:lnTo>
                  <a:lnTo>
                    <a:pt x="316" y="690"/>
                  </a:lnTo>
                  <a:lnTo>
                    <a:pt x="326" y="695"/>
                  </a:lnTo>
                  <a:lnTo>
                    <a:pt x="330" y="707"/>
                  </a:lnTo>
                  <a:lnTo>
                    <a:pt x="334" y="719"/>
                  </a:lnTo>
                  <a:lnTo>
                    <a:pt x="334" y="731"/>
                  </a:lnTo>
                  <a:lnTo>
                    <a:pt x="340" y="741"/>
                  </a:lnTo>
                  <a:lnTo>
                    <a:pt x="349" y="749"/>
                  </a:lnTo>
                  <a:lnTo>
                    <a:pt x="350" y="751"/>
                  </a:lnTo>
                  <a:lnTo>
                    <a:pt x="356" y="762"/>
                  </a:lnTo>
                  <a:lnTo>
                    <a:pt x="364" y="770"/>
                  </a:lnTo>
                  <a:lnTo>
                    <a:pt x="370" y="780"/>
                  </a:lnTo>
                  <a:lnTo>
                    <a:pt x="380" y="786"/>
                  </a:lnTo>
                  <a:lnTo>
                    <a:pt x="379" y="798"/>
                  </a:lnTo>
                  <a:lnTo>
                    <a:pt x="384" y="808"/>
                  </a:lnTo>
                  <a:lnTo>
                    <a:pt x="389" y="819"/>
                  </a:lnTo>
                  <a:lnTo>
                    <a:pt x="390" y="831"/>
                  </a:lnTo>
                  <a:lnTo>
                    <a:pt x="398" y="824"/>
                  </a:lnTo>
                  <a:lnTo>
                    <a:pt x="401" y="837"/>
                  </a:lnTo>
                  <a:lnTo>
                    <a:pt x="389" y="840"/>
                  </a:lnTo>
                  <a:lnTo>
                    <a:pt x="385" y="852"/>
                  </a:lnTo>
                  <a:lnTo>
                    <a:pt x="383" y="869"/>
                  </a:lnTo>
                  <a:lnTo>
                    <a:pt x="384" y="872"/>
                  </a:lnTo>
                  <a:lnTo>
                    <a:pt x="385" y="886"/>
                  </a:lnTo>
                  <a:lnTo>
                    <a:pt x="375" y="891"/>
                  </a:lnTo>
                  <a:lnTo>
                    <a:pt x="366" y="898"/>
                  </a:lnTo>
                  <a:lnTo>
                    <a:pt x="365" y="899"/>
                  </a:lnTo>
                  <a:lnTo>
                    <a:pt x="361" y="910"/>
                  </a:lnTo>
                  <a:lnTo>
                    <a:pt x="363" y="917"/>
                  </a:lnTo>
                  <a:lnTo>
                    <a:pt x="366" y="929"/>
                  </a:lnTo>
                  <a:lnTo>
                    <a:pt x="375" y="939"/>
                  </a:lnTo>
                  <a:lnTo>
                    <a:pt x="381" y="950"/>
                  </a:lnTo>
                  <a:lnTo>
                    <a:pt x="386" y="960"/>
                  </a:lnTo>
                  <a:lnTo>
                    <a:pt x="397" y="968"/>
                  </a:lnTo>
                  <a:lnTo>
                    <a:pt x="407" y="974"/>
                  </a:lnTo>
                  <a:lnTo>
                    <a:pt x="413" y="984"/>
                  </a:lnTo>
                  <a:lnTo>
                    <a:pt x="417" y="995"/>
                  </a:lnTo>
                  <a:lnTo>
                    <a:pt x="420" y="999"/>
                  </a:lnTo>
                  <a:lnTo>
                    <a:pt x="421" y="1014"/>
                  </a:lnTo>
                  <a:lnTo>
                    <a:pt x="421" y="1026"/>
                  </a:lnTo>
                  <a:lnTo>
                    <a:pt x="422" y="1033"/>
                  </a:lnTo>
                  <a:lnTo>
                    <a:pt x="418" y="1044"/>
                  </a:lnTo>
                  <a:lnTo>
                    <a:pt x="421" y="1056"/>
                  </a:lnTo>
                  <a:lnTo>
                    <a:pt x="428" y="1067"/>
                  </a:lnTo>
                  <a:lnTo>
                    <a:pt x="436" y="1074"/>
                  </a:lnTo>
                  <a:lnTo>
                    <a:pt x="436" y="1086"/>
                  </a:lnTo>
                  <a:lnTo>
                    <a:pt x="439" y="1098"/>
                  </a:lnTo>
                  <a:lnTo>
                    <a:pt x="442" y="1110"/>
                  </a:lnTo>
                  <a:lnTo>
                    <a:pt x="447" y="1121"/>
                  </a:lnTo>
                  <a:lnTo>
                    <a:pt x="445" y="1133"/>
                  </a:lnTo>
                  <a:lnTo>
                    <a:pt x="437" y="1144"/>
                  </a:lnTo>
                  <a:lnTo>
                    <a:pt x="430" y="1154"/>
                  </a:lnTo>
                  <a:lnTo>
                    <a:pt x="425" y="1164"/>
                  </a:lnTo>
                  <a:lnTo>
                    <a:pt x="418" y="1174"/>
                  </a:lnTo>
                  <a:lnTo>
                    <a:pt x="410" y="1183"/>
                  </a:lnTo>
                  <a:lnTo>
                    <a:pt x="403" y="1190"/>
                  </a:lnTo>
                  <a:lnTo>
                    <a:pt x="396" y="1200"/>
                  </a:lnTo>
                  <a:lnTo>
                    <a:pt x="396" y="1213"/>
                  </a:lnTo>
                  <a:lnTo>
                    <a:pt x="392" y="1226"/>
                  </a:lnTo>
                  <a:lnTo>
                    <a:pt x="390" y="1229"/>
                  </a:lnTo>
                  <a:lnTo>
                    <a:pt x="383" y="1242"/>
                  </a:lnTo>
                  <a:lnTo>
                    <a:pt x="380" y="1231"/>
                  </a:lnTo>
                  <a:lnTo>
                    <a:pt x="381" y="1219"/>
                  </a:lnTo>
                  <a:lnTo>
                    <a:pt x="378" y="1208"/>
                  </a:lnTo>
                  <a:lnTo>
                    <a:pt x="376" y="1196"/>
                  </a:lnTo>
                  <a:lnTo>
                    <a:pt x="385" y="1188"/>
                  </a:lnTo>
                  <a:lnTo>
                    <a:pt x="392" y="1179"/>
                  </a:lnTo>
                  <a:lnTo>
                    <a:pt x="388" y="1168"/>
                  </a:lnTo>
                  <a:lnTo>
                    <a:pt x="395" y="1158"/>
                  </a:lnTo>
                  <a:lnTo>
                    <a:pt x="393" y="1146"/>
                  </a:lnTo>
                  <a:lnTo>
                    <a:pt x="394" y="1134"/>
                  </a:lnTo>
                  <a:lnTo>
                    <a:pt x="405" y="1135"/>
                  </a:lnTo>
                  <a:lnTo>
                    <a:pt x="396" y="1127"/>
                  </a:lnTo>
                  <a:lnTo>
                    <a:pt x="385" y="1128"/>
                  </a:lnTo>
                  <a:lnTo>
                    <a:pt x="389" y="1116"/>
                  </a:lnTo>
                  <a:lnTo>
                    <a:pt x="387" y="1105"/>
                  </a:lnTo>
                  <a:lnTo>
                    <a:pt x="381" y="1095"/>
                  </a:lnTo>
                  <a:lnTo>
                    <a:pt x="383" y="1084"/>
                  </a:lnTo>
                  <a:lnTo>
                    <a:pt x="388" y="1073"/>
                  </a:lnTo>
                  <a:lnTo>
                    <a:pt x="391" y="1062"/>
                  </a:lnTo>
                  <a:lnTo>
                    <a:pt x="386" y="1052"/>
                  </a:lnTo>
                  <a:lnTo>
                    <a:pt x="384" y="1041"/>
                  </a:lnTo>
                  <a:lnTo>
                    <a:pt x="379" y="1030"/>
                  </a:lnTo>
                  <a:lnTo>
                    <a:pt x="379" y="1017"/>
                  </a:lnTo>
                  <a:lnTo>
                    <a:pt x="371" y="1009"/>
                  </a:lnTo>
                  <a:lnTo>
                    <a:pt x="365" y="1000"/>
                  </a:lnTo>
                  <a:lnTo>
                    <a:pt x="358" y="1009"/>
                  </a:lnTo>
                  <a:lnTo>
                    <a:pt x="354" y="997"/>
                  </a:lnTo>
                  <a:lnTo>
                    <a:pt x="353" y="985"/>
                  </a:lnTo>
                  <a:lnTo>
                    <a:pt x="355" y="973"/>
                  </a:lnTo>
                  <a:lnTo>
                    <a:pt x="350" y="963"/>
                  </a:lnTo>
                  <a:lnTo>
                    <a:pt x="348" y="951"/>
                  </a:lnTo>
                  <a:lnTo>
                    <a:pt x="344" y="939"/>
                  </a:lnTo>
                  <a:lnTo>
                    <a:pt x="338" y="928"/>
                  </a:lnTo>
                  <a:lnTo>
                    <a:pt x="338" y="926"/>
                  </a:lnTo>
                  <a:lnTo>
                    <a:pt x="338" y="914"/>
                  </a:lnTo>
                  <a:lnTo>
                    <a:pt x="337" y="902"/>
                  </a:lnTo>
                  <a:lnTo>
                    <a:pt x="333" y="891"/>
                  </a:lnTo>
                  <a:lnTo>
                    <a:pt x="335" y="880"/>
                  </a:lnTo>
                  <a:lnTo>
                    <a:pt x="332" y="868"/>
                  </a:lnTo>
                  <a:lnTo>
                    <a:pt x="330" y="855"/>
                  </a:lnTo>
                  <a:lnTo>
                    <a:pt x="323" y="846"/>
                  </a:lnTo>
                  <a:lnTo>
                    <a:pt x="328" y="831"/>
                  </a:lnTo>
                  <a:lnTo>
                    <a:pt x="327" y="819"/>
                  </a:lnTo>
                  <a:lnTo>
                    <a:pt x="337" y="825"/>
                  </a:lnTo>
                  <a:lnTo>
                    <a:pt x="329" y="817"/>
                  </a:lnTo>
                  <a:lnTo>
                    <a:pt x="334" y="812"/>
                  </a:lnTo>
                  <a:lnTo>
                    <a:pt x="326" y="803"/>
                  </a:lnTo>
                  <a:lnTo>
                    <a:pt x="322" y="796"/>
                  </a:lnTo>
                  <a:lnTo>
                    <a:pt x="326" y="807"/>
                  </a:lnTo>
                  <a:close/>
                  <a:moveTo>
                    <a:pt x="93" y="658"/>
                  </a:moveTo>
                  <a:lnTo>
                    <a:pt x="92" y="671"/>
                  </a:lnTo>
                  <a:lnTo>
                    <a:pt x="82" y="666"/>
                  </a:lnTo>
                  <a:lnTo>
                    <a:pt x="91" y="659"/>
                  </a:lnTo>
                  <a:lnTo>
                    <a:pt x="93" y="658"/>
                  </a:lnTo>
                  <a:close/>
                  <a:moveTo>
                    <a:pt x="59" y="597"/>
                  </a:moveTo>
                  <a:lnTo>
                    <a:pt x="52" y="586"/>
                  </a:lnTo>
                  <a:lnTo>
                    <a:pt x="47" y="575"/>
                  </a:lnTo>
                  <a:lnTo>
                    <a:pt x="57" y="583"/>
                  </a:lnTo>
                  <a:lnTo>
                    <a:pt x="59" y="597"/>
                  </a:lnTo>
                  <a:close/>
                  <a:moveTo>
                    <a:pt x="62" y="596"/>
                  </a:moveTo>
                  <a:lnTo>
                    <a:pt x="57" y="584"/>
                  </a:lnTo>
                  <a:lnTo>
                    <a:pt x="63" y="595"/>
                  </a:lnTo>
                  <a:lnTo>
                    <a:pt x="62" y="596"/>
                  </a:lnTo>
                  <a:close/>
                  <a:moveTo>
                    <a:pt x="72" y="586"/>
                  </a:moveTo>
                  <a:lnTo>
                    <a:pt x="79" y="599"/>
                  </a:lnTo>
                  <a:lnTo>
                    <a:pt x="73" y="589"/>
                  </a:lnTo>
                  <a:lnTo>
                    <a:pt x="72" y="586"/>
                  </a:lnTo>
                  <a:close/>
                  <a:moveTo>
                    <a:pt x="71" y="582"/>
                  </a:moveTo>
                  <a:lnTo>
                    <a:pt x="67" y="569"/>
                  </a:lnTo>
                  <a:lnTo>
                    <a:pt x="71" y="580"/>
                  </a:lnTo>
                  <a:lnTo>
                    <a:pt x="71" y="582"/>
                  </a:lnTo>
                  <a:close/>
                  <a:moveTo>
                    <a:pt x="208" y="822"/>
                  </a:moveTo>
                  <a:lnTo>
                    <a:pt x="212" y="833"/>
                  </a:lnTo>
                  <a:lnTo>
                    <a:pt x="211" y="846"/>
                  </a:lnTo>
                  <a:lnTo>
                    <a:pt x="204" y="858"/>
                  </a:lnTo>
                  <a:lnTo>
                    <a:pt x="194" y="867"/>
                  </a:lnTo>
                  <a:lnTo>
                    <a:pt x="185" y="860"/>
                  </a:lnTo>
                  <a:lnTo>
                    <a:pt x="191" y="849"/>
                  </a:lnTo>
                  <a:lnTo>
                    <a:pt x="191" y="836"/>
                  </a:lnTo>
                  <a:lnTo>
                    <a:pt x="199" y="828"/>
                  </a:lnTo>
                  <a:lnTo>
                    <a:pt x="208" y="822"/>
                  </a:lnTo>
                  <a:close/>
                  <a:moveTo>
                    <a:pt x="213" y="820"/>
                  </a:moveTo>
                  <a:lnTo>
                    <a:pt x="203" y="825"/>
                  </a:lnTo>
                  <a:lnTo>
                    <a:pt x="192" y="829"/>
                  </a:lnTo>
                  <a:lnTo>
                    <a:pt x="187" y="839"/>
                  </a:lnTo>
                  <a:lnTo>
                    <a:pt x="183" y="853"/>
                  </a:lnTo>
                  <a:lnTo>
                    <a:pt x="178" y="864"/>
                  </a:lnTo>
                  <a:lnTo>
                    <a:pt x="176" y="851"/>
                  </a:lnTo>
                  <a:lnTo>
                    <a:pt x="182" y="841"/>
                  </a:lnTo>
                  <a:lnTo>
                    <a:pt x="185" y="830"/>
                  </a:lnTo>
                  <a:lnTo>
                    <a:pt x="186" y="819"/>
                  </a:lnTo>
                  <a:lnTo>
                    <a:pt x="194" y="810"/>
                  </a:lnTo>
                  <a:lnTo>
                    <a:pt x="198" y="799"/>
                  </a:lnTo>
                  <a:lnTo>
                    <a:pt x="208" y="794"/>
                  </a:lnTo>
                  <a:lnTo>
                    <a:pt x="215" y="803"/>
                  </a:lnTo>
                  <a:lnTo>
                    <a:pt x="222" y="813"/>
                  </a:lnTo>
                  <a:lnTo>
                    <a:pt x="213" y="819"/>
                  </a:lnTo>
                  <a:lnTo>
                    <a:pt x="213" y="820"/>
                  </a:lnTo>
                  <a:close/>
                  <a:moveTo>
                    <a:pt x="165" y="866"/>
                  </a:moveTo>
                  <a:lnTo>
                    <a:pt x="163" y="854"/>
                  </a:lnTo>
                  <a:lnTo>
                    <a:pt x="166" y="840"/>
                  </a:lnTo>
                  <a:lnTo>
                    <a:pt x="173" y="831"/>
                  </a:lnTo>
                  <a:lnTo>
                    <a:pt x="166" y="839"/>
                  </a:lnTo>
                  <a:lnTo>
                    <a:pt x="171" y="828"/>
                  </a:lnTo>
                  <a:lnTo>
                    <a:pt x="176" y="840"/>
                  </a:lnTo>
                  <a:lnTo>
                    <a:pt x="173" y="851"/>
                  </a:lnTo>
                  <a:lnTo>
                    <a:pt x="169" y="863"/>
                  </a:lnTo>
                  <a:lnTo>
                    <a:pt x="165" y="866"/>
                  </a:lnTo>
                  <a:close/>
                  <a:moveTo>
                    <a:pt x="225" y="835"/>
                  </a:moveTo>
                  <a:lnTo>
                    <a:pt x="228" y="824"/>
                  </a:lnTo>
                  <a:lnTo>
                    <a:pt x="225" y="835"/>
                  </a:lnTo>
                  <a:close/>
                  <a:moveTo>
                    <a:pt x="225" y="824"/>
                  </a:moveTo>
                  <a:lnTo>
                    <a:pt x="221" y="835"/>
                  </a:lnTo>
                  <a:lnTo>
                    <a:pt x="225" y="824"/>
                  </a:lnTo>
                  <a:close/>
                  <a:moveTo>
                    <a:pt x="322" y="834"/>
                  </a:moveTo>
                  <a:lnTo>
                    <a:pt x="317" y="822"/>
                  </a:lnTo>
                  <a:lnTo>
                    <a:pt x="323" y="832"/>
                  </a:lnTo>
                  <a:lnTo>
                    <a:pt x="322" y="834"/>
                  </a:lnTo>
                  <a:close/>
                  <a:moveTo>
                    <a:pt x="243" y="809"/>
                  </a:moveTo>
                  <a:lnTo>
                    <a:pt x="249" y="819"/>
                  </a:lnTo>
                  <a:lnTo>
                    <a:pt x="238" y="827"/>
                  </a:lnTo>
                  <a:lnTo>
                    <a:pt x="240" y="815"/>
                  </a:lnTo>
                  <a:lnTo>
                    <a:pt x="243" y="809"/>
                  </a:lnTo>
                  <a:close/>
                  <a:moveTo>
                    <a:pt x="214" y="840"/>
                  </a:moveTo>
                  <a:lnTo>
                    <a:pt x="210" y="829"/>
                  </a:lnTo>
                  <a:lnTo>
                    <a:pt x="213" y="818"/>
                  </a:lnTo>
                  <a:lnTo>
                    <a:pt x="224" y="822"/>
                  </a:lnTo>
                  <a:lnTo>
                    <a:pt x="221" y="834"/>
                  </a:lnTo>
                  <a:lnTo>
                    <a:pt x="214" y="840"/>
                  </a:lnTo>
                  <a:close/>
                  <a:moveTo>
                    <a:pt x="184" y="858"/>
                  </a:moveTo>
                  <a:lnTo>
                    <a:pt x="186" y="846"/>
                  </a:lnTo>
                  <a:lnTo>
                    <a:pt x="184" y="858"/>
                  </a:lnTo>
                  <a:close/>
                  <a:moveTo>
                    <a:pt x="179" y="835"/>
                  </a:moveTo>
                  <a:lnTo>
                    <a:pt x="178" y="824"/>
                  </a:lnTo>
                  <a:lnTo>
                    <a:pt x="184" y="813"/>
                  </a:lnTo>
                  <a:lnTo>
                    <a:pt x="188" y="802"/>
                  </a:lnTo>
                  <a:lnTo>
                    <a:pt x="189" y="814"/>
                  </a:lnTo>
                  <a:lnTo>
                    <a:pt x="185" y="825"/>
                  </a:lnTo>
                  <a:lnTo>
                    <a:pt x="179" y="835"/>
                  </a:lnTo>
                  <a:close/>
                  <a:moveTo>
                    <a:pt x="150" y="824"/>
                  </a:moveTo>
                  <a:lnTo>
                    <a:pt x="144" y="834"/>
                  </a:lnTo>
                  <a:lnTo>
                    <a:pt x="150" y="824"/>
                  </a:lnTo>
                  <a:close/>
                  <a:moveTo>
                    <a:pt x="148" y="832"/>
                  </a:moveTo>
                  <a:lnTo>
                    <a:pt x="146" y="844"/>
                  </a:lnTo>
                  <a:lnTo>
                    <a:pt x="138" y="852"/>
                  </a:lnTo>
                  <a:lnTo>
                    <a:pt x="141" y="840"/>
                  </a:lnTo>
                  <a:lnTo>
                    <a:pt x="148" y="83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1" name="Freeform 2881"/>
            <p:cNvSpPr>
              <a:spLocks noEditPoints="1"/>
            </p:cNvSpPr>
            <p:nvPr/>
          </p:nvSpPr>
          <p:spPr bwMode="auto">
            <a:xfrm>
              <a:off x="649288" y="1398588"/>
              <a:ext cx="7691438" cy="3800475"/>
            </a:xfrm>
            <a:custGeom>
              <a:avLst/>
              <a:gdLst>
                <a:gd name="T0" fmla="*/ 11862 w 21450"/>
                <a:gd name="T1" fmla="*/ 3094 h 10605"/>
                <a:gd name="T2" fmla="*/ 12096 w 21450"/>
                <a:gd name="T3" fmla="*/ 4689 h 10605"/>
                <a:gd name="T4" fmla="*/ 10302 w 21450"/>
                <a:gd name="T5" fmla="*/ 4563 h 10605"/>
                <a:gd name="T6" fmla="*/ 10652 w 21450"/>
                <a:gd name="T7" fmla="*/ 3402 h 10605"/>
                <a:gd name="T8" fmla="*/ 10315 w 21450"/>
                <a:gd name="T9" fmla="*/ 2682 h 10605"/>
                <a:gd name="T10" fmla="*/ 18792 w 21450"/>
                <a:gd name="T11" fmla="*/ 4985 h 10605"/>
                <a:gd name="T12" fmla="*/ 6417 w 21450"/>
                <a:gd name="T13" fmla="*/ 4200 h 10605"/>
                <a:gd name="T14" fmla="*/ 5803 w 21450"/>
                <a:gd name="T15" fmla="*/ 5249 h 10605"/>
                <a:gd name="T16" fmla="*/ 3374 w 21450"/>
                <a:gd name="T17" fmla="*/ 4822 h 10605"/>
                <a:gd name="T18" fmla="*/ 3354 w 21450"/>
                <a:gd name="T19" fmla="*/ 4755 h 10605"/>
                <a:gd name="T20" fmla="*/ 2337 w 21450"/>
                <a:gd name="T21" fmla="*/ 2914 h 10605"/>
                <a:gd name="T22" fmla="*/ 806 w 21450"/>
                <a:gd name="T23" fmla="*/ 2649 h 10605"/>
                <a:gd name="T24" fmla="*/ 2793 w 21450"/>
                <a:gd name="T25" fmla="*/ 3220 h 10605"/>
                <a:gd name="T26" fmla="*/ 1803 w 21450"/>
                <a:gd name="T27" fmla="*/ 2901 h 10605"/>
                <a:gd name="T28" fmla="*/ 11099 w 21450"/>
                <a:gd name="T29" fmla="*/ 3814 h 10605"/>
                <a:gd name="T30" fmla="*/ 2646 w 21450"/>
                <a:gd name="T31" fmla="*/ 1939 h 10605"/>
                <a:gd name="T32" fmla="*/ 4898 w 21450"/>
                <a:gd name="T33" fmla="*/ 2050 h 10605"/>
                <a:gd name="T34" fmla="*/ 5519 w 21450"/>
                <a:gd name="T35" fmla="*/ 2306 h 10605"/>
                <a:gd name="T36" fmla="*/ 6349 w 21450"/>
                <a:gd name="T37" fmla="*/ 2699 h 10605"/>
                <a:gd name="T38" fmla="*/ 7192 w 21450"/>
                <a:gd name="T39" fmla="*/ 3695 h 10605"/>
                <a:gd name="T40" fmla="*/ 5865 w 21450"/>
                <a:gd name="T41" fmla="*/ 4145 h 10605"/>
                <a:gd name="T42" fmla="*/ 3006 w 21450"/>
                <a:gd name="T43" fmla="*/ 3600 h 10605"/>
                <a:gd name="T44" fmla="*/ 2572 w 21450"/>
                <a:gd name="T45" fmla="*/ 1896 h 10605"/>
                <a:gd name="T46" fmla="*/ 6492 w 21450"/>
                <a:gd name="T47" fmla="*/ 1784 h 10605"/>
                <a:gd name="T48" fmla="*/ 6642 w 21450"/>
                <a:gd name="T49" fmla="*/ 2260 h 10605"/>
                <a:gd name="T50" fmla="*/ 5944 w 21450"/>
                <a:gd name="T51" fmla="*/ 1802 h 10605"/>
                <a:gd name="T52" fmla="*/ 4439 w 21450"/>
                <a:gd name="T53" fmla="*/ 1672 h 10605"/>
                <a:gd name="T54" fmla="*/ 4128 w 21450"/>
                <a:gd name="T55" fmla="*/ 1034 h 10605"/>
                <a:gd name="T56" fmla="*/ 4869 w 21450"/>
                <a:gd name="T57" fmla="*/ 1439 h 10605"/>
                <a:gd name="T58" fmla="*/ 5107 w 21450"/>
                <a:gd name="T59" fmla="*/ 896 h 10605"/>
                <a:gd name="T60" fmla="*/ 5968 w 21450"/>
                <a:gd name="T61" fmla="*/ 1579 h 10605"/>
                <a:gd name="T62" fmla="*/ 6069 w 21450"/>
                <a:gd name="T63" fmla="*/ 1434 h 10605"/>
                <a:gd name="T64" fmla="*/ 5860 w 21450"/>
                <a:gd name="T65" fmla="*/ 613 h 10605"/>
                <a:gd name="T66" fmla="*/ 5774 w 21450"/>
                <a:gd name="T67" fmla="*/ 171 h 10605"/>
                <a:gd name="T68" fmla="*/ 6023 w 21450"/>
                <a:gd name="T69" fmla="*/ 655 h 10605"/>
                <a:gd name="T70" fmla="*/ 5079 w 21450"/>
                <a:gd name="T71" fmla="*/ 698 h 10605"/>
                <a:gd name="T72" fmla="*/ 2903 w 21450"/>
                <a:gd name="T73" fmla="*/ 3476 h 10605"/>
                <a:gd name="T74" fmla="*/ 3302 w 21450"/>
                <a:gd name="T75" fmla="*/ 1318 h 10605"/>
                <a:gd name="T76" fmla="*/ 7487 w 21450"/>
                <a:gd name="T77" fmla="*/ 4072 h 10605"/>
                <a:gd name="T78" fmla="*/ 19832 w 21450"/>
                <a:gd name="T79" fmla="*/ 8885 h 10605"/>
                <a:gd name="T80" fmla="*/ 17550 w 21450"/>
                <a:gd name="T81" fmla="*/ 8778 h 10605"/>
                <a:gd name="T82" fmla="*/ 19080 w 21450"/>
                <a:gd name="T83" fmla="*/ 8385 h 10605"/>
                <a:gd name="T84" fmla="*/ 12389 w 21450"/>
                <a:gd name="T85" fmla="*/ 4816 h 10605"/>
                <a:gd name="T86" fmla="*/ 11569 w 21450"/>
                <a:gd name="T87" fmla="*/ 3723 h 10605"/>
                <a:gd name="T88" fmla="*/ 12305 w 21450"/>
                <a:gd name="T89" fmla="*/ 2949 h 10605"/>
                <a:gd name="T90" fmla="*/ 10665 w 21450"/>
                <a:gd name="T91" fmla="*/ 4366 h 10605"/>
                <a:gd name="T92" fmla="*/ 11141 w 21450"/>
                <a:gd name="T93" fmla="*/ 4137 h 10605"/>
                <a:gd name="T94" fmla="*/ 11106 w 21450"/>
                <a:gd name="T95" fmla="*/ 2858 h 10605"/>
                <a:gd name="T96" fmla="*/ 11642 w 21450"/>
                <a:gd name="T97" fmla="*/ 2113 h 10605"/>
                <a:gd name="T98" fmla="*/ 11591 w 21450"/>
                <a:gd name="T99" fmla="*/ 2314 h 10605"/>
                <a:gd name="T100" fmla="*/ 11590 w 21450"/>
                <a:gd name="T101" fmla="*/ 2053 h 10605"/>
                <a:gd name="T102" fmla="*/ 11561 w 21450"/>
                <a:gd name="T103" fmla="*/ 654 h 10605"/>
                <a:gd name="T104" fmla="*/ 12451 w 21450"/>
                <a:gd name="T105" fmla="*/ 712 h 10605"/>
                <a:gd name="T106" fmla="*/ 20972 w 21450"/>
                <a:gd name="T107" fmla="*/ 10503 h 10605"/>
                <a:gd name="T108" fmla="*/ 7698 w 21450"/>
                <a:gd name="T109" fmla="*/ 2614 h 10605"/>
                <a:gd name="T110" fmla="*/ 7660 w 21450"/>
                <a:gd name="T111" fmla="*/ 1915 h 10605"/>
                <a:gd name="T112" fmla="*/ 6337 w 21450"/>
                <a:gd name="T113" fmla="*/ 822 h 10605"/>
                <a:gd name="T114" fmla="*/ 8472 w 21450"/>
                <a:gd name="T115" fmla="*/ 100 h 10605"/>
                <a:gd name="T116" fmla="*/ 9864 w 21450"/>
                <a:gd name="T117" fmla="*/ 432 h 10605"/>
                <a:gd name="T118" fmla="*/ 9495 w 21450"/>
                <a:gd name="T119" fmla="*/ 1394 h 10605"/>
                <a:gd name="T120" fmla="*/ 8861 w 21450"/>
                <a:gd name="T121" fmla="*/ 2052 h 10605"/>
                <a:gd name="T122" fmla="*/ 9596 w 21450"/>
                <a:gd name="T123" fmla="*/ 1290 h 10605"/>
                <a:gd name="T124" fmla="*/ 11829 w 21450"/>
                <a:gd name="T125" fmla="*/ 3388 h 10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50" h="10605">
                  <a:moveTo>
                    <a:pt x="11771" y="2840"/>
                  </a:moveTo>
                  <a:lnTo>
                    <a:pt x="11773" y="2852"/>
                  </a:lnTo>
                  <a:lnTo>
                    <a:pt x="11784" y="2848"/>
                  </a:lnTo>
                  <a:lnTo>
                    <a:pt x="11795" y="2845"/>
                  </a:lnTo>
                  <a:lnTo>
                    <a:pt x="11799" y="2856"/>
                  </a:lnTo>
                  <a:lnTo>
                    <a:pt x="11807" y="2864"/>
                  </a:lnTo>
                  <a:lnTo>
                    <a:pt x="11817" y="2869"/>
                  </a:lnTo>
                  <a:lnTo>
                    <a:pt x="11829" y="2877"/>
                  </a:lnTo>
                  <a:lnTo>
                    <a:pt x="11818" y="2876"/>
                  </a:lnTo>
                  <a:lnTo>
                    <a:pt x="11824" y="2886"/>
                  </a:lnTo>
                  <a:lnTo>
                    <a:pt x="11825" y="2888"/>
                  </a:lnTo>
                  <a:lnTo>
                    <a:pt x="11836" y="2891"/>
                  </a:lnTo>
                  <a:lnTo>
                    <a:pt x="11842" y="2902"/>
                  </a:lnTo>
                  <a:lnTo>
                    <a:pt x="11851" y="2909"/>
                  </a:lnTo>
                  <a:lnTo>
                    <a:pt x="11860" y="2916"/>
                  </a:lnTo>
                  <a:lnTo>
                    <a:pt x="11850" y="2910"/>
                  </a:lnTo>
                  <a:lnTo>
                    <a:pt x="11848" y="2922"/>
                  </a:lnTo>
                  <a:lnTo>
                    <a:pt x="11859" y="2924"/>
                  </a:lnTo>
                  <a:lnTo>
                    <a:pt x="11849" y="2929"/>
                  </a:lnTo>
                  <a:lnTo>
                    <a:pt x="11838" y="2933"/>
                  </a:lnTo>
                  <a:lnTo>
                    <a:pt x="11833" y="2944"/>
                  </a:lnTo>
                  <a:lnTo>
                    <a:pt x="11823" y="2950"/>
                  </a:lnTo>
                  <a:lnTo>
                    <a:pt x="11812" y="2953"/>
                  </a:lnTo>
                  <a:lnTo>
                    <a:pt x="11801" y="2958"/>
                  </a:lnTo>
                  <a:lnTo>
                    <a:pt x="11808" y="2967"/>
                  </a:lnTo>
                  <a:lnTo>
                    <a:pt x="11816" y="2975"/>
                  </a:lnTo>
                  <a:lnTo>
                    <a:pt x="11812" y="2986"/>
                  </a:lnTo>
                  <a:lnTo>
                    <a:pt x="11801" y="2991"/>
                  </a:lnTo>
                  <a:lnTo>
                    <a:pt x="11793" y="3000"/>
                  </a:lnTo>
                  <a:lnTo>
                    <a:pt x="11789" y="3011"/>
                  </a:lnTo>
                  <a:lnTo>
                    <a:pt x="11782" y="3001"/>
                  </a:lnTo>
                  <a:lnTo>
                    <a:pt x="11780" y="2990"/>
                  </a:lnTo>
                  <a:lnTo>
                    <a:pt x="11772" y="2998"/>
                  </a:lnTo>
                  <a:lnTo>
                    <a:pt x="11769" y="3002"/>
                  </a:lnTo>
                  <a:lnTo>
                    <a:pt x="11764" y="3013"/>
                  </a:lnTo>
                  <a:lnTo>
                    <a:pt x="11755" y="3022"/>
                  </a:lnTo>
                  <a:lnTo>
                    <a:pt x="11745" y="3023"/>
                  </a:lnTo>
                  <a:lnTo>
                    <a:pt x="11735" y="3028"/>
                  </a:lnTo>
                  <a:lnTo>
                    <a:pt x="11724" y="3034"/>
                  </a:lnTo>
                  <a:lnTo>
                    <a:pt x="11720" y="3033"/>
                  </a:lnTo>
                  <a:lnTo>
                    <a:pt x="11708" y="3031"/>
                  </a:lnTo>
                  <a:lnTo>
                    <a:pt x="11696" y="3029"/>
                  </a:lnTo>
                  <a:lnTo>
                    <a:pt x="11686" y="3034"/>
                  </a:lnTo>
                  <a:lnTo>
                    <a:pt x="11697" y="3034"/>
                  </a:lnTo>
                  <a:lnTo>
                    <a:pt x="11709" y="3033"/>
                  </a:lnTo>
                  <a:lnTo>
                    <a:pt x="11719" y="3037"/>
                  </a:lnTo>
                  <a:lnTo>
                    <a:pt x="11728" y="3044"/>
                  </a:lnTo>
                  <a:lnTo>
                    <a:pt x="11720" y="3052"/>
                  </a:lnTo>
                  <a:lnTo>
                    <a:pt x="11709" y="3049"/>
                  </a:lnTo>
                  <a:lnTo>
                    <a:pt x="11696" y="3046"/>
                  </a:lnTo>
                  <a:lnTo>
                    <a:pt x="11708" y="3050"/>
                  </a:lnTo>
                  <a:lnTo>
                    <a:pt x="11718" y="3055"/>
                  </a:lnTo>
                  <a:lnTo>
                    <a:pt x="11721" y="3066"/>
                  </a:lnTo>
                  <a:lnTo>
                    <a:pt x="11725" y="3080"/>
                  </a:lnTo>
                  <a:lnTo>
                    <a:pt x="11714" y="3075"/>
                  </a:lnTo>
                  <a:lnTo>
                    <a:pt x="11721" y="3084"/>
                  </a:lnTo>
                  <a:lnTo>
                    <a:pt x="11715" y="3092"/>
                  </a:lnTo>
                  <a:lnTo>
                    <a:pt x="11721" y="3102"/>
                  </a:lnTo>
                  <a:lnTo>
                    <a:pt x="11711" y="3100"/>
                  </a:lnTo>
                  <a:lnTo>
                    <a:pt x="11714" y="3112"/>
                  </a:lnTo>
                  <a:lnTo>
                    <a:pt x="11704" y="3105"/>
                  </a:lnTo>
                  <a:lnTo>
                    <a:pt x="11713" y="3113"/>
                  </a:lnTo>
                  <a:lnTo>
                    <a:pt x="11713" y="3126"/>
                  </a:lnTo>
                  <a:lnTo>
                    <a:pt x="11714" y="3137"/>
                  </a:lnTo>
                  <a:lnTo>
                    <a:pt x="11712" y="3149"/>
                  </a:lnTo>
                  <a:lnTo>
                    <a:pt x="11704" y="3159"/>
                  </a:lnTo>
                  <a:lnTo>
                    <a:pt x="11703" y="3170"/>
                  </a:lnTo>
                  <a:lnTo>
                    <a:pt x="11709" y="3180"/>
                  </a:lnTo>
                  <a:lnTo>
                    <a:pt x="11702" y="3188"/>
                  </a:lnTo>
                  <a:lnTo>
                    <a:pt x="11700" y="3200"/>
                  </a:lnTo>
                  <a:lnTo>
                    <a:pt x="11697" y="3212"/>
                  </a:lnTo>
                  <a:lnTo>
                    <a:pt x="11689" y="3220"/>
                  </a:lnTo>
                  <a:lnTo>
                    <a:pt x="11685" y="3231"/>
                  </a:lnTo>
                  <a:lnTo>
                    <a:pt x="11680" y="3242"/>
                  </a:lnTo>
                  <a:lnTo>
                    <a:pt x="11678" y="3250"/>
                  </a:lnTo>
                  <a:lnTo>
                    <a:pt x="11670" y="3261"/>
                  </a:lnTo>
                  <a:lnTo>
                    <a:pt x="11659" y="3262"/>
                  </a:lnTo>
                  <a:lnTo>
                    <a:pt x="11649" y="3258"/>
                  </a:lnTo>
                  <a:lnTo>
                    <a:pt x="11638" y="3260"/>
                  </a:lnTo>
                  <a:lnTo>
                    <a:pt x="11628" y="3263"/>
                  </a:lnTo>
                  <a:lnTo>
                    <a:pt x="11617" y="3258"/>
                  </a:lnTo>
                  <a:lnTo>
                    <a:pt x="11607" y="3262"/>
                  </a:lnTo>
                  <a:lnTo>
                    <a:pt x="11596" y="3261"/>
                  </a:lnTo>
                  <a:lnTo>
                    <a:pt x="11596" y="3261"/>
                  </a:lnTo>
                  <a:lnTo>
                    <a:pt x="11600" y="3272"/>
                  </a:lnTo>
                  <a:lnTo>
                    <a:pt x="11589" y="3273"/>
                  </a:lnTo>
                  <a:lnTo>
                    <a:pt x="11579" y="3277"/>
                  </a:lnTo>
                  <a:lnTo>
                    <a:pt x="11570" y="3285"/>
                  </a:lnTo>
                  <a:lnTo>
                    <a:pt x="11566" y="3297"/>
                  </a:lnTo>
                  <a:lnTo>
                    <a:pt x="11571" y="3309"/>
                  </a:lnTo>
                  <a:lnTo>
                    <a:pt x="11574" y="3321"/>
                  </a:lnTo>
                  <a:lnTo>
                    <a:pt x="11567" y="3329"/>
                  </a:lnTo>
                  <a:lnTo>
                    <a:pt x="11553" y="3328"/>
                  </a:lnTo>
                  <a:lnTo>
                    <a:pt x="11541" y="3327"/>
                  </a:lnTo>
                  <a:lnTo>
                    <a:pt x="11530" y="3330"/>
                  </a:lnTo>
                  <a:lnTo>
                    <a:pt x="11519" y="3334"/>
                  </a:lnTo>
                  <a:lnTo>
                    <a:pt x="11508" y="3333"/>
                  </a:lnTo>
                  <a:lnTo>
                    <a:pt x="11497" y="3331"/>
                  </a:lnTo>
                  <a:lnTo>
                    <a:pt x="11485" y="3330"/>
                  </a:lnTo>
                  <a:lnTo>
                    <a:pt x="11489" y="3319"/>
                  </a:lnTo>
                  <a:lnTo>
                    <a:pt x="11495" y="3308"/>
                  </a:lnTo>
                  <a:lnTo>
                    <a:pt x="11489" y="3298"/>
                  </a:lnTo>
                  <a:lnTo>
                    <a:pt x="11483" y="3288"/>
                  </a:lnTo>
                  <a:lnTo>
                    <a:pt x="11479" y="3276"/>
                  </a:lnTo>
                  <a:lnTo>
                    <a:pt x="11472" y="3267"/>
                  </a:lnTo>
                  <a:lnTo>
                    <a:pt x="11466" y="3256"/>
                  </a:lnTo>
                  <a:lnTo>
                    <a:pt x="11477" y="3255"/>
                  </a:lnTo>
                  <a:lnTo>
                    <a:pt x="11481" y="3255"/>
                  </a:lnTo>
                  <a:lnTo>
                    <a:pt x="11479" y="3244"/>
                  </a:lnTo>
                  <a:lnTo>
                    <a:pt x="11476" y="3233"/>
                  </a:lnTo>
                  <a:lnTo>
                    <a:pt x="11487" y="3236"/>
                  </a:lnTo>
                  <a:lnTo>
                    <a:pt x="11488" y="3235"/>
                  </a:lnTo>
                  <a:lnTo>
                    <a:pt x="11490" y="3223"/>
                  </a:lnTo>
                  <a:lnTo>
                    <a:pt x="11480" y="3217"/>
                  </a:lnTo>
                  <a:lnTo>
                    <a:pt x="11472" y="3208"/>
                  </a:lnTo>
                  <a:lnTo>
                    <a:pt x="11467" y="3197"/>
                  </a:lnTo>
                  <a:lnTo>
                    <a:pt x="11457" y="3192"/>
                  </a:lnTo>
                  <a:lnTo>
                    <a:pt x="11452" y="3181"/>
                  </a:lnTo>
                  <a:lnTo>
                    <a:pt x="11447" y="3171"/>
                  </a:lnTo>
                  <a:lnTo>
                    <a:pt x="11440" y="3162"/>
                  </a:lnTo>
                  <a:lnTo>
                    <a:pt x="11441" y="3150"/>
                  </a:lnTo>
                  <a:lnTo>
                    <a:pt x="11429" y="3148"/>
                  </a:lnTo>
                  <a:lnTo>
                    <a:pt x="11430" y="3136"/>
                  </a:lnTo>
                  <a:lnTo>
                    <a:pt x="11430" y="3132"/>
                  </a:lnTo>
                  <a:lnTo>
                    <a:pt x="11425" y="3122"/>
                  </a:lnTo>
                  <a:lnTo>
                    <a:pt x="11423" y="3110"/>
                  </a:lnTo>
                  <a:lnTo>
                    <a:pt x="11419" y="3099"/>
                  </a:lnTo>
                  <a:lnTo>
                    <a:pt x="11422" y="3087"/>
                  </a:lnTo>
                  <a:lnTo>
                    <a:pt x="11425" y="3075"/>
                  </a:lnTo>
                  <a:lnTo>
                    <a:pt x="11423" y="3063"/>
                  </a:lnTo>
                  <a:lnTo>
                    <a:pt x="11403" y="3071"/>
                  </a:lnTo>
                  <a:lnTo>
                    <a:pt x="11411" y="3057"/>
                  </a:lnTo>
                  <a:lnTo>
                    <a:pt x="11403" y="3065"/>
                  </a:lnTo>
                  <a:lnTo>
                    <a:pt x="11400" y="3053"/>
                  </a:lnTo>
                  <a:lnTo>
                    <a:pt x="11389" y="3059"/>
                  </a:lnTo>
                  <a:lnTo>
                    <a:pt x="11392" y="3048"/>
                  </a:lnTo>
                  <a:lnTo>
                    <a:pt x="11390" y="3036"/>
                  </a:lnTo>
                  <a:lnTo>
                    <a:pt x="11387" y="3025"/>
                  </a:lnTo>
                  <a:lnTo>
                    <a:pt x="11388" y="3013"/>
                  </a:lnTo>
                  <a:lnTo>
                    <a:pt x="11382" y="3003"/>
                  </a:lnTo>
                  <a:lnTo>
                    <a:pt x="11385" y="2990"/>
                  </a:lnTo>
                  <a:lnTo>
                    <a:pt x="11396" y="2990"/>
                  </a:lnTo>
                  <a:lnTo>
                    <a:pt x="11401" y="2999"/>
                  </a:lnTo>
                  <a:lnTo>
                    <a:pt x="11402" y="3008"/>
                  </a:lnTo>
                  <a:lnTo>
                    <a:pt x="11413" y="3006"/>
                  </a:lnTo>
                  <a:lnTo>
                    <a:pt x="11423" y="2975"/>
                  </a:lnTo>
                  <a:lnTo>
                    <a:pt x="11424" y="2974"/>
                  </a:lnTo>
                  <a:lnTo>
                    <a:pt x="11421" y="2962"/>
                  </a:lnTo>
                  <a:lnTo>
                    <a:pt x="11418" y="2951"/>
                  </a:lnTo>
                  <a:lnTo>
                    <a:pt x="11416" y="2939"/>
                  </a:lnTo>
                  <a:lnTo>
                    <a:pt x="11426" y="2934"/>
                  </a:lnTo>
                  <a:lnTo>
                    <a:pt x="11429" y="2922"/>
                  </a:lnTo>
                  <a:lnTo>
                    <a:pt x="11425" y="2917"/>
                  </a:lnTo>
                  <a:lnTo>
                    <a:pt x="11427" y="2914"/>
                  </a:lnTo>
                  <a:lnTo>
                    <a:pt x="11438" y="2913"/>
                  </a:lnTo>
                  <a:lnTo>
                    <a:pt x="11448" y="2909"/>
                  </a:lnTo>
                  <a:lnTo>
                    <a:pt x="11457" y="2901"/>
                  </a:lnTo>
                  <a:lnTo>
                    <a:pt x="11464" y="2892"/>
                  </a:lnTo>
                  <a:lnTo>
                    <a:pt x="11465" y="2880"/>
                  </a:lnTo>
                  <a:lnTo>
                    <a:pt x="11466" y="2869"/>
                  </a:lnTo>
                  <a:lnTo>
                    <a:pt x="11471" y="2858"/>
                  </a:lnTo>
                  <a:lnTo>
                    <a:pt x="11467" y="2847"/>
                  </a:lnTo>
                  <a:lnTo>
                    <a:pt x="11462" y="2836"/>
                  </a:lnTo>
                  <a:lnTo>
                    <a:pt x="11456" y="2826"/>
                  </a:lnTo>
                  <a:lnTo>
                    <a:pt x="11453" y="2815"/>
                  </a:lnTo>
                  <a:lnTo>
                    <a:pt x="11452" y="2803"/>
                  </a:lnTo>
                  <a:lnTo>
                    <a:pt x="11464" y="2800"/>
                  </a:lnTo>
                  <a:lnTo>
                    <a:pt x="11475" y="2800"/>
                  </a:lnTo>
                  <a:lnTo>
                    <a:pt x="11478" y="2790"/>
                  </a:lnTo>
                  <a:lnTo>
                    <a:pt x="11484" y="2780"/>
                  </a:lnTo>
                  <a:lnTo>
                    <a:pt x="11484" y="2768"/>
                  </a:lnTo>
                  <a:lnTo>
                    <a:pt x="11477" y="2759"/>
                  </a:lnTo>
                  <a:lnTo>
                    <a:pt x="11468" y="2750"/>
                  </a:lnTo>
                  <a:lnTo>
                    <a:pt x="11456" y="2747"/>
                  </a:lnTo>
                  <a:lnTo>
                    <a:pt x="11448" y="2740"/>
                  </a:lnTo>
                  <a:lnTo>
                    <a:pt x="11443" y="2729"/>
                  </a:lnTo>
                  <a:lnTo>
                    <a:pt x="11445" y="2716"/>
                  </a:lnTo>
                  <a:lnTo>
                    <a:pt x="11448" y="2704"/>
                  </a:lnTo>
                  <a:lnTo>
                    <a:pt x="11450" y="2693"/>
                  </a:lnTo>
                  <a:lnTo>
                    <a:pt x="11452" y="2680"/>
                  </a:lnTo>
                  <a:lnTo>
                    <a:pt x="11449" y="2674"/>
                  </a:lnTo>
                  <a:lnTo>
                    <a:pt x="11445" y="2663"/>
                  </a:lnTo>
                  <a:lnTo>
                    <a:pt x="11439" y="2651"/>
                  </a:lnTo>
                  <a:lnTo>
                    <a:pt x="11440" y="2639"/>
                  </a:lnTo>
                  <a:lnTo>
                    <a:pt x="11441" y="2627"/>
                  </a:lnTo>
                  <a:lnTo>
                    <a:pt x="11440" y="2615"/>
                  </a:lnTo>
                  <a:lnTo>
                    <a:pt x="11446" y="2605"/>
                  </a:lnTo>
                  <a:lnTo>
                    <a:pt x="11438" y="2591"/>
                  </a:lnTo>
                  <a:lnTo>
                    <a:pt x="11432" y="2580"/>
                  </a:lnTo>
                  <a:lnTo>
                    <a:pt x="11438" y="2572"/>
                  </a:lnTo>
                  <a:lnTo>
                    <a:pt x="11447" y="2558"/>
                  </a:lnTo>
                  <a:lnTo>
                    <a:pt x="11443" y="2547"/>
                  </a:lnTo>
                  <a:lnTo>
                    <a:pt x="11454" y="2534"/>
                  </a:lnTo>
                  <a:lnTo>
                    <a:pt x="11469" y="2516"/>
                  </a:lnTo>
                  <a:lnTo>
                    <a:pt x="11479" y="2505"/>
                  </a:lnTo>
                  <a:lnTo>
                    <a:pt x="11494" y="2498"/>
                  </a:lnTo>
                  <a:lnTo>
                    <a:pt x="11508" y="2496"/>
                  </a:lnTo>
                  <a:lnTo>
                    <a:pt x="11539" y="2501"/>
                  </a:lnTo>
                  <a:lnTo>
                    <a:pt x="11557" y="2496"/>
                  </a:lnTo>
                  <a:lnTo>
                    <a:pt x="11563" y="2485"/>
                  </a:lnTo>
                  <a:lnTo>
                    <a:pt x="11559" y="2456"/>
                  </a:lnTo>
                  <a:lnTo>
                    <a:pt x="11547" y="2453"/>
                  </a:lnTo>
                  <a:lnTo>
                    <a:pt x="11537" y="2439"/>
                  </a:lnTo>
                  <a:lnTo>
                    <a:pt x="11547" y="2424"/>
                  </a:lnTo>
                  <a:lnTo>
                    <a:pt x="11554" y="2414"/>
                  </a:lnTo>
                  <a:lnTo>
                    <a:pt x="11566" y="2398"/>
                  </a:lnTo>
                  <a:lnTo>
                    <a:pt x="11574" y="2389"/>
                  </a:lnTo>
                  <a:lnTo>
                    <a:pt x="11574" y="2389"/>
                  </a:lnTo>
                  <a:lnTo>
                    <a:pt x="11577" y="2376"/>
                  </a:lnTo>
                  <a:lnTo>
                    <a:pt x="11584" y="2359"/>
                  </a:lnTo>
                  <a:lnTo>
                    <a:pt x="11584" y="2347"/>
                  </a:lnTo>
                  <a:lnTo>
                    <a:pt x="11587" y="2328"/>
                  </a:lnTo>
                  <a:lnTo>
                    <a:pt x="11591" y="2314"/>
                  </a:lnTo>
                  <a:lnTo>
                    <a:pt x="11588" y="2296"/>
                  </a:lnTo>
                  <a:lnTo>
                    <a:pt x="11590" y="2282"/>
                  </a:lnTo>
                  <a:lnTo>
                    <a:pt x="11617" y="2280"/>
                  </a:lnTo>
                  <a:lnTo>
                    <a:pt x="11642" y="2260"/>
                  </a:lnTo>
                  <a:lnTo>
                    <a:pt x="11642" y="2240"/>
                  </a:lnTo>
                  <a:lnTo>
                    <a:pt x="11652" y="2233"/>
                  </a:lnTo>
                  <a:lnTo>
                    <a:pt x="11677" y="2199"/>
                  </a:lnTo>
                  <a:lnTo>
                    <a:pt x="11685" y="2191"/>
                  </a:lnTo>
                  <a:lnTo>
                    <a:pt x="11698" y="2184"/>
                  </a:lnTo>
                  <a:lnTo>
                    <a:pt x="11697" y="2164"/>
                  </a:lnTo>
                  <a:lnTo>
                    <a:pt x="11684" y="2132"/>
                  </a:lnTo>
                  <a:lnTo>
                    <a:pt x="11699" y="2131"/>
                  </a:lnTo>
                  <a:lnTo>
                    <a:pt x="11708" y="2118"/>
                  </a:lnTo>
                  <a:lnTo>
                    <a:pt x="11712" y="2107"/>
                  </a:lnTo>
                  <a:lnTo>
                    <a:pt x="11719" y="2089"/>
                  </a:lnTo>
                  <a:lnTo>
                    <a:pt x="11735" y="2080"/>
                  </a:lnTo>
                  <a:lnTo>
                    <a:pt x="11745" y="2074"/>
                  </a:lnTo>
                  <a:lnTo>
                    <a:pt x="11758" y="2069"/>
                  </a:lnTo>
                  <a:lnTo>
                    <a:pt x="11780" y="2079"/>
                  </a:lnTo>
                  <a:lnTo>
                    <a:pt x="11793" y="2075"/>
                  </a:lnTo>
                  <a:lnTo>
                    <a:pt x="11804" y="2058"/>
                  </a:lnTo>
                  <a:lnTo>
                    <a:pt x="11801" y="2034"/>
                  </a:lnTo>
                  <a:lnTo>
                    <a:pt x="11802" y="2020"/>
                  </a:lnTo>
                  <a:lnTo>
                    <a:pt x="11819" y="2015"/>
                  </a:lnTo>
                  <a:lnTo>
                    <a:pt x="11832" y="2024"/>
                  </a:lnTo>
                  <a:lnTo>
                    <a:pt x="11854" y="2022"/>
                  </a:lnTo>
                  <a:lnTo>
                    <a:pt x="11880" y="2031"/>
                  </a:lnTo>
                  <a:lnTo>
                    <a:pt x="11898" y="2036"/>
                  </a:lnTo>
                  <a:lnTo>
                    <a:pt x="11910" y="2040"/>
                  </a:lnTo>
                  <a:lnTo>
                    <a:pt x="11920" y="2031"/>
                  </a:lnTo>
                  <a:lnTo>
                    <a:pt x="11914" y="2019"/>
                  </a:lnTo>
                  <a:lnTo>
                    <a:pt x="11923" y="2010"/>
                  </a:lnTo>
                  <a:lnTo>
                    <a:pt x="11934" y="1994"/>
                  </a:lnTo>
                  <a:lnTo>
                    <a:pt x="11933" y="1977"/>
                  </a:lnTo>
                  <a:lnTo>
                    <a:pt x="11924" y="1968"/>
                  </a:lnTo>
                  <a:lnTo>
                    <a:pt x="11948" y="1961"/>
                  </a:lnTo>
                  <a:lnTo>
                    <a:pt x="11961" y="1964"/>
                  </a:lnTo>
                  <a:lnTo>
                    <a:pt x="11969" y="1972"/>
                  </a:lnTo>
                  <a:lnTo>
                    <a:pt x="11979" y="1982"/>
                  </a:lnTo>
                  <a:lnTo>
                    <a:pt x="11990" y="1990"/>
                  </a:lnTo>
                  <a:lnTo>
                    <a:pt x="11999" y="1997"/>
                  </a:lnTo>
                  <a:lnTo>
                    <a:pt x="12010" y="2005"/>
                  </a:lnTo>
                  <a:lnTo>
                    <a:pt x="12017" y="2014"/>
                  </a:lnTo>
                  <a:lnTo>
                    <a:pt x="12029" y="2016"/>
                  </a:lnTo>
                  <a:lnTo>
                    <a:pt x="12036" y="2025"/>
                  </a:lnTo>
                  <a:lnTo>
                    <a:pt x="12049" y="2027"/>
                  </a:lnTo>
                  <a:lnTo>
                    <a:pt x="12061" y="2029"/>
                  </a:lnTo>
                  <a:lnTo>
                    <a:pt x="12071" y="2032"/>
                  </a:lnTo>
                  <a:lnTo>
                    <a:pt x="12083" y="2036"/>
                  </a:lnTo>
                  <a:lnTo>
                    <a:pt x="12093" y="2043"/>
                  </a:lnTo>
                  <a:lnTo>
                    <a:pt x="12101" y="2051"/>
                  </a:lnTo>
                  <a:lnTo>
                    <a:pt x="12105" y="2065"/>
                  </a:lnTo>
                  <a:lnTo>
                    <a:pt x="12119" y="2075"/>
                  </a:lnTo>
                  <a:lnTo>
                    <a:pt x="12129" y="2082"/>
                  </a:lnTo>
                  <a:lnTo>
                    <a:pt x="12125" y="2094"/>
                  </a:lnTo>
                  <a:lnTo>
                    <a:pt x="12125" y="2107"/>
                  </a:lnTo>
                  <a:lnTo>
                    <a:pt x="12127" y="2119"/>
                  </a:lnTo>
                  <a:lnTo>
                    <a:pt x="12123" y="2131"/>
                  </a:lnTo>
                  <a:lnTo>
                    <a:pt x="12131" y="2140"/>
                  </a:lnTo>
                  <a:lnTo>
                    <a:pt x="12139" y="2148"/>
                  </a:lnTo>
                  <a:lnTo>
                    <a:pt x="12133" y="2159"/>
                  </a:lnTo>
                  <a:lnTo>
                    <a:pt x="12128" y="2171"/>
                  </a:lnTo>
                  <a:lnTo>
                    <a:pt x="12135" y="2181"/>
                  </a:lnTo>
                  <a:lnTo>
                    <a:pt x="12142" y="2189"/>
                  </a:lnTo>
                  <a:lnTo>
                    <a:pt x="12149" y="2199"/>
                  </a:lnTo>
                  <a:lnTo>
                    <a:pt x="12155" y="2209"/>
                  </a:lnTo>
                  <a:lnTo>
                    <a:pt x="12149" y="2219"/>
                  </a:lnTo>
                  <a:lnTo>
                    <a:pt x="12148" y="2234"/>
                  </a:lnTo>
                  <a:lnTo>
                    <a:pt x="12140" y="2243"/>
                  </a:lnTo>
                  <a:lnTo>
                    <a:pt x="12136" y="2255"/>
                  </a:lnTo>
                  <a:lnTo>
                    <a:pt x="12137" y="2271"/>
                  </a:lnTo>
                  <a:lnTo>
                    <a:pt x="12146" y="2278"/>
                  </a:lnTo>
                  <a:lnTo>
                    <a:pt x="12157" y="2295"/>
                  </a:lnTo>
                  <a:lnTo>
                    <a:pt x="12162" y="2306"/>
                  </a:lnTo>
                  <a:lnTo>
                    <a:pt x="12164" y="2315"/>
                  </a:lnTo>
                  <a:lnTo>
                    <a:pt x="12153" y="2318"/>
                  </a:lnTo>
                  <a:lnTo>
                    <a:pt x="12142" y="2320"/>
                  </a:lnTo>
                  <a:lnTo>
                    <a:pt x="12132" y="2317"/>
                  </a:lnTo>
                  <a:lnTo>
                    <a:pt x="12121" y="2315"/>
                  </a:lnTo>
                  <a:lnTo>
                    <a:pt x="12110" y="2317"/>
                  </a:lnTo>
                  <a:lnTo>
                    <a:pt x="12101" y="2311"/>
                  </a:lnTo>
                  <a:lnTo>
                    <a:pt x="12109" y="2320"/>
                  </a:lnTo>
                  <a:lnTo>
                    <a:pt x="12101" y="2328"/>
                  </a:lnTo>
                  <a:lnTo>
                    <a:pt x="12092" y="2321"/>
                  </a:lnTo>
                  <a:lnTo>
                    <a:pt x="12083" y="2313"/>
                  </a:lnTo>
                  <a:lnTo>
                    <a:pt x="12073" y="2306"/>
                  </a:lnTo>
                  <a:lnTo>
                    <a:pt x="12078" y="2319"/>
                  </a:lnTo>
                  <a:lnTo>
                    <a:pt x="12067" y="2319"/>
                  </a:lnTo>
                  <a:lnTo>
                    <a:pt x="12059" y="2311"/>
                  </a:lnTo>
                  <a:lnTo>
                    <a:pt x="12055" y="2322"/>
                  </a:lnTo>
                  <a:lnTo>
                    <a:pt x="12049" y="2332"/>
                  </a:lnTo>
                  <a:lnTo>
                    <a:pt x="12058" y="2341"/>
                  </a:lnTo>
                  <a:lnTo>
                    <a:pt x="12047" y="2343"/>
                  </a:lnTo>
                  <a:lnTo>
                    <a:pt x="12036" y="2339"/>
                  </a:lnTo>
                  <a:lnTo>
                    <a:pt x="12028" y="2331"/>
                  </a:lnTo>
                  <a:lnTo>
                    <a:pt x="12020" y="2322"/>
                  </a:lnTo>
                  <a:lnTo>
                    <a:pt x="12027" y="2333"/>
                  </a:lnTo>
                  <a:lnTo>
                    <a:pt x="12036" y="2340"/>
                  </a:lnTo>
                  <a:lnTo>
                    <a:pt x="12046" y="2344"/>
                  </a:lnTo>
                  <a:lnTo>
                    <a:pt x="12035" y="2348"/>
                  </a:lnTo>
                  <a:lnTo>
                    <a:pt x="12030" y="2359"/>
                  </a:lnTo>
                  <a:lnTo>
                    <a:pt x="12019" y="2360"/>
                  </a:lnTo>
                  <a:lnTo>
                    <a:pt x="12008" y="2357"/>
                  </a:lnTo>
                  <a:lnTo>
                    <a:pt x="12004" y="2368"/>
                  </a:lnTo>
                  <a:lnTo>
                    <a:pt x="12015" y="2371"/>
                  </a:lnTo>
                  <a:lnTo>
                    <a:pt x="12004" y="2373"/>
                  </a:lnTo>
                  <a:lnTo>
                    <a:pt x="11995" y="2365"/>
                  </a:lnTo>
                  <a:lnTo>
                    <a:pt x="12004" y="2375"/>
                  </a:lnTo>
                  <a:lnTo>
                    <a:pt x="12010" y="2386"/>
                  </a:lnTo>
                  <a:lnTo>
                    <a:pt x="12007" y="2395"/>
                  </a:lnTo>
                  <a:lnTo>
                    <a:pt x="11997" y="2399"/>
                  </a:lnTo>
                  <a:lnTo>
                    <a:pt x="11989" y="2407"/>
                  </a:lnTo>
                  <a:lnTo>
                    <a:pt x="11986" y="2418"/>
                  </a:lnTo>
                  <a:lnTo>
                    <a:pt x="11992" y="2428"/>
                  </a:lnTo>
                  <a:lnTo>
                    <a:pt x="11982" y="2432"/>
                  </a:lnTo>
                  <a:lnTo>
                    <a:pt x="11971" y="2428"/>
                  </a:lnTo>
                  <a:lnTo>
                    <a:pt x="11961" y="2429"/>
                  </a:lnTo>
                  <a:lnTo>
                    <a:pt x="11975" y="2428"/>
                  </a:lnTo>
                  <a:lnTo>
                    <a:pt x="11984" y="2434"/>
                  </a:lnTo>
                  <a:lnTo>
                    <a:pt x="11993" y="2443"/>
                  </a:lnTo>
                  <a:lnTo>
                    <a:pt x="12004" y="2446"/>
                  </a:lnTo>
                  <a:lnTo>
                    <a:pt x="12003" y="2459"/>
                  </a:lnTo>
                  <a:lnTo>
                    <a:pt x="11999" y="2471"/>
                  </a:lnTo>
                  <a:lnTo>
                    <a:pt x="11989" y="2476"/>
                  </a:lnTo>
                  <a:lnTo>
                    <a:pt x="11982" y="2485"/>
                  </a:lnTo>
                  <a:lnTo>
                    <a:pt x="11973" y="2491"/>
                  </a:lnTo>
                  <a:lnTo>
                    <a:pt x="11969" y="2502"/>
                  </a:lnTo>
                  <a:lnTo>
                    <a:pt x="11963" y="2513"/>
                  </a:lnTo>
                  <a:lnTo>
                    <a:pt x="11955" y="2521"/>
                  </a:lnTo>
                  <a:lnTo>
                    <a:pt x="11949" y="2531"/>
                  </a:lnTo>
                  <a:lnTo>
                    <a:pt x="11939" y="2537"/>
                  </a:lnTo>
                  <a:lnTo>
                    <a:pt x="11933" y="2526"/>
                  </a:lnTo>
                  <a:lnTo>
                    <a:pt x="11934" y="2538"/>
                  </a:lnTo>
                  <a:lnTo>
                    <a:pt x="11923" y="2541"/>
                  </a:lnTo>
                  <a:lnTo>
                    <a:pt x="11912" y="2544"/>
                  </a:lnTo>
                  <a:lnTo>
                    <a:pt x="11903" y="2551"/>
                  </a:lnTo>
                  <a:lnTo>
                    <a:pt x="11898" y="2561"/>
                  </a:lnTo>
                  <a:lnTo>
                    <a:pt x="11890" y="2553"/>
                  </a:lnTo>
                  <a:lnTo>
                    <a:pt x="11886" y="2565"/>
                  </a:lnTo>
                  <a:lnTo>
                    <a:pt x="11876" y="2557"/>
                  </a:lnTo>
                  <a:lnTo>
                    <a:pt x="11872" y="2559"/>
                  </a:lnTo>
                  <a:lnTo>
                    <a:pt x="11871" y="2573"/>
                  </a:lnTo>
                  <a:lnTo>
                    <a:pt x="11861" y="2579"/>
                  </a:lnTo>
                  <a:lnTo>
                    <a:pt x="11849" y="2580"/>
                  </a:lnTo>
                  <a:lnTo>
                    <a:pt x="11839" y="2578"/>
                  </a:lnTo>
                  <a:lnTo>
                    <a:pt x="11849" y="2583"/>
                  </a:lnTo>
                  <a:lnTo>
                    <a:pt x="11839" y="2589"/>
                  </a:lnTo>
                  <a:lnTo>
                    <a:pt x="11830" y="2595"/>
                  </a:lnTo>
                  <a:lnTo>
                    <a:pt x="11823" y="2604"/>
                  </a:lnTo>
                  <a:lnTo>
                    <a:pt x="11812" y="2606"/>
                  </a:lnTo>
                  <a:lnTo>
                    <a:pt x="11824" y="2607"/>
                  </a:lnTo>
                  <a:lnTo>
                    <a:pt x="11822" y="2619"/>
                  </a:lnTo>
                  <a:lnTo>
                    <a:pt x="11810" y="2617"/>
                  </a:lnTo>
                  <a:lnTo>
                    <a:pt x="11806" y="2628"/>
                  </a:lnTo>
                  <a:lnTo>
                    <a:pt x="11795" y="2627"/>
                  </a:lnTo>
                  <a:lnTo>
                    <a:pt x="11790" y="2617"/>
                  </a:lnTo>
                  <a:lnTo>
                    <a:pt x="11782" y="2609"/>
                  </a:lnTo>
                  <a:lnTo>
                    <a:pt x="11781" y="2597"/>
                  </a:lnTo>
                  <a:lnTo>
                    <a:pt x="11773" y="2590"/>
                  </a:lnTo>
                  <a:lnTo>
                    <a:pt x="11780" y="2599"/>
                  </a:lnTo>
                  <a:lnTo>
                    <a:pt x="11781" y="2611"/>
                  </a:lnTo>
                  <a:lnTo>
                    <a:pt x="11787" y="2620"/>
                  </a:lnTo>
                  <a:lnTo>
                    <a:pt x="11793" y="2631"/>
                  </a:lnTo>
                  <a:lnTo>
                    <a:pt x="11791" y="2645"/>
                  </a:lnTo>
                  <a:lnTo>
                    <a:pt x="11788" y="2656"/>
                  </a:lnTo>
                  <a:lnTo>
                    <a:pt x="11777" y="2658"/>
                  </a:lnTo>
                  <a:lnTo>
                    <a:pt x="11764" y="2656"/>
                  </a:lnTo>
                  <a:lnTo>
                    <a:pt x="11758" y="2667"/>
                  </a:lnTo>
                  <a:lnTo>
                    <a:pt x="11762" y="2678"/>
                  </a:lnTo>
                  <a:lnTo>
                    <a:pt x="11773" y="2683"/>
                  </a:lnTo>
                  <a:lnTo>
                    <a:pt x="11766" y="2692"/>
                  </a:lnTo>
                  <a:lnTo>
                    <a:pt x="11764" y="2695"/>
                  </a:lnTo>
                  <a:lnTo>
                    <a:pt x="11762" y="2706"/>
                  </a:lnTo>
                  <a:lnTo>
                    <a:pt x="11755" y="2716"/>
                  </a:lnTo>
                  <a:lnTo>
                    <a:pt x="11759" y="2727"/>
                  </a:lnTo>
                  <a:lnTo>
                    <a:pt x="11765" y="2737"/>
                  </a:lnTo>
                  <a:lnTo>
                    <a:pt x="11754" y="2735"/>
                  </a:lnTo>
                  <a:lnTo>
                    <a:pt x="11743" y="2735"/>
                  </a:lnTo>
                  <a:lnTo>
                    <a:pt x="11747" y="2745"/>
                  </a:lnTo>
                  <a:lnTo>
                    <a:pt x="11738" y="2752"/>
                  </a:lnTo>
                  <a:lnTo>
                    <a:pt x="11744" y="2762"/>
                  </a:lnTo>
                  <a:lnTo>
                    <a:pt x="11747" y="2774"/>
                  </a:lnTo>
                  <a:lnTo>
                    <a:pt x="11744" y="2785"/>
                  </a:lnTo>
                  <a:lnTo>
                    <a:pt x="11747" y="2797"/>
                  </a:lnTo>
                  <a:lnTo>
                    <a:pt x="11744" y="2809"/>
                  </a:lnTo>
                  <a:lnTo>
                    <a:pt x="11751" y="2819"/>
                  </a:lnTo>
                  <a:lnTo>
                    <a:pt x="11755" y="2829"/>
                  </a:lnTo>
                  <a:lnTo>
                    <a:pt x="11745" y="2835"/>
                  </a:lnTo>
                  <a:lnTo>
                    <a:pt x="11756" y="2839"/>
                  </a:lnTo>
                  <a:lnTo>
                    <a:pt x="11757" y="2840"/>
                  </a:lnTo>
                  <a:lnTo>
                    <a:pt x="11771" y="2840"/>
                  </a:lnTo>
                  <a:close/>
                  <a:moveTo>
                    <a:pt x="11807" y="3193"/>
                  </a:moveTo>
                  <a:lnTo>
                    <a:pt x="11809" y="3181"/>
                  </a:lnTo>
                  <a:lnTo>
                    <a:pt x="11805" y="3170"/>
                  </a:lnTo>
                  <a:lnTo>
                    <a:pt x="11801" y="3158"/>
                  </a:lnTo>
                  <a:lnTo>
                    <a:pt x="11804" y="3146"/>
                  </a:lnTo>
                  <a:lnTo>
                    <a:pt x="11804" y="3132"/>
                  </a:lnTo>
                  <a:lnTo>
                    <a:pt x="11813" y="3124"/>
                  </a:lnTo>
                  <a:lnTo>
                    <a:pt x="11820" y="3115"/>
                  </a:lnTo>
                  <a:lnTo>
                    <a:pt x="11828" y="3107"/>
                  </a:lnTo>
                  <a:lnTo>
                    <a:pt x="11837" y="3099"/>
                  </a:lnTo>
                  <a:lnTo>
                    <a:pt x="11850" y="3099"/>
                  </a:lnTo>
                  <a:lnTo>
                    <a:pt x="11859" y="3105"/>
                  </a:lnTo>
                  <a:lnTo>
                    <a:pt x="11852" y="3115"/>
                  </a:lnTo>
                  <a:lnTo>
                    <a:pt x="11843" y="3122"/>
                  </a:lnTo>
                  <a:lnTo>
                    <a:pt x="11843" y="3134"/>
                  </a:lnTo>
                  <a:lnTo>
                    <a:pt x="11849" y="3145"/>
                  </a:lnTo>
                  <a:lnTo>
                    <a:pt x="11840" y="3152"/>
                  </a:lnTo>
                  <a:lnTo>
                    <a:pt x="11835" y="3163"/>
                  </a:lnTo>
                  <a:lnTo>
                    <a:pt x="11826" y="3168"/>
                  </a:lnTo>
                  <a:lnTo>
                    <a:pt x="11817" y="3177"/>
                  </a:lnTo>
                  <a:lnTo>
                    <a:pt x="11815" y="3189"/>
                  </a:lnTo>
                  <a:lnTo>
                    <a:pt x="11807" y="3193"/>
                  </a:lnTo>
                  <a:close/>
                  <a:moveTo>
                    <a:pt x="11742" y="3152"/>
                  </a:moveTo>
                  <a:lnTo>
                    <a:pt x="11739" y="3163"/>
                  </a:lnTo>
                  <a:lnTo>
                    <a:pt x="11735" y="3174"/>
                  </a:lnTo>
                  <a:lnTo>
                    <a:pt x="11730" y="3184"/>
                  </a:lnTo>
                  <a:lnTo>
                    <a:pt x="11726" y="3196"/>
                  </a:lnTo>
                  <a:lnTo>
                    <a:pt x="11720" y="3207"/>
                  </a:lnTo>
                  <a:lnTo>
                    <a:pt x="11717" y="3218"/>
                  </a:lnTo>
                  <a:lnTo>
                    <a:pt x="11712" y="3229"/>
                  </a:lnTo>
                  <a:lnTo>
                    <a:pt x="11708" y="3240"/>
                  </a:lnTo>
                  <a:lnTo>
                    <a:pt x="11704" y="3254"/>
                  </a:lnTo>
                  <a:lnTo>
                    <a:pt x="11699" y="3243"/>
                  </a:lnTo>
                  <a:lnTo>
                    <a:pt x="11698" y="3232"/>
                  </a:lnTo>
                  <a:lnTo>
                    <a:pt x="11701" y="3220"/>
                  </a:lnTo>
                  <a:lnTo>
                    <a:pt x="11705" y="3209"/>
                  </a:lnTo>
                  <a:lnTo>
                    <a:pt x="11711" y="3198"/>
                  </a:lnTo>
                  <a:lnTo>
                    <a:pt x="11720" y="3189"/>
                  </a:lnTo>
                  <a:lnTo>
                    <a:pt x="11725" y="3178"/>
                  </a:lnTo>
                  <a:lnTo>
                    <a:pt x="11729" y="3167"/>
                  </a:lnTo>
                  <a:lnTo>
                    <a:pt x="11734" y="3156"/>
                  </a:lnTo>
                  <a:lnTo>
                    <a:pt x="11742" y="3152"/>
                  </a:lnTo>
                  <a:close/>
                  <a:moveTo>
                    <a:pt x="11852" y="2934"/>
                  </a:moveTo>
                  <a:lnTo>
                    <a:pt x="11842" y="2943"/>
                  </a:lnTo>
                  <a:lnTo>
                    <a:pt x="11851" y="2935"/>
                  </a:lnTo>
                  <a:lnTo>
                    <a:pt x="11852" y="2934"/>
                  </a:lnTo>
                  <a:close/>
                  <a:moveTo>
                    <a:pt x="11840" y="2946"/>
                  </a:moveTo>
                  <a:lnTo>
                    <a:pt x="11830" y="2951"/>
                  </a:lnTo>
                  <a:lnTo>
                    <a:pt x="11840" y="2946"/>
                  </a:lnTo>
                  <a:close/>
                  <a:moveTo>
                    <a:pt x="11816" y="2970"/>
                  </a:moveTo>
                  <a:lnTo>
                    <a:pt x="11827" y="2971"/>
                  </a:lnTo>
                  <a:lnTo>
                    <a:pt x="11816" y="2971"/>
                  </a:lnTo>
                  <a:lnTo>
                    <a:pt x="11816" y="2970"/>
                  </a:lnTo>
                  <a:close/>
                  <a:moveTo>
                    <a:pt x="11840" y="2965"/>
                  </a:moveTo>
                  <a:lnTo>
                    <a:pt x="11829" y="2964"/>
                  </a:lnTo>
                  <a:lnTo>
                    <a:pt x="11819" y="2970"/>
                  </a:lnTo>
                  <a:lnTo>
                    <a:pt x="11808" y="2966"/>
                  </a:lnTo>
                  <a:lnTo>
                    <a:pt x="11820" y="2963"/>
                  </a:lnTo>
                  <a:lnTo>
                    <a:pt x="11831" y="2963"/>
                  </a:lnTo>
                  <a:lnTo>
                    <a:pt x="11840" y="2965"/>
                  </a:lnTo>
                  <a:close/>
                  <a:moveTo>
                    <a:pt x="11820" y="2997"/>
                  </a:moveTo>
                  <a:lnTo>
                    <a:pt x="11823" y="2986"/>
                  </a:lnTo>
                  <a:lnTo>
                    <a:pt x="11820" y="2997"/>
                  </a:lnTo>
                  <a:close/>
                  <a:moveTo>
                    <a:pt x="11855" y="3042"/>
                  </a:moveTo>
                  <a:lnTo>
                    <a:pt x="11846" y="3036"/>
                  </a:lnTo>
                  <a:lnTo>
                    <a:pt x="11853" y="3027"/>
                  </a:lnTo>
                  <a:lnTo>
                    <a:pt x="11863" y="3032"/>
                  </a:lnTo>
                  <a:lnTo>
                    <a:pt x="11855" y="3041"/>
                  </a:lnTo>
                  <a:lnTo>
                    <a:pt x="11855" y="3042"/>
                  </a:lnTo>
                  <a:close/>
                  <a:moveTo>
                    <a:pt x="11817" y="2854"/>
                  </a:moveTo>
                  <a:lnTo>
                    <a:pt x="11824" y="2864"/>
                  </a:lnTo>
                  <a:lnTo>
                    <a:pt x="11817" y="2855"/>
                  </a:lnTo>
                  <a:lnTo>
                    <a:pt x="11817" y="2854"/>
                  </a:lnTo>
                  <a:close/>
                  <a:moveTo>
                    <a:pt x="11774" y="2991"/>
                  </a:moveTo>
                  <a:lnTo>
                    <a:pt x="11777" y="3003"/>
                  </a:lnTo>
                  <a:lnTo>
                    <a:pt x="11774" y="2991"/>
                  </a:lnTo>
                  <a:close/>
                  <a:moveTo>
                    <a:pt x="11863" y="3106"/>
                  </a:moveTo>
                  <a:lnTo>
                    <a:pt x="11862" y="3094"/>
                  </a:lnTo>
                  <a:lnTo>
                    <a:pt x="11874" y="3093"/>
                  </a:lnTo>
                  <a:lnTo>
                    <a:pt x="11864" y="3100"/>
                  </a:lnTo>
                  <a:lnTo>
                    <a:pt x="11863" y="3106"/>
                  </a:lnTo>
                  <a:close/>
                  <a:moveTo>
                    <a:pt x="11809" y="2995"/>
                  </a:moveTo>
                  <a:lnTo>
                    <a:pt x="11799" y="3001"/>
                  </a:lnTo>
                  <a:lnTo>
                    <a:pt x="11808" y="2995"/>
                  </a:lnTo>
                  <a:lnTo>
                    <a:pt x="11809" y="2995"/>
                  </a:lnTo>
                  <a:close/>
                  <a:moveTo>
                    <a:pt x="11425" y="3070"/>
                  </a:moveTo>
                  <a:lnTo>
                    <a:pt x="11419" y="3081"/>
                  </a:lnTo>
                  <a:lnTo>
                    <a:pt x="11408" y="3083"/>
                  </a:lnTo>
                  <a:lnTo>
                    <a:pt x="11399" y="3076"/>
                  </a:lnTo>
                  <a:lnTo>
                    <a:pt x="11409" y="3071"/>
                  </a:lnTo>
                  <a:lnTo>
                    <a:pt x="11418" y="3064"/>
                  </a:lnTo>
                  <a:lnTo>
                    <a:pt x="11425" y="3070"/>
                  </a:lnTo>
                  <a:close/>
                  <a:moveTo>
                    <a:pt x="11419" y="3085"/>
                  </a:moveTo>
                  <a:lnTo>
                    <a:pt x="11414" y="3095"/>
                  </a:lnTo>
                  <a:lnTo>
                    <a:pt x="11405" y="3089"/>
                  </a:lnTo>
                  <a:lnTo>
                    <a:pt x="11416" y="3086"/>
                  </a:lnTo>
                  <a:lnTo>
                    <a:pt x="11419" y="3085"/>
                  </a:lnTo>
                  <a:close/>
                  <a:moveTo>
                    <a:pt x="11444" y="3380"/>
                  </a:moveTo>
                  <a:lnTo>
                    <a:pt x="11436" y="3388"/>
                  </a:lnTo>
                  <a:lnTo>
                    <a:pt x="11432" y="3400"/>
                  </a:lnTo>
                  <a:lnTo>
                    <a:pt x="11426" y="3390"/>
                  </a:lnTo>
                  <a:lnTo>
                    <a:pt x="11422" y="3379"/>
                  </a:lnTo>
                  <a:lnTo>
                    <a:pt x="11430" y="3371"/>
                  </a:lnTo>
                  <a:lnTo>
                    <a:pt x="11441" y="3375"/>
                  </a:lnTo>
                  <a:lnTo>
                    <a:pt x="11444" y="3380"/>
                  </a:lnTo>
                  <a:close/>
                  <a:moveTo>
                    <a:pt x="11389" y="3391"/>
                  </a:moveTo>
                  <a:lnTo>
                    <a:pt x="11377" y="3388"/>
                  </a:lnTo>
                  <a:lnTo>
                    <a:pt x="11376" y="3376"/>
                  </a:lnTo>
                  <a:lnTo>
                    <a:pt x="11385" y="3369"/>
                  </a:lnTo>
                  <a:lnTo>
                    <a:pt x="11395" y="3373"/>
                  </a:lnTo>
                  <a:lnTo>
                    <a:pt x="11403" y="3381"/>
                  </a:lnTo>
                  <a:lnTo>
                    <a:pt x="11413" y="3374"/>
                  </a:lnTo>
                  <a:lnTo>
                    <a:pt x="11421" y="3382"/>
                  </a:lnTo>
                  <a:lnTo>
                    <a:pt x="11425" y="3393"/>
                  </a:lnTo>
                  <a:lnTo>
                    <a:pt x="11414" y="3396"/>
                  </a:lnTo>
                  <a:lnTo>
                    <a:pt x="11403" y="3398"/>
                  </a:lnTo>
                  <a:lnTo>
                    <a:pt x="11392" y="3394"/>
                  </a:lnTo>
                  <a:lnTo>
                    <a:pt x="11389" y="3391"/>
                  </a:lnTo>
                  <a:close/>
                  <a:moveTo>
                    <a:pt x="11348" y="3362"/>
                  </a:moveTo>
                  <a:lnTo>
                    <a:pt x="11337" y="3361"/>
                  </a:lnTo>
                  <a:lnTo>
                    <a:pt x="11327" y="3356"/>
                  </a:lnTo>
                  <a:lnTo>
                    <a:pt x="11319" y="3350"/>
                  </a:lnTo>
                  <a:lnTo>
                    <a:pt x="11309" y="3345"/>
                  </a:lnTo>
                  <a:lnTo>
                    <a:pt x="11306" y="3334"/>
                  </a:lnTo>
                  <a:lnTo>
                    <a:pt x="11298" y="3325"/>
                  </a:lnTo>
                  <a:lnTo>
                    <a:pt x="11309" y="3320"/>
                  </a:lnTo>
                  <a:lnTo>
                    <a:pt x="11318" y="3315"/>
                  </a:lnTo>
                  <a:lnTo>
                    <a:pt x="11330" y="3311"/>
                  </a:lnTo>
                  <a:lnTo>
                    <a:pt x="11340" y="3314"/>
                  </a:lnTo>
                  <a:lnTo>
                    <a:pt x="11339" y="3326"/>
                  </a:lnTo>
                  <a:lnTo>
                    <a:pt x="11349" y="3322"/>
                  </a:lnTo>
                  <a:lnTo>
                    <a:pt x="11349" y="3310"/>
                  </a:lnTo>
                  <a:lnTo>
                    <a:pt x="11356" y="3319"/>
                  </a:lnTo>
                  <a:lnTo>
                    <a:pt x="11347" y="3325"/>
                  </a:lnTo>
                  <a:lnTo>
                    <a:pt x="11358" y="3329"/>
                  </a:lnTo>
                  <a:lnTo>
                    <a:pt x="11364" y="3339"/>
                  </a:lnTo>
                  <a:lnTo>
                    <a:pt x="11362" y="3350"/>
                  </a:lnTo>
                  <a:lnTo>
                    <a:pt x="11356" y="3360"/>
                  </a:lnTo>
                  <a:lnTo>
                    <a:pt x="11348" y="3362"/>
                  </a:lnTo>
                  <a:close/>
                  <a:moveTo>
                    <a:pt x="11241" y="3214"/>
                  </a:moveTo>
                  <a:lnTo>
                    <a:pt x="11248" y="3205"/>
                  </a:lnTo>
                  <a:lnTo>
                    <a:pt x="11259" y="3203"/>
                  </a:lnTo>
                  <a:lnTo>
                    <a:pt x="11259" y="3215"/>
                  </a:lnTo>
                  <a:lnTo>
                    <a:pt x="11270" y="3218"/>
                  </a:lnTo>
                  <a:lnTo>
                    <a:pt x="11272" y="3213"/>
                  </a:lnTo>
                  <a:lnTo>
                    <a:pt x="11265" y="3204"/>
                  </a:lnTo>
                  <a:lnTo>
                    <a:pt x="11264" y="3192"/>
                  </a:lnTo>
                  <a:lnTo>
                    <a:pt x="11272" y="3184"/>
                  </a:lnTo>
                  <a:lnTo>
                    <a:pt x="11284" y="3183"/>
                  </a:lnTo>
                  <a:lnTo>
                    <a:pt x="11295" y="3181"/>
                  </a:lnTo>
                  <a:lnTo>
                    <a:pt x="11306" y="3179"/>
                  </a:lnTo>
                  <a:lnTo>
                    <a:pt x="11317" y="3179"/>
                  </a:lnTo>
                  <a:lnTo>
                    <a:pt x="11326" y="3185"/>
                  </a:lnTo>
                  <a:lnTo>
                    <a:pt x="11330" y="3197"/>
                  </a:lnTo>
                  <a:lnTo>
                    <a:pt x="11333" y="3209"/>
                  </a:lnTo>
                  <a:lnTo>
                    <a:pt x="11322" y="3210"/>
                  </a:lnTo>
                  <a:lnTo>
                    <a:pt x="11312" y="3214"/>
                  </a:lnTo>
                  <a:lnTo>
                    <a:pt x="11302" y="3217"/>
                  </a:lnTo>
                  <a:lnTo>
                    <a:pt x="11307" y="3217"/>
                  </a:lnTo>
                  <a:lnTo>
                    <a:pt x="11318" y="3213"/>
                  </a:lnTo>
                  <a:lnTo>
                    <a:pt x="11320" y="3212"/>
                  </a:lnTo>
                  <a:lnTo>
                    <a:pt x="11324" y="3212"/>
                  </a:lnTo>
                  <a:lnTo>
                    <a:pt x="11335" y="3212"/>
                  </a:lnTo>
                  <a:lnTo>
                    <a:pt x="11329" y="3222"/>
                  </a:lnTo>
                  <a:lnTo>
                    <a:pt x="11324" y="3233"/>
                  </a:lnTo>
                  <a:lnTo>
                    <a:pt x="11330" y="3223"/>
                  </a:lnTo>
                  <a:lnTo>
                    <a:pt x="11340" y="3228"/>
                  </a:lnTo>
                  <a:lnTo>
                    <a:pt x="11351" y="3228"/>
                  </a:lnTo>
                  <a:lnTo>
                    <a:pt x="11363" y="3227"/>
                  </a:lnTo>
                  <a:lnTo>
                    <a:pt x="11371" y="3235"/>
                  </a:lnTo>
                  <a:lnTo>
                    <a:pt x="11367" y="3246"/>
                  </a:lnTo>
                  <a:lnTo>
                    <a:pt x="11359" y="3254"/>
                  </a:lnTo>
                  <a:lnTo>
                    <a:pt x="11347" y="3257"/>
                  </a:lnTo>
                  <a:lnTo>
                    <a:pt x="11336" y="3260"/>
                  </a:lnTo>
                  <a:lnTo>
                    <a:pt x="11344" y="3252"/>
                  </a:lnTo>
                  <a:lnTo>
                    <a:pt x="11333" y="3254"/>
                  </a:lnTo>
                  <a:lnTo>
                    <a:pt x="11326" y="3263"/>
                  </a:lnTo>
                  <a:lnTo>
                    <a:pt x="11330" y="3274"/>
                  </a:lnTo>
                  <a:lnTo>
                    <a:pt x="11327" y="3285"/>
                  </a:lnTo>
                  <a:lnTo>
                    <a:pt x="11316" y="3290"/>
                  </a:lnTo>
                  <a:lnTo>
                    <a:pt x="11316" y="3286"/>
                  </a:lnTo>
                  <a:lnTo>
                    <a:pt x="11306" y="3288"/>
                  </a:lnTo>
                  <a:lnTo>
                    <a:pt x="11316" y="3291"/>
                  </a:lnTo>
                  <a:lnTo>
                    <a:pt x="11313" y="3303"/>
                  </a:lnTo>
                  <a:lnTo>
                    <a:pt x="11302" y="3305"/>
                  </a:lnTo>
                  <a:lnTo>
                    <a:pt x="11292" y="3302"/>
                  </a:lnTo>
                  <a:lnTo>
                    <a:pt x="11300" y="3310"/>
                  </a:lnTo>
                  <a:lnTo>
                    <a:pt x="11293" y="3319"/>
                  </a:lnTo>
                  <a:lnTo>
                    <a:pt x="11283" y="3322"/>
                  </a:lnTo>
                  <a:lnTo>
                    <a:pt x="11294" y="3323"/>
                  </a:lnTo>
                  <a:lnTo>
                    <a:pt x="11289" y="3328"/>
                  </a:lnTo>
                  <a:lnTo>
                    <a:pt x="11293" y="3339"/>
                  </a:lnTo>
                  <a:lnTo>
                    <a:pt x="11288" y="3349"/>
                  </a:lnTo>
                  <a:lnTo>
                    <a:pt x="11285" y="3360"/>
                  </a:lnTo>
                  <a:lnTo>
                    <a:pt x="11294" y="3366"/>
                  </a:lnTo>
                  <a:lnTo>
                    <a:pt x="11298" y="3377"/>
                  </a:lnTo>
                  <a:lnTo>
                    <a:pt x="11287" y="3376"/>
                  </a:lnTo>
                  <a:lnTo>
                    <a:pt x="11279" y="3380"/>
                  </a:lnTo>
                  <a:lnTo>
                    <a:pt x="11268" y="3382"/>
                  </a:lnTo>
                  <a:lnTo>
                    <a:pt x="11260" y="3377"/>
                  </a:lnTo>
                  <a:lnTo>
                    <a:pt x="11254" y="3376"/>
                  </a:lnTo>
                  <a:lnTo>
                    <a:pt x="11243" y="3373"/>
                  </a:lnTo>
                  <a:lnTo>
                    <a:pt x="11232" y="3373"/>
                  </a:lnTo>
                  <a:lnTo>
                    <a:pt x="11232" y="3357"/>
                  </a:lnTo>
                  <a:lnTo>
                    <a:pt x="11221" y="3357"/>
                  </a:lnTo>
                  <a:lnTo>
                    <a:pt x="11229" y="3348"/>
                  </a:lnTo>
                  <a:lnTo>
                    <a:pt x="11233" y="3344"/>
                  </a:lnTo>
                  <a:lnTo>
                    <a:pt x="11232" y="3332"/>
                  </a:lnTo>
                  <a:lnTo>
                    <a:pt x="11224" y="3325"/>
                  </a:lnTo>
                  <a:lnTo>
                    <a:pt x="11214" y="3318"/>
                  </a:lnTo>
                  <a:lnTo>
                    <a:pt x="11203" y="3318"/>
                  </a:lnTo>
                  <a:lnTo>
                    <a:pt x="11203" y="3303"/>
                  </a:lnTo>
                  <a:lnTo>
                    <a:pt x="11204" y="3292"/>
                  </a:lnTo>
                  <a:lnTo>
                    <a:pt x="11204" y="3291"/>
                  </a:lnTo>
                  <a:lnTo>
                    <a:pt x="11214" y="3286"/>
                  </a:lnTo>
                  <a:lnTo>
                    <a:pt x="11212" y="3274"/>
                  </a:lnTo>
                  <a:lnTo>
                    <a:pt x="11204" y="3266"/>
                  </a:lnTo>
                  <a:lnTo>
                    <a:pt x="11201" y="3254"/>
                  </a:lnTo>
                  <a:lnTo>
                    <a:pt x="11200" y="3242"/>
                  </a:lnTo>
                  <a:lnTo>
                    <a:pt x="11209" y="3249"/>
                  </a:lnTo>
                  <a:lnTo>
                    <a:pt x="11203" y="3239"/>
                  </a:lnTo>
                  <a:lnTo>
                    <a:pt x="11200" y="3227"/>
                  </a:lnTo>
                  <a:lnTo>
                    <a:pt x="11203" y="3216"/>
                  </a:lnTo>
                  <a:lnTo>
                    <a:pt x="11211" y="3224"/>
                  </a:lnTo>
                  <a:lnTo>
                    <a:pt x="11223" y="3225"/>
                  </a:lnTo>
                  <a:lnTo>
                    <a:pt x="11231" y="3233"/>
                  </a:lnTo>
                  <a:lnTo>
                    <a:pt x="11239" y="3225"/>
                  </a:lnTo>
                  <a:lnTo>
                    <a:pt x="11241" y="3214"/>
                  </a:lnTo>
                  <a:close/>
                  <a:moveTo>
                    <a:pt x="11396" y="3348"/>
                  </a:moveTo>
                  <a:lnTo>
                    <a:pt x="11388" y="3340"/>
                  </a:lnTo>
                  <a:lnTo>
                    <a:pt x="11386" y="3328"/>
                  </a:lnTo>
                  <a:lnTo>
                    <a:pt x="11382" y="3318"/>
                  </a:lnTo>
                  <a:lnTo>
                    <a:pt x="11376" y="3307"/>
                  </a:lnTo>
                  <a:lnTo>
                    <a:pt x="11367" y="3300"/>
                  </a:lnTo>
                  <a:lnTo>
                    <a:pt x="11379" y="3299"/>
                  </a:lnTo>
                  <a:lnTo>
                    <a:pt x="11390" y="3300"/>
                  </a:lnTo>
                  <a:lnTo>
                    <a:pt x="11396" y="3290"/>
                  </a:lnTo>
                  <a:lnTo>
                    <a:pt x="11406" y="3285"/>
                  </a:lnTo>
                  <a:lnTo>
                    <a:pt x="11395" y="3279"/>
                  </a:lnTo>
                  <a:lnTo>
                    <a:pt x="11407" y="3280"/>
                  </a:lnTo>
                  <a:lnTo>
                    <a:pt x="11418" y="3279"/>
                  </a:lnTo>
                  <a:lnTo>
                    <a:pt x="11418" y="3291"/>
                  </a:lnTo>
                  <a:lnTo>
                    <a:pt x="11421" y="3302"/>
                  </a:lnTo>
                  <a:lnTo>
                    <a:pt x="11423" y="3305"/>
                  </a:lnTo>
                  <a:lnTo>
                    <a:pt x="11426" y="3299"/>
                  </a:lnTo>
                  <a:lnTo>
                    <a:pt x="11431" y="3289"/>
                  </a:lnTo>
                  <a:lnTo>
                    <a:pt x="11433" y="3300"/>
                  </a:lnTo>
                  <a:lnTo>
                    <a:pt x="11439" y="3295"/>
                  </a:lnTo>
                  <a:lnTo>
                    <a:pt x="11437" y="3284"/>
                  </a:lnTo>
                  <a:lnTo>
                    <a:pt x="11426" y="3280"/>
                  </a:lnTo>
                  <a:lnTo>
                    <a:pt x="11434" y="3272"/>
                  </a:lnTo>
                  <a:lnTo>
                    <a:pt x="11445" y="3266"/>
                  </a:lnTo>
                  <a:lnTo>
                    <a:pt x="11456" y="3265"/>
                  </a:lnTo>
                  <a:lnTo>
                    <a:pt x="11466" y="3268"/>
                  </a:lnTo>
                  <a:lnTo>
                    <a:pt x="11466" y="3280"/>
                  </a:lnTo>
                  <a:lnTo>
                    <a:pt x="11468" y="3288"/>
                  </a:lnTo>
                  <a:lnTo>
                    <a:pt x="11469" y="3299"/>
                  </a:lnTo>
                  <a:lnTo>
                    <a:pt x="11472" y="3307"/>
                  </a:lnTo>
                  <a:lnTo>
                    <a:pt x="11474" y="3312"/>
                  </a:lnTo>
                  <a:lnTo>
                    <a:pt x="11469" y="3314"/>
                  </a:lnTo>
                  <a:lnTo>
                    <a:pt x="11463" y="3311"/>
                  </a:lnTo>
                  <a:lnTo>
                    <a:pt x="11455" y="3312"/>
                  </a:lnTo>
                  <a:lnTo>
                    <a:pt x="11447" y="3320"/>
                  </a:lnTo>
                  <a:lnTo>
                    <a:pt x="11453" y="3330"/>
                  </a:lnTo>
                  <a:lnTo>
                    <a:pt x="11454" y="3330"/>
                  </a:lnTo>
                  <a:lnTo>
                    <a:pt x="11461" y="3339"/>
                  </a:lnTo>
                  <a:lnTo>
                    <a:pt x="11451" y="3344"/>
                  </a:lnTo>
                  <a:lnTo>
                    <a:pt x="11441" y="3349"/>
                  </a:lnTo>
                  <a:lnTo>
                    <a:pt x="11442" y="3361"/>
                  </a:lnTo>
                  <a:lnTo>
                    <a:pt x="11432" y="3367"/>
                  </a:lnTo>
                  <a:lnTo>
                    <a:pt x="11423" y="3362"/>
                  </a:lnTo>
                  <a:lnTo>
                    <a:pt x="11415" y="3363"/>
                  </a:lnTo>
                  <a:lnTo>
                    <a:pt x="11412" y="3358"/>
                  </a:lnTo>
                  <a:lnTo>
                    <a:pt x="11422" y="3358"/>
                  </a:lnTo>
                  <a:lnTo>
                    <a:pt x="11418" y="3352"/>
                  </a:lnTo>
                  <a:lnTo>
                    <a:pt x="11407" y="3348"/>
                  </a:lnTo>
                  <a:lnTo>
                    <a:pt x="11407" y="3348"/>
                  </a:lnTo>
                  <a:lnTo>
                    <a:pt x="11396" y="3348"/>
                  </a:lnTo>
                  <a:close/>
                  <a:moveTo>
                    <a:pt x="11596" y="3355"/>
                  </a:moveTo>
                  <a:lnTo>
                    <a:pt x="11598" y="3343"/>
                  </a:lnTo>
                  <a:lnTo>
                    <a:pt x="11609" y="3346"/>
                  </a:lnTo>
                  <a:lnTo>
                    <a:pt x="11618" y="3351"/>
                  </a:lnTo>
                  <a:lnTo>
                    <a:pt x="11621" y="3363"/>
                  </a:lnTo>
                  <a:lnTo>
                    <a:pt x="11610" y="3364"/>
                  </a:lnTo>
                  <a:lnTo>
                    <a:pt x="11600" y="3360"/>
                  </a:lnTo>
                  <a:lnTo>
                    <a:pt x="11596" y="3355"/>
                  </a:lnTo>
                  <a:close/>
                  <a:moveTo>
                    <a:pt x="11249" y="3185"/>
                  </a:moveTo>
                  <a:lnTo>
                    <a:pt x="11238" y="3189"/>
                  </a:lnTo>
                  <a:lnTo>
                    <a:pt x="11230" y="3198"/>
                  </a:lnTo>
                  <a:lnTo>
                    <a:pt x="11222" y="3205"/>
                  </a:lnTo>
                  <a:lnTo>
                    <a:pt x="11229" y="3213"/>
                  </a:lnTo>
                  <a:lnTo>
                    <a:pt x="11218" y="3214"/>
                  </a:lnTo>
                  <a:lnTo>
                    <a:pt x="11210" y="3205"/>
                  </a:lnTo>
                  <a:lnTo>
                    <a:pt x="11212" y="3194"/>
                  </a:lnTo>
                  <a:lnTo>
                    <a:pt x="11219" y="3185"/>
                  </a:lnTo>
                  <a:lnTo>
                    <a:pt x="11227" y="3176"/>
                  </a:lnTo>
                  <a:lnTo>
                    <a:pt x="11238" y="3175"/>
                  </a:lnTo>
                  <a:lnTo>
                    <a:pt x="11250" y="3171"/>
                  </a:lnTo>
                  <a:lnTo>
                    <a:pt x="11255" y="3170"/>
                  </a:lnTo>
                  <a:lnTo>
                    <a:pt x="11267" y="3171"/>
                  </a:lnTo>
                  <a:lnTo>
                    <a:pt x="11278" y="3169"/>
                  </a:lnTo>
                  <a:lnTo>
                    <a:pt x="11287" y="3162"/>
                  </a:lnTo>
                  <a:lnTo>
                    <a:pt x="11294" y="3152"/>
                  </a:lnTo>
                  <a:lnTo>
                    <a:pt x="11300" y="3142"/>
                  </a:lnTo>
                  <a:lnTo>
                    <a:pt x="11308" y="3134"/>
                  </a:lnTo>
                  <a:lnTo>
                    <a:pt x="11319" y="3130"/>
                  </a:lnTo>
                  <a:lnTo>
                    <a:pt x="11331" y="3127"/>
                  </a:lnTo>
                  <a:lnTo>
                    <a:pt x="11342" y="3119"/>
                  </a:lnTo>
                  <a:lnTo>
                    <a:pt x="11339" y="3130"/>
                  </a:lnTo>
                  <a:lnTo>
                    <a:pt x="11345" y="3140"/>
                  </a:lnTo>
                  <a:lnTo>
                    <a:pt x="11345" y="3152"/>
                  </a:lnTo>
                  <a:lnTo>
                    <a:pt x="11346" y="3164"/>
                  </a:lnTo>
                  <a:lnTo>
                    <a:pt x="11338" y="3172"/>
                  </a:lnTo>
                  <a:lnTo>
                    <a:pt x="11334" y="3185"/>
                  </a:lnTo>
                  <a:lnTo>
                    <a:pt x="11323" y="3182"/>
                  </a:lnTo>
                  <a:lnTo>
                    <a:pt x="11313" y="3176"/>
                  </a:lnTo>
                  <a:lnTo>
                    <a:pt x="11302" y="3175"/>
                  </a:lnTo>
                  <a:lnTo>
                    <a:pt x="11291" y="3178"/>
                  </a:lnTo>
                  <a:lnTo>
                    <a:pt x="11280" y="3181"/>
                  </a:lnTo>
                  <a:lnTo>
                    <a:pt x="11269" y="3185"/>
                  </a:lnTo>
                  <a:lnTo>
                    <a:pt x="11259" y="3181"/>
                  </a:lnTo>
                  <a:lnTo>
                    <a:pt x="11249" y="3185"/>
                  </a:lnTo>
                  <a:close/>
                  <a:moveTo>
                    <a:pt x="11232" y="3215"/>
                  </a:moveTo>
                  <a:lnTo>
                    <a:pt x="11226" y="3204"/>
                  </a:lnTo>
                  <a:lnTo>
                    <a:pt x="11233" y="3197"/>
                  </a:lnTo>
                  <a:lnTo>
                    <a:pt x="11238" y="3193"/>
                  </a:lnTo>
                  <a:lnTo>
                    <a:pt x="11243" y="3191"/>
                  </a:lnTo>
                  <a:lnTo>
                    <a:pt x="11246" y="3202"/>
                  </a:lnTo>
                  <a:lnTo>
                    <a:pt x="11240" y="3212"/>
                  </a:lnTo>
                  <a:lnTo>
                    <a:pt x="11232" y="3215"/>
                  </a:lnTo>
                  <a:close/>
                  <a:moveTo>
                    <a:pt x="11371" y="3351"/>
                  </a:moveTo>
                  <a:lnTo>
                    <a:pt x="11368" y="3364"/>
                  </a:lnTo>
                  <a:lnTo>
                    <a:pt x="11363" y="3374"/>
                  </a:lnTo>
                  <a:lnTo>
                    <a:pt x="11359" y="3385"/>
                  </a:lnTo>
                  <a:lnTo>
                    <a:pt x="11356" y="3374"/>
                  </a:lnTo>
                  <a:lnTo>
                    <a:pt x="11363" y="3364"/>
                  </a:lnTo>
                  <a:lnTo>
                    <a:pt x="11368" y="3354"/>
                  </a:lnTo>
                  <a:lnTo>
                    <a:pt x="11371" y="3351"/>
                  </a:lnTo>
                  <a:close/>
                  <a:moveTo>
                    <a:pt x="11326" y="3368"/>
                  </a:moveTo>
                  <a:lnTo>
                    <a:pt x="11335" y="3375"/>
                  </a:lnTo>
                  <a:lnTo>
                    <a:pt x="11345" y="3379"/>
                  </a:lnTo>
                  <a:lnTo>
                    <a:pt x="11334" y="3378"/>
                  </a:lnTo>
                  <a:lnTo>
                    <a:pt x="11327" y="3369"/>
                  </a:lnTo>
                  <a:lnTo>
                    <a:pt x="11326" y="3368"/>
                  </a:lnTo>
                  <a:close/>
                  <a:moveTo>
                    <a:pt x="11300" y="3373"/>
                  </a:moveTo>
                  <a:lnTo>
                    <a:pt x="11294" y="3364"/>
                  </a:lnTo>
                  <a:lnTo>
                    <a:pt x="11305" y="3361"/>
                  </a:lnTo>
                  <a:lnTo>
                    <a:pt x="11314" y="3368"/>
                  </a:lnTo>
                  <a:lnTo>
                    <a:pt x="11308" y="3378"/>
                  </a:lnTo>
                  <a:lnTo>
                    <a:pt x="11300" y="3373"/>
                  </a:lnTo>
                  <a:close/>
                  <a:moveTo>
                    <a:pt x="11365" y="3158"/>
                  </a:moveTo>
                  <a:lnTo>
                    <a:pt x="11376" y="3155"/>
                  </a:lnTo>
                  <a:lnTo>
                    <a:pt x="11384" y="3155"/>
                  </a:lnTo>
                  <a:lnTo>
                    <a:pt x="11380" y="3162"/>
                  </a:lnTo>
                  <a:lnTo>
                    <a:pt x="11371" y="3163"/>
                  </a:lnTo>
                  <a:lnTo>
                    <a:pt x="11367" y="3164"/>
                  </a:lnTo>
                  <a:lnTo>
                    <a:pt x="11365" y="3158"/>
                  </a:lnTo>
                  <a:close/>
                  <a:moveTo>
                    <a:pt x="11445" y="3376"/>
                  </a:moveTo>
                  <a:lnTo>
                    <a:pt x="11452" y="3367"/>
                  </a:lnTo>
                  <a:lnTo>
                    <a:pt x="11463" y="3364"/>
                  </a:lnTo>
                  <a:lnTo>
                    <a:pt x="11458" y="3370"/>
                  </a:lnTo>
                  <a:lnTo>
                    <a:pt x="11453" y="3373"/>
                  </a:lnTo>
                  <a:lnTo>
                    <a:pt x="11445" y="3376"/>
                  </a:lnTo>
                  <a:close/>
                  <a:moveTo>
                    <a:pt x="11221" y="3335"/>
                  </a:moveTo>
                  <a:lnTo>
                    <a:pt x="11214" y="3329"/>
                  </a:lnTo>
                  <a:lnTo>
                    <a:pt x="11213" y="3326"/>
                  </a:lnTo>
                  <a:lnTo>
                    <a:pt x="11222" y="3334"/>
                  </a:lnTo>
                  <a:lnTo>
                    <a:pt x="11221" y="3335"/>
                  </a:lnTo>
                  <a:close/>
                  <a:moveTo>
                    <a:pt x="12142" y="4759"/>
                  </a:moveTo>
                  <a:lnTo>
                    <a:pt x="12136" y="4749"/>
                  </a:lnTo>
                  <a:lnTo>
                    <a:pt x="12132" y="4747"/>
                  </a:lnTo>
                  <a:lnTo>
                    <a:pt x="12131" y="4743"/>
                  </a:lnTo>
                  <a:lnTo>
                    <a:pt x="12120" y="4745"/>
                  </a:lnTo>
                  <a:lnTo>
                    <a:pt x="12109" y="4747"/>
                  </a:lnTo>
                  <a:lnTo>
                    <a:pt x="12105" y="4748"/>
                  </a:lnTo>
                  <a:lnTo>
                    <a:pt x="12092" y="4748"/>
                  </a:lnTo>
                  <a:lnTo>
                    <a:pt x="12100" y="4740"/>
                  </a:lnTo>
                  <a:lnTo>
                    <a:pt x="12102" y="4740"/>
                  </a:lnTo>
                  <a:lnTo>
                    <a:pt x="12102" y="4732"/>
                  </a:lnTo>
                  <a:lnTo>
                    <a:pt x="12092" y="4728"/>
                  </a:lnTo>
                  <a:lnTo>
                    <a:pt x="12081" y="4727"/>
                  </a:lnTo>
                  <a:lnTo>
                    <a:pt x="12076" y="4717"/>
                  </a:lnTo>
                  <a:lnTo>
                    <a:pt x="12072" y="4718"/>
                  </a:lnTo>
                  <a:lnTo>
                    <a:pt x="12062" y="4713"/>
                  </a:lnTo>
                  <a:lnTo>
                    <a:pt x="12053" y="4719"/>
                  </a:lnTo>
                  <a:lnTo>
                    <a:pt x="12042" y="4717"/>
                  </a:lnTo>
                  <a:lnTo>
                    <a:pt x="12031" y="4714"/>
                  </a:lnTo>
                  <a:lnTo>
                    <a:pt x="12026" y="4716"/>
                  </a:lnTo>
                  <a:lnTo>
                    <a:pt x="12016" y="4719"/>
                  </a:lnTo>
                  <a:lnTo>
                    <a:pt x="12005" y="4722"/>
                  </a:lnTo>
                  <a:lnTo>
                    <a:pt x="11997" y="4714"/>
                  </a:lnTo>
                  <a:lnTo>
                    <a:pt x="11988" y="4720"/>
                  </a:lnTo>
                  <a:lnTo>
                    <a:pt x="11980" y="4713"/>
                  </a:lnTo>
                  <a:lnTo>
                    <a:pt x="11976" y="4702"/>
                  </a:lnTo>
                  <a:lnTo>
                    <a:pt x="11969" y="4693"/>
                  </a:lnTo>
                  <a:lnTo>
                    <a:pt x="11960" y="4686"/>
                  </a:lnTo>
                  <a:lnTo>
                    <a:pt x="11960" y="4675"/>
                  </a:lnTo>
                  <a:lnTo>
                    <a:pt x="11971" y="4675"/>
                  </a:lnTo>
                  <a:lnTo>
                    <a:pt x="11982" y="4677"/>
                  </a:lnTo>
                  <a:lnTo>
                    <a:pt x="11981" y="4666"/>
                  </a:lnTo>
                  <a:lnTo>
                    <a:pt x="11971" y="4668"/>
                  </a:lnTo>
                  <a:lnTo>
                    <a:pt x="11971" y="4668"/>
                  </a:lnTo>
                  <a:lnTo>
                    <a:pt x="11970" y="4665"/>
                  </a:lnTo>
                  <a:lnTo>
                    <a:pt x="11968" y="4664"/>
                  </a:lnTo>
                  <a:lnTo>
                    <a:pt x="11968" y="4667"/>
                  </a:lnTo>
                  <a:lnTo>
                    <a:pt x="11967" y="4667"/>
                  </a:lnTo>
                  <a:lnTo>
                    <a:pt x="11964" y="4659"/>
                  </a:lnTo>
                  <a:lnTo>
                    <a:pt x="11964" y="4659"/>
                  </a:lnTo>
                  <a:lnTo>
                    <a:pt x="11963" y="4661"/>
                  </a:lnTo>
                  <a:lnTo>
                    <a:pt x="11962" y="4661"/>
                  </a:lnTo>
                  <a:lnTo>
                    <a:pt x="11961" y="4666"/>
                  </a:lnTo>
                  <a:lnTo>
                    <a:pt x="11960" y="4672"/>
                  </a:lnTo>
                  <a:lnTo>
                    <a:pt x="11959" y="4674"/>
                  </a:lnTo>
                  <a:lnTo>
                    <a:pt x="11954" y="4663"/>
                  </a:lnTo>
                  <a:lnTo>
                    <a:pt x="11946" y="4655"/>
                  </a:lnTo>
                  <a:lnTo>
                    <a:pt x="11943" y="4649"/>
                  </a:lnTo>
                  <a:lnTo>
                    <a:pt x="11942" y="4649"/>
                  </a:lnTo>
                  <a:lnTo>
                    <a:pt x="11933" y="4646"/>
                  </a:lnTo>
                  <a:lnTo>
                    <a:pt x="11930" y="4635"/>
                  </a:lnTo>
                  <a:lnTo>
                    <a:pt x="11926" y="4624"/>
                  </a:lnTo>
                  <a:lnTo>
                    <a:pt x="11916" y="4618"/>
                  </a:lnTo>
                  <a:lnTo>
                    <a:pt x="11914" y="4618"/>
                  </a:lnTo>
                  <a:lnTo>
                    <a:pt x="11917" y="4617"/>
                  </a:lnTo>
                  <a:lnTo>
                    <a:pt x="11927" y="4620"/>
                  </a:lnTo>
                  <a:lnTo>
                    <a:pt x="11933" y="4608"/>
                  </a:lnTo>
                  <a:lnTo>
                    <a:pt x="11937" y="4610"/>
                  </a:lnTo>
                  <a:lnTo>
                    <a:pt x="11939" y="4606"/>
                  </a:lnTo>
                  <a:lnTo>
                    <a:pt x="11933" y="4595"/>
                  </a:lnTo>
                  <a:lnTo>
                    <a:pt x="11942" y="4588"/>
                  </a:lnTo>
                  <a:lnTo>
                    <a:pt x="11951" y="4588"/>
                  </a:lnTo>
                  <a:lnTo>
                    <a:pt x="11958" y="4579"/>
                  </a:lnTo>
                  <a:lnTo>
                    <a:pt x="11961" y="4568"/>
                  </a:lnTo>
                  <a:lnTo>
                    <a:pt x="11963" y="4561"/>
                  </a:lnTo>
                  <a:lnTo>
                    <a:pt x="11972" y="4558"/>
                  </a:lnTo>
                  <a:lnTo>
                    <a:pt x="11978" y="4548"/>
                  </a:lnTo>
                  <a:lnTo>
                    <a:pt x="11978" y="4545"/>
                  </a:lnTo>
                  <a:lnTo>
                    <a:pt x="11975" y="4533"/>
                  </a:lnTo>
                  <a:lnTo>
                    <a:pt x="11982" y="4529"/>
                  </a:lnTo>
                  <a:lnTo>
                    <a:pt x="11990" y="4527"/>
                  </a:lnTo>
                  <a:lnTo>
                    <a:pt x="12001" y="4524"/>
                  </a:lnTo>
                  <a:lnTo>
                    <a:pt x="12004" y="4525"/>
                  </a:lnTo>
                  <a:lnTo>
                    <a:pt x="12015" y="4525"/>
                  </a:lnTo>
                  <a:lnTo>
                    <a:pt x="12022" y="4523"/>
                  </a:lnTo>
                  <a:lnTo>
                    <a:pt x="12024" y="4520"/>
                  </a:lnTo>
                  <a:lnTo>
                    <a:pt x="12030" y="4512"/>
                  </a:lnTo>
                  <a:lnTo>
                    <a:pt x="12031" y="4510"/>
                  </a:lnTo>
                  <a:lnTo>
                    <a:pt x="12042" y="4507"/>
                  </a:lnTo>
                  <a:lnTo>
                    <a:pt x="12048" y="4505"/>
                  </a:lnTo>
                  <a:lnTo>
                    <a:pt x="12050" y="4505"/>
                  </a:lnTo>
                  <a:lnTo>
                    <a:pt x="12056" y="4508"/>
                  </a:lnTo>
                  <a:lnTo>
                    <a:pt x="12067" y="4508"/>
                  </a:lnTo>
                  <a:lnTo>
                    <a:pt x="12075" y="4504"/>
                  </a:lnTo>
                  <a:lnTo>
                    <a:pt x="12081" y="4496"/>
                  </a:lnTo>
                  <a:lnTo>
                    <a:pt x="12082" y="4493"/>
                  </a:lnTo>
                  <a:lnTo>
                    <a:pt x="12088" y="4491"/>
                  </a:lnTo>
                  <a:lnTo>
                    <a:pt x="12088" y="4491"/>
                  </a:lnTo>
                  <a:lnTo>
                    <a:pt x="12092" y="4492"/>
                  </a:lnTo>
                  <a:lnTo>
                    <a:pt x="12100" y="4493"/>
                  </a:lnTo>
                  <a:lnTo>
                    <a:pt x="12110" y="4489"/>
                  </a:lnTo>
                  <a:lnTo>
                    <a:pt x="12121" y="4487"/>
                  </a:lnTo>
                  <a:lnTo>
                    <a:pt x="12133" y="4489"/>
                  </a:lnTo>
                  <a:lnTo>
                    <a:pt x="12143" y="4485"/>
                  </a:lnTo>
                  <a:lnTo>
                    <a:pt x="12154" y="4484"/>
                  </a:lnTo>
                  <a:lnTo>
                    <a:pt x="12162" y="4475"/>
                  </a:lnTo>
                  <a:lnTo>
                    <a:pt x="12173" y="4475"/>
                  </a:lnTo>
                  <a:lnTo>
                    <a:pt x="12184" y="4475"/>
                  </a:lnTo>
                  <a:lnTo>
                    <a:pt x="12192" y="4484"/>
                  </a:lnTo>
                  <a:lnTo>
                    <a:pt x="12202" y="4489"/>
                  </a:lnTo>
                  <a:lnTo>
                    <a:pt x="12203" y="4490"/>
                  </a:lnTo>
                  <a:lnTo>
                    <a:pt x="12204" y="4491"/>
                  </a:lnTo>
                  <a:lnTo>
                    <a:pt x="12215" y="4489"/>
                  </a:lnTo>
                  <a:lnTo>
                    <a:pt x="12225" y="4493"/>
                  </a:lnTo>
                  <a:lnTo>
                    <a:pt x="12229" y="4498"/>
                  </a:lnTo>
                  <a:lnTo>
                    <a:pt x="12237" y="4499"/>
                  </a:lnTo>
                  <a:lnTo>
                    <a:pt x="12248" y="4496"/>
                  </a:lnTo>
                  <a:lnTo>
                    <a:pt x="12259" y="4494"/>
                  </a:lnTo>
                  <a:lnTo>
                    <a:pt x="12270" y="4494"/>
                  </a:lnTo>
                  <a:lnTo>
                    <a:pt x="12276" y="4491"/>
                  </a:lnTo>
                  <a:lnTo>
                    <a:pt x="12286" y="4485"/>
                  </a:lnTo>
                  <a:lnTo>
                    <a:pt x="12285" y="4473"/>
                  </a:lnTo>
                  <a:lnTo>
                    <a:pt x="12286" y="4460"/>
                  </a:lnTo>
                  <a:lnTo>
                    <a:pt x="12297" y="4463"/>
                  </a:lnTo>
                  <a:lnTo>
                    <a:pt x="12306" y="4469"/>
                  </a:lnTo>
                  <a:lnTo>
                    <a:pt x="12312" y="4479"/>
                  </a:lnTo>
                  <a:lnTo>
                    <a:pt x="12313" y="4491"/>
                  </a:lnTo>
                  <a:lnTo>
                    <a:pt x="12303" y="4496"/>
                  </a:lnTo>
                  <a:lnTo>
                    <a:pt x="12294" y="4504"/>
                  </a:lnTo>
                  <a:lnTo>
                    <a:pt x="12296" y="4515"/>
                  </a:lnTo>
                  <a:lnTo>
                    <a:pt x="12293" y="4526"/>
                  </a:lnTo>
                  <a:lnTo>
                    <a:pt x="12284" y="4535"/>
                  </a:lnTo>
                  <a:lnTo>
                    <a:pt x="12277" y="4538"/>
                  </a:lnTo>
                  <a:lnTo>
                    <a:pt x="12270" y="4530"/>
                  </a:lnTo>
                  <a:lnTo>
                    <a:pt x="12259" y="4530"/>
                  </a:lnTo>
                  <a:lnTo>
                    <a:pt x="12253" y="4528"/>
                  </a:lnTo>
                  <a:lnTo>
                    <a:pt x="12242" y="4526"/>
                  </a:lnTo>
                  <a:lnTo>
                    <a:pt x="12231" y="4524"/>
                  </a:lnTo>
                  <a:lnTo>
                    <a:pt x="12224" y="4518"/>
                  </a:lnTo>
                  <a:lnTo>
                    <a:pt x="12214" y="4523"/>
                  </a:lnTo>
                  <a:lnTo>
                    <a:pt x="12205" y="4528"/>
                  </a:lnTo>
                  <a:lnTo>
                    <a:pt x="12203" y="4529"/>
                  </a:lnTo>
                  <a:lnTo>
                    <a:pt x="12192" y="4528"/>
                  </a:lnTo>
                  <a:lnTo>
                    <a:pt x="12182" y="4522"/>
                  </a:lnTo>
                  <a:lnTo>
                    <a:pt x="12174" y="4530"/>
                  </a:lnTo>
                  <a:lnTo>
                    <a:pt x="12165" y="4537"/>
                  </a:lnTo>
                  <a:lnTo>
                    <a:pt x="12153" y="4538"/>
                  </a:lnTo>
                  <a:lnTo>
                    <a:pt x="12148" y="4535"/>
                  </a:lnTo>
                  <a:lnTo>
                    <a:pt x="12141" y="4537"/>
                  </a:lnTo>
                  <a:lnTo>
                    <a:pt x="12140" y="4546"/>
                  </a:lnTo>
                  <a:lnTo>
                    <a:pt x="12149" y="4553"/>
                  </a:lnTo>
                  <a:lnTo>
                    <a:pt x="12150" y="4565"/>
                  </a:lnTo>
                  <a:lnTo>
                    <a:pt x="12156" y="4565"/>
                  </a:lnTo>
                  <a:lnTo>
                    <a:pt x="12166" y="4568"/>
                  </a:lnTo>
                  <a:lnTo>
                    <a:pt x="12173" y="4576"/>
                  </a:lnTo>
                  <a:lnTo>
                    <a:pt x="12163" y="4573"/>
                  </a:lnTo>
                  <a:lnTo>
                    <a:pt x="12156" y="4571"/>
                  </a:lnTo>
                  <a:lnTo>
                    <a:pt x="12146" y="4566"/>
                  </a:lnTo>
                  <a:lnTo>
                    <a:pt x="12136" y="4572"/>
                  </a:lnTo>
                  <a:lnTo>
                    <a:pt x="12144" y="4580"/>
                  </a:lnTo>
                  <a:lnTo>
                    <a:pt x="12154" y="4585"/>
                  </a:lnTo>
                  <a:lnTo>
                    <a:pt x="12154" y="4597"/>
                  </a:lnTo>
                  <a:lnTo>
                    <a:pt x="12144" y="4592"/>
                  </a:lnTo>
                  <a:lnTo>
                    <a:pt x="12138" y="4582"/>
                  </a:lnTo>
                  <a:lnTo>
                    <a:pt x="12129" y="4576"/>
                  </a:lnTo>
                  <a:lnTo>
                    <a:pt x="12118" y="4573"/>
                  </a:lnTo>
                  <a:lnTo>
                    <a:pt x="12120" y="4585"/>
                  </a:lnTo>
                  <a:lnTo>
                    <a:pt x="12128" y="4593"/>
                  </a:lnTo>
                  <a:lnTo>
                    <a:pt x="12137" y="4599"/>
                  </a:lnTo>
                  <a:lnTo>
                    <a:pt x="12126" y="4598"/>
                  </a:lnTo>
                  <a:lnTo>
                    <a:pt x="12116" y="4591"/>
                  </a:lnTo>
                  <a:lnTo>
                    <a:pt x="12114" y="4580"/>
                  </a:lnTo>
                  <a:lnTo>
                    <a:pt x="12105" y="4573"/>
                  </a:lnTo>
                  <a:lnTo>
                    <a:pt x="12095" y="4568"/>
                  </a:lnTo>
                  <a:lnTo>
                    <a:pt x="12095" y="4568"/>
                  </a:lnTo>
                  <a:lnTo>
                    <a:pt x="12087" y="4561"/>
                  </a:lnTo>
                  <a:lnTo>
                    <a:pt x="12091" y="4550"/>
                  </a:lnTo>
                  <a:lnTo>
                    <a:pt x="12080" y="4551"/>
                  </a:lnTo>
                  <a:lnTo>
                    <a:pt x="12076" y="4554"/>
                  </a:lnTo>
                  <a:lnTo>
                    <a:pt x="12074" y="4557"/>
                  </a:lnTo>
                  <a:lnTo>
                    <a:pt x="12073" y="4569"/>
                  </a:lnTo>
                  <a:lnTo>
                    <a:pt x="12069" y="4580"/>
                  </a:lnTo>
                  <a:lnTo>
                    <a:pt x="12070" y="4591"/>
                  </a:lnTo>
                  <a:lnTo>
                    <a:pt x="12074" y="4596"/>
                  </a:lnTo>
                  <a:lnTo>
                    <a:pt x="12080" y="4605"/>
                  </a:lnTo>
                  <a:lnTo>
                    <a:pt x="12087" y="4615"/>
                  </a:lnTo>
                  <a:lnTo>
                    <a:pt x="12090" y="4624"/>
                  </a:lnTo>
                  <a:lnTo>
                    <a:pt x="12099" y="4631"/>
                  </a:lnTo>
                  <a:lnTo>
                    <a:pt x="12106" y="4639"/>
                  </a:lnTo>
                  <a:lnTo>
                    <a:pt x="12112" y="4649"/>
                  </a:lnTo>
                  <a:lnTo>
                    <a:pt x="12108" y="4660"/>
                  </a:lnTo>
                  <a:lnTo>
                    <a:pt x="12098" y="4662"/>
                  </a:lnTo>
                  <a:lnTo>
                    <a:pt x="12108" y="4657"/>
                  </a:lnTo>
                  <a:lnTo>
                    <a:pt x="12102" y="4647"/>
                  </a:lnTo>
                  <a:lnTo>
                    <a:pt x="12092" y="4643"/>
                  </a:lnTo>
                  <a:lnTo>
                    <a:pt x="12084" y="4652"/>
                  </a:lnTo>
                  <a:lnTo>
                    <a:pt x="12090" y="4661"/>
                  </a:lnTo>
                  <a:lnTo>
                    <a:pt x="12096" y="4669"/>
                  </a:lnTo>
                  <a:lnTo>
                    <a:pt x="12087" y="4675"/>
                  </a:lnTo>
                  <a:lnTo>
                    <a:pt x="12077" y="4679"/>
                  </a:lnTo>
                  <a:lnTo>
                    <a:pt x="12085" y="4686"/>
                  </a:lnTo>
                  <a:lnTo>
                    <a:pt x="12096" y="4689"/>
                  </a:lnTo>
                  <a:lnTo>
                    <a:pt x="12104" y="4696"/>
                  </a:lnTo>
                  <a:lnTo>
                    <a:pt x="12115" y="4697"/>
                  </a:lnTo>
                  <a:lnTo>
                    <a:pt x="12118" y="4705"/>
                  </a:lnTo>
                  <a:lnTo>
                    <a:pt x="12129" y="4707"/>
                  </a:lnTo>
                  <a:lnTo>
                    <a:pt x="12133" y="4717"/>
                  </a:lnTo>
                  <a:lnTo>
                    <a:pt x="12136" y="4719"/>
                  </a:lnTo>
                  <a:lnTo>
                    <a:pt x="12147" y="4722"/>
                  </a:lnTo>
                  <a:lnTo>
                    <a:pt x="12156" y="4727"/>
                  </a:lnTo>
                  <a:lnTo>
                    <a:pt x="12155" y="4739"/>
                  </a:lnTo>
                  <a:lnTo>
                    <a:pt x="12156" y="4750"/>
                  </a:lnTo>
                  <a:lnTo>
                    <a:pt x="12160" y="4761"/>
                  </a:lnTo>
                  <a:lnTo>
                    <a:pt x="12153" y="4769"/>
                  </a:lnTo>
                  <a:lnTo>
                    <a:pt x="12147" y="4759"/>
                  </a:lnTo>
                  <a:lnTo>
                    <a:pt x="12143" y="4760"/>
                  </a:lnTo>
                  <a:lnTo>
                    <a:pt x="12142" y="4759"/>
                  </a:lnTo>
                  <a:close/>
                  <a:moveTo>
                    <a:pt x="12217" y="4595"/>
                  </a:moveTo>
                  <a:lnTo>
                    <a:pt x="12228" y="4594"/>
                  </a:lnTo>
                  <a:lnTo>
                    <a:pt x="12239" y="4593"/>
                  </a:lnTo>
                  <a:lnTo>
                    <a:pt x="12236" y="4604"/>
                  </a:lnTo>
                  <a:lnTo>
                    <a:pt x="12226" y="4609"/>
                  </a:lnTo>
                  <a:lnTo>
                    <a:pt x="12219" y="4600"/>
                  </a:lnTo>
                  <a:lnTo>
                    <a:pt x="12217" y="4595"/>
                  </a:lnTo>
                  <a:close/>
                  <a:moveTo>
                    <a:pt x="12267" y="4701"/>
                  </a:moveTo>
                  <a:lnTo>
                    <a:pt x="12278" y="4700"/>
                  </a:lnTo>
                  <a:lnTo>
                    <a:pt x="12284" y="4710"/>
                  </a:lnTo>
                  <a:lnTo>
                    <a:pt x="12285" y="4721"/>
                  </a:lnTo>
                  <a:lnTo>
                    <a:pt x="12277" y="4730"/>
                  </a:lnTo>
                  <a:lnTo>
                    <a:pt x="12267" y="4726"/>
                  </a:lnTo>
                  <a:lnTo>
                    <a:pt x="12275" y="4718"/>
                  </a:lnTo>
                  <a:lnTo>
                    <a:pt x="12268" y="4709"/>
                  </a:lnTo>
                  <a:lnTo>
                    <a:pt x="12267" y="4701"/>
                  </a:lnTo>
                  <a:close/>
                  <a:moveTo>
                    <a:pt x="11922" y="4642"/>
                  </a:moveTo>
                  <a:lnTo>
                    <a:pt x="11911" y="4638"/>
                  </a:lnTo>
                  <a:lnTo>
                    <a:pt x="11905" y="4628"/>
                  </a:lnTo>
                  <a:lnTo>
                    <a:pt x="11898" y="4619"/>
                  </a:lnTo>
                  <a:lnTo>
                    <a:pt x="11904" y="4609"/>
                  </a:lnTo>
                  <a:lnTo>
                    <a:pt x="11905" y="4621"/>
                  </a:lnTo>
                  <a:lnTo>
                    <a:pt x="11910" y="4632"/>
                  </a:lnTo>
                  <a:lnTo>
                    <a:pt x="11920" y="4637"/>
                  </a:lnTo>
                  <a:lnTo>
                    <a:pt x="11922" y="4642"/>
                  </a:lnTo>
                  <a:close/>
                  <a:moveTo>
                    <a:pt x="11954" y="4707"/>
                  </a:moveTo>
                  <a:lnTo>
                    <a:pt x="11960" y="4717"/>
                  </a:lnTo>
                  <a:lnTo>
                    <a:pt x="11952" y="4709"/>
                  </a:lnTo>
                  <a:lnTo>
                    <a:pt x="11954" y="4707"/>
                  </a:lnTo>
                  <a:close/>
                  <a:moveTo>
                    <a:pt x="11939" y="4718"/>
                  </a:moveTo>
                  <a:lnTo>
                    <a:pt x="11947" y="4710"/>
                  </a:lnTo>
                  <a:lnTo>
                    <a:pt x="11952" y="4720"/>
                  </a:lnTo>
                  <a:lnTo>
                    <a:pt x="11959" y="4730"/>
                  </a:lnTo>
                  <a:lnTo>
                    <a:pt x="11950" y="4736"/>
                  </a:lnTo>
                  <a:lnTo>
                    <a:pt x="11943" y="4727"/>
                  </a:lnTo>
                  <a:lnTo>
                    <a:pt x="11939" y="4718"/>
                  </a:lnTo>
                  <a:close/>
                  <a:moveTo>
                    <a:pt x="11955" y="4750"/>
                  </a:moveTo>
                  <a:lnTo>
                    <a:pt x="11965" y="4757"/>
                  </a:lnTo>
                  <a:lnTo>
                    <a:pt x="11973" y="4764"/>
                  </a:lnTo>
                  <a:lnTo>
                    <a:pt x="11965" y="4771"/>
                  </a:lnTo>
                  <a:lnTo>
                    <a:pt x="11956" y="4763"/>
                  </a:lnTo>
                  <a:lnTo>
                    <a:pt x="11953" y="4752"/>
                  </a:lnTo>
                  <a:lnTo>
                    <a:pt x="11955" y="4750"/>
                  </a:lnTo>
                  <a:close/>
                  <a:moveTo>
                    <a:pt x="12098" y="4883"/>
                  </a:moveTo>
                  <a:lnTo>
                    <a:pt x="12089" y="4876"/>
                  </a:lnTo>
                  <a:lnTo>
                    <a:pt x="12092" y="4864"/>
                  </a:lnTo>
                  <a:lnTo>
                    <a:pt x="12099" y="4873"/>
                  </a:lnTo>
                  <a:lnTo>
                    <a:pt x="12098" y="4883"/>
                  </a:lnTo>
                  <a:close/>
                  <a:moveTo>
                    <a:pt x="12161" y="4951"/>
                  </a:moveTo>
                  <a:lnTo>
                    <a:pt x="12151" y="4949"/>
                  </a:lnTo>
                  <a:lnTo>
                    <a:pt x="12140" y="4948"/>
                  </a:lnTo>
                  <a:lnTo>
                    <a:pt x="12129" y="4946"/>
                  </a:lnTo>
                  <a:lnTo>
                    <a:pt x="12129" y="4934"/>
                  </a:lnTo>
                  <a:lnTo>
                    <a:pt x="12130" y="4923"/>
                  </a:lnTo>
                  <a:lnTo>
                    <a:pt x="12138" y="4916"/>
                  </a:lnTo>
                  <a:lnTo>
                    <a:pt x="12143" y="4926"/>
                  </a:lnTo>
                  <a:lnTo>
                    <a:pt x="12154" y="4928"/>
                  </a:lnTo>
                  <a:lnTo>
                    <a:pt x="12163" y="4922"/>
                  </a:lnTo>
                  <a:lnTo>
                    <a:pt x="12167" y="4933"/>
                  </a:lnTo>
                  <a:lnTo>
                    <a:pt x="12175" y="4940"/>
                  </a:lnTo>
                  <a:lnTo>
                    <a:pt x="12186" y="4939"/>
                  </a:lnTo>
                  <a:lnTo>
                    <a:pt x="12196" y="4935"/>
                  </a:lnTo>
                  <a:lnTo>
                    <a:pt x="12207" y="4936"/>
                  </a:lnTo>
                  <a:lnTo>
                    <a:pt x="12211" y="4936"/>
                  </a:lnTo>
                  <a:lnTo>
                    <a:pt x="12221" y="4941"/>
                  </a:lnTo>
                  <a:lnTo>
                    <a:pt x="12232" y="4941"/>
                  </a:lnTo>
                  <a:lnTo>
                    <a:pt x="12242" y="4944"/>
                  </a:lnTo>
                  <a:lnTo>
                    <a:pt x="12246" y="4943"/>
                  </a:lnTo>
                  <a:lnTo>
                    <a:pt x="12256" y="4941"/>
                  </a:lnTo>
                  <a:lnTo>
                    <a:pt x="12258" y="4953"/>
                  </a:lnTo>
                  <a:lnTo>
                    <a:pt x="12269" y="4953"/>
                  </a:lnTo>
                  <a:lnTo>
                    <a:pt x="12279" y="4949"/>
                  </a:lnTo>
                  <a:lnTo>
                    <a:pt x="12289" y="4946"/>
                  </a:lnTo>
                  <a:lnTo>
                    <a:pt x="12292" y="4957"/>
                  </a:lnTo>
                  <a:lnTo>
                    <a:pt x="12284" y="4965"/>
                  </a:lnTo>
                  <a:lnTo>
                    <a:pt x="12273" y="4963"/>
                  </a:lnTo>
                  <a:lnTo>
                    <a:pt x="12262" y="4966"/>
                  </a:lnTo>
                  <a:lnTo>
                    <a:pt x="12252" y="4965"/>
                  </a:lnTo>
                  <a:lnTo>
                    <a:pt x="12249" y="4966"/>
                  </a:lnTo>
                  <a:lnTo>
                    <a:pt x="12238" y="4966"/>
                  </a:lnTo>
                  <a:lnTo>
                    <a:pt x="12227" y="4969"/>
                  </a:lnTo>
                  <a:lnTo>
                    <a:pt x="12217" y="4970"/>
                  </a:lnTo>
                  <a:lnTo>
                    <a:pt x="12206" y="4970"/>
                  </a:lnTo>
                  <a:lnTo>
                    <a:pt x="12200" y="4960"/>
                  </a:lnTo>
                  <a:lnTo>
                    <a:pt x="12197" y="4958"/>
                  </a:lnTo>
                  <a:lnTo>
                    <a:pt x="12186" y="4955"/>
                  </a:lnTo>
                  <a:lnTo>
                    <a:pt x="12176" y="4952"/>
                  </a:lnTo>
                  <a:lnTo>
                    <a:pt x="12172" y="4953"/>
                  </a:lnTo>
                  <a:lnTo>
                    <a:pt x="12161" y="4951"/>
                  </a:lnTo>
                  <a:close/>
                  <a:moveTo>
                    <a:pt x="12337" y="4934"/>
                  </a:moveTo>
                  <a:lnTo>
                    <a:pt x="12328" y="4941"/>
                  </a:lnTo>
                  <a:lnTo>
                    <a:pt x="12337" y="4934"/>
                  </a:lnTo>
                  <a:close/>
                  <a:moveTo>
                    <a:pt x="12344" y="4937"/>
                  </a:moveTo>
                  <a:lnTo>
                    <a:pt x="12342" y="4926"/>
                  </a:lnTo>
                  <a:lnTo>
                    <a:pt x="12344" y="4914"/>
                  </a:lnTo>
                  <a:lnTo>
                    <a:pt x="12348" y="4925"/>
                  </a:lnTo>
                  <a:lnTo>
                    <a:pt x="12345" y="4936"/>
                  </a:lnTo>
                  <a:lnTo>
                    <a:pt x="12344" y="4937"/>
                  </a:lnTo>
                  <a:close/>
                  <a:moveTo>
                    <a:pt x="12410" y="4860"/>
                  </a:moveTo>
                  <a:lnTo>
                    <a:pt x="12408" y="4871"/>
                  </a:lnTo>
                  <a:lnTo>
                    <a:pt x="12402" y="4881"/>
                  </a:lnTo>
                  <a:lnTo>
                    <a:pt x="12394" y="4889"/>
                  </a:lnTo>
                  <a:lnTo>
                    <a:pt x="12387" y="4898"/>
                  </a:lnTo>
                  <a:lnTo>
                    <a:pt x="12381" y="4889"/>
                  </a:lnTo>
                  <a:lnTo>
                    <a:pt x="12383" y="4877"/>
                  </a:lnTo>
                  <a:lnTo>
                    <a:pt x="12390" y="4869"/>
                  </a:lnTo>
                  <a:lnTo>
                    <a:pt x="12400" y="4864"/>
                  </a:lnTo>
                  <a:lnTo>
                    <a:pt x="12410" y="4860"/>
                  </a:lnTo>
                  <a:close/>
                  <a:moveTo>
                    <a:pt x="12357" y="4828"/>
                  </a:moveTo>
                  <a:lnTo>
                    <a:pt x="12347" y="4833"/>
                  </a:lnTo>
                  <a:lnTo>
                    <a:pt x="12336" y="4837"/>
                  </a:lnTo>
                  <a:lnTo>
                    <a:pt x="12344" y="4828"/>
                  </a:lnTo>
                  <a:lnTo>
                    <a:pt x="12355" y="4828"/>
                  </a:lnTo>
                  <a:lnTo>
                    <a:pt x="12357" y="4828"/>
                  </a:lnTo>
                  <a:close/>
                  <a:moveTo>
                    <a:pt x="12334" y="4825"/>
                  </a:moveTo>
                  <a:lnTo>
                    <a:pt x="12329" y="4814"/>
                  </a:lnTo>
                  <a:lnTo>
                    <a:pt x="12338" y="4821"/>
                  </a:lnTo>
                  <a:lnTo>
                    <a:pt x="12334" y="4825"/>
                  </a:lnTo>
                  <a:close/>
                  <a:moveTo>
                    <a:pt x="12340" y="4761"/>
                  </a:moveTo>
                  <a:lnTo>
                    <a:pt x="12331" y="4768"/>
                  </a:lnTo>
                  <a:lnTo>
                    <a:pt x="12320" y="4767"/>
                  </a:lnTo>
                  <a:lnTo>
                    <a:pt x="12329" y="4761"/>
                  </a:lnTo>
                  <a:lnTo>
                    <a:pt x="12340" y="4761"/>
                  </a:lnTo>
                  <a:close/>
                  <a:moveTo>
                    <a:pt x="12274" y="4781"/>
                  </a:moveTo>
                  <a:lnTo>
                    <a:pt x="12281" y="4772"/>
                  </a:lnTo>
                  <a:lnTo>
                    <a:pt x="12292" y="4769"/>
                  </a:lnTo>
                  <a:lnTo>
                    <a:pt x="12284" y="4777"/>
                  </a:lnTo>
                  <a:lnTo>
                    <a:pt x="12274" y="4781"/>
                  </a:lnTo>
                  <a:close/>
                  <a:moveTo>
                    <a:pt x="12260" y="4587"/>
                  </a:moveTo>
                  <a:lnTo>
                    <a:pt x="12266" y="4578"/>
                  </a:lnTo>
                  <a:lnTo>
                    <a:pt x="12277" y="4582"/>
                  </a:lnTo>
                  <a:lnTo>
                    <a:pt x="12266" y="4586"/>
                  </a:lnTo>
                  <a:lnTo>
                    <a:pt x="12260" y="4587"/>
                  </a:lnTo>
                  <a:close/>
                  <a:moveTo>
                    <a:pt x="12242" y="4557"/>
                  </a:moveTo>
                  <a:lnTo>
                    <a:pt x="12253" y="4556"/>
                  </a:lnTo>
                  <a:lnTo>
                    <a:pt x="12243" y="4559"/>
                  </a:lnTo>
                  <a:lnTo>
                    <a:pt x="12242" y="4557"/>
                  </a:lnTo>
                  <a:close/>
                  <a:moveTo>
                    <a:pt x="12194" y="4533"/>
                  </a:moveTo>
                  <a:lnTo>
                    <a:pt x="12202" y="4541"/>
                  </a:lnTo>
                  <a:lnTo>
                    <a:pt x="12195" y="4550"/>
                  </a:lnTo>
                  <a:lnTo>
                    <a:pt x="12186" y="4545"/>
                  </a:lnTo>
                  <a:lnTo>
                    <a:pt x="12192" y="4535"/>
                  </a:lnTo>
                  <a:lnTo>
                    <a:pt x="12194" y="4533"/>
                  </a:lnTo>
                  <a:close/>
                  <a:moveTo>
                    <a:pt x="12117" y="4771"/>
                  </a:moveTo>
                  <a:lnTo>
                    <a:pt x="12122" y="4782"/>
                  </a:lnTo>
                  <a:lnTo>
                    <a:pt x="12120" y="4788"/>
                  </a:lnTo>
                  <a:lnTo>
                    <a:pt x="12110" y="4790"/>
                  </a:lnTo>
                  <a:lnTo>
                    <a:pt x="12099" y="4793"/>
                  </a:lnTo>
                  <a:lnTo>
                    <a:pt x="12094" y="4782"/>
                  </a:lnTo>
                  <a:lnTo>
                    <a:pt x="12084" y="4778"/>
                  </a:lnTo>
                  <a:lnTo>
                    <a:pt x="12079" y="4780"/>
                  </a:lnTo>
                  <a:lnTo>
                    <a:pt x="12082" y="4791"/>
                  </a:lnTo>
                  <a:lnTo>
                    <a:pt x="12088" y="4801"/>
                  </a:lnTo>
                  <a:lnTo>
                    <a:pt x="12093" y="4811"/>
                  </a:lnTo>
                  <a:lnTo>
                    <a:pt x="12094" y="4815"/>
                  </a:lnTo>
                  <a:lnTo>
                    <a:pt x="12097" y="4826"/>
                  </a:lnTo>
                  <a:lnTo>
                    <a:pt x="12100" y="4837"/>
                  </a:lnTo>
                  <a:lnTo>
                    <a:pt x="12099" y="4849"/>
                  </a:lnTo>
                  <a:lnTo>
                    <a:pt x="12106" y="4858"/>
                  </a:lnTo>
                  <a:lnTo>
                    <a:pt x="12095" y="4854"/>
                  </a:lnTo>
                  <a:lnTo>
                    <a:pt x="12087" y="4846"/>
                  </a:lnTo>
                  <a:lnTo>
                    <a:pt x="12082" y="4836"/>
                  </a:lnTo>
                  <a:lnTo>
                    <a:pt x="12072" y="4834"/>
                  </a:lnTo>
                  <a:lnTo>
                    <a:pt x="12067" y="4845"/>
                  </a:lnTo>
                  <a:lnTo>
                    <a:pt x="12065" y="4856"/>
                  </a:lnTo>
                  <a:lnTo>
                    <a:pt x="12057" y="4848"/>
                  </a:lnTo>
                  <a:lnTo>
                    <a:pt x="12055" y="4838"/>
                  </a:lnTo>
                  <a:lnTo>
                    <a:pt x="12049" y="4828"/>
                  </a:lnTo>
                  <a:lnTo>
                    <a:pt x="12044" y="4818"/>
                  </a:lnTo>
                  <a:lnTo>
                    <a:pt x="12033" y="4818"/>
                  </a:lnTo>
                  <a:lnTo>
                    <a:pt x="12030" y="4830"/>
                  </a:lnTo>
                  <a:lnTo>
                    <a:pt x="12020" y="4834"/>
                  </a:lnTo>
                  <a:lnTo>
                    <a:pt x="12017" y="4823"/>
                  </a:lnTo>
                  <a:lnTo>
                    <a:pt x="12010" y="4815"/>
                  </a:lnTo>
                  <a:lnTo>
                    <a:pt x="12011" y="4803"/>
                  </a:lnTo>
                  <a:lnTo>
                    <a:pt x="12016" y="4793"/>
                  </a:lnTo>
                  <a:lnTo>
                    <a:pt x="12016" y="4791"/>
                  </a:lnTo>
                  <a:lnTo>
                    <a:pt x="12010" y="4781"/>
                  </a:lnTo>
                  <a:lnTo>
                    <a:pt x="12002" y="4774"/>
                  </a:lnTo>
                  <a:lnTo>
                    <a:pt x="11994" y="4766"/>
                  </a:lnTo>
                  <a:lnTo>
                    <a:pt x="11986" y="4757"/>
                  </a:lnTo>
                  <a:lnTo>
                    <a:pt x="11990" y="4747"/>
                  </a:lnTo>
                  <a:lnTo>
                    <a:pt x="11995" y="4737"/>
                  </a:lnTo>
                  <a:lnTo>
                    <a:pt x="11996" y="4737"/>
                  </a:lnTo>
                  <a:lnTo>
                    <a:pt x="12006" y="4732"/>
                  </a:lnTo>
                  <a:lnTo>
                    <a:pt x="12017" y="4729"/>
                  </a:lnTo>
                  <a:lnTo>
                    <a:pt x="12024" y="4721"/>
                  </a:lnTo>
                  <a:lnTo>
                    <a:pt x="12035" y="4721"/>
                  </a:lnTo>
                  <a:lnTo>
                    <a:pt x="12044" y="4728"/>
                  </a:lnTo>
                  <a:lnTo>
                    <a:pt x="12055" y="4731"/>
                  </a:lnTo>
                  <a:lnTo>
                    <a:pt x="12057" y="4734"/>
                  </a:lnTo>
                  <a:lnTo>
                    <a:pt x="12068" y="4737"/>
                  </a:lnTo>
                  <a:lnTo>
                    <a:pt x="12078" y="4741"/>
                  </a:lnTo>
                  <a:lnTo>
                    <a:pt x="12087" y="4749"/>
                  </a:lnTo>
                  <a:lnTo>
                    <a:pt x="12095" y="4756"/>
                  </a:lnTo>
                  <a:lnTo>
                    <a:pt x="12105" y="4761"/>
                  </a:lnTo>
                  <a:lnTo>
                    <a:pt x="12102" y="4765"/>
                  </a:lnTo>
                  <a:lnTo>
                    <a:pt x="12107" y="4774"/>
                  </a:lnTo>
                  <a:lnTo>
                    <a:pt x="12117" y="4771"/>
                  </a:lnTo>
                  <a:close/>
                  <a:moveTo>
                    <a:pt x="12085" y="4681"/>
                  </a:moveTo>
                  <a:lnTo>
                    <a:pt x="12095" y="4676"/>
                  </a:lnTo>
                  <a:lnTo>
                    <a:pt x="12104" y="4669"/>
                  </a:lnTo>
                  <a:lnTo>
                    <a:pt x="12114" y="4667"/>
                  </a:lnTo>
                  <a:lnTo>
                    <a:pt x="12121" y="4677"/>
                  </a:lnTo>
                  <a:lnTo>
                    <a:pt x="12128" y="4685"/>
                  </a:lnTo>
                  <a:lnTo>
                    <a:pt x="12139" y="4689"/>
                  </a:lnTo>
                  <a:lnTo>
                    <a:pt x="12149" y="4694"/>
                  </a:lnTo>
                  <a:lnTo>
                    <a:pt x="12160" y="4694"/>
                  </a:lnTo>
                  <a:lnTo>
                    <a:pt x="12166" y="4703"/>
                  </a:lnTo>
                  <a:lnTo>
                    <a:pt x="12166" y="4715"/>
                  </a:lnTo>
                  <a:lnTo>
                    <a:pt x="12170" y="4725"/>
                  </a:lnTo>
                  <a:lnTo>
                    <a:pt x="12179" y="4732"/>
                  </a:lnTo>
                  <a:lnTo>
                    <a:pt x="12190" y="4733"/>
                  </a:lnTo>
                  <a:lnTo>
                    <a:pt x="12189" y="4744"/>
                  </a:lnTo>
                  <a:lnTo>
                    <a:pt x="12178" y="4744"/>
                  </a:lnTo>
                  <a:lnTo>
                    <a:pt x="12170" y="4737"/>
                  </a:lnTo>
                  <a:lnTo>
                    <a:pt x="12164" y="4728"/>
                  </a:lnTo>
                  <a:lnTo>
                    <a:pt x="12158" y="4717"/>
                  </a:lnTo>
                  <a:lnTo>
                    <a:pt x="12148" y="4715"/>
                  </a:lnTo>
                  <a:lnTo>
                    <a:pt x="12137" y="4714"/>
                  </a:lnTo>
                  <a:lnTo>
                    <a:pt x="12132" y="4703"/>
                  </a:lnTo>
                  <a:lnTo>
                    <a:pt x="12123" y="4696"/>
                  </a:lnTo>
                  <a:lnTo>
                    <a:pt x="12115" y="4689"/>
                  </a:lnTo>
                  <a:lnTo>
                    <a:pt x="12106" y="4682"/>
                  </a:lnTo>
                  <a:lnTo>
                    <a:pt x="12095" y="4679"/>
                  </a:lnTo>
                  <a:lnTo>
                    <a:pt x="12085" y="4683"/>
                  </a:lnTo>
                  <a:lnTo>
                    <a:pt x="12085" y="4681"/>
                  </a:lnTo>
                  <a:close/>
                  <a:moveTo>
                    <a:pt x="12263" y="4836"/>
                  </a:moveTo>
                  <a:lnTo>
                    <a:pt x="12271" y="4828"/>
                  </a:lnTo>
                  <a:lnTo>
                    <a:pt x="12263" y="4836"/>
                  </a:lnTo>
                  <a:close/>
                  <a:moveTo>
                    <a:pt x="12226" y="4821"/>
                  </a:moveTo>
                  <a:lnTo>
                    <a:pt x="12226" y="4809"/>
                  </a:lnTo>
                  <a:lnTo>
                    <a:pt x="12226" y="4821"/>
                  </a:lnTo>
                  <a:close/>
                  <a:moveTo>
                    <a:pt x="12232" y="4835"/>
                  </a:moveTo>
                  <a:lnTo>
                    <a:pt x="12238" y="4844"/>
                  </a:lnTo>
                  <a:lnTo>
                    <a:pt x="12231" y="4835"/>
                  </a:lnTo>
                  <a:lnTo>
                    <a:pt x="12232" y="4835"/>
                  </a:lnTo>
                  <a:close/>
                  <a:moveTo>
                    <a:pt x="12242" y="4868"/>
                  </a:moveTo>
                  <a:lnTo>
                    <a:pt x="12238" y="4857"/>
                  </a:lnTo>
                  <a:lnTo>
                    <a:pt x="12242" y="4868"/>
                  </a:lnTo>
                  <a:close/>
                  <a:moveTo>
                    <a:pt x="12175" y="4845"/>
                  </a:moveTo>
                  <a:lnTo>
                    <a:pt x="12183" y="4838"/>
                  </a:lnTo>
                  <a:lnTo>
                    <a:pt x="12175" y="4845"/>
                  </a:lnTo>
                  <a:close/>
                  <a:moveTo>
                    <a:pt x="12119" y="4797"/>
                  </a:moveTo>
                  <a:lnTo>
                    <a:pt x="12128" y="4791"/>
                  </a:lnTo>
                  <a:lnTo>
                    <a:pt x="12119" y="4797"/>
                  </a:lnTo>
                  <a:close/>
                  <a:moveTo>
                    <a:pt x="12181" y="4783"/>
                  </a:moveTo>
                  <a:lnTo>
                    <a:pt x="12180" y="4794"/>
                  </a:lnTo>
                  <a:lnTo>
                    <a:pt x="12181" y="4783"/>
                  </a:lnTo>
                  <a:close/>
                  <a:moveTo>
                    <a:pt x="12178" y="4769"/>
                  </a:moveTo>
                  <a:lnTo>
                    <a:pt x="12174" y="4779"/>
                  </a:lnTo>
                  <a:lnTo>
                    <a:pt x="12176" y="4768"/>
                  </a:lnTo>
                  <a:lnTo>
                    <a:pt x="12178" y="4769"/>
                  </a:lnTo>
                  <a:close/>
                  <a:moveTo>
                    <a:pt x="12190" y="4687"/>
                  </a:moveTo>
                  <a:lnTo>
                    <a:pt x="12182" y="4679"/>
                  </a:lnTo>
                  <a:lnTo>
                    <a:pt x="12193" y="4681"/>
                  </a:lnTo>
                  <a:lnTo>
                    <a:pt x="12190" y="4687"/>
                  </a:lnTo>
                  <a:close/>
                  <a:moveTo>
                    <a:pt x="12146" y="4660"/>
                  </a:moveTo>
                  <a:lnTo>
                    <a:pt x="12151" y="4649"/>
                  </a:lnTo>
                  <a:lnTo>
                    <a:pt x="12146" y="4660"/>
                  </a:lnTo>
                  <a:close/>
                  <a:moveTo>
                    <a:pt x="12131" y="4654"/>
                  </a:moveTo>
                  <a:lnTo>
                    <a:pt x="12140" y="4660"/>
                  </a:lnTo>
                  <a:lnTo>
                    <a:pt x="12130" y="4654"/>
                  </a:lnTo>
                  <a:lnTo>
                    <a:pt x="12131" y="4654"/>
                  </a:lnTo>
                  <a:close/>
                  <a:moveTo>
                    <a:pt x="12247" y="4804"/>
                  </a:moveTo>
                  <a:lnTo>
                    <a:pt x="12250" y="4815"/>
                  </a:lnTo>
                  <a:lnTo>
                    <a:pt x="12243" y="4824"/>
                  </a:lnTo>
                  <a:lnTo>
                    <a:pt x="12236" y="4814"/>
                  </a:lnTo>
                  <a:lnTo>
                    <a:pt x="12244" y="4806"/>
                  </a:lnTo>
                  <a:lnTo>
                    <a:pt x="12247" y="4804"/>
                  </a:lnTo>
                  <a:close/>
                  <a:moveTo>
                    <a:pt x="12196" y="4747"/>
                  </a:moveTo>
                  <a:lnTo>
                    <a:pt x="12207" y="4751"/>
                  </a:lnTo>
                  <a:lnTo>
                    <a:pt x="12213" y="4761"/>
                  </a:lnTo>
                  <a:lnTo>
                    <a:pt x="12202" y="4756"/>
                  </a:lnTo>
                  <a:lnTo>
                    <a:pt x="12196" y="4747"/>
                  </a:lnTo>
                  <a:close/>
                  <a:moveTo>
                    <a:pt x="12226" y="4780"/>
                  </a:moveTo>
                  <a:lnTo>
                    <a:pt x="12218" y="4773"/>
                  </a:lnTo>
                  <a:lnTo>
                    <a:pt x="12228" y="4772"/>
                  </a:lnTo>
                  <a:lnTo>
                    <a:pt x="12226" y="4780"/>
                  </a:lnTo>
                  <a:close/>
                  <a:moveTo>
                    <a:pt x="11958" y="4681"/>
                  </a:moveTo>
                  <a:lnTo>
                    <a:pt x="11957" y="4693"/>
                  </a:lnTo>
                  <a:lnTo>
                    <a:pt x="11949" y="4700"/>
                  </a:lnTo>
                  <a:lnTo>
                    <a:pt x="11950" y="4689"/>
                  </a:lnTo>
                  <a:lnTo>
                    <a:pt x="11958" y="4681"/>
                  </a:lnTo>
                  <a:close/>
                  <a:moveTo>
                    <a:pt x="12297" y="4641"/>
                  </a:moveTo>
                  <a:lnTo>
                    <a:pt x="12301" y="4652"/>
                  </a:lnTo>
                  <a:lnTo>
                    <a:pt x="12308" y="4661"/>
                  </a:lnTo>
                  <a:lnTo>
                    <a:pt x="12306" y="4672"/>
                  </a:lnTo>
                  <a:lnTo>
                    <a:pt x="12295" y="4671"/>
                  </a:lnTo>
                  <a:lnTo>
                    <a:pt x="12284" y="4668"/>
                  </a:lnTo>
                  <a:lnTo>
                    <a:pt x="12290" y="4658"/>
                  </a:lnTo>
                  <a:lnTo>
                    <a:pt x="12280" y="4663"/>
                  </a:lnTo>
                  <a:lnTo>
                    <a:pt x="12270" y="4659"/>
                  </a:lnTo>
                  <a:lnTo>
                    <a:pt x="12269" y="4648"/>
                  </a:lnTo>
                  <a:lnTo>
                    <a:pt x="12280" y="4647"/>
                  </a:lnTo>
                  <a:lnTo>
                    <a:pt x="12290" y="4641"/>
                  </a:lnTo>
                  <a:lnTo>
                    <a:pt x="12297" y="4641"/>
                  </a:lnTo>
                  <a:close/>
                  <a:moveTo>
                    <a:pt x="10620" y="4341"/>
                  </a:moveTo>
                  <a:lnTo>
                    <a:pt x="10630" y="4346"/>
                  </a:lnTo>
                  <a:lnTo>
                    <a:pt x="10624" y="4356"/>
                  </a:lnTo>
                  <a:lnTo>
                    <a:pt x="10636" y="4355"/>
                  </a:lnTo>
                  <a:lnTo>
                    <a:pt x="10644" y="4363"/>
                  </a:lnTo>
                  <a:lnTo>
                    <a:pt x="10654" y="4367"/>
                  </a:lnTo>
                  <a:lnTo>
                    <a:pt x="10665" y="4366"/>
                  </a:lnTo>
                  <a:lnTo>
                    <a:pt x="10668" y="4370"/>
                  </a:lnTo>
                  <a:lnTo>
                    <a:pt x="10673" y="4375"/>
                  </a:lnTo>
                  <a:lnTo>
                    <a:pt x="10683" y="4378"/>
                  </a:lnTo>
                  <a:lnTo>
                    <a:pt x="10694" y="4376"/>
                  </a:lnTo>
                  <a:lnTo>
                    <a:pt x="10704" y="4381"/>
                  </a:lnTo>
                  <a:lnTo>
                    <a:pt x="10713" y="4388"/>
                  </a:lnTo>
                  <a:lnTo>
                    <a:pt x="10725" y="4385"/>
                  </a:lnTo>
                  <a:lnTo>
                    <a:pt x="10736" y="4386"/>
                  </a:lnTo>
                  <a:lnTo>
                    <a:pt x="10741" y="4387"/>
                  </a:lnTo>
                  <a:lnTo>
                    <a:pt x="10752" y="4388"/>
                  </a:lnTo>
                  <a:lnTo>
                    <a:pt x="10753" y="4376"/>
                  </a:lnTo>
                  <a:lnTo>
                    <a:pt x="10764" y="4378"/>
                  </a:lnTo>
                  <a:lnTo>
                    <a:pt x="10776" y="4381"/>
                  </a:lnTo>
                  <a:lnTo>
                    <a:pt x="10787" y="4385"/>
                  </a:lnTo>
                  <a:lnTo>
                    <a:pt x="10797" y="4390"/>
                  </a:lnTo>
                  <a:lnTo>
                    <a:pt x="10799" y="4394"/>
                  </a:lnTo>
                  <a:lnTo>
                    <a:pt x="10801" y="4402"/>
                  </a:lnTo>
                  <a:lnTo>
                    <a:pt x="10800" y="4402"/>
                  </a:lnTo>
                  <a:lnTo>
                    <a:pt x="10806" y="4406"/>
                  </a:lnTo>
                  <a:lnTo>
                    <a:pt x="10812" y="4404"/>
                  </a:lnTo>
                  <a:lnTo>
                    <a:pt x="10816" y="4402"/>
                  </a:lnTo>
                  <a:lnTo>
                    <a:pt x="10816" y="4403"/>
                  </a:lnTo>
                  <a:lnTo>
                    <a:pt x="10818" y="4403"/>
                  </a:lnTo>
                  <a:lnTo>
                    <a:pt x="10829" y="4406"/>
                  </a:lnTo>
                  <a:lnTo>
                    <a:pt x="10839" y="4412"/>
                  </a:lnTo>
                  <a:lnTo>
                    <a:pt x="10849" y="4408"/>
                  </a:lnTo>
                  <a:lnTo>
                    <a:pt x="10860" y="4413"/>
                  </a:lnTo>
                  <a:lnTo>
                    <a:pt x="10871" y="4414"/>
                  </a:lnTo>
                  <a:lnTo>
                    <a:pt x="10881" y="4408"/>
                  </a:lnTo>
                  <a:lnTo>
                    <a:pt x="10892" y="4405"/>
                  </a:lnTo>
                  <a:lnTo>
                    <a:pt x="10903" y="4408"/>
                  </a:lnTo>
                  <a:lnTo>
                    <a:pt x="10911" y="4416"/>
                  </a:lnTo>
                  <a:lnTo>
                    <a:pt x="10901" y="4422"/>
                  </a:lnTo>
                  <a:lnTo>
                    <a:pt x="10903" y="4433"/>
                  </a:lnTo>
                  <a:lnTo>
                    <a:pt x="10907" y="4444"/>
                  </a:lnTo>
                  <a:lnTo>
                    <a:pt x="10899" y="4453"/>
                  </a:lnTo>
                  <a:lnTo>
                    <a:pt x="10891" y="4460"/>
                  </a:lnTo>
                  <a:lnTo>
                    <a:pt x="10881" y="4466"/>
                  </a:lnTo>
                  <a:lnTo>
                    <a:pt x="10879" y="4468"/>
                  </a:lnTo>
                  <a:lnTo>
                    <a:pt x="10869" y="4473"/>
                  </a:lnTo>
                  <a:lnTo>
                    <a:pt x="10859" y="4477"/>
                  </a:lnTo>
                  <a:lnTo>
                    <a:pt x="10849" y="4483"/>
                  </a:lnTo>
                  <a:lnTo>
                    <a:pt x="10842" y="4492"/>
                  </a:lnTo>
                  <a:lnTo>
                    <a:pt x="10833" y="4498"/>
                  </a:lnTo>
                  <a:lnTo>
                    <a:pt x="10822" y="4500"/>
                  </a:lnTo>
                  <a:lnTo>
                    <a:pt x="10811" y="4503"/>
                  </a:lnTo>
                  <a:lnTo>
                    <a:pt x="10811" y="4503"/>
                  </a:lnTo>
                  <a:lnTo>
                    <a:pt x="10800" y="4506"/>
                  </a:lnTo>
                  <a:lnTo>
                    <a:pt x="10789" y="4509"/>
                  </a:lnTo>
                  <a:lnTo>
                    <a:pt x="10779" y="4513"/>
                  </a:lnTo>
                  <a:lnTo>
                    <a:pt x="10769" y="4518"/>
                  </a:lnTo>
                  <a:lnTo>
                    <a:pt x="10762" y="4526"/>
                  </a:lnTo>
                  <a:lnTo>
                    <a:pt x="10762" y="4538"/>
                  </a:lnTo>
                  <a:lnTo>
                    <a:pt x="10756" y="4548"/>
                  </a:lnTo>
                  <a:lnTo>
                    <a:pt x="10745" y="4550"/>
                  </a:lnTo>
                  <a:lnTo>
                    <a:pt x="10743" y="4555"/>
                  </a:lnTo>
                  <a:lnTo>
                    <a:pt x="10737" y="4565"/>
                  </a:lnTo>
                  <a:lnTo>
                    <a:pt x="10731" y="4574"/>
                  </a:lnTo>
                  <a:lnTo>
                    <a:pt x="10723" y="4583"/>
                  </a:lnTo>
                  <a:lnTo>
                    <a:pt x="10716" y="4591"/>
                  </a:lnTo>
                  <a:lnTo>
                    <a:pt x="10711" y="4602"/>
                  </a:lnTo>
                  <a:lnTo>
                    <a:pt x="10704" y="4611"/>
                  </a:lnTo>
                  <a:lnTo>
                    <a:pt x="10701" y="4615"/>
                  </a:lnTo>
                  <a:lnTo>
                    <a:pt x="10696" y="4626"/>
                  </a:lnTo>
                  <a:lnTo>
                    <a:pt x="10693" y="4637"/>
                  </a:lnTo>
                  <a:lnTo>
                    <a:pt x="10696" y="4648"/>
                  </a:lnTo>
                  <a:lnTo>
                    <a:pt x="10698" y="4659"/>
                  </a:lnTo>
                  <a:lnTo>
                    <a:pt x="10703" y="4670"/>
                  </a:lnTo>
                  <a:lnTo>
                    <a:pt x="10711" y="4678"/>
                  </a:lnTo>
                  <a:lnTo>
                    <a:pt x="10711" y="4679"/>
                  </a:lnTo>
                  <a:lnTo>
                    <a:pt x="10722" y="4682"/>
                  </a:lnTo>
                  <a:lnTo>
                    <a:pt x="10720" y="4694"/>
                  </a:lnTo>
                  <a:lnTo>
                    <a:pt x="10710" y="4700"/>
                  </a:lnTo>
                  <a:lnTo>
                    <a:pt x="10701" y="4706"/>
                  </a:lnTo>
                  <a:lnTo>
                    <a:pt x="10691" y="4711"/>
                  </a:lnTo>
                  <a:lnTo>
                    <a:pt x="10683" y="4720"/>
                  </a:lnTo>
                  <a:lnTo>
                    <a:pt x="10679" y="4731"/>
                  </a:lnTo>
                  <a:lnTo>
                    <a:pt x="10673" y="4741"/>
                  </a:lnTo>
                  <a:lnTo>
                    <a:pt x="10668" y="4751"/>
                  </a:lnTo>
                  <a:lnTo>
                    <a:pt x="10667" y="4756"/>
                  </a:lnTo>
                  <a:lnTo>
                    <a:pt x="10661" y="4766"/>
                  </a:lnTo>
                  <a:lnTo>
                    <a:pt x="10670" y="4772"/>
                  </a:lnTo>
                  <a:lnTo>
                    <a:pt x="10660" y="4776"/>
                  </a:lnTo>
                  <a:lnTo>
                    <a:pt x="10649" y="4776"/>
                  </a:lnTo>
                  <a:lnTo>
                    <a:pt x="10638" y="4776"/>
                  </a:lnTo>
                  <a:lnTo>
                    <a:pt x="10628" y="4781"/>
                  </a:lnTo>
                  <a:lnTo>
                    <a:pt x="10620" y="4788"/>
                  </a:lnTo>
                  <a:lnTo>
                    <a:pt x="10615" y="4791"/>
                  </a:lnTo>
                  <a:lnTo>
                    <a:pt x="10607" y="4799"/>
                  </a:lnTo>
                  <a:lnTo>
                    <a:pt x="10602" y="4810"/>
                  </a:lnTo>
                  <a:lnTo>
                    <a:pt x="10598" y="4821"/>
                  </a:lnTo>
                  <a:lnTo>
                    <a:pt x="10592" y="4831"/>
                  </a:lnTo>
                  <a:lnTo>
                    <a:pt x="10584" y="4839"/>
                  </a:lnTo>
                  <a:lnTo>
                    <a:pt x="10575" y="4832"/>
                  </a:lnTo>
                  <a:lnTo>
                    <a:pt x="10564" y="4831"/>
                  </a:lnTo>
                  <a:lnTo>
                    <a:pt x="10556" y="4838"/>
                  </a:lnTo>
                  <a:lnTo>
                    <a:pt x="10545" y="4841"/>
                  </a:lnTo>
                  <a:lnTo>
                    <a:pt x="10535" y="4838"/>
                  </a:lnTo>
                  <a:lnTo>
                    <a:pt x="10524" y="4837"/>
                  </a:lnTo>
                  <a:lnTo>
                    <a:pt x="10513" y="4838"/>
                  </a:lnTo>
                  <a:lnTo>
                    <a:pt x="10502" y="4840"/>
                  </a:lnTo>
                  <a:lnTo>
                    <a:pt x="10491" y="4839"/>
                  </a:lnTo>
                  <a:lnTo>
                    <a:pt x="10485" y="4838"/>
                  </a:lnTo>
                  <a:lnTo>
                    <a:pt x="10474" y="4839"/>
                  </a:lnTo>
                  <a:lnTo>
                    <a:pt x="10462" y="4840"/>
                  </a:lnTo>
                  <a:lnTo>
                    <a:pt x="10451" y="4840"/>
                  </a:lnTo>
                  <a:lnTo>
                    <a:pt x="10442" y="4847"/>
                  </a:lnTo>
                  <a:lnTo>
                    <a:pt x="10434" y="4855"/>
                  </a:lnTo>
                  <a:lnTo>
                    <a:pt x="10423" y="4856"/>
                  </a:lnTo>
                  <a:lnTo>
                    <a:pt x="10413" y="4858"/>
                  </a:lnTo>
                  <a:lnTo>
                    <a:pt x="10402" y="4862"/>
                  </a:lnTo>
                  <a:lnTo>
                    <a:pt x="10397" y="4869"/>
                  </a:lnTo>
                  <a:lnTo>
                    <a:pt x="10392" y="4880"/>
                  </a:lnTo>
                  <a:lnTo>
                    <a:pt x="10392" y="4881"/>
                  </a:lnTo>
                  <a:lnTo>
                    <a:pt x="10391" y="4881"/>
                  </a:lnTo>
                  <a:lnTo>
                    <a:pt x="10383" y="4888"/>
                  </a:lnTo>
                  <a:lnTo>
                    <a:pt x="10371" y="4888"/>
                  </a:lnTo>
                  <a:lnTo>
                    <a:pt x="10361" y="4883"/>
                  </a:lnTo>
                  <a:lnTo>
                    <a:pt x="10351" y="4879"/>
                  </a:lnTo>
                  <a:lnTo>
                    <a:pt x="10343" y="4870"/>
                  </a:lnTo>
                  <a:lnTo>
                    <a:pt x="10341" y="4859"/>
                  </a:lnTo>
                  <a:lnTo>
                    <a:pt x="10335" y="4849"/>
                  </a:lnTo>
                  <a:lnTo>
                    <a:pt x="10327" y="4842"/>
                  </a:lnTo>
                  <a:lnTo>
                    <a:pt x="10331" y="4831"/>
                  </a:lnTo>
                  <a:lnTo>
                    <a:pt x="10330" y="4830"/>
                  </a:lnTo>
                  <a:lnTo>
                    <a:pt x="10322" y="4822"/>
                  </a:lnTo>
                  <a:lnTo>
                    <a:pt x="10313" y="4815"/>
                  </a:lnTo>
                  <a:lnTo>
                    <a:pt x="10304" y="4810"/>
                  </a:lnTo>
                  <a:lnTo>
                    <a:pt x="10300" y="4799"/>
                  </a:lnTo>
                  <a:lnTo>
                    <a:pt x="10289" y="4803"/>
                  </a:lnTo>
                  <a:lnTo>
                    <a:pt x="10277" y="4804"/>
                  </a:lnTo>
                  <a:lnTo>
                    <a:pt x="10267" y="4802"/>
                  </a:lnTo>
                  <a:lnTo>
                    <a:pt x="10266" y="4790"/>
                  </a:lnTo>
                  <a:lnTo>
                    <a:pt x="10261" y="4779"/>
                  </a:lnTo>
                  <a:lnTo>
                    <a:pt x="10261" y="4774"/>
                  </a:lnTo>
                  <a:lnTo>
                    <a:pt x="10266" y="4763"/>
                  </a:lnTo>
                  <a:lnTo>
                    <a:pt x="10275" y="4755"/>
                  </a:lnTo>
                  <a:lnTo>
                    <a:pt x="10282" y="4745"/>
                  </a:lnTo>
                  <a:lnTo>
                    <a:pt x="10292" y="4741"/>
                  </a:lnTo>
                  <a:lnTo>
                    <a:pt x="10296" y="4729"/>
                  </a:lnTo>
                  <a:lnTo>
                    <a:pt x="10293" y="4729"/>
                  </a:lnTo>
                  <a:lnTo>
                    <a:pt x="10283" y="4724"/>
                  </a:lnTo>
                  <a:lnTo>
                    <a:pt x="10280" y="4721"/>
                  </a:lnTo>
                  <a:lnTo>
                    <a:pt x="10273" y="4711"/>
                  </a:lnTo>
                  <a:lnTo>
                    <a:pt x="10276" y="4700"/>
                  </a:lnTo>
                  <a:lnTo>
                    <a:pt x="10280" y="4688"/>
                  </a:lnTo>
                  <a:lnTo>
                    <a:pt x="10283" y="4685"/>
                  </a:lnTo>
                  <a:lnTo>
                    <a:pt x="10290" y="4676"/>
                  </a:lnTo>
                  <a:lnTo>
                    <a:pt x="10293" y="4665"/>
                  </a:lnTo>
                  <a:lnTo>
                    <a:pt x="10284" y="4659"/>
                  </a:lnTo>
                  <a:lnTo>
                    <a:pt x="10278" y="4649"/>
                  </a:lnTo>
                  <a:lnTo>
                    <a:pt x="10274" y="4638"/>
                  </a:lnTo>
                  <a:lnTo>
                    <a:pt x="10266" y="4629"/>
                  </a:lnTo>
                  <a:lnTo>
                    <a:pt x="10259" y="4619"/>
                  </a:lnTo>
                  <a:lnTo>
                    <a:pt x="10266" y="4620"/>
                  </a:lnTo>
                  <a:lnTo>
                    <a:pt x="10278" y="4620"/>
                  </a:lnTo>
                  <a:lnTo>
                    <a:pt x="10289" y="4620"/>
                  </a:lnTo>
                  <a:lnTo>
                    <a:pt x="10293" y="4608"/>
                  </a:lnTo>
                  <a:lnTo>
                    <a:pt x="10299" y="4598"/>
                  </a:lnTo>
                  <a:lnTo>
                    <a:pt x="10295" y="4586"/>
                  </a:lnTo>
                  <a:lnTo>
                    <a:pt x="10295" y="4575"/>
                  </a:lnTo>
                  <a:lnTo>
                    <a:pt x="10300" y="4574"/>
                  </a:lnTo>
                  <a:lnTo>
                    <a:pt x="10302" y="4563"/>
                  </a:lnTo>
                  <a:lnTo>
                    <a:pt x="10301" y="4551"/>
                  </a:lnTo>
                  <a:lnTo>
                    <a:pt x="10302" y="4539"/>
                  </a:lnTo>
                  <a:lnTo>
                    <a:pt x="10301" y="4526"/>
                  </a:lnTo>
                  <a:lnTo>
                    <a:pt x="10296" y="4515"/>
                  </a:lnTo>
                  <a:lnTo>
                    <a:pt x="10306" y="4510"/>
                  </a:lnTo>
                  <a:lnTo>
                    <a:pt x="10312" y="4500"/>
                  </a:lnTo>
                  <a:lnTo>
                    <a:pt x="10323" y="4496"/>
                  </a:lnTo>
                  <a:lnTo>
                    <a:pt x="10323" y="4495"/>
                  </a:lnTo>
                  <a:lnTo>
                    <a:pt x="10332" y="4489"/>
                  </a:lnTo>
                  <a:lnTo>
                    <a:pt x="10337" y="4478"/>
                  </a:lnTo>
                  <a:lnTo>
                    <a:pt x="10333" y="4467"/>
                  </a:lnTo>
                  <a:lnTo>
                    <a:pt x="10321" y="4467"/>
                  </a:lnTo>
                  <a:lnTo>
                    <a:pt x="10320" y="4456"/>
                  </a:lnTo>
                  <a:lnTo>
                    <a:pt x="10316" y="4445"/>
                  </a:lnTo>
                  <a:lnTo>
                    <a:pt x="10305" y="4442"/>
                  </a:lnTo>
                  <a:lnTo>
                    <a:pt x="10293" y="4443"/>
                  </a:lnTo>
                  <a:lnTo>
                    <a:pt x="10281" y="4443"/>
                  </a:lnTo>
                  <a:lnTo>
                    <a:pt x="10280" y="4450"/>
                  </a:lnTo>
                  <a:lnTo>
                    <a:pt x="10269" y="4453"/>
                  </a:lnTo>
                  <a:lnTo>
                    <a:pt x="10257" y="4454"/>
                  </a:lnTo>
                  <a:lnTo>
                    <a:pt x="10247" y="4449"/>
                  </a:lnTo>
                  <a:lnTo>
                    <a:pt x="10236" y="4450"/>
                  </a:lnTo>
                  <a:lnTo>
                    <a:pt x="10229" y="4455"/>
                  </a:lnTo>
                  <a:lnTo>
                    <a:pt x="10222" y="4455"/>
                  </a:lnTo>
                  <a:lnTo>
                    <a:pt x="10219" y="4449"/>
                  </a:lnTo>
                  <a:lnTo>
                    <a:pt x="10226" y="4440"/>
                  </a:lnTo>
                  <a:lnTo>
                    <a:pt x="10220" y="4430"/>
                  </a:lnTo>
                  <a:lnTo>
                    <a:pt x="10209" y="4435"/>
                  </a:lnTo>
                  <a:lnTo>
                    <a:pt x="10199" y="4437"/>
                  </a:lnTo>
                  <a:lnTo>
                    <a:pt x="10188" y="4443"/>
                  </a:lnTo>
                  <a:lnTo>
                    <a:pt x="10187" y="4446"/>
                  </a:lnTo>
                  <a:lnTo>
                    <a:pt x="10179" y="4438"/>
                  </a:lnTo>
                  <a:lnTo>
                    <a:pt x="10183" y="4427"/>
                  </a:lnTo>
                  <a:lnTo>
                    <a:pt x="10192" y="4420"/>
                  </a:lnTo>
                  <a:lnTo>
                    <a:pt x="10181" y="4421"/>
                  </a:lnTo>
                  <a:lnTo>
                    <a:pt x="10188" y="4412"/>
                  </a:lnTo>
                  <a:lnTo>
                    <a:pt x="10178" y="4406"/>
                  </a:lnTo>
                  <a:lnTo>
                    <a:pt x="10184" y="4396"/>
                  </a:lnTo>
                  <a:lnTo>
                    <a:pt x="10190" y="4386"/>
                  </a:lnTo>
                  <a:lnTo>
                    <a:pt x="10193" y="4385"/>
                  </a:lnTo>
                  <a:lnTo>
                    <a:pt x="10184" y="4392"/>
                  </a:lnTo>
                  <a:lnTo>
                    <a:pt x="10174" y="4397"/>
                  </a:lnTo>
                  <a:lnTo>
                    <a:pt x="10171" y="4386"/>
                  </a:lnTo>
                  <a:lnTo>
                    <a:pt x="10179" y="4378"/>
                  </a:lnTo>
                  <a:lnTo>
                    <a:pt x="10168" y="4380"/>
                  </a:lnTo>
                  <a:lnTo>
                    <a:pt x="10162" y="4370"/>
                  </a:lnTo>
                  <a:lnTo>
                    <a:pt x="10155" y="4362"/>
                  </a:lnTo>
                  <a:lnTo>
                    <a:pt x="10162" y="4354"/>
                  </a:lnTo>
                  <a:lnTo>
                    <a:pt x="10171" y="4346"/>
                  </a:lnTo>
                  <a:lnTo>
                    <a:pt x="10179" y="4339"/>
                  </a:lnTo>
                  <a:lnTo>
                    <a:pt x="10190" y="4340"/>
                  </a:lnTo>
                  <a:lnTo>
                    <a:pt x="10201" y="4338"/>
                  </a:lnTo>
                  <a:lnTo>
                    <a:pt x="10211" y="4334"/>
                  </a:lnTo>
                  <a:lnTo>
                    <a:pt x="10222" y="4332"/>
                  </a:lnTo>
                  <a:lnTo>
                    <a:pt x="10212" y="4327"/>
                  </a:lnTo>
                  <a:lnTo>
                    <a:pt x="10219" y="4318"/>
                  </a:lnTo>
                  <a:lnTo>
                    <a:pt x="10229" y="4313"/>
                  </a:lnTo>
                  <a:lnTo>
                    <a:pt x="10236" y="4305"/>
                  </a:lnTo>
                  <a:lnTo>
                    <a:pt x="10247" y="4305"/>
                  </a:lnTo>
                  <a:lnTo>
                    <a:pt x="10250" y="4306"/>
                  </a:lnTo>
                  <a:lnTo>
                    <a:pt x="10261" y="4307"/>
                  </a:lnTo>
                  <a:lnTo>
                    <a:pt x="10271" y="4313"/>
                  </a:lnTo>
                  <a:lnTo>
                    <a:pt x="10280" y="4320"/>
                  </a:lnTo>
                  <a:lnTo>
                    <a:pt x="10289" y="4326"/>
                  </a:lnTo>
                  <a:lnTo>
                    <a:pt x="10288" y="4327"/>
                  </a:lnTo>
                  <a:lnTo>
                    <a:pt x="10296" y="4319"/>
                  </a:lnTo>
                  <a:lnTo>
                    <a:pt x="10307" y="4319"/>
                  </a:lnTo>
                  <a:lnTo>
                    <a:pt x="10318" y="4320"/>
                  </a:lnTo>
                  <a:lnTo>
                    <a:pt x="10329" y="4320"/>
                  </a:lnTo>
                  <a:lnTo>
                    <a:pt x="10339" y="4318"/>
                  </a:lnTo>
                  <a:lnTo>
                    <a:pt x="10350" y="4318"/>
                  </a:lnTo>
                  <a:lnTo>
                    <a:pt x="10361" y="4313"/>
                  </a:lnTo>
                  <a:lnTo>
                    <a:pt x="10370" y="4319"/>
                  </a:lnTo>
                  <a:lnTo>
                    <a:pt x="10381" y="4320"/>
                  </a:lnTo>
                  <a:lnTo>
                    <a:pt x="10392" y="4322"/>
                  </a:lnTo>
                  <a:lnTo>
                    <a:pt x="10402" y="4326"/>
                  </a:lnTo>
                  <a:lnTo>
                    <a:pt x="10413" y="4328"/>
                  </a:lnTo>
                  <a:lnTo>
                    <a:pt x="10424" y="4330"/>
                  </a:lnTo>
                  <a:lnTo>
                    <a:pt x="10434" y="4332"/>
                  </a:lnTo>
                  <a:lnTo>
                    <a:pt x="10442" y="4334"/>
                  </a:lnTo>
                  <a:lnTo>
                    <a:pt x="10453" y="4333"/>
                  </a:lnTo>
                  <a:lnTo>
                    <a:pt x="10463" y="4331"/>
                  </a:lnTo>
                  <a:lnTo>
                    <a:pt x="10474" y="4329"/>
                  </a:lnTo>
                  <a:lnTo>
                    <a:pt x="10484" y="4325"/>
                  </a:lnTo>
                  <a:lnTo>
                    <a:pt x="10495" y="4325"/>
                  </a:lnTo>
                  <a:lnTo>
                    <a:pt x="10506" y="4327"/>
                  </a:lnTo>
                  <a:lnTo>
                    <a:pt x="10516" y="4332"/>
                  </a:lnTo>
                  <a:lnTo>
                    <a:pt x="10523" y="4336"/>
                  </a:lnTo>
                  <a:lnTo>
                    <a:pt x="10534" y="4341"/>
                  </a:lnTo>
                  <a:lnTo>
                    <a:pt x="10535" y="4330"/>
                  </a:lnTo>
                  <a:lnTo>
                    <a:pt x="10546" y="4328"/>
                  </a:lnTo>
                  <a:lnTo>
                    <a:pt x="10556" y="4333"/>
                  </a:lnTo>
                  <a:lnTo>
                    <a:pt x="10566" y="4337"/>
                  </a:lnTo>
                  <a:lnTo>
                    <a:pt x="10567" y="4338"/>
                  </a:lnTo>
                  <a:lnTo>
                    <a:pt x="10578" y="4339"/>
                  </a:lnTo>
                  <a:lnTo>
                    <a:pt x="10589" y="4339"/>
                  </a:lnTo>
                  <a:lnTo>
                    <a:pt x="10600" y="4336"/>
                  </a:lnTo>
                  <a:lnTo>
                    <a:pt x="10606" y="4337"/>
                  </a:lnTo>
                  <a:lnTo>
                    <a:pt x="10608" y="4340"/>
                  </a:lnTo>
                  <a:lnTo>
                    <a:pt x="10620" y="4341"/>
                  </a:lnTo>
                  <a:close/>
                  <a:moveTo>
                    <a:pt x="10940" y="4593"/>
                  </a:moveTo>
                  <a:lnTo>
                    <a:pt x="10951" y="4590"/>
                  </a:lnTo>
                  <a:lnTo>
                    <a:pt x="10962" y="4589"/>
                  </a:lnTo>
                  <a:lnTo>
                    <a:pt x="10969" y="4598"/>
                  </a:lnTo>
                  <a:lnTo>
                    <a:pt x="10960" y="4604"/>
                  </a:lnTo>
                  <a:lnTo>
                    <a:pt x="10950" y="4599"/>
                  </a:lnTo>
                  <a:lnTo>
                    <a:pt x="10941" y="4593"/>
                  </a:lnTo>
                  <a:lnTo>
                    <a:pt x="10940" y="4593"/>
                  </a:lnTo>
                  <a:close/>
                  <a:moveTo>
                    <a:pt x="10798" y="4677"/>
                  </a:moveTo>
                  <a:lnTo>
                    <a:pt x="10788" y="4681"/>
                  </a:lnTo>
                  <a:lnTo>
                    <a:pt x="10790" y="4669"/>
                  </a:lnTo>
                  <a:lnTo>
                    <a:pt x="10799" y="4663"/>
                  </a:lnTo>
                  <a:lnTo>
                    <a:pt x="10810" y="4667"/>
                  </a:lnTo>
                  <a:lnTo>
                    <a:pt x="10802" y="4675"/>
                  </a:lnTo>
                  <a:lnTo>
                    <a:pt x="10798" y="4677"/>
                  </a:lnTo>
                  <a:close/>
                  <a:moveTo>
                    <a:pt x="10870" y="4628"/>
                  </a:moveTo>
                  <a:lnTo>
                    <a:pt x="10861" y="4634"/>
                  </a:lnTo>
                  <a:lnTo>
                    <a:pt x="10854" y="4626"/>
                  </a:lnTo>
                  <a:lnTo>
                    <a:pt x="10862" y="4619"/>
                  </a:lnTo>
                  <a:lnTo>
                    <a:pt x="10871" y="4612"/>
                  </a:lnTo>
                  <a:lnTo>
                    <a:pt x="10880" y="4605"/>
                  </a:lnTo>
                  <a:lnTo>
                    <a:pt x="10890" y="4600"/>
                  </a:lnTo>
                  <a:lnTo>
                    <a:pt x="10901" y="4599"/>
                  </a:lnTo>
                  <a:lnTo>
                    <a:pt x="10901" y="4611"/>
                  </a:lnTo>
                  <a:lnTo>
                    <a:pt x="10912" y="4612"/>
                  </a:lnTo>
                  <a:lnTo>
                    <a:pt x="10920" y="4620"/>
                  </a:lnTo>
                  <a:lnTo>
                    <a:pt x="10914" y="4629"/>
                  </a:lnTo>
                  <a:lnTo>
                    <a:pt x="10908" y="4639"/>
                  </a:lnTo>
                  <a:lnTo>
                    <a:pt x="10900" y="4647"/>
                  </a:lnTo>
                  <a:lnTo>
                    <a:pt x="10889" y="4642"/>
                  </a:lnTo>
                  <a:lnTo>
                    <a:pt x="10879" y="4641"/>
                  </a:lnTo>
                  <a:lnTo>
                    <a:pt x="10876" y="4629"/>
                  </a:lnTo>
                  <a:lnTo>
                    <a:pt x="10870" y="4628"/>
                  </a:lnTo>
                  <a:close/>
                  <a:moveTo>
                    <a:pt x="10968" y="3682"/>
                  </a:moveTo>
                  <a:lnTo>
                    <a:pt x="10957" y="3679"/>
                  </a:lnTo>
                  <a:lnTo>
                    <a:pt x="10946" y="3680"/>
                  </a:lnTo>
                  <a:lnTo>
                    <a:pt x="10935" y="3676"/>
                  </a:lnTo>
                  <a:lnTo>
                    <a:pt x="10924" y="3673"/>
                  </a:lnTo>
                  <a:lnTo>
                    <a:pt x="10929" y="3663"/>
                  </a:lnTo>
                  <a:lnTo>
                    <a:pt x="10935" y="3652"/>
                  </a:lnTo>
                  <a:lnTo>
                    <a:pt x="10943" y="3650"/>
                  </a:lnTo>
                  <a:lnTo>
                    <a:pt x="10951" y="3642"/>
                  </a:lnTo>
                  <a:lnTo>
                    <a:pt x="10954" y="3630"/>
                  </a:lnTo>
                  <a:lnTo>
                    <a:pt x="10965" y="3624"/>
                  </a:lnTo>
                  <a:lnTo>
                    <a:pt x="10974" y="3615"/>
                  </a:lnTo>
                  <a:lnTo>
                    <a:pt x="10980" y="3605"/>
                  </a:lnTo>
                  <a:lnTo>
                    <a:pt x="10983" y="3600"/>
                  </a:lnTo>
                  <a:lnTo>
                    <a:pt x="10987" y="3589"/>
                  </a:lnTo>
                  <a:lnTo>
                    <a:pt x="10990" y="3576"/>
                  </a:lnTo>
                  <a:lnTo>
                    <a:pt x="10992" y="3565"/>
                  </a:lnTo>
                  <a:lnTo>
                    <a:pt x="10995" y="3553"/>
                  </a:lnTo>
                  <a:lnTo>
                    <a:pt x="11007" y="3551"/>
                  </a:lnTo>
                  <a:lnTo>
                    <a:pt x="11026" y="3539"/>
                  </a:lnTo>
                  <a:lnTo>
                    <a:pt x="11026" y="3539"/>
                  </a:lnTo>
                  <a:lnTo>
                    <a:pt x="11017" y="3547"/>
                  </a:lnTo>
                  <a:lnTo>
                    <a:pt x="11019" y="3561"/>
                  </a:lnTo>
                  <a:lnTo>
                    <a:pt x="11030" y="3564"/>
                  </a:lnTo>
                  <a:lnTo>
                    <a:pt x="11024" y="3574"/>
                  </a:lnTo>
                  <a:lnTo>
                    <a:pt x="11017" y="3583"/>
                  </a:lnTo>
                  <a:lnTo>
                    <a:pt x="11015" y="3595"/>
                  </a:lnTo>
                  <a:lnTo>
                    <a:pt x="11021" y="3600"/>
                  </a:lnTo>
                  <a:lnTo>
                    <a:pt x="11029" y="3591"/>
                  </a:lnTo>
                  <a:lnTo>
                    <a:pt x="11038" y="3585"/>
                  </a:lnTo>
                  <a:lnTo>
                    <a:pt x="11047" y="3577"/>
                  </a:lnTo>
                  <a:lnTo>
                    <a:pt x="11049" y="3564"/>
                  </a:lnTo>
                  <a:lnTo>
                    <a:pt x="11056" y="3556"/>
                  </a:lnTo>
                  <a:lnTo>
                    <a:pt x="11044" y="3556"/>
                  </a:lnTo>
                  <a:lnTo>
                    <a:pt x="11037" y="3547"/>
                  </a:lnTo>
                  <a:lnTo>
                    <a:pt x="11037" y="3535"/>
                  </a:lnTo>
                  <a:lnTo>
                    <a:pt x="11039" y="3523"/>
                  </a:lnTo>
                  <a:lnTo>
                    <a:pt x="11048" y="3515"/>
                  </a:lnTo>
                  <a:lnTo>
                    <a:pt x="11059" y="3511"/>
                  </a:lnTo>
                  <a:lnTo>
                    <a:pt x="11072" y="3507"/>
                  </a:lnTo>
                  <a:lnTo>
                    <a:pt x="11083" y="3506"/>
                  </a:lnTo>
                  <a:lnTo>
                    <a:pt x="11090" y="3512"/>
                  </a:lnTo>
                  <a:lnTo>
                    <a:pt x="11103" y="3504"/>
                  </a:lnTo>
                  <a:lnTo>
                    <a:pt x="11113" y="3502"/>
                  </a:lnTo>
                  <a:lnTo>
                    <a:pt x="11125" y="3503"/>
                  </a:lnTo>
                  <a:lnTo>
                    <a:pt x="11130" y="3513"/>
                  </a:lnTo>
                  <a:lnTo>
                    <a:pt x="11139" y="3520"/>
                  </a:lnTo>
                  <a:lnTo>
                    <a:pt x="11146" y="3521"/>
                  </a:lnTo>
                  <a:lnTo>
                    <a:pt x="11145" y="3532"/>
                  </a:lnTo>
                  <a:lnTo>
                    <a:pt x="11145" y="3545"/>
                  </a:lnTo>
                  <a:lnTo>
                    <a:pt x="11139" y="3555"/>
                  </a:lnTo>
                  <a:lnTo>
                    <a:pt x="11139" y="3556"/>
                  </a:lnTo>
                  <a:lnTo>
                    <a:pt x="11137" y="3572"/>
                  </a:lnTo>
                  <a:lnTo>
                    <a:pt x="11133" y="3573"/>
                  </a:lnTo>
                  <a:lnTo>
                    <a:pt x="11122" y="3572"/>
                  </a:lnTo>
                  <a:lnTo>
                    <a:pt x="11116" y="3574"/>
                  </a:lnTo>
                  <a:lnTo>
                    <a:pt x="11115" y="3586"/>
                  </a:lnTo>
                  <a:lnTo>
                    <a:pt x="11128" y="3590"/>
                  </a:lnTo>
                  <a:lnTo>
                    <a:pt x="11138" y="3596"/>
                  </a:lnTo>
                  <a:lnTo>
                    <a:pt x="11137" y="3607"/>
                  </a:lnTo>
                  <a:lnTo>
                    <a:pt x="11128" y="3613"/>
                  </a:lnTo>
                  <a:lnTo>
                    <a:pt x="11119" y="3618"/>
                  </a:lnTo>
                  <a:lnTo>
                    <a:pt x="11123" y="3629"/>
                  </a:lnTo>
                  <a:lnTo>
                    <a:pt x="11111" y="3637"/>
                  </a:lnTo>
                  <a:lnTo>
                    <a:pt x="11101" y="3641"/>
                  </a:lnTo>
                  <a:lnTo>
                    <a:pt x="11097" y="3643"/>
                  </a:lnTo>
                  <a:lnTo>
                    <a:pt x="11086" y="3640"/>
                  </a:lnTo>
                  <a:lnTo>
                    <a:pt x="11075" y="3641"/>
                  </a:lnTo>
                  <a:lnTo>
                    <a:pt x="11070" y="3650"/>
                  </a:lnTo>
                  <a:lnTo>
                    <a:pt x="11079" y="3657"/>
                  </a:lnTo>
                  <a:lnTo>
                    <a:pt x="11084" y="3668"/>
                  </a:lnTo>
                  <a:lnTo>
                    <a:pt x="11086" y="3679"/>
                  </a:lnTo>
                  <a:lnTo>
                    <a:pt x="11087" y="3682"/>
                  </a:lnTo>
                  <a:lnTo>
                    <a:pt x="11078" y="3693"/>
                  </a:lnTo>
                  <a:lnTo>
                    <a:pt x="11084" y="3698"/>
                  </a:lnTo>
                  <a:lnTo>
                    <a:pt x="11075" y="3705"/>
                  </a:lnTo>
                  <a:lnTo>
                    <a:pt x="11066" y="3711"/>
                  </a:lnTo>
                  <a:lnTo>
                    <a:pt x="11074" y="3719"/>
                  </a:lnTo>
                  <a:lnTo>
                    <a:pt x="11079" y="3721"/>
                  </a:lnTo>
                  <a:lnTo>
                    <a:pt x="11077" y="3726"/>
                  </a:lnTo>
                  <a:lnTo>
                    <a:pt x="11075" y="3734"/>
                  </a:lnTo>
                  <a:lnTo>
                    <a:pt x="11067" y="3735"/>
                  </a:lnTo>
                  <a:lnTo>
                    <a:pt x="11057" y="3734"/>
                  </a:lnTo>
                  <a:lnTo>
                    <a:pt x="11054" y="3734"/>
                  </a:lnTo>
                  <a:lnTo>
                    <a:pt x="11055" y="3730"/>
                  </a:lnTo>
                  <a:lnTo>
                    <a:pt x="11057" y="3721"/>
                  </a:lnTo>
                  <a:lnTo>
                    <a:pt x="11059" y="3710"/>
                  </a:lnTo>
                  <a:lnTo>
                    <a:pt x="11058" y="3698"/>
                  </a:lnTo>
                  <a:lnTo>
                    <a:pt x="11047" y="3695"/>
                  </a:lnTo>
                  <a:lnTo>
                    <a:pt x="11034" y="3690"/>
                  </a:lnTo>
                  <a:lnTo>
                    <a:pt x="11028" y="3691"/>
                  </a:lnTo>
                  <a:lnTo>
                    <a:pt x="11021" y="3687"/>
                  </a:lnTo>
                  <a:lnTo>
                    <a:pt x="11018" y="3674"/>
                  </a:lnTo>
                  <a:lnTo>
                    <a:pt x="11008" y="3679"/>
                  </a:lnTo>
                  <a:lnTo>
                    <a:pt x="11000" y="3671"/>
                  </a:lnTo>
                  <a:lnTo>
                    <a:pt x="10991" y="3677"/>
                  </a:lnTo>
                  <a:lnTo>
                    <a:pt x="10979" y="3674"/>
                  </a:lnTo>
                  <a:lnTo>
                    <a:pt x="10970" y="3682"/>
                  </a:lnTo>
                  <a:lnTo>
                    <a:pt x="10968" y="3682"/>
                  </a:lnTo>
                  <a:close/>
                  <a:moveTo>
                    <a:pt x="11081" y="3502"/>
                  </a:moveTo>
                  <a:lnTo>
                    <a:pt x="11091" y="3497"/>
                  </a:lnTo>
                  <a:lnTo>
                    <a:pt x="11081" y="3502"/>
                  </a:lnTo>
                  <a:close/>
                  <a:moveTo>
                    <a:pt x="11052" y="3505"/>
                  </a:moveTo>
                  <a:lnTo>
                    <a:pt x="11063" y="3501"/>
                  </a:lnTo>
                  <a:lnTo>
                    <a:pt x="11052" y="3505"/>
                  </a:lnTo>
                  <a:close/>
                  <a:moveTo>
                    <a:pt x="11048" y="3502"/>
                  </a:moveTo>
                  <a:lnTo>
                    <a:pt x="11037" y="3506"/>
                  </a:lnTo>
                  <a:lnTo>
                    <a:pt x="11027" y="3511"/>
                  </a:lnTo>
                  <a:lnTo>
                    <a:pt x="11039" y="3504"/>
                  </a:lnTo>
                  <a:lnTo>
                    <a:pt x="11048" y="3502"/>
                  </a:lnTo>
                  <a:close/>
                  <a:moveTo>
                    <a:pt x="11008" y="3523"/>
                  </a:moveTo>
                  <a:lnTo>
                    <a:pt x="11016" y="3515"/>
                  </a:lnTo>
                  <a:lnTo>
                    <a:pt x="11008" y="3523"/>
                  </a:lnTo>
                  <a:close/>
                  <a:moveTo>
                    <a:pt x="11005" y="3526"/>
                  </a:moveTo>
                  <a:lnTo>
                    <a:pt x="11005" y="3537"/>
                  </a:lnTo>
                  <a:lnTo>
                    <a:pt x="11005" y="3526"/>
                  </a:lnTo>
                  <a:close/>
                  <a:moveTo>
                    <a:pt x="10533" y="3508"/>
                  </a:moveTo>
                  <a:lnTo>
                    <a:pt x="10532" y="3503"/>
                  </a:lnTo>
                  <a:lnTo>
                    <a:pt x="10526" y="3493"/>
                  </a:lnTo>
                  <a:lnTo>
                    <a:pt x="10532" y="3483"/>
                  </a:lnTo>
                  <a:lnTo>
                    <a:pt x="10535" y="3480"/>
                  </a:lnTo>
                  <a:lnTo>
                    <a:pt x="10532" y="3475"/>
                  </a:lnTo>
                  <a:lnTo>
                    <a:pt x="10529" y="3470"/>
                  </a:lnTo>
                  <a:lnTo>
                    <a:pt x="10536" y="3459"/>
                  </a:lnTo>
                  <a:lnTo>
                    <a:pt x="10540" y="3448"/>
                  </a:lnTo>
                  <a:lnTo>
                    <a:pt x="10541" y="3439"/>
                  </a:lnTo>
                  <a:lnTo>
                    <a:pt x="10530" y="3435"/>
                  </a:lnTo>
                  <a:lnTo>
                    <a:pt x="10525" y="3445"/>
                  </a:lnTo>
                  <a:lnTo>
                    <a:pt x="10520" y="3434"/>
                  </a:lnTo>
                  <a:lnTo>
                    <a:pt x="10509" y="3432"/>
                  </a:lnTo>
                  <a:lnTo>
                    <a:pt x="10504" y="3421"/>
                  </a:lnTo>
                  <a:lnTo>
                    <a:pt x="10496" y="3411"/>
                  </a:lnTo>
                  <a:lnTo>
                    <a:pt x="10498" y="3400"/>
                  </a:lnTo>
                  <a:lnTo>
                    <a:pt x="10504" y="3388"/>
                  </a:lnTo>
                  <a:lnTo>
                    <a:pt x="10508" y="3377"/>
                  </a:lnTo>
                  <a:lnTo>
                    <a:pt x="10518" y="3374"/>
                  </a:lnTo>
                  <a:lnTo>
                    <a:pt x="10529" y="3370"/>
                  </a:lnTo>
                  <a:lnTo>
                    <a:pt x="10529" y="3367"/>
                  </a:lnTo>
                  <a:lnTo>
                    <a:pt x="10518" y="3368"/>
                  </a:lnTo>
                  <a:lnTo>
                    <a:pt x="10507" y="3367"/>
                  </a:lnTo>
                  <a:lnTo>
                    <a:pt x="10496" y="3363"/>
                  </a:lnTo>
                  <a:lnTo>
                    <a:pt x="10497" y="3375"/>
                  </a:lnTo>
                  <a:lnTo>
                    <a:pt x="10486" y="3378"/>
                  </a:lnTo>
                  <a:lnTo>
                    <a:pt x="10476" y="3384"/>
                  </a:lnTo>
                  <a:lnTo>
                    <a:pt x="10465" y="3385"/>
                  </a:lnTo>
                  <a:lnTo>
                    <a:pt x="10455" y="3379"/>
                  </a:lnTo>
                  <a:lnTo>
                    <a:pt x="10447" y="3372"/>
                  </a:lnTo>
                  <a:lnTo>
                    <a:pt x="10451" y="3383"/>
                  </a:lnTo>
                  <a:lnTo>
                    <a:pt x="10447" y="3394"/>
                  </a:lnTo>
                  <a:lnTo>
                    <a:pt x="10438" y="3389"/>
                  </a:lnTo>
                  <a:lnTo>
                    <a:pt x="10429" y="3381"/>
                  </a:lnTo>
                  <a:lnTo>
                    <a:pt x="10417" y="3380"/>
                  </a:lnTo>
                  <a:lnTo>
                    <a:pt x="10418" y="3392"/>
                  </a:lnTo>
                  <a:lnTo>
                    <a:pt x="10409" y="3384"/>
                  </a:lnTo>
                  <a:lnTo>
                    <a:pt x="10402" y="3375"/>
                  </a:lnTo>
                  <a:lnTo>
                    <a:pt x="10406" y="3364"/>
                  </a:lnTo>
                  <a:lnTo>
                    <a:pt x="10410" y="3366"/>
                  </a:lnTo>
                  <a:lnTo>
                    <a:pt x="10412" y="3354"/>
                  </a:lnTo>
                  <a:lnTo>
                    <a:pt x="10420" y="3345"/>
                  </a:lnTo>
                  <a:lnTo>
                    <a:pt x="10423" y="3334"/>
                  </a:lnTo>
                  <a:lnTo>
                    <a:pt x="10432" y="3326"/>
                  </a:lnTo>
                  <a:lnTo>
                    <a:pt x="10433" y="3314"/>
                  </a:lnTo>
                  <a:lnTo>
                    <a:pt x="10423" y="3308"/>
                  </a:lnTo>
                  <a:lnTo>
                    <a:pt x="10421" y="3296"/>
                  </a:lnTo>
                  <a:lnTo>
                    <a:pt x="10419" y="3287"/>
                  </a:lnTo>
                  <a:lnTo>
                    <a:pt x="10428" y="3280"/>
                  </a:lnTo>
                  <a:lnTo>
                    <a:pt x="10435" y="3282"/>
                  </a:lnTo>
                  <a:lnTo>
                    <a:pt x="10442" y="3282"/>
                  </a:lnTo>
                  <a:lnTo>
                    <a:pt x="10436" y="3280"/>
                  </a:lnTo>
                  <a:lnTo>
                    <a:pt x="10426" y="3274"/>
                  </a:lnTo>
                  <a:lnTo>
                    <a:pt x="10415" y="3276"/>
                  </a:lnTo>
                  <a:lnTo>
                    <a:pt x="10413" y="3287"/>
                  </a:lnTo>
                  <a:lnTo>
                    <a:pt x="10406" y="3279"/>
                  </a:lnTo>
                  <a:lnTo>
                    <a:pt x="10399" y="3287"/>
                  </a:lnTo>
                  <a:lnTo>
                    <a:pt x="10391" y="3278"/>
                  </a:lnTo>
                  <a:lnTo>
                    <a:pt x="10391" y="3290"/>
                  </a:lnTo>
                  <a:lnTo>
                    <a:pt x="10385" y="3302"/>
                  </a:lnTo>
                  <a:lnTo>
                    <a:pt x="10384" y="3313"/>
                  </a:lnTo>
                  <a:lnTo>
                    <a:pt x="10379" y="3325"/>
                  </a:lnTo>
                  <a:lnTo>
                    <a:pt x="10377" y="3337"/>
                  </a:lnTo>
                  <a:lnTo>
                    <a:pt x="10366" y="3339"/>
                  </a:lnTo>
                  <a:lnTo>
                    <a:pt x="10367" y="3328"/>
                  </a:lnTo>
                  <a:lnTo>
                    <a:pt x="10369" y="3315"/>
                  </a:lnTo>
                  <a:lnTo>
                    <a:pt x="10374" y="3302"/>
                  </a:lnTo>
                  <a:lnTo>
                    <a:pt x="10381" y="3294"/>
                  </a:lnTo>
                  <a:lnTo>
                    <a:pt x="10375" y="3284"/>
                  </a:lnTo>
                  <a:lnTo>
                    <a:pt x="10378" y="3273"/>
                  </a:lnTo>
                  <a:lnTo>
                    <a:pt x="10370" y="3281"/>
                  </a:lnTo>
                  <a:lnTo>
                    <a:pt x="10374" y="3270"/>
                  </a:lnTo>
                  <a:lnTo>
                    <a:pt x="10380" y="3260"/>
                  </a:lnTo>
                  <a:lnTo>
                    <a:pt x="10377" y="3249"/>
                  </a:lnTo>
                  <a:lnTo>
                    <a:pt x="10382" y="3238"/>
                  </a:lnTo>
                  <a:lnTo>
                    <a:pt x="10387" y="3227"/>
                  </a:lnTo>
                  <a:lnTo>
                    <a:pt x="10397" y="3225"/>
                  </a:lnTo>
                  <a:lnTo>
                    <a:pt x="10392" y="3218"/>
                  </a:lnTo>
                  <a:lnTo>
                    <a:pt x="10402" y="3213"/>
                  </a:lnTo>
                  <a:lnTo>
                    <a:pt x="10413" y="3210"/>
                  </a:lnTo>
                  <a:lnTo>
                    <a:pt x="10402" y="3213"/>
                  </a:lnTo>
                  <a:lnTo>
                    <a:pt x="10405" y="3201"/>
                  </a:lnTo>
                  <a:lnTo>
                    <a:pt x="10394" y="3198"/>
                  </a:lnTo>
                  <a:lnTo>
                    <a:pt x="10405" y="3200"/>
                  </a:lnTo>
                  <a:lnTo>
                    <a:pt x="10397" y="3208"/>
                  </a:lnTo>
                  <a:lnTo>
                    <a:pt x="10388" y="3217"/>
                  </a:lnTo>
                  <a:lnTo>
                    <a:pt x="10379" y="3225"/>
                  </a:lnTo>
                  <a:lnTo>
                    <a:pt x="10368" y="3228"/>
                  </a:lnTo>
                  <a:lnTo>
                    <a:pt x="10357" y="3225"/>
                  </a:lnTo>
                  <a:lnTo>
                    <a:pt x="10362" y="3214"/>
                  </a:lnTo>
                  <a:lnTo>
                    <a:pt x="10374" y="3214"/>
                  </a:lnTo>
                  <a:lnTo>
                    <a:pt x="10362" y="3214"/>
                  </a:lnTo>
                  <a:lnTo>
                    <a:pt x="10350" y="3213"/>
                  </a:lnTo>
                  <a:lnTo>
                    <a:pt x="10339" y="3211"/>
                  </a:lnTo>
                  <a:lnTo>
                    <a:pt x="10348" y="3206"/>
                  </a:lnTo>
                  <a:lnTo>
                    <a:pt x="10359" y="3206"/>
                  </a:lnTo>
                  <a:lnTo>
                    <a:pt x="10368" y="3198"/>
                  </a:lnTo>
                  <a:lnTo>
                    <a:pt x="10357" y="3195"/>
                  </a:lnTo>
                  <a:lnTo>
                    <a:pt x="10362" y="3183"/>
                  </a:lnTo>
                  <a:lnTo>
                    <a:pt x="10372" y="3186"/>
                  </a:lnTo>
                  <a:lnTo>
                    <a:pt x="10364" y="3179"/>
                  </a:lnTo>
                  <a:lnTo>
                    <a:pt x="10373" y="3172"/>
                  </a:lnTo>
                  <a:lnTo>
                    <a:pt x="10385" y="3174"/>
                  </a:lnTo>
                  <a:lnTo>
                    <a:pt x="10374" y="3171"/>
                  </a:lnTo>
                  <a:lnTo>
                    <a:pt x="10379" y="3160"/>
                  </a:lnTo>
                  <a:lnTo>
                    <a:pt x="10368" y="3158"/>
                  </a:lnTo>
                  <a:lnTo>
                    <a:pt x="10377" y="3151"/>
                  </a:lnTo>
                  <a:lnTo>
                    <a:pt x="10366" y="3152"/>
                  </a:lnTo>
                  <a:lnTo>
                    <a:pt x="10360" y="3141"/>
                  </a:lnTo>
                  <a:lnTo>
                    <a:pt x="10369" y="3134"/>
                  </a:lnTo>
                  <a:lnTo>
                    <a:pt x="10380" y="3135"/>
                  </a:lnTo>
                  <a:lnTo>
                    <a:pt x="10369" y="3131"/>
                  </a:lnTo>
                  <a:lnTo>
                    <a:pt x="10364" y="3120"/>
                  </a:lnTo>
                  <a:lnTo>
                    <a:pt x="10363" y="3109"/>
                  </a:lnTo>
                  <a:lnTo>
                    <a:pt x="10374" y="3112"/>
                  </a:lnTo>
                  <a:lnTo>
                    <a:pt x="10375" y="3099"/>
                  </a:lnTo>
                  <a:lnTo>
                    <a:pt x="10384" y="3105"/>
                  </a:lnTo>
                  <a:lnTo>
                    <a:pt x="10395" y="3105"/>
                  </a:lnTo>
                  <a:lnTo>
                    <a:pt x="10406" y="3105"/>
                  </a:lnTo>
                  <a:lnTo>
                    <a:pt x="10399" y="3095"/>
                  </a:lnTo>
                  <a:lnTo>
                    <a:pt x="10390" y="3089"/>
                  </a:lnTo>
                  <a:lnTo>
                    <a:pt x="10396" y="3079"/>
                  </a:lnTo>
                  <a:lnTo>
                    <a:pt x="10387" y="3069"/>
                  </a:lnTo>
                  <a:lnTo>
                    <a:pt x="10399" y="3068"/>
                  </a:lnTo>
                  <a:lnTo>
                    <a:pt x="10410" y="3068"/>
                  </a:lnTo>
                  <a:lnTo>
                    <a:pt x="10402" y="3060"/>
                  </a:lnTo>
                  <a:lnTo>
                    <a:pt x="10408" y="3050"/>
                  </a:lnTo>
                  <a:lnTo>
                    <a:pt x="10410" y="3038"/>
                  </a:lnTo>
                  <a:lnTo>
                    <a:pt x="10421" y="3035"/>
                  </a:lnTo>
                  <a:lnTo>
                    <a:pt x="10431" y="3040"/>
                  </a:lnTo>
                  <a:lnTo>
                    <a:pt x="10442" y="3038"/>
                  </a:lnTo>
                  <a:lnTo>
                    <a:pt x="10443" y="3050"/>
                  </a:lnTo>
                  <a:lnTo>
                    <a:pt x="10451" y="3041"/>
                  </a:lnTo>
                  <a:lnTo>
                    <a:pt x="10462" y="3040"/>
                  </a:lnTo>
                  <a:lnTo>
                    <a:pt x="10473" y="3038"/>
                  </a:lnTo>
                  <a:lnTo>
                    <a:pt x="10484" y="3038"/>
                  </a:lnTo>
                  <a:lnTo>
                    <a:pt x="10497" y="3034"/>
                  </a:lnTo>
                  <a:lnTo>
                    <a:pt x="10509" y="3035"/>
                  </a:lnTo>
                  <a:lnTo>
                    <a:pt x="10519" y="3030"/>
                  </a:lnTo>
                  <a:lnTo>
                    <a:pt x="10530" y="3031"/>
                  </a:lnTo>
                  <a:lnTo>
                    <a:pt x="10525" y="3042"/>
                  </a:lnTo>
                  <a:lnTo>
                    <a:pt x="10527" y="3054"/>
                  </a:lnTo>
                  <a:lnTo>
                    <a:pt x="10518" y="3063"/>
                  </a:lnTo>
                  <a:lnTo>
                    <a:pt x="10508" y="3067"/>
                  </a:lnTo>
                  <a:lnTo>
                    <a:pt x="10500" y="3077"/>
                  </a:lnTo>
                  <a:lnTo>
                    <a:pt x="10489" y="3084"/>
                  </a:lnTo>
                  <a:lnTo>
                    <a:pt x="10480" y="3091"/>
                  </a:lnTo>
                  <a:lnTo>
                    <a:pt x="10471" y="3098"/>
                  </a:lnTo>
                  <a:lnTo>
                    <a:pt x="10462" y="3105"/>
                  </a:lnTo>
                  <a:lnTo>
                    <a:pt x="10451" y="3102"/>
                  </a:lnTo>
                  <a:lnTo>
                    <a:pt x="10462" y="3106"/>
                  </a:lnTo>
                  <a:lnTo>
                    <a:pt x="10474" y="3106"/>
                  </a:lnTo>
                  <a:lnTo>
                    <a:pt x="10486" y="3104"/>
                  </a:lnTo>
                  <a:lnTo>
                    <a:pt x="10478" y="3113"/>
                  </a:lnTo>
                  <a:lnTo>
                    <a:pt x="10467" y="3116"/>
                  </a:lnTo>
                  <a:lnTo>
                    <a:pt x="10457" y="3121"/>
                  </a:lnTo>
                  <a:lnTo>
                    <a:pt x="10447" y="3128"/>
                  </a:lnTo>
                  <a:lnTo>
                    <a:pt x="10457" y="3122"/>
                  </a:lnTo>
                  <a:lnTo>
                    <a:pt x="10468" y="3122"/>
                  </a:lnTo>
                  <a:lnTo>
                    <a:pt x="10461" y="3132"/>
                  </a:lnTo>
                  <a:lnTo>
                    <a:pt x="10452" y="3138"/>
                  </a:lnTo>
                  <a:lnTo>
                    <a:pt x="10463" y="3138"/>
                  </a:lnTo>
                  <a:lnTo>
                    <a:pt x="10471" y="3129"/>
                  </a:lnTo>
                  <a:lnTo>
                    <a:pt x="10482" y="3129"/>
                  </a:lnTo>
                  <a:lnTo>
                    <a:pt x="10487" y="3125"/>
                  </a:lnTo>
                  <a:lnTo>
                    <a:pt x="10499" y="3123"/>
                  </a:lnTo>
                  <a:lnTo>
                    <a:pt x="10509" y="3118"/>
                  </a:lnTo>
                  <a:lnTo>
                    <a:pt x="10520" y="3120"/>
                  </a:lnTo>
                  <a:lnTo>
                    <a:pt x="10531" y="3122"/>
                  </a:lnTo>
                  <a:lnTo>
                    <a:pt x="10542" y="3120"/>
                  </a:lnTo>
                  <a:lnTo>
                    <a:pt x="10544" y="3120"/>
                  </a:lnTo>
                  <a:lnTo>
                    <a:pt x="10555" y="3121"/>
                  </a:lnTo>
                  <a:lnTo>
                    <a:pt x="10566" y="3122"/>
                  </a:lnTo>
                  <a:lnTo>
                    <a:pt x="10577" y="3121"/>
                  </a:lnTo>
                  <a:lnTo>
                    <a:pt x="10589" y="3120"/>
                  </a:lnTo>
                  <a:lnTo>
                    <a:pt x="10600" y="3126"/>
                  </a:lnTo>
                  <a:lnTo>
                    <a:pt x="10605" y="3137"/>
                  </a:lnTo>
                  <a:lnTo>
                    <a:pt x="10601" y="3148"/>
                  </a:lnTo>
                  <a:lnTo>
                    <a:pt x="10593" y="3155"/>
                  </a:lnTo>
                  <a:lnTo>
                    <a:pt x="10588" y="3164"/>
                  </a:lnTo>
                  <a:lnTo>
                    <a:pt x="10587" y="3176"/>
                  </a:lnTo>
                  <a:lnTo>
                    <a:pt x="10581" y="3186"/>
                  </a:lnTo>
                  <a:lnTo>
                    <a:pt x="10578" y="3198"/>
                  </a:lnTo>
                  <a:lnTo>
                    <a:pt x="10569" y="3205"/>
                  </a:lnTo>
                  <a:lnTo>
                    <a:pt x="10567" y="3206"/>
                  </a:lnTo>
                  <a:lnTo>
                    <a:pt x="10562" y="3217"/>
                  </a:lnTo>
                  <a:lnTo>
                    <a:pt x="10555" y="3226"/>
                  </a:lnTo>
                  <a:lnTo>
                    <a:pt x="10546" y="3233"/>
                  </a:lnTo>
                  <a:lnTo>
                    <a:pt x="10542" y="3232"/>
                  </a:lnTo>
                  <a:lnTo>
                    <a:pt x="10529" y="3234"/>
                  </a:lnTo>
                  <a:lnTo>
                    <a:pt x="10520" y="3240"/>
                  </a:lnTo>
                  <a:lnTo>
                    <a:pt x="10517" y="3243"/>
                  </a:lnTo>
                  <a:lnTo>
                    <a:pt x="10528" y="3238"/>
                  </a:lnTo>
                  <a:lnTo>
                    <a:pt x="10539" y="3234"/>
                  </a:lnTo>
                  <a:lnTo>
                    <a:pt x="10545" y="3244"/>
                  </a:lnTo>
                  <a:lnTo>
                    <a:pt x="10555" y="3249"/>
                  </a:lnTo>
                  <a:lnTo>
                    <a:pt x="10545" y="3257"/>
                  </a:lnTo>
                  <a:lnTo>
                    <a:pt x="10533" y="3257"/>
                  </a:lnTo>
                  <a:lnTo>
                    <a:pt x="10525" y="3264"/>
                  </a:lnTo>
                  <a:lnTo>
                    <a:pt x="10514" y="3271"/>
                  </a:lnTo>
                  <a:lnTo>
                    <a:pt x="10503" y="3272"/>
                  </a:lnTo>
                  <a:lnTo>
                    <a:pt x="10492" y="3271"/>
                  </a:lnTo>
                  <a:lnTo>
                    <a:pt x="10488" y="3269"/>
                  </a:lnTo>
                  <a:lnTo>
                    <a:pt x="10498" y="3274"/>
                  </a:lnTo>
                  <a:lnTo>
                    <a:pt x="10501" y="3275"/>
                  </a:lnTo>
                  <a:lnTo>
                    <a:pt x="10507" y="3276"/>
                  </a:lnTo>
                  <a:lnTo>
                    <a:pt x="10518" y="3277"/>
                  </a:lnTo>
                  <a:lnTo>
                    <a:pt x="10528" y="3280"/>
                  </a:lnTo>
                  <a:lnTo>
                    <a:pt x="10538" y="3277"/>
                  </a:lnTo>
                  <a:lnTo>
                    <a:pt x="10547" y="3270"/>
                  </a:lnTo>
                  <a:lnTo>
                    <a:pt x="10557" y="3275"/>
                  </a:lnTo>
                  <a:lnTo>
                    <a:pt x="10567" y="3278"/>
                  </a:lnTo>
                  <a:lnTo>
                    <a:pt x="10571" y="3280"/>
                  </a:lnTo>
                  <a:lnTo>
                    <a:pt x="10582" y="3283"/>
                  </a:lnTo>
                  <a:lnTo>
                    <a:pt x="10589" y="3292"/>
                  </a:lnTo>
                  <a:lnTo>
                    <a:pt x="10590" y="3292"/>
                  </a:lnTo>
                  <a:lnTo>
                    <a:pt x="10597" y="3301"/>
                  </a:lnTo>
                  <a:lnTo>
                    <a:pt x="10606" y="3308"/>
                  </a:lnTo>
                  <a:lnTo>
                    <a:pt x="10615" y="3316"/>
                  </a:lnTo>
                  <a:lnTo>
                    <a:pt x="10617" y="3327"/>
                  </a:lnTo>
                  <a:lnTo>
                    <a:pt x="10618" y="3339"/>
                  </a:lnTo>
                  <a:lnTo>
                    <a:pt x="10621" y="3351"/>
                  </a:lnTo>
                  <a:lnTo>
                    <a:pt x="10624" y="3358"/>
                  </a:lnTo>
                  <a:lnTo>
                    <a:pt x="10624" y="3366"/>
                  </a:lnTo>
                  <a:lnTo>
                    <a:pt x="10631" y="3371"/>
                  </a:lnTo>
                  <a:lnTo>
                    <a:pt x="10632" y="3378"/>
                  </a:lnTo>
                  <a:lnTo>
                    <a:pt x="10637" y="3389"/>
                  </a:lnTo>
                  <a:lnTo>
                    <a:pt x="10637" y="3389"/>
                  </a:lnTo>
                  <a:lnTo>
                    <a:pt x="10641" y="3399"/>
                  </a:lnTo>
                  <a:lnTo>
                    <a:pt x="10637" y="3402"/>
                  </a:lnTo>
                  <a:lnTo>
                    <a:pt x="10640" y="3402"/>
                  </a:lnTo>
                  <a:lnTo>
                    <a:pt x="10652" y="3402"/>
                  </a:lnTo>
                  <a:lnTo>
                    <a:pt x="10664" y="3404"/>
                  </a:lnTo>
                  <a:lnTo>
                    <a:pt x="10665" y="3404"/>
                  </a:lnTo>
                  <a:lnTo>
                    <a:pt x="10675" y="3411"/>
                  </a:lnTo>
                  <a:lnTo>
                    <a:pt x="10684" y="3419"/>
                  </a:lnTo>
                  <a:lnTo>
                    <a:pt x="10689" y="3429"/>
                  </a:lnTo>
                  <a:lnTo>
                    <a:pt x="10696" y="3438"/>
                  </a:lnTo>
                  <a:lnTo>
                    <a:pt x="10700" y="3440"/>
                  </a:lnTo>
                  <a:lnTo>
                    <a:pt x="10700" y="3453"/>
                  </a:lnTo>
                  <a:lnTo>
                    <a:pt x="10705" y="3466"/>
                  </a:lnTo>
                  <a:lnTo>
                    <a:pt x="10713" y="3475"/>
                  </a:lnTo>
                  <a:lnTo>
                    <a:pt x="10721" y="3484"/>
                  </a:lnTo>
                  <a:lnTo>
                    <a:pt x="10709" y="3486"/>
                  </a:lnTo>
                  <a:lnTo>
                    <a:pt x="10698" y="3479"/>
                  </a:lnTo>
                  <a:lnTo>
                    <a:pt x="10698" y="3478"/>
                  </a:lnTo>
                  <a:lnTo>
                    <a:pt x="10688" y="3479"/>
                  </a:lnTo>
                  <a:lnTo>
                    <a:pt x="10677" y="3478"/>
                  </a:lnTo>
                  <a:lnTo>
                    <a:pt x="10671" y="3481"/>
                  </a:lnTo>
                  <a:lnTo>
                    <a:pt x="10682" y="3482"/>
                  </a:lnTo>
                  <a:lnTo>
                    <a:pt x="10694" y="3479"/>
                  </a:lnTo>
                  <a:lnTo>
                    <a:pt x="10701" y="3486"/>
                  </a:lnTo>
                  <a:lnTo>
                    <a:pt x="10711" y="3492"/>
                  </a:lnTo>
                  <a:lnTo>
                    <a:pt x="10714" y="3496"/>
                  </a:lnTo>
                  <a:lnTo>
                    <a:pt x="10724" y="3502"/>
                  </a:lnTo>
                  <a:lnTo>
                    <a:pt x="10729" y="3513"/>
                  </a:lnTo>
                  <a:lnTo>
                    <a:pt x="10733" y="3524"/>
                  </a:lnTo>
                  <a:lnTo>
                    <a:pt x="10729" y="3535"/>
                  </a:lnTo>
                  <a:lnTo>
                    <a:pt x="10720" y="3542"/>
                  </a:lnTo>
                  <a:lnTo>
                    <a:pt x="10712" y="3551"/>
                  </a:lnTo>
                  <a:lnTo>
                    <a:pt x="10723" y="3554"/>
                  </a:lnTo>
                  <a:lnTo>
                    <a:pt x="10728" y="3558"/>
                  </a:lnTo>
                  <a:lnTo>
                    <a:pt x="10739" y="3555"/>
                  </a:lnTo>
                  <a:lnTo>
                    <a:pt x="10744" y="3544"/>
                  </a:lnTo>
                  <a:lnTo>
                    <a:pt x="10755" y="3544"/>
                  </a:lnTo>
                  <a:lnTo>
                    <a:pt x="10766" y="3544"/>
                  </a:lnTo>
                  <a:lnTo>
                    <a:pt x="10781" y="3546"/>
                  </a:lnTo>
                  <a:lnTo>
                    <a:pt x="10792" y="3548"/>
                  </a:lnTo>
                  <a:lnTo>
                    <a:pt x="10802" y="3555"/>
                  </a:lnTo>
                  <a:lnTo>
                    <a:pt x="10811" y="3562"/>
                  </a:lnTo>
                  <a:lnTo>
                    <a:pt x="10817" y="3574"/>
                  </a:lnTo>
                  <a:lnTo>
                    <a:pt x="10817" y="3582"/>
                  </a:lnTo>
                  <a:lnTo>
                    <a:pt x="10816" y="3593"/>
                  </a:lnTo>
                  <a:lnTo>
                    <a:pt x="10811" y="3605"/>
                  </a:lnTo>
                  <a:lnTo>
                    <a:pt x="10808" y="3618"/>
                  </a:lnTo>
                  <a:lnTo>
                    <a:pt x="10800" y="3626"/>
                  </a:lnTo>
                  <a:lnTo>
                    <a:pt x="10790" y="3632"/>
                  </a:lnTo>
                  <a:lnTo>
                    <a:pt x="10787" y="3644"/>
                  </a:lnTo>
                  <a:lnTo>
                    <a:pt x="10775" y="3648"/>
                  </a:lnTo>
                  <a:lnTo>
                    <a:pt x="10764" y="3647"/>
                  </a:lnTo>
                  <a:lnTo>
                    <a:pt x="10754" y="3652"/>
                  </a:lnTo>
                  <a:lnTo>
                    <a:pt x="10764" y="3652"/>
                  </a:lnTo>
                  <a:lnTo>
                    <a:pt x="10768" y="3664"/>
                  </a:lnTo>
                  <a:lnTo>
                    <a:pt x="10765" y="3665"/>
                  </a:lnTo>
                  <a:lnTo>
                    <a:pt x="10758" y="3669"/>
                  </a:lnTo>
                  <a:lnTo>
                    <a:pt x="10746" y="3671"/>
                  </a:lnTo>
                  <a:lnTo>
                    <a:pt x="10741" y="3672"/>
                  </a:lnTo>
                  <a:lnTo>
                    <a:pt x="10746" y="3672"/>
                  </a:lnTo>
                  <a:lnTo>
                    <a:pt x="10752" y="3673"/>
                  </a:lnTo>
                  <a:lnTo>
                    <a:pt x="10759" y="3683"/>
                  </a:lnTo>
                  <a:lnTo>
                    <a:pt x="10770" y="3684"/>
                  </a:lnTo>
                  <a:lnTo>
                    <a:pt x="10781" y="3682"/>
                  </a:lnTo>
                  <a:lnTo>
                    <a:pt x="10792" y="3681"/>
                  </a:lnTo>
                  <a:lnTo>
                    <a:pt x="10796" y="3693"/>
                  </a:lnTo>
                  <a:lnTo>
                    <a:pt x="10792" y="3704"/>
                  </a:lnTo>
                  <a:lnTo>
                    <a:pt x="10778" y="3708"/>
                  </a:lnTo>
                  <a:lnTo>
                    <a:pt x="10770" y="3717"/>
                  </a:lnTo>
                  <a:lnTo>
                    <a:pt x="10764" y="3720"/>
                  </a:lnTo>
                  <a:lnTo>
                    <a:pt x="10753" y="3724"/>
                  </a:lnTo>
                  <a:lnTo>
                    <a:pt x="10742" y="3728"/>
                  </a:lnTo>
                  <a:lnTo>
                    <a:pt x="10731" y="3733"/>
                  </a:lnTo>
                  <a:lnTo>
                    <a:pt x="10720" y="3734"/>
                  </a:lnTo>
                  <a:lnTo>
                    <a:pt x="10710" y="3731"/>
                  </a:lnTo>
                  <a:lnTo>
                    <a:pt x="10698" y="3728"/>
                  </a:lnTo>
                  <a:lnTo>
                    <a:pt x="10687" y="3731"/>
                  </a:lnTo>
                  <a:lnTo>
                    <a:pt x="10661" y="3735"/>
                  </a:lnTo>
                  <a:lnTo>
                    <a:pt x="10656" y="3727"/>
                  </a:lnTo>
                  <a:lnTo>
                    <a:pt x="10651" y="3728"/>
                  </a:lnTo>
                  <a:lnTo>
                    <a:pt x="10645" y="3727"/>
                  </a:lnTo>
                  <a:lnTo>
                    <a:pt x="10634" y="3727"/>
                  </a:lnTo>
                  <a:lnTo>
                    <a:pt x="10630" y="3724"/>
                  </a:lnTo>
                  <a:lnTo>
                    <a:pt x="10624" y="3720"/>
                  </a:lnTo>
                  <a:lnTo>
                    <a:pt x="10633" y="3729"/>
                  </a:lnTo>
                  <a:lnTo>
                    <a:pt x="10622" y="3734"/>
                  </a:lnTo>
                  <a:lnTo>
                    <a:pt x="10611" y="3736"/>
                  </a:lnTo>
                  <a:lnTo>
                    <a:pt x="10605" y="3737"/>
                  </a:lnTo>
                  <a:lnTo>
                    <a:pt x="10606" y="3737"/>
                  </a:lnTo>
                  <a:lnTo>
                    <a:pt x="10605" y="3737"/>
                  </a:lnTo>
                  <a:lnTo>
                    <a:pt x="10598" y="3738"/>
                  </a:lnTo>
                  <a:lnTo>
                    <a:pt x="10591" y="3737"/>
                  </a:lnTo>
                  <a:lnTo>
                    <a:pt x="10595" y="3748"/>
                  </a:lnTo>
                  <a:lnTo>
                    <a:pt x="10584" y="3747"/>
                  </a:lnTo>
                  <a:lnTo>
                    <a:pt x="10573" y="3745"/>
                  </a:lnTo>
                  <a:lnTo>
                    <a:pt x="10554" y="3742"/>
                  </a:lnTo>
                  <a:lnTo>
                    <a:pt x="10544" y="3737"/>
                  </a:lnTo>
                  <a:lnTo>
                    <a:pt x="10536" y="3738"/>
                  </a:lnTo>
                  <a:lnTo>
                    <a:pt x="10525" y="3740"/>
                  </a:lnTo>
                  <a:lnTo>
                    <a:pt x="10514" y="3745"/>
                  </a:lnTo>
                  <a:lnTo>
                    <a:pt x="10504" y="3750"/>
                  </a:lnTo>
                  <a:lnTo>
                    <a:pt x="10499" y="3760"/>
                  </a:lnTo>
                  <a:lnTo>
                    <a:pt x="10493" y="3780"/>
                  </a:lnTo>
                  <a:lnTo>
                    <a:pt x="10482" y="3780"/>
                  </a:lnTo>
                  <a:lnTo>
                    <a:pt x="10476" y="3770"/>
                  </a:lnTo>
                  <a:lnTo>
                    <a:pt x="10466" y="3772"/>
                  </a:lnTo>
                  <a:lnTo>
                    <a:pt x="10461" y="3767"/>
                  </a:lnTo>
                  <a:lnTo>
                    <a:pt x="10450" y="3768"/>
                  </a:lnTo>
                  <a:lnTo>
                    <a:pt x="10439" y="3771"/>
                  </a:lnTo>
                  <a:lnTo>
                    <a:pt x="10428" y="3770"/>
                  </a:lnTo>
                  <a:lnTo>
                    <a:pt x="10420" y="3778"/>
                  </a:lnTo>
                  <a:lnTo>
                    <a:pt x="10411" y="3786"/>
                  </a:lnTo>
                  <a:lnTo>
                    <a:pt x="10401" y="3800"/>
                  </a:lnTo>
                  <a:lnTo>
                    <a:pt x="10393" y="3791"/>
                  </a:lnTo>
                  <a:lnTo>
                    <a:pt x="10382" y="3787"/>
                  </a:lnTo>
                  <a:lnTo>
                    <a:pt x="10374" y="3795"/>
                  </a:lnTo>
                  <a:lnTo>
                    <a:pt x="10375" y="3783"/>
                  </a:lnTo>
                  <a:lnTo>
                    <a:pt x="10387" y="3781"/>
                  </a:lnTo>
                  <a:lnTo>
                    <a:pt x="10396" y="3774"/>
                  </a:lnTo>
                  <a:lnTo>
                    <a:pt x="10403" y="3765"/>
                  </a:lnTo>
                  <a:lnTo>
                    <a:pt x="10409" y="3756"/>
                  </a:lnTo>
                  <a:lnTo>
                    <a:pt x="10418" y="3749"/>
                  </a:lnTo>
                  <a:lnTo>
                    <a:pt x="10427" y="3741"/>
                  </a:lnTo>
                  <a:lnTo>
                    <a:pt x="10435" y="3734"/>
                  </a:lnTo>
                  <a:lnTo>
                    <a:pt x="10438" y="3722"/>
                  </a:lnTo>
                  <a:lnTo>
                    <a:pt x="10439" y="3719"/>
                  </a:lnTo>
                  <a:lnTo>
                    <a:pt x="10449" y="3714"/>
                  </a:lnTo>
                  <a:lnTo>
                    <a:pt x="10459" y="3708"/>
                  </a:lnTo>
                  <a:lnTo>
                    <a:pt x="10460" y="3697"/>
                  </a:lnTo>
                  <a:lnTo>
                    <a:pt x="10473" y="3695"/>
                  </a:lnTo>
                  <a:lnTo>
                    <a:pt x="10484" y="3693"/>
                  </a:lnTo>
                  <a:lnTo>
                    <a:pt x="10489" y="3694"/>
                  </a:lnTo>
                  <a:lnTo>
                    <a:pt x="10500" y="3694"/>
                  </a:lnTo>
                  <a:lnTo>
                    <a:pt x="10510" y="3698"/>
                  </a:lnTo>
                  <a:lnTo>
                    <a:pt x="10521" y="3696"/>
                  </a:lnTo>
                  <a:lnTo>
                    <a:pt x="10532" y="3695"/>
                  </a:lnTo>
                  <a:lnTo>
                    <a:pt x="10531" y="3686"/>
                  </a:lnTo>
                  <a:lnTo>
                    <a:pt x="10539" y="3677"/>
                  </a:lnTo>
                  <a:lnTo>
                    <a:pt x="10549" y="3671"/>
                  </a:lnTo>
                  <a:lnTo>
                    <a:pt x="10550" y="3672"/>
                  </a:lnTo>
                  <a:lnTo>
                    <a:pt x="10551" y="3667"/>
                  </a:lnTo>
                  <a:lnTo>
                    <a:pt x="10559" y="3658"/>
                  </a:lnTo>
                  <a:lnTo>
                    <a:pt x="10561" y="3656"/>
                  </a:lnTo>
                  <a:lnTo>
                    <a:pt x="10570" y="3649"/>
                  </a:lnTo>
                  <a:lnTo>
                    <a:pt x="10560" y="3654"/>
                  </a:lnTo>
                  <a:lnTo>
                    <a:pt x="10552" y="3661"/>
                  </a:lnTo>
                  <a:lnTo>
                    <a:pt x="10543" y="3666"/>
                  </a:lnTo>
                  <a:lnTo>
                    <a:pt x="10530" y="3669"/>
                  </a:lnTo>
                  <a:lnTo>
                    <a:pt x="10527" y="3671"/>
                  </a:lnTo>
                  <a:lnTo>
                    <a:pt x="10522" y="3676"/>
                  </a:lnTo>
                  <a:lnTo>
                    <a:pt x="10504" y="3681"/>
                  </a:lnTo>
                  <a:lnTo>
                    <a:pt x="10493" y="3674"/>
                  </a:lnTo>
                  <a:lnTo>
                    <a:pt x="10493" y="3674"/>
                  </a:lnTo>
                  <a:lnTo>
                    <a:pt x="10486" y="3668"/>
                  </a:lnTo>
                  <a:lnTo>
                    <a:pt x="10479" y="3661"/>
                  </a:lnTo>
                  <a:lnTo>
                    <a:pt x="10466" y="3665"/>
                  </a:lnTo>
                  <a:lnTo>
                    <a:pt x="10455" y="3666"/>
                  </a:lnTo>
                  <a:lnTo>
                    <a:pt x="10464" y="3659"/>
                  </a:lnTo>
                  <a:lnTo>
                    <a:pt x="10469" y="3654"/>
                  </a:lnTo>
                  <a:lnTo>
                    <a:pt x="10458" y="3655"/>
                  </a:lnTo>
                  <a:lnTo>
                    <a:pt x="10450" y="3648"/>
                  </a:lnTo>
                  <a:lnTo>
                    <a:pt x="10439" y="3651"/>
                  </a:lnTo>
                  <a:lnTo>
                    <a:pt x="10434" y="3651"/>
                  </a:lnTo>
                  <a:lnTo>
                    <a:pt x="10425" y="3659"/>
                  </a:lnTo>
                  <a:lnTo>
                    <a:pt x="10415" y="3663"/>
                  </a:lnTo>
                  <a:lnTo>
                    <a:pt x="10406" y="3656"/>
                  </a:lnTo>
                  <a:lnTo>
                    <a:pt x="10406" y="3644"/>
                  </a:lnTo>
                  <a:lnTo>
                    <a:pt x="10395" y="3640"/>
                  </a:lnTo>
                  <a:lnTo>
                    <a:pt x="10404" y="3632"/>
                  </a:lnTo>
                  <a:lnTo>
                    <a:pt x="10414" y="3627"/>
                  </a:lnTo>
                  <a:lnTo>
                    <a:pt x="10424" y="3623"/>
                  </a:lnTo>
                  <a:lnTo>
                    <a:pt x="10431" y="3619"/>
                  </a:lnTo>
                  <a:lnTo>
                    <a:pt x="10442" y="3616"/>
                  </a:lnTo>
                  <a:lnTo>
                    <a:pt x="10451" y="3610"/>
                  </a:lnTo>
                  <a:lnTo>
                    <a:pt x="10461" y="3603"/>
                  </a:lnTo>
                  <a:lnTo>
                    <a:pt x="10467" y="3593"/>
                  </a:lnTo>
                  <a:lnTo>
                    <a:pt x="10473" y="3583"/>
                  </a:lnTo>
                  <a:lnTo>
                    <a:pt x="10476" y="3581"/>
                  </a:lnTo>
                  <a:lnTo>
                    <a:pt x="10465" y="3576"/>
                  </a:lnTo>
                  <a:lnTo>
                    <a:pt x="10471" y="3566"/>
                  </a:lnTo>
                  <a:lnTo>
                    <a:pt x="10463" y="3558"/>
                  </a:lnTo>
                  <a:lnTo>
                    <a:pt x="10453" y="3550"/>
                  </a:lnTo>
                  <a:lnTo>
                    <a:pt x="10443" y="3554"/>
                  </a:lnTo>
                  <a:lnTo>
                    <a:pt x="10433" y="3559"/>
                  </a:lnTo>
                  <a:lnTo>
                    <a:pt x="10436" y="3548"/>
                  </a:lnTo>
                  <a:lnTo>
                    <a:pt x="10445" y="3542"/>
                  </a:lnTo>
                  <a:lnTo>
                    <a:pt x="10451" y="3532"/>
                  </a:lnTo>
                  <a:lnTo>
                    <a:pt x="10460" y="3524"/>
                  </a:lnTo>
                  <a:lnTo>
                    <a:pt x="10471" y="3521"/>
                  </a:lnTo>
                  <a:lnTo>
                    <a:pt x="10472" y="3520"/>
                  </a:lnTo>
                  <a:lnTo>
                    <a:pt x="10482" y="3517"/>
                  </a:lnTo>
                  <a:lnTo>
                    <a:pt x="10493" y="3516"/>
                  </a:lnTo>
                  <a:lnTo>
                    <a:pt x="10502" y="3514"/>
                  </a:lnTo>
                  <a:lnTo>
                    <a:pt x="10511" y="3511"/>
                  </a:lnTo>
                  <a:lnTo>
                    <a:pt x="10522" y="3518"/>
                  </a:lnTo>
                  <a:lnTo>
                    <a:pt x="10528" y="3520"/>
                  </a:lnTo>
                  <a:lnTo>
                    <a:pt x="10526" y="3516"/>
                  </a:lnTo>
                  <a:lnTo>
                    <a:pt x="10528" y="3504"/>
                  </a:lnTo>
                  <a:lnTo>
                    <a:pt x="10535" y="3514"/>
                  </a:lnTo>
                  <a:lnTo>
                    <a:pt x="10537" y="3515"/>
                  </a:lnTo>
                  <a:lnTo>
                    <a:pt x="10543" y="3513"/>
                  </a:lnTo>
                  <a:lnTo>
                    <a:pt x="10533" y="3508"/>
                  </a:lnTo>
                  <a:close/>
                  <a:moveTo>
                    <a:pt x="10634" y="2841"/>
                  </a:moveTo>
                  <a:lnTo>
                    <a:pt x="10631" y="2852"/>
                  </a:lnTo>
                  <a:lnTo>
                    <a:pt x="10630" y="2864"/>
                  </a:lnTo>
                  <a:lnTo>
                    <a:pt x="10638" y="2855"/>
                  </a:lnTo>
                  <a:lnTo>
                    <a:pt x="10648" y="2859"/>
                  </a:lnTo>
                  <a:lnTo>
                    <a:pt x="10640" y="2868"/>
                  </a:lnTo>
                  <a:lnTo>
                    <a:pt x="10638" y="2880"/>
                  </a:lnTo>
                  <a:lnTo>
                    <a:pt x="10640" y="2892"/>
                  </a:lnTo>
                  <a:lnTo>
                    <a:pt x="10640" y="2903"/>
                  </a:lnTo>
                  <a:lnTo>
                    <a:pt x="10636" y="2915"/>
                  </a:lnTo>
                  <a:lnTo>
                    <a:pt x="10632" y="2904"/>
                  </a:lnTo>
                  <a:lnTo>
                    <a:pt x="10636" y="2891"/>
                  </a:lnTo>
                  <a:lnTo>
                    <a:pt x="10634" y="2879"/>
                  </a:lnTo>
                  <a:lnTo>
                    <a:pt x="10625" y="2886"/>
                  </a:lnTo>
                  <a:lnTo>
                    <a:pt x="10615" y="2882"/>
                  </a:lnTo>
                  <a:lnTo>
                    <a:pt x="10621" y="2872"/>
                  </a:lnTo>
                  <a:lnTo>
                    <a:pt x="10632" y="2873"/>
                  </a:lnTo>
                  <a:lnTo>
                    <a:pt x="10628" y="2862"/>
                  </a:lnTo>
                  <a:lnTo>
                    <a:pt x="10619" y="2855"/>
                  </a:lnTo>
                  <a:lnTo>
                    <a:pt x="10626" y="2846"/>
                  </a:lnTo>
                  <a:lnTo>
                    <a:pt x="10634" y="2841"/>
                  </a:lnTo>
                  <a:close/>
                  <a:moveTo>
                    <a:pt x="10651" y="2832"/>
                  </a:moveTo>
                  <a:lnTo>
                    <a:pt x="10650" y="2844"/>
                  </a:lnTo>
                  <a:lnTo>
                    <a:pt x="10645" y="2855"/>
                  </a:lnTo>
                  <a:lnTo>
                    <a:pt x="10640" y="2844"/>
                  </a:lnTo>
                  <a:lnTo>
                    <a:pt x="10645" y="2833"/>
                  </a:lnTo>
                  <a:lnTo>
                    <a:pt x="10651" y="2832"/>
                  </a:lnTo>
                  <a:close/>
                  <a:moveTo>
                    <a:pt x="10653" y="2836"/>
                  </a:moveTo>
                  <a:lnTo>
                    <a:pt x="10656" y="2824"/>
                  </a:lnTo>
                  <a:lnTo>
                    <a:pt x="10661" y="2835"/>
                  </a:lnTo>
                  <a:lnTo>
                    <a:pt x="10653" y="2836"/>
                  </a:lnTo>
                  <a:close/>
                  <a:moveTo>
                    <a:pt x="10341" y="3048"/>
                  </a:moveTo>
                  <a:lnTo>
                    <a:pt x="10342" y="3059"/>
                  </a:lnTo>
                  <a:lnTo>
                    <a:pt x="10333" y="3066"/>
                  </a:lnTo>
                  <a:lnTo>
                    <a:pt x="10343" y="3068"/>
                  </a:lnTo>
                  <a:lnTo>
                    <a:pt x="10333" y="3072"/>
                  </a:lnTo>
                  <a:lnTo>
                    <a:pt x="10324" y="3079"/>
                  </a:lnTo>
                  <a:lnTo>
                    <a:pt x="10330" y="3089"/>
                  </a:lnTo>
                  <a:lnTo>
                    <a:pt x="10319" y="3091"/>
                  </a:lnTo>
                  <a:lnTo>
                    <a:pt x="10308" y="3090"/>
                  </a:lnTo>
                  <a:lnTo>
                    <a:pt x="10312" y="3102"/>
                  </a:lnTo>
                  <a:lnTo>
                    <a:pt x="10303" y="3109"/>
                  </a:lnTo>
                  <a:lnTo>
                    <a:pt x="10294" y="3116"/>
                  </a:lnTo>
                  <a:lnTo>
                    <a:pt x="10284" y="3109"/>
                  </a:lnTo>
                  <a:lnTo>
                    <a:pt x="10294" y="3103"/>
                  </a:lnTo>
                  <a:lnTo>
                    <a:pt x="10287" y="3094"/>
                  </a:lnTo>
                  <a:lnTo>
                    <a:pt x="10296" y="3087"/>
                  </a:lnTo>
                  <a:lnTo>
                    <a:pt x="10286" y="3084"/>
                  </a:lnTo>
                  <a:lnTo>
                    <a:pt x="10291" y="3074"/>
                  </a:lnTo>
                  <a:lnTo>
                    <a:pt x="10300" y="3081"/>
                  </a:lnTo>
                  <a:lnTo>
                    <a:pt x="10299" y="3069"/>
                  </a:lnTo>
                  <a:lnTo>
                    <a:pt x="10309" y="3076"/>
                  </a:lnTo>
                  <a:lnTo>
                    <a:pt x="10303" y="3066"/>
                  </a:lnTo>
                  <a:lnTo>
                    <a:pt x="10311" y="3059"/>
                  </a:lnTo>
                  <a:lnTo>
                    <a:pt x="10321" y="3054"/>
                  </a:lnTo>
                  <a:lnTo>
                    <a:pt x="10331" y="3048"/>
                  </a:lnTo>
                  <a:lnTo>
                    <a:pt x="10341" y="3048"/>
                  </a:lnTo>
                  <a:close/>
                  <a:moveTo>
                    <a:pt x="10278" y="3176"/>
                  </a:moveTo>
                  <a:lnTo>
                    <a:pt x="10268" y="3172"/>
                  </a:lnTo>
                  <a:lnTo>
                    <a:pt x="10266" y="3161"/>
                  </a:lnTo>
                  <a:lnTo>
                    <a:pt x="10266" y="3149"/>
                  </a:lnTo>
                  <a:lnTo>
                    <a:pt x="10277" y="3152"/>
                  </a:lnTo>
                  <a:lnTo>
                    <a:pt x="10276" y="3164"/>
                  </a:lnTo>
                  <a:lnTo>
                    <a:pt x="10278" y="3175"/>
                  </a:lnTo>
                  <a:lnTo>
                    <a:pt x="10278" y="3176"/>
                  </a:lnTo>
                  <a:close/>
                  <a:moveTo>
                    <a:pt x="10424" y="3449"/>
                  </a:moveTo>
                  <a:lnTo>
                    <a:pt x="10429" y="3437"/>
                  </a:lnTo>
                  <a:lnTo>
                    <a:pt x="10436" y="3429"/>
                  </a:lnTo>
                  <a:lnTo>
                    <a:pt x="10444" y="3419"/>
                  </a:lnTo>
                  <a:lnTo>
                    <a:pt x="10452" y="3427"/>
                  </a:lnTo>
                  <a:lnTo>
                    <a:pt x="10447" y="3438"/>
                  </a:lnTo>
                  <a:lnTo>
                    <a:pt x="10437" y="3445"/>
                  </a:lnTo>
                  <a:lnTo>
                    <a:pt x="10427" y="3449"/>
                  </a:lnTo>
                  <a:lnTo>
                    <a:pt x="10424" y="3449"/>
                  </a:lnTo>
                  <a:close/>
                  <a:moveTo>
                    <a:pt x="10451" y="3530"/>
                  </a:moveTo>
                  <a:lnTo>
                    <a:pt x="10441" y="3525"/>
                  </a:lnTo>
                  <a:lnTo>
                    <a:pt x="10438" y="3514"/>
                  </a:lnTo>
                  <a:lnTo>
                    <a:pt x="10445" y="3505"/>
                  </a:lnTo>
                  <a:lnTo>
                    <a:pt x="10456" y="3509"/>
                  </a:lnTo>
                  <a:lnTo>
                    <a:pt x="10466" y="3514"/>
                  </a:lnTo>
                  <a:lnTo>
                    <a:pt x="10460" y="3523"/>
                  </a:lnTo>
                  <a:lnTo>
                    <a:pt x="10450" y="3530"/>
                  </a:lnTo>
                  <a:lnTo>
                    <a:pt x="10451" y="3530"/>
                  </a:lnTo>
                  <a:close/>
                  <a:moveTo>
                    <a:pt x="10336" y="3803"/>
                  </a:moveTo>
                  <a:lnTo>
                    <a:pt x="10334" y="3807"/>
                  </a:lnTo>
                  <a:lnTo>
                    <a:pt x="10330" y="3807"/>
                  </a:lnTo>
                  <a:lnTo>
                    <a:pt x="10336" y="3803"/>
                  </a:lnTo>
                  <a:close/>
                  <a:moveTo>
                    <a:pt x="10588" y="3868"/>
                  </a:moveTo>
                  <a:lnTo>
                    <a:pt x="10578" y="3862"/>
                  </a:lnTo>
                  <a:lnTo>
                    <a:pt x="10590" y="3861"/>
                  </a:lnTo>
                  <a:lnTo>
                    <a:pt x="10588" y="3868"/>
                  </a:lnTo>
                  <a:close/>
                  <a:moveTo>
                    <a:pt x="10562" y="3839"/>
                  </a:moveTo>
                  <a:lnTo>
                    <a:pt x="10553" y="3846"/>
                  </a:lnTo>
                  <a:lnTo>
                    <a:pt x="10562" y="3839"/>
                  </a:lnTo>
                  <a:close/>
                  <a:moveTo>
                    <a:pt x="10648" y="3740"/>
                  </a:moveTo>
                  <a:lnTo>
                    <a:pt x="10640" y="3748"/>
                  </a:lnTo>
                  <a:lnTo>
                    <a:pt x="10629" y="3745"/>
                  </a:lnTo>
                  <a:lnTo>
                    <a:pt x="10618" y="3742"/>
                  </a:lnTo>
                  <a:lnTo>
                    <a:pt x="10627" y="3737"/>
                  </a:lnTo>
                  <a:lnTo>
                    <a:pt x="10638" y="3735"/>
                  </a:lnTo>
                  <a:lnTo>
                    <a:pt x="10648" y="3740"/>
                  </a:lnTo>
                  <a:close/>
                  <a:moveTo>
                    <a:pt x="10389" y="3305"/>
                  </a:moveTo>
                  <a:lnTo>
                    <a:pt x="10400" y="3302"/>
                  </a:lnTo>
                  <a:lnTo>
                    <a:pt x="10405" y="3313"/>
                  </a:lnTo>
                  <a:lnTo>
                    <a:pt x="10406" y="3325"/>
                  </a:lnTo>
                  <a:lnTo>
                    <a:pt x="10395" y="3324"/>
                  </a:lnTo>
                  <a:lnTo>
                    <a:pt x="10390" y="3313"/>
                  </a:lnTo>
                  <a:lnTo>
                    <a:pt x="10389" y="3305"/>
                  </a:lnTo>
                  <a:close/>
                  <a:moveTo>
                    <a:pt x="10336" y="3181"/>
                  </a:moveTo>
                  <a:lnTo>
                    <a:pt x="10325" y="3184"/>
                  </a:lnTo>
                  <a:lnTo>
                    <a:pt x="10336" y="3181"/>
                  </a:lnTo>
                  <a:close/>
                  <a:moveTo>
                    <a:pt x="10308" y="3226"/>
                  </a:moveTo>
                  <a:lnTo>
                    <a:pt x="10299" y="3232"/>
                  </a:lnTo>
                  <a:lnTo>
                    <a:pt x="10308" y="3226"/>
                  </a:lnTo>
                  <a:close/>
                  <a:moveTo>
                    <a:pt x="10324" y="3213"/>
                  </a:moveTo>
                  <a:lnTo>
                    <a:pt x="10318" y="3222"/>
                  </a:lnTo>
                  <a:lnTo>
                    <a:pt x="10324" y="3213"/>
                  </a:lnTo>
                  <a:close/>
                  <a:moveTo>
                    <a:pt x="10336" y="3313"/>
                  </a:moveTo>
                  <a:lnTo>
                    <a:pt x="10334" y="3301"/>
                  </a:lnTo>
                  <a:lnTo>
                    <a:pt x="10323" y="3305"/>
                  </a:lnTo>
                  <a:lnTo>
                    <a:pt x="10324" y="3292"/>
                  </a:lnTo>
                  <a:lnTo>
                    <a:pt x="10335" y="3286"/>
                  </a:lnTo>
                  <a:lnTo>
                    <a:pt x="10345" y="3289"/>
                  </a:lnTo>
                  <a:lnTo>
                    <a:pt x="10350" y="3300"/>
                  </a:lnTo>
                  <a:lnTo>
                    <a:pt x="10343" y="3309"/>
                  </a:lnTo>
                  <a:lnTo>
                    <a:pt x="10336" y="3313"/>
                  </a:lnTo>
                  <a:close/>
                  <a:moveTo>
                    <a:pt x="10354" y="3294"/>
                  </a:moveTo>
                  <a:lnTo>
                    <a:pt x="10346" y="3285"/>
                  </a:lnTo>
                  <a:lnTo>
                    <a:pt x="10356" y="3279"/>
                  </a:lnTo>
                  <a:lnTo>
                    <a:pt x="10360" y="3268"/>
                  </a:lnTo>
                  <a:lnTo>
                    <a:pt x="10369" y="3262"/>
                  </a:lnTo>
                  <a:lnTo>
                    <a:pt x="10366" y="3273"/>
                  </a:lnTo>
                  <a:lnTo>
                    <a:pt x="10360" y="3283"/>
                  </a:lnTo>
                  <a:lnTo>
                    <a:pt x="10354" y="3293"/>
                  </a:lnTo>
                  <a:lnTo>
                    <a:pt x="10354" y="3294"/>
                  </a:lnTo>
                  <a:close/>
                  <a:moveTo>
                    <a:pt x="10305" y="3142"/>
                  </a:moveTo>
                  <a:lnTo>
                    <a:pt x="10316" y="3143"/>
                  </a:lnTo>
                  <a:lnTo>
                    <a:pt x="10313" y="3131"/>
                  </a:lnTo>
                  <a:lnTo>
                    <a:pt x="10323" y="3136"/>
                  </a:lnTo>
                  <a:lnTo>
                    <a:pt x="10333" y="3142"/>
                  </a:lnTo>
                  <a:lnTo>
                    <a:pt x="10328" y="3132"/>
                  </a:lnTo>
                  <a:lnTo>
                    <a:pt x="10331" y="3120"/>
                  </a:lnTo>
                  <a:lnTo>
                    <a:pt x="10341" y="3127"/>
                  </a:lnTo>
                  <a:lnTo>
                    <a:pt x="10343" y="3139"/>
                  </a:lnTo>
                  <a:lnTo>
                    <a:pt x="10343" y="3151"/>
                  </a:lnTo>
                  <a:lnTo>
                    <a:pt x="10352" y="3159"/>
                  </a:lnTo>
                  <a:lnTo>
                    <a:pt x="10363" y="3160"/>
                  </a:lnTo>
                  <a:lnTo>
                    <a:pt x="10364" y="3172"/>
                  </a:lnTo>
                  <a:lnTo>
                    <a:pt x="10354" y="3181"/>
                  </a:lnTo>
                  <a:lnTo>
                    <a:pt x="10356" y="3169"/>
                  </a:lnTo>
                  <a:lnTo>
                    <a:pt x="10345" y="3171"/>
                  </a:lnTo>
                  <a:lnTo>
                    <a:pt x="10333" y="3169"/>
                  </a:lnTo>
                  <a:lnTo>
                    <a:pt x="10324" y="3160"/>
                  </a:lnTo>
                  <a:lnTo>
                    <a:pt x="10323" y="3147"/>
                  </a:lnTo>
                  <a:lnTo>
                    <a:pt x="10312" y="3151"/>
                  </a:lnTo>
                  <a:lnTo>
                    <a:pt x="10305" y="3142"/>
                  </a:lnTo>
                  <a:close/>
                  <a:moveTo>
                    <a:pt x="10288" y="3125"/>
                  </a:moveTo>
                  <a:lnTo>
                    <a:pt x="10280" y="3132"/>
                  </a:lnTo>
                  <a:lnTo>
                    <a:pt x="10269" y="3132"/>
                  </a:lnTo>
                  <a:lnTo>
                    <a:pt x="10272" y="3121"/>
                  </a:lnTo>
                  <a:lnTo>
                    <a:pt x="10283" y="3124"/>
                  </a:lnTo>
                  <a:lnTo>
                    <a:pt x="10288" y="3125"/>
                  </a:lnTo>
                  <a:close/>
                  <a:moveTo>
                    <a:pt x="10336" y="3801"/>
                  </a:moveTo>
                  <a:lnTo>
                    <a:pt x="10329" y="3800"/>
                  </a:lnTo>
                  <a:lnTo>
                    <a:pt x="10330" y="3803"/>
                  </a:lnTo>
                  <a:lnTo>
                    <a:pt x="10332" y="3802"/>
                  </a:lnTo>
                  <a:lnTo>
                    <a:pt x="10336" y="3801"/>
                  </a:lnTo>
                  <a:close/>
                  <a:moveTo>
                    <a:pt x="10535" y="2964"/>
                  </a:moveTo>
                  <a:lnTo>
                    <a:pt x="10541" y="2974"/>
                  </a:lnTo>
                  <a:lnTo>
                    <a:pt x="10531" y="2971"/>
                  </a:lnTo>
                  <a:lnTo>
                    <a:pt x="10535" y="2964"/>
                  </a:lnTo>
                  <a:close/>
                  <a:moveTo>
                    <a:pt x="10551" y="2980"/>
                  </a:moveTo>
                  <a:lnTo>
                    <a:pt x="10556" y="2970"/>
                  </a:lnTo>
                  <a:lnTo>
                    <a:pt x="10567" y="2968"/>
                  </a:lnTo>
                  <a:lnTo>
                    <a:pt x="10558" y="2975"/>
                  </a:lnTo>
                  <a:lnTo>
                    <a:pt x="10551" y="2980"/>
                  </a:lnTo>
                  <a:close/>
                  <a:moveTo>
                    <a:pt x="10542" y="3010"/>
                  </a:moveTo>
                  <a:lnTo>
                    <a:pt x="10534" y="3002"/>
                  </a:lnTo>
                  <a:lnTo>
                    <a:pt x="10523" y="3005"/>
                  </a:lnTo>
                  <a:lnTo>
                    <a:pt x="10512" y="3002"/>
                  </a:lnTo>
                  <a:lnTo>
                    <a:pt x="10511" y="2990"/>
                  </a:lnTo>
                  <a:lnTo>
                    <a:pt x="10520" y="2983"/>
                  </a:lnTo>
                  <a:lnTo>
                    <a:pt x="10529" y="2989"/>
                  </a:lnTo>
                  <a:lnTo>
                    <a:pt x="10538" y="2997"/>
                  </a:lnTo>
                  <a:lnTo>
                    <a:pt x="10548" y="3001"/>
                  </a:lnTo>
                  <a:lnTo>
                    <a:pt x="10542" y="3010"/>
                  </a:lnTo>
                  <a:close/>
                  <a:moveTo>
                    <a:pt x="10518" y="3019"/>
                  </a:moveTo>
                  <a:lnTo>
                    <a:pt x="10510" y="3012"/>
                  </a:lnTo>
                  <a:lnTo>
                    <a:pt x="10520" y="3013"/>
                  </a:lnTo>
                  <a:lnTo>
                    <a:pt x="10518" y="3019"/>
                  </a:lnTo>
                  <a:close/>
                  <a:moveTo>
                    <a:pt x="10369" y="3386"/>
                  </a:moveTo>
                  <a:lnTo>
                    <a:pt x="10362" y="3376"/>
                  </a:lnTo>
                  <a:lnTo>
                    <a:pt x="10355" y="3368"/>
                  </a:lnTo>
                  <a:lnTo>
                    <a:pt x="10349" y="3358"/>
                  </a:lnTo>
                  <a:lnTo>
                    <a:pt x="10345" y="3347"/>
                  </a:lnTo>
                  <a:lnTo>
                    <a:pt x="10333" y="3345"/>
                  </a:lnTo>
                  <a:lnTo>
                    <a:pt x="10322" y="3344"/>
                  </a:lnTo>
                  <a:lnTo>
                    <a:pt x="10311" y="3348"/>
                  </a:lnTo>
                  <a:lnTo>
                    <a:pt x="10305" y="3350"/>
                  </a:lnTo>
                  <a:lnTo>
                    <a:pt x="10294" y="3351"/>
                  </a:lnTo>
                  <a:lnTo>
                    <a:pt x="10289" y="3361"/>
                  </a:lnTo>
                  <a:lnTo>
                    <a:pt x="10277" y="3360"/>
                  </a:lnTo>
                  <a:lnTo>
                    <a:pt x="10267" y="3367"/>
                  </a:lnTo>
                  <a:lnTo>
                    <a:pt x="10268" y="3370"/>
                  </a:lnTo>
                  <a:lnTo>
                    <a:pt x="10263" y="3381"/>
                  </a:lnTo>
                  <a:lnTo>
                    <a:pt x="10254" y="3388"/>
                  </a:lnTo>
                  <a:lnTo>
                    <a:pt x="10243" y="3390"/>
                  </a:lnTo>
                  <a:lnTo>
                    <a:pt x="10250" y="3400"/>
                  </a:lnTo>
                  <a:lnTo>
                    <a:pt x="10250" y="3400"/>
                  </a:lnTo>
                  <a:lnTo>
                    <a:pt x="10240" y="3407"/>
                  </a:lnTo>
                  <a:lnTo>
                    <a:pt x="10221" y="3413"/>
                  </a:lnTo>
                  <a:lnTo>
                    <a:pt x="10229" y="3422"/>
                  </a:lnTo>
                  <a:lnTo>
                    <a:pt x="10235" y="3427"/>
                  </a:lnTo>
                  <a:lnTo>
                    <a:pt x="10240" y="3435"/>
                  </a:lnTo>
                  <a:lnTo>
                    <a:pt x="10251" y="3437"/>
                  </a:lnTo>
                  <a:lnTo>
                    <a:pt x="10260" y="3443"/>
                  </a:lnTo>
                  <a:lnTo>
                    <a:pt x="10272" y="3444"/>
                  </a:lnTo>
                  <a:lnTo>
                    <a:pt x="10277" y="3436"/>
                  </a:lnTo>
                  <a:lnTo>
                    <a:pt x="10281" y="3425"/>
                  </a:lnTo>
                  <a:lnTo>
                    <a:pt x="10281" y="3425"/>
                  </a:lnTo>
                  <a:lnTo>
                    <a:pt x="10291" y="3418"/>
                  </a:lnTo>
                  <a:lnTo>
                    <a:pt x="10299" y="3425"/>
                  </a:lnTo>
                  <a:lnTo>
                    <a:pt x="10304" y="3436"/>
                  </a:lnTo>
                  <a:lnTo>
                    <a:pt x="10312" y="3444"/>
                  </a:lnTo>
                  <a:lnTo>
                    <a:pt x="10315" y="3450"/>
                  </a:lnTo>
                  <a:lnTo>
                    <a:pt x="10324" y="3448"/>
                  </a:lnTo>
                  <a:lnTo>
                    <a:pt x="10334" y="3444"/>
                  </a:lnTo>
                  <a:lnTo>
                    <a:pt x="10337" y="3446"/>
                  </a:lnTo>
                  <a:lnTo>
                    <a:pt x="10340" y="3446"/>
                  </a:lnTo>
                  <a:lnTo>
                    <a:pt x="10351" y="3451"/>
                  </a:lnTo>
                  <a:lnTo>
                    <a:pt x="10359" y="3443"/>
                  </a:lnTo>
                  <a:lnTo>
                    <a:pt x="10362" y="3432"/>
                  </a:lnTo>
                  <a:lnTo>
                    <a:pt x="10372" y="3434"/>
                  </a:lnTo>
                  <a:lnTo>
                    <a:pt x="10380" y="3425"/>
                  </a:lnTo>
                  <a:lnTo>
                    <a:pt x="10374" y="3415"/>
                  </a:lnTo>
                  <a:lnTo>
                    <a:pt x="10371" y="3403"/>
                  </a:lnTo>
                  <a:lnTo>
                    <a:pt x="10380" y="3412"/>
                  </a:lnTo>
                  <a:lnTo>
                    <a:pt x="10383" y="3423"/>
                  </a:lnTo>
                  <a:lnTo>
                    <a:pt x="10386" y="3412"/>
                  </a:lnTo>
                  <a:lnTo>
                    <a:pt x="10381" y="3401"/>
                  </a:lnTo>
                  <a:lnTo>
                    <a:pt x="10371" y="3395"/>
                  </a:lnTo>
                  <a:lnTo>
                    <a:pt x="10361" y="3398"/>
                  </a:lnTo>
                  <a:lnTo>
                    <a:pt x="10360" y="3394"/>
                  </a:lnTo>
                  <a:lnTo>
                    <a:pt x="10369" y="3386"/>
                  </a:lnTo>
                  <a:close/>
                  <a:moveTo>
                    <a:pt x="10386" y="3224"/>
                  </a:moveTo>
                  <a:lnTo>
                    <a:pt x="10378" y="3232"/>
                  </a:lnTo>
                  <a:lnTo>
                    <a:pt x="10386" y="3224"/>
                  </a:lnTo>
                  <a:close/>
                  <a:moveTo>
                    <a:pt x="10336" y="3252"/>
                  </a:moveTo>
                  <a:lnTo>
                    <a:pt x="10345" y="3244"/>
                  </a:lnTo>
                  <a:lnTo>
                    <a:pt x="10350" y="3233"/>
                  </a:lnTo>
                  <a:lnTo>
                    <a:pt x="10339" y="3233"/>
                  </a:lnTo>
                  <a:lnTo>
                    <a:pt x="10333" y="3222"/>
                  </a:lnTo>
                  <a:lnTo>
                    <a:pt x="10343" y="3216"/>
                  </a:lnTo>
                  <a:lnTo>
                    <a:pt x="10353" y="3223"/>
                  </a:lnTo>
                  <a:lnTo>
                    <a:pt x="10362" y="3229"/>
                  </a:lnTo>
                  <a:lnTo>
                    <a:pt x="10371" y="3234"/>
                  </a:lnTo>
                  <a:lnTo>
                    <a:pt x="10366" y="3245"/>
                  </a:lnTo>
                  <a:lnTo>
                    <a:pt x="10354" y="3247"/>
                  </a:lnTo>
                  <a:lnTo>
                    <a:pt x="10344" y="3249"/>
                  </a:lnTo>
                  <a:lnTo>
                    <a:pt x="10336" y="3252"/>
                  </a:lnTo>
                  <a:close/>
                  <a:moveTo>
                    <a:pt x="10399" y="3284"/>
                  </a:moveTo>
                  <a:lnTo>
                    <a:pt x="10409" y="3290"/>
                  </a:lnTo>
                  <a:lnTo>
                    <a:pt x="10399" y="3284"/>
                  </a:lnTo>
                  <a:close/>
                  <a:moveTo>
                    <a:pt x="10399" y="3284"/>
                  </a:moveTo>
                  <a:lnTo>
                    <a:pt x="10409" y="3290"/>
                  </a:lnTo>
                  <a:lnTo>
                    <a:pt x="10399" y="3284"/>
                  </a:lnTo>
                  <a:close/>
                  <a:moveTo>
                    <a:pt x="10352" y="3137"/>
                  </a:moveTo>
                  <a:lnTo>
                    <a:pt x="10351" y="3149"/>
                  </a:lnTo>
                  <a:lnTo>
                    <a:pt x="10352" y="3137"/>
                  </a:lnTo>
                  <a:close/>
                  <a:moveTo>
                    <a:pt x="10267" y="3141"/>
                  </a:moveTo>
                  <a:lnTo>
                    <a:pt x="10278" y="3142"/>
                  </a:lnTo>
                  <a:lnTo>
                    <a:pt x="10267" y="3143"/>
                  </a:lnTo>
                  <a:lnTo>
                    <a:pt x="10267" y="3141"/>
                  </a:lnTo>
                  <a:close/>
                  <a:moveTo>
                    <a:pt x="10316" y="2669"/>
                  </a:moveTo>
                  <a:lnTo>
                    <a:pt x="10324" y="2677"/>
                  </a:lnTo>
                  <a:lnTo>
                    <a:pt x="10316" y="2669"/>
                  </a:lnTo>
                  <a:close/>
                  <a:moveTo>
                    <a:pt x="10319" y="2691"/>
                  </a:moveTo>
                  <a:lnTo>
                    <a:pt x="10316" y="2679"/>
                  </a:lnTo>
                  <a:lnTo>
                    <a:pt x="10325" y="2687"/>
                  </a:lnTo>
                  <a:lnTo>
                    <a:pt x="10319" y="2691"/>
                  </a:lnTo>
                  <a:close/>
                  <a:moveTo>
                    <a:pt x="10315" y="2682"/>
                  </a:moveTo>
                  <a:lnTo>
                    <a:pt x="10310" y="2673"/>
                  </a:lnTo>
                  <a:lnTo>
                    <a:pt x="10316" y="2682"/>
                  </a:lnTo>
                  <a:lnTo>
                    <a:pt x="10315" y="2682"/>
                  </a:lnTo>
                  <a:close/>
                  <a:moveTo>
                    <a:pt x="10303" y="2670"/>
                  </a:moveTo>
                  <a:lnTo>
                    <a:pt x="10310" y="2679"/>
                  </a:lnTo>
                  <a:lnTo>
                    <a:pt x="10303" y="2670"/>
                  </a:lnTo>
                  <a:close/>
                  <a:moveTo>
                    <a:pt x="10311" y="2732"/>
                  </a:moveTo>
                  <a:lnTo>
                    <a:pt x="10304" y="2723"/>
                  </a:lnTo>
                  <a:lnTo>
                    <a:pt x="10295" y="2716"/>
                  </a:lnTo>
                  <a:lnTo>
                    <a:pt x="10305" y="2719"/>
                  </a:lnTo>
                  <a:lnTo>
                    <a:pt x="10312" y="2729"/>
                  </a:lnTo>
                  <a:lnTo>
                    <a:pt x="10311" y="2732"/>
                  </a:lnTo>
                  <a:close/>
                  <a:moveTo>
                    <a:pt x="10292" y="2744"/>
                  </a:moveTo>
                  <a:lnTo>
                    <a:pt x="10302" y="2748"/>
                  </a:lnTo>
                  <a:lnTo>
                    <a:pt x="10308" y="2757"/>
                  </a:lnTo>
                  <a:lnTo>
                    <a:pt x="10298" y="2753"/>
                  </a:lnTo>
                  <a:lnTo>
                    <a:pt x="10292" y="2744"/>
                  </a:lnTo>
                  <a:close/>
                  <a:moveTo>
                    <a:pt x="10310" y="2702"/>
                  </a:moveTo>
                  <a:lnTo>
                    <a:pt x="10306" y="2691"/>
                  </a:lnTo>
                  <a:lnTo>
                    <a:pt x="10295" y="2690"/>
                  </a:lnTo>
                  <a:lnTo>
                    <a:pt x="10288" y="2681"/>
                  </a:lnTo>
                  <a:lnTo>
                    <a:pt x="10299" y="2678"/>
                  </a:lnTo>
                  <a:lnTo>
                    <a:pt x="10308" y="2685"/>
                  </a:lnTo>
                  <a:lnTo>
                    <a:pt x="10316" y="2694"/>
                  </a:lnTo>
                  <a:lnTo>
                    <a:pt x="10310" y="2702"/>
                  </a:lnTo>
                  <a:close/>
                  <a:moveTo>
                    <a:pt x="10278" y="2677"/>
                  </a:moveTo>
                  <a:lnTo>
                    <a:pt x="10288" y="2683"/>
                  </a:lnTo>
                  <a:lnTo>
                    <a:pt x="10295" y="2691"/>
                  </a:lnTo>
                  <a:lnTo>
                    <a:pt x="10303" y="2700"/>
                  </a:lnTo>
                  <a:lnTo>
                    <a:pt x="10308" y="2710"/>
                  </a:lnTo>
                  <a:lnTo>
                    <a:pt x="10297" y="2707"/>
                  </a:lnTo>
                  <a:lnTo>
                    <a:pt x="10291" y="2697"/>
                  </a:lnTo>
                  <a:lnTo>
                    <a:pt x="10282" y="2692"/>
                  </a:lnTo>
                  <a:lnTo>
                    <a:pt x="10278" y="2681"/>
                  </a:lnTo>
                  <a:lnTo>
                    <a:pt x="10278" y="2677"/>
                  </a:lnTo>
                  <a:close/>
                  <a:moveTo>
                    <a:pt x="10264" y="2693"/>
                  </a:moveTo>
                  <a:lnTo>
                    <a:pt x="10275" y="2692"/>
                  </a:lnTo>
                  <a:lnTo>
                    <a:pt x="10285" y="2697"/>
                  </a:lnTo>
                  <a:lnTo>
                    <a:pt x="10276" y="2703"/>
                  </a:lnTo>
                  <a:lnTo>
                    <a:pt x="10266" y="2697"/>
                  </a:lnTo>
                  <a:lnTo>
                    <a:pt x="10264" y="2693"/>
                  </a:lnTo>
                  <a:close/>
                  <a:moveTo>
                    <a:pt x="18538" y="5143"/>
                  </a:moveTo>
                  <a:lnTo>
                    <a:pt x="18540" y="5154"/>
                  </a:lnTo>
                  <a:lnTo>
                    <a:pt x="18533" y="5164"/>
                  </a:lnTo>
                  <a:lnTo>
                    <a:pt x="18525" y="5155"/>
                  </a:lnTo>
                  <a:lnTo>
                    <a:pt x="18528" y="5144"/>
                  </a:lnTo>
                  <a:lnTo>
                    <a:pt x="18538" y="5143"/>
                  </a:lnTo>
                  <a:close/>
                  <a:moveTo>
                    <a:pt x="18588" y="5228"/>
                  </a:moveTo>
                  <a:lnTo>
                    <a:pt x="18587" y="5239"/>
                  </a:lnTo>
                  <a:lnTo>
                    <a:pt x="18576" y="5247"/>
                  </a:lnTo>
                  <a:lnTo>
                    <a:pt x="18566" y="5253"/>
                  </a:lnTo>
                  <a:lnTo>
                    <a:pt x="18571" y="5243"/>
                  </a:lnTo>
                  <a:lnTo>
                    <a:pt x="18574" y="5232"/>
                  </a:lnTo>
                  <a:lnTo>
                    <a:pt x="18569" y="5221"/>
                  </a:lnTo>
                  <a:lnTo>
                    <a:pt x="18562" y="5211"/>
                  </a:lnTo>
                  <a:lnTo>
                    <a:pt x="18573" y="5212"/>
                  </a:lnTo>
                  <a:lnTo>
                    <a:pt x="18568" y="5201"/>
                  </a:lnTo>
                  <a:lnTo>
                    <a:pt x="18560" y="5211"/>
                  </a:lnTo>
                  <a:lnTo>
                    <a:pt x="18558" y="5223"/>
                  </a:lnTo>
                  <a:lnTo>
                    <a:pt x="18564" y="5233"/>
                  </a:lnTo>
                  <a:lnTo>
                    <a:pt x="18553" y="5236"/>
                  </a:lnTo>
                  <a:lnTo>
                    <a:pt x="18542" y="5235"/>
                  </a:lnTo>
                  <a:lnTo>
                    <a:pt x="18535" y="5225"/>
                  </a:lnTo>
                  <a:lnTo>
                    <a:pt x="18545" y="5219"/>
                  </a:lnTo>
                  <a:lnTo>
                    <a:pt x="18546" y="5207"/>
                  </a:lnTo>
                  <a:lnTo>
                    <a:pt x="18538" y="5199"/>
                  </a:lnTo>
                  <a:lnTo>
                    <a:pt x="18540" y="5186"/>
                  </a:lnTo>
                  <a:lnTo>
                    <a:pt x="18538" y="5174"/>
                  </a:lnTo>
                  <a:lnTo>
                    <a:pt x="18549" y="5171"/>
                  </a:lnTo>
                  <a:lnTo>
                    <a:pt x="18549" y="5171"/>
                  </a:lnTo>
                  <a:lnTo>
                    <a:pt x="18555" y="5161"/>
                  </a:lnTo>
                  <a:lnTo>
                    <a:pt x="18561" y="5151"/>
                  </a:lnTo>
                  <a:lnTo>
                    <a:pt x="18565" y="5139"/>
                  </a:lnTo>
                  <a:lnTo>
                    <a:pt x="18554" y="5137"/>
                  </a:lnTo>
                  <a:lnTo>
                    <a:pt x="18563" y="5131"/>
                  </a:lnTo>
                  <a:lnTo>
                    <a:pt x="18558" y="5120"/>
                  </a:lnTo>
                  <a:lnTo>
                    <a:pt x="18553" y="5112"/>
                  </a:lnTo>
                  <a:lnTo>
                    <a:pt x="18549" y="5101"/>
                  </a:lnTo>
                  <a:lnTo>
                    <a:pt x="18548" y="5100"/>
                  </a:lnTo>
                  <a:lnTo>
                    <a:pt x="18536" y="5103"/>
                  </a:lnTo>
                  <a:lnTo>
                    <a:pt x="18539" y="5114"/>
                  </a:lnTo>
                  <a:lnTo>
                    <a:pt x="18548" y="5122"/>
                  </a:lnTo>
                  <a:lnTo>
                    <a:pt x="18548" y="5134"/>
                  </a:lnTo>
                  <a:lnTo>
                    <a:pt x="18537" y="5140"/>
                  </a:lnTo>
                  <a:lnTo>
                    <a:pt x="18539" y="5128"/>
                  </a:lnTo>
                  <a:lnTo>
                    <a:pt x="18528" y="5128"/>
                  </a:lnTo>
                  <a:lnTo>
                    <a:pt x="18519" y="5136"/>
                  </a:lnTo>
                  <a:lnTo>
                    <a:pt x="18514" y="5126"/>
                  </a:lnTo>
                  <a:lnTo>
                    <a:pt x="18506" y="5117"/>
                  </a:lnTo>
                  <a:lnTo>
                    <a:pt x="18507" y="5105"/>
                  </a:lnTo>
                  <a:lnTo>
                    <a:pt x="18516" y="5112"/>
                  </a:lnTo>
                  <a:lnTo>
                    <a:pt x="18524" y="5121"/>
                  </a:lnTo>
                  <a:lnTo>
                    <a:pt x="18523" y="5109"/>
                  </a:lnTo>
                  <a:lnTo>
                    <a:pt x="18513" y="5104"/>
                  </a:lnTo>
                  <a:lnTo>
                    <a:pt x="18505" y="5095"/>
                  </a:lnTo>
                  <a:lnTo>
                    <a:pt x="18501" y="5084"/>
                  </a:lnTo>
                  <a:lnTo>
                    <a:pt x="18512" y="5084"/>
                  </a:lnTo>
                  <a:lnTo>
                    <a:pt x="18515" y="5087"/>
                  </a:lnTo>
                  <a:lnTo>
                    <a:pt x="18517" y="5075"/>
                  </a:lnTo>
                  <a:lnTo>
                    <a:pt x="18528" y="5078"/>
                  </a:lnTo>
                  <a:lnTo>
                    <a:pt x="18529" y="5076"/>
                  </a:lnTo>
                  <a:lnTo>
                    <a:pt x="18536" y="5066"/>
                  </a:lnTo>
                  <a:lnTo>
                    <a:pt x="18547" y="5068"/>
                  </a:lnTo>
                  <a:lnTo>
                    <a:pt x="18554" y="5058"/>
                  </a:lnTo>
                  <a:lnTo>
                    <a:pt x="18559" y="5047"/>
                  </a:lnTo>
                  <a:lnTo>
                    <a:pt x="18569" y="5043"/>
                  </a:lnTo>
                  <a:lnTo>
                    <a:pt x="18578" y="5043"/>
                  </a:lnTo>
                  <a:lnTo>
                    <a:pt x="18579" y="5045"/>
                  </a:lnTo>
                  <a:lnTo>
                    <a:pt x="18588" y="5054"/>
                  </a:lnTo>
                  <a:lnTo>
                    <a:pt x="18593" y="5066"/>
                  </a:lnTo>
                  <a:lnTo>
                    <a:pt x="18598" y="5067"/>
                  </a:lnTo>
                  <a:lnTo>
                    <a:pt x="18609" y="5069"/>
                  </a:lnTo>
                  <a:lnTo>
                    <a:pt x="18617" y="5062"/>
                  </a:lnTo>
                  <a:lnTo>
                    <a:pt x="18629" y="5064"/>
                  </a:lnTo>
                  <a:lnTo>
                    <a:pt x="18631" y="5077"/>
                  </a:lnTo>
                  <a:lnTo>
                    <a:pt x="18623" y="5085"/>
                  </a:lnTo>
                  <a:lnTo>
                    <a:pt x="18633" y="5093"/>
                  </a:lnTo>
                  <a:lnTo>
                    <a:pt x="18641" y="5101"/>
                  </a:lnTo>
                  <a:lnTo>
                    <a:pt x="18642" y="5113"/>
                  </a:lnTo>
                  <a:lnTo>
                    <a:pt x="18645" y="5125"/>
                  </a:lnTo>
                  <a:lnTo>
                    <a:pt x="18640" y="5129"/>
                  </a:lnTo>
                  <a:lnTo>
                    <a:pt x="18632" y="5138"/>
                  </a:lnTo>
                  <a:lnTo>
                    <a:pt x="18627" y="5148"/>
                  </a:lnTo>
                  <a:lnTo>
                    <a:pt x="18623" y="5160"/>
                  </a:lnTo>
                  <a:lnTo>
                    <a:pt x="18619" y="5173"/>
                  </a:lnTo>
                  <a:lnTo>
                    <a:pt x="18615" y="5187"/>
                  </a:lnTo>
                  <a:lnTo>
                    <a:pt x="18616" y="5199"/>
                  </a:lnTo>
                  <a:lnTo>
                    <a:pt x="18612" y="5210"/>
                  </a:lnTo>
                  <a:lnTo>
                    <a:pt x="18609" y="5221"/>
                  </a:lnTo>
                  <a:lnTo>
                    <a:pt x="18597" y="5221"/>
                  </a:lnTo>
                  <a:lnTo>
                    <a:pt x="18588" y="5228"/>
                  </a:lnTo>
                  <a:close/>
                  <a:moveTo>
                    <a:pt x="18489" y="5098"/>
                  </a:moveTo>
                  <a:lnTo>
                    <a:pt x="18493" y="5087"/>
                  </a:lnTo>
                  <a:lnTo>
                    <a:pt x="18489" y="5098"/>
                  </a:lnTo>
                  <a:close/>
                  <a:moveTo>
                    <a:pt x="18548" y="5155"/>
                  </a:moveTo>
                  <a:lnTo>
                    <a:pt x="18553" y="5145"/>
                  </a:lnTo>
                  <a:lnTo>
                    <a:pt x="18548" y="5155"/>
                  </a:lnTo>
                  <a:close/>
                  <a:moveTo>
                    <a:pt x="18509" y="5209"/>
                  </a:moveTo>
                  <a:lnTo>
                    <a:pt x="18514" y="5197"/>
                  </a:lnTo>
                  <a:lnTo>
                    <a:pt x="18510" y="5208"/>
                  </a:lnTo>
                  <a:lnTo>
                    <a:pt x="18509" y="5209"/>
                  </a:lnTo>
                  <a:close/>
                  <a:moveTo>
                    <a:pt x="18474" y="5098"/>
                  </a:moveTo>
                  <a:lnTo>
                    <a:pt x="18472" y="5110"/>
                  </a:lnTo>
                  <a:lnTo>
                    <a:pt x="18471" y="5123"/>
                  </a:lnTo>
                  <a:lnTo>
                    <a:pt x="18469" y="5111"/>
                  </a:lnTo>
                  <a:lnTo>
                    <a:pt x="18473" y="5099"/>
                  </a:lnTo>
                  <a:lnTo>
                    <a:pt x="18474" y="5098"/>
                  </a:lnTo>
                  <a:close/>
                  <a:moveTo>
                    <a:pt x="18446" y="5126"/>
                  </a:moveTo>
                  <a:lnTo>
                    <a:pt x="18457" y="5128"/>
                  </a:lnTo>
                  <a:lnTo>
                    <a:pt x="18454" y="5139"/>
                  </a:lnTo>
                  <a:lnTo>
                    <a:pt x="18443" y="5138"/>
                  </a:lnTo>
                  <a:lnTo>
                    <a:pt x="18446" y="5126"/>
                  </a:lnTo>
                  <a:close/>
                  <a:moveTo>
                    <a:pt x="18590" y="5265"/>
                  </a:moveTo>
                  <a:lnTo>
                    <a:pt x="18590" y="5277"/>
                  </a:lnTo>
                  <a:lnTo>
                    <a:pt x="18585" y="5289"/>
                  </a:lnTo>
                  <a:lnTo>
                    <a:pt x="18580" y="5299"/>
                  </a:lnTo>
                  <a:lnTo>
                    <a:pt x="18583" y="5286"/>
                  </a:lnTo>
                  <a:lnTo>
                    <a:pt x="18585" y="5274"/>
                  </a:lnTo>
                  <a:lnTo>
                    <a:pt x="18590" y="5265"/>
                  </a:lnTo>
                  <a:close/>
                  <a:moveTo>
                    <a:pt x="18555" y="5291"/>
                  </a:moveTo>
                  <a:lnTo>
                    <a:pt x="18567" y="5297"/>
                  </a:lnTo>
                  <a:lnTo>
                    <a:pt x="18561" y="5307"/>
                  </a:lnTo>
                  <a:lnTo>
                    <a:pt x="18550" y="5301"/>
                  </a:lnTo>
                  <a:lnTo>
                    <a:pt x="18555" y="5291"/>
                  </a:lnTo>
                  <a:close/>
                  <a:moveTo>
                    <a:pt x="18477" y="5450"/>
                  </a:moveTo>
                  <a:lnTo>
                    <a:pt x="18487" y="5455"/>
                  </a:lnTo>
                  <a:lnTo>
                    <a:pt x="18477" y="5451"/>
                  </a:lnTo>
                  <a:lnTo>
                    <a:pt x="18477" y="5450"/>
                  </a:lnTo>
                  <a:close/>
                  <a:moveTo>
                    <a:pt x="18461" y="5471"/>
                  </a:moveTo>
                  <a:lnTo>
                    <a:pt x="18468" y="5479"/>
                  </a:lnTo>
                  <a:lnTo>
                    <a:pt x="18460" y="5471"/>
                  </a:lnTo>
                  <a:lnTo>
                    <a:pt x="18461" y="5471"/>
                  </a:lnTo>
                  <a:close/>
                  <a:moveTo>
                    <a:pt x="18449" y="5503"/>
                  </a:moveTo>
                  <a:lnTo>
                    <a:pt x="18440" y="5510"/>
                  </a:lnTo>
                  <a:lnTo>
                    <a:pt x="18449" y="5503"/>
                  </a:lnTo>
                  <a:close/>
                  <a:moveTo>
                    <a:pt x="18387" y="5596"/>
                  </a:moveTo>
                  <a:lnTo>
                    <a:pt x="18389" y="5583"/>
                  </a:lnTo>
                  <a:lnTo>
                    <a:pt x="18392" y="5572"/>
                  </a:lnTo>
                  <a:lnTo>
                    <a:pt x="18402" y="5566"/>
                  </a:lnTo>
                  <a:lnTo>
                    <a:pt x="18399" y="5554"/>
                  </a:lnTo>
                  <a:lnTo>
                    <a:pt x="18410" y="5558"/>
                  </a:lnTo>
                  <a:lnTo>
                    <a:pt x="18418" y="5550"/>
                  </a:lnTo>
                  <a:lnTo>
                    <a:pt x="18414" y="5561"/>
                  </a:lnTo>
                  <a:lnTo>
                    <a:pt x="18406" y="5569"/>
                  </a:lnTo>
                  <a:lnTo>
                    <a:pt x="18401" y="5580"/>
                  </a:lnTo>
                  <a:lnTo>
                    <a:pt x="18392" y="5587"/>
                  </a:lnTo>
                  <a:lnTo>
                    <a:pt x="18387" y="5596"/>
                  </a:lnTo>
                  <a:close/>
                  <a:moveTo>
                    <a:pt x="18241" y="5676"/>
                  </a:moveTo>
                  <a:lnTo>
                    <a:pt x="18250" y="5686"/>
                  </a:lnTo>
                  <a:lnTo>
                    <a:pt x="18242" y="5677"/>
                  </a:lnTo>
                  <a:lnTo>
                    <a:pt x="18241" y="5676"/>
                  </a:lnTo>
                  <a:close/>
                  <a:moveTo>
                    <a:pt x="18186" y="5697"/>
                  </a:moveTo>
                  <a:lnTo>
                    <a:pt x="18181" y="5708"/>
                  </a:lnTo>
                  <a:lnTo>
                    <a:pt x="18170" y="5709"/>
                  </a:lnTo>
                  <a:lnTo>
                    <a:pt x="18180" y="5704"/>
                  </a:lnTo>
                  <a:lnTo>
                    <a:pt x="18186" y="5697"/>
                  </a:lnTo>
                  <a:close/>
                  <a:moveTo>
                    <a:pt x="18153" y="5709"/>
                  </a:moveTo>
                  <a:lnTo>
                    <a:pt x="18162" y="5716"/>
                  </a:lnTo>
                  <a:lnTo>
                    <a:pt x="18149" y="5718"/>
                  </a:lnTo>
                  <a:lnTo>
                    <a:pt x="18153" y="5709"/>
                  </a:lnTo>
                  <a:close/>
                  <a:moveTo>
                    <a:pt x="18489" y="5456"/>
                  </a:moveTo>
                  <a:lnTo>
                    <a:pt x="18480" y="5448"/>
                  </a:lnTo>
                  <a:lnTo>
                    <a:pt x="18487" y="5438"/>
                  </a:lnTo>
                  <a:lnTo>
                    <a:pt x="18498" y="5436"/>
                  </a:lnTo>
                  <a:lnTo>
                    <a:pt x="18507" y="5428"/>
                  </a:lnTo>
                  <a:lnTo>
                    <a:pt x="18500" y="5440"/>
                  </a:lnTo>
                  <a:lnTo>
                    <a:pt x="18494" y="5450"/>
                  </a:lnTo>
                  <a:lnTo>
                    <a:pt x="18489" y="5456"/>
                  </a:lnTo>
                  <a:close/>
                  <a:moveTo>
                    <a:pt x="18675" y="5115"/>
                  </a:moveTo>
                  <a:lnTo>
                    <a:pt x="18675" y="5103"/>
                  </a:lnTo>
                  <a:lnTo>
                    <a:pt x="18679" y="5092"/>
                  </a:lnTo>
                  <a:lnTo>
                    <a:pt x="18669" y="5087"/>
                  </a:lnTo>
                  <a:lnTo>
                    <a:pt x="18668" y="5075"/>
                  </a:lnTo>
                  <a:lnTo>
                    <a:pt x="18658" y="5081"/>
                  </a:lnTo>
                  <a:lnTo>
                    <a:pt x="18667" y="5074"/>
                  </a:lnTo>
                  <a:lnTo>
                    <a:pt x="18676" y="5066"/>
                  </a:lnTo>
                  <a:lnTo>
                    <a:pt x="18686" y="5060"/>
                  </a:lnTo>
                  <a:lnTo>
                    <a:pt x="18690" y="5049"/>
                  </a:lnTo>
                  <a:lnTo>
                    <a:pt x="18694" y="5038"/>
                  </a:lnTo>
                  <a:lnTo>
                    <a:pt x="18703" y="5031"/>
                  </a:lnTo>
                  <a:lnTo>
                    <a:pt x="18711" y="5040"/>
                  </a:lnTo>
                  <a:lnTo>
                    <a:pt x="18722" y="5041"/>
                  </a:lnTo>
                  <a:lnTo>
                    <a:pt x="18733" y="5039"/>
                  </a:lnTo>
                  <a:lnTo>
                    <a:pt x="18743" y="5035"/>
                  </a:lnTo>
                  <a:lnTo>
                    <a:pt x="18744" y="5035"/>
                  </a:lnTo>
                  <a:lnTo>
                    <a:pt x="18745" y="5023"/>
                  </a:lnTo>
                  <a:lnTo>
                    <a:pt x="18756" y="5016"/>
                  </a:lnTo>
                  <a:lnTo>
                    <a:pt x="18766" y="5011"/>
                  </a:lnTo>
                  <a:lnTo>
                    <a:pt x="18777" y="5010"/>
                  </a:lnTo>
                  <a:lnTo>
                    <a:pt x="18785" y="5018"/>
                  </a:lnTo>
                  <a:lnTo>
                    <a:pt x="18793" y="5023"/>
                  </a:lnTo>
                  <a:lnTo>
                    <a:pt x="18804" y="5020"/>
                  </a:lnTo>
                  <a:lnTo>
                    <a:pt x="18804" y="5032"/>
                  </a:lnTo>
                  <a:lnTo>
                    <a:pt x="18807" y="5043"/>
                  </a:lnTo>
                  <a:lnTo>
                    <a:pt x="18804" y="5054"/>
                  </a:lnTo>
                  <a:lnTo>
                    <a:pt x="18794" y="5062"/>
                  </a:lnTo>
                  <a:lnTo>
                    <a:pt x="18786" y="5070"/>
                  </a:lnTo>
                  <a:lnTo>
                    <a:pt x="18785" y="5071"/>
                  </a:lnTo>
                  <a:lnTo>
                    <a:pt x="18780" y="5082"/>
                  </a:lnTo>
                  <a:lnTo>
                    <a:pt x="18769" y="5081"/>
                  </a:lnTo>
                  <a:lnTo>
                    <a:pt x="18759" y="5074"/>
                  </a:lnTo>
                  <a:lnTo>
                    <a:pt x="18748" y="5072"/>
                  </a:lnTo>
                  <a:lnTo>
                    <a:pt x="18736" y="5077"/>
                  </a:lnTo>
                  <a:lnTo>
                    <a:pt x="18727" y="5083"/>
                  </a:lnTo>
                  <a:lnTo>
                    <a:pt x="18722" y="5093"/>
                  </a:lnTo>
                  <a:lnTo>
                    <a:pt x="18716" y="5103"/>
                  </a:lnTo>
                  <a:lnTo>
                    <a:pt x="18707" y="5111"/>
                  </a:lnTo>
                  <a:lnTo>
                    <a:pt x="18704" y="5123"/>
                  </a:lnTo>
                  <a:lnTo>
                    <a:pt x="18695" y="5129"/>
                  </a:lnTo>
                  <a:lnTo>
                    <a:pt x="18687" y="5121"/>
                  </a:lnTo>
                  <a:lnTo>
                    <a:pt x="18686" y="5116"/>
                  </a:lnTo>
                  <a:lnTo>
                    <a:pt x="18675" y="5115"/>
                  </a:lnTo>
                  <a:close/>
                  <a:moveTo>
                    <a:pt x="18579" y="5031"/>
                  </a:moveTo>
                  <a:lnTo>
                    <a:pt x="18581" y="5019"/>
                  </a:lnTo>
                  <a:lnTo>
                    <a:pt x="18589" y="5011"/>
                  </a:lnTo>
                  <a:lnTo>
                    <a:pt x="18599" y="5007"/>
                  </a:lnTo>
                  <a:lnTo>
                    <a:pt x="18610" y="5008"/>
                  </a:lnTo>
                  <a:lnTo>
                    <a:pt x="18618" y="4998"/>
                  </a:lnTo>
                  <a:lnTo>
                    <a:pt x="18626" y="4990"/>
                  </a:lnTo>
                  <a:lnTo>
                    <a:pt x="18627" y="4989"/>
                  </a:lnTo>
                  <a:lnTo>
                    <a:pt x="18638" y="4986"/>
                  </a:lnTo>
                  <a:lnTo>
                    <a:pt x="18646" y="4978"/>
                  </a:lnTo>
                  <a:lnTo>
                    <a:pt x="18653" y="4969"/>
                  </a:lnTo>
                  <a:lnTo>
                    <a:pt x="18663" y="4963"/>
                  </a:lnTo>
                  <a:lnTo>
                    <a:pt x="18671" y="4954"/>
                  </a:lnTo>
                  <a:lnTo>
                    <a:pt x="18679" y="4947"/>
                  </a:lnTo>
                  <a:lnTo>
                    <a:pt x="18688" y="4938"/>
                  </a:lnTo>
                  <a:lnTo>
                    <a:pt x="18696" y="4929"/>
                  </a:lnTo>
                  <a:lnTo>
                    <a:pt x="18707" y="4926"/>
                  </a:lnTo>
                  <a:lnTo>
                    <a:pt x="18718" y="4924"/>
                  </a:lnTo>
                  <a:lnTo>
                    <a:pt x="18726" y="4931"/>
                  </a:lnTo>
                  <a:lnTo>
                    <a:pt x="18738" y="4928"/>
                  </a:lnTo>
                  <a:lnTo>
                    <a:pt x="18752" y="4929"/>
                  </a:lnTo>
                  <a:lnTo>
                    <a:pt x="18764" y="4928"/>
                  </a:lnTo>
                  <a:lnTo>
                    <a:pt x="18777" y="4927"/>
                  </a:lnTo>
                  <a:lnTo>
                    <a:pt x="18787" y="4922"/>
                  </a:lnTo>
                  <a:lnTo>
                    <a:pt x="18788" y="4922"/>
                  </a:lnTo>
                  <a:lnTo>
                    <a:pt x="18798" y="4917"/>
                  </a:lnTo>
                  <a:lnTo>
                    <a:pt x="18810" y="4918"/>
                  </a:lnTo>
                  <a:lnTo>
                    <a:pt x="18818" y="4919"/>
                  </a:lnTo>
                  <a:lnTo>
                    <a:pt x="18829" y="4915"/>
                  </a:lnTo>
                  <a:lnTo>
                    <a:pt x="18839" y="4910"/>
                  </a:lnTo>
                  <a:lnTo>
                    <a:pt x="18840" y="4922"/>
                  </a:lnTo>
                  <a:lnTo>
                    <a:pt x="18847" y="4932"/>
                  </a:lnTo>
                  <a:lnTo>
                    <a:pt x="18853" y="4922"/>
                  </a:lnTo>
                  <a:lnTo>
                    <a:pt x="18856" y="4926"/>
                  </a:lnTo>
                  <a:lnTo>
                    <a:pt x="18867" y="4926"/>
                  </a:lnTo>
                  <a:lnTo>
                    <a:pt x="18879" y="4923"/>
                  </a:lnTo>
                  <a:lnTo>
                    <a:pt x="18885" y="4913"/>
                  </a:lnTo>
                  <a:lnTo>
                    <a:pt x="18887" y="4900"/>
                  </a:lnTo>
                  <a:lnTo>
                    <a:pt x="18889" y="4887"/>
                  </a:lnTo>
                  <a:lnTo>
                    <a:pt x="18895" y="4877"/>
                  </a:lnTo>
                  <a:lnTo>
                    <a:pt x="18902" y="4871"/>
                  </a:lnTo>
                  <a:lnTo>
                    <a:pt x="18914" y="4860"/>
                  </a:lnTo>
                  <a:lnTo>
                    <a:pt x="18923" y="4848"/>
                  </a:lnTo>
                  <a:lnTo>
                    <a:pt x="18929" y="4837"/>
                  </a:lnTo>
                  <a:lnTo>
                    <a:pt x="18933" y="4826"/>
                  </a:lnTo>
                  <a:lnTo>
                    <a:pt x="18931" y="4815"/>
                  </a:lnTo>
                  <a:lnTo>
                    <a:pt x="18928" y="4803"/>
                  </a:lnTo>
                  <a:lnTo>
                    <a:pt x="18933" y="4792"/>
                  </a:lnTo>
                  <a:lnTo>
                    <a:pt x="18945" y="4788"/>
                  </a:lnTo>
                  <a:lnTo>
                    <a:pt x="18957" y="4782"/>
                  </a:lnTo>
                  <a:lnTo>
                    <a:pt x="18968" y="4781"/>
                  </a:lnTo>
                  <a:lnTo>
                    <a:pt x="18962" y="4791"/>
                  </a:lnTo>
                  <a:lnTo>
                    <a:pt x="18954" y="4798"/>
                  </a:lnTo>
                  <a:lnTo>
                    <a:pt x="18943" y="4801"/>
                  </a:lnTo>
                  <a:lnTo>
                    <a:pt x="18939" y="4813"/>
                  </a:lnTo>
                  <a:lnTo>
                    <a:pt x="18950" y="4811"/>
                  </a:lnTo>
                  <a:lnTo>
                    <a:pt x="18950" y="4822"/>
                  </a:lnTo>
                  <a:lnTo>
                    <a:pt x="18951" y="4834"/>
                  </a:lnTo>
                  <a:lnTo>
                    <a:pt x="18962" y="4836"/>
                  </a:lnTo>
                  <a:lnTo>
                    <a:pt x="18972" y="4830"/>
                  </a:lnTo>
                  <a:lnTo>
                    <a:pt x="18981" y="4821"/>
                  </a:lnTo>
                  <a:lnTo>
                    <a:pt x="18985" y="4820"/>
                  </a:lnTo>
                  <a:lnTo>
                    <a:pt x="18996" y="4817"/>
                  </a:lnTo>
                  <a:lnTo>
                    <a:pt x="19008" y="4810"/>
                  </a:lnTo>
                  <a:lnTo>
                    <a:pt x="19018" y="4806"/>
                  </a:lnTo>
                  <a:lnTo>
                    <a:pt x="19030" y="4799"/>
                  </a:lnTo>
                  <a:lnTo>
                    <a:pt x="19039" y="4792"/>
                  </a:lnTo>
                  <a:lnTo>
                    <a:pt x="19046" y="4782"/>
                  </a:lnTo>
                  <a:lnTo>
                    <a:pt x="19053" y="4772"/>
                  </a:lnTo>
                  <a:lnTo>
                    <a:pt x="19057" y="4760"/>
                  </a:lnTo>
                  <a:lnTo>
                    <a:pt x="19066" y="4752"/>
                  </a:lnTo>
                  <a:lnTo>
                    <a:pt x="19076" y="4747"/>
                  </a:lnTo>
                  <a:lnTo>
                    <a:pt x="19086" y="4741"/>
                  </a:lnTo>
                  <a:lnTo>
                    <a:pt x="19094" y="4731"/>
                  </a:lnTo>
                  <a:lnTo>
                    <a:pt x="19095" y="4718"/>
                  </a:lnTo>
                  <a:lnTo>
                    <a:pt x="19099" y="4708"/>
                  </a:lnTo>
                  <a:lnTo>
                    <a:pt x="19100" y="4703"/>
                  </a:lnTo>
                  <a:lnTo>
                    <a:pt x="19106" y="4693"/>
                  </a:lnTo>
                  <a:lnTo>
                    <a:pt x="19115" y="4681"/>
                  </a:lnTo>
                  <a:lnTo>
                    <a:pt x="19119" y="4668"/>
                  </a:lnTo>
                  <a:lnTo>
                    <a:pt x="19120" y="4661"/>
                  </a:lnTo>
                  <a:lnTo>
                    <a:pt x="19122" y="4649"/>
                  </a:lnTo>
                  <a:lnTo>
                    <a:pt x="19130" y="4637"/>
                  </a:lnTo>
                  <a:lnTo>
                    <a:pt x="19132" y="4624"/>
                  </a:lnTo>
                  <a:lnTo>
                    <a:pt x="19130" y="4609"/>
                  </a:lnTo>
                  <a:lnTo>
                    <a:pt x="19132" y="4596"/>
                  </a:lnTo>
                  <a:lnTo>
                    <a:pt x="19122" y="4602"/>
                  </a:lnTo>
                  <a:lnTo>
                    <a:pt x="19111" y="4601"/>
                  </a:lnTo>
                  <a:lnTo>
                    <a:pt x="19122" y="4594"/>
                  </a:lnTo>
                  <a:lnTo>
                    <a:pt x="19127" y="4582"/>
                  </a:lnTo>
                  <a:lnTo>
                    <a:pt x="19129" y="4567"/>
                  </a:lnTo>
                  <a:lnTo>
                    <a:pt x="19124" y="4561"/>
                  </a:lnTo>
                  <a:lnTo>
                    <a:pt x="19123" y="4550"/>
                  </a:lnTo>
                  <a:lnTo>
                    <a:pt x="19128" y="4538"/>
                  </a:lnTo>
                  <a:lnTo>
                    <a:pt x="19139" y="4535"/>
                  </a:lnTo>
                  <a:lnTo>
                    <a:pt x="19147" y="4522"/>
                  </a:lnTo>
                  <a:lnTo>
                    <a:pt x="19145" y="4509"/>
                  </a:lnTo>
                  <a:lnTo>
                    <a:pt x="19149" y="4498"/>
                  </a:lnTo>
                  <a:lnTo>
                    <a:pt x="19159" y="4502"/>
                  </a:lnTo>
                  <a:lnTo>
                    <a:pt x="19167" y="4517"/>
                  </a:lnTo>
                  <a:lnTo>
                    <a:pt x="19170" y="4529"/>
                  </a:lnTo>
                  <a:lnTo>
                    <a:pt x="19180" y="4525"/>
                  </a:lnTo>
                  <a:lnTo>
                    <a:pt x="19192" y="4525"/>
                  </a:lnTo>
                  <a:lnTo>
                    <a:pt x="19202" y="4516"/>
                  </a:lnTo>
                  <a:lnTo>
                    <a:pt x="19204" y="4503"/>
                  </a:lnTo>
                  <a:lnTo>
                    <a:pt x="19193" y="4503"/>
                  </a:lnTo>
                  <a:lnTo>
                    <a:pt x="19182" y="4506"/>
                  </a:lnTo>
                  <a:lnTo>
                    <a:pt x="19176" y="4496"/>
                  </a:lnTo>
                  <a:lnTo>
                    <a:pt x="19180" y="4485"/>
                  </a:lnTo>
                  <a:lnTo>
                    <a:pt x="19192" y="4481"/>
                  </a:lnTo>
                  <a:lnTo>
                    <a:pt x="19201" y="4490"/>
                  </a:lnTo>
                  <a:lnTo>
                    <a:pt x="19215" y="4485"/>
                  </a:lnTo>
                  <a:lnTo>
                    <a:pt x="19212" y="4501"/>
                  </a:lnTo>
                  <a:lnTo>
                    <a:pt x="19212" y="4513"/>
                  </a:lnTo>
                  <a:lnTo>
                    <a:pt x="19212" y="4526"/>
                  </a:lnTo>
                  <a:lnTo>
                    <a:pt x="19214" y="4540"/>
                  </a:lnTo>
                  <a:lnTo>
                    <a:pt x="19218" y="4552"/>
                  </a:lnTo>
                  <a:lnTo>
                    <a:pt x="19228" y="4559"/>
                  </a:lnTo>
                  <a:lnTo>
                    <a:pt x="19235" y="4570"/>
                  </a:lnTo>
                  <a:lnTo>
                    <a:pt x="19239" y="4582"/>
                  </a:lnTo>
                  <a:lnTo>
                    <a:pt x="19243" y="4594"/>
                  </a:lnTo>
                  <a:lnTo>
                    <a:pt x="19247" y="4605"/>
                  </a:lnTo>
                  <a:lnTo>
                    <a:pt x="19246" y="4618"/>
                  </a:lnTo>
                  <a:lnTo>
                    <a:pt x="19252" y="4628"/>
                  </a:lnTo>
                  <a:lnTo>
                    <a:pt x="19247" y="4639"/>
                  </a:lnTo>
                  <a:lnTo>
                    <a:pt x="19242" y="4649"/>
                  </a:lnTo>
                  <a:lnTo>
                    <a:pt x="19240" y="4661"/>
                  </a:lnTo>
                  <a:lnTo>
                    <a:pt x="19232" y="4668"/>
                  </a:lnTo>
                  <a:lnTo>
                    <a:pt x="19226" y="4671"/>
                  </a:lnTo>
                  <a:lnTo>
                    <a:pt x="19223" y="4682"/>
                  </a:lnTo>
                  <a:lnTo>
                    <a:pt x="19219" y="4693"/>
                  </a:lnTo>
                  <a:lnTo>
                    <a:pt x="19218" y="4705"/>
                  </a:lnTo>
                  <a:lnTo>
                    <a:pt x="19217" y="4717"/>
                  </a:lnTo>
                  <a:lnTo>
                    <a:pt x="19204" y="4714"/>
                  </a:lnTo>
                  <a:lnTo>
                    <a:pt x="19193" y="4715"/>
                  </a:lnTo>
                  <a:lnTo>
                    <a:pt x="19188" y="4727"/>
                  </a:lnTo>
                  <a:lnTo>
                    <a:pt x="19183" y="4739"/>
                  </a:lnTo>
                  <a:lnTo>
                    <a:pt x="19183" y="4750"/>
                  </a:lnTo>
                  <a:lnTo>
                    <a:pt x="19187" y="4761"/>
                  </a:lnTo>
                  <a:lnTo>
                    <a:pt x="19189" y="4777"/>
                  </a:lnTo>
                  <a:lnTo>
                    <a:pt x="19190" y="4790"/>
                  </a:lnTo>
                  <a:lnTo>
                    <a:pt x="19189" y="4802"/>
                  </a:lnTo>
                  <a:lnTo>
                    <a:pt x="19186" y="4816"/>
                  </a:lnTo>
                  <a:lnTo>
                    <a:pt x="19178" y="4825"/>
                  </a:lnTo>
                  <a:lnTo>
                    <a:pt x="19175" y="4829"/>
                  </a:lnTo>
                  <a:lnTo>
                    <a:pt x="19171" y="4841"/>
                  </a:lnTo>
                  <a:lnTo>
                    <a:pt x="19167" y="4852"/>
                  </a:lnTo>
                  <a:lnTo>
                    <a:pt x="19165" y="4864"/>
                  </a:lnTo>
                  <a:lnTo>
                    <a:pt x="19162" y="4875"/>
                  </a:lnTo>
                  <a:lnTo>
                    <a:pt x="19165" y="4887"/>
                  </a:lnTo>
                  <a:lnTo>
                    <a:pt x="19170" y="4897"/>
                  </a:lnTo>
                  <a:lnTo>
                    <a:pt x="19176" y="4908"/>
                  </a:lnTo>
                  <a:lnTo>
                    <a:pt x="19179" y="4911"/>
                  </a:lnTo>
                  <a:lnTo>
                    <a:pt x="19169" y="4915"/>
                  </a:lnTo>
                  <a:lnTo>
                    <a:pt x="19160" y="4921"/>
                  </a:lnTo>
                  <a:lnTo>
                    <a:pt x="19153" y="4932"/>
                  </a:lnTo>
                  <a:lnTo>
                    <a:pt x="19153" y="4944"/>
                  </a:lnTo>
                  <a:lnTo>
                    <a:pt x="19147" y="4955"/>
                  </a:lnTo>
                  <a:lnTo>
                    <a:pt x="19136" y="4957"/>
                  </a:lnTo>
                  <a:lnTo>
                    <a:pt x="19127" y="4965"/>
                  </a:lnTo>
                  <a:lnTo>
                    <a:pt x="19118" y="4973"/>
                  </a:lnTo>
                  <a:lnTo>
                    <a:pt x="19117" y="4961"/>
                  </a:lnTo>
                  <a:lnTo>
                    <a:pt x="19120" y="4950"/>
                  </a:lnTo>
                  <a:lnTo>
                    <a:pt x="19122" y="4938"/>
                  </a:lnTo>
                  <a:lnTo>
                    <a:pt x="19129" y="4929"/>
                  </a:lnTo>
                  <a:lnTo>
                    <a:pt x="19129" y="4918"/>
                  </a:lnTo>
                  <a:lnTo>
                    <a:pt x="19121" y="4917"/>
                  </a:lnTo>
                  <a:lnTo>
                    <a:pt x="19116" y="4927"/>
                  </a:lnTo>
                  <a:lnTo>
                    <a:pt x="19113" y="4927"/>
                  </a:lnTo>
                  <a:lnTo>
                    <a:pt x="19106" y="4936"/>
                  </a:lnTo>
                  <a:lnTo>
                    <a:pt x="19112" y="4946"/>
                  </a:lnTo>
                  <a:lnTo>
                    <a:pt x="19105" y="4956"/>
                  </a:lnTo>
                  <a:lnTo>
                    <a:pt x="19102" y="4944"/>
                  </a:lnTo>
                  <a:lnTo>
                    <a:pt x="19088" y="4943"/>
                  </a:lnTo>
                  <a:lnTo>
                    <a:pt x="19077" y="4948"/>
                  </a:lnTo>
                  <a:lnTo>
                    <a:pt x="19075" y="4955"/>
                  </a:lnTo>
                  <a:lnTo>
                    <a:pt x="19074" y="4967"/>
                  </a:lnTo>
                  <a:lnTo>
                    <a:pt x="19073" y="4979"/>
                  </a:lnTo>
                  <a:lnTo>
                    <a:pt x="19067" y="4989"/>
                  </a:lnTo>
                  <a:lnTo>
                    <a:pt x="19057" y="4994"/>
                  </a:lnTo>
                  <a:lnTo>
                    <a:pt x="19054" y="4982"/>
                  </a:lnTo>
                  <a:lnTo>
                    <a:pt x="19054" y="4970"/>
                  </a:lnTo>
                  <a:lnTo>
                    <a:pt x="19062" y="4962"/>
                  </a:lnTo>
                  <a:lnTo>
                    <a:pt x="19053" y="4956"/>
                  </a:lnTo>
                  <a:lnTo>
                    <a:pt x="19041" y="4958"/>
                  </a:lnTo>
                  <a:lnTo>
                    <a:pt x="19037" y="4969"/>
                  </a:lnTo>
                  <a:lnTo>
                    <a:pt x="19027" y="4976"/>
                  </a:lnTo>
                  <a:lnTo>
                    <a:pt x="19021" y="4986"/>
                  </a:lnTo>
                  <a:lnTo>
                    <a:pt x="19011" y="4991"/>
                  </a:lnTo>
                  <a:lnTo>
                    <a:pt x="18999" y="4989"/>
                  </a:lnTo>
                  <a:lnTo>
                    <a:pt x="18984" y="4989"/>
                  </a:lnTo>
                  <a:lnTo>
                    <a:pt x="18977" y="4989"/>
                  </a:lnTo>
                  <a:lnTo>
                    <a:pt x="18964" y="4992"/>
                  </a:lnTo>
                  <a:lnTo>
                    <a:pt x="18953" y="4995"/>
                  </a:lnTo>
                  <a:lnTo>
                    <a:pt x="18962" y="4988"/>
                  </a:lnTo>
                  <a:lnTo>
                    <a:pt x="18953" y="4982"/>
                  </a:lnTo>
                  <a:lnTo>
                    <a:pt x="18947" y="4972"/>
                  </a:lnTo>
                  <a:lnTo>
                    <a:pt x="18943" y="4983"/>
                  </a:lnTo>
                  <a:lnTo>
                    <a:pt x="18937" y="4972"/>
                  </a:lnTo>
                  <a:lnTo>
                    <a:pt x="18941" y="4961"/>
                  </a:lnTo>
                  <a:lnTo>
                    <a:pt x="18931" y="4960"/>
                  </a:lnTo>
                  <a:lnTo>
                    <a:pt x="18927" y="4971"/>
                  </a:lnTo>
                  <a:lnTo>
                    <a:pt x="18920" y="4982"/>
                  </a:lnTo>
                  <a:lnTo>
                    <a:pt x="18919" y="4994"/>
                  </a:lnTo>
                  <a:lnTo>
                    <a:pt x="18930" y="4999"/>
                  </a:lnTo>
                  <a:lnTo>
                    <a:pt x="18940" y="5004"/>
                  </a:lnTo>
                  <a:lnTo>
                    <a:pt x="18941" y="5015"/>
                  </a:lnTo>
                  <a:lnTo>
                    <a:pt x="18930" y="5017"/>
                  </a:lnTo>
                  <a:lnTo>
                    <a:pt x="18920" y="5019"/>
                  </a:lnTo>
                  <a:lnTo>
                    <a:pt x="18909" y="5025"/>
                  </a:lnTo>
                  <a:lnTo>
                    <a:pt x="18900" y="5033"/>
                  </a:lnTo>
                  <a:lnTo>
                    <a:pt x="18898" y="5044"/>
                  </a:lnTo>
                  <a:lnTo>
                    <a:pt x="18890" y="5052"/>
                  </a:lnTo>
                  <a:lnTo>
                    <a:pt x="18887" y="5057"/>
                  </a:lnTo>
                  <a:lnTo>
                    <a:pt x="18884" y="5069"/>
                  </a:lnTo>
                  <a:lnTo>
                    <a:pt x="18875" y="5077"/>
                  </a:lnTo>
                  <a:lnTo>
                    <a:pt x="18863" y="5074"/>
                  </a:lnTo>
                  <a:lnTo>
                    <a:pt x="18853" y="5069"/>
                  </a:lnTo>
                  <a:lnTo>
                    <a:pt x="18850" y="5057"/>
                  </a:lnTo>
                  <a:lnTo>
                    <a:pt x="18840" y="5052"/>
                  </a:lnTo>
                  <a:lnTo>
                    <a:pt x="18831" y="5045"/>
                  </a:lnTo>
                  <a:lnTo>
                    <a:pt x="18838" y="5036"/>
                  </a:lnTo>
                  <a:lnTo>
                    <a:pt x="18836" y="5024"/>
                  </a:lnTo>
                  <a:lnTo>
                    <a:pt x="18833" y="5016"/>
                  </a:lnTo>
                  <a:lnTo>
                    <a:pt x="18843" y="5011"/>
                  </a:lnTo>
                  <a:lnTo>
                    <a:pt x="18851" y="5002"/>
                  </a:lnTo>
                  <a:lnTo>
                    <a:pt x="18856" y="4992"/>
                  </a:lnTo>
                  <a:lnTo>
                    <a:pt x="18850" y="4987"/>
                  </a:lnTo>
                  <a:lnTo>
                    <a:pt x="18839" y="4988"/>
                  </a:lnTo>
                  <a:lnTo>
                    <a:pt x="18823" y="4989"/>
                  </a:lnTo>
                  <a:lnTo>
                    <a:pt x="18813" y="4983"/>
                  </a:lnTo>
                  <a:lnTo>
                    <a:pt x="18802" y="4982"/>
                  </a:lnTo>
                  <a:lnTo>
                    <a:pt x="18792" y="4985"/>
                  </a:lnTo>
                  <a:lnTo>
                    <a:pt x="18786" y="4985"/>
                  </a:lnTo>
                  <a:lnTo>
                    <a:pt x="18778" y="4993"/>
                  </a:lnTo>
                  <a:lnTo>
                    <a:pt x="18766" y="4994"/>
                  </a:lnTo>
                  <a:lnTo>
                    <a:pt x="18763" y="5006"/>
                  </a:lnTo>
                  <a:lnTo>
                    <a:pt x="18753" y="5001"/>
                  </a:lnTo>
                  <a:lnTo>
                    <a:pt x="18742" y="5004"/>
                  </a:lnTo>
                  <a:lnTo>
                    <a:pt x="18734" y="5004"/>
                  </a:lnTo>
                  <a:lnTo>
                    <a:pt x="18725" y="5010"/>
                  </a:lnTo>
                  <a:lnTo>
                    <a:pt x="18713" y="5010"/>
                  </a:lnTo>
                  <a:lnTo>
                    <a:pt x="18702" y="5015"/>
                  </a:lnTo>
                  <a:lnTo>
                    <a:pt x="18693" y="5021"/>
                  </a:lnTo>
                  <a:lnTo>
                    <a:pt x="18681" y="5024"/>
                  </a:lnTo>
                  <a:lnTo>
                    <a:pt x="18677" y="5013"/>
                  </a:lnTo>
                  <a:lnTo>
                    <a:pt x="18665" y="5016"/>
                  </a:lnTo>
                  <a:lnTo>
                    <a:pt x="18661" y="5022"/>
                  </a:lnTo>
                  <a:lnTo>
                    <a:pt x="18659" y="5034"/>
                  </a:lnTo>
                  <a:lnTo>
                    <a:pt x="18655" y="5045"/>
                  </a:lnTo>
                  <a:lnTo>
                    <a:pt x="18644" y="5042"/>
                  </a:lnTo>
                  <a:lnTo>
                    <a:pt x="18633" y="5040"/>
                  </a:lnTo>
                  <a:lnTo>
                    <a:pt x="18623" y="5035"/>
                  </a:lnTo>
                  <a:lnTo>
                    <a:pt x="18612" y="5039"/>
                  </a:lnTo>
                  <a:lnTo>
                    <a:pt x="18602" y="5044"/>
                  </a:lnTo>
                  <a:lnTo>
                    <a:pt x="18593" y="5036"/>
                  </a:lnTo>
                  <a:lnTo>
                    <a:pt x="18579" y="5031"/>
                  </a:lnTo>
                  <a:close/>
                  <a:moveTo>
                    <a:pt x="18658" y="5042"/>
                  </a:moveTo>
                  <a:lnTo>
                    <a:pt x="18669" y="5044"/>
                  </a:lnTo>
                  <a:lnTo>
                    <a:pt x="18658" y="5046"/>
                  </a:lnTo>
                  <a:lnTo>
                    <a:pt x="18658" y="5042"/>
                  </a:lnTo>
                  <a:close/>
                  <a:moveTo>
                    <a:pt x="18673" y="5029"/>
                  </a:moveTo>
                  <a:lnTo>
                    <a:pt x="18673" y="5017"/>
                  </a:lnTo>
                  <a:lnTo>
                    <a:pt x="18673" y="5029"/>
                  </a:lnTo>
                  <a:close/>
                  <a:moveTo>
                    <a:pt x="18781" y="5008"/>
                  </a:moveTo>
                  <a:lnTo>
                    <a:pt x="18787" y="4997"/>
                  </a:lnTo>
                  <a:lnTo>
                    <a:pt x="18782" y="5008"/>
                  </a:lnTo>
                  <a:lnTo>
                    <a:pt x="18781" y="5008"/>
                  </a:lnTo>
                  <a:close/>
                  <a:moveTo>
                    <a:pt x="18811" y="5025"/>
                  </a:moveTo>
                  <a:lnTo>
                    <a:pt x="18812" y="5010"/>
                  </a:lnTo>
                  <a:lnTo>
                    <a:pt x="18820" y="5000"/>
                  </a:lnTo>
                  <a:lnTo>
                    <a:pt x="18821" y="5013"/>
                  </a:lnTo>
                  <a:lnTo>
                    <a:pt x="18816" y="5023"/>
                  </a:lnTo>
                  <a:lnTo>
                    <a:pt x="18811" y="5025"/>
                  </a:lnTo>
                  <a:close/>
                  <a:moveTo>
                    <a:pt x="19022" y="4759"/>
                  </a:moveTo>
                  <a:lnTo>
                    <a:pt x="19028" y="4748"/>
                  </a:lnTo>
                  <a:lnTo>
                    <a:pt x="19023" y="4737"/>
                  </a:lnTo>
                  <a:lnTo>
                    <a:pt x="19030" y="4729"/>
                  </a:lnTo>
                  <a:lnTo>
                    <a:pt x="19038" y="4720"/>
                  </a:lnTo>
                  <a:lnTo>
                    <a:pt x="19036" y="4732"/>
                  </a:lnTo>
                  <a:lnTo>
                    <a:pt x="19041" y="4743"/>
                  </a:lnTo>
                  <a:lnTo>
                    <a:pt x="19035" y="4753"/>
                  </a:lnTo>
                  <a:lnTo>
                    <a:pt x="19025" y="4758"/>
                  </a:lnTo>
                  <a:lnTo>
                    <a:pt x="19022" y="4759"/>
                  </a:lnTo>
                  <a:close/>
                  <a:moveTo>
                    <a:pt x="18722" y="4881"/>
                  </a:moveTo>
                  <a:lnTo>
                    <a:pt x="18720" y="4869"/>
                  </a:lnTo>
                  <a:lnTo>
                    <a:pt x="18730" y="4873"/>
                  </a:lnTo>
                  <a:lnTo>
                    <a:pt x="18722" y="4881"/>
                  </a:lnTo>
                  <a:close/>
                  <a:moveTo>
                    <a:pt x="19170" y="4456"/>
                  </a:moveTo>
                  <a:lnTo>
                    <a:pt x="19160" y="4464"/>
                  </a:lnTo>
                  <a:lnTo>
                    <a:pt x="19154" y="4475"/>
                  </a:lnTo>
                  <a:lnTo>
                    <a:pt x="19144" y="4482"/>
                  </a:lnTo>
                  <a:lnTo>
                    <a:pt x="19133" y="4486"/>
                  </a:lnTo>
                  <a:lnTo>
                    <a:pt x="19127" y="4476"/>
                  </a:lnTo>
                  <a:lnTo>
                    <a:pt x="19130" y="4463"/>
                  </a:lnTo>
                  <a:lnTo>
                    <a:pt x="19135" y="4453"/>
                  </a:lnTo>
                  <a:lnTo>
                    <a:pt x="19134" y="4441"/>
                  </a:lnTo>
                  <a:lnTo>
                    <a:pt x="19127" y="4432"/>
                  </a:lnTo>
                  <a:lnTo>
                    <a:pt x="19118" y="4425"/>
                  </a:lnTo>
                  <a:lnTo>
                    <a:pt x="19117" y="4412"/>
                  </a:lnTo>
                  <a:lnTo>
                    <a:pt x="19118" y="4401"/>
                  </a:lnTo>
                  <a:lnTo>
                    <a:pt x="19122" y="4389"/>
                  </a:lnTo>
                  <a:lnTo>
                    <a:pt x="19133" y="4385"/>
                  </a:lnTo>
                  <a:lnTo>
                    <a:pt x="19143" y="4382"/>
                  </a:lnTo>
                  <a:lnTo>
                    <a:pt x="19151" y="4370"/>
                  </a:lnTo>
                  <a:lnTo>
                    <a:pt x="19160" y="4362"/>
                  </a:lnTo>
                  <a:lnTo>
                    <a:pt x="19151" y="4351"/>
                  </a:lnTo>
                  <a:lnTo>
                    <a:pt x="19149" y="4340"/>
                  </a:lnTo>
                  <a:lnTo>
                    <a:pt x="19160" y="4336"/>
                  </a:lnTo>
                  <a:lnTo>
                    <a:pt x="19172" y="4345"/>
                  </a:lnTo>
                  <a:lnTo>
                    <a:pt x="19183" y="4347"/>
                  </a:lnTo>
                  <a:lnTo>
                    <a:pt x="19193" y="4351"/>
                  </a:lnTo>
                  <a:lnTo>
                    <a:pt x="19204" y="4349"/>
                  </a:lnTo>
                  <a:lnTo>
                    <a:pt x="19212" y="4339"/>
                  </a:lnTo>
                  <a:lnTo>
                    <a:pt x="19211" y="4326"/>
                  </a:lnTo>
                  <a:lnTo>
                    <a:pt x="19209" y="4313"/>
                  </a:lnTo>
                  <a:lnTo>
                    <a:pt x="19211" y="4301"/>
                  </a:lnTo>
                  <a:lnTo>
                    <a:pt x="19221" y="4296"/>
                  </a:lnTo>
                  <a:lnTo>
                    <a:pt x="19228" y="4284"/>
                  </a:lnTo>
                  <a:lnTo>
                    <a:pt x="19227" y="4271"/>
                  </a:lnTo>
                  <a:lnTo>
                    <a:pt x="19229" y="4257"/>
                  </a:lnTo>
                  <a:lnTo>
                    <a:pt x="19234" y="4243"/>
                  </a:lnTo>
                  <a:lnTo>
                    <a:pt x="19234" y="4226"/>
                  </a:lnTo>
                  <a:lnTo>
                    <a:pt x="19232" y="4214"/>
                  </a:lnTo>
                  <a:lnTo>
                    <a:pt x="19222" y="4193"/>
                  </a:lnTo>
                  <a:lnTo>
                    <a:pt x="19226" y="4180"/>
                  </a:lnTo>
                  <a:lnTo>
                    <a:pt x="19236" y="4174"/>
                  </a:lnTo>
                  <a:lnTo>
                    <a:pt x="19244" y="4165"/>
                  </a:lnTo>
                  <a:lnTo>
                    <a:pt x="19251" y="4174"/>
                  </a:lnTo>
                  <a:lnTo>
                    <a:pt x="19263" y="4186"/>
                  </a:lnTo>
                  <a:lnTo>
                    <a:pt x="19277" y="4201"/>
                  </a:lnTo>
                  <a:lnTo>
                    <a:pt x="19284" y="4211"/>
                  </a:lnTo>
                  <a:lnTo>
                    <a:pt x="19290" y="4221"/>
                  </a:lnTo>
                  <a:lnTo>
                    <a:pt x="19298" y="4230"/>
                  </a:lnTo>
                  <a:lnTo>
                    <a:pt x="19306" y="4238"/>
                  </a:lnTo>
                  <a:lnTo>
                    <a:pt x="19317" y="4249"/>
                  </a:lnTo>
                  <a:lnTo>
                    <a:pt x="19327" y="4255"/>
                  </a:lnTo>
                  <a:lnTo>
                    <a:pt x="19340" y="4265"/>
                  </a:lnTo>
                  <a:lnTo>
                    <a:pt x="19355" y="4271"/>
                  </a:lnTo>
                  <a:lnTo>
                    <a:pt x="19367" y="4275"/>
                  </a:lnTo>
                  <a:lnTo>
                    <a:pt x="19380" y="4277"/>
                  </a:lnTo>
                  <a:lnTo>
                    <a:pt x="19386" y="4287"/>
                  </a:lnTo>
                  <a:lnTo>
                    <a:pt x="19401" y="4291"/>
                  </a:lnTo>
                  <a:lnTo>
                    <a:pt x="19415" y="4291"/>
                  </a:lnTo>
                  <a:lnTo>
                    <a:pt x="19424" y="4283"/>
                  </a:lnTo>
                  <a:lnTo>
                    <a:pt x="19432" y="4275"/>
                  </a:lnTo>
                  <a:lnTo>
                    <a:pt x="19441" y="4268"/>
                  </a:lnTo>
                  <a:lnTo>
                    <a:pt x="19447" y="4259"/>
                  </a:lnTo>
                  <a:lnTo>
                    <a:pt x="19448" y="4271"/>
                  </a:lnTo>
                  <a:lnTo>
                    <a:pt x="19442" y="4281"/>
                  </a:lnTo>
                  <a:lnTo>
                    <a:pt x="19434" y="4294"/>
                  </a:lnTo>
                  <a:lnTo>
                    <a:pt x="19435" y="4310"/>
                  </a:lnTo>
                  <a:lnTo>
                    <a:pt x="19445" y="4316"/>
                  </a:lnTo>
                  <a:lnTo>
                    <a:pt x="19444" y="4329"/>
                  </a:lnTo>
                  <a:lnTo>
                    <a:pt x="19452" y="4341"/>
                  </a:lnTo>
                  <a:lnTo>
                    <a:pt x="19463" y="4338"/>
                  </a:lnTo>
                  <a:lnTo>
                    <a:pt x="19473" y="4333"/>
                  </a:lnTo>
                  <a:lnTo>
                    <a:pt x="19464" y="4341"/>
                  </a:lnTo>
                  <a:lnTo>
                    <a:pt x="19459" y="4351"/>
                  </a:lnTo>
                  <a:lnTo>
                    <a:pt x="19447" y="4351"/>
                  </a:lnTo>
                  <a:lnTo>
                    <a:pt x="19435" y="4354"/>
                  </a:lnTo>
                  <a:lnTo>
                    <a:pt x="19429" y="4364"/>
                  </a:lnTo>
                  <a:lnTo>
                    <a:pt x="19418" y="4362"/>
                  </a:lnTo>
                  <a:lnTo>
                    <a:pt x="19409" y="4369"/>
                  </a:lnTo>
                  <a:lnTo>
                    <a:pt x="19397" y="4369"/>
                  </a:lnTo>
                  <a:lnTo>
                    <a:pt x="19384" y="4364"/>
                  </a:lnTo>
                  <a:lnTo>
                    <a:pt x="19371" y="4369"/>
                  </a:lnTo>
                  <a:lnTo>
                    <a:pt x="19361" y="4376"/>
                  </a:lnTo>
                  <a:lnTo>
                    <a:pt x="19351" y="4385"/>
                  </a:lnTo>
                  <a:lnTo>
                    <a:pt x="19342" y="4394"/>
                  </a:lnTo>
                  <a:lnTo>
                    <a:pt x="19333" y="4407"/>
                  </a:lnTo>
                  <a:lnTo>
                    <a:pt x="19327" y="4418"/>
                  </a:lnTo>
                  <a:lnTo>
                    <a:pt x="19327" y="4432"/>
                  </a:lnTo>
                  <a:lnTo>
                    <a:pt x="19323" y="4443"/>
                  </a:lnTo>
                  <a:lnTo>
                    <a:pt x="19308" y="4435"/>
                  </a:lnTo>
                  <a:lnTo>
                    <a:pt x="19297" y="4431"/>
                  </a:lnTo>
                  <a:lnTo>
                    <a:pt x="19286" y="4425"/>
                  </a:lnTo>
                  <a:lnTo>
                    <a:pt x="19275" y="4418"/>
                  </a:lnTo>
                  <a:lnTo>
                    <a:pt x="19262" y="4409"/>
                  </a:lnTo>
                  <a:lnTo>
                    <a:pt x="19250" y="4404"/>
                  </a:lnTo>
                  <a:lnTo>
                    <a:pt x="19242" y="4396"/>
                  </a:lnTo>
                  <a:lnTo>
                    <a:pt x="19229" y="4393"/>
                  </a:lnTo>
                  <a:lnTo>
                    <a:pt x="19214" y="4397"/>
                  </a:lnTo>
                  <a:lnTo>
                    <a:pt x="19204" y="4403"/>
                  </a:lnTo>
                  <a:lnTo>
                    <a:pt x="19194" y="4410"/>
                  </a:lnTo>
                  <a:lnTo>
                    <a:pt x="19186" y="4418"/>
                  </a:lnTo>
                  <a:lnTo>
                    <a:pt x="19180" y="4406"/>
                  </a:lnTo>
                  <a:lnTo>
                    <a:pt x="19172" y="4398"/>
                  </a:lnTo>
                  <a:lnTo>
                    <a:pt x="19159" y="4396"/>
                  </a:lnTo>
                  <a:lnTo>
                    <a:pt x="19148" y="4406"/>
                  </a:lnTo>
                  <a:lnTo>
                    <a:pt x="19145" y="4419"/>
                  </a:lnTo>
                  <a:lnTo>
                    <a:pt x="19153" y="4426"/>
                  </a:lnTo>
                  <a:lnTo>
                    <a:pt x="19163" y="4433"/>
                  </a:lnTo>
                  <a:lnTo>
                    <a:pt x="19174" y="4434"/>
                  </a:lnTo>
                  <a:lnTo>
                    <a:pt x="19182" y="4443"/>
                  </a:lnTo>
                  <a:lnTo>
                    <a:pt x="19191" y="4450"/>
                  </a:lnTo>
                  <a:lnTo>
                    <a:pt x="19191" y="4462"/>
                  </a:lnTo>
                  <a:lnTo>
                    <a:pt x="19179" y="4460"/>
                  </a:lnTo>
                  <a:lnTo>
                    <a:pt x="19170" y="4456"/>
                  </a:lnTo>
                  <a:close/>
                  <a:moveTo>
                    <a:pt x="19461" y="4312"/>
                  </a:moveTo>
                  <a:lnTo>
                    <a:pt x="19454" y="4304"/>
                  </a:lnTo>
                  <a:lnTo>
                    <a:pt x="19458" y="4293"/>
                  </a:lnTo>
                  <a:lnTo>
                    <a:pt x="19467" y="4286"/>
                  </a:lnTo>
                  <a:lnTo>
                    <a:pt x="19474" y="4276"/>
                  </a:lnTo>
                  <a:lnTo>
                    <a:pt x="19481" y="4267"/>
                  </a:lnTo>
                  <a:lnTo>
                    <a:pt x="19489" y="4256"/>
                  </a:lnTo>
                  <a:lnTo>
                    <a:pt x="19495" y="4247"/>
                  </a:lnTo>
                  <a:lnTo>
                    <a:pt x="19505" y="4251"/>
                  </a:lnTo>
                  <a:lnTo>
                    <a:pt x="19515" y="4254"/>
                  </a:lnTo>
                  <a:lnTo>
                    <a:pt x="19507" y="4263"/>
                  </a:lnTo>
                  <a:lnTo>
                    <a:pt x="19496" y="4265"/>
                  </a:lnTo>
                  <a:lnTo>
                    <a:pt x="19487" y="4272"/>
                  </a:lnTo>
                  <a:lnTo>
                    <a:pt x="19480" y="4283"/>
                  </a:lnTo>
                  <a:lnTo>
                    <a:pt x="19473" y="4292"/>
                  </a:lnTo>
                  <a:lnTo>
                    <a:pt x="19463" y="4298"/>
                  </a:lnTo>
                  <a:lnTo>
                    <a:pt x="19462" y="4310"/>
                  </a:lnTo>
                  <a:lnTo>
                    <a:pt x="19461" y="4312"/>
                  </a:lnTo>
                  <a:close/>
                  <a:moveTo>
                    <a:pt x="19190" y="4185"/>
                  </a:moveTo>
                  <a:lnTo>
                    <a:pt x="19187" y="4173"/>
                  </a:lnTo>
                  <a:lnTo>
                    <a:pt x="19191" y="4184"/>
                  </a:lnTo>
                  <a:lnTo>
                    <a:pt x="19190" y="4185"/>
                  </a:lnTo>
                  <a:close/>
                  <a:moveTo>
                    <a:pt x="19202" y="4199"/>
                  </a:moveTo>
                  <a:lnTo>
                    <a:pt x="19197" y="4187"/>
                  </a:lnTo>
                  <a:lnTo>
                    <a:pt x="19208" y="4193"/>
                  </a:lnTo>
                  <a:lnTo>
                    <a:pt x="19202" y="4199"/>
                  </a:lnTo>
                  <a:close/>
                  <a:moveTo>
                    <a:pt x="19095" y="4438"/>
                  </a:moveTo>
                  <a:lnTo>
                    <a:pt x="19093" y="4426"/>
                  </a:lnTo>
                  <a:lnTo>
                    <a:pt x="19095" y="4438"/>
                  </a:lnTo>
                  <a:close/>
                  <a:moveTo>
                    <a:pt x="19129" y="4600"/>
                  </a:moveTo>
                  <a:lnTo>
                    <a:pt x="19128" y="4588"/>
                  </a:lnTo>
                  <a:lnTo>
                    <a:pt x="19130" y="4599"/>
                  </a:lnTo>
                  <a:lnTo>
                    <a:pt x="19129" y="4600"/>
                  </a:lnTo>
                  <a:close/>
                  <a:moveTo>
                    <a:pt x="5639" y="4126"/>
                  </a:moveTo>
                  <a:lnTo>
                    <a:pt x="5628" y="4124"/>
                  </a:lnTo>
                  <a:lnTo>
                    <a:pt x="5619" y="4131"/>
                  </a:lnTo>
                  <a:lnTo>
                    <a:pt x="5608" y="4132"/>
                  </a:lnTo>
                  <a:lnTo>
                    <a:pt x="5600" y="4124"/>
                  </a:lnTo>
                  <a:lnTo>
                    <a:pt x="5589" y="4122"/>
                  </a:lnTo>
                  <a:lnTo>
                    <a:pt x="5579" y="4118"/>
                  </a:lnTo>
                  <a:lnTo>
                    <a:pt x="5569" y="4122"/>
                  </a:lnTo>
                  <a:lnTo>
                    <a:pt x="5560" y="4129"/>
                  </a:lnTo>
                  <a:lnTo>
                    <a:pt x="5551" y="4129"/>
                  </a:lnTo>
                  <a:lnTo>
                    <a:pt x="5540" y="4129"/>
                  </a:lnTo>
                  <a:lnTo>
                    <a:pt x="5530" y="4130"/>
                  </a:lnTo>
                  <a:lnTo>
                    <a:pt x="5523" y="4139"/>
                  </a:lnTo>
                  <a:lnTo>
                    <a:pt x="5516" y="4146"/>
                  </a:lnTo>
                  <a:lnTo>
                    <a:pt x="5507" y="4153"/>
                  </a:lnTo>
                  <a:lnTo>
                    <a:pt x="5510" y="4142"/>
                  </a:lnTo>
                  <a:lnTo>
                    <a:pt x="5499" y="4138"/>
                  </a:lnTo>
                  <a:lnTo>
                    <a:pt x="5492" y="4147"/>
                  </a:lnTo>
                  <a:lnTo>
                    <a:pt x="5483" y="4141"/>
                  </a:lnTo>
                  <a:lnTo>
                    <a:pt x="5477" y="4151"/>
                  </a:lnTo>
                  <a:lnTo>
                    <a:pt x="5469" y="4159"/>
                  </a:lnTo>
                  <a:lnTo>
                    <a:pt x="5467" y="4162"/>
                  </a:lnTo>
                  <a:lnTo>
                    <a:pt x="5463" y="4173"/>
                  </a:lnTo>
                  <a:lnTo>
                    <a:pt x="5457" y="4183"/>
                  </a:lnTo>
                  <a:lnTo>
                    <a:pt x="5450" y="4191"/>
                  </a:lnTo>
                  <a:lnTo>
                    <a:pt x="5448" y="4199"/>
                  </a:lnTo>
                  <a:lnTo>
                    <a:pt x="5442" y="4208"/>
                  </a:lnTo>
                  <a:lnTo>
                    <a:pt x="5437" y="4209"/>
                  </a:lnTo>
                  <a:lnTo>
                    <a:pt x="5431" y="4218"/>
                  </a:lnTo>
                  <a:lnTo>
                    <a:pt x="5425" y="4228"/>
                  </a:lnTo>
                  <a:lnTo>
                    <a:pt x="5424" y="4232"/>
                  </a:lnTo>
                  <a:lnTo>
                    <a:pt x="5424" y="4232"/>
                  </a:lnTo>
                  <a:lnTo>
                    <a:pt x="5423" y="4232"/>
                  </a:lnTo>
                  <a:lnTo>
                    <a:pt x="5424" y="4243"/>
                  </a:lnTo>
                  <a:lnTo>
                    <a:pt x="5433" y="4236"/>
                  </a:lnTo>
                  <a:lnTo>
                    <a:pt x="5437" y="4234"/>
                  </a:lnTo>
                  <a:lnTo>
                    <a:pt x="5439" y="4232"/>
                  </a:lnTo>
                  <a:lnTo>
                    <a:pt x="5444" y="4222"/>
                  </a:lnTo>
                  <a:lnTo>
                    <a:pt x="5454" y="4217"/>
                  </a:lnTo>
                  <a:lnTo>
                    <a:pt x="5461" y="4208"/>
                  </a:lnTo>
                  <a:lnTo>
                    <a:pt x="5467" y="4199"/>
                  </a:lnTo>
                  <a:lnTo>
                    <a:pt x="5476" y="4191"/>
                  </a:lnTo>
                  <a:lnTo>
                    <a:pt x="5483" y="4183"/>
                  </a:lnTo>
                  <a:lnTo>
                    <a:pt x="5481" y="4194"/>
                  </a:lnTo>
                  <a:lnTo>
                    <a:pt x="5475" y="4204"/>
                  </a:lnTo>
                  <a:lnTo>
                    <a:pt x="5470" y="4214"/>
                  </a:lnTo>
                  <a:lnTo>
                    <a:pt x="5464" y="4224"/>
                  </a:lnTo>
                  <a:lnTo>
                    <a:pt x="5461" y="4232"/>
                  </a:lnTo>
                  <a:lnTo>
                    <a:pt x="5455" y="4242"/>
                  </a:lnTo>
                  <a:lnTo>
                    <a:pt x="5452" y="4253"/>
                  </a:lnTo>
                  <a:lnTo>
                    <a:pt x="5450" y="4259"/>
                  </a:lnTo>
                  <a:lnTo>
                    <a:pt x="5452" y="4271"/>
                  </a:lnTo>
                  <a:lnTo>
                    <a:pt x="5444" y="4279"/>
                  </a:lnTo>
                  <a:lnTo>
                    <a:pt x="5440" y="4290"/>
                  </a:lnTo>
                  <a:lnTo>
                    <a:pt x="5439" y="4294"/>
                  </a:lnTo>
                  <a:lnTo>
                    <a:pt x="5441" y="4305"/>
                  </a:lnTo>
                  <a:lnTo>
                    <a:pt x="5437" y="4316"/>
                  </a:lnTo>
                  <a:lnTo>
                    <a:pt x="5436" y="4321"/>
                  </a:lnTo>
                  <a:lnTo>
                    <a:pt x="5432" y="4332"/>
                  </a:lnTo>
                  <a:lnTo>
                    <a:pt x="5429" y="4343"/>
                  </a:lnTo>
                  <a:lnTo>
                    <a:pt x="5429" y="4349"/>
                  </a:lnTo>
                  <a:lnTo>
                    <a:pt x="5430" y="4360"/>
                  </a:lnTo>
                  <a:lnTo>
                    <a:pt x="5432" y="4371"/>
                  </a:lnTo>
                  <a:lnTo>
                    <a:pt x="5433" y="4376"/>
                  </a:lnTo>
                  <a:lnTo>
                    <a:pt x="5436" y="4387"/>
                  </a:lnTo>
                  <a:lnTo>
                    <a:pt x="5435" y="4389"/>
                  </a:lnTo>
                  <a:lnTo>
                    <a:pt x="5434" y="4401"/>
                  </a:lnTo>
                  <a:lnTo>
                    <a:pt x="5435" y="4403"/>
                  </a:lnTo>
                  <a:lnTo>
                    <a:pt x="5433" y="4415"/>
                  </a:lnTo>
                  <a:lnTo>
                    <a:pt x="5436" y="4426"/>
                  </a:lnTo>
                  <a:lnTo>
                    <a:pt x="5437" y="4429"/>
                  </a:lnTo>
                  <a:lnTo>
                    <a:pt x="5443" y="4439"/>
                  </a:lnTo>
                  <a:lnTo>
                    <a:pt x="5446" y="4451"/>
                  </a:lnTo>
                  <a:lnTo>
                    <a:pt x="5451" y="4461"/>
                  </a:lnTo>
                  <a:lnTo>
                    <a:pt x="5452" y="4464"/>
                  </a:lnTo>
                  <a:lnTo>
                    <a:pt x="5461" y="4470"/>
                  </a:lnTo>
                  <a:lnTo>
                    <a:pt x="5470" y="4470"/>
                  </a:lnTo>
                  <a:lnTo>
                    <a:pt x="5470" y="4473"/>
                  </a:lnTo>
                  <a:lnTo>
                    <a:pt x="5470" y="4473"/>
                  </a:lnTo>
                  <a:lnTo>
                    <a:pt x="5479" y="4467"/>
                  </a:lnTo>
                  <a:lnTo>
                    <a:pt x="5487" y="4463"/>
                  </a:lnTo>
                  <a:lnTo>
                    <a:pt x="5494" y="4460"/>
                  </a:lnTo>
                  <a:lnTo>
                    <a:pt x="5503" y="4453"/>
                  </a:lnTo>
                  <a:lnTo>
                    <a:pt x="5509" y="4444"/>
                  </a:lnTo>
                  <a:lnTo>
                    <a:pt x="5514" y="4433"/>
                  </a:lnTo>
                  <a:lnTo>
                    <a:pt x="5520" y="4424"/>
                  </a:lnTo>
                  <a:lnTo>
                    <a:pt x="5521" y="4422"/>
                  </a:lnTo>
                  <a:lnTo>
                    <a:pt x="5526" y="4412"/>
                  </a:lnTo>
                  <a:lnTo>
                    <a:pt x="5527" y="4409"/>
                  </a:lnTo>
                  <a:lnTo>
                    <a:pt x="5529" y="4397"/>
                  </a:lnTo>
                  <a:lnTo>
                    <a:pt x="5531" y="4386"/>
                  </a:lnTo>
                  <a:lnTo>
                    <a:pt x="5531" y="4382"/>
                  </a:lnTo>
                  <a:lnTo>
                    <a:pt x="5530" y="4370"/>
                  </a:lnTo>
                  <a:lnTo>
                    <a:pt x="5528" y="4359"/>
                  </a:lnTo>
                  <a:lnTo>
                    <a:pt x="5527" y="4354"/>
                  </a:lnTo>
                  <a:lnTo>
                    <a:pt x="5522" y="4344"/>
                  </a:lnTo>
                  <a:lnTo>
                    <a:pt x="5517" y="4333"/>
                  </a:lnTo>
                  <a:lnTo>
                    <a:pt x="5515" y="4327"/>
                  </a:lnTo>
                  <a:lnTo>
                    <a:pt x="5511" y="4316"/>
                  </a:lnTo>
                  <a:lnTo>
                    <a:pt x="5515" y="4305"/>
                  </a:lnTo>
                  <a:lnTo>
                    <a:pt x="5517" y="4299"/>
                  </a:lnTo>
                  <a:lnTo>
                    <a:pt x="5515" y="4288"/>
                  </a:lnTo>
                  <a:lnTo>
                    <a:pt x="5517" y="4276"/>
                  </a:lnTo>
                  <a:lnTo>
                    <a:pt x="5520" y="4271"/>
                  </a:lnTo>
                  <a:lnTo>
                    <a:pt x="5525" y="4261"/>
                  </a:lnTo>
                  <a:lnTo>
                    <a:pt x="5528" y="4249"/>
                  </a:lnTo>
                  <a:lnTo>
                    <a:pt x="5529" y="4244"/>
                  </a:lnTo>
                  <a:lnTo>
                    <a:pt x="5528" y="4233"/>
                  </a:lnTo>
                  <a:lnTo>
                    <a:pt x="5537" y="4227"/>
                  </a:lnTo>
                  <a:lnTo>
                    <a:pt x="5539" y="4224"/>
                  </a:lnTo>
                  <a:lnTo>
                    <a:pt x="5544" y="4214"/>
                  </a:lnTo>
                  <a:lnTo>
                    <a:pt x="5555" y="4210"/>
                  </a:lnTo>
                  <a:lnTo>
                    <a:pt x="5561" y="4201"/>
                  </a:lnTo>
                  <a:lnTo>
                    <a:pt x="5568" y="4192"/>
                  </a:lnTo>
                  <a:lnTo>
                    <a:pt x="5567" y="4203"/>
                  </a:lnTo>
                  <a:lnTo>
                    <a:pt x="5565" y="4215"/>
                  </a:lnTo>
                  <a:lnTo>
                    <a:pt x="5565" y="4224"/>
                  </a:lnTo>
                  <a:lnTo>
                    <a:pt x="5572" y="4215"/>
                  </a:lnTo>
                  <a:lnTo>
                    <a:pt x="5577" y="4217"/>
                  </a:lnTo>
                  <a:lnTo>
                    <a:pt x="5581" y="4206"/>
                  </a:lnTo>
                  <a:lnTo>
                    <a:pt x="5581" y="4195"/>
                  </a:lnTo>
                  <a:lnTo>
                    <a:pt x="5580" y="4190"/>
                  </a:lnTo>
                  <a:lnTo>
                    <a:pt x="5587" y="4181"/>
                  </a:lnTo>
                  <a:lnTo>
                    <a:pt x="5598" y="4177"/>
                  </a:lnTo>
                  <a:lnTo>
                    <a:pt x="5608" y="4175"/>
                  </a:lnTo>
                  <a:lnTo>
                    <a:pt x="5599" y="4169"/>
                  </a:lnTo>
                  <a:lnTo>
                    <a:pt x="5598" y="4157"/>
                  </a:lnTo>
                  <a:lnTo>
                    <a:pt x="5606" y="4150"/>
                  </a:lnTo>
                  <a:lnTo>
                    <a:pt x="5616" y="4145"/>
                  </a:lnTo>
                  <a:lnTo>
                    <a:pt x="5619" y="4143"/>
                  </a:lnTo>
                  <a:lnTo>
                    <a:pt x="5629" y="4149"/>
                  </a:lnTo>
                  <a:lnTo>
                    <a:pt x="5638" y="4154"/>
                  </a:lnTo>
                  <a:lnTo>
                    <a:pt x="5649" y="4155"/>
                  </a:lnTo>
                  <a:lnTo>
                    <a:pt x="5651" y="4156"/>
                  </a:lnTo>
                  <a:lnTo>
                    <a:pt x="5657" y="4166"/>
                  </a:lnTo>
                  <a:lnTo>
                    <a:pt x="5668" y="4167"/>
                  </a:lnTo>
                  <a:lnTo>
                    <a:pt x="5677" y="4174"/>
                  </a:lnTo>
                  <a:lnTo>
                    <a:pt x="5687" y="4178"/>
                  </a:lnTo>
                  <a:lnTo>
                    <a:pt x="5697" y="4182"/>
                  </a:lnTo>
                  <a:lnTo>
                    <a:pt x="5700" y="4190"/>
                  </a:lnTo>
                  <a:lnTo>
                    <a:pt x="5705" y="4200"/>
                  </a:lnTo>
                  <a:lnTo>
                    <a:pt x="5697" y="4209"/>
                  </a:lnTo>
                  <a:lnTo>
                    <a:pt x="5705" y="4217"/>
                  </a:lnTo>
                  <a:lnTo>
                    <a:pt x="5704" y="4217"/>
                  </a:lnTo>
                  <a:lnTo>
                    <a:pt x="5707" y="4229"/>
                  </a:lnTo>
                  <a:lnTo>
                    <a:pt x="5705" y="4240"/>
                  </a:lnTo>
                  <a:lnTo>
                    <a:pt x="5704" y="4245"/>
                  </a:lnTo>
                  <a:lnTo>
                    <a:pt x="5703" y="4257"/>
                  </a:lnTo>
                  <a:lnTo>
                    <a:pt x="5696" y="4266"/>
                  </a:lnTo>
                  <a:lnTo>
                    <a:pt x="5689" y="4272"/>
                  </a:lnTo>
                  <a:lnTo>
                    <a:pt x="5683" y="4282"/>
                  </a:lnTo>
                  <a:lnTo>
                    <a:pt x="5673" y="4286"/>
                  </a:lnTo>
                  <a:lnTo>
                    <a:pt x="5669" y="4292"/>
                  </a:lnTo>
                  <a:lnTo>
                    <a:pt x="5667" y="4304"/>
                  </a:lnTo>
                  <a:lnTo>
                    <a:pt x="5674" y="4313"/>
                  </a:lnTo>
                  <a:lnTo>
                    <a:pt x="5682" y="4317"/>
                  </a:lnTo>
                  <a:lnTo>
                    <a:pt x="5682" y="4317"/>
                  </a:lnTo>
                  <a:lnTo>
                    <a:pt x="5682" y="4318"/>
                  </a:lnTo>
                  <a:lnTo>
                    <a:pt x="5690" y="4310"/>
                  </a:lnTo>
                  <a:lnTo>
                    <a:pt x="5695" y="4307"/>
                  </a:lnTo>
                  <a:lnTo>
                    <a:pt x="5701" y="4297"/>
                  </a:lnTo>
                  <a:lnTo>
                    <a:pt x="5708" y="4288"/>
                  </a:lnTo>
                  <a:lnTo>
                    <a:pt x="5719" y="4285"/>
                  </a:lnTo>
                  <a:lnTo>
                    <a:pt x="5728" y="4280"/>
                  </a:lnTo>
                  <a:lnTo>
                    <a:pt x="5738" y="4285"/>
                  </a:lnTo>
                  <a:lnTo>
                    <a:pt x="5744" y="4295"/>
                  </a:lnTo>
                  <a:lnTo>
                    <a:pt x="5747" y="4306"/>
                  </a:lnTo>
                  <a:lnTo>
                    <a:pt x="5747" y="4310"/>
                  </a:lnTo>
                  <a:lnTo>
                    <a:pt x="5748" y="4321"/>
                  </a:lnTo>
                  <a:lnTo>
                    <a:pt x="5751" y="4332"/>
                  </a:lnTo>
                  <a:lnTo>
                    <a:pt x="5752" y="4344"/>
                  </a:lnTo>
                  <a:lnTo>
                    <a:pt x="5753" y="4350"/>
                  </a:lnTo>
                  <a:lnTo>
                    <a:pt x="5758" y="4362"/>
                  </a:lnTo>
                  <a:lnTo>
                    <a:pt x="5755" y="4375"/>
                  </a:lnTo>
                  <a:lnTo>
                    <a:pt x="5754" y="4386"/>
                  </a:lnTo>
                  <a:lnTo>
                    <a:pt x="5743" y="4388"/>
                  </a:lnTo>
                  <a:lnTo>
                    <a:pt x="5741" y="4388"/>
                  </a:lnTo>
                  <a:lnTo>
                    <a:pt x="5735" y="4397"/>
                  </a:lnTo>
                  <a:lnTo>
                    <a:pt x="5731" y="4406"/>
                  </a:lnTo>
                  <a:lnTo>
                    <a:pt x="5724" y="4414"/>
                  </a:lnTo>
                  <a:lnTo>
                    <a:pt x="5715" y="4422"/>
                  </a:lnTo>
                  <a:lnTo>
                    <a:pt x="5712" y="4433"/>
                  </a:lnTo>
                  <a:lnTo>
                    <a:pt x="5711" y="4438"/>
                  </a:lnTo>
                  <a:lnTo>
                    <a:pt x="5704" y="4447"/>
                  </a:lnTo>
                  <a:lnTo>
                    <a:pt x="5700" y="4460"/>
                  </a:lnTo>
                  <a:lnTo>
                    <a:pt x="5709" y="4468"/>
                  </a:lnTo>
                  <a:lnTo>
                    <a:pt x="5714" y="4470"/>
                  </a:lnTo>
                  <a:lnTo>
                    <a:pt x="5723" y="4476"/>
                  </a:lnTo>
                  <a:lnTo>
                    <a:pt x="5733" y="4473"/>
                  </a:lnTo>
                  <a:lnTo>
                    <a:pt x="5741" y="4481"/>
                  </a:lnTo>
                  <a:lnTo>
                    <a:pt x="5750" y="4487"/>
                  </a:lnTo>
                  <a:lnTo>
                    <a:pt x="5761" y="4486"/>
                  </a:lnTo>
                  <a:lnTo>
                    <a:pt x="5763" y="4485"/>
                  </a:lnTo>
                  <a:lnTo>
                    <a:pt x="5773" y="4482"/>
                  </a:lnTo>
                  <a:lnTo>
                    <a:pt x="5784" y="4479"/>
                  </a:lnTo>
                  <a:lnTo>
                    <a:pt x="5785" y="4479"/>
                  </a:lnTo>
                  <a:lnTo>
                    <a:pt x="5796" y="4480"/>
                  </a:lnTo>
                  <a:lnTo>
                    <a:pt x="5806" y="4476"/>
                  </a:lnTo>
                  <a:lnTo>
                    <a:pt x="5814" y="4470"/>
                  </a:lnTo>
                  <a:lnTo>
                    <a:pt x="5822" y="4462"/>
                  </a:lnTo>
                  <a:lnTo>
                    <a:pt x="5832" y="4457"/>
                  </a:lnTo>
                  <a:lnTo>
                    <a:pt x="5842" y="4453"/>
                  </a:lnTo>
                  <a:lnTo>
                    <a:pt x="5843" y="4452"/>
                  </a:lnTo>
                  <a:lnTo>
                    <a:pt x="5854" y="4449"/>
                  </a:lnTo>
                  <a:lnTo>
                    <a:pt x="5864" y="4446"/>
                  </a:lnTo>
                  <a:lnTo>
                    <a:pt x="5873" y="4443"/>
                  </a:lnTo>
                  <a:lnTo>
                    <a:pt x="5883" y="4439"/>
                  </a:lnTo>
                  <a:lnTo>
                    <a:pt x="5893" y="4434"/>
                  </a:lnTo>
                  <a:lnTo>
                    <a:pt x="5903" y="4429"/>
                  </a:lnTo>
                  <a:lnTo>
                    <a:pt x="5912" y="4423"/>
                  </a:lnTo>
                  <a:lnTo>
                    <a:pt x="5918" y="4420"/>
                  </a:lnTo>
                  <a:lnTo>
                    <a:pt x="5928" y="4415"/>
                  </a:lnTo>
                  <a:lnTo>
                    <a:pt x="5937" y="4409"/>
                  </a:lnTo>
                  <a:lnTo>
                    <a:pt x="5946" y="4402"/>
                  </a:lnTo>
                  <a:lnTo>
                    <a:pt x="5956" y="4397"/>
                  </a:lnTo>
                  <a:lnTo>
                    <a:pt x="5956" y="4397"/>
                  </a:lnTo>
                  <a:lnTo>
                    <a:pt x="5962" y="4387"/>
                  </a:lnTo>
                  <a:lnTo>
                    <a:pt x="5971" y="4382"/>
                  </a:lnTo>
                  <a:lnTo>
                    <a:pt x="5970" y="4370"/>
                  </a:lnTo>
                  <a:lnTo>
                    <a:pt x="5971" y="4362"/>
                  </a:lnTo>
                  <a:lnTo>
                    <a:pt x="5961" y="4357"/>
                  </a:lnTo>
                  <a:lnTo>
                    <a:pt x="5961" y="4346"/>
                  </a:lnTo>
                  <a:lnTo>
                    <a:pt x="5970" y="4340"/>
                  </a:lnTo>
                  <a:lnTo>
                    <a:pt x="5981" y="4337"/>
                  </a:lnTo>
                  <a:lnTo>
                    <a:pt x="5992" y="4335"/>
                  </a:lnTo>
                  <a:lnTo>
                    <a:pt x="5996" y="4335"/>
                  </a:lnTo>
                  <a:lnTo>
                    <a:pt x="6007" y="4335"/>
                  </a:lnTo>
                  <a:lnTo>
                    <a:pt x="6018" y="4334"/>
                  </a:lnTo>
                  <a:lnTo>
                    <a:pt x="6024" y="4335"/>
                  </a:lnTo>
                  <a:lnTo>
                    <a:pt x="6035" y="4337"/>
                  </a:lnTo>
                  <a:lnTo>
                    <a:pt x="6045" y="4342"/>
                  </a:lnTo>
                  <a:lnTo>
                    <a:pt x="6052" y="4350"/>
                  </a:lnTo>
                  <a:lnTo>
                    <a:pt x="6060" y="4342"/>
                  </a:lnTo>
                  <a:lnTo>
                    <a:pt x="6062" y="4342"/>
                  </a:lnTo>
                  <a:lnTo>
                    <a:pt x="6073" y="4341"/>
                  </a:lnTo>
                  <a:lnTo>
                    <a:pt x="6083" y="4342"/>
                  </a:lnTo>
                  <a:lnTo>
                    <a:pt x="6094" y="4340"/>
                  </a:lnTo>
                  <a:lnTo>
                    <a:pt x="6101" y="4337"/>
                  </a:lnTo>
                  <a:lnTo>
                    <a:pt x="6107" y="4331"/>
                  </a:lnTo>
                  <a:lnTo>
                    <a:pt x="6116" y="4325"/>
                  </a:lnTo>
                  <a:lnTo>
                    <a:pt x="6127" y="4323"/>
                  </a:lnTo>
                  <a:lnTo>
                    <a:pt x="6132" y="4313"/>
                  </a:lnTo>
                  <a:lnTo>
                    <a:pt x="6133" y="4310"/>
                  </a:lnTo>
                  <a:lnTo>
                    <a:pt x="6132" y="4310"/>
                  </a:lnTo>
                  <a:lnTo>
                    <a:pt x="6132" y="4310"/>
                  </a:lnTo>
                  <a:lnTo>
                    <a:pt x="6129" y="4299"/>
                  </a:lnTo>
                  <a:lnTo>
                    <a:pt x="6136" y="4290"/>
                  </a:lnTo>
                  <a:lnTo>
                    <a:pt x="6132" y="4279"/>
                  </a:lnTo>
                  <a:lnTo>
                    <a:pt x="6135" y="4268"/>
                  </a:lnTo>
                  <a:lnTo>
                    <a:pt x="6145" y="4263"/>
                  </a:lnTo>
                  <a:lnTo>
                    <a:pt x="6154" y="4256"/>
                  </a:lnTo>
                  <a:lnTo>
                    <a:pt x="6154" y="4254"/>
                  </a:lnTo>
                  <a:lnTo>
                    <a:pt x="6160" y="4244"/>
                  </a:lnTo>
                  <a:lnTo>
                    <a:pt x="6168" y="4236"/>
                  </a:lnTo>
                  <a:lnTo>
                    <a:pt x="6177" y="4229"/>
                  </a:lnTo>
                  <a:lnTo>
                    <a:pt x="6185" y="4222"/>
                  </a:lnTo>
                  <a:lnTo>
                    <a:pt x="6186" y="4219"/>
                  </a:lnTo>
                  <a:lnTo>
                    <a:pt x="6188" y="4218"/>
                  </a:lnTo>
                  <a:lnTo>
                    <a:pt x="6198" y="4213"/>
                  </a:lnTo>
                  <a:lnTo>
                    <a:pt x="6208" y="4207"/>
                  </a:lnTo>
                  <a:lnTo>
                    <a:pt x="6219" y="4206"/>
                  </a:lnTo>
                  <a:lnTo>
                    <a:pt x="6221" y="4207"/>
                  </a:lnTo>
                  <a:lnTo>
                    <a:pt x="6229" y="4206"/>
                  </a:lnTo>
                  <a:lnTo>
                    <a:pt x="6240" y="4207"/>
                  </a:lnTo>
                  <a:lnTo>
                    <a:pt x="6252" y="4207"/>
                  </a:lnTo>
                  <a:lnTo>
                    <a:pt x="6263" y="4206"/>
                  </a:lnTo>
                  <a:lnTo>
                    <a:pt x="6271" y="4206"/>
                  </a:lnTo>
                  <a:lnTo>
                    <a:pt x="6282" y="4206"/>
                  </a:lnTo>
                  <a:lnTo>
                    <a:pt x="6293" y="4206"/>
                  </a:lnTo>
                  <a:lnTo>
                    <a:pt x="6304" y="4205"/>
                  </a:lnTo>
                  <a:lnTo>
                    <a:pt x="6313" y="4205"/>
                  </a:lnTo>
                  <a:lnTo>
                    <a:pt x="6317" y="4205"/>
                  </a:lnTo>
                  <a:lnTo>
                    <a:pt x="6329" y="4205"/>
                  </a:lnTo>
                  <a:lnTo>
                    <a:pt x="6340" y="4205"/>
                  </a:lnTo>
                  <a:lnTo>
                    <a:pt x="6351" y="4206"/>
                  </a:lnTo>
                  <a:lnTo>
                    <a:pt x="6356" y="4206"/>
                  </a:lnTo>
                  <a:lnTo>
                    <a:pt x="6368" y="4206"/>
                  </a:lnTo>
                  <a:lnTo>
                    <a:pt x="6380" y="4206"/>
                  </a:lnTo>
                  <a:lnTo>
                    <a:pt x="6391" y="4206"/>
                  </a:lnTo>
                  <a:lnTo>
                    <a:pt x="6393" y="4206"/>
                  </a:lnTo>
                  <a:lnTo>
                    <a:pt x="6404" y="4205"/>
                  </a:lnTo>
                  <a:lnTo>
                    <a:pt x="6415" y="4205"/>
                  </a:lnTo>
                  <a:lnTo>
                    <a:pt x="6417" y="4200"/>
                  </a:lnTo>
                  <a:lnTo>
                    <a:pt x="6418" y="4187"/>
                  </a:lnTo>
                  <a:lnTo>
                    <a:pt x="6429" y="4184"/>
                  </a:lnTo>
                  <a:lnTo>
                    <a:pt x="6440" y="4182"/>
                  </a:lnTo>
                  <a:lnTo>
                    <a:pt x="6444" y="4179"/>
                  </a:lnTo>
                  <a:lnTo>
                    <a:pt x="6455" y="4184"/>
                  </a:lnTo>
                  <a:lnTo>
                    <a:pt x="6456" y="4173"/>
                  </a:lnTo>
                  <a:lnTo>
                    <a:pt x="6467" y="4172"/>
                  </a:lnTo>
                  <a:lnTo>
                    <a:pt x="6464" y="4161"/>
                  </a:lnTo>
                  <a:lnTo>
                    <a:pt x="6472" y="4153"/>
                  </a:lnTo>
                  <a:lnTo>
                    <a:pt x="6475" y="4151"/>
                  </a:lnTo>
                  <a:lnTo>
                    <a:pt x="6481" y="4141"/>
                  </a:lnTo>
                  <a:lnTo>
                    <a:pt x="6489" y="4134"/>
                  </a:lnTo>
                  <a:lnTo>
                    <a:pt x="6488" y="4122"/>
                  </a:lnTo>
                  <a:lnTo>
                    <a:pt x="6488" y="4111"/>
                  </a:lnTo>
                  <a:lnTo>
                    <a:pt x="6492" y="4100"/>
                  </a:lnTo>
                  <a:lnTo>
                    <a:pt x="6502" y="4092"/>
                  </a:lnTo>
                  <a:lnTo>
                    <a:pt x="6504" y="4080"/>
                  </a:lnTo>
                  <a:lnTo>
                    <a:pt x="6505" y="4070"/>
                  </a:lnTo>
                  <a:lnTo>
                    <a:pt x="6559" y="4010"/>
                  </a:lnTo>
                  <a:lnTo>
                    <a:pt x="6562" y="4021"/>
                  </a:lnTo>
                  <a:lnTo>
                    <a:pt x="6570" y="4030"/>
                  </a:lnTo>
                  <a:lnTo>
                    <a:pt x="6580" y="4027"/>
                  </a:lnTo>
                  <a:lnTo>
                    <a:pt x="6590" y="4022"/>
                  </a:lnTo>
                  <a:lnTo>
                    <a:pt x="6601" y="4022"/>
                  </a:lnTo>
                  <a:lnTo>
                    <a:pt x="6611" y="4017"/>
                  </a:lnTo>
                  <a:lnTo>
                    <a:pt x="6620" y="4024"/>
                  </a:lnTo>
                  <a:lnTo>
                    <a:pt x="6629" y="4032"/>
                  </a:lnTo>
                  <a:lnTo>
                    <a:pt x="6637" y="4040"/>
                  </a:lnTo>
                  <a:lnTo>
                    <a:pt x="6638" y="4052"/>
                  </a:lnTo>
                  <a:lnTo>
                    <a:pt x="6638" y="4065"/>
                  </a:lnTo>
                  <a:lnTo>
                    <a:pt x="6638" y="4078"/>
                  </a:lnTo>
                  <a:lnTo>
                    <a:pt x="6638" y="4103"/>
                  </a:lnTo>
                  <a:lnTo>
                    <a:pt x="6638" y="4119"/>
                  </a:lnTo>
                  <a:lnTo>
                    <a:pt x="6638" y="4130"/>
                  </a:lnTo>
                  <a:lnTo>
                    <a:pt x="6637" y="4142"/>
                  </a:lnTo>
                  <a:lnTo>
                    <a:pt x="6637" y="4152"/>
                  </a:lnTo>
                  <a:lnTo>
                    <a:pt x="6641" y="4151"/>
                  </a:lnTo>
                  <a:lnTo>
                    <a:pt x="6650" y="4158"/>
                  </a:lnTo>
                  <a:lnTo>
                    <a:pt x="6655" y="4168"/>
                  </a:lnTo>
                  <a:lnTo>
                    <a:pt x="6659" y="4179"/>
                  </a:lnTo>
                  <a:lnTo>
                    <a:pt x="6659" y="4191"/>
                  </a:lnTo>
                  <a:lnTo>
                    <a:pt x="6670" y="4192"/>
                  </a:lnTo>
                  <a:lnTo>
                    <a:pt x="6679" y="4200"/>
                  </a:lnTo>
                  <a:lnTo>
                    <a:pt x="6682" y="4210"/>
                  </a:lnTo>
                  <a:lnTo>
                    <a:pt x="6676" y="4220"/>
                  </a:lnTo>
                  <a:lnTo>
                    <a:pt x="6687" y="4221"/>
                  </a:lnTo>
                  <a:lnTo>
                    <a:pt x="6678" y="4227"/>
                  </a:lnTo>
                  <a:lnTo>
                    <a:pt x="6669" y="4233"/>
                  </a:lnTo>
                  <a:lnTo>
                    <a:pt x="6659" y="4229"/>
                  </a:lnTo>
                  <a:lnTo>
                    <a:pt x="6651" y="4236"/>
                  </a:lnTo>
                  <a:lnTo>
                    <a:pt x="6643" y="4244"/>
                  </a:lnTo>
                  <a:lnTo>
                    <a:pt x="6632" y="4242"/>
                  </a:lnTo>
                  <a:lnTo>
                    <a:pt x="6631" y="4254"/>
                  </a:lnTo>
                  <a:lnTo>
                    <a:pt x="6626" y="4245"/>
                  </a:lnTo>
                  <a:lnTo>
                    <a:pt x="6624" y="4257"/>
                  </a:lnTo>
                  <a:lnTo>
                    <a:pt x="6618" y="4247"/>
                  </a:lnTo>
                  <a:lnTo>
                    <a:pt x="6607" y="4250"/>
                  </a:lnTo>
                  <a:lnTo>
                    <a:pt x="6596" y="4246"/>
                  </a:lnTo>
                  <a:lnTo>
                    <a:pt x="6591" y="4257"/>
                  </a:lnTo>
                  <a:lnTo>
                    <a:pt x="6580" y="4258"/>
                  </a:lnTo>
                  <a:lnTo>
                    <a:pt x="6578" y="4247"/>
                  </a:lnTo>
                  <a:lnTo>
                    <a:pt x="6576" y="4240"/>
                  </a:lnTo>
                  <a:lnTo>
                    <a:pt x="6570" y="4249"/>
                  </a:lnTo>
                  <a:lnTo>
                    <a:pt x="6568" y="4261"/>
                  </a:lnTo>
                  <a:lnTo>
                    <a:pt x="6563" y="4266"/>
                  </a:lnTo>
                  <a:lnTo>
                    <a:pt x="6559" y="4276"/>
                  </a:lnTo>
                  <a:lnTo>
                    <a:pt x="6553" y="4286"/>
                  </a:lnTo>
                  <a:lnTo>
                    <a:pt x="6545" y="4284"/>
                  </a:lnTo>
                  <a:lnTo>
                    <a:pt x="6537" y="4293"/>
                  </a:lnTo>
                  <a:lnTo>
                    <a:pt x="6522" y="4297"/>
                  </a:lnTo>
                  <a:lnTo>
                    <a:pt x="6522" y="4288"/>
                  </a:lnTo>
                  <a:lnTo>
                    <a:pt x="6517" y="4306"/>
                  </a:lnTo>
                  <a:lnTo>
                    <a:pt x="6513" y="4295"/>
                  </a:lnTo>
                  <a:lnTo>
                    <a:pt x="6513" y="4290"/>
                  </a:lnTo>
                  <a:lnTo>
                    <a:pt x="6511" y="4302"/>
                  </a:lnTo>
                  <a:lnTo>
                    <a:pt x="6501" y="4300"/>
                  </a:lnTo>
                  <a:lnTo>
                    <a:pt x="6492" y="4307"/>
                  </a:lnTo>
                  <a:lnTo>
                    <a:pt x="6493" y="4319"/>
                  </a:lnTo>
                  <a:lnTo>
                    <a:pt x="6484" y="4322"/>
                  </a:lnTo>
                  <a:lnTo>
                    <a:pt x="6480" y="4333"/>
                  </a:lnTo>
                  <a:lnTo>
                    <a:pt x="6471" y="4339"/>
                  </a:lnTo>
                  <a:lnTo>
                    <a:pt x="6469" y="4351"/>
                  </a:lnTo>
                  <a:lnTo>
                    <a:pt x="6460" y="4357"/>
                  </a:lnTo>
                  <a:lnTo>
                    <a:pt x="6455" y="4353"/>
                  </a:lnTo>
                  <a:lnTo>
                    <a:pt x="6452" y="4342"/>
                  </a:lnTo>
                  <a:lnTo>
                    <a:pt x="6455" y="4354"/>
                  </a:lnTo>
                  <a:lnTo>
                    <a:pt x="6455" y="4354"/>
                  </a:lnTo>
                  <a:lnTo>
                    <a:pt x="6459" y="4365"/>
                  </a:lnTo>
                  <a:lnTo>
                    <a:pt x="6456" y="4373"/>
                  </a:lnTo>
                  <a:lnTo>
                    <a:pt x="6458" y="4385"/>
                  </a:lnTo>
                  <a:lnTo>
                    <a:pt x="6468" y="4390"/>
                  </a:lnTo>
                  <a:lnTo>
                    <a:pt x="6459" y="4397"/>
                  </a:lnTo>
                  <a:lnTo>
                    <a:pt x="6452" y="4405"/>
                  </a:lnTo>
                  <a:lnTo>
                    <a:pt x="6445" y="4414"/>
                  </a:lnTo>
                  <a:lnTo>
                    <a:pt x="6442" y="4411"/>
                  </a:lnTo>
                  <a:lnTo>
                    <a:pt x="6440" y="4412"/>
                  </a:lnTo>
                  <a:lnTo>
                    <a:pt x="6441" y="4413"/>
                  </a:lnTo>
                  <a:lnTo>
                    <a:pt x="6439" y="4414"/>
                  </a:lnTo>
                  <a:lnTo>
                    <a:pt x="6441" y="4420"/>
                  </a:lnTo>
                  <a:lnTo>
                    <a:pt x="6450" y="4424"/>
                  </a:lnTo>
                  <a:lnTo>
                    <a:pt x="6455" y="4421"/>
                  </a:lnTo>
                  <a:lnTo>
                    <a:pt x="6458" y="4424"/>
                  </a:lnTo>
                  <a:lnTo>
                    <a:pt x="6465" y="4433"/>
                  </a:lnTo>
                  <a:lnTo>
                    <a:pt x="6465" y="4444"/>
                  </a:lnTo>
                  <a:lnTo>
                    <a:pt x="6473" y="4452"/>
                  </a:lnTo>
                  <a:lnTo>
                    <a:pt x="6473" y="4456"/>
                  </a:lnTo>
                  <a:lnTo>
                    <a:pt x="6486" y="4461"/>
                  </a:lnTo>
                  <a:lnTo>
                    <a:pt x="6497" y="4460"/>
                  </a:lnTo>
                  <a:lnTo>
                    <a:pt x="6504" y="4450"/>
                  </a:lnTo>
                  <a:lnTo>
                    <a:pt x="6499" y="4439"/>
                  </a:lnTo>
                  <a:lnTo>
                    <a:pt x="6507" y="4447"/>
                  </a:lnTo>
                  <a:lnTo>
                    <a:pt x="6509" y="4459"/>
                  </a:lnTo>
                  <a:lnTo>
                    <a:pt x="6501" y="4467"/>
                  </a:lnTo>
                  <a:lnTo>
                    <a:pt x="6491" y="4470"/>
                  </a:lnTo>
                  <a:lnTo>
                    <a:pt x="6480" y="4470"/>
                  </a:lnTo>
                  <a:lnTo>
                    <a:pt x="6470" y="4476"/>
                  </a:lnTo>
                  <a:lnTo>
                    <a:pt x="6467" y="4465"/>
                  </a:lnTo>
                  <a:lnTo>
                    <a:pt x="6467" y="4460"/>
                  </a:lnTo>
                  <a:lnTo>
                    <a:pt x="6459" y="4468"/>
                  </a:lnTo>
                  <a:lnTo>
                    <a:pt x="6454" y="4470"/>
                  </a:lnTo>
                  <a:lnTo>
                    <a:pt x="6445" y="4476"/>
                  </a:lnTo>
                  <a:lnTo>
                    <a:pt x="6438" y="4480"/>
                  </a:lnTo>
                  <a:lnTo>
                    <a:pt x="6432" y="4470"/>
                  </a:lnTo>
                  <a:lnTo>
                    <a:pt x="6430" y="4482"/>
                  </a:lnTo>
                  <a:lnTo>
                    <a:pt x="6428" y="4470"/>
                  </a:lnTo>
                  <a:lnTo>
                    <a:pt x="6429" y="4469"/>
                  </a:lnTo>
                  <a:lnTo>
                    <a:pt x="6428" y="4460"/>
                  </a:lnTo>
                  <a:lnTo>
                    <a:pt x="6428" y="4460"/>
                  </a:lnTo>
                  <a:lnTo>
                    <a:pt x="6424" y="4460"/>
                  </a:lnTo>
                  <a:lnTo>
                    <a:pt x="6421" y="4459"/>
                  </a:lnTo>
                  <a:lnTo>
                    <a:pt x="6422" y="4460"/>
                  </a:lnTo>
                  <a:lnTo>
                    <a:pt x="6422" y="4460"/>
                  </a:lnTo>
                  <a:lnTo>
                    <a:pt x="6418" y="4468"/>
                  </a:lnTo>
                  <a:lnTo>
                    <a:pt x="6419" y="4480"/>
                  </a:lnTo>
                  <a:lnTo>
                    <a:pt x="6412" y="4489"/>
                  </a:lnTo>
                  <a:lnTo>
                    <a:pt x="6402" y="4493"/>
                  </a:lnTo>
                  <a:lnTo>
                    <a:pt x="6392" y="4495"/>
                  </a:lnTo>
                  <a:lnTo>
                    <a:pt x="6395" y="4489"/>
                  </a:lnTo>
                  <a:lnTo>
                    <a:pt x="6385" y="4494"/>
                  </a:lnTo>
                  <a:lnTo>
                    <a:pt x="6373" y="4493"/>
                  </a:lnTo>
                  <a:lnTo>
                    <a:pt x="6364" y="4494"/>
                  </a:lnTo>
                  <a:lnTo>
                    <a:pt x="6354" y="4498"/>
                  </a:lnTo>
                  <a:lnTo>
                    <a:pt x="6352" y="4498"/>
                  </a:lnTo>
                  <a:lnTo>
                    <a:pt x="6341" y="4498"/>
                  </a:lnTo>
                  <a:lnTo>
                    <a:pt x="6330" y="4496"/>
                  </a:lnTo>
                  <a:lnTo>
                    <a:pt x="6321" y="4501"/>
                  </a:lnTo>
                  <a:lnTo>
                    <a:pt x="6318" y="4503"/>
                  </a:lnTo>
                  <a:lnTo>
                    <a:pt x="6309" y="4509"/>
                  </a:lnTo>
                  <a:lnTo>
                    <a:pt x="6299" y="4513"/>
                  </a:lnTo>
                  <a:lnTo>
                    <a:pt x="6288" y="4517"/>
                  </a:lnTo>
                  <a:lnTo>
                    <a:pt x="6285" y="4518"/>
                  </a:lnTo>
                  <a:lnTo>
                    <a:pt x="6277" y="4527"/>
                  </a:lnTo>
                  <a:lnTo>
                    <a:pt x="6277" y="4527"/>
                  </a:lnTo>
                  <a:lnTo>
                    <a:pt x="6269" y="4533"/>
                  </a:lnTo>
                  <a:lnTo>
                    <a:pt x="6269" y="4527"/>
                  </a:lnTo>
                  <a:lnTo>
                    <a:pt x="6268" y="4527"/>
                  </a:lnTo>
                  <a:lnTo>
                    <a:pt x="6265" y="4533"/>
                  </a:lnTo>
                  <a:lnTo>
                    <a:pt x="6256" y="4544"/>
                  </a:lnTo>
                  <a:lnTo>
                    <a:pt x="6252" y="4549"/>
                  </a:lnTo>
                  <a:lnTo>
                    <a:pt x="6251" y="4560"/>
                  </a:lnTo>
                  <a:lnTo>
                    <a:pt x="6262" y="4562"/>
                  </a:lnTo>
                  <a:lnTo>
                    <a:pt x="6266" y="4573"/>
                  </a:lnTo>
                  <a:lnTo>
                    <a:pt x="6263" y="4585"/>
                  </a:lnTo>
                  <a:lnTo>
                    <a:pt x="6262" y="4586"/>
                  </a:lnTo>
                  <a:lnTo>
                    <a:pt x="6260" y="4598"/>
                  </a:lnTo>
                  <a:lnTo>
                    <a:pt x="6259" y="4609"/>
                  </a:lnTo>
                  <a:lnTo>
                    <a:pt x="6255" y="4598"/>
                  </a:lnTo>
                  <a:lnTo>
                    <a:pt x="6253" y="4610"/>
                  </a:lnTo>
                  <a:lnTo>
                    <a:pt x="6251" y="4621"/>
                  </a:lnTo>
                  <a:lnTo>
                    <a:pt x="6243" y="4629"/>
                  </a:lnTo>
                  <a:lnTo>
                    <a:pt x="6240" y="4628"/>
                  </a:lnTo>
                  <a:lnTo>
                    <a:pt x="6235" y="4639"/>
                  </a:lnTo>
                  <a:lnTo>
                    <a:pt x="6227" y="4646"/>
                  </a:lnTo>
                  <a:lnTo>
                    <a:pt x="6225" y="4647"/>
                  </a:lnTo>
                  <a:lnTo>
                    <a:pt x="6222" y="4658"/>
                  </a:lnTo>
                  <a:lnTo>
                    <a:pt x="6215" y="4667"/>
                  </a:lnTo>
                  <a:lnTo>
                    <a:pt x="6211" y="4657"/>
                  </a:lnTo>
                  <a:lnTo>
                    <a:pt x="6210" y="4656"/>
                  </a:lnTo>
                  <a:lnTo>
                    <a:pt x="6199" y="4654"/>
                  </a:lnTo>
                  <a:lnTo>
                    <a:pt x="6190" y="4648"/>
                  </a:lnTo>
                  <a:lnTo>
                    <a:pt x="6181" y="4642"/>
                  </a:lnTo>
                  <a:lnTo>
                    <a:pt x="6179" y="4640"/>
                  </a:lnTo>
                  <a:lnTo>
                    <a:pt x="6172" y="4632"/>
                  </a:lnTo>
                  <a:lnTo>
                    <a:pt x="6172" y="4621"/>
                  </a:lnTo>
                  <a:lnTo>
                    <a:pt x="6173" y="4619"/>
                  </a:lnTo>
                  <a:lnTo>
                    <a:pt x="6170" y="4630"/>
                  </a:lnTo>
                  <a:lnTo>
                    <a:pt x="6173" y="4641"/>
                  </a:lnTo>
                  <a:lnTo>
                    <a:pt x="6174" y="4642"/>
                  </a:lnTo>
                  <a:lnTo>
                    <a:pt x="6180" y="4651"/>
                  </a:lnTo>
                  <a:lnTo>
                    <a:pt x="6180" y="4663"/>
                  </a:lnTo>
                  <a:lnTo>
                    <a:pt x="6186" y="4673"/>
                  </a:lnTo>
                  <a:lnTo>
                    <a:pt x="6186" y="4673"/>
                  </a:lnTo>
                  <a:lnTo>
                    <a:pt x="6192" y="4683"/>
                  </a:lnTo>
                  <a:lnTo>
                    <a:pt x="6200" y="4691"/>
                  </a:lnTo>
                  <a:lnTo>
                    <a:pt x="6201" y="4703"/>
                  </a:lnTo>
                  <a:lnTo>
                    <a:pt x="6201" y="4711"/>
                  </a:lnTo>
                  <a:lnTo>
                    <a:pt x="6199" y="4711"/>
                  </a:lnTo>
                  <a:lnTo>
                    <a:pt x="6199" y="4711"/>
                  </a:lnTo>
                  <a:lnTo>
                    <a:pt x="6197" y="4722"/>
                  </a:lnTo>
                  <a:lnTo>
                    <a:pt x="6189" y="4730"/>
                  </a:lnTo>
                  <a:lnTo>
                    <a:pt x="6182" y="4739"/>
                  </a:lnTo>
                  <a:lnTo>
                    <a:pt x="6182" y="4743"/>
                  </a:lnTo>
                  <a:lnTo>
                    <a:pt x="6175" y="4753"/>
                  </a:lnTo>
                  <a:lnTo>
                    <a:pt x="6171" y="4763"/>
                  </a:lnTo>
                  <a:lnTo>
                    <a:pt x="6164" y="4773"/>
                  </a:lnTo>
                  <a:lnTo>
                    <a:pt x="6158" y="4782"/>
                  </a:lnTo>
                  <a:lnTo>
                    <a:pt x="6157" y="4779"/>
                  </a:lnTo>
                  <a:lnTo>
                    <a:pt x="6152" y="4790"/>
                  </a:lnTo>
                  <a:lnTo>
                    <a:pt x="6148" y="4801"/>
                  </a:lnTo>
                  <a:lnTo>
                    <a:pt x="6146" y="4789"/>
                  </a:lnTo>
                  <a:lnTo>
                    <a:pt x="6148" y="4778"/>
                  </a:lnTo>
                  <a:lnTo>
                    <a:pt x="6152" y="4778"/>
                  </a:lnTo>
                  <a:lnTo>
                    <a:pt x="6154" y="4767"/>
                  </a:lnTo>
                  <a:lnTo>
                    <a:pt x="6162" y="4758"/>
                  </a:lnTo>
                  <a:lnTo>
                    <a:pt x="6166" y="4748"/>
                  </a:lnTo>
                  <a:lnTo>
                    <a:pt x="6166" y="4746"/>
                  </a:lnTo>
                  <a:lnTo>
                    <a:pt x="6156" y="4748"/>
                  </a:lnTo>
                  <a:lnTo>
                    <a:pt x="6153" y="4737"/>
                  </a:lnTo>
                  <a:lnTo>
                    <a:pt x="6156" y="4725"/>
                  </a:lnTo>
                  <a:lnTo>
                    <a:pt x="6153" y="4715"/>
                  </a:lnTo>
                  <a:lnTo>
                    <a:pt x="6148" y="4725"/>
                  </a:lnTo>
                  <a:lnTo>
                    <a:pt x="6141" y="4715"/>
                  </a:lnTo>
                  <a:lnTo>
                    <a:pt x="6142" y="4727"/>
                  </a:lnTo>
                  <a:lnTo>
                    <a:pt x="6134" y="4719"/>
                  </a:lnTo>
                  <a:lnTo>
                    <a:pt x="6127" y="4710"/>
                  </a:lnTo>
                  <a:lnTo>
                    <a:pt x="6127" y="4698"/>
                  </a:lnTo>
                  <a:lnTo>
                    <a:pt x="6138" y="4702"/>
                  </a:lnTo>
                  <a:lnTo>
                    <a:pt x="6148" y="4697"/>
                  </a:lnTo>
                  <a:lnTo>
                    <a:pt x="6148" y="4694"/>
                  </a:lnTo>
                  <a:lnTo>
                    <a:pt x="6144" y="4690"/>
                  </a:lnTo>
                  <a:lnTo>
                    <a:pt x="6143" y="4701"/>
                  </a:lnTo>
                  <a:lnTo>
                    <a:pt x="6134" y="4694"/>
                  </a:lnTo>
                  <a:lnTo>
                    <a:pt x="6126" y="4686"/>
                  </a:lnTo>
                  <a:lnTo>
                    <a:pt x="6137" y="4685"/>
                  </a:lnTo>
                  <a:lnTo>
                    <a:pt x="6138" y="4674"/>
                  </a:lnTo>
                  <a:lnTo>
                    <a:pt x="6136" y="4663"/>
                  </a:lnTo>
                  <a:lnTo>
                    <a:pt x="6135" y="4663"/>
                  </a:lnTo>
                  <a:lnTo>
                    <a:pt x="6130" y="4652"/>
                  </a:lnTo>
                  <a:lnTo>
                    <a:pt x="6137" y="4643"/>
                  </a:lnTo>
                  <a:lnTo>
                    <a:pt x="6144" y="4641"/>
                  </a:lnTo>
                  <a:lnTo>
                    <a:pt x="6150" y="4632"/>
                  </a:lnTo>
                  <a:lnTo>
                    <a:pt x="6140" y="4629"/>
                  </a:lnTo>
                  <a:lnTo>
                    <a:pt x="6135" y="4639"/>
                  </a:lnTo>
                  <a:lnTo>
                    <a:pt x="6127" y="4647"/>
                  </a:lnTo>
                  <a:lnTo>
                    <a:pt x="6122" y="4640"/>
                  </a:lnTo>
                  <a:lnTo>
                    <a:pt x="6120" y="4651"/>
                  </a:lnTo>
                  <a:lnTo>
                    <a:pt x="6112" y="4652"/>
                  </a:lnTo>
                  <a:lnTo>
                    <a:pt x="6109" y="4654"/>
                  </a:lnTo>
                  <a:lnTo>
                    <a:pt x="6109" y="4654"/>
                  </a:lnTo>
                  <a:lnTo>
                    <a:pt x="6112" y="4654"/>
                  </a:lnTo>
                  <a:lnTo>
                    <a:pt x="6119" y="4663"/>
                  </a:lnTo>
                  <a:lnTo>
                    <a:pt x="6108" y="4663"/>
                  </a:lnTo>
                  <a:lnTo>
                    <a:pt x="6116" y="4672"/>
                  </a:lnTo>
                  <a:lnTo>
                    <a:pt x="6111" y="4682"/>
                  </a:lnTo>
                  <a:lnTo>
                    <a:pt x="6112" y="4691"/>
                  </a:lnTo>
                  <a:lnTo>
                    <a:pt x="6113" y="4703"/>
                  </a:lnTo>
                  <a:lnTo>
                    <a:pt x="6119" y="4713"/>
                  </a:lnTo>
                  <a:lnTo>
                    <a:pt x="6108" y="4709"/>
                  </a:lnTo>
                  <a:lnTo>
                    <a:pt x="6104" y="4699"/>
                  </a:lnTo>
                  <a:lnTo>
                    <a:pt x="6103" y="4688"/>
                  </a:lnTo>
                  <a:lnTo>
                    <a:pt x="6101" y="4684"/>
                  </a:lnTo>
                  <a:lnTo>
                    <a:pt x="6103" y="4695"/>
                  </a:lnTo>
                  <a:lnTo>
                    <a:pt x="6102" y="4704"/>
                  </a:lnTo>
                  <a:lnTo>
                    <a:pt x="6103" y="4707"/>
                  </a:lnTo>
                  <a:lnTo>
                    <a:pt x="6110" y="4716"/>
                  </a:lnTo>
                  <a:lnTo>
                    <a:pt x="6120" y="4722"/>
                  </a:lnTo>
                  <a:lnTo>
                    <a:pt x="6124" y="4732"/>
                  </a:lnTo>
                  <a:lnTo>
                    <a:pt x="6113" y="4732"/>
                  </a:lnTo>
                  <a:lnTo>
                    <a:pt x="6103" y="4727"/>
                  </a:lnTo>
                  <a:lnTo>
                    <a:pt x="6095" y="4720"/>
                  </a:lnTo>
                  <a:lnTo>
                    <a:pt x="6092" y="4716"/>
                  </a:lnTo>
                  <a:lnTo>
                    <a:pt x="6082" y="4710"/>
                  </a:lnTo>
                  <a:lnTo>
                    <a:pt x="6074" y="4717"/>
                  </a:lnTo>
                  <a:lnTo>
                    <a:pt x="6068" y="4707"/>
                  </a:lnTo>
                  <a:lnTo>
                    <a:pt x="6076" y="4699"/>
                  </a:lnTo>
                  <a:lnTo>
                    <a:pt x="6080" y="4693"/>
                  </a:lnTo>
                  <a:lnTo>
                    <a:pt x="6083" y="4684"/>
                  </a:lnTo>
                  <a:lnTo>
                    <a:pt x="6082" y="4685"/>
                  </a:lnTo>
                  <a:lnTo>
                    <a:pt x="6080" y="4685"/>
                  </a:lnTo>
                  <a:lnTo>
                    <a:pt x="6073" y="4693"/>
                  </a:lnTo>
                  <a:lnTo>
                    <a:pt x="6069" y="4693"/>
                  </a:lnTo>
                  <a:lnTo>
                    <a:pt x="6067" y="4705"/>
                  </a:lnTo>
                  <a:lnTo>
                    <a:pt x="6066" y="4707"/>
                  </a:lnTo>
                  <a:lnTo>
                    <a:pt x="6065" y="4718"/>
                  </a:lnTo>
                  <a:lnTo>
                    <a:pt x="6065" y="4719"/>
                  </a:lnTo>
                  <a:lnTo>
                    <a:pt x="6076" y="4717"/>
                  </a:lnTo>
                  <a:lnTo>
                    <a:pt x="6082" y="4725"/>
                  </a:lnTo>
                  <a:lnTo>
                    <a:pt x="6091" y="4731"/>
                  </a:lnTo>
                  <a:lnTo>
                    <a:pt x="6101" y="4736"/>
                  </a:lnTo>
                  <a:lnTo>
                    <a:pt x="6112" y="4739"/>
                  </a:lnTo>
                  <a:lnTo>
                    <a:pt x="6110" y="4743"/>
                  </a:lnTo>
                  <a:lnTo>
                    <a:pt x="6120" y="4747"/>
                  </a:lnTo>
                  <a:lnTo>
                    <a:pt x="6130" y="4752"/>
                  </a:lnTo>
                  <a:lnTo>
                    <a:pt x="6125" y="4763"/>
                  </a:lnTo>
                  <a:lnTo>
                    <a:pt x="6123" y="4767"/>
                  </a:lnTo>
                  <a:lnTo>
                    <a:pt x="6113" y="4771"/>
                  </a:lnTo>
                  <a:lnTo>
                    <a:pt x="6107" y="4761"/>
                  </a:lnTo>
                  <a:lnTo>
                    <a:pt x="6107" y="4759"/>
                  </a:lnTo>
                  <a:lnTo>
                    <a:pt x="6098" y="4752"/>
                  </a:lnTo>
                  <a:lnTo>
                    <a:pt x="6094" y="4750"/>
                  </a:lnTo>
                  <a:lnTo>
                    <a:pt x="6100" y="4760"/>
                  </a:lnTo>
                  <a:lnTo>
                    <a:pt x="6103" y="4762"/>
                  </a:lnTo>
                  <a:lnTo>
                    <a:pt x="6109" y="4771"/>
                  </a:lnTo>
                  <a:lnTo>
                    <a:pt x="6119" y="4776"/>
                  </a:lnTo>
                  <a:lnTo>
                    <a:pt x="6120" y="4780"/>
                  </a:lnTo>
                  <a:lnTo>
                    <a:pt x="6129" y="4787"/>
                  </a:lnTo>
                  <a:lnTo>
                    <a:pt x="6118" y="4788"/>
                  </a:lnTo>
                  <a:lnTo>
                    <a:pt x="6118" y="4786"/>
                  </a:lnTo>
                  <a:lnTo>
                    <a:pt x="6116" y="4797"/>
                  </a:lnTo>
                  <a:lnTo>
                    <a:pt x="6107" y="4792"/>
                  </a:lnTo>
                  <a:lnTo>
                    <a:pt x="6103" y="4786"/>
                  </a:lnTo>
                  <a:lnTo>
                    <a:pt x="6100" y="4784"/>
                  </a:lnTo>
                  <a:lnTo>
                    <a:pt x="6104" y="4791"/>
                  </a:lnTo>
                  <a:lnTo>
                    <a:pt x="6112" y="4800"/>
                  </a:lnTo>
                  <a:lnTo>
                    <a:pt x="6119" y="4808"/>
                  </a:lnTo>
                  <a:lnTo>
                    <a:pt x="6119" y="4808"/>
                  </a:lnTo>
                  <a:lnTo>
                    <a:pt x="6122" y="4810"/>
                  </a:lnTo>
                  <a:lnTo>
                    <a:pt x="6121" y="4820"/>
                  </a:lnTo>
                  <a:lnTo>
                    <a:pt x="6112" y="4813"/>
                  </a:lnTo>
                  <a:lnTo>
                    <a:pt x="6108" y="4806"/>
                  </a:lnTo>
                  <a:lnTo>
                    <a:pt x="6097" y="4803"/>
                  </a:lnTo>
                  <a:lnTo>
                    <a:pt x="6097" y="4803"/>
                  </a:lnTo>
                  <a:lnTo>
                    <a:pt x="6104" y="4808"/>
                  </a:lnTo>
                  <a:lnTo>
                    <a:pt x="6109" y="4818"/>
                  </a:lnTo>
                  <a:lnTo>
                    <a:pt x="6113" y="4825"/>
                  </a:lnTo>
                  <a:lnTo>
                    <a:pt x="6120" y="4826"/>
                  </a:lnTo>
                  <a:lnTo>
                    <a:pt x="6121" y="4830"/>
                  </a:lnTo>
                  <a:lnTo>
                    <a:pt x="6120" y="4833"/>
                  </a:lnTo>
                  <a:lnTo>
                    <a:pt x="6126" y="4829"/>
                  </a:lnTo>
                  <a:lnTo>
                    <a:pt x="6133" y="4825"/>
                  </a:lnTo>
                  <a:lnTo>
                    <a:pt x="6144" y="4824"/>
                  </a:lnTo>
                  <a:lnTo>
                    <a:pt x="6147" y="4835"/>
                  </a:lnTo>
                  <a:lnTo>
                    <a:pt x="6151" y="4846"/>
                  </a:lnTo>
                  <a:lnTo>
                    <a:pt x="6152" y="4852"/>
                  </a:lnTo>
                  <a:lnTo>
                    <a:pt x="6155" y="4863"/>
                  </a:lnTo>
                  <a:lnTo>
                    <a:pt x="6158" y="4874"/>
                  </a:lnTo>
                  <a:lnTo>
                    <a:pt x="6158" y="4875"/>
                  </a:lnTo>
                  <a:lnTo>
                    <a:pt x="6162" y="4887"/>
                  </a:lnTo>
                  <a:lnTo>
                    <a:pt x="6168" y="4897"/>
                  </a:lnTo>
                  <a:lnTo>
                    <a:pt x="6172" y="4907"/>
                  </a:lnTo>
                  <a:lnTo>
                    <a:pt x="6167" y="4897"/>
                  </a:lnTo>
                  <a:lnTo>
                    <a:pt x="6160" y="4888"/>
                  </a:lnTo>
                  <a:lnTo>
                    <a:pt x="6158" y="4877"/>
                  </a:lnTo>
                  <a:lnTo>
                    <a:pt x="6158" y="4875"/>
                  </a:lnTo>
                  <a:lnTo>
                    <a:pt x="6154" y="4865"/>
                  </a:lnTo>
                  <a:lnTo>
                    <a:pt x="6151" y="4853"/>
                  </a:lnTo>
                  <a:lnTo>
                    <a:pt x="6151" y="4852"/>
                  </a:lnTo>
                  <a:lnTo>
                    <a:pt x="6148" y="4841"/>
                  </a:lnTo>
                  <a:lnTo>
                    <a:pt x="6145" y="4852"/>
                  </a:lnTo>
                  <a:lnTo>
                    <a:pt x="6145" y="4852"/>
                  </a:lnTo>
                  <a:lnTo>
                    <a:pt x="6143" y="4852"/>
                  </a:lnTo>
                  <a:lnTo>
                    <a:pt x="6142" y="4852"/>
                  </a:lnTo>
                  <a:lnTo>
                    <a:pt x="6145" y="4863"/>
                  </a:lnTo>
                  <a:lnTo>
                    <a:pt x="6152" y="4872"/>
                  </a:lnTo>
                  <a:lnTo>
                    <a:pt x="6156" y="4883"/>
                  </a:lnTo>
                  <a:lnTo>
                    <a:pt x="6149" y="4874"/>
                  </a:lnTo>
                  <a:lnTo>
                    <a:pt x="6141" y="4866"/>
                  </a:lnTo>
                  <a:lnTo>
                    <a:pt x="6147" y="4876"/>
                  </a:lnTo>
                  <a:lnTo>
                    <a:pt x="6137" y="4872"/>
                  </a:lnTo>
                  <a:lnTo>
                    <a:pt x="6130" y="4865"/>
                  </a:lnTo>
                  <a:lnTo>
                    <a:pt x="6136" y="4875"/>
                  </a:lnTo>
                  <a:lnTo>
                    <a:pt x="6127" y="4876"/>
                  </a:lnTo>
                  <a:lnTo>
                    <a:pt x="6116" y="4878"/>
                  </a:lnTo>
                  <a:lnTo>
                    <a:pt x="6125" y="4885"/>
                  </a:lnTo>
                  <a:lnTo>
                    <a:pt x="6115" y="4886"/>
                  </a:lnTo>
                  <a:lnTo>
                    <a:pt x="6104" y="4889"/>
                  </a:lnTo>
                  <a:lnTo>
                    <a:pt x="6101" y="4878"/>
                  </a:lnTo>
                  <a:lnTo>
                    <a:pt x="6104" y="4870"/>
                  </a:lnTo>
                  <a:lnTo>
                    <a:pt x="6098" y="4866"/>
                  </a:lnTo>
                  <a:lnTo>
                    <a:pt x="6101" y="4875"/>
                  </a:lnTo>
                  <a:lnTo>
                    <a:pt x="6100" y="4875"/>
                  </a:lnTo>
                  <a:lnTo>
                    <a:pt x="6100" y="4875"/>
                  </a:lnTo>
                  <a:lnTo>
                    <a:pt x="6100" y="4886"/>
                  </a:lnTo>
                  <a:lnTo>
                    <a:pt x="6100" y="4898"/>
                  </a:lnTo>
                  <a:lnTo>
                    <a:pt x="6102" y="4898"/>
                  </a:lnTo>
                  <a:lnTo>
                    <a:pt x="6113" y="4896"/>
                  </a:lnTo>
                  <a:lnTo>
                    <a:pt x="6122" y="4897"/>
                  </a:lnTo>
                  <a:lnTo>
                    <a:pt x="6132" y="4893"/>
                  </a:lnTo>
                  <a:lnTo>
                    <a:pt x="6143" y="4895"/>
                  </a:lnTo>
                  <a:lnTo>
                    <a:pt x="6141" y="4906"/>
                  </a:lnTo>
                  <a:lnTo>
                    <a:pt x="6134" y="4914"/>
                  </a:lnTo>
                  <a:lnTo>
                    <a:pt x="6144" y="4917"/>
                  </a:lnTo>
                  <a:lnTo>
                    <a:pt x="6145" y="4905"/>
                  </a:lnTo>
                  <a:lnTo>
                    <a:pt x="6153" y="4898"/>
                  </a:lnTo>
                  <a:lnTo>
                    <a:pt x="6161" y="4906"/>
                  </a:lnTo>
                  <a:lnTo>
                    <a:pt x="6159" y="4918"/>
                  </a:lnTo>
                  <a:lnTo>
                    <a:pt x="6151" y="4918"/>
                  </a:lnTo>
                  <a:lnTo>
                    <a:pt x="6145" y="4928"/>
                  </a:lnTo>
                  <a:lnTo>
                    <a:pt x="6140" y="4938"/>
                  </a:lnTo>
                  <a:lnTo>
                    <a:pt x="6129" y="4939"/>
                  </a:lnTo>
                  <a:lnTo>
                    <a:pt x="6120" y="4933"/>
                  </a:lnTo>
                  <a:lnTo>
                    <a:pt x="6110" y="4929"/>
                  </a:lnTo>
                  <a:lnTo>
                    <a:pt x="6112" y="4923"/>
                  </a:lnTo>
                  <a:lnTo>
                    <a:pt x="6103" y="4929"/>
                  </a:lnTo>
                  <a:lnTo>
                    <a:pt x="6092" y="4932"/>
                  </a:lnTo>
                  <a:lnTo>
                    <a:pt x="6083" y="4927"/>
                  </a:lnTo>
                  <a:lnTo>
                    <a:pt x="6079" y="4925"/>
                  </a:lnTo>
                  <a:lnTo>
                    <a:pt x="6078" y="4925"/>
                  </a:lnTo>
                  <a:lnTo>
                    <a:pt x="6086" y="4933"/>
                  </a:lnTo>
                  <a:lnTo>
                    <a:pt x="6096" y="4937"/>
                  </a:lnTo>
                  <a:lnTo>
                    <a:pt x="6107" y="4941"/>
                  </a:lnTo>
                  <a:lnTo>
                    <a:pt x="6107" y="4945"/>
                  </a:lnTo>
                  <a:lnTo>
                    <a:pt x="6101" y="4955"/>
                  </a:lnTo>
                  <a:lnTo>
                    <a:pt x="6099" y="4966"/>
                  </a:lnTo>
                  <a:lnTo>
                    <a:pt x="6088" y="4963"/>
                  </a:lnTo>
                  <a:lnTo>
                    <a:pt x="6088" y="4958"/>
                  </a:lnTo>
                  <a:lnTo>
                    <a:pt x="6077" y="4960"/>
                  </a:lnTo>
                  <a:lnTo>
                    <a:pt x="6077" y="4960"/>
                  </a:lnTo>
                  <a:lnTo>
                    <a:pt x="6077" y="4960"/>
                  </a:lnTo>
                  <a:lnTo>
                    <a:pt x="6087" y="4966"/>
                  </a:lnTo>
                  <a:lnTo>
                    <a:pt x="6097" y="4971"/>
                  </a:lnTo>
                  <a:lnTo>
                    <a:pt x="6107" y="4973"/>
                  </a:lnTo>
                  <a:lnTo>
                    <a:pt x="6117" y="4969"/>
                  </a:lnTo>
                  <a:lnTo>
                    <a:pt x="6117" y="4980"/>
                  </a:lnTo>
                  <a:lnTo>
                    <a:pt x="6107" y="4984"/>
                  </a:lnTo>
                  <a:lnTo>
                    <a:pt x="6096" y="4985"/>
                  </a:lnTo>
                  <a:lnTo>
                    <a:pt x="6085" y="4987"/>
                  </a:lnTo>
                  <a:lnTo>
                    <a:pt x="6075" y="4982"/>
                  </a:lnTo>
                  <a:lnTo>
                    <a:pt x="6075" y="4982"/>
                  </a:lnTo>
                  <a:lnTo>
                    <a:pt x="6071" y="4993"/>
                  </a:lnTo>
                  <a:lnTo>
                    <a:pt x="6060" y="4996"/>
                  </a:lnTo>
                  <a:lnTo>
                    <a:pt x="6063" y="4985"/>
                  </a:lnTo>
                  <a:lnTo>
                    <a:pt x="6057" y="4994"/>
                  </a:lnTo>
                  <a:lnTo>
                    <a:pt x="6052" y="5005"/>
                  </a:lnTo>
                  <a:lnTo>
                    <a:pt x="6052" y="5005"/>
                  </a:lnTo>
                  <a:lnTo>
                    <a:pt x="6043" y="5012"/>
                  </a:lnTo>
                  <a:lnTo>
                    <a:pt x="6039" y="5016"/>
                  </a:lnTo>
                  <a:lnTo>
                    <a:pt x="6033" y="5026"/>
                  </a:lnTo>
                  <a:lnTo>
                    <a:pt x="6027" y="5024"/>
                  </a:lnTo>
                  <a:lnTo>
                    <a:pt x="6027" y="5036"/>
                  </a:lnTo>
                  <a:lnTo>
                    <a:pt x="6019" y="5044"/>
                  </a:lnTo>
                  <a:lnTo>
                    <a:pt x="6008" y="5044"/>
                  </a:lnTo>
                  <a:lnTo>
                    <a:pt x="5998" y="5045"/>
                  </a:lnTo>
                  <a:lnTo>
                    <a:pt x="5990" y="5048"/>
                  </a:lnTo>
                  <a:lnTo>
                    <a:pt x="5989" y="5047"/>
                  </a:lnTo>
                  <a:lnTo>
                    <a:pt x="5980" y="5053"/>
                  </a:lnTo>
                  <a:lnTo>
                    <a:pt x="5972" y="5060"/>
                  </a:lnTo>
                  <a:lnTo>
                    <a:pt x="5964" y="5069"/>
                  </a:lnTo>
                  <a:lnTo>
                    <a:pt x="5964" y="5069"/>
                  </a:lnTo>
                  <a:lnTo>
                    <a:pt x="5957" y="5079"/>
                  </a:lnTo>
                  <a:lnTo>
                    <a:pt x="5951" y="5088"/>
                  </a:lnTo>
                  <a:lnTo>
                    <a:pt x="5950" y="5100"/>
                  </a:lnTo>
                  <a:lnTo>
                    <a:pt x="5940" y="5095"/>
                  </a:lnTo>
                  <a:lnTo>
                    <a:pt x="5935" y="5093"/>
                  </a:lnTo>
                  <a:lnTo>
                    <a:pt x="5937" y="5095"/>
                  </a:lnTo>
                  <a:lnTo>
                    <a:pt x="5934" y="5106"/>
                  </a:lnTo>
                  <a:lnTo>
                    <a:pt x="5925" y="5114"/>
                  </a:lnTo>
                  <a:lnTo>
                    <a:pt x="5917" y="5122"/>
                  </a:lnTo>
                  <a:lnTo>
                    <a:pt x="5916" y="5115"/>
                  </a:lnTo>
                  <a:lnTo>
                    <a:pt x="5907" y="5117"/>
                  </a:lnTo>
                  <a:lnTo>
                    <a:pt x="5900" y="5126"/>
                  </a:lnTo>
                  <a:lnTo>
                    <a:pt x="5899" y="5137"/>
                  </a:lnTo>
                  <a:lnTo>
                    <a:pt x="5888" y="5134"/>
                  </a:lnTo>
                  <a:lnTo>
                    <a:pt x="5889" y="5144"/>
                  </a:lnTo>
                  <a:lnTo>
                    <a:pt x="5884" y="5146"/>
                  </a:lnTo>
                  <a:lnTo>
                    <a:pt x="5879" y="5142"/>
                  </a:lnTo>
                  <a:lnTo>
                    <a:pt x="5870" y="5142"/>
                  </a:lnTo>
                  <a:lnTo>
                    <a:pt x="5859" y="5143"/>
                  </a:lnTo>
                  <a:lnTo>
                    <a:pt x="5853" y="5153"/>
                  </a:lnTo>
                  <a:lnTo>
                    <a:pt x="5857" y="5164"/>
                  </a:lnTo>
                  <a:lnTo>
                    <a:pt x="5849" y="5172"/>
                  </a:lnTo>
                  <a:lnTo>
                    <a:pt x="5849" y="5178"/>
                  </a:lnTo>
                  <a:lnTo>
                    <a:pt x="5840" y="5181"/>
                  </a:lnTo>
                  <a:lnTo>
                    <a:pt x="5830" y="5186"/>
                  </a:lnTo>
                  <a:lnTo>
                    <a:pt x="5824" y="5180"/>
                  </a:lnTo>
                  <a:lnTo>
                    <a:pt x="5829" y="5189"/>
                  </a:lnTo>
                  <a:lnTo>
                    <a:pt x="5834" y="5200"/>
                  </a:lnTo>
                  <a:lnTo>
                    <a:pt x="5824" y="5194"/>
                  </a:lnTo>
                  <a:lnTo>
                    <a:pt x="5821" y="5193"/>
                  </a:lnTo>
                  <a:lnTo>
                    <a:pt x="5829" y="5201"/>
                  </a:lnTo>
                  <a:lnTo>
                    <a:pt x="5820" y="5207"/>
                  </a:lnTo>
                  <a:lnTo>
                    <a:pt x="5824" y="5218"/>
                  </a:lnTo>
                  <a:lnTo>
                    <a:pt x="5819" y="5228"/>
                  </a:lnTo>
                  <a:lnTo>
                    <a:pt x="5809" y="5224"/>
                  </a:lnTo>
                  <a:lnTo>
                    <a:pt x="5804" y="5214"/>
                  </a:lnTo>
                  <a:lnTo>
                    <a:pt x="5806" y="5220"/>
                  </a:lnTo>
                  <a:lnTo>
                    <a:pt x="5814" y="5228"/>
                  </a:lnTo>
                  <a:lnTo>
                    <a:pt x="5816" y="5240"/>
                  </a:lnTo>
                  <a:lnTo>
                    <a:pt x="5805" y="5238"/>
                  </a:lnTo>
                  <a:lnTo>
                    <a:pt x="5804" y="5244"/>
                  </a:lnTo>
                  <a:lnTo>
                    <a:pt x="5814" y="5250"/>
                  </a:lnTo>
                  <a:lnTo>
                    <a:pt x="5803" y="5249"/>
                  </a:lnTo>
                  <a:lnTo>
                    <a:pt x="5812" y="5255"/>
                  </a:lnTo>
                  <a:lnTo>
                    <a:pt x="5806" y="5264"/>
                  </a:lnTo>
                  <a:lnTo>
                    <a:pt x="5815" y="5272"/>
                  </a:lnTo>
                  <a:lnTo>
                    <a:pt x="5817" y="5261"/>
                  </a:lnTo>
                  <a:lnTo>
                    <a:pt x="5817" y="5273"/>
                  </a:lnTo>
                  <a:lnTo>
                    <a:pt x="5817" y="5273"/>
                  </a:lnTo>
                  <a:lnTo>
                    <a:pt x="5817" y="5284"/>
                  </a:lnTo>
                  <a:lnTo>
                    <a:pt x="5817" y="5287"/>
                  </a:lnTo>
                  <a:lnTo>
                    <a:pt x="5820" y="5299"/>
                  </a:lnTo>
                  <a:lnTo>
                    <a:pt x="5821" y="5305"/>
                  </a:lnTo>
                  <a:lnTo>
                    <a:pt x="5823" y="5317"/>
                  </a:lnTo>
                  <a:lnTo>
                    <a:pt x="5826" y="5328"/>
                  </a:lnTo>
                  <a:lnTo>
                    <a:pt x="5829" y="5340"/>
                  </a:lnTo>
                  <a:lnTo>
                    <a:pt x="5831" y="5346"/>
                  </a:lnTo>
                  <a:lnTo>
                    <a:pt x="5835" y="5357"/>
                  </a:lnTo>
                  <a:lnTo>
                    <a:pt x="5838" y="5363"/>
                  </a:lnTo>
                  <a:lnTo>
                    <a:pt x="5842" y="5374"/>
                  </a:lnTo>
                  <a:lnTo>
                    <a:pt x="5847" y="5385"/>
                  </a:lnTo>
                  <a:lnTo>
                    <a:pt x="5852" y="5395"/>
                  </a:lnTo>
                  <a:lnTo>
                    <a:pt x="5858" y="5405"/>
                  </a:lnTo>
                  <a:lnTo>
                    <a:pt x="5860" y="5408"/>
                  </a:lnTo>
                  <a:lnTo>
                    <a:pt x="5866" y="5418"/>
                  </a:lnTo>
                  <a:lnTo>
                    <a:pt x="5871" y="5428"/>
                  </a:lnTo>
                  <a:lnTo>
                    <a:pt x="5867" y="5439"/>
                  </a:lnTo>
                  <a:lnTo>
                    <a:pt x="5868" y="5451"/>
                  </a:lnTo>
                  <a:lnTo>
                    <a:pt x="5872" y="5462"/>
                  </a:lnTo>
                  <a:lnTo>
                    <a:pt x="5877" y="5472"/>
                  </a:lnTo>
                  <a:lnTo>
                    <a:pt x="5877" y="5473"/>
                  </a:lnTo>
                  <a:lnTo>
                    <a:pt x="5881" y="5484"/>
                  </a:lnTo>
                  <a:lnTo>
                    <a:pt x="5885" y="5494"/>
                  </a:lnTo>
                  <a:lnTo>
                    <a:pt x="5888" y="5505"/>
                  </a:lnTo>
                  <a:lnTo>
                    <a:pt x="5892" y="5514"/>
                  </a:lnTo>
                  <a:lnTo>
                    <a:pt x="5896" y="5525"/>
                  </a:lnTo>
                  <a:lnTo>
                    <a:pt x="5899" y="5535"/>
                  </a:lnTo>
                  <a:lnTo>
                    <a:pt x="5902" y="5546"/>
                  </a:lnTo>
                  <a:lnTo>
                    <a:pt x="5902" y="5557"/>
                  </a:lnTo>
                  <a:lnTo>
                    <a:pt x="5901" y="5569"/>
                  </a:lnTo>
                  <a:lnTo>
                    <a:pt x="5899" y="5579"/>
                  </a:lnTo>
                  <a:lnTo>
                    <a:pt x="5898" y="5591"/>
                  </a:lnTo>
                  <a:lnTo>
                    <a:pt x="5897" y="5602"/>
                  </a:lnTo>
                  <a:lnTo>
                    <a:pt x="5897" y="5603"/>
                  </a:lnTo>
                  <a:lnTo>
                    <a:pt x="5896" y="5615"/>
                  </a:lnTo>
                  <a:lnTo>
                    <a:pt x="5894" y="5629"/>
                  </a:lnTo>
                  <a:lnTo>
                    <a:pt x="5892" y="5641"/>
                  </a:lnTo>
                  <a:lnTo>
                    <a:pt x="5888" y="5646"/>
                  </a:lnTo>
                  <a:lnTo>
                    <a:pt x="5883" y="5656"/>
                  </a:lnTo>
                  <a:lnTo>
                    <a:pt x="5876" y="5665"/>
                  </a:lnTo>
                  <a:lnTo>
                    <a:pt x="5869" y="5673"/>
                  </a:lnTo>
                  <a:lnTo>
                    <a:pt x="5876" y="5665"/>
                  </a:lnTo>
                  <a:lnTo>
                    <a:pt x="5875" y="5656"/>
                  </a:lnTo>
                  <a:lnTo>
                    <a:pt x="5864" y="5658"/>
                  </a:lnTo>
                  <a:lnTo>
                    <a:pt x="5853" y="5658"/>
                  </a:lnTo>
                  <a:lnTo>
                    <a:pt x="5852" y="5658"/>
                  </a:lnTo>
                  <a:lnTo>
                    <a:pt x="5842" y="5661"/>
                  </a:lnTo>
                  <a:lnTo>
                    <a:pt x="5834" y="5652"/>
                  </a:lnTo>
                  <a:lnTo>
                    <a:pt x="5834" y="5640"/>
                  </a:lnTo>
                  <a:lnTo>
                    <a:pt x="5830" y="5630"/>
                  </a:lnTo>
                  <a:lnTo>
                    <a:pt x="5823" y="5621"/>
                  </a:lnTo>
                  <a:lnTo>
                    <a:pt x="5821" y="5615"/>
                  </a:lnTo>
                  <a:lnTo>
                    <a:pt x="5820" y="5615"/>
                  </a:lnTo>
                  <a:lnTo>
                    <a:pt x="5820" y="5615"/>
                  </a:lnTo>
                  <a:lnTo>
                    <a:pt x="5820" y="5615"/>
                  </a:lnTo>
                  <a:lnTo>
                    <a:pt x="5819" y="5615"/>
                  </a:lnTo>
                  <a:lnTo>
                    <a:pt x="5818" y="5615"/>
                  </a:lnTo>
                  <a:lnTo>
                    <a:pt x="5816" y="5615"/>
                  </a:lnTo>
                  <a:lnTo>
                    <a:pt x="5807" y="5609"/>
                  </a:lnTo>
                  <a:lnTo>
                    <a:pt x="5799" y="5602"/>
                  </a:lnTo>
                  <a:lnTo>
                    <a:pt x="5795" y="5590"/>
                  </a:lnTo>
                  <a:lnTo>
                    <a:pt x="5793" y="5579"/>
                  </a:lnTo>
                  <a:lnTo>
                    <a:pt x="5793" y="5579"/>
                  </a:lnTo>
                  <a:lnTo>
                    <a:pt x="5786" y="5570"/>
                  </a:lnTo>
                  <a:lnTo>
                    <a:pt x="5775" y="5570"/>
                  </a:lnTo>
                  <a:lnTo>
                    <a:pt x="5770" y="5560"/>
                  </a:lnTo>
                  <a:lnTo>
                    <a:pt x="5768" y="5549"/>
                  </a:lnTo>
                  <a:lnTo>
                    <a:pt x="5767" y="5547"/>
                  </a:lnTo>
                  <a:lnTo>
                    <a:pt x="5762" y="5537"/>
                  </a:lnTo>
                  <a:lnTo>
                    <a:pt x="5761" y="5536"/>
                  </a:lnTo>
                  <a:lnTo>
                    <a:pt x="5756" y="5526"/>
                  </a:lnTo>
                  <a:lnTo>
                    <a:pt x="5751" y="5515"/>
                  </a:lnTo>
                  <a:lnTo>
                    <a:pt x="5745" y="5506"/>
                  </a:lnTo>
                  <a:lnTo>
                    <a:pt x="5745" y="5505"/>
                  </a:lnTo>
                  <a:lnTo>
                    <a:pt x="5739" y="5496"/>
                  </a:lnTo>
                  <a:lnTo>
                    <a:pt x="5738" y="5493"/>
                  </a:lnTo>
                  <a:lnTo>
                    <a:pt x="5739" y="5490"/>
                  </a:lnTo>
                  <a:lnTo>
                    <a:pt x="5737" y="5479"/>
                  </a:lnTo>
                  <a:lnTo>
                    <a:pt x="5733" y="5468"/>
                  </a:lnTo>
                  <a:lnTo>
                    <a:pt x="5733" y="5452"/>
                  </a:lnTo>
                  <a:lnTo>
                    <a:pt x="5733" y="5451"/>
                  </a:lnTo>
                  <a:lnTo>
                    <a:pt x="5740" y="5442"/>
                  </a:lnTo>
                  <a:lnTo>
                    <a:pt x="5743" y="5433"/>
                  </a:lnTo>
                  <a:lnTo>
                    <a:pt x="5743" y="5433"/>
                  </a:lnTo>
                  <a:lnTo>
                    <a:pt x="5743" y="5433"/>
                  </a:lnTo>
                  <a:lnTo>
                    <a:pt x="5745" y="5421"/>
                  </a:lnTo>
                  <a:lnTo>
                    <a:pt x="5745" y="5415"/>
                  </a:lnTo>
                  <a:lnTo>
                    <a:pt x="5739" y="5405"/>
                  </a:lnTo>
                  <a:lnTo>
                    <a:pt x="5740" y="5394"/>
                  </a:lnTo>
                  <a:lnTo>
                    <a:pt x="5738" y="5394"/>
                  </a:lnTo>
                  <a:lnTo>
                    <a:pt x="5735" y="5383"/>
                  </a:lnTo>
                  <a:lnTo>
                    <a:pt x="5724" y="5381"/>
                  </a:lnTo>
                  <a:lnTo>
                    <a:pt x="5716" y="5373"/>
                  </a:lnTo>
                  <a:lnTo>
                    <a:pt x="5715" y="5372"/>
                  </a:lnTo>
                  <a:lnTo>
                    <a:pt x="5707" y="5363"/>
                  </a:lnTo>
                  <a:lnTo>
                    <a:pt x="5700" y="5354"/>
                  </a:lnTo>
                  <a:lnTo>
                    <a:pt x="5699" y="5347"/>
                  </a:lnTo>
                  <a:lnTo>
                    <a:pt x="5690" y="5340"/>
                  </a:lnTo>
                  <a:lnTo>
                    <a:pt x="5684" y="5330"/>
                  </a:lnTo>
                  <a:lnTo>
                    <a:pt x="5676" y="5324"/>
                  </a:lnTo>
                  <a:lnTo>
                    <a:pt x="5666" y="5319"/>
                  </a:lnTo>
                  <a:lnTo>
                    <a:pt x="5664" y="5316"/>
                  </a:lnTo>
                  <a:lnTo>
                    <a:pt x="5659" y="5316"/>
                  </a:lnTo>
                  <a:lnTo>
                    <a:pt x="5648" y="5316"/>
                  </a:lnTo>
                  <a:lnTo>
                    <a:pt x="5640" y="5323"/>
                  </a:lnTo>
                  <a:lnTo>
                    <a:pt x="5643" y="5325"/>
                  </a:lnTo>
                  <a:lnTo>
                    <a:pt x="5633" y="5329"/>
                  </a:lnTo>
                  <a:lnTo>
                    <a:pt x="5626" y="5338"/>
                  </a:lnTo>
                  <a:lnTo>
                    <a:pt x="5617" y="5345"/>
                  </a:lnTo>
                  <a:lnTo>
                    <a:pt x="5607" y="5350"/>
                  </a:lnTo>
                  <a:lnTo>
                    <a:pt x="5595" y="5349"/>
                  </a:lnTo>
                  <a:lnTo>
                    <a:pt x="5590" y="5346"/>
                  </a:lnTo>
                  <a:lnTo>
                    <a:pt x="5579" y="5342"/>
                  </a:lnTo>
                  <a:lnTo>
                    <a:pt x="5581" y="5330"/>
                  </a:lnTo>
                  <a:lnTo>
                    <a:pt x="5580" y="5328"/>
                  </a:lnTo>
                  <a:lnTo>
                    <a:pt x="5570" y="5323"/>
                  </a:lnTo>
                  <a:lnTo>
                    <a:pt x="5561" y="5316"/>
                  </a:lnTo>
                  <a:lnTo>
                    <a:pt x="5553" y="5309"/>
                  </a:lnTo>
                  <a:lnTo>
                    <a:pt x="5543" y="5304"/>
                  </a:lnTo>
                  <a:lnTo>
                    <a:pt x="5533" y="5300"/>
                  </a:lnTo>
                  <a:lnTo>
                    <a:pt x="5523" y="5297"/>
                  </a:lnTo>
                  <a:lnTo>
                    <a:pt x="5519" y="5297"/>
                  </a:lnTo>
                  <a:lnTo>
                    <a:pt x="5508" y="5296"/>
                  </a:lnTo>
                  <a:lnTo>
                    <a:pt x="5498" y="5296"/>
                  </a:lnTo>
                  <a:lnTo>
                    <a:pt x="5495" y="5296"/>
                  </a:lnTo>
                  <a:lnTo>
                    <a:pt x="5492" y="5296"/>
                  </a:lnTo>
                  <a:lnTo>
                    <a:pt x="5481" y="5299"/>
                  </a:lnTo>
                  <a:lnTo>
                    <a:pt x="5470" y="5301"/>
                  </a:lnTo>
                  <a:lnTo>
                    <a:pt x="5459" y="5302"/>
                  </a:lnTo>
                  <a:lnTo>
                    <a:pt x="5452" y="5303"/>
                  </a:lnTo>
                  <a:lnTo>
                    <a:pt x="5441" y="5306"/>
                  </a:lnTo>
                  <a:lnTo>
                    <a:pt x="5423" y="5307"/>
                  </a:lnTo>
                  <a:lnTo>
                    <a:pt x="5434" y="5305"/>
                  </a:lnTo>
                  <a:lnTo>
                    <a:pt x="5429" y="5295"/>
                  </a:lnTo>
                  <a:lnTo>
                    <a:pt x="5429" y="5283"/>
                  </a:lnTo>
                  <a:lnTo>
                    <a:pt x="5423" y="5275"/>
                  </a:lnTo>
                  <a:lnTo>
                    <a:pt x="5418" y="5286"/>
                  </a:lnTo>
                  <a:lnTo>
                    <a:pt x="5416" y="5298"/>
                  </a:lnTo>
                  <a:lnTo>
                    <a:pt x="5405" y="5295"/>
                  </a:lnTo>
                  <a:lnTo>
                    <a:pt x="5399" y="5296"/>
                  </a:lnTo>
                  <a:lnTo>
                    <a:pt x="5389" y="5299"/>
                  </a:lnTo>
                  <a:lnTo>
                    <a:pt x="5378" y="5299"/>
                  </a:lnTo>
                  <a:lnTo>
                    <a:pt x="5370" y="5293"/>
                  </a:lnTo>
                  <a:lnTo>
                    <a:pt x="5358" y="5298"/>
                  </a:lnTo>
                  <a:lnTo>
                    <a:pt x="5346" y="5302"/>
                  </a:lnTo>
                  <a:lnTo>
                    <a:pt x="5342" y="5297"/>
                  </a:lnTo>
                  <a:lnTo>
                    <a:pt x="5336" y="5309"/>
                  </a:lnTo>
                  <a:lnTo>
                    <a:pt x="5326" y="5307"/>
                  </a:lnTo>
                  <a:lnTo>
                    <a:pt x="5315" y="5308"/>
                  </a:lnTo>
                  <a:lnTo>
                    <a:pt x="5304" y="5305"/>
                  </a:lnTo>
                  <a:lnTo>
                    <a:pt x="5296" y="5297"/>
                  </a:lnTo>
                  <a:lnTo>
                    <a:pt x="5288" y="5298"/>
                  </a:lnTo>
                  <a:lnTo>
                    <a:pt x="5285" y="5302"/>
                  </a:lnTo>
                  <a:lnTo>
                    <a:pt x="5277" y="5311"/>
                  </a:lnTo>
                  <a:lnTo>
                    <a:pt x="5278" y="5317"/>
                  </a:lnTo>
                  <a:lnTo>
                    <a:pt x="5286" y="5320"/>
                  </a:lnTo>
                  <a:lnTo>
                    <a:pt x="5296" y="5322"/>
                  </a:lnTo>
                  <a:lnTo>
                    <a:pt x="5306" y="5318"/>
                  </a:lnTo>
                  <a:lnTo>
                    <a:pt x="5316" y="5315"/>
                  </a:lnTo>
                  <a:lnTo>
                    <a:pt x="5311" y="5323"/>
                  </a:lnTo>
                  <a:lnTo>
                    <a:pt x="5320" y="5331"/>
                  </a:lnTo>
                  <a:lnTo>
                    <a:pt x="5328" y="5324"/>
                  </a:lnTo>
                  <a:lnTo>
                    <a:pt x="5339" y="5326"/>
                  </a:lnTo>
                  <a:lnTo>
                    <a:pt x="5348" y="5331"/>
                  </a:lnTo>
                  <a:lnTo>
                    <a:pt x="5338" y="5335"/>
                  </a:lnTo>
                  <a:lnTo>
                    <a:pt x="5336" y="5347"/>
                  </a:lnTo>
                  <a:lnTo>
                    <a:pt x="5333" y="5349"/>
                  </a:lnTo>
                  <a:lnTo>
                    <a:pt x="5322" y="5349"/>
                  </a:lnTo>
                  <a:lnTo>
                    <a:pt x="5329" y="5359"/>
                  </a:lnTo>
                  <a:lnTo>
                    <a:pt x="5337" y="5366"/>
                  </a:lnTo>
                  <a:lnTo>
                    <a:pt x="5347" y="5371"/>
                  </a:lnTo>
                  <a:lnTo>
                    <a:pt x="5355" y="5378"/>
                  </a:lnTo>
                  <a:lnTo>
                    <a:pt x="5355" y="5389"/>
                  </a:lnTo>
                  <a:lnTo>
                    <a:pt x="5344" y="5391"/>
                  </a:lnTo>
                  <a:lnTo>
                    <a:pt x="5344" y="5389"/>
                  </a:lnTo>
                  <a:lnTo>
                    <a:pt x="5336" y="5381"/>
                  </a:lnTo>
                  <a:lnTo>
                    <a:pt x="5325" y="5375"/>
                  </a:lnTo>
                  <a:lnTo>
                    <a:pt x="5314" y="5372"/>
                  </a:lnTo>
                  <a:lnTo>
                    <a:pt x="5309" y="5373"/>
                  </a:lnTo>
                  <a:lnTo>
                    <a:pt x="5300" y="5380"/>
                  </a:lnTo>
                  <a:lnTo>
                    <a:pt x="5297" y="5382"/>
                  </a:lnTo>
                  <a:lnTo>
                    <a:pt x="5285" y="5377"/>
                  </a:lnTo>
                  <a:lnTo>
                    <a:pt x="5278" y="5380"/>
                  </a:lnTo>
                  <a:lnTo>
                    <a:pt x="5278" y="5380"/>
                  </a:lnTo>
                  <a:lnTo>
                    <a:pt x="5278" y="5380"/>
                  </a:lnTo>
                  <a:lnTo>
                    <a:pt x="5269" y="5373"/>
                  </a:lnTo>
                  <a:lnTo>
                    <a:pt x="5262" y="5382"/>
                  </a:lnTo>
                  <a:lnTo>
                    <a:pt x="5246" y="5381"/>
                  </a:lnTo>
                  <a:lnTo>
                    <a:pt x="5235" y="5378"/>
                  </a:lnTo>
                  <a:lnTo>
                    <a:pt x="5231" y="5368"/>
                  </a:lnTo>
                  <a:lnTo>
                    <a:pt x="5226" y="5360"/>
                  </a:lnTo>
                  <a:lnTo>
                    <a:pt x="5216" y="5355"/>
                  </a:lnTo>
                  <a:lnTo>
                    <a:pt x="5206" y="5349"/>
                  </a:lnTo>
                  <a:lnTo>
                    <a:pt x="5198" y="5341"/>
                  </a:lnTo>
                  <a:lnTo>
                    <a:pt x="5191" y="5341"/>
                  </a:lnTo>
                  <a:lnTo>
                    <a:pt x="5184" y="5335"/>
                  </a:lnTo>
                  <a:lnTo>
                    <a:pt x="5175" y="5342"/>
                  </a:lnTo>
                  <a:lnTo>
                    <a:pt x="5180" y="5352"/>
                  </a:lnTo>
                  <a:lnTo>
                    <a:pt x="5169" y="5354"/>
                  </a:lnTo>
                  <a:lnTo>
                    <a:pt x="5156" y="5354"/>
                  </a:lnTo>
                  <a:lnTo>
                    <a:pt x="5146" y="5353"/>
                  </a:lnTo>
                  <a:lnTo>
                    <a:pt x="5134" y="5348"/>
                  </a:lnTo>
                  <a:lnTo>
                    <a:pt x="5124" y="5343"/>
                  </a:lnTo>
                  <a:lnTo>
                    <a:pt x="5113" y="5340"/>
                  </a:lnTo>
                  <a:lnTo>
                    <a:pt x="5103" y="5340"/>
                  </a:lnTo>
                  <a:lnTo>
                    <a:pt x="5091" y="5340"/>
                  </a:lnTo>
                  <a:lnTo>
                    <a:pt x="5080" y="5341"/>
                  </a:lnTo>
                  <a:lnTo>
                    <a:pt x="5072" y="5345"/>
                  </a:lnTo>
                  <a:lnTo>
                    <a:pt x="5060" y="5346"/>
                  </a:lnTo>
                  <a:lnTo>
                    <a:pt x="5048" y="5351"/>
                  </a:lnTo>
                  <a:lnTo>
                    <a:pt x="5041" y="5354"/>
                  </a:lnTo>
                  <a:lnTo>
                    <a:pt x="5040" y="5355"/>
                  </a:lnTo>
                  <a:lnTo>
                    <a:pt x="5036" y="5354"/>
                  </a:lnTo>
                  <a:lnTo>
                    <a:pt x="5025" y="5355"/>
                  </a:lnTo>
                  <a:lnTo>
                    <a:pt x="5021" y="5343"/>
                  </a:lnTo>
                  <a:lnTo>
                    <a:pt x="5010" y="5346"/>
                  </a:lnTo>
                  <a:lnTo>
                    <a:pt x="5007" y="5344"/>
                  </a:lnTo>
                  <a:lnTo>
                    <a:pt x="4998" y="5339"/>
                  </a:lnTo>
                  <a:lnTo>
                    <a:pt x="5002" y="5350"/>
                  </a:lnTo>
                  <a:lnTo>
                    <a:pt x="5001" y="5355"/>
                  </a:lnTo>
                  <a:lnTo>
                    <a:pt x="5009" y="5363"/>
                  </a:lnTo>
                  <a:lnTo>
                    <a:pt x="5004" y="5374"/>
                  </a:lnTo>
                  <a:lnTo>
                    <a:pt x="4999" y="5379"/>
                  </a:lnTo>
                  <a:lnTo>
                    <a:pt x="4988" y="5376"/>
                  </a:lnTo>
                  <a:lnTo>
                    <a:pt x="4985" y="5387"/>
                  </a:lnTo>
                  <a:lnTo>
                    <a:pt x="4982" y="5399"/>
                  </a:lnTo>
                  <a:lnTo>
                    <a:pt x="4971" y="5400"/>
                  </a:lnTo>
                  <a:lnTo>
                    <a:pt x="4968" y="5404"/>
                  </a:lnTo>
                  <a:lnTo>
                    <a:pt x="4959" y="5411"/>
                  </a:lnTo>
                  <a:lnTo>
                    <a:pt x="4950" y="5404"/>
                  </a:lnTo>
                  <a:lnTo>
                    <a:pt x="4945" y="5415"/>
                  </a:lnTo>
                  <a:lnTo>
                    <a:pt x="4934" y="5420"/>
                  </a:lnTo>
                  <a:lnTo>
                    <a:pt x="4933" y="5409"/>
                  </a:lnTo>
                  <a:lnTo>
                    <a:pt x="4924" y="5416"/>
                  </a:lnTo>
                  <a:lnTo>
                    <a:pt x="4923" y="5418"/>
                  </a:lnTo>
                  <a:lnTo>
                    <a:pt x="4919" y="5416"/>
                  </a:lnTo>
                  <a:lnTo>
                    <a:pt x="4916" y="5414"/>
                  </a:lnTo>
                  <a:lnTo>
                    <a:pt x="4910" y="5414"/>
                  </a:lnTo>
                  <a:lnTo>
                    <a:pt x="4910" y="5414"/>
                  </a:lnTo>
                  <a:lnTo>
                    <a:pt x="4908" y="5414"/>
                  </a:lnTo>
                  <a:lnTo>
                    <a:pt x="4902" y="5410"/>
                  </a:lnTo>
                  <a:lnTo>
                    <a:pt x="4902" y="5414"/>
                  </a:lnTo>
                  <a:lnTo>
                    <a:pt x="4909" y="5424"/>
                  </a:lnTo>
                  <a:lnTo>
                    <a:pt x="4918" y="5431"/>
                  </a:lnTo>
                  <a:lnTo>
                    <a:pt x="4908" y="5437"/>
                  </a:lnTo>
                  <a:lnTo>
                    <a:pt x="4897" y="5434"/>
                  </a:lnTo>
                  <a:lnTo>
                    <a:pt x="4895" y="5432"/>
                  </a:lnTo>
                  <a:lnTo>
                    <a:pt x="4895" y="5441"/>
                  </a:lnTo>
                  <a:lnTo>
                    <a:pt x="4894" y="5444"/>
                  </a:lnTo>
                  <a:lnTo>
                    <a:pt x="4894" y="5448"/>
                  </a:lnTo>
                  <a:lnTo>
                    <a:pt x="4885" y="5455"/>
                  </a:lnTo>
                  <a:lnTo>
                    <a:pt x="4880" y="5449"/>
                  </a:lnTo>
                  <a:lnTo>
                    <a:pt x="4870" y="5456"/>
                  </a:lnTo>
                  <a:lnTo>
                    <a:pt x="4867" y="5458"/>
                  </a:lnTo>
                  <a:lnTo>
                    <a:pt x="4871" y="5465"/>
                  </a:lnTo>
                  <a:lnTo>
                    <a:pt x="4871" y="5465"/>
                  </a:lnTo>
                  <a:lnTo>
                    <a:pt x="4879" y="5457"/>
                  </a:lnTo>
                  <a:lnTo>
                    <a:pt x="4875" y="5468"/>
                  </a:lnTo>
                  <a:lnTo>
                    <a:pt x="4874" y="5470"/>
                  </a:lnTo>
                  <a:lnTo>
                    <a:pt x="4867" y="5473"/>
                  </a:lnTo>
                  <a:lnTo>
                    <a:pt x="4867" y="5473"/>
                  </a:lnTo>
                  <a:lnTo>
                    <a:pt x="4857" y="5472"/>
                  </a:lnTo>
                  <a:lnTo>
                    <a:pt x="4848" y="5473"/>
                  </a:lnTo>
                  <a:lnTo>
                    <a:pt x="4859" y="5474"/>
                  </a:lnTo>
                  <a:lnTo>
                    <a:pt x="4866" y="5484"/>
                  </a:lnTo>
                  <a:lnTo>
                    <a:pt x="4863" y="5494"/>
                  </a:lnTo>
                  <a:lnTo>
                    <a:pt x="4859" y="5505"/>
                  </a:lnTo>
                  <a:lnTo>
                    <a:pt x="4852" y="5513"/>
                  </a:lnTo>
                  <a:lnTo>
                    <a:pt x="4853" y="5502"/>
                  </a:lnTo>
                  <a:lnTo>
                    <a:pt x="4845" y="5513"/>
                  </a:lnTo>
                  <a:lnTo>
                    <a:pt x="4838" y="5504"/>
                  </a:lnTo>
                  <a:lnTo>
                    <a:pt x="4834" y="5514"/>
                  </a:lnTo>
                  <a:lnTo>
                    <a:pt x="4845" y="5516"/>
                  </a:lnTo>
                  <a:lnTo>
                    <a:pt x="4856" y="5514"/>
                  </a:lnTo>
                  <a:lnTo>
                    <a:pt x="4854" y="5526"/>
                  </a:lnTo>
                  <a:lnTo>
                    <a:pt x="4849" y="5536"/>
                  </a:lnTo>
                  <a:lnTo>
                    <a:pt x="4852" y="5547"/>
                  </a:lnTo>
                  <a:lnTo>
                    <a:pt x="4855" y="5560"/>
                  </a:lnTo>
                  <a:lnTo>
                    <a:pt x="4855" y="5560"/>
                  </a:lnTo>
                  <a:lnTo>
                    <a:pt x="4855" y="5560"/>
                  </a:lnTo>
                  <a:lnTo>
                    <a:pt x="4855" y="5560"/>
                  </a:lnTo>
                  <a:lnTo>
                    <a:pt x="4855" y="5560"/>
                  </a:lnTo>
                  <a:lnTo>
                    <a:pt x="4855" y="5560"/>
                  </a:lnTo>
                  <a:lnTo>
                    <a:pt x="4856" y="5572"/>
                  </a:lnTo>
                  <a:lnTo>
                    <a:pt x="4850" y="5581"/>
                  </a:lnTo>
                  <a:lnTo>
                    <a:pt x="4860" y="5577"/>
                  </a:lnTo>
                  <a:lnTo>
                    <a:pt x="4864" y="5588"/>
                  </a:lnTo>
                  <a:lnTo>
                    <a:pt x="4869" y="5599"/>
                  </a:lnTo>
                  <a:lnTo>
                    <a:pt x="4860" y="5604"/>
                  </a:lnTo>
                  <a:lnTo>
                    <a:pt x="4870" y="5602"/>
                  </a:lnTo>
                  <a:lnTo>
                    <a:pt x="4873" y="5605"/>
                  </a:lnTo>
                  <a:lnTo>
                    <a:pt x="4868" y="5605"/>
                  </a:lnTo>
                  <a:lnTo>
                    <a:pt x="4860" y="5612"/>
                  </a:lnTo>
                  <a:lnTo>
                    <a:pt x="4850" y="5607"/>
                  </a:lnTo>
                  <a:lnTo>
                    <a:pt x="4841" y="5600"/>
                  </a:lnTo>
                  <a:lnTo>
                    <a:pt x="4830" y="5597"/>
                  </a:lnTo>
                  <a:lnTo>
                    <a:pt x="4828" y="5597"/>
                  </a:lnTo>
                  <a:lnTo>
                    <a:pt x="4817" y="5597"/>
                  </a:lnTo>
                  <a:lnTo>
                    <a:pt x="4806" y="5595"/>
                  </a:lnTo>
                  <a:lnTo>
                    <a:pt x="4797" y="5589"/>
                  </a:lnTo>
                  <a:lnTo>
                    <a:pt x="4787" y="5584"/>
                  </a:lnTo>
                  <a:lnTo>
                    <a:pt x="4777" y="5580"/>
                  </a:lnTo>
                  <a:lnTo>
                    <a:pt x="4767" y="5576"/>
                  </a:lnTo>
                  <a:lnTo>
                    <a:pt x="4756" y="5573"/>
                  </a:lnTo>
                  <a:lnTo>
                    <a:pt x="4752" y="5562"/>
                  </a:lnTo>
                  <a:lnTo>
                    <a:pt x="4751" y="5559"/>
                  </a:lnTo>
                  <a:lnTo>
                    <a:pt x="4746" y="5546"/>
                  </a:lnTo>
                  <a:lnTo>
                    <a:pt x="4739" y="5537"/>
                  </a:lnTo>
                  <a:lnTo>
                    <a:pt x="4736" y="5526"/>
                  </a:lnTo>
                  <a:lnTo>
                    <a:pt x="4735" y="5514"/>
                  </a:lnTo>
                  <a:lnTo>
                    <a:pt x="4732" y="5502"/>
                  </a:lnTo>
                  <a:lnTo>
                    <a:pt x="4729" y="5491"/>
                  </a:lnTo>
                  <a:lnTo>
                    <a:pt x="4718" y="5486"/>
                  </a:lnTo>
                  <a:lnTo>
                    <a:pt x="4718" y="5486"/>
                  </a:lnTo>
                  <a:lnTo>
                    <a:pt x="4711" y="5479"/>
                  </a:lnTo>
                  <a:lnTo>
                    <a:pt x="4709" y="5475"/>
                  </a:lnTo>
                  <a:lnTo>
                    <a:pt x="4706" y="5464"/>
                  </a:lnTo>
                  <a:lnTo>
                    <a:pt x="4698" y="5456"/>
                  </a:lnTo>
                  <a:lnTo>
                    <a:pt x="4689" y="5449"/>
                  </a:lnTo>
                  <a:lnTo>
                    <a:pt x="4684" y="5444"/>
                  </a:lnTo>
                  <a:lnTo>
                    <a:pt x="4681" y="5432"/>
                  </a:lnTo>
                  <a:lnTo>
                    <a:pt x="4675" y="5421"/>
                  </a:lnTo>
                  <a:lnTo>
                    <a:pt x="4670" y="5409"/>
                  </a:lnTo>
                  <a:lnTo>
                    <a:pt x="4664" y="5399"/>
                  </a:lnTo>
                  <a:lnTo>
                    <a:pt x="4662" y="5387"/>
                  </a:lnTo>
                  <a:lnTo>
                    <a:pt x="4661" y="5386"/>
                  </a:lnTo>
                  <a:lnTo>
                    <a:pt x="4654" y="5376"/>
                  </a:lnTo>
                  <a:lnTo>
                    <a:pt x="4649" y="5373"/>
                  </a:lnTo>
                  <a:lnTo>
                    <a:pt x="4640" y="5366"/>
                  </a:lnTo>
                  <a:lnTo>
                    <a:pt x="4632" y="5359"/>
                  </a:lnTo>
                  <a:lnTo>
                    <a:pt x="4623" y="5352"/>
                  </a:lnTo>
                  <a:lnTo>
                    <a:pt x="4618" y="5342"/>
                  </a:lnTo>
                  <a:lnTo>
                    <a:pt x="4607" y="5339"/>
                  </a:lnTo>
                  <a:lnTo>
                    <a:pt x="4596" y="5339"/>
                  </a:lnTo>
                  <a:lnTo>
                    <a:pt x="4594" y="5339"/>
                  </a:lnTo>
                  <a:lnTo>
                    <a:pt x="4583" y="5336"/>
                  </a:lnTo>
                  <a:lnTo>
                    <a:pt x="4572" y="5336"/>
                  </a:lnTo>
                  <a:lnTo>
                    <a:pt x="4562" y="5332"/>
                  </a:lnTo>
                  <a:lnTo>
                    <a:pt x="4560" y="5335"/>
                  </a:lnTo>
                  <a:lnTo>
                    <a:pt x="4550" y="5340"/>
                  </a:lnTo>
                  <a:lnTo>
                    <a:pt x="4540" y="5345"/>
                  </a:lnTo>
                  <a:lnTo>
                    <a:pt x="4535" y="5355"/>
                  </a:lnTo>
                  <a:lnTo>
                    <a:pt x="4532" y="5366"/>
                  </a:lnTo>
                  <a:lnTo>
                    <a:pt x="4529" y="5377"/>
                  </a:lnTo>
                  <a:lnTo>
                    <a:pt x="4520" y="5385"/>
                  </a:lnTo>
                  <a:lnTo>
                    <a:pt x="4513" y="5395"/>
                  </a:lnTo>
                  <a:lnTo>
                    <a:pt x="4503" y="5392"/>
                  </a:lnTo>
                  <a:lnTo>
                    <a:pt x="4493" y="5387"/>
                  </a:lnTo>
                  <a:lnTo>
                    <a:pt x="4482" y="5382"/>
                  </a:lnTo>
                  <a:lnTo>
                    <a:pt x="4474" y="5375"/>
                  </a:lnTo>
                  <a:lnTo>
                    <a:pt x="4472" y="5374"/>
                  </a:lnTo>
                  <a:lnTo>
                    <a:pt x="4462" y="5372"/>
                  </a:lnTo>
                  <a:lnTo>
                    <a:pt x="4452" y="5366"/>
                  </a:lnTo>
                  <a:lnTo>
                    <a:pt x="4445" y="5357"/>
                  </a:lnTo>
                  <a:lnTo>
                    <a:pt x="4435" y="5352"/>
                  </a:lnTo>
                  <a:lnTo>
                    <a:pt x="4428" y="5343"/>
                  </a:lnTo>
                  <a:lnTo>
                    <a:pt x="4423" y="5333"/>
                  </a:lnTo>
                  <a:lnTo>
                    <a:pt x="4419" y="5322"/>
                  </a:lnTo>
                  <a:lnTo>
                    <a:pt x="4420" y="5310"/>
                  </a:lnTo>
                  <a:lnTo>
                    <a:pt x="4413" y="5299"/>
                  </a:lnTo>
                  <a:lnTo>
                    <a:pt x="4409" y="5288"/>
                  </a:lnTo>
                  <a:lnTo>
                    <a:pt x="4402" y="5279"/>
                  </a:lnTo>
                  <a:lnTo>
                    <a:pt x="4402" y="5276"/>
                  </a:lnTo>
                  <a:lnTo>
                    <a:pt x="4393" y="5270"/>
                  </a:lnTo>
                  <a:lnTo>
                    <a:pt x="4382" y="5266"/>
                  </a:lnTo>
                  <a:lnTo>
                    <a:pt x="4374" y="5258"/>
                  </a:lnTo>
                  <a:lnTo>
                    <a:pt x="4366" y="5250"/>
                  </a:lnTo>
                  <a:lnTo>
                    <a:pt x="4358" y="5242"/>
                  </a:lnTo>
                  <a:lnTo>
                    <a:pt x="4350" y="5233"/>
                  </a:lnTo>
                  <a:lnTo>
                    <a:pt x="4341" y="5225"/>
                  </a:lnTo>
                  <a:lnTo>
                    <a:pt x="4332" y="5221"/>
                  </a:lnTo>
                  <a:lnTo>
                    <a:pt x="4324" y="5213"/>
                  </a:lnTo>
                  <a:lnTo>
                    <a:pt x="4319" y="5202"/>
                  </a:lnTo>
                  <a:lnTo>
                    <a:pt x="4309" y="5197"/>
                  </a:lnTo>
                  <a:lnTo>
                    <a:pt x="4303" y="5197"/>
                  </a:lnTo>
                  <a:lnTo>
                    <a:pt x="4292" y="5197"/>
                  </a:lnTo>
                  <a:lnTo>
                    <a:pt x="4281" y="5197"/>
                  </a:lnTo>
                  <a:lnTo>
                    <a:pt x="4263" y="5197"/>
                  </a:lnTo>
                  <a:lnTo>
                    <a:pt x="4256" y="5197"/>
                  </a:lnTo>
                  <a:lnTo>
                    <a:pt x="4243" y="5197"/>
                  </a:lnTo>
                  <a:lnTo>
                    <a:pt x="4232" y="5197"/>
                  </a:lnTo>
                  <a:lnTo>
                    <a:pt x="4220" y="5197"/>
                  </a:lnTo>
                  <a:lnTo>
                    <a:pt x="4208" y="5197"/>
                  </a:lnTo>
                  <a:lnTo>
                    <a:pt x="4208" y="5204"/>
                  </a:lnTo>
                  <a:lnTo>
                    <a:pt x="4208" y="5217"/>
                  </a:lnTo>
                  <a:lnTo>
                    <a:pt x="4206" y="5229"/>
                  </a:lnTo>
                  <a:lnTo>
                    <a:pt x="4193" y="5229"/>
                  </a:lnTo>
                  <a:lnTo>
                    <a:pt x="4181" y="5229"/>
                  </a:lnTo>
                  <a:lnTo>
                    <a:pt x="4170" y="5229"/>
                  </a:lnTo>
                  <a:lnTo>
                    <a:pt x="4169" y="5229"/>
                  </a:lnTo>
                  <a:lnTo>
                    <a:pt x="4158" y="5229"/>
                  </a:lnTo>
                  <a:lnTo>
                    <a:pt x="4145" y="5229"/>
                  </a:lnTo>
                  <a:lnTo>
                    <a:pt x="4134" y="5229"/>
                  </a:lnTo>
                  <a:lnTo>
                    <a:pt x="4123" y="5229"/>
                  </a:lnTo>
                  <a:lnTo>
                    <a:pt x="4112" y="5229"/>
                  </a:lnTo>
                  <a:lnTo>
                    <a:pt x="4100" y="5229"/>
                  </a:lnTo>
                  <a:lnTo>
                    <a:pt x="4084" y="5229"/>
                  </a:lnTo>
                  <a:lnTo>
                    <a:pt x="4073" y="5229"/>
                  </a:lnTo>
                  <a:lnTo>
                    <a:pt x="4065" y="5229"/>
                  </a:lnTo>
                  <a:lnTo>
                    <a:pt x="4053" y="5229"/>
                  </a:lnTo>
                  <a:lnTo>
                    <a:pt x="4042" y="5229"/>
                  </a:lnTo>
                  <a:lnTo>
                    <a:pt x="4031" y="5227"/>
                  </a:lnTo>
                  <a:lnTo>
                    <a:pt x="4019" y="5222"/>
                  </a:lnTo>
                  <a:lnTo>
                    <a:pt x="4013" y="5220"/>
                  </a:lnTo>
                  <a:lnTo>
                    <a:pt x="4003" y="5217"/>
                  </a:lnTo>
                  <a:lnTo>
                    <a:pt x="3993" y="5213"/>
                  </a:lnTo>
                  <a:lnTo>
                    <a:pt x="3982" y="5209"/>
                  </a:lnTo>
                  <a:lnTo>
                    <a:pt x="3972" y="5205"/>
                  </a:lnTo>
                  <a:lnTo>
                    <a:pt x="3961" y="5201"/>
                  </a:lnTo>
                  <a:lnTo>
                    <a:pt x="3950" y="5197"/>
                  </a:lnTo>
                  <a:lnTo>
                    <a:pt x="3938" y="5193"/>
                  </a:lnTo>
                  <a:lnTo>
                    <a:pt x="3928" y="5189"/>
                  </a:lnTo>
                  <a:lnTo>
                    <a:pt x="3913" y="5184"/>
                  </a:lnTo>
                  <a:lnTo>
                    <a:pt x="3900" y="5179"/>
                  </a:lnTo>
                  <a:lnTo>
                    <a:pt x="3890" y="5175"/>
                  </a:lnTo>
                  <a:lnTo>
                    <a:pt x="3878" y="5171"/>
                  </a:lnTo>
                  <a:lnTo>
                    <a:pt x="3867" y="5166"/>
                  </a:lnTo>
                  <a:lnTo>
                    <a:pt x="3856" y="5162"/>
                  </a:lnTo>
                  <a:lnTo>
                    <a:pt x="3845" y="5158"/>
                  </a:lnTo>
                  <a:lnTo>
                    <a:pt x="3835" y="5155"/>
                  </a:lnTo>
                  <a:lnTo>
                    <a:pt x="3823" y="5150"/>
                  </a:lnTo>
                  <a:lnTo>
                    <a:pt x="3811" y="5146"/>
                  </a:lnTo>
                  <a:lnTo>
                    <a:pt x="3812" y="5141"/>
                  </a:lnTo>
                  <a:lnTo>
                    <a:pt x="3817" y="5130"/>
                  </a:lnTo>
                  <a:lnTo>
                    <a:pt x="3769" y="5134"/>
                  </a:lnTo>
                  <a:lnTo>
                    <a:pt x="3734" y="5137"/>
                  </a:lnTo>
                  <a:lnTo>
                    <a:pt x="3706" y="5140"/>
                  </a:lnTo>
                  <a:lnTo>
                    <a:pt x="3680" y="5143"/>
                  </a:lnTo>
                  <a:lnTo>
                    <a:pt x="3672" y="5143"/>
                  </a:lnTo>
                  <a:lnTo>
                    <a:pt x="3668" y="5132"/>
                  </a:lnTo>
                  <a:lnTo>
                    <a:pt x="3663" y="5122"/>
                  </a:lnTo>
                  <a:lnTo>
                    <a:pt x="3663" y="5110"/>
                  </a:lnTo>
                  <a:lnTo>
                    <a:pt x="3659" y="5099"/>
                  </a:lnTo>
                  <a:lnTo>
                    <a:pt x="3653" y="5090"/>
                  </a:lnTo>
                  <a:lnTo>
                    <a:pt x="3644" y="5082"/>
                  </a:lnTo>
                  <a:lnTo>
                    <a:pt x="3644" y="5082"/>
                  </a:lnTo>
                  <a:lnTo>
                    <a:pt x="3636" y="5075"/>
                  </a:lnTo>
                  <a:lnTo>
                    <a:pt x="3627" y="5067"/>
                  </a:lnTo>
                  <a:lnTo>
                    <a:pt x="3618" y="5061"/>
                  </a:lnTo>
                  <a:lnTo>
                    <a:pt x="3613" y="5056"/>
                  </a:lnTo>
                  <a:lnTo>
                    <a:pt x="3596" y="5050"/>
                  </a:lnTo>
                  <a:lnTo>
                    <a:pt x="3591" y="5039"/>
                  </a:lnTo>
                  <a:lnTo>
                    <a:pt x="3581" y="5035"/>
                  </a:lnTo>
                  <a:lnTo>
                    <a:pt x="3570" y="5037"/>
                  </a:lnTo>
                  <a:lnTo>
                    <a:pt x="3563" y="5035"/>
                  </a:lnTo>
                  <a:lnTo>
                    <a:pt x="3553" y="5031"/>
                  </a:lnTo>
                  <a:lnTo>
                    <a:pt x="3544" y="5023"/>
                  </a:lnTo>
                  <a:lnTo>
                    <a:pt x="3537" y="5015"/>
                  </a:lnTo>
                  <a:lnTo>
                    <a:pt x="3532" y="5011"/>
                  </a:lnTo>
                  <a:lnTo>
                    <a:pt x="3522" y="5008"/>
                  </a:lnTo>
                  <a:lnTo>
                    <a:pt x="3511" y="5008"/>
                  </a:lnTo>
                  <a:lnTo>
                    <a:pt x="3500" y="5005"/>
                  </a:lnTo>
                  <a:lnTo>
                    <a:pt x="3489" y="5004"/>
                  </a:lnTo>
                  <a:lnTo>
                    <a:pt x="3478" y="5005"/>
                  </a:lnTo>
                  <a:lnTo>
                    <a:pt x="3469" y="5000"/>
                  </a:lnTo>
                  <a:lnTo>
                    <a:pt x="3463" y="4989"/>
                  </a:lnTo>
                  <a:lnTo>
                    <a:pt x="3463" y="4977"/>
                  </a:lnTo>
                  <a:lnTo>
                    <a:pt x="3461" y="4967"/>
                  </a:lnTo>
                  <a:lnTo>
                    <a:pt x="3461" y="4955"/>
                  </a:lnTo>
                  <a:lnTo>
                    <a:pt x="3450" y="4951"/>
                  </a:lnTo>
                  <a:lnTo>
                    <a:pt x="3448" y="4940"/>
                  </a:lnTo>
                  <a:lnTo>
                    <a:pt x="3440" y="4932"/>
                  </a:lnTo>
                  <a:lnTo>
                    <a:pt x="3433" y="4923"/>
                  </a:lnTo>
                  <a:lnTo>
                    <a:pt x="3423" y="4917"/>
                  </a:lnTo>
                  <a:lnTo>
                    <a:pt x="3419" y="4908"/>
                  </a:lnTo>
                  <a:lnTo>
                    <a:pt x="3412" y="4899"/>
                  </a:lnTo>
                  <a:lnTo>
                    <a:pt x="3405" y="4890"/>
                  </a:lnTo>
                  <a:lnTo>
                    <a:pt x="3399" y="4880"/>
                  </a:lnTo>
                  <a:lnTo>
                    <a:pt x="3390" y="4874"/>
                  </a:lnTo>
                  <a:lnTo>
                    <a:pt x="3385" y="4864"/>
                  </a:lnTo>
                  <a:lnTo>
                    <a:pt x="3383" y="4852"/>
                  </a:lnTo>
                  <a:lnTo>
                    <a:pt x="3390" y="4843"/>
                  </a:lnTo>
                  <a:lnTo>
                    <a:pt x="3391" y="4830"/>
                  </a:lnTo>
                  <a:lnTo>
                    <a:pt x="3385" y="4821"/>
                  </a:lnTo>
                  <a:lnTo>
                    <a:pt x="3374" y="4822"/>
                  </a:lnTo>
                  <a:lnTo>
                    <a:pt x="3365" y="4815"/>
                  </a:lnTo>
                  <a:lnTo>
                    <a:pt x="3363" y="4812"/>
                  </a:lnTo>
                  <a:lnTo>
                    <a:pt x="3355" y="4803"/>
                  </a:lnTo>
                  <a:lnTo>
                    <a:pt x="3355" y="4792"/>
                  </a:lnTo>
                  <a:lnTo>
                    <a:pt x="3350" y="4781"/>
                  </a:lnTo>
                  <a:lnTo>
                    <a:pt x="3350" y="4769"/>
                  </a:lnTo>
                  <a:lnTo>
                    <a:pt x="3349" y="4766"/>
                  </a:lnTo>
                  <a:lnTo>
                    <a:pt x="3356" y="4766"/>
                  </a:lnTo>
                  <a:lnTo>
                    <a:pt x="3362" y="4776"/>
                  </a:lnTo>
                  <a:lnTo>
                    <a:pt x="3371" y="4781"/>
                  </a:lnTo>
                  <a:lnTo>
                    <a:pt x="3373" y="4784"/>
                  </a:lnTo>
                  <a:lnTo>
                    <a:pt x="3382" y="4784"/>
                  </a:lnTo>
                  <a:lnTo>
                    <a:pt x="3372" y="4779"/>
                  </a:lnTo>
                  <a:lnTo>
                    <a:pt x="3369" y="4768"/>
                  </a:lnTo>
                  <a:lnTo>
                    <a:pt x="3360" y="4760"/>
                  </a:lnTo>
                  <a:lnTo>
                    <a:pt x="3361" y="4752"/>
                  </a:lnTo>
                  <a:lnTo>
                    <a:pt x="3364" y="4741"/>
                  </a:lnTo>
                  <a:lnTo>
                    <a:pt x="3363" y="4740"/>
                  </a:lnTo>
                  <a:lnTo>
                    <a:pt x="3355" y="4733"/>
                  </a:lnTo>
                  <a:lnTo>
                    <a:pt x="3355" y="4733"/>
                  </a:lnTo>
                  <a:lnTo>
                    <a:pt x="3348" y="4734"/>
                  </a:lnTo>
                  <a:lnTo>
                    <a:pt x="3352" y="4745"/>
                  </a:lnTo>
                  <a:lnTo>
                    <a:pt x="3351" y="4756"/>
                  </a:lnTo>
                  <a:lnTo>
                    <a:pt x="3341" y="4752"/>
                  </a:lnTo>
                  <a:lnTo>
                    <a:pt x="3331" y="4746"/>
                  </a:lnTo>
                  <a:lnTo>
                    <a:pt x="3321" y="4743"/>
                  </a:lnTo>
                  <a:lnTo>
                    <a:pt x="3322" y="4731"/>
                  </a:lnTo>
                  <a:lnTo>
                    <a:pt x="3319" y="4722"/>
                  </a:lnTo>
                  <a:lnTo>
                    <a:pt x="3313" y="4713"/>
                  </a:lnTo>
                  <a:lnTo>
                    <a:pt x="3304" y="4706"/>
                  </a:lnTo>
                  <a:lnTo>
                    <a:pt x="3296" y="4698"/>
                  </a:lnTo>
                  <a:lnTo>
                    <a:pt x="3289" y="4689"/>
                  </a:lnTo>
                  <a:lnTo>
                    <a:pt x="3287" y="4687"/>
                  </a:lnTo>
                  <a:lnTo>
                    <a:pt x="3280" y="4679"/>
                  </a:lnTo>
                  <a:lnTo>
                    <a:pt x="3278" y="4668"/>
                  </a:lnTo>
                  <a:lnTo>
                    <a:pt x="3274" y="4657"/>
                  </a:lnTo>
                  <a:lnTo>
                    <a:pt x="3271" y="4645"/>
                  </a:lnTo>
                  <a:lnTo>
                    <a:pt x="3271" y="4634"/>
                  </a:lnTo>
                  <a:lnTo>
                    <a:pt x="3272" y="4622"/>
                  </a:lnTo>
                  <a:lnTo>
                    <a:pt x="3269" y="4611"/>
                  </a:lnTo>
                  <a:lnTo>
                    <a:pt x="3264" y="4601"/>
                  </a:lnTo>
                  <a:lnTo>
                    <a:pt x="3257" y="4593"/>
                  </a:lnTo>
                  <a:lnTo>
                    <a:pt x="3250" y="4585"/>
                  </a:lnTo>
                  <a:lnTo>
                    <a:pt x="3241" y="4578"/>
                  </a:lnTo>
                  <a:lnTo>
                    <a:pt x="3237" y="4567"/>
                  </a:lnTo>
                  <a:lnTo>
                    <a:pt x="3236" y="4555"/>
                  </a:lnTo>
                  <a:lnTo>
                    <a:pt x="3241" y="4545"/>
                  </a:lnTo>
                  <a:lnTo>
                    <a:pt x="3246" y="4534"/>
                  </a:lnTo>
                  <a:lnTo>
                    <a:pt x="3251" y="4524"/>
                  </a:lnTo>
                  <a:lnTo>
                    <a:pt x="3250" y="4512"/>
                  </a:lnTo>
                  <a:lnTo>
                    <a:pt x="3253" y="4501"/>
                  </a:lnTo>
                  <a:lnTo>
                    <a:pt x="3255" y="4490"/>
                  </a:lnTo>
                  <a:lnTo>
                    <a:pt x="3255" y="4482"/>
                  </a:lnTo>
                  <a:lnTo>
                    <a:pt x="3253" y="4471"/>
                  </a:lnTo>
                  <a:lnTo>
                    <a:pt x="3248" y="4461"/>
                  </a:lnTo>
                  <a:lnTo>
                    <a:pt x="3247" y="4449"/>
                  </a:lnTo>
                  <a:lnTo>
                    <a:pt x="3247" y="4441"/>
                  </a:lnTo>
                  <a:lnTo>
                    <a:pt x="3239" y="4434"/>
                  </a:lnTo>
                  <a:lnTo>
                    <a:pt x="3235" y="4423"/>
                  </a:lnTo>
                  <a:lnTo>
                    <a:pt x="3234" y="4411"/>
                  </a:lnTo>
                  <a:lnTo>
                    <a:pt x="3235" y="4399"/>
                  </a:lnTo>
                  <a:lnTo>
                    <a:pt x="3232" y="4388"/>
                  </a:lnTo>
                  <a:lnTo>
                    <a:pt x="3227" y="4378"/>
                  </a:lnTo>
                  <a:lnTo>
                    <a:pt x="3230" y="4367"/>
                  </a:lnTo>
                  <a:lnTo>
                    <a:pt x="3233" y="4356"/>
                  </a:lnTo>
                  <a:lnTo>
                    <a:pt x="3236" y="4344"/>
                  </a:lnTo>
                  <a:lnTo>
                    <a:pt x="3240" y="4334"/>
                  </a:lnTo>
                  <a:lnTo>
                    <a:pt x="3244" y="4323"/>
                  </a:lnTo>
                  <a:lnTo>
                    <a:pt x="3246" y="4316"/>
                  </a:lnTo>
                  <a:lnTo>
                    <a:pt x="3248" y="4305"/>
                  </a:lnTo>
                  <a:lnTo>
                    <a:pt x="3250" y="4296"/>
                  </a:lnTo>
                  <a:lnTo>
                    <a:pt x="3251" y="4284"/>
                  </a:lnTo>
                  <a:lnTo>
                    <a:pt x="3252" y="4273"/>
                  </a:lnTo>
                  <a:lnTo>
                    <a:pt x="3252" y="4263"/>
                  </a:lnTo>
                  <a:lnTo>
                    <a:pt x="3254" y="4252"/>
                  </a:lnTo>
                  <a:lnTo>
                    <a:pt x="3255" y="4240"/>
                  </a:lnTo>
                  <a:lnTo>
                    <a:pt x="3256" y="4229"/>
                  </a:lnTo>
                  <a:lnTo>
                    <a:pt x="3257" y="4217"/>
                  </a:lnTo>
                  <a:lnTo>
                    <a:pt x="3259" y="4206"/>
                  </a:lnTo>
                  <a:lnTo>
                    <a:pt x="3259" y="4203"/>
                  </a:lnTo>
                  <a:lnTo>
                    <a:pt x="3261" y="4191"/>
                  </a:lnTo>
                  <a:lnTo>
                    <a:pt x="3261" y="4180"/>
                  </a:lnTo>
                  <a:lnTo>
                    <a:pt x="3261" y="4168"/>
                  </a:lnTo>
                  <a:lnTo>
                    <a:pt x="3262" y="4156"/>
                  </a:lnTo>
                  <a:lnTo>
                    <a:pt x="3260" y="4145"/>
                  </a:lnTo>
                  <a:lnTo>
                    <a:pt x="3261" y="4144"/>
                  </a:lnTo>
                  <a:lnTo>
                    <a:pt x="3261" y="4132"/>
                  </a:lnTo>
                  <a:lnTo>
                    <a:pt x="3263" y="4121"/>
                  </a:lnTo>
                  <a:lnTo>
                    <a:pt x="3259" y="4110"/>
                  </a:lnTo>
                  <a:lnTo>
                    <a:pt x="3255" y="4106"/>
                  </a:lnTo>
                  <a:lnTo>
                    <a:pt x="3256" y="4094"/>
                  </a:lnTo>
                  <a:lnTo>
                    <a:pt x="3256" y="4083"/>
                  </a:lnTo>
                  <a:lnTo>
                    <a:pt x="3258" y="4094"/>
                  </a:lnTo>
                  <a:lnTo>
                    <a:pt x="3269" y="4095"/>
                  </a:lnTo>
                  <a:lnTo>
                    <a:pt x="3265" y="4084"/>
                  </a:lnTo>
                  <a:lnTo>
                    <a:pt x="3264" y="4073"/>
                  </a:lnTo>
                  <a:lnTo>
                    <a:pt x="3254" y="4067"/>
                  </a:lnTo>
                  <a:lnTo>
                    <a:pt x="3253" y="4062"/>
                  </a:lnTo>
                  <a:lnTo>
                    <a:pt x="3260" y="4052"/>
                  </a:lnTo>
                  <a:lnTo>
                    <a:pt x="3270" y="4048"/>
                  </a:lnTo>
                  <a:lnTo>
                    <a:pt x="3259" y="4047"/>
                  </a:lnTo>
                  <a:lnTo>
                    <a:pt x="3249" y="4051"/>
                  </a:lnTo>
                  <a:lnTo>
                    <a:pt x="3249" y="4040"/>
                  </a:lnTo>
                  <a:lnTo>
                    <a:pt x="3247" y="4028"/>
                  </a:lnTo>
                  <a:lnTo>
                    <a:pt x="3241" y="4018"/>
                  </a:lnTo>
                  <a:lnTo>
                    <a:pt x="3239" y="4007"/>
                  </a:lnTo>
                  <a:lnTo>
                    <a:pt x="3238" y="4002"/>
                  </a:lnTo>
                  <a:lnTo>
                    <a:pt x="3235" y="3991"/>
                  </a:lnTo>
                  <a:lnTo>
                    <a:pt x="3230" y="3980"/>
                  </a:lnTo>
                  <a:lnTo>
                    <a:pt x="3223" y="3974"/>
                  </a:lnTo>
                  <a:lnTo>
                    <a:pt x="3218" y="3963"/>
                  </a:lnTo>
                  <a:lnTo>
                    <a:pt x="3216" y="3952"/>
                  </a:lnTo>
                  <a:lnTo>
                    <a:pt x="3218" y="3940"/>
                  </a:lnTo>
                  <a:lnTo>
                    <a:pt x="3228" y="3935"/>
                  </a:lnTo>
                  <a:lnTo>
                    <a:pt x="3238" y="3940"/>
                  </a:lnTo>
                  <a:lnTo>
                    <a:pt x="3248" y="3944"/>
                  </a:lnTo>
                  <a:lnTo>
                    <a:pt x="3258" y="3950"/>
                  </a:lnTo>
                  <a:lnTo>
                    <a:pt x="3269" y="3951"/>
                  </a:lnTo>
                  <a:lnTo>
                    <a:pt x="3280" y="3951"/>
                  </a:lnTo>
                  <a:lnTo>
                    <a:pt x="3290" y="3953"/>
                  </a:lnTo>
                  <a:lnTo>
                    <a:pt x="3301" y="3954"/>
                  </a:lnTo>
                  <a:lnTo>
                    <a:pt x="3311" y="3950"/>
                  </a:lnTo>
                  <a:lnTo>
                    <a:pt x="3317" y="3960"/>
                  </a:lnTo>
                  <a:lnTo>
                    <a:pt x="3324" y="3959"/>
                  </a:lnTo>
                  <a:lnTo>
                    <a:pt x="3333" y="3952"/>
                  </a:lnTo>
                  <a:lnTo>
                    <a:pt x="3336" y="3964"/>
                  </a:lnTo>
                  <a:lnTo>
                    <a:pt x="3342" y="3973"/>
                  </a:lnTo>
                  <a:lnTo>
                    <a:pt x="3335" y="3982"/>
                  </a:lnTo>
                  <a:lnTo>
                    <a:pt x="3326" y="3989"/>
                  </a:lnTo>
                  <a:lnTo>
                    <a:pt x="3320" y="3996"/>
                  </a:lnTo>
                  <a:lnTo>
                    <a:pt x="3315" y="4006"/>
                  </a:lnTo>
                  <a:lnTo>
                    <a:pt x="3310" y="4017"/>
                  </a:lnTo>
                  <a:lnTo>
                    <a:pt x="3321" y="4015"/>
                  </a:lnTo>
                  <a:lnTo>
                    <a:pt x="3317" y="4004"/>
                  </a:lnTo>
                  <a:lnTo>
                    <a:pt x="3318" y="4003"/>
                  </a:lnTo>
                  <a:lnTo>
                    <a:pt x="3325" y="3995"/>
                  </a:lnTo>
                  <a:lnTo>
                    <a:pt x="3335" y="3989"/>
                  </a:lnTo>
                  <a:lnTo>
                    <a:pt x="3340" y="3979"/>
                  </a:lnTo>
                  <a:lnTo>
                    <a:pt x="3350" y="3983"/>
                  </a:lnTo>
                  <a:lnTo>
                    <a:pt x="3340" y="3985"/>
                  </a:lnTo>
                  <a:lnTo>
                    <a:pt x="3344" y="3996"/>
                  </a:lnTo>
                  <a:lnTo>
                    <a:pt x="3347" y="4007"/>
                  </a:lnTo>
                  <a:lnTo>
                    <a:pt x="3346" y="4013"/>
                  </a:lnTo>
                  <a:lnTo>
                    <a:pt x="3345" y="4025"/>
                  </a:lnTo>
                  <a:lnTo>
                    <a:pt x="3342" y="4014"/>
                  </a:lnTo>
                  <a:lnTo>
                    <a:pt x="3342" y="4013"/>
                  </a:lnTo>
                  <a:lnTo>
                    <a:pt x="3341" y="4013"/>
                  </a:lnTo>
                  <a:lnTo>
                    <a:pt x="3334" y="4022"/>
                  </a:lnTo>
                  <a:lnTo>
                    <a:pt x="3331" y="4017"/>
                  </a:lnTo>
                  <a:lnTo>
                    <a:pt x="3324" y="4025"/>
                  </a:lnTo>
                  <a:lnTo>
                    <a:pt x="3319" y="4035"/>
                  </a:lnTo>
                  <a:lnTo>
                    <a:pt x="3315" y="4038"/>
                  </a:lnTo>
                  <a:lnTo>
                    <a:pt x="3324" y="4031"/>
                  </a:lnTo>
                  <a:lnTo>
                    <a:pt x="3320" y="4042"/>
                  </a:lnTo>
                  <a:lnTo>
                    <a:pt x="3327" y="4033"/>
                  </a:lnTo>
                  <a:lnTo>
                    <a:pt x="3337" y="4038"/>
                  </a:lnTo>
                  <a:lnTo>
                    <a:pt x="3338" y="4037"/>
                  </a:lnTo>
                  <a:lnTo>
                    <a:pt x="3345" y="4028"/>
                  </a:lnTo>
                  <a:lnTo>
                    <a:pt x="3355" y="4026"/>
                  </a:lnTo>
                  <a:lnTo>
                    <a:pt x="3354" y="4020"/>
                  </a:lnTo>
                  <a:lnTo>
                    <a:pt x="3357" y="4008"/>
                  </a:lnTo>
                  <a:lnTo>
                    <a:pt x="3359" y="3997"/>
                  </a:lnTo>
                  <a:lnTo>
                    <a:pt x="3367" y="4005"/>
                  </a:lnTo>
                  <a:lnTo>
                    <a:pt x="3365" y="3993"/>
                  </a:lnTo>
                  <a:lnTo>
                    <a:pt x="3357" y="3985"/>
                  </a:lnTo>
                  <a:lnTo>
                    <a:pt x="3356" y="3982"/>
                  </a:lnTo>
                  <a:lnTo>
                    <a:pt x="3360" y="3972"/>
                  </a:lnTo>
                  <a:lnTo>
                    <a:pt x="3367" y="3963"/>
                  </a:lnTo>
                  <a:lnTo>
                    <a:pt x="3358" y="3955"/>
                  </a:lnTo>
                  <a:lnTo>
                    <a:pt x="3356" y="3945"/>
                  </a:lnTo>
                  <a:lnTo>
                    <a:pt x="3357" y="3957"/>
                  </a:lnTo>
                  <a:lnTo>
                    <a:pt x="3348" y="3950"/>
                  </a:lnTo>
                  <a:lnTo>
                    <a:pt x="3355" y="3943"/>
                  </a:lnTo>
                  <a:lnTo>
                    <a:pt x="3357" y="3940"/>
                  </a:lnTo>
                  <a:lnTo>
                    <a:pt x="3348" y="3933"/>
                  </a:lnTo>
                  <a:lnTo>
                    <a:pt x="3340" y="3925"/>
                  </a:lnTo>
                  <a:lnTo>
                    <a:pt x="3351" y="3926"/>
                  </a:lnTo>
                  <a:lnTo>
                    <a:pt x="3353" y="3914"/>
                  </a:lnTo>
                  <a:lnTo>
                    <a:pt x="3350" y="3911"/>
                  </a:lnTo>
                  <a:lnTo>
                    <a:pt x="3346" y="3900"/>
                  </a:lnTo>
                  <a:lnTo>
                    <a:pt x="3336" y="3895"/>
                  </a:lnTo>
                  <a:lnTo>
                    <a:pt x="3330" y="3885"/>
                  </a:lnTo>
                  <a:lnTo>
                    <a:pt x="3334" y="3881"/>
                  </a:lnTo>
                  <a:lnTo>
                    <a:pt x="3350" y="3881"/>
                  </a:lnTo>
                  <a:lnTo>
                    <a:pt x="3363" y="3881"/>
                  </a:lnTo>
                  <a:lnTo>
                    <a:pt x="3375" y="3881"/>
                  </a:lnTo>
                  <a:lnTo>
                    <a:pt x="3388" y="3882"/>
                  </a:lnTo>
                  <a:lnTo>
                    <a:pt x="3402" y="3882"/>
                  </a:lnTo>
                  <a:lnTo>
                    <a:pt x="3414" y="3882"/>
                  </a:lnTo>
                  <a:lnTo>
                    <a:pt x="3424" y="3881"/>
                  </a:lnTo>
                  <a:lnTo>
                    <a:pt x="3436" y="3882"/>
                  </a:lnTo>
                  <a:lnTo>
                    <a:pt x="3448" y="3882"/>
                  </a:lnTo>
                  <a:lnTo>
                    <a:pt x="3455" y="3882"/>
                  </a:lnTo>
                  <a:lnTo>
                    <a:pt x="3469" y="3882"/>
                  </a:lnTo>
                  <a:lnTo>
                    <a:pt x="3487" y="3882"/>
                  </a:lnTo>
                  <a:lnTo>
                    <a:pt x="3505" y="3882"/>
                  </a:lnTo>
                  <a:lnTo>
                    <a:pt x="3517" y="3882"/>
                  </a:lnTo>
                  <a:lnTo>
                    <a:pt x="3530" y="3882"/>
                  </a:lnTo>
                  <a:lnTo>
                    <a:pt x="3542" y="3882"/>
                  </a:lnTo>
                  <a:lnTo>
                    <a:pt x="3557" y="3882"/>
                  </a:lnTo>
                  <a:lnTo>
                    <a:pt x="3570" y="3882"/>
                  </a:lnTo>
                  <a:lnTo>
                    <a:pt x="3573" y="3882"/>
                  </a:lnTo>
                  <a:lnTo>
                    <a:pt x="3585" y="3882"/>
                  </a:lnTo>
                  <a:lnTo>
                    <a:pt x="3596" y="3882"/>
                  </a:lnTo>
                  <a:lnTo>
                    <a:pt x="3608" y="3882"/>
                  </a:lnTo>
                  <a:lnTo>
                    <a:pt x="3618" y="3882"/>
                  </a:lnTo>
                  <a:lnTo>
                    <a:pt x="3629" y="3882"/>
                  </a:lnTo>
                  <a:lnTo>
                    <a:pt x="3642" y="3882"/>
                  </a:lnTo>
                  <a:lnTo>
                    <a:pt x="3654" y="3882"/>
                  </a:lnTo>
                  <a:lnTo>
                    <a:pt x="3665" y="3882"/>
                  </a:lnTo>
                  <a:lnTo>
                    <a:pt x="3678" y="3882"/>
                  </a:lnTo>
                  <a:lnTo>
                    <a:pt x="3679" y="3882"/>
                  </a:lnTo>
                  <a:lnTo>
                    <a:pt x="3690" y="3882"/>
                  </a:lnTo>
                  <a:lnTo>
                    <a:pt x="3703" y="3882"/>
                  </a:lnTo>
                  <a:lnTo>
                    <a:pt x="3715" y="3882"/>
                  </a:lnTo>
                  <a:lnTo>
                    <a:pt x="3726" y="3882"/>
                  </a:lnTo>
                  <a:lnTo>
                    <a:pt x="3737" y="3882"/>
                  </a:lnTo>
                  <a:lnTo>
                    <a:pt x="3746" y="3882"/>
                  </a:lnTo>
                  <a:lnTo>
                    <a:pt x="3766" y="3882"/>
                  </a:lnTo>
                  <a:lnTo>
                    <a:pt x="3783" y="3882"/>
                  </a:lnTo>
                  <a:lnTo>
                    <a:pt x="3794" y="3882"/>
                  </a:lnTo>
                  <a:lnTo>
                    <a:pt x="3805" y="3882"/>
                  </a:lnTo>
                  <a:lnTo>
                    <a:pt x="3816" y="3882"/>
                  </a:lnTo>
                  <a:lnTo>
                    <a:pt x="3826" y="3882"/>
                  </a:lnTo>
                  <a:lnTo>
                    <a:pt x="3842" y="3882"/>
                  </a:lnTo>
                  <a:lnTo>
                    <a:pt x="3856" y="3882"/>
                  </a:lnTo>
                  <a:lnTo>
                    <a:pt x="3864" y="3882"/>
                  </a:lnTo>
                  <a:lnTo>
                    <a:pt x="3875" y="3882"/>
                  </a:lnTo>
                  <a:lnTo>
                    <a:pt x="3889" y="3882"/>
                  </a:lnTo>
                  <a:lnTo>
                    <a:pt x="3903" y="3882"/>
                  </a:lnTo>
                  <a:lnTo>
                    <a:pt x="3917" y="3882"/>
                  </a:lnTo>
                  <a:lnTo>
                    <a:pt x="3934" y="3882"/>
                  </a:lnTo>
                  <a:lnTo>
                    <a:pt x="3953" y="3882"/>
                  </a:lnTo>
                  <a:lnTo>
                    <a:pt x="3969" y="3882"/>
                  </a:lnTo>
                  <a:lnTo>
                    <a:pt x="3980" y="3882"/>
                  </a:lnTo>
                  <a:lnTo>
                    <a:pt x="3995" y="3882"/>
                  </a:lnTo>
                  <a:lnTo>
                    <a:pt x="4013" y="3882"/>
                  </a:lnTo>
                  <a:lnTo>
                    <a:pt x="4024" y="3882"/>
                  </a:lnTo>
                  <a:lnTo>
                    <a:pt x="4038" y="3882"/>
                  </a:lnTo>
                  <a:lnTo>
                    <a:pt x="4056" y="3882"/>
                  </a:lnTo>
                  <a:lnTo>
                    <a:pt x="4071" y="3882"/>
                  </a:lnTo>
                  <a:lnTo>
                    <a:pt x="4088" y="3882"/>
                  </a:lnTo>
                  <a:lnTo>
                    <a:pt x="4101" y="3882"/>
                  </a:lnTo>
                  <a:lnTo>
                    <a:pt x="4115" y="3882"/>
                  </a:lnTo>
                  <a:lnTo>
                    <a:pt x="4126" y="3881"/>
                  </a:lnTo>
                  <a:lnTo>
                    <a:pt x="4131" y="3881"/>
                  </a:lnTo>
                  <a:lnTo>
                    <a:pt x="4140" y="3881"/>
                  </a:lnTo>
                  <a:lnTo>
                    <a:pt x="4160" y="3881"/>
                  </a:lnTo>
                  <a:lnTo>
                    <a:pt x="4173" y="3882"/>
                  </a:lnTo>
                  <a:lnTo>
                    <a:pt x="4188" y="3882"/>
                  </a:lnTo>
                  <a:lnTo>
                    <a:pt x="4207" y="3882"/>
                  </a:lnTo>
                  <a:lnTo>
                    <a:pt x="4212" y="3882"/>
                  </a:lnTo>
                  <a:lnTo>
                    <a:pt x="4224" y="3882"/>
                  </a:lnTo>
                  <a:lnTo>
                    <a:pt x="4235" y="3882"/>
                  </a:lnTo>
                  <a:lnTo>
                    <a:pt x="4255" y="3882"/>
                  </a:lnTo>
                  <a:lnTo>
                    <a:pt x="4270" y="3882"/>
                  </a:lnTo>
                  <a:lnTo>
                    <a:pt x="4279" y="3882"/>
                  </a:lnTo>
                  <a:lnTo>
                    <a:pt x="4298" y="3882"/>
                  </a:lnTo>
                  <a:lnTo>
                    <a:pt x="4315" y="3882"/>
                  </a:lnTo>
                  <a:lnTo>
                    <a:pt x="4334" y="3882"/>
                  </a:lnTo>
                  <a:lnTo>
                    <a:pt x="4345" y="3882"/>
                  </a:lnTo>
                  <a:lnTo>
                    <a:pt x="4364" y="3882"/>
                  </a:lnTo>
                  <a:lnTo>
                    <a:pt x="4383" y="3882"/>
                  </a:lnTo>
                  <a:lnTo>
                    <a:pt x="4398" y="3882"/>
                  </a:lnTo>
                  <a:lnTo>
                    <a:pt x="4406" y="3882"/>
                  </a:lnTo>
                  <a:lnTo>
                    <a:pt x="4417" y="3882"/>
                  </a:lnTo>
                  <a:lnTo>
                    <a:pt x="4429" y="3882"/>
                  </a:lnTo>
                  <a:lnTo>
                    <a:pt x="4446" y="3881"/>
                  </a:lnTo>
                  <a:lnTo>
                    <a:pt x="4458" y="3881"/>
                  </a:lnTo>
                  <a:lnTo>
                    <a:pt x="4466" y="3882"/>
                  </a:lnTo>
                  <a:lnTo>
                    <a:pt x="4478" y="3882"/>
                  </a:lnTo>
                  <a:lnTo>
                    <a:pt x="4491" y="3882"/>
                  </a:lnTo>
                  <a:lnTo>
                    <a:pt x="4503" y="3882"/>
                  </a:lnTo>
                  <a:lnTo>
                    <a:pt x="4514" y="3882"/>
                  </a:lnTo>
                  <a:lnTo>
                    <a:pt x="4525" y="3882"/>
                  </a:lnTo>
                  <a:lnTo>
                    <a:pt x="4533" y="3882"/>
                  </a:lnTo>
                  <a:lnTo>
                    <a:pt x="4544" y="3882"/>
                  </a:lnTo>
                  <a:lnTo>
                    <a:pt x="4558" y="3882"/>
                  </a:lnTo>
                  <a:lnTo>
                    <a:pt x="4569" y="3882"/>
                  </a:lnTo>
                  <a:lnTo>
                    <a:pt x="4580" y="3882"/>
                  </a:lnTo>
                  <a:lnTo>
                    <a:pt x="4589" y="3882"/>
                  </a:lnTo>
                  <a:lnTo>
                    <a:pt x="4600" y="3882"/>
                  </a:lnTo>
                  <a:lnTo>
                    <a:pt x="4612" y="3882"/>
                  </a:lnTo>
                  <a:lnTo>
                    <a:pt x="4620" y="3882"/>
                  </a:lnTo>
                  <a:lnTo>
                    <a:pt x="4621" y="3882"/>
                  </a:lnTo>
                  <a:lnTo>
                    <a:pt x="4633" y="3882"/>
                  </a:lnTo>
                  <a:lnTo>
                    <a:pt x="4644" y="3882"/>
                  </a:lnTo>
                  <a:lnTo>
                    <a:pt x="4657" y="3882"/>
                  </a:lnTo>
                  <a:lnTo>
                    <a:pt x="4668" y="3882"/>
                  </a:lnTo>
                  <a:lnTo>
                    <a:pt x="4680" y="3882"/>
                  </a:lnTo>
                  <a:lnTo>
                    <a:pt x="4691" y="3882"/>
                  </a:lnTo>
                  <a:lnTo>
                    <a:pt x="4694" y="3882"/>
                  </a:lnTo>
                  <a:lnTo>
                    <a:pt x="4707" y="3882"/>
                  </a:lnTo>
                  <a:lnTo>
                    <a:pt x="4719" y="3882"/>
                  </a:lnTo>
                  <a:lnTo>
                    <a:pt x="4730" y="3882"/>
                  </a:lnTo>
                  <a:lnTo>
                    <a:pt x="4733" y="3882"/>
                  </a:lnTo>
                  <a:lnTo>
                    <a:pt x="4747" y="3882"/>
                  </a:lnTo>
                  <a:lnTo>
                    <a:pt x="4762" y="3882"/>
                  </a:lnTo>
                  <a:lnTo>
                    <a:pt x="4770" y="3882"/>
                  </a:lnTo>
                  <a:lnTo>
                    <a:pt x="4786" y="3882"/>
                  </a:lnTo>
                  <a:lnTo>
                    <a:pt x="4801" y="3882"/>
                  </a:lnTo>
                  <a:lnTo>
                    <a:pt x="4814" y="3882"/>
                  </a:lnTo>
                  <a:lnTo>
                    <a:pt x="4825" y="3882"/>
                  </a:lnTo>
                  <a:lnTo>
                    <a:pt x="4834" y="3882"/>
                  </a:lnTo>
                  <a:lnTo>
                    <a:pt x="4845" y="3882"/>
                  </a:lnTo>
                  <a:lnTo>
                    <a:pt x="4857" y="3882"/>
                  </a:lnTo>
                  <a:lnTo>
                    <a:pt x="4868" y="3882"/>
                  </a:lnTo>
                  <a:lnTo>
                    <a:pt x="4872" y="3882"/>
                  </a:lnTo>
                  <a:lnTo>
                    <a:pt x="4883" y="3882"/>
                  </a:lnTo>
                  <a:lnTo>
                    <a:pt x="4894" y="3882"/>
                  </a:lnTo>
                  <a:lnTo>
                    <a:pt x="4906" y="3881"/>
                  </a:lnTo>
                  <a:lnTo>
                    <a:pt x="4918" y="3881"/>
                  </a:lnTo>
                  <a:lnTo>
                    <a:pt x="4922" y="3881"/>
                  </a:lnTo>
                  <a:lnTo>
                    <a:pt x="4934" y="3882"/>
                  </a:lnTo>
                  <a:lnTo>
                    <a:pt x="4946" y="3881"/>
                  </a:lnTo>
                  <a:lnTo>
                    <a:pt x="4958" y="3882"/>
                  </a:lnTo>
                  <a:lnTo>
                    <a:pt x="4970" y="3882"/>
                  </a:lnTo>
                  <a:lnTo>
                    <a:pt x="4982" y="3882"/>
                  </a:lnTo>
                  <a:lnTo>
                    <a:pt x="4993" y="3882"/>
                  </a:lnTo>
                  <a:lnTo>
                    <a:pt x="4993" y="3867"/>
                  </a:lnTo>
                  <a:lnTo>
                    <a:pt x="4993" y="3850"/>
                  </a:lnTo>
                  <a:lnTo>
                    <a:pt x="5004" y="3851"/>
                  </a:lnTo>
                  <a:lnTo>
                    <a:pt x="5013" y="3858"/>
                  </a:lnTo>
                  <a:lnTo>
                    <a:pt x="5017" y="3873"/>
                  </a:lnTo>
                  <a:lnTo>
                    <a:pt x="5022" y="3891"/>
                  </a:lnTo>
                  <a:lnTo>
                    <a:pt x="5024" y="3903"/>
                  </a:lnTo>
                  <a:lnTo>
                    <a:pt x="5035" y="3907"/>
                  </a:lnTo>
                  <a:lnTo>
                    <a:pt x="5037" y="3906"/>
                  </a:lnTo>
                  <a:lnTo>
                    <a:pt x="5037" y="3906"/>
                  </a:lnTo>
                  <a:lnTo>
                    <a:pt x="5047" y="3910"/>
                  </a:lnTo>
                  <a:lnTo>
                    <a:pt x="5058" y="3911"/>
                  </a:lnTo>
                  <a:lnTo>
                    <a:pt x="5069" y="3912"/>
                  </a:lnTo>
                  <a:lnTo>
                    <a:pt x="5075" y="3922"/>
                  </a:lnTo>
                  <a:lnTo>
                    <a:pt x="5086" y="3921"/>
                  </a:lnTo>
                  <a:lnTo>
                    <a:pt x="5096" y="3915"/>
                  </a:lnTo>
                  <a:lnTo>
                    <a:pt x="5106" y="3911"/>
                  </a:lnTo>
                  <a:lnTo>
                    <a:pt x="5117" y="3912"/>
                  </a:lnTo>
                  <a:lnTo>
                    <a:pt x="5123" y="3913"/>
                  </a:lnTo>
                  <a:lnTo>
                    <a:pt x="5134" y="3917"/>
                  </a:lnTo>
                  <a:lnTo>
                    <a:pt x="5143" y="3928"/>
                  </a:lnTo>
                  <a:lnTo>
                    <a:pt x="5154" y="3933"/>
                  </a:lnTo>
                  <a:lnTo>
                    <a:pt x="5165" y="3937"/>
                  </a:lnTo>
                  <a:lnTo>
                    <a:pt x="5176" y="3935"/>
                  </a:lnTo>
                  <a:lnTo>
                    <a:pt x="5184" y="3943"/>
                  </a:lnTo>
                  <a:lnTo>
                    <a:pt x="5195" y="3947"/>
                  </a:lnTo>
                  <a:lnTo>
                    <a:pt x="5200" y="3955"/>
                  </a:lnTo>
                  <a:lnTo>
                    <a:pt x="5210" y="3960"/>
                  </a:lnTo>
                  <a:lnTo>
                    <a:pt x="5221" y="3958"/>
                  </a:lnTo>
                  <a:lnTo>
                    <a:pt x="5231" y="3954"/>
                  </a:lnTo>
                  <a:lnTo>
                    <a:pt x="5241" y="3949"/>
                  </a:lnTo>
                  <a:lnTo>
                    <a:pt x="5250" y="3944"/>
                  </a:lnTo>
                  <a:lnTo>
                    <a:pt x="5256" y="3954"/>
                  </a:lnTo>
                  <a:lnTo>
                    <a:pt x="5266" y="3955"/>
                  </a:lnTo>
                  <a:lnTo>
                    <a:pt x="5277" y="3956"/>
                  </a:lnTo>
                  <a:lnTo>
                    <a:pt x="5288" y="3955"/>
                  </a:lnTo>
                  <a:lnTo>
                    <a:pt x="5299" y="3956"/>
                  </a:lnTo>
                  <a:lnTo>
                    <a:pt x="5307" y="3964"/>
                  </a:lnTo>
                  <a:lnTo>
                    <a:pt x="5318" y="3962"/>
                  </a:lnTo>
                  <a:lnTo>
                    <a:pt x="5329" y="3964"/>
                  </a:lnTo>
                  <a:lnTo>
                    <a:pt x="5319" y="3970"/>
                  </a:lnTo>
                  <a:lnTo>
                    <a:pt x="5310" y="3975"/>
                  </a:lnTo>
                  <a:lnTo>
                    <a:pt x="5299" y="3979"/>
                  </a:lnTo>
                  <a:lnTo>
                    <a:pt x="5289" y="3982"/>
                  </a:lnTo>
                  <a:lnTo>
                    <a:pt x="5279" y="3986"/>
                  </a:lnTo>
                  <a:lnTo>
                    <a:pt x="5268" y="3990"/>
                  </a:lnTo>
                  <a:lnTo>
                    <a:pt x="5259" y="3995"/>
                  </a:lnTo>
                  <a:lnTo>
                    <a:pt x="5250" y="4001"/>
                  </a:lnTo>
                  <a:lnTo>
                    <a:pt x="5241" y="4008"/>
                  </a:lnTo>
                  <a:lnTo>
                    <a:pt x="5233" y="4015"/>
                  </a:lnTo>
                  <a:lnTo>
                    <a:pt x="5226" y="4024"/>
                  </a:lnTo>
                  <a:lnTo>
                    <a:pt x="5218" y="4032"/>
                  </a:lnTo>
                  <a:lnTo>
                    <a:pt x="5209" y="4038"/>
                  </a:lnTo>
                  <a:lnTo>
                    <a:pt x="5200" y="4045"/>
                  </a:lnTo>
                  <a:lnTo>
                    <a:pt x="5195" y="4050"/>
                  </a:lnTo>
                  <a:lnTo>
                    <a:pt x="5186" y="4056"/>
                  </a:lnTo>
                  <a:lnTo>
                    <a:pt x="5177" y="4064"/>
                  </a:lnTo>
                  <a:lnTo>
                    <a:pt x="5182" y="4069"/>
                  </a:lnTo>
                  <a:lnTo>
                    <a:pt x="5192" y="4071"/>
                  </a:lnTo>
                  <a:lnTo>
                    <a:pt x="5203" y="4067"/>
                  </a:lnTo>
                  <a:lnTo>
                    <a:pt x="5210" y="4065"/>
                  </a:lnTo>
                  <a:lnTo>
                    <a:pt x="5220" y="4062"/>
                  </a:lnTo>
                  <a:lnTo>
                    <a:pt x="5230" y="4056"/>
                  </a:lnTo>
                  <a:lnTo>
                    <a:pt x="5240" y="4054"/>
                  </a:lnTo>
                  <a:lnTo>
                    <a:pt x="5250" y="4049"/>
                  </a:lnTo>
                  <a:lnTo>
                    <a:pt x="5255" y="4059"/>
                  </a:lnTo>
                  <a:lnTo>
                    <a:pt x="5252" y="4070"/>
                  </a:lnTo>
                  <a:lnTo>
                    <a:pt x="5247" y="4079"/>
                  </a:lnTo>
                  <a:lnTo>
                    <a:pt x="5257" y="4075"/>
                  </a:lnTo>
                  <a:lnTo>
                    <a:pt x="5267" y="4078"/>
                  </a:lnTo>
                  <a:lnTo>
                    <a:pt x="5270" y="4079"/>
                  </a:lnTo>
                  <a:lnTo>
                    <a:pt x="5278" y="4081"/>
                  </a:lnTo>
                  <a:lnTo>
                    <a:pt x="5288" y="4076"/>
                  </a:lnTo>
                  <a:lnTo>
                    <a:pt x="5298" y="4073"/>
                  </a:lnTo>
                  <a:lnTo>
                    <a:pt x="5308" y="4067"/>
                  </a:lnTo>
                  <a:lnTo>
                    <a:pt x="5309" y="4065"/>
                  </a:lnTo>
                  <a:lnTo>
                    <a:pt x="5319" y="4059"/>
                  </a:lnTo>
                  <a:lnTo>
                    <a:pt x="5330" y="4059"/>
                  </a:lnTo>
                  <a:lnTo>
                    <a:pt x="5341" y="4057"/>
                  </a:lnTo>
                  <a:lnTo>
                    <a:pt x="5351" y="4051"/>
                  </a:lnTo>
                  <a:lnTo>
                    <a:pt x="5360" y="4046"/>
                  </a:lnTo>
                  <a:lnTo>
                    <a:pt x="5367" y="4043"/>
                  </a:lnTo>
                  <a:lnTo>
                    <a:pt x="5374" y="4034"/>
                  </a:lnTo>
                  <a:lnTo>
                    <a:pt x="5383" y="4028"/>
                  </a:lnTo>
                  <a:lnTo>
                    <a:pt x="5392" y="4022"/>
                  </a:lnTo>
                  <a:lnTo>
                    <a:pt x="5400" y="4014"/>
                  </a:lnTo>
                  <a:lnTo>
                    <a:pt x="5410" y="4009"/>
                  </a:lnTo>
                  <a:lnTo>
                    <a:pt x="5421" y="4007"/>
                  </a:lnTo>
                  <a:lnTo>
                    <a:pt x="5432" y="4007"/>
                  </a:lnTo>
                  <a:lnTo>
                    <a:pt x="5427" y="4018"/>
                  </a:lnTo>
                  <a:lnTo>
                    <a:pt x="5417" y="4024"/>
                  </a:lnTo>
                  <a:lnTo>
                    <a:pt x="5409" y="4029"/>
                  </a:lnTo>
                  <a:lnTo>
                    <a:pt x="5403" y="4039"/>
                  </a:lnTo>
                  <a:lnTo>
                    <a:pt x="5396" y="4048"/>
                  </a:lnTo>
                  <a:lnTo>
                    <a:pt x="5396" y="4051"/>
                  </a:lnTo>
                  <a:lnTo>
                    <a:pt x="5395" y="4062"/>
                  </a:lnTo>
                  <a:lnTo>
                    <a:pt x="5404" y="4055"/>
                  </a:lnTo>
                  <a:lnTo>
                    <a:pt x="5413" y="4049"/>
                  </a:lnTo>
                  <a:lnTo>
                    <a:pt x="5407" y="4059"/>
                  </a:lnTo>
                  <a:lnTo>
                    <a:pt x="5416" y="4053"/>
                  </a:lnTo>
                  <a:lnTo>
                    <a:pt x="5420" y="4053"/>
                  </a:lnTo>
                  <a:lnTo>
                    <a:pt x="5431" y="4055"/>
                  </a:lnTo>
                  <a:lnTo>
                    <a:pt x="5441" y="4060"/>
                  </a:lnTo>
                  <a:lnTo>
                    <a:pt x="5449" y="4068"/>
                  </a:lnTo>
                  <a:lnTo>
                    <a:pt x="5456" y="4077"/>
                  </a:lnTo>
                  <a:lnTo>
                    <a:pt x="5463" y="4086"/>
                  </a:lnTo>
                  <a:lnTo>
                    <a:pt x="5473" y="4086"/>
                  </a:lnTo>
                  <a:lnTo>
                    <a:pt x="5476" y="4086"/>
                  </a:lnTo>
                  <a:lnTo>
                    <a:pt x="5487" y="4089"/>
                  </a:lnTo>
                  <a:lnTo>
                    <a:pt x="5498" y="4088"/>
                  </a:lnTo>
                  <a:lnTo>
                    <a:pt x="5509" y="4088"/>
                  </a:lnTo>
                  <a:lnTo>
                    <a:pt x="5518" y="4082"/>
                  </a:lnTo>
                  <a:lnTo>
                    <a:pt x="5527" y="4076"/>
                  </a:lnTo>
                  <a:lnTo>
                    <a:pt x="5538" y="4073"/>
                  </a:lnTo>
                  <a:lnTo>
                    <a:pt x="5549" y="4071"/>
                  </a:lnTo>
                  <a:lnTo>
                    <a:pt x="5551" y="4071"/>
                  </a:lnTo>
                  <a:lnTo>
                    <a:pt x="5563" y="4072"/>
                  </a:lnTo>
                  <a:lnTo>
                    <a:pt x="5573" y="4072"/>
                  </a:lnTo>
                  <a:lnTo>
                    <a:pt x="5584" y="4067"/>
                  </a:lnTo>
                  <a:lnTo>
                    <a:pt x="5589" y="4065"/>
                  </a:lnTo>
                  <a:lnTo>
                    <a:pt x="5600" y="4065"/>
                  </a:lnTo>
                  <a:lnTo>
                    <a:pt x="5601" y="4077"/>
                  </a:lnTo>
                  <a:lnTo>
                    <a:pt x="5605" y="4088"/>
                  </a:lnTo>
                  <a:lnTo>
                    <a:pt x="5615" y="4090"/>
                  </a:lnTo>
                  <a:lnTo>
                    <a:pt x="5626" y="4087"/>
                  </a:lnTo>
                  <a:lnTo>
                    <a:pt x="5647" y="4090"/>
                  </a:lnTo>
                  <a:lnTo>
                    <a:pt x="5650" y="4101"/>
                  </a:lnTo>
                  <a:lnTo>
                    <a:pt x="5649" y="4113"/>
                  </a:lnTo>
                  <a:lnTo>
                    <a:pt x="5660" y="4115"/>
                  </a:lnTo>
                  <a:lnTo>
                    <a:pt x="5665" y="4125"/>
                  </a:lnTo>
                  <a:lnTo>
                    <a:pt x="5657" y="4128"/>
                  </a:lnTo>
                  <a:lnTo>
                    <a:pt x="5651" y="4128"/>
                  </a:lnTo>
                  <a:lnTo>
                    <a:pt x="5650" y="4128"/>
                  </a:lnTo>
                  <a:lnTo>
                    <a:pt x="5650" y="4128"/>
                  </a:lnTo>
                  <a:lnTo>
                    <a:pt x="5649" y="4128"/>
                  </a:lnTo>
                  <a:lnTo>
                    <a:pt x="5639" y="4126"/>
                  </a:lnTo>
                  <a:close/>
                  <a:moveTo>
                    <a:pt x="3512" y="5041"/>
                  </a:moveTo>
                  <a:lnTo>
                    <a:pt x="3504" y="5034"/>
                  </a:lnTo>
                  <a:lnTo>
                    <a:pt x="3515" y="5034"/>
                  </a:lnTo>
                  <a:lnTo>
                    <a:pt x="3526" y="5034"/>
                  </a:lnTo>
                  <a:lnTo>
                    <a:pt x="3517" y="5041"/>
                  </a:lnTo>
                  <a:lnTo>
                    <a:pt x="3512" y="5041"/>
                  </a:lnTo>
                  <a:close/>
                  <a:moveTo>
                    <a:pt x="3485" y="5038"/>
                  </a:moveTo>
                  <a:lnTo>
                    <a:pt x="3495" y="5036"/>
                  </a:lnTo>
                  <a:lnTo>
                    <a:pt x="3485" y="5038"/>
                  </a:lnTo>
                  <a:close/>
                  <a:moveTo>
                    <a:pt x="3583" y="5076"/>
                  </a:moveTo>
                  <a:lnTo>
                    <a:pt x="3594" y="5079"/>
                  </a:lnTo>
                  <a:lnTo>
                    <a:pt x="3602" y="5087"/>
                  </a:lnTo>
                  <a:lnTo>
                    <a:pt x="3591" y="5085"/>
                  </a:lnTo>
                  <a:lnTo>
                    <a:pt x="3584" y="5076"/>
                  </a:lnTo>
                  <a:lnTo>
                    <a:pt x="3583" y="5076"/>
                  </a:lnTo>
                  <a:close/>
                  <a:moveTo>
                    <a:pt x="3594" y="5124"/>
                  </a:moveTo>
                  <a:lnTo>
                    <a:pt x="3587" y="5115"/>
                  </a:lnTo>
                  <a:lnTo>
                    <a:pt x="3597" y="5121"/>
                  </a:lnTo>
                  <a:lnTo>
                    <a:pt x="3594" y="5124"/>
                  </a:lnTo>
                  <a:close/>
                  <a:moveTo>
                    <a:pt x="3355" y="4759"/>
                  </a:moveTo>
                  <a:lnTo>
                    <a:pt x="3348" y="4761"/>
                  </a:lnTo>
                  <a:lnTo>
                    <a:pt x="3348" y="4767"/>
                  </a:lnTo>
                  <a:lnTo>
                    <a:pt x="3358" y="4764"/>
                  </a:lnTo>
                  <a:lnTo>
                    <a:pt x="3355" y="4759"/>
                  </a:lnTo>
                  <a:close/>
                  <a:moveTo>
                    <a:pt x="3354" y="4755"/>
                  </a:moveTo>
                  <a:lnTo>
                    <a:pt x="3354" y="4755"/>
                  </a:lnTo>
                  <a:lnTo>
                    <a:pt x="3354" y="4755"/>
                  </a:lnTo>
                  <a:lnTo>
                    <a:pt x="3354" y="4755"/>
                  </a:lnTo>
                  <a:close/>
                  <a:moveTo>
                    <a:pt x="3349" y="3999"/>
                  </a:moveTo>
                  <a:lnTo>
                    <a:pt x="3345" y="3988"/>
                  </a:lnTo>
                  <a:lnTo>
                    <a:pt x="3351" y="3998"/>
                  </a:lnTo>
                  <a:lnTo>
                    <a:pt x="3349" y="3999"/>
                  </a:lnTo>
                  <a:close/>
                  <a:moveTo>
                    <a:pt x="3339" y="3931"/>
                  </a:moveTo>
                  <a:lnTo>
                    <a:pt x="3349" y="3938"/>
                  </a:lnTo>
                  <a:lnTo>
                    <a:pt x="3339" y="3944"/>
                  </a:lnTo>
                  <a:lnTo>
                    <a:pt x="3346" y="3954"/>
                  </a:lnTo>
                  <a:lnTo>
                    <a:pt x="3355" y="3961"/>
                  </a:lnTo>
                  <a:lnTo>
                    <a:pt x="3356" y="3972"/>
                  </a:lnTo>
                  <a:lnTo>
                    <a:pt x="3347" y="3967"/>
                  </a:lnTo>
                  <a:lnTo>
                    <a:pt x="3343" y="3956"/>
                  </a:lnTo>
                  <a:lnTo>
                    <a:pt x="3335" y="3948"/>
                  </a:lnTo>
                  <a:lnTo>
                    <a:pt x="3338" y="3936"/>
                  </a:lnTo>
                  <a:lnTo>
                    <a:pt x="3339" y="3931"/>
                  </a:lnTo>
                  <a:close/>
                  <a:moveTo>
                    <a:pt x="3326" y="3917"/>
                  </a:moveTo>
                  <a:lnTo>
                    <a:pt x="3331" y="3927"/>
                  </a:lnTo>
                  <a:lnTo>
                    <a:pt x="3326" y="3917"/>
                  </a:lnTo>
                  <a:close/>
                  <a:moveTo>
                    <a:pt x="3324" y="3907"/>
                  </a:moveTo>
                  <a:lnTo>
                    <a:pt x="3335" y="3910"/>
                  </a:lnTo>
                  <a:lnTo>
                    <a:pt x="3324" y="3907"/>
                  </a:lnTo>
                  <a:close/>
                  <a:moveTo>
                    <a:pt x="3321" y="3927"/>
                  </a:moveTo>
                  <a:lnTo>
                    <a:pt x="3311" y="3923"/>
                  </a:lnTo>
                  <a:lnTo>
                    <a:pt x="3322" y="3926"/>
                  </a:lnTo>
                  <a:lnTo>
                    <a:pt x="3321" y="3927"/>
                  </a:lnTo>
                  <a:close/>
                  <a:moveTo>
                    <a:pt x="5570" y="4161"/>
                  </a:moveTo>
                  <a:lnTo>
                    <a:pt x="5569" y="4149"/>
                  </a:lnTo>
                  <a:lnTo>
                    <a:pt x="5570" y="4161"/>
                  </a:lnTo>
                  <a:close/>
                  <a:moveTo>
                    <a:pt x="6189" y="4743"/>
                  </a:moveTo>
                  <a:lnTo>
                    <a:pt x="6189" y="4743"/>
                  </a:lnTo>
                  <a:lnTo>
                    <a:pt x="6193" y="4732"/>
                  </a:lnTo>
                  <a:lnTo>
                    <a:pt x="6198" y="4722"/>
                  </a:lnTo>
                  <a:lnTo>
                    <a:pt x="6194" y="4733"/>
                  </a:lnTo>
                  <a:lnTo>
                    <a:pt x="6190" y="4742"/>
                  </a:lnTo>
                  <a:lnTo>
                    <a:pt x="6184" y="4753"/>
                  </a:lnTo>
                  <a:lnTo>
                    <a:pt x="6189" y="4743"/>
                  </a:lnTo>
                  <a:close/>
                  <a:moveTo>
                    <a:pt x="5827" y="5226"/>
                  </a:moveTo>
                  <a:lnTo>
                    <a:pt x="5831" y="5215"/>
                  </a:lnTo>
                  <a:lnTo>
                    <a:pt x="5827" y="5226"/>
                  </a:lnTo>
                  <a:close/>
                  <a:moveTo>
                    <a:pt x="5948" y="5102"/>
                  </a:moveTo>
                  <a:lnTo>
                    <a:pt x="5939" y="5095"/>
                  </a:lnTo>
                  <a:lnTo>
                    <a:pt x="5949" y="5099"/>
                  </a:lnTo>
                  <a:lnTo>
                    <a:pt x="5948" y="5102"/>
                  </a:lnTo>
                  <a:close/>
                  <a:moveTo>
                    <a:pt x="5865" y="5155"/>
                  </a:moveTo>
                  <a:lnTo>
                    <a:pt x="5875" y="5150"/>
                  </a:lnTo>
                  <a:lnTo>
                    <a:pt x="5868" y="5158"/>
                  </a:lnTo>
                  <a:lnTo>
                    <a:pt x="5865" y="5155"/>
                  </a:lnTo>
                  <a:close/>
                  <a:moveTo>
                    <a:pt x="5862" y="5155"/>
                  </a:moveTo>
                  <a:lnTo>
                    <a:pt x="5857" y="5144"/>
                  </a:lnTo>
                  <a:lnTo>
                    <a:pt x="5863" y="5154"/>
                  </a:lnTo>
                  <a:lnTo>
                    <a:pt x="5862" y="5155"/>
                  </a:lnTo>
                  <a:close/>
                  <a:moveTo>
                    <a:pt x="5864" y="5166"/>
                  </a:moveTo>
                  <a:lnTo>
                    <a:pt x="5855" y="5174"/>
                  </a:lnTo>
                  <a:lnTo>
                    <a:pt x="5859" y="5163"/>
                  </a:lnTo>
                  <a:lnTo>
                    <a:pt x="5864" y="5166"/>
                  </a:lnTo>
                  <a:close/>
                  <a:moveTo>
                    <a:pt x="6052" y="5005"/>
                  </a:moveTo>
                  <a:lnTo>
                    <a:pt x="6052" y="5005"/>
                  </a:lnTo>
                  <a:lnTo>
                    <a:pt x="6062" y="5000"/>
                  </a:lnTo>
                  <a:lnTo>
                    <a:pt x="6053" y="5006"/>
                  </a:lnTo>
                  <a:lnTo>
                    <a:pt x="6052" y="5005"/>
                  </a:lnTo>
                  <a:close/>
                  <a:moveTo>
                    <a:pt x="6176" y="4920"/>
                  </a:moveTo>
                  <a:lnTo>
                    <a:pt x="6175" y="4932"/>
                  </a:lnTo>
                  <a:lnTo>
                    <a:pt x="6174" y="4943"/>
                  </a:lnTo>
                  <a:lnTo>
                    <a:pt x="6165" y="4950"/>
                  </a:lnTo>
                  <a:lnTo>
                    <a:pt x="6159" y="4952"/>
                  </a:lnTo>
                  <a:lnTo>
                    <a:pt x="6159" y="4951"/>
                  </a:lnTo>
                  <a:lnTo>
                    <a:pt x="6169" y="4946"/>
                  </a:lnTo>
                  <a:lnTo>
                    <a:pt x="6175" y="4936"/>
                  </a:lnTo>
                  <a:lnTo>
                    <a:pt x="6176" y="4925"/>
                  </a:lnTo>
                  <a:lnTo>
                    <a:pt x="6174" y="4914"/>
                  </a:lnTo>
                  <a:lnTo>
                    <a:pt x="6176" y="4920"/>
                  </a:lnTo>
                  <a:close/>
                  <a:moveTo>
                    <a:pt x="6144" y="4961"/>
                  </a:moveTo>
                  <a:lnTo>
                    <a:pt x="6153" y="4954"/>
                  </a:lnTo>
                  <a:lnTo>
                    <a:pt x="6144" y="4961"/>
                  </a:lnTo>
                  <a:close/>
                  <a:moveTo>
                    <a:pt x="6112" y="4996"/>
                  </a:moveTo>
                  <a:lnTo>
                    <a:pt x="6117" y="4986"/>
                  </a:lnTo>
                  <a:lnTo>
                    <a:pt x="6124" y="4977"/>
                  </a:lnTo>
                  <a:lnTo>
                    <a:pt x="6117" y="4986"/>
                  </a:lnTo>
                  <a:lnTo>
                    <a:pt x="6112" y="4996"/>
                  </a:lnTo>
                  <a:close/>
                  <a:moveTo>
                    <a:pt x="6078" y="4991"/>
                  </a:moveTo>
                  <a:lnTo>
                    <a:pt x="6089" y="4989"/>
                  </a:lnTo>
                  <a:lnTo>
                    <a:pt x="6099" y="4987"/>
                  </a:lnTo>
                  <a:lnTo>
                    <a:pt x="6088" y="4989"/>
                  </a:lnTo>
                  <a:lnTo>
                    <a:pt x="6078" y="4991"/>
                  </a:lnTo>
                  <a:close/>
                  <a:moveTo>
                    <a:pt x="6023" y="5046"/>
                  </a:moveTo>
                  <a:lnTo>
                    <a:pt x="6012" y="5044"/>
                  </a:lnTo>
                  <a:lnTo>
                    <a:pt x="6023" y="5045"/>
                  </a:lnTo>
                  <a:lnTo>
                    <a:pt x="6023" y="5046"/>
                  </a:lnTo>
                  <a:close/>
                  <a:moveTo>
                    <a:pt x="6306" y="4524"/>
                  </a:moveTo>
                  <a:lnTo>
                    <a:pt x="6317" y="4520"/>
                  </a:lnTo>
                  <a:lnTo>
                    <a:pt x="6328" y="4521"/>
                  </a:lnTo>
                  <a:lnTo>
                    <a:pt x="6340" y="4520"/>
                  </a:lnTo>
                  <a:lnTo>
                    <a:pt x="6351" y="4517"/>
                  </a:lnTo>
                  <a:lnTo>
                    <a:pt x="6360" y="4511"/>
                  </a:lnTo>
                  <a:lnTo>
                    <a:pt x="6370" y="4506"/>
                  </a:lnTo>
                  <a:lnTo>
                    <a:pt x="6361" y="4512"/>
                  </a:lnTo>
                  <a:lnTo>
                    <a:pt x="6353" y="4520"/>
                  </a:lnTo>
                  <a:lnTo>
                    <a:pt x="6350" y="4531"/>
                  </a:lnTo>
                  <a:lnTo>
                    <a:pt x="6340" y="4533"/>
                  </a:lnTo>
                  <a:lnTo>
                    <a:pt x="6329" y="4530"/>
                  </a:lnTo>
                  <a:lnTo>
                    <a:pt x="6321" y="4539"/>
                  </a:lnTo>
                  <a:lnTo>
                    <a:pt x="6311" y="4539"/>
                  </a:lnTo>
                  <a:lnTo>
                    <a:pt x="6301" y="4544"/>
                  </a:lnTo>
                  <a:lnTo>
                    <a:pt x="6299" y="4544"/>
                  </a:lnTo>
                  <a:lnTo>
                    <a:pt x="6295" y="4545"/>
                  </a:lnTo>
                  <a:lnTo>
                    <a:pt x="6294" y="4545"/>
                  </a:lnTo>
                  <a:lnTo>
                    <a:pt x="6291" y="4545"/>
                  </a:lnTo>
                  <a:lnTo>
                    <a:pt x="6290" y="4545"/>
                  </a:lnTo>
                  <a:lnTo>
                    <a:pt x="6290" y="4546"/>
                  </a:lnTo>
                  <a:lnTo>
                    <a:pt x="6290" y="4546"/>
                  </a:lnTo>
                  <a:lnTo>
                    <a:pt x="6290" y="4546"/>
                  </a:lnTo>
                  <a:lnTo>
                    <a:pt x="6290" y="4546"/>
                  </a:lnTo>
                  <a:lnTo>
                    <a:pt x="6288" y="4547"/>
                  </a:lnTo>
                  <a:lnTo>
                    <a:pt x="6288" y="4546"/>
                  </a:lnTo>
                  <a:lnTo>
                    <a:pt x="6287" y="4546"/>
                  </a:lnTo>
                  <a:lnTo>
                    <a:pt x="6287" y="4547"/>
                  </a:lnTo>
                  <a:lnTo>
                    <a:pt x="6287" y="4547"/>
                  </a:lnTo>
                  <a:lnTo>
                    <a:pt x="6287" y="4547"/>
                  </a:lnTo>
                  <a:lnTo>
                    <a:pt x="6287" y="4547"/>
                  </a:lnTo>
                  <a:lnTo>
                    <a:pt x="6285" y="4547"/>
                  </a:lnTo>
                  <a:lnTo>
                    <a:pt x="6280" y="4549"/>
                  </a:lnTo>
                  <a:lnTo>
                    <a:pt x="6269" y="4552"/>
                  </a:lnTo>
                  <a:lnTo>
                    <a:pt x="6278" y="4548"/>
                  </a:lnTo>
                  <a:lnTo>
                    <a:pt x="6279" y="4548"/>
                  </a:lnTo>
                  <a:lnTo>
                    <a:pt x="6279" y="4547"/>
                  </a:lnTo>
                  <a:lnTo>
                    <a:pt x="6279" y="4547"/>
                  </a:lnTo>
                  <a:lnTo>
                    <a:pt x="6279" y="4547"/>
                  </a:lnTo>
                  <a:lnTo>
                    <a:pt x="6273" y="4544"/>
                  </a:lnTo>
                  <a:lnTo>
                    <a:pt x="6267" y="4538"/>
                  </a:lnTo>
                  <a:lnTo>
                    <a:pt x="6267" y="4538"/>
                  </a:lnTo>
                  <a:lnTo>
                    <a:pt x="6277" y="4534"/>
                  </a:lnTo>
                  <a:lnTo>
                    <a:pt x="6280" y="4535"/>
                  </a:lnTo>
                  <a:lnTo>
                    <a:pt x="6287" y="4526"/>
                  </a:lnTo>
                  <a:lnTo>
                    <a:pt x="6297" y="4529"/>
                  </a:lnTo>
                  <a:lnTo>
                    <a:pt x="6306" y="4524"/>
                  </a:lnTo>
                  <a:close/>
                  <a:moveTo>
                    <a:pt x="6267" y="4536"/>
                  </a:moveTo>
                  <a:lnTo>
                    <a:pt x="6262" y="4540"/>
                  </a:lnTo>
                  <a:lnTo>
                    <a:pt x="6263" y="4543"/>
                  </a:lnTo>
                  <a:lnTo>
                    <a:pt x="6267" y="4536"/>
                  </a:lnTo>
                  <a:close/>
                  <a:moveTo>
                    <a:pt x="6262" y="4550"/>
                  </a:moveTo>
                  <a:lnTo>
                    <a:pt x="6259" y="4546"/>
                  </a:lnTo>
                  <a:lnTo>
                    <a:pt x="6254" y="4556"/>
                  </a:lnTo>
                  <a:lnTo>
                    <a:pt x="6262" y="4550"/>
                  </a:lnTo>
                  <a:close/>
                  <a:moveTo>
                    <a:pt x="6393" y="4512"/>
                  </a:moveTo>
                  <a:lnTo>
                    <a:pt x="6384" y="4518"/>
                  </a:lnTo>
                  <a:lnTo>
                    <a:pt x="6373" y="4522"/>
                  </a:lnTo>
                  <a:lnTo>
                    <a:pt x="6363" y="4527"/>
                  </a:lnTo>
                  <a:lnTo>
                    <a:pt x="6365" y="4515"/>
                  </a:lnTo>
                  <a:lnTo>
                    <a:pt x="6375" y="4514"/>
                  </a:lnTo>
                  <a:lnTo>
                    <a:pt x="6386" y="4515"/>
                  </a:lnTo>
                  <a:lnTo>
                    <a:pt x="6393" y="4512"/>
                  </a:lnTo>
                  <a:close/>
                  <a:moveTo>
                    <a:pt x="6340" y="4536"/>
                  </a:moveTo>
                  <a:lnTo>
                    <a:pt x="6350" y="4532"/>
                  </a:lnTo>
                  <a:lnTo>
                    <a:pt x="6340" y="4536"/>
                  </a:lnTo>
                  <a:close/>
                  <a:moveTo>
                    <a:pt x="6306" y="4547"/>
                  </a:moveTo>
                  <a:lnTo>
                    <a:pt x="6317" y="4544"/>
                  </a:lnTo>
                  <a:lnTo>
                    <a:pt x="6327" y="4541"/>
                  </a:lnTo>
                  <a:lnTo>
                    <a:pt x="6337" y="4536"/>
                  </a:lnTo>
                  <a:lnTo>
                    <a:pt x="6327" y="4541"/>
                  </a:lnTo>
                  <a:lnTo>
                    <a:pt x="6316" y="4545"/>
                  </a:lnTo>
                  <a:lnTo>
                    <a:pt x="6306" y="4547"/>
                  </a:lnTo>
                  <a:close/>
                  <a:moveTo>
                    <a:pt x="6247" y="4631"/>
                  </a:moveTo>
                  <a:lnTo>
                    <a:pt x="6253" y="4622"/>
                  </a:lnTo>
                  <a:lnTo>
                    <a:pt x="6247" y="4631"/>
                  </a:lnTo>
                  <a:close/>
                  <a:moveTo>
                    <a:pt x="6502" y="4488"/>
                  </a:moveTo>
                  <a:lnTo>
                    <a:pt x="6507" y="4498"/>
                  </a:lnTo>
                  <a:lnTo>
                    <a:pt x="6497" y="4499"/>
                  </a:lnTo>
                  <a:lnTo>
                    <a:pt x="6504" y="4490"/>
                  </a:lnTo>
                  <a:lnTo>
                    <a:pt x="6502" y="4488"/>
                  </a:lnTo>
                  <a:close/>
                  <a:moveTo>
                    <a:pt x="6458" y="4495"/>
                  </a:moveTo>
                  <a:lnTo>
                    <a:pt x="6463" y="4485"/>
                  </a:lnTo>
                  <a:lnTo>
                    <a:pt x="6474" y="4487"/>
                  </a:lnTo>
                  <a:lnTo>
                    <a:pt x="6464" y="4492"/>
                  </a:lnTo>
                  <a:lnTo>
                    <a:pt x="6458" y="4495"/>
                  </a:lnTo>
                  <a:close/>
                  <a:moveTo>
                    <a:pt x="6122" y="4682"/>
                  </a:moveTo>
                  <a:lnTo>
                    <a:pt x="6124" y="4670"/>
                  </a:lnTo>
                  <a:lnTo>
                    <a:pt x="6122" y="4682"/>
                  </a:lnTo>
                  <a:close/>
                  <a:moveTo>
                    <a:pt x="5638" y="4149"/>
                  </a:moveTo>
                  <a:lnTo>
                    <a:pt x="5629" y="4142"/>
                  </a:lnTo>
                  <a:lnTo>
                    <a:pt x="5640" y="4144"/>
                  </a:lnTo>
                  <a:lnTo>
                    <a:pt x="5638" y="4149"/>
                  </a:lnTo>
                  <a:close/>
                  <a:moveTo>
                    <a:pt x="4864" y="5560"/>
                  </a:moveTo>
                  <a:lnTo>
                    <a:pt x="4864" y="5560"/>
                  </a:lnTo>
                  <a:lnTo>
                    <a:pt x="4865" y="5560"/>
                  </a:lnTo>
                  <a:lnTo>
                    <a:pt x="4860" y="5550"/>
                  </a:lnTo>
                  <a:lnTo>
                    <a:pt x="4859" y="5538"/>
                  </a:lnTo>
                  <a:lnTo>
                    <a:pt x="4859" y="5526"/>
                  </a:lnTo>
                  <a:lnTo>
                    <a:pt x="4860" y="5515"/>
                  </a:lnTo>
                  <a:lnTo>
                    <a:pt x="4860" y="5513"/>
                  </a:lnTo>
                  <a:lnTo>
                    <a:pt x="4860" y="5513"/>
                  </a:lnTo>
                  <a:lnTo>
                    <a:pt x="4860" y="5513"/>
                  </a:lnTo>
                  <a:lnTo>
                    <a:pt x="4860" y="5513"/>
                  </a:lnTo>
                  <a:lnTo>
                    <a:pt x="4860" y="5513"/>
                  </a:lnTo>
                  <a:lnTo>
                    <a:pt x="4860" y="5513"/>
                  </a:lnTo>
                  <a:lnTo>
                    <a:pt x="4860" y="5513"/>
                  </a:lnTo>
                  <a:lnTo>
                    <a:pt x="4863" y="5500"/>
                  </a:lnTo>
                  <a:lnTo>
                    <a:pt x="4867" y="5492"/>
                  </a:lnTo>
                  <a:lnTo>
                    <a:pt x="4869" y="5493"/>
                  </a:lnTo>
                  <a:lnTo>
                    <a:pt x="4864" y="5505"/>
                  </a:lnTo>
                  <a:lnTo>
                    <a:pt x="4861" y="5513"/>
                  </a:lnTo>
                  <a:lnTo>
                    <a:pt x="4859" y="5526"/>
                  </a:lnTo>
                  <a:lnTo>
                    <a:pt x="4860" y="5541"/>
                  </a:lnTo>
                  <a:lnTo>
                    <a:pt x="4864" y="5557"/>
                  </a:lnTo>
                  <a:lnTo>
                    <a:pt x="4865" y="5560"/>
                  </a:lnTo>
                  <a:lnTo>
                    <a:pt x="4864" y="5560"/>
                  </a:lnTo>
                  <a:close/>
                  <a:moveTo>
                    <a:pt x="5822" y="5231"/>
                  </a:moveTo>
                  <a:lnTo>
                    <a:pt x="5821" y="5243"/>
                  </a:lnTo>
                  <a:lnTo>
                    <a:pt x="5822" y="5231"/>
                  </a:lnTo>
                  <a:close/>
                  <a:moveTo>
                    <a:pt x="5404" y="5307"/>
                  </a:moveTo>
                  <a:lnTo>
                    <a:pt x="5415" y="5306"/>
                  </a:lnTo>
                  <a:lnTo>
                    <a:pt x="5404" y="5307"/>
                  </a:lnTo>
                  <a:close/>
                  <a:moveTo>
                    <a:pt x="4868" y="5573"/>
                  </a:moveTo>
                  <a:lnTo>
                    <a:pt x="4868" y="5573"/>
                  </a:lnTo>
                  <a:lnTo>
                    <a:pt x="4862" y="5563"/>
                  </a:lnTo>
                  <a:lnTo>
                    <a:pt x="4869" y="5573"/>
                  </a:lnTo>
                  <a:lnTo>
                    <a:pt x="4871" y="5586"/>
                  </a:lnTo>
                  <a:lnTo>
                    <a:pt x="4869" y="5575"/>
                  </a:lnTo>
                  <a:lnTo>
                    <a:pt x="4869" y="5573"/>
                  </a:lnTo>
                  <a:lnTo>
                    <a:pt x="4868" y="5573"/>
                  </a:lnTo>
                  <a:close/>
                  <a:moveTo>
                    <a:pt x="5020" y="5363"/>
                  </a:moveTo>
                  <a:lnTo>
                    <a:pt x="5029" y="5356"/>
                  </a:lnTo>
                  <a:lnTo>
                    <a:pt x="5020" y="5363"/>
                  </a:lnTo>
                  <a:close/>
                  <a:moveTo>
                    <a:pt x="5032" y="5358"/>
                  </a:moveTo>
                  <a:lnTo>
                    <a:pt x="5022" y="5363"/>
                  </a:lnTo>
                  <a:lnTo>
                    <a:pt x="5032" y="5357"/>
                  </a:lnTo>
                  <a:lnTo>
                    <a:pt x="5032" y="5358"/>
                  </a:lnTo>
                  <a:close/>
                  <a:moveTo>
                    <a:pt x="5012" y="5375"/>
                  </a:moveTo>
                  <a:lnTo>
                    <a:pt x="5000" y="5383"/>
                  </a:lnTo>
                  <a:lnTo>
                    <a:pt x="5008" y="5375"/>
                  </a:lnTo>
                  <a:lnTo>
                    <a:pt x="5018" y="5370"/>
                  </a:lnTo>
                  <a:lnTo>
                    <a:pt x="5012" y="5375"/>
                  </a:lnTo>
                  <a:close/>
                  <a:moveTo>
                    <a:pt x="4995" y="5388"/>
                  </a:moveTo>
                  <a:lnTo>
                    <a:pt x="4986" y="5396"/>
                  </a:lnTo>
                  <a:lnTo>
                    <a:pt x="4994" y="5388"/>
                  </a:lnTo>
                  <a:lnTo>
                    <a:pt x="4995" y="5388"/>
                  </a:lnTo>
                  <a:close/>
                  <a:moveTo>
                    <a:pt x="4970" y="5405"/>
                  </a:moveTo>
                  <a:lnTo>
                    <a:pt x="4972" y="5406"/>
                  </a:lnTo>
                  <a:lnTo>
                    <a:pt x="4972" y="5406"/>
                  </a:lnTo>
                  <a:lnTo>
                    <a:pt x="4960" y="5413"/>
                  </a:lnTo>
                  <a:lnTo>
                    <a:pt x="4970" y="5405"/>
                  </a:lnTo>
                  <a:close/>
                  <a:moveTo>
                    <a:pt x="4960" y="5413"/>
                  </a:moveTo>
                  <a:lnTo>
                    <a:pt x="4944" y="5421"/>
                  </a:lnTo>
                  <a:lnTo>
                    <a:pt x="4954" y="5415"/>
                  </a:lnTo>
                  <a:lnTo>
                    <a:pt x="4960" y="5413"/>
                  </a:lnTo>
                  <a:close/>
                  <a:moveTo>
                    <a:pt x="4944" y="5420"/>
                  </a:moveTo>
                  <a:lnTo>
                    <a:pt x="4932" y="5427"/>
                  </a:lnTo>
                  <a:lnTo>
                    <a:pt x="4942" y="5421"/>
                  </a:lnTo>
                  <a:lnTo>
                    <a:pt x="4944" y="5420"/>
                  </a:lnTo>
                  <a:close/>
                  <a:moveTo>
                    <a:pt x="4909" y="5445"/>
                  </a:moveTo>
                  <a:lnTo>
                    <a:pt x="4896" y="5454"/>
                  </a:lnTo>
                  <a:lnTo>
                    <a:pt x="4893" y="5452"/>
                  </a:lnTo>
                  <a:lnTo>
                    <a:pt x="4893" y="5451"/>
                  </a:lnTo>
                  <a:lnTo>
                    <a:pt x="4903" y="5446"/>
                  </a:lnTo>
                  <a:lnTo>
                    <a:pt x="4913" y="5441"/>
                  </a:lnTo>
                  <a:lnTo>
                    <a:pt x="4909" y="5445"/>
                  </a:lnTo>
                  <a:close/>
                  <a:moveTo>
                    <a:pt x="4891" y="5459"/>
                  </a:moveTo>
                  <a:lnTo>
                    <a:pt x="4882" y="5469"/>
                  </a:lnTo>
                  <a:lnTo>
                    <a:pt x="4888" y="5460"/>
                  </a:lnTo>
                  <a:lnTo>
                    <a:pt x="4891" y="5459"/>
                  </a:lnTo>
                  <a:close/>
                  <a:moveTo>
                    <a:pt x="4879" y="5475"/>
                  </a:moveTo>
                  <a:lnTo>
                    <a:pt x="4873" y="5484"/>
                  </a:lnTo>
                  <a:lnTo>
                    <a:pt x="4878" y="5474"/>
                  </a:lnTo>
                  <a:lnTo>
                    <a:pt x="4879" y="5475"/>
                  </a:lnTo>
                  <a:close/>
                  <a:moveTo>
                    <a:pt x="4866" y="5493"/>
                  </a:moveTo>
                  <a:lnTo>
                    <a:pt x="4866" y="5493"/>
                  </a:lnTo>
                  <a:lnTo>
                    <a:pt x="4866" y="5493"/>
                  </a:lnTo>
                  <a:close/>
                  <a:moveTo>
                    <a:pt x="5377" y="5306"/>
                  </a:moveTo>
                  <a:lnTo>
                    <a:pt x="5388" y="5307"/>
                  </a:lnTo>
                  <a:lnTo>
                    <a:pt x="5377" y="5306"/>
                  </a:lnTo>
                  <a:close/>
                  <a:moveTo>
                    <a:pt x="5372" y="5339"/>
                  </a:moveTo>
                  <a:lnTo>
                    <a:pt x="5373" y="5327"/>
                  </a:lnTo>
                  <a:lnTo>
                    <a:pt x="5372" y="5339"/>
                  </a:lnTo>
                  <a:close/>
                  <a:moveTo>
                    <a:pt x="5232" y="5375"/>
                  </a:moveTo>
                  <a:lnTo>
                    <a:pt x="5222" y="5371"/>
                  </a:lnTo>
                  <a:lnTo>
                    <a:pt x="5233" y="5371"/>
                  </a:lnTo>
                  <a:lnTo>
                    <a:pt x="5232" y="5375"/>
                  </a:lnTo>
                  <a:close/>
                  <a:moveTo>
                    <a:pt x="5180" y="5353"/>
                  </a:moveTo>
                  <a:lnTo>
                    <a:pt x="5191" y="5349"/>
                  </a:lnTo>
                  <a:lnTo>
                    <a:pt x="5197" y="5359"/>
                  </a:lnTo>
                  <a:lnTo>
                    <a:pt x="5185" y="5356"/>
                  </a:lnTo>
                  <a:lnTo>
                    <a:pt x="5180" y="5353"/>
                  </a:lnTo>
                  <a:close/>
                  <a:moveTo>
                    <a:pt x="2896" y="3270"/>
                  </a:moveTo>
                  <a:lnTo>
                    <a:pt x="2898" y="3284"/>
                  </a:lnTo>
                  <a:lnTo>
                    <a:pt x="2890" y="3293"/>
                  </a:lnTo>
                  <a:lnTo>
                    <a:pt x="2891" y="3305"/>
                  </a:lnTo>
                  <a:lnTo>
                    <a:pt x="2891" y="3318"/>
                  </a:lnTo>
                  <a:lnTo>
                    <a:pt x="2896" y="3328"/>
                  </a:lnTo>
                  <a:lnTo>
                    <a:pt x="2899" y="3340"/>
                  </a:lnTo>
                  <a:lnTo>
                    <a:pt x="2890" y="3350"/>
                  </a:lnTo>
                  <a:lnTo>
                    <a:pt x="2884" y="3363"/>
                  </a:lnTo>
                  <a:lnTo>
                    <a:pt x="2876" y="3374"/>
                  </a:lnTo>
                  <a:lnTo>
                    <a:pt x="2868" y="3381"/>
                  </a:lnTo>
                  <a:lnTo>
                    <a:pt x="2859" y="3371"/>
                  </a:lnTo>
                  <a:lnTo>
                    <a:pt x="2860" y="3383"/>
                  </a:lnTo>
                  <a:lnTo>
                    <a:pt x="2854" y="3372"/>
                  </a:lnTo>
                  <a:lnTo>
                    <a:pt x="2851" y="3385"/>
                  </a:lnTo>
                  <a:lnTo>
                    <a:pt x="2842" y="3378"/>
                  </a:lnTo>
                  <a:lnTo>
                    <a:pt x="2845" y="3367"/>
                  </a:lnTo>
                  <a:lnTo>
                    <a:pt x="2848" y="3355"/>
                  </a:lnTo>
                  <a:lnTo>
                    <a:pt x="2857" y="3364"/>
                  </a:lnTo>
                  <a:lnTo>
                    <a:pt x="2865" y="3354"/>
                  </a:lnTo>
                  <a:lnTo>
                    <a:pt x="2866" y="3341"/>
                  </a:lnTo>
                  <a:lnTo>
                    <a:pt x="2857" y="3352"/>
                  </a:lnTo>
                  <a:lnTo>
                    <a:pt x="2846" y="3355"/>
                  </a:lnTo>
                  <a:lnTo>
                    <a:pt x="2835" y="3355"/>
                  </a:lnTo>
                  <a:lnTo>
                    <a:pt x="2839" y="3344"/>
                  </a:lnTo>
                  <a:lnTo>
                    <a:pt x="2851" y="3339"/>
                  </a:lnTo>
                  <a:lnTo>
                    <a:pt x="2861" y="3333"/>
                  </a:lnTo>
                  <a:lnTo>
                    <a:pt x="2851" y="3338"/>
                  </a:lnTo>
                  <a:lnTo>
                    <a:pt x="2845" y="3327"/>
                  </a:lnTo>
                  <a:lnTo>
                    <a:pt x="2852" y="3317"/>
                  </a:lnTo>
                  <a:lnTo>
                    <a:pt x="2859" y="3309"/>
                  </a:lnTo>
                  <a:lnTo>
                    <a:pt x="2850" y="3315"/>
                  </a:lnTo>
                  <a:lnTo>
                    <a:pt x="2845" y="3305"/>
                  </a:lnTo>
                  <a:lnTo>
                    <a:pt x="2854" y="3299"/>
                  </a:lnTo>
                  <a:lnTo>
                    <a:pt x="2841" y="3297"/>
                  </a:lnTo>
                  <a:lnTo>
                    <a:pt x="2848" y="3287"/>
                  </a:lnTo>
                  <a:lnTo>
                    <a:pt x="2839" y="3294"/>
                  </a:lnTo>
                  <a:lnTo>
                    <a:pt x="2832" y="3284"/>
                  </a:lnTo>
                  <a:lnTo>
                    <a:pt x="2823" y="3275"/>
                  </a:lnTo>
                  <a:lnTo>
                    <a:pt x="2812" y="3275"/>
                  </a:lnTo>
                  <a:lnTo>
                    <a:pt x="2803" y="3281"/>
                  </a:lnTo>
                  <a:lnTo>
                    <a:pt x="2792" y="3284"/>
                  </a:lnTo>
                  <a:lnTo>
                    <a:pt x="2791" y="3297"/>
                  </a:lnTo>
                  <a:lnTo>
                    <a:pt x="2787" y="3308"/>
                  </a:lnTo>
                  <a:lnTo>
                    <a:pt x="2776" y="3305"/>
                  </a:lnTo>
                  <a:lnTo>
                    <a:pt x="2782" y="3315"/>
                  </a:lnTo>
                  <a:lnTo>
                    <a:pt x="2770" y="3316"/>
                  </a:lnTo>
                  <a:lnTo>
                    <a:pt x="2765" y="3305"/>
                  </a:lnTo>
                  <a:lnTo>
                    <a:pt x="2767" y="3294"/>
                  </a:lnTo>
                  <a:lnTo>
                    <a:pt x="2778" y="3296"/>
                  </a:lnTo>
                  <a:lnTo>
                    <a:pt x="2776" y="3284"/>
                  </a:lnTo>
                  <a:lnTo>
                    <a:pt x="2780" y="3272"/>
                  </a:lnTo>
                  <a:lnTo>
                    <a:pt x="2780" y="3260"/>
                  </a:lnTo>
                  <a:lnTo>
                    <a:pt x="2792" y="3257"/>
                  </a:lnTo>
                  <a:lnTo>
                    <a:pt x="2803" y="3261"/>
                  </a:lnTo>
                  <a:lnTo>
                    <a:pt x="2793" y="3255"/>
                  </a:lnTo>
                  <a:lnTo>
                    <a:pt x="2782" y="3252"/>
                  </a:lnTo>
                  <a:lnTo>
                    <a:pt x="2781" y="3240"/>
                  </a:lnTo>
                  <a:lnTo>
                    <a:pt x="2770" y="3240"/>
                  </a:lnTo>
                  <a:lnTo>
                    <a:pt x="2763" y="3231"/>
                  </a:lnTo>
                  <a:lnTo>
                    <a:pt x="2760" y="3220"/>
                  </a:lnTo>
                  <a:lnTo>
                    <a:pt x="2769" y="3212"/>
                  </a:lnTo>
                  <a:lnTo>
                    <a:pt x="2752" y="3214"/>
                  </a:lnTo>
                  <a:lnTo>
                    <a:pt x="2753" y="3202"/>
                  </a:lnTo>
                  <a:lnTo>
                    <a:pt x="2742" y="3204"/>
                  </a:lnTo>
                  <a:lnTo>
                    <a:pt x="2732" y="3199"/>
                  </a:lnTo>
                  <a:lnTo>
                    <a:pt x="2725" y="3189"/>
                  </a:lnTo>
                  <a:lnTo>
                    <a:pt x="2729" y="3178"/>
                  </a:lnTo>
                  <a:lnTo>
                    <a:pt x="2718" y="3179"/>
                  </a:lnTo>
                  <a:lnTo>
                    <a:pt x="2709" y="3171"/>
                  </a:lnTo>
                  <a:lnTo>
                    <a:pt x="2698" y="3174"/>
                  </a:lnTo>
                  <a:lnTo>
                    <a:pt x="2687" y="3168"/>
                  </a:lnTo>
                  <a:lnTo>
                    <a:pt x="2693" y="3158"/>
                  </a:lnTo>
                  <a:lnTo>
                    <a:pt x="2705" y="3160"/>
                  </a:lnTo>
                  <a:lnTo>
                    <a:pt x="2713" y="3153"/>
                  </a:lnTo>
                  <a:lnTo>
                    <a:pt x="2703" y="3154"/>
                  </a:lnTo>
                  <a:lnTo>
                    <a:pt x="2692" y="3152"/>
                  </a:lnTo>
                  <a:lnTo>
                    <a:pt x="2688" y="3140"/>
                  </a:lnTo>
                  <a:lnTo>
                    <a:pt x="2681" y="3130"/>
                  </a:lnTo>
                  <a:lnTo>
                    <a:pt x="2680" y="3118"/>
                  </a:lnTo>
                  <a:lnTo>
                    <a:pt x="2690" y="3122"/>
                  </a:lnTo>
                  <a:lnTo>
                    <a:pt x="2700" y="3126"/>
                  </a:lnTo>
                  <a:lnTo>
                    <a:pt x="2710" y="3133"/>
                  </a:lnTo>
                  <a:lnTo>
                    <a:pt x="2719" y="3138"/>
                  </a:lnTo>
                  <a:lnTo>
                    <a:pt x="2710" y="3131"/>
                  </a:lnTo>
                  <a:lnTo>
                    <a:pt x="2708" y="3119"/>
                  </a:lnTo>
                  <a:lnTo>
                    <a:pt x="2697" y="3121"/>
                  </a:lnTo>
                  <a:lnTo>
                    <a:pt x="2688" y="3114"/>
                  </a:lnTo>
                  <a:lnTo>
                    <a:pt x="2685" y="3102"/>
                  </a:lnTo>
                  <a:lnTo>
                    <a:pt x="2696" y="3102"/>
                  </a:lnTo>
                  <a:lnTo>
                    <a:pt x="2709" y="3104"/>
                  </a:lnTo>
                  <a:lnTo>
                    <a:pt x="2697" y="3100"/>
                  </a:lnTo>
                  <a:lnTo>
                    <a:pt x="2686" y="3099"/>
                  </a:lnTo>
                  <a:lnTo>
                    <a:pt x="2681" y="3109"/>
                  </a:lnTo>
                  <a:lnTo>
                    <a:pt x="2670" y="3100"/>
                  </a:lnTo>
                  <a:lnTo>
                    <a:pt x="2679" y="3091"/>
                  </a:lnTo>
                  <a:lnTo>
                    <a:pt x="2689" y="3086"/>
                  </a:lnTo>
                  <a:lnTo>
                    <a:pt x="2678" y="3091"/>
                  </a:lnTo>
                  <a:lnTo>
                    <a:pt x="2678" y="3078"/>
                  </a:lnTo>
                  <a:lnTo>
                    <a:pt x="2671" y="3087"/>
                  </a:lnTo>
                  <a:lnTo>
                    <a:pt x="2660" y="3090"/>
                  </a:lnTo>
                  <a:lnTo>
                    <a:pt x="2654" y="3080"/>
                  </a:lnTo>
                  <a:lnTo>
                    <a:pt x="2656" y="3069"/>
                  </a:lnTo>
                  <a:lnTo>
                    <a:pt x="2659" y="3058"/>
                  </a:lnTo>
                  <a:lnTo>
                    <a:pt x="2667" y="3048"/>
                  </a:lnTo>
                  <a:lnTo>
                    <a:pt x="2676" y="3041"/>
                  </a:lnTo>
                  <a:lnTo>
                    <a:pt x="2665" y="3043"/>
                  </a:lnTo>
                  <a:lnTo>
                    <a:pt x="2657" y="3052"/>
                  </a:lnTo>
                  <a:lnTo>
                    <a:pt x="2652" y="3063"/>
                  </a:lnTo>
                  <a:lnTo>
                    <a:pt x="2646" y="3073"/>
                  </a:lnTo>
                  <a:lnTo>
                    <a:pt x="2636" y="3066"/>
                  </a:lnTo>
                  <a:lnTo>
                    <a:pt x="2626" y="3071"/>
                  </a:lnTo>
                  <a:lnTo>
                    <a:pt x="2617" y="3064"/>
                  </a:lnTo>
                  <a:lnTo>
                    <a:pt x="2627" y="3060"/>
                  </a:lnTo>
                  <a:lnTo>
                    <a:pt x="2615" y="3057"/>
                  </a:lnTo>
                  <a:lnTo>
                    <a:pt x="2611" y="3046"/>
                  </a:lnTo>
                  <a:lnTo>
                    <a:pt x="2604" y="3035"/>
                  </a:lnTo>
                  <a:lnTo>
                    <a:pt x="2602" y="3024"/>
                  </a:lnTo>
                  <a:lnTo>
                    <a:pt x="2603" y="3012"/>
                  </a:lnTo>
                  <a:lnTo>
                    <a:pt x="2601" y="3000"/>
                  </a:lnTo>
                  <a:lnTo>
                    <a:pt x="2601" y="3012"/>
                  </a:lnTo>
                  <a:lnTo>
                    <a:pt x="2590" y="3012"/>
                  </a:lnTo>
                  <a:lnTo>
                    <a:pt x="2588" y="2998"/>
                  </a:lnTo>
                  <a:lnTo>
                    <a:pt x="2584" y="2985"/>
                  </a:lnTo>
                  <a:lnTo>
                    <a:pt x="2587" y="2973"/>
                  </a:lnTo>
                  <a:lnTo>
                    <a:pt x="2576" y="2972"/>
                  </a:lnTo>
                  <a:lnTo>
                    <a:pt x="2578" y="2960"/>
                  </a:lnTo>
                  <a:lnTo>
                    <a:pt x="2571" y="2970"/>
                  </a:lnTo>
                  <a:lnTo>
                    <a:pt x="2562" y="2962"/>
                  </a:lnTo>
                  <a:lnTo>
                    <a:pt x="2570" y="2971"/>
                  </a:lnTo>
                  <a:lnTo>
                    <a:pt x="2579" y="2983"/>
                  </a:lnTo>
                  <a:lnTo>
                    <a:pt x="2570" y="2976"/>
                  </a:lnTo>
                  <a:lnTo>
                    <a:pt x="2574" y="2987"/>
                  </a:lnTo>
                  <a:lnTo>
                    <a:pt x="2575" y="2999"/>
                  </a:lnTo>
                  <a:lnTo>
                    <a:pt x="2580" y="3011"/>
                  </a:lnTo>
                  <a:lnTo>
                    <a:pt x="2585" y="3023"/>
                  </a:lnTo>
                  <a:lnTo>
                    <a:pt x="2590" y="3033"/>
                  </a:lnTo>
                  <a:lnTo>
                    <a:pt x="2591" y="3045"/>
                  </a:lnTo>
                  <a:lnTo>
                    <a:pt x="2594" y="3056"/>
                  </a:lnTo>
                  <a:lnTo>
                    <a:pt x="2593" y="3069"/>
                  </a:lnTo>
                  <a:lnTo>
                    <a:pt x="2582" y="3070"/>
                  </a:lnTo>
                  <a:lnTo>
                    <a:pt x="2575" y="3062"/>
                  </a:lnTo>
                  <a:lnTo>
                    <a:pt x="2571" y="3051"/>
                  </a:lnTo>
                  <a:lnTo>
                    <a:pt x="2560" y="3053"/>
                  </a:lnTo>
                  <a:lnTo>
                    <a:pt x="2549" y="3055"/>
                  </a:lnTo>
                  <a:lnTo>
                    <a:pt x="2548" y="3043"/>
                  </a:lnTo>
                  <a:lnTo>
                    <a:pt x="2543" y="3033"/>
                  </a:lnTo>
                  <a:lnTo>
                    <a:pt x="2539" y="3022"/>
                  </a:lnTo>
                  <a:lnTo>
                    <a:pt x="2540" y="3011"/>
                  </a:lnTo>
                  <a:lnTo>
                    <a:pt x="2552" y="3008"/>
                  </a:lnTo>
                  <a:lnTo>
                    <a:pt x="2541" y="3006"/>
                  </a:lnTo>
                  <a:lnTo>
                    <a:pt x="2532" y="2999"/>
                  </a:lnTo>
                  <a:lnTo>
                    <a:pt x="2532" y="3011"/>
                  </a:lnTo>
                  <a:lnTo>
                    <a:pt x="2526" y="3021"/>
                  </a:lnTo>
                  <a:lnTo>
                    <a:pt x="2515" y="3015"/>
                  </a:lnTo>
                  <a:lnTo>
                    <a:pt x="2506" y="3005"/>
                  </a:lnTo>
                  <a:lnTo>
                    <a:pt x="2497" y="2998"/>
                  </a:lnTo>
                  <a:lnTo>
                    <a:pt x="2486" y="3001"/>
                  </a:lnTo>
                  <a:lnTo>
                    <a:pt x="2477" y="2993"/>
                  </a:lnTo>
                  <a:lnTo>
                    <a:pt x="2483" y="3003"/>
                  </a:lnTo>
                  <a:lnTo>
                    <a:pt x="2474" y="3009"/>
                  </a:lnTo>
                  <a:lnTo>
                    <a:pt x="2485" y="3008"/>
                  </a:lnTo>
                  <a:lnTo>
                    <a:pt x="2496" y="3010"/>
                  </a:lnTo>
                  <a:lnTo>
                    <a:pt x="2504" y="3019"/>
                  </a:lnTo>
                  <a:lnTo>
                    <a:pt x="2511" y="3028"/>
                  </a:lnTo>
                  <a:lnTo>
                    <a:pt x="2522" y="3031"/>
                  </a:lnTo>
                  <a:lnTo>
                    <a:pt x="2530" y="3040"/>
                  </a:lnTo>
                  <a:lnTo>
                    <a:pt x="2535" y="3052"/>
                  </a:lnTo>
                  <a:lnTo>
                    <a:pt x="2526" y="3059"/>
                  </a:lnTo>
                  <a:lnTo>
                    <a:pt x="2515" y="3056"/>
                  </a:lnTo>
                  <a:lnTo>
                    <a:pt x="2504" y="3055"/>
                  </a:lnTo>
                  <a:lnTo>
                    <a:pt x="2515" y="3057"/>
                  </a:lnTo>
                  <a:lnTo>
                    <a:pt x="2503" y="3059"/>
                  </a:lnTo>
                  <a:lnTo>
                    <a:pt x="2503" y="3071"/>
                  </a:lnTo>
                  <a:lnTo>
                    <a:pt x="2494" y="3064"/>
                  </a:lnTo>
                  <a:lnTo>
                    <a:pt x="2490" y="3052"/>
                  </a:lnTo>
                  <a:lnTo>
                    <a:pt x="2477" y="3053"/>
                  </a:lnTo>
                  <a:lnTo>
                    <a:pt x="2465" y="3050"/>
                  </a:lnTo>
                  <a:lnTo>
                    <a:pt x="2455" y="3044"/>
                  </a:lnTo>
                  <a:lnTo>
                    <a:pt x="2445" y="3037"/>
                  </a:lnTo>
                  <a:lnTo>
                    <a:pt x="2436" y="3028"/>
                  </a:lnTo>
                  <a:lnTo>
                    <a:pt x="2426" y="3021"/>
                  </a:lnTo>
                  <a:lnTo>
                    <a:pt x="2422" y="3009"/>
                  </a:lnTo>
                  <a:lnTo>
                    <a:pt x="2413" y="3001"/>
                  </a:lnTo>
                  <a:lnTo>
                    <a:pt x="2404" y="2994"/>
                  </a:lnTo>
                  <a:lnTo>
                    <a:pt x="2393" y="2990"/>
                  </a:lnTo>
                  <a:lnTo>
                    <a:pt x="2382" y="2986"/>
                  </a:lnTo>
                  <a:lnTo>
                    <a:pt x="2371" y="2979"/>
                  </a:lnTo>
                  <a:lnTo>
                    <a:pt x="2361" y="2974"/>
                  </a:lnTo>
                  <a:lnTo>
                    <a:pt x="2349" y="2969"/>
                  </a:lnTo>
                  <a:lnTo>
                    <a:pt x="2353" y="2957"/>
                  </a:lnTo>
                  <a:lnTo>
                    <a:pt x="2342" y="2960"/>
                  </a:lnTo>
                  <a:lnTo>
                    <a:pt x="2330" y="2961"/>
                  </a:lnTo>
                  <a:lnTo>
                    <a:pt x="2320" y="2954"/>
                  </a:lnTo>
                  <a:lnTo>
                    <a:pt x="2310" y="2949"/>
                  </a:lnTo>
                  <a:lnTo>
                    <a:pt x="2320" y="2943"/>
                  </a:lnTo>
                  <a:lnTo>
                    <a:pt x="2326" y="2934"/>
                  </a:lnTo>
                  <a:lnTo>
                    <a:pt x="2322" y="2922"/>
                  </a:lnTo>
                  <a:lnTo>
                    <a:pt x="2325" y="2909"/>
                  </a:lnTo>
                  <a:lnTo>
                    <a:pt x="2337" y="2914"/>
                  </a:lnTo>
                  <a:lnTo>
                    <a:pt x="2336" y="2927"/>
                  </a:lnTo>
                  <a:lnTo>
                    <a:pt x="2340" y="2938"/>
                  </a:lnTo>
                  <a:lnTo>
                    <a:pt x="2339" y="2927"/>
                  </a:lnTo>
                  <a:lnTo>
                    <a:pt x="2346" y="2918"/>
                  </a:lnTo>
                  <a:lnTo>
                    <a:pt x="2357" y="2919"/>
                  </a:lnTo>
                  <a:lnTo>
                    <a:pt x="2344" y="2916"/>
                  </a:lnTo>
                  <a:lnTo>
                    <a:pt x="2336" y="2907"/>
                  </a:lnTo>
                  <a:lnTo>
                    <a:pt x="2328" y="2899"/>
                  </a:lnTo>
                  <a:lnTo>
                    <a:pt x="2320" y="2908"/>
                  </a:lnTo>
                  <a:lnTo>
                    <a:pt x="2311" y="2915"/>
                  </a:lnTo>
                  <a:lnTo>
                    <a:pt x="2301" y="2922"/>
                  </a:lnTo>
                  <a:lnTo>
                    <a:pt x="2292" y="2917"/>
                  </a:lnTo>
                  <a:lnTo>
                    <a:pt x="2283" y="2924"/>
                  </a:lnTo>
                  <a:lnTo>
                    <a:pt x="2294" y="2922"/>
                  </a:lnTo>
                  <a:lnTo>
                    <a:pt x="2286" y="2929"/>
                  </a:lnTo>
                  <a:lnTo>
                    <a:pt x="2274" y="2931"/>
                  </a:lnTo>
                  <a:lnTo>
                    <a:pt x="2263" y="2930"/>
                  </a:lnTo>
                  <a:lnTo>
                    <a:pt x="2250" y="2928"/>
                  </a:lnTo>
                  <a:lnTo>
                    <a:pt x="2239" y="2924"/>
                  </a:lnTo>
                  <a:lnTo>
                    <a:pt x="2226" y="2920"/>
                  </a:lnTo>
                  <a:lnTo>
                    <a:pt x="2214" y="2916"/>
                  </a:lnTo>
                  <a:lnTo>
                    <a:pt x="2220" y="2906"/>
                  </a:lnTo>
                  <a:lnTo>
                    <a:pt x="2219" y="2894"/>
                  </a:lnTo>
                  <a:lnTo>
                    <a:pt x="2208" y="2889"/>
                  </a:lnTo>
                  <a:lnTo>
                    <a:pt x="2214" y="2898"/>
                  </a:lnTo>
                  <a:lnTo>
                    <a:pt x="2204" y="2904"/>
                  </a:lnTo>
                  <a:lnTo>
                    <a:pt x="2193" y="2907"/>
                  </a:lnTo>
                  <a:lnTo>
                    <a:pt x="2181" y="2901"/>
                  </a:lnTo>
                  <a:lnTo>
                    <a:pt x="2167" y="2898"/>
                  </a:lnTo>
                  <a:lnTo>
                    <a:pt x="2157" y="2896"/>
                  </a:lnTo>
                  <a:lnTo>
                    <a:pt x="2145" y="2894"/>
                  </a:lnTo>
                  <a:lnTo>
                    <a:pt x="2133" y="2893"/>
                  </a:lnTo>
                  <a:lnTo>
                    <a:pt x="2122" y="2893"/>
                  </a:lnTo>
                  <a:lnTo>
                    <a:pt x="2111" y="2896"/>
                  </a:lnTo>
                  <a:lnTo>
                    <a:pt x="2097" y="2897"/>
                  </a:lnTo>
                  <a:lnTo>
                    <a:pt x="2085" y="2898"/>
                  </a:lnTo>
                  <a:lnTo>
                    <a:pt x="2073" y="2900"/>
                  </a:lnTo>
                  <a:lnTo>
                    <a:pt x="2062" y="2903"/>
                  </a:lnTo>
                  <a:lnTo>
                    <a:pt x="2051" y="2900"/>
                  </a:lnTo>
                  <a:lnTo>
                    <a:pt x="2045" y="2889"/>
                  </a:lnTo>
                  <a:lnTo>
                    <a:pt x="2035" y="2884"/>
                  </a:lnTo>
                  <a:lnTo>
                    <a:pt x="2023" y="2885"/>
                  </a:lnTo>
                  <a:lnTo>
                    <a:pt x="2015" y="2877"/>
                  </a:lnTo>
                  <a:lnTo>
                    <a:pt x="2004" y="2874"/>
                  </a:lnTo>
                  <a:lnTo>
                    <a:pt x="2005" y="2862"/>
                  </a:lnTo>
                  <a:lnTo>
                    <a:pt x="1994" y="2861"/>
                  </a:lnTo>
                  <a:lnTo>
                    <a:pt x="1983" y="2864"/>
                  </a:lnTo>
                  <a:lnTo>
                    <a:pt x="1972" y="2867"/>
                  </a:lnTo>
                  <a:lnTo>
                    <a:pt x="1964" y="2859"/>
                  </a:lnTo>
                  <a:lnTo>
                    <a:pt x="1952" y="2856"/>
                  </a:lnTo>
                  <a:lnTo>
                    <a:pt x="1941" y="2858"/>
                  </a:lnTo>
                  <a:lnTo>
                    <a:pt x="1949" y="2851"/>
                  </a:lnTo>
                  <a:lnTo>
                    <a:pt x="1956" y="2842"/>
                  </a:lnTo>
                  <a:lnTo>
                    <a:pt x="1943" y="2843"/>
                  </a:lnTo>
                  <a:lnTo>
                    <a:pt x="1933" y="2839"/>
                  </a:lnTo>
                  <a:lnTo>
                    <a:pt x="1922" y="2842"/>
                  </a:lnTo>
                  <a:lnTo>
                    <a:pt x="1930" y="2834"/>
                  </a:lnTo>
                  <a:lnTo>
                    <a:pt x="1918" y="2833"/>
                  </a:lnTo>
                  <a:lnTo>
                    <a:pt x="1908" y="2837"/>
                  </a:lnTo>
                  <a:lnTo>
                    <a:pt x="1896" y="2835"/>
                  </a:lnTo>
                  <a:lnTo>
                    <a:pt x="1907" y="2831"/>
                  </a:lnTo>
                  <a:lnTo>
                    <a:pt x="1918" y="2826"/>
                  </a:lnTo>
                  <a:lnTo>
                    <a:pt x="1928" y="2821"/>
                  </a:lnTo>
                  <a:lnTo>
                    <a:pt x="1917" y="2823"/>
                  </a:lnTo>
                  <a:lnTo>
                    <a:pt x="1906" y="2824"/>
                  </a:lnTo>
                  <a:lnTo>
                    <a:pt x="1896" y="2819"/>
                  </a:lnTo>
                  <a:lnTo>
                    <a:pt x="1893" y="2808"/>
                  </a:lnTo>
                  <a:lnTo>
                    <a:pt x="1904" y="2805"/>
                  </a:lnTo>
                  <a:lnTo>
                    <a:pt x="1913" y="2797"/>
                  </a:lnTo>
                  <a:lnTo>
                    <a:pt x="1925" y="2794"/>
                  </a:lnTo>
                  <a:lnTo>
                    <a:pt x="1913" y="2794"/>
                  </a:lnTo>
                  <a:lnTo>
                    <a:pt x="1902" y="2794"/>
                  </a:lnTo>
                  <a:lnTo>
                    <a:pt x="1893" y="2801"/>
                  </a:lnTo>
                  <a:lnTo>
                    <a:pt x="1884" y="2809"/>
                  </a:lnTo>
                  <a:lnTo>
                    <a:pt x="1873" y="2811"/>
                  </a:lnTo>
                  <a:lnTo>
                    <a:pt x="1863" y="2807"/>
                  </a:lnTo>
                  <a:lnTo>
                    <a:pt x="1855" y="2816"/>
                  </a:lnTo>
                  <a:lnTo>
                    <a:pt x="1848" y="2807"/>
                  </a:lnTo>
                  <a:lnTo>
                    <a:pt x="1845" y="2795"/>
                  </a:lnTo>
                  <a:lnTo>
                    <a:pt x="1838" y="2805"/>
                  </a:lnTo>
                  <a:lnTo>
                    <a:pt x="1839" y="2816"/>
                  </a:lnTo>
                  <a:lnTo>
                    <a:pt x="1828" y="2814"/>
                  </a:lnTo>
                  <a:lnTo>
                    <a:pt x="1816" y="2814"/>
                  </a:lnTo>
                  <a:lnTo>
                    <a:pt x="1819" y="2803"/>
                  </a:lnTo>
                  <a:lnTo>
                    <a:pt x="1825" y="2793"/>
                  </a:lnTo>
                  <a:lnTo>
                    <a:pt x="1834" y="2786"/>
                  </a:lnTo>
                  <a:lnTo>
                    <a:pt x="1823" y="2790"/>
                  </a:lnTo>
                  <a:lnTo>
                    <a:pt x="1816" y="2799"/>
                  </a:lnTo>
                  <a:lnTo>
                    <a:pt x="1806" y="2804"/>
                  </a:lnTo>
                  <a:lnTo>
                    <a:pt x="1796" y="2810"/>
                  </a:lnTo>
                  <a:lnTo>
                    <a:pt x="1796" y="2822"/>
                  </a:lnTo>
                  <a:lnTo>
                    <a:pt x="1785" y="2822"/>
                  </a:lnTo>
                  <a:lnTo>
                    <a:pt x="1775" y="2826"/>
                  </a:lnTo>
                  <a:lnTo>
                    <a:pt x="1786" y="2825"/>
                  </a:lnTo>
                  <a:lnTo>
                    <a:pt x="1777" y="2832"/>
                  </a:lnTo>
                  <a:lnTo>
                    <a:pt x="1788" y="2829"/>
                  </a:lnTo>
                  <a:lnTo>
                    <a:pt x="1789" y="2841"/>
                  </a:lnTo>
                  <a:lnTo>
                    <a:pt x="1798" y="2832"/>
                  </a:lnTo>
                  <a:lnTo>
                    <a:pt x="1804" y="2842"/>
                  </a:lnTo>
                  <a:lnTo>
                    <a:pt x="1797" y="2851"/>
                  </a:lnTo>
                  <a:lnTo>
                    <a:pt x="1807" y="2846"/>
                  </a:lnTo>
                  <a:lnTo>
                    <a:pt x="1816" y="2853"/>
                  </a:lnTo>
                  <a:lnTo>
                    <a:pt x="1814" y="2864"/>
                  </a:lnTo>
                  <a:lnTo>
                    <a:pt x="1804" y="2870"/>
                  </a:lnTo>
                  <a:lnTo>
                    <a:pt x="1797" y="2878"/>
                  </a:lnTo>
                  <a:lnTo>
                    <a:pt x="1803" y="2888"/>
                  </a:lnTo>
                  <a:lnTo>
                    <a:pt x="1793" y="2892"/>
                  </a:lnTo>
                  <a:lnTo>
                    <a:pt x="1792" y="2904"/>
                  </a:lnTo>
                  <a:lnTo>
                    <a:pt x="1781" y="2905"/>
                  </a:lnTo>
                  <a:lnTo>
                    <a:pt x="1770" y="2904"/>
                  </a:lnTo>
                  <a:lnTo>
                    <a:pt x="1759" y="2905"/>
                  </a:lnTo>
                  <a:lnTo>
                    <a:pt x="1754" y="2894"/>
                  </a:lnTo>
                  <a:lnTo>
                    <a:pt x="1745" y="2901"/>
                  </a:lnTo>
                  <a:lnTo>
                    <a:pt x="1740" y="2912"/>
                  </a:lnTo>
                  <a:lnTo>
                    <a:pt x="1735" y="2901"/>
                  </a:lnTo>
                  <a:lnTo>
                    <a:pt x="1730" y="2891"/>
                  </a:lnTo>
                  <a:lnTo>
                    <a:pt x="1732" y="2902"/>
                  </a:lnTo>
                  <a:lnTo>
                    <a:pt x="1722" y="2912"/>
                  </a:lnTo>
                  <a:lnTo>
                    <a:pt x="1721" y="2923"/>
                  </a:lnTo>
                  <a:lnTo>
                    <a:pt x="1717" y="2913"/>
                  </a:lnTo>
                  <a:lnTo>
                    <a:pt x="1706" y="2917"/>
                  </a:lnTo>
                  <a:lnTo>
                    <a:pt x="1711" y="2927"/>
                  </a:lnTo>
                  <a:lnTo>
                    <a:pt x="1700" y="2924"/>
                  </a:lnTo>
                  <a:lnTo>
                    <a:pt x="1695" y="2935"/>
                  </a:lnTo>
                  <a:lnTo>
                    <a:pt x="1688" y="2944"/>
                  </a:lnTo>
                  <a:lnTo>
                    <a:pt x="1678" y="2950"/>
                  </a:lnTo>
                  <a:lnTo>
                    <a:pt x="1679" y="2938"/>
                  </a:lnTo>
                  <a:lnTo>
                    <a:pt x="1670" y="2949"/>
                  </a:lnTo>
                  <a:lnTo>
                    <a:pt x="1659" y="2946"/>
                  </a:lnTo>
                  <a:lnTo>
                    <a:pt x="1656" y="2958"/>
                  </a:lnTo>
                  <a:lnTo>
                    <a:pt x="1647" y="2963"/>
                  </a:lnTo>
                  <a:lnTo>
                    <a:pt x="1641" y="2974"/>
                  </a:lnTo>
                  <a:lnTo>
                    <a:pt x="1631" y="2971"/>
                  </a:lnTo>
                  <a:lnTo>
                    <a:pt x="1619" y="2968"/>
                  </a:lnTo>
                  <a:lnTo>
                    <a:pt x="1629" y="2973"/>
                  </a:lnTo>
                  <a:lnTo>
                    <a:pt x="1619" y="2975"/>
                  </a:lnTo>
                  <a:lnTo>
                    <a:pt x="1608" y="2974"/>
                  </a:lnTo>
                  <a:lnTo>
                    <a:pt x="1598" y="2980"/>
                  </a:lnTo>
                  <a:lnTo>
                    <a:pt x="1587" y="2977"/>
                  </a:lnTo>
                  <a:lnTo>
                    <a:pt x="1577" y="2972"/>
                  </a:lnTo>
                  <a:lnTo>
                    <a:pt x="1584" y="2964"/>
                  </a:lnTo>
                  <a:lnTo>
                    <a:pt x="1591" y="2954"/>
                  </a:lnTo>
                  <a:lnTo>
                    <a:pt x="1602" y="2952"/>
                  </a:lnTo>
                  <a:lnTo>
                    <a:pt x="1612" y="2946"/>
                  </a:lnTo>
                  <a:lnTo>
                    <a:pt x="1623" y="2941"/>
                  </a:lnTo>
                  <a:lnTo>
                    <a:pt x="1629" y="2931"/>
                  </a:lnTo>
                  <a:lnTo>
                    <a:pt x="1637" y="2924"/>
                  </a:lnTo>
                  <a:lnTo>
                    <a:pt x="1626" y="2926"/>
                  </a:lnTo>
                  <a:lnTo>
                    <a:pt x="1616" y="2932"/>
                  </a:lnTo>
                  <a:lnTo>
                    <a:pt x="1605" y="2937"/>
                  </a:lnTo>
                  <a:lnTo>
                    <a:pt x="1594" y="2934"/>
                  </a:lnTo>
                  <a:lnTo>
                    <a:pt x="1585" y="2927"/>
                  </a:lnTo>
                  <a:lnTo>
                    <a:pt x="1587" y="2915"/>
                  </a:lnTo>
                  <a:lnTo>
                    <a:pt x="1592" y="2903"/>
                  </a:lnTo>
                  <a:lnTo>
                    <a:pt x="1600" y="2892"/>
                  </a:lnTo>
                  <a:lnTo>
                    <a:pt x="1608" y="2884"/>
                  </a:lnTo>
                  <a:lnTo>
                    <a:pt x="1613" y="2873"/>
                  </a:lnTo>
                  <a:lnTo>
                    <a:pt x="1618" y="2861"/>
                  </a:lnTo>
                  <a:lnTo>
                    <a:pt x="1620" y="2850"/>
                  </a:lnTo>
                  <a:lnTo>
                    <a:pt x="1613" y="2839"/>
                  </a:lnTo>
                  <a:lnTo>
                    <a:pt x="1620" y="2829"/>
                  </a:lnTo>
                  <a:lnTo>
                    <a:pt x="1631" y="2827"/>
                  </a:lnTo>
                  <a:lnTo>
                    <a:pt x="1642" y="2820"/>
                  </a:lnTo>
                  <a:lnTo>
                    <a:pt x="1653" y="2812"/>
                  </a:lnTo>
                  <a:lnTo>
                    <a:pt x="1664" y="2806"/>
                  </a:lnTo>
                  <a:lnTo>
                    <a:pt x="1674" y="2802"/>
                  </a:lnTo>
                  <a:lnTo>
                    <a:pt x="1681" y="2812"/>
                  </a:lnTo>
                  <a:lnTo>
                    <a:pt x="1694" y="2815"/>
                  </a:lnTo>
                  <a:lnTo>
                    <a:pt x="1704" y="2809"/>
                  </a:lnTo>
                  <a:lnTo>
                    <a:pt x="1715" y="2811"/>
                  </a:lnTo>
                  <a:lnTo>
                    <a:pt x="1726" y="2814"/>
                  </a:lnTo>
                  <a:lnTo>
                    <a:pt x="1737" y="2816"/>
                  </a:lnTo>
                  <a:lnTo>
                    <a:pt x="1748" y="2818"/>
                  </a:lnTo>
                  <a:lnTo>
                    <a:pt x="1737" y="2812"/>
                  </a:lnTo>
                  <a:lnTo>
                    <a:pt x="1725" y="2807"/>
                  </a:lnTo>
                  <a:lnTo>
                    <a:pt x="1714" y="2805"/>
                  </a:lnTo>
                  <a:lnTo>
                    <a:pt x="1705" y="2798"/>
                  </a:lnTo>
                  <a:lnTo>
                    <a:pt x="1694" y="2791"/>
                  </a:lnTo>
                  <a:lnTo>
                    <a:pt x="1703" y="2783"/>
                  </a:lnTo>
                  <a:lnTo>
                    <a:pt x="1710" y="2774"/>
                  </a:lnTo>
                  <a:lnTo>
                    <a:pt x="1719" y="2767"/>
                  </a:lnTo>
                  <a:lnTo>
                    <a:pt x="1733" y="2759"/>
                  </a:lnTo>
                  <a:lnTo>
                    <a:pt x="1722" y="2757"/>
                  </a:lnTo>
                  <a:lnTo>
                    <a:pt x="1712" y="2761"/>
                  </a:lnTo>
                  <a:lnTo>
                    <a:pt x="1703" y="2770"/>
                  </a:lnTo>
                  <a:lnTo>
                    <a:pt x="1698" y="2781"/>
                  </a:lnTo>
                  <a:lnTo>
                    <a:pt x="1684" y="2780"/>
                  </a:lnTo>
                  <a:lnTo>
                    <a:pt x="1673" y="2781"/>
                  </a:lnTo>
                  <a:lnTo>
                    <a:pt x="1663" y="2775"/>
                  </a:lnTo>
                  <a:lnTo>
                    <a:pt x="1653" y="2781"/>
                  </a:lnTo>
                  <a:lnTo>
                    <a:pt x="1643" y="2785"/>
                  </a:lnTo>
                  <a:lnTo>
                    <a:pt x="1632" y="2792"/>
                  </a:lnTo>
                  <a:lnTo>
                    <a:pt x="1624" y="2802"/>
                  </a:lnTo>
                  <a:lnTo>
                    <a:pt x="1613" y="2805"/>
                  </a:lnTo>
                  <a:lnTo>
                    <a:pt x="1602" y="2808"/>
                  </a:lnTo>
                  <a:lnTo>
                    <a:pt x="1592" y="2813"/>
                  </a:lnTo>
                  <a:lnTo>
                    <a:pt x="1592" y="2828"/>
                  </a:lnTo>
                  <a:lnTo>
                    <a:pt x="1582" y="2833"/>
                  </a:lnTo>
                  <a:lnTo>
                    <a:pt x="1573" y="2840"/>
                  </a:lnTo>
                  <a:lnTo>
                    <a:pt x="1564" y="2847"/>
                  </a:lnTo>
                  <a:lnTo>
                    <a:pt x="1556" y="2856"/>
                  </a:lnTo>
                  <a:lnTo>
                    <a:pt x="1554" y="2868"/>
                  </a:lnTo>
                  <a:lnTo>
                    <a:pt x="1544" y="2878"/>
                  </a:lnTo>
                  <a:lnTo>
                    <a:pt x="1533" y="2879"/>
                  </a:lnTo>
                  <a:lnTo>
                    <a:pt x="1536" y="2890"/>
                  </a:lnTo>
                  <a:lnTo>
                    <a:pt x="1539" y="2902"/>
                  </a:lnTo>
                  <a:lnTo>
                    <a:pt x="1530" y="2912"/>
                  </a:lnTo>
                  <a:lnTo>
                    <a:pt x="1519" y="2914"/>
                  </a:lnTo>
                  <a:lnTo>
                    <a:pt x="1508" y="2916"/>
                  </a:lnTo>
                  <a:lnTo>
                    <a:pt x="1515" y="2925"/>
                  </a:lnTo>
                  <a:lnTo>
                    <a:pt x="1507" y="2934"/>
                  </a:lnTo>
                  <a:lnTo>
                    <a:pt x="1497" y="2938"/>
                  </a:lnTo>
                  <a:lnTo>
                    <a:pt x="1492" y="2927"/>
                  </a:lnTo>
                  <a:lnTo>
                    <a:pt x="1487" y="2937"/>
                  </a:lnTo>
                  <a:lnTo>
                    <a:pt x="1474" y="2937"/>
                  </a:lnTo>
                  <a:lnTo>
                    <a:pt x="1469" y="2947"/>
                  </a:lnTo>
                  <a:lnTo>
                    <a:pt x="1463" y="2957"/>
                  </a:lnTo>
                  <a:lnTo>
                    <a:pt x="1455" y="2965"/>
                  </a:lnTo>
                  <a:lnTo>
                    <a:pt x="1447" y="2974"/>
                  </a:lnTo>
                  <a:lnTo>
                    <a:pt x="1441" y="2984"/>
                  </a:lnTo>
                  <a:lnTo>
                    <a:pt x="1445" y="2995"/>
                  </a:lnTo>
                  <a:lnTo>
                    <a:pt x="1458" y="2991"/>
                  </a:lnTo>
                  <a:lnTo>
                    <a:pt x="1469" y="2991"/>
                  </a:lnTo>
                  <a:lnTo>
                    <a:pt x="1479" y="2997"/>
                  </a:lnTo>
                  <a:lnTo>
                    <a:pt x="1490" y="3000"/>
                  </a:lnTo>
                  <a:lnTo>
                    <a:pt x="1498" y="3009"/>
                  </a:lnTo>
                  <a:lnTo>
                    <a:pt x="1492" y="3022"/>
                  </a:lnTo>
                  <a:lnTo>
                    <a:pt x="1483" y="3027"/>
                  </a:lnTo>
                  <a:lnTo>
                    <a:pt x="1470" y="3035"/>
                  </a:lnTo>
                  <a:lnTo>
                    <a:pt x="1460" y="3041"/>
                  </a:lnTo>
                  <a:lnTo>
                    <a:pt x="1451" y="3047"/>
                  </a:lnTo>
                  <a:lnTo>
                    <a:pt x="1451" y="3058"/>
                  </a:lnTo>
                  <a:lnTo>
                    <a:pt x="1438" y="3062"/>
                  </a:lnTo>
                  <a:lnTo>
                    <a:pt x="1449" y="3065"/>
                  </a:lnTo>
                  <a:lnTo>
                    <a:pt x="1443" y="3074"/>
                  </a:lnTo>
                  <a:lnTo>
                    <a:pt x="1436" y="3084"/>
                  </a:lnTo>
                  <a:lnTo>
                    <a:pt x="1429" y="3075"/>
                  </a:lnTo>
                  <a:lnTo>
                    <a:pt x="1419" y="3080"/>
                  </a:lnTo>
                  <a:lnTo>
                    <a:pt x="1412" y="3090"/>
                  </a:lnTo>
                  <a:lnTo>
                    <a:pt x="1401" y="3089"/>
                  </a:lnTo>
                  <a:lnTo>
                    <a:pt x="1392" y="3096"/>
                  </a:lnTo>
                  <a:lnTo>
                    <a:pt x="1384" y="3106"/>
                  </a:lnTo>
                  <a:lnTo>
                    <a:pt x="1374" y="3111"/>
                  </a:lnTo>
                  <a:lnTo>
                    <a:pt x="1361" y="3111"/>
                  </a:lnTo>
                  <a:lnTo>
                    <a:pt x="1360" y="3123"/>
                  </a:lnTo>
                  <a:lnTo>
                    <a:pt x="1349" y="3125"/>
                  </a:lnTo>
                  <a:lnTo>
                    <a:pt x="1342" y="3134"/>
                  </a:lnTo>
                  <a:lnTo>
                    <a:pt x="1331" y="3136"/>
                  </a:lnTo>
                  <a:lnTo>
                    <a:pt x="1322" y="3143"/>
                  </a:lnTo>
                  <a:lnTo>
                    <a:pt x="1312" y="3149"/>
                  </a:lnTo>
                  <a:lnTo>
                    <a:pt x="1303" y="3157"/>
                  </a:lnTo>
                  <a:lnTo>
                    <a:pt x="1314" y="3154"/>
                  </a:lnTo>
                  <a:lnTo>
                    <a:pt x="1313" y="3166"/>
                  </a:lnTo>
                  <a:lnTo>
                    <a:pt x="1308" y="3176"/>
                  </a:lnTo>
                  <a:lnTo>
                    <a:pt x="1302" y="3186"/>
                  </a:lnTo>
                  <a:lnTo>
                    <a:pt x="1292" y="3181"/>
                  </a:lnTo>
                  <a:lnTo>
                    <a:pt x="1287" y="3192"/>
                  </a:lnTo>
                  <a:lnTo>
                    <a:pt x="1276" y="3192"/>
                  </a:lnTo>
                  <a:lnTo>
                    <a:pt x="1267" y="3200"/>
                  </a:lnTo>
                  <a:lnTo>
                    <a:pt x="1257" y="3200"/>
                  </a:lnTo>
                  <a:lnTo>
                    <a:pt x="1247" y="3207"/>
                  </a:lnTo>
                  <a:lnTo>
                    <a:pt x="1248" y="3219"/>
                  </a:lnTo>
                  <a:lnTo>
                    <a:pt x="1237" y="3220"/>
                  </a:lnTo>
                  <a:lnTo>
                    <a:pt x="1226" y="3215"/>
                  </a:lnTo>
                  <a:lnTo>
                    <a:pt x="1216" y="3221"/>
                  </a:lnTo>
                  <a:lnTo>
                    <a:pt x="1226" y="3228"/>
                  </a:lnTo>
                  <a:lnTo>
                    <a:pt x="1214" y="3229"/>
                  </a:lnTo>
                  <a:lnTo>
                    <a:pt x="1203" y="3234"/>
                  </a:lnTo>
                  <a:lnTo>
                    <a:pt x="1192" y="3234"/>
                  </a:lnTo>
                  <a:lnTo>
                    <a:pt x="1185" y="3243"/>
                  </a:lnTo>
                  <a:lnTo>
                    <a:pt x="1176" y="3250"/>
                  </a:lnTo>
                  <a:lnTo>
                    <a:pt x="1187" y="3245"/>
                  </a:lnTo>
                  <a:lnTo>
                    <a:pt x="1197" y="3247"/>
                  </a:lnTo>
                  <a:lnTo>
                    <a:pt x="1192" y="3257"/>
                  </a:lnTo>
                  <a:lnTo>
                    <a:pt x="1205" y="3254"/>
                  </a:lnTo>
                  <a:lnTo>
                    <a:pt x="1195" y="3261"/>
                  </a:lnTo>
                  <a:lnTo>
                    <a:pt x="1186" y="3267"/>
                  </a:lnTo>
                  <a:lnTo>
                    <a:pt x="1178" y="3257"/>
                  </a:lnTo>
                  <a:lnTo>
                    <a:pt x="1176" y="3269"/>
                  </a:lnTo>
                  <a:lnTo>
                    <a:pt x="1172" y="3280"/>
                  </a:lnTo>
                  <a:lnTo>
                    <a:pt x="1161" y="3283"/>
                  </a:lnTo>
                  <a:lnTo>
                    <a:pt x="1150" y="3283"/>
                  </a:lnTo>
                  <a:lnTo>
                    <a:pt x="1140" y="3285"/>
                  </a:lnTo>
                  <a:lnTo>
                    <a:pt x="1131" y="3294"/>
                  </a:lnTo>
                  <a:lnTo>
                    <a:pt x="1123" y="3302"/>
                  </a:lnTo>
                  <a:lnTo>
                    <a:pt x="1118" y="3313"/>
                  </a:lnTo>
                  <a:lnTo>
                    <a:pt x="1116" y="3301"/>
                  </a:lnTo>
                  <a:lnTo>
                    <a:pt x="1113" y="3289"/>
                  </a:lnTo>
                  <a:lnTo>
                    <a:pt x="1103" y="3295"/>
                  </a:lnTo>
                  <a:lnTo>
                    <a:pt x="1092" y="3297"/>
                  </a:lnTo>
                  <a:lnTo>
                    <a:pt x="1085" y="3306"/>
                  </a:lnTo>
                  <a:lnTo>
                    <a:pt x="1074" y="3308"/>
                  </a:lnTo>
                  <a:lnTo>
                    <a:pt x="1068" y="3317"/>
                  </a:lnTo>
                  <a:lnTo>
                    <a:pt x="1058" y="3312"/>
                  </a:lnTo>
                  <a:lnTo>
                    <a:pt x="1049" y="3317"/>
                  </a:lnTo>
                  <a:lnTo>
                    <a:pt x="1038" y="3322"/>
                  </a:lnTo>
                  <a:lnTo>
                    <a:pt x="1027" y="3330"/>
                  </a:lnTo>
                  <a:lnTo>
                    <a:pt x="1016" y="3333"/>
                  </a:lnTo>
                  <a:lnTo>
                    <a:pt x="1005" y="3333"/>
                  </a:lnTo>
                  <a:lnTo>
                    <a:pt x="1008" y="3321"/>
                  </a:lnTo>
                  <a:lnTo>
                    <a:pt x="1014" y="3310"/>
                  </a:lnTo>
                  <a:lnTo>
                    <a:pt x="1001" y="3310"/>
                  </a:lnTo>
                  <a:lnTo>
                    <a:pt x="993" y="3319"/>
                  </a:lnTo>
                  <a:lnTo>
                    <a:pt x="992" y="3331"/>
                  </a:lnTo>
                  <a:lnTo>
                    <a:pt x="984" y="3340"/>
                  </a:lnTo>
                  <a:lnTo>
                    <a:pt x="973" y="3344"/>
                  </a:lnTo>
                  <a:lnTo>
                    <a:pt x="979" y="3354"/>
                  </a:lnTo>
                  <a:lnTo>
                    <a:pt x="968" y="3356"/>
                  </a:lnTo>
                  <a:lnTo>
                    <a:pt x="959" y="3364"/>
                  </a:lnTo>
                  <a:lnTo>
                    <a:pt x="947" y="3361"/>
                  </a:lnTo>
                  <a:lnTo>
                    <a:pt x="945" y="3348"/>
                  </a:lnTo>
                  <a:lnTo>
                    <a:pt x="939" y="3338"/>
                  </a:lnTo>
                  <a:lnTo>
                    <a:pt x="938" y="3351"/>
                  </a:lnTo>
                  <a:lnTo>
                    <a:pt x="940" y="3362"/>
                  </a:lnTo>
                  <a:lnTo>
                    <a:pt x="932" y="3370"/>
                  </a:lnTo>
                  <a:lnTo>
                    <a:pt x="921" y="3370"/>
                  </a:lnTo>
                  <a:lnTo>
                    <a:pt x="915" y="3359"/>
                  </a:lnTo>
                  <a:lnTo>
                    <a:pt x="905" y="3354"/>
                  </a:lnTo>
                  <a:lnTo>
                    <a:pt x="908" y="3366"/>
                  </a:lnTo>
                  <a:lnTo>
                    <a:pt x="904" y="3377"/>
                  </a:lnTo>
                  <a:lnTo>
                    <a:pt x="894" y="3383"/>
                  </a:lnTo>
                  <a:lnTo>
                    <a:pt x="899" y="3373"/>
                  </a:lnTo>
                  <a:lnTo>
                    <a:pt x="897" y="3360"/>
                  </a:lnTo>
                  <a:lnTo>
                    <a:pt x="904" y="3351"/>
                  </a:lnTo>
                  <a:lnTo>
                    <a:pt x="913" y="3344"/>
                  </a:lnTo>
                  <a:lnTo>
                    <a:pt x="925" y="3346"/>
                  </a:lnTo>
                  <a:lnTo>
                    <a:pt x="932" y="3337"/>
                  </a:lnTo>
                  <a:lnTo>
                    <a:pt x="942" y="3334"/>
                  </a:lnTo>
                  <a:lnTo>
                    <a:pt x="944" y="3321"/>
                  </a:lnTo>
                  <a:lnTo>
                    <a:pt x="953" y="3312"/>
                  </a:lnTo>
                  <a:lnTo>
                    <a:pt x="960" y="3303"/>
                  </a:lnTo>
                  <a:lnTo>
                    <a:pt x="970" y="3297"/>
                  </a:lnTo>
                  <a:lnTo>
                    <a:pt x="983" y="3289"/>
                  </a:lnTo>
                  <a:lnTo>
                    <a:pt x="993" y="3284"/>
                  </a:lnTo>
                  <a:lnTo>
                    <a:pt x="1005" y="3280"/>
                  </a:lnTo>
                  <a:lnTo>
                    <a:pt x="1019" y="3277"/>
                  </a:lnTo>
                  <a:lnTo>
                    <a:pt x="1030" y="3280"/>
                  </a:lnTo>
                  <a:lnTo>
                    <a:pt x="1041" y="3276"/>
                  </a:lnTo>
                  <a:lnTo>
                    <a:pt x="1035" y="3286"/>
                  </a:lnTo>
                  <a:lnTo>
                    <a:pt x="1042" y="3295"/>
                  </a:lnTo>
                  <a:lnTo>
                    <a:pt x="1053" y="3299"/>
                  </a:lnTo>
                  <a:lnTo>
                    <a:pt x="1049" y="3288"/>
                  </a:lnTo>
                  <a:lnTo>
                    <a:pt x="1062" y="3288"/>
                  </a:lnTo>
                  <a:lnTo>
                    <a:pt x="1072" y="3293"/>
                  </a:lnTo>
                  <a:lnTo>
                    <a:pt x="1082" y="3291"/>
                  </a:lnTo>
                  <a:lnTo>
                    <a:pt x="1072" y="3285"/>
                  </a:lnTo>
                  <a:lnTo>
                    <a:pt x="1061" y="3283"/>
                  </a:lnTo>
                  <a:lnTo>
                    <a:pt x="1064" y="3272"/>
                  </a:lnTo>
                  <a:lnTo>
                    <a:pt x="1071" y="3257"/>
                  </a:lnTo>
                  <a:lnTo>
                    <a:pt x="1078" y="3247"/>
                  </a:lnTo>
                  <a:lnTo>
                    <a:pt x="1087" y="3239"/>
                  </a:lnTo>
                  <a:lnTo>
                    <a:pt x="1097" y="3233"/>
                  </a:lnTo>
                  <a:lnTo>
                    <a:pt x="1105" y="3226"/>
                  </a:lnTo>
                  <a:lnTo>
                    <a:pt x="1115" y="3222"/>
                  </a:lnTo>
                  <a:lnTo>
                    <a:pt x="1127" y="3215"/>
                  </a:lnTo>
                  <a:lnTo>
                    <a:pt x="1137" y="3211"/>
                  </a:lnTo>
                  <a:lnTo>
                    <a:pt x="1147" y="3205"/>
                  </a:lnTo>
                  <a:lnTo>
                    <a:pt x="1158" y="3197"/>
                  </a:lnTo>
                  <a:lnTo>
                    <a:pt x="1168" y="3204"/>
                  </a:lnTo>
                  <a:lnTo>
                    <a:pt x="1175" y="3194"/>
                  </a:lnTo>
                  <a:lnTo>
                    <a:pt x="1176" y="3181"/>
                  </a:lnTo>
                  <a:lnTo>
                    <a:pt x="1185" y="3170"/>
                  </a:lnTo>
                  <a:lnTo>
                    <a:pt x="1194" y="3160"/>
                  </a:lnTo>
                  <a:lnTo>
                    <a:pt x="1203" y="3154"/>
                  </a:lnTo>
                  <a:lnTo>
                    <a:pt x="1212" y="3148"/>
                  </a:lnTo>
                  <a:lnTo>
                    <a:pt x="1223" y="3139"/>
                  </a:lnTo>
                  <a:lnTo>
                    <a:pt x="1233" y="3133"/>
                  </a:lnTo>
                  <a:lnTo>
                    <a:pt x="1233" y="3120"/>
                  </a:lnTo>
                  <a:lnTo>
                    <a:pt x="1236" y="3108"/>
                  </a:lnTo>
                  <a:lnTo>
                    <a:pt x="1238" y="3094"/>
                  </a:lnTo>
                  <a:lnTo>
                    <a:pt x="1240" y="3081"/>
                  </a:lnTo>
                  <a:lnTo>
                    <a:pt x="1250" y="3076"/>
                  </a:lnTo>
                  <a:lnTo>
                    <a:pt x="1243" y="3066"/>
                  </a:lnTo>
                  <a:lnTo>
                    <a:pt x="1244" y="3053"/>
                  </a:lnTo>
                  <a:lnTo>
                    <a:pt x="1251" y="3043"/>
                  </a:lnTo>
                  <a:lnTo>
                    <a:pt x="1259" y="3035"/>
                  </a:lnTo>
                  <a:lnTo>
                    <a:pt x="1268" y="3027"/>
                  </a:lnTo>
                  <a:lnTo>
                    <a:pt x="1274" y="3016"/>
                  </a:lnTo>
                  <a:lnTo>
                    <a:pt x="1277" y="3002"/>
                  </a:lnTo>
                  <a:lnTo>
                    <a:pt x="1268" y="3010"/>
                  </a:lnTo>
                  <a:lnTo>
                    <a:pt x="1257" y="3013"/>
                  </a:lnTo>
                  <a:lnTo>
                    <a:pt x="1245" y="3018"/>
                  </a:lnTo>
                  <a:lnTo>
                    <a:pt x="1233" y="3023"/>
                  </a:lnTo>
                  <a:lnTo>
                    <a:pt x="1220" y="3029"/>
                  </a:lnTo>
                  <a:lnTo>
                    <a:pt x="1210" y="3033"/>
                  </a:lnTo>
                  <a:lnTo>
                    <a:pt x="1199" y="3032"/>
                  </a:lnTo>
                  <a:lnTo>
                    <a:pt x="1193" y="3022"/>
                  </a:lnTo>
                  <a:lnTo>
                    <a:pt x="1183" y="3017"/>
                  </a:lnTo>
                  <a:lnTo>
                    <a:pt x="1186" y="3005"/>
                  </a:lnTo>
                  <a:lnTo>
                    <a:pt x="1192" y="2995"/>
                  </a:lnTo>
                  <a:lnTo>
                    <a:pt x="1181" y="3000"/>
                  </a:lnTo>
                  <a:lnTo>
                    <a:pt x="1173" y="3009"/>
                  </a:lnTo>
                  <a:lnTo>
                    <a:pt x="1168" y="3021"/>
                  </a:lnTo>
                  <a:lnTo>
                    <a:pt x="1165" y="3033"/>
                  </a:lnTo>
                  <a:lnTo>
                    <a:pt x="1170" y="3044"/>
                  </a:lnTo>
                  <a:lnTo>
                    <a:pt x="1165" y="3054"/>
                  </a:lnTo>
                  <a:lnTo>
                    <a:pt x="1153" y="3053"/>
                  </a:lnTo>
                  <a:lnTo>
                    <a:pt x="1146" y="3043"/>
                  </a:lnTo>
                  <a:lnTo>
                    <a:pt x="1140" y="3033"/>
                  </a:lnTo>
                  <a:lnTo>
                    <a:pt x="1134" y="3023"/>
                  </a:lnTo>
                  <a:lnTo>
                    <a:pt x="1125" y="3015"/>
                  </a:lnTo>
                  <a:lnTo>
                    <a:pt x="1118" y="3005"/>
                  </a:lnTo>
                  <a:lnTo>
                    <a:pt x="1109" y="3010"/>
                  </a:lnTo>
                  <a:lnTo>
                    <a:pt x="1101" y="3019"/>
                  </a:lnTo>
                  <a:lnTo>
                    <a:pt x="1095" y="3009"/>
                  </a:lnTo>
                  <a:lnTo>
                    <a:pt x="1084" y="3006"/>
                  </a:lnTo>
                  <a:lnTo>
                    <a:pt x="1078" y="2996"/>
                  </a:lnTo>
                  <a:lnTo>
                    <a:pt x="1067" y="2994"/>
                  </a:lnTo>
                  <a:lnTo>
                    <a:pt x="1058" y="3001"/>
                  </a:lnTo>
                  <a:lnTo>
                    <a:pt x="1048" y="3008"/>
                  </a:lnTo>
                  <a:lnTo>
                    <a:pt x="1037" y="3009"/>
                  </a:lnTo>
                  <a:lnTo>
                    <a:pt x="1028" y="3015"/>
                  </a:lnTo>
                  <a:lnTo>
                    <a:pt x="1018" y="3019"/>
                  </a:lnTo>
                  <a:lnTo>
                    <a:pt x="1012" y="3029"/>
                  </a:lnTo>
                  <a:lnTo>
                    <a:pt x="1002" y="3035"/>
                  </a:lnTo>
                  <a:lnTo>
                    <a:pt x="991" y="3039"/>
                  </a:lnTo>
                  <a:lnTo>
                    <a:pt x="982" y="3033"/>
                  </a:lnTo>
                  <a:lnTo>
                    <a:pt x="970" y="3033"/>
                  </a:lnTo>
                  <a:lnTo>
                    <a:pt x="983" y="3030"/>
                  </a:lnTo>
                  <a:lnTo>
                    <a:pt x="989" y="3019"/>
                  </a:lnTo>
                  <a:lnTo>
                    <a:pt x="988" y="3008"/>
                  </a:lnTo>
                  <a:lnTo>
                    <a:pt x="984" y="2995"/>
                  </a:lnTo>
                  <a:lnTo>
                    <a:pt x="978" y="2986"/>
                  </a:lnTo>
                  <a:lnTo>
                    <a:pt x="972" y="2974"/>
                  </a:lnTo>
                  <a:lnTo>
                    <a:pt x="977" y="2964"/>
                  </a:lnTo>
                  <a:lnTo>
                    <a:pt x="986" y="2956"/>
                  </a:lnTo>
                  <a:lnTo>
                    <a:pt x="989" y="2945"/>
                  </a:lnTo>
                  <a:lnTo>
                    <a:pt x="982" y="2935"/>
                  </a:lnTo>
                  <a:lnTo>
                    <a:pt x="978" y="2924"/>
                  </a:lnTo>
                  <a:lnTo>
                    <a:pt x="970" y="2913"/>
                  </a:lnTo>
                  <a:lnTo>
                    <a:pt x="963" y="2902"/>
                  </a:lnTo>
                  <a:lnTo>
                    <a:pt x="947" y="2897"/>
                  </a:lnTo>
                  <a:lnTo>
                    <a:pt x="937" y="2905"/>
                  </a:lnTo>
                  <a:lnTo>
                    <a:pt x="923" y="2909"/>
                  </a:lnTo>
                  <a:lnTo>
                    <a:pt x="912" y="2914"/>
                  </a:lnTo>
                  <a:lnTo>
                    <a:pt x="901" y="2918"/>
                  </a:lnTo>
                  <a:lnTo>
                    <a:pt x="890" y="2920"/>
                  </a:lnTo>
                  <a:lnTo>
                    <a:pt x="878" y="2921"/>
                  </a:lnTo>
                  <a:lnTo>
                    <a:pt x="867" y="2922"/>
                  </a:lnTo>
                  <a:lnTo>
                    <a:pt x="856" y="2920"/>
                  </a:lnTo>
                  <a:lnTo>
                    <a:pt x="845" y="2915"/>
                  </a:lnTo>
                  <a:lnTo>
                    <a:pt x="848" y="2903"/>
                  </a:lnTo>
                  <a:lnTo>
                    <a:pt x="837" y="2897"/>
                  </a:lnTo>
                  <a:lnTo>
                    <a:pt x="828" y="2890"/>
                  </a:lnTo>
                  <a:lnTo>
                    <a:pt x="818" y="2880"/>
                  </a:lnTo>
                  <a:lnTo>
                    <a:pt x="808" y="2874"/>
                  </a:lnTo>
                  <a:lnTo>
                    <a:pt x="798" y="2870"/>
                  </a:lnTo>
                  <a:lnTo>
                    <a:pt x="787" y="2861"/>
                  </a:lnTo>
                  <a:lnTo>
                    <a:pt x="795" y="2853"/>
                  </a:lnTo>
                  <a:lnTo>
                    <a:pt x="785" y="2853"/>
                  </a:lnTo>
                  <a:lnTo>
                    <a:pt x="773" y="2853"/>
                  </a:lnTo>
                  <a:lnTo>
                    <a:pt x="780" y="2843"/>
                  </a:lnTo>
                  <a:lnTo>
                    <a:pt x="789" y="2837"/>
                  </a:lnTo>
                  <a:lnTo>
                    <a:pt x="796" y="2826"/>
                  </a:lnTo>
                  <a:lnTo>
                    <a:pt x="793" y="2814"/>
                  </a:lnTo>
                  <a:lnTo>
                    <a:pt x="783" y="2807"/>
                  </a:lnTo>
                  <a:lnTo>
                    <a:pt x="794" y="2806"/>
                  </a:lnTo>
                  <a:lnTo>
                    <a:pt x="787" y="2797"/>
                  </a:lnTo>
                  <a:lnTo>
                    <a:pt x="778" y="2789"/>
                  </a:lnTo>
                  <a:lnTo>
                    <a:pt x="772" y="2799"/>
                  </a:lnTo>
                  <a:lnTo>
                    <a:pt x="761" y="2796"/>
                  </a:lnTo>
                  <a:lnTo>
                    <a:pt x="757" y="2785"/>
                  </a:lnTo>
                  <a:lnTo>
                    <a:pt x="750" y="2776"/>
                  </a:lnTo>
                  <a:lnTo>
                    <a:pt x="741" y="2770"/>
                  </a:lnTo>
                  <a:lnTo>
                    <a:pt x="748" y="2761"/>
                  </a:lnTo>
                  <a:lnTo>
                    <a:pt x="741" y="2752"/>
                  </a:lnTo>
                  <a:lnTo>
                    <a:pt x="730" y="2753"/>
                  </a:lnTo>
                  <a:lnTo>
                    <a:pt x="724" y="2740"/>
                  </a:lnTo>
                  <a:lnTo>
                    <a:pt x="737" y="2741"/>
                  </a:lnTo>
                  <a:lnTo>
                    <a:pt x="748" y="2739"/>
                  </a:lnTo>
                  <a:lnTo>
                    <a:pt x="737" y="2736"/>
                  </a:lnTo>
                  <a:lnTo>
                    <a:pt x="729" y="2728"/>
                  </a:lnTo>
                  <a:lnTo>
                    <a:pt x="740" y="2724"/>
                  </a:lnTo>
                  <a:lnTo>
                    <a:pt x="751" y="2722"/>
                  </a:lnTo>
                  <a:lnTo>
                    <a:pt x="750" y="2710"/>
                  </a:lnTo>
                  <a:lnTo>
                    <a:pt x="751" y="2698"/>
                  </a:lnTo>
                  <a:lnTo>
                    <a:pt x="759" y="2689"/>
                  </a:lnTo>
                  <a:lnTo>
                    <a:pt x="768" y="2678"/>
                  </a:lnTo>
                  <a:lnTo>
                    <a:pt x="775" y="2669"/>
                  </a:lnTo>
                  <a:lnTo>
                    <a:pt x="784" y="2659"/>
                  </a:lnTo>
                  <a:lnTo>
                    <a:pt x="795" y="2654"/>
                  </a:lnTo>
                  <a:lnTo>
                    <a:pt x="806" y="2649"/>
                  </a:lnTo>
                  <a:lnTo>
                    <a:pt x="804" y="2636"/>
                  </a:lnTo>
                  <a:lnTo>
                    <a:pt x="803" y="2623"/>
                  </a:lnTo>
                  <a:lnTo>
                    <a:pt x="808" y="2612"/>
                  </a:lnTo>
                  <a:lnTo>
                    <a:pt x="817" y="2604"/>
                  </a:lnTo>
                  <a:lnTo>
                    <a:pt x="820" y="2593"/>
                  </a:lnTo>
                  <a:lnTo>
                    <a:pt x="829" y="2586"/>
                  </a:lnTo>
                  <a:lnTo>
                    <a:pt x="839" y="2582"/>
                  </a:lnTo>
                  <a:lnTo>
                    <a:pt x="850" y="2580"/>
                  </a:lnTo>
                  <a:lnTo>
                    <a:pt x="861" y="2584"/>
                  </a:lnTo>
                  <a:lnTo>
                    <a:pt x="872" y="2588"/>
                  </a:lnTo>
                  <a:lnTo>
                    <a:pt x="878" y="2599"/>
                  </a:lnTo>
                  <a:lnTo>
                    <a:pt x="890" y="2602"/>
                  </a:lnTo>
                  <a:lnTo>
                    <a:pt x="901" y="2603"/>
                  </a:lnTo>
                  <a:lnTo>
                    <a:pt x="912" y="2601"/>
                  </a:lnTo>
                  <a:lnTo>
                    <a:pt x="922" y="2593"/>
                  </a:lnTo>
                  <a:lnTo>
                    <a:pt x="931" y="2585"/>
                  </a:lnTo>
                  <a:lnTo>
                    <a:pt x="940" y="2579"/>
                  </a:lnTo>
                  <a:lnTo>
                    <a:pt x="947" y="2570"/>
                  </a:lnTo>
                  <a:lnTo>
                    <a:pt x="957" y="2558"/>
                  </a:lnTo>
                  <a:lnTo>
                    <a:pt x="968" y="2555"/>
                  </a:lnTo>
                  <a:lnTo>
                    <a:pt x="976" y="2563"/>
                  </a:lnTo>
                  <a:lnTo>
                    <a:pt x="987" y="2562"/>
                  </a:lnTo>
                  <a:lnTo>
                    <a:pt x="999" y="2560"/>
                  </a:lnTo>
                  <a:lnTo>
                    <a:pt x="1010" y="2560"/>
                  </a:lnTo>
                  <a:lnTo>
                    <a:pt x="1022" y="2557"/>
                  </a:lnTo>
                  <a:lnTo>
                    <a:pt x="1032" y="2550"/>
                  </a:lnTo>
                  <a:lnTo>
                    <a:pt x="1041" y="2541"/>
                  </a:lnTo>
                  <a:lnTo>
                    <a:pt x="1049" y="2530"/>
                  </a:lnTo>
                  <a:lnTo>
                    <a:pt x="1047" y="2518"/>
                  </a:lnTo>
                  <a:lnTo>
                    <a:pt x="1042" y="2506"/>
                  </a:lnTo>
                  <a:lnTo>
                    <a:pt x="1038" y="2494"/>
                  </a:lnTo>
                  <a:lnTo>
                    <a:pt x="1037" y="2482"/>
                  </a:lnTo>
                  <a:lnTo>
                    <a:pt x="1027" y="2472"/>
                  </a:lnTo>
                  <a:lnTo>
                    <a:pt x="1019" y="2464"/>
                  </a:lnTo>
                  <a:lnTo>
                    <a:pt x="1007" y="2462"/>
                  </a:lnTo>
                  <a:lnTo>
                    <a:pt x="1011" y="2451"/>
                  </a:lnTo>
                  <a:lnTo>
                    <a:pt x="1025" y="2454"/>
                  </a:lnTo>
                  <a:lnTo>
                    <a:pt x="1037" y="2449"/>
                  </a:lnTo>
                  <a:lnTo>
                    <a:pt x="1047" y="2442"/>
                  </a:lnTo>
                  <a:lnTo>
                    <a:pt x="1048" y="2431"/>
                  </a:lnTo>
                  <a:lnTo>
                    <a:pt x="1042" y="2421"/>
                  </a:lnTo>
                  <a:lnTo>
                    <a:pt x="1030" y="2415"/>
                  </a:lnTo>
                  <a:lnTo>
                    <a:pt x="1017" y="2418"/>
                  </a:lnTo>
                  <a:lnTo>
                    <a:pt x="1010" y="2427"/>
                  </a:lnTo>
                  <a:lnTo>
                    <a:pt x="998" y="2426"/>
                  </a:lnTo>
                  <a:lnTo>
                    <a:pt x="986" y="2427"/>
                  </a:lnTo>
                  <a:lnTo>
                    <a:pt x="977" y="2433"/>
                  </a:lnTo>
                  <a:lnTo>
                    <a:pt x="966" y="2435"/>
                  </a:lnTo>
                  <a:lnTo>
                    <a:pt x="955" y="2444"/>
                  </a:lnTo>
                  <a:lnTo>
                    <a:pt x="945" y="2450"/>
                  </a:lnTo>
                  <a:lnTo>
                    <a:pt x="939" y="2460"/>
                  </a:lnTo>
                  <a:lnTo>
                    <a:pt x="931" y="2469"/>
                  </a:lnTo>
                  <a:lnTo>
                    <a:pt x="923" y="2459"/>
                  </a:lnTo>
                  <a:lnTo>
                    <a:pt x="916" y="2449"/>
                  </a:lnTo>
                  <a:lnTo>
                    <a:pt x="907" y="2442"/>
                  </a:lnTo>
                  <a:lnTo>
                    <a:pt x="894" y="2441"/>
                  </a:lnTo>
                  <a:lnTo>
                    <a:pt x="903" y="2450"/>
                  </a:lnTo>
                  <a:lnTo>
                    <a:pt x="913" y="2456"/>
                  </a:lnTo>
                  <a:lnTo>
                    <a:pt x="906" y="2464"/>
                  </a:lnTo>
                  <a:lnTo>
                    <a:pt x="898" y="2456"/>
                  </a:lnTo>
                  <a:lnTo>
                    <a:pt x="888" y="2450"/>
                  </a:lnTo>
                  <a:lnTo>
                    <a:pt x="876" y="2447"/>
                  </a:lnTo>
                  <a:lnTo>
                    <a:pt x="862" y="2446"/>
                  </a:lnTo>
                  <a:lnTo>
                    <a:pt x="849" y="2447"/>
                  </a:lnTo>
                  <a:lnTo>
                    <a:pt x="837" y="2447"/>
                  </a:lnTo>
                  <a:lnTo>
                    <a:pt x="826" y="2451"/>
                  </a:lnTo>
                  <a:lnTo>
                    <a:pt x="815" y="2455"/>
                  </a:lnTo>
                  <a:lnTo>
                    <a:pt x="800" y="2460"/>
                  </a:lnTo>
                  <a:lnTo>
                    <a:pt x="788" y="2459"/>
                  </a:lnTo>
                  <a:lnTo>
                    <a:pt x="777" y="2456"/>
                  </a:lnTo>
                  <a:lnTo>
                    <a:pt x="763" y="2453"/>
                  </a:lnTo>
                  <a:lnTo>
                    <a:pt x="748" y="2450"/>
                  </a:lnTo>
                  <a:lnTo>
                    <a:pt x="734" y="2448"/>
                  </a:lnTo>
                  <a:lnTo>
                    <a:pt x="722" y="2446"/>
                  </a:lnTo>
                  <a:lnTo>
                    <a:pt x="711" y="2440"/>
                  </a:lnTo>
                  <a:lnTo>
                    <a:pt x="706" y="2429"/>
                  </a:lnTo>
                  <a:lnTo>
                    <a:pt x="712" y="2418"/>
                  </a:lnTo>
                  <a:lnTo>
                    <a:pt x="705" y="2409"/>
                  </a:lnTo>
                  <a:lnTo>
                    <a:pt x="695" y="2404"/>
                  </a:lnTo>
                  <a:lnTo>
                    <a:pt x="686" y="2394"/>
                  </a:lnTo>
                  <a:lnTo>
                    <a:pt x="678" y="2385"/>
                  </a:lnTo>
                  <a:lnTo>
                    <a:pt x="681" y="2375"/>
                  </a:lnTo>
                  <a:lnTo>
                    <a:pt x="680" y="2386"/>
                  </a:lnTo>
                  <a:lnTo>
                    <a:pt x="692" y="2391"/>
                  </a:lnTo>
                  <a:lnTo>
                    <a:pt x="704" y="2387"/>
                  </a:lnTo>
                  <a:lnTo>
                    <a:pt x="709" y="2377"/>
                  </a:lnTo>
                  <a:lnTo>
                    <a:pt x="700" y="2367"/>
                  </a:lnTo>
                  <a:lnTo>
                    <a:pt x="688" y="2367"/>
                  </a:lnTo>
                  <a:lnTo>
                    <a:pt x="675" y="2362"/>
                  </a:lnTo>
                  <a:lnTo>
                    <a:pt x="663" y="2360"/>
                  </a:lnTo>
                  <a:lnTo>
                    <a:pt x="650" y="2360"/>
                  </a:lnTo>
                  <a:lnTo>
                    <a:pt x="639" y="2355"/>
                  </a:lnTo>
                  <a:lnTo>
                    <a:pt x="630" y="2348"/>
                  </a:lnTo>
                  <a:lnTo>
                    <a:pt x="616" y="2344"/>
                  </a:lnTo>
                  <a:lnTo>
                    <a:pt x="607" y="2336"/>
                  </a:lnTo>
                  <a:lnTo>
                    <a:pt x="613" y="2326"/>
                  </a:lnTo>
                  <a:lnTo>
                    <a:pt x="624" y="2322"/>
                  </a:lnTo>
                  <a:lnTo>
                    <a:pt x="636" y="2318"/>
                  </a:lnTo>
                  <a:lnTo>
                    <a:pt x="648" y="2312"/>
                  </a:lnTo>
                  <a:lnTo>
                    <a:pt x="659" y="2307"/>
                  </a:lnTo>
                  <a:lnTo>
                    <a:pt x="669" y="2300"/>
                  </a:lnTo>
                  <a:lnTo>
                    <a:pt x="680" y="2294"/>
                  </a:lnTo>
                  <a:lnTo>
                    <a:pt x="692" y="2287"/>
                  </a:lnTo>
                  <a:lnTo>
                    <a:pt x="706" y="2280"/>
                  </a:lnTo>
                  <a:lnTo>
                    <a:pt x="717" y="2275"/>
                  </a:lnTo>
                  <a:lnTo>
                    <a:pt x="729" y="2270"/>
                  </a:lnTo>
                  <a:lnTo>
                    <a:pt x="742" y="2264"/>
                  </a:lnTo>
                  <a:lnTo>
                    <a:pt x="752" y="2259"/>
                  </a:lnTo>
                  <a:lnTo>
                    <a:pt x="765" y="2254"/>
                  </a:lnTo>
                  <a:lnTo>
                    <a:pt x="777" y="2249"/>
                  </a:lnTo>
                  <a:lnTo>
                    <a:pt x="792" y="2245"/>
                  </a:lnTo>
                  <a:lnTo>
                    <a:pt x="805" y="2241"/>
                  </a:lnTo>
                  <a:lnTo>
                    <a:pt x="817" y="2237"/>
                  </a:lnTo>
                  <a:lnTo>
                    <a:pt x="831" y="2234"/>
                  </a:lnTo>
                  <a:lnTo>
                    <a:pt x="843" y="2233"/>
                  </a:lnTo>
                  <a:lnTo>
                    <a:pt x="857" y="2233"/>
                  </a:lnTo>
                  <a:lnTo>
                    <a:pt x="868" y="2233"/>
                  </a:lnTo>
                  <a:lnTo>
                    <a:pt x="879" y="2237"/>
                  </a:lnTo>
                  <a:lnTo>
                    <a:pt x="868" y="2235"/>
                  </a:lnTo>
                  <a:lnTo>
                    <a:pt x="870" y="2247"/>
                  </a:lnTo>
                  <a:lnTo>
                    <a:pt x="863" y="2256"/>
                  </a:lnTo>
                  <a:lnTo>
                    <a:pt x="865" y="2268"/>
                  </a:lnTo>
                  <a:lnTo>
                    <a:pt x="855" y="2274"/>
                  </a:lnTo>
                  <a:lnTo>
                    <a:pt x="844" y="2276"/>
                  </a:lnTo>
                  <a:lnTo>
                    <a:pt x="856" y="2276"/>
                  </a:lnTo>
                  <a:lnTo>
                    <a:pt x="865" y="2284"/>
                  </a:lnTo>
                  <a:lnTo>
                    <a:pt x="875" y="2290"/>
                  </a:lnTo>
                  <a:lnTo>
                    <a:pt x="885" y="2287"/>
                  </a:lnTo>
                  <a:lnTo>
                    <a:pt x="897" y="2289"/>
                  </a:lnTo>
                  <a:lnTo>
                    <a:pt x="911" y="2289"/>
                  </a:lnTo>
                  <a:lnTo>
                    <a:pt x="923" y="2287"/>
                  </a:lnTo>
                  <a:lnTo>
                    <a:pt x="934" y="2289"/>
                  </a:lnTo>
                  <a:lnTo>
                    <a:pt x="946" y="2291"/>
                  </a:lnTo>
                  <a:lnTo>
                    <a:pt x="959" y="2292"/>
                  </a:lnTo>
                  <a:lnTo>
                    <a:pt x="970" y="2289"/>
                  </a:lnTo>
                  <a:lnTo>
                    <a:pt x="980" y="2293"/>
                  </a:lnTo>
                  <a:lnTo>
                    <a:pt x="994" y="2284"/>
                  </a:lnTo>
                  <a:lnTo>
                    <a:pt x="1001" y="2273"/>
                  </a:lnTo>
                  <a:lnTo>
                    <a:pt x="1012" y="2269"/>
                  </a:lnTo>
                  <a:lnTo>
                    <a:pt x="1023" y="2274"/>
                  </a:lnTo>
                  <a:lnTo>
                    <a:pt x="1035" y="2276"/>
                  </a:lnTo>
                  <a:lnTo>
                    <a:pt x="1031" y="2266"/>
                  </a:lnTo>
                  <a:lnTo>
                    <a:pt x="1020" y="2259"/>
                  </a:lnTo>
                  <a:lnTo>
                    <a:pt x="1009" y="2256"/>
                  </a:lnTo>
                  <a:lnTo>
                    <a:pt x="995" y="2254"/>
                  </a:lnTo>
                  <a:lnTo>
                    <a:pt x="985" y="2258"/>
                  </a:lnTo>
                  <a:lnTo>
                    <a:pt x="983" y="2244"/>
                  </a:lnTo>
                  <a:lnTo>
                    <a:pt x="976" y="2235"/>
                  </a:lnTo>
                  <a:lnTo>
                    <a:pt x="967" y="2226"/>
                  </a:lnTo>
                  <a:lnTo>
                    <a:pt x="956" y="2219"/>
                  </a:lnTo>
                  <a:lnTo>
                    <a:pt x="946" y="2218"/>
                  </a:lnTo>
                  <a:lnTo>
                    <a:pt x="941" y="2207"/>
                  </a:lnTo>
                  <a:lnTo>
                    <a:pt x="945" y="2196"/>
                  </a:lnTo>
                  <a:lnTo>
                    <a:pt x="958" y="2197"/>
                  </a:lnTo>
                  <a:lnTo>
                    <a:pt x="965" y="2206"/>
                  </a:lnTo>
                  <a:lnTo>
                    <a:pt x="975" y="2213"/>
                  </a:lnTo>
                  <a:lnTo>
                    <a:pt x="971" y="2224"/>
                  </a:lnTo>
                  <a:lnTo>
                    <a:pt x="978" y="2233"/>
                  </a:lnTo>
                  <a:lnTo>
                    <a:pt x="987" y="2242"/>
                  </a:lnTo>
                  <a:lnTo>
                    <a:pt x="1000" y="2249"/>
                  </a:lnTo>
                  <a:lnTo>
                    <a:pt x="1013" y="2246"/>
                  </a:lnTo>
                  <a:lnTo>
                    <a:pt x="1004" y="2238"/>
                  </a:lnTo>
                  <a:lnTo>
                    <a:pt x="995" y="2231"/>
                  </a:lnTo>
                  <a:lnTo>
                    <a:pt x="986" y="2223"/>
                  </a:lnTo>
                  <a:lnTo>
                    <a:pt x="984" y="2211"/>
                  </a:lnTo>
                  <a:lnTo>
                    <a:pt x="989" y="2200"/>
                  </a:lnTo>
                  <a:lnTo>
                    <a:pt x="999" y="2194"/>
                  </a:lnTo>
                  <a:lnTo>
                    <a:pt x="990" y="2186"/>
                  </a:lnTo>
                  <a:lnTo>
                    <a:pt x="978" y="2184"/>
                  </a:lnTo>
                  <a:lnTo>
                    <a:pt x="967" y="2187"/>
                  </a:lnTo>
                  <a:lnTo>
                    <a:pt x="956" y="2190"/>
                  </a:lnTo>
                  <a:lnTo>
                    <a:pt x="946" y="2183"/>
                  </a:lnTo>
                  <a:lnTo>
                    <a:pt x="934" y="2185"/>
                  </a:lnTo>
                  <a:lnTo>
                    <a:pt x="922" y="2185"/>
                  </a:lnTo>
                  <a:lnTo>
                    <a:pt x="910" y="2185"/>
                  </a:lnTo>
                  <a:lnTo>
                    <a:pt x="898" y="2183"/>
                  </a:lnTo>
                  <a:lnTo>
                    <a:pt x="887" y="2180"/>
                  </a:lnTo>
                  <a:lnTo>
                    <a:pt x="873" y="2178"/>
                  </a:lnTo>
                  <a:lnTo>
                    <a:pt x="869" y="2162"/>
                  </a:lnTo>
                  <a:lnTo>
                    <a:pt x="862" y="2144"/>
                  </a:lnTo>
                  <a:lnTo>
                    <a:pt x="855" y="2132"/>
                  </a:lnTo>
                  <a:lnTo>
                    <a:pt x="847" y="2122"/>
                  </a:lnTo>
                  <a:lnTo>
                    <a:pt x="834" y="2116"/>
                  </a:lnTo>
                  <a:lnTo>
                    <a:pt x="822" y="2110"/>
                  </a:lnTo>
                  <a:lnTo>
                    <a:pt x="813" y="2103"/>
                  </a:lnTo>
                  <a:lnTo>
                    <a:pt x="801" y="2095"/>
                  </a:lnTo>
                  <a:lnTo>
                    <a:pt x="791" y="2088"/>
                  </a:lnTo>
                  <a:lnTo>
                    <a:pt x="781" y="2081"/>
                  </a:lnTo>
                  <a:lnTo>
                    <a:pt x="771" y="2075"/>
                  </a:lnTo>
                  <a:lnTo>
                    <a:pt x="757" y="2070"/>
                  </a:lnTo>
                  <a:lnTo>
                    <a:pt x="742" y="2067"/>
                  </a:lnTo>
                  <a:lnTo>
                    <a:pt x="733" y="2058"/>
                  </a:lnTo>
                  <a:lnTo>
                    <a:pt x="722" y="2050"/>
                  </a:lnTo>
                  <a:lnTo>
                    <a:pt x="711" y="2045"/>
                  </a:lnTo>
                  <a:lnTo>
                    <a:pt x="697" y="2042"/>
                  </a:lnTo>
                  <a:lnTo>
                    <a:pt x="686" y="2042"/>
                  </a:lnTo>
                  <a:lnTo>
                    <a:pt x="697" y="2037"/>
                  </a:lnTo>
                  <a:lnTo>
                    <a:pt x="710" y="2033"/>
                  </a:lnTo>
                  <a:lnTo>
                    <a:pt x="717" y="2024"/>
                  </a:lnTo>
                  <a:lnTo>
                    <a:pt x="721" y="2012"/>
                  </a:lnTo>
                  <a:lnTo>
                    <a:pt x="723" y="1994"/>
                  </a:lnTo>
                  <a:lnTo>
                    <a:pt x="721" y="1982"/>
                  </a:lnTo>
                  <a:lnTo>
                    <a:pt x="733" y="1983"/>
                  </a:lnTo>
                  <a:lnTo>
                    <a:pt x="745" y="1984"/>
                  </a:lnTo>
                  <a:lnTo>
                    <a:pt x="758" y="1985"/>
                  </a:lnTo>
                  <a:lnTo>
                    <a:pt x="770" y="1984"/>
                  </a:lnTo>
                  <a:lnTo>
                    <a:pt x="782" y="1983"/>
                  </a:lnTo>
                  <a:lnTo>
                    <a:pt x="793" y="1982"/>
                  </a:lnTo>
                  <a:lnTo>
                    <a:pt x="804" y="1980"/>
                  </a:lnTo>
                  <a:lnTo>
                    <a:pt x="817" y="1978"/>
                  </a:lnTo>
                  <a:lnTo>
                    <a:pt x="828" y="1977"/>
                  </a:lnTo>
                  <a:lnTo>
                    <a:pt x="844" y="1975"/>
                  </a:lnTo>
                  <a:lnTo>
                    <a:pt x="854" y="1970"/>
                  </a:lnTo>
                  <a:lnTo>
                    <a:pt x="864" y="1964"/>
                  </a:lnTo>
                  <a:lnTo>
                    <a:pt x="878" y="1956"/>
                  </a:lnTo>
                  <a:lnTo>
                    <a:pt x="886" y="1947"/>
                  </a:lnTo>
                  <a:lnTo>
                    <a:pt x="898" y="1936"/>
                  </a:lnTo>
                  <a:lnTo>
                    <a:pt x="905" y="1922"/>
                  </a:lnTo>
                  <a:lnTo>
                    <a:pt x="906" y="1905"/>
                  </a:lnTo>
                  <a:lnTo>
                    <a:pt x="907" y="1893"/>
                  </a:lnTo>
                  <a:lnTo>
                    <a:pt x="912" y="1882"/>
                  </a:lnTo>
                  <a:lnTo>
                    <a:pt x="918" y="1872"/>
                  </a:lnTo>
                  <a:lnTo>
                    <a:pt x="929" y="1860"/>
                  </a:lnTo>
                  <a:lnTo>
                    <a:pt x="937" y="1852"/>
                  </a:lnTo>
                  <a:lnTo>
                    <a:pt x="946" y="1839"/>
                  </a:lnTo>
                  <a:lnTo>
                    <a:pt x="956" y="1831"/>
                  </a:lnTo>
                  <a:lnTo>
                    <a:pt x="967" y="1825"/>
                  </a:lnTo>
                  <a:lnTo>
                    <a:pt x="977" y="1819"/>
                  </a:lnTo>
                  <a:lnTo>
                    <a:pt x="988" y="1817"/>
                  </a:lnTo>
                  <a:lnTo>
                    <a:pt x="1000" y="1819"/>
                  </a:lnTo>
                  <a:lnTo>
                    <a:pt x="1013" y="1820"/>
                  </a:lnTo>
                  <a:lnTo>
                    <a:pt x="1025" y="1818"/>
                  </a:lnTo>
                  <a:lnTo>
                    <a:pt x="1038" y="1814"/>
                  </a:lnTo>
                  <a:lnTo>
                    <a:pt x="1048" y="1809"/>
                  </a:lnTo>
                  <a:lnTo>
                    <a:pt x="1059" y="1804"/>
                  </a:lnTo>
                  <a:lnTo>
                    <a:pt x="1069" y="1799"/>
                  </a:lnTo>
                  <a:lnTo>
                    <a:pt x="1079" y="1791"/>
                  </a:lnTo>
                  <a:lnTo>
                    <a:pt x="1089" y="1783"/>
                  </a:lnTo>
                  <a:lnTo>
                    <a:pt x="1100" y="1775"/>
                  </a:lnTo>
                  <a:lnTo>
                    <a:pt x="1111" y="1766"/>
                  </a:lnTo>
                  <a:lnTo>
                    <a:pt x="1122" y="1759"/>
                  </a:lnTo>
                  <a:lnTo>
                    <a:pt x="1134" y="1756"/>
                  </a:lnTo>
                  <a:lnTo>
                    <a:pt x="1146" y="1752"/>
                  </a:lnTo>
                  <a:lnTo>
                    <a:pt x="1156" y="1761"/>
                  </a:lnTo>
                  <a:lnTo>
                    <a:pt x="1171" y="1763"/>
                  </a:lnTo>
                  <a:lnTo>
                    <a:pt x="1182" y="1762"/>
                  </a:lnTo>
                  <a:lnTo>
                    <a:pt x="1193" y="1760"/>
                  </a:lnTo>
                  <a:lnTo>
                    <a:pt x="1208" y="1759"/>
                  </a:lnTo>
                  <a:lnTo>
                    <a:pt x="1219" y="1756"/>
                  </a:lnTo>
                  <a:lnTo>
                    <a:pt x="1229" y="1752"/>
                  </a:lnTo>
                  <a:lnTo>
                    <a:pt x="1240" y="1746"/>
                  </a:lnTo>
                  <a:lnTo>
                    <a:pt x="1250" y="1740"/>
                  </a:lnTo>
                  <a:lnTo>
                    <a:pt x="1259" y="1733"/>
                  </a:lnTo>
                  <a:lnTo>
                    <a:pt x="1268" y="1723"/>
                  </a:lnTo>
                  <a:lnTo>
                    <a:pt x="1277" y="1714"/>
                  </a:lnTo>
                  <a:lnTo>
                    <a:pt x="1285" y="1706"/>
                  </a:lnTo>
                  <a:lnTo>
                    <a:pt x="1298" y="1697"/>
                  </a:lnTo>
                  <a:lnTo>
                    <a:pt x="1308" y="1692"/>
                  </a:lnTo>
                  <a:lnTo>
                    <a:pt x="1298" y="1698"/>
                  </a:lnTo>
                  <a:lnTo>
                    <a:pt x="1308" y="1704"/>
                  </a:lnTo>
                  <a:lnTo>
                    <a:pt x="1319" y="1707"/>
                  </a:lnTo>
                  <a:lnTo>
                    <a:pt x="1331" y="1709"/>
                  </a:lnTo>
                  <a:lnTo>
                    <a:pt x="1326" y="1720"/>
                  </a:lnTo>
                  <a:lnTo>
                    <a:pt x="1338" y="1716"/>
                  </a:lnTo>
                  <a:lnTo>
                    <a:pt x="1350" y="1715"/>
                  </a:lnTo>
                  <a:lnTo>
                    <a:pt x="1361" y="1718"/>
                  </a:lnTo>
                  <a:lnTo>
                    <a:pt x="1364" y="1729"/>
                  </a:lnTo>
                  <a:lnTo>
                    <a:pt x="1354" y="1735"/>
                  </a:lnTo>
                  <a:lnTo>
                    <a:pt x="1346" y="1742"/>
                  </a:lnTo>
                  <a:lnTo>
                    <a:pt x="1334" y="1743"/>
                  </a:lnTo>
                  <a:lnTo>
                    <a:pt x="1340" y="1753"/>
                  </a:lnTo>
                  <a:lnTo>
                    <a:pt x="1338" y="1764"/>
                  </a:lnTo>
                  <a:lnTo>
                    <a:pt x="1347" y="1757"/>
                  </a:lnTo>
                  <a:lnTo>
                    <a:pt x="1358" y="1759"/>
                  </a:lnTo>
                  <a:lnTo>
                    <a:pt x="1369" y="1760"/>
                  </a:lnTo>
                  <a:lnTo>
                    <a:pt x="1380" y="1759"/>
                  </a:lnTo>
                  <a:lnTo>
                    <a:pt x="1369" y="1756"/>
                  </a:lnTo>
                  <a:lnTo>
                    <a:pt x="1365" y="1745"/>
                  </a:lnTo>
                  <a:lnTo>
                    <a:pt x="1374" y="1738"/>
                  </a:lnTo>
                  <a:lnTo>
                    <a:pt x="1385" y="1740"/>
                  </a:lnTo>
                  <a:lnTo>
                    <a:pt x="1379" y="1730"/>
                  </a:lnTo>
                  <a:lnTo>
                    <a:pt x="1390" y="1729"/>
                  </a:lnTo>
                  <a:lnTo>
                    <a:pt x="1401" y="1726"/>
                  </a:lnTo>
                  <a:lnTo>
                    <a:pt x="1411" y="1730"/>
                  </a:lnTo>
                  <a:lnTo>
                    <a:pt x="1420" y="1737"/>
                  </a:lnTo>
                  <a:lnTo>
                    <a:pt x="1417" y="1749"/>
                  </a:lnTo>
                  <a:lnTo>
                    <a:pt x="1424" y="1758"/>
                  </a:lnTo>
                  <a:lnTo>
                    <a:pt x="1435" y="1758"/>
                  </a:lnTo>
                  <a:lnTo>
                    <a:pt x="1444" y="1765"/>
                  </a:lnTo>
                  <a:lnTo>
                    <a:pt x="1455" y="1759"/>
                  </a:lnTo>
                  <a:lnTo>
                    <a:pt x="1465" y="1751"/>
                  </a:lnTo>
                  <a:lnTo>
                    <a:pt x="1480" y="1751"/>
                  </a:lnTo>
                  <a:lnTo>
                    <a:pt x="1492" y="1751"/>
                  </a:lnTo>
                  <a:lnTo>
                    <a:pt x="1502" y="1747"/>
                  </a:lnTo>
                  <a:lnTo>
                    <a:pt x="1513" y="1748"/>
                  </a:lnTo>
                  <a:lnTo>
                    <a:pt x="1523" y="1755"/>
                  </a:lnTo>
                  <a:lnTo>
                    <a:pt x="1536" y="1752"/>
                  </a:lnTo>
                  <a:lnTo>
                    <a:pt x="1548" y="1753"/>
                  </a:lnTo>
                  <a:lnTo>
                    <a:pt x="1559" y="1756"/>
                  </a:lnTo>
                  <a:lnTo>
                    <a:pt x="1554" y="1769"/>
                  </a:lnTo>
                  <a:lnTo>
                    <a:pt x="1548" y="1780"/>
                  </a:lnTo>
                  <a:lnTo>
                    <a:pt x="1558" y="1785"/>
                  </a:lnTo>
                  <a:lnTo>
                    <a:pt x="1571" y="1787"/>
                  </a:lnTo>
                  <a:lnTo>
                    <a:pt x="1560" y="1788"/>
                  </a:lnTo>
                  <a:lnTo>
                    <a:pt x="1548" y="1788"/>
                  </a:lnTo>
                  <a:lnTo>
                    <a:pt x="1560" y="1791"/>
                  </a:lnTo>
                  <a:lnTo>
                    <a:pt x="1571" y="1791"/>
                  </a:lnTo>
                  <a:lnTo>
                    <a:pt x="1583" y="1790"/>
                  </a:lnTo>
                  <a:lnTo>
                    <a:pt x="1594" y="1791"/>
                  </a:lnTo>
                  <a:lnTo>
                    <a:pt x="1584" y="1799"/>
                  </a:lnTo>
                  <a:lnTo>
                    <a:pt x="1595" y="1804"/>
                  </a:lnTo>
                  <a:lnTo>
                    <a:pt x="1607" y="1805"/>
                  </a:lnTo>
                  <a:lnTo>
                    <a:pt x="1617" y="1808"/>
                  </a:lnTo>
                  <a:lnTo>
                    <a:pt x="1629" y="1806"/>
                  </a:lnTo>
                  <a:lnTo>
                    <a:pt x="1639" y="1801"/>
                  </a:lnTo>
                  <a:lnTo>
                    <a:pt x="1650" y="1801"/>
                  </a:lnTo>
                  <a:lnTo>
                    <a:pt x="1660" y="1796"/>
                  </a:lnTo>
                  <a:lnTo>
                    <a:pt x="1667" y="1806"/>
                  </a:lnTo>
                  <a:lnTo>
                    <a:pt x="1678" y="1806"/>
                  </a:lnTo>
                  <a:lnTo>
                    <a:pt x="1689" y="1805"/>
                  </a:lnTo>
                  <a:lnTo>
                    <a:pt x="1700" y="1798"/>
                  </a:lnTo>
                  <a:lnTo>
                    <a:pt x="1712" y="1799"/>
                  </a:lnTo>
                  <a:lnTo>
                    <a:pt x="1723" y="1796"/>
                  </a:lnTo>
                  <a:lnTo>
                    <a:pt x="1734" y="1798"/>
                  </a:lnTo>
                  <a:lnTo>
                    <a:pt x="1746" y="1798"/>
                  </a:lnTo>
                  <a:lnTo>
                    <a:pt x="1756" y="1804"/>
                  </a:lnTo>
                  <a:lnTo>
                    <a:pt x="1766" y="1809"/>
                  </a:lnTo>
                  <a:lnTo>
                    <a:pt x="1777" y="1807"/>
                  </a:lnTo>
                  <a:lnTo>
                    <a:pt x="1787" y="1812"/>
                  </a:lnTo>
                  <a:lnTo>
                    <a:pt x="1797" y="1818"/>
                  </a:lnTo>
                  <a:lnTo>
                    <a:pt x="1808" y="1814"/>
                  </a:lnTo>
                  <a:lnTo>
                    <a:pt x="1818" y="1818"/>
                  </a:lnTo>
                  <a:lnTo>
                    <a:pt x="1830" y="1821"/>
                  </a:lnTo>
                  <a:lnTo>
                    <a:pt x="1835" y="1831"/>
                  </a:lnTo>
                  <a:lnTo>
                    <a:pt x="1849" y="1831"/>
                  </a:lnTo>
                  <a:lnTo>
                    <a:pt x="1860" y="1834"/>
                  </a:lnTo>
                  <a:lnTo>
                    <a:pt x="1871" y="1836"/>
                  </a:lnTo>
                  <a:lnTo>
                    <a:pt x="1883" y="1834"/>
                  </a:lnTo>
                  <a:lnTo>
                    <a:pt x="1895" y="1834"/>
                  </a:lnTo>
                  <a:lnTo>
                    <a:pt x="1907" y="1833"/>
                  </a:lnTo>
                  <a:lnTo>
                    <a:pt x="1918" y="1834"/>
                  </a:lnTo>
                  <a:lnTo>
                    <a:pt x="1930" y="1836"/>
                  </a:lnTo>
                  <a:lnTo>
                    <a:pt x="1940" y="1839"/>
                  </a:lnTo>
                  <a:lnTo>
                    <a:pt x="1952" y="1840"/>
                  </a:lnTo>
                  <a:lnTo>
                    <a:pt x="1962" y="1845"/>
                  </a:lnTo>
                  <a:lnTo>
                    <a:pt x="1972" y="1850"/>
                  </a:lnTo>
                  <a:lnTo>
                    <a:pt x="1983" y="1851"/>
                  </a:lnTo>
                  <a:lnTo>
                    <a:pt x="1993" y="1856"/>
                  </a:lnTo>
                  <a:lnTo>
                    <a:pt x="2005" y="1857"/>
                  </a:lnTo>
                  <a:lnTo>
                    <a:pt x="2016" y="1858"/>
                  </a:lnTo>
                  <a:lnTo>
                    <a:pt x="2026" y="1854"/>
                  </a:lnTo>
                  <a:lnTo>
                    <a:pt x="2037" y="1851"/>
                  </a:lnTo>
                  <a:lnTo>
                    <a:pt x="2048" y="1849"/>
                  </a:lnTo>
                  <a:lnTo>
                    <a:pt x="2059" y="1852"/>
                  </a:lnTo>
                  <a:lnTo>
                    <a:pt x="2069" y="1847"/>
                  </a:lnTo>
                  <a:lnTo>
                    <a:pt x="2080" y="1845"/>
                  </a:lnTo>
                  <a:lnTo>
                    <a:pt x="2093" y="1844"/>
                  </a:lnTo>
                  <a:lnTo>
                    <a:pt x="2104" y="1841"/>
                  </a:lnTo>
                  <a:lnTo>
                    <a:pt x="2116" y="1845"/>
                  </a:lnTo>
                  <a:lnTo>
                    <a:pt x="2126" y="1848"/>
                  </a:lnTo>
                  <a:lnTo>
                    <a:pt x="2140" y="1853"/>
                  </a:lnTo>
                  <a:lnTo>
                    <a:pt x="2151" y="1859"/>
                  </a:lnTo>
                  <a:lnTo>
                    <a:pt x="2159" y="1868"/>
                  </a:lnTo>
                  <a:lnTo>
                    <a:pt x="2169" y="1873"/>
                  </a:lnTo>
                  <a:lnTo>
                    <a:pt x="2179" y="1877"/>
                  </a:lnTo>
                  <a:lnTo>
                    <a:pt x="2191" y="1878"/>
                  </a:lnTo>
                  <a:lnTo>
                    <a:pt x="2201" y="1884"/>
                  </a:lnTo>
                  <a:lnTo>
                    <a:pt x="2210" y="1891"/>
                  </a:lnTo>
                  <a:lnTo>
                    <a:pt x="2222" y="1897"/>
                  </a:lnTo>
                  <a:lnTo>
                    <a:pt x="2233" y="1893"/>
                  </a:lnTo>
                  <a:lnTo>
                    <a:pt x="2238" y="1895"/>
                  </a:lnTo>
                  <a:lnTo>
                    <a:pt x="2237" y="1907"/>
                  </a:lnTo>
                  <a:lnTo>
                    <a:pt x="2237" y="1930"/>
                  </a:lnTo>
                  <a:lnTo>
                    <a:pt x="2237" y="1952"/>
                  </a:lnTo>
                  <a:lnTo>
                    <a:pt x="2237" y="1975"/>
                  </a:lnTo>
                  <a:lnTo>
                    <a:pt x="2237" y="1997"/>
                  </a:lnTo>
                  <a:lnTo>
                    <a:pt x="2237" y="2019"/>
                  </a:lnTo>
                  <a:lnTo>
                    <a:pt x="2237" y="2041"/>
                  </a:lnTo>
                  <a:lnTo>
                    <a:pt x="2237" y="2063"/>
                  </a:lnTo>
                  <a:lnTo>
                    <a:pt x="2237" y="2085"/>
                  </a:lnTo>
                  <a:lnTo>
                    <a:pt x="2237" y="2107"/>
                  </a:lnTo>
                  <a:lnTo>
                    <a:pt x="2237" y="2129"/>
                  </a:lnTo>
                  <a:lnTo>
                    <a:pt x="2237" y="2150"/>
                  </a:lnTo>
                  <a:lnTo>
                    <a:pt x="2237" y="2172"/>
                  </a:lnTo>
                  <a:lnTo>
                    <a:pt x="2237" y="2193"/>
                  </a:lnTo>
                  <a:lnTo>
                    <a:pt x="2237" y="2215"/>
                  </a:lnTo>
                  <a:lnTo>
                    <a:pt x="2237" y="2236"/>
                  </a:lnTo>
                  <a:lnTo>
                    <a:pt x="2237" y="2257"/>
                  </a:lnTo>
                  <a:lnTo>
                    <a:pt x="2237" y="2278"/>
                  </a:lnTo>
                  <a:lnTo>
                    <a:pt x="2237" y="2300"/>
                  </a:lnTo>
                  <a:lnTo>
                    <a:pt x="2237" y="2321"/>
                  </a:lnTo>
                  <a:lnTo>
                    <a:pt x="2237" y="2342"/>
                  </a:lnTo>
                  <a:lnTo>
                    <a:pt x="2237" y="2362"/>
                  </a:lnTo>
                  <a:lnTo>
                    <a:pt x="2237" y="2383"/>
                  </a:lnTo>
                  <a:lnTo>
                    <a:pt x="2237" y="2404"/>
                  </a:lnTo>
                  <a:lnTo>
                    <a:pt x="2237" y="2425"/>
                  </a:lnTo>
                  <a:lnTo>
                    <a:pt x="2237" y="2445"/>
                  </a:lnTo>
                  <a:lnTo>
                    <a:pt x="2237" y="2466"/>
                  </a:lnTo>
                  <a:lnTo>
                    <a:pt x="2237" y="2486"/>
                  </a:lnTo>
                  <a:lnTo>
                    <a:pt x="2237" y="2507"/>
                  </a:lnTo>
                  <a:lnTo>
                    <a:pt x="2237" y="2527"/>
                  </a:lnTo>
                  <a:lnTo>
                    <a:pt x="2237" y="2547"/>
                  </a:lnTo>
                  <a:lnTo>
                    <a:pt x="2237" y="2567"/>
                  </a:lnTo>
                  <a:lnTo>
                    <a:pt x="2237" y="2587"/>
                  </a:lnTo>
                  <a:lnTo>
                    <a:pt x="2237" y="2607"/>
                  </a:lnTo>
                  <a:lnTo>
                    <a:pt x="2237" y="2627"/>
                  </a:lnTo>
                  <a:lnTo>
                    <a:pt x="2237" y="2647"/>
                  </a:lnTo>
                  <a:lnTo>
                    <a:pt x="2237" y="2667"/>
                  </a:lnTo>
                  <a:lnTo>
                    <a:pt x="2237" y="2687"/>
                  </a:lnTo>
                  <a:lnTo>
                    <a:pt x="2237" y="2706"/>
                  </a:lnTo>
                  <a:lnTo>
                    <a:pt x="2237" y="2726"/>
                  </a:lnTo>
                  <a:lnTo>
                    <a:pt x="2237" y="2746"/>
                  </a:lnTo>
                  <a:lnTo>
                    <a:pt x="2237" y="2765"/>
                  </a:lnTo>
                  <a:lnTo>
                    <a:pt x="2237" y="2785"/>
                  </a:lnTo>
                  <a:lnTo>
                    <a:pt x="2237" y="2804"/>
                  </a:lnTo>
                  <a:lnTo>
                    <a:pt x="2237" y="2823"/>
                  </a:lnTo>
                  <a:lnTo>
                    <a:pt x="2237" y="2843"/>
                  </a:lnTo>
                  <a:lnTo>
                    <a:pt x="2237" y="2862"/>
                  </a:lnTo>
                  <a:lnTo>
                    <a:pt x="2243" y="2873"/>
                  </a:lnTo>
                  <a:lnTo>
                    <a:pt x="2255" y="2877"/>
                  </a:lnTo>
                  <a:lnTo>
                    <a:pt x="2266" y="2881"/>
                  </a:lnTo>
                  <a:lnTo>
                    <a:pt x="2276" y="2875"/>
                  </a:lnTo>
                  <a:lnTo>
                    <a:pt x="2287" y="2880"/>
                  </a:lnTo>
                  <a:lnTo>
                    <a:pt x="2299" y="2885"/>
                  </a:lnTo>
                  <a:lnTo>
                    <a:pt x="2308" y="2877"/>
                  </a:lnTo>
                  <a:lnTo>
                    <a:pt x="2317" y="2870"/>
                  </a:lnTo>
                  <a:lnTo>
                    <a:pt x="2333" y="2869"/>
                  </a:lnTo>
                  <a:lnTo>
                    <a:pt x="2348" y="2869"/>
                  </a:lnTo>
                  <a:lnTo>
                    <a:pt x="2349" y="2886"/>
                  </a:lnTo>
                  <a:lnTo>
                    <a:pt x="2350" y="2898"/>
                  </a:lnTo>
                  <a:lnTo>
                    <a:pt x="2354" y="2902"/>
                  </a:lnTo>
                  <a:lnTo>
                    <a:pt x="2368" y="2908"/>
                  </a:lnTo>
                  <a:lnTo>
                    <a:pt x="2377" y="2918"/>
                  </a:lnTo>
                  <a:lnTo>
                    <a:pt x="2385" y="2928"/>
                  </a:lnTo>
                  <a:lnTo>
                    <a:pt x="2395" y="2936"/>
                  </a:lnTo>
                  <a:lnTo>
                    <a:pt x="2405" y="2944"/>
                  </a:lnTo>
                  <a:lnTo>
                    <a:pt x="2415" y="2952"/>
                  </a:lnTo>
                  <a:lnTo>
                    <a:pt x="2424" y="2959"/>
                  </a:lnTo>
                  <a:lnTo>
                    <a:pt x="2433" y="2967"/>
                  </a:lnTo>
                  <a:lnTo>
                    <a:pt x="2442" y="2975"/>
                  </a:lnTo>
                  <a:lnTo>
                    <a:pt x="2445" y="2986"/>
                  </a:lnTo>
                  <a:lnTo>
                    <a:pt x="2448" y="2998"/>
                  </a:lnTo>
                  <a:lnTo>
                    <a:pt x="2459" y="2999"/>
                  </a:lnTo>
                  <a:lnTo>
                    <a:pt x="2474" y="2991"/>
                  </a:lnTo>
                  <a:lnTo>
                    <a:pt x="2483" y="2985"/>
                  </a:lnTo>
                  <a:lnTo>
                    <a:pt x="2498" y="2982"/>
                  </a:lnTo>
                  <a:lnTo>
                    <a:pt x="2509" y="2972"/>
                  </a:lnTo>
                  <a:lnTo>
                    <a:pt x="2510" y="2953"/>
                  </a:lnTo>
                  <a:lnTo>
                    <a:pt x="2524" y="2948"/>
                  </a:lnTo>
                  <a:lnTo>
                    <a:pt x="2527" y="2937"/>
                  </a:lnTo>
                  <a:lnTo>
                    <a:pt x="2542" y="2934"/>
                  </a:lnTo>
                  <a:lnTo>
                    <a:pt x="2553" y="2929"/>
                  </a:lnTo>
                  <a:lnTo>
                    <a:pt x="2564" y="2924"/>
                  </a:lnTo>
                  <a:lnTo>
                    <a:pt x="2576" y="2927"/>
                  </a:lnTo>
                  <a:lnTo>
                    <a:pt x="2585" y="2935"/>
                  </a:lnTo>
                  <a:lnTo>
                    <a:pt x="2596" y="2944"/>
                  </a:lnTo>
                  <a:lnTo>
                    <a:pt x="2592" y="2957"/>
                  </a:lnTo>
                  <a:lnTo>
                    <a:pt x="2600" y="2971"/>
                  </a:lnTo>
                  <a:lnTo>
                    <a:pt x="2616" y="2974"/>
                  </a:lnTo>
                  <a:lnTo>
                    <a:pt x="2624" y="2985"/>
                  </a:lnTo>
                  <a:lnTo>
                    <a:pt x="2635" y="2993"/>
                  </a:lnTo>
                  <a:lnTo>
                    <a:pt x="2638" y="3005"/>
                  </a:lnTo>
                  <a:lnTo>
                    <a:pt x="2648" y="3013"/>
                  </a:lnTo>
                  <a:lnTo>
                    <a:pt x="2663" y="3020"/>
                  </a:lnTo>
                  <a:lnTo>
                    <a:pt x="2673" y="3030"/>
                  </a:lnTo>
                  <a:lnTo>
                    <a:pt x="2683" y="3041"/>
                  </a:lnTo>
                  <a:lnTo>
                    <a:pt x="2691" y="3048"/>
                  </a:lnTo>
                  <a:lnTo>
                    <a:pt x="2695" y="3062"/>
                  </a:lnTo>
                  <a:lnTo>
                    <a:pt x="2704" y="3073"/>
                  </a:lnTo>
                  <a:lnTo>
                    <a:pt x="2711" y="3084"/>
                  </a:lnTo>
                  <a:lnTo>
                    <a:pt x="2719" y="3097"/>
                  </a:lnTo>
                  <a:lnTo>
                    <a:pt x="2728" y="3110"/>
                  </a:lnTo>
                  <a:lnTo>
                    <a:pt x="2734" y="3121"/>
                  </a:lnTo>
                  <a:lnTo>
                    <a:pt x="2744" y="3136"/>
                  </a:lnTo>
                  <a:lnTo>
                    <a:pt x="2752" y="3147"/>
                  </a:lnTo>
                  <a:lnTo>
                    <a:pt x="2760" y="3158"/>
                  </a:lnTo>
                  <a:lnTo>
                    <a:pt x="2760" y="3170"/>
                  </a:lnTo>
                  <a:lnTo>
                    <a:pt x="2771" y="3179"/>
                  </a:lnTo>
                  <a:lnTo>
                    <a:pt x="2771" y="3195"/>
                  </a:lnTo>
                  <a:lnTo>
                    <a:pt x="2786" y="3202"/>
                  </a:lnTo>
                  <a:lnTo>
                    <a:pt x="2788" y="3216"/>
                  </a:lnTo>
                  <a:lnTo>
                    <a:pt x="2793" y="3220"/>
                  </a:lnTo>
                  <a:lnTo>
                    <a:pt x="2807" y="3222"/>
                  </a:lnTo>
                  <a:lnTo>
                    <a:pt x="2818" y="3229"/>
                  </a:lnTo>
                  <a:lnTo>
                    <a:pt x="2828" y="3234"/>
                  </a:lnTo>
                  <a:lnTo>
                    <a:pt x="2840" y="3240"/>
                  </a:lnTo>
                  <a:lnTo>
                    <a:pt x="2851" y="3242"/>
                  </a:lnTo>
                  <a:lnTo>
                    <a:pt x="2864" y="3252"/>
                  </a:lnTo>
                  <a:lnTo>
                    <a:pt x="2872" y="3259"/>
                  </a:lnTo>
                  <a:lnTo>
                    <a:pt x="2883" y="3267"/>
                  </a:lnTo>
                  <a:lnTo>
                    <a:pt x="2896" y="3270"/>
                  </a:lnTo>
                  <a:close/>
                  <a:moveTo>
                    <a:pt x="2555" y="3150"/>
                  </a:moveTo>
                  <a:lnTo>
                    <a:pt x="2545" y="3144"/>
                  </a:lnTo>
                  <a:lnTo>
                    <a:pt x="2536" y="3136"/>
                  </a:lnTo>
                  <a:lnTo>
                    <a:pt x="2549" y="3143"/>
                  </a:lnTo>
                  <a:lnTo>
                    <a:pt x="2540" y="3135"/>
                  </a:lnTo>
                  <a:lnTo>
                    <a:pt x="2536" y="3124"/>
                  </a:lnTo>
                  <a:lnTo>
                    <a:pt x="2525" y="3123"/>
                  </a:lnTo>
                  <a:lnTo>
                    <a:pt x="2526" y="3112"/>
                  </a:lnTo>
                  <a:lnTo>
                    <a:pt x="2516" y="3107"/>
                  </a:lnTo>
                  <a:lnTo>
                    <a:pt x="2516" y="3095"/>
                  </a:lnTo>
                  <a:lnTo>
                    <a:pt x="2527" y="3099"/>
                  </a:lnTo>
                  <a:lnTo>
                    <a:pt x="2535" y="3106"/>
                  </a:lnTo>
                  <a:lnTo>
                    <a:pt x="2527" y="3098"/>
                  </a:lnTo>
                  <a:lnTo>
                    <a:pt x="2519" y="3090"/>
                  </a:lnTo>
                  <a:lnTo>
                    <a:pt x="2512" y="3080"/>
                  </a:lnTo>
                  <a:lnTo>
                    <a:pt x="2522" y="3078"/>
                  </a:lnTo>
                  <a:lnTo>
                    <a:pt x="2532" y="3086"/>
                  </a:lnTo>
                  <a:lnTo>
                    <a:pt x="2526" y="3075"/>
                  </a:lnTo>
                  <a:lnTo>
                    <a:pt x="2538" y="3074"/>
                  </a:lnTo>
                  <a:lnTo>
                    <a:pt x="2547" y="3067"/>
                  </a:lnTo>
                  <a:lnTo>
                    <a:pt x="2558" y="3071"/>
                  </a:lnTo>
                  <a:lnTo>
                    <a:pt x="2569" y="3076"/>
                  </a:lnTo>
                  <a:lnTo>
                    <a:pt x="2563" y="3085"/>
                  </a:lnTo>
                  <a:lnTo>
                    <a:pt x="2552" y="3086"/>
                  </a:lnTo>
                  <a:lnTo>
                    <a:pt x="2559" y="3095"/>
                  </a:lnTo>
                  <a:lnTo>
                    <a:pt x="2566" y="3086"/>
                  </a:lnTo>
                  <a:lnTo>
                    <a:pt x="2574" y="3078"/>
                  </a:lnTo>
                  <a:lnTo>
                    <a:pt x="2584" y="3083"/>
                  </a:lnTo>
                  <a:lnTo>
                    <a:pt x="2595" y="3086"/>
                  </a:lnTo>
                  <a:lnTo>
                    <a:pt x="2603" y="3094"/>
                  </a:lnTo>
                  <a:lnTo>
                    <a:pt x="2602" y="3106"/>
                  </a:lnTo>
                  <a:lnTo>
                    <a:pt x="2591" y="3099"/>
                  </a:lnTo>
                  <a:lnTo>
                    <a:pt x="2599" y="3107"/>
                  </a:lnTo>
                  <a:lnTo>
                    <a:pt x="2590" y="3113"/>
                  </a:lnTo>
                  <a:lnTo>
                    <a:pt x="2578" y="3109"/>
                  </a:lnTo>
                  <a:lnTo>
                    <a:pt x="2568" y="3103"/>
                  </a:lnTo>
                  <a:lnTo>
                    <a:pt x="2557" y="3098"/>
                  </a:lnTo>
                  <a:lnTo>
                    <a:pt x="2548" y="3092"/>
                  </a:lnTo>
                  <a:lnTo>
                    <a:pt x="2558" y="3100"/>
                  </a:lnTo>
                  <a:lnTo>
                    <a:pt x="2567" y="3107"/>
                  </a:lnTo>
                  <a:lnTo>
                    <a:pt x="2576" y="3113"/>
                  </a:lnTo>
                  <a:lnTo>
                    <a:pt x="2585" y="3119"/>
                  </a:lnTo>
                  <a:lnTo>
                    <a:pt x="2596" y="3114"/>
                  </a:lnTo>
                  <a:lnTo>
                    <a:pt x="2604" y="3123"/>
                  </a:lnTo>
                  <a:lnTo>
                    <a:pt x="2607" y="3135"/>
                  </a:lnTo>
                  <a:lnTo>
                    <a:pt x="2598" y="3142"/>
                  </a:lnTo>
                  <a:lnTo>
                    <a:pt x="2588" y="3136"/>
                  </a:lnTo>
                  <a:lnTo>
                    <a:pt x="2577" y="3130"/>
                  </a:lnTo>
                  <a:lnTo>
                    <a:pt x="2566" y="3124"/>
                  </a:lnTo>
                  <a:lnTo>
                    <a:pt x="2557" y="3117"/>
                  </a:lnTo>
                  <a:lnTo>
                    <a:pt x="2562" y="3128"/>
                  </a:lnTo>
                  <a:lnTo>
                    <a:pt x="2565" y="3139"/>
                  </a:lnTo>
                  <a:lnTo>
                    <a:pt x="2559" y="3149"/>
                  </a:lnTo>
                  <a:lnTo>
                    <a:pt x="2555" y="3150"/>
                  </a:lnTo>
                  <a:close/>
                  <a:moveTo>
                    <a:pt x="2824" y="3365"/>
                  </a:moveTo>
                  <a:lnTo>
                    <a:pt x="2820" y="3376"/>
                  </a:lnTo>
                  <a:lnTo>
                    <a:pt x="2810" y="3372"/>
                  </a:lnTo>
                  <a:lnTo>
                    <a:pt x="2820" y="3368"/>
                  </a:lnTo>
                  <a:lnTo>
                    <a:pt x="2824" y="3365"/>
                  </a:lnTo>
                  <a:close/>
                  <a:moveTo>
                    <a:pt x="2802" y="3366"/>
                  </a:moveTo>
                  <a:lnTo>
                    <a:pt x="2803" y="3354"/>
                  </a:lnTo>
                  <a:lnTo>
                    <a:pt x="2803" y="3341"/>
                  </a:lnTo>
                  <a:lnTo>
                    <a:pt x="2812" y="3347"/>
                  </a:lnTo>
                  <a:lnTo>
                    <a:pt x="2817" y="3358"/>
                  </a:lnTo>
                  <a:lnTo>
                    <a:pt x="2806" y="3359"/>
                  </a:lnTo>
                  <a:lnTo>
                    <a:pt x="2802" y="3366"/>
                  </a:lnTo>
                  <a:close/>
                  <a:moveTo>
                    <a:pt x="2826" y="3348"/>
                  </a:moveTo>
                  <a:lnTo>
                    <a:pt x="2825" y="3336"/>
                  </a:lnTo>
                  <a:lnTo>
                    <a:pt x="2815" y="3342"/>
                  </a:lnTo>
                  <a:lnTo>
                    <a:pt x="2819" y="3330"/>
                  </a:lnTo>
                  <a:lnTo>
                    <a:pt x="2818" y="3318"/>
                  </a:lnTo>
                  <a:lnTo>
                    <a:pt x="2817" y="3330"/>
                  </a:lnTo>
                  <a:lnTo>
                    <a:pt x="2810" y="3321"/>
                  </a:lnTo>
                  <a:lnTo>
                    <a:pt x="2810" y="3332"/>
                  </a:lnTo>
                  <a:lnTo>
                    <a:pt x="2800" y="3335"/>
                  </a:lnTo>
                  <a:lnTo>
                    <a:pt x="2791" y="3328"/>
                  </a:lnTo>
                  <a:lnTo>
                    <a:pt x="2796" y="3317"/>
                  </a:lnTo>
                  <a:lnTo>
                    <a:pt x="2795" y="3305"/>
                  </a:lnTo>
                  <a:lnTo>
                    <a:pt x="2806" y="3301"/>
                  </a:lnTo>
                  <a:lnTo>
                    <a:pt x="2794" y="3301"/>
                  </a:lnTo>
                  <a:lnTo>
                    <a:pt x="2804" y="3296"/>
                  </a:lnTo>
                  <a:lnTo>
                    <a:pt x="2803" y="3284"/>
                  </a:lnTo>
                  <a:lnTo>
                    <a:pt x="2814" y="3282"/>
                  </a:lnTo>
                  <a:lnTo>
                    <a:pt x="2825" y="3281"/>
                  </a:lnTo>
                  <a:lnTo>
                    <a:pt x="2833" y="3290"/>
                  </a:lnTo>
                  <a:lnTo>
                    <a:pt x="2838" y="3301"/>
                  </a:lnTo>
                  <a:lnTo>
                    <a:pt x="2841" y="3312"/>
                  </a:lnTo>
                  <a:lnTo>
                    <a:pt x="2839" y="3324"/>
                  </a:lnTo>
                  <a:lnTo>
                    <a:pt x="2836" y="3335"/>
                  </a:lnTo>
                  <a:lnTo>
                    <a:pt x="2830" y="3345"/>
                  </a:lnTo>
                  <a:lnTo>
                    <a:pt x="2826" y="3348"/>
                  </a:lnTo>
                  <a:close/>
                  <a:moveTo>
                    <a:pt x="2794" y="3354"/>
                  </a:moveTo>
                  <a:lnTo>
                    <a:pt x="2788" y="3343"/>
                  </a:lnTo>
                  <a:lnTo>
                    <a:pt x="2788" y="3331"/>
                  </a:lnTo>
                  <a:lnTo>
                    <a:pt x="2798" y="3336"/>
                  </a:lnTo>
                  <a:lnTo>
                    <a:pt x="2794" y="3347"/>
                  </a:lnTo>
                  <a:lnTo>
                    <a:pt x="2794" y="3354"/>
                  </a:lnTo>
                  <a:close/>
                  <a:moveTo>
                    <a:pt x="2755" y="3231"/>
                  </a:moveTo>
                  <a:lnTo>
                    <a:pt x="2765" y="3237"/>
                  </a:lnTo>
                  <a:lnTo>
                    <a:pt x="2775" y="3242"/>
                  </a:lnTo>
                  <a:lnTo>
                    <a:pt x="2781" y="3252"/>
                  </a:lnTo>
                  <a:lnTo>
                    <a:pt x="2777" y="3263"/>
                  </a:lnTo>
                  <a:lnTo>
                    <a:pt x="2767" y="3258"/>
                  </a:lnTo>
                  <a:lnTo>
                    <a:pt x="2758" y="3251"/>
                  </a:lnTo>
                  <a:lnTo>
                    <a:pt x="2759" y="3239"/>
                  </a:lnTo>
                  <a:lnTo>
                    <a:pt x="2755" y="3231"/>
                  </a:lnTo>
                  <a:close/>
                  <a:moveTo>
                    <a:pt x="2750" y="3220"/>
                  </a:moveTo>
                  <a:lnTo>
                    <a:pt x="2760" y="3214"/>
                  </a:lnTo>
                  <a:lnTo>
                    <a:pt x="2750" y="3220"/>
                  </a:lnTo>
                  <a:close/>
                  <a:moveTo>
                    <a:pt x="2736" y="3255"/>
                  </a:moveTo>
                  <a:lnTo>
                    <a:pt x="2745" y="3248"/>
                  </a:lnTo>
                  <a:lnTo>
                    <a:pt x="2756" y="3247"/>
                  </a:lnTo>
                  <a:lnTo>
                    <a:pt x="2750" y="3257"/>
                  </a:lnTo>
                  <a:lnTo>
                    <a:pt x="2761" y="3258"/>
                  </a:lnTo>
                  <a:lnTo>
                    <a:pt x="2771" y="3264"/>
                  </a:lnTo>
                  <a:lnTo>
                    <a:pt x="2766" y="3275"/>
                  </a:lnTo>
                  <a:lnTo>
                    <a:pt x="2758" y="3284"/>
                  </a:lnTo>
                  <a:lnTo>
                    <a:pt x="2756" y="3272"/>
                  </a:lnTo>
                  <a:lnTo>
                    <a:pt x="2751" y="3261"/>
                  </a:lnTo>
                  <a:lnTo>
                    <a:pt x="2742" y="3269"/>
                  </a:lnTo>
                  <a:lnTo>
                    <a:pt x="2736" y="3258"/>
                  </a:lnTo>
                  <a:lnTo>
                    <a:pt x="2736" y="3255"/>
                  </a:lnTo>
                  <a:close/>
                  <a:moveTo>
                    <a:pt x="2729" y="3372"/>
                  </a:moveTo>
                  <a:lnTo>
                    <a:pt x="2741" y="3375"/>
                  </a:lnTo>
                  <a:lnTo>
                    <a:pt x="2741" y="3387"/>
                  </a:lnTo>
                  <a:lnTo>
                    <a:pt x="2733" y="3379"/>
                  </a:lnTo>
                  <a:lnTo>
                    <a:pt x="2729" y="3372"/>
                  </a:lnTo>
                  <a:close/>
                  <a:moveTo>
                    <a:pt x="2720" y="3202"/>
                  </a:moveTo>
                  <a:lnTo>
                    <a:pt x="2731" y="3205"/>
                  </a:lnTo>
                  <a:lnTo>
                    <a:pt x="2739" y="3214"/>
                  </a:lnTo>
                  <a:lnTo>
                    <a:pt x="2741" y="3225"/>
                  </a:lnTo>
                  <a:lnTo>
                    <a:pt x="2731" y="3230"/>
                  </a:lnTo>
                  <a:lnTo>
                    <a:pt x="2721" y="3225"/>
                  </a:lnTo>
                  <a:lnTo>
                    <a:pt x="2723" y="3213"/>
                  </a:lnTo>
                  <a:lnTo>
                    <a:pt x="2720" y="3202"/>
                  </a:lnTo>
                  <a:close/>
                  <a:moveTo>
                    <a:pt x="2736" y="3234"/>
                  </a:moveTo>
                  <a:lnTo>
                    <a:pt x="2739" y="3246"/>
                  </a:lnTo>
                  <a:lnTo>
                    <a:pt x="2730" y="3253"/>
                  </a:lnTo>
                  <a:lnTo>
                    <a:pt x="2720" y="3248"/>
                  </a:lnTo>
                  <a:lnTo>
                    <a:pt x="2720" y="3236"/>
                  </a:lnTo>
                  <a:lnTo>
                    <a:pt x="2732" y="3234"/>
                  </a:lnTo>
                  <a:lnTo>
                    <a:pt x="2736" y="3234"/>
                  </a:lnTo>
                  <a:close/>
                  <a:moveTo>
                    <a:pt x="2713" y="3344"/>
                  </a:moveTo>
                  <a:lnTo>
                    <a:pt x="2718" y="3355"/>
                  </a:lnTo>
                  <a:lnTo>
                    <a:pt x="2721" y="3366"/>
                  </a:lnTo>
                  <a:lnTo>
                    <a:pt x="2727" y="3376"/>
                  </a:lnTo>
                  <a:lnTo>
                    <a:pt x="2735" y="3385"/>
                  </a:lnTo>
                  <a:lnTo>
                    <a:pt x="2724" y="3385"/>
                  </a:lnTo>
                  <a:lnTo>
                    <a:pt x="2716" y="3377"/>
                  </a:lnTo>
                  <a:lnTo>
                    <a:pt x="2709" y="3368"/>
                  </a:lnTo>
                  <a:lnTo>
                    <a:pt x="2705" y="3357"/>
                  </a:lnTo>
                  <a:lnTo>
                    <a:pt x="2706" y="3345"/>
                  </a:lnTo>
                  <a:lnTo>
                    <a:pt x="2713" y="3344"/>
                  </a:lnTo>
                  <a:close/>
                  <a:moveTo>
                    <a:pt x="2703" y="3296"/>
                  </a:moveTo>
                  <a:lnTo>
                    <a:pt x="2701" y="3284"/>
                  </a:lnTo>
                  <a:lnTo>
                    <a:pt x="2704" y="3296"/>
                  </a:lnTo>
                  <a:lnTo>
                    <a:pt x="2703" y="3296"/>
                  </a:lnTo>
                  <a:close/>
                  <a:moveTo>
                    <a:pt x="2699" y="3347"/>
                  </a:moveTo>
                  <a:lnTo>
                    <a:pt x="2691" y="3338"/>
                  </a:lnTo>
                  <a:lnTo>
                    <a:pt x="2702" y="3341"/>
                  </a:lnTo>
                  <a:lnTo>
                    <a:pt x="2699" y="3347"/>
                  </a:lnTo>
                  <a:close/>
                  <a:moveTo>
                    <a:pt x="2681" y="3243"/>
                  </a:moveTo>
                  <a:lnTo>
                    <a:pt x="2691" y="3245"/>
                  </a:lnTo>
                  <a:lnTo>
                    <a:pt x="2703" y="3245"/>
                  </a:lnTo>
                  <a:lnTo>
                    <a:pt x="2712" y="3253"/>
                  </a:lnTo>
                  <a:lnTo>
                    <a:pt x="2714" y="3265"/>
                  </a:lnTo>
                  <a:lnTo>
                    <a:pt x="2720" y="3276"/>
                  </a:lnTo>
                  <a:lnTo>
                    <a:pt x="2732" y="3276"/>
                  </a:lnTo>
                  <a:lnTo>
                    <a:pt x="2742" y="3284"/>
                  </a:lnTo>
                  <a:lnTo>
                    <a:pt x="2749" y="3294"/>
                  </a:lnTo>
                  <a:lnTo>
                    <a:pt x="2749" y="3306"/>
                  </a:lnTo>
                  <a:lnTo>
                    <a:pt x="2758" y="3312"/>
                  </a:lnTo>
                  <a:lnTo>
                    <a:pt x="2766" y="3320"/>
                  </a:lnTo>
                  <a:lnTo>
                    <a:pt x="2755" y="3318"/>
                  </a:lnTo>
                  <a:lnTo>
                    <a:pt x="2746" y="3310"/>
                  </a:lnTo>
                  <a:lnTo>
                    <a:pt x="2741" y="3322"/>
                  </a:lnTo>
                  <a:lnTo>
                    <a:pt x="2734" y="3333"/>
                  </a:lnTo>
                  <a:lnTo>
                    <a:pt x="2743" y="3323"/>
                  </a:lnTo>
                  <a:lnTo>
                    <a:pt x="2753" y="3320"/>
                  </a:lnTo>
                  <a:lnTo>
                    <a:pt x="2748" y="3330"/>
                  </a:lnTo>
                  <a:lnTo>
                    <a:pt x="2760" y="3330"/>
                  </a:lnTo>
                  <a:lnTo>
                    <a:pt x="2769" y="3335"/>
                  </a:lnTo>
                  <a:lnTo>
                    <a:pt x="2760" y="3343"/>
                  </a:lnTo>
                  <a:lnTo>
                    <a:pt x="2769" y="3349"/>
                  </a:lnTo>
                  <a:lnTo>
                    <a:pt x="2778" y="3341"/>
                  </a:lnTo>
                  <a:lnTo>
                    <a:pt x="2776" y="3353"/>
                  </a:lnTo>
                  <a:lnTo>
                    <a:pt x="2771" y="3363"/>
                  </a:lnTo>
                  <a:lnTo>
                    <a:pt x="2760" y="3360"/>
                  </a:lnTo>
                  <a:lnTo>
                    <a:pt x="2768" y="3368"/>
                  </a:lnTo>
                  <a:lnTo>
                    <a:pt x="2778" y="3362"/>
                  </a:lnTo>
                  <a:lnTo>
                    <a:pt x="2780" y="3374"/>
                  </a:lnTo>
                  <a:lnTo>
                    <a:pt x="2779" y="3386"/>
                  </a:lnTo>
                  <a:lnTo>
                    <a:pt x="2770" y="3393"/>
                  </a:lnTo>
                  <a:lnTo>
                    <a:pt x="2760" y="3388"/>
                  </a:lnTo>
                  <a:lnTo>
                    <a:pt x="2757" y="3377"/>
                  </a:lnTo>
                  <a:lnTo>
                    <a:pt x="2754" y="3365"/>
                  </a:lnTo>
                  <a:lnTo>
                    <a:pt x="2744" y="3371"/>
                  </a:lnTo>
                  <a:lnTo>
                    <a:pt x="2749" y="3360"/>
                  </a:lnTo>
                  <a:lnTo>
                    <a:pt x="2743" y="3350"/>
                  </a:lnTo>
                  <a:lnTo>
                    <a:pt x="2732" y="3350"/>
                  </a:lnTo>
                  <a:lnTo>
                    <a:pt x="2721" y="3346"/>
                  </a:lnTo>
                  <a:lnTo>
                    <a:pt x="2711" y="3340"/>
                  </a:lnTo>
                  <a:lnTo>
                    <a:pt x="2702" y="3334"/>
                  </a:lnTo>
                  <a:lnTo>
                    <a:pt x="2713" y="3332"/>
                  </a:lnTo>
                  <a:lnTo>
                    <a:pt x="2724" y="3335"/>
                  </a:lnTo>
                  <a:lnTo>
                    <a:pt x="2715" y="3328"/>
                  </a:lnTo>
                  <a:lnTo>
                    <a:pt x="2724" y="3322"/>
                  </a:lnTo>
                  <a:lnTo>
                    <a:pt x="2714" y="3316"/>
                  </a:lnTo>
                  <a:lnTo>
                    <a:pt x="2703" y="3314"/>
                  </a:lnTo>
                  <a:lnTo>
                    <a:pt x="2694" y="3306"/>
                  </a:lnTo>
                  <a:lnTo>
                    <a:pt x="2702" y="3299"/>
                  </a:lnTo>
                  <a:lnTo>
                    <a:pt x="2710" y="3290"/>
                  </a:lnTo>
                  <a:lnTo>
                    <a:pt x="2702" y="3280"/>
                  </a:lnTo>
                  <a:lnTo>
                    <a:pt x="2701" y="3268"/>
                  </a:lnTo>
                  <a:lnTo>
                    <a:pt x="2692" y="3260"/>
                  </a:lnTo>
                  <a:lnTo>
                    <a:pt x="2681" y="3257"/>
                  </a:lnTo>
                  <a:lnTo>
                    <a:pt x="2681" y="3245"/>
                  </a:lnTo>
                  <a:lnTo>
                    <a:pt x="2681" y="3243"/>
                  </a:lnTo>
                  <a:close/>
                  <a:moveTo>
                    <a:pt x="2691" y="3329"/>
                  </a:moveTo>
                  <a:lnTo>
                    <a:pt x="2682" y="3335"/>
                  </a:lnTo>
                  <a:lnTo>
                    <a:pt x="2691" y="3329"/>
                  </a:lnTo>
                  <a:close/>
                  <a:moveTo>
                    <a:pt x="2687" y="3303"/>
                  </a:moveTo>
                  <a:lnTo>
                    <a:pt x="2678" y="3297"/>
                  </a:lnTo>
                  <a:lnTo>
                    <a:pt x="2688" y="3292"/>
                  </a:lnTo>
                  <a:lnTo>
                    <a:pt x="2699" y="3294"/>
                  </a:lnTo>
                  <a:lnTo>
                    <a:pt x="2688" y="3295"/>
                  </a:lnTo>
                  <a:lnTo>
                    <a:pt x="2687" y="3303"/>
                  </a:lnTo>
                  <a:close/>
                  <a:moveTo>
                    <a:pt x="2676" y="3284"/>
                  </a:moveTo>
                  <a:lnTo>
                    <a:pt x="2675" y="3272"/>
                  </a:lnTo>
                  <a:lnTo>
                    <a:pt x="2686" y="3268"/>
                  </a:lnTo>
                  <a:lnTo>
                    <a:pt x="2694" y="3261"/>
                  </a:lnTo>
                  <a:lnTo>
                    <a:pt x="2701" y="3270"/>
                  </a:lnTo>
                  <a:lnTo>
                    <a:pt x="2691" y="3275"/>
                  </a:lnTo>
                  <a:lnTo>
                    <a:pt x="2680" y="3280"/>
                  </a:lnTo>
                  <a:lnTo>
                    <a:pt x="2676" y="3284"/>
                  </a:lnTo>
                  <a:close/>
                  <a:moveTo>
                    <a:pt x="2670" y="3326"/>
                  </a:moveTo>
                  <a:lnTo>
                    <a:pt x="2675" y="3316"/>
                  </a:lnTo>
                  <a:lnTo>
                    <a:pt x="2670" y="3326"/>
                  </a:lnTo>
                  <a:close/>
                  <a:moveTo>
                    <a:pt x="2657" y="3179"/>
                  </a:moveTo>
                  <a:lnTo>
                    <a:pt x="2668" y="3176"/>
                  </a:lnTo>
                  <a:lnTo>
                    <a:pt x="2679" y="3179"/>
                  </a:lnTo>
                  <a:lnTo>
                    <a:pt x="2690" y="3182"/>
                  </a:lnTo>
                  <a:lnTo>
                    <a:pt x="2700" y="3188"/>
                  </a:lnTo>
                  <a:lnTo>
                    <a:pt x="2711" y="3184"/>
                  </a:lnTo>
                  <a:lnTo>
                    <a:pt x="2720" y="3192"/>
                  </a:lnTo>
                  <a:lnTo>
                    <a:pt x="2719" y="3204"/>
                  </a:lnTo>
                  <a:lnTo>
                    <a:pt x="2722" y="3215"/>
                  </a:lnTo>
                  <a:lnTo>
                    <a:pt x="2709" y="3212"/>
                  </a:lnTo>
                  <a:lnTo>
                    <a:pt x="2703" y="3202"/>
                  </a:lnTo>
                  <a:lnTo>
                    <a:pt x="2705" y="3214"/>
                  </a:lnTo>
                  <a:lnTo>
                    <a:pt x="2712" y="3223"/>
                  </a:lnTo>
                  <a:lnTo>
                    <a:pt x="2708" y="3234"/>
                  </a:lnTo>
                  <a:lnTo>
                    <a:pt x="2697" y="3232"/>
                  </a:lnTo>
                  <a:lnTo>
                    <a:pt x="2687" y="3236"/>
                  </a:lnTo>
                  <a:lnTo>
                    <a:pt x="2678" y="3228"/>
                  </a:lnTo>
                  <a:lnTo>
                    <a:pt x="2676" y="3216"/>
                  </a:lnTo>
                  <a:lnTo>
                    <a:pt x="2678" y="3205"/>
                  </a:lnTo>
                  <a:lnTo>
                    <a:pt x="2668" y="3197"/>
                  </a:lnTo>
                  <a:lnTo>
                    <a:pt x="2661" y="3186"/>
                  </a:lnTo>
                  <a:lnTo>
                    <a:pt x="2657" y="3179"/>
                  </a:lnTo>
                  <a:close/>
                  <a:moveTo>
                    <a:pt x="2642" y="3291"/>
                  </a:moveTo>
                  <a:lnTo>
                    <a:pt x="2649" y="3283"/>
                  </a:lnTo>
                  <a:lnTo>
                    <a:pt x="2642" y="3291"/>
                  </a:lnTo>
                  <a:close/>
                  <a:moveTo>
                    <a:pt x="2650" y="3275"/>
                  </a:moveTo>
                  <a:lnTo>
                    <a:pt x="2644" y="3265"/>
                  </a:lnTo>
                  <a:lnTo>
                    <a:pt x="2642" y="3253"/>
                  </a:lnTo>
                  <a:lnTo>
                    <a:pt x="2645" y="3241"/>
                  </a:lnTo>
                  <a:lnTo>
                    <a:pt x="2655" y="3244"/>
                  </a:lnTo>
                  <a:lnTo>
                    <a:pt x="2654" y="3232"/>
                  </a:lnTo>
                  <a:lnTo>
                    <a:pt x="2644" y="3225"/>
                  </a:lnTo>
                  <a:lnTo>
                    <a:pt x="2653" y="3217"/>
                  </a:lnTo>
                  <a:lnTo>
                    <a:pt x="2642" y="3218"/>
                  </a:lnTo>
                  <a:lnTo>
                    <a:pt x="2635" y="3210"/>
                  </a:lnTo>
                  <a:lnTo>
                    <a:pt x="2634" y="3198"/>
                  </a:lnTo>
                  <a:lnTo>
                    <a:pt x="2645" y="3196"/>
                  </a:lnTo>
                  <a:lnTo>
                    <a:pt x="2656" y="3195"/>
                  </a:lnTo>
                  <a:lnTo>
                    <a:pt x="2663" y="3205"/>
                  </a:lnTo>
                  <a:lnTo>
                    <a:pt x="2659" y="3216"/>
                  </a:lnTo>
                  <a:lnTo>
                    <a:pt x="2667" y="3207"/>
                  </a:lnTo>
                  <a:lnTo>
                    <a:pt x="2675" y="3215"/>
                  </a:lnTo>
                  <a:lnTo>
                    <a:pt x="2665" y="3219"/>
                  </a:lnTo>
                  <a:lnTo>
                    <a:pt x="2660" y="3230"/>
                  </a:lnTo>
                  <a:lnTo>
                    <a:pt x="2664" y="3241"/>
                  </a:lnTo>
                  <a:lnTo>
                    <a:pt x="2659" y="3252"/>
                  </a:lnTo>
                  <a:lnTo>
                    <a:pt x="2661" y="3263"/>
                  </a:lnTo>
                  <a:lnTo>
                    <a:pt x="2655" y="3253"/>
                  </a:lnTo>
                  <a:lnTo>
                    <a:pt x="2647" y="3261"/>
                  </a:lnTo>
                  <a:lnTo>
                    <a:pt x="2652" y="3272"/>
                  </a:lnTo>
                  <a:lnTo>
                    <a:pt x="2650" y="3275"/>
                  </a:lnTo>
                  <a:close/>
                  <a:moveTo>
                    <a:pt x="2604" y="3046"/>
                  </a:moveTo>
                  <a:lnTo>
                    <a:pt x="2610" y="3056"/>
                  </a:lnTo>
                  <a:lnTo>
                    <a:pt x="2603" y="3047"/>
                  </a:lnTo>
                  <a:lnTo>
                    <a:pt x="2604" y="3046"/>
                  </a:lnTo>
                  <a:close/>
                  <a:moveTo>
                    <a:pt x="2601" y="3054"/>
                  </a:moveTo>
                  <a:lnTo>
                    <a:pt x="2610" y="3062"/>
                  </a:lnTo>
                  <a:lnTo>
                    <a:pt x="2616" y="3074"/>
                  </a:lnTo>
                  <a:lnTo>
                    <a:pt x="2627" y="3075"/>
                  </a:lnTo>
                  <a:lnTo>
                    <a:pt x="2637" y="3078"/>
                  </a:lnTo>
                  <a:lnTo>
                    <a:pt x="2648" y="3077"/>
                  </a:lnTo>
                  <a:lnTo>
                    <a:pt x="2652" y="3089"/>
                  </a:lnTo>
                  <a:lnTo>
                    <a:pt x="2658" y="3099"/>
                  </a:lnTo>
                  <a:lnTo>
                    <a:pt x="2665" y="3109"/>
                  </a:lnTo>
                  <a:lnTo>
                    <a:pt x="2665" y="3121"/>
                  </a:lnTo>
                  <a:lnTo>
                    <a:pt x="2670" y="3131"/>
                  </a:lnTo>
                  <a:lnTo>
                    <a:pt x="2663" y="3122"/>
                  </a:lnTo>
                  <a:lnTo>
                    <a:pt x="2658" y="3111"/>
                  </a:lnTo>
                  <a:lnTo>
                    <a:pt x="2651" y="3101"/>
                  </a:lnTo>
                  <a:lnTo>
                    <a:pt x="2644" y="3089"/>
                  </a:lnTo>
                  <a:lnTo>
                    <a:pt x="2642" y="3100"/>
                  </a:lnTo>
                  <a:lnTo>
                    <a:pt x="2648" y="3110"/>
                  </a:lnTo>
                  <a:lnTo>
                    <a:pt x="2655" y="3120"/>
                  </a:lnTo>
                  <a:lnTo>
                    <a:pt x="2663" y="3128"/>
                  </a:lnTo>
                  <a:lnTo>
                    <a:pt x="2667" y="3140"/>
                  </a:lnTo>
                  <a:lnTo>
                    <a:pt x="2656" y="3139"/>
                  </a:lnTo>
                  <a:lnTo>
                    <a:pt x="2665" y="3146"/>
                  </a:lnTo>
                  <a:lnTo>
                    <a:pt x="2657" y="3154"/>
                  </a:lnTo>
                  <a:lnTo>
                    <a:pt x="2648" y="3148"/>
                  </a:lnTo>
                  <a:lnTo>
                    <a:pt x="2653" y="3158"/>
                  </a:lnTo>
                  <a:lnTo>
                    <a:pt x="2646" y="3168"/>
                  </a:lnTo>
                  <a:lnTo>
                    <a:pt x="2635" y="3172"/>
                  </a:lnTo>
                  <a:lnTo>
                    <a:pt x="2628" y="3182"/>
                  </a:lnTo>
                  <a:lnTo>
                    <a:pt x="2621" y="3173"/>
                  </a:lnTo>
                  <a:lnTo>
                    <a:pt x="2627" y="3164"/>
                  </a:lnTo>
                  <a:lnTo>
                    <a:pt x="2624" y="3152"/>
                  </a:lnTo>
                  <a:lnTo>
                    <a:pt x="2635" y="3152"/>
                  </a:lnTo>
                  <a:lnTo>
                    <a:pt x="2626" y="3142"/>
                  </a:lnTo>
                  <a:lnTo>
                    <a:pt x="2634" y="3135"/>
                  </a:lnTo>
                  <a:lnTo>
                    <a:pt x="2623" y="3137"/>
                  </a:lnTo>
                  <a:lnTo>
                    <a:pt x="2618" y="3125"/>
                  </a:lnTo>
                  <a:lnTo>
                    <a:pt x="2615" y="3114"/>
                  </a:lnTo>
                  <a:lnTo>
                    <a:pt x="2615" y="3102"/>
                  </a:lnTo>
                  <a:lnTo>
                    <a:pt x="2612" y="3090"/>
                  </a:lnTo>
                  <a:lnTo>
                    <a:pt x="2613" y="3079"/>
                  </a:lnTo>
                  <a:lnTo>
                    <a:pt x="2604" y="3071"/>
                  </a:lnTo>
                  <a:lnTo>
                    <a:pt x="2601" y="3059"/>
                  </a:lnTo>
                  <a:lnTo>
                    <a:pt x="2601" y="3054"/>
                  </a:lnTo>
                  <a:close/>
                  <a:moveTo>
                    <a:pt x="2618" y="3261"/>
                  </a:moveTo>
                  <a:lnTo>
                    <a:pt x="2611" y="3252"/>
                  </a:lnTo>
                  <a:lnTo>
                    <a:pt x="2610" y="3240"/>
                  </a:lnTo>
                  <a:lnTo>
                    <a:pt x="2599" y="3235"/>
                  </a:lnTo>
                  <a:lnTo>
                    <a:pt x="2595" y="3224"/>
                  </a:lnTo>
                  <a:lnTo>
                    <a:pt x="2604" y="3216"/>
                  </a:lnTo>
                  <a:lnTo>
                    <a:pt x="2594" y="3220"/>
                  </a:lnTo>
                  <a:lnTo>
                    <a:pt x="2596" y="3209"/>
                  </a:lnTo>
                  <a:lnTo>
                    <a:pt x="2586" y="3214"/>
                  </a:lnTo>
                  <a:lnTo>
                    <a:pt x="2592" y="3204"/>
                  </a:lnTo>
                  <a:lnTo>
                    <a:pt x="2581" y="3204"/>
                  </a:lnTo>
                  <a:lnTo>
                    <a:pt x="2576" y="3194"/>
                  </a:lnTo>
                  <a:lnTo>
                    <a:pt x="2586" y="3193"/>
                  </a:lnTo>
                  <a:lnTo>
                    <a:pt x="2576" y="3190"/>
                  </a:lnTo>
                  <a:lnTo>
                    <a:pt x="2585" y="3184"/>
                  </a:lnTo>
                  <a:lnTo>
                    <a:pt x="2576" y="3177"/>
                  </a:lnTo>
                  <a:lnTo>
                    <a:pt x="2576" y="3166"/>
                  </a:lnTo>
                  <a:lnTo>
                    <a:pt x="2566" y="3162"/>
                  </a:lnTo>
                  <a:lnTo>
                    <a:pt x="2558" y="3153"/>
                  </a:lnTo>
                  <a:lnTo>
                    <a:pt x="2569" y="3151"/>
                  </a:lnTo>
                  <a:lnTo>
                    <a:pt x="2565" y="3138"/>
                  </a:lnTo>
                  <a:lnTo>
                    <a:pt x="2577" y="3133"/>
                  </a:lnTo>
                  <a:lnTo>
                    <a:pt x="2587" y="3140"/>
                  </a:lnTo>
                  <a:lnTo>
                    <a:pt x="2597" y="3147"/>
                  </a:lnTo>
                  <a:lnTo>
                    <a:pt x="2598" y="3159"/>
                  </a:lnTo>
                  <a:lnTo>
                    <a:pt x="2608" y="3163"/>
                  </a:lnTo>
                  <a:lnTo>
                    <a:pt x="2611" y="3175"/>
                  </a:lnTo>
                  <a:lnTo>
                    <a:pt x="2613" y="3187"/>
                  </a:lnTo>
                  <a:lnTo>
                    <a:pt x="2616" y="3198"/>
                  </a:lnTo>
                  <a:lnTo>
                    <a:pt x="2616" y="3209"/>
                  </a:lnTo>
                  <a:lnTo>
                    <a:pt x="2621" y="3220"/>
                  </a:lnTo>
                  <a:lnTo>
                    <a:pt x="2620" y="3232"/>
                  </a:lnTo>
                  <a:lnTo>
                    <a:pt x="2620" y="3244"/>
                  </a:lnTo>
                  <a:lnTo>
                    <a:pt x="2619" y="3256"/>
                  </a:lnTo>
                  <a:lnTo>
                    <a:pt x="2618" y="3261"/>
                  </a:lnTo>
                  <a:close/>
                  <a:moveTo>
                    <a:pt x="2555" y="3057"/>
                  </a:moveTo>
                  <a:lnTo>
                    <a:pt x="2566" y="3060"/>
                  </a:lnTo>
                  <a:lnTo>
                    <a:pt x="2555" y="3057"/>
                  </a:lnTo>
                  <a:close/>
                  <a:moveTo>
                    <a:pt x="2553" y="3153"/>
                  </a:moveTo>
                  <a:lnTo>
                    <a:pt x="2561" y="3163"/>
                  </a:lnTo>
                  <a:lnTo>
                    <a:pt x="2564" y="3176"/>
                  </a:lnTo>
                  <a:lnTo>
                    <a:pt x="2555" y="3184"/>
                  </a:lnTo>
                  <a:lnTo>
                    <a:pt x="2553" y="3172"/>
                  </a:lnTo>
                  <a:lnTo>
                    <a:pt x="2551" y="3161"/>
                  </a:lnTo>
                  <a:lnTo>
                    <a:pt x="2553" y="3153"/>
                  </a:lnTo>
                  <a:close/>
                  <a:moveTo>
                    <a:pt x="2511" y="3106"/>
                  </a:moveTo>
                  <a:lnTo>
                    <a:pt x="2505" y="3096"/>
                  </a:lnTo>
                  <a:lnTo>
                    <a:pt x="2505" y="3084"/>
                  </a:lnTo>
                  <a:lnTo>
                    <a:pt x="2516" y="3089"/>
                  </a:lnTo>
                  <a:lnTo>
                    <a:pt x="2514" y="3101"/>
                  </a:lnTo>
                  <a:lnTo>
                    <a:pt x="2511" y="3106"/>
                  </a:lnTo>
                  <a:close/>
                  <a:moveTo>
                    <a:pt x="2876" y="3393"/>
                  </a:moveTo>
                  <a:lnTo>
                    <a:pt x="2885" y="3384"/>
                  </a:lnTo>
                  <a:lnTo>
                    <a:pt x="2878" y="3392"/>
                  </a:lnTo>
                  <a:lnTo>
                    <a:pt x="2876" y="3393"/>
                  </a:lnTo>
                  <a:close/>
                  <a:moveTo>
                    <a:pt x="2873" y="3386"/>
                  </a:moveTo>
                  <a:lnTo>
                    <a:pt x="2877" y="3375"/>
                  </a:lnTo>
                  <a:lnTo>
                    <a:pt x="2884" y="3366"/>
                  </a:lnTo>
                  <a:lnTo>
                    <a:pt x="2883" y="3379"/>
                  </a:lnTo>
                  <a:lnTo>
                    <a:pt x="2875" y="3386"/>
                  </a:lnTo>
                  <a:lnTo>
                    <a:pt x="2873" y="3386"/>
                  </a:lnTo>
                  <a:close/>
                  <a:moveTo>
                    <a:pt x="2044" y="2902"/>
                  </a:moveTo>
                  <a:lnTo>
                    <a:pt x="2035" y="2910"/>
                  </a:lnTo>
                  <a:lnTo>
                    <a:pt x="2025" y="2917"/>
                  </a:lnTo>
                  <a:lnTo>
                    <a:pt x="2033" y="2908"/>
                  </a:lnTo>
                  <a:lnTo>
                    <a:pt x="2043" y="2902"/>
                  </a:lnTo>
                  <a:lnTo>
                    <a:pt x="2044" y="2902"/>
                  </a:lnTo>
                  <a:close/>
                  <a:moveTo>
                    <a:pt x="1951" y="2843"/>
                  </a:moveTo>
                  <a:lnTo>
                    <a:pt x="1942" y="2851"/>
                  </a:lnTo>
                  <a:lnTo>
                    <a:pt x="1931" y="2856"/>
                  </a:lnTo>
                  <a:lnTo>
                    <a:pt x="1920" y="2858"/>
                  </a:lnTo>
                  <a:lnTo>
                    <a:pt x="1930" y="2852"/>
                  </a:lnTo>
                  <a:lnTo>
                    <a:pt x="1940" y="2848"/>
                  </a:lnTo>
                  <a:lnTo>
                    <a:pt x="1950" y="2843"/>
                  </a:lnTo>
                  <a:lnTo>
                    <a:pt x="1951" y="2843"/>
                  </a:lnTo>
                  <a:close/>
                  <a:moveTo>
                    <a:pt x="1900" y="2879"/>
                  </a:moveTo>
                  <a:lnTo>
                    <a:pt x="1905" y="2869"/>
                  </a:lnTo>
                  <a:lnTo>
                    <a:pt x="1894" y="2869"/>
                  </a:lnTo>
                  <a:lnTo>
                    <a:pt x="1898" y="2857"/>
                  </a:lnTo>
                  <a:lnTo>
                    <a:pt x="1909" y="2858"/>
                  </a:lnTo>
                  <a:lnTo>
                    <a:pt x="1921" y="2862"/>
                  </a:lnTo>
                  <a:lnTo>
                    <a:pt x="1932" y="2863"/>
                  </a:lnTo>
                  <a:lnTo>
                    <a:pt x="1922" y="2870"/>
                  </a:lnTo>
                  <a:lnTo>
                    <a:pt x="1910" y="2872"/>
                  </a:lnTo>
                  <a:lnTo>
                    <a:pt x="1900" y="2879"/>
                  </a:lnTo>
                  <a:close/>
                  <a:moveTo>
                    <a:pt x="1871" y="2816"/>
                  </a:moveTo>
                  <a:lnTo>
                    <a:pt x="1859" y="2818"/>
                  </a:lnTo>
                  <a:lnTo>
                    <a:pt x="1870" y="2816"/>
                  </a:lnTo>
                  <a:lnTo>
                    <a:pt x="1871" y="2816"/>
                  </a:lnTo>
                  <a:close/>
                  <a:moveTo>
                    <a:pt x="1847" y="2880"/>
                  </a:moveTo>
                  <a:lnTo>
                    <a:pt x="1855" y="2873"/>
                  </a:lnTo>
                  <a:lnTo>
                    <a:pt x="1847" y="2880"/>
                  </a:lnTo>
                  <a:close/>
                  <a:moveTo>
                    <a:pt x="1834" y="2853"/>
                  </a:moveTo>
                  <a:lnTo>
                    <a:pt x="1833" y="2865"/>
                  </a:lnTo>
                  <a:lnTo>
                    <a:pt x="1833" y="2876"/>
                  </a:lnTo>
                  <a:lnTo>
                    <a:pt x="1830" y="2888"/>
                  </a:lnTo>
                  <a:lnTo>
                    <a:pt x="1821" y="2880"/>
                  </a:lnTo>
                  <a:lnTo>
                    <a:pt x="1829" y="2872"/>
                  </a:lnTo>
                  <a:lnTo>
                    <a:pt x="1826" y="2861"/>
                  </a:lnTo>
                  <a:lnTo>
                    <a:pt x="1834" y="2853"/>
                  </a:lnTo>
                  <a:close/>
                  <a:moveTo>
                    <a:pt x="1824" y="2925"/>
                  </a:moveTo>
                  <a:lnTo>
                    <a:pt x="1830" y="2914"/>
                  </a:lnTo>
                  <a:lnTo>
                    <a:pt x="1836" y="2905"/>
                  </a:lnTo>
                  <a:lnTo>
                    <a:pt x="1844" y="2897"/>
                  </a:lnTo>
                  <a:lnTo>
                    <a:pt x="1853" y="2888"/>
                  </a:lnTo>
                  <a:lnTo>
                    <a:pt x="1861" y="2880"/>
                  </a:lnTo>
                  <a:lnTo>
                    <a:pt x="1863" y="2869"/>
                  </a:lnTo>
                  <a:lnTo>
                    <a:pt x="1874" y="2869"/>
                  </a:lnTo>
                  <a:lnTo>
                    <a:pt x="1874" y="2881"/>
                  </a:lnTo>
                  <a:lnTo>
                    <a:pt x="1865" y="2887"/>
                  </a:lnTo>
                  <a:lnTo>
                    <a:pt x="1856" y="2896"/>
                  </a:lnTo>
                  <a:lnTo>
                    <a:pt x="1851" y="2905"/>
                  </a:lnTo>
                  <a:lnTo>
                    <a:pt x="1847" y="2917"/>
                  </a:lnTo>
                  <a:lnTo>
                    <a:pt x="1836" y="2919"/>
                  </a:lnTo>
                  <a:lnTo>
                    <a:pt x="1826" y="2924"/>
                  </a:lnTo>
                  <a:lnTo>
                    <a:pt x="1824" y="2925"/>
                  </a:lnTo>
                  <a:close/>
                  <a:moveTo>
                    <a:pt x="1827" y="2896"/>
                  </a:moveTo>
                  <a:lnTo>
                    <a:pt x="1820" y="2906"/>
                  </a:lnTo>
                  <a:lnTo>
                    <a:pt x="1825" y="2895"/>
                  </a:lnTo>
                  <a:lnTo>
                    <a:pt x="1827" y="2896"/>
                  </a:lnTo>
                  <a:close/>
                  <a:moveTo>
                    <a:pt x="1814" y="2827"/>
                  </a:moveTo>
                  <a:lnTo>
                    <a:pt x="1810" y="2816"/>
                  </a:lnTo>
                  <a:lnTo>
                    <a:pt x="1820" y="2822"/>
                  </a:lnTo>
                  <a:lnTo>
                    <a:pt x="1814" y="2827"/>
                  </a:lnTo>
                  <a:close/>
                  <a:moveTo>
                    <a:pt x="1808" y="2904"/>
                  </a:moveTo>
                  <a:lnTo>
                    <a:pt x="1813" y="2893"/>
                  </a:lnTo>
                  <a:lnTo>
                    <a:pt x="1808" y="2904"/>
                  </a:lnTo>
                  <a:close/>
                  <a:moveTo>
                    <a:pt x="1803" y="2829"/>
                  </a:moveTo>
                  <a:lnTo>
                    <a:pt x="1811" y="2838"/>
                  </a:lnTo>
                  <a:lnTo>
                    <a:pt x="1803" y="2829"/>
                  </a:lnTo>
                  <a:close/>
                  <a:moveTo>
                    <a:pt x="1814" y="2902"/>
                  </a:moveTo>
                  <a:lnTo>
                    <a:pt x="1803" y="2909"/>
                  </a:lnTo>
                  <a:lnTo>
                    <a:pt x="1812" y="2902"/>
                  </a:lnTo>
                  <a:lnTo>
                    <a:pt x="1814" y="2902"/>
                  </a:lnTo>
                  <a:close/>
                  <a:moveTo>
                    <a:pt x="1803" y="2901"/>
                  </a:moveTo>
                  <a:lnTo>
                    <a:pt x="1805" y="2889"/>
                  </a:lnTo>
                  <a:lnTo>
                    <a:pt x="1803" y="2901"/>
                  </a:lnTo>
                  <a:close/>
                  <a:moveTo>
                    <a:pt x="1653" y="2970"/>
                  </a:moveTo>
                  <a:lnTo>
                    <a:pt x="1654" y="2958"/>
                  </a:lnTo>
                  <a:lnTo>
                    <a:pt x="1653" y="2970"/>
                  </a:lnTo>
                  <a:close/>
                  <a:moveTo>
                    <a:pt x="1572" y="2869"/>
                  </a:moveTo>
                  <a:lnTo>
                    <a:pt x="1579" y="2859"/>
                  </a:lnTo>
                  <a:lnTo>
                    <a:pt x="1572" y="2869"/>
                  </a:lnTo>
                  <a:close/>
                  <a:moveTo>
                    <a:pt x="1556" y="3007"/>
                  </a:moveTo>
                  <a:lnTo>
                    <a:pt x="1566" y="3003"/>
                  </a:lnTo>
                  <a:lnTo>
                    <a:pt x="1556" y="3007"/>
                  </a:lnTo>
                  <a:close/>
                  <a:moveTo>
                    <a:pt x="1547" y="3048"/>
                  </a:moveTo>
                  <a:lnTo>
                    <a:pt x="1536" y="3044"/>
                  </a:lnTo>
                  <a:lnTo>
                    <a:pt x="1544" y="3036"/>
                  </a:lnTo>
                  <a:lnTo>
                    <a:pt x="1555" y="3033"/>
                  </a:lnTo>
                  <a:lnTo>
                    <a:pt x="1551" y="3043"/>
                  </a:lnTo>
                  <a:lnTo>
                    <a:pt x="1547" y="3048"/>
                  </a:lnTo>
                  <a:close/>
                  <a:moveTo>
                    <a:pt x="1511" y="3174"/>
                  </a:moveTo>
                  <a:lnTo>
                    <a:pt x="1521" y="3169"/>
                  </a:lnTo>
                  <a:lnTo>
                    <a:pt x="1511" y="3174"/>
                  </a:lnTo>
                  <a:close/>
                  <a:moveTo>
                    <a:pt x="1578" y="3061"/>
                  </a:moveTo>
                  <a:lnTo>
                    <a:pt x="1576" y="3072"/>
                  </a:lnTo>
                  <a:lnTo>
                    <a:pt x="1565" y="3075"/>
                  </a:lnTo>
                  <a:lnTo>
                    <a:pt x="1556" y="3068"/>
                  </a:lnTo>
                  <a:lnTo>
                    <a:pt x="1560" y="3080"/>
                  </a:lnTo>
                  <a:lnTo>
                    <a:pt x="1548" y="3079"/>
                  </a:lnTo>
                  <a:lnTo>
                    <a:pt x="1538" y="3083"/>
                  </a:lnTo>
                  <a:lnTo>
                    <a:pt x="1530" y="3091"/>
                  </a:lnTo>
                  <a:lnTo>
                    <a:pt x="1519" y="3089"/>
                  </a:lnTo>
                  <a:lnTo>
                    <a:pt x="1509" y="3081"/>
                  </a:lnTo>
                  <a:lnTo>
                    <a:pt x="1519" y="3075"/>
                  </a:lnTo>
                  <a:lnTo>
                    <a:pt x="1510" y="3067"/>
                  </a:lnTo>
                  <a:lnTo>
                    <a:pt x="1520" y="3065"/>
                  </a:lnTo>
                  <a:lnTo>
                    <a:pt x="1532" y="3067"/>
                  </a:lnTo>
                  <a:lnTo>
                    <a:pt x="1527" y="3057"/>
                  </a:lnTo>
                  <a:lnTo>
                    <a:pt x="1536" y="3050"/>
                  </a:lnTo>
                  <a:lnTo>
                    <a:pt x="1547" y="3048"/>
                  </a:lnTo>
                  <a:lnTo>
                    <a:pt x="1546" y="3060"/>
                  </a:lnTo>
                  <a:lnTo>
                    <a:pt x="1554" y="3052"/>
                  </a:lnTo>
                  <a:lnTo>
                    <a:pt x="1563" y="3059"/>
                  </a:lnTo>
                  <a:lnTo>
                    <a:pt x="1567" y="3071"/>
                  </a:lnTo>
                  <a:lnTo>
                    <a:pt x="1575" y="3062"/>
                  </a:lnTo>
                  <a:lnTo>
                    <a:pt x="1578" y="3061"/>
                  </a:lnTo>
                  <a:close/>
                  <a:moveTo>
                    <a:pt x="1498" y="3185"/>
                  </a:moveTo>
                  <a:lnTo>
                    <a:pt x="1496" y="3173"/>
                  </a:lnTo>
                  <a:lnTo>
                    <a:pt x="1503" y="3164"/>
                  </a:lnTo>
                  <a:lnTo>
                    <a:pt x="1510" y="3174"/>
                  </a:lnTo>
                  <a:lnTo>
                    <a:pt x="1502" y="3183"/>
                  </a:lnTo>
                  <a:lnTo>
                    <a:pt x="1498" y="3185"/>
                  </a:lnTo>
                  <a:close/>
                  <a:moveTo>
                    <a:pt x="1519" y="3094"/>
                  </a:moveTo>
                  <a:lnTo>
                    <a:pt x="1508" y="3090"/>
                  </a:lnTo>
                  <a:lnTo>
                    <a:pt x="1499" y="3083"/>
                  </a:lnTo>
                  <a:lnTo>
                    <a:pt x="1510" y="3083"/>
                  </a:lnTo>
                  <a:lnTo>
                    <a:pt x="1519" y="3091"/>
                  </a:lnTo>
                  <a:lnTo>
                    <a:pt x="1519" y="3094"/>
                  </a:lnTo>
                  <a:close/>
                  <a:moveTo>
                    <a:pt x="1503" y="3110"/>
                  </a:moveTo>
                  <a:lnTo>
                    <a:pt x="1492" y="3105"/>
                  </a:lnTo>
                  <a:lnTo>
                    <a:pt x="1484" y="3097"/>
                  </a:lnTo>
                  <a:lnTo>
                    <a:pt x="1495" y="3098"/>
                  </a:lnTo>
                  <a:lnTo>
                    <a:pt x="1503" y="3108"/>
                  </a:lnTo>
                  <a:lnTo>
                    <a:pt x="1503" y="3110"/>
                  </a:lnTo>
                  <a:close/>
                  <a:moveTo>
                    <a:pt x="1485" y="2967"/>
                  </a:moveTo>
                  <a:lnTo>
                    <a:pt x="1492" y="2958"/>
                  </a:lnTo>
                  <a:lnTo>
                    <a:pt x="1485" y="2967"/>
                  </a:lnTo>
                  <a:close/>
                  <a:moveTo>
                    <a:pt x="1464" y="3226"/>
                  </a:moveTo>
                  <a:lnTo>
                    <a:pt x="1453" y="3230"/>
                  </a:lnTo>
                  <a:lnTo>
                    <a:pt x="1443" y="3231"/>
                  </a:lnTo>
                  <a:lnTo>
                    <a:pt x="1447" y="3220"/>
                  </a:lnTo>
                  <a:lnTo>
                    <a:pt x="1458" y="3225"/>
                  </a:lnTo>
                  <a:lnTo>
                    <a:pt x="1464" y="3226"/>
                  </a:lnTo>
                  <a:close/>
                  <a:moveTo>
                    <a:pt x="1424" y="3221"/>
                  </a:moveTo>
                  <a:lnTo>
                    <a:pt x="1419" y="3232"/>
                  </a:lnTo>
                  <a:lnTo>
                    <a:pt x="1410" y="3239"/>
                  </a:lnTo>
                  <a:lnTo>
                    <a:pt x="1415" y="3228"/>
                  </a:lnTo>
                  <a:lnTo>
                    <a:pt x="1424" y="3221"/>
                  </a:lnTo>
                  <a:close/>
                  <a:moveTo>
                    <a:pt x="1455" y="3208"/>
                  </a:moveTo>
                  <a:lnTo>
                    <a:pt x="1456" y="3196"/>
                  </a:lnTo>
                  <a:lnTo>
                    <a:pt x="1465" y="3189"/>
                  </a:lnTo>
                  <a:lnTo>
                    <a:pt x="1460" y="3179"/>
                  </a:lnTo>
                  <a:lnTo>
                    <a:pt x="1470" y="3172"/>
                  </a:lnTo>
                  <a:lnTo>
                    <a:pt x="1460" y="3176"/>
                  </a:lnTo>
                  <a:lnTo>
                    <a:pt x="1452" y="3185"/>
                  </a:lnTo>
                  <a:lnTo>
                    <a:pt x="1442" y="3190"/>
                  </a:lnTo>
                  <a:lnTo>
                    <a:pt x="1431" y="3187"/>
                  </a:lnTo>
                  <a:lnTo>
                    <a:pt x="1424" y="3177"/>
                  </a:lnTo>
                  <a:lnTo>
                    <a:pt x="1423" y="3165"/>
                  </a:lnTo>
                  <a:lnTo>
                    <a:pt x="1414" y="3158"/>
                  </a:lnTo>
                  <a:lnTo>
                    <a:pt x="1414" y="3146"/>
                  </a:lnTo>
                  <a:lnTo>
                    <a:pt x="1420" y="3136"/>
                  </a:lnTo>
                  <a:lnTo>
                    <a:pt x="1431" y="3133"/>
                  </a:lnTo>
                  <a:lnTo>
                    <a:pt x="1439" y="3125"/>
                  </a:lnTo>
                  <a:lnTo>
                    <a:pt x="1451" y="3124"/>
                  </a:lnTo>
                  <a:lnTo>
                    <a:pt x="1450" y="3136"/>
                  </a:lnTo>
                  <a:lnTo>
                    <a:pt x="1460" y="3138"/>
                  </a:lnTo>
                  <a:lnTo>
                    <a:pt x="1465" y="3148"/>
                  </a:lnTo>
                  <a:lnTo>
                    <a:pt x="1473" y="3157"/>
                  </a:lnTo>
                  <a:lnTo>
                    <a:pt x="1468" y="3147"/>
                  </a:lnTo>
                  <a:lnTo>
                    <a:pt x="1467" y="3135"/>
                  </a:lnTo>
                  <a:lnTo>
                    <a:pt x="1472" y="3125"/>
                  </a:lnTo>
                  <a:lnTo>
                    <a:pt x="1482" y="3129"/>
                  </a:lnTo>
                  <a:lnTo>
                    <a:pt x="1474" y="3122"/>
                  </a:lnTo>
                  <a:lnTo>
                    <a:pt x="1462" y="3119"/>
                  </a:lnTo>
                  <a:lnTo>
                    <a:pt x="1462" y="3107"/>
                  </a:lnTo>
                  <a:lnTo>
                    <a:pt x="1471" y="3102"/>
                  </a:lnTo>
                  <a:lnTo>
                    <a:pt x="1481" y="3107"/>
                  </a:lnTo>
                  <a:lnTo>
                    <a:pt x="1483" y="3119"/>
                  </a:lnTo>
                  <a:lnTo>
                    <a:pt x="1494" y="3119"/>
                  </a:lnTo>
                  <a:lnTo>
                    <a:pt x="1488" y="3110"/>
                  </a:lnTo>
                  <a:lnTo>
                    <a:pt x="1499" y="3111"/>
                  </a:lnTo>
                  <a:lnTo>
                    <a:pt x="1508" y="3105"/>
                  </a:lnTo>
                  <a:lnTo>
                    <a:pt x="1499" y="3096"/>
                  </a:lnTo>
                  <a:lnTo>
                    <a:pt x="1511" y="3097"/>
                  </a:lnTo>
                  <a:lnTo>
                    <a:pt x="1522" y="3098"/>
                  </a:lnTo>
                  <a:lnTo>
                    <a:pt x="1521" y="3110"/>
                  </a:lnTo>
                  <a:lnTo>
                    <a:pt x="1532" y="3108"/>
                  </a:lnTo>
                  <a:lnTo>
                    <a:pt x="1540" y="3099"/>
                  </a:lnTo>
                  <a:lnTo>
                    <a:pt x="1550" y="3104"/>
                  </a:lnTo>
                  <a:lnTo>
                    <a:pt x="1547" y="3116"/>
                  </a:lnTo>
                  <a:lnTo>
                    <a:pt x="1548" y="3128"/>
                  </a:lnTo>
                  <a:lnTo>
                    <a:pt x="1559" y="3126"/>
                  </a:lnTo>
                  <a:lnTo>
                    <a:pt x="1557" y="3138"/>
                  </a:lnTo>
                  <a:lnTo>
                    <a:pt x="1547" y="3145"/>
                  </a:lnTo>
                  <a:lnTo>
                    <a:pt x="1536" y="3142"/>
                  </a:lnTo>
                  <a:lnTo>
                    <a:pt x="1526" y="3138"/>
                  </a:lnTo>
                  <a:lnTo>
                    <a:pt x="1514" y="3141"/>
                  </a:lnTo>
                  <a:lnTo>
                    <a:pt x="1526" y="3141"/>
                  </a:lnTo>
                  <a:lnTo>
                    <a:pt x="1536" y="3147"/>
                  </a:lnTo>
                  <a:lnTo>
                    <a:pt x="1534" y="3159"/>
                  </a:lnTo>
                  <a:lnTo>
                    <a:pt x="1523" y="3157"/>
                  </a:lnTo>
                  <a:lnTo>
                    <a:pt x="1512" y="3154"/>
                  </a:lnTo>
                  <a:lnTo>
                    <a:pt x="1506" y="3164"/>
                  </a:lnTo>
                  <a:lnTo>
                    <a:pt x="1495" y="3166"/>
                  </a:lnTo>
                  <a:lnTo>
                    <a:pt x="1485" y="3168"/>
                  </a:lnTo>
                  <a:lnTo>
                    <a:pt x="1476" y="3176"/>
                  </a:lnTo>
                  <a:lnTo>
                    <a:pt x="1483" y="3187"/>
                  </a:lnTo>
                  <a:lnTo>
                    <a:pt x="1473" y="3193"/>
                  </a:lnTo>
                  <a:lnTo>
                    <a:pt x="1465" y="3202"/>
                  </a:lnTo>
                  <a:lnTo>
                    <a:pt x="1455" y="3208"/>
                  </a:lnTo>
                  <a:close/>
                  <a:moveTo>
                    <a:pt x="1360" y="3297"/>
                  </a:moveTo>
                  <a:lnTo>
                    <a:pt x="1358" y="3286"/>
                  </a:lnTo>
                  <a:lnTo>
                    <a:pt x="1361" y="3297"/>
                  </a:lnTo>
                  <a:lnTo>
                    <a:pt x="1360" y="3297"/>
                  </a:lnTo>
                  <a:close/>
                  <a:moveTo>
                    <a:pt x="515" y="2613"/>
                  </a:moveTo>
                  <a:lnTo>
                    <a:pt x="506" y="2602"/>
                  </a:lnTo>
                  <a:lnTo>
                    <a:pt x="496" y="2593"/>
                  </a:lnTo>
                  <a:lnTo>
                    <a:pt x="485" y="2589"/>
                  </a:lnTo>
                  <a:lnTo>
                    <a:pt x="473" y="2579"/>
                  </a:lnTo>
                  <a:lnTo>
                    <a:pt x="462" y="2571"/>
                  </a:lnTo>
                  <a:lnTo>
                    <a:pt x="448" y="2567"/>
                  </a:lnTo>
                  <a:lnTo>
                    <a:pt x="436" y="2564"/>
                  </a:lnTo>
                  <a:lnTo>
                    <a:pt x="424" y="2566"/>
                  </a:lnTo>
                  <a:lnTo>
                    <a:pt x="415" y="2572"/>
                  </a:lnTo>
                  <a:lnTo>
                    <a:pt x="404" y="2574"/>
                  </a:lnTo>
                  <a:lnTo>
                    <a:pt x="392" y="2571"/>
                  </a:lnTo>
                  <a:lnTo>
                    <a:pt x="384" y="2562"/>
                  </a:lnTo>
                  <a:lnTo>
                    <a:pt x="384" y="2549"/>
                  </a:lnTo>
                  <a:lnTo>
                    <a:pt x="388" y="2537"/>
                  </a:lnTo>
                  <a:lnTo>
                    <a:pt x="402" y="2540"/>
                  </a:lnTo>
                  <a:lnTo>
                    <a:pt x="413" y="2543"/>
                  </a:lnTo>
                  <a:lnTo>
                    <a:pt x="425" y="2546"/>
                  </a:lnTo>
                  <a:lnTo>
                    <a:pt x="436" y="2549"/>
                  </a:lnTo>
                  <a:lnTo>
                    <a:pt x="446" y="2545"/>
                  </a:lnTo>
                  <a:lnTo>
                    <a:pt x="457" y="2540"/>
                  </a:lnTo>
                  <a:lnTo>
                    <a:pt x="470" y="2537"/>
                  </a:lnTo>
                  <a:lnTo>
                    <a:pt x="482" y="2541"/>
                  </a:lnTo>
                  <a:lnTo>
                    <a:pt x="490" y="2551"/>
                  </a:lnTo>
                  <a:lnTo>
                    <a:pt x="498" y="2559"/>
                  </a:lnTo>
                  <a:lnTo>
                    <a:pt x="508" y="2563"/>
                  </a:lnTo>
                  <a:lnTo>
                    <a:pt x="519" y="2566"/>
                  </a:lnTo>
                  <a:lnTo>
                    <a:pt x="532" y="2571"/>
                  </a:lnTo>
                  <a:lnTo>
                    <a:pt x="546" y="2573"/>
                  </a:lnTo>
                  <a:lnTo>
                    <a:pt x="557" y="2574"/>
                  </a:lnTo>
                  <a:lnTo>
                    <a:pt x="572" y="2577"/>
                  </a:lnTo>
                  <a:lnTo>
                    <a:pt x="567" y="2589"/>
                  </a:lnTo>
                  <a:lnTo>
                    <a:pt x="555" y="2590"/>
                  </a:lnTo>
                  <a:lnTo>
                    <a:pt x="540" y="2590"/>
                  </a:lnTo>
                  <a:lnTo>
                    <a:pt x="528" y="2592"/>
                  </a:lnTo>
                  <a:lnTo>
                    <a:pt x="521" y="2601"/>
                  </a:lnTo>
                  <a:lnTo>
                    <a:pt x="516" y="2612"/>
                  </a:lnTo>
                  <a:lnTo>
                    <a:pt x="515" y="2613"/>
                  </a:lnTo>
                  <a:close/>
                  <a:moveTo>
                    <a:pt x="754" y="2874"/>
                  </a:moveTo>
                  <a:lnTo>
                    <a:pt x="751" y="2887"/>
                  </a:lnTo>
                  <a:lnTo>
                    <a:pt x="754" y="2898"/>
                  </a:lnTo>
                  <a:lnTo>
                    <a:pt x="760" y="2908"/>
                  </a:lnTo>
                  <a:lnTo>
                    <a:pt x="749" y="2910"/>
                  </a:lnTo>
                  <a:lnTo>
                    <a:pt x="738" y="2914"/>
                  </a:lnTo>
                  <a:lnTo>
                    <a:pt x="728" y="2919"/>
                  </a:lnTo>
                  <a:lnTo>
                    <a:pt x="716" y="2919"/>
                  </a:lnTo>
                  <a:lnTo>
                    <a:pt x="704" y="2917"/>
                  </a:lnTo>
                  <a:lnTo>
                    <a:pt x="691" y="2912"/>
                  </a:lnTo>
                  <a:lnTo>
                    <a:pt x="681" y="2906"/>
                  </a:lnTo>
                  <a:lnTo>
                    <a:pt x="670" y="2903"/>
                  </a:lnTo>
                  <a:lnTo>
                    <a:pt x="660" y="2896"/>
                  </a:lnTo>
                  <a:lnTo>
                    <a:pt x="650" y="2885"/>
                  </a:lnTo>
                  <a:lnTo>
                    <a:pt x="661" y="2880"/>
                  </a:lnTo>
                  <a:lnTo>
                    <a:pt x="672" y="2882"/>
                  </a:lnTo>
                  <a:lnTo>
                    <a:pt x="683" y="2883"/>
                  </a:lnTo>
                  <a:lnTo>
                    <a:pt x="689" y="2873"/>
                  </a:lnTo>
                  <a:lnTo>
                    <a:pt x="700" y="2872"/>
                  </a:lnTo>
                  <a:lnTo>
                    <a:pt x="711" y="2868"/>
                  </a:lnTo>
                  <a:lnTo>
                    <a:pt x="722" y="2865"/>
                  </a:lnTo>
                  <a:lnTo>
                    <a:pt x="731" y="2872"/>
                  </a:lnTo>
                  <a:lnTo>
                    <a:pt x="742" y="2869"/>
                  </a:lnTo>
                  <a:lnTo>
                    <a:pt x="752" y="2874"/>
                  </a:lnTo>
                  <a:lnTo>
                    <a:pt x="754" y="2874"/>
                  </a:lnTo>
                  <a:close/>
                  <a:moveTo>
                    <a:pt x="1268" y="3225"/>
                  </a:moveTo>
                  <a:lnTo>
                    <a:pt x="1257" y="3227"/>
                  </a:lnTo>
                  <a:lnTo>
                    <a:pt x="1267" y="3223"/>
                  </a:lnTo>
                  <a:lnTo>
                    <a:pt x="1277" y="3227"/>
                  </a:lnTo>
                  <a:lnTo>
                    <a:pt x="1268" y="3225"/>
                  </a:lnTo>
                  <a:close/>
                  <a:moveTo>
                    <a:pt x="1163" y="3293"/>
                  </a:moveTo>
                  <a:lnTo>
                    <a:pt x="1173" y="3290"/>
                  </a:lnTo>
                  <a:lnTo>
                    <a:pt x="1163" y="3293"/>
                  </a:lnTo>
                  <a:close/>
                  <a:moveTo>
                    <a:pt x="1129" y="3371"/>
                  </a:moveTo>
                  <a:lnTo>
                    <a:pt x="1134" y="3360"/>
                  </a:lnTo>
                  <a:lnTo>
                    <a:pt x="1129" y="3371"/>
                  </a:lnTo>
                  <a:close/>
                  <a:moveTo>
                    <a:pt x="1124" y="3343"/>
                  </a:moveTo>
                  <a:lnTo>
                    <a:pt x="1124" y="3354"/>
                  </a:lnTo>
                  <a:lnTo>
                    <a:pt x="1124" y="3343"/>
                  </a:lnTo>
                  <a:close/>
                  <a:moveTo>
                    <a:pt x="1082" y="3378"/>
                  </a:moveTo>
                  <a:lnTo>
                    <a:pt x="1087" y="3366"/>
                  </a:lnTo>
                  <a:lnTo>
                    <a:pt x="1084" y="3355"/>
                  </a:lnTo>
                  <a:lnTo>
                    <a:pt x="1095" y="3356"/>
                  </a:lnTo>
                  <a:lnTo>
                    <a:pt x="1100" y="3346"/>
                  </a:lnTo>
                  <a:lnTo>
                    <a:pt x="1104" y="3357"/>
                  </a:lnTo>
                  <a:lnTo>
                    <a:pt x="1094" y="3363"/>
                  </a:lnTo>
                  <a:lnTo>
                    <a:pt x="1086" y="3371"/>
                  </a:lnTo>
                  <a:lnTo>
                    <a:pt x="1082" y="3378"/>
                  </a:lnTo>
                  <a:close/>
                  <a:moveTo>
                    <a:pt x="1087" y="3325"/>
                  </a:moveTo>
                  <a:lnTo>
                    <a:pt x="1077" y="3330"/>
                  </a:lnTo>
                  <a:lnTo>
                    <a:pt x="1087" y="3325"/>
                  </a:lnTo>
                  <a:close/>
                  <a:moveTo>
                    <a:pt x="1075" y="3333"/>
                  </a:moveTo>
                  <a:lnTo>
                    <a:pt x="1066" y="3339"/>
                  </a:lnTo>
                  <a:lnTo>
                    <a:pt x="1075" y="3333"/>
                  </a:lnTo>
                  <a:close/>
                  <a:moveTo>
                    <a:pt x="1064" y="3331"/>
                  </a:moveTo>
                  <a:lnTo>
                    <a:pt x="1064" y="3343"/>
                  </a:lnTo>
                  <a:lnTo>
                    <a:pt x="1056" y="3351"/>
                  </a:lnTo>
                  <a:lnTo>
                    <a:pt x="1045" y="3347"/>
                  </a:lnTo>
                  <a:lnTo>
                    <a:pt x="1044" y="3336"/>
                  </a:lnTo>
                  <a:lnTo>
                    <a:pt x="1054" y="3329"/>
                  </a:lnTo>
                  <a:lnTo>
                    <a:pt x="1064" y="3331"/>
                  </a:lnTo>
                  <a:close/>
                  <a:moveTo>
                    <a:pt x="1054" y="3014"/>
                  </a:moveTo>
                  <a:lnTo>
                    <a:pt x="1048" y="3024"/>
                  </a:lnTo>
                  <a:lnTo>
                    <a:pt x="1042" y="3037"/>
                  </a:lnTo>
                  <a:lnTo>
                    <a:pt x="1032" y="3040"/>
                  </a:lnTo>
                  <a:lnTo>
                    <a:pt x="1026" y="3028"/>
                  </a:lnTo>
                  <a:lnTo>
                    <a:pt x="1036" y="3023"/>
                  </a:lnTo>
                  <a:lnTo>
                    <a:pt x="1046" y="3020"/>
                  </a:lnTo>
                  <a:lnTo>
                    <a:pt x="1054" y="3014"/>
                  </a:lnTo>
                  <a:close/>
                  <a:moveTo>
                    <a:pt x="991" y="3361"/>
                  </a:moveTo>
                  <a:lnTo>
                    <a:pt x="982" y="3354"/>
                  </a:lnTo>
                  <a:lnTo>
                    <a:pt x="993" y="3353"/>
                  </a:lnTo>
                  <a:lnTo>
                    <a:pt x="991" y="3361"/>
                  </a:lnTo>
                  <a:close/>
                  <a:moveTo>
                    <a:pt x="956" y="3381"/>
                  </a:moveTo>
                  <a:lnTo>
                    <a:pt x="949" y="3372"/>
                  </a:lnTo>
                  <a:lnTo>
                    <a:pt x="959" y="3368"/>
                  </a:lnTo>
                  <a:lnTo>
                    <a:pt x="959" y="3380"/>
                  </a:lnTo>
                  <a:lnTo>
                    <a:pt x="956" y="3381"/>
                  </a:lnTo>
                  <a:close/>
                  <a:moveTo>
                    <a:pt x="925" y="3412"/>
                  </a:moveTo>
                  <a:lnTo>
                    <a:pt x="936" y="3414"/>
                  </a:lnTo>
                  <a:lnTo>
                    <a:pt x="925" y="3412"/>
                  </a:lnTo>
                  <a:close/>
                  <a:moveTo>
                    <a:pt x="922" y="3336"/>
                  </a:moveTo>
                  <a:lnTo>
                    <a:pt x="931" y="3329"/>
                  </a:lnTo>
                  <a:lnTo>
                    <a:pt x="922" y="3336"/>
                  </a:lnTo>
                  <a:close/>
                  <a:moveTo>
                    <a:pt x="816" y="3420"/>
                  </a:moveTo>
                  <a:lnTo>
                    <a:pt x="805" y="3418"/>
                  </a:lnTo>
                  <a:lnTo>
                    <a:pt x="799" y="3408"/>
                  </a:lnTo>
                  <a:lnTo>
                    <a:pt x="805" y="3399"/>
                  </a:lnTo>
                  <a:lnTo>
                    <a:pt x="816" y="3390"/>
                  </a:lnTo>
                  <a:lnTo>
                    <a:pt x="821" y="3379"/>
                  </a:lnTo>
                  <a:lnTo>
                    <a:pt x="832" y="3373"/>
                  </a:lnTo>
                  <a:lnTo>
                    <a:pt x="844" y="3373"/>
                  </a:lnTo>
                  <a:lnTo>
                    <a:pt x="854" y="3368"/>
                  </a:lnTo>
                  <a:lnTo>
                    <a:pt x="864" y="3363"/>
                  </a:lnTo>
                  <a:lnTo>
                    <a:pt x="875" y="3362"/>
                  </a:lnTo>
                  <a:lnTo>
                    <a:pt x="886" y="3362"/>
                  </a:lnTo>
                  <a:lnTo>
                    <a:pt x="891" y="3373"/>
                  </a:lnTo>
                  <a:lnTo>
                    <a:pt x="893" y="3385"/>
                  </a:lnTo>
                  <a:lnTo>
                    <a:pt x="904" y="3386"/>
                  </a:lnTo>
                  <a:lnTo>
                    <a:pt x="911" y="3394"/>
                  </a:lnTo>
                  <a:lnTo>
                    <a:pt x="900" y="3393"/>
                  </a:lnTo>
                  <a:lnTo>
                    <a:pt x="889" y="3397"/>
                  </a:lnTo>
                  <a:lnTo>
                    <a:pt x="878" y="3400"/>
                  </a:lnTo>
                  <a:lnTo>
                    <a:pt x="866" y="3398"/>
                  </a:lnTo>
                  <a:lnTo>
                    <a:pt x="853" y="3399"/>
                  </a:lnTo>
                  <a:lnTo>
                    <a:pt x="841" y="3403"/>
                  </a:lnTo>
                  <a:lnTo>
                    <a:pt x="834" y="3412"/>
                  </a:lnTo>
                  <a:lnTo>
                    <a:pt x="824" y="3418"/>
                  </a:lnTo>
                  <a:lnTo>
                    <a:pt x="816" y="3420"/>
                  </a:lnTo>
                  <a:close/>
                  <a:moveTo>
                    <a:pt x="799" y="3443"/>
                  </a:moveTo>
                  <a:lnTo>
                    <a:pt x="789" y="3448"/>
                  </a:lnTo>
                  <a:lnTo>
                    <a:pt x="799" y="3443"/>
                  </a:lnTo>
                  <a:close/>
                  <a:moveTo>
                    <a:pt x="777" y="3451"/>
                  </a:moveTo>
                  <a:lnTo>
                    <a:pt x="766" y="3448"/>
                  </a:lnTo>
                  <a:lnTo>
                    <a:pt x="776" y="3446"/>
                  </a:lnTo>
                  <a:lnTo>
                    <a:pt x="777" y="3451"/>
                  </a:lnTo>
                  <a:close/>
                  <a:moveTo>
                    <a:pt x="761" y="3445"/>
                  </a:moveTo>
                  <a:lnTo>
                    <a:pt x="759" y="3433"/>
                  </a:lnTo>
                  <a:lnTo>
                    <a:pt x="770" y="3435"/>
                  </a:lnTo>
                  <a:lnTo>
                    <a:pt x="761" y="3442"/>
                  </a:lnTo>
                  <a:lnTo>
                    <a:pt x="761" y="3445"/>
                  </a:lnTo>
                  <a:close/>
                  <a:moveTo>
                    <a:pt x="741" y="3451"/>
                  </a:moveTo>
                  <a:lnTo>
                    <a:pt x="731" y="3447"/>
                  </a:lnTo>
                  <a:lnTo>
                    <a:pt x="734" y="3436"/>
                  </a:lnTo>
                  <a:lnTo>
                    <a:pt x="745" y="3440"/>
                  </a:lnTo>
                  <a:lnTo>
                    <a:pt x="742" y="3451"/>
                  </a:lnTo>
                  <a:lnTo>
                    <a:pt x="741" y="3451"/>
                  </a:lnTo>
                  <a:close/>
                  <a:moveTo>
                    <a:pt x="729" y="3468"/>
                  </a:moveTo>
                  <a:lnTo>
                    <a:pt x="723" y="3478"/>
                  </a:lnTo>
                  <a:lnTo>
                    <a:pt x="727" y="3467"/>
                  </a:lnTo>
                  <a:lnTo>
                    <a:pt x="729" y="3468"/>
                  </a:lnTo>
                  <a:close/>
                  <a:moveTo>
                    <a:pt x="635" y="3521"/>
                  </a:moveTo>
                  <a:lnTo>
                    <a:pt x="625" y="3516"/>
                  </a:lnTo>
                  <a:lnTo>
                    <a:pt x="634" y="3508"/>
                  </a:lnTo>
                  <a:lnTo>
                    <a:pt x="645" y="3509"/>
                  </a:lnTo>
                  <a:lnTo>
                    <a:pt x="654" y="3502"/>
                  </a:lnTo>
                  <a:lnTo>
                    <a:pt x="668" y="3502"/>
                  </a:lnTo>
                  <a:lnTo>
                    <a:pt x="665" y="3490"/>
                  </a:lnTo>
                  <a:lnTo>
                    <a:pt x="672" y="3481"/>
                  </a:lnTo>
                  <a:lnTo>
                    <a:pt x="683" y="3483"/>
                  </a:lnTo>
                  <a:lnTo>
                    <a:pt x="676" y="3474"/>
                  </a:lnTo>
                  <a:lnTo>
                    <a:pt x="665" y="3470"/>
                  </a:lnTo>
                  <a:lnTo>
                    <a:pt x="672" y="3460"/>
                  </a:lnTo>
                  <a:lnTo>
                    <a:pt x="683" y="3456"/>
                  </a:lnTo>
                  <a:lnTo>
                    <a:pt x="694" y="3453"/>
                  </a:lnTo>
                  <a:lnTo>
                    <a:pt x="696" y="3465"/>
                  </a:lnTo>
                  <a:lnTo>
                    <a:pt x="707" y="3464"/>
                  </a:lnTo>
                  <a:lnTo>
                    <a:pt x="713" y="3453"/>
                  </a:lnTo>
                  <a:lnTo>
                    <a:pt x="721" y="3460"/>
                  </a:lnTo>
                  <a:lnTo>
                    <a:pt x="712" y="3468"/>
                  </a:lnTo>
                  <a:lnTo>
                    <a:pt x="701" y="3473"/>
                  </a:lnTo>
                  <a:lnTo>
                    <a:pt x="712" y="3478"/>
                  </a:lnTo>
                  <a:lnTo>
                    <a:pt x="704" y="3486"/>
                  </a:lnTo>
                  <a:lnTo>
                    <a:pt x="695" y="3492"/>
                  </a:lnTo>
                  <a:lnTo>
                    <a:pt x="689" y="3502"/>
                  </a:lnTo>
                  <a:lnTo>
                    <a:pt x="678" y="3504"/>
                  </a:lnTo>
                  <a:lnTo>
                    <a:pt x="667" y="3506"/>
                  </a:lnTo>
                  <a:lnTo>
                    <a:pt x="657" y="3510"/>
                  </a:lnTo>
                  <a:lnTo>
                    <a:pt x="647" y="3514"/>
                  </a:lnTo>
                  <a:lnTo>
                    <a:pt x="637" y="3520"/>
                  </a:lnTo>
                  <a:lnTo>
                    <a:pt x="635" y="3521"/>
                  </a:lnTo>
                  <a:close/>
                  <a:moveTo>
                    <a:pt x="627" y="3497"/>
                  </a:moveTo>
                  <a:lnTo>
                    <a:pt x="624" y="3509"/>
                  </a:lnTo>
                  <a:lnTo>
                    <a:pt x="614" y="3514"/>
                  </a:lnTo>
                  <a:lnTo>
                    <a:pt x="603" y="3519"/>
                  </a:lnTo>
                  <a:lnTo>
                    <a:pt x="594" y="3526"/>
                  </a:lnTo>
                  <a:lnTo>
                    <a:pt x="587" y="3536"/>
                  </a:lnTo>
                  <a:lnTo>
                    <a:pt x="577" y="3541"/>
                  </a:lnTo>
                  <a:lnTo>
                    <a:pt x="567" y="3547"/>
                  </a:lnTo>
                  <a:lnTo>
                    <a:pt x="558" y="3553"/>
                  </a:lnTo>
                  <a:lnTo>
                    <a:pt x="547" y="3557"/>
                  </a:lnTo>
                  <a:lnTo>
                    <a:pt x="557" y="3551"/>
                  </a:lnTo>
                  <a:lnTo>
                    <a:pt x="562" y="3541"/>
                  </a:lnTo>
                  <a:lnTo>
                    <a:pt x="566" y="3530"/>
                  </a:lnTo>
                  <a:lnTo>
                    <a:pt x="574" y="3522"/>
                  </a:lnTo>
                  <a:lnTo>
                    <a:pt x="585" y="3519"/>
                  </a:lnTo>
                  <a:lnTo>
                    <a:pt x="591" y="3509"/>
                  </a:lnTo>
                  <a:lnTo>
                    <a:pt x="599" y="3498"/>
                  </a:lnTo>
                  <a:lnTo>
                    <a:pt x="609" y="3494"/>
                  </a:lnTo>
                  <a:lnTo>
                    <a:pt x="622" y="3497"/>
                  </a:lnTo>
                  <a:lnTo>
                    <a:pt x="627" y="3497"/>
                  </a:lnTo>
                  <a:close/>
                  <a:moveTo>
                    <a:pt x="512" y="3552"/>
                  </a:moveTo>
                  <a:lnTo>
                    <a:pt x="501" y="3557"/>
                  </a:lnTo>
                  <a:lnTo>
                    <a:pt x="512" y="3552"/>
                  </a:lnTo>
                  <a:close/>
                  <a:moveTo>
                    <a:pt x="446" y="3582"/>
                  </a:moveTo>
                  <a:lnTo>
                    <a:pt x="450" y="3571"/>
                  </a:lnTo>
                  <a:lnTo>
                    <a:pt x="446" y="3582"/>
                  </a:lnTo>
                  <a:close/>
                  <a:moveTo>
                    <a:pt x="342" y="3607"/>
                  </a:moveTo>
                  <a:lnTo>
                    <a:pt x="345" y="3596"/>
                  </a:lnTo>
                  <a:lnTo>
                    <a:pt x="356" y="3599"/>
                  </a:lnTo>
                  <a:lnTo>
                    <a:pt x="346" y="3605"/>
                  </a:lnTo>
                  <a:lnTo>
                    <a:pt x="342" y="3607"/>
                  </a:lnTo>
                  <a:close/>
                  <a:moveTo>
                    <a:pt x="284" y="3626"/>
                  </a:moveTo>
                  <a:lnTo>
                    <a:pt x="274" y="3624"/>
                  </a:lnTo>
                  <a:lnTo>
                    <a:pt x="262" y="3624"/>
                  </a:lnTo>
                  <a:lnTo>
                    <a:pt x="253" y="3618"/>
                  </a:lnTo>
                  <a:lnTo>
                    <a:pt x="264" y="3617"/>
                  </a:lnTo>
                  <a:lnTo>
                    <a:pt x="276" y="3615"/>
                  </a:lnTo>
                  <a:lnTo>
                    <a:pt x="287" y="3619"/>
                  </a:lnTo>
                  <a:lnTo>
                    <a:pt x="299" y="3619"/>
                  </a:lnTo>
                  <a:lnTo>
                    <a:pt x="311" y="3620"/>
                  </a:lnTo>
                  <a:lnTo>
                    <a:pt x="300" y="3623"/>
                  </a:lnTo>
                  <a:lnTo>
                    <a:pt x="289" y="3625"/>
                  </a:lnTo>
                  <a:lnTo>
                    <a:pt x="284" y="3626"/>
                  </a:lnTo>
                  <a:close/>
                  <a:moveTo>
                    <a:pt x="188" y="3628"/>
                  </a:moveTo>
                  <a:lnTo>
                    <a:pt x="176" y="3627"/>
                  </a:lnTo>
                  <a:lnTo>
                    <a:pt x="187" y="3623"/>
                  </a:lnTo>
                  <a:lnTo>
                    <a:pt x="199" y="3622"/>
                  </a:lnTo>
                  <a:lnTo>
                    <a:pt x="210" y="3620"/>
                  </a:lnTo>
                  <a:lnTo>
                    <a:pt x="220" y="3616"/>
                  </a:lnTo>
                  <a:lnTo>
                    <a:pt x="229" y="3609"/>
                  </a:lnTo>
                  <a:lnTo>
                    <a:pt x="240" y="3606"/>
                  </a:lnTo>
                  <a:lnTo>
                    <a:pt x="230" y="3603"/>
                  </a:lnTo>
                  <a:lnTo>
                    <a:pt x="238" y="3594"/>
                  </a:lnTo>
                  <a:lnTo>
                    <a:pt x="250" y="3595"/>
                  </a:lnTo>
                  <a:lnTo>
                    <a:pt x="252" y="3607"/>
                  </a:lnTo>
                  <a:lnTo>
                    <a:pt x="249" y="3618"/>
                  </a:lnTo>
                  <a:lnTo>
                    <a:pt x="238" y="3620"/>
                  </a:lnTo>
                  <a:lnTo>
                    <a:pt x="228" y="3624"/>
                  </a:lnTo>
                  <a:lnTo>
                    <a:pt x="217" y="3626"/>
                  </a:lnTo>
                  <a:lnTo>
                    <a:pt x="205" y="3626"/>
                  </a:lnTo>
                  <a:lnTo>
                    <a:pt x="194" y="3626"/>
                  </a:lnTo>
                  <a:lnTo>
                    <a:pt x="188" y="3628"/>
                  </a:lnTo>
                  <a:close/>
                  <a:moveTo>
                    <a:pt x="130" y="3631"/>
                  </a:moveTo>
                  <a:lnTo>
                    <a:pt x="121" y="3623"/>
                  </a:lnTo>
                  <a:lnTo>
                    <a:pt x="132" y="3621"/>
                  </a:lnTo>
                  <a:lnTo>
                    <a:pt x="130" y="3631"/>
                  </a:lnTo>
                  <a:close/>
                  <a:moveTo>
                    <a:pt x="117" y="3640"/>
                  </a:moveTo>
                  <a:lnTo>
                    <a:pt x="114" y="3651"/>
                  </a:lnTo>
                  <a:lnTo>
                    <a:pt x="109" y="3641"/>
                  </a:lnTo>
                  <a:lnTo>
                    <a:pt x="117" y="3640"/>
                  </a:lnTo>
                  <a:close/>
                  <a:moveTo>
                    <a:pt x="77" y="3663"/>
                  </a:moveTo>
                  <a:lnTo>
                    <a:pt x="82" y="3652"/>
                  </a:lnTo>
                  <a:lnTo>
                    <a:pt x="88" y="3641"/>
                  </a:lnTo>
                  <a:lnTo>
                    <a:pt x="96" y="3632"/>
                  </a:lnTo>
                  <a:lnTo>
                    <a:pt x="99" y="3643"/>
                  </a:lnTo>
                  <a:lnTo>
                    <a:pt x="109" y="3649"/>
                  </a:lnTo>
                  <a:lnTo>
                    <a:pt x="99" y="3655"/>
                  </a:lnTo>
                  <a:lnTo>
                    <a:pt x="89" y="3660"/>
                  </a:lnTo>
                  <a:lnTo>
                    <a:pt x="78" y="3662"/>
                  </a:lnTo>
                  <a:lnTo>
                    <a:pt x="77" y="3663"/>
                  </a:lnTo>
                  <a:close/>
                  <a:moveTo>
                    <a:pt x="35" y="3658"/>
                  </a:moveTo>
                  <a:lnTo>
                    <a:pt x="43" y="3650"/>
                  </a:lnTo>
                  <a:lnTo>
                    <a:pt x="54" y="3647"/>
                  </a:lnTo>
                  <a:lnTo>
                    <a:pt x="62" y="3637"/>
                  </a:lnTo>
                  <a:lnTo>
                    <a:pt x="67" y="3648"/>
                  </a:lnTo>
                  <a:lnTo>
                    <a:pt x="58" y="3655"/>
                  </a:lnTo>
                  <a:lnTo>
                    <a:pt x="48" y="3652"/>
                  </a:lnTo>
                  <a:lnTo>
                    <a:pt x="37" y="3654"/>
                  </a:lnTo>
                  <a:lnTo>
                    <a:pt x="35" y="3658"/>
                  </a:lnTo>
                  <a:close/>
                  <a:moveTo>
                    <a:pt x="0" y="3638"/>
                  </a:moveTo>
                  <a:lnTo>
                    <a:pt x="11" y="3635"/>
                  </a:lnTo>
                  <a:lnTo>
                    <a:pt x="20" y="3642"/>
                  </a:lnTo>
                  <a:lnTo>
                    <a:pt x="32" y="3642"/>
                  </a:lnTo>
                  <a:lnTo>
                    <a:pt x="23" y="3651"/>
                  </a:lnTo>
                  <a:lnTo>
                    <a:pt x="19" y="3661"/>
                  </a:lnTo>
                  <a:lnTo>
                    <a:pt x="9" y="3657"/>
                  </a:lnTo>
                  <a:lnTo>
                    <a:pt x="17" y="3649"/>
                  </a:lnTo>
                  <a:lnTo>
                    <a:pt x="7" y="3643"/>
                  </a:lnTo>
                  <a:lnTo>
                    <a:pt x="0" y="3638"/>
                  </a:lnTo>
                  <a:close/>
                  <a:moveTo>
                    <a:pt x="1767" y="1800"/>
                  </a:moveTo>
                  <a:lnTo>
                    <a:pt x="1754" y="1798"/>
                  </a:lnTo>
                  <a:lnTo>
                    <a:pt x="1765" y="1799"/>
                  </a:lnTo>
                  <a:lnTo>
                    <a:pt x="1767" y="1800"/>
                  </a:lnTo>
                  <a:close/>
                  <a:moveTo>
                    <a:pt x="1729" y="1791"/>
                  </a:moveTo>
                  <a:lnTo>
                    <a:pt x="1719" y="1789"/>
                  </a:lnTo>
                  <a:lnTo>
                    <a:pt x="1731" y="1790"/>
                  </a:lnTo>
                  <a:lnTo>
                    <a:pt x="1729" y="1791"/>
                  </a:lnTo>
                  <a:close/>
                  <a:moveTo>
                    <a:pt x="1148" y="1753"/>
                  </a:moveTo>
                  <a:lnTo>
                    <a:pt x="1161" y="1750"/>
                  </a:lnTo>
                  <a:lnTo>
                    <a:pt x="1150" y="1753"/>
                  </a:lnTo>
                  <a:lnTo>
                    <a:pt x="1148" y="1753"/>
                  </a:lnTo>
                  <a:close/>
                  <a:moveTo>
                    <a:pt x="955" y="2547"/>
                  </a:moveTo>
                  <a:lnTo>
                    <a:pt x="944" y="2552"/>
                  </a:lnTo>
                  <a:lnTo>
                    <a:pt x="933" y="2550"/>
                  </a:lnTo>
                  <a:lnTo>
                    <a:pt x="942" y="2543"/>
                  </a:lnTo>
                  <a:lnTo>
                    <a:pt x="953" y="2546"/>
                  </a:lnTo>
                  <a:lnTo>
                    <a:pt x="955" y="2547"/>
                  </a:lnTo>
                  <a:close/>
                  <a:moveTo>
                    <a:pt x="2215" y="1891"/>
                  </a:moveTo>
                  <a:lnTo>
                    <a:pt x="2201" y="1882"/>
                  </a:lnTo>
                  <a:lnTo>
                    <a:pt x="2191" y="1878"/>
                  </a:lnTo>
                  <a:lnTo>
                    <a:pt x="2201" y="1882"/>
                  </a:lnTo>
                  <a:lnTo>
                    <a:pt x="2211" y="1888"/>
                  </a:lnTo>
                  <a:lnTo>
                    <a:pt x="2215" y="1891"/>
                  </a:lnTo>
                  <a:close/>
                  <a:moveTo>
                    <a:pt x="2170" y="1870"/>
                  </a:moveTo>
                  <a:lnTo>
                    <a:pt x="2160" y="1865"/>
                  </a:lnTo>
                  <a:lnTo>
                    <a:pt x="2170" y="1870"/>
                  </a:lnTo>
                  <a:close/>
                  <a:moveTo>
                    <a:pt x="11082" y="3799"/>
                  </a:moveTo>
                  <a:lnTo>
                    <a:pt x="11082" y="3787"/>
                  </a:lnTo>
                  <a:lnTo>
                    <a:pt x="11075" y="3783"/>
                  </a:lnTo>
                  <a:lnTo>
                    <a:pt x="11067" y="3790"/>
                  </a:lnTo>
                  <a:lnTo>
                    <a:pt x="11062" y="3801"/>
                  </a:lnTo>
                  <a:lnTo>
                    <a:pt x="11058" y="3812"/>
                  </a:lnTo>
                  <a:lnTo>
                    <a:pt x="11065" y="3821"/>
                  </a:lnTo>
                  <a:lnTo>
                    <a:pt x="11064" y="3833"/>
                  </a:lnTo>
                  <a:lnTo>
                    <a:pt x="11062" y="3836"/>
                  </a:lnTo>
                  <a:lnTo>
                    <a:pt x="11067" y="3840"/>
                  </a:lnTo>
                  <a:lnTo>
                    <a:pt x="11075" y="3844"/>
                  </a:lnTo>
                  <a:lnTo>
                    <a:pt x="11085" y="3839"/>
                  </a:lnTo>
                  <a:lnTo>
                    <a:pt x="11095" y="3843"/>
                  </a:lnTo>
                  <a:lnTo>
                    <a:pt x="11096" y="3836"/>
                  </a:lnTo>
                  <a:lnTo>
                    <a:pt x="11100" y="3825"/>
                  </a:lnTo>
                  <a:lnTo>
                    <a:pt x="11102" y="3813"/>
                  </a:lnTo>
                  <a:lnTo>
                    <a:pt x="11099" y="3814"/>
                  </a:lnTo>
                  <a:lnTo>
                    <a:pt x="11089" y="3808"/>
                  </a:lnTo>
                  <a:lnTo>
                    <a:pt x="11082" y="3799"/>
                  </a:lnTo>
                  <a:close/>
                  <a:moveTo>
                    <a:pt x="10277" y="3436"/>
                  </a:moveTo>
                  <a:lnTo>
                    <a:pt x="10281" y="3425"/>
                  </a:lnTo>
                  <a:lnTo>
                    <a:pt x="10281" y="3425"/>
                  </a:lnTo>
                  <a:lnTo>
                    <a:pt x="10291" y="3418"/>
                  </a:lnTo>
                  <a:lnTo>
                    <a:pt x="10299" y="3425"/>
                  </a:lnTo>
                  <a:lnTo>
                    <a:pt x="10304" y="3436"/>
                  </a:lnTo>
                  <a:lnTo>
                    <a:pt x="10312" y="3444"/>
                  </a:lnTo>
                  <a:lnTo>
                    <a:pt x="10315" y="3450"/>
                  </a:lnTo>
                  <a:lnTo>
                    <a:pt x="10324" y="3448"/>
                  </a:lnTo>
                  <a:lnTo>
                    <a:pt x="10334" y="3444"/>
                  </a:lnTo>
                  <a:lnTo>
                    <a:pt x="10337" y="3446"/>
                  </a:lnTo>
                  <a:lnTo>
                    <a:pt x="10345" y="3454"/>
                  </a:lnTo>
                  <a:lnTo>
                    <a:pt x="10334" y="3453"/>
                  </a:lnTo>
                  <a:lnTo>
                    <a:pt x="10332" y="3465"/>
                  </a:lnTo>
                  <a:lnTo>
                    <a:pt x="10337" y="3475"/>
                  </a:lnTo>
                  <a:lnTo>
                    <a:pt x="10337" y="3479"/>
                  </a:lnTo>
                  <a:lnTo>
                    <a:pt x="10339" y="3486"/>
                  </a:lnTo>
                  <a:lnTo>
                    <a:pt x="10347" y="3495"/>
                  </a:lnTo>
                  <a:lnTo>
                    <a:pt x="10345" y="3506"/>
                  </a:lnTo>
                  <a:lnTo>
                    <a:pt x="10346" y="3518"/>
                  </a:lnTo>
                  <a:lnTo>
                    <a:pt x="10346" y="3523"/>
                  </a:lnTo>
                  <a:lnTo>
                    <a:pt x="10350" y="3535"/>
                  </a:lnTo>
                  <a:lnTo>
                    <a:pt x="10351" y="3547"/>
                  </a:lnTo>
                  <a:lnTo>
                    <a:pt x="10345" y="3557"/>
                  </a:lnTo>
                  <a:lnTo>
                    <a:pt x="10343" y="3564"/>
                  </a:lnTo>
                  <a:lnTo>
                    <a:pt x="10338" y="3575"/>
                  </a:lnTo>
                  <a:lnTo>
                    <a:pt x="10334" y="3589"/>
                  </a:lnTo>
                  <a:lnTo>
                    <a:pt x="10326" y="3598"/>
                  </a:lnTo>
                  <a:lnTo>
                    <a:pt x="10333" y="3608"/>
                  </a:lnTo>
                  <a:lnTo>
                    <a:pt x="10322" y="3612"/>
                  </a:lnTo>
                  <a:lnTo>
                    <a:pt x="10310" y="3610"/>
                  </a:lnTo>
                  <a:lnTo>
                    <a:pt x="10299" y="3615"/>
                  </a:lnTo>
                  <a:lnTo>
                    <a:pt x="10294" y="3608"/>
                  </a:lnTo>
                  <a:lnTo>
                    <a:pt x="10287" y="3617"/>
                  </a:lnTo>
                  <a:lnTo>
                    <a:pt x="10276" y="3617"/>
                  </a:lnTo>
                  <a:lnTo>
                    <a:pt x="10265" y="3618"/>
                  </a:lnTo>
                  <a:lnTo>
                    <a:pt x="10254" y="3619"/>
                  </a:lnTo>
                  <a:lnTo>
                    <a:pt x="10251" y="3631"/>
                  </a:lnTo>
                  <a:lnTo>
                    <a:pt x="10240" y="3630"/>
                  </a:lnTo>
                  <a:lnTo>
                    <a:pt x="10233" y="3640"/>
                  </a:lnTo>
                  <a:lnTo>
                    <a:pt x="10223" y="3645"/>
                  </a:lnTo>
                  <a:lnTo>
                    <a:pt x="10211" y="3649"/>
                  </a:lnTo>
                  <a:lnTo>
                    <a:pt x="10203" y="3656"/>
                  </a:lnTo>
                  <a:lnTo>
                    <a:pt x="10192" y="3660"/>
                  </a:lnTo>
                  <a:lnTo>
                    <a:pt x="10181" y="3663"/>
                  </a:lnTo>
                  <a:lnTo>
                    <a:pt x="10170" y="3665"/>
                  </a:lnTo>
                  <a:lnTo>
                    <a:pt x="10160" y="3670"/>
                  </a:lnTo>
                  <a:lnTo>
                    <a:pt x="10150" y="3674"/>
                  </a:lnTo>
                  <a:lnTo>
                    <a:pt x="10139" y="3670"/>
                  </a:lnTo>
                  <a:lnTo>
                    <a:pt x="10129" y="3673"/>
                  </a:lnTo>
                  <a:lnTo>
                    <a:pt x="10136" y="3664"/>
                  </a:lnTo>
                  <a:lnTo>
                    <a:pt x="10124" y="3667"/>
                  </a:lnTo>
                  <a:lnTo>
                    <a:pt x="10135" y="3660"/>
                  </a:lnTo>
                  <a:lnTo>
                    <a:pt x="10144" y="3655"/>
                  </a:lnTo>
                  <a:lnTo>
                    <a:pt x="10133" y="3656"/>
                  </a:lnTo>
                  <a:lnTo>
                    <a:pt x="10122" y="3658"/>
                  </a:lnTo>
                  <a:lnTo>
                    <a:pt x="10112" y="3662"/>
                  </a:lnTo>
                  <a:lnTo>
                    <a:pt x="10116" y="3651"/>
                  </a:lnTo>
                  <a:lnTo>
                    <a:pt x="10120" y="3650"/>
                  </a:lnTo>
                  <a:lnTo>
                    <a:pt x="10128" y="3642"/>
                  </a:lnTo>
                  <a:lnTo>
                    <a:pt x="10118" y="3644"/>
                  </a:lnTo>
                  <a:lnTo>
                    <a:pt x="10107" y="3649"/>
                  </a:lnTo>
                  <a:lnTo>
                    <a:pt x="10099" y="3642"/>
                  </a:lnTo>
                  <a:lnTo>
                    <a:pt x="10088" y="3642"/>
                  </a:lnTo>
                  <a:lnTo>
                    <a:pt x="10096" y="3634"/>
                  </a:lnTo>
                  <a:lnTo>
                    <a:pt x="10105" y="3626"/>
                  </a:lnTo>
                  <a:lnTo>
                    <a:pt x="10115" y="3622"/>
                  </a:lnTo>
                  <a:lnTo>
                    <a:pt x="10125" y="3618"/>
                  </a:lnTo>
                  <a:lnTo>
                    <a:pt x="10114" y="3616"/>
                  </a:lnTo>
                  <a:lnTo>
                    <a:pt x="10103" y="3619"/>
                  </a:lnTo>
                  <a:lnTo>
                    <a:pt x="10092" y="3619"/>
                  </a:lnTo>
                  <a:lnTo>
                    <a:pt x="10094" y="3607"/>
                  </a:lnTo>
                  <a:lnTo>
                    <a:pt x="10105" y="3607"/>
                  </a:lnTo>
                  <a:lnTo>
                    <a:pt x="10116" y="3608"/>
                  </a:lnTo>
                  <a:lnTo>
                    <a:pt x="10127" y="3606"/>
                  </a:lnTo>
                  <a:lnTo>
                    <a:pt x="10121" y="3596"/>
                  </a:lnTo>
                  <a:lnTo>
                    <a:pt x="10128" y="3587"/>
                  </a:lnTo>
                  <a:lnTo>
                    <a:pt x="10136" y="3579"/>
                  </a:lnTo>
                  <a:lnTo>
                    <a:pt x="10149" y="3578"/>
                  </a:lnTo>
                  <a:lnTo>
                    <a:pt x="10151" y="3579"/>
                  </a:lnTo>
                  <a:lnTo>
                    <a:pt x="10161" y="3576"/>
                  </a:lnTo>
                  <a:lnTo>
                    <a:pt x="10172" y="3575"/>
                  </a:lnTo>
                  <a:lnTo>
                    <a:pt x="10183" y="3571"/>
                  </a:lnTo>
                  <a:lnTo>
                    <a:pt x="10189" y="3570"/>
                  </a:lnTo>
                  <a:lnTo>
                    <a:pt x="10178" y="3568"/>
                  </a:lnTo>
                  <a:lnTo>
                    <a:pt x="10168" y="3569"/>
                  </a:lnTo>
                  <a:lnTo>
                    <a:pt x="10158" y="3575"/>
                  </a:lnTo>
                  <a:lnTo>
                    <a:pt x="10146" y="3576"/>
                  </a:lnTo>
                  <a:lnTo>
                    <a:pt x="10136" y="3571"/>
                  </a:lnTo>
                  <a:lnTo>
                    <a:pt x="10128" y="3578"/>
                  </a:lnTo>
                  <a:lnTo>
                    <a:pt x="10117" y="3580"/>
                  </a:lnTo>
                  <a:lnTo>
                    <a:pt x="10126" y="3573"/>
                  </a:lnTo>
                  <a:lnTo>
                    <a:pt x="10134" y="3565"/>
                  </a:lnTo>
                  <a:lnTo>
                    <a:pt x="10143" y="3558"/>
                  </a:lnTo>
                  <a:lnTo>
                    <a:pt x="10149" y="3549"/>
                  </a:lnTo>
                  <a:lnTo>
                    <a:pt x="10150" y="3537"/>
                  </a:lnTo>
                  <a:lnTo>
                    <a:pt x="10157" y="3529"/>
                  </a:lnTo>
                  <a:lnTo>
                    <a:pt x="10168" y="3528"/>
                  </a:lnTo>
                  <a:lnTo>
                    <a:pt x="10170" y="3529"/>
                  </a:lnTo>
                  <a:lnTo>
                    <a:pt x="10175" y="3519"/>
                  </a:lnTo>
                  <a:lnTo>
                    <a:pt x="10164" y="3519"/>
                  </a:lnTo>
                  <a:lnTo>
                    <a:pt x="10153" y="3521"/>
                  </a:lnTo>
                  <a:lnTo>
                    <a:pt x="10142" y="3522"/>
                  </a:lnTo>
                  <a:lnTo>
                    <a:pt x="10132" y="3517"/>
                  </a:lnTo>
                  <a:lnTo>
                    <a:pt x="10121" y="3515"/>
                  </a:lnTo>
                  <a:lnTo>
                    <a:pt x="10112" y="3509"/>
                  </a:lnTo>
                  <a:lnTo>
                    <a:pt x="10101" y="3506"/>
                  </a:lnTo>
                  <a:lnTo>
                    <a:pt x="10110" y="3499"/>
                  </a:lnTo>
                  <a:lnTo>
                    <a:pt x="10100" y="3494"/>
                  </a:lnTo>
                  <a:lnTo>
                    <a:pt x="10110" y="3492"/>
                  </a:lnTo>
                  <a:lnTo>
                    <a:pt x="10121" y="3488"/>
                  </a:lnTo>
                  <a:lnTo>
                    <a:pt x="10130" y="3489"/>
                  </a:lnTo>
                  <a:lnTo>
                    <a:pt x="10118" y="3486"/>
                  </a:lnTo>
                  <a:lnTo>
                    <a:pt x="10119" y="3475"/>
                  </a:lnTo>
                  <a:lnTo>
                    <a:pt x="10130" y="3473"/>
                  </a:lnTo>
                  <a:lnTo>
                    <a:pt x="10138" y="3465"/>
                  </a:lnTo>
                  <a:lnTo>
                    <a:pt x="10127" y="3463"/>
                  </a:lnTo>
                  <a:lnTo>
                    <a:pt x="10116" y="3466"/>
                  </a:lnTo>
                  <a:lnTo>
                    <a:pt x="10123" y="3457"/>
                  </a:lnTo>
                  <a:lnTo>
                    <a:pt x="10121" y="3446"/>
                  </a:lnTo>
                  <a:lnTo>
                    <a:pt x="10112" y="3438"/>
                  </a:lnTo>
                  <a:lnTo>
                    <a:pt x="10104" y="3446"/>
                  </a:lnTo>
                  <a:lnTo>
                    <a:pt x="10108" y="3434"/>
                  </a:lnTo>
                  <a:lnTo>
                    <a:pt x="10118" y="3431"/>
                  </a:lnTo>
                  <a:lnTo>
                    <a:pt x="10128" y="3425"/>
                  </a:lnTo>
                  <a:lnTo>
                    <a:pt x="10139" y="3426"/>
                  </a:lnTo>
                  <a:lnTo>
                    <a:pt x="10150" y="3427"/>
                  </a:lnTo>
                  <a:lnTo>
                    <a:pt x="10160" y="3432"/>
                  </a:lnTo>
                  <a:lnTo>
                    <a:pt x="10163" y="3444"/>
                  </a:lnTo>
                  <a:lnTo>
                    <a:pt x="10164" y="3440"/>
                  </a:lnTo>
                  <a:lnTo>
                    <a:pt x="10168" y="3430"/>
                  </a:lnTo>
                  <a:lnTo>
                    <a:pt x="10179" y="3430"/>
                  </a:lnTo>
                  <a:lnTo>
                    <a:pt x="10190" y="3430"/>
                  </a:lnTo>
                  <a:lnTo>
                    <a:pt x="10201" y="3435"/>
                  </a:lnTo>
                  <a:lnTo>
                    <a:pt x="10197" y="3424"/>
                  </a:lnTo>
                  <a:lnTo>
                    <a:pt x="10203" y="3414"/>
                  </a:lnTo>
                  <a:lnTo>
                    <a:pt x="10208" y="3413"/>
                  </a:lnTo>
                  <a:lnTo>
                    <a:pt x="10212" y="3412"/>
                  </a:lnTo>
                  <a:lnTo>
                    <a:pt x="10219" y="3403"/>
                  </a:lnTo>
                  <a:lnTo>
                    <a:pt x="10208" y="3401"/>
                  </a:lnTo>
                  <a:lnTo>
                    <a:pt x="10197" y="3400"/>
                  </a:lnTo>
                  <a:lnTo>
                    <a:pt x="10186" y="3396"/>
                  </a:lnTo>
                  <a:lnTo>
                    <a:pt x="10192" y="3386"/>
                  </a:lnTo>
                  <a:lnTo>
                    <a:pt x="10203" y="3387"/>
                  </a:lnTo>
                  <a:lnTo>
                    <a:pt x="10211" y="3380"/>
                  </a:lnTo>
                  <a:lnTo>
                    <a:pt x="10204" y="3371"/>
                  </a:lnTo>
                  <a:lnTo>
                    <a:pt x="10211" y="3361"/>
                  </a:lnTo>
                  <a:lnTo>
                    <a:pt x="10218" y="3352"/>
                  </a:lnTo>
                  <a:lnTo>
                    <a:pt x="10229" y="3350"/>
                  </a:lnTo>
                  <a:lnTo>
                    <a:pt x="10240" y="3350"/>
                  </a:lnTo>
                  <a:lnTo>
                    <a:pt x="10249" y="3356"/>
                  </a:lnTo>
                  <a:lnTo>
                    <a:pt x="10244" y="3346"/>
                  </a:lnTo>
                  <a:lnTo>
                    <a:pt x="10254" y="3341"/>
                  </a:lnTo>
                  <a:lnTo>
                    <a:pt x="10258" y="3351"/>
                  </a:lnTo>
                  <a:lnTo>
                    <a:pt x="10253" y="3361"/>
                  </a:lnTo>
                  <a:lnTo>
                    <a:pt x="10264" y="3362"/>
                  </a:lnTo>
                  <a:lnTo>
                    <a:pt x="10261" y="3350"/>
                  </a:lnTo>
                  <a:lnTo>
                    <a:pt x="10267" y="3339"/>
                  </a:lnTo>
                  <a:lnTo>
                    <a:pt x="10276" y="3333"/>
                  </a:lnTo>
                  <a:lnTo>
                    <a:pt x="10286" y="3340"/>
                  </a:lnTo>
                  <a:lnTo>
                    <a:pt x="10297" y="3344"/>
                  </a:lnTo>
                  <a:lnTo>
                    <a:pt x="10286" y="3350"/>
                  </a:lnTo>
                  <a:lnTo>
                    <a:pt x="10277" y="3358"/>
                  </a:lnTo>
                  <a:lnTo>
                    <a:pt x="10277" y="3360"/>
                  </a:lnTo>
                  <a:lnTo>
                    <a:pt x="10267" y="3367"/>
                  </a:lnTo>
                  <a:lnTo>
                    <a:pt x="10268" y="3370"/>
                  </a:lnTo>
                  <a:lnTo>
                    <a:pt x="10263" y="3381"/>
                  </a:lnTo>
                  <a:lnTo>
                    <a:pt x="10254" y="3388"/>
                  </a:lnTo>
                  <a:lnTo>
                    <a:pt x="10243" y="3390"/>
                  </a:lnTo>
                  <a:lnTo>
                    <a:pt x="10250" y="3400"/>
                  </a:lnTo>
                  <a:lnTo>
                    <a:pt x="10250" y="3400"/>
                  </a:lnTo>
                  <a:lnTo>
                    <a:pt x="10240" y="3407"/>
                  </a:lnTo>
                  <a:lnTo>
                    <a:pt x="10229" y="3409"/>
                  </a:lnTo>
                  <a:lnTo>
                    <a:pt x="10221" y="3413"/>
                  </a:lnTo>
                  <a:lnTo>
                    <a:pt x="10229" y="3422"/>
                  </a:lnTo>
                  <a:lnTo>
                    <a:pt x="10235" y="3427"/>
                  </a:lnTo>
                  <a:lnTo>
                    <a:pt x="10240" y="3435"/>
                  </a:lnTo>
                  <a:lnTo>
                    <a:pt x="10251" y="3437"/>
                  </a:lnTo>
                  <a:lnTo>
                    <a:pt x="10260" y="3443"/>
                  </a:lnTo>
                  <a:lnTo>
                    <a:pt x="10272" y="3444"/>
                  </a:lnTo>
                  <a:lnTo>
                    <a:pt x="10277" y="3436"/>
                  </a:lnTo>
                  <a:close/>
                  <a:moveTo>
                    <a:pt x="2974" y="3577"/>
                  </a:moveTo>
                  <a:lnTo>
                    <a:pt x="2973" y="3565"/>
                  </a:lnTo>
                  <a:lnTo>
                    <a:pt x="2978" y="3552"/>
                  </a:lnTo>
                  <a:lnTo>
                    <a:pt x="2972" y="3563"/>
                  </a:lnTo>
                  <a:lnTo>
                    <a:pt x="2966" y="3572"/>
                  </a:lnTo>
                  <a:lnTo>
                    <a:pt x="2955" y="3565"/>
                  </a:lnTo>
                  <a:lnTo>
                    <a:pt x="2951" y="3554"/>
                  </a:lnTo>
                  <a:lnTo>
                    <a:pt x="2960" y="3547"/>
                  </a:lnTo>
                  <a:lnTo>
                    <a:pt x="2969" y="3540"/>
                  </a:lnTo>
                  <a:lnTo>
                    <a:pt x="2961" y="3532"/>
                  </a:lnTo>
                  <a:lnTo>
                    <a:pt x="2960" y="3544"/>
                  </a:lnTo>
                  <a:lnTo>
                    <a:pt x="2950" y="3548"/>
                  </a:lnTo>
                  <a:lnTo>
                    <a:pt x="2949" y="3537"/>
                  </a:lnTo>
                  <a:lnTo>
                    <a:pt x="2953" y="3526"/>
                  </a:lnTo>
                  <a:lnTo>
                    <a:pt x="2964" y="3528"/>
                  </a:lnTo>
                  <a:lnTo>
                    <a:pt x="2954" y="3521"/>
                  </a:lnTo>
                  <a:lnTo>
                    <a:pt x="2964" y="3526"/>
                  </a:lnTo>
                  <a:lnTo>
                    <a:pt x="2954" y="3520"/>
                  </a:lnTo>
                  <a:lnTo>
                    <a:pt x="2966" y="3519"/>
                  </a:lnTo>
                  <a:lnTo>
                    <a:pt x="2963" y="3507"/>
                  </a:lnTo>
                  <a:lnTo>
                    <a:pt x="2961" y="3494"/>
                  </a:lnTo>
                  <a:lnTo>
                    <a:pt x="2972" y="3497"/>
                  </a:lnTo>
                  <a:lnTo>
                    <a:pt x="2982" y="3504"/>
                  </a:lnTo>
                  <a:lnTo>
                    <a:pt x="2989" y="3513"/>
                  </a:lnTo>
                  <a:lnTo>
                    <a:pt x="2997" y="3504"/>
                  </a:lnTo>
                  <a:lnTo>
                    <a:pt x="3008" y="3502"/>
                  </a:lnTo>
                  <a:lnTo>
                    <a:pt x="3011" y="3514"/>
                  </a:lnTo>
                  <a:lnTo>
                    <a:pt x="3022" y="3514"/>
                  </a:lnTo>
                  <a:lnTo>
                    <a:pt x="3028" y="3524"/>
                  </a:lnTo>
                  <a:lnTo>
                    <a:pt x="3030" y="3535"/>
                  </a:lnTo>
                  <a:lnTo>
                    <a:pt x="3041" y="3533"/>
                  </a:lnTo>
                  <a:lnTo>
                    <a:pt x="3032" y="3526"/>
                  </a:lnTo>
                  <a:lnTo>
                    <a:pt x="3023" y="3518"/>
                  </a:lnTo>
                  <a:lnTo>
                    <a:pt x="3016" y="3509"/>
                  </a:lnTo>
                  <a:lnTo>
                    <a:pt x="3019" y="3497"/>
                  </a:lnTo>
                  <a:lnTo>
                    <a:pt x="3008" y="3501"/>
                  </a:lnTo>
                  <a:lnTo>
                    <a:pt x="2997" y="3499"/>
                  </a:lnTo>
                  <a:lnTo>
                    <a:pt x="2987" y="3505"/>
                  </a:lnTo>
                  <a:lnTo>
                    <a:pt x="2978" y="3499"/>
                  </a:lnTo>
                  <a:lnTo>
                    <a:pt x="2970" y="3489"/>
                  </a:lnTo>
                  <a:lnTo>
                    <a:pt x="2971" y="3477"/>
                  </a:lnTo>
                  <a:lnTo>
                    <a:pt x="2978" y="3468"/>
                  </a:lnTo>
                  <a:lnTo>
                    <a:pt x="2990" y="3471"/>
                  </a:lnTo>
                  <a:lnTo>
                    <a:pt x="2979" y="3466"/>
                  </a:lnTo>
                  <a:lnTo>
                    <a:pt x="2979" y="3454"/>
                  </a:lnTo>
                  <a:lnTo>
                    <a:pt x="2983" y="3441"/>
                  </a:lnTo>
                  <a:lnTo>
                    <a:pt x="2977" y="3451"/>
                  </a:lnTo>
                  <a:lnTo>
                    <a:pt x="2973" y="3462"/>
                  </a:lnTo>
                  <a:lnTo>
                    <a:pt x="2965" y="3471"/>
                  </a:lnTo>
                  <a:lnTo>
                    <a:pt x="2954" y="3473"/>
                  </a:lnTo>
                  <a:lnTo>
                    <a:pt x="2948" y="3484"/>
                  </a:lnTo>
                  <a:lnTo>
                    <a:pt x="2937" y="3485"/>
                  </a:lnTo>
                  <a:lnTo>
                    <a:pt x="2944" y="3494"/>
                  </a:lnTo>
                  <a:lnTo>
                    <a:pt x="2943" y="3506"/>
                  </a:lnTo>
                  <a:lnTo>
                    <a:pt x="2932" y="3503"/>
                  </a:lnTo>
                  <a:lnTo>
                    <a:pt x="2923" y="3495"/>
                  </a:lnTo>
                  <a:lnTo>
                    <a:pt x="2915" y="3486"/>
                  </a:lnTo>
                  <a:lnTo>
                    <a:pt x="2909" y="3476"/>
                  </a:lnTo>
                  <a:lnTo>
                    <a:pt x="2900" y="3470"/>
                  </a:lnTo>
                  <a:lnTo>
                    <a:pt x="2893" y="3461"/>
                  </a:lnTo>
                  <a:lnTo>
                    <a:pt x="2893" y="3448"/>
                  </a:lnTo>
                  <a:lnTo>
                    <a:pt x="2901" y="3440"/>
                  </a:lnTo>
                  <a:lnTo>
                    <a:pt x="2907" y="3451"/>
                  </a:lnTo>
                  <a:lnTo>
                    <a:pt x="2916" y="3459"/>
                  </a:lnTo>
                  <a:lnTo>
                    <a:pt x="2908" y="3450"/>
                  </a:lnTo>
                  <a:lnTo>
                    <a:pt x="2902" y="3438"/>
                  </a:lnTo>
                  <a:lnTo>
                    <a:pt x="2913" y="3437"/>
                  </a:lnTo>
                  <a:lnTo>
                    <a:pt x="2925" y="3436"/>
                  </a:lnTo>
                  <a:lnTo>
                    <a:pt x="2934" y="3430"/>
                  </a:lnTo>
                  <a:lnTo>
                    <a:pt x="2924" y="3435"/>
                  </a:lnTo>
                  <a:lnTo>
                    <a:pt x="2912" y="3435"/>
                  </a:lnTo>
                  <a:lnTo>
                    <a:pt x="2901" y="3437"/>
                  </a:lnTo>
                  <a:lnTo>
                    <a:pt x="2891" y="3441"/>
                  </a:lnTo>
                  <a:lnTo>
                    <a:pt x="2881" y="3435"/>
                  </a:lnTo>
                  <a:lnTo>
                    <a:pt x="2883" y="3423"/>
                  </a:lnTo>
                  <a:lnTo>
                    <a:pt x="2871" y="3425"/>
                  </a:lnTo>
                  <a:lnTo>
                    <a:pt x="2876" y="3414"/>
                  </a:lnTo>
                  <a:lnTo>
                    <a:pt x="2873" y="3402"/>
                  </a:lnTo>
                  <a:lnTo>
                    <a:pt x="2883" y="3411"/>
                  </a:lnTo>
                  <a:lnTo>
                    <a:pt x="2893" y="3421"/>
                  </a:lnTo>
                  <a:lnTo>
                    <a:pt x="2899" y="3411"/>
                  </a:lnTo>
                  <a:lnTo>
                    <a:pt x="2887" y="3413"/>
                  </a:lnTo>
                  <a:lnTo>
                    <a:pt x="2881" y="3403"/>
                  </a:lnTo>
                  <a:lnTo>
                    <a:pt x="2883" y="3392"/>
                  </a:lnTo>
                  <a:lnTo>
                    <a:pt x="2894" y="3396"/>
                  </a:lnTo>
                  <a:lnTo>
                    <a:pt x="2905" y="3399"/>
                  </a:lnTo>
                  <a:lnTo>
                    <a:pt x="2895" y="3396"/>
                  </a:lnTo>
                  <a:lnTo>
                    <a:pt x="2887" y="3388"/>
                  </a:lnTo>
                  <a:lnTo>
                    <a:pt x="2894" y="3378"/>
                  </a:lnTo>
                  <a:lnTo>
                    <a:pt x="2899" y="3368"/>
                  </a:lnTo>
                  <a:lnTo>
                    <a:pt x="2911" y="3367"/>
                  </a:lnTo>
                  <a:lnTo>
                    <a:pt x="2921" y="3366"/>
                  </a:lnTo>
                  <a:lnTo>
                    <a:pt x="2931" y="3360"/>
                  </a:lnTo>
                  <a:lnTo>
                    <a:pt x="2938" y="3352"/>
                  </a:lnTo>
                  <a:lnTo>
                    <a:pt x="2930" y="3360"/>
                  </a:lnTo>
                  <a:lnTo>
                    <a:pt x="2921" y="3365"/>
                  </a:lnTo>
                  <a:lnTo>
                    <a:pt x="2909" y="3366"/>
                  </a:lnTo>
                  <a:lnTo>
                    <a:pt x="2898" y="3365"/>
                  </a:lnTo>
                  <a:lnTo>
                    <a:pt x="2905" y="3353"/>
                  </a:lnTo>
                  <a:lnTo>
                    <a:pt x="2910" y="3343"/>
                  </a:lnTo>
                  <a:lnTo>
                    <a:pt x="2917" y="3333"/>
                  </a:lnTo>
                  <a:lnTo>
                    <a:pt x="2928" y="3326"/>
                  </a:lnTo>
                  <a:lnTo>
                    <a:pt x="2917" y="3329"/>
                  </a:lnTo>
                  <a:lnTo>
                    <a:pt x="2912" y="3318"/>
                  </a:lnTo>
                  <a:lnTo>
                    <a:pt x="2908" y="3330"/>
                  </a:lnTo>
                  <a:lnTo>
                    <a:pt x="2908" y="3342"/>
                  </a:lnTo>
                  <a:lnTo>
                    <a:pt x="2902" y="3353"/>
                  </a:lnTo>
                  <a:lnTo>
                    <a:pt x="2895" y="3365"/>
                  </a:lnTo>
                  <a:lnTo>
                    <a:pt x="2890" y="3354"/>
                  </a:lnTo>
                  <a:lnTo>
                    <a:pt x="2898" y="3343"/>
                  </a:lnTo>
                  <a:lnTo>
                    <a:pt x="2896" y="3328"/>
                  </a:lnTo>
                  <a:lnTo>
                    <a:pt x="2893" y="3318"/>
                  </a:lnTo>
                  <a:lnTo>
                    <a:pt x="2891" y="3305"/>
                  </a:lnTo>
                  <a:lnTo>
                    <a:pt x="2894" y="3292"/>
                  </a:lnTo>
                  <a:lnTo>
                    <a:pt x="2899" y="3282"/>
                  </a:lnTo>
                  <a:lnTo>
                    <a:pt x="2898" y="3284"/>
                  </a:lnTo>
                  <a:lnTo>
                    <a:pt x="2896" y="3270"/>
                  </a:lnTo>
                  <a:lnTo>
                    <a:pt x="2883" y="3267"/>
                  </a:lnTo>
                  <a:lnTo>
                    <a:pt x="2872" y="3259"/>
                  </a:lnTo>
                  <a:lnTo>
                    <a:pt x="2864" y="3252"/>
                  </a:lnTo>
                  <a:lnTo>
                    <a:pt x="2851" y="3242"/>
                  </a:lnTo>
                  <a:lnTo>
                    <a:pt x="2840" y="3240"/>
                  </a:lnTo>
                  <a:lnTo>
                    <a:pt x="2828" y="3234"/>
                  </a:lnTo>
                  <a:lnTo>
                    <a:pt x="2818" y="3229"/>
                  </a:lnTo>
                  <a:lnTo>
                    <a:pt x="2807" y="3222"/>
                  </a:lnTo>
                  <a:lnTo>
                    <a:pt x="2793" y="3220"/>
                  </a:lnTo>
                  <a:lnTo>
                    <a:pt x="2788" y="3216"/>
                  </a:lnTo>
                  <a:lnTo>
                    <a:pt x="2786" y="3202"/>
                  </a:lnTo>
                  <a:lnTo>
                    <a:pt x="2771" y="3195"/>
                  </a:lnTo>
                  <a:lnTo>
                    <a:pt x="2771" y="3179"/>
                  </a:lnTo>
                  <a:lnTo>
                    <a:pt x="2760" y="3170"/>
                  </a:lnTo>
                  <a:lnTo>
                    <a:pt x="2760" y="3158"/>
                  </a:lnTo>
                  <a:lnTo>
                    <a:pt x="2752" y="3147"/>
                  </a:lnTo>
                  <a:lnTo>
                    <a:pt x="2744" y="3136"/>
                  </a:lnTo>
                  <a:lnTo>
                    <a:pt x="2734" y="3121"/>
                  </a:lnTo>
                  <a:lnTo>
                    <a:pt x="2728" y="3110"/>
                  </a:lnTo>
                  <a:lnTo>
                    <a:pt x="2719" y="3097"/>
                  </a:lnTo>
                  <a:lnTo>
                    <a:pt x="2711" y="3084"/>
                  </a:lnTo>
                  <a:lnTo>
                    <a:pt x="2704" y="3073"/>
                  </a:lnTo>
                  <a:lnTo>
                    <a:pt x="2695" y="3062"/>
                  </a:lnTo>
                  <a:lnTo>
                    <a:pt x="2691" y="3048"/>
                  </a:lnTo>
                  <a:lnTo>
                    <a:pt x="2683" y="3041"/>
                  </a:lnTo>
                  <a:lnTo>
                    <a:pt x="2673" y="3030"/>
                  </a:lnTo>
                  <a:lnTo>
                    <a:pt x="2663" y="3020"/>
                  </a:lnTo>
                  <a:lnTo>
                    <a:pt x="2648" y="3013"/>
                  </a:lnTo>
                  <a:lnTo>
                    <a:pt x="2638" y="3005"/>
                  </a:lnTo>
                  <a:lnTo>
                    <a:pt x="2635" y="2993"/>
                  </a:lnTo>
                  <a:lnTo>
                    <a:pt x="2624" y="2985"/>
                  </a:lnTo>
                  <a:lnTo>
                    <a:pt x="2616" y="2974"/>
                  </a:lnTo>
                  <a:lnTo>
                    <a:pt x="2600" y="2971"/>
                  </a:lnTo>
                  <a:lnTo>
                    <a:pt x="2592" y="2957"/>
                  </a:lnTo>
                  <a:lnTo>
                    <a:pt x="2596" y="2944"/>
                  </a:lnTo>
                  <a:lnTo>
                    <a:pt x="2585" y="2935"/>
                  </a:lnTo>
                  <a:lnTo>
                    <a:pt x="2576" y="2927"/>
                  </a:lnTo>
                  <a:lnTo>
                    <a:pt x="2564" y="2924"/>
                  </a:lnTo>
                  <a:lnTo>
                    <a:pt x="2553" y="2929"/>
                  </a:lnTo>
                  <a:lnTo>
                    <a:pt x="2542" y="2934"/>
                  </a:lnTo>
                  <a:lnTo>
                    <a:pt x="2527" y="2937"/>
                  </a:lnTo>
                  <a:lnTo>
                    <a:pt x="2524" y="2948"/>
                  </a:lnTo>
                  <a:lnTo>
                    <a:pt x="2510" y="2953"/>
                  </a:lnTo>
                  <a:lnTo>
                    <a:pt x="2509" y="2972"/>
                  </a:lnTo>
                  <a:lnTo>
                    <a:pt x="2498" y="2982"/>
                  </a:lnTo>
                  <a:lnTo>
                    <a:pt x="2483" y="2985"/>
                  </a:lnTo>
                  <a:lnTo>
                    <a:pt x="2474" y="2991"/>
                  </a:lnTo>
                  <a:lnTo>
                    <a:pt x="2459" y="2999"/>
                  </a:lnTo>
                  <a:lnTo>
                    <a:pt x="2448" y="2998"/>
                  </a:lnTo>
                  <a:lnTo>
                    <a:pt x="2445" y="2986"/>
                  </a:lnTo>
                  <a:lnTo>
                    <a:pt x="2442" y="2975"/>
                  </a:lnTo>
                  <a:lnTo>
                    <a:pt x="2433" y="2967"/>
                  </a:lnTo>
                  <a:lnTo>
                    <a:pt x="2424" y="2959"/>
                  </a:lnTo>
                  <a:lnTo>
                    <a:pt x="2415" y="2952"/>
                  </a:lnTo>
                  <a:lnTo>
                    <a:pt x="2405" y="2944"/>
                  </a:lnTo>
                  <a:lnTo>
                    <a:pt x="2395" y="2936"/>
                  </a:lnTo>
                  <a:lnTo>
                    <a:pt x="2385" y="2928"/>
                  </a:lnTo>
                  <a:lnTo>
                    <a:pt x="2377" y="2918"/>
                  </a:lnTo>
                  <a:lnTo>
                    <a:pt x="2368" y="2908"/>
                  </a:lnTo>
                  <a:lnTo>
                    <a:pt x="2354" y="2902"/>
                  </a:lnTo>
                  <a:lnTo>
                    <a:pt x="2350" y="2898"/>
                  </a:lnTo>
                  <a:lnTo>
                    <a:pt x="2349" y="2886"/>
                  </a:lnTo>
                  <a:lnTo>
                    <a:pt x="2348" y="2869"/>
                  </a:lnTo>
                  <a:lnTo>
                    <a:pt x="2333" y="2869"/>
                  </a:lnTo>
                  <a:lnTo>
                    <a:pt x="2317" y="2870"/>
                  </a:lnTo>
                  <a:lnTo>
                    <a:pt x="2308" y="2877"/>
                  </a:lnTo>
                  <a:lnTo>
                    <a:pt x="2299" y="2885"/>
                  </a:lnTo>
                  <a:lnTo>
                    <a:pt x="2287" y="2880"/>
                  </a:lnTo>
                  <a:lnTo>
                    <a:pt x="2276" y="2875"/>
                  </a:lnTo>
                  <a:lnTo>
                    <a:pt x="2266" y="2881"/>
                  </a:lnTo>
                  <a:lnTo>
                    <a:pt x="2255" y="2877"/>
                  </a:lnTo>
                  <a:lnTo>
                    <a:pt x="2243" y="2873"/>
                  </a:lnTo>
                  <a:lnTo>
                    <a:pt x="2237" y="2862"/>
                  </a:lnTo>
                  <a:lnTo>
                    <a:pt x="2237" y="2843"/>
                  </a:lnTo>
                  <a:lnTo>
                    <a:pt x="2237" y="2823"/>
                  </a:lnTo>
                  <a:lnTo>
                    <a:pt x="2237" y="2804"/>
                  </a:lnTo>
                  <a:lnTo>
                    <a:pt x="2237" y="2785"/>
                  </a:lnTo>
                  <a:lnTo>
                    <a:pt x="2237" y="2765"/>
                  </a:lnTo>
                  <a:lnTo>
                    <a:pt x="2237" y="2746"/>
                  </a:lnTo>
                  <a:lnTo>
                    <a:pt x="2237" y="2726"/>
                  </a:lnTo>
                  <a:lnTo>
                    <a:pt x="2237" y="2706"/>
                  </a:lnTo>
                  <a:lnTo>
                    <a:pt x="2237" y="2687"/>
                  </a:lnTo>
                  <a:lnTo>
                    <a:pt x="2237" y="2667"/>
                  </a:lnTo>
                  <a:lnTo>
                    <a:pt x="2237" y="2647"/>
                  </a:lnTo>
                  <a:lnTo>
                    <a:pt x="2237" y="2627"/>
                  </a:lnTo>
                  <a:lnTo>
                    <a:pt x="2237" y="2607"/>
                  </a:lnTo>
                  <a:lnTo>
                    <a:pt x="2237" y="2587"/>
                  </a:lnTo>
                  <a:lnTo>
                    <a:pt x="2237" y="2567"/>
                  </a:lnTo>
                  <a:lnTo>
                    <a:pt x="2237" y="2547"/>
                  </a:lnTo>
                  <a:lnTo>
                    <a:pt x="2237" y="2527"/>
                  </a:lnTo>
                  <a:lnTo>
                    <a:pt x="2237" y="2507"/>
                  </a:lnTo>
                  <a:lnTo>
                    <a:pt x="2237" y="2486"/>
                  </a:lnTo>
                  <a:lnTo>
                    <a:pt x="2237" y="2466"/>
                  </a:lnTo>
                  <a:lnTo>
                    <a:pt x="2237" y="2445"/>
                  </a:lnTo>
                  <a:lnTo>
                    <a:pt x="2237" y="2425"/>
                  </a:lnTo>
                  <a:lnTo>
                    <a:pt x="2237" y="2404"/>
                  </a:lnTo>
                  <a:lnTo>
                    <a:pt x="2237" y="2383"/>
                  </a:lnTo>
                  <a:lnTo>
                    <a:pt x="2237" y="2362"/>
                  </a:lnTo>
                  <a:lnTo>
                    <a:pt x="2237" y="2342"/>
                  </a:lnTo>
                  <a:lnTo>
                    <a:pt x="2237" y="2321"/>
                  </a:lnTo>
                  <a:lnTo>
                    <a:pt x="2237" y="2300"/>
                  </a:lnTo>
                  <a:lnTo>
                    <a:pt x="2237" y="2278"/>
                  </a:lnTo>
                  <a:lnTo>
                    <a:pt x="2237" y="2257"/>
                  </a:lnTo>
                  <a:lnTo>
                    <a:pt x="2237" y="2236"/>
                  </a:lnTo>
                  <a:lnTo>
                    <a:pt x="2237" y="2215"/>
                  </a:lnTo>
                  <a:lnTo>
                    <a:pt x="2237" y="2193"/>
                  </a:lnTo>
                  <a:lnTo>
                    <a:pt x="2237" y="2172"/>
                  </a:lnTo>
                  <a:lnTo>
                    <a:pt x="2237" y="2150"/>
                  </a:lnTo>
                  <a:lnTo>
                    <a:pt x="2237" y="2129"/>
                  </a:lnTo>
                  <a:lnTo>
                    <a:pt x="2237" y="2107"/>
                  </a:lnTo>
                  <a:lnTo>
                    <a:pt x="2237" y="2085"/>
                  </a:lnTo>
                  <a:lnTo>
                    <a:pt x="2237" y="2063"/>
                  </a:lnTo>
                  <a:lnTo>
                    <a:pt x="2237" y="2041"/>
                  </a:lnTo>
                  <a:lnTo>
                    <a:pt x="2237" y="2019"/>
                  </a:lnTo>
                  <a:lnTo>
                    <a:pt x="2237" y="1997"/>
                  </a:lnTo>
                  <a:lnTo>
                    <a:pt x="2237" y="1975"/>
                  </a:lnTo>
                  <a:lnTo>
                    <a:pt x="2237" y="1952"/>
                  </a:lnTo>
                  <a:lnTo>
                    <a:pt x="2237" y="1930"/>
                  </a:lnTo>
                  <a:lnTo>
                    <a:pt x="2237" y="1907"/>
                  </a:lnTo>
                  <a:lnTo>
                    <a:pt x="2238" y="1895"/>
                  </a:lnTo>
                  <a:lnTo>
                    <a:pt x="2249" y="1899"/>
                  </a:lnTo>
                  <a:lnTo>
                    <a:pt x="2260" y="1900"/>
                  </a:lnTo>
                  <a:lnTo>
                    <a:pt x="2271" y="1901"/>
                  </a:lnTo>
                  <a:lnTo>
                    <a:pt x="2283" y="1901"/>
                  </a:lnTo>
                  <a:lnTo>
                    <a:pt x="2297" y="1899"/>
                  </a:lnTo>
                  <a:lnTo>
                    <a:pt x="2308" y="1899"/>
                  </a:lnTo>
                  <a:lnTo>
                    <a:pt x="2319" y="1903"/>
                  </a:lnTo>
                  <a:lnTo>
                    <a:pt x="2329" y="1908"/>
                  </a:lnTo>
                  <a:lnTo>
                    <a:pt x="2340" y="1910"/>
                  </a:lnTo>
                  <a:lnTo>
                    <a:pt x="2352" y="1915"/>
                  </a:lnTo>
                  <a:lnTo>
                    <a:pt x="2360" y="1922"/>
                  </a:lnTo>
                  <a:lnTo>
                    <a:pt x="2373" y="1929"/>
                  </a:lnTo>
                  <a:lnTo>
                    <a:pt x="2381" y="1937"/>
                  </a:lnTo>
                  <a:lnTo>
                    <a:pt x="2391" y="1942"/>
                  </a:lnTo>
                  <a:lnTo>
                    <a:pt x="2406" y="1949"/>
                  </a:lnTo>
                  <a:lnTo>
                    <a:pt x="2418" y="1956"/>
                  </a:lnTo>
                  <a:lnTo>
                    <a:pt x="2432" y="1961"/>
                  </a:lnTo>
                  <a:lnTo>
                    <a:pt x="2442" y="1966"/>
                  </a:lnTo>
                  <a:lnTo>
                    <a:pt x="2452" y="1968"/>
                  </a:lnTo>
                  <a:lnTo>
                    <a:pt x="2464" y="1975"/>
                  </a:lnTo>
                  <a:lnTo>
                    <a:pt x="2475" y="1974"/>
                  </a:lnTo>
                  <a:lnTo>
                    <a:pt x="2486" y="1981"/>
                  </a:lnTo>
                  <a:lnTo>
                    <a:pt x="2496" y="1984"/>
                  </a:lnTo>
                  <a:lnTo>
                    <a:pt x="2506" y="1979"/>
                  </a:lnTo>
                  <a:lnTo>
                    <a:pt x="2511" y="1980"/>
                  </a:lnTo>
                  <a:lnTo>
                    <a:pt x="2524" y="1982"/>
                  </a:lnTo>
                  <a:lnTo>
                    <a:pt x="2536" y="1983"/>
                  </a:lnTo>
                  <a:lnTo>
                    <a:pt x="2548" y="1988"/>
                  </a:lnTo>
                  <a:lnTo>
                    <a:pt x="2559" y="1995"/>
                  </a:lnTo>
                  <a:lnTo>
                    <a:pt x="2572" y="2001"/>
                  </a:lnTo>
                  <a:lnTo>
                    <a:pt x="2580" y="2009"/>
                  </a:lnTo>
                  <a:lnTo>
                    <a:pt x="2577" y="1997"/>
                  </a:lnTo>
                  <a:lnTo>
                    <a:pt x="2568" y="1989"/>
                  </a:lnTo>
                  <a:lnTo>
                    <a:pt x="2560" y="1982"/>
                  </a:lnTo>
                  <a:lnTo>
                    <a:pt x="2553" y="1973"/>
                  </a:lnTo>
                  <a:lnTo>
                    <a:pt x="2563" y="1968"/>
                  </a:lnTo>
                  <a:lnTo>
                    <a:pt x="2550" y="1961"/>
                  </a:lnTo>
                  <a:lnTo>
                    <a:pt x="2540" y="1953"/>
                  </a:lnTo>
                  <a:lnTo>
                    <a:pt x="2542" y="1941"/>
                  </a:lnTo>
                  <a:lnTo>
                    <a:pt x="2551" y="1947"/>
                  </a:lnTo>
                  <a:lnTo>
                    <a:pt x="2560" y="1954"/>
                  </a:lnTo>
                  <a:lnTo>
                    <a:pt x="2551" y="1945"/>
                  </a:lnTo>
                  <a:lnTo>
                    <a:pt x="2549" y="1933"/>
                  </a:lnTo>
                  <a:lnTo>
                    <a:pt x="2559" y="1938"/>
                  </a:lnTo>
                  <a:lnTo>
                    <a:pt x="2569" y="1931"/>
                  </a:lnTo>
                  <a:lnTo>
                    <a:pt x="2582" y="1937"/>
                  </a:lnTo>
                  <a:lnTo>
                    <a:pt x="2581" y="1926"/>
                  </a:lnTo>
                  <a:lnTo>
                    <a:pt x="2588" y="1916"/>
                  </a:lnTo>
                  <a:lnTo>
                    <a:pt x="2599" y="1916"/>
                  </a:lnTo>
                  <a:lnTo>
                    <a:pt x="2611" y="1915"/>
                  </a:lnTo>
                  <a:lnTo>
                    <a:pt x="2623" y="1918"/>
                  </a:lnTo>
                  <a:lnTo>
                    <a:pt x="2634" y="1914"/>
                  </a:lnTo>
                  <a:lnTo>
                    <a:pt x="2622" y="1914"/>
                  </a:lnTo>
                  <a:lnTo>
                    <a:pt x="2628" y="1904"/>
                  </a:lnTo>
                  <a:lnTo>
                    <a:pt x="2631" y="1893"/>
                  </a:lnTo>
                  <a:lnTo>
                    <a:pt x="2642" y="1893"/>
                  </a:lnTo>
                  <a:lnTo>
                    <a:pt x="2644" y="1905"/>
                  </a:lnTo>
                  <a:lnTo>
                    <a:pt x="2655" y="1906"/>
                  </a:lnTo>
                  <a:lnTo>
                    <a:pt x="2665" y="1912"/>
                  </a:lnTo>
                  <a:lnTo>
                    <a:pt x="2662" y="1923"/>
                  </a:lnTo>
                  <a:lnTo>
                    <a:pt x="2654" y="1932"/>
                  </a:lnTo>
                  <a:lnTo>
                    <a:pt x="2646" y="1939"/>
                  </a:lnTo>
                  <a:lnTo>
                    <a:pt x="2659" y="1938"/>
                  </a:lnTo>
                  <a:lnTo>
                    <a:pt x="2668" y="1931"/>
                  </a:lnTo>
                  <a:lnTo>
                    <a:pt x="2679" y="1925"/>
                  </a:lnTo>
                  <a:lnTo>
                    <a:pt x="2690" y="1923"/>
                  </a:lnTo>
                  <a:lnTo>
                    <a:pt x="2703" y="1924"/>
                  </a:lnTo>
                  <a:lnTo>
                    <a:pt x="2714" y="1920"/>
                  </a:lnTo>
                  <a:lnTo>
                    <a:pt x="2720" y="1910"/>
                  </a:lnTo>
                  <a:lnTo>
                    <a:pt x="2720" y="1898"/>
                  </a:lnTo>
                  <a:lnTo>
                    <a:pt x="2731" y="1895"/>
                  </a:lnTo>
                  <a:lnTo>
                    <a:pt x="2742" y="1896"/>
                  </a:lnTo>
                  <a:lnTo>
                    <a:pt x="2754" y="1895"/>
                  </a:lnTo>
                  <a:lnTo>
                    <a:pt x="2743" y="1893"/>
                  </a:lnTo>
                  <a:lnTo>
                    <a:pt x="2750" y="1884"/>
                  </a:lnTo>
                  <a:lnTo>
                    <a:pt x="2761" y="1889"/>
                  </a:lnTo>
                  <a:lnTo>
                    <a:pt x="2772" y="1886"/>
                  </a:lnTo>
                  <a:lnTo>
                    <a:pt x="2782" y="1881"/>
                  </a:lnTo>
                  <a:lnTo>
                    <a:pt x="2793" y="1877"/>
                  </a:lnTo>
                  <a:lnTo>
                    <a:pt x="2801" y="1869"/>
                  </a:lnTo>
                  <a:lnTo>
                    <a:pt x="2812" y="1867"/>
                  </a:lnTo>
                  <a:lnTo>
                    <a:pt x="2823" y="1863"/>
                  </a:lnTo>
                  <a:lnTo>
                    <a:pt x="2825" y="1875"/>
                  </a:lnTo>
                  <a:lnTo>
                    <a:pt x="2833" y="1866"/>
                  </a:lnTo>
                  <a:lnTo>
                    <a:pt x="2836" y="1854"/>
                  </a:lnTo>
                  <a:lnTo>
                    <a:pt x="2842" y="1844"/>
                  </a:lnTo>
                  <a:lnTo>
                    <a:pt x="2853" y="1843"/>
                  </a:lnTo>
                  <a:lnTo>
                    <a:pt x="2865" y="1840"/>
                  </a:lnTo>
                  <a:lnTo>
                    <a:pt x="2875" y="1837"/>
                  </a:lnTo>
                  <a:lnTo>
                    <a:pt x="2881" y="1847"/>
                  </a:lnTo>
                  <a:lnTo>
                    <a:pt x="2892" y="1846"/>
                  </a:lnTo>
                  <a:lnTo>
                    <a:pt x="2903" y="1845"/>
                  </a:lnTo>
                  <a:lnTo>
                    <a:pt x="2912" y="1838"/>
                  </a:lnTo>
                  <a:lnTo>
                    <a:pt x="2915" y="1826"/>
                  </a:lnTo>
                  <a:lnTo>
                    <a:pt x="2924" y="1834"/>
                  </a:lnTo>
                  <a:lnTo>
                    <a:pt x="2933" y="1840"/>
                  </a:lnTo>
                  <a:lnTo>
                    <a:pt x="2929" y="1852"/>
                  </a:lnTo>
                  <a:lnTo>
                    <a:pt x="2919" y="1858"/>
                  </a:lnTo>
                  <a:lnTo>
                    <a:pt x="2907" y="1863"/>
                  </a:lnTo>
                  <a:lnTo>
                    <a:pt x="2896" y="1868"/>
                  </a:lnTo>
                  <a:lnTo>
                    <a:pt x="2886" y="1872"/>
                  </a:lnTo>
                  <a:lnTo>
                    <a:pt x="2876" y="1877"/>
                  </a:lnTo>
                  <a:lnTo>
                    <a:pt x="2864" y="1883"/>
                  </a:lnTo>
                  <a:lnTo>
                    <a:pt x="2855" y="1892"/>
                  </a:lnTo>
                  <a:lnTo>
                    <a:pt x="2848" y="1900"/>
                  </a:lnTo>
                  <a:lnTo>
                    <a:pt x="2837" y="1903"/>
                  </a:lnTo>
                  <a:lnTo>
                    <a:pt x="2825" y="1900"/>
                  </a:lnTo>
                  <a:lnTo>
                    <a:pt x="2814" y="1903"/>
                  </a:lnTo>
                  <a:lnTo>
                    <a:pt x="2802" y="1906"/>
                  </a:lnTo>
                  <a:lnTo>
                    <a:pt x="2789" y="1907"/>
                  </a:lnTo>
                  <a:lnTo>
                    <a:pt x="2778" y="1910"/>
                  </a:lnTo>
                  <a:lnTo>
                    <a:pt x="2778" y="1922"/>
                  </a:lnTo>
                  <a:lnTo>
                    <a:pt x="2778" y="1933"/>
                  </a:lnTo>
                  <a:lnTo>
                    <a:pt x="2791" y="1933"/>
                  </a:lnTo>
                  <a:lnTo>
                    <a:pt x="2784" y="1924"/>
                  </a:lnTo>
                  <a:lnTo>
                    <a:pt x="2796" y="1922"/>
                  </a:lnTo>
                  <a:lnTo>
                    <a:pt x="2809" y="1919"/>
                  </a:lnTo>
                  <a:lnTo>
                    <a:pt x="2808" y="1931"/>
                  </a:lnTo>
                  <a:lnTo>
                    <a:pt x="2815" y="1921"/>
                  </a:lnTo>
                  <a:lnTo>
                    <a:pt x="2824" y="1915"/>
                  </a:lnTo>
                  <a:lnTo>
                    <a:pt x="2826" y="1926"/>
                  </a:lnTo>
                  <a:lnTo>
                    <a:pt x="2817" y="1934"/>
                  </a:lnTo>
                  <a:lnTo>
                    <a:pt x="2827" y="1928"/>
                  </a:lnTo>
                  <a:lnTo>
                    <a:pt x="2828" y="1915"/>
                  </a:lnTo>
                  <a:lnTo>
                    <a:pt x="2822" y="1905"/>
                  </a:lnTo>
                  <a:lnTo>
                    <a:pt x="2831" y="1913"/>
                  </a:lnTo>
                  <a:lnTo>
                    <a:pt x="2831" y="1926"/>
                  </a:lnTo>
                  <a:lnTo>
                    <a:pt x="2833" y="1913"/>
                  </a:lnTo>
                  <a:lnTo>
                    <a:pt x="2826" y="1903"/>
                  </a:lnTo>
                  <a:lnTo>
                    <a:pt x="2835" y="1911"/>
                  </a:lnTo>
                  <a:lnTo>
                    <a:pt x="2836" y="1925"/>
                  </a:lnTo>
                  <a:lnTo>
                    <a:pt x="2830" y="1935"/>
                  </a:lnTo>
                  <a:lnTo>
                    <a:pt x="2837" y="1925"/>
                  </a:lnTo>
                  <a:lnTo>
                    <a:pt x="2838" y="1912"/>
                  </a:lnTo>
                  <a:lnTo>
                    <a:pt x="2843" y="1923"/>
                  </a:lnTo>
                  <a:lnTo>
                    <a:pt x="2836" y="1934"/>
                  </a:lnTo>
                  <a:lnTo>
                    <a:pt x="2837" y="1946"/>
                  </a:lnTo>
                  <a:lnTo>
                    <a:pt x="2841" y="1956"/>
                  </a:lnTo>
                  <a:lnTo>
                    <a:pt x="2841" y="1944"/>
                  </a:lnTo>
                  <a:lnTo>
                    <a:pt x="2846" y="1933"/>
                  </a:lnTo>
                  <a:lnTo>
                    <a:pt x="2855" y="1925"/>
                  </a:lnTo>
                  <a:lnTo>
                    <a:pt x="2860" y="1914"/>
                  </a:lnTo>
                  <a:lnTo>
                    <a:pt x="2869" y="1906"/>
                  </a:lnTo>
                  <a:lnTo>
                    <a:pt x="2875" y="1896"/>
                  </a:lnTo>
                  <a:lnTo>
                    <a:pt x="2885" y="1890"/>
                  </a:lnTo>
                  <a:lnTo>
                    <a:pt x="2897" y="1887"/>
                  </a:lnTo>
                  <a:lnTo>
                    <a:pt x="2908" y="1882"/>
                  </a:lnTo>
                  <a:lnTo>
                    <a:pt x="2920" y="1878"/>
                  </a:lnTo>
                  <a:lnTo>
                    <a:pt x="2931" y="1875"/>
                  </a:lnTo>
                  <a:lnTo>
                    <a:pt x="2944" y="1873"/>
                  </a:lnTo>
                  <a:lnTo>
                    <a:pt x="2954" y="1871"/>
                  </a:lnTo>
                  <a:lnTo>
                    <a:pt x="2961" y="1860"/>
                  </a:lnTo>
                  <a:lnTo>
                    <a:pt x="2962" y="1872"/>
                  </a:lnTo>
                  <a:lnTo>
                    <a:pt x="2951" y="1872"/>
                  </a:lnTo>
                  <a:lnTo>
                    <a:pt x="2951" y="1885"/>
                  </a:lnTo>
                  <a:lnTo>
                    <a:pt x="2960" y="1892"/>
                  </a:lnTo>
                  <a:lnTo>
                    <a:pt x="2968" y="1884"/>
                  </a:lnTo>
                  <a:lnTo>
                    <a:pt x="2978" y="1876"/>
                  </a:lnTo>
                  <a:lnTo>
                    <a:pt x="2987" y="1867"/>
                  </a:lnTo>
                  <a:lnTo>
                    <a:pt x="2998" y="1862"/>
                  </a:lnTo>
                  <a:lnTo>
                    <a:pt x="2996" y="1847"/>
                  </a:lnTo>
                  <a:lnTo>
                    <a:pt x="3003" y="1838"/>
                  </a:lnTo>
                  <a:lnTo>
                    <a:pt x="3014" y="1842"/>
                  </a:lnTo>
                  <a:lnTo>
                    <a:pt x="3024" y="1847"/>
                  </a:lnTo>
                  <a:lnTo>
                    <a:pt x="3014" y="1838"/>
                  </a:lnTo>
                  <a:lnTo>
                    <a:pt x="3028" y="1832"/>
                  </a:lnTo>
                  <a:lnTo>
                    <a:pt x="3039" y="1832"/>
                  </a:lnTo>
                  <a:lnTo>
                    <a:pt x="3049" y="1838"/>
                  </a:lnTo>
                  <a:lnTo>
                    <a:pt x="3057" y="1830"/>
                  </a:lnTo>
                  <a:lnTo>
                    <a:pt x="3043" y="1827"/>
                  </a:lnTo>
                  <a:lnTo>
                    <a:pt x="3032" y="1826"/>
                  </a:lnTo>
                  <a:lnTo>
                    <a:pt x="3020" y="1823"/>
                  </a:lnTo>
                  <a:lnTo>
                    <a:pt x="3012" y="1814"/>
                  </a:lnTo>
                  <a:lnTo>
                    <a:pt x="3023" y="1812"/>
                  </a:lnTo>
                  <a:lnTo>
                    <a:pt x="3011" y="1813"/>
                  </a:lnTo>
                  <a:lnTo>
                    <a:pt x="3009" y="1800"/>
                  </a:lnTo>
                  <a:lnTo>
                    <a:pt x="3016" y="1791"/>
                  </a:lnTo>
                  <a:lnTo>
                    <a:pt x="3029" y="1795"/>
                  </a:lnTo>
                  <a:lnTo>
                    <a:pt x="3039" y="1801"/>
                  </a:lnTo>
                  <a:lnTo>
                    <a:pt x="3049" y="1808"/>
                  </a:lnTo>
                  <a:lnTo>
                    <a:pt x="3058" y="1815"/>
                  </a:lnTo>
                  <a:lnTo>
                    <a:pt x="3069" y="1827"/>
                  </a:lnTo>
                  <a:lnTo>
                    <a:pt x="3078" y="1841"/>
                  </a:lnTo>
                  <a:lnTo>
                    <a:pt x="3084" y="1854"/>
                  </a:lnTo>
                  <a:lnTo>
                    <a:pt x="3078" y="1864"/>
                  </a:lnTo>
                  <a:lnTo>
                    <a:pt x="3089" y="1860"/>
                  </a:lnTo>
                  <a:lnTo>
                    <a:pt x="3091" y="1872"/>
                  </a:lnTo>
                  <a:lnTo>
                    <a:pt x="3097" y="1885"/>
                  </a:lnTo>
                  <a:lnTo>
                    <a:pt x="3106" y="1894"/>
                  </a:lnTo>
                  <a:lnTo>
                    <a:pt x="3115" y="1901"/>
                  </a:lnTo>
                  <a:lnTo>
                    <a:pt x="3125" y="1911"/>
                  </a:lnTo>
                  <a:lnTo>
                    <a:pt x="3137" y="1919"/>
                  </a:lnTo>
                  <a:lnTo>
                    <a:pt x="3147" y="1925"/>
                  </a:lnTo>
                  <a:lnTo>
                    <a:pt x="3158" y="1924"/>
                  </a:lnTo>
                  <a:lnTo>
                    <a:pt x="3167" y="1931"/>
                  </a:lnTo>
                  <a:lnTo>
                    <a:pt x="3178" y="1928"/>
                  </a:lnTo>
                  <a:lnTo>
                    <a:pt x="3189" y="1926"/>
                  </a:lnTo>
                  <a:lnTo>
                    <a:pt x="3181" y="1918"/>
                  </a:lnTo>
                  <a:lnTo>
                    <a:pt x="3170" y="1919"/>
                  </a:lnTo>
                  <a:lnTo>
                    <a:pt x="3180" y="1912"/>
                  </a:lnTo>
                  <a:lnTo>
                    <a:pt x="3191" y="1914"/>
                  </a:lnTo>
                  <a:lnTo>
                    <a:pt x="3182" y="1907"/>
                  </a:lnTo>
                  <a:lnTo>
                    <a:pt x="3172" y="1900"/>
                  </a:lnTo>
                  <a:lnTo>
                    <a:pt x="3177" y="1890"/>
                  </a:lnTo>
                  <a:lnTo>
                    <a:pt x="3191" y="1886"/>
                  </a:lnTo>
                  <a:lnTo>
                    <a:pt x="3201" y="1887"/>
                  </a:lnTo>
                  <a:lnTo>
                    <a:pt x="3191" y="1882"/>
                  </a:lnTo>
                  <a:lnTo>
                    <a:pt x="3181" y="1876"/>
                  </a:lnTo>
                  <a:lnTo>
                    <a:pt x="3192" y="1879"/>
                  </a:lnTo>
                  <a:lnTo>
                    <a:pt x="3200" y="1870"/>
                  </a:lnTo>
                  <a:lnTo>
                    <a:pt x="3207" y="1861"/>
                  </a:lnTo>
                  <a:lnTo>
                    <a:pt x="3217" y="1857"/>
                  </a:lnTo>
                  <a:lnTo>
                    <a:pt x="3207" y="1857"/>
                  </a:lnTo>
                  <a:lnTo>
                    <a:pt x="3196" y="1856"/>
                  </a:lnTo>
                  <a:lnTo>
                    <a:pt x="3186" y="1863"/>
                  </a:lnTo>
                  <a:lnTo>
                    <a:pt x="3191" y="1851"/>
                  </a:lnTo>
                  <a:lnTo>
                    <a:pt x="3203" y="1853"/>
                  </a:lnTo>
                  <a:lnTo>
                    <a:pt x="3213" y="1848"/>
                  </a:lnTo>
                  <a:lnTo>
                    <a:pt x="3224" y="1854"/>
                  </a:lnTo>
                  <a:lnTo>
                    <a:pt x="3234" y="1851"/>
                  </a:lnTo>
                  <a:lnTo>
                    <a:pt x="3224" y="1846"/>
                  </a:lnTo>
                  <a:lnTo>
                    <a:pt x="3213" y="1842"/>
                  </a:lnTo>
                  <a:lnTo>
                    <a:pt x="3220" y="1832"/>
                  </a:lnTo>
                  <a:lnTo>
                    <a:pt x="3228" y="1840"/>
                  </a:lnTo>
                  <a:lnTo>
                    <a:pt x="3238" y="1847"/>
                  </a:lnTo>
                  <a:lnTo>
                    <a:pt x="3229" y="1854"/>
                  </a:lnTo>
                  <a:lnTo>
                    <a:pt x="3233" y="1865"/>
                  </a:lnTo>
                  <a:lnTo>
                    <a:pt x="3231" y="1877"/>
                  </a:lnTo>
                  <a:lnTo>
                    <a:pt x="3232" y="1888"/>
                  </a:lnTo>
                  <a:lnTo>
                    <a:pt x="3243" y="1889"/>
                  </a:lnTo>
                  <a:lnTo>
                    <a:pt x="3254" y="1886"/>
                  </a:lnTo>
                  <a:lnTo>
                    <a:pt x="3247" y="1898"/>
                  </a:lnTo>
                  <a:lnTo>
                    <a:pt x="3239" y="1909"/>
                  </a:lnTo>
                  <a:lnTo>
                    <a:pt x="3232" y="1919"/>
                  </a:lnTo>
                  <a:lnTo>
                    <a:pt x="3240" y="1930"/>
                  </a:lnTo>
                  <a:lnTo>
                    <a:pt x="3252" y="1930"/>
                  </a:lnTo>
                  <a:lnTo>
                    <a:pt x="3262" y="1925"/>
                  </a:lnTo>
                  <a:lnTo>
                    <a:pt x="3272" y="1928"/>
                  </a:lnTo>
                  <a:lnTo>
                    <a:pt x="3285" y="1927"/>
                  </a:lnTo>
                  <a:lnTo>
                    <a:pt x="3295" y="1923"/>
                  </a:lnTo>
                  <a:lnTo>
                    <a:pt x="3301" y="1912"/>
                  </a:lnTo>
                  <a:lnTo>
                    <a:pt x="3312" y="1905"/>
                  </a:lnTo>
                  <a:lnTo>
                    <a:pt x="3314" y="1891"/>
                  </a:lnTo>
                  <a:lnTo>
                    <a:pt x="3315" y="1879"/>
                  </a:lnTo>
                  <a:lnTo>
                    <a:pt x="3326" y="1877"/>
                  </a:lnTo>
                  <a:lnTo>
                    <a:pt x="3337" y="1875"/>
                  </a:lnTo>
                  <a:lnTo>
                    <a:pt x="3350" y="1877"/>
                  </a:lnTo>
                  <a:lnTo>
                    <a:pt x="3361" y="1876"/>
                  </a:lnTo>
                  <a:lnTo>
                    <a:pt x="3372" y="1878"/>
                  </a:lnTo>
                  <a:lnTo>
                    <a:pt x="3385" y="1876"/>
                  </a:lnTo>
                  <a:lnTo>
                    <a:pt x="3396" y="1877"/>
                  </a:lnTo>
                  <a:lnTo>
                    <a:pt x="3407" y="1881"/>
                  </a:lnTo>
                  <a:lnTo>
                    <a:pt x="3420" y="1884"/>
                  </a:lnTo>
                  <a:lnTo>
                    <a:pt x="3431" y="1890"/>
                  </a:lnTo>
                  <a:lnTo>
                    <a:pt x="3442" y="1893"/>
                  </a:lnTo>
                  <a:lnTo>
                    <a:pt x="3452" y="1899"/>
                  </a:lnTo>
                  <a:lnTo>
                    <a:pt x="3461" y="1908"/>
                  </a:lnTo>
                  <a:lnTo>
                    <a:pt x="3472" y="1916"/>
                  </a:lnTo>
                  <a:lnTo>
                    <a:pt x="3483" y="1922"/>
                  </a:lnTo>
                  <a:lnTo>
                    <a:pt x="3494" y="1925"/>
                  </a:lnTo>
                  <a:lnTo>
                    <a:pt x="3506" y="1929"/>
                  </a:lnTo>
                  <a:lnTo>
                    <a:pt x="3517" y="1931"/>
                  </a:lnTo>
                  <a:lnTo>
                    <a:pt x="3529" y="1933"/>
                  </a:lnTo>
                  <a:lnTo>
                    <a:pt x="3541" y="1934"/>
                  </a:lnTo>
                  <a:lnTo>
                    <a:pt x="3553" y="1936"/>
                  </a:lnTo>
                  <a:lnTo>
                    <a:pt x="3565" y="1938"/>
                  </a:lnTo>
                  <a:lnTo>
                    <a:pt x="3578" y="1942"/>
                  </a:lnTo>
                  <a:lnTo>
                    <a:pt x="3587" y="1948"/>
                  </a:lnTo>
                  <a:lnTo>
                    <a:pt x="3598" y="1957"/>
                  </a:lnTo>
                  <a:lnTo>
                    <a:pt x="3609" y="1960"/>
                  </a:lnTo>
                  <a:lnTo>
                    <a:pt x="3619" y="1966"/>
                  </a:lnTo>
                  <a:lnTo>
                    <a:pt x="3633" y="1969"/>
                  </a:lnTo>
                  <a:lnTo>
                    <a:pt x="3645" y="1970"/>
                  </a:lnTo>
                  <a:lnTo>
                    <a:pt x="3655" y="1972"/>
                  </a:lnTo>
                  <a:lnTo>
                    <a:pt x="3666" y="1977"/>
                  </a:lnTo>
                  <a:lnTo>
                    <a:pt x="3677" y="1977"/>
                  </a:lnTo>
                  <a:lnTo>
                    <a:pt x="3688" y="1979"/>
                  </a:lnTo>
                  <a:lnTo>
                    <a:pt x="3701" y="1983"/>
                  </a:lnTo>
                  <a:lnTo>
                    <a:pt x="3712" y="1983"/>
                  </a:lnTo>
                  <a:lnTo>
                    <a:pt x="3725" y="1984"/>
                  </a:lnTo>
                  <a:lnTo>
                    <a:pt x="3737" y="1989"/>
                  </a:lnTo>
                  <a:lnTo>
                    <a:pt x="3731" y="1978"/>
                  </a:lnTo>
                  <a:lnTo>
                    <a:pt x="3720" y="1973"/>
                  </a:lnTo>
                  <a:lnTo>
                    <a:pt x="3731" y="1970"/>
                  </a:lnTo>
                  <a:lnTo>
                    <a:pt x="3742" y="1973"/>
                  </a:lnTo>
                  <a:lnTo>
                    <a:pt x="3755" y="1974"/>
                  </a:lnTo>
                  <a:lnTo>
                    <a:pt x="3745" y="1968"/>
                  </a:lnTo>
                  <a:lnTo>
                    <a:pt x="3760" y="1971"/>
                  </a:lnTo>
                  <a:lnTo>
                    <a:pt x="3774" y="1975"/>
                  </a:lnTo>
                  <a:lnTo>
                    <a:pt x="3786" y="1980"/>
                  </a:lnTo>
                  <a:lnTo>
                    <a:pt x="3797" y="1982"/>
                  </a:lnTo>
                  <a:lnTo>
                    <a:pt x="3808" y="1988"/>
                  </a:lnTo>
                  <a:lnTo>
                    <a:pt x="3816" y="1997"/>
                  </a:lnTo>
                  <a:lnTo>
                    <a:pt x="3827" y="1999"/>
                  </a:lnTo>
                  <a:lnTo>
                    <a:pt x="3835" y="2008"/>
                  </a:lnTo>
                  <a:lnTo>
                    <a:pt x="3844" y="2015"/>
                  </a:lnTo>
                  <a:lnTo>
                    <a:pt x="3854" y="2021"/>
                  </a:lnTo>
                  <a:lnTo>
                    <a:pt x="3858" y="2032"/>
                  </a:lnTo>
                  <a:lnTo>
                    <a:pt x="3861" y="2044"/>
                  </a:lnTo>
                  <a:lnTo>
                    <a:pt x="3854" y="2054"/>
                  </a:lnTo>
                  <a:lnTo>
                    <a:pt x="3841" y="2054"/>
                  </a:lnTo>
                  <a:lnTo>
                    <a:pt x="3830" y="2051"/>
                  </a:lnTo>
                  <a:lnTo>
                    <a:pt x="3819" y="2053"/>
                  </a:lnTo>
                  <a:lnTo>
                    <a:pt x="3808" y="2050"/>
                  </a:lnTo>
                  <a:lnTo>
                    <a:pt x="3817" y="2059"/>
                  </a:lnTo>
                  <a:lnTo>
                    <a:pt x="3804" y="2062"/>
                  </a:lnTo>
                  <a:lnTo>
                    <a:pt x="3793" y="2060"/>
                  </a:lnTo>
                  <a:lnTo>
                    <a:pt x="3787" y="2070"/>
                  </a:lnTo>
                  <a:lnTo>
                    <a:pt x="3795" y="2078"/>
                  </a:lnTo>
                  <a:lnTo>
                    <a:pt x="3784" y="2082"/>
                  </a:lnTo>
                  <a:lnTo>
                    <a:pt x="3771" y="2087"/>
                  </a:lnTo>
                  <a:lnTo>
                    <a:pt x="3757" y="2089"/>
                  </a:lnTo>
                  <a:lnTo>
                    <a:pt x="3769" y="2089"/>
                  </a:lnTo>
                  <a:lnTo>
                    <a:pt x="3779" y="2093"/>
                  </a:lnTo>
                  <a:lnTo>
                    <a:pt x="3789" y="2098"/>
                  </a:lnTo>
                  <a:lnTo>
                    <a:pt x="3800" y="2102"/>
                  </a:lnTo>
                  <a:lnTo>
                    <a:pt x="3811" y="2100"/>
                  </a:lnTo>
                  <a:lnTo>
                    <a:pt x="3822" y="2104"/>
                  </a:lnTo>
                  <a:lnTo>
                    <a:pt x="3833" y="2104"/>
                  </a:lnTo>
                  <a:lnTo>
                    <a:pt x="3843" y="2108"/>
                  </a:lnTo>
                  <a:lnTo>
                    <a:pt x="3855" y="2110"/>
                  </a:lnTo>
                  <a:lnTo>
                    <a:pt x="3867" y="2111"/>
                  </a:lnTo>
                  <a:lnTo>
                    <a:pt x="3878" y="2114"/>
                  </a:lnTo>
                  <a:lnTo>
                    <a:pt x="3889" y="2113"/>
                  </a:lnTo>
                  <a:lnTo>
                    <a:pt x="3900" y="2113"/>
                  </a:lnTo>
                  <a:lnTo>
                    <a:pt x="3913" y="2113"/>
                  </a:lnTo>
                  <a:lnTo>
                    <a:pt x="3924" y="2115"/>
                  </a:lnTo>
                  <a:lnTo>
                    <a:pt x="3935" y="2115"/>
                  </a:lnTo>
                  <a:lnTo>
                    <a:pt x="3948" y="2115"/>
                  </a:lnTo>
                  <a:lnTo>
                    <a:pt x="3959" y="2114"/>
                  </a:lnTo>
                  <a:lnTo>
                    <a:pt x="3970" y="2110"/>
                  </a:lnTo>
                  <a:lnTo>
                    <a:pt x="3981" y="2106"/>
                  </a:lnTo>
                  <a:lnTo>
                    <a:pt x="3989" y="2115"/>
                  </a:lnTo>
                  <a:lnTo>
                    <a:pt x="3999" y="2108"/>
                  </a:lnTo>
                  <a:lnTo>
                    <a:pt x="4010" y="2106"/>
                  </a:lnTo>
                  <a:lnTo>
                    <a:pt x="4021" y="2107"/>
                  </a:lnTo>
                  <a:lnTo>
                    <a:pt x="4029" y="2097"/>
                  </a:lnTo>
                  <a:lnTo>
                    <a:pt x="4038" y="2104"/>
                  </a:lnTo>
                  <a:lnTo>
                    <a:pt x="4048" y="2101"/>
                  </a:lnTo>
                  <a:lnTo>
                    <a:pt x="4058" y="2094"/>
                  </a:lnTo>
                  <a:lnTo>
                    <a:pt x="4069" y="2091"/>
                  </a:lnTo>
                  <a:lnTo>
                    <a:pt x="4078" y="2085"/>
                  </a:lnTo>
                  <a:lnTo>
                    <a:pt x="4089" y="2085"/>
                  </a:lnTo>
                  <a:lnTo>
                    <a:pt x="4099" y="2080"/>
                  </a:lnTo>
                  <a:lnTo>
                    <a:pt x="4102" y="2091"/>
                  </a:lnTo>
                  <a:lnTo>
                    <a:pt x="4113" y="2094"/>
                  </a:lnTo>
                  <a:lnTo>
                    <a:pt x="4117" y="2105"/>
                  </a:lnTo>
                  <a:lnTo>
                    <a:pt x="4127" y="2113"/>
                  </a:lnTo>
                  <a:lnTo>
                    <a:pt x="4136" y="2106"/>
                  </a:lnTo>
                  <a:lnTo>
                    <a:pt x="4147" y="2108"/>
                  </a:lnTo>
                  <a:lnTo>
                    <a:pt x="4159" y="2110"/>
                  </a:lnTo>
                  <a:lnTo>
                    <a:pt x="4164" y="2122"/>
                  </a:lnTo>
                  <a:lnTo>
                    <a:pt x="4162" y="2134"/>
                  </a:lnTo>
                  <a:lnTo>
                    <a:pt x="4165" y="2146"/>
                  </a:lnTo>
                  <a:lnTo>
                    <a:pt x="4176" y="2143"/>
                  </a:lnTo>
                  <a:lnTo>
                    <a:pt x="4178" y="2131"/>
                  </a:lnTo>
                  <a:lnTo>
                    <a:pt x="4181" y="2119"/>
                  </a:lnTo>
                  <a:lnTo>
                    <a:pt x="4188" y="2129"/>
                  </a:lnTo>
                  <a:lnTo>
                    <a:pt x="4190" y="2141"/>
                  </a:lnTo>
                  <a:lnTo>
                    <a:pt x="4202" y="2142"/>
                  </a:lnTo>
                  <a:lnTo>
                    <a:pt x="4200" y="2154"/>
                  </a:lnTo>
                  <a:lnTo>
                    <a:pt x="4211" y="2149"/>
                  </a:lnTo>
                  <a:lnTo>
                    <a:pt x="4220" y="2157"/>
                  </a:lnTo>
                  <a:lnTo>
                    <a:pt x="4226" y="2167"/>
                  </a:lnTo>
                  <a:lnTo>
                    <a:pt x="4228" y="2179"/>
                  </a:lnTo>
                  <a:lnTo>
                    <a:pt x="4218" y="2183"/>
                  </a:lnTo>
                  <a:lnTo>
                    <a:pt x="4207" y="2187"/>
                  </a:lnTo>
                  <a:lnTo>
                    <a:pt x="4197" y="2181"/>
                  </a:lnTo>
                  <a:lnTo>
                    <a:pt x="4187" y="2173"/>
                  </a:lnTo>
                  <a:lnTo>
                    <a:pt x="4191" y="2186"/>
                  </a:lnTo>
                  <a:lnTo>
                    <a:pt x="4202" y="2189"/>
                  </a:lnTo>
                  <a:lnTo>
                    <a:pt x="4213" y="2194"/>
                  </a:lnTo>
                  <a:lnTo>
                    <a:pt x="4209" y="2205"/>
                  </a:lnTo>
                  <a:lnTo>
                    <a:pt x="4220" y="2205"/>
                  </a:lnTo>
                  <a:lnTo>
                    <a:pt x="4225" y="2217"/>
                  </a:lnTo>
                  <a:lnTo>
                    <a:pt x="4237" y="2223"/>
                  </a:lnTo>
                  <a:lnTo>
                    <a:pt x="4242" y="2233"/>
                  </a:lnTo>
                  <a:lnTo>
                    <a:pt x="4253" y="2240"/>
                  </a:lnTo>
                  <a:lnTo>
                    <a:pt x="4261" y="2249"/>
                  </a:lnTo>
                  <a:lnTo>
                    <a:pt x="4268" y="2259"/>
                  </a:lnTo>
                  <a:lnTo>
                    <a:pt x="4264" y="2247"/>
                  </a:lnTo>
                  <a:lnTo>
                    <a:pt x="4255" y="2238"/>
                  </a:lnTo>
                  <a:lnTo>
                    <a:pt x="4249" y="2228"/>
                  </a:lnTo>
                  <a:lnTo>
                    <a:pt x="4241" y="2221"/>
                  </a:lnTo>
                  <a:lnTo>
                    <a:pt x="4240" y="2208"/>
                  </a:lnTo>
                  <a:lnTo>
                    <a:pt x="4236" y="2195"/>
                  </a:lnTo>
                  <a:lnTo>
                    <a:pt x="4243" y="2185"/>
                  </a:lnTo>
                  <a:lnTo>
                    <a:pt x="4252" y="2193"/>
                  </a:lnTo>
                  <a:lnTo>
                    <a:pt x="4241" y="2193"/>
                  </a:lnTo>
                  <a:lnTo>
                    <a:pt x="4247" y="2203"/>
                  </a:lnTo>
                  <a:lnTo>
                    <a:pt x="4256" y="2209"/>
                  </a:lnTo>
                  <a:lnTo>
                    <a:pt x="4258" y="2197"/>
                  </a:lnTo>
                  <a:lnTo>
                    <a:pt x="4270" y="2201"/>
                  </a:lnTo>
                  <a:lnTo>
                    <a:pt x="4266" y="2189"/>
                  </a:lnTo>
                  <a:lnTo>
                    <a:pt x="4253" y="2181"/>
                  </a:lnTo>
                  <a:lnTo>
                    <a:pt x="4246" y="2172"/>
                  </a:lnTo>
                  <a:lnTo>
                    <a:pt x="4259" y="2176"/>
                  </a:lnTo>
                  <a:lnTo>
                    <a:pt x="4249" y="2164"/>
                  </a:lnTo>
                  <a:lnTo>
                    <a:pt x="4246" y="2153"/>
                  </a:lnTo>
                  <a:lnTo>
                    <a:pt x="4243" y="2141"/>
                  </a:lnTo>
                  <a:lnTo>
                    <a:pt x="4240" y="2130"/>
                  </a:lnTo>
                  <a:lnTo>
                    <a:pt x="4233" y="2120"/>
                  </a:lnTo>
                  <a:lnTo>
                    <a:pt x="4223" y="2111"/>
                  </a:lnTo>
                  <a:lnTo>
                    <a:pt x="4224" y="2099"/>
                  </a:lnTo>
                  <a:lnTo>
                    <a:pt x="4233" y="2093"/>
                  </a:lnTo>
                  <a:lnTo>
                    <a:pt x="4243" y="2087"/>
                  </a:lnTo>
                  <a:lnTo>
                    <a:pt x="4237" y="2077"/>
                  </a:lnTo>
                  <a:lnTo>
                    <a:pt x="4247" y="2073"/>
                  </a:lnTo>
                  <a:lnTo>
                    <a:pt x="4261" y="2074"/>
                  </a:lnTo>
                  <a:lnTo>
                    <a:pt x="4271" y="2067"/>
                  </a:lnTo>
                  <a:lnTo>
                    <a:pt x="4282" y="2068"/>
                  </a:lnTo>
                  <a:lnTo>
                    <a:pt x="4293" y="2066"/>
                  </a:lnTo>
                  <a:lnTo>
                    <a:pt x="4294" y="2054"/>
                  </a:lnTo>
                  <a:lnTo>
                    <a:pt x="4304" y="2060"/>
                  </a:lnTo>
                  <a:lnTo>
                    <a:pt x="4315" y="2058"/>
                  </a:lnTo>
                  <a:lnTo>
                    <a:pt x="4314" y="2047"/>
                  </a:lnTo>
                  <a:lnTo>
                    <a:pt x="4324" y="2039"/>
                  </a:lnTo>
                  <a:lnTo>
                    <a:pt x="4335" y="2037"/>
                  </a:lnTo>
                  <a:lnTo>
                    <a:pt x="4345" y="2032"/>
                  </a:lnTo>
                  <a:lnTo>
                    <a:pt x="4357" y="2034"/>
                  </a:lnTo>
                  <a:lnTo>
                    <a:pt x="4360" y="2023"/>
                  </a:lnTo>
                  <a:lnTo>
                    <a:pt x="4362" y="2011"/>
                  </a:lnTo>
                  <a:lnTo>
                    <a:pt x="4351" y="2010"/>
                  </a:lnTo>
                  <a:lnTo>
                    <a:pt x="4339" y="2011"/>
                  </a:lnTo>
                  <a:lnTo>
                    <a:pt x="4329" y="2017"/>
                  </a:lnTo>
                  <a:lnTo>
                    <a:pt x="4318" y="2020"/>
                  </a:lnTo>
                  <a:lnTo>
                    <a:pt x="4307" y="2021"/>
                  </a:lnTo>
                  <a:lnTo>
                    <a:pt x="4318" y="2023"/>
                  </a:lnTo>
                  <a:lnTo>
                    <a:pt x="4307" y="2024"/>
                  </a:lnTo>
                  <a:lnTo>
                    <a:pt x="4313" y="2034"/>
                  </a:lnTo>
                  <a:lnTo>
                    <a:pt x="4309" y="2044"/>
                  </a:lnTo>
                  <a:lnTo>
                    <a:pt x="4298" y="2041"/>
                  </a:lnTo>
                  <a:lnTo>
                    <a:pt x="4288" y="2038"/>
                  </a:lnTo>
                  <a:lnTo>
                    <a:pt x="4278" y="2043"/>
                  </a:lnTo>
                  <a:lnTo>
                    <a:pt x="4269" y="2049"/>
                  </a:lnTo>
                  <a:lnTo>
                    <a:pt x="4259" y="2044"/>
                  </a:lnTo>
                  <a:lnTo>
                    <a:pt x="4248" y="2040"/>
                  </a:lnTo>
                  <a:lnTo>
                    <a:pt x="4237" y="2043"/>
                  </a:lnTo>
                  <a:lnTo>
                    <a:pt x="4227" y="2049"/>
                  </a:lnTo>
                  <a:lnTo>
                    <a:pt x="4237" y="2053"/>
                  </a:lnTo>
                  <a:lnTo>
                    <a:pt x="4246" y="2060"/>
                  </a:lnTo>
                  <a:lnTo>
                    <a:pt x="4233" y="2060"/>
                  </a:lnTo>
                  <a:lnTo>
                    <a:pt x="4222" y="2063"/>
                  </a:lnTo>
                  <a:lnTo>
                    <a:pt x="4210" y="2061"/>
                  </a:lnTo>
                  <a:lnTo>
                    <a:pt x="4201" y="2067"/>
                  </a:lnTo>
                  <a:lnTo>
                    <a:pt x="4201" y="2055"/>
                  </a:lnTo>
                  <a:lnTo>
                    <a:pt x="4194" y="2045"/>
                  </a:lnTo>
                  <a:lnTo>
                    <a:pt x="4184" y="2050"/>
                  </a:lnTo>
                  <a:lnTo>
                    <a:pt x="4173" y="2052"/>
                  </a:lnTo>
                  <a:lnTo>
                    <a:pt x="4179" y="2040"/>
                  </a:lnTo>
                  <a:lnTo>
                    <a:pt x="4187" y="2032"/>
                  </a:lnTo>
                  <a:lnTo>
                    <a:pt x="4194" y="2022"/>
                  </a:lnTo>
                  <a:lnTo>
                    <a:pt x="4203" y="2011"/>
                  </a:lnTo>
                  <a:lnTo>
                    <a:pt x="4218" y="2009"/>
                  </a:lnTo>
                  <a:lnTo>
                    <a:pt x="4232" y="2007"/>
                  </a:lnTo>
                  <a:lnTo>
                    <a:pt x="4243" y="2006"/>
                  </a:lnTo>
                  <a:lnTo>
                    <a:pt x="4254" y="2003"/>
                  </a:lnTo>
                  <a:lnTo>
                    <a:pt x="4266" y="2000"/>
                  </a:lnTo>
                  <a:lnTo>
                    <a:pt x="4277" y="1996"/>
                  </a:lnTo>
                  <a:lnTo>
                    <a:pt x="4288" y="1992"/>
                  </a:lnTo>
                  <a:lnTo>
                    <a:pt x="4301" y="1989"/>
                  </a:lnTo>
                  <a:lnTo>
                    <a:pt x="4311" y="1984"/>
                  </a:lnTo>
                  <a:lnTo>
                    <a:pt x="4321" y="1980"/>
                  </a:lnTo>
                  <a:lnTo>
                    <a:pt x="4332" y="1975"/>
                  </a:lnTo>
                  <a:lnTo>
                    <a:pt x="4342" y="1980"/>
                  </a:lnTo>
                  <a:lnTo>
                    <a:pt x="4354" y="1981"/>
                  </a:lnTo>
                  <a:lnTo>
                    <a:pt x="4363" y="1988"/>
                  </a:lnTo>
                  <a:lnTo>
                    <a:pt x="4372" y="1995"/>
                  </a:lnTo>
                  <a:lnTo>
                    <a:pt x="4372" y="2008"/>
                  </a:lnTo>
                  <a:lnTo>
                    <a:pt x="4378" y="2018"/>
                  </a:lnTo>
                  <a:lnTo>
                    <a:pt x="4385" y="2029"/>
                  </a:lnTo>
                  <a:lnTo>
                    <a:pt x="4374" y="2028"/>
                  </a:lnTo>
                  <a:lnTo>
                    <a:pt x="4383" y="2034"/>
                  </a:lnTo>
                  <a:lnTo>
                    <a:pt x="4389" y="2044"/>
                  </a:lnTo>
                  <a:lnTo>
                    <a:pt x="4399" y="2050"/>
                  </a:lnTo>
                  <a:lnTo>
                    <a:pt x="4407" y="2042"/>
                  </a:lnTo>
                  <a:lnTo>
                    <a:pt x="4414" y="2051"/>
                  </a:lnTo>
                  <a:lnTo>
                    <a:pt x="4426" y="2052"/>
                  </a:lnTo>
                  <a:lnTo>
                    <a:pt x="4422" y="2064"/>
                  </a:lnTo>
                  <a:lnTo>
                    <a:pt x="4431" y="2071"/>
                  </a:lnTo>
                  <a:lnTo>
                    <a:pt x="4441" y="2075"/>
                  </a:lnTo>
                  <a:lnTo>
                    <a:pt x="4452" y="2077"/>
                  </a:lnTo>
                  <a:lnTo>
                    <a:pt x="4461" y="2084"/>
                  </a:lnTo>
                  <a:lnTo>
                    <a:pt x="4470" y="2077"/>
                  </a:lnTo>
                  <a:lnTo>
                    <a:pt x="4481" y="2072"/>
                  </a:lnTo>
                  <a:lnTo>
                    <a:pt x="4492" y="2071"/>
                  </a:lnTo>
                  <a:lnTo>
                    <a:pt x="4498" y="2061"/>
                  </a:lnTo>
                  <a:lnTo>
                    <a:pt x="4499" y="2074"/>
                  </a:lnTo>
                  <a:lnTo>
                    <a:pt x="4506" y="2082"/>
                  </a:lnTo>
                  <a:lnTo>
                    <a:pt x="4516" y="2089"/>
                  </a:lnTo>
                  <a:lnTo>
                    <a:pt x="4527" y="2091"/>
                  </a:lnTo>
                  <a:lnTo>
                    <a:pt x="4535" y="2099"/>
                  </a:lnTo>
                  <a:lnTo>
                    <a:pt x="4546" y="2101"/>
                  </a:lnTo>
                  <a:lnTo>
                    <a:pt x="4557" y="2104"/>
                  </a:lnTo>
                  <a:lnTo>
                    <a:pt x="4567" y="2109"/>
                  </a:lnTo>
                  <a:lnTo>
                    <a:pt x="4578" y="2108"/>
                  </a:lnTo>
                  <a:lnTo>
                    <a:pt x="4582" y="2107"/>
                  </a:lnTo>
                  <a:lnTo>
                    <a:pt x="4593" y="2106"/>
                  </a:lnTo>
                  <a:lnTo>
                    <a:pt x="4601" y="2113"/>
                  </a:lnTo>
                  <a:lnTo>
                    <a:pt x="4614" y="2113"/>
                  </a:lnTo>
                  <a:lnTo>
                    <a:pt x="4624" y="2108"/>
                  </a:lnTo>
                  <a:lnTo>
                    <a:pt x="4634" y="2105"/>
                  </a:lnTo>
                  <a:lnTo>
                    <a:pt x="4646" y="2106"/>
                  </a:lnTo>
                  <a:lnTo>
                    <a:pt x="4656" y="2100"/>
                  </a:lnTo>
                  <a:lnTo>
                    <a:pt x="4666" y="2096"/>
                  </a:lnTo>
                  <a:lnTo>
                    <a:pt x="4664" y="2109"/>
                  </a:lnTo>
                  <a:lnTo>
                    <a:pt x="4672" y="2098"/>
                  </a:lnTo>
                  <a:lnTo>
                    <a:pt x="4683" y="2096"/>
                  </a:lnTo>
                  <a:lnTo>
                    <a:pt x="4694" y="2097"/>
                  </a:lnTo>
                  <a:lnTo>
                    <a:pt x="4706" y="2100"/>
                  </a:lnTo>
                  <a:lnTo>
                    <a:pt x="4716" y="2097"/>
                  </a:lnTo>
                  <a:lnTo>
                    <a:pt x="4726" y="2103"/>
                  </a:lnTo>
                  <a:lnTo>
                    <a:pt x="4737" y="2102"/>
                  </a:lnTo>
                  <a:lnTo>
                    <a:pt x="4745" y="2110"/>
                  </a:lnTo>
                  <a:lnTo>
                    <a:pt x="4756" y="2108"/>
                  </a:lnTo>
                  <a:lnTo>
                    <a:pt x="4767" y="2112"/>
                  </a:lnTo>
                  <a:lnTo>
                    <a:pt x="4776" y="2107"/>
                  </a:lnTo>
                  <a:lnTo>
                    <a:pt x="4788" y="2103"/>
                  </a:lnTo>
                  <a:lnTo>
                    <a:pt x="4799" y="2103"/>
                  </a:lnTo>
                  <a:lnTo>
                    <a:pt x="4794" y="2092"/>
                  </a:lnTo>
                  <a:lnTo>
                    <a:pt x="4785" y="2087"/>
                  </a:lnTo>
                  <a:lnTo>
                    <a:pt x="4778" y="2077"/>
                  </a:lnTo>
                  <a:lnTo>
                    <a:pt x="4786" y="2069"/>
                  </a:lnTo>
                  <a:lnTo>
                    <a:pt x="4798" y="2074"/>
                  </a:lnTo>
                  <a:lnTo>
                    <a:pt x="4791" y="2065"/>
                  </a:lnTo>
                  <a:lnTo>
                    <a:pt x="4801" y="2069"/>
                  </a:lnTo>
                  <a:lnTo>
                    <a:pt x="4798" y="2056"/>
                  </a:lnTo>
                  <a:lnTo>
                    <a:pt x="4790" y="2049"/>
                  </a:lnTo>
                  <a:lnTo>
                    <a:pt x="4782" y="2040"/>
                  </a:lnTo>
                  <a:lnTo>
                    <a:pt x="4793" y="2042"/>
                  </a:lnTo>
                  <a:lnTo>
                    <a:pt x="4804" y="2040"/>
                  </a:lnTo>
                  <a:lnTo>
                    <a:pt x="4814" y="2045"/>
                  </a:lnTo>
                  <a:lnTo>
                    <a:pt x="4824" y="2039"/>
                  </a:lnTo>
                  <a:lnTo>
                    <a:pt x="4835" y="2036"/>
                  </a:lnTo>
                  <a:lnTo>
                    <a:pt x="4828" y="2027"/>
                  </a:lnTo>
                  <a:lnTo>
                    <a:pt x="4835" y="2018"/>
                  </a:lnTo>
                  <a:lnTo>
                    <a:pt x="4846" y="2024"/>
                  </a:lnTo>
                  <a:lnTo>
                    <a:pt x="4853" y="2033"/>
                  </a:lnTo>
                  <a:lnTo>
                    <a:pt x="4849" y="2022"/>
                  </a:lnTo>
                  <a:lnTo>
                    <a:pt x="4860" y="2023"/>
                  </a:lnTo>
                  <a:lnTo>
                    <a:pt x="4869" y="2029"/>
                  </a:lnTo>
                  <a:lnTo>
                    <a:pt x="4878" y="2038"/>
                  </a:lnTo>
                  <a:lnTo>
                    <a:pt x="4886" y="2047"/>
                  </a:lnTo>
                  <a:lnTo>
                    <a:pt x="4898" y="2050"/>
                  </a:lnTo>
                  <a:lnTo>
                    <a:pt x="4907" y="2058"/>
                  </a:lnTo>
                  <a:lnTo>
                    <a:pt x="4914" y="2047"/>
                  </a:lnTo>
                  <a:lnTo>
                    <a:pt x="4911" y="2059"/>
                  </a:lnTo>
                  <a:lnTo>
                    <a:pt x="4903" y="2066"/>
                  </a:lnTo>
                  <a:lnTo>
                    <a:pt x="4899" y="2077"/>
                  </a:lnTo>
                  <a:lnTo>
                    <a:pt x="4909" y="2071"/>
                  </a:lnTo>
                  <a:lnTo>
                    <a:pt x="4917" y="2061"/>
                  </a:lnTo>
                  <a:lnTo>
                    <a:pt x="4928" y="2057"/>
                  </a:lnTo>
                  <a:lnTo>
                    <a:pt x="4942" y="2052"/>
                  </a:lnTo>
                  <a:lnTo>
                    <a:pt x="4938" y="2063"/>
                  </a:lnTo>
                  <a:lnTo>
                    <a:pt x="4938" y="2075"/>
                  </a:lnTo>
                  <a:lnTo>
                    <a:pt x="4934" y="2086"/>
                  </a:lnTo>
                  <a:lnTo>
                    <a:pt x="4930" y="2097"/>
                  </a:lnTo>
                  <a:lnTo>
                    <a:pt x="4933" y="2108"/>
                  </a:lnTo>
                  <a:lnTo>
                    <a:pt x="4933" y="2121"/>
                  </a:lnTo>
                  <a:lnTo>
                    <a:pt x="4925" y="2113"/>
                  </a:lnTo>
                  <a:lnTo>
                    <a:pt x="4917" y="2122"/>
                  </a:lnTo>
                  <a:lnTo>
                    <a:pt x="4917" y="2133"/>
                  </a:lnTo>
                  <a:lnTo>
                    <a:pt x="4923" y="2144"/>
                  </a:lnTo>
                  <a:lnTo>
                    <a:pt x="4934" y="2140"/>
                  </a:lnTo>
                  <a:lnTo>
                    <a:pt x="4933" y="2151"/>
                  </a:lnTo>
                  <a:lnTo>
                    <a:pt x="4928" y="2162"/>
                  </a:lnTo>
                  <a:lnTo>
                    <a:pt x="4940" y="2163"/>
                  </a:lnTo>
                  <a:lnTo>
                    <a:pt x="4950" y="2157"/>
                  </a:lnTo>
                  <a:lnTo>
                    <a:pt x="4959" y="2150"/>
                  </a:lnTo>
                  <a:lnTo>
                    <a:pt x="4969" y="2146"/>
                  </a:lnTo>
                  <a:lnTo>
                    <a:pt x="4966" y="2158"/>
                  </a:lnTo>
                  <a:lnTo>
                    <a:pt x="4955" y="2169"/>
                  </a:lnTo>
                  <a:lnTo>
                    <a:pt x="4965" y="2163"/>
                  </a:lnTo>
                  <a:lnTo>
                    <a:pt x="4975" y="2169"/>
                  </a:lnTo>
                  <a:lnTo>
                    <a:pt x="4986" y="2167"/>
                  </a:lnTo>
                  <a:lnTo>
                    <a:pt x="4995" y="2161"/>
                  </a:lnTo>
                  <a:lnTo>
                    <a:pt x="4986" y="2153"/>
                  </a:lnTo>
                  <a:lnTo>
                    <a:pt x="4981" y="2141"/>
                  </a:lnTo>
                  <a:lnTo>
                    <a:pt x="4984" y="2130"/>
                  </a:lnTo>
                  <a:lnTo>
                    <a:pt x="4976" y="2120"/>
                  </a:lnTo>
                  <a:lnTo>
                    <a:pt x="4967" y="2113"/>
                  </a:lnTo>
                  <a:lnTo>
                    <a:pt x="4966" y="2101"/>
                  </a:lnTo>
                  <a:lnTo>
                    <a:pt x="4972" y="2090"/>
                  </a:lnTo>
                  <a:lnTo>
                    <a:pt x="4977" y="2080"/>
                  </a:lnTo>
                  <a:lnTo>
                    <a:pt x="4983" y="2071"/>
                  </a:lnTo>
                  <a:lnTo>
                    <a:pt x="4996" y="2070"/>
                  </a:lnTo>
                  <a:lnTo>
                    <a:pt x="5007" y="2073"/>
                  </a:lnTo>
                  <a:lnTo>
                    <a:pt x="5018" y="2074"/>
                  </a:lnTo>
                  <a:lnTo>
                    <a:pt x="5027" y="2064"/>
                  </a:lnTo>
                  <a:lnTo>
                    <a:pt x="5037" y="2057"/>
                  </a:lnTo>
                  <a:lnTo>
                    <a:pt x="5047" y="2052"/>
                  </a:lnTo>
                  <a:lnTo>
                    <a:pt x="5051" y="2038"/>
                  </a:lnTo>
                  <a:lnTo>
                    <a:pt x="5061" y="2029"/>
                  </a:lnTo>
                  <a:lnTo>
                    <a:pt x="5073" y="2026"/>
                  </a:lnTo>
                  <a:lnTo>
                    <a:pt x="5083" y="2021"/>
                  </a:lnTo>
                  <a:lnTo>
                    <a:pt x="5094" y="2018"/>
                  </a:lnTo>
                  <a:lnTo>
                    <a:pt x="5101" y="2009"/>
                  </a:lnTo>
                  <a:lnTo>
                    <a:pt x="5090" y="2011"/>
                  </a:lnTo>
                  <a:lnTo>
                    <a:pt x="5078" y="2011"/>
                  </a:lnTo>
                  <a:lnTo>
                    <a:pt x="5082" y="2000"/>
                  </a:lnTo>
                  <a:lnTo>
                    <a:pt x="5086" y="1989"/>
                  </a:lnTo>
                  <a:lnTo>
                    <a:pt x="5084" y="1977"/>
                  </a:lnTo>
                  <a:lnTo>
                    <a:pt x="5075" y="1970"/>
                  </a:lnTo>
                  <a:lnTo>
                    <a:pt x="5075" y="1959"/>
                  </a:lnTo>
                  <a:lnTo>
                    <a:pt x="5067" y="1970"/>
                  </a:lnTo>
                  <a:lnTo>
                    <a:pt x="5059" y="1979"/>
                  </a:lnTo>
                  <a:lnTo>
                    <a:pt x="5070" y="1982"/>
                  </a:lnTo>
                  <a:lnTo>
                    <a:pt x="5061" y="1991"/>
                  </a:lnTo>
                  <a:lnTo>
                    <a:pt x="5050" y="1996"/>
                  </a:lnTo>
                  <a:lnTo>
                    <a:pt x="5039" y="1998"/>
                  </a:lnTo>
                  <a:lnTo>
                    <a:pt x="5029" y="1995"/>
                  </a:lnTo>
                  <a:lnTo>
                    <a:pt x="5030" y="1983"/>
                  </a:lnTo>
                  <a:lnTo>
                    <a:pt x="5028" y="1971"/>
                  </a:lnTo>
                  <a:lnTo>
                    <a:pt x="5039" y="1972"/>
                  </a:lnTo>
                  <a:lnTo>
                    <a:pt x="5045" y="1962"/>
                  </a:lnTo>
                  <a:lnTo>
                    <a:pt x="5055" y="1954"/>
                  </a:lnTo>
                  <a:lnTo>
                    <a:pt x="5045" y="1949"/>
                  </a:lnTo>
                  <a:lnTo>
                    <a:pt x="5048" y="1937"/>
                  </a:lnTo>
                  <a:lnTo>
                    <a:pt x="5056" y="1928"/>
                  </a:lnTo>
                  <a:lnTo>
                    <a:pt x="5066" y="1926"/>
                  </a:lnTo>
                  <a:lnTo>
                    <a:pt x="5079" y="1923"/>
                  </a:lnTo>
                  <a:lnTo>
                    <a:pt x="5088" y="1918"/>
                  </a:lnTo>
                  <a:lnTo>
                    <a:pt x="5082" y="1928"/>
                  </a:lnTo>
                  <a:lnTo>
                    <a:pt x="5073" y="1936"/>
                  </a:lnTo>
                  <a:lnTo>
                    <a:pt x="5072" y="1948"/>
                  </a:lnTo>
                  <a:lnTo>
                    <a:pt x="5082" y="1942"/>
                  </a:lnTo>
                  <a:lnTo>
                    <a:pt x="5091" y="1934"/>
                  </a:lnTo>
                  <a:lnTo>
                    <a:pt x="5101" y="1926"/>
                  </a:lnTo>
                  <a:lnTo>
                    <a:pt x="5090" y="1925"/>
                  </a:lnTo>
                  <a:lnTo>
                    <a:pt x="5095" y="1915"/>
                  </a:lnTo>
                  <a:lnTo>
                    <a:pt x="5087" y="1907"/>
                  </a:lnTo>
                  <a:lnTo>
                    <a:pt x="5078" y="1913"/>
                  </a:lnTo>
                  <a:lnTo>
                    <a:pt x="5067" y="1918"/>
                  </a:lnTo>
                  <a:lnTo>
                    <a:pt x="5055" y="1917"/>
                  </a:lnTo>
                  <a:lnTo>
                    <a:pt x="5042" y="1915"/>
                  </a:lnTo>
                  <a:lnTo>
                    <a:pt x="5034" y="1905"/>
                  </a:lnTo>
                  <a:lnTo>
                    <a:pt x="5030" y="1894"/>
                  </a:lnTo>
                  <a:lnTo>
                    <a:pt x="5019" y="1891"/>
                  </a:lnTo>
                  <a:lnTo>
                    <a:pt x="5016" y="1903"/>
                  </a:lnTo>
                  <a:lnTo>
                    <a:pt x="5005" y="1899"/>
                  </a:lnTo>
                  <a:lnTo>
                    <a:pt x="4994" y="1896"/>
                  </a:lnTo>
                  <a:lnTo>
                    <a:pt x="4983" y="1892"/>
                  </a:lnTo>
                  <a:lnTo>
                    <a:pt x="4973" y="1886"/>
                  </a:lnTo>
                  <a:lnTo>
                    <a:pt x="4965" y="1879"/>
                  </a:lnTo>
                  <a:lnTo>
                    <a:pt x="4954" y="1882"/>
                  </a:lnTo>
                  <a:lnTo>
                    <a:pt x="4940" y="1875"/>
                  </a:lnTo>
                  <a:lnTo>
                    <a:pt x="4939" y="1863"/>
                  </a:lnTo>
                  <a:lnTo>
                    <a:pt x="4928" y="1858"/>
                  </a:lnTo>
                  <a:lnTo>
                    <a:pt x="4919" y="1848"/>
                  </a:lnTo>
                  <a:lnTo>
                    <a:pt x="4912" y="1838"/>
                  </a:lnTo>
                  <a:lnTo>
                    <a:pt x="4909" y="1825"/>
                  </a:lnTo>
                  <a:lnTo>
                    <a:pt x="4912" y="1813"/>
                  </a:lnTo>
                  <a:lnTo>
                    <a:pt x="4919" y="1805"/>
                  </a:lnTo>
                  <a:lnTo>
                    <a:pt x="4926" y="1792"/>
                  </a:lnTo>
                  <a:lnTo>
                    <a:pt x="4937" y="1786"/>
                  </a:lnTo>
                  <a:lnTo>
                    <a:pt x="4951" y="1791"/>
                  </a:lnTo>
                  <a:lnTo>
                    <a:pt x="4941" y="1784"/>
                  </a:lnTo>
                  <a:lnTo>
                    <a:pt x="4948" y="1773"/>
                  </a:lnTo>
                  <a:lnTo>
                    <a:pt x="4936" y="1777"/>
                  </a:lnTo>
                  <a:lnTo>
                    <a:pt x="4926" y="1778"/>
                  </a:lnTo>
                  <a:lnTo>
                    <a:pt x="4916" y="1767"/>
                  </a:lnTo>
                  <a:lnTo>
                    <a:pt x="4906" y="1760"/>
                  </a:lnTo>
                  <a:lnTo>
                    <a:pt x="4911" y="1749"/>
                  </a:lnTo>
                  <a:lnTo>
                    <a:pt x="4914" y="1737"/>
                  </a:lnTo>
                  <a:lnTo>
                    <a:pt x="4921" y="1728"/>
                  </a:lnTo>
                  <a:lnTo>
                    <a:pt x="4910" y="1721"/>
                  </a:lnTo>
                  <a:lnTo>
                    <a:pt x="4921" y="1720"/>
                  </a:lnTo>
                  <a:lnTo>
                    <a:pt x="4917" y="1708"/>
                  </a:lnTo>
                  <a:lnTo>
                    <a:pt x="4927" y="1701"/>
                  </a:lnTo>
                  <a:lnTo>
                    <a:pt x="4932" y="1690"/>
                  </a:lnTo>
                  <a:lnTo>
                    <a:pt x="4943" y="1688"/>
                  </a:lnTo>
                  <a:lnTo>
                    <a:pt x="4955" y="1698"/>
                  </a:lnTo>
                  <a:lnTo>
                    <a:pt x="4967" y="1703"/>
                  </a:lnTo>
                  <a:lnTo>
                    <a:pt x="4975" y="1695"/>
                  </a:lnTo>
                  <a:lnTo>
                    <a:pt x="4972" y="1684"/>
                  </a:lnTo>
                  <a:lnTo>
                    <a:pt x="4981" y="1677"/>
                  </a:lnTo>
                  <a:lnTo>
                    <a:pt x="4992" y="1676"/>
                  </a:lnTo>
                  <a:lnTo>
                    <a:pt x="4980" y="1677"/>
                  </a:lnTo>
                  <a:lnTo>
                    <a:pt x="4969" y="1679"/>
                  </a:lnTo>
                  <a:lnTo>
                    <a:pt x="4958" y="1677"/>
                  </a:lnTo>
                  <a:lnTo>
                    <a:pt x="4947" y="1673"/>
                  </a:lnTo>
                  <a:lnTo>
                    <a:pt x="4955" y="1663"/>
                  </a:lnTo>
                  <a:lnTo>
                    <a:pt x="4965" y="1658"/>
                  </a:lnTo>
                  <a:lnTo>
                    <a:pt x="4974" y="1650"/>
                  </a:lnTo>
                  <a:lnTo>
                    <a:pt x="4983" y="1642"/>
                  </a:lnTo>
                  <a:lnTo>
                    <a:pt x="4987" y="1638"/>
                  </a:lnTo>
                  <a:lnTo>
                    <a:pt x="5002" y="1637"/>
                  </a:lnTo>
                  <a:lnTo>
                    <a:pt x="5013" y="1636"/>
                  </a:lnTo>
                  <a:lnTo>
                    <a:pt x="5024" y="1637"/>
                  </a:lnTo>
                  <a:lnTo>
                    <a:pt x="5012" y="1636"/>
                  </a:lnTo>
                  <a:lnTo>
                    <a:pt x="4997" y="1637"/>
                  </a:lnTo>
                  <a:lnTo>
                    <a:pt x="4991" y="1626"/>
                  </a:lnTo>
                  <a:lnTo>
                    <a:pt x="5002" y="1623"/>
                  </a:lnTo>
                  <a:lnTo>
                    <a:pt x="5015" y="1620"/>
                  </a:lnTo>
                  <a:lnTo>
                    <a:pt x="5028" y="1619"/>
                  </a:lnTo>
                  <a:lnTo>
                    <a:pt x="5038" y="1625"/>
                  </a:lnTo>
                  <a:lnTo>
                    <a:pt x="5035" y="1637"/>
                  </a:lnTo>
                  <a:lnTo>
                    <a:pt x="5025" y="1640"/>
                  </a:lnTo>
                  <a:lnTo>
                    <a:pt x="5036" y="1641"/>
                  </a:lnTo>
                  <a:lnTo>
                    <a:pt x="5040" y="1653"/>
                  </a:lnTo>
                  <a:lnTo>
                    <a:pt x="5049" y="1646"/>
                  </a:lnTo>
                  <a:lnTo>
                    <a:pt x="5061" y="1645"/>
                  </a:lnTo>
                  <a:lnTo>
                    <a:pt x="5071" y="1649"/>
                  </a:lnTo>
                  <a:lnTo>
                    <a:pt x="5082" y="1648"/>
                  </a:lnTo>
                  <a:lnTo>
                    <a:pt x="5076" y="1658"/>
                  </a:lnTo>
                  <a:lnTo>
                    <a:pt x="5084" y="1668"/>
                  </a:lnTo>
                  <a:lnTo>
                    <a:pt x="5095" y="1673"/>
                  </a:lnTo>
                  <a:lnTo>
                    <a:pt x="5110" y="1682"/>
                  </a:lnTo>
                  <a:lnTo>
                    <a:pt x="5115" y="1693"/>
                  </a:lnTo>
                  <a:lnTo>
                    <a:pt x="5125" y="1700"/>
                  </a:lnTo>
                  <a:lnTo>
                    <a:pt x="5129" y="1713"/>
                  </a:lnTo>
                  <a:lnTo>
                    <a:pt x="5132" y="1724"/>
                  </a:lnTo>
                  <a:lnTo>
                    <a:pt x="5131" y="1737"/>
                  </a:lnTo>
                  <a:lnTo>
                    <a:pt x="5129" y="1749"/>
                  </a:lnTo>
                  <a:lnTo>
                    <a:pt x="5135" y="1759"/>
                  </a:lnTo>
                  <a:lnTo>
                    <a:pt x="5144" y="1767"/>
                  </a:lnTo>
                  <a:lnTo>
                    <a:pt x="5153" y="1775"/>
                  </a:lnTo>
                  <a:lnTo>
                    <a:pt x="5163" y="1779"/>
                  </a:lnTo>
                  <a:lnTo>
                    <a:pt x="5174" y="1784"/>
                  </a:lnTo>
                  <a:lnTo>
                    <a:pt x="5168" y="1794"/>
                  </a:lnTo>
                  <a:lnTo>
                    <a:pt x="5177" y="1803"/>
                  </a:lnTo>
                  <a:lnTo>
                    <a:pt x="5181" y="1814"/>
                  </a:lnTo>
                  <a:lnTo>
                    <a:pt x="5186" y="1824"/>
                  </a:lnTo>
                  <a:lnTo>
                    <a:pt x="5189" y="1813"/>
                  </a:lnTo>
                  <a:lnTo>
                    <a:pt x="5201" y="1812"/>
                  </a:lnTo>
                  <a:lnTo>
                    <a:pt x="5202" y="1825"/>
                  </a:lnTo>
                  <a:lnTo>
                    <a:pt x="5212" y="1831"/>
                  </a:lnTo>
                  <a:lnTo>
                    <a:pt x="5200" y="1838"/>
                  </a:lnTo>
                  <a:lnTo>
                    <a:pt x="5189" y="1839"/>
                  </a:lnTo>
                  <a:lnTo>
                    <a:pt x="5178" y="1835"/>
                  </a:lnTo>
                  <a:lnTo>
                    <a:pt x="5170" y="1825"/>
                  </a:lnTo>
                  <a:lnTo>
                    <a:pt x="5162" y="1832"/>
                  </a:lnTo>
                  <a:lnTo>
                    <a:pt x="5151" y="1833"/>
                  </a:lnTo>
                  <a:lnTo>
                    <a:pt x="5153" y="1845"/>
                  </a:lnTo>
                  <a:lnTo>
                    <a:pt x="5164" y="1843"/>
                  </a:lnTo>
                  <a:lnTo>
                    <a:pt x="5176" y="1843"/>
                  </a:lnTo>
                  <a:lnTo>
                    <a:pt x="5186" y="1849"/>
                  </a:lnTo>
                  <a:lnTo>
                    <a:pt x="5177" y="1857"/>
                  </a:lnTo>
                  <a:lnTo>
                    <a:pt x="5168" y="1864"/>
                  </a:lnTo>
                  <a:lnTo>
                    <a:pt x="5159" y="1872"/>
                  </a:lnTo>
                  <a:lnTo>
                    <a:pt x="5150" y="1879"/>
                  </a:lnTo>
                  <a:lnTo>
                    <a:pt x="5138" y="1884"/>
                  </a:lnTo>
                  <a:lnTo>
                    <a:pt x="5151" y="1887"/>
                  </a:lnTo>
                  <a:lnTo>
                    <a:pt x="5140" y="1891"/>
                  </a:lnTo>
                  <a:lnTo>
                    <a:pt x="5129" y="1891"/>
                  </a:lnTo>
                  <a:lnTo>
                    <a:pt x="5141" y="1892"/>
                  </a:lnTo>
                  <a:lnTo>
                    <a:pt x="5155" y="1888"/>
                  </a:lnTo>
                  <a:lnTo>
                    <a:pt x="5164" y="1894"/>
                  </a:lnTo>
                  <a:lnTo>
                    <a:pt x="5174" y="1901"/>
                  </a:lnTo>
                  <a:lnTo>
                    <a:pt x="5184" y="1907"/>
                  </a:lnTo>
                  <a:lnTo>
                    <a:pt x="5194" y="1912"/>
                  </a:lnTo>
                  <a:lnTo>
                    <a:pt x="5204" y="1904"/>
                  </a:lnTo>
                  <a:lnTo>
                    <a:pt x="5214" y="1895"/>
                  </a:lnTo>
                  <a:lnTo>
                    <a:pt x="5226" y="1893"/>
                  </a:lnTo>
                  <a:lnTo>
                    <a:pt x="5222" y="1906"/>
                  </a:lnTo>
                  <a:lnTo>
                    <a:pt x="5211" y="1907"/>
                  </a:lnTo>
                  <a:lnTo>
                    <a:pt x="5222" y="1908"/>
                  </a:lnTo>
                  <a:lnTo>
                    <a:pt x="5233" y="1903"/>
                  </a:lnTo>
                  <a:lnTo>
                    <a:pt x="5243" y="1908"/>
                  </a:lnTo>
                  <a:lnTo>
                    <a:pt x="5233" y="1915"/>
                  </a:lnTo>
                  <a:lnTo>
                    <a:pt x="5243" y="1910"/>
                  </a:lnTo>
                  <a:lnTo>
                    <a:pt x="5254" y="1911"/>
                  </a:lnTo>
                  <a:lnTo>
                    <a:pt x="5264" y="1906"/>
                  </a:lnTo>
                  <a:lnTo>
                    <a:pt x="5275" y="1910"/>
                  </a:lnTo>
                  <a:lnTo>
                    <a:pt x="5266" y="1916"/>
                  </a:lnTo>
                  <a:lnTo>
                    <a:pt x="5257" y="1925"/>
                  </a:lnTo>
                  <a:lnTo>
                    <a:pt x="5254" y="1937"/>
                  </a:lnTo>
                  <a:lnTo>
                    <a:pt x="5243" y="1936"/>
                  </a:lnTo>
                  <a:lnTo>
                    <a:pt x="5232" y="1934"/>
                  </a:lnTo>
                  <a:lnTo>
                    <a:pt x="5221" y="1929"/>
                  </a:lnTo>
                  <a:lnTo>
                    <a:pt x="5231" y="1935"/>
                  </a:lnTo>
                  <a:lnTo>
                    <a:pt x="5240" y="1942"/>
                  </a:lnTo>
                  <a:lnTo>
                    <a:pt x="5252" y="1950"/>
                  </a:lnTo>
                  <a:lnTo>
                    <a:pt x="5264" y="1958"/>
                  </a:lnTo>
                  <a:lnTo>
                    <a:pt x="5269" y="1971"/>
                  </a:lnTo>
                  <a:lnTo>
                    <a:pt x="5276" y="1980"/>
                  </a:lnTo>
                  <a:lnTo>
                    <a:pt x="5268" y="1988"/>
                  </a:lnTo>
                  <a:lnTo>
                    <a:pt x="5273" y="1998"/>
                  </a:lnTo>
                  <a:lnTo>
                    <a:pt x="5272" y="2010"/>
                  </a:lnTo>
                  <a:lnTo>
                    <a:pt x="5274" y="2022"/>
                  </a:lnTo>
                  <a:lnTo>
                    <a:pt x="5275" y="2034"/>
                  </a:lnTo>
                  <a:lnTo>
                    <a:pt x="5285" y="2037"/>
                  </a:lnTo>
                  <a:lnTo>
                    <a:pt x="5273" y="2043"/>
                  </a:lnTo>
                  <a:lnTo>
                    <a:pt x="5284" y="2040"/>
                  </a:lnTo>
                  <a:lnTo>
                    <a:pt x="5287" y="2051"/>
                  </a:lnTo>
                  <a:lnTo>
                    <a:pt x="5298" y="2049"/>
                  </a:lnTo>
                  <a:lnTo>
                    <a:pt x="5303" y="2038"/>
                  </a:lnTo>
                  <a:lnTo>
                    <a:pt x="5311" y="2028"/>
                  </a:lnTo>
                  <a:lnTo>
                    <a:pt x="5318" y="2018"/>
                  </a:lnTo>
                  <a:lnTo>
                    <a:pt x="5307" y="2011"/>
                  </a:lnTo>
                  <a:lnTo>
                    <a:pt x="5314" y="2002"/>
                  </a:lnTo>
                  <a:lnTo>
                    <a:pt x="5322" y="1994"/>
                  </a:lnTo>
                  <a:lnTo>
                    <a:pt x="5321" y="1982"/>
                  </a:lnTo>
                  <a:lnTo>
                    <a:pt x="5320" y="1970"/>
                  </a:lnTo>
                  <a:lnTo>
                    <a:pt x="5328" y="1960"/>
                  </a:lnTo>
                  <a:lnTo>
                    <a:pt x="5336" y="1951"/>
                  </a:lnTo>
                  <a:lnTo>
                    <a:pt x="5342" y="1941"/>
                  </a:lnTo>
                  <a:lnTo>
                    <a:pt x="5353" y="1936"/>
                  </a:lnTo>
                  <a:lnTo>
                    <a:pt x="5364" y="1939"/>
                  </a:lnTo>
                  <a:lnTo>
                    <a:pt x="5371" y="1948"/>
                  </a:lnTo>
                  <a:lnTo>
                    <a:pt x="5379" y="1958"/>
                  </a:lnTo>
                  <a:lnTo>
                    <a:pt x="5389" y="1964"/>
                  </a:lnTo>
                  <a:lnTo>
                    <a:pt x="5401" y="1970"/>
                  </a:lnTo>
                  <a:lnTo>
                    <a:pt x="5411" y="1978"/>
                  </a:lnTo>
                  <a:lnTo>
                    <a:pt x="5420" y="1986"/>
                  </a:lnTo>
                  <a:lnTo>
                    <a:pt x="5426" y="1995"/>
                  </a:lnTo>
                  <a:lnTo>
                    <a:pt x="5428" y="2008"/>
                  </a:lnTo>
                  <a:lnTo>
                    <a:pt x="5430" y="2020"/>
                  </a:lnTo>
                  <a:lnTo>
                    <a:pt x="5435" y="2032"/>
                  </a:lnTo>
                  <a:lnTo>
                    <a:pt x="5436" y="2044"/>
                  </a:lnTo>
                  <a:lnTo>
                    <a:pt x="5430" y="2054"/>
                  </a:lnTo>
                  <a:lnTo>
                    <a:pt x="5418" y="2052"/>
                  </a:lnTo>
                  <a:lnTo>
                    <a:pt x="5413" y="2038"/>
                  </a:lnTo>
                  <a:lnTo>
                    <a:pt x="5402" y="2046"/>
                  </a:lnTo>
                  <a:lnTo>
                    <a:pt x="5406" y="2060"/>
                  </a:lnTo>
                  <a:lnTo>
                    <a:pt x="5404" y="2073"/>
                  </a:lnTo>
                  <a:lnTo>
                    <a:pt x="5403" y="2085"/>
                  </a:lnTo>
                  <a:lnTo>
                    <a:pt x="5408" y="2097"/>
                  </a:lnTo>
                  <a:lnTo>
                    <a:pt x="5414" y="2107"/>
                  </a:lnTo>
                  <a:lnTo>
                    <a:pt x="5419" y="2117"/>
                  </a:lnTo>
                  <a:lnTo>
                    <a:pt x="5429" y="2123"/>
                  </a:lnTo>
                  <a:lnTo>
                    <a:pt x="5438" y="2132"/>
                  </a:lnTo>
                  <a:lnTo>
                    <a:pt x="5446" y="2141"/>
                  </a:lnTo>
                  <a:lnTo>
                    <a:pt x="5454" y="2150"/>
                  </a:lnTo>
                  <a:lnTo>
                    <a:pt x="5457" y="2161"/>
                  </a:lnTo>
                  <a:lnTo>
                    <a:pt x="5455" y="2174"/>
                  </a:lnTo>
                  <a:lnTo>
                    <a:pt x="5465" y="2169"/>
                  </a:lnTo>
                  <a:lnTo>
                    <a:pt x="5476" y="2166"/>
                  </a:lnTo>
                  <a:lnTo>
                    <a:pt x="5486" y="2163"/>
                  </a:lnTo>
                  <a:lnTo>
                    <a:pt x="5480" y="2153"/>
                  </a:lnTo>
                  <a:lnTo>
                    <a:pt x="5490" y="2148"/>
                  </a:lnTo>
                  <a:lnTo>
                    <a:pt x="5500" y="2144"/>
                  </a:lnTo>
                  <a:lnTo>
                    <a:pt x="5509" y="2150"/>
                  </a:lnTo>
                  <a:lnTo>
                    <a:pt x="5514" y="2140"/>
                  </a:lnTo>
                  <a:lnTo>
                    <a:pt x="5515" y="2128"/>
                  </a:lnTo>
                  <a:lnTo>
                    <a:pt x="5513" y="2116"/>
                  </a:lnTo>
                  <a:lnTo>
                    <a:pt x="5518" y="2102"/>
                  </a:lnTo>
                  <a:lnTo>
                    <a:pt x="5528" y="2093"/>
                  </a:lnTo>
                  <a:lnTo>
                    <a:pt x="5537" y="2085"/>
                  </a:lnTo>
                  <a:lnTo>
                    <a:pt x="5547" y="2078"/>
                  </a:lnTo>
                  <a:lnTo>
                    <a:pt x="5551" y="2067"/>
                  </a:lnTo>
                  <a:lnTo>
                    <a:pt x="5556" y="2057"/>
                  </a:lnTo>
                  <a:lnTo>
                    <a:pt x="5555" y="2045"/>
                  </a:lnTo>
                  <a:lnTo>
                    <a:pt x="5563" y="2034"/>
                  </a:lnTo>
                  <a:lnTo>
                    <a:pt x="5562" y="2023"/>
                  </a:lnTo>
                  <a:lnTo>
                    <a:pt x="5561" y="2010"/>
                  </a:lnTo>
                  <a:lnTo>
                    <a:pt x="5565" y="1999"/>
                  </a:lnTo>
                  <a:lnTo>
                    <a:pt x="5576" y="1996"/>
                  </a:lnTo>
                  <a:lnTo>
                    <a:pt x="5587" y="1999"/>
                  </a:lnTo>
                  <a:lnTo>
                    <a:pt x="5598" y="1996"/>
                  </a:lnTo>
                  <a:lnTo>
                    <a:pt x="5609" y="1995"/>
                  </a:lnTo>
                  <a:lnTo>
                    <a:pt x="5621" y="1998"/>
                  </a:lnTo>
                  <a:lnTo>
                    <a:pt x="5615" y="1989"/>
                  </a:lnTo>
                  <a:lnTo>
                    <a:pt x="5603" y="1989"/>
                  </a:lnTo>
                  <a:lnTo>
                    <a:pt x="5593" y="1984"/>
                  </a:lnTo>
                  <a:lnTo>
                    <a:pt x="5604" y="1982"/>
                  </a:lnTo>
                  <a:lnTo>
                    <a:pt x="5597" y="1973"/>
                  </a:lnTo>
                  <a:lnTo>
                    <a:pt x="5609" y="1974"/>
                  </a:lnTo>
                  <a:lnTo>
                    <a:pt x="5619" y="1977"/>
                  </a:lnTo>
                  <a:lnTo>
                    <a:pt x="5610" y="1970"/>
                  </a:lnTo>
                  <a:lnTo>
                    <a:pt x="5620" y="1966"/>
                  </a:lnTo>
                  <a:lnTo>
                    <a:pt x="5631" y="1968"/>
                  </a:lnTo>
                  <a:lnTo>
                    <a:pt x="5620" y="1963"/>
                  </a:lnTo>
                  <a:lnTo>
                    <a:pt x="5610" y="1959"/>
                  </a:lnTo>
                  <a:lnTo>
                    <a:pt x="5599" y="1955"/>
                  </a:lnTo>
                  <a:lnTo>
                    <a:pt x="5587" y="1951"/>
                  </a:lnTo>
                  <a:lnTo>
                    <a:pt x="5580" y="1941"/>
                  </a:lnTo>
                  <a:lnTo>
                    <a:pt x="5578" y="1929"/>
                  </a:lnTo>
                  <a:lnTo>
                    <a:pt x="5584" y="1919"/>
                  </a:lnTo>
                  <a:lnTo>
                    <a:pt x="5572" y="1913"/>
                  </a:lnTo>
                  <a:lnTo>
                    <a:pt x="5579" y="1903"/>
                  </a:lnTo>
                  <a:lnTo>
                    <a:pt x="5572" y="1893"/>
                  </a:lnTo>
                  <a:lnTo>
                    <a:pt x="5580" y="1885"/>
                  </a:lnTo>
                  <a:lnTo>
                    <a:pt x="5591" y="1879"/>
                  </a:lnTo>
                  <a:lnTo>
                    <a:pt x="5581" y="1873"/>
                  </a:lnTo>
                  <a:lnTo>
                    <a:pt x="5570" y="1875"/>
                  </a:lnTo>
                  <a:lnTo>
                    <a:pt x="5580" y="1871"/>
                  </a:lnTo>
                  <a:lnTo>
                    <a:pt x="5590" y="1875"/>
                  </a:lnTo>
                  <a:lnTo>
                    <a:pt x="5603" y="1881"/>
                  </a:lnTo>
                  <a:lnTo>
                    <a:pt x="5613" y="1875"/>
                  </a:lnTo>
                  <a:lnTo>
                    <a:pt x="5624" y="1872"/>
                  </a:lnTo>
                  <a:lnTo>
                    <a:pt x="5637" y="1870"/>
                  </a:lnTo>
                  <a:lnTo>
                    <a:pt x="5649" y="1873"/>
                  </a:lnTo>
                  <a:lnTo>
                    <a:pt x="5659" y="1877"/>
                  </a:lnTo>
                  <a:lnTo>
                    <a:pt x="5672" y="1884"/>
                  </a:lnTo>
                  <a:lnTo>
                    <a:pt x="5683" y="1888"/>
                  </a:lnTo>
                  <a:lnTo>
                    <a:pt x="5694" y="1890"/>
                  </a:lnTo>
                  <a:lnTo>
                    <a:pt x="5705" y="1894"/>
                  </a:lnTo>
                  <a:lnTo>
                    <a:pt x="5716" y="1889"/>
                  </a:lnTo>
                  <a:lnTo>
                    <a:pt x="5728" y="1890"/>
                  </a:lnTo>
                  <a:lnTo>
                    <a:pt x="5742" y="1890"/>
                  </a:lnTo>
                  <a:lnTo>
                    <a:pt x="5754" y="1892"/>
                  </a:lnTo>
                  <a:lnTo>
                    <a:pt x="5765" y="1895"/>
                  </a:lnTo>
                  <a:lnTo>
                    <a:pt x="5753" y="1894"/>
                  </a:lnTo>
                  <a:lnTo>
                    <a:pt x="5743" y="1902"/>
                  </a:lnTo>
                  <a:lnTo>
                    <a:pt x="5753" y="1908"/>
                  </a:lnTo>
                  <a:lnTo>
                    <a:pt x="5742" y="1911"/>
                  </a:lnTo>
                  <a:lnTo>
                    <a:pt x="5729" y="1910"/>
                  </a:lnTo>
                  <a:lnTo>
                    <a:pt x="5716" y="1906"/>
                  </a:lnTo>
                  <a:lnTo>
                    <a:pt x="5728" y="1910"/>
                  </a:lnTo>
                  <a:lnTo>
                    <a:pt x="5739" y="1913"/>
                  </a:lnTo>
                  <a:lnTo>
                    <a:pt x="5752" y="1916"/>
                  </a:lnTo>
                  <a:lnTo>
                    <a:pt x="5764" y="1921"/>
                  </a:lnTo>
                  <a:lnTo>
                    <a:pt x="5772" y="1930"/>
                  </a:lnTo>
                  <a:lnTo>
                    <a:pt x="5774" y="1942"/>
                  </a:lnTo>
                  <a:lnTo>
                    <a:pt x="5785" y="1937"/>
                  </a:lnTo>
                  <a:lnTo>
                    <a:pt x="5799" y="1939"/>
                  </a:lnTo>
                  <a:lnTo>
                    <a:pt x="5812" y="1942"/>
                  </a:lnTo>
                  <a:lnTo>
                    <a:pt x="5822" y="1945"/>
                  </a:lnTo>
                  <a:lnTo>
                    <a:pt x="5830" y="1957"/>
                  </a:lnTo>
                  <a:lnTo>
                    <a:pt x="5818" y="1960"/>
                  </a:lnTo>
                  <a:lnTo>
                    <a:pt x="5811" y="1969"/>
                  </a:lnTo>
                  <a:lnTo>
                    <a:pt x="5800" y="1974"/>
                  </a:lnTo>
                  <a:lnTo>
                    <a:pt x="5789" y="1979"/>
                  </a:lnTo>
                  <a:lnTo>
                    <a:pt x="5800" y="1979"/>
                  </a:lnTo>
                  <a:lnTo>
                    <a:pt x="5811" y="1982"/>
                  </a:lnTo>
                  <a:lnTo>
                    <a:pt x="5822" y="1982"/>
                  </a:lnTo>
                  <a:lnTo>
                    <a:pt x="5832" y="1993"/>
                  </a:lnTo>
                  <a:lnTo>
                    <a:pt x="5831" y="2004"/>
                  </a:lnTo>
                  <a:lnTo>
                    <a:pt x="5823" y="2014"/>
                  </a:lnTo>
                  <a:lnTo>
                    <a:pt x="5812" y="2019"/>
                  </a:lnTo>
                  <a:lnTo>
                    <a:pt x="5800" y="2020"/>
                  </a:lnTo>
                  <a:lnTo>
                    <a:pt x="5793" y="2029"/>
                  </a:lnTo>
                  <a:lnTo>
                    <a:pt x="5782" y="2027"/>
                  </a:lnTo>
                  <a:lnTo>
                    <a:pt x="5773" y="2020"/>
                  </a:lnTo>
                  <a:lnTo>
                    <a:pt x="5764" y="2028"/>
                  </a:lnTo>
                  <a:lnTo>
                    <a:pt x="5752" y="2023"/>
                  </a:lnTo>
                  <a:lnTo>
                    <a:pt x="5747" y="2035"/>
                  </a:lnTo>
                  <a:lnTo>
                    <a:pt x="5758" y="2037"/>
                  </a:lnTo>
                  <a:lnTo>
                    <a:pt x="5769" y="2039"/>
                  </a:lnTo>
                  <a:lnTo>
                    <a:pt x="5782" y="2042"/>
                  </a:lnTo>
                  <a:lnTo>
                    <a:pt x="5770" y="2042"/>
                  </a:lnTo>
                  <a:lnTo>
                    <a:pt x="5759" y="2044"/>
                  </a:lnTo>
                  <a:lnTo>
                    <a:pt x="5770" y="2047"/>
                  </a:lnTo>
                  <a:lnTo>
                    <a:pt x="5767" y="2058"/>
                  </a:lnTo>
                  <a:lnTo>
                    <a:pt x="5775" y="2067"/>
                  </a:lnTo>
                  <a:lnTo>
                    <a:pt x="5783" y="2056"/>
                  </a:lnTo>
                  <a:lnTo>
                    <a:pt x="5782" y="2068"/>
                  </a:lnTo>
                  <a:lnTo>
                    <a:pt x="5777" y="2078"/>
                  </a:lnTo>
                  <a:lnTo>
                    <a:pt x="5779" y="2089"/>
                  </a:lnTo>
                  <a:lnTo>
                    <a:pt x="5788" y="2096"/>
                  </a:lnTo>
                  <a:lnTo>
                    <a:pt x="5798" y="2102"/>
                  </a:lnTo>
                  <a:lnTo>
                    <a:pt x="5807" y="2111"/>
                  </a:lnTo>
                  <a:lnTo>
                    <a:pt x="5814" y="2119"/>
                  </a:lnTo>
                  <a:lnTo>
                    <a:pt x="5822" y="2128"/>
                  </a:lnTo>
                  <a:lnTo>
                    <a:pt x="5830" y="2135"/>
                  </a:lnTo>
                  <a:lnTo>
                    <a:pt x="5828" y="2147"/>
                  </a:lnTo>
                  <a:lnTo>
                    <a:pt x="5824" y="2158"/>
                  </a:lnTo>
                  <a:lnTo>
                    <a:pt x="5823" y="2171"/>
                  </a:lnTo>
                  <a:lnTo>
                    <a:pt x="5820" y="2183"/>
                  </a:lnTo>
                  <a:lnTo>
                    <a:pt x="5811" y="2189"/>
                  </a:lnTo>
                  <a:lnTo>
                    <a:pt x="5799" y="2190"/>
                  </a:lnTo>
                  <a:lnTo>
                    <a:pt x="5788" y="2194"/>
                  </a:lnTo>
                  <a:lnTo>
                    <a:pt x="5782" y="2204"/>
                  </a:lnTo>
                  <a:lnTo>
                    <a:pt x="5775" y="2214"/>
                  </a:lnTo>
                  <a:lnTo>
                    <a:pt x="5765" y="2217"/>
                  </a:lnTo>
                  <a:lnTo>
                    <a:pt x="5757" y="2226"/>
                  </a:lnTo>
                  <a:lnTo>
                    <a:pt x="5750" y="2235"/>
                  </a:lnTo>
                  <a:lnTo>
                    <a:pt x="5739" y="2235"/>
                  </a:lnTo>
                  <a:lnTo>
                    <a:pt x="5728" y="2237"/>
                  </a:lnTo>
                  <a:lnTo>
                    <a:pt x="5718" y="2247"/>
                  </a:lnTo>
                  <a:lnTo>
                    <a:pt x="5709" y="2254"/>
                  </a:lnTo>
                  <a:lnTo>
                    <a:pt x="5699" y="2259"/>
                  </a:lnTo>
                  <a:lnTo>
                    <a:pt x="5689" y="2254"/>
                  </a:lnTo>
                  <a:lnTo>
                    <a:pt x="5685" y="2242"/>
                  </a:lnTo>
                  <a:lnTo>
                    <a:pt x="5674" y="2237"/>
                  </a:lnTo>
                  <a:lnTo>
                    <a:pt x="5666" y="2230"/>
                  </a:lnTo>
                  <a:lnTo>
                    <a:pt x="5672" y="2220"/>
                  </a:lnTo>
                  <a:lnTo>
                    <a:pt x="5672" y="2207"/>
                  </a:lnTo>
                  <a:lnTo>
                    <a:pt x="5663" y="2213"/>
                  </a:lnTo>
                  <a:lnTo>
                    <a:pt x="5654" y="2220"/>
                  </a:lnTo>
                  <a:lnTo>
                    <a:pt x="5646" y="2211"/>
                  </a:lnTo>
                  <a:lnTo>
                    <a:pt x="5640" y="2201"/>
                  </a:lnTo>
                  <a:lnTo>
                    <a:pt x="5632" y="2193"/>
                  </a:lnTo>
                  <a:lnTo>
                    <a:pt x="5644" y="2193"/>
                  </a:lnTo>
                  <a:lnTo>
                    <a:pt x="5632" y="2190"/>
                  </a:lnTo>
                  <a:lnTo>
                    <a:pt x="5619" y="2187"/>
                  </a:lnTo>
                  <a:lnTo>
                    <a:pt x="5609" y="2183"/>
                  </a:lnTo>
                  <a:lnTo>
                    <a:pt x="5618" y="2189"/>
                  </a:lnTo>
                  <a:lnTo>
                    <a:pt x="5608" y="2193"/>
                  </a:lnTo>
                  <a:lnTo>
                    <a:pt x="5597" y="2197"/>
                  </a:lnTo>
                  <a:lnTo>
                    <a:pt x="5606" y="2205"/>
                  </a:lnTo>
                  <a:lnTo>
                    <a:pt x="5616" y="2198"/>
                  </a:lnTo>
                  <a:lnTo>
                    <a:pt x="5626" y="2196"/>
                  </a:lnTo>
                  <a:lnTo>
                    <a:pt x="5635" y="2206"/>
                  </a:lnTo>
                  <a:lnTo>
                    <a:pt x="5623" y="2205"/>
                  </a:lnTo>
                  <a:lnTo>
                    <a:pt x="5636" y="2209"/>
                  </a:lnTo>
                  <a:lnTo>
                    <a:pt x="5646" y="2212"/>
                  </a:lnTo>
                  <a:lnTo>
                    <a:pt x="5653" y="2221"/>
                  </a:lnTo>
                  <a:lnTo>
                    <a:pt x="5654" y="2233"/>
                  </a:lnTo>
                  <a:lnTo>
                    <a:pt x="5663" y="2241"/>
                  </a:lnTo>
                  <a:lnTo>
                    <a:pt x="5671" y="2249"/>
                  </a:lnTo>
                  <a:lnTo>
                    <a:pt x="5673" y="2261"/>
                  </a:lnTo>
                  <a:lnTo>
                    <a:pt x="5681" y="2270"/>
                  </a:lnTo>
                  <a:lnTo>
                    <a:pt x="5675" y="2281"/>
                  </a:lnTo>
                  <a:lnTo>
                    <a:pt x="5666" y="2274"/>
                  </a:lnTo>
                  <a:lnTo>
                    <a:pt x="5657" y="2268"/>
                  </a:lnTo>
                  <a:lnTo>
                    <a:pt x="5646" y="2264"/>
                  </a:lnTo>
                  <a:lnTo>
                    <a:pt x="5638" y="2256"/>
                  </a:lnTo>
                  <a:lnTo>
                    <a:pt x="5626" y="2260"/>
                  </a:lnTo>
                  <a:lnTo>
                    <a:pt x="5636" y="2269"/>
                  </a:lnTo>
                  <a:lnTo>
                    <a:pt x="5643" y="2278"/>
                  </a:lnTo>
                  <a:lnTo>
                    <a:pt x="5632" y="2275"/>
                  </a:lnTo>
                  <a:lnTo>
                    <a:pt x="5621" y="2274"/>
                  </a:lnTo>
                  <a:lnTo>
                    <a:pt x="5610" y="2268"/>
                  </a:lnTo>
                  <a:lnTo>
                    <a:pt x="5599" y="2266"/>
                  </a:lnTo>
                  <a:lnTo>
                    <a:pt x="5588" y="2264"/>
                  </a:lnTo>
                  <a:lnTo>
                    <a:pt x="5585" y="2249"/>
                  </a:lnTo>
                  <a:lnTo>
                    <a:pt x="5580" y="2237"/>
                  </a:lnTo>
                  <a:lnTo>
                    <a:pt x="5569" y="2236"/>
                  </a:lnTo>
                  <a:lnTo>
                    <a:pt x="5558" y="2240"/>
                  </a:lnTo>
                  <a:lnTo>
                    <a:pt x="5547" y="2242"/>
                  </a:lnTo>
                  <a:lnTo>
                    <a:pt x="5536" y="2242"/>
                  </a:lnTo>
                  <a:lnTo>
                    <a:pt x="5526" y="2238"/>
                  </a:lnTo>
                  <a:lnTo>
                    <a:pt x="5514" y="2239"/>
                  </a:lnTo>
                  <a:lnTo>
                    <a:pt x="5503" y="2240"/>
                  </a:lnTo>
                  <a:lnTo>
                    <a:pt x="5497" y="2250"/>
                  </a:lnTo>
                  <a:lnTo>
                    <a:pt x="5504" y="2259"/>
                  </a:lnTo>
                  <a:lnTo>
                    <a:pt x="5514" y="2263"/>
                  </a:lnTo>
                  <a:lnTo>
                    <a:pt x="5528" y="2268"/>
                  </a:lnTo>
                  <a:lnTo>
                    <a:pt x="5539" y="2271"/>
                  </a:lnTo>
                  <a:lnTo>
                    <a:pt x="5550" y="2275"/>
                  </a:lnTo>
                  <a:lnTo>
                    <a:pt x="5544" y="2285"/>
                  </a:lnTo>
                  <a:lnTo>
                    <a:pt x="5539" y="2296"/>
                  </a:lnTo>
                  <a:lnTo>
                    <a:pt x="5530" y="2302"/>
                  </a:lnTo>
                  <a:lnTo>
                    <a:pt x="5519" y="2306"/>
                  </a:lnTo>
                  <a:lnTo>
                    <a:pt x="5514" y="2318"/>
                  </a:lnTo>
                  <a:lnTo>
                    <a:pt x="5512" y="2329"/>
                  </a:lnTo>
                  <a:lnTo>
                    <a:pt x="5502" y="2334"/>
                  </a:lnTo>
                  <a:lnTo>
                    <a:pt x="5494" y="2343"/>
                  </a:lnTo>
                  <a:lnTo>
                    <a:pt x="5484" y="2348"/>
                  </a:lnTo>
                  <a:lnTo>
                    <a:pt x="5480" y="2359"/>
                  </a:lnTo>
                  <a:lnTo>
                    <a:pt x="5470" y="2363"/>
                  </a:lnTo>
                  <a:lnTo>
                    <a:pt x="5459" y="2368"/>
                  </a:lnTo>
                  <a:lnTo>
                    <a:pt x="5448" y="2368"/>
                  </a:lnTo>
                  <a:lnTo>
                    <a:pt x="5436" y="2368"/>
                  </a:lnTo>
                  <a:lnTo>
                    <a:pt x="5425" y="2367"/>
                  </a:lnTo>
                  <a:lnTo>
                    <a:pt x="5416" y="2362"/>
                  </a:lnTo>
                  <a:lnTo>
                    <a:pt x="5407" y="2354"/>
                  </a:lnTo>
                  <a:lnTo>
                    <a:pt x="5398" y="2347"/>
                  </a:lnTo>
                  <a:lnTo>
                    <a:pt x="5389" y="2339"/>
                  </a:lnTo>
                  <a:lnTo>
                    <a:pt x="5379" y="2335"/>
                  </a:lnTo>
                  <a:lnTo>
                    <a:pt x="5389" y="2334"/>
                  </a:lnTo>
                  <a:lnTo>
                    <a:pt x="5400" y="2336"/>
                  </a:lnTo>
                  <a:lnTo>
                    <a:pt x="5387" y="2332"/>
                  </a:lnTo>
                  <a:lnTo>
                    <a:pt x="5376" y="2329"/>
                  </a:lnTo>
                  <a:lnTo>
                    <a:pt x="5364" y="2328"/>
                  </a:lnTo>
                  <a:lnTo>
                    <a:pt x="5355" y="2321"/>
                  </a:lnTo>
                  <a:lnTo>
                    <a:pt x="5345" y="2316"/>
                  </a:lnTo>
                  <a:lnTo>
                    <a:pt x="5337" y="2308"/>
                  </a:lnTo>
                  <a:lnTo>
                    <a:pt x="5326" y="2305"/>
                  </a:lnTo>
                  <a:lnTo>
                    <a:pt x="5315" y="2298"/>
                  </a:lnTo>
                  <a:lnTo>
                    <a:pt x="5304" y="2301"/>
                  </a:lnTo>
                  <a:lnTo>
                    <a:pt x="5316" y="2306"/>
                  </a:lnTo>
                  <a:lnTo>
                    <a:pt x="5304" y="2310"/>
                  </a:lnTo>
                  <a:lnTo>
                    <a:pt x="5293" y="2310"/>
                  </a:lnTo>
                  <a:lnTo>
                    <a:pt x="5282" y="2309"/>
                  </a:lnTo>
                  <a:lnTo>
                    <a:pt x="5271" y="2305"/>
                  </a:lnTo>
                  <a:lnTo>
                    <a:pt x="5259" y="2306"/>
                  </a:lnTo>
                  <a:lnTo>
                    <a:pt x="5248" y="2304"/>
                  </a:lnTo>
                  <a:lnTo>
                    <a:pt x="5237" y="2302"/>
                  </a:lnTo>
                  <a:lnTo>
                    <a:pt x="5225" y="2299"/>
                  </a:lnTo>
                  <a:lnTo>
                    <a:pt x="5214" y="2301"/>
                  </a:lnTo>
                  <a:lnTo>
                    <a:pt x="5225" y="2308"/>
                  </a:lnTo>
                  <a:lnTo>
                    <a:pt x="5235" y="2313"/>
                  </a:lnTo>
                  <a:lnTo>
                    <a:pt x="5246" y="2316"/>
                  </a:lnTo>
                  <a:lnTo>
                    <a:pt x="5238" y="2308"/>
                  </a:lnTo>
                  <a:lnTo>
                    <a:pt x="5249" y="2305"/>
                  </a:lnTo>
                  <a:lnTo>
                    <a:pt x="5263" y="2307"/>
                  </a:lnTo>
                  <a:lnTo>
                    <a:pt x="5274" y="2308"/>
                  </a:lnTo>
                  <a:lnTo>
                    <a:pt x="5285" y="2311"/>
                  </a:lnTo>
                  <a:lnTo>
                    <a:pt x="5296" y="2315"/>
                  </a:lnTo>
                  <a:lnTo>
                    <a:pt x="5307" y="2319"/>
                  </a:lnTo>
                  <a:lnTo>
                    <a:pt x="5318" y="2324"/>
                  </a:lnTo>
                  <a:lnTo>
                    <a:pt x="5327" y="2332"/>
                  </a:lnTo>
                  <a:lnTo>
                    <a:pt x="5337" y="2338"/>
                  </a:lnTo>
                  <a:lnTo>
                    <a:pt x="5342" y="2349"/>
                  </a:lnTo>
                  <a:lnTo>
                    <a:pt x="5352" y="2355"/>
                  </a:lnTo>
                  <a:lnTo>
                    <a:pt x="5359" y="2365"/>
                  </a:lnTo>
                  <a:lnTo>
                    <a:pt x="5369" y="2368"/>
                  </a:lnTo>
                  <a:lnTo>
                    <a:pt x="5384" y="2369"/>
                  </a:lnTo>
                  <a:lnTo>
                    <a:pt x="5400" y="2372"/>
                  </a:lnTo>
                  <a:lnTo>
                    <a:pt x="5413" y="2372"/>
                  </a:lnTo>
                  <a:lnTo>
                    <a:pt x="5423" y="2377"/>
                  </a:lnTo>
                  <a:lnTo>
                    <a:pt x="5433" y="2373"/>
                  </a:lnTo>
                  <a:lnTo>
                    <a:pt x="5444" y="2377"/>
                  </a:lnTo>
                  <a:lnTo>
                    <a:pt x="5454" y="2373"/>
                  </a:lnTo>
                  <a:lnTo>
                    <a:pt x="5467" y="2374"/>
                  </a:lnTo>
                  <a:lnTo>
                    <a:pt x="5478" y="2377"/>
                  </a:lnTo>
                  <a:lnTo>
                    <a:pt x="5486" y="2384"/>
                  </a:lnTo>
                  <a:lnTo>
                    <a:pt x="5485" y="2396"/>
                  </a:lnTo>
                  <a:lnTo>
                    <a:pt x="5476" y="2403"/>
                  </a:lnTo>
                  <a:lnTo>
                    <a:pt x="5471" y="2414"/>
                  </a:lnTo>
                  <a:lnTo>
                    <a:pt x="5465" y="2424"/>
                  </a:lnTo>
                  <a:lnTo>
                    <a:pt x="5458" y="2433"/>
                  </a:lnTo>
                  <a:lnTo>
                    <a:pt x="5451" y="2443"/>
                  </a:lnTo>
                  <a:lnTo>
                    <a:pt x="5443" y="2450"/>
                  </a:lnTo>
                  <a:lnTo>
                    <a:pt x="5433" y="2457"/>
                  </a:lnTo>
                  <a:lnTo>
                    <a:pt x="5431" y="2468"/>
                  </a:lnTo>
                  <a:lnTo>
                    <a:pt x="5422" y="2476"/>
                  </a:lnTo>
                  <a:lnTo>
                    <a:pt x="5419" y="2487"/>
                  </a:lnTo>
                  <a:lnTo>
                    <a:pt x="5408" y="2491"/>
                  </a:lnTo>
                  <a:lnTo>
                    <a:pt x="5396" y="2495"/>
                  </a:lnTo>
                  <a:lnTo>
                    <a:pt x="5386" y="2499"/>
                  </a:lnTo>
                  <a:lnTo>
                    <a:pt x="5374" y="2497"/>
                  </a:lnTo>
                  <a:lnTo>
                    <a:pt x="5384" y="2502"/>
                  </a:lnTo>
                  <a:lnTo>
                    <a:pt x="5372" y="2505"/>
                  </a:lnTo>
                  <a:lnTo>
                    <a:pt x="5358" y="2502"/>
                  </a:lnTo>
                  <a:lnTo>
                    <a:pt x="5350" y="2494"/>
                  </a:lnTo>
                  <a:lnTo>
                    <a:pt x="5356" y="2506"/>
                  </a:lnTo>
                  <a:lnTo>
                    <a:pt x="5345" y="2508"/>
                  </a:lnTo>
                  <a:lnTo>
                    <a:pt x="5335" y="2502"/>
                  </a:lnTo>
                  <a:lnTo>
                    <a:pt x="5324" y="2498"/>
                  </a:lnTo>
                  <a:lnTo>
                    <a:pt x="5314" y="2493"/>
                  </a:lnTo>
                  <a:lnTo>
                    <a:pt x="5317" y="2481"/>
                  </a:lnTo>
                  <a:lnTo>
                    <a:pt x="5309" y="2490"/>
                  </a:lnTo>
                  <a:lnTo>
                    <a:pt x="5297" y="2491"/>
                  </a:lnTo>
                  <a:lnTo>
                    <a:pt x="5308" y="2494"/>
                  </a:lnTo>
                  <a:lnTo>
                    <a:pt x="5314" y="2504"/>
                  </a:lnTo>
                  <a:lnTo>
                    <a:pt x="5307" y="2513"/>
                  </a:lnTo>
                  <a:lnTo>
                    <a:pt x="5296" y="2508"/>
                  </a:lnTo>
                  <a:lnTo>
                    <a:pt x="5299" y="2519"/>
                  </a:lnTo>
                  <a:lnTo>
                    <a:pt x="5298" y="2531"/>
                  </a:lnTo>
                  <a:lnTo>
                    <a:pt x="5291" y="2540"/>
                  </a:lnTo>
                  <a:lnTo>
                    <a:pt x="5279" y="2541"/>
                  </a:lnTo>
                  <a:lnTo>
                    <a:pt x="5269" y="2540"/>
                  </a:lnTo>
                  <a:lnTo>
                    <a:pt x="5260" y="2547"/>
                  </a:lnTo>
                  <a:lnTo>
                    <a:pt x="5249" y="2549"/>
                  </a:lnTo>
                  <a:lnTo>
                    <a:pt x="5260" y="2552"/>
                  </a:lnTo>
                  <a:lnTo>
                    <a:pt x="5249" y="2553"/>
                  </a:lnTo>
                  <a:lnTo>
                    <a:pt x="5241" y="2545"/>
                  </a:lnTo>
                  <a:lnTo>
                    <a:pt x="5230" y="2543"/>
                  </a:lnTo>
                  <a:lnTo>
                    <a:pt x="5219" y="2541"/>
                  </a:lnTo>
                  <a:lnTo>
                    <a:pt x="5211" y="2534"/>
                  </a:lnTo>
                  <a:lnTo>
                    <a:pt x="5201" y="2528"/>
                  </a:lnTo>
                  <a:lnTo>
                    <a:pt x="5204" y="2539"/>
                  </a:lnTo>
                  <a:lnTo>
                    <a:pt x="5211" y="2549"/>
                  </a:lnTo>
                  <a:lnTo>
                    <a:pt x="5219" y="2558"/>
                  </a:lnTo>
                  <a:lnTo>
                    <a:pt x="5230" y="2557"/>
                  </a:lnTo>
                  <a:lnTo>
                    <a:pt x="5241" y="2559"/>
                  </a:lnTo>
                  <a:lnTo>
                    <a:pt x="5251" y="2566"/>
                  </a:lnTo>
                  <a:lnTo>
                    <a:pt x="5260" y="2570"/>
                  </a:lnTo>
                  <a:lnTo>
                    <a:pt x="5258" y="2582"/>
                  </a:lnTo>
                  <a:lnTo>
                    <a:pt x="5263" y="2592"/>
                  </a:lnTo>
                  <a:lnTo>
                    <a:pt x="5262" y="2604"/>
                  </a:lnTo>
                  <a:lnTo>
                    <a:pt x="5255" y="2613"/>
                  </a:lnTo>
                  <a:lnTo>
                    <a:pt x="5241" y="2613"/>
                  </a:lnTo>
                  <a:lnTo>
                    <a:pt x="5231" y="2617"/>
                  </a:lnTo>
                  <a:lnTo>
                    <a:pt x="5221" y="2623"/>
                  </a:lnTo>
                  <a:lnTo>
                    <a:pt x="5210" y="2626"/>
                  </a:lnTo>
                  <a:lnTo>
                    <a:pt x="5199" y="2624"/>
                  </a:lnTo>
                  <a:lnTo>
                    <a:pt x="5187" y="2623"/>
                  </a:lnTo>
                  <a:lnTo>
                    <a:pt x="5177" y="2621"/>
                  </a:lnTo>
                  <a:lnTo>
                    <a:pt x="5165" y="2623"/>
                  </a:lnTo>
                  <a:lnTo>
                    <a:pt x="5164" y="2635"/>
                  </a:lnTo>
                  <a:lnTo>
                    <a:pt x="5174" y="2641"/>
                  </a:lnTo>
                  <a:lnTo>
                    <a:pt x="5185" y="2642"/>
                  </a:lnTo>
                  <a:lnTo>
                    <a:pt x="5185" y="2653"/>
                  </a:lnTo>
                  <a:lnTo>
                    <a:pt x="5173" y="2653"/>
                  </a:lnTo>
                  <a:lnTo>
                    <a:pt x="5162" y="2649"/>
                  </a:lnTo>
                  <a:lnTo>
                    <a:pt x="5151" y="2651"/>
                  </a:lnTo>
                  <a:lnTo>
                    <a:pt x="5152" y="2663"/>
                  </a:lnTo>
                  <a:lnTo>
                    <a:pt x="5164" y="2664"/>
                  </a:lnTo>
                  <a:lnTo>
                    <a:pt x="5175" y="2665"/>
                  </a:lnTo>
                  <a:lnTo>
                    <a:pt x="5164" y="2671"/>
                  </a:lnTo>
                  <a:lnTo>
                    <a:pt x="5154" y="2666"/>
                  </a:lnTo>
                  <a:lnTo>
                    <a:pt x="5145" y="2659"/>
                  </a:lnTo>
                  <a:lnTo>
                    <a:pt x="5140" y="2669"/>
                  </a:lnTo>
                  <a:lnTo>
                    <a:pt x="5149" y="2675"/>
                  </a:lnTo>
                  <a:lnTo>
                    <a:pt x="5150" y="2687"/>
                  </a:lnTo>
                  <a:lnTo>
                    <a:pt x="5141" y="2679"/>
                  </a:lnTo>
                  <a:lnTo>
                    <a:pt x="5131" y="2675"/>
                  </a:lnTo>
                  <a:lnTo>
                    <a:pt x="5120" y="2674"/>
                  </a:lnTo>
                  <a:lnTo>
                    <a:pt x="5131" y="2679"/>
                  </a:lnTo>
                  <a:lnTo>
                    <a:pt x="5135" y="2690"/>
                  </a:lnTo>
                  <a:lnTo>
                    <a:pt x="5125" y="2686"/>
                  </a:lnTo>
                  <a:lnTo>
                    <a:pt x="5113" y="2686"/>
                  </a:lnTo>
                  <a:lnTo>
                    <a:pt x="5121" y="2695"/>
                  </a:lnTo>
                  <a:lnTo>
                    <a:pt x="5111" y="2701"/>
                  </a:lnTo>
                  <a:lnTo>
                    <a:pt x="5101" y="2703"/>
                  </a:lnTo>
                  <a:lnTo>
                    <a:pt x="5109" y="2711"/>
                  </a:lnTo>
                  <a:lnTo>
                    <a:pt x="5099" y="2712"/>
                  </a:lnTo>
                  <a:lnTo>
                    <a:pt x="5087" y="2711"/>
                  </a:lnTo>
                  <a:lnTo>
                    <a:pt x="5076" y="2711"/>
                  </a:lnTo>
                  <a:lnTo>
                    <a:pt x="5085" y="2719"/>
                  </a:lnTo>
                  <a:lnTo>
                    <a:pt x="5094" y="2725"/>
                  </a:lnTo>
                  <a:lnTo>
                    <a:pt x="5105" y="2728"/>
                  </a:lnTo>
                  <a:lnTo>
                    <a:pt x="5094" y="2730"/>
                  </a:lnTo>
                  <a:lnTo>
                    <a:pt x="5089" y="2740"/>
                  </a:lnTo>
                  <a:lnTo>
                    <a:pt x="5079" y="2747"/>
                  </a:lnTo>
                  <a:lnTo>
                    <a:pt x="5069" y="2753"/>
                  </a:lnTo>
                  <a:lnTo>
                    <a:pt x="5063" y="2763"/>
                  </a:lnTo>
                  <a:lnTo>
                    <a:pt x="5051" y="2764"/>
                  </a:lnTo>
                  <a:lnTo>
                    <a:pt x="5046" y="2775"/>
                  </a:lnTo>
                  <a:lnTo>
                    <a:pt x="5054" y="2767"/>
                  </a:lnTo>
                  <a:lnTo>
                    <a:pt x="5065" y="2767"/>
                  </a:lnTo>
                  <a:lnTo>
                    <a:pt x="5056" y="2775"/>
                  </a:lnTo>
                  <a:lnTo>
                    <a:pt x="5061" y="2785"/>
                  </a:lnTo>
                  <a:lnTo>
                    <a:pt x="5063" y="2796"/>
                  </a:lnTo>
                  <a:lnTo>
                    <a:pt x="5052" y="2799"/>
                  </a:lnTo>
                  <a:lnTo>
                    <a:pt x="5049" y="2810"/>
                  </a:lnTo>
                  <a:lnTo>
                    <a:pt x="5042" y="2820"/>
                  </a:lnTo>
                  <a:lnTo>
                    <a:pt x="5035" y="2831"/>
                  </a:lnTo>
                  <a:lnTo>
                    <a:pt x="5031" y="2841"/>
                  </a:lnTo>
                  <a:lnTo>
                    <a:pt x="5026" y="2853"/>
                  </a:lnTo>
                  <a:lnTo>
                    <a:pt x="5023" y="2865"/>
                  </a:lnTo>
                  <a:lnTo>
                    <a:pt x="5019" y="2877"/>
                  </a:lnTo>
                  <a:lnTo>
                    <a:pt x="5019" y="2889"/>
                  </a:lnTo>
                  <a:lnTo>
                    <a:pt x="5014" y="2901"/>
                  </a:lnTo>
                  <a:lnTo>
                    <a:pt x="5014" y="2902"/>
                  </a:lnTo>
                  <a:lnTo>
                    <a:pt x="5014" y="2914"/>
                  </a:lnTo>
                  <a:lnTo>
                    <a:pt x="5015" y="2926"/>
                  </a:lnTo>
                  <a:lnTo>
                    <a:pt x="5012" y="2938"/>
                  </a:lnTo>
                  <a:lnTo>
                    <a:pt x="5015" y="2949"/>
                  </a:lnTo>
                  <a:lnTo>
                    <a:pt x="5019" y="2960"/>
                  </a:lnTo>
                  <a:lnTo>
                    <a:pt x="5015" y="2971"/>
                  </a:lnTo>
                  <a:lnTo>
                    <a:pt x="5015" y="2984"/>
                  </a:lnTo>
                  <a:lnTo>
                    <a:pt x="5005" y="2989"/>
                  </a:lnTo>
                  <a:lnTo>
                    <a:pt x="5015" y="2996"/>
                  </a:lnTo>
                  <a:lnTo>
                    <a:pt x="5025" y="3002"/>
                  </a:lnTo>
                  <a:lnTo>
                    <a:pt x="5030" y="3013"/>
                  </a:lnTo>
                  <a:lnTo>
                    <a:pt x="5036" y="3024"/>
                  </a:lnTo>
                  <a:lnTo>
                    <a:pt x="5046" y="3017"/>
                  </a:lnTo>
                  <a:lnTo>
                    <a:pt x="5051" y="3028"/>
                  </a:lnTo>
                  <a:lnTo>
                    <a:pt x="5058" y="3019"/>
                  </a:lnTo>
                  <a:lnTo>
                    <a:pt x="5069" y="3020"/>
                  </a:lnTo>
                  <a:lnTo>
                    <a:pt x="5079" y="3017"/>
                  </a:lnTo>
                  <a:lnTo>
                    <a:pt x="5090" y="3019"/>
                  </a:lnTo>
                  <a:lnTo>
                    <a:pt x="5102" y="3020"/>
                  </a:lnTo>
                  <a:lnTo>
                    <a:pt x="5112" y="3023"/>
                  </a:lnTo>
                  <a:lnTo>
                    <a:pt x="5115" y="3034"/>
                  </a:lnTo>
                  <a:lnTo>
                    <a:pt x="5116" y="3046"/>
                  </a:lnTo>
                  <a:lnTo>
                    <a:pt x="5121" y="3058"/>
                  </a:lnTo>
                  <a:lnTo>
                    <a:pt x="5127" y="3070"/>
                  </a:lnTo>
                  <a:lnTo>
                    <a:pt x="5131" y="3081"/>
                  </a:lnTo>
                  <a:lnTo>
                    <a:pt x="5134" y="3093"/>
                  </a:lnTo>
                  <a:lnTo>
                    <a:pt x="5137" y="3104"/>
                  </a:lnTo>
                  <a:lnTo>
                    <a:pt x="5142" y="3117"/>
                  </a:lnTo>
                  <a:lnTo>
                    <a:pt x="5147" y="3127"/>
                  </a:lnTo>
                  <a:lnTo>
                    <a:pt x="5155" y="3143"/>
                  </a:lnTo>
                  <a:lnTo>
                    <a:pt x="5156" y="3154"/>
                  </a:lnTo>
                  <a:lnTo>
                    <a:pt x="5152" y="3168"/>
                  </a:lnTo>
                  <a:lnTo>
                    <a:pt x="5147" y="3179"/>
                  </a:lnTo>
                  <a:lnTo>
                    <a:pt x="5139" y="3188"/>
                  </a:lnTo>
                  <a:lnTo>
                    <a:pt x="5150" y="3182"/>
                  </a:lnTo>
                  <a:lnTo>
                    <a:pt x="5161" y="3179"/>
                  </a:lnTo>
                  <a:lnTo>
                    <a:pt x="5173" y="3180"/>
                  </a:lnTo>
                  <a:lnTo>
                    <a:pt x="5185" y="3179"/>
                  </a:lnTo>
                  <a:lnTo>
                    <a:pt x="5195" y="3175"/>
                  </a:lnTo>
                  <a:lnTo>
                    <a:pt x="5206" y="3171"/>
                  </a:lnTo>
                  <a:lnTo>
                    <a:pt x="5219" y="3166"/>
                  </a:lnTo>
                  <a:lnTo>
                    <a:pt x="5230" y="3163"/>
                  </a:lnTo>
                  <a:lnTo>
                    <a:pt x="5241" y="3160"/>
                  </a:lnTo>
                  <a:lnTo>
                    <a:pt x="5253" y="3161"/>
                  </a:lnTo>
                  <a:lnTo>
                    <a:pt x="5264" y="3163"/>
                  </a:lnTo>
                  <a:lnTo>
                    <a:pt x="5277" y="3166"/>
                  </a:lnTo>
                  <a:lnTo>
                    <a:pt x="5288" y="3174"/>
                  </a:lnTo>
                  <a:lnTo>
                    <a:pt x="5299" y="3180"/>
                  </a:lnTo>
                  <a:lnTo>
                    <a:pt x="5314" y="3186"/>
                  </a:lnTo>
                  <a:lnTo>
                    <a:pt x="5324" y="3188"/>
                  </a:lnTo>
                  <a:lnTo>
                    <a:pt x="5336" y="3190"/>
                  </a:lnTo>
                  <a:lnTo>
                    <a:pt x="5346" y="3194"/>
                  </a:lnTo>
                  <a:lnTo>
                    <a:pt x="5360" y="3197"/>
                  </a:lnTo>
                  <a:lnTo>
                    <a:pt x="5363" y="3198"/>
                  </a:lnTo>
                  <a:lnTo>
                    <a:pt x="5374" y="3203"/>
                  </a:lnTo>
                  <a:lnTo>
                    <a:pt x="5383" y="3211"/>
                  </a:lnTo>
                  <a:lnTo>
                    <a:pt x="5394" y="3216"/>
                  </a:lnTo>
                  <a:lnTo>
                    <a:pt x="5406" y="3226"/>
                  </a:lnTo>
                  <a:lnTo>
                    <a:pt x="5418" y="3230"/>
                  </a:lnTo>
                  <a:lnTo>
                    <a:pt x="5427" y="3240"/>
                  </a:lnTo>
                  <a:lnTo>
                    <a:pt x="5437" y="3251"/>
                  </a:lnTo>
                  <a:lnTo>
                    <a:pt x="5443" y="3262"/>
                  </a:lnTo>
                  <a:lnTo>
                    <a:pt x="5446" y="3274"/>
                  </a:lnTo>
                  <a:lnTo>
                    <a:pt x="5457" y="3275"/>
                  </a:lnTo>
                  <a:lnTo>
                    <a:pt x="5467" y="3281"/>
                  </a:lnTo>
                  <a:lnTo>
                    <a:pt x="5480" y="3283"/>
                  </a:lnTo>
                  <a:lnTo>
                    <a:pt x="5491" y="3285"/>
                  </a:lnTo>
                  <a:lnTo>
                    <a:pt x="5502" y="3291"/>
                  </a:lnTo>
                  <a:lnTo>
                    <a:pt x="5513" y="3294"/>
                  </a:lnTo>
                  <a:lnTo>
                    <a:pt x="5525" y="3302"/>
                  </a:lnTo>
                  <a:lnTo>
                    <a:pt x="5536" y="3305"/>
                  </a:lnTo>
                  <a:lnTo>
                    <a:pt x="5549" y="3307"/>
                  </a:lnTo>
                  <a:lnTo>
                    <a:pt x="5559" y="3312"/>
                  </a:lnTo>
                  <a:lnTo>
                    <a:pt x="5568" y="3320"/>
                  </a:lnTo>
                  <a:lnTo>
                    <a:pt x="5577" y="3328"/>
                  </a:lnTo>
                  <a:lnTo>
                    <a:pt x="5589" y="3332"/>
                  </a:lnTo>
                  <a:lnTo>
                    <a:pt x="5596" y="3342"/>
                  </a:lnTo>
                  <a:lnTo>
                    <a:pt x="5607" y="3342"/>
                  </a:lnTo>
                  <a:lnTo>
                    <a:pt x="5618" y="3345"/>
                  </a:lnTo>
                  <a:lnTo>
                    <a:pt x="5630" y="3344"/>
                  </a:lnTo>
                  <a:lnTo>
                    <a:pt x="5643" y="3342"/>
                  </a:lnTo>
                  <a:lnTo>
                    <a:pt x="5654" y="3342"/>
                  </a:lnTo>
                  <a:lnTo>
                    <a:pt x="5666" y="3339"/>
                  </a:lnTo>
                  <a:lnTo>
                    <a:pt x="5677" y="3343"/>
                  </a:lnTo>
                  <a:lnTo>
                    <a:pt x="5689" y="3344"/>
                  </a:lnTo>
                  <a:lnTo>
                    <a:pt x="5702" y="3347"/>
                  </a:lnTo>
                  <a:lnTo>
                    <a:pt x="5713" y="3348"/>
                  </a:lnTo>
                  <a:lnTo>
                    <a:pt x="5726" y="3345"/>
                  </a:lnTo>
                  <a:lnTo>
                    <a:pt x="5734" y="3354"/>
                  </a:lnTo>
                  <a:lnTo>
                    <a:pt x="5745" y="3351"/>
                  </a:lnTo>
                  <a:lnTo>
                    <a:pt x="5755" y="3356"/>
                  </a:lnTo>
                  <a:lnTo>
                    <a:pt x="5766" y="3355"/>
                  </a:lnTo>
                  <a:lnTo>
                    <a:pt x="5768" y="3368"/>
                  </a:lnTo>
                  <a:lnTo>
                    <a:pt x="5771" y="3379"/>
                  </a:lnTo>
                  <a:lnTo>
                    <a:pt x="5766" y="3395"/>
                  </a:lnTo>
                  <a:lnTo>
                    <a:pt x="5764" y="3409"/>
                  </a:lnTo>
                  <a:lnTo>
                    <a:pt x="5760" y="3420"/>
                  </a:lnTo>
                  <a:lnTo>
                    <a:pt x="5758" y="3436"/>
                  </a:lnTo>
                  <a:lnTo>
                    <a:pt x="5764" y="3445"/>
                  </a:lnTo>
                  <a:lnTo>
                    <a:pt x="5771" y="3456"/>
                  </a:lnTo>
                  <a:lnTo>
                    <a:pt x="5776" y="3470"/>
                  </a:lnTo>
                  <a:lnTo>
                    <a:pt x="5773" y="3481"/>
                  </a:lnTo>
                  <a:lnTo>
                    <a:pt x="5771" y="3494"/>
                  </a:lnTo>
                  <a:lnTo>
                    <a:pt x="5775" y="3509"/>
                  </a:lnTo>
                  <a:lnTo>
                    <a:pt x="5774" y="3520"/>
                  </a:lnTo>
                  <a:lnTo>
                    <a:pt x="5768" y="3530"/>
                  </a:lnTo>
                  <a:lnTo>
                    <a:pt x="5767" y="3541"/>
                  </a:lnTo>
                  <a:lnTo>
                    <a:pt x="5773" y="3551"/>
                  </a:lnTo>
                  <a:lnTo>
                    <a:pt x="5783" y="3559"/>
                  </a:lnTo>
                  <a:lnTo>
                    <a:pt x="5790" y="3571"/>
                  </a:lnTo>
                  <a:lnTo>
                    <a:pt x="5799" y="3579"/>
                  </a:lnTo>
                  <a:lnTo>
                    <a:pt x="5807" y="3588"/>
                  </a:lnTo>
                  <a:lnTo>
                    <a:pt x="5812" y="3600"/>
                  </a:lnTo>
                  <a:lnTo>
                    <a:pt x="5816" y="3612"/>
                  </a:lnTo>
                  <a:lnTo>
                    <a:pt x="5824" y="3621"/>
                  </a:lnTo>
                  <a:lnTo>
                    <a:pt x="5835" y="3625"/>
                  </a:lnTo>
                  <a:lnTo>
                    <a:pt x="5845" y="3629"/>
                  </a:lnTo>
                  <a:lnTo>
                    <a:pt x="5853" y="3638"/>
                  </a:lnTo>
                  <a:lnTo>
                    <a:pt x="5862" y="3645"/>
                  </a:lnTo>
                  <a:lnTo>
                    <a:pt x="5869" y="3654"/>
                  </a:lnTo>
                  <a:lnTo>
                    <a:pt x="5872" y="3667"/>
                  </a:lnTo>
                  <a:lnTo>
                    <a:pt x="5877" y="3681"/>
                  </a:lnTo>
                  <a:lnTo>
                    <a:pt x="5887" y="3687"/>
                  </a:lnTo>
                  <a:lnTo>
                    <a:pt x="5897" y="3690"/>
                  </a:lnTo>
                  <a:lnTo>
                    <a:pt x="5907" y="3696"/>
                  </a:lnTo>
                  <a:lnTo>
                    <a:pt x="5918" y="3698"/>
                  </a:lnTo>
                  <a:lnTo>
                    <a:pt x="5920" y="3687"/>
                  </a:lnTo>
                  <a:lnTo>
                    <a:pt x="5927" y="3678"/>
                  </a:lnTo>
                  <a:lnTo>
                    <a:pt x="5932" y="3674"/>
                  </a:lnTo>
                  <a:lnTo>
                    <a:pt x="5936" y="3663"/>
                  </a:lnTo>
                  <a:lnTo>
                    <a:pt x="5947" y="3658"/>
                  </a:lnTo>
                  <a:lnTo>
                    <a:pt x="5948" y="3670"/>
                  </a:lnTo>
                  <a:lnTo>
                    <a:pt x="5960" y="3670"/>
                  </a:lnTo>
                  <a:lnTo>
                    <a:pt x="5967" y="3685"/>
                  </a:lnTo>
                  <a:lnTo>
                    <a:pt x="5968" y="3697"/>
                  </a:lnTo>
                  <a:lnTo>
                    <a:pt x="5971" y="3686"/>
                  </a:lnTo>
                  <a:lnTo>
                    <a:pt x="5975" y="3675"/>
                  </a:lnTo>
                  <a:lnTo>
                    <a:pt x="5975" y="3663"/>
                  </a:lnTo>
                  <a:lnTo>
                    <a:pt x="5967" y="3654"/>
                  </a:lnTo>
                  <a:lnTo>
                    <a:pt x="5973" y="3642"/>
                  </a:lnTo>
                  <a:lnTo>
                    <a:pt x="5976" y="3631"/>
                  </a:lnTo>
                  <a:lnTo>
                    <a:pt x="5985" y="3624"/>
                  </a:lnTo>
                  <a:lnTo>
                    <a:pt x="5991" y="3614"/>
                  </a:lnTo>
                  <a:lnTo>
                    <a:pt x="5993" y="3601"/>
                  </a:lnTo>
                  <a:lnTo>
                    <a:pt x="5993" y="3590"/>
                  </a:lnTo>
                  <a:lnTo>
                    <a:pt x="5985" y="3582"/>
                  </a:lnTo>
                  <a:lnTo>
                    <a:pt x="5977" y="3574"/>
                  </a:lnTo>
                  <a:lnTo>
                    <a:pt x="5973" y="3563"/>
                  </a:lnTo>
                  <a:lnTo>
                    <a:pt x="5971" y="3552"/>
                  </a:lnTo>
                  <a:lnTo>
                    <a:pt x="5965" y="3542"/>
                  </a:lnTo>
                  <a:lnTo>
                    <a:pt x="5968" y="3530"/>
                  </a:lnTo>
                  <a:lnTo>
                    <a:pt x="5968" y="3518"/>
                  </a:lnTo>
                  <a:lnTo>
                    <a:pt x="5970" y="3507"/>
                  </a:lnTo>
                  <a:lnTo>
                    <a:pt x="5959" y="3504"/>
                  </a:lnTo>
                  <a:lnTo>
                    <a:pt x="5963" y="3493"/>
                  </a:lnTo>
                  <a:lnTo>
                    <a:pt x="5960" y="3482"/>
                  </a:lnTo>
                  <a:lnTo>
                    <a:pt x="5963" y="3471"/>
                  </a:lnTo>
                  <a:lnTo>
                    <a:pt x="5958" y="3460"/>
                  </a:lnTo>
                  <a:lnTo>
                    <a:pt x="5957" y="3448"/>
                  </a:lnTo>
                  <a:lnTo>
                    <a:pt x="5948" y="3441"/>
                  </a:lnTo>
                  <a:lnTo>
                    <a:pt x="5941" y="3431"/>
                  </a:lnTo>
                  <a:lnTo>
                    <a:pt x="5933" y="3422"/>
                  </a:lnTo>
                  <a:lnTo>
                    <a:pt x="5933" y="3410"/>
                  </a:lnTo>
                  <a:lnTo>
                    <a:pt x="5930" y="3399"/>
                  </a:lnTo>
                  <a:lnTo>
                    <a:pt x="5919" y="3399"/>
                  </a:lnTo>
                  <a:lnTo>
                    <a:pt x="5929" y="3392"/>
                  </a:lnTo>
                  <a:lnTo>
                    <a:pt x="5940" y="3387"/>
                  </a:lnTo>
                  <a:lnTo>
                    <a:pt x="5952" y="3384"/>
                  </a:lnTo>
                  <a:lnTo>
                    <a:pt x="5963" y="3380"/>
                  </a:lnTo>
                  <a:lnTo>
                    <a:pt x="5973" y="3375"/>
                  </a:lnTo>
                  <a:lnTo>
                    <a:pt x="5983" y="3371"/>
                  </a:lnTo>
                  <a:lnTo>
                    <a:pt x="5994" y="3365"/>
                  </a:lnTo>
                  <a:lnTo>
                    <a:pt x="6004" y="3362"/>
                  </a:lnTo>
                  <a:lnTo>
                    <a:pt x="6013" y="3354"/>
                  </a:lnTo>
                  <a:lnTo>
                    <a:pt x="6024" y="3349"/>
                  </a:lnTo>
                  <a:lnTo>
                    <a:pt x="6033" y="3343"/>
                  </a:lnTo>
                  <a:lnTo>
                    <a:pt x="6042" y="3335"/>
                  </a:lnTo>
                  <a:lnTo>
                    <a:pt x="6053" y="3324"/>
                  </a:lnTo>
                  <a:lnTo>
                    <a:pt x="6063" y="3319"/>
                  </a:lnTo>
                  <a:lnTo>
                    <a:pt x="6072" y="3311"/>
                  </a:lnTo>
                  <a:lnTo>
                    <a:pt x="6079" y="3301"/>
                  </a:lnTo>
                  <a:lnTo>
                    <a:pt x="6086" y="3292"/>
                  </a:lnTo>
                  <a:lnTo>
                    <a:pt x="6092" y="3282"/>
                  </a:lnTo>
                  <a:lnTo>
                    <a:pt x="6100" y="3274"/>
                  </a:lnTo>
                  <a:lnTo>
                    <a:pt x="6105" y="3263"/>
                  </a:lnTo>
                  <a:lnTo>
                    <a:pt x="6109" y="3251"/>
                  </a:lnTo>
                  <a:lnTo>
                    <a:pt x="6112" y="3239"/>
                  </a:lnTo>
                  <a:lnTo>
                    <a:pt x="6111" y="3227"/>
                  </a:lnTo>
                  <a:lnTo>
                    <a:pt x="6112" y="3215"/>
                  </a:lnTo>
                  <a:lnTo>
                    <a:pt x="6112" y="3201"/>
                  </a:lnTo>
                  <a:lnTo>
                    <a:pt x="6110" y="3187"/>
                  </a:lnTo>
                  <a:lnTo>
                    <a:pt x="6110" y="3176"/>
                  </a:lnTo>
                  <a:lnTo>
                    <a:pt x="6108" y="3164"/>
                  </a:lnTo>
                  <a:lnTo>
                    <a:pt x="6105" y="3153"/>
                  </a:lnTo>
                  <a:lnTo>
                    <a:pt x="6101" y="3142"/>
                  </a:lnTo>
                  <a:lnTo>
                    <a:pt x="6095" y="3131"/>
                  </a:lnTo>
                  <a:lnTo>
                    <a:pt x="6092" y="3120"/>
                  </a:lnTo>
                  <a:lnTo>
                    <a:pt x="6085" y="3109"/>
                  </a:lnTo>
                  <a:lnTo>
                    <a:pt x="6079" y="3099"/>
                  </a:lnTo>
                  <a:lnTo>
                    <a:pt x="6072" y="3089"/>
                  </a:lnTo>
                  <a:lnTo>
                    <a:pt x="6063" y="3083"/>
                  </a:lnTo>
                  <a:lnTo>
                    <a:pt x="6053" y="3077"/>
                  </a:lnTo>
                  <a:lnTo>
                    <a:pt x="6056" y="3065"/>
                  </a:lnTo>
                  <a:lnTo>
                    <a:pt x="6046" y="3068"/>
                  </a:lnTo>
                  <a:lnTo>
                    <a:pt x="6034" y="3064"/>
                  </a:lnTo>
                  <a:lnTo>
                    <a:pt x="6023" y="3061"/>
                  </a:lnTo>
                  <a:lnTo>
                    <a:pt x="6018" y="3050"/>
                  </a:lnTo>
                  <a:lnTo>
                    <a:pt x="6009" y="3043"/>
                  </a:lnTo>
                  <a:lnTo>
                    <a:pt x="6001" y="3035"/>
                  </a:lnTo>
                  <a:lnTo>
                    <a:pt x="5989" y="3031"/>
                  </a:lnTo>
                  <a:lnTo>
                    <a:pt x="5990" y="3019"/>
                  </a:lnTo>
                  <a:lnTo>
                    <a:pt x="5998" y="3026"/>
                  </a:lnTo>
                  <a:lnTo>
                    <a:pt x="5992" y="3017"/>
                  </a:lnTo>
                  <a:lnTo>
                    <a:pt x="5989" y="3005"/>
                  </a:lnTo>
                  <a:lnTo>
                    <a:pt x="6000" y="3006"/>
                  </a:lnTo>
                  <a:lnTo>
                    <a:pt x="6005" y="2995"/>
                  </a:lnTo>
                  <a:lnTo>
                    <a:pt x="6014" y="2988"/>
                  </a:lnTo>
                  <a:lnTo>
                    <a:pt x="6016" y="2977"/>
                  </a:lnTo>
                  <a:lnTo>
                    <a:pt x="6027" y="2976"/>
                  </a:lnTo>
                  <a:lnTo>
                    <a:pt x="6033" y="2967"/>
                  </a:lnTo>
                  <a:lnTo>
                    <a:pt x="6043" y="2961"/>
                  </a:lnTo>
                  <a:lnTo>
                    <a:pt x="6032" y="2957"/>
                  </a:lnTo>
                  <a:lnTo>
                    <a:pt x="6037" y="2947"/>
                  </a:lnTo>
                  <a:lnTo>
                    <a:pt x="6035" y="2935"/>
                  </a:lnTo>
                  <a:lnTo>
                    <a:pt x="6046" y="2932"/>
                  </a:lnTo>
                  <a:lnTo>
                    <a:pt x="6055" y="2926"/>
                  </a:lnTo>
                  <a:lnTo>
                    <a:pt x="6066" y="2921"/>
                  </a:lnTo>
                  <a:lnTo>
                    <a:pt x="6060" y="2912"/>
                  </a:lnTo>
                  <a:lnTo>
                    <a:pt x="6067" y="2903"/>
                  </a:lnTo>
                  <a:lnTo>
                    <a:pt x="6058" y="2897"/>
                  </a:lnTo>
                  <a:lnTo>
                    <a:pt x="6046" y="2896"/>
                  </a:lnTo>
                  <a:lnTo>
                    <a:pt x="6057" y="2891"/>
                  </a:lnTo>
                  <a:lnTo>
                    <a:pt x="6049" y="2883"/>
                  </a:lnTo>
                  <a:lnTo>
                    <a:pt x="6048" y="2871"/>
                  </a:lnTo>
                  <a:lnTo>
                    <a:pt x="6038" y="2865"/>
                  </a:lnTo>
                  <a:lnTo>
                    <a:pt x="6044" y="2855"/>
                  </a:lnTo>
                  <a:lnTo>
                    <a:pt x="6054" y="2850"/>
                  </a:lnTo>
                  <a:lnTo>
                    <a:pt x="6043" y="2850"/>
                  </a:lnTo>
                  <a:lnTo>
                    <a:pt x="6035" y="2842"/>
                  </a:lnTo>
                  <a:lnTo>
                    <a:pt x="6042" y="2833"/>
                  </a:lnTo>
                  <a:lnTo>
                    <a:pt x="6051" y="2823"/>
                  </a:lnTo>
                  <a:lnTo>
                    <a:pt x="6039" y="2826"/>
                  </a:lnTo>
                  <a:lnTo>
                    <a:pt x="6029" y="2830"/>
                  </a:lnTo>
                  <a:lnTo>
                    <a:pt x="6018" y="2826"/>
                  </a:lnTo>
                  <a:lnTo>
                    <a:pt x="6017" y="2814"/>
                  </a:lnTo>
                  <a:lnTo>
                    <a:pt x="6025" y="2806"/>
                  </a:lnTo>
                  <a:lnTo>
                    <a:pt x="6034" y="2798"/>
                  </a:lnTo>
                  <a:lnTo>
                    <a:pt x="6038" y="2787"/>
                  </a:lnTo>
                  <a:lnTo>
                    <a:pt x="6038" y="2776"/>
                  </a:lnTo>
                  <a:lnTo>
                    <a:pt x="6035" y="2764"/>
                  </a:lnTo>
                  <a:lnTo>
                    <a:pt x="6046" y="2767"/>
                  </a:lnTo>
                  <a:lnTo>
                    <a:pt x="6047" y="2755"/>
                  </a:lnTo>
                  <a:lnTo>
                    <a:pt x="6039" y="2746"/>
                  </a:lnTo>
                  <a:lnTo>
                    <a:pt x="6036" y="2735"/>
                  </a:lnTo>
                  <a:lnTo>
                    <a:pt x="6025" y="2737"/>
                  </a:lnTo>
                  <a:lnTo>
                    <a:pt x="6020" y="2726"/>
                  </a:lnTo>
                  <a:lnTo>
                    <a:pt x="6018" y="2714"/>
                  </a:lnTo>
                  <a:lnTo>
                    <a:pt x="6014" y="2702"/>
                  </a:lnTo>
                  <a:lnTo>
                    <a:pt x="6014" y="2690"/>
                  </a:lnTo>
                  <a:lnTo>
                    <a:pt x="6015" y="2679"/>
                  </a:lnTo>
                  <a:lnTo>
                    <a:pt x="6023" y="2670"/>
                  </a:lnTo>
                  <a:lnTo>
                    <a:pt x="6032" y="2664"/>
                  </a:lnTo>
                  <a:lnTo>
                    <a:pt x="6042" y="2658"/>
                  </a:lnTo>
                  <a:lnTo>
                    <a:pt x="6051" y="2652"/>
                  </a:lnTo>
                  <a:lnTo>
                    <a:pt x="6063" y="2652"/>
                  </a:lnTo>
                  <a:lnTo>
                    <a:pt x="6074" y="2653"/>
                  </a:lnTo>
                  <a:lnTo>
                    <a:pt x="6085" y="2654"/>
                  </a:lnTo>
                  <a:lnTo>
                    <a:pt x="6097" y="2655"/>
                  </a:lnTo>
                  <a:lnTo>
                    <a:pt x="6104" y="2664"/>
                  </a:lnTo>
                  <a:lnTo>
                    <a:pt x="6116" y="2663"/>
                  </a:lnTo>
                  <a:lnTo>
                    <a:pt x="6127" y="2666"/>
                  </a:lnTo>
                  <a:lnTo>
                    <a:pt x="6138" y="2670"/>
                  </a:lnTo>
                  <a:lnTo>
                    <a:pt x="6148" y="2672"/>
                  </a:lnTo>
                  <a:lnTo>
                    <a:pt x="6159" y="2677"/>
                  </a:lnTo>
                  <a:lnTo>
                    <a:pt x="6170" y="2679"/>
                  </a:lnTo>
                  <a:lnTo>
                    <a:pt x="6160" y="2686"/>
                  </a:lnTo>
                  <a:lnTo>
                    <a:pt x="6161" y="2698"/>
                  </a:lnTo>
                  <a:lnTo>
                    <a:pt x="6164" y="2686"/>
                  </a:lnTo>
                  <a:lnTo>
                    <a:pt x="6174" y="2680"/>
                  </a:lnTo>
                  <a:lnTo>
                    <a:pt x="6185" y="2675"/>
                  </a:lnTo>
                  <a:lnTo>
                    <a:pt x="6195" y="2679"/>
                  </a:lnTo>
                  <a:lnTo>
                    <a:pt x="6207" y="2680"/>
                  </a:lnTo>
                  <a:lnTo>
                    <a:pt x="6216" y="2687"/>
                  </a:lnTo>
                  <a:lnTo>
                    <a:pt x="6225" y="2694"/>
                  </a:lnTo>
                  <a:lnTo>
                    <a:pt x="6222" y="2683"/>
                  </a:lnTo>
                  <a:lnTo>
                    <a:pt x="6233" y="2683"/>
                  </a:lnTo>
                  <a:lnTo>
                    <a:pt x="6245" y="2680"/>
                  </a:lnTo>
                  <a:lnTo>
                    <a:pt x="6254" y="2673"/>
                  </a:lnTo>
                  <a:lnTo>
                    <a:pt x="6264" y="2671"/>
                  </a:lnTo>
                  <a:lnTo>
                    <a:pt x="6273" y="2662"/>
                  </a:lnTo>
                  <a:lnTo>
                    <a:pt x="6284" y="2659"/>
                  </a:lnTo>
                  <a:lnTo>
                    <a:pt x="6291" y="2668"/>
                  </a:lnTo>
                  <a:lnTo>
                    <a:pt x="6303" y="2671"/>
                  </a:lnTo>
                  <a:lnTo>
                    <a:pt x="6313" y="2676"/>
                  </a:lnTo>
                  <a:lnTo>
                    <a:pt x="6319" y="2686"/>
                  </a:lnTo>
                  <a:lnTo>
                    <a:pt x="6329" y="2691"/>
                  </a:lnTo>
                  <a:lnTo>
                    <a:pt x="6340" y="2692"/>
                  </a:lnTo>
                  <a:lnTo>
                    <a:pt x="6349" y="2699"/>
                  </a:lnTo>
                  <a:lnTo>
                    <a:pt x="6350" y="2710"/>
                  </a:lnTo>
                  <a:lnTo>
                    <a:pt x="6342" y="2720"/>
                  </a:lnTo>
                  <a:lnTo>
                    <a:pt x="6349" y="2729"/>
                  </a:lnTo>
                  <a:lnTo>
                    <a:pt x="6347" y="2717"/>
                  </a:lnTo>
                  <a:lnTo>
                    <a:pt x="6358" y="2716"/>
                  </a:lnTo>
                  <a:lnTo>
                    <a:pt x="6369" y="2718"/>
                  </a:lnTo>
                  <a:lnTo>
                    <a:pt x="6378" y="2727"/>
                  </a:lnTo>
                  <a:lnTo>
                    <a:pt x="6384" y="2738"/>
                  </a:lnTo>
                  <a:lnTo>
                    <a:pt x="6377" y="2746"/>
                  </a:lnTo>
                  <a:lnTo>
                    <a:pt x="6388" y="2745"/>
                  </a:lnTo>
                  <a:lnTo>
                    <a:pt x="6396" y="2737"/>
                  </a:lnTo>
                  <a:lnTo>
                    <a:pt x="6407" y="2741"/>
                  </a:lnTo>
                  <a:lnTo>
                    <a:pt x="6402" y="2752"/>
                  </a:lnTo>
                  <a:lnTo>
                    <a:pt x="6397" y="2762"/>
                  </a:lnTo>
                  <a:lnTo>
                    <a:pt x="6408" y="2765"/>
                  </a:lnTo>
                  <a:lnTo>
                    <a:pt x="6396" y="2768"/>
                  </a:lnTo>
                  <a:lnTo>
                    <a:pt x="6406" y="2774"/>
                  </a:lnTo>
                  <a:lnTo>
                    <a:pt x="6407" y="2786"/>
                  </a:lnTo>
                  <a:lnTo>
                    <a:pt x="6418" y="2783"/>
                  </a:lnTo>
                  <a:lnTo>
                    <a:pt x="6422" y="2794"/>
                  </a:lnTo>
                  <a:lnTo>
                    <a:pt x="6433" y="2792"/>
                  </a:lnTo>
                  <a:lnTo>
                    <a:pt x="6444" y="2793"/>
                  </a:lnTo>
                  <a:lnTo>
                    <a:pt x="6454" y="2798"/>
                  </a:lnTo>
                  <a:lnTo>
                    <a:pt x="6465" y="2800"/>
                  </a:lnTo>
                  <a:lnTo>
                    <a:pt x="6476" y="2800"/>
                  </a:lnTo>
                  <a:lnTo>
                    <a:pt x="6486" y="2795"/>
                  </a:lnTo>
                  <a:lnTo>
                    <a:pt x="6497" y="2797"/>
                  </a:lnTo>
                  <a:lnTo>
                    <a:pt x="6498" y="2809"/>
                  </a:lnTo>
                  <a:lnTo>
                    <a:pt x="6501" y="2820"/>
                  </a:lnTo>
                  <a:lnTo>
                    <a:pt x="6512" y="2825"/>
                  </a:lnTo>
                  <a:lnTo>
                    <a:pt x="6518" y="2815"/>
                  </a:lnTo>
                  <a:lnTo>
                    <a:pt x="6525" y="2806"/>
                  </a:lnTo>
                  <a:lnTo>
                    <a:pt x="6534" y="2799"/>
                  </a:lnTo>
                  <a:lnTo>
                    <a:pt x="6538" y="2810"/>
                  </a:lnTo>
                  <a:lnTo>
                    <a:pt x="6542" y="2821"/>
                  </a:lnTo>
                  <a:lnTo>
                    <a:pt x="6533" y="2829"/>
                  </a:lnTo>
                  <a:lnTo>
                    <a:pt x="6524" y="2835"/>
                  </a:lnTo>
                  <a:lnTo>
                    <a:pt x="6527" y="2846"/>
                  </a:lnTo>
                  <a:lnTo>
                    <a:pt x="6517" y="2851"/>
                  </a:lnTo>
                  <a:lnTo>
                    <a:pt x="6520" y="2863"/>
                  </a:lnTo>
                  <a:lnTo>
                    <a:pt x="6523" y="2874"/>
                  </a:lnTo>
                  <a:lnTo>
                    <a:pt x="6529" y="2884"/>
                  </a:lnTo>
                  <a:lnTo>
                    <a:pt x="6526" y="2896"/>
                  </a:lnTo>
                  <a:lnTo>
                    <a:pt x="6515" y="2895"/>
                  </a:lnTo>
                  <a:lnTo>
                    <a:pt x="6505" y="2901"/>
                  </a:lnTo>
                  <a:lnTo>
                    <a:pt x="6494" y="2900"/>
                  </a:lnTo>
                  <a:lnTo>
                    <a:pt x="6483" y="2898"/>
                  </a:lnTo>
                  <a:lnTo>
                    <a:pt x="6472" y="2902"/>
                  </a:lnTo>
                  <a:lnTo>
                    <a:pt x="6458" y="2899"/>
                  </a:lnTo>
                  <a:lnTo>
                    <a:pt x="6446" y="2894"/>
                  </a:lnTo>
                  <a:lnTo>
                    <a:pt x="6457" y="2900"/>
                  </a:lnTo>
                  <a:lnTo>
                    <a:pt x="6469" y="2904"/>
                  </a:lnTo>
                  <a:lnTo>
                    <a:pt x="6480" y="2904"/>
                  </a:lnTo>
                  <a:lnTo>
                    <a:pt x="6492" y="2902"/>
                  </a:lnTo>
                  <a:lnTo>
                    <a:pt x="6503" y="2906"/>
                  </a:lnTo>
                  <a:lnTo>
                    <a:pt x="6514" y="2906"/>
                  </a:lnTo>
                  <a:lnTo>
                    <a:pt x="6524" y="2913"/>
                  </a:lnTo>
                  <a:lnTo>
                    <a:pt x="6529" y="2923"/>
                  </a:lnTo>
                  <a:lnTo>
                    <a:pt x="6535" y="2934"/>
                  </a:lnTo>
                  <a:lnTo>
                    <a:pt x="6527" y="2942"/>
                  </a:lnTo>
                  <a:lnTo>
                    <a:pt x="6520" y="2952"/>
                  </a:lnTo>
                  <a:lnTo>
                    <a:pt x="6526" y="2962"/>
                  </a:lnTo>
                  <a:lnTo>
                    <a:pt x="6537" y="2964"/>
                  </a:lnTo>
                  <a:lnTo>
                    <a:pt x="6547" y="2968"/>
                  </a:lnTo>
                  <a:lnTo>
                    <a:pt x="6543" y="2979"/>
                  </a:lnTo>
                  <a:lnTo>
                    <a:pt x="6533" y="2983"/>
                  </a:lnTo>
                  <a:lnTo>
                    <a:pt x="6543" y="2987"/>
                  </a:lnTo>
                  <a:lnTo>
                    <a:pt x="6554" y="2984"/>
                  </a:lnTo>
                  <a:lnTo>
                    <a:pt x="6556" y="2996"/>
                  </a:lnTo>
                  <a:lnTo>
                    <a:pt x="6546" y="3002"/>
                  </a:lnTo>
                  <a:lnTo>
                    <a:pt x="6548" y="2990"/>
                  </a:lnTo>
                  <a:lnTo>
                    <a:pt x="6539" y="2995"/>
                  </a:lnTo>
                  <a:lnTo>
                    <a:pt x="6538" y="3007"/>
                  </a:lnTo>
                  <a:lnTo>
                    <a:pt x="6531" y="3016"/>
                  </a:lnTo>
                  <a:lnTo>
                    <a:pt x="6525" y="3005"/>
                  </a:lnTo>
                  <a:lnTo>
                    <a:pt x="6519" y="2995"/>
                  </a:lnTo>
                  <a:lnTo>
                    <a:pt x="6517" y="3007"/>
                  </a:lnTo>
                  <a:lnTo>
                    <a:pt x="6508" y="3015"/>
                  </a:lnTo>
                  <a:lnTo>
                    <a:pt x="6496" y="3018"/>
                  </a:lnTo>
                  <a:lnTo>
                    <a:pt x="6484" y="3022"/>
                  </a:lnTo>
                  <a:lnTo>
                    <a:pt x="6494" y="3019"/>
                  </a:lnTo>
                  <a:lnTo>
                    <a:pt x="6505" y="3022"/>
                  </a:lnTo>
                  <a:lnTo>
                    <a:pt x="6515" y="3024"/>
                  </a:lnTo>
                  <a:lnTo>
                    <a:pt x="6516" y="3036"/>
                  </a:lnTo>
                  <a:lnTo>
                    <a:pt x="6523" y="3026"/>
                  </a:lnTo>
                  <a:lnTo>
                    <a:pt x="6531" y="3018"/>
                  </a:lnTo>
                  <a:lnTo>
                    <a:pt x="6540" y="3012"/>
                  </a:lnTo>
                  <a:lnTo>
                    <a:pt x="6550" y="3007"/>
                  </a:lnTo>
                  <a:lnTo>
                    <a:pt x="6562" y="3007"/>
                  </a:lnTo>
                  <a:lnTo>
                    <a:pt x="6573" y="3009"/>
                  </a:lnTo>
                  <a:lnTo>
                    <a:pt x="6584" y="3007"/>
                  </a:lnTo>
                  <a:lnTo>
                    <a:pt x="6594" y="3011"/>
                  </a:lnTo>
                  <a:lnTo>
                    <a:pt x="6603" y="3018"/>
                  </a:lnTo>
                  <a:lnTo>
                    <a:pt x="6605" y="3029"/>
                  </a:lnTo>
                  <a:lnTo>
                    <a:pt x="6608" y="3041"/>
                  </a:lnTo>
                  <a:lnTo>
                    <a:pt x="6612" y="3052"/>
                  </a:lnTo>
                  <a:lnTo>
                    <a:pt x="6608" y="3065"/>
                  </a:lnTo>
                  <a:lnTo>
                    <a:pt x="6605" y="3076"/>
                  </a:lnTo>
                  <a:lnTo>
                    <a:pt x="6598" y="3086"/>
                  </a:lnTo>
                  <a:lnTo>
                    <a:pt x="6586" y="3089"/>
                  </a:lnTo>
                  <a:lnTo>
                    <a:pt x="6575" y="3093"/>
                  </a:lnTo>
                  <a:lnTo>
                    <a:pt x="6564" y="3096"/>
                  </a:lnTo>
                  <a:lnTo>
                    <a:pt x="6554" y="3103"/>
                  </a:lnTo>
                  <a:lnTo>
                    <a:pt x="6545" y="3111"/>
                  </a:lnTo>
                  <a:lnTo>
                    <a:pt x="6555" y="3105"/>
                  </a:lnTo>
                  <a:lnTo>
                    <a:pt x="6565" y="3098"/>
                  </a:lnTo>
                  <a:lnTo>
                    <a:pt x="6576" y="3094"/>
                  </a:lnTo>
                  <a:lnTo>
                    <a:pt x="6587" y="3091"/>
                  </a:lnTo>
                  <a:lnTo>
                    <a:pt x="6598" y="3089"/>
                  </a:lnTo>
                  <a:lnTo>
                    <a:pt x="6607" y="3080"/>
                  </a:lnTo>
                  <a:lnTo>
                    <a:pt x="6611" y="3068"/>
                  </a:lnTo>
                  <a:lnTo>
                    <a:pt x="6614" y="3056"/>
                  </a:lnTo>
                  <a:lnTo>
                    <a:pt x="6616" y="3044"/>
                  </a:lnTo>
                  <a:lnTo>
                    <a:pt x="6626" y="3038"/>
                  </a:lnTo>
                  <a:lnTo>
                    <a:pt x="6629" y="3049"/>
                  </a:lnTo>
                  <a:lnTo>
                    <a:pt x="6633" y="3060"/>
                  </a:lnTo>
                  <a:lnTo>
                    <a:pt x="6627" y="3070"/>
                  </a:lnTo>
                  <a:lnTo>
                    <a:pt x="6619" y="3079"/>
                  </a:lnTo>
                  <a:lnTo>
                    <a:pt x="6627" y="3072"/>
                  </a:lnTo>
                  <a:lnTo>
                    <a:pt x="6636" y="3064"/>
                  </a:lnTo>
                  <a:lnTo>
                    <a:pt x="6635" y="3053"/>
                  </a:lnTo>
                  <a:lnTo>
                    <a:pt x="6640" y="3063"/>
                  </a:lnTo>
                  <a:lnTo>
                    <a:pt x="6643" y="3075"/>
                  </a:lnTo>
                  <a:lnTo>
                    <a:pt x="6644" y="3087"/>
                  </a:lnTo>
                  <a:lnTo>
                    <a:pt x="6642" y="3099"/>
                  </a:lnTo>
                  <a:lnTo>
                    <a:pt x="6646" y="3087"/>
                  </a:lnTo>
                  <a:lnTo>
                    <a:pt x="6648" y="3075"/>
                  </a:lnTo>
                  <a:lnTo>
                    <a:pt x="6657" y="3065"/>
                  </a:lnTo>
                  <a:lnTo>
                    <a:pt x="6668" y="3061"/>
                  </a:lnTo>
                  <a:lnTo>
                    <a:pt x="6679" y="3058"/>
                  </a:lnTo>
                  <a:lnTo>
                    <a:pt x="6685" y="3049"/>
                  </a:lnTo>
                  <a:lnTo>
                    <a:pt x="6696" y="3050"/>
                  </a:lnTo>
                  <a:lnTo>
                    <a:pt x="6707" y="3046"/>
                  </a:lnTo>
                  <a:lnTo>
                    <a:pt x="6708" y="3034"/>
                  </a:lnTo>
                  <a:lnTo>
                    <a:pt x="6714" y="3024"/>
                  </a:lnTo>
                  <a:lnTo>
                    <a:pt x="6719" y="3014"/>
                  </a:lnTo>
                  <a:lnTo>
                    <a:pt x="6730" y="3017"/>
                  </a:lnTo>
                  <a:lnTo>
                    <a:pt x="6739" y="3024"/>
                  </a:lnTo>
                  <a:lnTo>
                    <a:pt x="6747" y="3033"/>
                  </a:lnTo>
                  <a:lnTo>
                    <a:pt x="6745" y="3045"/>
                  </a:lnTo>
                  <a:lnTo>
                    <a:pt x="6740" y="3056"/>
                  </a:lnTo>
                  <a:lnTo>
                    <a:pt x="6747" y="3046"/>
                  </a:lnTo>
                  <a:lnTo>
                    <a:pt x="6752" y="3036"/>
                  </a:lnTo>
                  <a:lnTo>
                    <a:pt x="6744" y="3027"/>
                  </a:lnTo>
                  <a:lnTo>
                    <a:pt x="6740" y="3016"/>
                  </a:lnTo>
                  <a:lnTo>
                    <a:pt x="6751" y="3013"/>
                  </a:lnTo>
                  <a:lnTo>
                    <a:pt x="6755" y="3002"/>
                  </a:lnTo>
                  <a:lnTo>
                    <a:pt x="6766" y="3001"/>
                  </a:lnTo>
                  <a:lnTo>
                    <a:pt x="6777" y="2999"/>
                  </a:lnTo>
                  <a:lnTo>
                    <a:pt x="6787" y="2994"/>
                  </a:lnTo>
                  <a:lnTo>
                    <a:pt x="6777" y="2990"/>
                  </a:lnTo>
                  <a:lnTo>
                    <a:pt x="6766" y="2988"/>
                  </a:lnTo>
                  <a:lnTo>
                    <a:pt x="6761" y="2977"/>
                  </a:lnTo>
                  <a:lnTo>
                    <a:pt x="6771" y="2983"/>
                  </a:lnTo>
                  <a:lnTo>
                    <a:pt x="6777" y="2972"/>
                  </a:lnTo>
                  <a:lnTo>
                    <a:pt x="6771" y="2962"/>
                  </a:lnTo>
                  <a:lnTo>
                    <a:pt x="6781" y="2968"/>
                  </a:lnTo>
                  <a:lnTo>
                    <a:pt x="6777" y="2958"/>
                  </a:lnTo>
                  <a:lnTo>
                    <a:pt x="6790" y="2960"/>
                  </a:lnTo>
                  <a:lnTo>
                    <a:pt x="6782" y="2951"/>
                  </a:lnTo>
                  <a:lnTo>
                    <a:pt x="6796" y="2954"/>
                  </a:lnTo>
                  <a:lnTo>
                    <a:pt x="6785" y="2949"/>
                  </a:lnTo>
                  <a:lnTo>
                    <a:pt x="6778" y="2940"/>
                  </a:lnTo>
                  <a:lnTo>
                    <a:pt x="6773" y="2928"/>
                  </a:lnTo>
                  <a:lnTo>
                    <a:pt x="6781" y="2920"/>
                  </a:lnTo>
                  <a:lnTo>
                    <a:pt x="6793" y="2919"/>
                  </a:lnTo>
                  <a:lnTo>
                    <a:pt x="6802" y="2925"/>
                  </a:lnTo>
                  <a:lnTo>
                    <a:pt x="6793" y="2918"/>
                  </a:lnTo>
                  <a:lnTo>
                    <a:pt x="6797" y="2907"/>
                  </a:lnTo>
                  <a:lnTo>
                    <a:pt x="6802" y="2897"/>
                  </a:lnTo>
                  <a:lnTo>
                    <a:pt x="6807" y="2886"/>
                  </a:lnTo>
                  <a:lnTo>
                    <a:pt x="6811" y="2875"/>
                  </a:lnTo>
                  <a:lnTo>
                    <a:pt x="6820" y="2869"/>
                  </a:lnTo>
                  <a:lnTo>
                    <a:pt x="6834" y="2873"/>
                  </a:lnTo>
                  <a:lnTo>
                    <a:pt x="6843" y="2879"/>
                  </a:lnTo>
                  <a:lnTo>
                    <a:pt x="6833" y="2875"/>
                  </a:lnTo>
                  <a:lnTo>
                    <a:pt x="6821" y="2879"/>
                  </a:lnTo>
                  <a:lnTo>
                    <a:pt x="6831" y="2875"/>
                  </a:lnTo>
                  <a:lnTo>
                    <a:pt x="6841" y="2882"/>
                  </a:lnTo>
                  <a:lnTo>
                    <a:pt x="6837" y="2893"/>
                  </a:lnTo>
                  <a:lnTo>
                    <a:pt x="6826" y="2897"/>
                  </a:lnTo>
                  <a:lnTo>
                    <a:pt x="6838" y="2895"/>
                  </a:lnTo>
                  <a:lnTo>
                    <a:pt x="6841" y="2906"/>
                  </a:lnTo>
                  <a:lnTo>
                    <a:pt x="6851" y="2902"/>
                  </a:lnTo>
                  <a:lnTo>
                    <a:pt x="6858" y="2911"/>
                  </a:lnTo>
                  <a:lnTo>
                    <a:pt x="6864" y="2921"/>
                  </a:lnTo>
                  <a:lnTo>
                    <a:pt x="6858" y="2932"/>
                  </a:lnTo>
                  <a:lnTo>
                    <a:pt x="6851" y="2922"/>
                  </a:lnTo>
                  <a:lnTo>
                    <a:pt x="6857" y="2933"/>
                  </a:lnTo>
                  <a:lnTo>
                    <a:pt x="6868" y="2933"/>
                  </a:lnTo>
                  <a:lnTo>
                    <a:pt x="6861" y="2942"/>
                  </a:lnTo>
                  <a:lnTo>
                    <a:pt x="6872" y="2939"/>
                  </a:lnTo>
                  <a:lnTo>
                    <a:pt x="6881" y="2947"/>
                  </a:lnTo>
                  <a:lnTo>
                    <a:pt x="6878" y="2958"/>
                  </a:lnTo>
                  <a:lnTo>
                    <a:pt x="6867" y="2959"/>
                  </a:lnTo>
                  <a:lnTo>
                    <a:pt x="6877" y="2962"/>
                  </a:lnTo>
                  <a:lnTo>
                    <a:pt x="6879" y="2974"/>
                  </a:lnTo>
                  <a:lnTo>
                    <a:pt x="6886" y="2964"/>
                  </a:lnTo>
                  <a:lnTo>
                    <a:pt x="6894" y="2973"/>
                  </a:lnTo>
                  <a:lnTo>
                    <a:pt x="6904" y="2979"/>
                  </a:lnTo>
                  <a:lnTo>
                    <a:pt x="6897" y="2989"/>
                  </a:lnTo>
                  <a:lnTo>
                    <a:pt x="6886" y="2992"/>
                  </a:lnTo>
                  <a:lnTo>
                    <a:pt x="6875" y="2991"/>
                  </a:lnTo>
                  <a:lnTo>
                    <a:pt x="6862" y="2996"/>
                  </a:lnTo>
                  <a:lnTo>
                    <a:pt x="6872" y="3001"/>
                  </a:lnTo>
                  <a:lnTo>
                    <a:pt x="6882" y="2996"/>
                  </a:lnTo>
                  <a:lnTo>
                    <a:pt x="6893" y="2995"/>
                  </a:lnTo>
                  <a:lnTo>
                    <a:pt x="6902" y="2989"/>
                  </a:lnTo>
                  <a:lnTo>
                    <a:pt x="6914" y="2993"/>
                  </a:lnTo>
                  <a:lnTo>
                    <a:pt x="6907" y="3003"/>
                  </a:lnTo>
                  <a:lnTo>
                    <a:pt x="6914" y="3012"/>
                  </a:lnTo>
                  <a:lnTo>
                    <a:pt x="6924" y="3008"/>
                  </a:lnTo>
                  <a:lnTo>
                    <a:pt x="6932" y="3017"/>
                  </a:lnTo>
                  <a:lnTo>
                    <a:pt x="6923" y="3025"/>
                  </a:lnTo>
                  <a:lnTo>
                    <a:pt x="6934" y="3025"/>
                  </a:lnTo>
                  <a:lnTo>
                    <a:pt x="6930" y="3037"/>
                  </a:lnTo>
                  <a:lnTo>
                    <a:pt x="6919" y="3041"/>
                  </a:lnTo>
                  <a:lnTo>
                    <a:pt x="6909" y="3046"/>
                  </a:lnTo>
                  <a:lnTo>
                    <a:pt x="6899" y="3041"/>
                  </a:lnTo>
                  <a:lnTo>
                    <a:pt x="6903" y="3051"/>
                  </a:lnTo>
                  <a:lnTo>
                    <a:pt x="6894" y="3059"/>
                  </a:lnTo>
                  <a:lnTo>
                    <a:pt x="6905" y="3052"/>
                  </a:lnTo>
                  <a:lnTo>
                    <a:pt x="6915" y="3047"/>
                  </a:lnTo>
                  <a:lnTo>
                    <a:pt x="6925" y="3053"/>
                  </a:lnTo>
                  <a:lnTo>
                    <a:pt x="6935" y="3047"/>
                  </a:lnTo>
                  <a:lnTo>
                    <a:pt x="6947" y="3045"/>
                  </a:lnTo>
                  <a:lnTo>
                    <a:pt x="6948" y="3057"/>
                  </a:lnTo>
                  <a:lnTo>
                    <a:pt x="6943" y="3068"/>
                  </a:lnTo>
                  <a:lnTo>
                    <a:pt x="6932" y="3071"/>
                  </a:lnTo>
                  <a:lnTo>
                    <a:pt x="6944" y="3069"/>
                  </a:lnTo>
                  <a:lnTo>
                    <a:pt x="6934" y="3076"/>
                  </a:lnTo>
                  <a:lnTo>
                    <a:pt x="6922" y="3077"/>
                  </a:lnTo>
                  <a:lnTo>
                    <a:pt x="6914" y="3086"/>
                  </a:lnTo>
                  <a:lnTo>
                    <a:pt x="6905" y="3093"/>
                  </a:lnTo>
                  <a:lnTo>
                    <a:pt x="6916" y="3092"/>
                  </a:lnTo>
                  <a:lnTo>
                    <a:pt x="6926" y="3084"/>
                  </a:lnTo>
                  <a:lnTo>
                    <a:pt x="6936" y="3079"/>
                  </a:lnTo>
                  <a:lnTo>
                    <a:pt x="6947" y="3081"/>
                  </a:lnTo>
                  <a:lnTo>
                    <a:pt x="6957" y="3076"/>
                  </a:lnTo>
                  <a:lnTo>
                    <a:pt x="6954" y="3087"/>
                  </a:lnTo>
                  <a:lnTo>
                    <a:pt x="6965" y="3086"/>
                  </a:lnTo>
                  <a:lnTo>
                    <a:pt x="6953" y="3092"/>
                  </a:lnTo>
                  <a:lnTo>
                    <a:pt x="6960" y="3102"/>
                  </a:lnTo>
                  <a:lnTo>
                    <a:pt x="6971" y="3099"/>
                  </a:lnTo>
                  <a:lnTo>
                    <a:pt x="6982" y="3103"/>
                  </a:lnTo>
                  <a:lnTo>
                    <a:pt x="6993" y="3105"/>
                  </a:lnTo>
                  <a:lnTo>
                    <a:pt x="6983" y="3109"/>
                  </a:lnTo>
                  <a:lnTo>
                    <a:pt x="6989" y="3119"/>
                  </a:lnTo>
                  <a:lnTo>
                    <a:pt x="6983" y="3130"/>
                  </a:lnTo>
                  <a:lnTo>
                    <a:pt x="6972" y="3134"/>
                  </a:lnTo>
                  <a:lnTo>
                    <a:pt x="6965" y="3143"/>
                  </a:lnTo>
                  <a:lnTo>
                    <a:pt x="6954" y="3138"/>
                  </a:lnTo>
                  <a:lnTo>
                    <a:pt x="6964" y="3146"/>
                  </a:lnTo>
                  <a:lnTo>
                    <a:pt x="6974" y="3141"/>
                  </a:lnTo>
                  <a:lnTo>
                    <a:pt x="6988" y="3145"/>
                  </a:lnTo>
                  <a:lnTo>
                    <a:pt x="6993" y="3156"/>
                  </a:lnTo>
                  <a:lnTo>
                    <a:pt x="6994" y="3168"/>
                  </a:lnTo>
                  <a:lnTo>
                    <a:pt x="7005" y="3164"/>
                  </a:lnTo>
                  <a:lnTo>
                    <a:pt x="7015" y="3170"/>
                  </a:lnTo>
                  <a:lnTo>
                    <a:pt x="7024" y="3177"/>
                  </a:lnTo>
                  <a:lnTo>
                    <a:pt x="7025" y="3188"/>
                  </a:lnTo>
                  <a:lnTo>
                    <a:pt x="7014" y="3188"/>
                  </a:lnTo>
                  <a:lnTo>
                    <a:pt x="7006" y="3197"/>
                  </a:lnTo>
                  <a:lnTo>
                    <a:pt x="6998" y="3204"/>
                  </a:lnTo>
                  <a:lnTo>
                    <a:pt x="6999" y="3216"/>
                  </a:lnTo>
                  <a:lnTo>
                    <a:pt x="6988" y="3216"/>
                  </a:lnTo>
                  <a:lnTo>
                    <a:pt x="6977" y="3212"/>
                  </a:lnTo>
                  <a:lnTo>
                    <a:pt x="6967" y="3209"/>
                  </a:lnTo>
                  <a:lnTo>
                    <a:pt x="6955" y="3206"/>
                  </a:lnTo>
                  <a:lnTo>
                    <a:pt x="6966" y="3202"/>
                  </a:lnTo>
                  <a:lnTo>
                    <a:pt x="6977" y="3201"/>
                  </a:lnTo>
                  <a:lnTo>
                    <a:pt x="6965" y="3199"/>
                  </a:lnTo>
                  <a:lnTo>
                    <a:pt x="6954" y="3198"/>
                  </a:lnTo>
                  <a:lnTo>
                    <a:pt x="6960" y="3209"/>
                  </a:lnTo>
                  <a:lnTo>
                    <a:pt x="6970" y="3212"/>
                  </a:lnTo>
                  <a:lnTo>
                    <a:pt x="6980" y="3216"/>
                  </a:lnTo>
                  <a:lnTo>
                    <a:pt x="6991" y="3219"/>
                  </a:lnTo>
                  <a:lnTo>
                    <a:pt x="6980" y="3219"/>
                  </a:lnTo>
                  <a:lnTo>
                    <a:pt x="6991" y="3223"/>
                  </a:lnTo>
                  <a:lnTo>
                    <a:pt x="7002" y="3223"/>
                  </a:lnTo>
                  <a:lnTo>
                    <a:pt x="6993" y="3230"/>
                  </a:lnTo>
                  <a:lnTo>
                    <a:pt x="6982" y="3230"/>
                  </a:lnTo>
                  <a:lnTo>
                    <a:pt x="6990" y="3237"/>
                  </a:lnTo>
                  <a:lnTo>
                    <a:pt x="6999" y="3245"/>
                  </a:lnTo>
                  <a:lnTo>
                    <a:pt x="7009" y="3248"/>
                  </a:lnTo>
                  <a:lnTo>
                    <a:pt x="6999" y="3248"/>
                  </a:lnTo>
                  <a:lnTo>
                    <a:pt x="6987" y="3250"/>
                  </a:lnTo>
                  <a:lnTo>
                    <a:pt x="6997" y="3256"/>
                  </a:lnTo>
                  <a:lnTo>
                    <a:pt x="7009" y="3256"/>
                  </a:lnTo>
                  <a:lnTo>
                    <a:pt x="7020" y="3257"/>
                  </a:lnTo>
                  <a:lnTo>
                    <a:pt x="7019" y="3269"/>
                  </a:lnTo>
                  <a:lnTo>
                    <a:pt x="7030" y="3270"/>
                  </a:lnTo>
                  <a:lnTo>
                    <a:pt x="7019" y="3273"/>
                  </a:lnTo>
                  <a:lnTo>
                    <a:pt x="7029" y="3278"/>
                  </a:lnTo>
                  <a:lnTo>
                    <a:pt x="7040" y="3280"/>
                  </a:lnTo>
                  <a:lnTo>
                    <a:pt x="7049" y="3289"/>
                  </a:lnTo>
                  <a:lnTo>
                    <a:pt x="7061" y="3289"/>
                  </a:lnTo>
                  <a:lnTo>
                    <a:pt x="7054" y="3299"/>
                  </a:lnTo>
                  <a:lnTo>
                    <a:pt x="7065" y="3296"/>
                  </a:lnTo>
                  <a:lnTo>
                    <a:pt x="7068" y="3307"/>
                  </a:lnTo>
                  <a:lnTo>
                    <a:pt x="7075" y="3298"/>
                  </a:lnTo>
                  <a:lnTo>
                    <a:pt x="7086" y="3297"/>
                  </a:lnTo>
                  <a:lnTo>
                    <a:pt x="7079" y="3307"/>
                  </a:lnTo>
                  <a:lnTo>
                    <a:pt x="7080" y="3319"/>
                  </a:lnTo>
                  <a:lnTo>
                    <a:pt x="7080" y="3332"/>
                  </a:lnTo>
                  <a:lnTo>
                    <a:pt x="7087" y="3321"/>
                  </a:lnTo>
                  <a:lnTo>
                    <a:pt x="7084" y="3333"/>
                  </a:lnTo>
                  <a:lnTo>
                    <a:pt x="7076" y="3342"/>
                  </a:lnTo>
                  <a:lnTo>
                    <a:pt x="7070" y="3351"/>
                  </a:lnTo>
                  <a:lnTo>
                    <a:pt x="7079" y="3345"/>
                  </a:lnTo>
                  <a:lnTo>
                    <a:pt x="7075" y="3356"/>
                  </a:lnTo>
                  <a:lnTo>
                    <a:pt x="7065" y="3362"/>
                  </a:lnTo>
                  <a:lnTo>
                    <a:pt x="7075" y="3358"/>
                  </a:lnTo>
                  <a:lnTo>
                    <a:pt x="7085" y="3350"/>
                  </a:lnTo>
                  <a:lnTo>
                    <a:pt x="7092" y="3341"/>
                  </a:lnTo>
                  <a:lnTo>
                    <a:pt x="7089" y="3354"/>
                  </a:lnTo>
                  <a:lnTo>
                    <a:pt x="7098" y="3346"/>
                  </a:lnTo>
                  <a:lnTo>
                    <a:pt x="7093" y="3357"/>
                  </a:lnTo>
                  <a:lnTo>
                    <a:pt x="7087" y="3367"/>
                  </a:lnTo>
                  <a:lnTo>
                    <a:pt x="7095" y="3358"/>
                  </a:lnTo>
                  <a:lnTo>
                    <a:pt x="7103" y="3348"/>
                  </a:lnTo>
                  <a:lnTo>
                    <a:pt x="7113" y="3343"/>
                  </a:lnTo>
                  <a:lnTo>
                    <a:pt x="7121" y="3335"/>
                  </a:lnTo>
                  <a:lnTo>
                    <a:pt x="7122" y="3348"/>
                  </a:lnTo>
                  <a:lnTo>
                    <a:pt x="7111" y="3352"/>
                  </a:lnTo>
                  <a:lnTo>
                    <a:pt x="7123" y="3352"/>
                  </a:lnTo>
                  <a:lnTo>
                    <a:pt x="7134" y="3350"/>
                  </a:lnTo>
                  <a:lnTo>
                    <a:pt x="7134" y="3362"/>
                  </a:lnTo>
                  <a:lnTo>
                    <a:pt x="7125" y="3368"/>
                  </a:lnTo>
                  <a:lnTo>
                    <a:pt x="7116" y="3376"/>
                  </a:lnTo>
                  <a:lnTo>
                    <a:pt x="7112" y="3387"/>
                  </a:lnTo>
                  <a:lnTo>
                    <a:pt x="7119" y="3377"/>
                  </a:lnTo>
                  <a:lnTo>
                    <a:pt x="7128" y="3370"/>
                  </a:lnTo>
                  <a:lnTo>
                    <a:pt x="7137" y="3363"/>
                  </a:lnTo>
                  <a:lnTo>
                    <a:pt x="7149" y="3352"/>
                  </a:lnTo>
                  <a:lnTo>
                    <a:pt x="7158" y="3345"/>
                  </a:lnTo>
                  <a:lnTo>
                    <a:pt x="7153" y="3355"/>
                  </a:lnTo>
                  <a:lnTo>
                    <a:pt x="7145" y="3364"/>
                  </a:lnTo>
                  <a:lnTo>
                    <a:pt x="7155" y="3357"/>
                  </a:lnTo>
                  <a:lnTo>
                    <a:pt x="7165" y="3352"/>
                  </a:lnTo>
                  <a:lnTo>
                    <a:pt x="7164" y="3365"/>
                  </a:lnTo>
                  <a:lnTo>
                    <a:pt x="7166" y="3377"/>
                  </a:lnTo>
                  <a:lnTo>
                    <a:pt x="7176" y="3383"/>
                  </a:lnTo>
                  <a:lnTo>
                    <a:pt x="7187" y="3384"/>
                  </a:lnTo>
                  <a:lnTo>
                    <a:pt x="7199" y="3386"/>
                  </a:lnTo>
                  <a:lnTo>
                    <a:pt x="7211" y="3385"/>
                  </a:lnTo>
                  <a:lnTo>
                    <a:pt x="7220" y="3377"/>
                  </a:lnTo>
                  <a:lnTo>
                    <a:pt x="7230" y="3372"/>
                  </a:lnTo>
                  <a:lnTo>
                    <a:pt x="7229" y="3384"/>
                  </a:lnTo>
                  <a:lnTo>
                    <a:pt x="7217" y="3388"/>
                  </a:lnTo>
                  <a:lnTo>
                    <a:pt x="7228" y="3391"/>
                  </a:lnTo>
                  <a:lnTo>
                    <a:pt x="7239" y="3391"/>
                  </a:lnTo>
                  <a:lnTo>
                    <a:pt x="7249" y="3399"/>
                  </a:lnTo>
                  <a:lnTo>
                    <a:pt x="7260" y="3396"/>
                  </a:lnTo>
                  <a:lnTo>
                    <a:pt x="7264" y="3408"/>
                  </a:lnTo>
                  <a:lnTo>
                    <a:pt x="7253" y="3411"/>
                  </a:lnTo>
                  <a:lnTo>
                    <a:pt x="7247" y="3421"/>
                  </a:lnTo>
                  <a:lnTo>
                    <a:pt x="7235" y="3421"/>
                  </a:lnTo>
                  <a:lnTo>
                    <a:pt x="7224" y="3422"/>
                  </a:lnTo>
                  <a:lnTo>
                    <a:pt x="7212" y="3425"/>
                  </a:lnTo>
                  <a:lnTo>
                    <a:pt x="7204" y="3433"/>
                  </a:lnTo>
                  <a:lnTo>
                    <a:pt x="7193" y="3436"/>
                  </a:lnTo>
                  <a:lnTo>
                    <a:pt x="7182" y="3442"/>
                  </a:lnTo>
                  <a:lnTo>
                    <a:pt x="7171" y="3443"/>
                  </a:lnTo>
                  <a:lnTo>
                    <a:pt x="7160" y="3446"/>
                  </a:lnTo>
                  <a:lnTo>
                    <a:pt x="7149" y="3449"/>
                  </a:lnTo>
                  <a:lnTo>
                    <a:pt x="7138" y="3452"/>
                  </a:lnTo>
                  <a:lnTo>
                    <a:pt x="7150" y="3452"/>
                  </a:lnTo>
                  <a:lnTo>
                    <a:pt x="7161" y="3449"/>
                  </a:lnTo>
                  <a:lnTo>
                    <a:pt x="7172" y="3447"/>
                  </a:lnTo>
                  <a:lnTo>
                    <a:pt x="7182" y="3443"/>
                  </a:lnTo>
                  <a:lnTo>
                    <a:pt x="7193" y="3438"/>
                  </a:lnTo>
                  <a:lnTo>
                    <a:pt x="7204" y="3434"/>
                  </a:lnTo>
                  <a:lnTo>
                    <a:pt x="7196" y="3443"/>
                  </a:lnTo>
                  <a:lnTo>
                    <a:pt x="7189" y="3452"/>
                  </a:lnTo>
                  <a:lnTo>
                    <a:pt x="7175" y="3451"/>
                  </a:lnTo>
                  <a:lnTo>
                    <a:pt x="7164" y="3452"/>
                  </a:lnTo>
                  <a:lnTo>
                    <a:pt x="7156" y="3460"/>
                  </a:lnTo>
                  <a:lnTo>
                    <a:pt x="7145" y="3465"/>
                  </a:lnTo>
                  <a:lnTo>
                    <a:pt x="7133" y="3470"/>
                  </a:lnTo>
                  <a:lnTo>
                    <a:pt x="7122" y="3468"/>
                  </a:lnTo>
                  <a:lnTo>
                    <a:pt x="7112" y="3472"/>
                  </a:lnTo>
                  <a:lnTo>
                    <a:pt x="7101" y="3476"/>
                  </a:lnTo>
                  <a:lnTo>
                    <a:pt x="7099" y="3488"/>
                  </a:lnTo>
                  <a:lnTo>
                    <a:pt x="7103" y="3499"/>
                  </a:lnTo>
                  <a:lnTo>
                    <a:pt x="7092" y="3505"/>
                  </a:lnTo>
                  <a:lnTo>
                    <a:pt x="7083" y="3512"/>
                  </a:lnTo>
                  <a:lnTo>
                    <a:pt x="7094" y="3511"/>
                  </a:lnTo>
                  <a:lnTo>
                    <a:pt x="7081" y="3517"/>
                  </a:lnTo>
                  <a:lnTo>
                    <a:pt x="7068" y="3520"/>
                  </a:lnTo>
                  <a:lnTo>
                    <a:pt x="7079" y="3519"/>
                  </a:lnTo>
                  <a:lnTo>
                    <a:pt x="7092" y="3518"/>
                  </a:lnTo>
                  <a:lnTo>
                    <a:pt x="7103" y="3512"/>
                  </a:lnTo>
                  <a:lnTo>
                    <a:pt x="7110" y="3503"/>
                  </a:lnTo>
                  <a:lnTo>
                    <a:pt x="7119" y="3497"/>
                  </a:lnTo>
                  <a:lnTo>
                    <a:pt x="7132" y="3496"/>
                  </a:lnTo>
                  <a:lnTo>
                    <a:pt x="7141" y="3488"/>
                  </a:lnTo>
                  <a:lnTo>
                    <a:pt x="7151" y="3482"/>
                  </a:lnTo>
                  <a:lnTo>
                    <a:pt x="7162" y="3482"/>
                  </a:lnTo>
                  <a:lnTo>
                    <a:pt x="7165" y="3470"/>
                  </a:lnTo>
                  <a:lnTo>
                    <a:pt x="7175" y="3464"/>
                  </a:lnTo>
                  <a:lnTo>
                    <a:pt x="7184" y="3458"/>
                  </a:lnTo>
                  <a:lnTo>
                    <a:pt x="7195" y="3453"/>
                  </a:lnTo>
                  <a:lnTo>
                    <a:pt x="7207" y="3449"/>
                  </a:lnTo>
                  <a:lnTo>
                    <a:pt x="7217" y="3446"/>
                  </a:lnTo>
                  <a:lnTo>
                    <a:pt x="7228" y="3448"/>
                  </a:lnTo>
                  <a:lnTo>
                    <a:pt x="7239" y="3449"/>
                  </a:lnTo>
                  <a:lnTo>
                    <a:pt x="7229" y="3445"/>
                  </a:lnTo>
                  <a:lnTo>
                    <a:pt x="7217" y="3442"/>
                  </a:lnTo>
                  <a:lnTo>
                    <a:pt x="7205" y="3445"/>
                  </a:lnTo>
                  <a:lnTo>
                    <a:pt x="7213" y="3436"/>
                  </a:lnTo>
                  <a:lnTo>
                    <a:pt x="7224" y="3434"/>
                  </a:lnTo>
                  <a:lnTo>
                    <a:pt x="7235" y="3435"/>
                  </a:lnTo>
                  <a:lnTo>
                    <a:pt x="7246" y="3436"/>
                  </a:lnTo>
                  <a:lnTo>
                    <a:pt x="7258" y="3437"/>
                  </a:lnTo>
                  <a:lnTo>
                    <a:pt x="7265" y="3446"/>
                  </a:lnTo>
                  <a:lnTo>
                    <a:pt x="7271" y="3456"/>
                  </a:lnTo>
                  <a:lnTo>
                    <a:pt x="7277" y="3467"/>
                  </a:lnTo>
                  <a:lnTo>
                    <a:pt x="7277" y="3479"/>
                  </a:lnTo>
                  <a:lnTo>
                    <a:pt x="7267" y="3484"/>
                  </a:lnTo>
                  <a:lnTo>
                    <a:pt x="7257" y="3489"/>
                  </a:lnTo>
                  <a:lnTo>
                    <a:pt x="7268" y="3490"/>
                  </a:lnTo>
                  <a:lnTo>
                    <a:pt x="7269" y="3502"/>
                  </a:lnTo>
                  <a:lnTo>
                    <a:pt x="7279" y="3495"/>
                  </a:lnTo>
                  <a:lnTo>
                    <a:pt x="7285" y="3485"/>
                  </a:lnTo>
                  <a:lnTo>
                    <a:pt x="7294" y="3479"/>
                  </a:lnTo>
                  <a:lnTo>
                    <a:pt x="7305" y="3476"/>
                  </a:lnTo>
                  <a:lnTo>
                    <a:pt x="7316" y="3477"/>
                  </a:lnTo>
                  <a:lnTo>
                    <a:pt x="7306" y="3483"/>
                  </a:lnTo>
                  <a:lnTo>
                    <a:pt x="7316" y="3488"/>
                  </a:lnTo>
                  <a:lnTo>
                    <a:pt x="7327" y="3487"/>
                  </a:lnTo>
                  <a:lnTo>
                    <a:pt x="7319" y="3496"/>
                  </a:lnTo>
                  <a:lnTo>
                    <a:pt x="7330" y="3491"/>
                  </a:lnTo>
                  <a:lnTo>
                    <a:pt x="7341" y="3492"/>
                  </a:lnTo>
                  <a:lnTo>
                    <a:pt x="7346" y="3502"/>
                  </a:lnTo>
                  <a:lnTo>
                    <a:pt x="7354" y="3510"/>
                  </a:lnTo>
                  <a:lnTo>
                    <a:pt x="7357" y="3521"/>
                  </a:lnTo>
                  <a:lnTo>
                    <a:pt x="7358" y="3533"/>
                  </a:lnTo>
                  <a:lnTo>
                    <a:pt x="7349" y="3540"/>
                  </a:lnTo>
                  <a:lnTo>
                    <a:pt x="7338" y="3539"/>
                  </a:lnTo>
                  <a:lnTo>
                    <a:pt x="7350" y="3542"/>
                  </a:lnTo>
                  <a:lnTo>
                    <a:pt x="7357" y="3552"/>
                  </a:lnTo>
                  <a:lnTo>
                    <a:pt x="7347" y="3558"/>
                  </a:lnTo>
                  <a:lnTo>
                    <a:pt x="7336" y="3556"/>
                  </a:lnTo>
                  <a:lnTo>
                    <a:pt x="7345" y="3563"/>
                  </a:lnTo>
                  <a:lnTo>
                    <a:pt x="7354" y="3569"/>
                  </a:lnTo>
                  <a:lnTo>
                    <a:pt x="7343" y="3571"/>
                  </a:lnTo>
                  <a:lnTo>
                    <a:pt x="7336" y="3582"/>
                  </a:lnTo>
                  <a:lnTo>
                    <a:pt x="7325" y="3578"/>
                  </a:lnTo>
                  <a:lnTo>
                    <a:pt x="7314" y="3576"/>
                  </a:lnTo>
                  <a:lnTo>
                    <a:pt x="7326" y="3579"/>
                  </a:lnTo>
                  <a:lnTo>
                    <a:pt x="7337" y="3583"/>
                  </a:lnTo>
                  <a:lnTo>
                    <a:pt x="7348" y="3585"/>
                  </a:lnTo>
                  <a:lnTo>
                    <a:pt x="7359" y="3586"/>
                  </a:lnTo>
                  <a:lnTo>
                    <a:pt x="7369" y="3590"/>
                  </a:lnTo>
                  <a:lnTo>
                    <a:pt x="7360" y="3596"/>
                  </a:lnTo>
                  <a:lnTo>
                    <a:pt x="7347" y="3595"/>
                  </a:lnTo>
                  <a:lnTo>
                    <a:pt x="7334" y="3590"/>
                  </a:lnTo>
                  <a:lnTo>
                    <a:pt x="7346" y="3595"/>
                  </a:lnTo>
                  <a:lnTo>
                    <a:pt x="7355" y="3601"/>
                  </a:lnTo>
                  <a:lnTo>
                    <a:pt x="7365" y="3608"/>
                  </a:lnTo>
                  <a:lnTo>
                    <a:pt x="7365" y="3620"/>
                  </a:lnTo>
                  <a:lnTo>
                    <a:pt x="7357" y="3628"/>
                  </a:lnTo>
                  <a:lnTo>
                    <a:pt x="7349" y="3636"/>
                  </a:lnTo>
                  <a:lnTo>
                    <a:pt x="7339" y="3641"/>
                  </a:lnTo>
                  <a:lnTo>
                    <a:pt x="7329" y="3648"/>
                  </a:lnTo>
                  <a:lnTo>
                    <a:pt x="7319" y="3653"/>
                  </a:lnTo>
                  <a:lnTo>
                    <a:pt x="7310" y="3659"/>
                  </a:lnTo>
                  <a:lnTo>
                    <a:pt x="7301" y="3667"/>
                  </a:lnTo>
                  <a:lnTo>
                    <a:pt x="7292" y="3674"/>
                  </a:lnTo>
                  <a:lnTo>
                    <a:pt x="7282" y="3679"/>
                  </a:lnTo>
                  <a:lnTo>
                    <a:pt x="7280" y="3679"/>
                  </a:lnTo>
                  <a:lnTo>
                    <a:pt x="7270" y="3672"/>
                  </a:lnTo>
                  <a:lnTo>
                    <a:pt x="7259" y="3675"/>
                  </a:lnTo>
                  <a:lnTo>
                    <a:pt x="7248" y="3678"/>
                  </a:lnTo>
                  <a:lnTo>
                    <a:pt x="7243" y="3667"/>
                  </a:lnTo>
                  <a:lnTo>
                    <a:pt x="7240" y="3678"/>
                  </a:lnTo>
                  <a:lnTo>
                    <a:pt x="7230" y="3685"/>
                  </a:lnTo>
                  <a:lnTo>
                    <a:pt x="7220" y="3690"/>
                  </a:lnTo>
                  <a:lnTo>
                    <a:pt x="7210" y="3686"/>
                  </a:lnTo>
                  <a:lnTo>
                    <a:pt x="7199" y="3689"/>
                  </a:lnTo>
                  <a:lnTo>
                    <a:pt x="7192" y="3695"/>
                  </a:lnTo>
                  <a:lnTo>
                    <a:pt x="7186" y="3681"/>
                  </a:lnTo>
                  <a:lnTo>
                    <a:pt x="7185" y="3693"/>
                  </a:lnTo>
                  <a:lnTo>
                    <a:pt x="7185" y="3704"/>
                  </a:lnTo>
                  <a:lnTo>
                    <a:pt x="7175" y="3711"/>
                  </a:lnTo>
                  <a:lnTo>
                    <a:pt x="7168" y="3720"/>
                  </a:lnTo>
                  <a:lnTo>
                    <a:pt x="7167" y="3732"/>
                  </a:lnTo>
                  <a:lnTo>
                    <a:pt x="7156" y="3735"/>
                  </a:lnTo>
                  <a:lnTo>
                    <a:pt x="7147" y="3742"/>
                  </a:lnTo>
                  <a:lnTo>
                    <a:pt x="7136" y="3742"/>
                  </a:lnTo>
                  <a:lnTo>
                    <a:pt x="7135" y="3754"/>
                  </a:lnTo>
                  <a:lnTo>
                    <a:pt x="7126" y="3760"/>
                  </a:lnTo>
                  <a:lnTo>
                    <a:pt x="7115" y="3765"/>
                  </a:lnTo>
                  <a:lnTo>
                    <a:pt x="7110" y="3776"/>
                  </a:lnTo>
                  <a:lnTo>
                    <a:pt x="7098" y="3779"/>
                  </a:lnTo>
                  <a:lnTo>
                    <a:pt x="7090" y="3770"/>
                  </a:lnTo>
                  <a:lnTo>
                    <a:pt x="7086" y="3781"/>
                  </a:lnTo>
                  <a:lnTo>
                    <a:pt x="7075" y="3779"/>
                  </a:lnTo>
                  <a:lnTo>
                    <a:pt x="7064" y="3781"/>
                  </a:lnTo>
                  <a:lnTo>
                    <a:pt x="7055" y="3774"/>
                  </a:lnTo>
                  <a:lnTo>
                    <a:pt x="7044" y="3777"/>
                  </a:lnTo>
                  <a:lnTo>
                    <a:pt x="7035" y="3784"/>
                  </a:lnTo>
                  <a:lnTo>
                    <a:pt x="7023" y="3783"/>
                  </a:lnTo>
                  <a:lnTo>
                    <a:pt x="7013" y="3787"/>
                  </a:lnTo>
                  <a:lnTo>
                    <a:pt x="7002" y="3791"/>
                  </a:lnTo>
                  <a:lnTo>
                    <a:pt x="7011" y="3784"/>
                  </a:lnTo>
                  <a:lnTo>
                    <a:pt x="7000" y="3788"/>
                  </a:lnTo>
                  <a:lnTo>
                    <a:pt x="6992" y="3780"/>
                  </a:lnTo>
                  <a:lnTo>
                    <a:pt x="6981" y="3780"/>
                  </a:lnTo>
                  <a:lnTo>
                    <a:pt x="6970" y="3777"/>
                  </a:lnTo>
                  <a:lnTo>
                    <a:pt x="6959" y="3776"/>
                  </a:lnTo>
                  <a:lnTo>
                    <a:pt x="6948" y="3776"/>
                  </a:lnTo>
                  <a:lnTo>
                    <a:pt x="6937" y="3774"/>
                  </a:lnTo>
                  <a:lnTo>
                    <a:pt x="6927" y="3775"/>
                  </a:lnTo>
                  <a:lnTo>
                    <a:pt x="6916" y="3775"/>
                  </a:lnTo>
                  <a:lnTo>
                    <a:pt x="6905" y="3780"/>
                  </a:lnTo>
                  <a:lnTo>
                    <a:pt x="6894" y="3777"/>
                  </a:lnTo>
                  <a:lnTo>
                    <a:pt x="6883" y="3775"/>
                  </a:lnTo>
                  <a:lnTo>
                    <a:pt x="6895" y="3773"/>
                  </a:lnTo>
                  <a:lnTo>
                    <a:pt x="6883" y="3772"/>
                  </a:lnTo>
                  <a:lnTo>
                    <a:pt x="6872" y="3774"/>
                  </a:lnTo>
                  <a:lnTo>
                    <a:pt x="6861" y="3774"/>
                  </a:lnTo>
                  <a:lnTo>
                    <a:pt x="6849" y="3776"/>
                  </a:lnTo>
                  <a:lnTo>
                    <a:pt x="6838" y="3772"/>
                  </a:lnTo>
                  <a:lnTo>
                    <a:pt x="6827" y="3775"/>
                  </a:lnTo>
                  <a:lnTo>
                    <a:pt x="6816" y="3776"/>
                  </a:lnTo>
                  <a:lnTo>
                    <a:pt x="6805" y="3775"/>
                  </a:lnTo>
                  <a:lnTo>
                    <a:pt x="6794" y="3775"/>
                  </a:lnTo>
                  <a:lnTo>
                    <a:pt x="6782" y="3773"/>
                  </a:lnTo>
                  <a:lnTo>
                    <a:pt x="6771" y="3775"/>
                  </a:lnTo>
                  <a:lnTo>
                    <a:pt x="6760" y="3777"/>
                  </a:lnTo>
                  <a:lnTo>
                    <a:pt x="6749" y="3775"/>
                  </a:lnTo>
                  <a:lnTo>
                    <a:pt x="6739" y="3780"/>
                  </a:lnTo>
                  <a:lnTo>
                    <a:pt x="6726" y="3782"/>
                  </a:lnTo>
                  <a:lnTo>
                    <a:pt x="6715" y="3778"/>
                  </a:lnTo>
                  <a:lnTo>
                    <a:pt x="6708" y="3788"/>
                  </a:lnTo>
                  <a:lnTo>
                    <a:pt x="6700" y="3796"/>
                  </a:lnTo>
                  <a:lnTo>
                    <a:pt x="6689" y="3800"/>
                  </a:lnTo>
                  <a:lnTo>
                    <a:pt x="6685" y="3811"/>
                  </a:lnTo>
                  <a:lnTo>
                    <a:pt x="6676" y="3818"/>
                  </a:lnTo>
                  <a:lnTo>
                    <a:pt x="6674" y="3829"/>
                  </a:lnTo>
                  <a:lnTo>
                    <a:pt x="6672" y="3842"/>
                  </a:lnTo>
                  <a:lnTo>
                    <a:pt x="6665" y="3852"/>
                  </a:lnTo>
                  <a:lnTo>
                    <a:pt x="6654" y="3855"/>
                  </a:lnTo>
                  <a:lnTo>
                    <a:pt x="6643" y="3856"/>
                  </a:lnTo>
                  <a:lnTo>
                    <a:pt x="6631" y="3858"/>
                  </a:lnTo>
                  <a:lnTo>
                    <a:pt x="6620" y="3861"/>
                  </a:lnTo>
                  <a:lnTo>
                    <a:pt x="6610" y="3866"/>
                  </a:lnTo>
                  <a:lnTo>
                    <a:pt x="6602" y="3877"/>
                  </a:lnTo>
                  <a:lnTo>
                    <a:pt x="6591" y="3877"/>
                  </a:lnTo>
                  <a:lnTo>
                    <a:pt x="6586" y="3887"/>
                  </a:lnTo>
                  <a:lnTo>
                    <a:pt x="6576" y="3893"/>
                  </a:lnTo>
                  <a:lnTo>
                    <a:pt x="6566" y="3900"/>
                  </a:lnTo>
                  <a:lnTo>
                    <a:pt x="6559" y="3910"/>
                  </a:lnTo>
                  <a:lnTo>
                    <a:pt x="6550" y="3918"/>
                  </a:lnTo>
                  <a:lnTo>
                    <a:pt x="6545" y="3929"/>
                  </a:lnTo>
                  <a:lnTo>
                    <a:pt x="6539" y="3939"/>
                  </a:lnTo>
                  <a:lnTo>
                    <a:pt x="6530" y="3946"/>
                  </a:lnTo>
                  <a:lnTo>
                    <a:pt x="6521" y="3953"/>
                  </a:lnTo>
                  <a:lnTo>
                    <a:pt x="6518" y="3965"/>
                  </a:lnTo>
                  <a:lnTo>
                    <a:pt x="6513" y="3976"/>
                  </a:lnTo>
                  <a:lnTo>
                    <a:pt x="6507" y="3986"/>
                  </a:lnTo>
                  <a:lnTo>
                    <a:pt x="6498" y="3993"/>
                  </a:lnTo>
                  <a:lnTo>
                    <a:pt x="6493" y="4003"/>
                  </a:lnTo>
                  <a:lnTo>
                    <a:pt x="6483" y="4008"/>
                  </a:lnTo>
                  <a:lnTo>
                    <a:pt x="6473" y="4017"/>
                  </a:lnTo>
                  <a:lnTo>
                    <a:pt x="6468" y="4027"/>
                  </a:lnTo>
                  <a:lnTo>
                    <a:pt x="6461" y="4037"/>
                  </a:lnTo>
                  <a:lnTo>
                    <a:pt x="6451" y="4043"/>
                  </a:lnTo>
                  <a:lnTo>
                    <a:pt x="6442" y="4050"/>
                  </a:lnTo>
                  <a:lnTo>
                    <a:pt x="6434" y="4058"/>
                  </a:lnTo>
                  <a:lnTo>
                    <a:pt x="6445" y="4059"/>
                  </a:lnTo>
                  <a:lnTo>
                    <a:pt x="6455" y="4054"/>
                  </a:lnTo>
                  <a:lnTo>
                    <a:pt x="6465" y="4049"/>
                  </a:lnTo>
                  <a:lnTo>
                    <a:pt x="6475" y="4044"/>
                  </a:lnTo>
                  <a:lnTo>
                    <a:pt x="6482" y="4035"/>
                  </a:lnTo>
                  <a:lnTo>
                    <a:pt x="6490" y="4026"/>
                  </a:lnTo>
                  <a:lnTo>
                    <a:pt x="6500" y="4018"/>
                  </a:lnTo>
                  <a:lnTo>
                    <a:pt x="6504" y="4006"/>
                  </a:lnTo>
                  <a:lnTo>
                    <a:pt x="6513" y="4000"/>
                  </a:lnTo>
                  <a:lnTo>
                    <a:pt x="6523" y="3988"/>
                  </a:lnTo>
                  <a:lnTo>
                    <a:pt x="6530" y="3979"/>
                  </a:lnTo>
                  <a:lnTo>
                    <a:pt x="6535" y="3968"/>
                  </a:lnTo>
                  <a:lnTo>
                    <a:pt x="6545" y="3961"/>
                  </a:lnTo>
                  <a:lnTo>
                    <a:pt x="6553" y="3953"/>
                  </a:lnTo>
                  <a:lnTo>
                    <a:pt x="6561" y="3945"/>
                  </a:lnTo>
                  <a:lnTo>
                    <a:pt x="6571" y="3938"/>
                  </a:lnTo>
                  <a:lnTo>
                    <a:pt x="6581" y="3933"/>
                  </a:lnTo>
                  <a:lnTo>
                    <a:pt x="6591" y="3928"/>
                  </a:lnTo>
                  <a:lnTo>
                    <a:pt x="6599" y="3920"/>
                  </a:lnTo>
                  <a:lnTo>
                    <a:pt x="6610" y="3914"/>
                  </a:lnTo>
                  <a:lnTo>
                    <a:pt x="6621" y="3910"/>
                  </a:lnTo>
                  <a:lnTo>
                    <a:pt x="6634" y="3904"/>
                  </a:lnTo>
                  <a:lnTo>
                    <a:pt x="6644" y="3899"/>
                  </a:lnTo>
                  <a:lnTo>
                    <a:pt x="6656" y="3894"/>
                  </a:lnTo>
                  <a:lnTo>
                    <a:pt x="6666" y="3890"/>
                  </a:lnTo>
                  <a:lnTo>
                    <a:pt x="6677" y="3886"/>
                  </a:lnTo>
                  <a:lnTo>
                    <a:pt x="6687" y="3882"/>
                  </a:lnTo>
                  <a:lnTo>
                    <a:pt x="6697" y="3877"/>
                  </a:lnTo>
                  <a:lnTo>
                    <a:pt x="6709" y="3873"/>
                  </a:lnTo>
                  <a:lnTo>
                    <a:pt x="6721" y="3869"/>
                  </a:lnTo>
                  <a:lnTo>
                    <a:pt x="6732" y="3866"/>
                  </a:lnTo>
                  <a:lnTo>
                    <a:pt x="6747" y="3863"/>
                  </a:lnTo>
                  <a:lnTo>
                    <a:pt x="6758" y="3863"/>
                  </a:lnTo>
                  <a:lnTo>
                    <a:pt x="6771" y="3861"/>
                  </a:lnTo>
                  <a:lnTo>
                    <a:pt x="6782" y="3861"/>
                  </a:lnTo>
                  <a:lnTo>
                    <a:pt x="6793" y="3863"/>
                  </a:lnTo>
                  <a:lnTo>
                    <a:pt x="6804" y="3864"/>
                  </a:lnTo>
                  <a:lnTo>
                    <a:pt x="6815" y="3867"/>
                  </a:lnTo>
                  <a:lnTo>
                    <a:pt x="6827" y="3872"/>
                  </a:lnTo>
                  <a:lnTo>
                    <a:pt x="6836" y="3878"/>
                  </a:lnTo>
                  <a:lnTo>
                    <a:pt x="6847" y="3886"/>
                  </a:lnTo>
                  <a:lnTo>
                    <a:pt x="6852" y="3898"/>
                  </a:lnTo>
                  <a:lnTo>
                    <a:pt x="6841" y="3895"/>
                  </a:lnTo>
                  <a:lnTo>
                    <a:pt x="6829" y="3895"/>
                  </a:lnTo>
                  <a:lnTo>
                    <a:pt x="6840" y="3897"/>
                  </a:lnTo>
                  <a:lnTo>
                    <a:pt x="6848" y="3906"/>
                  </a:lnTo>
                  <a:lnTo>
                    <a:pt x="6847" y="3918"/>
                  </a:lnTo>
                  <a:lnTo>
                    <a:pt x="6846" y="3930"/>
                  </a:lnTo>
                  <a:lnTo>
                    <a:pt x="6835" y="3932"/>
                  </a:lnTo>
                  <a:lnTo>
                    <a:pt x="6824" y="3936"/>
                  </a:lnTo>
                  <a:lnTo>
                    <a:pt x="6819" y="3946"/>
                  </a:lnTo>
                  <a:lnTo>
                    <a:pt x="6809" y="3950"/>
                  </a:lnTo>
                  <a:lnTo>
                    <a:pt x="6799" y="3958"/>
                  </a:lnTo>
                  <a:lnTo>
                    <a:pt x="6790" y="3964"/>
                  </a:lnTo>
                  <a:lnTo>
                    <a:pt x="6777" y="3964"/>
                  </a:lnTo>
                  <a:lnTo>
                    <a:pt x="6768" y="3958"/>
                  </a:lnTo>
                  <a:lnTo>
                    <a:pt x="6756" y="3955"/>
                  </a:lnTo>
                  <a:lnTo>
                    <a:pt x="6745" y="3951"/>
                  </a:lnTo>
                  <a:lnTo>
                    <a:pt x="6734" y="3956"/>
                  </a:lnTo>
                  <a:lnTo>
                    <a:pt x="6723" y="3956"/>
                  </a:lnTo>
                  <a:lnTo>
                    <a:pt x="6712" y="3959"/>
                  </a:lnTo>
                  <a:lnTo>
                    <a:pt x="6702" y="3964"/>
                  </a:lnTo>
                  <a:lnTo>
                    <a:pt x="6698" y="3965"/>
                  </a:lnTo>
                  <a:lnTo>
                    <a:pt x="6711" y="3963"/>
                  </a:lnTo>
                  <a:lnTo>
                    <a:pt x="6721" y="3959"/>
                  </a:lnTo>
                  <a:lnTo>
                    <a:pt x="6730" y="3966"/>
                  </a:lnTo>
                  <a:lnTo>
                    <a:pt x="6740" y="3970"/>
                  </a:lnTo>
                  <a:lnTo>
                    <a:pt x="6751" y="3971"/>
                  </a:lnTo>
                  <a:lnTo>
                    <a:pt x="6761" y="3978"/>
                  </a:lnTo>
                  <a:lnTo>
                    <a:pt x="6765" y="3989"/>
                  </a:lnTo>
                  <a:lnTo>
                    <a:pt x="6776" y="3991"/>
                  </a:lnTo>
                  <a:lnTo>
                    <a:pt x="6785" y="3984"/>
                  </a:lnTo>
                  <a:lnTo>
                    <a:pt x="6795" y="3979"/>
                  </a:lnTo>
                  <a:lnTo>
                    <a:pt x="6807" y="3979"/>
                  </a:lnTo>
                  <a:lnTo>
                    <a:pt x="6818" y="3982"/>
                  </a:lnTo>
                  <a:lnTo>
                    <a:pt x="6817" y="3995"/>
                  </a:lnTo>
                  <a:lnTo>
                    <a:pt x="6813" y="4006"/>
                  </a:lnTo>
                  <a:lnTo>
                    <a:pt x="6810" y="4017"/>
                  </a:lnTo>
                  <a:lnTo>
                    <a:pt x="6802" y="4025"/>
                  </a:lnTo>
                  <a:lnTo>
                    <a:pt x="6793" y="4033"/>
                  </a:lnTo>
                  <a:lnTo>
                    <a:pt x="6784" y="4038"/>
                  </a:lnTo>
                  <a:lnTo>
                    <a:pt x="6794" y="4043"/>
                  </a:lnTo>
                  <a:lnTo>
                    <a:pt x="6804" y="4039"/>
                  </a:lnTo>
                  <a:lnTo>
                    <a:pt x="6816" y="4039"/>
                  </a:lnTo>
                  <a:lnTo>
                    <a:pt x="6813" y="4051"/>
                  </a:lnTo>
                  <a:lnTo>
                    <a:pt x="6813" y="4063"/>
                  </a:lnTo>
                  <a:lnTo>
                    <a:pt x="6821" y="4071"/>
                  </a:lnTo>
                  <a:lnTo>
                    <a:pt x="6824" y="4084"/>
                  </a:lnTo>
                  <a:lnTo>
                    <a:pt x="6828" y="4095"/>
                  </a:lnTo>
                  <a:lnTo>
                    <a:pt x="6831" y="4106"/>
                  </a:lnTo>
                  <a:lnTo>
                    <a:pt x="6842" y="4108"/>
                  </a:lnTo>
                  <a:lnTo>
                    <a:pt x="6854" y="4110"/>
                  </a:lnTo>
                  <a:lnTo>
                    <a:pt x="6866" y="4112"/>
                  </a:lnTo>
                  <a:lnTo>
                    <a:pt x="6877" y="4115"/>
                  </a:lnTo>
                  <a:lnTo>
                    <a:pt x="6866" y="4122"/>
                  </a:lnTo>
                  <a:lnTo>
                    <a:pt x="6863" y="4127"/>
                  </a:lnTo>
                  <a:lnTo>
                    <a:pt x="6873" y="4129"/>
                  </a:lnTo>
                  <a:lnTo>
                    <a:pt x="6882" y="4137"/>
                  </a:lnTo>
                  <a:lnTo>
                    <a:pt x="6893" y="4136"/>
                  </a:lnTo>
                  <a:lnTo>
                    <a:pt x="6903" y="4143"/>
                  </a:lnTo>
                  <a:lnTo>
                    <a:pt x="6913" y="4145"/>
                  </a:lnTo>
                  <a:lnTo>
                    <a:pt x="6924" y="4143"/>
                  </a:lnTo>
                  <a:lnTo>
                    <a:pt x="6935" y="4145"/>
                  </a:lnTo>
                  <a:lnTo>
                    <a:pt x="6946" y="4148"/>
                  </a:lnTo>
                  <a:lnTo>
                    <a:pt x="6955" y="4154"/>
                  </a:lnTo>
                  <a:lnTo>
                    <a:pt x="6966" y="4151"/>
                  </a:lnTo>
                  <a:lnTo>
                    <a:pt x="6977" y="4145"/>
                  </a:lnTo>
                  <a:lnTo>
                    <a:pt x="6986" y="4137"/>
                  </a:lnTo>
                  <a:lnTo>
                    <a:pt x="6992" y="4147"/>
                  </a:lnTo>
                  <a:lnTo>
                    <a:pt x="6996" y="4158"/>
                  </a:lnTo>
                  <a:lnTo>
                    <a:pt x="7007" y="4156"/>
                  </a:lnTo>
                  <a:lnTo>
                    <a:pt x="7017" y="4151"/>
                  </a:lnTo>
                  <a:lnTo>
                    <a:pt x="7024" y="4161"/>
                  </a:lnTo>
                  <a:lnTo>
                    <a:pt x="7022" y="4173"/>
                  </a:lnTo>
                  <a:lnTo>
                    <a:pt x="7011" y="4169"/>
                  </a:lnTo>
                  <a:lnTo>
                    <a:pt x="7019" y="4178"/>
                  </a:lnTo>
                  <a:lnTo>
                    <a:pt x="7030" y="4179"/>
                  </a:lnTo>
                  <a:lnTo>
                    <a:pt x="7041" y="4178"/>
                  </a:lnTo>
                  <a:lnTo>
                    <a:pt x="7038" y="4189"/>
                  </a:lnTo>
                  <a:lnTo>
                    <a:pt x="7027" y="4185"/>
                  </a:lnTo>
                  <a:lnTo>
                    <a:pt x="7018" y="4191"/>
                  </a:lnTo>
                  <a:lnTo>
                    <a:pt x="7007" y="4193"/>
                  </a:lnTo>
                  <a:lnTo>
                    <a:pt x="6997" y="4186"/>
                  </a:lnTo>
                  <a:lnTo>
                    <a:pt x="7006" y="4195"/>
                  </a:lnTo>
                  <a:lnTo>
                    <a:pt x="6995" y="4198"/>
                  </a:lnTo>
                  <a:lnTo>
                    <a:pt x="6986" y="4203"/>
                  </a:lnTo>
                  <a:lnTo>
                    <a:pt x="6977" y="4210"/>
                  </a:lnTo>
                  <a:lnTo>
                    <a:pt x="6966" y="4213"/>
                  </a:lnTo>
                  <a:lnTo>
                    <a:pt x="6958" y="4220"/>
                  </a:lnTo>
                  <a:lnTo>
                    <a:pt x="6947" y="4222"/>
                  </a:lnTo>
                  <a:lnTo>
                    <a:pt x="6936" y="4222"/>
                  </a:lnTo>
                  <a:lnTo>
                    <a:pt x="6926" y="4230"/>
                  </a:lnTo>
                  <a:lnTo>
                    <a:pt x="6915" y="4231"/>
                  </a:lnTo>
                  <a:lnTo>
                    <a:pt x="6905" y="4235"/>
                  </a:lnTo>
                  <a:lnTo>
                    <a:pt x="6894" y="4235"/>
                  </a:lnTo>
                  <a:lnTo>
                    <a:pt x="6893" y="4247"/>
                  </a:lnTo>
                  <a:lnTo>
                    <a:pt x="6882" y="4248"/>
                  </a:lnTo>
                  <a:lnTo>
                    <a:pt x="6871" y="4247"/>
                  </a:lnTo>
                  <a:lnTo>
                    <a:pt x="6870" y="4235"/>
                  </a:lnTo>
                  <a:lnTo>
                    <a:pt x="6865" y="4245"/>
                  </a:lnTo>
                  <a:lnTo>
                    <a:pt x="6855" y="4240"/>
                  </a:lnTo>
                  <a:lnTo>
                    <a:pt x="6846" y="4247"/>
                  </a:lnTo>
                  <a:lnTo>
                    <a:pt x="6853" y="4257"/>
                  </a:lnTo>
                  <a:lnTo>
                    <a:pt x="6844" y="4264"/>
                  </a:lnTo>
                  <a:lnTo>
                    <a:pt x="6836" y="4273"/>
                  </a:lnTo>
                  <a:lnTo>
                    <a:pt x="6828" y="4280"/>
                  </a:lnTo>
                  <a:lnTo>
                    <a:pt x="6820" y="4289"/>
                  </a:lnTo>
                  <a:lnTo>
                    <a:pt x="6815" y="4300"/>
                  </a:lnTo>
                  <a:lnTo>
                    <a:pt x="6804" y="4301"/>
                  </a:lnTo>
                  <a:lnTo>
                    <a:pt x="6798" y="4310"/>
                  </a:lnTo>
                  <a:lnTo>
                    <a:pt x="6791" y="4301"/>
                  </a:lnTo>
                  <a:lnTo>
                    <a:pt x="6785" y="4312"/>
                  </a:lnTo>
                  <a:lnTo>
                    <a:pt x="6781" y="4324"/>
                  </a:lnTo>
                  <a:lnTo>
                    <a:pt x="6770" y="4319"/>
                  </a:lnTo>
                  <a:lnTo>
                    <a:pt x="6760" y="4321"/>
                  </a:lnTo>
                  <a:lnTo>
                    <a:pt x="6759" y="4309"/>
                  </a:lnTo>
                  <a:lnTo>
                    <a:pt x="6750" y="4300"/>
                  </a:lnTo>
                  <a:lnTo>
                    <a:pt x="6744" y="4310"/>
                  </a:lnTo>
                  <a:lnTo>
                    <a:pt x="6737" y="4302"/>
                  </a:lnTo>
                  <a:lnTo>
                    <a:pt x="6735" y="4287"/>
                  </a:lnTo>
                  <a:lnTo>
                    <a:pt x="6733" y="4276"/>
                  </a:lnTo>
                  <a:lnTo>
                    <a:pt x="6737" y="4264"/>
                  </a:lnTo>
                  <a:lnTo>
                    <a:pt x="6742" y="4254"/>
                  </a:lnTo>
                  <a:lnTo>
                    <a:pt x="6750" y="4245"/>
                  </a:lnTo>
                  <a:lnTo>
                    <a:pt x="6739" y="4249"/>
                  </a:lnTo>
                  <a:lnTo>
                    <a:pt x="6747" y="4238"/>
                  </a:lnTo>
                  <a:lnTo>
                    <a:pt x="6756" y="4232"/>
                  </a:lnTo>
                  <a:lnTo>
                    <a:pt x="6766" y="4225"/>
                  </a:lnTo>
                  <a:lnTo>
                    <a:pt x="6778" y="4217"/>
                  </a:lnTo>
                  <a:lnTo>
                    <a:pt x="6788" y="4211"/>
                  </a:lnTo>
                  <a:lnTo>
                    <a:pt x="6800" y="4204"/>
                  </a:lnTo>
                  <a:lnTo>
                    <a:pt x="6810" y="4198"/>
                  </a:lnTo>
                  <a:lnTo>
                    <a:pt x="6819" y="4193"/>
                  </a:lnTo>
                  <a:lnTo>
                    <a:pt x="6831" y="4189"/>
                  </a:lnTo>
                  <a:lnTo>
                    <a:pt x="6842" y="4184"/>
                  </a:lnTo>
                  <a:lnTo>
                    <a:pt x="6842" y="4196"/>
                  </a:lnTo>
                  <a:lnTo>
                    <a:pt x="6853" y="4199"/>
                  </a:lnTo>
                  <a:lnTo>
                    <a:pt x="6861" y="4189"/>
                  </a:lnTo>
                  <a:lnTo>
                    <a:pt x="6872" y="4184"/>
                  </a:lnTo>
                  <a:lnTo>
                    <a:pt x="6883" y="4181"/>
                  </a:lnTo>
                  <a:lnTo>
                    <a:pt x="6895" y="4181"/>
                  </a:lnTo>
                  <a:lnTo>
                    <a:pt x="6885" y="4175"/>
                  </a:lnTo>
                  <a:lnTo>
                    <a:pt x="6874" y="4176"/>
                  </a:lnTo>
                  <a:lnTo>
                    <a:pt x="6862" y="4175"/>
                  </a:lnTo>
                  <a:lnTo>
                    <a:pt x="6850" y="4176"/>
                  </a:lnTo>
                  <a:lnTo>
                    <a:pt x="6839" y="4177"/>
                  </a:lnTo>
                  <a:lnTo>
                    <a:pt x="6828" y="4175"/>
                  </a:lnTo>
                  <a:lnTo>
                    <a:pt x="6819" y="4182"/>
                  </a:lnTo>
                  <a:lnTo>
                    <a:pt x="6809" y="4179"/>
                  </a:lnTo>
                  <a:lnTo>
                    <a:pt x="6815" y="4170"/>
                  </a:lnTo>
                  <a:lnTo>
                    <a:pt x="6824" y="4163"/>
                  </a:lnTo>
                  <a:lnTo>
                    <a:pt x="6833" y="4156"/>
                  </a:lnTo>
                  <a:lnTo>
                    <a:pt x="6840" y="4146"/>
                  </a:lnTo>
                  <a:lnTo>
                    <a:pt x="6849" y="4140"/>
                  </a:lnTo>
                  <a:lnTo>
                    <a:pt x="6838" y="4144"/>
                  </a:lnTo>
                  <a:lnTo>
                    <a:pt x="6833" y="4134"/>
                  </a:lnTo>
                  <a:lnTo>
                    <a:pt x="6828" y="4145"/>
                  </a:lnTo>
                  <a:lnTo>
                    <a:pt x="6822" y="4155"/>
                  </a:lnTo>
                  <a:lnTo>
                    <a:pt x="6811" y="4158"/>
                  </a:lnTo>
                  <a:lnTo>
                    <a:pt x="6802" y="4164"/>
                  </a:lnTo>
                  <a:lnTo>
                    <a:pt x="6790" y="4169"/>
                  </a:lnTo>
                  <a:lnTo>
                    <a:pt x="6780" y="4174"/>
                  </a:lnTo>
                  <a:lnTo>
                    <a:pt x="6772" y="4182"/>
                  </a:lnTo>
                  <a:lnTo>
                    <a:pt x="6761" y="4186"/>
                  </a:lnTo>
                  <a:lnTo>
                    <a:pt x="6751" y="4191"/>
                  </a:lnTo>
                  <a:lnTo>
                    <a:pt x="6742" y="4184"/>
                  </a:lnTo>
                  <a:lnTo>
                    <a:pt x="6732" y="4195"/>
                  </a:lnTo>
                  <a:lnTo>
                    <a:pt x="6721" y="4198"/>
                  </a:lnTo>
                  <a:lnTo>
                    <a:pt x="6710" y="4197"/>
                  </a:lnTo>
                  <a:lnTo>
                    <a:pt x="6700" y="4202"/>
                  </a:lnTo>
                  <a:lnTo>
                    <a:pt x="6690" y="4196"/>
                  </a:lnTo>
                  <a:lnTo>
                    <a:pt x="6680" y="4200"/>
                  </a:lnTo>
                  <a:lnTo>
                    <a:pt x="6679" y="4200"/>
                  </a:lnTo>
                  <a:lnTo>
                    <a:pt x="6670" y="4192"/>
                  </a:lnTo>
                  <a:lnTo>
                    <a:pt x="6659" y="4191"/>
                  </a:lnTo>
                  <a:lnTo>
                    <a:pt x="6659" y="4179"/>
                  </a:lnTo>
                  <a:lnTo>
                    <a:pt x="6655" y="4168"/>
                  </a:lnTo>
                  <a:lnTo>
                    <a:pt x="6650" y="4158"/>
                  </a:lnTo>
                  <a:lnTo>
                    <a:pt x="6641" y="4151"/>
                  </a:lnTo>
                  <a:lnTo>
                    <a:pt x="6637" y="4152"/>
                  </a:lnTo>
                  <a:lnTo>
                    <a:pt x="6637" y="4142"/>
                  </a:lnTo>
                  <a:lnTo>
                    <a:pt x="6638" y="4130"/>
                  </a:lnTo>
                  <a:lnTo>
                    <a:pt x="6638" y="4119"/>
                  </a:lnTo>
                  <a:lnTo>
                    <a:pt x="6638" y="4103"/>
                  </a:lnTo>
                  <a:lnTo>
                    <a:pt x="6638" y="4078"/>
                  </a:lnTo>
                  <a:lnTo>
                    <a:pt x="6638" y="4065"/>
                  </a:lnTo>
                  <a:lnTo>
                    <a:pt x="6638" y="4052"/>
                  </a:lnTo>
                  <a:lnTo>
                    <a:pt x="6637" y="4040"/>
                  </a:lnTo>
                  <a:lnTo>
                    <a:pt x="6629" y="4032"/>
                  </a:lnTo>
                  <a:lnTo>
                    <a:pt x="6620" y="4024"/>
                  </a:lnTo>
                  <a:lnTo>
                    <a:pt x="6611" y="4017"/>
                  </a:lnTo>
                  <a:lnTo>
                    <a:pt x="6601" y="4022"/>
                  </a:lnTo>
                  <a:lnTo>
                    <a:pt x="6590" y="4022"/>
                  </a:lnTo>
                  <a:lnTo>
                    <a:pt x="6580" y="4027"/>
                  </a:lnTo>
                  <a:lnTo>
                    <a:pt x="6570" y="4030"/>
                  </a:lnTo>
                  <a:lnTo>
                    <a:pt x="6562" y="4021"/>
                  </a:lnTo>
                  <a:lnTo>
                    <a:pt x="6559" y="4010"/>
                  </a:lnTo>
                  <a:lnTo>
                    <a:pt x="6505" y="4070"/>
                  </a:lnTo>
                  <a:lnTo>
                    <a:pt x="6504" y="4080"/>
                  </a:lnTo>
                  <a:lnTo>
                    <a:pt x="6502" y="4092"/>
                  </a:lnTo>
                  <a:lnTo>
                    <a:pt x="6492" y="4100"/>
                  </a:lnTo>
                  <a:lnTo>
                    <a:pt x="6488" y="4111"/>
                  </a:lnTo>
                  <a:lnTo>
                    <a:pt x="6488" y="4122"/>
                  </a:lnTo>
                  <a:lnTo>
                    <a:pt x="6489" y="4134"/>
                  </a:lnTo>
                  <a:lnTo>
                    <a:pt x="6481" y="4141"/>
                  </a:lnTo>
                  <a:lnTo>
                    <a:pt x="6475" y="4151"/>
                  </a:lnTo>
                  <a:lnTo>
                    <a:pt x="6472" y="4153"/>
                  </a:lnTo>
                  <a:lnTo>
                    <a:pt x="6464" y="4161"/>
                  </a:lnTo>
                  <a:lnTo>
                    <a:pt x="6467" y="4172"/>
                  </a:lnTo>
                  <a:lnTo>
                    <a:pt x="6456" y="4173"/>
                  </a:lnTo>
                  <a:lnTo>
                    <a:pt x="6455" y="4184"/>
                  </a:lnTo>
                  <a:lnTo>
                    <a:pt x="6444" y="4179"/>
                  </a:lnTo>
                  <a:lnTo>
                    <a:pt x="6440" y="4182"/>
                  </a:lnTo>
                  <a:lnTo>
                    <a:pt x="6429" y="4184"/>
                  </a:lnTo>
                  <a:lnTo>
                    <a:pt x="6418" y="4187"/>
                  </a:lnTo>
                  <a:lnTo>
                    <a:pt x="6417" y="4200"/>
                  </a:lnTo>
                  <a:lnTo>
                    <a:pt x="6415" y="4205"/>
                  </a:lnTo>
                  <a:lnTo>
                    <a:pt x="6404" y="4205"/>
                  </a:lnTo>
                  <a:lnTo>
                    <a:pt x="6393" y="4206"/>
                  </a:lnTo>
                  <a:lnTo>
                    <a:pt x="6391" y="4206"/>
                  </a:lnTo>
                  <a:lnTo>
                    <a:pt x="6380" y="4206"/>
                  </a:lnTo>
                  <a:lnTo>
                    <a:pt x="6368" y="4206"/>
                  </a:lnTo>
                  <a:lnTo>
                    <a:pt x="6356" y="4206"/>
                  </a:lnTo>
                  <a:lnTo>
                    <a:pt x="6351" y="4206"/>
                  </a:lnTo>
                  <a:lnTo>
                    <a:pt x="6340" y="4205"/>
                  </a:lnTo>
                  <a:lnTo>
                    <a:pt x="6329" y="4205"/>
                  </a:lnTo>
                  <a:lnTo>
                    <a:pt x="6317" y="4205"/>
                  </a:lnTo>
                  <a:lnTo>
                    <a:pt x="6313" y="4205"/>
                  </a:lnTo>
                  <a:lnTo>
                    <a:pt x="6304" y="4205"/>
                  </a:lnTo>
                  <a:lnTo>
                    <a:pt x="6293" y="4206"/>
                  </a:lnTo>
                  <a:lnTo>
                    <a:pt x="6282" y="4206"/>
                  </a:lnTo>
                  <a:lnTo>
                    <a:pt x="6271" y="4206"/>
                  </a:lnTo>
                  <a:lnTo>
                    <a:pt x="6263" y="4206"/>
                  </a:lnTo>
                  <a:lnTo>
                    <a:pt x="6252" y="4207"/>
                  </a:lnTo>
                  <a:lnTo>
                    <a:pt x="6240" y="4207"/>
                  </a:lnTo>
                  <a:lnTo>
                    <a:pt x="6229" y="4206"/>
                  </a:lnTo>
                  <a:lnTo>
                    <a:pt x="6219" y="4206"/>
                  </a:lnTo>
                  <a:lnTo>
                    <a:pt x="6208" y="4207"/>
                  </a:lnTo>
                  <a:lnTo>
                    <a:pt x="6198" y="4213"/>
                  </a:lnTo>
                  <a:lnTo>
                    <a:pt x="6188" y="4218"/>
                  </a:lnTo>
                  <a:lnTo>
                    <a:pt x="6186" y="4219"/>
                  </a:lnTo>
                  <a:lnTo>
                    <a:pt x="6178" y="4226"/>
                  </a:lnTo>
                  <a:lnTo>
                    <a:pt x="6168" y="4236"/>
                  </a:lnTo>
                  <a:lnTo>
                    <a:pt x="6161" y="4242"/>
                  </a:lnTo>
                  <a:lnTo>
                    <a:pt x="6152" y="4250"/>
                  </a:lnTo>
                  <a:lnTo>
                    <a:pt x="6142" y="4257"/>
                  </a:lnTo>
                  <a:lnTo>
                    <a:pt x="6132" y="4261"/>
                  </a:lnTo>
                  <a:lnTo>
                    <a:pt x="6121" y="4264"/>
                  </a:lnTo>
                  <a:lnTo>
                    <a:pt x="6111" y="4269"/>
                  </a:lnTo>
                  <a:lnTo>
                    <a:pt x="6099" y="4271"/>
                  </a:lnTo>
                  <a:lnTo>
                    <a:pt x="6090" y="4277"/>
                  </a:lnTo>
                  <a:lnTo>
                    <a:pt x="6083" y="4286"/>
                  </a:lnTo>
                  <a:lnTo>
                    <a:pt x="6078" y="4297"/>
                  </a:lnTo>
                  <a:lnTo>
                    <a:pt x="6068" y="4293"/>
                  </a:lnTo>
                  <a:lnTo>
                    <a:pt x="6056" y="4291"/>
                  </a:lnTo>
                  <a:lnTo>
                    <a:pt x="6048" y="4283"/>
                  </a:lnTo>
                  <a:lnTo>
                    <a:pt x="6037" y="4285"/>
                  </a:lnTo>
                  <a:lnTo>
                    <a:pt x="6027" y="4287"/>
                  </a:lnTo>
                  <a:lnTo>
                    <a:pt x="6013" y="4289"/>
                  </a:lnTo>
                  <a:lnTo>
                    <a:pt x="6002" y="4291"/>
                  </a:lnTo>
                  <a:lnTo>
                    <a:pt x="5992" y="4294"/>
                  </a:lnTo>
                  <a:lnTo>
                    <a:pt x="5979" y="4296"/>
                  </a:lnTo>
                  <a:lnTo>
                    <a:pt x="5968" y="4297"/>
                  </a:lnTo>
                  <a:lnTo>
                    <a:pt x="5957" y="4302"/>
                  </a:lnTo>
                  <a:lnTo>
                    <a:pt x="5949" y="4310"/>
                  </a:lnTo>
                  <a:lnTo>
                    <a:pt x="5939" y="4314"/>
                  </a:lnTo>
                  <a:lnTo>
                    <a:pt x="5929" y="4321"/>
                  </a:lnTo>
                  <a:lnTo>
                    <a:pt x="5923" y="4331"/>
                  </a:lnTo>
                  <a:lnTo>
                    <a:pt x="5917" y="4341"/>
                  </a:lnTo>
                  <a:lnTo>
                    <a:pt x="5927" y="4346"/>
                  </a:lnTo>
                  <a:lnTo>
                    <a:pt x="5938" y="4348"/>
                  </a:lnTo>
                  <a:lnTo>
                    <a:pt x="5949" y="4348"/>
                  </a:lnTo>
                  <a:lnTo>
                    <a:pt x="5960" y="4344"/>
                  </a:lnTo>
                  <a:lnTo>
                    <a:pt x="5961" y="4357"/>
                  </a:lnTo>
                  <a:lnTo>
                    <a:pt x="5965" y="4366"/>
                  </a:lnTo>
                  <a:lnTo>
                    <a:pt x="5959" y="4375"/>
                  </a:lnTo>
                  <a:lnTo>
                    <a:pt x="5948" y="4374"/>
                  </a:lnTo>
                  <a:lnTo>
                    <a:pt x="5936" y="4375"/>
                  </a:lnTo>
                  <a:lnTo>
                    <a:pt x="5925" y="4376"/>
                  </a:lnTo>
                  <a:lnTo>
                    <a:pt x="5914" y="4378"/>
                  </a:lnTo>
                  <a:lnTo>
                    <a:pt x="5903" y="4379"/>
                  </a:lnTo>
                  <a:lnTo>
                    <a:pt x="5891" y="4381"/>
                  </a:lnTo>
                  <a:lnTo>
                    <a:pt x="5884" y="4390"/>
                  </a:lnTo>
                  <a:lnTo>
                    <a:pt x="5892" y="4398"/>
                  </a:lnTo>
                  <a:lnTo>
                    <a:pt x="5881" y="4397"/>
                  </a:lnTo>
                  <a:lnTo>
                    <a:pt x="5868" y="4397"/>
                  </a:lnTo>
                  <a:lnTo>
                    <a:pt x="5857" y="4392"/>
                  </a:lnTo>
                  <a:lnTo>
                    <a:pt x="5846" y="4390"/>
                  </a:lnTo>
                  <a:lnTo>
                    <a:pt x="5834" y="4390"/>
                  </a:lnTo>
                  <a:lnTo>
                    <a:pt x="5822" y="4392"/>
                  </a:lnTo>
                  <a:lnTo>
                    <a:pt x="5813" y="4397"/>
                  </a:lnTo>
                  <a:lnTo>
                    <a:pt x="5803" y="4405"/>
                  </a:lnTo>
                  <a:lnTo>
                    <a:pt x="5794" y="4414"/>
                  </a:lnTo>
                  <a:lnTo>
                    <a:pt x="5785" y="4421"/>
                  </a:lnTo>
                  <a:lnTo>
                    <a:pt x="5774" y="4425"/>
                  </a:lnTo>
                  <a:lnTo>
                    <a:pt x="5764" y="4431"/>
                  </a:lnTo>
                  <a:lnTo>
                    <a:pt x="5755" y="4440"/>
                  </a:lnTo>
                  <a:lnTo>
                    <a:pt x="5743" y="4439"/>
                  </a:lnTo>
                  <a:lnTo>
                    <a:pt x="5730" y="4443"/>
                  </a:lnTo>
                  <a:lnTo>
                    <a:pt x="5720" y="4438"/>
                  </a:lnTo>
                  <a:lnTo>
                    <a:pt x="5717" y="4426"/>
                  </a:lnTo>
                  <a:lnTo>
                    <a:pt x="5724" y="4414"/>
                  </a:lnTo>
                  <a:lnTo>
                    <a:pt x="5737" y="4418"/>
                  </a:lnTo>
                  <a:lnTo>
                    <a:pt x="5750" y="4417"/>
                  </a:lnTo>
                  <a:lnTo>
                    <a:pt x="5759" y="4410"/>
                  </a:lnTo>
                  <a:lnTo>
                    <a:pt x="5751" y="4402"/>
                  </a:lnTo>
                  <a:lnTo>
                    <a:pt x="5753" y="4390"/>
                  </a:lnTo>
                  <a:lnTo>
                    <a:pt x="5755" y="4379"/>
                  </a:lnTo>
                  <a:lnTo>
                    <a:pt x="5759" y="4367"/>
                  </a:lnTo>
                  <a:lnTo>
                    <a:pt x="5769" y="4361"/>
                  </a:lnTo>
                  <a:lnTo>
                    <a:pt x="5779" y="4355"/>
                  </a:lnTo>
                  <a:lnTo>
                    <a:pt x="5786" y="4347"/>
                  </a:lnTo>
                  <a:lnTo>
                    <a:pt x="5798" y="4340"/>
                  </a:lnTo>
                  <a:lnTo>
                    <a:pt x="5801" y="4327"/>
                  </a:lnTo>
                  <a:lnTo>
                    <a:pt x="5801" y="4314"/>
                  </a:lnTo>
                  <a:lnTo>
                    <a:pt x="5801" y="4302"/>
                  </a:lnTo>
                  <a:lnTo>
                    <a:pt x="5800" y="4288"/>
                  </a:lnTo>
                  <a:lnTo>
                    <a:pt x="5802" y="4276"/>
                  </a:lnTo>
                  <a:lnTo>
                    <a:pt x="5808" y="4265"/>
                  </a:lnTo>
                  <a:lnTo>
                    <a:pt x="5813" y="4254"/>
                  </a:lnTo>
                  <a:lnTo>
                    <a:pt x="5822" y="4245"/>
                  </a:lnTo>
                  <a:lnTo>
                    <a:pt x="5827" y="4234"/>
                  </a:lnTo>
                  <a:lnTo>
                    <a:pt x="5827" y="4222"/>
                  </a:lnTo>
                  <a:lnTo>
                    <a:pt x="5822" y="4211"/>
                  </a:lnTo>
                  <a:lnTo>
                    <a:pt x="5815" y="4202"/>
                  </a:lnTo>
                  <a:lnTo>
                    <a:pt x="5809" y="4192"/>
                  </a:lnTo>
                  <a:lnTo>
                    <a:pt x="5820" y="4188"/>
                  </a:lnTo>
                  <a:lnTo>
                    <a:pt x="5827" y="4197"/>
                  </a:lnTo>
                  <a:lnTo>
                    <a:pt x="5831" y="4209"/>
                  </a:lnTo>
                  <a:lnTo>
                    <a:pt x="5840" y="4215"/>
                  </a:lnTo>
                  <a:lnTo>
                    <a:pt x="5836" y="4226"/>
                  </a:lnTo>
                  <a:lnTo>
                    <a:pt x="5847" y="4223"/>
                  </a:lnTo>
                  <a:lnTo>
                    <a:pt x="5848" y="4235"/>
                  </a:lnTo>
                  <a:lnTo>
                    <a:pt x="5859" y="4229"/>
                  </a:lnTo>
                  <a:lnTo>
                    <a:pt x="5868" y="4237"/>
                  </a:lnTo>
                  <a:lnTo>
                    <a:pt x="5879" y="4243"/>
                  </a:lnTo>
                  <a:lnTo>
                    <a:pt x="5890" y="4245"/>
                  </a:lnTo>
                  <a:lnTo>
                    <a:pt x="5902" y="4245"/>
                  </a:lnTo>
                  <a:lnTo>
                    <a:pt x="5906" y="4233"/>
                  </a:lnTo>
                  <a:lnTo>
                    <a:pt x="5896" y="4226"/>
                  </a:lnTo>
                  <a:lnTo>
                    <a:pt x="5904" y="4218"/>
                  </a:lnTo>
                  <a:lnTo>
                    <a:pt x="5913" y="4226"/>
                  </a:lnTo>
                  <a:lnTo>
                    <a:pt x="5922" y="4220"/>
                  </a:lnTo>
                  <a:lnTo>
                    <a:pt x="5915" y="4212"/>
                  </a:lnTo>
                  <a:lnTo>
                    <a:pt x="5906" y="4205"/>
                  </a:lnTo>
                  <a:lnTo>
                    <a:pt x="5905" y="4193"/>
                  </a:lnTo>
                  <a:lnTo>
                    <a:pt x="5896" y="4187"/>
                  </a:lnTo>
                  <a:lnTo>
                    <a:pt x="5892" y="4176"/>
                  </a:lnTo>
                  <a:lnTo>
                    <a:pt x="5881" y="4172"/>
                  </a:lnTo>
                  <a:lnTo>
                    <a:pt x="5880" y="4160"/>
                  </a:lnTo>
                  <a:lnTo>
                    <a:pt x="5869" y="4155"/>
                  </a:lnTo>
                  <a:lnTo>
                    <a:pt x="5865" y="4145"/>
                  </a:lnTo>
                  <a:lnTo>
                    <a:pt x="5860" y="4134"/>
                  </a:lnTo>
                  <a:lnTo>
                    <a:pt x="5849" y="4132"/>
                  </a:lnTo>
                  <a:lnTo>
                    <a:pt x="5838" y="4132"/>
                  </a:lnTo>
                  <a:lnTo>
                    <a:pt x="5827" y="4131"/>
                  </a:lnTo>
                  <a:lnTo>
                    <a:pt x="5816" y="4128"/>
                  </a:lnTo>
                  <a:lnTo>
                    <a:pt x="5806" y="4130"/>
                  </a:lnTo>
                  <a:lnTo>
                    <a:pt x="5811" y="4120"/>
                  </a:lnTo>
                  <a:lnTo>
                    <a:pt x="5800" y="4122"/>
                  </a:lnTo>
                  <a:lnTo>
                    <a:pt x="5785" y="4119"/>
                  </a:lnTo>
                  <a:lnTo>
                    <a:pt x="5774" y="4117"/>
                  </a:lnTo>
                  <a:lnTo>
                    <a:pt x="5763" y="4114"/>
                  </a:lnTo>
                  <a:lnTo>
                    <a:pt x="5753" y="4113"/>
                  </a:lnTo>
                  <a:lnTo>
                    <a:pt x="5741" y="4111"/>
                  </a:lnTo>
                  <a:lnTo>
                    <a:pt x="5729" y="4112"/>
                  </a:lnTo>
                  <a:lnTo>
                    <a:pt x="5718" y="4113"/>
                  </a:lnTo>
                  <a:lnTo>
                    <a:pt x="5707" y="4110"/>
                  </a:lnTo>
                  <a:lnTo>
                    <a:pt x="5693" y="4107"/>
                  </a:lnTo>
                  <a:lnTo>
                    <a:pt x="5682" y="4104"/>
                  </a:lnTo>
                  <a:lnTo>
                    <a:pt x="5671" y="4101"/>
                  </a:lnTo>
                  <a:lnTo>
                    <a:pt x="5660" y="4100"/>
                  </a:lnTo>
                  <a:lnTo>
                    <a:pt x="5659" y="4087"/>
                  </a:lnTo>
                  <a:lnTo>
                    <a:pt x="5648" y="4086"/>
                  </a:lnTo>
                  <a:lnTo>
                    <a:pt x="5637" y="4087"/>
                  </a:lnTo>
                  <a:lnTo>
                    <a:pt x="5633" y="4076"/>
                  </a:lnTo>
                  <a:lnTo>
                    <a:pt x="5631" y="4064"/>
                  </a:lnTo>
                  <a:lnTo>
                    <a:pt x="5641" y="4059"/>
                  </a:lnTo>
                  <a:lnTo>
                    <a:pt x="5631" y="4051"/>
                  </a:lnTo>
                  <a:lnTo>
                    <a:pt x="5620" y="4050"/>
                  </a:lnTo>
                  <a:lnTo>
                    <a:pt x="5621" y="4038"/>
                  </a:lnTo>
                  <a:lnTo>
                    <a:pt x="5624" y="4027"/>
                  </a:lnTo>
                  <a:lnTo>
                    <a:pt x="5621" y="4015"/>
                  </a:lnTo>
                  <a:lnTo>
                    <a:pt x="5614" y="4006"/>
                  </a:lnTo>
                  <a:lnTo>
                    <a:pt x="5604" y="3999"/>
                  </a:lnTo>
                  <a:lnTo>
                    <a:pt x="5604" y="3987"/>
                  </a:lnTo>
                  <a:lnTo>
                    <a:pt x="5609" y="3976"/>
                  </a:lnTo>
                  <a:lnTo>
                    <a:pt x="5597" y="3968"/>
                  </a:lnTo>
                  <a:lnTo>
                    <a:pt x="5584" y="3969"/>
                  </a:lnTo>
                  <a:lnTo>
                    <a:pt x="5572" y="3971"/>
                  </a:lnTo>
                  <a:lnTo>
                    <a:pt x="5561" y="3970"/>
                  </a:lnTo>
                  <a:lnTo>
                    <a:pt x="5550" y="3965"/>
                  </a:lnTo>
                  <a:lnTo>
                    <a:pt x="5541" y="3958"/>
                  </a:lnTo>
                  <a:lnTo>
                    <a:pt x="5536" y="3947"/>
                  </a:lnTo>
                  <a:lnTo>
                    <a:pt x="5532" y="3935"/>
                  </a:lnTo>
                  <a:lnTo>
                    <a:pt x="5528" y="3923"/>
                  </a:lnTo>
                  <a:lnTo>
                    <a:pt x="5523" y="3913"/>
                  </a:lnTo>
                  <a:lnTo>
                    <a:pt x="5518" y="3902"/>
                  </a:lnTo>
                  <a:lnTo>
                    <a:pt x="5508" y="3904"/>
                  </a:lnTo>
                  <a:lnTo>
                    <a:pt x="5497" y="3900"/>
                  </a:lnTo>
                  <a:lnTo>
                    <a:pt x="5486" y="3900"/>
                  </a:lnTo>
                  <a:lnTo>
                    <a:pt x="5475" y="3901"/>
                  </a:lnTo>
                  <a:lnTo>
                    <a:pt x="5463" y="3898"/>
                  </a:lnTo>
                  <a:lnTo>
                    <a:pt x="5452" y="3895"/>
                  </a:lnTo>
                  <a:lnTo>
                    <a:pt x="5442" y="3891"/>
                  </a:lnTo>
                  <a:lnTo>
                    <a:pt x="5430" y="3888"/>
                  </a:lnTo>
                  <a:lnTo>
                    <a:pt x="5420" y="3881"/>
                  </a:lnTo>
                  <a:lnTo>
                    <a:pt x="5410" y="3885"/>
                  </a:lnTo>
                  <a:lnTo>
                    <a:pt x="5413" y="3897"/>
                  </a:lnTo>
                  <a:lnTo>
                    <a:pt x="5415" y="3909"/>
                  </a:lnTo>
                  <a:lnTo>
                    <a:pt x="5407" y="3917"/>
                  </a:lnTo>
                  <a:lnTo>
                    <a:pt x="5397" y="3918"/>
                  </a:lnTo>
                  <a:lnTo>
                    <a:pt x="5391" y="3928"/>
                  </a:lnTo>
                  <a:lnTo>
                    <a:pt x="5395" y="3915"/>
                  </a:lnTo>
                  <a:lnTo>
                    <a:pt x="5403" y="3907"/>
                  </a:lnTo>
                  <a:lnTo>
                    <a:pt x="5398" y="3895"/>
                  </a:lnTo>
                  <a:lnTo>
                    <a:pt x="5390" y="3904"/>
                  </a:lnTo>
                  <a:lnTo>
                    <a:pt x="5385" y="3915"/>
                  </a:lnTo>
                  <a:lnTo>
                    <a:pt x="5381" y="3926"/>
                  </a:lnTo>
                  <a:lnTo>
                    <a:pt x="5376" y="3936"/>
                  </a:lnTo>
                  <a:lnTo>
                    <a:pt x="5373" y="3925"/>
                  </a:lnTo>
                  <a:lnTo>
                    <a:pt x="5362" y="3923"/>
                  </a:lnTo>
                  <a:lnTo>
                    <a:pt x="5351" y="3928"/>
                  </a:lnTo>
                  <a:lnTo>
                    <a:pt x="5350" y="3940"/>
                  </a:lnTo>
                  <a:lnTo>
                    <a:pt x="5344" y="3949"/>
                  </a:lnTo>
                  <a:lnTo>
                    <a:pt x="5336" y="3957"/>
                  </a:lnTo>
                  <a:lnTo>
                    <a:pt x="5329" y="3964"/>
                  </a:lnTo>
                  <a:lnTo>
                    <a:pt x="5318" y="3962"/>
                  </a:lnTo>
                  <a:lnTo>
                    <a:pt x="5307" y="3964"/>
                  </a:lnTo>
                  <a:lnTo>
                    <a:pt x="5299" y="3956"/>
                  </a:lnTo>
                  <a:lnTo>
                    <a:pt x="5288" y="3955"/>
                  </a:lnTo>
                  <a:lnTo>
                    <a:pt x="5277" y="3956"/>
                  </a:lnTo>
                  <a:lnTo>
                    <a:pt x="5266" y="3955"/>
                  </a:lnTo>
                  <a:lnTo>
                    <a:pt x="5256" y="3954"/>
                  </a:lnTo>
                  <a:lnTo>
                    <a:pt x="5250" y="3944"/>
                  </a:lnTo>
                  <a:lnTo>
                    <a:pt x="5241" y="3949"/>
                  </a:lnTo>
                  <a:lnTo>
                    <a:pt x="5231" y="3954"/>
                  </a:lnTo>
                  <a:lnTo>
                    <a:pt x="5221" y="3958"/>
                  </a:lnTo>
                  <a:lnTo>
                    <a:pt x="5210" y="3960"/>
                  </a:lnTo>
                  <a:lnTo>
                    <a:pt x="5200" y="3955"/>
                  </a:lnTo>
                  <a:lnTo>
                    <a:pt x="5195" y="3947"/>
                  </a:lnTo>
                  <a:lnTo>
                    <a:pt x="5184" y="3943"/>
                  </a:lnTo>
                  <a:lnTo>
                    <a:pt x="5176" y="3935"/>
                  </a:lnTo>
                  <a:lnTo>
                    <a:pt x="5165" y="3937"/>
                  </a:lnTo>
                  <a:lnTo>
                    <a:pt x="5154" y="3933"/>
                  </a:lnTo>
                  <a:lnTo>
                    <a:pt x="5143" y="3928"/>
                  </a:lnTo>
                  <a:lnTo>
                    <a:pt x="5134" y="3917"/>
                  </a:lnTo>
                  <a:lnTo>
                    <a:pt x="5123" y="3913"/>
                  </a:lnTo>
                  <a:lnTo>
                    <a:pt x="5117" y="3912"/>
                  </a:lnTo>
                  <a:lnTo>
                    <a:pt x="5106" y="3911"/>
                  </a:lnTo>
                  <a:lnTo>
                    <a:pt x="5096" y="3915"/>
                  </a:lnTo>
                  <a:lnTo>
                    <a:pt x="5086" y="3921"/>
                  </a:lnTo>
                  <a:lnTo>
                    <a:pt x="5075" y="3922"/>
                  </a:lnTo>
                  <a:lnTo>
                    <a:pt x="5069" y="3912"/>
                  </a:lnTo>
                  <a:lnTo>
                    <a:pt x="5058" y="3911"/>
                  </a:lnTo>
                  <a:lnTo>
                    <a:pt x="5047" y="3910"/>
                  </a:lnTo>
                  <a:lnTo>
                    <a:pt x="5037" y="3906"/>
                  </a:lnTo>
                  <a:lnTo>
                    <a:pt x="5037" y="3906"/>
                  </a:lnTo>
                  <a:lnTo>
                    <a:pt x="5035" y="3907"/>
                  </a:lnTo>
                  <a:lnTo>
                    <a:pt x="5024" y="3903"/>
                  </a:lnTo>
                  <a:lnTo>
                    <a:pt x="5022" y="3891"/>
                  </a:lnTo>
                  <a:lnTo>
                    <a:pt x="5017" y="3873"/>
                  </a:lnTo>
                  <a:lnTo>
                    <a:pt x="5013" y="3858"/>
                  </a:lnTo>
                  <a:lnTo>
                    <a:pt x="5004" y="3851"/>
                  </a:lnTo>
                  <a:lnTo>
                    <a:pt x="4993" y="3850"/>
                  </a:lnTo>
                  <a:lnTo>
                    <a:pt x="4993" y="3867"/>
                  </a:lnTo>
                  <a:lnTo>
                    <a:pt x="4993" y="3882"/>
                  </a:lnTo>
                  <a:lnTo>
                    <a:pt x="4982" y="3882"/>
                  </a:lnTo>
                  <a:lnTo>
                    <a:pt x="4970" y="3882"/>
                  </a:lnTo>
                  <a:lnTo>
                    <a:pt x="4958" y="3882"/>
                  </a:lnTo>
                  <a:lnTo>
                    <a:pt x="4946" y="3881"/>
                  </a:lnTo>
                  <a:lnTo>
                    <a:pt x="4934" y="3882"/>
                  </a:lnTo>
                  <a:lnTo>
                    <a:pt x="4922" y="3881"/>
                  </a:lnTo>
                  <a:lnTo>
                    <a:pt x="4918" y="3881"/>
                  </a:lnTo>
                  <a:lnTo>
                    <a:pt x="4906" y="3881"/>
                  </a:lnTo>
                  <a:lnTo>
                    <a:pt x="4894" y="3882"/>
                  </a:lnTo>
                  <a:lnTo>
                    <a:pt x="4883" y="3882"/>
                  </a:lnTo>
                  <a:lnTo>
                    <a:pt x="4872" y="3882"/>
                  </a:lnTo>
                  <a:lnTo>
                    <a:pt x="4868" y="3882"/>
                  </a:lnTo>
                  <a:lnTo>
                    <a:pt x="4857" y="3882"/>
                  </a:lnTo>
                  <a:lnTo>
                    <a:pt x="4845" y="3882"/>
                  </a:lnTo>
                  <a:lnTo>
                    <a:pt x="4834" y="3882"/>
                  </a:lnTo>
                  <a:lnTo>
                    <a:pt x="4825" y="3882"/>
                  </a:lnTo>
                  <a:lnTo>
                    <a:pt x="4814" y="3882"/>
                  </a:lnTo>
                  <a:lnTo>
                    <a:pt x="4801" y="3882"/>
                  </a:lnTo>
                  <a:lnTo>
                    <a:pt x="4786" y="3882"/>
                  </a:lnTo>
                  <a:lnTo>
                    <a:pt x="4770" y="3882"/>
                  </a:lnTo>
                  <a:lnTo>
                    <a:pt x="4762" y="3882"/>
                  </a:lnTo>
                  <a:lnTo>
                    <a:pt x="4747" y="3882"/>
                  </a:lnTo>
                  <a:lnTo>
                    <a:pt x="4733" y="3882"/>
                  </a:lnTo>
                  <a:lnTo>
                    <a:pt x="4730" y="3882"/>
                  </a:lnTo>
                  <a:lnTo>
                    <a:pt x="4719" y="3882"/>
                  </a:lnTo>
                  <a:lnTo>
                    <a:pt x="4707" y="3882"/>
                  </a:lnTo>
                  <a:lnTo>
                    <a:pt x="4694" y="3882"/>
                  </a:lnTo>
                  <a:lnTo>
                    <a:pt x="4691" y="3882"/>
                  </a:lnTo>
                  <a:lnTo>
                    <a:pt x="4680" y="3882"/>
                  </a:lnTo>
                  <a:lnTo>
                    <a:pt x="4668" y="3882"/>
                  </a:lnTo>
                  <a:lnTo>
                    <a:pt x="4657" y="3882"/>
                  </a:lnTo>
                  <a:lnTo>
                    <a:pt x="4644" y="3882"/>
                  </a:lnTo>
                  <a:lnTo>
                    <a:pt x="4633" y="3882"/>
                  </a:lnTo>
                  <a:lnTo>
                    <a:pt x="4621" y="3882"/>
                  </a:lnTo>
                  <a:lnTo>
                    <a:pt x="4620" y="3882"/>
                  </a:lnTo>
                  <a:lnTo>
                    <a:pt x="4612" y="3882"/>
                  </a:lnTo>
                  <a:lnTo>
                    <a:pt x="4600" y="3882"/>
                  </a:lnTo>
                  <a:lnTo>
                    <a:pt x="4589" y="3882"/>
                  </a:lnTo>
                  <a:lnTo>
                    <a:pt x="4580" y="3882"/>
                  </a:lnTo>
                  <a:lnTo>
                    <a:pt x="4569" y="3882"/>
                  </a:lnTo>
                  <a:lnTo>
                    <a:pt x="4558" y="3882"/>
                  </a:lnTo>
                  <a:lnTo>
                    <a:pt x="4544" y="3882"/>
                  </a:lnTo>
                  <a:lnTo>
                    <a:pt x="4533" y="3882"/>
                  </a:lnTo>
                  <a:lnTo>
                    <a:pt x="4525" y="3882"/>
                  </a:lnTo>
                  <a:lnTo>
                    <a:pt x="4514" y="3882"/>
                  </a:lnTo>
                  <a:lnTo>
                    <a:pt x="4503" y="3882"/>
                  </a:lnTo>
                  <a:lnTo>
                    <a:pt x="4491" y="3882"/>
                  </a:lnTo>
                  <a:lnTo>
                    <a:pt x="4478" y="3882"/>
                  </a:lnTo>
                  <a:lnTo>
                    <a:pt x="4466" y="3882"/>
                  </a:lnTo>
                  <a:lnTo>
                    <a:pt x="4458" y="3881"/>
                  </a:lnTo>
                  <a:lnTo>
                    <a:pt x="4446" y="3881"/>
                  </a:lnTo>
                  <a:lnTo>
                    <a:pt x="4429" y="3882"/>
                  </a:lnTo>
                  <a:lnTo>
                    <a:pt x="4417" y="3882"/>
                  </a:lnTo>
                  <a:lnTo>
                    <a:pt x="4406" y="3882"/>
                  </a:lnTo>
                  <a:lnTo>
                    <a:pt x="4398" y="3882"/>
                  </a:lnTo>
                  <a:lnTo>
                    <a:pt x="4383" y="3882"/>
                  </a:lnTo>
                  <a:lnTo>
                    <a:pt x="4364" y="3882"/>
                  </a:lnTo>
                  <a:lnTo>
                    <a:pt x="4345" y="3882"/>
                  </a:lnTo>
                  <a:lnTo>
                    <a:pt x="4334" y="3882"/>
                  </a:lnTo>
                  <a:lnTo>
                    <a:pt x="4315" y="3882"/>
                  </a:lnTo>
                  <a:lnTo>
                    <a:pt x="4298" y="3882"/>
                  </a:lnTo>
                  <a:lnTo>
                    <a:pt x="4279" y="3882"/>
                  </a:lnTo>
                  <a:lnTo>
                    <a:pt x="4270" y="3882"/>
                  </a:lnTo>
                  <a:lnTo>
                    <a:pt x="4255" y="3882"/>
                  </a:lnTo>
                  <a:lnTo>
                    <a:pt x="4235" y="3882"/>
                  </a:lnTo>
                  <a:lnTo>
                    <a:pt x="4224" y="3882"/>
                  </a:lnTo>
                  <a:lnTo>
                    <a:pt x="4212" y="3882"/>
                  </a:lnTo>
                  <a:lnTo>
                    <a:pt x="4207" y="3882"/>
                  </a:lnTo>
                  <a:lnTo>
                    <a:pt x="4188" y="3882"/>
                  </a:lnTo>
                  <a:lnTo>
                    <a:pt x="4173" y="3882"/>
                  </a:lnTo>
                  <a:lnTo>
                    <a:pt x="4160" y="3881"/>
                  </a:lnTo>
                  <a:lnTo>
                    <a:pt x="4140" y="3881"/>
                  </a:lnTo>
                  <a:lnTo>
                    <a:pt x="4131" y="3881"/>
                  </a:lnTo>
                  <a:lnTo>
                    <a:pt x="4126" y="3881"/>
                  </a:lnTo>
                  <a:lnTo>
                    <a:pt x="4115" y="3882"/>
                  </a:lnTo>
                  <a:lnTo>
                    <a:pt x="4101" y="3882"/>
                  </a:lnTo>
                  <a:lnTo>
                    <a:pt x="4088" y="3882"/>
                  </a:lnTo>
                  <a:lnTo>
                    <a:pt x="4071" y="3882"/>
                  </a:lnTo>
                  <a:lnTo>
                    <a:pt x="4056" y="3882"/>
                  </a:lnTo>
                  <a:lnTo>
                    <a:pt x="4038" y="3882"/>
                  </a:lnTo>
                  <a:lnTo>
                    <a:pt x="4024" y="3882"/>
                  </a:lnTo>
                  <a:lnTo>
                    <a:pt x="4013" y="3882"/>
                  </a:lnTo>
                  <a:lnTo>
                    <a:pt x="3995" y="3882"/>
                  </a:lnTo>
                  <a:lnTo>
                    <a:pt x="3980" y="3882"/>
                  </a:lnTo>
                  <a:lnTo>
                    <a:pt x="3969" y="3882"/>
                  </a:lnTo>
                  <a:lnTo>
                    <a:pt x="3953" y="3882"/>
                  </a:lnTo>
                  <a:lnTo>
                    <a:pt x="3934" y="3882"/>
                  </a:lnTo>
                  <a:lnTo>
                    <a:pt x="3917" y="3882"/>
                  </a:lnTo>
                  <a:lnTo>
                    <a:pt x="3903" y="3882"/>
                  </a:lnTo>
                  <a:lnTo>
                    <a:pt x="3889" y="3882"/>
                  </a:lnTo>
                  <a:lnTo>
                    <a:pt x="3875" y="3882"/>
                  </a:lnTo>
                  <a:lnTo>
                    <a:pt x="3864" y="3882"/>
                  </a:lnTo>
                  <a:lnTo>
                    <a:pt x="3856" y="3882"/>
                  </a:lnTo>
                  <a:lnTo>
                    <a:pt x="3842" y="3882"/>
                  </a:lnTo>
                  <a:lnTo>
                    <a:pt x="3826" y="3882"/>
                  </a:lnTo>
                  <a:lnTo>
                    <a:pt x="3816" y="3882"/>
                  </a:lnTo>
                  <a:lnTo>
                    <a:pt x="3805" y="3882"/>
                  </a:lnTo>
                  <a:lnTo>
                    <a:pt x="3794" y="3882"/>
                  </a:lnTo>
                  <a:lnTo>
                    <a:pt x="3783" y="3882"/>
                  </a:lnTo>
                  <a:lnTo>
                    <a:pt x="3766" y="3882"/>
                  </a:lnTo>
                  <a:lnTo>
                    <a:pt x="3746" y="3882"/>
                  </a:lnTo>
                  <a:lnTo>
                    <a:pt x="3737" y="3882"/>
                  </a:lnTo>
                  <a:lnTo>
                    <a:pt x="3726" y="3882"/>
                  </a:lnTo>
                  <a:lnTo>
                    <a:pt x="3715" y="3882"/>
                  </a:lnTo>
                  <a:lnTo>
                    <a:pt x="3703" y="3882"/>
                  </a:lnTo>
                  <a:lnTo>
                    <a:pt x="3690" y="3882"/>
                  </a:lnTo>
                  <a:lnTo>
                    <a:pt x="3679" y="3882"/>
                  </a:lnTo>
                  <a:lnTo>
                    <a:pt x="3678" y="3882"/>
                  </a:lnTo>
                  <a:lnTo>
                    <a:pt x="3665" y="3882"/>
                  </a:lnTo>
                  <a:lnTo>
                    <a:pt x="3654" y="3882"/>
                  </a:lnTo>
                  <a:lnTo>
                    <a:pt x="3642" y="3882"/>
                  </a:lnTo>
                  <a:lnTo>
                    <a:pt x="3629" y="3882"/>
                  </a:lnTo>
                  <a:lnTo>
                    <a:pt x="3618" y="3882"/>
                  </a:lnTo>
                  <a:lnTo>
                    <a:pt x="3608" y="3882"/>
                  </a:lnTo>
                  <a:lnTo>
                    <a:pt x="3596" y="3882"/>
                  </a:lnTo>
                  <a:lnTo>
                    <a:pt x="3585" y="3882"/>
                  </a:lnTo>
                  <a:lnTo>
                    <a:pt x="3573" y="3882"/>
                  </a:lnTo>
                  <a:lnTo>
                    <a:pt x="3570" y="3882"/>
                  </a:lnTo>
                  <a:lnTo>
                    <a:pt x="3557" y="3882"/>
                  </a:lnTo>
                  <a:lnTo>
                    <a:pt x="3542" y="3882"/>
                  </a:lnTo>
                  <a:lnTo>
                    <a:pt x="3530" y="3882"/>
                  </a:lnTo>
                  <a:lnTo>
                    <a:pt x="3517" y="3882"/>
                  </a:lnTo>
                  <a:lnTo>
                    <a:pt x="3505" y="3882"/>
                  </a:lnTo>
                  <a:lnTo>
                    <a:pt x="3487" y="3882"/>
                  </a:lnTo>
                  <a:lnTo>
                    <a:pt x="3469" y="3882"/>
                  </a:lnTo>
                  <a:lnTo>
                    <a:pt x="3455" y="3882"/>
                  </a:lnTo>
                  <a:lnTo>
                    <a:pt x="3448" y="3882"/>
                  </a:lnTo>
                  <a:lnTo>
                    <a:pt x="3436" y="3882"/>
                  </a:lnTo>
                  <a:lnTo>
                    <a:pt x="3424" y="3881"/>
                  </a:lnTo>
                  <a:lnTo>
                    <a:pt x="3414" y="3882"/>
                  </a:lnTo>
                  <a:lnTo>
                    <a:pt x="3402" y="3882"/>
                  </a:lnTo>
                  <a:lnTo>
                    <a:pt x="3388" y="3882"/>
                  </a:lnTo>
                  <a:lnTo>
                    <a:pt x="3375" y="3881"/>
                  </a:lnTo>
                  <a:lnTo>
                    <a:pt x="3363" y="3881"/>
                  </a:lnTo>
                  <a:lnTo>
                    <a:pt x="3350" y="3881"/>
                  </a:lnTo>
                  <a:lnTo>
                    <a:pt x="3334" y="3881"/>
                  </a:lnTo>
                  <a:lnTo>
                    <a:pt x="3323" y="3875"/>
                  </a:lnTo>
                  <a:lnTo>
                    <a:pt x="3317" y="3881"/>
                  </a:lnTo>
                  <a:lnTo>
                    <a:pt x="3314" y="3881"/>
                  </a:lnTo>
                  <a:lnTo>
                    <a:pt x="3318" y="3870"/>
                  </a:lnTo>
                  <a:lnTo>
                    <a:pt x="3327" y="3864"/>
                  </a:lnTo>
                  <a:lnTo>
                    <a:pt x="3338" y="3867"/>
                  </a:lnTo>
                  <a:lnTo>
                    <a:pt x="3349" y="3868"/>
                  </a:lnTo>
                  <a:lnTo>
                    <a:pt x="3359" y="3873"/>
                  </a:lnTo>
                  <a:lnTo>
                    <a:pt x="3371" y="3870"/>
                  </a:lnTo>
                  <a:lnTo>
                    <a:pt x="3381" y="3866"/>
                  </a:lnTo>
                  <a:lnTo>
                    <a:pt x="3392" y="3865"/>
                  </a:lnTo>
                  <a:lnTo>
                    <a:pt x="3400" y="3857"/>
                  </a:lnTo>
                  <a:lnTo>
                    <a:pt x="3410" y="3851"/>
                  </a:lnTo>
                  <a:lnTo>
                    <a:pt x="3400" y="3856"/>
                  </a:lnTo>
                  <a:lnTo>
                    <a:pt x="3392" y="3864"/>
                  </a:lnTo>
                  <a:lnTo>
                    <a:pt x="3394" y="3852"/>
                  </a:lnTo>
                  <a:lnTo>
                    <a:pt x="3393" y="3840"/>
                  </a:lnTo>
                  <a:lnTo>
                    <a:pt x="3386" y="3830"/>
                  </a:lnTo>
                  <a:lnTo>
                    <a:pt x="3377" y="3822"/>
                  </a:lnTo>
                  <a:lnTo>
                    <a:pt x="3385" y="3834"/>
                  </a:lnTo>
                  <a:lnTo>
                    <a:pt x="3389" y="3845"/>
                  </a:lnTo>
                  <a:lnTo>
                    <a:pt x="3390" y="3856"/>
                  </a:lnTo>
                  <a:lnTo>
                    <a:pt x="3381" y="3862"/>
                  </a:lnTo>
                  <a:lnTo>
                    <a:pt x="3372" y="3869"/>
                  </a:lnTo>
                  <a:lnTo>
                    <a:pt x="3361" y="3871"/>
                  </a:lnTo>
                  <a:lnTo>
                    <a:pt x="3359" y="3860"/>
                  </a:lnTo>
                  <a:lnTo>
                    <a:pt x="3363" y="3848"/>
                  </a:lnTo>
                  <a:lnTo>
                    <a:pt x="3358" y="3860"/>
                  </a:lnTo>
                  <a:lnTo>
                    <a:pt x="3350" y="3867"/>
                  </a:lnTo>
                  <a:lnTo>
                    <a:pt x="3338" y="3865"/>
                  </a:lnTo>
                  <a:lnTo>
                    <a:pt x="3341" y="3854"/>
                  </a:lnTo>
                  <a:lnTo>
                    <a:pt x="3349" y="3846"/>
                  </a:lnTo>
                  <a:lnTo>
                    <a:pt x="3340" y="3854"/>
                  </a:lnTo>
                  <a:lnTo>
                    <a:pt x="3333" y="3863"/>
                  </a:lnTo>
                  <a:lnTo>
                    <a:pt x="3321" y="3867"/>
                  </a:lnTo>
                  <a:lnTo>
                    <a:pt x="3310" y="3864"/>
                  </a:lnTo>
                  <a:lnTo>
                    <a:pt x="3319" y="3857"/>
                  </a:lnTo>
                  <a:lnTo>
                    <a:pt x="3327" y="3851"/>
                  </a:lnTo>
                  <a:lnTo>
                    <a:pt x="3317" y="3857"/>
                  </a:lnTo>
                  <a:lnTo>
                    <a:pt x="3306" y="3854"/>
                  </a:lnTo>
                  <a:lnTo>
                    <a:pt x="3304" y="3842"/>
                  </a:lnTo>
                  <a:lnTo>
                    <a:pt x="3307" y="3830"/>
                  </a:lnTo>
                  <a:lnTo>
                    <a:pt x="3311" y="3818"/>
                  </a:lnTo>
                  <a:lnTo>
                    <a:pt x="3304" y="3809"/>
                  </a:lnTo>
                  <a:lnTo>
                    <a:pt x="3300" y="3798"/>
                  </a:lnTo>
                  <a:lnTo>
                    <a:pt x="3304" y="3809"/>
                  </a:lnTo>
                  <a:lnTo>
                    <a:pt x="3310" y="3820"/>
                  </a:lnTo>
                  <a:lnTo>
                    <a:pt x="3304" y="3831"/>
                  </a:lnTo>
                  <a:lnTo>
                    <a:pt x="3294" y="3836"/>
                  </a:lnTo>
                  <a:lnTo>
                    <a:pt x="3290" y="3847"/>
                  </a:lnTo>
                  <a:lnTo>
                    <a:pt x="3279" y="3846"/>
                  </a:lnTo>
                  <a:lnTo>
                    <a:pt x="3268" y="3842"/>
                  </a:lnTo>
                  <a:lnTo>
                    <a:pt x="3259" y="3835"/>
                  </a:lnTo>
                  <a:lnTo>
                    <a:pt x="3261" y="3824"/>
                  </a:lnTo>
                  <a:lnTo>
                    <a:pt x="3270" y="3832"/>
                  </a:lnTo>
                  <a:lnTo>
                    <a:pt x="3281" y="3827"/>
                  </a:lnTo>
                  <a:lnTo>
                    <a:pt x="3271" y="3830"/>
                  </a:lnTo>
                  <a:lnTo>
                    <a:pt x="3276" y="3819"/>
                  </a:lnTo>
                  <a:lnTo>
                    <a:pt x="3265" y="3819"/>
                  </a:lnTo>
                  <a:lnTo>
                    <a:pt x="3266" y="3807"/>
                  </a:lnTo>
                  <a:lnTo>
                    <a:pt x="3268" y="3795"/>
                  </a:lnTo>
                  <a:lnTo>
                    <a:pt x="3269" y="3783"/>
                  </a:lnTo>
                  <a:lnTo>
                    <a:pt x="3266" y="3795"/>
                  </a:lnTo>
                  <a:lnTo>
                    <a:pt x="3261" y="3805"/>
                  </a:lnTo>
                  <a:lnTo>
                    <a:pt x="3254" y="3814"/>
                  </a:lnTo>
                  <a:lnTo>
                    <a:pt x="3244" y="3817"/>
                  </a:lnTo>
                  <a:lnTo>
                    <a:pt x="3232" y="3816"/>
                  </a:lnTo>
                  <a:lnTo>
                    <a:pt x="3225" y="3808"/>
                  </a:lnTo>
                  <a:lnTo>
                    <a:pt x="3216" y="3801"/>
                  </a:lnTo>
                  <a:lnTo>
                    <a:pt x="3217" y="3790"/>
                  </a:lnTo>
                  <a:lnTo>
                    <a:pt x="3222" y="3779"/>
                  </a:lnTo>
                  <a:lnTo>
                    <a:pt x="3218" y="3768"/>
                  </a:lnTo>
                  <a:lnTo>
                    <a:pt x="3229" y="3763"/>
                  </a:lnTo>
                  <a:lnTo>
                    <a:pt x="3238" y="3757"/>
                  </a:lnTo>
                  <a:lnTo>
                    <a:pt x="3228" y="3762"/>
                  </a:lnTo>
                  <a:lnTo>
                    <a:pt x="3217" y="3765"/>
                  </a:lnTo>
                  <a:lnTo>
                    <a:pt x="3208" y="3772"/>
                  </a:lnTo>
                  <a:lnTo>
                    <a:pt x="3201" y="3763"/>
                  </a:lnTo>
                  <a:lnTo>
                    <a:pt x="3205" y="3751"/>
                  </a:lnTo>
                  <a:lnTo>
                    <a:pt x="3208" y="3740"/>
                  </a:lnTo>
                  <a:lnTo>
                    <a:pt x="3208" y="3727"/>
                  </a:lnTo>
                  <a:lnTo>
                    <a:pt x="3220" y="3726"/>
                  </a:lnTo>
                  <a:lnTo>
                    <a:pt x="3231" y="3726"/>
                  </a:lnTo>
                  <a:lnTo>
                    <a:pt x="3238" y="3716"/>
                  </a:lnTo>
                  <a:lnTo>
                    <a:pt x="3231" y="3725"/>
                  </a:lnTo>
                  <a:lnTo>
                    <a:pt x="3220" y="3726"/>
                  </a:lnTo>
                  <a:lnTo>
                    <a:pt x="3210" y="3720"/>
                  </a:lnTo>
                  <a:lnTo>
                    <a:pt x="3201" y="3712"/>
                  </a:lnTo>
                  <a:lnTo>
                    <a:pt x="3196" y="3702"/>
                  </a:lnTo>
                  <a:lnTo>
                    <a:pt x="3201" y="3712"/>
                  </a:lnTo>
                  <a:lnTo>
                    <a:pt x="3208" y="3721"/>
                  </a:lnTo>
                  <a:lnTo>
                    <a:pt x="3200" y="3730"/>
                  </a:lnTo>
                  <a:lnTo>
                    <a:pt x="3204" y="3741"/>
                  </a:lnTo>
                  <a:lnTo>
                    <a:pt x="3199" y="3753"/>
                  </a:lnTo>
                  <a:lnTo>
                    <a:pt x="3192" y="3762"/>
                  </a:lnTo>
                  <a:lnTo>
                    <a:pt x="3182" y="3758"/>
                  </a:lnTo>
                  <a:lnTo>
                    <a:pt x="3171" y="3761"/>
                  </a:lnTo>
                  <a:lnTo>
                    <a:pt x="3166" y="3750"/>
                  </a:lnTo>
                  <a:lnTo>
                    <a:pt x="3173" y="3739"/>
                  </a:lnTo>
                  <a:lnTo>
                    <a:pt x="3166" y="3748"/>
                  </a:lnTo>
                  <a:lnTo>
                    <a:pt x="3161" y="3761"/>
                  </a:lnTo>
                  <a:lnTo>
                    <a:pt x="3151" y="3758"/>
                  </a:lnTo>
                  <a:lnTo>
                    <a:pt x="3139" y="3758"/>
                  </a:lnTo>
                  <a:lnTo>
                    <a:pt x="3128" y="3757"/>
                  </a:lnTo>
                  <a:lnTo>
                    <a:pt x="3136" y="3747"/>
                  </a:lnTo>
                  <a:lnTo>
                    <a:pt x="3126" y="3750"/>
                  </a:lnTo>
                  <a:lnTo>
                    <a:pt x="3134" y="3743"/>
                  </a:lnTo>
                  <a:lnTo>
                    <a:pt x="3146" y="3742"/>
                  </a:lnTo>
                  <a:lnTo>
                    <a:pt x="3157" y="3740"/>
                  </a:lnTo>
                  <a:lnTo>
                    <a:pt x="3162" y="3730"/>
                  </a:lnTo>
                  <a:lnTo>
                    <a:pt x="3169" y="3719"/>
                  </a:lnTo>
                  <a:lnTo>
                    <a:pt x="3165" y="3708"/>
                  </a:lnTo>
                  <a:lnTo>
                    <a:pt x="3166" y="3720"/>
                  </a:lnTo>
                  <a:lnTo>
                    <a:pt x="3158" y="3729"/>
                  </a:lnTo>
                  <a:lnTo>
                    <a:pt x="3152" y="3739"/>
                  </a:lnTo>
                  <a:lnTo>
                    <a:pt x="3140" y="3740"/>
                  </a:lnTo>
                  <a:lnTo>
                    <a:pt x="3128" y="3742"/>
                  </a:lnTo>
                  <a:lnTo>
                    <a:pt x="3137" y="3732"/>
                  </a:lnTo>
                  <a:lnTo>
                    <a:pt x="3126" y="3730"/>
                  </a:lnTo>
                  <a:lnTo>
                    <a:pt x="3113" y="3729"/>
                  </a:lnTo>
                  <a:lnTo>
                    <a:pt x="3121" y="3721"/>
                  </a:lnTo>
                  <a:lnTo>
                    <a:pt x="3131" y="3715"/>
                  </a:lnTo>
                  <a:lnTo>
                    <a:pt x="3130" y="3703"/>
                  </a:lnTo>
                  <a:lnTo>
                    <a:pt x="3131" y="3715"/>
                  </a:lnTo>
                  <a:lnTo>
                    <a:pt x="3122" y="3720"/>
                  </a:lnTo>
                  <a:lnTo>
                    <a:pt x="3111" y="3718"/>
                  </a:lnTo>
                  <a:lnTo>
                    <a:pt x="3109" y="3707"/>
                  </a:lnTo>
                  <a:lnTo>
                    <a:pt x="3107" y="3695"/>
                  </a:lnTo>
                  <a:lnTo>
                    <a:pt x="3109" y="3706"/>
                  </a:lnTo>
                  <a:lnTo>
                    <a:pt x="3108" y="3719"/>
                  </a:lnTo>
                  <a:lnTo>
                    <a:pt x="3099" y="3725"/>
                  </a:lnTo>
                  <a:lnTo>
                    <a:pt x="3088" y="3721"/>
                  </a:lnTo>
                  <a:lnTo>
                    <a:pt x="3100" y="3720"/>
                  </a:lnTo>
                  <a:lnTo>
                    <a:pt x="3092" y="3712"/>
                  </a:lnTo>
                  <a:lnTo>
                    <a:pt x="3084" y="3721"/>
                  </a:lnTo>
                  <a:lnTo>
                    <a:pt x="3073" y="3721"/>
                  </a:lnTo>
                  <a:lnTo>
                    <a:pt x="3085" y="3724"/>
                  </a:lnTo>
                  <a:lnTo>
                    <a:pt x="3075" y="3729"/>
                  </a:lnTo>
                  <a:lnTo>
                    <a:pt x="3065" y="3723"/>
                  </a:lnTo>
                  <a:lnTo>
                    <a:pt x="3054" y="3719"/>
                  </a:lnTo>
                  <a:lnTo>
                    <a:pt x="3048" y="3709"/>
                  </a:lnTo>
                  <a:lnTo>
                    <a:pt x="3060" y="3711"/>
                  </a:lnTo>
                  <a:lnTo>
                    <a:pt x="3071" y="3710"/>
                  </a:lnTo>
                  <a:lnTo>
                    <a:pt x="3082" y="3709"/>
                  </a:lnTo>
                  <a:lnTo>
                    <a:pt x="3093" y="3708"/>
                  </a:lnTo>
                  <a:lnTo>
                    <a:pt x="3100" y="3698"/>
                  </a:lnTo>
                  <a:lnTo>
                    <a:pt x="3092" y="3706"/>
                  </a:lnTo>
                  <a:lnTo>
                    <a:pt x="3081" y="3707"/>
                  </a:lnTo>
                  <a:lnTo>
                    <a:pt x="3069" y="3709"/>
                  </a:lnTo>
                  <a:lnTo>
                    <a:pt x="3058" y="3710"/>
                  </a:lnTo>
                  <a:lnTo>
                    <a:pt x="3069" y="3709"/>
                  </a:lnTo>
                  <a:lnTo>
                    <a:pt x="3057" y="3706"/>
                  </a:lnTo>
                  <a:lnTo>
                    <a:pt x="3046" y="3703"/>
                  </a:lnTo>
                  <a:lnTo>
                    <a:pt x="3058" y="3703"/>
                  </a:lnTo>
                  <a:lnTo>
                    <a:pt x="3071" y="3704"/>
                  </a:lnTo>
                  <a:lnTo>
                    <a:pt x="3082" y="3705"/>
                  </a:lnTo>
                  <a:lnTo>
                    <a:pt x="3071" y="3704"/>
                  </a:lnTo>
                  <a:lnTo>
                    <a:pt x="3083" y="3699"/>
                  </a:lnTo>
                  <a:lnTo>
                    <a:pt x="3072" y="3699"/>
                  </a:lnTo>
                  <a:lnTo>
                    <a:pt x="3061" y="3702"/>
                  </a:lnTo>
                  <a:lnTo>
                    <a:pt x="3050" y="3698"/>
                  </a:lnTo>
                  <a:lnTo>
                    <a:pt x="3041" y="3706"/>
                  </a:lnTo>
                  <a:lnTo>
                    <a:pt x="3032" y="3700"/>
                  </a:lnTo>
                  <a:lnTo>
                    <a:pt x="3039" y="3691"/>
                  </a:lnTo>
                  <a:lnTo>
                    <a:pt x="3051" y="3691"/>
                  </a:lnTo>
                  <a:lnTo>
                    <a:pt x="3062" y="3693"/>
                  </a:lnTo>
                  <a:lnTo>
                    <a:pt x="3071" y="3686"/>
                  </a:lnTo>
                  <a:lnTo>
                    <a:pt x="3060" y="3688"/>
                  </a:lnTo>
                  <a:lnTo>
                    <a:pt x="3049" y="3687"/>
                  </a:lnTo>
                  <a:lnTo>
                    <a:pt x="3038" y="3685"/>
                  </a:lnTo>
                  <a:lnTo>
                    <a:pt x="3044" y="3674"/>
                  </a:lnTo>
                  <a:lnTo>
                    <a:pt x="3059" y="3677"/>
                  </a:lnTo>
                  <a:lnTo>
                    <a:pt x="3047" y="3675"/>
                  </a:lnTo>
                  <a:lnTo>
                    <a:pt x="3048" y="3663"/>
                  </a:lnTo>
                  <a:lnTo>
                    <a:pt x="3058" y="3658"/>
                  </a:lnTo>
                  <a:lnTo>
                    <a:pt x="3069" y="3656"/>
                  </a:lnTo>
                  <a:lnTo>
                    <a:pt x="3080" y="3657"/>
                  </a:lnTo>
                  <a:lnTo>
                    <a:pt x="3091" y="3658"/>
                  </a:lnTo>
                  <a:lnTo>
                    <a:pt x="3103" y="3661"/>
                  </a:lnTo>
                  <a:lnTo>
                    <a:pt x="3100" y="3650"/>
                  </a:lnTo>
                  <a:lnTo>
                    <a:pt x="3091" y="3656"/>
                  </a:lnTo>
                  <a:lnTo>
                    <a:pt x="3080" y="3655"/>
                  </a:lnTo>
                  <a:lnTo>
                    <a:pt x="3069" y="3655"/>
                  </a:lnTo>
                  <a:lnTo>
                    <a:pt x="3058" y="3653"/>
                  </a:lnTo>
                  <a:lnTo>
                    <a:pt x="3058" y="3640"/>
                  </a:lnTo>
                  <a:lnTo>
                    <a:pt x="3051" y="3649"/>
                  </a:lnTo>
                  <a:lnTo>
                    <a:pt x="3039" y="3654"/>
                  </a:lnTo>
                  <a:lnTo>
                    <a:pt x="3051" y="3655"/>
                  </a:lnTo>
                  <a:lnTo>
                    <a:pt x="3044" y="3664"/>
                  </a:lnTo>
                  <a:lnTo>
                    <a:pt x="3034" y="3669"/>
                  </a:lnTo>
                  <a:lnTo>
                    <a:pt x="3032" y="3657"/>
                  </a:lnTo>
                  <a:lnTo>
                    <a:pt x="3026" y="3647"/>
                  </a:lnTo>
                  <a:lnTo>
                    <a:pt x="3029" y="3633"/>
                  </a:lnTo>
                  <a:lnTo>
                    <a:pt x="3039" y="3630"/>
                  </a:lnTo>
                  <a:lnTo>
                    <a:pt x="3042" y="3618"/>
                  </a:lnTo>
                  <a:lnTo>
                    <a:pt x="3053" y="3620"/>
                  </a:lnTo>
                  <a:lnTo>
                    <a:pt x="3057" y="3609"/>
                  </a:lnTo>
                  <a:lnTo>
                    <a:pt x="3067" y="3604"/>
                  </a:lnTo>
                  <a:lnTo>
                    <a:pt x="3078" y="3603"/>
                  </a:lnTo>
                  <a:lnTo>
                    <a:pt x="3085" y="3614"/>
                  </a:lnTo>
                  <a:lnTo>
                    <a:pt x="3093" y="3622"/>
                  </a:lnTo>
                  <a:lnTo>
                    <a:pt x="3086" y="3612"/>
                  </a:lnTo>
                  <a:lnTo>
                    <a:pt x="3081" y="3602"/>
                  </a:lnTo>
                  <a:lnTo>
                    <a:pt x="3092" y="3597"/>
                  </a:lnTo>
                  <a:lnTo>
                    <a:pt x="3103" y="3595"/>
                  </a:lnTo>
                  <a:lnTo>
                    <a:pt x="3114" y="3592"/>
                  </a:lnTo>
                  <a:lnTo>
                    <a:pt x="3102" y="3595"/>
                  </a:lnTo>
                  <a:lnTo>
                    <a:pt x="3090" y="3595"/>
                  </a:lnTo>
                  <a:lnTo>
                    <a:pt x="3080" y="3599"/>
                  </a:lnTo>
                  <a:lnTo>
                    <a:pt x="3069" y="3599"/>
                  </a:lnTo>
                  <a:lnTo>
                    <a:pt x="3066" y="3588"/>
                  </a:lnTo>
                  <a:lnTo>
                    <a:pt x="3072" y="3578"/>
                  </a:lnTo>
                  <a:lnTo>
                    <a:pt x="3080" y="3570"/>
                  </a:lnTo>
                  <a:lnTo>
                    <a:pt x="3081" y="3558"/>
                  </a:lnTo>
                  <a:lnTo>
                    <a:pt x="3079" y="3570"/>
                  </a:lnTo>
                  <a:lnTo>
                    <a:pt x="3070" y="3577"/>
                  </a:lnTo>
                  <a:lnTo>
                    <a:pt x="3062" y="3586"/>
                  </a:lnTo>
                  <a:lnTo>
                    <a:pt x="3051" y="3589"/>
                  </a:lnTo>
                  <a:lnTo>
                    <a:pt x="3043" y="3578"/>
                  </a:lnTo>
                  <a:lnTo>
                    <a:pt x="3051" y="3592"/>
                  </a:lnTo>
                  <a:lnTo>
                    <a:pt x="3044" y="3601"/>
                  </a:lnTo>
                  <a:lnTo>
                    <a:pt x="3034" y="3606"/>
                  </a:lnTo>
                  <a:lnTo>
                    <a:pt x="3021" y="3603"/>
                  </a:lnTo>
                  <a:lnTo>
                    <a:pt x="3023" y="3591"/>
                  </a:lnTo>
                  <a:lnTo>
                    <a:pt x="3034" y="3589"/>
                  </a:lnTo>
                  <a:lnTo>
                    <a:pt x="3024" y="3589"/>
                  </a:lnTo>
                  <a:lnTo>
                    <a:pt x="3021" y="3603"/>
                  </a:lnTo>
                  <a:lnTo>
                    <a:pt x="3020" y="3589"/>
                  </a:lnTo>
                  <a:lnTo>
                    <a:pt x="3018" y="3603"/>
                  </a:lnTo>
                  <a:lnTo>
                    <a:pt x="3013" y="3591"/>
                  </a:lnTo>
                  <a:lnTo>
                    <a:pt x="3006" y="3600"/>
                  </a:lnTo>
                  <a:lnTo>
                    <a:pt x="3005" y="3588"/>
                  </a:lnTo>
                  <a:lnTo>
                    <a:pt x="3007" y="3575"/>
                  </a:lnTo>
                  <a:lnTo>
                    <a:pt x="3011" y="3563"/>
                  </a:lnTo>
                  <a:lnTo>
                    <a:pt x="3022" y="3566"/>
                  </a:lnTo>
                  <a:lnTo>
                    <a:pt x="3011" y="3562"/>
                  </a:lnTo>
                  <a:lnTo>
                    <a:pt x="3015" y="3550"/>
                  </a:lnTo>
                  <a:lnTo>
                    <a:pt x="3008" y="3557"/>
                  </a:lnTo>
                  <a:lnTo>
                    <a:pt x="2995" y="3559"/>
                  </a:lnTo>
                  <a:lnTo>
                    <a:pt x="2995" y="3544"/>
                  </a:lnTo>
                  <a:lnTo>
                    <a:pt x="2985" y="3537"/>
                  </a:lnTo>
                  <a:lnTo>
                    <a:pt x="2987" y="3549"/>
                  </a:lnTo>
                  <a:lnTo>
                    <a:pt x="2986" y="3561"/>
                  </a:lnTo>
                  <a:lnTo>
                    <a:pt x="2981" y="3572"/>
                  </a:lnTo>
                  <a:lnTo>
                    <a:pt x="2974" y="3577"/>
                  </a:lnTo>
                  <a:close/>
                  <a:moveTo>
                    <a:pt x="2842" y="3413"/>
                  </a:moveTo>
                  <a:lnTo>
                    <a:pt x="2842" y="3400"/>
                  </a:lnTo>
                  <a:lnTo>
                    <a:pt x="2853" y="3401"/>
                  </a:lnTo>
                  <a:lnTo>
                    <a:pt x="2846" y="3411"/>
                  </a:lnTo>
                  <a:lnTo>
                    <a:pt x="2842" y="3413"/>
                  </a:lnTo>
                  <a:close/>
                  <a:moveTo>
                    <a:pt x="2791" y="3520"/>
                  </a:moveTo>
                  <a:lnTo>
                    <a:pt x="2796" y="3530"/>
                  </a:lnTo>
                  <a:lnTo>
                    <a:pt x="2787" y="3537"/>
                  </a:lnTo>
                  <a:lnTo>
                    <a:pt x="2783" y="3548"/>
                  </a:lnTo>
                  <a:lnTo>
                    <a:pt x="2788" y="3558"/>
                  </a:lnTo>
                  <a:lnTo>
                    <a:pt x="2799" y="3558"/>
                  </a:lnTo>
                  <a:lnTo>
                    <a:pt x="2788" y="3562"/>
                  </a:lnTo>
                  <a:lnTo>
                    <a:pt x="2796" y="3572"/>
                  </a:lnTo>
                  <a:lnTo>
                    <a:pt x="2800" y="3582"/>
                  </a:lnTo>
                  <a:lnTo>
                    <a:pt x="2810" y="3585"/>
                  </a:lnTo>
                  <a:lnTo>
                    <a:pt x="2815" y="3597"/>
                  </a:lnTo>
                  <a:lnTo>
                    <a:pt x="2823" y="3606"/>
                  </a:lnTo>
                  <a:lnTo>
                    <a:pt x="2833" y="3609"/>
                  </a:lnTo>
                  <a:lnTo>
                    <a:pt x="2821" y="3608"/>
                  </a:lnTo>
                  <a:lnTo>
                    <a:pt x="2810" y="3605"/>
                  </a:lnTo>
                  <a:lnTo>
                    <a:pt x="2803" y="3596"/>
                  </a:lnTo>
                  <a:lnTo>
                    <a:pt x="2795" y="3586"/>
                  </a:lnTo>
                  <a:lnTo>
                    <a:pt x="2787" y="3579"/>
                  </a:lnTo>
                  <a:lnTo>
                    <a:pt x="2778" y="3571"/>
                  </a:lnTo>
                  <a:lnTo>
                    <a:pt x="2779" y="3559"/>
                  </a:lnTo>
                  <a:lnTo>
                    <a:pt x="2768" y="3561"/>
                  </a:lnTo>
                  <a:lnTo>
                    <a:pt x="2761" y="3553"/>
                  </a:lnTo>
                  <a:lnTo>
                    <a:pt x="2769" y="3544"/>
                  </a:lnTo>
                  <a:lnTo>
                    <a:pt x="2757" y="3540"/>
                  </a:lnTo>
                  <a:lnTo>
                    <a:pt x="2746" y="3536"/>
                  </a:lnTo>
                  <a:lnTo>
                    <a:pt x="2756" y="3530"/>
                  </a:lnTo>
                  <a:lnTo>
                    <a:pt x="2767" y="3529"/>
                  </a:lnTo>
                  <a:lnTo>
                    <a:pt x="2778" y="3525"/>
                  </a:lnTo>
                  <a:lnTo>
                    <a:pt x="2789" y="3521"/>
                  </a:lnTo>
                  <a:lnTo>
                    <a:pt x="2791" y="3520"/>
                  </a:lnTo>
                  <a:close/>
                  <a:moveTo>
                    <a:pt x="2750" y="3530"/>
                  </a:moveTo>
                  <a:lnTo>
                    <a:pt x="2742" y="3521"/>
                  </a:lnTo>
                  <a:lnTo>
                    <a:pt x="2733" y="3515"/>
                  </a:lnTo>
                  <a:lnTo>
                    <a:pt x="2743" y="3510"/>
                  </a:lnTo>
                  <a:lnTo>
                    <a:pt x="2752" y="3516"/>
                  </a:lnTo>
                  <a:lnTo>
                    <a:pt x="2747" y="3506"/>
                  </a:lnTo>
                  <a:lnTo>
                    <a:pt x="2738" y="3498"/>
                  </a:lnTo>
                  <a:lnTo>
                    <a:pt x="2725" y="3501"/>
                  </a:lnTo>
                  <a:lnTo>
                    <a:pt x="2718" y="3490"/>
                  </a:lnTo>
                  <a:lnTo>
                    <a:pt x="2729" y="3490"/>
                  </a:lnTo>
                  <a:lnTo>
                    <a:pt x="2719" y="3484"/>
                  </a:lnTo>
                  <a:lnTo>
                    <a:pt x="2713" y="3474"/>
                  </a:lnTo>
                  <a:lnTo>
                    <a:pt x="2710" y="3463"/>
                  </a:lnTo>
                  <a:lnTo>
                    <a:pt x="2715" y="3452"/>
                  </a:lnTo>
                  <a:lnTo>
                    <a:pt x="2716" y="3440"/>
                  </a:lnTo>
                  <a:lnTo>
                    <a:pt x="2727" y="3442"/>
                  </a:lnTo>
                  <a:lnTo>
                    <a:pt x="2738" y="3441"/>
                  </a:lnTo>
                  <a:lnTo>
                    <a:pt x="2743" y="3451"/>
                  </a:lnTo>
                  <a:lnTo>
                    <a:pt x="2753" y="3446"/>
                  </a:lnTo>
                  <a:lnTo>
                    <a:pt x="2764" y="3447"/>
                  </a:lnTo>
                  <a:lnTo>
                    <a:pt x="2770" y="3457"/>
                  </a:lnTo>
                  <a:lnTo>
                    <a:pt x="2767" y="3470"/>
                  </a:lnTo>
                  <a:lnTo>
                    <a:pt x="2757" y="3476"/>
                  </a:lnTo>
                  <a:lnTo>
                    <a:pt x="2746" y="3481"/>
                  </a:lnTo>
                  <a:lnTo>
                    <a:pt x="2757" y="3483"/>
                  </a:lnTo>
                  <a:lnTo>
                    <a:pt x="2749" y="3491"/>
                  </a:lnTo>
                  <a:lnTo>
                    <a:pt x="2760" y="3487"/>
                  </a:lnTo>
                  <a:lnTo>
                    <a:pt x="2769" y="3480"/>
                  </a:lnTo>
                  <a:lnTo>
                    <a:pt x="2772" y="3469"/>
                  </a:lnTo>
                  <a:lnTo>
                    <a:pt x="2771" y="3457"/>
                  </a:lnTo>
                  <a:lnTo>
                    <a:pt x="2783" y="3450"/>
                  </a:lnTo>
                  <a:lnTo>
                    <a:pt x="2795" y="3445"/>
                  </a:lnTo>
                  <a:lnTo>
                    <a:pt x="2795" y="3457"/>
                  </a:lnTo>
                  <a:lnTo>
                    <a:pt x="2789" y="3469"/>
                  </a:lnTo>
                  <a:lnTo>
                    <a:pt x="2786" y="3481"/>
                  </a:lnTo>
                  <a:lnTo>
                    <a:pt x="2783" y="3493"/>
                  </a:lnTo>
                  <a:lnTo>
                    <a:pt x="2784" y="3504"/>
                  </a:lnTo>
                  <a:lnTo>
                    <a:pt x="2780" y="3516"/>
                  </a:lnTo>
                  <a:lnTo>
                    <a:pt x="2770" y="3520"/>
                  </a:lnTo>
                  <a:lnTo>
                    <a:pt x="2759" y="3522"/>
                  </a:lnTo>
                  <a:lnTo>
                    <a:pt x="2770" y="3525"/>
                  </a:lnTo>
                  <a:lnTo>
                    <a:pt x="2759" y="3526"/>
                  </a:lnTo>
                  <a:lnTo>
                    <a:pt x="2750" y="3530"/>
                  </a:lnTo>
                  <a:close/>
                  <a:moveTo>
                    <a:pt x="2787" y="3556"/>
                  </a:moveTo>
                  <a:lnTo>
                    <a:pt x="2799" y="3555"/>
                  </a:lnTo>
                  <a:lnTo>
                    <a:pt x="2788" y="3556"/>
                  </a:lnTo>
                  <a:lnTo>
                    <a:pt x="2787" y="3556"/>
                  </a:lnTo>
                  <a:close/>
                  <a:moveTo>
                    <a:pt x="2884" y="3473"/>
                  </a:moveTo>
                  <a:lnTo>
                    <a:pt x="2891" y="3481"/>
                  </a:lnTo>
                  <a:lnTo>
                    <a:pt x="2894" y="3493"/>
                  </a:lnTo>
                  <a:lnTo>
                    <a:pt x="2883" y="3489"/>
                  </a:lnTo>
                  <a:lnTo>
                    <a:pt x="2874" y="3482"/>
                  </a:lnTo>
                  <a:lnTo>
                    <a:pt x="2881" y="3472"/>
                  </a:lnTo>
                  <a:lnTo>
                    <a:pt x="2884" y="3473"/>
                  </a:lnTo>
                  <a:close/>
                  <a:moveTo>
                    <a:pt x="2874" y="3445"/>
                  </a:moveTo>
                  <a:lnTo>
                    <a:pt x="2882" y="3453"/>
                  </a:lnTo>
                  <a:lnTo>
                    <a:pt x="2880" y="3465"/>
                  </a:lnTo>
                  <a:lnTo>
                    <a:pt x="2870" y="3468"/>
                  </a:lnTo>
                  <a:lnTo>
                    <a:pt x="2873" y="3457"/>
                  </a:lnTo>
                  <a:lnTo>
                    <a:pt x="2862" y="3460"/>
                  </a:lnTo>
                  <a:lnTo>
                    <a:pt x="2867" y="3449"/>
                  </a:lnTo>
                  <a:lnTo>
                    <a:pt x="2874" y="3445"/>
                  </a:lnTo>
                  <a:close/>
                  <a:moveTo>
                    <a:pt x="2851" y="3435"/>
                  </a:moveTo>
                  <a:lnTo>
                    <a:pt x="2860" y="3442"/>
                  </a:lnTo>
                  <a:lnTo>
                    <a:pt x="2849" y="3439"/>
                  </a:lnTo>
                  <a:lnTo>
                    <a:pt x="2851" y="3435"/>
                  </a:lnTo>
                  <a:close/>
                  <a:moveTo>
                    <a:pt x="2832" y="3615"/>
                  </a:moveTo>
                  <a:lnTo>
                    <a:pt x="2842" y="3620"/>
                  </a:lnTo>
                  <a:lnTo>
                    <a:pt x="2837" y="3631"/>
                  </a:lnTo>
                  <a:lnTo>
                    <a:pt x="2832" y="3621"/>
                  </a:lnTo>
                  <a:lnTo>
                    <a:pt x="2832" y="3615"/>
                  </a:lnTo>
                  <a:close/>
                  <a:moveTo>
                    <a:pt x="2819" y="3601"/>
                  </a:moveTo>
                  <a:lnTo>
                    <a:pt x="2824" y="3590"/>
                  </a:lnTo>
                  <a:lnTo>
                    <a:pt x="2819" y="3601"/>
                  </a:lnTo>
                  <a:close/>
                  <a:moveTo>
                    <a:pt x="2812" y="3567"/>
                  </a:moveTo>
                  <a:lnTo>
                    <a:pt x="2802" y="3573"/>
                  </a:lnTo>
                  <a:lnTo>
                    <a:pt x="2812" y="3567"/>
                  </a:lnTo>
                  <a:close/>
                  <a:moveTo>
                    <a:pt x="2783" y="3541"/>
                  </a:moveTo>
                  <a:lnTo>
                    <a:pt x="2797" y="3541"/>
                  </a:lnTo>
                  <a:lnTo>
                    <a:pt x="2797" y="3553"/>
                  </a:lnTo>
                  <a:lnTo>
                    <a:pt x="2785" y="3549"/>
                  </a:lnTo>
                  <a:lnTo>
                    <a:pt x="2783" y="3541"/>
                  </a:lnTo>
                  <a:close/>
                  <a:moveTo>
                    <a:pt x="3292" y="3928"/>
                  </a:moveTo>
                  <a:lnTo>
                    <a:pt x="3286" y="3938"/>
                  </a:lnTo>
                  <a:lnTo>
                    <a:pt x="3275" y="3934"/>
                  </a:lnTo>
                  <a:lnTo>
                    <a:pt x="3265" y="3933"/>
                  </a:lnTo>
                  <a:lnTo>
                    <a:pt x="3253" y="3928"/>
                  </a:lnTo>
                  <a:lnTo>
                    <a:pt x="3242" y="3924"/>
                  </a:lnTo>
                  <a:lnTo>
                    <a:pt x="3232" y="3920"/>
                  </a:lnTo>
                  <a:lnTo>
                    <a:pt x="3220" y="3917"/>
                  </a:lnTo>
                  <a:lnTo>
                    <a:pt x="3211" y="3910"/>
                  </a:lnTo>
                  <a:lnTo>
                    <a:pt x="3216" y="3900"/>
                  </a:lnTo>
                  <a:lnTo>
                    <a:pt x="3208" y="3908"/>
                  </a:lnTo>
                  <a:lnTo>
                    <a:pt x="3197" y="3905"/>
                  </a:lnTo>
                  <a:lnTo>
                    <a:pt x="3187" y="3899"/>
                  </a:lnTo>
                  <a:lnTo>
                    <a:pt x="3196" y="3891"/>
                  </a:lnTo>
                  <a:lnTo>
                    <a:pt x="3205" y="3884"/>
                  </a:lnTo>
                  <a:lnTo>
                    <a:pt x="3210" y="3873"/>
                  </a:lnTo>
                  <a:lnTo>
                    <a:pt x="3211" y="3861"/>
                  </a:lnTo>
                  <a:lnTo>
                    <a:pt x="3209" y="3873"/>
                  </a:lnTo>
                  <a:lnTo>
                    <a:pt x="3203" y="3883"/>
                  </a:lnTo>
                  <a:lnTo>
                    <a:pt x="3192" y="3884"/>
                  </a:lnTo>
                  <a:lnTo>
                    <a:pt x="3181" y="3884"/>
                  </a:lnTo>
                  <a:lnTo>
                    <a:pt x="3171" y="3888"/>
                  </a:lnTo>
                  <a:lnTo>
                    <a:pt x="3161" y="3882"/>
                  </a:lnTo>
                  <a:lnTo>
                    <a:pt x="3150" y="3876"/>
                  </a:lnTo>
                  <a:lnTo>
                    <a:pt x="3160" y="3869"/>
                  </a:lnTo>
                  <a:lnTo>
                    <a:pt x="3151" y="3862"/>
                  </a:lnTo>
                  <a:lnTo>
                    <a:pt x="3140" y="3863"/>
                  </a:lnTo>
                  <a:lnTo>
                    <a:pt x="3143" y="3851"/>
                  </a:lnTo>
                  <a:lnTo>
                    <a:pt x="3132" y="3846"/>
                  </a:lnTo>
                  <a:lnTo>
                    <a:pt x="3122" y="3841"/>
                  </a:lnTo>
                  <a:lnTo>
                    <a:pt x="3123" y="3853"/>
                  </a:lnTo>
                  <a:lnTo>
                    <a:pt x="3114" y="3846"/>
                  </a:lnTo>
                  <a:lnTo>
                    <a:pt x="3105" y="3838"/>
                  </a:lnTo>
                  <a:lnTo>
                    <a:pt x="3110" y="3828"/>
                  </a:lnTo>
                  <a:lnTo>
                    <a:pt x="3122" y="3828"/>
                  </a:lnTo>
                  <a:lnTo>
                    <a:pt x="3133" y="3827"/>
                  </a:lnTo>
                  <a:lnTo>
                    <a:pt x="3120" y="3828"/>
                  </a:lnTo>
                  <a:lnTo>
                    <a:pt x="3109" y="3825"/>
                  </a:lnTo>
                  <a:lnTo>
                    <a:pt x="3100" y="3817"/>
                  </a:lnTo>
                  <a:lnTo>
                    <a:pt x="3100" y="3804"/>
                  </a:lnTo>
                  <a:lnTo>
                    <a:pt x="3088" y="3802"/>
                  </a:lnTo>
                  <a:lnTo>
                    <a:pt x="3081" y="3810"/>
                  </a:lnTo>
                  <a:lnTo>
                    <a:pt x="3069" y="3810"/>
                  </a:lnTo>
                  <a:lnTo>
                    <a:pt x="3066" y="3799"/>
                  </a:lnTo>
                  <a:lnTo>
                    <a:pt x="3072" y="3790"/>
                  </a:lnTo>
                  <a:lnTo>
                    <a:pt x="3062" y="3786"/>
                  </a:lnTo>
                  <a:lnTo>
                    <a:pt x="3056" y="3796"/>
                  </a:lnTo>
                  <a:lnTo>
                    <a:pt x="3048" y="3787"/>
                  </a:lnTo>
                  <a:lnTo>
                    <a:pt x="3037" y="3786"/>
                  </a:lnTo>
                  <a:lnTo>
                    <a:pt x="3027" y="3790"/>
                  </a:lnTo>
                  <a:lnTo>
                    <a:pt x="3032" y="3779"/>
                  </a:lnTo>
                  <a:lnTo>
                    <a:pt x="3026" y="3769"/>
                  </a:lnTo>
                  <a:lnTo>
                    <a:pt x="3031" y="3759"/>
                  </a:lnTo>
                  <a:lnTo>
                    <a:pt x="3042" y="3758"/>
                  </a:lnTo>
                  <a:lnTo>
                    <a:pt x="3050" y="3766"/>
                  </a:lnTo>
                  <a:lnTo>
                    <a:pt x="3044" y="3756"/>
                  </a:lnTo>
                  <a:lnTo>
                    <a:pt x="3053" y="3749"/>
                  </a:lnTo>
                  <a:lnTo>
                    <a:pt x="3042" y="3748"/>
                  </a:lnTo>
                  <a:lnTo>
                    <a:pt x="3030" y="3747"/>
                  </a:lnTo>
                  <a:lnTo>
                    <a:pt x="3019" y="3744"/>
                  </a:lnTo>
                  <a:lnTo>
                    <a:pt x="3030" y="3748"/>
                  </a:lnTo>
                  <a:lnTo>
                    <a:pt x="3041" y="3750"/>
                  </a:lnTo>
                  <a:lnTo>
                    <a:pt x="3031" y="3757"/>
                  </a:lnTo>
                  <a:lnTo>
                    <a:pt x="3020" y="3759"/>
                  </a:lnTo>
                  <a:lnTo>
                    <a:pt x="3009" y="3756"/>
                  </a:lnTo>
                  <a:lnTo>
                    <a:pt x="3002" y="3747"/>
                  </a:lnTo>
                  <a:lnTo>
                    <a:pt x="2996" y="3737"/>
                  </a:lnTo>
                  <a:lnTo>
                    <a:pt x="3005" y="3730"/>
                  </a:lnTo>
                  <a:lnTo>
                    <a:pt x="3015" y="3725"/>
                  </a:lnTo>
                  <a:lnTo>
                    <a:pt x="3026" y="3725"/>
                  </a:lnTo>
                  <a:lnTo>
                    <a:pt x="3038" y="3729"/>
                  </a:lnTo>
                  <a:lnTo>
                    <a:pt x="3048" y="3734"/>
                  </a:lnTo>
                  <a:lnTo>
                    <a:pt x="3057" y="3741"/>
                  </a:lnTo>
                  <a:lnTo>
                    <a:pt x="3067" y="3746"/>
                  </a:lnTo>
                  <a:lnTo>
                    <a:pt x="3079" y="3749"/>
                  </a:lnTo>
                  <a:lnTo>
                    <a:pt x="3090" y="3752"/>
                  </a:lnTo>
                  <a:lnTo>
                    <a:pt x="3100" y="3756"/>
                  </a:lnTo>
                  <a:lnTo>
                    <a:pt x="3111" y="3758"/>
                  </a:lnTo>
                  <a:lnTo>
                    <a:pt x="3123" y="3759"/>
                  </a:lnTo>
                  <a:lnTo>
                    <a:pt x="3134" y="3760"/>
                  </a:lnTo>
                  <a:lnTo>
                    <a:pt x="3144" y="3766"/>
                  </a:lnTo>
                  <a:lnTo>
                    <a:pt x="3155" y="3768"/>
                  </a:lnTo>
                  <a:lnTo>
                    <a:pt x="3167" y="3769"/>
                  </a:lnTo>
                  <a:lnTo>
                    <a:pt x="3175" y="3778"/>
                  </a:lnTo>
                  <a:lnTo>
                    <a:pt x="3179" y="3789"/>
                  </a:lnTo>
                  <a:lnTo>
                    <a:pt x="3185" y="3798"/>
                  </a:lnTo>
                  <a:lnTo>
                    <a:pt x="3192" y="3808"/>
                  </a:lnTo>
                  <a:lnTo>
                    <a:pt x="3200" y="3816"/>
                  </a:lnTo>
                  <a:lnTo>
                    <a:pt x="3202" y="3828"/>
                  </a:lnTo>
                  <a:lnTo>
                    <a:pt x="3208" y="3838"/>
                  </a:lnTo>
                  <a:lnTo>
                    <a:pt x="3217" y="3844"/>
                  </a:lnTo>
                  <a:lnTo>
                    <a:pt x="3228" y="3851"/>
                  </a:lnTo>
                  <a:lnTo>
                    <a:pt x="3239" y="3854"/>
                  </a:lnTo>
                  <a:lnTo>
                    <a:pt x="3249" y="3857"/>
                  </a:lnTo>
                  <a:lnTo>
                    <a:pt x="3259" y="3862"/>
                  </a:lnTo>
                  <a:lnTo>
                    <a:pt x="3267" y="3870"/>
                  </a:lnTo>
                  <a:lnTo>
                    <a:pt x="3274" y="3879"/>
                  </a:lnTo>
                  <a:lnTo>
                    <a:pt x="3278" y="3890"/>
                  </a:lnTo>
                  <a:lnTo>
                    <a:pt x="3285" y="3899"/>
                  </a:lnTo>
                  <a:lnTo>
                    <a:pt x="3287" y="3910"/>
                  </a:lnTo>
                  <a:lnTo>
                    <a:pt x="3286" y="3922"/>
                  </a:lnTo>
                  <a:lnTo>
                    <a:pt x="3292" y="3911"/>
                  </a:lnTo>
                  <a:lnTo>
                    <a:pt x="3297" y="3921"/>
                  </a:lnTo>
                  <a:lnTo>
                    <a:pt x="3292" y="3928"/>
                  </a:lnTo>
                  <a:close/>
                  <a:moveTo>
                    <a:pt x="3098" y="3810"/>
                  </a:moveTo>
                  <a:lnTo>
                    <a:pt x="3101" y="3823"/>
                  </a:lnTo>
                  <a:lnTo>
                    <a:pt x="3092" y="3831"/>
                  </a:lnTo>
                  <a:lnTo>
                    <a:pt x="3084" y="3824"/>
                  </a:lnTo>
                  <a:lnTo>
                    <a:pt x="3092" y="3816"/>
                  </a:lnTo>
                  <a:lnTo>
                    <a:pt x="3081" y="3815"/>
                  </a:lnTo>
                  <a:lnTo>
                    <a:pt x="3091" y="3810"/>
                  </a:lnTo>
                  <a:lnTo>
                    <a:pt x="3098" y="3810"/>
                  </a:lnTo>
                  <a:close/>
                  <a:moveTo>
                    <a:pt x="3125" y="3849"/>
                  </a:moveTo>
                  <a:lnTo>
                    <a:pt x="3134" y="3855"/>
                  </a:lnTo>
                  <a:lnTo>
                    <a:pt x="3125" y="3849"/>
                  </a:lnTo>
                  <a:close/>
                  <a:moveTo>
                    <a:pt x="3195" y="3775"/>
                  </a:moveTo>
                  <a:lnTo>
                    <a:pt x="3192" y="3787"/>
                  </a:lnTo>
                  <a:lnTo>
                    <a:pt x="3194" y="3776"/>
                  </a:lnTo>
                  <a:lnTo>
                    <a:pt x="3195" y="3775"/>
                  </a:lnTo>
                  <a:close/>
                  <a:moveTo>
                    <a:pt x="3176" y="3775"/>
                  </a:moveTo>
                  <a:lnTo>
                    <a:pt x="3187" y="3777"/>
                  </a:lnTo>
                  <a:lnTo>
                    <a:pt x="3186" y="3789"/>
                  </a:lnTo>
                  <a:lnTo>
                    <a:pt x="3178" y="3781"/>
                  </a:lnTo>
                  <a:lnTo>
                    <a:pt x="3176" y="3775"/>
                  </a:lnTo>
                  <a:close/>
                  <a:moveTo>
                    <a:pt x="3176" y="3774"/>
                  </a:moveTo>
                  <a:lnTo>
                    <a:pt x="3181" y="3763"/>
                  </a:lnTo>
                  <a:lnTo>
                    <a:pt x="3190" y="3769"/>
                  </a:lnTo>
                  <a:lnTo>
                    <a:pt x="3179" y="3772"/>
                  </a:lnTo>
                  <a:lnTo>
                    <a:pt x="3176" y="3774"/>
                  </a:lnTo>
                  <a:close/>
                  <a:moveTo>
                    <a:pt x="3180" y="3761"/>
                  </a:moveTo>
                  <a:lnTo>
                    <a:pt x="3172" y="3769"/>
                  </a:lnTo>
                  <a:lnTo>
                    <a:pt x="3178" y="3760"/>
                  </a:lnTo>
                  <a:lnTo>
                    <a:pt x="3180" y="3761"/>
                  </a:lnTo>
                  <a:close/>
                  <a:moveTo>
                    <a:pt x="3155" y="3767"/>
                  </a:moveTo>
                  <a:lnTo>
                    <a:pt x="3165" y="3761"/>
                  </a:lnTo>
                  <a:lnTo>
                    <a:pt x="3155" y="3767"/>
                  </a:lnTo>
                  <a:close/>
                  <a:moveTo>
                    <a:pt x="3290" y="3905"/>
                  </a:moveTo>
                  <a:lnTo>
                    <a:pt x="3285" y="3894"/>
                  </a:lnTo>
                  <a:lnTo>
                    <a:pt x="3296" y="3898"/>
                  </a:lnTo>
                  <a:lnTo>
                    <a:pt x="3290" y="3905"/>
                  </a:lnTo>
                  <a:close/>
                  <a:moveTo>
                    <a:pt x="3151" y="3758"/>
                  </a:moveTo>
                  <a:lnTo>
                    <a:pt x="3141" y="3762"/>
                  </a:lnTo>
                  <a:lnTo>
                    <a:pt x="3151" y="3758"/>
                  </a:lnTo>
                  <a:close/>
                  <a:moveTo>
                    <a:pt x="3215" y="3772"/>
                  </a:moveTo>
                  <a:lnTo>
                    <a:pt x="3217" y="3784"/>
                  </a:lnTo>
                  <a:lnTo>
                    <a:pt x="3215" y="3772"/>
                  </a:lnTo>
                  <a:close/>
                  <a:moveTo>
                    <a:pt x="3283" y="3881"/>
                  </a:moveTo>
                  <a:lnTo>
                    <a:pt x="3276" y="3871"/>
                  </a:lnTo>
                  <a:lnTo>
                    <a:pt x="3284" y="3880"/>
                  </a:lnTo>
                  <a:lnTo>
                    <a:pt x="3283" y="3881"/>
                  </a:lnTo>
                  <a:close/>
                  <a:moveTo>
                    <a:pt x="3118" y="3745"/>
                  </a:moveTo>
                  <a:lnTo>
                    <a:pt x="3107" y="3749"/>
                  </a:lnTo>
                  <a:lnTo>
                    <a:pt x="3118" y="3745"/>
                  </a:lnTo>
                  <a:close/>
                  <a:moveTo>
                    <a:pt x="3110" y="3744"/>
                  </a:moveTo>
                  <a:lnTo>
                    <a:pt x="3111" y="3733"/>
                  </a:lnTo>
                  <a:lnTo>
                    <a:pt x="3121" y="3728"/>
                  </a:lnTo>
                  <a:lnTo>
                    <a:pt x="3123" y="3739"/>
                  </a:lnTo>
                  <a:lnTo>
                    <a:pt x="3112" y="3742"/>
                  </a:lnTo>
                  <a:lnTo>
                    <a:pt x="3110" y="3744"/>
                  </a:lnTo>
                  <a:close/>
                  <a:moveTo>
                    <a:pt x="3126" y="3750"/>
                  </a:moveTo>
                  <a:lnTo>
                    <a:pt x="3115" y="3754"/>
                  </a:lnTo>
                  <a:lnTo>
                    <a:pt x="3104" y="3755"/>
                  </a:lnTo>
                  <a:lnTo>
                    <a:pt x="3114" y="3749"/>
                  </a:lnTo>
                  <a:lnTo>
                    <a:pt x="3126" y="3749"/>
                  </a:lnTo>
                  <a:lnTo>
                    <a:pt x="3126" y="3750"/>
                  </a:lnTo>
                  <a:close/>
                  <a:moveTo>
                    <a:pt x="3092" y="3734"/>
                  </a:moveTo>
                  <a:lnTo>
                    <a:pt x="3101" y="3727"/>
                  </a:lnTo>
                  <a:lnTo>
                    <a:pt x="3092" y="3734"/>
                  </a:lnTo>
                  <a:close/>
                  <a:moveTo>
                    <a:pt x="3259" y="3816"/>
                  </a:moveTo>
                  <a:lnTo>
                    <a:pt x="3254" y="3827"/>
                  </a:lnTo>
                  <a:lnTo>
                    <a:pt x="3259" y="3816"/>
                  </a:lnTo>
                  <a:close/>
                  <a:moveTo>
                    <a:pt x="3078" y="3746"/>
                  </a:moveTo>
                  <a:lnTo>
                    <a:pt x="3089" y="3745"/>
                  </a:lnTo>
                  <a:lnTo>
                    <a:pt x="3078" y="3746"/>
                  </a:lnTo>
                  <a:close/>
                  <a:moveTo>
                    <a:pt x="3044" y="3691"/>
                  </a:moveTo>
                  <a:lnTo>
                    <a:pt x="3056" y="3689"/>
                  </a:lnTo>
                  <a:lnTo>
                    <a:pt x="3044" y="3691"/>
                  </a:lnTo>
                  <a:close/>
                  <a:moveTo>
                    <a:pt x="3065" y="3592"/>
                  </a:moveTo>
                  <a:lnTo>
                    <a:pt x="3063" y="3604"/>
                  </a:lnTo>
                  <a:lnTo>
                    <a:pt x="3053" y="3608"/>
                  </a:lnTo>
                  <a:lnTo>
                    <a:pt x="3044" y="3616"/>
                  </a:lnTo>
                  <a:lnTo>
                    <a:pt x="3037" y="3625"/>
                  </a:lnTo>
                  <a:lnTo>
                    <a:pt x="3029" y="3633"/>
                  </a:lnTo>
                  <a:lnTo>
                    <a:pt x="3026" y="3622"/>
                  </a:lnTo>
                  <a:lnTo>
                    <a:pt x="3032" y="3610"/>
                  </a:lnTo>
                  <a:lnTo>
                    <a:pt x="3043" y="3609"/>
                  </a:lnTo>
                  <a:lnTo>
                    <a:pt x="3052" y="3600"/>
                  </a:lnTo>
                  <a:lnTo>
                    <a:pt x="3060" y="3593"/>
                  </a:lnTo>
                  <a:lnTo>
                    <a:pt x="3065" y="3592"/>
                  </a:lnTo>
                  <a:close/>
                  <a:moveTo>
                    <a:pt x="3021" y="3603"/>
                  </a:moveTo>
                  <a:lnTo>
                    <a:pt x="3024" y="3614"/>
                  </a:lnTo>
                  <a:lnTo>
                    <a:pt x="3013" y="3612"/>
                  </a:lnTo>
                  <a:lnTo>
                    <a:pt x="3021" y="3603"/>
                  </a:lnTo>
                  <a:close/>
                  <a:moveTo>
                    <a:pt x="3026" y="3613"/>
                  </a:moveTo>
                  <a:lnTo>
                    <a:pt x="3018" y="3621"/>
                  </a:lnTo>
                  <a:lnTo>
                    <a:pt x="3026" y="3613"/>
                  </a:lnTo>
                  <a:close/>
                  <a:moveTo>
                    <a:pt x="3025" y="3678"/>
                  </a:moveTo>
                  <a:lnTo>
                    <a:pt x="3013" y="3673"/>
                  </a:lnTo>
                  <a:lnTo>
                    <a:pt x="3010" y="3662"/>
                  </a:lnTo>
                  <a:lnTo>
                    <a:pt x="3021" y="3659"/>
                  </a:lnTo>
                  <a:lnTo>
                    <a:pt x="3025" y="3671"/>
                  </a:lnTo>
                  <a:lnTo>
                    <a:pt x="3025" y="3678"/>
                  </a:lnTo>
                  <a:close/>
                  <a:moveTo>
                    <a:pt x="3018" y="3603"/>
                  </a:moveTo>
                  <a:lnTo>
                    <a:pt x="3009" y="3608"/>
                  </a:lnTo>
                  <a:lnTo>
                    <a:pt x="3018" y="3603"/>
                  </a:lnTo>
                  <a:close/>
                  <a:moveTo>
                    <a:pt x="3013" y="3591"/>
                  </a:moveTo>
                  <a:lnTo>
                    <a:pt x="3012" y="3603"/>
                  </a:lnTo>
                  <a:lnTo>
                    <a:pt x="3012" y="3591"/>
                  </a:lnTo>
                  <a:lnTo>
                    <a:pt x="3013" y="3591"/>
                  </a:lnTo>
                  <a:close/>
                  <a:moveTo>
                    <a:pt x="3022" y="3623"/>
                  </a:moveTo>
                  <a:lnTo>
                    <a:pt x="3020" y="3635"/>
                  </a:lnTo>
                  <a:lnTo>
                    <a:pt x="3015" y="3646"/>
                  </a:lnTo>
                  <a:lnTo>
                    <a:pt x="3017" y="3634"/>
                  </a:lnTo>
                  <a:lnTo>
                    <a:pt x="3009" y="3642"/>
                  </a:lnTo>
                  <a:lnTo>
                    <a:pt x="3008" y="3630"/>
                  </a:lnTo>
                  <a:lnTo>
                    <a:pt x="3017" y="3623"/>
                  </a:lnTo>
                  <a:lnTo>
                    <a:pt x="3022" y="3623"/>
                  </a:lnTo>
                  <a:close/>
                  <a:moveTo>
                    <a:pt x="3008" y="3610"/>
                  </a:moveTo>
                  <a:lnTo>
                    <a:pt x="3010" y="3622"/>
                  </a:lnTo>
                  <a:lnTo>
                    <a:pt x="3007" y="3611"/>
                  </a:lnTo>
                  <a:lnTo>
                    <a:pt x="3008" y="3610"/>
                  </a:lnTo>
                  <a:close/>
                  <a:moveTo>
                    <a:pt x="3236" y="3839"/>
                  </a:moveTo>
                  <a:lnTo>
                    <a:pt x="3247" y="3842"/>
                  </a:lnTo>
                  <a:lnTo>
                    <a:pt x="3236" y="3840"/>
                  </a:lnTo>
                  <a:lnTo>
                    <a:pt x="3236" y="3839"/>
                  </a:lnTo>
                  <a:close/>
                  <a:moveTo>
                    <a:pt x="3221" y="3815"/>
                  </a:moveTo>
                  <a:lnTo>
                    <a:pt x="3232" y="3820"/>
                  </a:lnTo>
                  <a:lnTo>
                    <a:pt x="3242" y="3829"/>
                  </a:lnTo>
                  <a:lnTo>
                    <a:pt x="3250" y="3837"/>
                  </a:lnTo>
                  <a:lnTo>
                    <a:pt x="3239" y="3834"/>
                  </a:lnTo>
                  <a:lnTo>
                    <a:pt x="3231" y="3825"/>
                  </a:lnTo>
                  <a:lnTo>
                    <a:pt x="3221" y="3820"/>
                  </a:lnTo>
                  <a:lnTo>
                    <a:pt x="3221" y="3815"/>
                  </a:lnTo>
                  <a:close/>
                  <a:moveTo>
                    <a:pt x="3010" y="3556"/>
                  </a:moveTo>
                  <a:lnTo>
                    <a:pt x="3007" y="3567"/>
                  </a:lnTo>
                  <a:lnTo>
                    <a:pt x="3002" y="3578"/>
                  </a:lnTo>
                  <a:lnTo>
                    <a:pt x="2999" y="3566"/>
                  </a:lnTo>
                  <a:lnTo>
                    <a:pt x="3008" y="3557"/>
                  </a:lnTo>
                  <a:lnTo>
                    <a:pt x="3010" y="3556"/>
                  </a:lnTo>
                  <a:close/>
                  <a:moveTo>
                    <a:pt x="2995" y="3559"/>
                  </a:moveTo>
                  <a:lnTo>
                    <a:pt x="3001" y="3570"/>
                  </a:lnTo>
                  <a:lnTo>
                    <a:pt x="3001" y="3583"/>
                  </a:lnTo>
                  <a:lnTo>
                    <a:pt x="2992" y="3576"/>
                  </a:lnTo>
                  <a:lnTo>
                    <a:pt x="2994" y="3565"/>
                  </a:lnTo>
                  <a:lnTo>
                    <a:pt x="2995" y="3559"/>
                  </a:lnTo>
                  <a:close/>
                  <a:moveTo>
                    <a:pt x="2992" y="3597"/>
                  </a:moveTo>
                  <a:lnTo>
                    <a:pt x="2999" y="3588"/>
                  </a:lnTo>
                  <a:lnTo>
                    <a:pt x="2992" y="3597"/>
                  </a:lnTo>
                  <a:close/>
                  <a:moveTo>
                    <a:pt x="2988" y="3552"/>
                  </a:moveTo>
                  <a:lnTo>
                    <a:pt x="2990" y="3567"/>
                  </a:lnTo>
                  <a:lnTo>
                    <a:pt x="2988" y="3555"/>
                  </a:lnTo>
                  <a:lnTo>
                    <a:pt x="2988" y="3552"/>
                  </a:lnTo>
                  <a:close/>
                  <a:moveTo>
                    <a:pt x="2973" y="3588"/>
                  </a:moveTo>
                  <a:lnTo>
                    <a:pt x="2981" y="3596"/>
                  </a:lnTo>
                  <a:lnTo>
                    <a:pt x="2973" y="3588"/>
                  </a:lnTo>
                  <a:close/>
                  <a:moveTo>
                    <a:pt x="2986" y="3570"/>
                  </a:moveTo>
                  <a:lnTo>
                    <a:pt x="2989" y="3582"/>
                  </a:lnTo>
                  <a:lnTo>
                    <a:pt x="2979" y="3587"/>
                  </a:lnTo>
                  <a:lnTo>
                    <a:pt x="2984" y="3576"/>
                  </a:lnTo>
                  <a:lnTo>
                    <a:pt x="2986" y="3570"/>
                  </a:lnTo>
                  <a:close/>
                  <a:moveTo>
                    <a:pt x="2967" y="3474"/>
                  </a:moveTo>
                  <a:lnTo>
                    <a:pt x="2958" y="3481"/>
                  </a:lnTo>
                  <a:lnTo>
                    <a:pt x="2967" y="3474"/>
                  </a:lnTo>
                  <a:close/>
                  <a:moveTo>
                    <a:pt x="2958" y="3496"/>
                  </a:moveTo>
                  <a:lnTo>
                    <a:pt x="2963" y="3507"/>
                  </a:lnTo>
                  <a:lnTo>
                    <a:pt x="2955" y="3514"/>
                  </a:lnTo>
                  <a:lnTo>
                    <a:pt x="2955" y="3499"/>
                  </a:lnTo>
                  <a:lnTo>
                    <a:pt x="2958" y="3496"/>
                  </a:lnTo>
                  <a:close/>
                  <a:moveTo>
                    <a:pt x="2969" y="3480"/>
                  </a:moveTo>
                  <a:lnTo>
                    <a:pt x="2966" y="3492"/>
                  </a:lnTo>
                  <a:lnTo>
                    <a:pt x="2955" y="3497"/>
                  </a:lnTo>
                  <a:lnTo>
                    <a:pt x="2950" y="3507"/>
                  </a:lnTo>
                  <a:lnTo>
                    <a:pt x="2948" y="3496"/>
                  </a:lnTo>
                  <a:lnTo>
                    <a:pt x="2953" y="3484"/>
                  </a:lnTo>
                  <a:lnTo>
                    <a:pt x="2964" y="3481"/>
                  </a:lnTo>
                  <a:lnTo>
                    <a:pt x="2969" y="3480"/>
                  </a:lnTo>
                  <a:close/>
                  <a:moveTo>
                    <a:pt x="2941" y="3558"/>
                  </a:moveTo>
                  <a:lnTo>
                    <a:pt x="2951" y="3564"/>
                  </a:lnTo>
                  <a:lnTo>
                    <a:pt x="2959" y="3572"/>
                  </a:lnTo>
                  <a:lnTo>
                    <a:pt x="2963" y="3583"/>
                  </a:lnTo>
                  <a:lnTo>
                    <a:pt x="2952" y="3582"/>
                  </a:lnTo>
                  <a:lnTo>
                    <a:pt x="2945" y="3572"/>
                  </a:lnTo>
                  <a:lnTo>
                    <a:pt x="2941" y="3561"/>
                  </a:lnTo>
                  <a:lnTo>
                    <a:pt x="2941" y="3558"/>
                  </a:lnTo>
                  <a:close/>
                  <a:moveTo>
                    <a:pt x="2942" y="3535"/>
                  </a:moveTo>
                  <a:lnTo>
                    <a:pt x="2938" y="3523"/>
                  </a:lnTo>
                  <a:lnTo>
                    <a:pt x="2947" y="3516"/>
                  </a:lnTo>
                  <a:lnTo>
                    <a:pt x="2949" y="3528"/>
                  </a:lnTo>
                  <a:lnTo>
                    <a:pt x="2942" y="3535"/>
                  </a:lnTo>
                  <a:close/>
                  <a:moveTo>
                    <a:pt x="3312" y="3865"/>
                  </a:moveTo>
                  <a:lnTo>
                    <a:pt x="3323" y="3865"/>
                  </a:lnTo>
                  <a:lnTo>
                    <a:pt x="3313" y="3872"/>
                  </a:lnTo>
                  <a:lnTo>
                    <a:pt x="3312" y="3865"/>
                  </a:lnTo>
                  <a:close/>
                  <a:moveTo>
                    <a:pt x="2925" y="3527"/>
                  </a:moveTo>
                  <a:lnTo>
                    <a:pt x="2934" y="3533"/>
                  </a:lnTo>
                  <a:lnTo>
                    <a:pt x="2941" y="3543"/>
                  </a:lnTo>
                  <a:lnTo>
                    <a:pt x="2931" y="3536"/>
                  </a:lnTo>
                  <a:lnTo>
                    <a:pt x="2925" y="3527"/>
                  </a:lnTo>
                  <a:close/>
                  <a:moveTo>
                    <a:pt x="2913" y="3531"/>
                  </a:moveTo>
                  <a:lnTo>
                    <a:pt x="2923" y="3536"/>
                  </a:lnTo>
                  <a:lnTo>
                    <a:pt x="2913" y="3531"/>
                  </a:lnTo>
                  <a:close/>
                  <a:moveTo>
                    <a:pt x="3218" y="3842"/>
                  </a:moveTo>
                  <a:lnTo>
                    <a:pt x="3209" y="3835"/>
                  </a:lnTo>
                  <a:lnTo>
                    <a:pt x="3218" y="3842"/>
                  </a:lnTo>
                  <a:close/>
                  <a:moveTo>
                    <a:pt x="3204" y="3773"/>
                  </a:moveTo>
                  <a:lnTo>
                    <a:pt x="3211" y="3781"/>
                  </a:lnTo>
                  <a:lnTo>
                    <a:pt x="3200" y="3778"/>
                  </a:lnTo>
                  <a:lnTo>
                    <a:pt x="3204" y="3773"/>
                  </a:lnTo>
                  <a:close/>
                  <a:moveTo>
                    <a:pt x="3200" y="3797"/>
                  </a:moveTo>
                  <a:lnTo>
                    <a:pt x="3199" y="3785"/>
                  </a:lnTo>
                  <a:lnTo>
                    <a:pt x="3200" y="3797"/>
                  </a:lnTo>
                  <a:close/>
                  <a:moveTo>
                    <a:pt x="3298" y="3893"/>
                  </a:moveTo>
                  <a:lnTo>
                    <a:pt x="3289" y="3886"/>
                  </a:lnTo>
                  <a:lnTo>
                    <a:pt x="3299" y="3890"/>
                  </a:lnTo>
                  <a:lnTo>
                    <a:pt x="3298" y="3893"/>
                  </a:lnTo>
                  <a:close/>
                  <a:moveTo>
                    <a:pt x="2358" y="1903"/>
                  </a:moveTo>
                  <a:lnTo>
                    <a:pt x="2348" y="1907"/>
                  </a:lnTo>
                  <a:lnTo>
                    <a:pt x="2350" y="1896"/>
                  </a:lnTo>
                  <a:lnTo>
                    <a:pt x="2361" y="1898"/>
                  </a:lnTo>
                  <a:lnTo>
                    <a:pt x="2358" y="1903"/>
                  </a:lnTo>
                  <a:close/>
                  <a:moveTo>
                    <a:pt x="2998" y="1796"/>
                  </a:moveTo>
                  <a:lnTo>
                    <a:pt x="3002" y="1784"/>
                  </a:lnTo>
                  <a:lnTo>
                    <a:pt x="3013" y="1786"/>
                  </a:lnTo>
                  <a:lnTo>
                    <a:pt x="3002" y="1792"/>
                  </a:lnTo>
                  <a:lnTo>
                    <a:pt x="2998" y="1796"/>
                  </a:lnTo>
                  <a:close/>
                  <a:moveTo>
                    <a:pt x="2853" y="1908"/>
                  </a:moveTo>
                  <a:lnTo>
                    <a:pt x="2856" y="1897"/>
                  </a:lnTo>
                  <a:lnTo>
                    <a:pt x="2853" y="1908"/>
                  </a:lnTo>
                  <a:close/>
                  <a:moveTo>
                    <a:pt x="2843" y="1923"/>
                  </a:moveTo>
                  <a:lnTo>
                    <a:pt x="2843" y="1910"/>
                  </a:lnTo>
                  <a:lnTo>
                    <a:pt x="2849" y="1919"/>
                  </a:lnTo>
                  <a:lnTo>
                    <a:pt x="2843" y="1923"/>
                  </a:lnTo>
                  <a:close/>
                  <a:moveTo>
                    <a:pt x="2785" y="1878"/>
                  </a:moveTo>
                  <a:lnTo>
                    <a:pt x="2794" y="1870"/>
                  </a:lnTo>
                  <a:lnTo>
                    <a:pt x="2785" y="1878"/>
                  </a:lnTo>
                  <a:close/>
                  <a:moveTo>
                    <a:pt x="2670" y="1902"/>
                  </a:moveTo>
                  <a:lnTo>
                    <a:pt x="2660" y="1907"/>
                  </a:lnTo>
                  <a:lnTo>
                    <a:pt x="2670" y="1902"/>
                  </a:lnTo>
                  <a:close/>
                  <a:moveTo>
                    <a:pt x="2664" y="1935"/>
                  </a:moveTo>
                  <a:lnTo>
                    <a:pt x="2653" y="1939"/>
                  </a:lnTo>
                  <a:lnTo>
                    <a:pt x="2664" y="1934"/>
                  </a:lnTo>
                  <a:lnTo>
                    <a:pt x="2664" y="1935"/>
                  </a:lnTo>
                  <a:close/>
                  <a:moveTo>
                    <a:pt x="2614" y="1889"/>
                  </a:moveTo>
                  <a:lnTo>
                    <a:pt x="2603" y="1891"/>
                  </a:lnTo>
                  <a:lnTo>
                    <a:pt x="2614" y="1889"/>
                  </a:lnTo>
                  <a:close/>
                  <a:moveTo>
                    <a:pt x="2562" y="1924"/>
                  </a:moveTo>
                  <a:lnTo>
                    <a:pt x="2576" y="1924"/>
                  </a:lnTo>
                  <a:lnTo>
                    <a:pt x="2563" y="1925"/>
                  </a:lnTo>
                  <a:lnTo>
                    <a:pt x="2562" y="1924"/>
                  </a:lnTo>
                  <a:close/>
                  <a:moveTo>
                    <a:pt x="2565" y="1905"/>
                  </a:moveTo>
                  <a:lnTo>
                    <a:pt x="2572" y="1896"/>
                  </a:lnTo>
                  <a:lnTo>
                    <a:pt x="2565" y="1905"/>
                  </a:lnTo>
                  <a:close/>
                  <a:moveTo>
                    <a:pt x="2548" y="1912"/>
                  </a:moveTo>
                  <a:lnTo>
                    <a:pt x="2560" y="1914"/>
                  </a:lnTo>
                  <a:lnTo>
                    <a:pt x="2549" y="1912"/>
                  </a:lnTo>
                  <a:lnTo>
                    <a:pt x="2548" y="1912"/>
                  </a:lnTo>
                  <a:close/>
                  <a:moveTo>
                    <a:pt x="2547" y="1970"/>
                  </a:moveTo>
                  <a:lnTo>
                    <a:pt x="2556" y="1977"/>
                  </a:lnTo>
                  <a:lnTo>
                    <a:pt x="2545" y="1976"/>
                  </a:lnTo>
                  <a:lnTo>
                    <a:pt x="2547" y="1970"/>
                  </a:lnTo>
                  <a:close/>
                  <a:moveTo>
                    <a:pt x="2539" y="1972"/>
                  </a:moveTo>
                  <a:lnTo>
                    <a:pt x="2549" y="1977"/>
                  </a:lnTo>
                  <a:lnTo>
                    <a:pt x="2537" y="1974"/>
                  </a:lnTo>
                  <a:lnTo>
                    <a:pt x="2539" y="1972"/>
                  </a:lnTo>
                  <a:close/>
                  <a:moveTo>
                    <a:pt x="2536" y="1975"/>
                  </a:moveTo>
                  <a:lnTo>
                    <a:pt x="2550" y="1980"/>
                  </a:lnTo>
                  <a:lnTo>
                    <a:pt x="2539" y="1977"/>
                  </a:lnTo>
                  <a:lnTo>
                    <a:pt x="2536" y="1975"/>
                  </a:lnTo>
                  <a:close/>
                  <a:moveTo>
                    <a:pt x="2522" y="1952"/>
                  </a:moveTo>
                  <a:lnTo>
                    <a:pt x="2532" y="1958"/>
                  </a:lnTo>
                  <a:lnTo>
                    <a:pt x="2521" y="1953"/>
                  </a:lnTo>
                  <a:lnTo>
                    <a:pt x="2522" y="1952"/>
                  </a:lnTo>
                  <a:close/>
                  <a:moveTo>
                    <a:pt x="5296" y="1627"/>
                  </a:moveTo>
                  <a:lnTo>
                    <a:pt x="5305" y="1617"/>
                  </a:lnTo>
                  <a:lnTo>
                    <a:pt x="5313" y="1607"/>
                  </a:lnTo>
                  <a:lnTo>
                    <a:pt x="5324" y="1606"/>
                  </a:lnTo>
                  <a:lnTo>
                    <a:pt x="5315" y="1599"/>
                  </a:lnTo>
                  <a:lnTo>
                    <a:pt x="5307" y="1589"/>
                  </a:lnTo>
                  <a:lnTo>
                    <a:pt x="5307" y="1577"/>
                  </a:lnTo>
                  <a:lnTo>
                    <a:pt x="5315" y="1564"/>
                  </a:lnTo>
                  <a:lnTo>
                    <a:pt x="5317" y="1552"/>
                  </a:lnTo>
                  <a:lnTo>
                    <a:pt x="5325" y="1543"/>
                  </a:lnTo>
                  <a:lnTo>
                    <a:pt x="5335" y="1540"/>
                  </a:lnTo>
                  <a:lnTo>
                    <a:pt x="5330" y="1528"/>
                  </a:lnTo>
                  <a:lnTo>
                    <a:pt x="5342" y="1527"/>
                  </a:lnTo>
                  <a:lnTo>
                    <a:pt x="5340" y="1515"/>
                  </a:lnTo>
                  <a:lnTo>
                    <a:pt x="5343" y="1504"/>
                  </a:lnTo>
                  <a:lnTo>
                    <a:pt x="5345" y="1491"/>
                  </a:lnTo>
                  <a:lnTo>
                    <a:pt x="5351" y="1481"/>
                  </a:lnTo>
                  <a:lnTo>
                    <a:pt x="5357" y="1472"/>
                  </a:lnTo>
                  <a:lnTo>
                    <a:pt x="5365" y="1462"/>
                  </a:lnTo>
                  <a:lnTo>
                    <a:pt x="5376" y="1460"/>
                  </a:lnTo>
                  <a:lnTo>
                    <a:pt x="5381" y="1448"/>
                  </a:lnTo>
                  <a:lnTo>
                    <a:pt x="5392" y="1441"/>
                  </a:lnTo>
                  <a:lnTo>
                    <a:pt x="5402" y="1432"/>
                  </a:lnTo>
                  <a:lnTo>
                    <a:pt x="5411" y="1425"/>
                  </a:lnTo>
                  <a:lnTo>
                    <a:pt x="5423" y="1418"/>
                  </a:lnTo>
                  <a:lnTo>
                    <a:pt x="5437" y="1411"/>
                  </a:lnTo>
                  <a:lnTo>
                    <a:pt x="5452" y="1406"/>
                  </a:lnTo>
                  <a:lnTo>
                    <a:pt x="5463" y="1402"/>
                  </a:lnTo>
                  <a:lnTo>
                    <a:pt x="5473" y="1400"/>
                  </a:lnTo>
                  <a:lnTo>
                    <a:pt x="5485" y="1397"/>
                  </a:lnTo>
                  <a:lnTo>
                    <a:pt x="5495" y="1395"/>
                  </a:lnTo>
                  <a:lnTo>
                    <a:pt x="5508" y="1393"/>
                  </a:lnTo>
                  <a:lnTo>
                    <a:pt x="5521" y="1393"/>
                  </a:lnTo>
                  <a:lnTo>
                    <a:pt x="5532" y="1392"/>
                  </a:lnTo>
                  <a:lnTo>
                    <a:pt x="5545" y="1393"/>
                  </a:lnTo>
                  <a:lnTo>
                    <a:pt x="5559" y="1394"/>
                  </a:lnTo>
                  <a:lnTo>
                    <a:pt x="5571" y="1397"/>
                  </a:lnTo>
                  <a:lnTo>
                    <a:pt x="5587" y="1397"/>
                  </a:lnTo>
                  <a:lnTo>
                    <a:pt x="5598" y="1398"/>
                  </a:lnTo>
                  <a:lnTo>
                    <a:pt x="5610" y="1404"/>
                  </a:lnTo>
                  <a:lnTo>
                    <a:pt x="5607" y="1415"/>
                  </a:lnTo>
                  <a:lnTo>
                    <a:pt x="5597" y="1421"/>
                  </a:lnTo>
                  <a:lnTo>
                    <a:pt x="5586" y="1427"/>
                  </a:lnTo>
                  <a:lnTo>
                    <a:pt x="5577" y="1433"/>
                  </a:lnTo>
                  <a:lnTo>
                    <a:pt x="5567" y="1439"/>
                  </a:lnTo>
                  <a:lnTo>
                    <a:pt x="5557" y="1445"/>
                  </a:lnTo>
                  <a:lnTo>
                    <a:pt x="5548" y="1453"/>
                  </a:lnTo>
                  <a:lnTo>
                    <a:pt x="5539" y="1463"/>
                  </a:lnTo>
                  <a:lnTo>
                    <a:pt x="5533" y="1474"/>
                  </a:lnTo>
                  <a:lnTo>
                    <a:pt x="5527" y="1484"/>
                  </a:lnTo>
                  <a:lnTo>
                    <a:pt x="5520" y="1497"/>
                  </a:lnTo>
                  <a:lnTo>
                    <a:pt x="5510" y="1509"/>
                  </a:lnTo>
                  <a:lnTo>
                    <a:pt x="5502" y="1518"/>
                  </a:lnTo>
                  <a:lnTo>
                    <a:pt x="5500" y="1529"/>
                  </a:lnTo>
                  <a:lnTo>
                    <a:pt x="5503" y="1541"/>
                  </a:lnTo>
                  <a:lnTo>
                    <a:pt x="5513" y="1550"/>
                  </a:lnTo>
                  <a:lnTo>
                    <a:pt x="5523" y="1559"/>
                  </a:lnTo>
                  <a:lnTo>
                    <a:pt x="5529" y="1570"/>
                  </a:lnTo>
                  <a:lnTo>
                    <a:pt x="5522" y="1579"/>
                  </a:lnTo>
                  <a:lnTo>
                    <a:pt x="5518" y="1591"/>
                  </a:lnTo>
                  <a:lnTo>
                    <a:pt x="5518" y="1604"/>
                  </a:lnTo>
                  <a:lnTo>
                    <a:pt x="5519" y="1616"/>
                  </a:lnTo>
                  <a:lnTo>
                    <a:pt x="5529" y="1629"/>
                  </a:lnTo>
                  <a:lnTo>
                    <a:pt x="5536" y="1641"/>
                  </a:lnTo>
                  <a:lnTo>
                    <a:pt x="5545" y="1649"/>
                  </a:lnTo>
                  <a:lnTo>
                    <a:pt x="5554" y="1656"/>
                  </a:lnTo>
                  <a:lnTo>
                    <a:pt x="5562" y="1664"/>
                  </a:lnTo>
                  <a:lnTo>
                    <a:pt x="5572" y="1672"/>
                  </a:lnTo>
                  <a:lnTo>
                    <a:pt x="5582" y="1680"/>
                  </a:lnTo>
                  <a:lnTo>
                    <a:pt x="5593" y="1683"/>
                  </a:lnTo>
                  <a:lnTo>
                    <a:pt x="5606" y="1687"/>
                  </a:lnTo>
                  <a:lnTo>
                    <a:pt x="5613" y="1697"/>
                  </a:lnTo>
                  <a:lnTo>
                    <a:pt x="5604" y="1704"/>
                  </a:lnTo>
                  <a:lnTo>
                    <a:pt x="5593" y="1703"/>
                  </a:lnTo>
                  <a:lnTo>
                    <a:pt x="5582" y="1708"/>
                  </a:lnTo>
                  <a:lnTo>
                    <a:pt x="5574" y="1716"/>
                  </a:lnTo>
                  <a:lnTo>
                    <a:pt x="5563" y="1713"/>
                  </a:lnTo>
                  <a:lnTo>
                    <a:pt x="5552" y="1716"/>
                  </a:lnTo>
                  <a:lnTo>
                    <a:pt x="5542" y="1721"/>
                  </a:lnTo>
                  <a:lnTo>
                    <a:pt x="5532" y="1726"/>
                  </a:lnTo>
                  <a:lnTo>
                    <a:pt x="5522" y="1732"/>
                  </a:lnTo>
                  <a:lnTo>
                    <a:pt x="5511" y="1734"/>
                  </a:lnTo>
                  <a:lnTo>
                    <a:pt x="5499" y="1736"/>
                  </a:lnTo>
                  <a:lnTo>
                    <a:pt x="5512" y="1740"/>
                  </a:lnTo>
                  <a:lnTo>
                    <a:pt x="5524" y="1737"/>
                  </a:lnTo>
                  <a:lnTo>
                    <a:pt x="5534" y="1733"/>
                  </a:lnTo>
                  <a:lnTo>
                    <a:pt x="5544" y="1728"/>
                  </a:lnTo>
                  <a:lnTo>
                    <a:pt x="5554" y="1722"/>
                  </a:lnTo>
                  <a:lnTo>
                    <a:pt x="5567" y="1719"/>
                  </a:lnTo>
                  <a:lnTo>
                    <a:pt x="5578" y="1718"/>
                  </a:lnTo>
                  <a:lnTo>
                    <a:pt x="5589" y="1719"/>
                  </a:lnTo>
                  <a:lnTo>
                    <a:pt x="5601" y="1716"/>
                  </a:lnTo>
                  <a:lnTo>
                    <a:pt x="5612" y="1716"/>
                  </a:lnTo>
                  <a:lnTo>
                    <a:pt x="5612" y="1729"/>
                  </a:lnTo>
                  <a:lnTo>
                    <a:pt x="5601" y="1725"/>
                  </a:lnTo>
                  <a:lnTo>
                    <a:pt x="5609" y="1735"/>
                  </a:lnTo>
                  <a:lnTo>
                    <a:pt x="5609" y="1748"/>
                  </a:lnTo>
                  <a:lnTo>
                    <a:pt x="5619" y="1741"/>
                  </a:lnTo>
                  <a:lnTo>
                    <a:pt x="5615" y="1730"/>
                  </a:lnTo>
                  <a:lnTo>
                    <a:pt x="5615" y="1717"/>
                  </a:lnTo>
                  <a:lnTo>
                    <a:pt x="5625" y="1712"/>
                  </a:lnTo>
                  <a:lnTo>
                    <a:pt x="5617" y="1702"/>
                  </a:lnTo>
                  <a:lnTo>
                    <a:pt x="5620" y="1691"/>
                  </a:lnTo>
                  <a:lnTo>
                    <a:pt x="5630" y="1686"/>
                  </a:lnTo>
                  <a:lnTo>
                    <a:pt x="5632" y="1674"/>
                  </a:lnTo>
                  <a:lnTo>
                    <a:pt x="5626" y="1664"/>
                  </a:lnTo>
                  <a:lnTo>
                    <a:pt x="5637" y="1662"/>
                  </a:lnTo>
                  <a:lnTo>
                    <a:pt x="5626" y="1658"/>
                  </a:lnTo>
                  <a:lnTo>
                    <a:pt x="5613" y="1657"/>
                  </a:lnTo>
                  <a:lnTo>
                    <a:pt x="5601" y="1660"/>
                  </a:lnTo>
                  <a:lnTo>
                    <a:pt x="5587" y="1657"/>
                  </a:lnTo>
                  <a:lnTo>
                    <a:pt x="5578" y="1649"/>
                  </a:lnTo>
                  <a:lnTo>
                    <a:pt x="5574" y="1637"/>
                  </a:lnTo>
                  <a:lnTo>
                    <a:pt x="5565" y="1629"/>
                  </a:lnTo>
                  <a:lnTo>
                    <a:pt x="5551" y="1622"/>
                  </a:lnTo>
                  <a:lnTo>
                    <a:pt x="5541" y="1618"/>
                  </a:lnTo>
                  <a:lnTo>
                    <a:pt x="5552" y="1616"/>
                  </a:lnTo>
                  <a:lnTo>
                    <a:pt x="5562" y="1612"/>
                  </a:lnTo>
                  <a:lnTo>
                    <a:pt x="5573" y="1612"/>
                  </a:lnTo>
                  <a:lnTo>
                    <a:pt x="5578" y="1601"/>
                  </a:lnTo>
                  <a:lnTo>
                    <a:pt x="5573" y="1590"/>
                  </a:lnTo>
                  <a:lnTo>
                    <a:pt x="5584" y="1589"/>
                  </a:lnTo>
                  <a:lnTo>
                    <a:pt x="5595" y="1588"/>
                  </a:lnTo>
                  <a:lnTo>
                    <a:pt x="5607" y="1590"/>
                  </a:lnTo>
                  <a:lnTo>
                    <a:pt x="5616" y="1598"/>
                  </a:lnTo>
                  <a:lnTo>
                    <a:pt x="5626" y="1603"/>
                  </a:lnTo>
                  <a:lnTo>
                    <a:pt x="5637" y="1609"/>
                  </a:lnTo>
                  <a:lnTo>
                    <a:pt x="5630" y="1600"/>
                  </a:lnTo>
                  <a:lnTo>
                    <a:pt x="5620" y="1593"/>
                  </a:lnTo>
                  <a:lnTo>
                    <a:pt x="5610" y="1586"/>
                  </a:lnTo>
                  <a:lnTo>
                    <a:pt x="5602" y="1578"/>
                  </a:lnTo>
                  <a:lnTo>
                    <a:pt x="5593" y="1571"/>
                  </a:lnTo>
                  <a:lnTo>
                    <a:pt x="5580" y="1567"/>
                  </a:lnTo>
                  <a:lnTo>
                    <a:pt x="5571" y="1560"/>
                  </a:lnTo>
                  <a:lnTo>
                    <a:pt x="5576" y="1550"/>
                  </a:lnTo>
                  <a:lnTo>
                    <a:pt x="5565" y="1547"/>
                  </a:lnTo>
                  <a:lnTo>
                    <a:pt x="5562" y="1535"/>
                  </a:lnTo>
                  <a:lnTo>
                    <a:pt x="5563" y="1522"/>
                  </a:lnTo>
                  <a:lnTo>
                    <a:pt x="5562" y="1510"/>
                  </a:lnTo>
                  <a:lnTo>
                    <a:pt x="5569" y="1502"/>
                  </a:lnTo>
                  <a:lnTo>
                    <a:pt x="5583" y="1501"/>
                  </a:lnTo>
                  <a:lnTo>
                    <a:pt x="5595" y="1505"/>
                  </a:lnTo>
                  <a:lnTo>
                    <a:pt x="5607" y="1510"/>
                  </a:lnTo>
                  <a:lnTo>
                    <a:pt x="5619" y="1513"/>
                  </a:lnTo>
                  <a:lnTo>
                    <a:pt x="5631" y="1514"/>
                  </a:lnTo>
                  <a:lnTo>
                    <a:pt x="5618" y="1508"/>
                  </a:lnTo>
                  <a:lnTo>
                    <a:pt x="5609" y="1503"/>
                  </a:lnTo>
                  <a:lnTo>
                    <a:pt x="5597" y="1500"/>
                  </a:lnTo>
                  <a:lnTo>
                    <a:pt x="5586" y="1495"/>
                  </a:lnTo>
                  <a:lnTo>
                    <a:pt x="5574" y="1495"/>
                  </a:lnTo>
                  <a:lnTo>
                    <a:pt x="5576" y="1484"/>
                  </a:lnTo>
                  <a:lnTo>
                    <a:pt x="5586" y="1488"/>
                  </a:lnTo>
                  <a:lnTo>
                    <a:pt x="5595" y="1480"/>
                  </a:lnTo>
                  <a:lnTo>
                    <a:pt x="5606" y="1484"/>
                  </a:lnTo>
                  <a:lnTo>
                    <a:pt x="5619" y="1488"/>
                  </a:lnTo>
                  <a:lnTo>
                    <a:pt x="5633" y="1490"/>
                  </a:lnTo>
                  <a:lnTo>
                    <a:pt x="5645" y="1492"/>
                  </a:lnTo>
                  <a:lnTo>
                    <a:pt x="5658" y="1491"/>
                  </a:lnTo>
                  <a:lnTo>
                    <a:pt x="5647" y="1487"/>
                  </a:lnTo>
                  <a:lnTo>
                    <a:pt x="5636" y="1484"/>
                  </a:lnTo>
                  <a:lnTo>
                    <a:pt x="5624" y="1482"/>
                  </a:lnTo>
                  <a:lnTo>
                    <a:pt x="5612" y="1478"/>
                  </a:lnTo>
                  <a:lnTo>
                    <a:pt x="5600" y="1472"/>
                  </a:lnTo>
                  <a:lnTo>
                    <a:pt x="5594" y="1462"/>
                  </a:lnTo>
                  <a:lnTo>
                    <a:pt x="5604" y="1454"/>
                  </a:lnTo>
                  <a:lnTo>
                    <a:pt x="5617" y="1450"/>
                  </a:lnTo>
                  <a:lnTo>
                    <a:pt x="5625" y="1461"/>
                  </a:lnTo>
                  <a:lnTo>
                    <a:pt x="5636" y="1466"/>
                  </a:lnTo>
                  <a:lnTo>
                    <a:pt x="5629" y="1456"/>
                  </a:lnTo>
                  <a:lnTo>
                    <a:pt x="5636" y="1445"/>
                  </a:lnTo>
                  <a:lnTo>
                    <a:pt x="5647" y="1441"/>
                  </a:lnTo>
                  <a:lnTo>
                    <a:pt x="5660" y="1440"/>
                  </a:lnTo>
                  <a:lnTo>
                    <a:pt x="5671" y="1443"/>
                  </a:lnTo>
                  <a:lnTo>
                    <a:pt x="5680" y="1450"/>
                  </a:lnTo>
                  <a:lnTo>
                    <a:pt x="5673" y="1439"/>
                  </a:lnTo>
                  <a:lnTo>
                    <a:pt x="5678" y="1428"/>
                  </a:lnTo>
                  <a:lnTo>
                    <a:pt x="5689" y="1424"/>
                  </a:lnTo>
                  <a:lnTo>
                    <a:pt x="5702" y="1420"/>
                  </a:lnTo>
                  <a:lnTo>
                    <a:pt x="5717" y="1416"/>
                  </a:lnTo>
                  <a:lnTo>
                    <a:pt x="5728" y="1413"/>
                  </a:lnTo>
                  <a:lnTo>
                    <a:pt x="5739" y="1408"/>
                  </a:lnTo>
                  <a:lnTo>
                    <a:pt x="5752" y="1408"/>
                  </a:lnTo>
                  <a:lnTo>
                    <a:pt x="5763" y="1408"/>
                  </a:lnTo>
                  <a:lnTo>
                    <a:pt x="5777" y="1407"/>
                  </a:lnTo>
                  <a:lnTo>
                    <a:pt x="5788" y="1407"/>
                  </a:lnTo>
                  <a:lnTo>
                    <a:pt x="5801" y="1408"/>
                  </a:lnTo>
                  <a:lnTo>
                    <a:pt x="5814" y="1411"/>
                  </a:lnTo>
                  <a:lnTo>
                    <a:pt x="5823" y="1422"/>
                  </a:lnTo>
                  <a:lnTo>
                    <a:pt x="5832" y="1434"/>
                  </a:lnTo>
                  <a:lnTo>
                    <a:pt x="5834" y="1446"/>
                  </a:lnTo>
                  <a:lnTo>
                    <a:pt x="5833" y="1457"/>
                  </a:lnTo>
                  <a:lnTo>
                    <a:pt x="5838" y="1468"/>
                  </a:lnTo>
                  <a:lnTo>
                    <a:pt x="5850" y="1472"/>
                  </a:lnTo>
                  <a:lnTo>
                    <a:pt x="5861" y="1476"/>
                  </a:lnTo>
                  <a:lnTo>
                    <a:pt x="5872" y="1483"/>
                  </a:lnTo>
                  <a:lnTo>
                    <a:pt x="5870" y="1495"/>
                  </a:lnTo>
                  <a:lnTo>
                    <a:pt x="5866" y="1506"/>
                  </a:lnTo>
                  <a:lnTo>
                    <a:pt x="5872" y="1516"/>
                  </a:lnTo>
                  <a:lnTo>
                    <a:pt x="5883" y="1521"/>
                  </a:lnTo>
                  <a:lnTo>
                    <a:pt x="5890" y="1530"/>
                  </a:lnTo>
                  <a:lnTo>
                    <a:pt x="5880" y="1537"/>
                  </a:lnTo>
                  <a:lnTo>
                    <a:pt x="5871" y="1544"/>
                  </a:lnTo>
                  <a:lnTo>
                    <a:pt x="5862" y="1554"/>
                  </a:lnTo>
                  <a:lnTo>
                    <a:pt x="5853" y="1561"/>
                  </a:lnTo>
                  <a:lnTo>
                    <a:pt x="5864" y="1560"/>
                  </a:lnTo>
                  <a:lnTo>
                    <a:pt x="5876" y="1561"/>
                  </a:lnTo>
                  <a:lnTo>
                    <a:pt x="5874" y="1573"/>
                  </a:lnTo>
                  <a:lnTo>
                    <a:pt x="5863" y="1579"/>
                  </a:lnTo>
                  <a:lnTo>
                    <a:pt x="5855" y="1589"/>
                  </a:lnTo>
                  <a:lnTo>
                    <a:pt x="5857" y="1601"/>
                  </a:lnTo>
                  <a:lnTo>
                    <a:pt x="5867" y="1606"/>
                  </a:lnTo>
                  <a:lnTo>
                    <a:pt x="5855" y="1607"/>
                  </a:lnTo>
                  <a:lnTo>
                    <a:pt x="5843" y="1608"/>
                  </a:lnTo>
                  <a:lnTo>
                    <a:pt x="5853" y="1613"/>
                  </a:lnTo>
                  <a:lnTo>
                    <a:pt x="5855" y="1625"/>
                  </a:lnTo>
                  <a:lnTo>
                    <a:pt x="5865" y="1619"/>
                  </a:lnTo>
                  <a:lnTo>
                    <a:pt x="5876" y="1616"/>
                  </a:lnTo>
                  <a:lnTo>
                    <a:pt x="5885" y="1609"/>
                  </a:lnTo>
                  <a:lnTo>
                    <a:pt x="5877" y="1600"/>
                  </a:lnTo>
                  <a:lnTo>
                    <a:pt x="5886" y="1594"/>
                  </a:lnTo>
                  <a:lnTo>
                    <a:pt x="5890" y="1583"/>
                  </a:lnTo>
                  <a:lnTo>
                    <a:pt x="5899" y="1575"/>
                  </a:lnTo>
                  <a:lnTo>
                    <a:pt x="5910" y="1569"/>
                  </a:lnTo>
                  <a:lnTo>
                    <a:pt x="5916" y="1559"/>
                  </a:lnTo>
                  <a:lnTo>
                    <a:pt x="5921" y="1572"/>
                  </a:lnTo>
                  <a:lnTo>
                    <a:pt x="5929" y="1564"/>
                  </a:lnTo>
                  <a:lnTo>
                    <a:pt x="5939" y="1574"/>
                  </a:lnTo>
                  <a:lnTo>
                    <a:pt x="5928" y="1580"/>
                  </a:lnTo>
                  <a:lnTo>
                    <a:pt x="5939" y="1579"/>
                  </a:lnTo>
                  <a:lnTo>
                    <a:pt x="5952" y="1575"/>
                  </a:lnTo>
                  <a:lnTo>
                    <a:pt x="5962" y="1583"/>
                  </a:lnTo>
                  <a:lnTo>
                    <a:pt x="5967" y="1593"/>
                  </a:lnTo>
                  <a:lnTo>
                    <a:pt x="5963" y="1606"/>
                  </a:lnTo>
                  <a:lnTo>
                    <a:pt x="5957" y="1618"/>
                  </a:lnTo>
                  <a:lnTo>
                    <a:pt x="5967" y="1624"/>
                  </a:lnTo>
                  <a:lnTo>
                    <a:pt x="5978" y="1627"/>
                  </a:lnTo>
                  <a:lnTo>
                    <a:pt x="5989" y="1634"/>
                  </a:lnTo>
                  <a:lnTo>
                    <a:pt x="5982" y="1624"/>
                  </a:lnTo>
                  <a:lnTo>
                    <a:pt x="5969" y="1618"/>
                  </a:lnTo>
                  <a:lnTo>
                    <a:pt x="5972" y="1605"/>
                  </a:lnTo>
                  <a:lnTo>
                    <a:pt x="5986" y="1604"/>
                  </a:lnTo>
                  <a:lnTo>
                    <a:pt x="5998" y="1613"/>
                  </a:lnTo>
                  <a:lnTo>
                    <a:pt x="6002" y="1625"/>
                  </a:lnTo>
                  <a:lnTo>
                    <a:pt x="6009" y="1635"/>
                  </a:lnTo>
                  <a:lnTo>
                    <a:pt x="6018" y="1641"/>
                  </a:lnTo>
                  <a:lnTo>
                    <a:pt x="6031" y="1647"/>
                  </a:lnTo>
                  <a:lnTo>
                    <a:pt x="6021" y="1640"/>
                  </a:lnTo>
                  <a:lnTo>
                    <a:pt x="6011" y="1631"/>
                  </a:lnTo>
                  <a:lnTo>
                    <a:pt x="6022" y="1629"/>
                  </a:lnTo>
                  <a:lnTo>
                    <a:pt x="6030" y="1639"/>
                  </a:lnTo>
                  <a:lnTo>
                    <a:pt x="6038" y="1647"/>
                  </a:lnTo>
                  <a:lnTo>
                    <a:pt x="6031" y="1636"/>
                  </a:lnTo>
                  <a:lnTo>
                    <a:pt x="6023" y="1627"/>
                  </a:lnTo>
                  <a:lnTo>
                    <a:pt x="6014" y="1620"/>
                  </a:lnTo>
                  <a:lnTo>
                    <a:pt x="6004" y="1617"/>
                  </a:lnTo>
                  <a:lnTo>
                    <a:pt x="5997" y="1604"/>
                  </a:lnTo>
                  <a:lnTo>
                    <a:pt x="5986" y="1601"/>
                  </a:lnTo>
                  <a:lnTo>
                    <a:pt x="5974" y="1595"/>
                  </a:lnTo>
                  <a:lnTo>
                    <a:pt x="5978" y="1584"/>
                  </a:lnTo>
                  <a:lnTo>
                    <a:pt x="5988" y="1576"/>
                  </a:lnTo>
                  <a:lnTo>
                    <a:pt x="5998" y="1580"/>
                  </a:lnTo>
                  <a:lnTo>
                    <a:pt x="6009" y="1582"/>
                  </a:lnTo>
                  <a:lnTo>
                    <a:pt x="6020" y="1585"/>
                  </a:lnTo>
                  <a:lnTo>
                    <a:pt x="6031" y="1588"/>
                  </a:lnTo>
                  <a:lnTo>
                    <a:pt x="6041" y="1594"/>
                  </a:lnTo>
                  <a:lnTo>
                    <a:pt x="6033" y="1585"/>
                  </a:lnTo>
                  <a:lnTo>
                    <a:pt x="6022" y="1581"/>
                  </a:lnTo>
                  <a:lnTo>
                    <a:pt x="6008" y="1577"/>
                  </a:lnTo>
                  <a:lnTo>
                    <a:pt x="5998" y="1572"/>
                  </a:lnTo>
                  <a:lnTo>
                    <a:pt x="5992" y="1561"/>
                  </a:lnTo>
                  <a:lnTo>
                    <a:pt x="5998" y="1551"/>
                  </a:lnTo>
                  <a:lnTo>
                    <a:pt x="6011" y="1542"/>
                  </a:lnTo>
                  <a:lnTo>
                    <a:pt x="6023" y="1537"/>
                  </a:lnTo>
                  <a:lnTo>
                    <a:pt x="6037" y="1534"/>
                  </a:lnTo>
                  <a:lnTo>
                    <a:pt x="6047" y="1529"/>
                  </a:lnTo>
                  <a:lnTo>
                    <a:pt x="6059" y="1528"/>
                  </a:lnTo>
                  <a:lnTo>
                    <a:pt x="6071" y="1528"/>
                  </a:lnTo>
                  <a:lnTo>
                    <a:pt x="6084" y="1529"/>
                  </a:lnTo>
                  <a:lnTo>
                    <a:pt x="6096" y="1531"/>
                  </a:lnTo>
                  <a:lnTo>
                    <a:pt x="6106" y="1537"/>
                  </a:lnTo>
                  <a:lnTo>
                    <a:pt x="6115" y="1544"/>
                  </a:lnTo>
                  <a:lnTo>
                    <a:pt x="6127" y="1545"/>
                  </a:lnTo>
                  <a:lnTo>
                    <a:pt x="6137" y="1550"/>
                  </a:lnTo>
                  <a:lnTo>
                    <a:pt x="6150" y="1549"/>
                  </a:lnTo>
                  <a:lnTo>
                    <a:pt x="6161" y="1550"/>
                  </a:lnTo>
                  <a:lnTo>
                    <a:pt x="6173" y="1554"/>
                  </a:lnTo>
                  <a:lnTo>
                    <a:pt x="6184" y="1557"/>
                  </a:lnTo>
                  <a:lnTo>
                    <a:pt x="6195" y="1560"/>
                  </a:lnTo>
                  <a:lnTo>
                    <a:pt x="6186" y="1568"/>
                  </a:lnTo>
                  <a:lnTo>
                    <a:pt x="6197" y="1572"/>
                  </a:lnTo>
                  <a:lnTo>
                    <a:pt x="6206" y="1584"/>
                  </a:lnTo>
                  <a:lnTo>
                    <a:pt x="6203" y="1597"/>
                  </a:lnTo>
                  <a:lnTo>
                    <a:pt x="6192" y="1604"/>
                  </a:lnTo>
                  <a:lnTo>
                    <a:pt x="6178" y="1602"/>
                  </a:lnTo>
                  <a:lnTo>
                    <a:pt x="6187" y="1609"/>
                  </a:lnTo>
                  <a:lnTo>
                    <a:pt x="6178" y="1616"/>
                  </a:lnTo>
                  <a:lnTo>
                    <a:pt x="6168" y="1623"/>
                  </a:lnTo>
                  <a:lnTo>
                    <a:pt x="6165" y="1635"/>
                  </a:lnTo>
                  <a:lnTo>
                    <a:pt x="6158" y="1648"/>
                  </a:lnTo>
                  <a:lnTo>
                    <a:pt x="6147" y="1654"/>
                  </a:lnTo>
                  <a:lnTo>
                    <a:pt x="6158" y="1652"/>
                  </a:lnTo>
                  <a:lnTo>
                    <a:pt x="6166" y="1641"/>
                  </a:lnTo>
                  <a:lnTo>
                    <a:pt x="6172" y="1630"/>
                  </a:lnTo>
                  <a:lnTo>
                    <a:pt x="6178" y="1620"/>
                  </a:lnTo>
                  <a:lnTo>
                    <a:pt x="6192" y="1617"/>
                  </a:lnTo>
                  <a:lnTo>
                    <a:pt x="6199" y="1606"/>
                  </a:lnTo>
                  <a:lnTo>
                    <a:pt x="6212" y="1606"/>
                  </a:lnTo>
                  <a:lnTo>
                    <a:pt x="6226" y="1608"/>
                  </a:lnTo>
                  <a:lnTo>
                    <a:pt x="6238" y="1609"/>
                  </a:lnTo>
                  <a:lnTo>
                    <a:pt x="6249" y="1610"/>
                  </a:lnTo>
                  <a:lnTo>
                    <a:pt x="6256" y="1620"/>
                  </a:lnTo>
                  <a:lnTo>
                    <a:pt x="6253" y="1631"/>
                  </a:lnTo>
                  <a:lnTo>
                    <a:pt x="6248" y="1642"/>
                  </a:lnTo>
                  <a:lnTo>
                    <a:pt x="6236" y="1643"/>
                  </a:lnTo>
                  <a:lnTo>
                    <a:pt x="6226" y="1647"/>
                  </a:lnTo>
                  <a:lnTo>
                    <a:pt x="6215" y="1652"/>
                  </a:lnTo>
                  <a:lnTo>
                    <a:pt x="6202" y="1653"/>
                  </a:lnTo>
                  <a:lnTo>
                    <a:pt x="6188" y="1656"/>
                  </a:lnTo>
                  <a:lnTo>
                    <a:pt x="6200" y="1655"/>
                  </a:lnTo>
                  <a:lnTo>
                    <a:pt x="6210" y="1659"/>
                  </a:lnTo>
                  <a:lnTo>
                    <a:pt x="6200" y="1665"/>
                  </a:lnTo>
                  <a:lnTo>
                    <a:pt x="6189" y="1673"/>
                  </a:lnTo>
                  <a:lnTo>
                    <a:pt x="6201" y="1669"/>
                  </a:lnTo>
                  <a:lnTo>
                    <a:pt x="6211" y="1665"/>
                  </a:lnTo>
                  <a:lnTo>
                    <a:pt x="6220" y="1658"/>
                  </a:lnTo>
                  <a:lnTo>
                    <a:pt x="6223" y="1669"/>
                  </a:lnTo>
                  <a:lnTo>
                    <a:pt x="6212" y="1674"/>
                  </a:lnTo>
                  <a:lnTo>
                    <a:pt x="6200" y="1678"/>
                  </a:lnTo>
                  <a:lnTo>
                    <a:pt x="6213" y="1677"/>
                  </a:lnTo>
                  <a:lnTo>
                    <a:pt x="6222" y="1688"/>
                  </a:lnTo>
                  <a:lnTo>
                    <a:pt x="6216" y="1699"/>
                  </a:lnTo>
                  <a:lnTo>
                    <a:pt x="6207" y="1708"/>
                  </a:lnTo>
                  <a:lnTo>
                    <a:pt x="6217" y="1703"/>
                  </a:lnTo>
                  <a:lnTo>
                    <a:pt x="6226" y="1695"/>
                  </a:lnTo>
                  <a:lnTo>
                    <a:pt x="6221" y="1684"/>
                  </a:lnTo>
                  <a:lnTo>
                    <a:pt x="6226" y="1672"/>
                  </a:lnTo>
                  <a:lnTo>
                    <a:pt x="6233" y="1663"/>
                  </a:lnTo>
                  <a:lnTo>
                    <a:pt x="6243" y="1658"/>
                  </a:lnTo>
                  <a:lnTo>
                    <a:pt x="6254" y="1651"/>
                  </a:lnTo>
                  <a:lnTo>
                    <a:pt x="6252" y="1663"/>
                  </a:lnTo>
                  <a:lnTo>
                    <a:pt x="6255" y="1675"/>
                  </a:lnTo>
                  <a:lnTo>
                    <a:pt x="6255" y="1663"/>
                  </a:lnTo>
                  <a:lnTo>
                    <a:pt x="6263" y="1654"/>
                  </a:lnTo>
                  <a:lnTo>
                    <a:pt x="6272" y="1647"/>
                  </a:lnTo>
                  <a:lnTo>
                    <a:pt x="6283" y="1647"/>
                  </a:lnTo>
                  <a:lnTo>
                    <a:pt x="6278" y="1660"/>
                  </a:lnTo>
                  <a:lnTo>
                    <a:pt x="6272" y="1670"/>
                  </a:lnTo>
                  <a:lnTo>
                    <a:pt x="6262" y="1675"/>
                  </a:lnTo>
                  <a:lnTo>
                    <a:pt x="6256" y="1685"/>
                  </a:lnTo>
                  <a:lnTo>
                    <a:pt x="6246" y="1690"/>
                  </a:lnTo>
                  <a:lnTo>
                    <a:pt x="6257" y="1687"/>
                  </a:lnTo>
                  <a:lnTo>
                    <a:pt x="6262" y="1698"/>
                  </a:lnTo>
                  <a:lnTo>
                    <a:pt x="6257" y="1710"/>
                  </a:lnTo>
                  <a:lnTo>
                    <a:pt x="6264" y="1701"/>
                  </a:lnTo>
                  <a:lnTo>
                    <a:pt x="6267" y="1689"/>
                  </a:lnTo>
                  <a:lnTo>
                    <a:pt x="6273" y="1679"/>
                  </a:lnTo>
                  <a:lnTo>
                    <a:pt x="6281" y="1669"/>
                  </a:lnTo>
                  <a:lnTo>
                    <a:pt x="6292" y="1673"/>
                  </a:lnTo>
                  <a:lnTo>
                    <a:pt x="6288" y="1684"/>
                  </a:lnTo>
                  <a:lnTo>
                    <a:pt x="6289" y="1696"/>
                  </a:lnTo>
                  <a:lnTo>
                    <a:pt x="6297" y="1686"/>
                  </a:lnTo>
                  <a:lnTo>
                    <a:pt x="6296" y="1698"/>
                  </a:lnTo>
                  <a:lnTo>
                    <a:pt x="6288" y="1705"/>
                  </a:lnTo>
                  <a:lnTo>
                    <a:pt x="6283" y="1721"/>
                  </a:lnTo>
                  <a:lnTo>
                    <a:pt x="6274" y="1729"/>
                  </a:lnTo>
                  <a:lnTo>
                    <a:pt x="6286" y="1727"/>
                  </a:lnTo>
                  <a:lnTo>
                    <a:pt x="6289" y="1714"/>
                  </a:lnTo>
                  <a:lnTo>
                    <a:pt x="6293" y="1704"/>
                  </a:lnTo>
                  <a:lnTo>
                    <a:pt x="6303" y="1697"/>
                  </a:lnTo>
                  <a:lnTo>
                    <a:pt x="6315" y="1699"/>
                  </a:lnTo>
                  <a:lnTo>
                    <a:pt x="6309" y="1689"/>
                  </a:lnTo>
                  <a:lnTo>
                    <a:pt x="6303" y="1678"/>
                  </a:lnTo>
                  <a:lnTo>
                    <a:pt x="6302" y="1677"/>
                  </a:lnTo>
                  <a:lnTo>
                    <a:pt x="6313" y="1672"/>
                  </a:lnTo>
                  <a:lnTo>
                    <a:pt x="6315" y="1688"/>
                  </a:lnTo>
                  <a:lnTo>
                    <a:pt x="6324" y="1678"/>
                  </a:lnTo>
                  <a:lnTo>
                    <a:pt x="6335" y="1683"/>
                  </a:lnTo>
                  <a:lnTo>
                    <a:pt x="6325" y="1688"/>
                  </a:lnTo>
                  <a:lnTo>
                    <a:pt x="6327" y="1700"/>
                  </a:lnTo>
                  <a:lnTo>
                    <a:pt x="6332" y="1688"/>
                  </a:lnTo>
                  <a:lnTo>
                    <a:pt x="6340" y="1678"/>
                  </a:lnTo>
                  <a:lnTo>
                    <a:pt x="6348" y="1671"/>
                  </a:lnTo>
                  <a:lnTo>
                    <a:pt x="6353" y="1660"/>
                  </a:lnTo>
                  <a:lnTo>
                    <a:pt x="6365" y="1664"/>
                  </a:lnTo>
                  <a:lnTo>
                    <a:pt x="6376" y="1669"/>
                  </a:lnTo>
                  <a:lnTo>
                    <a:pt x="6390" y="1671"/>
                  </a:lnTo>
                  <a:lnTo>
                    <a:pt x="6402" y="1676"/>
                  </a:lnTo>
                  <a:lnTo>
                    <a:pt x="6412" y="1679"/>
                  </a:lnTo>
                  <a:lnTo>
                    <a:pt x="6420" y="1689"/>
                  </a:lnTo>
                  <a:lnTo>
                    <a:pt x="6429" y="1696"/>
                  </a:lnTo>
                  <a:lnTo>
                    <a:pt x="6437" y="1706"/>
                  </a:lnTo>
                  <a:lnTo>
                    <a:pt x="6428" y="1716"/>
                  </a:lnTo>
                  <a:lnTo>
                    <a:pt x="6420" y="1724"/>
                  </a:lnTo>
                  <a:lnTo>
                    <a:pt x="6407" y="1729"/>
                  </a:lnTo>
                  <a:lnTo>
                    <a:pt x="6396" y="1725"/>
                  </a:lnTo>
                  <a:lnTo>
                    <a:pt x="6384" y="1728"/>
                  </a:lnTo>
                  <a:lnTo>
                    <a:pt x="6377" y="1739"/>
                  </a:lnTo>
                  <a:lnTo>
                    <a:pt x="6367" y="1745"/>
                  </a:lnTo>
                  <a:lnTo>
                    <a:pt x="6358" y="1754"/>
                  </a:lnTo>
                  <a:lnTo>
                    <a:pt x="6348" y="1757"/>
                  </a:lnTo>
                  <a:lnTo>
                    <a:pt x="6359" y="1756"/>
                  </a:lnTo>
                  <a:lnTo>
                    <a:pt x="6369" y="1754"/>
                  </a:lnTo>
                  <a:lnTo>
                    <a:pt x="6366" y="1766"/>
                  </a:lnTo>
                  <a:lnTo>
                    <a:pt x="6359" y="1777"/>
                  </a:lnTo>
                  <a:lnTo>
                    <a:pt x="6348" y="1781"/>
                  </a:lnTo>
                  <a:lnTo>
                    <a:pt x="6359" y="1780"/>
                  </a:lnTo>
                  <a:lnTo>
                    <a:pt x="6370" y="1771"/>
                  </a:lnTo>
                  <a:lnTo>
                    <a:pt x="6379" y="1764"/>
                  </a:lnTo>
                  <a:lnTo>
                    <a:pt x="6390" y="1763"/>
                  </a:lnTo>
                  <a:lnTo>
                    <a:pt x="6402" y="1756"/>
                  </a:lnTo>
                  <a:lnTo>
                    <a:pt x="6413" y="1753"/>
                  </a:lnTo>
                  <a:lnTo>
                    <a:pt x="6425" y="1751"/>
                  </a:lnTo>
                  <a:lnTo>
                    <a:pt x="6432" y="1740"/>
                  </a:lnTo>
                  <a:lnTo>
                    <a:pt x="6442" y="1733"/>
                  </a:lnTo>
                  <a:lnTo>
                    <a:pt x="6453" y="1725"/>
                  </a:lnTo>
                  <a:lnTo>
                    <a:pt x="6465" y="1727"/>
                  </a:lnTo>
                  <a:lnTo>
                    <a:pt x="6470" y="1738"/>
                  </a:lnTo>
                  <a:lnTo>
                    <a:pt x="6473" y="1749"/>
                  </a:lnTo>
                  <a:lnTo>
                    <a:pt x="6464" y="1757"/>
                  </a:lnTo>
                  <a:lnTo>
                    <a:pt x="6460" y="1767"/>
                  </a:lnTo>
                  <a:lnTo>
                    <a:pt x="6450" y="1774"/>
                  </a:lnTo>
                  <a:lnTo>
                    <a:pt x="6439" y="1778"/>
                  </a:lnTo>
                  <a:lnTo>
                    <a:pt x="6431" y="1786"/>
                  </a:lnTo>
                  <a:lnTo>
                    <a:pt x="6420" y="1784"/>
                  </a:lnTo>
                  <a:lnTo>
                    <a:pt x="6409" y="1783"/>
                  </a:lnTo>
                  <a:lnTo>
                    <a:pt x="6405" y="1794"/>
                  </a:lnTo>
                  <a:lnTo>
                    <a:pt x="6397" y="1803"/>
                  </a:lnTo>
                  <a:lnTo>
                    <a:pt x="6386" y="1807"/>
                  </a:lnTo>
                  <a:lnTo>
                    <a:pt x="6398" y="1805"/>
                  </a:lnTo>
                  <a:lnTo>
                    <a:pt x="6398" y="1818"/>
                  </a:lnTo>
                  <a:lnTo>
                    <a:pt x="6405" y="1809"/>
                  </a:lnTo>
                  <a:lnTo>
                    <a:pt x="6409" y="1798"/>
                  </a:lnTo>
                  <a:lnTo>
                    <a:pt x="6415" y="1787"/>
                  </a:lnTo>
                  <a:lnTo>
                    <a:pt x="6426" y="1789"/>
                  </a:lnTo>
                  <a:lnTo>
                    <a:pt x="6434" y="1798"/>
                  </a:lnTo>
                  <a:lnTo>
                    <a:pt x="6430" y="1809"/>
                  </a:lnTo>
                  <a:lnTo>
                    <a:pt x="6430" y="1821"/>
                  </a:lnTo>
                  <a:lnTo>
                    <a:pt x="6423" y="1831"/>
                  </a:lnTo>
                  <a:lnTo>
                    <a:pt x="6419" y="1842"/>
                  </a:lnTo>
                  <a:lnTo>
                    <a:pt x="6412" y="1851"/>
                  </a:lnTo>
                  <a:lnTo>
                    <a:pt x="6422" y="1842"/>
                  </a:lnTo>
                  <a:lnTo>
                    <a:pt x="6427" y="1832"/>
                  </a:lnTo>
                  <a:lnTo>
                    <a:pt x="6433" y="1822"/>
                  </a:lnTo>
                  <a:lnTo>
                    <a:pt x="6436" y="1809"/>
                  </a:lnTo>
                  <a:lnTo>
                    <a:pt x="6441" y="1793"/>
                  </a:lnTo>
                  <a:lnTo>
                    <a:pt x="6445" y="1782"/>
                  </a:lnTo>
                  <a:lnTo>
                    <a:pt x="6456" y="1780"/>
                  </a:lnTo>
                  <a:lnTo>
                    <a:pt x="6467" y="1773"/>
                  </a:lnTo>
                  <a:lnTo>
                    <a:pt x="6477" y="1768"/>
                  </a:lnTo>
                  <a:lnTo>
                    <a:pt x="6490" y="1763"/>
                  </a:lnTo>
                  <a:lnTo>
                    <a:pt x="6501" y="1759"/>
                  </a:lnTo>
                  <a:lnTo>
                    <a:pt x="6512" y="1752"/>
                  </a:lnTo>
                  <a:lnTo>
                    <a:pt x="6513" y="1764"/>
                  </a:lnTo>
                  <a:lnTo>
                    <a:pt x="6504" y="1773"/>
                  </a:lnTo>
                  <a:lnTo>
                    <a:pt x="6492" y="1780"/>
                  </a:lnTo>
                  <a:lnTo>
                    <a:pt x="6481" y="1780"/>
                  </a:lnTo>
                  <a:lnTo>
                    <a:pt x="6481" y="1792"/>
                  </a:lnTo>
                  <a:lnTo>
                    <a:pt x="6471" y="1799"/>
                  </a:lnTo>
                  <a:lnTo>
                    <a:pt x="6482" y="1797"/>
                  </a:lnTo>
                  <a:lnTo>
                    <a:pt x="6481" y="1785"/>
                  </a:lnTo>
                  <a:lnTo>
                    <a:pt x="6492" y="1784"/>
                  </a:lnTo>
                  <a:lnTo>
                    <a:pt x="6503" y="1781"/>
                  </a:lnTo>
                  <a:lnTo>
                    <a:pt x="6513" y="1775"/>
                  </a:lnTo>
                  <a:lnTo>
                    <a:pt x="6525" y="1776"/>
                  </a:lnTo>
                  <a:lnTo>
                    <a:pt x="6533" y="1765"/>
                  </a:lnTo>
                  <a:lnTo>
                    <a:pt x="6544" y="1765"/>
                  </a:lnTo>
                  <a:lnTo>
                    <a:pt x="6557" y="1769"/>
                  </a:lnTo>
                  <a:lnTo>
                    <a:pt x="6568" y="1774"/>
                  </a:lnTo>
                  <a:lnTo>
                    <a:pt x="6582" y="1780"/>
                  </a:lnTo>
                  <a:lnTo>
                    <a:pt x="6594" y="1784"/>
                  </a:lnTo>
                  <a:lnTo>
                    <a:pt x="6604" y="1787"/>
                  </a:lnTo>
                  <a:lnTo>
                    <a:pt x="6604" y="1801"/>
                  </a:lnTo>
                  <a:lnTo>
                    <a:pt x="6599" y="1811"/>
                  </a:lnTo>
                  <a:lnTo>
                    <a:pt x="6592" y="1802"/>
                  </a:lnTo>
                  <a:lnTo>
                    <a:pt x="6587" y="1813"/>
                  </a:lnTo>
                  <a:lnTo>
                    <a:pt x="6575" y="1819"/>
                  </a:lnTo>
                  <a:lnTo>
                    <a:pt x="6562" y="1821"/>
                  </a:lnTo>
                  <a:lnTo>
                    <a:pt x="6547" y="1823"/>
                  </a:lnTo>
                  <a:lnTo>
                    <a:pt x="6537" y="1828"/>
                  </a:lnTo>
                  <a:lnTo>
                    <a:pt x="6524" y="1833"/>
                  </a:lnTo>
                  <a:lnTo>
                    <a:pt x="6516" y="1840"/>
                  </a:lnTo>
                  <a:lnTo>
                    <a:pt x="6506" y="1845"/>
                  </a:lnTo>
                  <a:lnTo>
                    <a:pt x="6495" y="1851"/>
                  </a:lnTo>
                  <a:lnTo>
                    <a:pt x="6506" y="1847"/>
                  </a:lnTo>
                  <a:lnTo>
                    <a:pt x="6516" y="1853"/>
                  </a:lnTo>
                  <a:lnTo>
                    <a:pt x="6504" y="1856"/>
                  </a:lnTo>
                  <a:lnTo>
                    <a:pt x="6494" y="1860"/>
                  </a:lnTo>
                  <a:lnTo>
                    <a:pt x="6484" y="1869"/>
                  </a:lnTo>
                  <a:lnTo>
                    <a:pt x="6495" y="1864"/>
                  </a:lnTo>
                  <a:lnTo>
                    <a:pt x="6505" y="1859"/>
                  </a:lnTo>
                  <a:lnTo>
                    <a:pt x="6518" y="1859"/>
                  </a:lnTo>
                  <a:lnTo>
                    <a:pt x="6517" y="1847"/>
                  </a:lnTo>
                  <a:lnTo>
                    <a:pt x="6526" y="1838"/>
                  </a:lnTo>
                  <a:lnTo>
                    <a:pt x="6537" y="1835"/>
                  </a:lnTo>
                  <a:lnTo>
                    <a:pt x="6549" y="1833"/>
                  </a:lnTo>
                  <a:lnTo>
                    <a:pt x="6560" y="1835"/>
                  </a:lnTo>
                  <a:lnTo>
                    <a:pt x="6571" y="1831"/>
                  </a:lnTo>
                  <a:lnTo>
                    <a:pt x="6583" y="1830"/>
                  </a:lnTo>
                  <a:lnTo>
                    <a:pt x="6581" y="1842"/>
                  </a:lnTo>
                  <a:lnTo>
                    <a:pt x="6573" y="1852"/>
                  </a:lnTo>
                  <a:lnTo>
                    <a:pt x="6563" y="1855"/>
                  </a:lnTo>
                  <a:lnTo>
                    <a:pt x="6553" y="1862"/>
                  </a:lnTo>
                  <a:lnTo>
                    <a:pt x="6545" y="1871"/>
                  </a:lnTo>
                  <a:lnTo>
                    <a:pt x="6535" y="1875"/>
                  </a:lnTo>
                  <a:lnTo>
                    <a:pt x="6522" y="1873"/>
                  </a:lnTo>
                  <a:lnTo>
                    <a:pt x="6513" y="1880"/>
                  </a:lnTo>
                  <a:lnTo>
                    <a:pt x="6507" y="1890"/>
                  </a:lnTo>
                  <a:lnTo>
                    <a:pt x="6517" y="1885"/>
                  </a:lnTo>
                  <a:lnTo>
                    <a:pt x="6528" y="1876"/>
                  </a:lnTo>
                  <a:lnTo>
                    <a:pt x="6540" y="1880"/>
                  </a:lnTo>
                  <a:lnTo>
                    <a:pt x="6550" y="1872"/>
                  </a:lnTo>
                  <a:lnTo>
                    <a:pt x="6561" y="1862"/>
                  </a:lnTo>
                  <a:lnTo>
                    <a:pt x="6575" y="1860"/>
                  </a:lnTo>
                  <a:lnTo>
                    <a:pt x="6587" y="1861"/>
                  </a:lnTo>
                  <a:lnTo>
                    <a:pt x="6593" y="1851"/>
                  </a:lnTo>
                  <a:lnTo>
                    <a:pt x="6603" y="1846"/>
                  </a:lnTo>
                  <a:lnTo>
                    <a:pt x="6614" y="1840"/>
                  </a:lnTo>
                  <a:lnTo>
                    <a:pt x="6604" y="1835"/>
                  </a:lnTo>
                  <a:lnTo>
                    <a:pt x="6609" y="1825"/>
                  </a:lnTo>
                  <a:lnTo>
                    <a:pt x="6618" y="1818"/>
                  </a:lnTo>
                  <a:lnTo>
                    <a:pt x="6629" y="1821"/>
                  </a:lnTo>
                  <a:lnTo>
                    <a:pt x="6639" y="1827"/>
                  </a:lnTo>
                  <a:lnTo>
                    <a:pt x="6648" y="1833"/>
                  </a:lnTo>
                  <a:lnTo>
                    <a:pt x="6657" y="1842"/>
                  </a:lnTo>
                  <a:lnTo>
                    <a:pt x="6664" y="1850"/>
                  </a:lnTo>
                  <a:lnTo>
                    <a:pt x="6671" y="1860"/>
                  </a:lnTo>
                  <a:lnTo>
                    <a:pt x="6674" y="1872"/>
                  </a:lnTo>
                  <a:lnTo>
                    <a:pt x="6678" y="1884"/>
                  </a:lnTo>
                  <a:lnTo>
                    <a:pt x="6667" y="1887"/>
                  </a:lnTo>
                  <a:lnTo>
                    <a:pt x="6655" y="1885"/>
                  </a:lnTo>
                  <a:lnTo>
                    <a:pt x="6643" y="1881"/>
                  </a:lnTo>
                  <a:lnTo>
                    <a:pt x="6632" y="1880"/>
                  </a:lnTo>
                  <a:lnTo>
                    <a:pt x="6621" y="1882"/>
                  </a:lnTo>
                  <a:lnTo>
                    <a:pt x="6612" y="1891"/>
                  </a:lnTo>
                  <a:lnTo>
                    <a:pt x="6602" y="1898"/>
                  </a:lnTo>
                  <a:lnTo>
                    <a:pt x="6590" y="1896"/>
                  </a:lnTo>
                  <a:lnTo>
                    <a:pt x="6576" y="1898"/>
                  </a:lnTo>
                  <a:lnTo>
                    <a:pt x="6564" y="1903"/>
                  </a:lnTo>
                  <a:lnTo>
                    <a:pt x="6552" y="1908"/>
                  </a:lnTo>
                  <a:lnTo>
                    <a:pt x="6539" y="1907"/>
                  </a:lnTo>
                  <a:lnTo>
                    <a:pt x="6528" y="1904"/>
                  </a:lnTo>
                  <a:lnTo>
                    <a:pt x="6516" y="1906"/>
                  </a:lnTo>
                  <a:lnTo>
                    <a:pt x="6502" y="1907"/>
                  </a:lnTo>
                  <a:lnTo>
                    <a:pt x="6513" y="1911"/>
                  </a:lnTo>
                  <a:lnTo>
                    <a:pt x="6525" y="1906"/>
                  </a:lnTo>
                  <a:lnTo>
                    <a:pt x="6536" y="1908"/>
                  </a:lnTo>
                  <a:lnTo>
                    <a:pt x="6546" y="1911"/>
                  </a:lnTo>
                  <a:lnTo>
                    <a:pt x="6557" y="1909"/>
                  </a:lnTo>
                  <a:lnTo>
                    <a:pt x="6567" y="1905"/>
                  </a:lnTo>
                  <a:lnTo>
                    <a:pt x="6579" y="1902"/>
                  </a:lnTo>
                  <a:lnTo>
                    <a:pt x="6592" y="1902"/>
                  </a:lnTo>
                  <a:lnTo>
                    <a:pt x="6602" y="1906"/>
                  </a:lnTo>
                  <a:lnTo>
                    <a:pt x="6613" y="1910"/>
                  </a:lnTo>
                  <a:lnTo>
                    <a:pt x="6626" y="1916"/>
                  </a:lnTo>
                  <a:lnTo>
                    <a:pt x="6638" y="1913"/>
                  </a:lnTo>
                  <a:lnTo>
                    <a:pt x="6651" y="1914"/>
                  </a:lnTo>
                  <a:lnTo>
                    <a:pt x="6662" y="1915"/>
                  </a:lnTo>
                  <a:lnTo>
                    <a:pt x="6673" y="1916"/>
                  </a:lnTo>
                  <a:lnTo>
                    <a:pt x="6682" y="1921"/>
                  </a:lnTo>
                  <a:lnTo>
                    <a:pt x="6692" y="1926"/>
                  </a:lnTo>
                  <a:lnTo>
                    <a:pt x="6703" y="1935"/>
                  </a:lnTo>
                  <a:lnTo>
                    <a:pt x="6706" y="1947"/>
                  </a:lnTo>
                  <a:lnTo>
                    <a:pt x="6694" y="1951"/>
                  </a:lnTo>
                  <a:lnTo>
                    <a:pt x="6684" y="1947"/>
                  </a:lnTo>
                  <a:lnTo>
                    <a:pt x="6673" y="1948"/>
                  </a:lnTo>
                  <a:lnTo>
                    <a:pt x="6661" y="1947"/>
                  </a:lnTo>
                  <a:lnTo>
                    <a:pt x="6649" y="1948"/>
                  </a:lnTo>
                  <a:lnTo>
                    <a:pt x="6636" y="1944"/>
                  </a:lnTo>
                  <a:lnTo>
                    <a:pt x="6626" y="1939"/>
                  </a:lnTo>
                  <a:lnTo>
                    <a:pt x="6616" y="1933"/>
                  </a:lnTo>
                  <a:lnTo>
                    <a:pt x="6606" y="1935"/>
                  </a:lnTo>
                  <a:lnTo>
                    <a:pt x="6595" y="1934"/>
                  </a:lnTo>
                  <a:lnTo>
                    <a:pt x="6581" y="1931"/>
                  </a:lnTo>
                  <a:lnTo>
                    <a:pt x="6568" y="1928"/>
                  </a:lnTo>
                  <a:lnTo>
                    <a:pt x="6558" y="1932"/>
                  </a:lnTo>
                  <a:lnTo>
                    <a:pt x="6570" y="1930"/>
                  </a:lnTo>
                  <a:lnTo>
                    <a:pt x="6581" y="1933"/>
                  </a:lnTo>
                  <a:lnTo>
                    <a:pt x="6596" y="1937"/>
                  </a:lnTo>
                  <a:lnTo>
                    <a:pt x="6608" y="1937"/>
                  </a:lnTo>
                  <a:lnTo>
                    <a:pt x="6621" y="1942"/>
                  </a:lnTo>
                  <a:lnTo>
                    <a:pt x="6607" y="1944"/>
                  </a:lnTo>
                  <a:lnTo>
                    <a:pt x="6594" y="1942"/>
                  </a:lnTo>
                  <a:lnTo>
                    <a:pt x="6583" y="1943"/>
                  </a:lnTo>
                  <a:lnTo>
                    <a:pt x="6573" y="1943"/>
                  </a:lnTo>
                  <a:lnTo>
                    <a:pt x="6585" y="1944"/>
                  </a:lnTo>
                  <a:lnTo>
                    <a:pt x="6596" y="1945"/>
                  </a:lnTo>
                  <a:lnTo>
                    <a:pt x="6585" y="1951"/>
                  </a:lnTo>
                  <a:lnTo>
                    <a:pt x="6573" y="1954"/>
                  </a:lnTo>
                  <a:lnTo>
                    <a:pt x="6562" y="1955"/>
                  </a:lnTo>
                  <a:lnTo>
                    <a:pt x="6568" y="1965"/>
                  </a:lnTo>
                  <a:lnTo>
                    <a:pt x="6575" y="1957"/>
                  </a:lnTo>
                  <a:lnTo>
                    <a:pt x="6586" y="1954"/>
                  </a:lnTo>
                  <a:lnTo>
                    <a:pt x="6596" y="1949"/>
                  </a:lnTo>
                  <a:lnTo>
                    <a:pt x="6611" y="1951"/>
                  </a:lnTo>
                  <a:lnTo>
                    <a:pt x="6621" y="1954"/>
                  </a:lnTo>
                  <a:lnTo>
                    <a:pt x="6632" y="1960"/>
                  </a:lnTo>
                  <a:lnTo>
                    <a:pt x="6643" y="1965"/>
                  </a:lnTo>
                  <a:lnTo>
                    <a:pt x="6633" y="1967"/>
                  </a:lnTo>
                  <a:lnTo>
                    <a:pt x="6619" y="1971"/>
                  </a:lnTo>
                  <a:lnTo>
                    <a:pt x="6605" y="1967"/>
                  </a:lnTo>
                  <a:lnTo>
                    <a:pt x="6595" y="1971"/>
                  </a:lnTo>
                  <a:lnTo>
                    <a:pt x="6606" y="1969"/>
                  </a:lnTo>
                  <a:lnTo>
                    <a:pt x="6616" y="1974"/>
                  </a:lnTo>
                  <a:lnTo>
                    <a:pt x="6626" y="1980"/>
                  </a:lnTo>
                  <a:lnTo>
                    <a:pt x="6615" y="1982"/>
                  </a:lnTo>
                  <a:lnTo>
                    <a:pt x="6603" y="1979"/>
                  </a:lnTo>
                  <a:lnTo>
                    <a:pt x="6613" y="1984"/>
                  </a:lnTo>
                  <a:lnTo>
                    <a:pt x="6625" y="1988"/>
                  </a:lnTo>
                  <a:lnTo>
                    <a:pt x="6637" y="1992"/>
                  </a:lnTo>
                  <a:lnTo>
                    <a:pt x="6625" y="1992"/>
                  </a:lnTo>
                  <a:lnTo>
                    <a:pt x="6614" y="1989"/>
                  </a:lnTo>
                  <a:lnTo>
                    <a:pt x="6601" y="1986"/>
                  </a:lnTo>
                  <a:lnTo>
                    <a:pt x="6590" y="1985"/>
                  </a:lnTo>
                  <a:lnTo>
                    <a:pt x="6580" y="1991"/>
                  </a:lnTo>
                  <a:lnTo>
                    <a:pt x="6568" y="1989"/>
                  </a:lnTo>
                  <a:lnTo>
                    <a:pt x="6554" y="1983"/>
                  </a:lnTo>
                  <a:lnTo>
                    <a:pt x="6542" y="1983"/>
                  </a:lnTo>
                  <a:lnTo>
                    <a:pt x="6555" y="1986"/>
                  </a:lnTo>
                  <a:lnTo>
                    <a:pt x="6544" y="1987"/>
                  </a:lnTo>
                  <a:lnTo>
                    <a:pt x="6554" y="1990"/>
                  </a:lnTo>
                  <a:lnTo>
                    <a:pt x="6566" y="1991"/>
                  </a:lnTo>
                  <a:lnTo>
                    <a:pt x="6577" y="1995"/>
                  </a:lnTo>
                  <a:lnTo>
                    <a:pt x="6589" y="1997"/>
                  </a:lnTo>
                  <a:lnTo>
                    <a:pt x="6601" y="1999"/>
                  </a:lnTo>
                  <a:lnTo>
                    <a:pt x="6614" y="2001"/>
                  </a:lnTo>
                  <a:lnTo>
                    <a:pt x="6621" y="2009"/>
                  </a:lnTo>
                  <a:lnTo>
                    <a:pt x="6610" y="2007"/>
                  </a:lnTo>
                  <a:lnTo>
                    <a:pt x="6599" y="2009"/>
                  </a:lnTo>
                  <a:lnTo>
                    <a:pt x="6588" y="2007"/>
                  </a:lnTo>
                  <a:lnTo>
                    <a:pt x="6577" y="2010"/>
                  </a:lnTo>
                  <a:lnTo>
                    <a:pt x="6591" y="2009"/>
                  </a:lnTo>
                  <a:lnTo>
                    <a:pt x="6581" y="2016"/>
                  </a:lnTo>
                  <a:lnTo>
                    <a:pt x="6592" y="2017"/>
                  </a:lnTo>
                  <a:lnTo>
                    <a:pt x="6606" y="2014"/>
                  </a:lnTo>
                  <a:lnTo>
                    <a:pt x="6618" y="2016"/>
                  </a:lnTo>
                  <a:lnTo>
                    <a:pt x="6628" y="2018"/>
                  </a:lnTo>
                  <a:lnTo>
                    <a:pt x="6630" y="2032"/>
                  </a:lnTo>
                  <a:lnTo>
                    <a:pt x="6633" y="2020"/>
                  </a:lnTo>
                  <a:lnTo>
                    <a:pt x="6645" y="2018"/>
                  </a:lnTo>
                  <a:lnTo>
                    <a:pt x="6656" y="2020"/>
                  </a:lnTo>
                  <a:lnTo>
                    <a:pt x="6650" y="2029"/>
                  </a:lnTo>
                  <a:lnTo>
                    <a:pt x="6662" y="2025"/>
                  </a:lnTo>
                  <a:lnTo>
                    <a:pt x="6672" y="2028"/>
                  </a:lnTo>
                  <a:lnTo>
                    <a:pt x="6684" y="2028"/>
                  </a:lnTo>
                  <a:lnTo>
                    <a:pt x="6695" y="2029"/>
                  </a:lnTo>
                  <a:lnTo>
                    <a:pt x="6706" y="2030"/>
                  </a:lnTo>
                  <a:lnTo>
                    <a:pt x="6693" y="2033"/>
                  </a:lnTo>
                  <a:lnTo>
                    <a:pt x="6683" y="2039"/>
                  </a:lnTo>
                  <a:lnTo>
                    <a:pt x="6672" y="2036"/>
                  </a:lnTo>
                  <a:lnTo>
                    <a:pt x="6661" y="2036"/>
                  </a:lnTo>
                  <a:lnTo>
                    <a:pt x="6650" y="2040"/>
                  </a:lnTo>
                  <a:lnTo>
                    <a:pt x="6638" y="2043"/>
                  </a:lnTo>
                  <a:lnTo>
                    <a:pt x="6650" y="2044"/>
                  </a:lnTo>
                  <a:lnTo>
                    <a:pt x="6662" y="2040"/>
                  </a:lnTo>
                  <a:lnTo>
                    <a:pt x="6673" y="2040"/>
                  </a:lnTo>
                  <a:lnTo>
                    <a:pt x="6686" y="2043"/>
                  </a:lnTo>
                  <a:lnTo>
                    <a:pt x="6674" y="2047"/>
                  </a:lnTo>
                  <a:lnTo>
                    <a:pt x="6666" y="2055"/>
                  </a:lnTo>
                  <a:lnTo>
                    <a:pt x="6658" y="2064"/>
                  </a:lnTo>
                  <a:lnTo>
                    <a:pt x="6668" y="2060"/>
                  </a:lnTo>
                  <a:lnTo>
                    <a:pt x="6678" y="2048"/>
                  </a:lnTo>
                  <a:lnTo>
                    <a:pt x="6690" y="2050"/>
                  </a:lnTo>
                  <a:lnTo>
                    <a:pt x="6701" y="2053"/>
                  </a:lnTo>
                  <a:lnTo>
                    <a:pt x="6695" y="2063"/>
                  </a:lnTo>
                  <a:lnTo>
                    <a:pt x="6688" y="2073"/>
                  </a:lnTo>
                  <a:lnTo>
                    <a:pt x="6699" y="2069"/>
                  </a:lnTo>
                  <a:lnTo>
                    <a:pt x="6703" y="2080"/>
                  </a:lnTo>
                  <a:lnTo>
                    <a:pt x="6709" y="2070"/>
                  </a:lnTo>
                  <a:lnTo>
                    <a:pt x="6718" y="2061"/>
                  </a:lnTo>
                  <a:lnTo>
                    <a:pt x="6729" y="2071"/>
                  </a:lnTo>
                  <a:lnTo>
                    <a:pt x="6726" y="2083"/>
                  </a:lnTo>
                  <a:lnTo>
                    <a:pt x="6722" y="2094"/>
                  </a:lnTo>
                  <a:lnTo>
                    <a:pt x="6711" y="2095"/>
                  </a:lnTo>
                  <a:lnTo>
                    <a:pt x="6700" y="2093"/>
                  </a:lnTo>
                  <a:lnTo>
                    <a:pt x="6711" y="2097"/>
                  </a:lnTo>
                  <a:lnTo>
                    <a:pt x="6721" y="2099"/>
                  </a:lnTo>
                  <a:lnTo>
                    <a:pt x="6728" y="2089"/>
                  </a:lnTo>
                  <a:lnTo>
                    <a:pt x="6738" y="2083"/>
                  </a:lnTo>
                  <a:lnTo>
                    <a:pt x="6751" y="2077"/>
                  </a:lnTo>
                  <a:lnTo>
                    <a:pt x="6741" y="2085"/>
                  </a:lnTo>
                  <a:lnTo>
                    <a:pt x="6750" y="2092"/>
                  </a:lnTo>
                  <a:lnTo>
                    <a:pt x="6746" y="2103"/>
                  </a:lnTo>
                  <a:lnTo>
                    <a:pt x="6745" y="2116"/>
                  </a:lnTo>
                  <a:lnTo>
                    <a:pt x="6750" y="2102"/>
                  </a:lnTo>
                  <a:lnTo>
                    <a:pt x="6760" y="2095"/>
                  </a:lnTo>
                  <a:lnTo>
                    <a:pt x="6758" y="2083"/>
                  </a:lnTo>
                  <a:lnTo>
                    <a:pt x="6769" y="2080"/>
                  </a:lnTo>
                  <a:lnTo>
                    <a:pt x="6779" y="2082"/>
                  </a:lnTo>
                  <a:lnTo>
                    <a:pt x="6776" y="2094"/>
                  </a:lnTo>
                  <a:lnTo>
                    <a:pt x="6769" y="2103"/>
                  </a:lnTo>
                  <a:lnTo>
                    <a:pt x="6778" y="2112"/>
                  </a:lnTo>
                  <a:lnTo>
                    <a:pt x="6783" y="2123"/>
                  </a:lnTo>
                  <a:lnTo>
                    <a:pt x="6780" y="2111"/>
                  </a:lnTo>
                  <a:lnTo>
                    <a:pt x="6777" y="2099"/>
                  </a:lnTo>
                  <a:lnTo>
                    <a:pt x="6784" y="2088"/>
                  </a:lnTo>
                  <a:lnTo>
                    <a:pt x="6795" y="2085"/>
                  </a:lnTo>
                  <a:lnTo>
                    <a:pt x="6801" y="2075"/>
                  </a:lnTo>
                  <a:lnTo>
                    <a:pt x="6813" y="2077"/>
                  </a:lnTo>
                  <a:lnTo>
                    <a:pt x="6824" y="2082"/>
                  </a:lnTo>
                  <a:lnTo>
                    <a:pt x="6809" y="2088"/>
                  </a:lnTo>
                  <a:lnTo>
                    <a:pt x="6803" y="2098"/>
                  </a:lnTo>
                  <a:lnTo>
                    <a:pt x="6795" y="2106"/>
                  </a:lnTo>
                  <a:lnTo>
                    <a:pt x="6805" y="2100"/>
                  </a:lnTo>
                  <a:lnTo>
                    <a:pt x="6796" y="2110"/>
                  </a:lnTo>
                  <a:lnTo>
                    <a:pt x="6794" y="2122"/>
                  </a:lnTo>
                  <a:lnTo>
                    <a:pt x="6799" y="2111"/>
                  </a:lnTo>
                  <a:lnTo>
                    <a:pt x="6809" y="2104"/>
                  </a:lnTo>
                  <a:lnTo>
                    <a:pt x="6817" y="2113"/>
                  </a:lnTo>
                  <a:lnTo>
                    <a:pt x="6821" y="2102"/>
                  </a:lnTo>
                  <a:lnTo>
                    <a:pt x="6832" y="2099"/>
                  </a:lnTo>
                  <a:lnTo>
                    <a:pt x="6840" y="2107"/>
                  </a:lnTo>
                  <a:lnTo>
                    <a:pt x="6831" y="2115"/>
                  </a:lnTo>
                  <a:lnTo>
                    <a:pt x="6843" y="2114"/>
                  </a:lnTo>
                  <a:lnTo>
                    <a:pt x="6854" y="2116"/>
                  </a:lnTo>
                  <a:lnTo>
                    <a:pt x="6862" y="2125"/>
                  </a:lnTo>
                  <a:lnTo>
                    <a:pt x="6858" y="2137"/>
                  </a:lnTo>
                  <a:lnTo>
                    <a:pt x="6846" y="2140"/>
                  </a:lnTo>
                  <a:lnTo>
                    <a:pt x="6857" y="2140"/>
                  </a:lnTo>
                  <a:lnTo>
                    <a:pt x="6869" y="2144"/>
                  </a:lnTo>
                  <a:lnTo>
                    <a:pt x="6865" y="2155"/>
                  </a:lnTo>
                  <a:lnTo>
                    <a:pt x="6851" y="2154"/>
                  </a:lnTo>
                  <a:lnTo>
                    <a:pt x="6840" y="2155"/>
                  </a:lnTo>
                  <a:lnTo>
                    <a:pt x="6828" y="2152"/>
                  </a:lnTo>
                  <a:lnTo>
                    <a:pt x="6840" y="2157"/>
                  </a:lnTo>
                  <a:lnTo>
                    <a:pt x="6851" y="2157"/>
                  </a:lnTo>
                  <a:lnTo>
                    <a:pt x="6838" y="2162"/>
                  </a:lnTo>
                  <a:lnTo>
                    <a:pt x="6825" y="2163"/>
                  </a:lnTo>
                  <a:lnTo>
                    <a:pt x="6840" y="2165"/>
                  </a:lnTo>
                  <a:lnTo>
                    <a:pt x="6852" y="2162"/>
                  </a:lnTo>
                  <a:lnTo>
                    <a:pt x="6865" y="2160"/>
                  </a:lnTo>
                  <a:lnTo>
                    <a:pt x="6856" y="2166"/>
                  </a:lnTo>
                  <a:lnTo>
                    <a:pt x="6841" y="2171"/>
                  </a:lnTo>
                  <a:lnTo>
                    <a:pt x="6830" y="2174"/>
                  </a:lnTo>
                  <a:lnTo>
                    <a:pt x="6824" y="2186"/>
                  </a:lnTo>
                  <a:lnTo>
                    <a:pt x="6834" y="2176"/>
                  </a:lnTo>
                  <a:lnTo>
                    <a:pt x="6845" y="2173"/>
                  </a:lnTo>
                  <a:lnTo>
                    <a:pt x="6856" y="2170"/>
                  </a:lnTo>
                  <a:lnTo>
                    <a:pt x="6867" y="2170"/>
                  </a:lnTo>
                  <a:lnTo>
                    <a:pt x="6876" y="2164"/>
                  </a:lnTo>
                  <a:lnTo>
                    <a:pt x="6888" y="2164"/>
                  </a:lnTo>
                  <a:lnTo>
                    <a:pt x="6899" y="2165"/>
                  </a:lnTo>
                  <a:lnTo>
                    <a:pt x="6895" y="2177"/>
                  </a:lnTo>
                  <a:lnTo>
                    <a:pt x="6885" y="2183"/>
                  </a:lnTo>
                  <a:lnTo>
                    <a:pt x="6876" y="2189"/>
                  </a:lnTo>
                  <a:lnTo>
                    <a:pt x="6886" y="2184"/>
                  </a:lnTo>
                  <a:lnTo>
                    <a:pt x="6897" y="2178"/>
                  </a:lnTo>
                  <a:lnTo>
                    <a:pt x="6902" y="2167"/>
                  </a:lnTo>
                  <a:lnTo>
                    <a:pt x="6908" y="2156"/>
                  </a:lnTo>
                  <a:lnTo>
                    <a:pt x="6921" y="2154"/>
                  </a:lnTo>
                  <a:lnTo>
                    <a:pt x="6928" y="2163"/>
                  </a:lnTo>
                  <a:lnTo>
                    <a:pt x="6921" y="2173"/>
                  </a:lnTo>
                  <a:lnTo>
                    <a:pt x="6910" y="2176"/>
                  </a:lnTo>
                  <a:lnTo>
                    <a:pt x="6912" y="2188"/>
                  </a:lnTo>
                  <a:lnTo>
                    <a:pt x="6902" y="2196"/>
                  </a:lnTo>
                  <a:lnTo>
                    <a:pt x="6892" y="2201"/>
                  </a:lnTo>
                  <a:lnTo>
                    <a:pt x="6882" y="2209"/>
                  </a:lnTo>
                  <a:lnTo>
                    <a:pt x="6896" y="2208"/>
                  </a:lnTo>
                  <a:lnTo>
                    <a:pt x="6900" y="2219"/>
                  </a:lnTo>
                  <a:lnTo>
                    <a:pt x="6907" y="2209"/>
                  </a:lnTo>
                  <a:lnTo>
                    <a:pt x="6914" y="2200"/>
                  </a:lnTo>
                  <a:lnTo>
                    <a:pt x="6927" y="2196"/>
                  </a:lnTo>
                  <a:lnTo>
                    <a:pt x="6936" y="2203"/>
                  </a:lnTo>
                  <a:lnTo>
                    <a:pt x="6935" y="2215"/>
                  </a:lnTo>
                  <a:lnTo>
                    <a:pt x="6933" y="2227"/>
                  </a:lnTo>
                  <a:lnTo>
                    <a:pt x="6938" y="2216"/>
                  </a:lnTo>
                  <a:lnTo>
                    <a:pt x="6942" y="2204"/>
                  </a:lnTo>
                  <a:lnTo>
                    <a:pt x="6949" y="2195"/>
                  </a:lnTo>
                  <a:lnTo>
                    <a:pt x="6958" y="2207"/>
                  </a:lnTo>
                  <a:lnTo>
                    <a:pt x="6965" y="2217"/>
                  </a:lnTo>
                  <a:lnTo>
                    <a:pt x="6961" y="2205"/>
                  </a:lnTo>
                  <a:lnTo>
                    <a:pt x="6968" y="2195"/>
                  </a:lnTo>
                  <a:lnTo>
                    <a:pt x="6974" y="2185"/>
                  </a:lnTo>
                  <a:lnTo>
                    <a:pt x="6986" y="2184"/>
                  </a:lnTo>
                  <a:lnTo>
                    <a:pt x="6983" y="2196"/>
                  </a:lnTo>
                  <a:lnTo>
                    <a:pt x="6993" y="2192"/>
                  </a:lnTo>
                  <a:lnTo>
                    <a:pt x="7003" y="2197"/>
                  </a:lnTo>
                  <a:lnTo>
                    <a:pt x="6991" y="2200"/>
                  </a:lnTo>
                  <a:lnTo>
                    <a:pt x="7003" y="2202"/>
                  </a:lnTo>
                  <a:lnTo>
                    <a:pt x="7013" y="2210"/>
                  </a:lnTo>
                  <a:lnTo>
                    <a:pt x="7015" y="2221"/>
                  </a:lnTo>
                  <a:lnTo>
                    <a:pt x="7027" y="2223"/>
                  </a:lnTo>
                  <a:lnTo>
                    <a:pt x="7025" y="2235"/>
                  </a:lnTo>
                  <a:lnTo>
                    <a:pt x="7015" y="2240"/>
                  </a:lnTo>
                  <a:lnTo>
                    <a:pt x="7007" y="2232"/>
                  </a:lnTo>
                  <a:lnTo>
                    <a:pt x="6995" y="2228"/>
                  </a:lnTo>
                  <a:lnTo>
                    <a:pt x="6986" y="2223"/>
                  </a:lnTo>
                  <a:lnTo>
                    <a:pt x="6977" y="2230"/>
                  </a:lnTo>
                  <a:lnTo>
                    <a:pt x="6989" y="2228"/>
                  </a:lnTo>
                  <a:lnTo>
                    <a:pt x="7000" y="2232"/>
                  </a:lnTo>
                  <a:lnTo>
                    <a:pt x="7007" y="2242"/>
                  </a:lnTo>
                  <a:lnTo>
                    <a:pt x="7001" y="2252"/>
                  </a:lnTo>
                  <a:lnTo>
                    <a:pt x="6989" y="2253"/>
                  </a:lnTo>
                  <a:lnTo>
                    <a:pt x="7000" y="2253"/>
                  </a:lnTo>
                  <a:lnTo>
                    <a:pt x="7012" y="2252"/>
                  </a:lnTo>
                  <a:lnTo>
                    <a:pt x="7007" y="2263"/>
                  </a:lnTo>
                  <a:lnTo>
                    <a:pt x="6996" y="2266"/>
                  </a:lnTo>
                  <a:lnTo>
                    <a:pt x="6985" y="2265"/>
                  </a:lnTo>
                  <a:lnTo>
                    <a:pt x="6974" y="2262"/>
                  </a:lnTo>
                  <a:lnTo>
                    <a:pt x="6966" y="2254"/>
                  </a:lnTo>
                  <a:lnTo>
                    <a:pt x="6954" y="2252"/>
                  </a:lnTo>
                  <a:lnTo>
                    <a:pt x="6962" y="2261"/>
                  </a:lnTo>
                  <a:lnTo>
                    <a:pt x="6955" y="2272"/>
                  </a:lnTo>
                  <a:lnTo>
                    <a:pt x="6944" y="2275"/>
                  </a:lnTo>
                  <a:lnTo>
                    <a:pt x="6938" y="2264"/>
                  </a:lnTo>
                  <a:lnTo>
                    <a:pt x="6943" y="2277"/>
                  </a:lnTo>
                  <a:lnTo>
                    <a:pt x="6954" y="2275"/>
                  </a:lnTo>
                  <a:lnTo>
                    <a:pt x="6965" y="2278"/>
                  </a:lnTo>
                  <a:lnTo>
                    <a:pt x="6977" y="2282"/>
                  </a:lnTo>
                  <a:lnTo>
                    <a:pt x="6979" y="2293"/>
                  </a:lnTo>
                  <a:lnTo>
                    <a:pt x="6990" y="2296"/>
                  </a:lnTo>
                  <a:lnTo>
                    <a:pt x="6979" y="2298"/>
                  </a:lnTo>
                  <a:lnTo>
                    <a:pt x="6968" y="2300"/>
                  </a:lnTo>
                  <a:lnTo>
                    <a:pt x="6957" y="2295"/>
                  </a:lnTo>
                  <a:lnTo>
                    <a:pt x="6946" y="2294"/>
                  </a:lnTo>
                  <a:lnTo>
                    <a:pt x="6935" y="2289"/>
                  </a:lnTo>
                  <a:lnTo>
                    <a:pt x="6925" y="2284"/>
                  </a:lnTo>
                  <a:lnTo>
                    <a:pt x="6933" y="2291"/>
                  </a:lnTo>
                  <a:lnTo>
                    <a:pt x="6943" y="2296"/>
                  </a:lnTo>
                  <a:lnTo>
                    <a:pt x="6955" y="2298"/>
                  </a:lnTo>
                  <a:lnTo>
                    <a:pt x="6959" y="2308"/>
                  </a:lnTo>
                  <a:lnTo>
                    <a:pt x="6967" y="2317"/>
                  </a:lnTo>
                  <a:lnTo>
                    <a:pt x="6956" y="2320"/>
                  </a:lnTo>
                  <a:lnTo>
                    <a:pt x="6945" y="2317"/>
                  </a:lnTo>
                  <a:lnTo>
                    <a:pt x="6936" y="2309"/>
                  </a:lnTo>
                  <a:lnTo>
                    <a:pt x="6944" y="2319"/>
                  </a:lnTo>
                  <a:lnTo>
                    <a:pt x="6951" y="2327"/>
                  </a:lnTo>
                  <a:lnTo>
                    <a:pt x="6940" y="2323"/>
                  </a:lnTo>
                  <a:lnTo>
                    <a:pt x="6949" y="2331"/>
                  </a:lnTo>
                  <a:lnTo>
                    <a:pt x="6942" y="2340"/>
                  </a:lnTo>
                  <a:lnTo>
                    <a:pt x="6933" y="2333"/>
                  </a:lnTo>
                  <a:lnTo>
                    <a:pt x="6921" y="2336"/>
                  </a:lnTo>
                  <a:lnTo>
                    <a:pt x="6911" y="2330"/>
                  </a:lnTo>
                  <a:lnTo>
                    <a:pt x="6904" y="2319"/>
                  </a:lnTo>
                  <a:lnTo>
                    <a:pt x="6898" y="2309"/>
                  </a:lnTo>
                  <a:lnTo>
                    <a:pt x="6901" y="2321"/>
                  </a:lnTo>
                  <a:lnTo>
                    <a:pt x="6905" y="2332"/>
                  </a:lnTo>
                  <a:lnTo>
                    <a:pt x="6893" y="2332"/>
                  </a:lnTo>
                  <a:lnTo>
                    <a:pt x="6882" y="2331"/>
                  </a:lnTo>
                  <a:lnTo>
                    <a:pt x="6893" y="2335"/>
                  </a:lnTo>
                  <a:lnTo>
                    <a:pt x="6905" y="2338"/>
                  </a:lnTo>
                  <a:lnTo>
                    <a:pt x="6898" y="2347"/>
                  </a:lnTo>
                  <a:lnTo>
                    <a:pt x="6885" y="2343"/>
                  </a:lnTo>
                  <a:lnTo>
                    <a:pt x="6894" y="2349"/>
                  </a:lnTo>
                  <a:lnTo>
                    <a:pt x="6905" y="2354"/>
                  </a:lnTo>
                  <a:lnTo>
                    <a:pt x="6893" y="2353"/>
                  </a:lnTo>
                  <a:lnTo>
                    <a:pt x="6881" y="2352"/>
                  </a:lnTo>
                  <a:lnTo>
                    <a:pt x="6892" y="2356"/>
                  </a:lnTo>
                  <a:lnTo>
                    <a:pt x="6902" y="2362"/>
                  </a:lnTo>
                  <a:lnTo>
                    <a:pt x="6898" y="2373"/>
                  </a:lnTo>
                  <a:lnTo>
                    <a:pt x="6907" y="2383"/>
                  </a:lnTo>
                  <a:lnTo>
                    <a:pt x="6895" y="2382"/>
                  </a:lnTo>
                  <a:lnTo>
                    <a:pt x="6905" y="2388"/>
                  </a:lnTo>
                  <a:lnTo>
                    <a:pt x="6897" y="2396"/>
                  </a:lnTo>
                  <a:lnTo>
                    <a:pt x="6895" y="2408"/>
                  </a:lnTo>
                  <a:lnTo>
                    <a:pt x="6884" y="2404"/>
                  </a:lnTo>
                  <a:lnTo>
                    <a:pt x="6886" y="2392"/>
                  </a:lnTo>
                  <a:lnTo>
                    <a:pt x="6877" y="2400"/>
                  </a:lnTo>
                  <a:lnTo>
                    <a:pt x="6876" y="2387"/>
                  </a:lnTo>
                  <a:lnTo>
                    <a:pt x="6864" y="2393"/>
                  </a:lnTo>
                  <a:lnTo>
                    <a:pt x="6853" y="2391"/>
                  </a:lnTo>
                  <a:lnTo>
                    <a:pt x="6861" y="2383"/>
                  </a:lnTo>
                  <a:lnTo>
                    <a:pt x="6850" y="2385"/>
                  </a:lnTo>
                  <a:lnTo>
                    <a:pt x="6841" y="2377"/>
                  </a:lnTo>
                  <a:lnTo>
                    <a:pt x="6847" y="2366"/>
                  </a:lnTo>
                  <a:lnTo>
                    <a:pt x="6854" y="2357"/>
                  </a:lnTo>
                  <a:lnTo>
                    <a:pt x="6845" y="2365"/>
                  </a:lnTo>
                  <a:lnTo>
                    <a:pt x="6839" y="2376"/>
                  </a:lnTo>
                  <a:lnTo>
                    <a:pt x="6836" y="2387"/>
                  </a:lnTo>
                  <a:lnTo>
                    <a:pt x="6825" y="2385"/>
                  </a:lnTo>
                  <a:lnTo>
                    <a:pt x="6817" y="2377"/>
                  </a:lnTo>
                  <a:lnTo>
                    <a:pt x="6823" y="2368"/>
                  </a:lnTo>
                  <a:lnTo>
                    <a:pt x="6811" y="2367"/>
                  </a:lnTo>
                  <a:lnTo>
                    <a:pt x="6821" y="2362"/>
                  </a:lnTo>
                  <a:lnTo>
                    <a:pt x="6833" y="2358"/>
                  </a:lnTo>
                  <a:lnTo>
                    <a:pt x="6820" y="2358"/>
                  </a:lnTo>
                  <a:lnTo>
                    <a:pt x="6809" y="2360"/>
                  </a:lnTo>
                  <a:lnTo>
                    <a:pt x="6797" y="2358"/>
                  </a:lnTo>
                  <a:lnTo>
                    <a:pt x="6805" y="2349"/>
                  </a:lnTo>
                  <a:lnTo>
                    <a:pt x="6814" y="2341"/>
                  </a:lnTo>
                  <a:lnTo>
                    <a:pt x="6823" y="2334"/>
                  </a:lnTo>
                  <a:lnTo>
                    <a:pt x="6813" y="2338"/>
                  </a:lnTo>
                  <a:lnTo>
                    <a:pt x="6802" y="2345"/>
                  </a:lnTo>
                  <a:lnTo>
                    <a:pt x="6791" y="2341"/>
                  </a:lnTo>
                  <a:lnTo>
                    <a:pt x="6800" y="2333"/>
                  </a:lnTo>
                  <a:lnTo>
                    <a:pt x="6811" y="2328"/>
                  </a:lnTo>
                  <a:lnTo>
                    <a:pt x="6799" y="2331"/>
                  </a:lnTo>
                  <a:lnTo>
                    <a:pt x="6787" y="2333"/>
                  </a:lnTo>
                  <a:lnTo>
                    <a:pt x="6781" y="2323"/>
                  </a:lnTo>
                  <a:lnTo>
                    <a:pt x="6782" y="2310"/>
                  </a:lnTo>
                  <a:lnTo>
                    <a:pt x="6791" y="2304"/>
                  </a:lnTo>
                  <a:lnTo>
                    <a:pt x="6802" y="2300"/>
                  </a:lnTo>
                  <a:lnTo>
                    <a:pt x="6814" y="2298"/>
                  </a:lnTo>
                  <a:lnTo>
                    <a:pt x="6826" y="2301"/>
                  </a:lnTo>
                  <a:lnTo>
                    <a:pt x="6816" y="2295"/>
                  </a:lnTo>
                  <a:lnTo>
                    <a:pt x="6820" y="2283"/>
                  </a:lnTo>
                  <a:lnTo>
                    <a:pt x="6825" y="2272"/>
                  </a:lnTo>
                  <a:lnTo>
                    <a:pt x="6834" y="2266"/>
                  </a:lnTo>
                  <a:lnTo>
                    <a:pt x="6844" y="2262"/>
                  </a:lnTo>
                  <a:lnTo>
                    <a:pt x="6832" y="2263"/>
                  </a:lnTo>
                  <a:lnTo>
                    <a:pt x="6821" y="2270"/>
                  </a:lnTo>
                  <a:lnTo>
                    <a:pt x="6816" y="2281"/>
                  </a:lnTo>
                  <a:lnTo>
                    <a:pt x="6806" y="2290"/>
                  </a:lnTo>
                  <a:lnTo>
                    <a:pt x="6792" y="2295"/>
                  </a:lnTo>
                  <a:lnTo>
                    <a:pt x="6780" y="2300"/>
                  </a:lnTo>
                  <a:lnTo>
                    <a:pt x="6768" y="2300"/>
                  </a:lnTo>
                  <a:lnTo>
                    <a:pt x="6757" y="2301"/>
                  </a:lnTo>
                  <a:lnTo>
                    <a:pt x="6749" y="2293"/>
                  </a:lnTo>
                  <a:lnTo>
                    <a:pt x="6756" y="2285"/>
                  </a:lnTo>
                  <a:lnTo>
                    <a:pt x="6768" y="2279"/>
                  </a:lnTo>
                  <a:lnTo>
                    <a:pt x="6774" y="2270"/>
                  </a:lnTo>
                  <a:lnTo>
                    <a:pt x="6778" y="2258"/>
                  </a:lnTo>
                  <a:lnTo>
                    <a:pt x="6771" y="2268"/>
                  </a:lnTo>
                  <a:lnTo>
                    <a:pt x="6764" y="2278"/>
                  </a:lnTo>
                  <a:lnTo>
                    <a:pt x="6754" y="2283"/>
                  </a:lnTo>
                  <a:lnTo>
                    <a:pt x="6743" y="2284"/>
                  </a:lnTo>
                  <a:lnTo>
                    <a:pt x="6733" y="2279"/>
                  </a:lnTo>
                  <a:lnTo>
                    <a:pt x="6727" y="2268"/>
                  </a:lnTo>
                  <a:lnTo>
                    <a:pt x="6718" y="2275"/>
                  </a:lnTo>
                  <a:lnTo>
                    <a:pt x="6717" y="2263"/>
                  </a:lnTo>
                  <a:lnTo>
                    <a:pt x="6707" y="2257"/>
                  </a:lnTo>
                  <a:lnTo>
                    <a:pt x="6699" y="2250"/>
                  </a:lnTo>
                  <a:lnTo>
                    <a:pt x="6696" y="2238"/>
                  </a:lnTo>
                  <a:lnTo>
                    <a:pt x="6686" y="2229"/>
                  </a:lnTo>
                  <a:lnTo>
                    <a:pt x="6675" y="2225"/>
                  </a:lnTo>
                  <a:lnTo>
                    <a:pt x="6688" y="2231"/>
                  </a:lnTo>
                  <a:lnTo>
                    <a:pt x="6680" y="2240"/>
                  </a:lnTo>
                  <a:lnTo>
                    <a:pt x="6669" y="2236"/>
                  </a:lnTo>
                  <a:lnTo>
                    <a:pt x="6657" y="2232"/>
                  </a:lnTo>
                  <a:lnTo>
                    <a:pt x="6644" y="2235"/>
                  </a:lnTo>
                  <a:lnTo>
                    <a:pt x="6634" y="2230"/>
                  </a:lnTo>
                  <a:lnTo>
                    <a:pt x="6643" y="2237"/>
                  </a:lnTo>
                  <a:lnTo>
                    <a:pt x="6654" y="2238"/>
                  </a:lnTo>
                  <a:lnTo>
                    <a:pt x="6666" y="2239"/>
                  </a:lnTo>
                  <a:lnTo>
                    <a:pt x="6674" y="2247"/>
                  </a:lnTo>
                  <a:lnTo>
                    <a:pt x="6666" y="2255"/>
                  </a:lnTo>
                  <a:lnTo>
                    <a:pt x="6676" y="2259"/>
                  </a:lnTo>
                  <a:lnTo>
                    <a:pt x="6667" y="2267"/>
                  </a:lnTo>
                  <a:lnTo>
                    <a:pt x="6658" y="2260"/>
                  </a:lnTo>
                  <a:lnTo>
                    <a:pt x="6647" y="2251"/>
                  </a:lnTo>
                  <a:lnTo>
                    <a:pt x="6639" y="2242"/>
                  </a:lnTo>
                  <a:lnTo>
                    <a:pt x="6628" y="2242"/>
                  </a:lnTo>
                  <a:lnTo>
                    <a:pt x="6634" y="2252"/>
                  </a:lnTo>
                  <a:lnTo>
                    <a:pt x="6642" y="2260"/>
                  </a:lnTo>
                  <a:lnTo>
                    <a:pt x="6637" y="2271"/>
                  </a:lnTo>
                  <a:lnTo>
                    <a:pt x="6648" y="2273"/>
                  </a:lnTo>
                  <a:lnTo>
                    <a:pt x="6658" y="2278"/>
                  </a:lnTo>
                  <a:lnTo>
                    <a:pt x="6667" y="2285"/>
                  </a:lnTo>
                  <a:lnTo>
                    <a:pt x="6676" y="2292"/>
                  </a:lnTo>
                  <a:lnTo>
                    <a:pt x="6666" y="2296"/>
                  </a:lnTo>
                  <a:lnTo>
                    <a:pt x="6675" y="2304"/>
                  </a:lnTo>
                  <a:lnTo>
                    <a:pt x="6664" y="2304"/>
                  </a:lnTo>
                  <a:lnTo>
                    <a:pt x="6653" y="2306"/>
                  </a:lnTo>
                  <a:lnTo>
                    <a:pt x="6642" y="2302"/>
                  </a:lnTo>
                  <a:lnTo>
                    <a:pt x="6642" y="2289"/>
                  </a:lnTo>
                  <a:lnTo>
                    <a:pt x="6639" y="2300"/>
                  </a:lnTo>
                  <a:lnTo>
                    <a:pt x="6629" y="2306"/>
                  </a:lnTo>
                  <a:lnTo>
                    <a:pt x="6625" y="2294"/>
                  </a:lnTo>
                  <a:lnTo>
                    <a:pt x="6614" y="2293"/>
                  </a:lnTo>
                  <a:lnTo>
                    <a:pt x="6604" y="2289"/>
                  </a:lnTo>
                  <a:lnTo>
                    <a:pt x="6610" y="2299"/>
                  </a:lnTo>
                  <a:lnTo>
                    <a:pt x="6618" y="2307"/>
                  </a:lnTo>
                  <a:lnTo>
                    <a:pt x="6612" y="2319"/>
                  </a:lnTo>
                  <a:lnTo>
                    <a:pt x="6623" y="2319"/>
                  </a:lnTo>
                  <a:lnTo>
                    <a:pt x="6634" y="2315"/>
                  </a:lnTo>
                  <a:lnTo>
                    <a:pt x="6629" y="2326"/>
                  </a:lnTo>
                  <a:lnTo>
                    <a:pt x="6633" y="2336"/>
                  </a:lnTo>
                  <a:lnTo>
                    <a:pt x="6624" y="2342"/>
                  </a:lnTo>
                  <a:lnTo>
                    <a:pt x="6620" y="2354"/>
                  </a:lnTo>
                  <a:lnTo>
                    <a:pt x="6629" y="2347"/>
                  </a:lnTo>
                  <a:lnTo>
                    <a:pt x="6640" y="2342"/>
                  </a:lnTo>
                  <a:lnTo>
                    <a:pt x="6651" y="2342"/>
                  </a:lnTo>
                  <a:lnTo>
                    <a:pt x="6639" y="2341"/>
                  </a:lnTo>
                  <a:lnTo>
                    <a:pt x="6647" y="2333"/>
                  </a:lnTo>
                  <a:lnTo>
                    <a:pt x="6658" y="2335"/>
                  </a:lnTo>
                  <a:lnTo>
                    <a:pt x="6670" y="2334"/>
                  </a:lnTo>
                  <a:lnTo>
                    <a:pt x="6668" y="2346"/>
                  </a:lnTo>
                  <a:lnTo>
                    <a:pt x="6657" y="2344"/>
                  </a:lnTo>
                  <a:lnTo>
                    <a:pt x="6666" y="2350"/>
                  </a:lnTo>
                  <a:lnTo>
                    <a:pt x="6677" y="2354"/>
                  </a:lnTo>
                  <a:lnTo>
                    <a:pt x="6678" y="2365"/>
                  </a:lnTo>
                  <a:lnTo>
                    <a:pt x="6667" y="2363"/>
                  </a:lnTo>
                  <a:lnTo>
                    <a:pt x="6677" y="2369"/>
                  </a:lnTo>
                  <a:lnTo>
                    <a:pt x="6674" y="2380"/>
                  </a:lnTo>
                  <a:lnTo>
                    <a:pt x="6685" y="2379"/>
                  </a:lnTo>
                  <a:lnTo>
                    <a:pt x="6688" y="2391"/>
                  </a:lnTo>
                  <a:lnTo>
                    <a:pt x="6678" y="2396"/>
                  </a:lnTo>
                  <a:lnTo>
                    <a:pt x="6689" y="2395"/>
                  </a:lnTo>
                  <a:lnTo>
                    <a:pt x="6697" y="2386"/>
                  </a:lnTo>
                  <a:lnTo>
                    <a:pt x="6693" y="2397"/>
                  </a:lnTo>
                  <a:lnTo>
                    <a:pt x="6702" y="2406"/>
                  </a:lnTo>
                  <a:lnTo>
                    <a:pt x="6702" y="2418"/>
                  </a:lnTo>
                  <a:lnTo>
                    <a:pt x="6702" y="2430"/>
                  </a:lnTo>
                  <a:lnTo>
                    <a:pt x="6705" y="2419"/>
                  </a:lnTo>
                  <a:lnTo>
                    <a:pt x="6708" y="2407"/>
                  </a:lnTo>
                  <a:lnTo>
                    <a:pt x="6718" y="2405"/>
                  </a:lnTo>
                  <a:lnTo>
                    <a:pt x="6728" y="2412"/>
                  </a:lnTo>
                  <a:lnTo>
                    <a:pt x="6738" y="2416"/>
                  </a:lnTo>
                  <a:lnTo>
                    <a:pt x="6732" y="2426"/>
                  </a:lnTo>
                  <a:lnTo>
                    <a:pt x="6722" y="2429"/>
                  </a:lnTo>
                  <a:lnTo>
                    <a:pt x="6726" y="2441"/>
                  </a:lnTo>
                  <a:lnTo>
                    <a:pt x="6723" y="2430"/>
                  </a:lnTo>
                  <a:lnTo>
                    <a:pt x="6733" y="2427"/>
                  </a:lnTo>
                  <a:lnTo>
                    <a:pt x="6742" y="2420"/>
                  </a:lnTo>
                  <a:lnTo>
                    <a:pt x="6744" y="2433"/>
                  </a:lnTo>
                  <a:lnTo>
                    <a:pt x="6755" y="2437"/>
                  </a:lnTo>
                  <a:lnTo>
                    <a:pt x="6751" y="2425"/>
                  </a:lnTo>
                  <a:lnTo>
                    <a:pt x="6750" y="2413"/>
                  </a:lnTo>
                  <a:lnTo>
                    <a:pt x="6760" y="2417"/>
                  </a:lnTo>
                  <a:lnTo>
                    <a:pt x="6763" y="2429"/>
                  </a:lnTo>
                  <a:lnTo>
                    <a:pt x="6773" y="2431"/>
                  </a:lnTo>
                  <a:lnTo>
                    <a:pt x="6770" y="2444"/>
                  </a:lnTo>
                  <a:lnTo>
                    <a:pt x="6763" y="2453"/>
                  </a:lnTo>
                  <a:lnTo>
                    <a:pt x="6776" y="2454"/>
                  </a:lnTo>
                  <a:lnTo>
                    <a:pt x="6786" y="2450"/>
                  </a:lnTo>
                  <a:lnTo>
                    <a:pt x="6783" y="2462"/>
                  </a:lnTo>
                  <a:lnTo>
                    <a:pt x="6789" y="2451"/>
                  </a:lnTo>
                  <a:lnTo>
                    <a:pt x="6800" y="2456"/>
                  </a:lnTo>
                  <a:lnTo>
                    <a:pt x="6796" y="2467"/>
                  </a:lnTo>
                  <a:lnTo>
                    <a:pt x="6789" y="2477"/>
                  </a:lnTo>
                  <a:lnTo>
                    <a:pt x="6778" y="2474"/>
                  </a:lnTo>
                  <a:lnTo>
                    <a:pt x="6766" y="2474"/>
                  </a:lnTo>
                  <a:lnTo>
                    <a:pt x="6777" y="2475"/>
                  </a:lnTo>
                  <a:lnTo>
                    <a:pt x="6787" y="2481"/>
                  </a:lnTo>
                  <a:lnTo>
                    <a:pt x="6780" y="2492"/>
                  </a:lnTo>
                  <a:lnTo>
                    <a:pt x="6790" y="2488"/>
                  </a:lnTo>
                  <a:lnTo>
                    <a:pt x="6799" y="2495"/>
                  </a:lnTo>
                  <a:lnTo>
                    <a:pt x="6792" y="2504"/>
                  </a:lnTo>
                  <a:lnTo>
                    <a:pt x="6803" y="2506"/>
                  </a:lnTo>
                  <a:lnTo>
                    <a:pt x="6813" y="2509"/>
                  </a:lnTo>
                  <a:lnTo>
                    <a:pt x="6823" y="2503"/>
                  </a:lnTo>
                  <a:lnTo>
                    <a:pt x="6817" y="2513"/>
                  </a:lnTo>
                  <a:lnTo>
                    <a:pt x="6808" y="2520"/>
                  </a:lnTo>
                  <a:lnTo>
                    <a:pt x="6816" y="2530"/>
                  </a:lnTo>
                  <a:lnTo>
                    <a:pt x="6827" y="2531"/>
                  </a:lnTo>
                  <a:lnTo>
                    <a:pt x="6836" y="2538"/>
                  </a:lnTo>
                  <a:lnTo>
                    <a:pt x="6835" y="2550"/>
                  </a:lnTo>
                  <a:lnTo>
                    <a:pt x="6838" y="2561"/>
                  </a:lnTo>
                  <a:lnTo>
                    <a:pt x="6828" y="2565"/>
                  </a:lnTo>
                  <a:lnTo>
                    <a:pt x="6837" y="2572"/>
                  </a:lnTo>
                  <a:lnTo>
                    <a:pt x="6831" y="2582"/>
                  </a:lnTo>
                  <a:lnTo>
                    <a:pt x="6822" y="2575"/>
                  </a:lnTo>
                  <a:lnTo>
                    <a:pt x="6818" y="2564"/>
                  </a:lnTo>
                  <a:lnTo>
                    <a:pt x="6815" y="2552"/>
                  </a:lnTo>
                  <a:lnTo>
                    <a:pt x="6808" y="2542"/>
                  </a:lnTo>
                  <a:lnTo>
                    <a:pt x="6800" y="2533"/>
                  </a:lnTo>
                  <a:lnTo>
                    <a:pt x="6791" y="2526"/>
                  </a:lnTo>
                  <a:lnTo>
                    <a:pt x="6799" y="2535"/>
                  </a:lnTo>
                  <a:lnTo>
                    <a:pt x="6807" y="2543"/>
                  </a:lnTo>
                  <a:lnTo>
                    <a:pt x="6802" y="2554"/>
                  </a:lnTo>
                  <a:lnTo>
                    <a:pt x="6800" y="2567"/>
                  </a:lnTo>
                  <a:lnTo>
                    <a:pt x="6810" y="2572"/>
                  </a:lnTo>
                  <a:lnTo>
                    <a:pt x="6813" y="2583"/>
                  </a:lnTo>
                  <a:lnTo>
                    <a:pt x="6802" y="2575"/>
                  </a:lnTo>
                  <a:lnTo>
                    <a:pt x="6809" y="2585"/>
                  </a:lnTo>
                  <a:lnTo>
                    <a:pt x="6817" y="2593"/>
                  </a:lnTo>
                  <a:lnTo>
                    <a:pt x="6820" y="2604"/>
                  </a:lnTo>
                  <a:lnTo>
                    <a:pt x="6823" y="2615"/>
                  </a:lnTo>
                  <a:lnTo>
                    <a:pt x="6812" y="2619"/>
                  </a:lnTo>
                  <a:lnTo>
                    <a:pt x="6802" y="2613"/>
                  </a:lnTo>
                  <a:lnTo>
                    <a:pt x="6791" y="2608"/>
                  </a:lnTo>
                  <a:lnTo>
                    <a:pt x="6796" y="2618"/>
                  </a:lnTo>
                  <a:lnTo>
                    <a:pt x="6802" y="2628"/>
                  </a:lnTo>
                  <a:lnTo>
                    <a:pt x="6809" y="2637"/>
                  </a:lnTo>
                  <a:lnTo>
                    <a:pt x="6804" y="2648"/>
                  </a:lnTo>
                  <a:lnTo>
                    <a:pt x="6793" y="2649"/>
                  </a:lnTo>
                  <a:lnTo>
                    <a:pt x="6787" y="2638"/>
                  </a:lnTo>
                  <a:lnTo>
                    <a:pt x="6794" y="2629"/>
                  </a:lnTo>
                  <a:lnTo>
                    <a:pt x="6787" y="2619"/>
                  </a:lnTo>
                  <a:lnTo>
                    <a:pt x="6778" y="2625"/>
                  </a:lnTo>
                  <a:lnTo>
                    <a:pt x="6768" y="2619"/>
                  </a:lnTo>
                  <a:lnTo>
                    <a:pt x="6765" y="2606"/>
                  </a:lnTo>
                  <a:lnTo>
                    <a:pt x="6761" y="2617"/>
                  </a:lnTo>
                  <a:lnTo>
                    <a:pt x="6750" y="2614"/>
                  </a:lnTo>
                  <a:lnTo>
                    <a:pt x="6757" y="2605"/>
                  </a:lnTo>
                  <a:lnTo>
                    <a:pt x="6744" y="2605"/>
                  </a:lnTo>
                  <a:lnTo>
                    <a:pt x="6737" y="2596"/>
                  </a:lnTo>
                  <a:lnTo>
                    <a:pt x="6731" y="2587"/>
                  </a:lnTo>
                  <a:lnTo>
                    <a:pt x="6736" y="2598"/>
                  </a:lnTo>
                  <a:lnTo>
                    <a:pt x="6744" y="2609"/>
                  </a:lnTo>
                  <a:lnTo>
                    <a:pt x="6732" y="2609"/>
                  </a:lnTo>
                  <a:lnTo>
                    <a:pt x="6722" y="2606"/>
                  </a:lnTo>
                  <a:lnTo>
                    <a:pt x="6716" y="2596"/>
                  </a:lnTo>
                  <a:lnTo>
                    <a:pt x="6713" y="2584"/>
                  </a:lnTo>
                  <a:lnTo>
                    <a:pt x="6709" y="2573"/>
                  </a:lnTo>
                  <a:lnTo>
                    <a:pt x="6712" y="2586"/>
                  </a:lnTo>
                  <a:lnTo>
                    <a:pt x="6713" y="2598"/>
                  </a:lnTo>
                  <a:lnTo>
                    <a:pt x="6703" y="2600"/>
                  </a:lnTo>
                  <a:lnTo>
                    <a:pt x="6701" y="2588"/>
                  </a:lnTo>
                  <a:lnTo>
                    <a:pt x="6690" y="2586"/>
                  </a:lnTo>
                  <a:lnTo>
                    <a:pt x="6688" y="2574"/>
                  </a:lnTo>
                  <a:lnTo>
                    <a:pt x="6677" y="2578"/>
                  </a:lnTo>
                  <a:lnTo>
                    <a:pt x="6669" y="2570"/>
                  </a:lnTo>
                  <a:lnTo>
                    <a:pt x="6664" y="2559"/>
                  </a:lnTo>
                  <a:lnTo>
                    <a:pt x="6655" y="2553"/>
                  </a:lnTo>
                  <a:lnTo>
                    <a:pt x="6648" y="2544"/>
                  </a:lnTo>
                  <a:lnTo>
                    <a:pt x="6639" y="2535"/>
                  </a:lnTo>
                  <a:lnTo>
                    <a:pt x="6638" y="2547"/>
                  </a:lnTo>
                  <a:lnTo>
                    <a:pt x="6644" y="2558"/>
                  </a:lnTo>
                  <a:lnTo>
                    <a:pt x="6633" y="2558"/>
                  </a:lnTo>
                  <a:lnTo>
                    <a:pt x="6624" y="2550"/>
                  </a:lnTo>
                  <a:lnTo>
                    <a:pt x="6614" y="2546"/>
                  </a:lnTo>
                  <a:lnTo>
                    <a:pt x="6604" y="2539"/>
                  </a:lnTo>
                  <a:lnTo>
                    <a:pt x="6595" y="2532"/>
                  </a:lnTo>
                  <a:lnTo>
                    <a:pt x="6585" y="2530"/>
                  </a:lnTo>
                  <a:lnTo>
                    <a:pt x="6573" y="2532"/>
                  </a:lnTo>
                  <a:lnTo>
                    <a:pt x="6578" y="2545"/>
                  </a:lnTo>
                  <a:lnTo>
                    <a:pt x="6585" y="2554"/>
                  </a:lnTo>
                  <a:lnTo>
                    <a:pt x="6594" y="2562"/>
                  </a:lnTo>
                  <a:lnTo>
                    <a:pt x="6603" y="2570"/>
                  </a:lnTo>
                  <a:lnTo>
                    <a:pt x="6612" y="2578"/>
                  </a:lnTo>
                  <a:lnTo>
                    <a:pt x="6619" y="2589"/>
                  </a:lnTo>
                  <a:lnTo>
                    <a:pt x="6632" y="2592"/>
                  </a:lnTo>
                  <a:lnTo>
                    <a:pt x="6641" y="2599"/>
                  </a:lnTo>
                  <a:lnTo>
                    <a:pt x="6642" y="2611"/>
                  </a:lnTo>
                  <a:lnTo>
                    <a:pt x="6652" y="2604"/>
                  </a:lnTo>
                  <a:lnTo>
                    <a:pt x="6646" y="2614"/>
                  </a:lnTo>
                  <a:lnTo>
                    <a:pt x="6659" y="2609"/>
                  </a:lnTo>
                  <a:lnTo>
                    <a:pt x="6668" y="2616"/>
                  </a:lnTo>
                  <a:lnTo>
                    <a:pt x="6677" y="2623"/>
                  </a:lnTo>
                  <a:lnTo>
                    <a:pt x="6685" y="2631"/>
                  </a:lnTo>
                  <a:lnTo>
                    <a:pt x="6686" y="2643"/>
                  </a:lnTo>
                  <a:lnTo>
                    <a:pt x="6697" y="2640"/>
                  </a:lnTo>
                  <a:lnTo>
                    <a:pt x="6706" y="2647"/>
                  </a:lnTo>
                  <a:lnTo>
                    <a:pt x="6715" y="2654"/>
                  </a:lnTo>
                  <a:lnTo>
                    <a:pt x="6715" y="2666"/>
                  </a:lnTo>
                  <a:lnTo>
                    <a:pt x="6726" y="2668"/>
                  </a:lnTo>
                  <a:lnTo>
                    <a:pt x="6717" y="2673"/>
                  </a:lnTo>
                  <a:lnTo>
                    <a:pt x="6726" y="2681"/>
                  </a:lnTo>
                  <a:lnTo>
                    <a:pt x="6733" y="2673"/>
                  </a:lnTo>
                  <a:lnTo>
                    <a:pt x="6739" y="2683"/>
                  </a:lnTo>
                  <a:lnTo>
                    <a:pt x="6750" y="2686"/>
                  </a:lnTo>
                  <a:lnTo>
                    <a:pt x="6742" y="2695"/>
                  </a:lnTo>
                  <a:lnTo>
                    <a:pt x="6739" y="2706"/>
                  </a:lnTo>
                  <a:lnTo>
                    <a:pt x="6747" y="2714"/>
                  </a:lnTo>
                  <a:lnTo>
                    <a:pt x="6737" y="2720"/>
                  </a:lnTo>
                  <a:lnTo>
                    <a:pt x="6727" y="2719"/>
                  </a:lnTo>
                  <a:lnTo>
                    <a:pt x="6715" y="2716"/>
                  </a:lnTo>
                  <a:lnTo>
                    <a:pt x="6706" y="2710"/>
                  </a:lnTo>
                  <a:lnTo>
                    <a:pt x="6696" y="2705"/>
                  </a:lnTo>
                  <a:lnTo>
                    <a:pt x="6685" y="2703"/>
                  </a:lnTo>
                  <a:lnTo>
                    <a:pt x="6675" y="2697"/>
                  </a:lnTo>
                  <a:lnTo>
                    <a:pt x="6664" y="2694"/>
                  </a:lnTo>
                  <a:lnTo>
                    <a:pt x="6654" y="2690"/>
                  </a:lnTo>
                  <a:lnTo>
                    <a:pt x="6643" y="2691"/>
                  </a:lnTo>
                  <a:lnTo>
                    <a:pt x="6631" y="2688"/>
                  </a:lnTo>
                  <a:lnTo>
                    <a:pt x="6620" y="2685"/>
                  </a:lnTo>
                  <a:lnTo>
                    <a:pt x="6611" y="2680"/>
                  </a:lnTo>
                  <a:lnTo>
                    <a:pt x="6600" y="2684"/>
                  </a:lnTo>
                  <a:lnTo>
                    <a:pt x="6590" y="2679"/>
                  </a:lnTo>
                  <a:lnTo>
                    <a:pt x="6584" y="2669"/>
                  </a:lnTo>
                  <a:lnTo>
                    <a:pt x="6577" y="2659"/>
                  </a:lnTo>
                  <a:lnTo>
                    <a:pt x="6575" y="2647"/>
                  </a:lnTo>
                  <a:lnTo>
                    <a:pt x="6576" y="2659"/>
                  </a:lnTo>
                  <a:lnTo>
                    <a:pt x="6574" y="2671"/>
                  </a:lnTo>
                  <a:lnTo>
                    <a:pt x="6563" y="2669"/>
                  </a:lnTo>
                  <a:lnTo>
                    <a:pt x="6553" y="2663"/>
                  </a:lnTo>
                  <a:lnTo>
                    <a:pt x="6548" y="2652"/>
                  </a:lnTo>
                  <a:lnTo>
                    <a:pt x="6540" y="2644"/>
                  </a:lnTo>
                  <a:lnTo>
                    <a:pt x="6533" y="2635"/>
                  </a:lnTo>
                  <a:lnTo>
                    <a:pt x="6522" y="2629"/>
                  </a:lnTo>
                  <a:lnTo>
                    <a:pt x="6513" y="2622"/>
                  </a:lnTo>
                  <a:lnTo>
                    <a:pt x="6519" y="2632"/>
                  </a:lnTo>
                  <a:lnTo>
                    <a:pt x="6508" y="2629"/>
                  </a:lnTo>
                  <a:lnTo>
                    <a:pt x="6513" y="2619"/>
                  </a:lnTo>
                  <a:lnTo>
                    <a:pt x="6505" y="2627"/>
                  </a:lnTo>
                  <a:lnTo>
                    <a:pt x="6496" y="2633"/>
                  </a:lnTo>
                  <a:lnTo>
                    <a:pt x="6486" y="2628"/>
                  </a:lnTo>
                  <a:lnTo>
                    <a:pt x="6477" y="2621"/>
                  </a:lnTo>
                  <a:lnTo>
                    <a:pt x="6465" y="2619"/>
                  </a:lnTo>
                  <a:lnTo>
                    <a:pt x="6454" y="2617"/>
                  </a:lnTo>
                  <a:lnTo>
                    <a:pt x="6455" y="2605"/>
                  </a:lnTo>
                  <a:lnTo>
                    <a:pt x="6444" y="2608"/>
                  </a:lnTo>
                  <a:lnTo>
                    <a:pt x="6450" y="2598"/>
                  </a:lnTo>
                  <a:lnTo>
                    <a:pt x="6439" y="2601"/>
                  </a:lnTo>
                  <a:lnTo>
                    <a:pt x="6429" y="2604"/>
                  </a:lnTo>
                  <a:lnTo>
                    <a:pt x="6423" y="2594"/>
                  </a:lnTo>
                  <a:lnTo>
                    <a:pt x="6411" y="2595"/>
                  </a:lnTo>
                  <a:lnTo>
                    <a:pt x="6404" y="2586"/>
                  </a:lnTo>
                  <a:lnTo>
                    <a:pt x="6400" y="2575"/>
                  </a:lnTo>
                  <a:lnTo>
                    <a:pt x="6391" y="2568"/>
                  </a:lnTo>
                  <a:lnTo>
                    <a:pt x="6380" y="2564"/>
                  </a:lnTo>
                  <a:lnTo>
                    <a:pt x="6393" y="2562"/>
                  </a:lnTo>
                  <a:lnTo>
                    <a:pt x="6405" y="2565"/>
                  </a:lnTo>
                  <a:lnTo>
                    <a:pt x="6416" y="2561"/>
                  </a:lnTo>
                  <a:lnTo>
                    <a:pt x="6424" y="2554"/>
                  </a:lnTo>
                  <a:lnTo>
                    <a:pt x="6433" y="2547"/>
                  </a:lnTo>
                  <a:lnTo>
                    <a:pt x="6423" y="2550"/>
                  </a:lnTo>
                  <a:lnTo>
                    <a:pt x="6412" y="2549"/>
                  </a:lnTo>
                  <a:lnTo>
                    <a:pt x="6414" y="2538"/>
                  </a:lnTo>
                  <a:lnTo>
                    <a:pt x="6403" y="2539"/>
                  </a:lnTo>
                  <a:lnTo>
                    <a:pt x="6398" y="2528"/>
                  </a:lnTo>
                  <a:lnTo>
                    <a:pt x="6390" y="2519"/>
                  </a:lnTo>
                  <a:lnTo>
                    <a:pt x="6388" y="2530"/>
                  </a:lnTo>
                  <a:lnTo>
                    <a:pt x="6392" y="2542"/>
                  </a:lnTo>
                  <a:lnTo>
                    <a:pt x="6382" y="2536"/>
                  </a:lnTo>
                  <a:lnTo>
                    <a:pt x="6373" y="2529"/>
                  </a:lnTo>
                  <a:lnTo>
                    <a:pt x="6370" y="2540"/>
                  </a:lnTo>
                  <a:lnTo>
                    <a:pt x="6370" y="2528"/>
                  </a:lnTo>
                  <a:lnTo>
                    <a:pt x="6372" y="2517"/>
                  </a:lnTo>
                  <a:lnTo>
                    <a:pt x="6367" y="2505"/>
                  </a:lnTo>
                  <a:lnTo>
                    <a:pt x="6371" y="2516"/>
                  </a:lnTo>
                  <a:lnTo>
                    <a:pt x="6362" y="2524"/>
                  </a:lnTo>
                  <a:lnTo>
                    <a:pt x="6351" y="2521"/>
                  </a:lnTo>
                  <a:lnTo>
                    <a:pt x="6351" y="2509"/>
                  </a:lnTo>
                  <a:lnTo>
                    <a:pt x="6340" y="2505"/>
                  </a:lnTo>
                  <a:lnTo>
                    <a:pt x="6329" y="2500"/>
                  </a:lnTo>
                  <a:lnTo>
                    <a:pt x="6333" y="2489"/>
                  </a:lnTo>
                  <a:lnTo>
                    <a:pt x="6322" y="2486"/>
                  </a:lnTo>
                  <a:lnTo>
                    <a:pt x="6318" y="2475"/>
                  </a:lnTo>
                  <a:lnTo>
                    <a:pt x="6306" y="2473"/>
                  </a:lnTo>
                  <a:lnTo>
                    <a:pt x="6298" y="2466"/>
                  </a:lnTo>
                  <a:lnTo>
                    <a:pt x="6301" y="2455"/>
                  </a:lnTo>
                  <a:lnTo>
                    <a:pt x="6310" y="2448"/>
                  </a:lnTo>
                  <a:lnTo>
                    <a:pt x="6300" y="2453"/>
                  </a:lnTo>
                  <a:lnTo>
                    <a:pt x="6293" y="2463"/>
                  </a:lnTo>
                  <a:lnTo>
                    <a:pt x="6288" y="2473"/>
                  </a:lnTo>
                  <a:lnTo>
                    <a:pt x="6285" y="2462"/>
                  </a:lnTo>
                  <a:lnTo>
                    <a:pt x="6284" y="2449"/>
                  </a:lnTo>
                  <a:lnTo>
                    <a:pt x="6296" y="2447"/>
                  </a:lnTo>
                  <a:lnTo>
                    <a:pt x="6287" y="2439"/>
                  </a:lnTo>
                  <a:lnTo>
                    <a:pt x="6281" y="2449"/>
                  </a:lnTo>
                  <a:lnTo>
                    <a:pt x="6270" y="2443"/>
                  </a:lnTo>
                  <a:lnTo>
                    <a:pt x="6275" y="2454"/>
                  </a:lnTo>
                  <a:lnTo>
                    <a:pt x="6266" y="2461"/>
                  </a:lnTo>
                  <a:lnTo>
                    <a:pt x="6261" y="2472"/>
                  </a:lnTo>
                  <a:lnTo>
                    <a:pt x="6262" y="2460"/>
                  </a:lnTo>
                  <a:lnTo>
                    <a:pt x="6256" y="2450"/>
                  </a:lnTo>
                  <a:lnTo>
                    <a:pt x="6267" y="2453"/>
                  </a:lnTo>
                  <a:lnTo>
                    <a:pt x="6258" y="2447"/>
                  </a:lnTo>
                  <a:lnTo>
                    <a:pt x="6261" y="2435"/>
                  </a:lnTo>
                  <a:lnTo>
                    <a:pt x="6253" y="2444"/>
                  </a:lnTo>
                  <a:lnTo>
                    <a:pt x="6244" y="2435"/>
                  </a:lnTo>
                  <a:lnTo>
                    <a:pt x="6243" y="2448"/>
                  </a:lnTo>
                  <a:lnTo>
                    <a:pt x="6233" y="2441"/>
                  </a:lnTo>
                  <a:lnTo>
                    <a:pt x="6224" y="2432"/>
                  </a:lnTo>
                  <a:lnTo>
                    <a:pt x="6230" y="2422"/>
                  </a:lnTo>
                  <a:lnTo>
                    <a:pt x="6220" y="2427"/>
                  </a:lnTo>
                  <a:lnTo>
                    <a:pt x="6209" y="2423"/>
                  </a:lnTo>
                  <a:lnTo>
                    <a:pt x="6215" y="2433"/>
                  </a:lnTo>
                  <a:lnTo>
                    <a:pt x="6225" y="2438"/>
                  </a:lnTo>
                  <a:lnTo>
                    <a:pt x="6234" y="2445"/>
                  </a:lnTo>
                  <a:lnTo>
                    <a:pt x="6224" y="2450"/>
                  </a:lnTo>
                  <a:lnTo>
                    <a:pt x="6232" y="2457"/>
                  </a:lnTo>
                  <a:lnTo>
                    <a:pt x="6224" y="2464"/>
                  </a:lnTo>
                  <a:lnTo>
                    <a:pt x="6213" y="2460"/>
                  </a:lnTo>
                  <a:lnTo>
                    <a:pt x="6201" y="2459"/>
                  </a:lnTo>
                  <a:lnTo>
                    <a:pt x="6189" y="2457"/>
                  </a:lnTo>
                  <a:lnTo>
                    <a:pt x="6179" y="2452"/>
                  </a:lnTo>
                  <a:lnTo>
                    <a:pt x="6170" y="2445"/>
                  </a:lnTo>
                  <a:lnTo>
                    <a:pt x="6159" y="2442"/>
                  </a:lnTo>
                  <a:lnTo>
                    <a:pt x="6161" y="2454"/>
                  </a:lnTo>
                  <a:lnTo>
                    <a:pt x="6152" y="2461"/>
                  </a:lnTo>
                  <a:lnTo>
                    <a:pt x="6163" y="2467"/>
                  </a:lnTo>
                  <a:lnTo>
                    <a:pt x="6152" y="2466"/>
                  </a:lnTo>
                  <a:lnTo>
                    <a:pt x="6141" y="2468"/>
                  </a:lnTo>
                  <a:lnTo>
                    <a:pt x="6130" y="2469"/>
                  </a:lnTo>
                  <a:lnTo>
                    <a:pt x="6121" y="2474"/>
                  </a:lnTo>
                  <a:lnTo>
                    <a:pt x="6109" y="2475"/>
                  </a:lnTo>
                  <a:lnTo>
                    <a:pt x="6105" y="2486"/>
                  </a:lnTo>
                  <a:lnTo>
                    <a:pt x="6095" y="2482"/>
                  </a:lnTo>
                  <a:lnTo>
                    <a:pt x="6084" y="2480"/>
                  </a:lnTo>
                  <a:lnTo>
                    <a:pt x="6073" y="2477"/>
                  </a:lnTo>
                  <a:lnTo>
                    <a:pt x="6063" y="2480"/>
                  </a:lnTo>
                  <a:lnTo>
                    <a:pt x="6054" y="2473"/>
                  </a:lnTo>
                  <a:lnTo>
                    <a:pt x="6046" y="2466"/>
                  </a:lnTo>
                  <a:lnTo>
                    <a:pt x="6034" y="2466"/>
                  </a:lnTo>
                  <a:lnTo>
                    <a:pt x="6024" y="2462"/>
                  </a:lnTo>
                  <a:lnTo>
                    <a:pt x="6021" y="2451"/>
                  </a:lnTo>
                  <a:lnTo>
                    <a:pt x="6013" y="2441"/>
                  </a:lnTo>
                  <a:lnTo>
                    <a:pt x="6014" y="2429"/>
                  </a:lnTo>
                  <a:lnTo>
                    <a:pt x="6020" y="2419"/>
                  </a:lnTo>
                  <a:lnTo>
                    <a:pt x="6016" y="2408"/>
                  </a:lnTo>
                  <a:lnTo>
                    <a:pt x="6025" y="2401"/>
                  </a:lnTo>
                  <a:lnTo>
                    <a:pt x="6035" y="2394"/>
                  </a:lnTo>
                  <a:lnTo>
                    <a:pt x="6045" y="2388"/>
                  </a:lnTo>
                  <a:lnTo>
                    <a:pt x="6057" y="2387"/>
                  </a:lnTo>
                  <a:lnTo>
                    <a:pt x="6061" y="2376"/>
                  </a:lnTo>
                  <a:lnTo>
                    <a:pt x="6053" y="2368"/>
                  </a:lnTo>
                  <a:lnTo>
                    <a:pt x="6065" y="2365"/>
                  </a:lnTo>
                  <a:lnTo>
                    <a:pt x="6057" y="2355"/>
                  </a:lnTo>
                  <a:lnTo>
                    <a:pt x="6068" y="2352"/>
                  </a:lnTo>
                  <a:lnTo>
                    <a:pt x="6078" y="2358"/>
                  </a:lnTo>
                  <a:lnTo>
                    <a:pt x="6089" y="2358"/>
                  </a:lnTo>
                  <a:lnTo>
                    <a:pt x="6099" y="2360"/>
                  </a:lnTo>
                  <a:lnTo>
                    <a:pt x="6110" y="2362"/>
                  </a:lnTo>
                  <a:lnTo>
                    <a:pt x="6120" y="2366"/>
                  </a:lnTo>
                  <a:lnTo>
                    <a:pt x="6131" y="2370"/>
                  </a:lnTo>
                  <a:lnTo>
                    <a:pt x="6143" y="2372"/>
                  </a:lnTo>
                  <a:lnTo>
                    <a:pt x="6154" y="2368"/>
                  </a:lnTo>
                  <a:lnTo>
                    <a:pt x="6165" y="2368"/>
                  </a:lnTo>
                  <a:lnTo>
                    <a:pt x="6175" y="2373"/>
                  </a:lnTo>
                  <a:lnTo>
                    <a:pt x="6186" y="2375"/>
                  </a:lnTo>
                  <a:lnTo>
                    <a:pt x="6198" y="2374"/>
                  </a:lnTo>
                  <a:lnTo>
                    <a:pt x="6197" y="2362"/>
                  </a:lnTo>
                  <a:lnTo>
                    <a:pt x="6208" y="2361"/>
                  </a:lnTo>
                  <a:lnTo>
                    <a:pt x="6219" y="2362"/>
                  </a:lnTo>
                  <a:lnTo>
                    <a:pt x="6229" y="2368"/>
                  </a:lnTo>
                  <a:lnTo>
                    <a:pt x="6239" y="2362"/>
                  </a:lnTo>
                  <a:lnTo>
                    <a:pt x="6246" y="2353"/>
                  </a:lnTo>
                  <a:lnTo>
                    <a:pt x="6257" y="2347"/>
                  </a:lnTo>
                  <a:lnTo>
                    <a:pt x="6268" y="2349"/>
                  </a:lnTo>
                  <a:lnTo>
                    <a:pt x="6280" y="2349"/>
                  </a:lnTo>
                  <a:lnTo>
                    <a:pt x="6290" y="2354"/>
                  </a:lnTo>
                  <a:lnTo>
                    <a:pt x="6290" y="2342"/>
                  </a:lnTo>
                  <a:lnTo>
                    <a:pt x="6284" y="2332"/>
                  </a:lnTo>
                  <a:lnTo>
                    <a:pt x="6281" y="2321"/>
                  </a:lnTo>
                  <a:lnTo>
                    <a:pt x="6270" y="2316"/>
                  </a:lnTo>
                  <a:lnTo>
                    <a:pt x="6260" y="2309"/>
                  </a:lnTo>
                  <a:lnTo>
                    <a:pt x="6253" y="2300"/>
                  </a:lnTo>
                  <a:lnTo>
                    <a:pt x="6244" y="2293"/>
                  </a:lnTo>
                  <a:lnTo>
                    <a:pt x="6238" y="2283"/>
                  </a:lnTo>
                  <a:lnTo>
                    <a:pt x="6248" y="2271"/>
                  </a:lnTo>
                  <a:lnTo>
                    <a:pt x="6259" y="2265"/>
                  </a:lnTo>
                  <a:lnTo>
                    <a:pt x="6268" y="2260"/>
                  </a:lnTo>
                  <a:lnTo>
                    <a:pt x="6277" y="2253"/>
                  </a:lnTo>
                  <a:lnTo>
                    <a:pt x="6287" y="2245"/>
                  </a:lnTo>
                  <a:lnTo>
                    <a:pt x="6297" y="2239"/>
                  </a:lnTo>
                  <a:lnTo>
                    <a:pt x="6305" y="2228"/>
                  </a:lnTo>
                  <a:lnTo>
                    <a:pt x="6315" y="2221"/>
                  </a:lnTo>
                  <a:lnTo>
                    <a:pt x="6328" y="2217"/>
                  </a:lnTo>
                  <a:lnTo>
                    <a:pt x="6328" y="2203"/>
                  </a:lnTo>
                  <a:lnTo>
                    <a:pt x="6335" y="2194"/>
                  </a:lnTo>
                  <a:lnTo>
                    <a:pt x="6341" y="2184"/>
                  </a:lnTo>
                  <a:lnTo>
                    <a:pt x="6352" y="2180"/>
                  </a:lnTo>
                  <a:lnTo>
                    <a:pt x="6363" y="2178"/>
                  </a:lnTo>
                  <a:lnTo>
                    <a:pt x="6369" y="2168"/>
                  </a:lnTo>
                  <a:lnTo>
                    <a:pt x="6369" y="2156"/>
                  </a:lnTo>
                  <a:lnTo>
                    <a:pt x="6361" y="2145"/>
                  </a:lnTo>
                  <a:lnTo>
                    <a:pt x="6356" y="2135"/>
                  </a:lnTo>
                  <a:lnTo>
                    <a:pt x="6356" y="2121"/>
                  </a:lnTo>
                  <a:lnTo>
                    <a:pt x="6346" y="2116"/>
                  </a:lnTo>
                  <a:lnTo>
                    <a:pt x="6349" y="2105"/>
                  </a:lnTo>
                  <a:lnTo>
                    <a:pt x="6341" y="2096"/>
                  </a:lnTo>
                  <a:lnTo>
                    <a:pt x="6331" y="2090"/>
                  </a:lnTo>
                  <a:lnTo>
                    <a:pt x="6331" y="2078"/>
                  </a:lnTo>
                  <a:lnTo>
                    <a:pt x="6326" y="2066"/>
                  </a:lnTo>
                  <a:lnTo>
                    <a:pt x="6325" y="2055"/>
                  </a:lnTo>
                  <a:lnTo>
                    <a:pt x="6314" y="2056"/>
                  </a:lnTo>
                  <a:lnTo>
                    <a:pt x="6305" y="2049"/>
                  </a:lnTo>
                  <a:lnTo>
                    <a:pt x="6309" y="2038"/>
                  </a:lnTo>
                  <a:lnTo>
                    <a:pt x="6300" y="2044"/>
                  </a:lnTo>
                  <a:lnTo>
                    <a:pt x="6290" y="2050"/>
                  </a:lnTo>
                  <a:lnTo>
                    <a:pt x="6279" y="2045"/>
                  </a:lnTo>
                  <a:lnTo>
                    <a:pt x="6272" y="2036"/>
                  </a:lnTo>
                  <a:lnTo>
                    <a:pt x="6273" y="2024"/>
                  </a:lnTo>
                  <a:lnTo>
                    <a:pt x="6279" y="2015"/>
                  </a:lnTo>
                  <a:lnTo>
                    <a:pt x="6279" y="2003"/>
                  </a:lnTo>
                  <a:lnTo>
                    <a:pt x="6267" y="2001"/>
                  </a:lnTo>
                  <a:lnTo>
                    <a:pt x="6256" y="1998"/>
                  </a:lnTo>
                  <a:lnTo>
                    <a:pt x="6263" y="2009"/>
                  </a:lnTo>
                  <a:lnTo>
                    <a:pt x="6271" y="2017"/>
                  </a:lnTo>
                  <a:lnTo>
                    <a:pt x="6262" y="2023"/>
                  </a:lnTo>
                  <a:lnTo>
                    <a:pt x="6251" y="2023"/>
                  </a:lnTo>
                  <a:lnTo>
                    <a:pt x="6241" y="2018"/>
                  </a:lnTo>
                  <a:lnTo>
                    <a:pt x="6233" y="2009"/>
                  </a:lnTo>
                  <a:lnTo>
                    <a:pt x="6226" y="2000"/>
                  </a:lnTo>
                  <a:lnTo>
                    <a:pt x="6231" y="1990"/>
                  </a:lnTo>
                  <a:lnTo>
                    <a:pt x="6220" y="1988"/>
                  </a:lnTo>
                  <a:lnTo>
                    <a:pt x="6209" y="1990"/>
                  </a:lnTo>
                  <a:lnTo>
                    <a:pt x="6219" y="1985"/>
                  </a:lnTo>
                  <a:lnTo>
                    <a:pt x="6209" y="1978"/>
                  </a:lnTo>
                  <a:lnTo>
                    <a:pt x="6198" y="1977"/>
                  </a:lnTo>
                  <a:lnTo>
                    <a:pt x="6187" y="1977"/>
                  </a:lnTo>
                  <a:lnTo>
                    <a:pt x="6179" y="1969"/>
                  </a:lnTo>
                  <a:lnTo>
                    <a:pt x="6172" y="1978"/>
                  </a:lnTo>
                  <a:lnTo>
                    <a:pt x="6161" y="1985"/>
                  </a:lnTo>
                  <a:lnTo>
                    <a:pt x="6149" y="1988"/>
                  </a:lnTo>
                  <a:lnTo>
                    <a:pt x="6135" y="1997"/>
                  </a:lnTo>
                  <a:lnTo>
                    <a:pt x="6125" y="2002"/>
                  </a:lnTo>
                  <a:lnTo>
                    <a:pt x="6114" y="2005"/>
                  </a:lnTo>
                  <a:lnTo>
                    <a:pt x="6104" y="1999"/>
                  </a:lnTo>
                  <a:lnTo>
                    <a:pt x="6111" y="1989"/>
                  </a:lnTo>
                  <a:lnTo>
                    <a:pt x="6107" y="1978"/>
                  </a:lnTo>
                  <a:lnTo>
                    <a:pt x="6107" y="1966"/>
                  </a:lnTo>
                  <a:lnTo>
                    <a:pt x="6121" y="1962"/>
                  </a:lnTo>
                  <a:lnTo>
                    <a:pt x="6134" y="1964"/>
                  </a:lnTo>
                  <a:lnTo>
                    <a:pt x="6145" y="1967"/>
                  </a:lnTo>
                  <a:lnTo>
                    <a:pt x="6155" y="1962"/>
                  </a:lnTo>
                  <a:lnTo>
                    <a:pt x="6167" y="1959"/>
                  </a:lnTo>
                  <a:lnTo>
                    <a:pt x="6170" y="1948"/>
                  </a:lnTo>
                  <a:lnTo>
                    <a:pt x="6165" y="1938"/>
                  </a:lnTo>
                  <a:lnTo>
                    <a:pt x="6155" y="1932"/>
                  </a:lnTo>
                  <a:lnTo>
                    <a:pt x="6145" y="1926"/>
                  </a:lnTo>
                  <a:lnTo>
                    <a:pt x="6134" y="1921"/>
                  </a:lnTo>
                  <a:lnTo>
                    <a:pt x="6123" y="1921"/>
                  </a:lnTo>
                  <a:lnTo>
                    <a:pt x="6115" y="1913"/>
                  </a:lnTo>
                  <a:lnTo>
                    <a:pt x="6105" y="1907"/>
                  </a:lnTo>
                  <a:lnTo>
                    <a:pt x="6112" y="1897"/>
                  </a:lnTo>
                  <a:lnTo>
                    <a:pt x="6125" y="1896"/>
                  </a:lnTo>
                  <a:lnTo>
                    <a:pt x="6131" y="1906"/>
                  </a:lnTo>
                  <a:lnTo>
                    <a:pt x="6133" y="1893"/>
                  </a:lnTo>
                  <a:lnTo>
                    <a:pt x="6120" y="1892"/>
                  </a:lnTo>
                  <a:lnTo>
                    <a:pt x="6109" y="1890"/>
                  </a:lnTo>
                  <a:lnTo>
                    <a:pt x="6102" y="1900"/>
                  </a:lnTo>
                  <a:lnTo>
                    <a:pt x="6092" y="1897"/>
                  </a:lnTo>
                  <a:lnTo>
                    <a:pt x="6081" y="1895"/>
                  </a:lnTo>
                  <a:lnTo>
                    <a:pt x="6088" y="1886"/>
                  </a:lnTo>
                  <a:lnTo>
                    <a:pt x="6096" y="1877"/>
                  </a:lnTo>
                  <a:lnTo>
                    <a:pt x="6085" y="1876"/>
                  </a:lnTo>
                  <a:lnTo>
                    <a:pt x="6075" y="1874"/>
                  </a:lnTo>
                  <a:lnTo>
                    <a:pt x="6081" y="1864"/>
                  </a:lnTo>
                  <a:lnTo>
                    <a:pt x="6070" y="1867"/>
                  </a:lnTo>
                  <a:lnTo>
                    <a:pt x="6060" y="1871"/>
                  </a:lnTo>
                  <a:lnTo>
                    <a:pt x="6049" y="1874"/>
                  </a:lnTo>
                  <a:lnTo>
                    <a:pt x="6043" y="1859"/>
                  </a:lnTo>
                  <a:lnTo>
                    <a:pt x="6044" y="1846"/>
                  </a:lnTo>
                  <a:lnTo>
                    <a:pt x="6045" y="1835"/>
                  </a:lnTo>
                  <a:lnTo>
                    <a:pt x="6038" y="1826"/>
                  </a:lnTo>
                  <a:lnTo>
                    <a:pt x="6027" y="1825"/>
                  </a:lnTo>
                  <a:lnTo>
                    <a:pt x="6015" y="1824"/>
                  </a:lnTo>
                  <a:lnTo>
                    <a:pt x="6005" y="1828"/>
                  </a:lnTo>
                  <a:lnTo>
                    <a:pt x="5994" y="1820"/>
                  </a:lnTo>
                  <a:lnTo>
                    <a:pt x="5999" y="1810"/>
                  </a:lnTo>
                  <a:lnTo>
                    <a:pt x="5988" y="1811"/>
                  </a:lnTo>
                  <a:lnTo>
                    <a:pt x="5980" y="1803"/>
                  </a:lnTo>
                  <a:lnTo>
                    <a:pt x="5969" y="1805"/>
                  </a:lnTo>
                  <a:lnTo>
                    <a:pt x="5960" y="1798"/>
                  </a:lnTo>
                  <a:lnTo>
                    <a:pt x="5969" y="1791"/>
                  </a:lnTo>
                  <a:lnTo>
                    <a:pt x="5980" y="1791"/>
                  </a:lnTo>
                  <a:lnTo>
                    <a:pt x="5975" y="1780"/>
                  </a:lnTo>
                  <a:lnTo>
                    <a:pt x="5967" y="1772"/>
                  </a:lnTo>
                  <a:lnTo>
                    <a:pt x="5957" y="1779"/>
                  </a:lnTo>
                  <a:lnTo>
                    <a:pt x="5958" y="1791"/>
                  </a:lnTo>
                  <a:lnTo>
                    <a:pt x="5955" y="1803"/>
                  </a:lnTo>
                  <a:lnTo>
                    <a:pt x="5944" y="1802"/>
                  </a:lnTo>
                  <a:lnTo>
                    <a:pt x="5952" y="1794"/>
                  </a:lnTo>
                  <a:lnTo>
                    <a:pt x="5941" y="1797"/>
                  </a:lnTo>
                  <a:lnTo>
                    <a:pt x="5939" y="1785"/>
                  </a:lnTo>
                  <a:lnTo>
                    <a:pt x="5935" y="1797"/>
                  </a:lnTo>
                  <a:lnTo>
                    <a:pt x="5929" y="1808"/>
                  </a:lnTo>
                  <a:lnTo>
                    <a:pt x="5939" y="1814"/>
                  </a:lnTo>
                  <a:lnTo>
                    <a:pt x="5950" y="1816"/>
                  </a:lnTo>
                  <a:lnTo>
                    <a:pt x="5962" y="1815"/>
                  </a:lnTo>
                  <a:lnTo>
                    <a:pt x="5971" y="1823"/>
                  </a:lnTo>
                  <a:lnTo>
                    <a:pt x="5978" y="1832"/>
                  </a:lnTo>
                  <a:lnTo>
                    <a:pt x="5979" y="1845"/>
                  </a:lnTo>
                  <a:lnTo>
                    <a:pt x="5984" y="1856"/>
                  </a:lnTo>
                  <a:lnTo>
                    <a:pt x="5975" y="1866"/>
                  </a:lnTo>
                  <a:lnTo>
                    <a:pt x="5961" y="1867"/>
                  </a:lnTo>
                  <a:lnTo>
                    <a:pt x="5946" y="1867"/>
                  </a:lnTo>
                  <a:lnTo>
                    <a:pt x="5934" y="1866"/>
                  </a:lnTo>
                  <a:lnTo>
                    <a:pt x="5923" y="1870"/>
                  </a:lnTo>
                  <a:lnTo>
                    <a:pt x="5915" y="1860"/>
                  </a:lnTo>
                  <a:lnTo>
                    <a:pt x="5904" y="1860"/>
                  </a:lnTo>
                  <a:lnTo>
                    <a:pt x="5894" y="1852"/>
                  </a:lnTo>
                  <a:lnTo>
                    <a:pt x="5882" y="1853"/>
                  </a:lnTo>
                  <a:lnTo>
                    <a:pt x="5872" y="1848"/>
                  </a:lnTo>
                  <a:lnTo>
                    <a:pt x="5861" y="1847"/>
                  </a:lnTo>
                  <a:lnTo>
                    <a:pt x="5850" y="1846"/>
                  </a:lnTo>
                  <a:lnTo>
                    <a:pt x="5839" y="1842"/>
                  </a:lnTo>
                  <a:lnTo>
                    <a:pt x="5828" y="1842"/>
                  </a:lnTo>
                  <a:lnTo>
                    <a:pt x="5817" y="1842"/>
                  </a:lnTo>
                  <a:lnTo>
                    <a:pt x="5806" y="1840"/>
                  </a:lnTo>
                  <a:lnTo>
                    <a:pt x="5815" y="1849"/>
                  </a:lnTo>
                  <a:lnTo>
                    <a:pt x="5827" y="1850"/>
                  </a:lnTo>
                  <a:lnTo>
                    <a:pt x="5836" y="1857"/>
                  </a:lnTo>
                  <a:lnTo>
                    <a:pt x="5848" y="1868"/>
                  </a:lnTo>
                  <a:lnTo>
                    <a:pt x="5857" y="1876"/>
                  </a:lnTo>
                  <a:lnTo>
                    <a:pt x="5850" y="1886"/>
                  </a:lnTo>
                  <a:lnTo>
                    <a:pt x="5839" y="1879"/>
                  </a:lnTo>
                  <a:lnTo>
                    <a:pt x="5829" y="1872"/>
                  </a:lnTo>
                  <a:lnTo>
                    <a:pt x="5821" y="1865"/>
                  </a:lnTo>
                  <a:lnTo>
                    <a:pt x="5811" y="1860"/>
                  </a:lnTo>
                  <a:lnTo>
                    <a:pt x="5800" y="1857"/>
                  </a:lnTo>
                  <a:lnTo>
                    <a:pt x="5790" y="1849"/>
                  </a:lnTo>
                  <a:lnTo>
                    <a:pt x="5780" y="1842"/>
                  </a:lnTo>
                  <a:lnTo>
                    <a:pt x="5775" y="1831"/>
                  </a:lnTo>
                  <a:lnTo>
                    <a:pt x="5764" y="1836"/>
                  </a:lnTo>
                  <a:lnTo>
                    <a:pt x="5753" y="1832"/>
                  </a:lnTo>
                  <a:lnTo>
                    <a:pt x="5743" y="1827"/>
                  </a:lnTo>
                  <a:lnTo>
                    <a:pt x="5730" y="1822"/>
                  </a:lnTo>
                  <a:lnTo>
                    <a:pt x="5739" y="1829"/>
                  </a:lnTo>
                  <a:lnTo>
                    <a:pt x="5751" y="1834"/>
                  </a:lnTo>
                  <a:lnTo>
                    <a:pt x="5762" y="1837"/>
                  </a:lnTo>
                  <a:lnTo>
                    <a:pt x="5773" y="1844"/>
                  </a:lnTo>
                  <a:lnTo>
                    <a:pt x="5784" y="1850"/>
                  </a:lnTo>
                  <a:lnTo>
                    <a:pt x="5795" y="1857"/>
                  </a:lnTo>
                  <a:lnTo>
                    <a:pt x="5799" y="1868"/>
                  </a:lnTo>
                  <a:lnTo>
                    <a:pt x="5788" y="1871"/>
                  </a:lnTo>
                  <a:lnTo>
                    <a:pt x="5775" y="1872"/>
                  </a:lnTo>
                  <a:lnTo>
                    <a:pt x="5764" y="1869"/>
                  </a:lnTo>
                  <a:lnTo>
                    <a:pt x="5749" y="1868"/>
                  </a:lnTo>
                  <a:lnTo>
                    <a:pt x="5740" y="1861"/>
                  </a:lnTo>
                  <a:lnTo>
                    <a:pt x="5729" y="1859"/>
                  </a:lnTo>
                  <a:lnTo>
                    <a:pt x="5719" y="1852"/>
                  </a:lnTo>
                  <a:lnTo>
                    <a:pt x="5708" y="1854"/>
                  </a:lnTo>
                  <a:lnTo>
                    <a:pt x="5697" y="1856"/>
                  </a:lnTo>
                  <a:lnTo>
                    <a:pt x="5685" y="1859"/>
                  </a:lnTo>
                  <a:lnTo>
                    <a:pt x="5674" y="1858"/>
                  </a:lnTo>
                  <a:lnTo>
                    <a:pt x="5659" y="1855"/>
                  </a:lnTo>
                  <a:lnTo>
                    <a:pt x="5648" y="1855"/>
                  </a:lnTo>
                  <a:lnTo>
                    <a:pt x="5635" y="1852"/>
                  </a:lnTo>
                  <a:lnTo>
                    <a:pt x="5621" y="1852"/>
                  </a:lnTo>
                  <a:lnTo>
                    <a:pt x="5613" y="1845"/>
                  </a:lnTo>
                  <a:lnTo>
                    <a:pt x="5599" y="1844"/>
                  </a:lnTo>
                  <a:lnTo>
                    <a:pt x="5588" y="1842"/>
                  </a:lnTo>
                  <a:lnTo>
                    <a:pt x="5576" y="1842"/>
                  </a:lnTo>
                  <a:lnTo>
                    <a:pt x="5564" y="1841"/>
                  </a:lnTo>
                  <a:lnTo>
                    <a:pt x="5552" y="1843"/>
                  </a:lnTo>
                  <a:lnTo>
                    <a:pt x="5563" y="1845"/>
                  </a:lnTo>
                  <a:lnTo>
                    <a:pt x="5574" y="1846"/>
                  </a:lnTo>
                  <a:lnTo>
                    <a:pt x="5586" y="1852"/>
                  </a:lnTo>
                  <a:lnTo>
                    <a:pt x="5570" y="1852"/>
                  </a:lnTo>
                  <a:lnTo>
                    <a:pt x="5555" y="1853"/>
                  </a:lnTo>
                  <a:lnTo>
                    <a:pt x="5545" y="1847"/>
                  </a:lnTo>
                  <a:lnTo>
                    <a:pt x="5534" y="1843"/>
                  </a:lnTo>
                  <a:lnTo>
                    <a:pt x="5524" y="1836"/>
                  </a:lnTo>
                  <a:lnTo>
                    <a:pt x="5515" y="1829"/>
                  </a:lnTo>
                  <a:lnTo>
                    <a:pt x="5511" y="1818"/>
                  </a:lnTo>
                  <a:lnTo>
                    <a:pt x="5512" y="1806"/>
                  </a:lnTo>
                  <a:lnTo>
                    <a:pt x="5526" y="1800"/>
                  </a:lnTo>
                  <a:lnTo>
                    <a:pt x="5513" y="1804"/>
                  </a:lnTo>
                  <a:lnTo>
                    <a:pt x="5503" y="1810"/>
                  </a:lnTo>
                  <a:lnTo>
                    <a:pt x="5494" y="1816"/>
                  </a:lnTo>
                  <a:lnTo>
                    <a:pt x="5489" y="1805"/>
                  </a:lnTo>
                  <a:lnTo>
                    <a:pt x="5478" y="1802"/>
                  </a:lnTo>
                  <a:lnTo>
                    <a:pt x="5469" y="1809"/>
                  </a:lnTo>
                  <a:lnTo>
                    <a:pt x="5481" y="1810"/>
                  </a:lnTo>
                  <a:lnTo>
                    <a:pt x="5473" y="1819"/>
                  </a:lnTo>
                  <a:lnTo>
                    <a:pt x="5462" y="1817"/>
                  </a:lnTo>
                  <a:lnTo>
                    <a:pt x="5450" y="1816"/>
                  </a:lnTo>
                  <a:lnTo>
                    <a:pt x="5438" y="1815"/>
                  </a:lnTo>
                  <a:lnTo>
                    <a:pt x="5432" y="1826"/>
                  </a:lnTo>
                  <a:lnTo>
                    <a:pt x="5423" y="1819"/>
                  </a:lnTo>
                  <a:lnTo>
                    <a:pt x="5411" y="1816"/>
                  </a:lnTo>
                  <a:lnTo>
                    <a:pt x="5422" y="1818"/>
                  </a:lnTo>
                  <a:lnTo>
                    <a:pt x="5415" y="1808"/>
                  </a:lnTo>
                  <a:lnTo>
                    <a:pt x="5401" y="1804"/>
                  </a:lnTo>
                  <a:lnTo>
                    <a:pt x="5389" y="1801"/>
                  </a:lnTo>
                  <a:lnTo>
                    <a:pt x="5376" y="1796"/>
                  </a:lnTo>
                  <a:lnTo>
                    <a:pt x="5367" y="1785"/>
                  </a:lnTo>
                  <a:lnTo>
                    <a:pt x="5361" y="1776"/>
                  </a:lnTo>
                  <a:lnTo>
                    <a:pt x="5352" y="1768"/>
                  </a:lnTo>
                  <a:lnTo>
                    <a:pt x="5343" y="1760"/>
                  </a:lnTo>
                  <a:lnTo>
                    <a:pt x="5338" y="1748"/>
                  </a:lnTo>
                  <a:lnTo>
                    <a:pt x="5349" y="1745"/>
                  </a:lnTo>
                  <a:lnTo>
                    <a:pt x="5342" y="1736"/>
                  </a:lnTo>
                  <a:lnTo>
                    <a:pt x="5334" y="1728"/>
                  </a:lnTo>
                  <a:lnTo>
                    <a:pt x="5346" y="1729"/>
                  </a:lnTo>
                  <a:lnTo>
                    <a:pt x="5356" y="1734"/>
                  </a:lnTo>
                  <a:lnTo>
                    <a:pt x="5370" y="1732"/>
                  </a:lnTo>
                  <a:lnTo>
                    <a:pt x="5384" y="1732"/>
                  </a:lnTo>
                  <a:lnTo>
                    <a:pt x="5396" y="1734"/>
                  </a:lnTo>
                  <a:lnTo>
                    <a:pt x="5403" y="1742"/>
                  </a:lnTo>
                  <a:lnTo>
                    <a:pt x="5414" y="1744"/>
                  </a:lnTo>
                  <a:lnTo>
                    <a:pt x="5426" y="1745"/>
                  </a:lnTo>
                  <a:lnTo>
                    <a:pt x="5442" y="1743"/>
                  </a:lnTo>
                  <a:lnTo>
                    <a:pt x="5454" y="1743"/>
                  </a:lnTo>
                  <a:lnTo>
                    <a:pt x="5464" y="1739"/>
                  </a:lnTo>
                  <a:lnTo>
                    <a:pt x="5478" y="1738"/>
                  </a:lnTo>
                  <a:lnTo>
                    <a:pt x="5467" y="1734"/>
                  </a:lnTo>
                  <a:lnTo>
                    <a:pt x="5458" y="1728"/>
                  </a:lnTo>
                  <a:lnTo>
                    <a:pt x="5446" y="1724"/>
                  </a:lnTo>
                  <a:lnTo>
                    <a:pt x="5435" y="1717"/>
                  </a:lnTo>
                  <a:lnTo>
                    <a:pt x="5433" y="1706"/>
                  </a:lnTo>
                  <a:lnTo>
                    <a:pt x="5421" y="1710"/>
                  </a:lnTo>
                  <a:lnTo>
                    <a:pt x="5409" y="1710"/>
                  </a:lnTo>
                  <a:lnTo>
                    <a:pt x="5397" y="1710"/>
                  </a:lnTo>
                  <a:lnTo>
                    <a:pt x="5383" y="1708"/>
                  </a:lnTo>
                  <a:lnTo>
                    <a:pt x="5369" y="1705"/>
                  </a:lnTo>
                  <a:lnTo>
                    <a:pt x="5358" y="1705"/>
                  </a:lnTo>
                  <a:lnTo>
                    <a:pt x="5346" y="1703"/>
                  </a:lnTo>
                  <a:lnTo>
                    <a:pt x="5335" y="1702"/>
                  </a:lnTo>
                  <a:lnTo>
                    <a:pt x="5324" y="1701"/>
                  </a:lnTo>
                  <a:lnTo>
                    <a:pt x="5312" y="1696"/>
                  </a:lnTo>
                  <a:lnTo>
                    <a:pt x="5303" y="1683"/>
                  </a:lnTo>
                  <a:lnTo>
                    <a:pt x="5305" y="1670"/>
                  </a:lnTo>
                  <a:lnTo>
                    <a:pt x="5307" y="1659"/>
                  </a:lnTo>
                  <a:lnTo>
                    <a:pt x="5313" y="1649"/>
                  </a:lnTo>
                  <a:lnTo>
                    <a:pt x="5307" y="1638"/>
                  </a:lnTo>
                  <a:lnTo>
                    <a:pt x="5298" y="1629"/>
                  </a:lnTo>
                  <a:lnTo>
                    <a:pt x="5296" y="1627"/>
                  </a:lnTo>
                  <a:close/>
                  <a:moveTo>
                    <a:pt x="3909" y="2029"/>
                  </a:moveTo>
                  <a:lnTo>
                    <a:pt x="3919" y="2025"/>
                  </a:lnTo>
                  <a:lnTo>
                    <a:pt x="3911" y="2017"/>
                  </a:lnTo>
                  <a:lnTo>
                    <a:pt x="3899" y="2013"/>
                  </a:lnTo>
                  <a:lnTo>
                    <a:pt x="3895" y="2003"/>
                  </a:lnTo>
                  <a:lnTo>
                    <a:pt x="3886" y="1995"/>
                  </a:lnTo>
                  <a:lnTo>
                    <a:pt x="3883" y="1984"/>
                  </a:lnTo>
                  <a:lnTo>
                    <a:pt x="3887" y="1973"/>
                  </a:lnTo>
                  <a:lnTo>
                    <a:pt x="3884" y="1961"/>
                  </a:lnTo>
                  <a:lnTo>
                    <a:pt x="3880" y="1950"/>
                  </a:lnTo>
                  <a:lnTo>
                    <a:pt x="3891" y="1948"/>
                  </a:lnTo>
                  <a:lnTo>
                    <a:pt x="3880" y="1944"/>
                  </a:lnTo>
                  <a:lnTo>
                    <a:pt x="3869" y="1943"/>
                  </a:lnTo>
                  <a:lnTo>
                    <a:pt x="3859" y="1939"/>
                  </a:lnTo>
                  <a:lnTo>
                    <a:pt x="3847" y="1937"/>
                  </a:lnTo>
                  <a:lnTo>
                    <a:pt x="3837" y="1935"/>
                  </a:lnTo>
                  <a:lnTo>
                    <a:pt x="3825" y="1937"/>
                  </a:lnTo>
                  <a:lnTo>
                    <a:pt x="3814" y="1938"/>
                  </a:lnTo>
                  <a:lnTo>
                    <a:pt x="3803" y="1937"/>
                  </a:lnTo>
                  <a:lnTo>
                    <a:pt x="3792" y="1940"/>
                  </a:lnTo>
                  <a:lnTo>
                    <a:pt x="3779" y="1938"/>
                  </a:lnTo>
                  <a:lnTo>
                    <a:pt x="3768" y="1938"/>
                  </a:lnTo>
                  <a:lnTo>
                    <a:pt x="3757" y="1936"/>
                  </a:lnTo>
                  <a:lnTo>
                    <a:pt x="3743" y="1934"/>
                  </a:lnTo>
                  <a:lnTo>
                    <a:pt x="3733" y="1929"/>
                  </a:lnTo>
                  <a:lnTo>
                    <a:pt x="3722" y="1926"/>
                  </a:lnTo>
                  <a:lnTo>
                    <a:pt x="3712" y="1922"/>
                  </a:lnTo>
                  <a:lnTo>
                    <a:pt x="3703" y="1916"/>
                  </a:lnTo>
                  <a:lnTo>
                    <a:pt x="3704" y="1904"/>
                  </a:lnTo>
                  <a:lnTo>
                    <a:pt x="3693" y="1905"/>
                  </a:lnTo>
                  <a:lnTo>
                    <a:pt x="3688" y="1894"/>
                  </a:lnTo>
                  <a:lnTo>
                    <a:pt x="3677" y="1889"/>
                  </a:lnTo>
                  <a:lnTo>
                    <a:pt x="3667" y="1882"/>
                  </a:lnTo>
                  <a:lnTo>
                    <a:pt x="3662" y="1871"/>
                  </a:lnTo>
                  <a:lnTo>
                    <a:pt x="3658" y="1860"/>
                  </a:lnTo>
                  <a:lnTo>
                    <a:pt x="3661" y="1848"/>
                  </a:lnTo>
                  <a:lnTo>
                    <a:pt x="3672" y="1844"/>
                  </a:lnTo>
                  <a:lnTo>
                    <a:pt x="3683" y="1840"/>
                  </a:lnTo>
                  <a:lnTo>
                    <a:pt x="3695" y="1837"/>
                  </a:lnTo>
                  <a:lnTo>
                    <a:pt x="3706" y="1835"/>
                  </a:lnTo>
                  <a:lnTo>
                    <a:pt x="3719" y="1832"/>
                  </a:lnTo>
                  <a:lnTo>
                    <a:pt x="3731" y="1830"/>
                  </a:lnTo>
                  <a:lnTo>
                    <a:pt x="3742" y="1828"/>
                  </a:lnTo>
                  <a:lnTo>
                    <a:pt x="3754" y="1827"/>
                  </a:lnTo>
                  <a:lnTo>
                    <a:pt x="3768" y="1825"/>
                  </a:lnTo>
                  <a:lnTo>
                    <a:pt x="3783" y="1823"/>
                  </a:lnTo>
                  <a:lnTo>
                    <a:pt x="3794" y="1821"/>
                  </a:lnTo>
                  <a:lnTo>
                    <a:pt x="3806" y="1821"/>
                  </a:lnTo>
                  <a:lnTo>
                    <a:pt x="3816" y="1820"/>
                  </a:lnTo>
                  <a:lnTo>
                    <a:pt x="3827" y="1817"/>
                  </a:lnTo>
                  <a:lnTo>
                    <a:pt x="3839" y="1817"/>
                  </a:lnTo>
                  <a:lnTo>
                    <a:pt x="3853" y="1818"/>
                  </a:lnTo>
                  <a:lnTo>
                    <a:pt x="3864" y="1822"/>
                  </a:lnTo>
                  <a:lnTo>
                    <a:pt x="3876" y="1822"/>
                  </a:lnTo>
                  <a:lnTo>
                    <a:pt x="3889" y="1823"/>
                  </a:lnTo>
                  <a:lnTo>
                    <a:pt x="3902" y="1822"/>
                  </a:lnTo>
                  <a:lnTo>
                    <a:pt x="3914" y="1825"/>
                  </a:lnTo>
                  <a:lnTo>
                    <a:pt x="3925" y="1827"/>
                  </a:lnTo>
                  <a:lnTo>
                    <a:pt x="3938" y="1829"/>
                  </a:lnTo>
                  <a:lnTo>
                    <a:pt x="3949" y="1831"/>
                  </a:lnTo>
                  <a:lnTo>
                    <a:pt x="3960" y="1828"/>
                  </a:lnTo>
                  <a:lnTo>
                    <a:pt x="3970" y="1822"/>
                  </a:lnTo>
                  <a:lnTo>
                    <a:pt x="3981" y="1824"/>
                  </a:lnTo>
                  <a:lnTo>
                    <a:pt x="3992" y="1822"/>
                  </a:lnTo>
                  <a:lnTo>
                    <a:pt x="4003" y="1823"/>
                  </a:lnTo>
                  <a:lnTo>
                    <a:pt x="4015" y="1822"/>
                  </a:lnTo>
                  <a:lnTo>
                    <a:pt x="4007" y="1814"/>
                  </a:lnTo>
                  <a:lnTo>
                    <a:pt x="3996" y="1812"/>
                  </a:lnTo>
                  <a:lnTo>
                    <a:pt x="3985" y="1811"/>
                  </a:lnTo>
                  <a:lnTo>
                    <a:pt x="3977" y="1803"/>
                  </a:lnTo>
                  <a:lnTo>
                    <a:pt x="3966" y="1796"/>
                  </a:lnTo>
                  <a:lnTo>
                    <a:pt x="3955" y="1792"/>
                  </a:lnTo>
                  <a:lnTo>
                    <a:pt x="3943" y="1792"/>
                  </a:lnTo>
                  <a:lnTo>
                    <a:pt x="3933" y="1789"/>
                  </a:lnTo>
                  <a:lnTo>
                    <a:pt x="3921" y="1787"/>
                  </a:lnTo>
                  <a:lnTo>
                    <a:pt x="3911" y="1782"/>
                  </a:lnTo>
                  <a:lnTo>
                    <a:pt x="3901" y="1778"/>
                  </a:lnTo>
                  <a:lnTo>
                    <a:pt x="3890" y="1776"/>
                  </a:lnTo>
                  <a:lnTo>
                    <a:pt x="3879" y="1776"/>
                  </a:lnTo>
                  <a:lnTo>
                    <a:pt x="3868" y="1773"/>
                  </a:lnTo>
                  <a:lnTo>
                    <a:pt x="3857" y="1774"/>
                  </a:lnTo>
                  <a:lnTo>
                    <a:pt x="3846" y="1776"/>
                  </a:lnTo>
                  <a:lnTo>
                    <a:pt x="3834" y="1776"/>
                  </a:lnTo>
                  <a:lnTo>
                    <a:pt x="3824" y="1781"/>
                  </a:lnTo>
                  <a:lnTo>
                    <a:pt x="3813" y="1782"/>
                  </a:lnTo>
                  <a:lnTo>
                    <a:pt x="3802" y="1785"/>
                  </a:lnTo>
                  <a:lnTo>
                    <a:pt x="3790" y="1784"/>
                  </a:lnTo>
                  <a:lnTo>
                    <a:pt x="3779" y="1785"/>
                  </a:lnTo>
                  <a:lnTo>
                    <a:pt x="3768" y="1785"/>
                  </a:lnTo>
                  <a:lnTo>
                    <a:pt x="3757" y="1784"/>
                  </a:lnTo>
                  <a:lnTo>
                    <a:pt x="3746" y="1786"/>
                  </a:lnTo>
                  <a:lnTo>
                    <a:pt x="3734" y="1785"/>
                  </a:lnTo>
                  <a:lnTo>
                    <a:pt x="3724" y="1781"/>
                  </a:lnTo>
                  <a:lnTo>
                    <a:pt x="3710" y="1782"/>
                  </a:lnTo>
                  <a:lnTo>
                    <a:pt x="3697" y="1785"/>
                  </a:lnTo>
                  <a:lnTo>
                    <a:pt x="3686" y="1785"/>
                  </a:lnTo>
                  <a:lnTo>
                    <a:pt x="3671" y="1783"/>
                  </a:lnTo>
                  <a:lnTo>
                    <a:pt x="3660" y="1784"/>
                  </a:lnTo>
                  <a:lnTo>
                    <a:pt x="3650" y="1781"/>
                  </a:lnTo>
                  <a:lnTo>
                    <a:pt x="3638" y="1779"/>
                  </a:lnTo>
                  <a:lnTo>
                    <a:pt x="3631" y="1770"/>
                  </a:lnTo>
                  <a:lnTo>
                    <a:pt x="3620" y="1763"/>
                  </a:lnTo>
                  <a:lnTo>
                    <a:pt x="3609" y="1757"/>
                  </a:lnTo>
                  <a:lnTo>
                    <a:pt x="3602" y="1748"/>
                  </a:lnTo>
                  <a:lnTo>
                    <a:pt x="3595" y="1738"/>
                  </a:lnTo>
                  <a:lnTo>
                    <a:pt x="3606" y="1731"/>
                  </a:lnTo>
                  <a:lnTo>
                    <a:pt x="3618" y="1724"/>
                  </a:lnTo>
                  <a:lnTo>
                    <a:pt x="3629" y="1720"/>
                  </a:lnTo>
                  <a:lnTo>
                    <a:pt x="3640" y="1717"/>
                  </a:lnTo>
                  <a:lnTo>
                    <a:pt x="3652" y="1715"/>
                  </a:lnTo>
                  <a:lnTo>
                    <a:pt x="3663" y="1713"/>
                  </a:lnTo>
                  <a:lnTo>
                    <a:pt x="3676" y="1710"/>
                  </a:lnTo>
                  <a:lnTo>
                    <a:pt x="3688" y="1709"/>
                  </a:lnTo>
                  <a:lnTo>
                    <a:pt x="3699" y="1702"/>
                  </a:lnTo>
                  <a:lnTo>
                    <a:pt x="3711" y="1699"/>
                  </a:lnTo>
                  <a:lnTo>
                    <a:pt x="3722" y="1696"/>
                  </a:lnTo>
                  <a:lnTo>
                    <a:pt x="3733" y="1694"/>
                  </a:lnTo>
                  <a:lnTo>
                    <a:pt x="3746" y="1695"/>
                  </a:lnTo>
                  <a:lnTo>
                    <a:pt x="3758" y="1694"/>
                  </a:lnTo>
                  <a:lnTo>
                    <a:pt x="3744" y="1692"/>
                  </a:lnTo>
                  <a:lnTo>
                    <a:pt x="3733" y="1688"/>
                  </a:lnTo>
                  <a:lnTo>
                    <a:pt x="3744" y="1682"/>
                  </a:lnTo>
                  <a:lnTo>
                    <a:pt x="3756" y="1678"/>
                  </a:lnTo>
                  <a:lnTo>
                    <a:pt x="3767" y="1679"/>
                  </a:lnTo>
                  <a:lnTo>
                    <a:pt x="3780" y="1684"/>
                  </a:lnTo>
                  <a:lnTo>
                    <a:pt x="3790" y="1680"/>
                  </a:lnTo>
                  <a:lnTo>
                    <a:pt x="3779" y="1679"/>
                  </a:lnTo>
                  <a:lnTo>
                    <a:pt x="3768" y="1678"/>
                  </a:lnTo>
                  <a:lnTo>
                    <a:pt x="3754" y="1673"/>
                  </a:lnTo>
                  <a:lnTo>
                    <a:pt x="3743" y="1676"/>
                  </a:lnTo>
                  <a:lnTo>
                    <a:pt x="3731" y="1679"/>
                  </a:lnTo>
                  <a:lnTo>
                    <a:pt x="3719" y="1679"/>
                  </a:lnTo>
                  <a:lnTo>
                    <a:pt x="3707" y="1682"/>
                  </a:lnTo>
                  <a:lnTo>
                    <a:pt x="3696" y="1684"/>
                  </a:lnTo>
                  <a:lnTo>
                    <a:pt x="3684" y="1687"/>
                  </a:lnTo>
                  <a:lnTo>
                    <a:pt x="3672" y="1689"/>
                  </a:lnTo>
                  <a:lnTo>
                    <a:pt x="3661" y="1690"/>
                  </a:lnTo>
                  <a:lnTo>
                    <a:pt x="3652" y="1684"/>
                  </a:lnTo>
                  <a:lnTo>
                    <a:pt x="3646" y="1694"/>
                  </a:lnTo>
                  <a:lnTo>
                    <a:pt x="3635" y="1691"/>
                  </a:lnTo>
                  <a:lnTo>
                    <a:pt x="3623" y="1693"/>
                  </a:lnTo>
                  <a:lnTo>
                    <a:pt x="3610" y="1693"/>
                  </a:lnTo>
                  <a:lnTo>
                    <a:pt x="3601" y="1684"/>
                  </a:lnTo>
                  <a:lnTo>
                    <a:pt x="3610" y="1676"/>
                  </a:lnTo>
                  <a:lnTo>
                    <a:pt x="3621" y="1673"/>
                  </a:lnTo>
                  <a:lnTo>
                    <a:pt x="3632" y="1674"/>
                  </a:lnTo>
                  <a:lnTo>
                    <a:pt x="3628" y="1664"/>
                  </a:lnTo>
                  <a:lnTo>
                    <a:pt x="3639" y="1659"/>
                  </a:lnTo>
                  <a:lnTo>
                    <a:pt x="3626" y="1659"/>
                  </a:lnTo>
                  <a:lnTo>
                    <a:pt x="3615" y="1660"/>
                  </a:lnTo>
                  <a:lnTo>
                    <a:pt x="3604" y="1667"/>
                  </a:lnTo>
                  <a:lnTo>
                    <a:pt x="3592" y="1662"/>
                  </a:lnTo>
                  <a:lnTo>
                    <a:pt x="3581" y="1662"/>
                  </a:lnTo>
                  <a:lnTo>
                    <a:pt x="3568" y="1660"/>
                  </a:lnTo>
                  <a:lnTo>
                    <a:pt x="3557" y="1661"/>
                  </a:lnTo>
                  <a:lnTo>
                    <a:pt x="3553" y="1649"/>
                  </a:lnTo>
                  <a:lnTo>
                    <a:pt x="3553" y="1637"/>
                  </a:lnTo>
                  <a:lnTo>
                    <a:pt x="3561" y="1624"/>
                  </a:lnTo>
                  <a:lnTo>
                    <a:pt x="3571" y="1616"/>
                  </a:lnTo>
                  <a:lnTo>
                    <a:pt x="3580" y="1609"/>
                  </a:lnTo>
                  <a:lnTo>
                    <a:pt x="3586" y="1599"/>
                  </a:lnTo>
                  <a:lnTo>
                    <a:pt x="3598" y="1596"/>
                  </a:lnTo>
                  <a:lnTo>
                    <a:pt x="3612" y="1593"/>
                  </a:lnTo>
                  <a:lnTo>
                    <a:pt x="3614" y="1581"/>
                  </a:lnTo>
                  <a:lnTo>
                    <a:pt x="3602" y="1578"/>
                  </a:lnTo>
                  <a:lnTo>
                    <a:pt x="3590" y="1574"/>
                  </a:lnTo>
                  <a:lnTo>
                    <a:pt x="3588" y="1563"/>
                  </a:lnTo>
                  <a:lnTo>
                    <a:pt x="3596" y="1554"/>
                  </a:lnTo>
                  <a:lnTo>
                    <a:pt x="3607" y="1547"/>
                  </a:lnTo>
                  <a:lnTo>
                    <a:pt x="3617" y="1540"/>
                  </a:lnTo>
                  <a:lnTo>
                    <a:pt x="3628" y="1535"/>
                  </a:lnTo>
                  <a:lnTo>
                    <a:pt x="3638" y="1528"/>
                  </a:lnTo>
                  <a:lnTo>
                    <a:pt x="3648" y="1521"/>
                  </a:lnTo>
                  <a:lnTo>
                    <a:pt x="3660" y="1509"/>
                  </a:lnTo>
                  <a:lnTo>
                    <a:pt x="3671" y="1507"/>
                  </a:lnTo>
                  <a:lnTo>
                    <a:pt x="3682" y="1504"/>
                  </a:lnTo>
                  <a:lnTo>
                    <a:pt x="3694" y="1500"/>
                  </a:lnTo>
                  <a:lnTo>
                    <a:pt x="3704" y="1494"/>
                  </a:lnTo>
                  <a:lnTo>
                    <a:pt x="3716" y="1491"/>
                  </a:lnTo>
                  <a:lnTo>
                    <a:pt x="3726" y="1485"/>
                  </a:lnTo>
                  <a:lnTo>
                    <a:pt x="3738" y="1483"/>
                  </a:lnTo>
                  <a:lnTo>
                    <a:pt x="3752" y="1478"/>
                  </a:lnTo>
                  <a:lnTo>
                    <a:pt x="3765" y="1474"/>
                  </a:lnTo>
                  <a:lnTo>
                    <a:pt x="3778" y="1470"/>
                  </a:lnTo>
                  <a:lnTo>
                    <a:pt x="3789" y="1466"/>
                  </a:lnTo>
                  <a:lnTo>
                    <a:pt x="3802" y="1461"/>
                  </a:lnTo>
                  <a:lnTo>
                    <a:pt x="3815" y="1456"/>
                  </a:lnTo>
                  <a:lnTo>
                    <a:pt x="3825" y="1453"/>
                  </a:lnTo>
                  <a:lnTo>
                    <a:pt x="3838" y="1454"/>
                  </a:lnTo>
                  <a:lnTo>
                    <a:pt x="3850" y="1460"/>
                  </a:lnTo>
                  <a:lnTo>
                    <a:pt x="3859" y="1469"/>
                  </a:lnTo>
                  <a:lnTo>
                    <a:pt x="3864" y="1480"/>
                  </a:lnTo>
                  <a:lnTo>
                    <a:pt x="3863" y="1492"/>
                  </a:lnTo>
                  <a:lnTo>
                    <a:pt x="3859" y="1503"/>
                  </a:lnTo>
                  <a:lnTo>
                    <a:pt x="3865" y="1520"/>
                  </a:lnTo>
                  <a:lnTo>
                    <a:pt x="3852" y="1523"/>
                  </a:lnTo>
                  <a:lnTo>
                    <a:pt x="3841" y="1528"/>
                  </a:lnTo>
                  <a:lnTo>
                    <a:pt x="3837" y="1540"/>
                  </a:lnTo>
                  <a:lnTo>
                    <a:pt x="3827" y="1545"/>
                  </a:lnTo>
                  <a:lnTo>
                    <a:pt x="3836" y="1551"/>
                  </a:lnTo>
                  <a:lnTo>
                    <a:pt x="3847" y="1547"/>
                  </a:lnTo>
                  <a:lnTo>
                    <a:pt x="3858" y="1541"/>
                  </a:lnTo>
                  <a:lnTo>
                    <a:pt x="3869" y="1539"/>
                  </a:lnTo>
                  <a:lnTo>
                    <a:pt x="3881" y="1539"/>
                  </a:lnTo>
                  <a:lnTo>
                    <a:pt x="3891" y="1534"/>
                  </a:lnTo>
                  <a:lnTo>
                    <a:pt x="3882" y="1541"/>
                  </a:lnTo>
                  <a:lnTo>
                    <a:pt x="3894" y="1538"/>
                  </a:lnTo>
                  <a:lnTo>
                    <a:pt x="3888" y="1529"/>
                  </a:lnTo>
                  <a:lnTo>
                    <a:pt x="3895" y="1516"/>
                  </a:lnTo>
                  <a:lnTo>
                    <a:pt x="3902" y="1506"/>
                  </a:lnTo>
                  <a:lnTo>
                    <a:pt x="3914" y="1498"/>
                  </a:lnTo>
                  <a:lnTo>
                    <a:pt x="3926" y="1498"/>
                  </a:lnTo>
                  <a:lnTo>
                    <a:pt x="3937" y="1501"/>
                  </a:lnTo>
                  <a:lnTo>
                    <a:pt x="3952" y="1504"/>
                  </a:lnTo>
                  <a:lnTo>
                    <a:pt x="3963" y="1510"/>
                  </a:lnTo>
                  <a:lnTo>
                    <a:pt x="3977" y="1511"/>
                  </a:lnTo>
                  <a:lnTo>
                    <a:pt x="3987" y="1516"/>
                  </a:lnTo>
                  <a:lnTo>
                    <a:pt x="3998" y="1519"/>
                  </a:lnTo>
                  <a:lnTo>
                    <a:pt x="4008" y="1523"/>
                  </a:lnTo>
                  <a:lnTo>
                    <a:pt x="4018" y="1531"/>
                  </a:lnTo>
                  <a:lnTo>
                    <a:pt x="4029" y="1532"/>
                  </a:lnTo>
                  <a:lnTo>
                    <a:pt x="4030" y="1544"/>
                  </a:lnTo>
                  <a:lnTo>
                    <a:pt x="4023" y="1553"/>
                  </a:lnTo>
                  <a:lnTo>
                    <a:pt x="4013" y="1559"/>
                  </a:lnTo>
                  <a:lnTo>
                    <a:pt x="4007" y="1569"/>
                  </a:lnTo>
                  <a:lnTo>
                    <a:pt x="3996" y="1574"/>
                  </a:lnTo>
                  <a:lnTo>
                    <a:pt x="4005" y="1580"/>
                  </a:lnTo>
                  <a:lnTo>
                    <a:pt x="4017" y="1580"/>
                  </a:lnTo>
                  <a:lnTo>
                    <a:pt x="4006" y="1576"/>
                  </a:lnTo>
                  <a:lnTo>
                    <a:pt x="4018" y="1568"/>
                  </a:lnTo>
                  <a:lnTo>
                    <a:pt x="4030" y="1564"/>
                  </a:lnTo>
                  <a:lnTo>
                    <a:pt x="4020" y="1571"/>
                  </a:lnTo>
                  <a:lnTo>
                    <a:pt x="4029" y="1577"/>
                  </a:lnTo>
                  <a:lnTo>
                    <a:pt x="4039" y="1570"/>
                  </a:lnTo>
                  <a:lnTo>
                    <a:pt x="4048" y="1561"/>
                  </a:lnTo>
                  <a:lnTo>
                    <a:pt x="4057" y="1552"/>
                  </a:lnTo>
                  <a:lnTo>
                    <a:pt x="4071" y="1554"/>
                  </a:lnTo>
                  <a:lnTo>
                    <a:pt x="4082" y="1553"/>
                  </a:lnTo>
                  <a:lnTo>
                    <a:pt x="4092" y="1560"/>
                  </a:lnTo>
                  <a:lnTo>
                    <a:pt x="4102" y="1565"/>
                  </a:lnTo>
                  <a:lnTo>
                    <a:pt x="4093" y="1557"/>
                  </a:lnTo>
                  <a:lnTo>
                    <a:pt x="4105" y="1559"/>
                  </a:lnTo>
                  <a:lnTo>
                    <a:pt x="4115" y="1561"/>
                  </a:lnTo>
                  <a:lnTo>
                    <a:pt x="4107" y="1552"/>
                  </a:lnTo>
                  <a:lnTo>
                    <a:pt x="4100" y="1543"/>
                  </a:lnTo>
                  <a:lnTo>
                    <a:pt x="4088" y="1542"/>
                  </a:lnTo>
                  <a:lnTo>
                    <a:pt x="4093" y="1532"/>
                  </a:lnTo>
                  <a:lnTo>
                    <a:pt x="4104" y="1535"/>
                  </a:lnTo>
                  <a:lnTo>
                    <a:pt x="4116" y="1533"/>
                  </a:lnTo>
                  <a:lnTo>
                    <a:pt x="4103" y="1530"/>
                  </a:lnTo>
                  <a:lnTo>
                    <a:pt x="4090" y="1532"/>
                  </a:lnTo>
                  <a:lnTo>
                    <a:pt x="4089" y="1520"/>
                  </a:lnTo>
                  <a:lnTo>
                    <a:pt x="4076" y="1519"/>
                  </a:lnTo>
                  <a:lnTo>
                    <a:pt x="4066" y="1513"/>
                  </a:lnTo>
                  <a:lnTo>
                    <a:pt x="4058" y="1505"/>
                  </a:lnTo>
                  <a:lnTo>
                    <a:pt x="4071" y="1498"/>
                  </a:lnTo>
                  <a:lnTo>
                    <a:pt x="4085" y="1499"/>
                  </a:lnTo>
                  <a:lnTo>
                    <a:pt x="4097" y="1500"/>
                  </a:lnTo>
                  <a:lnTo>
                    <a:pt x="4107" y="1502"/>
                  </a:lnTo>
                  <a:lnTo>
                    <a:pt x="4118" y="1507"/>
                  </a:lnTo>
                  <a:lnTo>
                    <a:pt x="4123" y="1517"/>
                  </a:lnTo>
                  <a:lnTo>
                    <a:pt x="4135" y="1523"/>
                  </a:lnTo>
                  <a:lnTo>
                    <a:pt x="4148" y="1528"/>
                  </a:lnTo>
                  <a:lnTo>
                    <a:pt x="4159" y="1529"/>
                  </a:lnTo>
                  <a:lnTo>
                    <a:pt x="4167" y="1538"/>
                  </a:lnTo>
                  <a:lnTo>
                    <a:pt x="4160" y="1548"/>
                  </a:lnTo>
                  <a:lnTo>
                    <a:pt x="4171" y="1547"/>
                  </a:lnTo>
                  <a:lnTo>
                    <a:pt x="4182" y="1551"/>
                  </a:lnTo>
                  <a:lnTo>
                    <a:pt x="4186" y="1562"/>
                  </a:lnTo>
                  <a:lnTo>
                    <a:pt x="4183" y="1574"/>
                  </a:lnTo>
                  <a:lnTo>
                    <a:pt x="4187" y="1585"/>
                  </a:lnTo>
                  <a:lnTo>
                    <a:pt x="4191" y="1597"/>
                  </a:lnTo>
                  <a:lnTo>
                    <a:pt x="4198" y="1606"/>
                  </a:lnTo>
                  <a:lnTo>
                    <a:pt x="4197" y="1619"/>
                  </a:lnTo>
                  <a:lnTo>
                    <a:pt x="4208" y="1623"/>
                  </a:lnTo>
                  <a:lnTo>
                    <a:pt x="4202" y="1635"/>
                  </a:lnTo>
                  <a:lnTo>
                    <a:pt x="4205" y="1646"/>
                  </a:lnTo>
                  <a:lnTo>
                    <a:pt x="4216" y="1652"/>
                  </a:lnTo>
                  <a:lnTo>
                    <a:pt x="4221" y="1663"/>
                  </a:lnTo>
                  <a:lnTo>
                    <a:pt x="4232" y="1667"/>
                  </a:lnTo>
                  <a:lnTo>
                    <a:pt x="4230" y="1653"/>
                  </a:lnTo>
                  <a:lnTo>
                    <a:pt x="4242" y="1654"/>
                  </a:lnTo>
                  <a:lnTo>
                    <a:pt x="4250" y="1645"/>
                  </a:lnTo>
                  <a:lnTo>
                    <a:pt x="4262" y="1644"/>
                  </a:lnTo>
                  <a:lnTo>
                    <a:pt x="4253" y="1636"/>
                  </a:lnTo>
                  <a:lnTo>
                    <a:pt x="4264" y="1632"/>
                  </a:lnTo>
                  <a:lnTo>
                    <a:pt x="4255" y="1625"/>
                  </a:lnTo>
                  <a:lnTo>
                    <a:pt x="4245" y="1618"/>
                  </a:lnTo>
                  <a:lnTo>
                    <a:pt x="4242" y="1606"/>
                  </a:lnTo>
                  <a:lnTo>
                    <a:pt x="4235" y="1597"/>
                  </a:lnTo>
                  <a:lnTo>
                    <a:pt x="4232" y="1586"/>
                  </a:lnTo>
                  <a:lnTo>
                    <a:pt x="4235" y="1574"/>
                  </a:lnTo>
                  <a:lnTo>
                    <a:pt x="4228" y="1563"/>
                  </a:lnTo>
                  <a:lnTo>
                    <a:pt x="4231" y="1550"/>
                  </a:lnTo>
                  <a:lnTo>
                    <a:pt x="4222" y="1543"/>
                  </a:lnTo>
                  <a:lnTo>
                    <a:pt x="4219" y="1531"/>
                  </a:lnTo>
                  <a:lnTo>
                    <a:pt x="4215" y="1518"/>
                  </a:lnTo>
                  <a:lnTo>
                    <a:pt x="4214" y="1506"/>
                  </a:lnTo>
                  <a:lnTo>
                    <a:pt x="4209" y="1493"/>
                  </a:lnTo>
                  <a:lnTo>
                    <a:pt x="4207" y="1479"/>
                  </a:lnTo>
                  <a:lnTo>
                    <a:pt x="4216" y="1473"/>
                  </a:lnTo>
                  <a:lnTo>
                    <a:pt x="4228" y="1476"/>
                  </a:lnTo>
                  <a:lnTo>
                    <a:pt x="4219" y="1469"/>
                  </a:lnTo>
                  <a:lnTo>
                    <a:pt x="4219" y="1457"/>
                  </a:lnTo>
                  <a:lnTo>
                    <a:pt x="4230" y="1457"/>
                  </a:lnTo>
                  <a:lnTo>
                    <a:pt x="4241" y="1459"/>
                  </a:lnTo>
                  <a:lnTo>
                    <a:pt x="4252" y="1462"/>
                  </a:lnTo>
                  <a:lnTo>
                    <a:pt x="4263" y="1468"/>
                  </a:lnTo>
                  <a:lnTo>
                    <a:pt x="4273" y="1475"/>
                  </a:lnTo>
                  <a:lnTo>
                    <a:pt x="4284" y="1475"/>
                  </a:lnTo>
                  <a:lnTo>
                    <a:pt x="4278" y="1464"/>
                  </a:lnTo>
                  <a:lnTo>
                    <a:pt x="4288" y="1460"/>
                  </a:lnTo>
                  <a:lnTo>
                    <a:pt x="4299" y="1464"/>
                  </a:lnTo>
                  <a:lnTo>
                    <a:pt x="4308" y="1471"/>
                  </a:lnTo>
                  <a:lnTo>
                    <a:pt x="4319" y="1477"/>
                  </a:lnTo>
                  <a:lnTo>
                    <a:pt x="4329" y="1484"/>
                  </a:lnTo>
                  <a:lnTo>
                    <a:pt x="4342" y="1491"/>
                  </a:lnTo>
                  <a:lnTo>
                    <a:pt x="4353" y="1494"/>
                  </a:lnTo>
                  <a:lnTo>
                    <a:pt x="4360" y="1504"/>
                  </a:lnTo>
                  <a:lnTo>
                    <a:pt x="4370" y="1510"/>
                  </a:lnTo>
                  <a:lnTo>
                    <a:pt x="4376" y="1521"/>
                  </a:lnTo>
                  <a:lnTo>
                    <a:pt x="4383" y="1530"/>
                  </a:lnTo>
                  <a:lnTo>
                    <a:pt x="4383" y="1541"/>
                  </a:lnTo>
                  <a:lnTo>
                    <a:pt x="4384" y="1553"/>
                  </a:lnTo>
                  <a:lnTo>
                    <a:pt x="4390" y="1564"/>
                  </a:lnTo>
                  <a:lnTo>
                    <a:pt x="4393" y="1576"/>
                  </a:lnTo>
                  <a:lnTo>
                    <a:pt x="4399" y="1588"/>
                  </a:lnTo>
                  <a:lnTo>
                    <a:pt x="4405" y="1599"/>
                  </a:lnTo>
                  <a:lnTo>
                    <a:pt x="4405" y="1611"/>
                  </a:lnTo>
                  <a:lnTo>
                    <a:pt x="4410" y="1622"/>
                  </a:lnTo>
                  <a:lnTo>
                    <a:pt x="4411" y="1634"/>
                  </a:lnTo>
                  <a:lnTo>
                    <a:pt x="4418" y="1645"/>
                  </a:lnTo>
                  <a:lnTo>
                    <a:pt x="4430" y="1650"/>
                  </a:lnTo>
                  <a:lnTo>
                    <a:pt x="4436" y="1660"/>
                  </a:lnTo>
                  <a:lnTo>
                    <a:pt x="4439" y="1672"/>
                  </a:lnTo>
                  <a:lnTo>
                    <a:pt x="4441" y="1684"/>
                  </a:lnTo>
                  <a:lnTo>
                    <a:pt x="4443" y="1696"/>
                  </a:lnTo>
                  <a:lnTo>
                    <a:pt x="4432" y="1696"/>
                  </a:lnTo>
                  <a:lnTo>
                    <a:pt x="4435" y="1707"/>
                  </a:lnTo>
                  <a:lnTo>
                    <a:pt x="4429" y="1718"/>
                  </a:lnTo>
                  <a:lnTo>
                    <a:pt x="4427" y="1730"/>
                  </a:lnTo>
                  <a:lnTo>
                    <a:pt x="4437" y="1739"/>
                  </a:lnTo>
                  <a:lnTo>
                    <a:pt x="4450" y="1742"/>
                  </a:lnTo>
                  <a:lnTo>
                    <a:pt x="4457" y="1750"/>
                  </a:lnTo>
                  <a:lnTo>
                    <a:pt x="4460" y="1764"/>
                  </a:lnTo>
                  <a:lnTo>
                    <a:pt x="4471" y="1766"/>
                  </a:lnTo>
                  <a:lnTo>
                    <a:pt x="4481" y="1772"/>
                  </a:lnTo>
                  <a:lnTo>
                    <a:pt x="4488" y="1781"/>
                  </a:lnTo>
                  <a:lnTo>
                    <a:pt x="4501" y="1785"/>
                  </a:lnTo>
                  <a:lnTo>
                    <a:pt x="4511" y="1789"/>
                  </a:lnTo>
                  <a:lnTo>
                    <a:pt x="4520" y="1796"/>
                  </a:lnTo>
                  <a:lnTo>
                    <a:pt x="4515" y="1784"/>
                  </a:lnTo>
                  <a:lnTo>
                    <a:pt x="4524" y="1777"/>
                  </a:lnTo>
                  <a:lnTo>
                    <a:pt x="4533" y="1784"/>
                  </a:lnTo>
                  <a:lnTo>
                    <a:pt x="4531" y="1795"/>
                  </a:lnTo>
                  <a:lnTo>
                    <a:pt x="4543" y="1797"/>
                  </a:lnTo>
                  <a:lnTo>
                    <a:pt x="4553" y="1801"/>
                  </a:lnTo>
                  <a:lnTo>
                    <a:pt x="4564" y="1808"/>
                  </a:lnTo>
                  <a:lnTo>
                    <a:pt x="4572" y="1816"/>
                  </a:lnTo>
                  <a:lnTo>
                    <a:pt x="4583" y="1819"/>
                  </a:lnTo>
                  <a:lnTo>
                    <a:pt x="4593" y="1824"/>
                  </a:lnTo>
                  <a:lnTo>
                    <a:pt x="4603" y="1819"/>
                  </a:lnTo>
                  <a:lnTo>
                    <a:pt x="4605" y="1831"/>
                  </a:lnTo>
                  <a:lnTo>
                    <a:pt x="4611" y="1841"/>
                  </a:lnTo>
                  <a:lnTo>
                    <a:pt x="4620" y="1834"/>
                  </a:lnTo>
                  <a:lnTo>
                    <a:pt x="4630" y="1838"/>
                  </a:lnTo>
                  <a:lnTo>
                    <a:pt x="4636" y="1829"/>
                  </a:lnTo>
                  <a:lnTo>
                    <a:pt x="4643" y="1839"/>
                  </a:lnTo>
                  <a:lnTo>
                    <a:pt x="4648" y="1850"/>
                  </a:lnTo>
                  <a:lnTo>
                    <a:pt x="4647" y="1862"/>
                  </a:lnTo>
                  <a:lnTo>
                    <a:pt x="4650" y="1876"/>
                  </a:lnTo>
                  <a:lnTo>
                    <a:pt x="4648" y="1888"/>
                  </a:lnTo>
                  <a:lnTo>
                    <a:pt x="4637" y="1892"/>
                  </a:lnTo>
                  <a:lnTo>
                    <a:pt x="4626" y="1892"/>
                  </a:lnTo>
                  <a:lnTo>
                    <a:pt x="4619" y="1882"/>
                  </a:lnTo>
                  <a:lnTo>
                    <a:pt x="4615" y="1870"/>
                  </a:lnTo>
                  <a:lnTo>
                    <a:pt x="4610" y="1881"/>
                  </a:lnTo>
                  <a:lnTo>
                    <a:pt x="4603" y="1891"/>
                  </a:lnTo>
                  <a:lnTo>
                    <a:pt x="4592" y="1882"/>
                  </a:lnTo>
                  <a:lnTo>
                    <a:pt x="4582" y="1875"/>
                  </a:lnTo>
                  <a:lnTo>
                    <a:pt x="4580" y="1863"/>
                  </a:lnTo>
                  <a:lnTo>
                    <a:pt x="4575" y="1874"/>
                  </a:lnTo>
                  <a:lnTo>
                    <a:pt x="4570" y="1863"/>
                  </a:lnTo>
                  <a:lnTo>
                    <a:pt x="4562" y="1871"/>
                  </a:lnTo>
                  <a:lnTo>
                    <a:pt x="4552" y="1879"/>
                  </a:lnTo>
                  <a:lnTo>
                    <a:pt x="4541" y="1881"/>
                  </a:lnTo>
                  <a:lnTo>
                    <a:pt x="4550" y="1889"/>
                  </a:lnTo>
                  <a:lnTo>
                    <a:pt x="4552" y="1901"/>
                  </a:lnTo>
                  <a:lnTo>
                    <a:pt x="4540" y="1904"/>
                  </a:lnTo>
                  <a:lnTo>
                    <a:pt x="4530" y="1904"/>
                  </a:lnTo>
                  <a:lnTo>
                    <a:pt x="4518" y="1900"/>
                  </a:lnTo>
                  <a:lnTo>
                    <a:pt x="4509" y="1894"/>
                  </a:lnTo>
                  <a:lnTo>
                    <a:pt x="4498" y="1889"/>
                  </a:lnTo>
                  <a:lnTo>
                    <a:pt x="4501" y="1901"/>
                  </a:lnTo>
                  <a:lnTo>
                    <a:pt x="4511" y="1905"/>
                  </a:lnTo>
                  <a:lnTo>
                    <a:pt x="4514" y="1917"/>
                  </a:lnTo>
                  <a:lnTo>
                    <a:pt x="4518" y="1905"/>
                  </a:lnTo>
                  <a:lnTo>
                    <a:pt x="4522" y="1917"/>
                  </a:lnTo>
                  <a:lnTo>
                    <a:pt x="4520" y="1928"/>
                  </a:lnTo>
                  <a:lnTo>
                    <a:pt x="4516" y="1940"/>
                  </a:lnTo>
                  <a:lnTo>
                    <a:pt x="4510" y="1951"/>
                  </a:lnTo>
                  <a:lnTo>
                    <a:pt x="4519" y="1943"/>
                  </a:lnTo>
                  <a:lnTo>
                    <a:pt x="4526" y="1933"/>
                  </a:lnTo>
                  <a:lnTo>
                    <a:pt x="4532" y="1923"/>
                  </a:lnTo>
                  <a:lnTo>
                    <a:pt x="4543" y="1921"/>
                  </a:lnTo>
                  <a:lnTo>
                    <a:pt x="4553" y="1918"/>
                  </a:lnTo>
                  <a:lnTo>
                    <a:pt x="4564" y="1914"/>
                  </a:lnTo>
                  <a:lnTo>
                    <a:pt x="4575" y="1911"/>
                  </a:lnTo>
                  <a:lnTo>
                    <a:pt x="4585" y="1919"/>
                  </a:lnTo>
                  <a:lnTo>
                    <a:pt x="4577" y="1927"/>
                  </a:lnTo>
                  <a:lnTo>
                    <a:pt x="4580" y="1939"/>
                  </a:lnTo>
                  <a:lnTo>
                    <a:pt x="4569" y="1936"/>
                  </a:lnTo>
                  <a:lnTo>
                    <a:pt x="4575" y="1945"/>
                  </a:lnTo>
                  <a:lnTo>
                    <a:pt x="4584" y="1937"/>
                  </a:lnTo>
                  <a:lnTo>
                    <a:pt x="4594" y="1944"/>
                  </a:lnTo>
                  <a:lnTo>
                    <a:pt x="4595" y="1957"/>
                  </a:lnTo>
                  <a:lnTo>
                    <a:pt x="4591" y="1968"/>
                  </a:lnTo>
                  <a:lnTo>
                    <a:pt x="4579" y="1967"/>
                  </a:lnTo>
                  <a:lnTo>
                    <a:pt x="4569" y="1972"/>
                  </a:lnTo>
                  <a:lnTo>
                    <a:pt x="4558" y="1972"/>
                  </a:lnTo>
                  <a:lnTo>
                    <a:pt x="4552" y="1982"/>
                  </a:lnTo>
                  <a:lnTo>
                    <a:pt x="4541" y="1979"/>
                  </a:lnTo>
                  <a:lnTo>
                    <a:pt x="4532" y="1987"/>
                  </a:lnTo>
                  <a:lnTo>
                    <a:pt x="4522" y="1990"/>
                  </a:lnTo>
                  <a:lnTo>
                    <a:pt x="4510" y="1985"/>
                  </a:lnTo>
                  <a:lnTo>
                    <a:pt x="4500" y="1988"/>
                  </a:lnTo>
                  <a:lnTo>
                    <a:pt x="4488" y="1986"/>
                  </a:lnTo>
                  <a:lnTo>
                    <a:pt x="4477" y="1986"/>
                  </a:lnTo>
                  <a:lnTo>
                    <a:pt x="4467" y="1982"/>
                  </a:lnTo>
                  <a:lnTo>
                    <a:pt x="4455" y="1984"/>
                  </a:lnTo>
                  <a:lnTo>
                    <a:pt x="4445" y="1979"/>
                  </a:lnTo>
                  <a:lnTo>
                    <a:pt x="4435" y="1974"/>
                  </a:lnTo>
                  <a:lnTo>
                    <a:pt x="4428" y="1984"/>
                  </a:lnTo>
                  <a:lnTo>
                    <a:pt x="4417" y="1983"/>
                  </a:lnTo>
                  <a:lnTo>
                    <a:pt x="4402" y="1981"/>
                  </a:lnTo>
                  <a:lnTo>
                    <a:pt x="4391" y="1977"/>
                  </a:lnTo>
                  <a:lnTo>
                    <a:pt x="4398" y="1968"/>
                  </a:lnTo>
                  <a:lnTo>
                    <a:pt x="4399" y="1955"/>
                  </a:lnTo>
                  <a:lnTo>
                    <a:pt x="4388" y="1956"/>
                  </a:lnTo>
                  <a:lnTo>
                    <a:pt x="4399" y="1959"/>
                  </a:lnTo>
                  <a:lnTo>
                    <a:pt x="4387" y="1959"/>
                  </a:lnTo>
                  <a:lnTo>
                    <a:pt x="4375" y="1957"/>
                  </a:lnTo>
                  <a:lnTo>
                    <a:pt x="4366" y="1950"/>
                  </a:lnTo>
                  <a:lnTo>
                    <a:pt x="4355" y="1948"/>
                  </a:lnTo>
                  <a:lnTo>
                    <a:pt x="4345" y="1951"/>
                  </a:lnTo>
                  <a:lnTo>
                    <a:pt x="4333" y="1950"/>
                  </a:lnTo>
                  <a:lnTo>
                    <a:pt x="4322" y="1948"/>
                  </a:lnTo>
                  <a:lnTo>
                    <a:pt x="4326" y="1936"/>
                  </a:lnTo>
                  <a:lnTo>
                    <a:pt x="4321" y="1924"/>
                  </a:lnTo>
                  <a:lnTo>
                    <a:pt x="4313" y="1916"/>
                  </a:lnTo>
                  <a:lnTo>
                    <a:pt x="4302" y="1914"/>
                  </a:lnTo>
                  <a:lnTo>
                    <a:pt x="4297" y="1925"/>
                  </a:lnTo>
                  <a:lnTo>
                    <a:pt x="4285" y="1928"/>
                  </a:lnTo>
                  <a:lnTo>
                    <a:pt x="4286" y="1939"/>
                  </a:lnTo>
                  <a:lnTo>
                    <a:pt x="4278" y="1947"/>
                  </a:lnTo>
                  <a:lnTo>
                    <a:pt x="4270" y="1956"/>
                  </a:lnTo>
                  <a:lnTo>
                    <a:pt x="4260" y="1966"/>
                  </a:lnTo>
                  <a:lnTo>
                    <a:pt x="4250" y="1971"/>
                  </a:lnTo>
                  <a:lnTo>
                    <a:pt x="4239" y="1972"/>
                  </a:lnTo>
                  <a:lnTo>
                    <a:pt x="4228" y="1973"/>
                  </a:lnTo>
                  <a:lnTo>
                    <a:pt x="4216" y="1975"/>
                  </a:lnTo>
                  <a:lnTo>
                    <a:pt x="4203" y="1975"/>
                  </a:lnTo>
                  <a:lnTo>
                    <a:pt x="4189" y="1974"/>
                  </a:lnTo>
                  <a:lnTo>
                    <a:pt x="4183" y="1985"/>
                  </a:lnTo>
                  <a:lnTo>
                    <a:pt x="4173" y="1992"/>
                  </a:lnTo>
                  <a:lnTo>
                    <a:pt x="4160" y="1998"/>
                  </a:lnTo>
                  <a:lnTo>
                    <a:pt x="4150" y="2001"/>
                  </a:lnTo>
                  <a:lnTo>
                    <a:pt x="4136" y="2002"/>
                  </a:lnTo>
                  <a:lnTo>
                    <a:pt x="4124" y="2007"/>
                  </a:lnTo>
                  <a:lnTo>
                    <a:pt x="4112" y="2009"/>
                  </a:lnTo>
                  <a:lnTo>
                    <a:pt x="4101" y="2010"/>
                  </a:lnTo>
                  <a:lnTo>
                    <a:pt x="4089" y="2009"/>
                  </a:lnTo>
                  <a:lnTo>
                    <a:pt x="4079" y="2016"/>
                  </a:lnTo>
                  <a:lnTo>
                    <a:pt x="4069" y="2010"/>
                  </a:lnTo>
                  <a:lnTo>
                    <a:pt x="4057" y="2015"/>
                  </a:lnTo>
                  <a:lnTo>
                    <a:pt x="4046" y="2018"/>
                  </a:lnTo>
                  <a:lnTo>
                    <a:pt x="4035" y="2015"/>
                  </a:lnTo>
                  <a:lnTo>
                    <a:pt x="4019" y="2014"/>
                  </a:lnTo>
                  <a:lnTo>
                    <a:pt x="4029" y="2019"/>
                  </a:lnTo>
                  <a:lnTo>
                    <a:pt x="4016" y="2020"/>
                  </a:lnTo>
                  <a:lnTo>
                    <a:pt x="4005" y="2019"/>
                  </a:lnTo>
                  <a:lnTo>
                    <a:pt x="3992" y="2020"/>
                  </a:lnTo>
                  <a:lnTo>
                    <a:pt x="3981" y="2022"/>
                  </a:lnTo>
                  <a:lnTo>
                    <a:pt x="3969" y="2021"/>
                  </a:lnTo>
                  <a:lnTo>
                    <a:pt x="3955" y="2023"/>
                  </a:lnTo>
                  <a:lnTo>
                    <a:pt x="3944" y="2024"/>
                  </a:lnTo>
                  <a:lnTo>
                    <a:pt x="3933" y="2027"/>
                  </a:lnTo>
                  <a:lnTo>
                    <a:pt x="3921" y="2026"/>
                  </a:lnTo>
                  <a:lnTo>
                    <a:pt x="3911" y="2028"/>
                  </a:lnTo>
                  <a:lnTo>
                    <a:pt x="3909" y="2029"/>
                  </a:lnTo>
                  <a:close/>
                  <a:moveTo>
                    <a:pt x="3981" y="939"/>
                  </a:moveTo>
                  <a:lnTo>
                    <a:pt x="3967" y="936"/>
                  </a:lnTo>
                  <a:lnTo>
                    <a:pt x="3954" y="933"/>
                  </a:lnTo>
                  <a:lnTo>
                    <a:pt x="3946" y="925"/>
                  </a:lnTo>
                  <a:lnTo>
                    <a:pt x="3935" y="923"/>
                  </a:lnTo>
                  <a:lnTo>
                    <a:pt x="3923" y="918"/>
                  </a:lnTo>
                  <a:lnTo>
                    <a:pt x="3912" y="913"/>
                  </a:lnTo>
                  <a:lnTo>
                    <a:pt x="3912" y="900"/>
                  </a:lnTo>
                  <a:lnTo>
                    <a:pt x="3909" y="888"/>
                  </a:lnTo>
                  <a:lnTo>
                    <a:pt x="3903" y="877"/>
                  </a:lnTo>
                  <a:lnTo>
                    <a:pt x="3906" y="864"/>
                  </a:lnTo>
                  <a:lnTo>
                    <a:pt x="3916" y="857"/>
                  </a:lnTo>
                  <a:lnTo>
                    <a:pt x="3927" y="857"/>
                  </a:lnTo>
                  <a:lnTo>
                    <a:pt x="3937" y="853"/>
                  </a:lnTo>
                  <a:lnTo>
                    <a:pt x="3948" y="848"/>
                  </a:lnTo>
                  <a:lnTo>
                    <a:pt x="3960" y="846"/>
                  </a:lnTo>
                  <a:lnTo>
                    <a:pt x="3974" y="844"/>
                  </a:lnTo>
                  <a:lnTo>
                    <a:pt x="3985" y="843"/>
                  </a:lnTo>
                  <a:lnTo>
                    <a:pt x="3996" y="842"/>
                  </a:lnTo>
                  <a:lnTo>
                    <a:pt x="4008" y="839"/>
                  </a:lnTo>
                  <a:lnTo>
                    <a:pt x="4020" y="837"/>
                  </a:lnTo>
                  <a:lnTo>
                    <a:pt x="4032" y="834"/>
                  </a:lnTo>
                  <a:lnTo>
                    <a:pt x="4043" y="833"/>
                  </a:lnTo>
                  <a:lnTo>
                    <a:pt x="4053" y="837"/>
                  </a:lnTo>
                  <a:lnTo>
                    <a:pt x="4065" y="831"/>
                  </a:lnTo>
                  <a:lnTo>
                    <a:pt x="4076" y="831"/>
                  </a:lnTo>
                  <a:lnTo>
                    <a:pt x="4087" y="831"/>
                  </a:lnTo>
                  <a:lnTo>
                    <a:pt x="4099" y="830"/>
                  </a:lnTo>
                  <a:lnTo>
                    <a:pt x="4111" y="831"/>
                  </a:lnTo>
                  <a:lnTo>
                    <a:pt x="4123" y="833"/>
                  </a:lnTo>
                  <a:lnTo>
                    <a:pt x="4128" y="837"/>
                  </a:lnTo>
                  <a:lnTo>
                    <a:pt x="4123" y="848"/>
                  </a:lnTo>
                  <a:lnTo>
                    <a:pt x="4112" y="856"/>
                  </a:lnTo>
                  <a:lnTo>
                    <a:pt x="4098" y="858"/>
                  </a:lnTo>
                  <a:lnTo>
                    <a:pt x="4085" y="860"/>
                  </a:lnTo>
                  <a:lnTo>
                    <a:pt x="4073" y="862"/>
                  </a:lnTo>
                  <a:lnTo>
                    <a:pt x="4060" y="864"/>
                  </a:lnTo>
                  <a:lnTo>
                    <a:pt x="4049" y="865"/>
                  </a:lnTo>
                  <a:lnTo>
                    <a:pt x="4059" y="875"/>
                  </a:lnTo>
                  <a:lnTo>
                    <a:pt x="4071" y="878"/>
                  </a:lnTo>
                  <a:lnTo>
                    <a:pt x="4083" y="877"/>
                  </a:lnTo>
                  <a:lnTo>
                    <a:pt x="4097" y="877"/>
                  </a:lnTo>
                  <a:lnTo>
                    <a:pt x="4095" y="890"/>
                  </a:lnTo>
                  <a:lnTo>
                    <a:pt x="4093" y="902"/>
                  </a:lnTo>
                  <a:lnTo>
                    <a:pt x="4090" y="914"/>
                  </a:lnTo>
                  <a:lnTo>
                    <a:pt x="4080" y="918"/>
                  </a:lnTo>
                  <a:lnTo>
                    <a:pt x="4067" y="921"/>
                  </a:lnTo>
                  <a:lnTo>
                    <a:pt x="4055" y="924"/>
                  </a:lnTo>
                  <a:lnTo>
                    <a:pt x="4042" y="927"/>
                  </a:lnTo>
                  <a:lnTo>
                    <a:pt x="4030" y="925"/>
                  </a:lnTo>
                  <a:lnTo>
                    <a:pt x="4017" y="929"/>
                  </a:lnTo>
                  <a:lnTo>
                    <a:pt x="4006" y="932"/>
                  </a:lnTo>
                  <a:lnTo>
                    <a:pt x="3995" y="935"/>
                  </a:lnTo>
                  <a:lnTo>
                    <a:pt x="3981" y="939"/>
                  </a:lnTo>
                  <a:close/>
                  <a:moveTo>
                    <a:pt x="3910" y="809"/>
                  </a:moveTo>
                  <a:lnTo>
                    <a:pt x="3902" y="800"/>
                  </a:lnTo>
                  <a:lnTo>
                    <a:pt x="3909" y="792"/>
                  </a:lnTo>
                  <a:lnTo>
                    <a:pt x="3920" y="785"/>
                  </a:lnTo>
                  <a:lnTo>
                    <a:pt x="3932" y="781"/>
                  </a:lnTo>
                  <a:lnTo>
                    <a:pt x="3944" y="777"/>
                  </a:lnTo>
                  <a:lnTo>
                    <a:pt x="3954" y="774"/>
                  </a:lnTo>
                  <a:lnTo>
                    <a:pt x="3967" y="770"/>
                  </a:lnTo>
                  <a:lnTo>
                    <a:pt x="3980" y="769"/>
                  </a:lnTo>
                  <a:lnTo>
                    <a:pt x="3990" y="769"/>
                  </a:lnTo>
                  <a:lnTo>
                    <a:pt x="4001" y="767"/>
                  </a:lnTo>
                  <a:lnTo>
                    <a:pt x="4012" y="764"/>
                  </a:lnTo>
                  <a:lnTo>
                    <a:pt x="4020" y="755"/>
                  </a:lnTo>
                  <a:lnTo>
                    <a:pt x="4031" y="749"/>
                  </a:lnTo>
                  <a:lnTo>
                    <a:pt x="4042" y="748"/>
                  </a:lnTo>
                  <a:lnTo>
                    <a:pt x="4054" y="745"/>
                  </a:lnTo>
                  <a:lnTo>
                    <a:pt x="4065" y="741"/>
                  </a:lnTo>
                  <a:lnTo>
                    <a:pt x="4076" y="740"/>
                  </a:lnTo>
                  <a:lnTo>
                    <a:pt x="4087" y="744"/>
                  </a:lnTo>
                  <a:lnTo>
                    <a:pt x="4100" y="749"/>
                  </a:lnTo>
                  <a:lnTo>
                    <a:pt x="4109" y="757"/>
                  </a:lnTo>
                  <a:lnTo>
                    <a:pt x="4121" y="761"/>
                  </a:lnTo>
                  <a:lnTo>
                    <a:pt x="4133" y="765"/>
                  </a:lnTo>
                  <a:lnTo>
                    <a:pt x="4142" y="773"/>
                  </a:lnTo>
                  <a:lnTo>
                    <a:pt x="4144" y="784"/>
                  </a:lnTo>
                  <a:lnTo>
                    <a:pt x="4141" y="799"/>
                  </a:lnTo>
                  <a:lnTo>
                    <a:pt x="4131" y="803"/>
                  </a:lnTo>
                  <a:lnTo>
                    <a:pt x="4116" y="805"/>
                  </a:lnTo>
                  <a:lnTo>
                    <a:pt x="4103" y="801"/>
                  </a:lnTo>
                  <a:lnTo>
                    <a:pt x="4092" y="803"/>
                  </a:lnTo>
                  <a:lnTo>
                    <a:pt x="4081" y="808"/>
                  </a:lnTo>
                  <a:lnTo>
                    <a:pt x="4068" y="806"/>
                  </a:lnTo>
                  <a:lnTo>
                    <a:pt x="4054" y="802"/>
                  </a:lnTo>
                  <a:lnTo>
                    <a:pt x="4045" y="795"/>
                  </a:lnTo>
                  <a:lnTo>
                    <a:pt x="4033" y="792"/>
                  </a:lnTo>
                  <a:lnTo>
                    <a:pt x="4026" y="801"/>
                  </a:lnTo>
                  <a:lnTo>
                    <a:pt x="4016" y="808"/>
                  </a:lnTo>
                  <a:lnTo>
                    <a:pt x="4004" y="808"/>
                  </a:lnTo>
                  <a:lnTo>
                    <a:pt x="3992" y="807"/>
                  </a:lnTo>
                  <a:lnTo>
                    <a:pt x="3984" y="798"/>
                  </a:lnTo>
                  <a:lnTo>
                    <a:pt x="3972" y="794"/>
                  </a:lnTo>
                  <a:lnTo>
                    <a:pt x="3959" y="796"/>
                  </a:lnTo>
                  <a:lnTo>
                    <a:pt x="3945" y="798"/>
                  </a:lnTo>
                  <a:lnTo>
                    <a:pt x="3935" y="805"/>
                  </a:lnTo>
                  <a:lnTo>
                    <a:pt x="3924" y="806"/>
                  </a:lnTo>
                  <a:lnTo>
                    <a:pt x="3913" y="808"/>
                  </a:lnTo>
                  <a:lnTo>
                    <a:pt x="3910" y="809"/>
                  </a:lnTo>
                  <a:close/>
                  <a:moveTo>
                    <a:pt x="4103" y="1266"/>
                  </a:moveTo>
                  <a:lnTo>
                    <a:pt x="4088" y="1268"/>
                  </a:lnTo>
                  <a:lnTo>
                    <a:pt x="4077" y="1273"/>
                  </a:lnTo>
                  <a:lnTo>
                    <a:pt x="4066" y="1275"/>
                  </a:lnTo>
                  <a:lnTo>
                    <a:pt x="4061" y="1286"/>
                  </a:lnTo>
                  <a:lnTo>
                    <a:pt x="4052" y="1292"/>
                  </a:lnTo>
                  <a:lnTo>
                    <a:pt x="4039" y="1297"/>
                  </a:lnTo>
                  <a:lnTo>
                    <a:pt x="4028" y="1300"/>
                  </a:lnTo>
                  <a:lnTo>
                    <a:pt x="4017" y="1303"/>
                  </a:lnTo>
                  <a:lnTo>
                    <a:pt x="4005" y="1309"/>
                  </a:lnTo>
                  <a:lnTo>
                    <a:pt x="3992" y="1313"/>
                  </a:lnTo>
                  <a:lnTo>
                    <a:pt x="3982" y="1316"/>
                  </a:lnTo>
                  <a:lnTo>
                    <a:pt x="3970" y="1318"/>
                  </a:lnTo>
                  <a:lnTo>
                    <a:pt x="3958" y="1321"/>
                  </a:lnTo>
                  <a:lnTo>
                    <a:pt x="3945" y="1323"/>
                  </a:lnTo>
                  <a:lnTo>
                    <a:pt x="3929" y="1324"/>
                  </a:lnTo>
                  <a:lnTo>
                    <a:pt x="3919" y="1324"/>
                  </a:lnTo>
                  <a:lnTo>
                    <a:pt x="3907" y="1323"/>
                  </a:lnTo>
                  <a:lnTo>
                    <a:pt x="3894" y="1321"/>
                  </a:lnTo>
                  <a:lnTo>
                    <a:pt x="3879" y="1317"/>
                  </a:lnTo>
                  <a:lnTo>
                    <a:pt x="3864" y="1310"/>
                  </a:lnTo>
                  <a:lnTo>
                    <a:pt x="3851" y="1302"/>
                  </a:lnTo>
                  <a:lnTo>
                    <a:pt x="3838" y="1294"/>
                  </a:lnTo>
                  <a:lnTo>
                    <a:pt x="3841" y="1282"/>
                  </a:lnTo>
                  <a:lnTo>
                    <a:pt x="3852" y="1277"/>
                  </a:lnTo>
                  <a:lnTo>
                    <a:pt x="3867" y="1271"/>
                  </a:lnTo>
                  <a:lnTo>
                    <a:pt x="3883" y="1269"/>
                  </a:lnTo>
                  <a:lnTo>
                    <a:pt x="3898" y="1266"/>
                  </a:lnTo>
                  <a:lnTo>
                    <a:pt x="3907" y="1259"/>
                  </a:lnTo>
                  <a:lnTo>
                    <a:pt x="3917" y="1253"/>
                  </a:lnTo>
                  <a:lnTo>
                    <a:pt x="3930" y="1249"/>
                  </a:lnTo>
                  <a:lnTo>
                    <a:pt x="3943" y="1248"/>
                  </a:lnTo>
                  <a:lnTo>
                    <a:pt x="3955" y="1247"/>
                  </a:lnTo>
                  <a:lnTo>
                    <a:pt x="3967" y="1246"/>
                  </a:lnTo>
                  <a:lnTo>
                    <a:pt x="3981" y="1246"/>
                  </a:lnTo>
                  <a:lnTo>
                    <a:pt x="3993" y="1248"/>
                  </a:lnTo>
                  <a:lnTo>
                    <a:pt x="4006" y="1246"/>
                  </a:lnTo>
                  <a:lnTo>
                    <a:pt x="4014" y="1239"/>
                  </a:lnTo>
                  <a:lnTo>
                    <a:pt x="4025" y="1233"/>
                  </a:lnTo>
                  <a:lnTo>
                    <a:pt x="4035" y="1227"/>
                  </a:lnTo>
                  <a:lnTo>
                    <a:pt x="4045" y="1218"/>
                  </a:lnTo>
                  <a:lnTo>
                    <a:pt x="4035" y="1212"/>
                  </a:lnTo>
                  <a:lnTo>
                    <a:pt x="4025" y="1219"/>
                  </a:lnTo>
                  <a:lnTo>
                    <a:pt x="4013" y="1226"/>
                  </a:lnTo>
                  <a:lnTo>
                    <a:pt x="4001" y="1228"/>
                  </a:lnTo>
                  <a:lnTo>
                    <a:pt x="3990" y="1228"/>
                  </a:lnTo>
                  <a:lnTo>
                    <a:pt x="3977" y="1228"/>
                  </a:lnTo>
                  <a:lnTo>
                    <a:pt x="3963" y="1230"/>
                  </a:lnTo>
                  <a:lnTo>
                    <a:pt x="3958" y="1220"/>
                  </a:lnTo>
                  <a:lnTo>
                    <a:pt x="3947" y="1224"/>
                  </a:lnTo>
                  <a:lnTo>
                    <a:pt x="3943" y="1213"/>
                  </a:lnTo>
                  <a:lnTo>
                    <a:pt x="3940" y="1225"/>
                  </a:lnTo>
                  <a:lnTo>
                    <a:pt x="3930" y="1232"/>
                  </a:lnTo>
                  <a:lnTo>
                    <a:pt x="3918" y="1235"/>
                  </a:lnTo>
                  <a:lnTo>
                    <a:pt x="3907" y="1237"/>
                  </a:lnTo>
                  <a:lnTo>
                    <a:pt x="3893" y="1237"/>
                  </a:lnTo>
                  <a:lnTo>
                    <a:pt x="3882" y="1238"/>
                  </a:lnTo>
                  <a:lnTo>
                    <a:pt x="3871" y="1240"/>
                  </a:lnTo>
                  <a:lnTo>
                    <a:pt x="3866" y="1228"/>
                  </a:lnTo>
                  <a:lnTo>
                    <a:pt x="3870" y="1213"/>
                  </a:lnTo>
                  <a:lnTo>
                    <a:pt x="3876" y="1203"/>
                  </a:lnTo>
                  <a:lnTo>
                    <a:pt x="3888" y="1199"/>
                  </a:lnTo>
                  <a:lnTo>
                    <a:pt x="3875" y="1198"/>
                  </a:lnTo>
                  <a:lnTo>
                    <a:pt x="3864" y="1193"/>
                  </a:lnTo>
                  <a:lnTo>
                    <a:pt x="3857" y="1203"/>
                  </a:lnTo>
                  <a:lnTo>
                    <a:pt x="3854" y="1215"/>
                  </a:lnTo>
                  <a:lnTo>
                    <a:pt x="3843" y="1215"/>
                  </a:lnTo>
                  <a:lnTo>
                    <a:pt x="3831" y="1209"/>
                  </a:lnTo>
                  <a:lnTo>
                    <a:pt x="3837" y="1218"/>
                  </a:lnTo>
                  <a:lnTo>
                    <a:pt x="3840" y="1231"/>
                  </a:lnTo>
                  <a:lnTo>
                    <a:pt x="3832" y="1240"/>
                  </a:lnTo>
                  <a:lnTo>
                    <a:pt x="3820" y="1244"/>
                  </a:lnTo>
                  <a:lnTo>
                    <a:pt x="3808" y="1250"/>
                  </a:lnTo>
                  <a:lnTo>
                    <a:pt x="3797" y="1251"/>
                  </a:lnTo>
                  <a:lnTo>
                    <a:pt x="3788" y="1240"/>
                  </a:lnTo>
                  <a:lnTo>
                    <a:pt x="3790" y="1228"/>
                  </a:lnTo>
                  <a:lnTo>
                    <a:pt x="3777" y="1234"/>
                  </a:lnTo>
                  <a:lnTo>
                    <a:pt x="3765" y="1233"/>
                  </a:lnTo>
                  <a:lnTo>
                    <a:pt x="3769" y="1243"/>
                  </a:lnTo>
                  <a:lnTo>
                    <a:pt x="3761" y="1251"/>
                  </a:lnTo>
                  <a:lnTo>
                    <a:pt x="3749" y="1248"/>
                  </a:lnTo>
                  <a:lnTo>
                    <a:pt x="3739" y="1243"/>
                  </a:lnTo>
                  <a:lnTo>
                    <a:pt x="3726" y="1239"/>
                  </a:lnTo>
                  <a:lnTo>
                    <a:pt x="3737" y="1234"/>
                  </a:lnTo>
                  <a:lnTo>
                    <a:pt x="3724" y="1234"/>
                  </a:lnTo>
                  <a:lnTo>
                    <a:pt x="3719" y="1221"/>
                  </a:lnTo>
                  <a:lnTo>
                    <a:pt x="3707" y="1224"/>
                  </a:lnTo>
                  <a:lnTo>
                    <a:pt x="3698" y="1232"/>
                  </a:lnTo>
                  <a:lnTo>
                    <a:pt x="3687" y="1229"/>
                  </a:lnTo>
                  <a:lnTo>
                    <a:pt x="3676" y="1227"/>
                  </a:lnTo>
                  <a:lnTo>
                    <a:pt x="3662" y="1225"/>
                  </a:lnTo>
                  <a:lnTo>
                    <a:pt x="3651" y="1222"/>
                  </a:lnTo>
                  <a:lnTo>
                    <a:pt x="3641" y="1216"/>
                  </a:lnTo>
                  <a:lnTo>
                    <a:pt x="3647" y="1205"/>
                  </a:lnTo>
                  <a:lnTo>
                    <a:pt x="3657" y="1192"/>
                  </a:lnTo>
                  <a:lnTo>
                    <a:pt x="3669" y="1185"/>
                  </a:lnTo>
                  <a:lnTo>
                    <a:pt x="3681" y="1185"/>
                  </a:lnTo>
                  <a:lnTo>
                    <a:pt x="3696" y="1185"/>
                  </a:lnTo>
                  <a:lnTo>
                    <a:pt x="3708" y="1185"/>
                  </a:lnTo>
                  <a:lnTo>
                    <a:pt x="3720" y="1184"/>
                  </a:lnTo>
                  <a:lnTo>
                    <a:pt x="3732" y="1185"/>
                  </a:lnTo>
                  <a:lnTo>
                    <a:pt x="3744" y="1183"/>
                  </a:lnTo>
                  <a:lnTo>
                    <a:pt x="3757" y="1175"/>
                  </a:lnTo>
                  <a:lnTo>
                    <a:pt x="3767" y="1171"/>
                  </a:lnTo>
                  <a:lnTo>
                    <a:pt x="3778" y="1168"/>
                  </a:lnTo>
                  <a:lnTo>
                    <a:pt x="3789" y="1162"/>
                  </a:lnTo>
                  <a:lnTo>
                    <a:pt x="3776" y="1162"/>
                  </a:lnTo>
                  <a:lnTo>
                    <a:pt x="3764" y="1163"/>
                  </a:lnTo>
                  <a:lnTo>
                    <a:pt x="3754" y="1166"/>
                  </a:lnTo>
                  <a:lnTo>
                    <a:pt x="3743" y="1169"/>
                  </a:lnTo>
                  <a:lnTo>
                    <a:pt x="3731" y="1172"/>
                  </a:lnTo>
                  <a:lnTo>
                    <a:pt x="3719" y="1174"/>
                  </a:lnTo>
                  <a:lnTo>
                    <a:pt x="3708" y="1174"/>
                  </a:lnTo>
                  <a:lnTo>
                    <a:pt x="3696" y="1174"/>
                  </a:lnTo>
                  <a:lnTo>
                    <a:pt x="3683" y="1173"/>
                  </a:lnTo>
                  <a:lnTo>
                    <a:pt x="3671" y="1172"/>
                  </a:lnTo>
                  <a:lnTo>
                    <a:pt x="3672" y="1159"/>
                  </a:lnTo>
                  <a:lnTo>
                    <a:pt x="3681" y="1149"/>
                  </a:lnTo>
                  <a:lnTo>
                    <a:pt x="3690" y="1143"/>
                  </a:lnTo>
                  <a:lnTo>
                    <a:pt x="3703" y="1143"/>
                  </a:lnTo>
                  <a:lnTo>
                    <a:pt x="3717" y="1143"/>
                  </a:lnTo>
                  <a:lnTo>
                    <a:pt x="3731" y="1142"/>
                  </a:lnTo>
                  <a:lnTo>
                    <a:pt x="3742" y="1141"/>
                  </a:lnTo>
                  <a:lnTo>
                    <a:pt x="3753" y="1139"/>
                  </a:lnTo>
                  <a:lnTo>
                    <a:pt x="3764" y="1138"/>
                  </a:lnTo>
                  <a:lnTo>
                    <a:pt x="3776" y="1138"/>
                  </a:lnTo>
                  <a:lnTo>
                    <a:pt x="3788" y="1136"/>
                  </a:lnTo>
                  <a:lnTo>
                    <a:pt x="3798" y="1135"/>
                  </a:lnTo>
                  <a:lnTo>
                    <a:pt x="3812" y="1132"/>
                  </a:lnTo>
                  <a:lnTo>
                    <a:pt x="3800" y="1129"/>
                  </a:lnTo>
                  <a:lnTo>
                    <a:pt x="3789" y="1132"/>
                  </a:lnTo>
                  <a:lnTo>
                    <a:pt x="3776" y="1132"/>
                  </a:lnTo>
                  <a:lnTo>
                    <a:pt x="3764" y="1131"/>
                  </a:lnTo>
                  <a:lnTo>
                    <a:pt x="3752" y="1131"/>
                  </a:lnTo>
                  <a:lnTo>
                    <a:pt x="3738" y="1134"/>
                  </a:lnTo>
                  <a:lnTo>
                    <a:pt x="3725" y="1133"/>
                  </a:lnTo>
                  <a:lnTo>
                    <a:pt x="3712" y="1133"/>
                  </a:lnTo>
                  <a:lnTo>
                    <a:pt x="3701" y="1131"/>
                  </a:lnTo>
                  <a:lnTo>
                    <a:pt x="3705" y="1120"/>
                  </a:lnTo>
                  <a:lnTo>
                    <a:pt x="3700" y="1110"/>
                  </a:lnTo>
                  <a:lnTo>
                    <a:pt x="3709" y="1099"/>
                  </a:lnTo>
                  <a:lnTo>
                    <a:pt x="3720" y="1093"/>
                  </a:lnTo>
                  <a:lnTo>
                    <a:pt x="3734" y="1090"/>
                  </a:lnTo>
                  <a:lnTo>
                    <a:pt x="3747" y="1091"/>
                  </a:lnTo>
                  <a:lnTo>
                    <a:pt x="3762" y="1092"/>
                  </a:lnTo>
                  <a:lnTo>
                    <a:pt x="3777" y="1091"/>
                  </a:lnTo>
                  <a:lnTo>
                    <a:pt x="3790" y="1092"/>
                  </a:lnTo>
                  <a:lnTo>
                    <a:pt x="3801" y="1096"/>
                  </a:lnTo>
                  <a:lnTo>
                    <a:pt x="3815" y="1096"/>
                  </a:lnTo>
                  <a:lnTo>
                    <a:pt x="3803" y="1093"/>
                  </a:lnTo>
                  <a:lnTo>
                    <a:pt x="3792" y="1088"/>
                  </a:lnTo>
                  <a:lnTo>
                    <a:pt x="3781" y="1086"/>
                  </a:lnTo>
                  <a:lnTo>
                    <a:pt x="3769" y="1086"/>
                  </a:lnTo>
                  <a:lnTo>
                    <a:pt x="3755" y="1085"/>
                  </a:lnTo>
                  <a:lnTo>
                    <a:pt x="3746" y="1078"/>
                  </a:lnTo>
                  <a:lnTo>
                    <a:pt x="3752" y="1067"/>
                  </a:lnTo>
                  <a:lnTo>
                    <a:pt x="3763" y="1061"/>
                  </a:lnTo>
                  <a:lnTo>
                    <a:pt x="3774" y="1056"/>
                  </a:lnTo>
                  <a:lnTo>
                    <a:pt x="3786" y="1056"/>
                  </a:lnTo>
                  <a:lnTo>
                    <a:pt x="3797" y="1053"/>
                  </a:lnTo>
                  <a:lnTo>
                    <a:pt x="3807" y="1050"/>
                  </a:lnTo>
                  <a:lnTo>
                    <a:pt x="3819" y="1049"/>
                  </a:lnTo>
                  <a:lnTo>
                    <a:pt x="3831" y="1051"/>
                  </a:lnTo>
                  <a:lnTo>
                    <a:pt x="3843" y="1052"/>
                  </a:lnTo>
                  <a:lnTo>
                    <a:pt x="3853" y="1056"/>
                  </a:lnTo>
                  <a:lnTo>
                    <a:pt x="3856" y="1067"/>
                  </a:lnTo>
                  <a:lnTo>
                    <a:pt x="3857" y="1080"/>
                  </a:lnTo>
                  <a:lnTo>
                    <a:pt x="3862" y="1090"/>
                  </a:lnTo>
                  <a:lnTo>
                    <a:pt x="3876" y="1090"/>
                  </a:lnTo>
                  <a:lnTo>
                    <a:pt x="3888" y="1086"/>
                  </a:lnTo>
                  <a:lnTo>
                    <a:pt x="3899" y="1083"/>
                  </a:lnTo>
                  <a:lnTo>
                    <a:pt x="3910" y="1082"/>
                  </a:lnTo>
                  <a:lnTo>
                    <a:pt x="3922" y="1081"/>
                  </a:lnTo>
                  <a:lnTo>
                    <a:pt x="3933" y="1087"/>
                  </a:lnTo>
                  <a:lnTo>
                    <a:pt x="3945" y="1090"/>
                  </a:lnTo>
                  <a:lnTo>
                    <a:pt x="3956" y="1093"/>
                  </a:lnTo>
                  <a:lnTo>
                    <a:pt x="3954" y="1105"/>
                  </a:lnTo>
                  <a:lnTo>
                    <a:pt x="3967" y="1113"/>
                  </a:lnTo>
                  <a:lnTo>
                    <a:pt x="3980" y="1116"/>
                  </a:lnTo>
                  <a:lnTo>
                    <a:pt x="3990" y="1122"/>
                  </a:lnTo>
                  <a:lnTo>
                    <a:pt x="3980" y="1132"/>
                  </a:lnTo>
                  <a:lnTo>
                    <a:pt x="3969" y="1137"/>
                  </a:lnTo>
                  <a:lnTo>
                    <a:pt x="3980" y="1141"/>
                  </a:lnTo>
                  <a:lnTo>
                    <a:pt x="3993" y="1139"/>
                  </a:lnTo>
                  <a:lnTo>
                    <a:pt x="4005" y="1140"/>
                  </a:lnTo>
                  <a:lnTo>
                    <a:pt x="4015" y="1145"/>
                  </a:lnTo>
                  <a:lnTo>
                    <a:pt x="4022" y="1155"/>
                  </a:lnTo>
                  <a:lnTo>
                    <a:pt x="4017" y="1166"/>
                  </a:lnTo>
                  <a:lnTo>
                    <a:pt x="4024" y="1176"/>
                  </a:lnTo>
                  <a:lnTo>
                    <a:pt x="4037" y="1179"/>
                  </a:lnTo>
                  <a:lnTo>
                    <a:pt x="4048" y="1176"/>
                  </a:lnTo>
                  <a:lnTo>
                    <a:pt x="4059" y="1173"/>
                  </a:lnTo>
                  <a:lnTo>
                    <a:pt x="4071" y="1173"/>
                  </a:lnTo>
                  <a:lnTo>
                    <a:pt x="4083" y="1177"/>
                  </a:lnTo>
                  <a:lnTo>
                    <a:pt x="4094" y="1178"/>
                  </a:lnTo>
                  <a:lnTo>
                    <a:pt x="4106" y="1178"/>
                  </a:lnTo>
                  <a:lnTo>
                    <a:pt x="4119" y="1178"/>
                  </a:lnTo>
                  <a:lnTo>
                    <a:pt x="4130" y="1180"/>
                  </a:lnTo>
                  <a:lnTo>
                    <a:pt x="4145" y="1180"/>
                  </a:lnTo>
                  <a:lnTo>
                    <a:pt x="4155" y="1182"/>
                  </a:lnTo>
                  <a:lnTo>
                    <a:pt x="4168" y="1183"/>
                  </a:lnTo>
                  <a:lnTo>
                    <a:pt x="4158" y="1176"/>
                  </a:lnTo>
                  <a:lnTo>
                    <a:pt x="4168" y="1172"/>
                  </a:lnTo>
                  <a:lnTo>
                    <a:pt x="4166" y="1160"/>
                  </a:lnTo>
                  <a:lnTo>
                    <a:pt x="4156" y="1151"/>
                  </a:lnTo>
                  <a:lnTo>
                    <a:pt x="4146" y="1147"/>
                  </a:lnTo>
                  <a:lnTo>
                    <a:pt x="4134" y="1145"/>
                  </a:lnTo>
                  <a:lnTo>
                    <a:pt x="4123" y="1143"/>
                  </a:lnTo>
                  <a:lnTo>
                    <a:pt x="4118" y="1132"/>
                  </a:lnTo>
                  <a:lnTo>
                    <a:pt x="4107" y="1136"/>
                  </a:lnTo>
                  <a:lnTo>
                    <a:pt x="4114" y="1125"/>
                  </a:lnTo>
                  <a:lnTo>
                    <a:pt x="4126" y="1121"/>
                  </a:lnTo>
                  <a:lnTo>
                    <a:pt x="4137" y="1116"/>
                  </a:lnTo>
                  <a:lnTo>
                    <a:pt x="4144" y="1104"/>
                  </a:lnTo>
                  <a:lnTo>
                    <a:pt x="4134" y="1097"/>
                  </a:lnTo>
                  <a:lnTo>
                    <a:pt x="4123" y="1091"/>
                  </a:lnTo>
                  <a:lnTo>
                    <a:pt x="4114" y="1085"/>
                  </a:lnTo>
                  <a:lnTo>
                    <a:pt x="4102" y="1085"/>
                  </a:lnTo>
                  <a:lnTo>
                    <a:pt x="4091" y="1079"/>
                  </a:lnTo>
                  <a:lnTo>
                    <a:pt x="4080" y="1076"/>
                  </a:lnTo>
                  <a:lnTo>
                    <a:pt x="4078" y="1063"/>
                  </a:lnTo>
                  <a:lnTo>
                    <a:pt x="4091" y="1058"/>
                  </a:lnTo>
                  <a:lnTo>
                    <a:pt x="4101" y="1053"/>
                  </a:lnTo>
                  <a:lnTo>
                    <a:pt x="4115" y="1050"/>
                  </a:lnTo>
                  <a:lnTo>
                    <a:pt x="4117" y="1039"/>
                  </a:lnTo>
                  <a:lnTo>
                    <a:pt x="4128" y="1034"/>
                  </a:lnTo>
                  <a:lnTo>
                    <a:pt x="4134" y="1023"/>
                  </a:lnTo>
                  <a:lnTo>
                    <a:pt x="4143" y="1015"/>
                  </a:lnTo>
                  <a:lnTo>
                    <a:pt x="4154" y="1007"/>
                  </a:lnTo>
                  <a:lnTo>
                    <a:pt x="4165" y="1008"/>
                  </a:lnTo>
                  <a:lnTo>
                    <a:pt x="4177" y="1003"/>
                  </a:lnTo>
                  <a:lnTo>
                    <a:pt x="4179" y="1014"/>
                  </a:lnTo>
                  <a:lnTo>
                    <a:pt x="4190" y="1015"/>
                  </a:lnTo>
                  <a:lnTo>
                    <a:pt x="4193" y="1027"/>
                  </a:lnTo>
                  <a:lnTo>
                    <a:pt x="4182" y="1031"/>
                  </a:lnTo>
                  <a:lnTo>
                    <a:pt x="4187" y="1042"/>
                  </a:lnTo>
                  <a:lnTo>
                    <a:pt x="4189" y="1054"/>
                  </a:lnTo>
                  <a:lnTo>
                    <a:pt x="4197" y="1063"/>
                  </a:lnTo>
                  <a:lnTo>
                    <a:pt x="4208" y="1070"/>
                  </a:lnTo>
                  <a:lnTo>
                    <a:pt x="4216" y="1078"/>
                  </a:lnTo>
                  <a:lnTo>
                    <a:pt x="4211" y="1089"/>
                  </a:lnTo>
                  <a:lnTo>
                    <a:pt x="4200" y="1094"/>
                  </a:lnTo>
                  <a:lnTo>
                    <a:pt x="4198" y="1106"/>
                  </a:lnTo>
                  <a:lnTo>
                    <a:pt x="4210" y="1110"/>
                  </a:lnTo>
                  <a:lnTo>
                    <a:pt x="4223" y="1108"/>
                  </a:lnTo>
                  <a:lnTo>
                    <a:pt x="4236" y="1110"/>
                  </a:lnTo>
                  <a:lnTo>
                    <a:pt x="4245" y="1117"/>
                  </a:lnTo>
                  <a:lnTo>
                    <a:pt x="4236" y="1126"/>
                  </a:lnTo>
                  <a:lnTo>
                    <a:pt x="4227" y="1134"/>
                  </a:lnTo>
                  <a:lnTo>
                    <a:pt x="4220" y="1143"/>
                  </a:lnTo>
                  <a:lnTo>
                    <a:pt x="4231" y="1141"/>
                  </a:lnTo>
                  <a:lnTo>
                    <a:pt x="4238" y="1132"/>
                  </a:lnTo>
                  <a:lnTo>
                    <a:pt x="4251" y="1130"/>
                  </a:lnTo>
                  <a:lnTo>
                    <a:pt x="4264" y="1128"/>
                  </a:lnTo>
                  <a:lnTo>
                    <a:pt x="4277" y="1130"/>
                  </a:lnTo>
                  <a:lnTo>
                    <a:pt x="4280" y="1143"/>
                  </a:lnTo>
                  <a:lnTo>
                    <a:pt x="4291" y="1150"/>
                  </a:lnTo>
                  <a:lnTo>
                    <a:pt x="4290" y="1138"/>
                  </a:lnTo>
                  <a:lnTo>
                    <a:pt x="4290" y="1126"/>
                  </a:lnTo>
                  <a:lnTo>
                    <a:pt x="4299" y="1116"/>
                  </a:lnTo>
                  <a:lnTo>
                    <a:pt x="4309" y="1108"/>
                  </a:lnTo>
                  <a:lnTo>
                    <a:pt x="4321" y="1109"/>
                  </a:lnTo>
                  <a:lnTo>
                    <a:pt x="4334" y="1111"/>
                  </a:lnTo>
                  <a:lnTo>
                    <a:pt x="4348" y="1115"/>
                  </a:lnTo>
                  <a:lnTo>
                    <a:pt x="4358" y="1120"/>
                  </a:lnTo>
                  <a:lnTo>
                    <a:pt x="4370" y="1128"/>
                  </a:lnTo>
                  <a:lnTo>
                    <a:pt x="4376" y="1141"/>
                  </a:lnTo>
                  <a:lnTo>
                    <a:pt x="4376" y="1153"/>
                  </a:lnTo>
                  <a:lnTo>
                    <a:pt x="4380" y="1160"/>
                  </a:lnTo>
                  <a:lnTo>
                    <a:pt x="4374" y="1172"/>
                  </a:lnTo>
                  <a:lnTo>
                    <a:pt x="4365" y="1178"/>
                  </a:lnTo>
                  <a:lnTo>
                    <a:pt x="4366" y="1191"/>
                  </a:lnTo>
                  <a:lnTo>
                    <a:pt x="4362" y="1203"/>
                  </a:lnTo>
                  <a:lnTo>
                    <a:pt x="4353" y="1211"/>
                  </a:lnTo>
                  <a:lnTo>
                    <a:pt x="4352" y="1223"/>
                  </a:lnTo>
                  <a:lnTo>
                    <a:pt x="4341" y="1229"/>
                  </a:lnTo>
                  <a:lnTo>
                    <a:pt x="4337" y="1241"/>
                  </a:lnTo>
                  <a:lnTo>
                    <a:pt x="4325" y="1245"/>
                  </a:lnTo>
                  <a:lnTo>
                    <a:pt x="4314" y="1246"/>
                  </a:lnTo>
                  <a:lnTo>
                    <a:pt x="4300" y="1247"/>
                  </a:lnTo>
                  <a:lnTo>
                    <a:pt x="4291" y="1253"/>
                  </a:lnTo>
                  <a:lnTo>
                    <a:pt x="4276" y="1258"/>
                  </a:lnTo>
                  <a:lnTo>
                    <a:pt x="4264" y="1255"/>
                  </a:lnTo>
                  <a:lnTo>
                    <a:pt x="4252" y="1253"/>
                  </a:lnTo>
                  <a:lnTo>
                    <a:pt x="4242" y="1249"/>
                  </a:lnTo>
                  <a:lnTo>
                    <a:pt x="4231" y="1246"/>
                  </a:lnTo>
                  <a:lnTo>
                    <a:pt x="4222" y="1253"/>
                  </a:lnTo>
                  <a:lnTo>
                    <a:pt x="4210" y="1257"/>
                  </a:lnTo>
                  <a:lnTo>
                    <a:pt x="4197" y="1258"/>
                  </a:lnTo>
                  <a:lnTo>
                    <a:pt x="4188" y="1252"/>
                  </a:lnTo>
                  <a:lnTo>
                    <a:pt x="4177" y="1250"/>
                  </a:lnTo>
                  <a:lnTo>
                    <a:pt x="4192" y="1251"/>
                  </a:lnTo>
                  <a:lnTo>
                    <a:pt x="4186" y="1241"/>
                  </a:lnTo>
                  <a:lnTo>
                    <a:pt x="4175" y="1238"/>
                  </a:lnTo>
                  <a:lnTo>
                    <a:pt x="4165" y="1244"/>
                  </a:lnTo>
                  <a:lnTo>
                    <a:pt x="4154" y="1250"/>
                  </a:lnTo>
                  <a:lnTo>
                    <a:pt x="4144" y="1253"/>
                  </a:lnTo>
                  <a:lnTo>
                    <a:pt x="4136" y="1261"/>
                  </a:lnTo>
                  <a:lnTo>
                    <a:pt x="4125" y="1265"/>
                  </a:lnTo>
                  <a:lnTo>
                    <a:pt x="4114" y="1263"/>
                  </a:lnTo>
                  <a:lnTo>
                    <a:pt x="4103" y="1266"/>
                  </a:lnTo>
                  <a:close/>
                  <a:moveTo>
                    <a:pt x="6800" y="2476"/>
                  </a:moveTo>
                  <a:lnTo>
                    <a:pt x="6811" y="2478"/>
                  </a:lnTo>
                  <a:lnTo>
                    <a:pt x="6806" y="2486"/>
                  </a:lnTo>
                  <a:lnTo>
                    <a:pt x="6800" y="2476"/>
                  </a:lnTo>
                  <a:close/>
                  <a:moveTo>
                    <a:pt x="4414" y="968"/>
                  </a:moveTo>
                  <a:lnTo>
                    <a:pt x="4405" y="962"/>
                  </a:lnTo>
                  <a:lnTo>
                    <a:pt x="4394" y="959"/>
                  </a:lnTo>
                  <a:lnTo>
                    <a:pt x="4384" y="954"/>
                  </a:lnTo>
                  <a:lnTo>
                    <a:pt x="4376" y="946"/>
                  </a:lnTo>
                  <a:lnTo>
                    <a:pt x="4367" y="935"/>
                  </a:lnTo>
                  <a:lnTo>
                    <a:pt x="4362" y="924"/>
                  </a:lnTo>
                  <a:lnTo>
                    <a:pt x="4358" y="911"/>
                  </a:lnTo>
                  <a:lnTo>
                    <a:pt x="4352" y="900"/>
                  </a:lnTo>
                  <a:lnTo>
                    <a:pt x="4342" y="890"/>
                  </a:lnTo>
                  <a:lnTo>
                    <a:pt x="4346" y="879"/>
                  </a:lnTo>
                  <a:lnTo>
                    <a:pt x="4361" y="881"/>
                  </a:lnTo>
                  <a:lnTo>
                    <a:pt x="4375" y="889"/>
                  </a:lnTo>
                  <a:lnTo>
                    <a:pt x="4386" y="896"/>
                  </a:lnTo>
                  <a:lnTo>
                    <a:pt x="4395" y="904"/>
                  </a:lnTo>
                  <a:lnTo>
                    <a:pt x="4403" y="913"/>
                  </a:lnTo>
                  <a:lnTo>
                    <a:pt x="4400" y="927"/>
                  </a:lnTo>
                  <a:lnTo>
                    <a:pt x="4412" y="927"/>
                  </a:lnTo>
                  <a:lnTo>
                    <a:pt x="4422" y="933"/>
                  </a:lnTo>
                  <a:lnTo>
                    <a:pt x="4430" y="940"/>
                  </a:lnTo>
                  <a:lnTo>
                    <a:pt x="4440" y="949"/>
                  </a:lnTo>
                  <a:lnTo>
                    <a:pt x="4437" y="961"/>
                  </a:lnTo>
                  <a:lnTo>
                    <a:pt x="4426" y="964"/>
                  </a:lnTo>
                  <a:lnTo>
                    <a:pt x="4414" y="968"/>
                  </a:lnTo>
                  <a:close/>
                  <a:moveTo>
                    <a:pt x="4364" y="685"/>
                  </a:moveTo>
                  <a:lnTo>
                    <a:pt x="4368" y="673"/>
                  </a:lnTo>
                  <a:lnTo>
                    <a:pt x="4376" y="665"/>
                  </a:lnTo>
                  <a:lnTo>
                    <a:pt x="4389" y="662"/>
                  </a:lnTo>
                  <a:lnTo>
                    <a:pt x="4400" y="661"/>
                  </a:lnTo>
                  <a:lnTo>
                    <a:pt x="4412" y="659"/>
                  </a:lnTo>
                  <a:lnTo>
                    <a:pt x="4424" y="658"/>
                  </a:lnTo>
                  <a:lnTo>
                    <a:pt x="4440" y="656"/>
                  </a:lnTo>
                  <a:lnTo>
                    <a:pt x="4453" y="653"/>
                  </a:lnTo>
                  <a:lnTo>
                    <a:pt x="4464" y="652"/>
                  </a:lnTo>
                  <a:lnTo>
                    <a:pt x="4475" y="653"/>
                  </a:lnTo>
                  <a:lnTo>
                    <a:pt x="4485" y="658"/>
                  </a:lnTo>
                  <a:lnTo>
                    <a:pt x="4497" y="661"/>
                  </a:lnTo>
                  <a:lnTo>
                    <a:pt x="4508" y="663"/>
                  </a:lnTo>
                  <a:lnTo>
                    <a:pt x="4519" y="667"/>
                  </a:lnTo>
                  <a:lnTo>
                    <a:pt x="4529" y="672"/>
                  </a:lnTo>
                  <a:lnTo>
                    <a:pt x="4534" y="683"/>
                  </a:lnTo>
                  <a:lnTo>
                    <a:pt x="4541" y="692"/>
                  </a:lnTo>
                  <a:lnTo>
                    <a:pt x="4543" y="704"/>
                  </a:lnTo>
                  <a:lnTo>
                    <a:pt x="4546" y="717"/>
                  </a:lnTo>
                  <a:lnTo>
                    <a:pt x="4558" y="715"/>
                  </a:lnTo>
                  <a:lnTo>
                    <a:pt x="4558" y="703"/>
                  </a:lnTo>
                  <a:lnTo>
                    <a:pt x="4571" y="701"/>
                  </a:lnTo>
                  <a:lnTo>
                    <a:pt x="4581" y="694"/>
                  </a:lnTo>
                  <a:lnTo>
                    <a:pt x="4592" y="693"/>
                  </a:lnTo>
                  <a:lnTo>
                    <a:pt x="4604" y="695"/>
                  </a:lnTo>
                  <a:lnTo>
                    <a:pt x="4614" y="702"/>
                  </a:lnTo>
                  <a:lnTo>
                    <a:pt x="4628" y="711"/>
                  </a:lnTo>
                  <a:lnTo>
                    <a:pt x="4639" y="712"/>
                  </a:lnTo>
                  <a:lnTo>
                    <a:pt x="4635" y="724"/>
                  </a:lnTo>
                  <a:lnTo>
                    <a:pt x="4641" y="735"/>
                  </a:lnTo>
                  <a:lnTo>
                    <a:pt x="4654" y="735"/>
                  </a:lnTo>
                  <a:lnTo>
                    <a:pt x="4665" y="735"/>
                  </a:lnTo>
                  <a:lnTo>
                    <a:pt x="4676" y="731"/>
                  </a:lnTo>
                  <a:lnTo>
                    <a:pt x="4686" y="738"/>
                  </a:lnTo>
                  <a:lnTo>
                    <a:pt x="4697" y="742"/>
                  </a:lnTo>
                  <a:lnTo>
                    <a:pt x="4710" y="749"/>
                  </a:lnTo>
                  <a:lnTo>
                    <a:pt x="4700" y="756"/>
                  </a:lnTo>
                  <a:lnTo>
                    <a:pt x="4712" y="757"/>
                  </a:lnTo>
                  <a:lnTo>
                    <a:pt x="4722" y="762"/>
                  </a:lnTo>
                  <a:lnTo>
                    <a:pt x="4728" y="773"/>
                  </a:lnTo>
                  <a:lnTo>
                    <a:pt x="4719" y="781"/>
                  </a:lnTo>
                  <a:lnTo>
                    <a:pt x="4715" y="793"/>
                  </a:lnTo>
                  <a:lnTo>
                    <a:pt x="4717" y="805"/>
                  </a:lnTo>
                  <a:lnTo>
                    <a:pt x="4728" y="806"/>
                  </a:lnTo>
                  <a:lnTo>
                    <a:pt x="4736" y="815"/>
                  </a:lnTo>
                  <a:lnTo>
                    <a:pt x="4747" y="823"/>
                  </a:lnTo>
                  <a:lnTo>
                    <a:pt x="4755" y="830"/>
                  </a:lnTo>
                  <a:lnTo>
                    <a:pt x="4765" y="837"/>
                  </a:lnTo>
                  <a:lnTo>
                    <a:pt x="4761" y="848"/>
                  </a:lnTo>
                  <a:lnTo>
                    <a:pt x="4762" y="860"/>
                  </a:lnTo>
                  <a:lnTo>
                    <a:pt x="4753" y="867"/>
                  </a:lnTo>
                  <a:lnTo>
                    <a:pt x="4742" y="870"/>
                  </a:lnTo>
                  <a:lnTo>
                    <a:pt x="4731" y="872"/>
                  </a:lnTo>
                  <a:lnTo>
                    <a:pt x="4719" y="871"/>
                  </a:lnTo>
                  <a:lnTo>
                    <a:pt x="4707" y="877"/>
                  </a:lnTo>
                  <a:lnTo>
                    <a:pt x="4697" y="873"/>
                  </a:lnTo>
                  <a:lnTo>
                    <a:pt x="4683" y="871"/>
                  </a:lnTo>
                  <a:lnTo>
                    <a:pt x="4673" y="866"/>
                  </a:lnTo>
                  <a:lnTo>
                    <a:pt x="4663" y="857"/>
                  </a:lnTo>
                  <a:lnTo>
                    <a:pt x="4655" y="847"/>
                  </a:lnTo>
                  <a:lnTo>
                    <a:pt x="4657" y="834"/>
                  </a:lnTo>
                  <a:lnTo>
                    <a:pt x="4647" y="828"/>
                  </a:lnTo>
                  <a:lnTo>
                    <a:pt x="4638" y="819"/>
                  </a:lnTo>
                  <a:lnTo>
                    <a:pt x="4626" y="822"/>
                  </a:lnTo>
                  <a:lnTo>
                    <a:pt x="4616" y="817"/>
                  </a:lnTo>
                  <a:lnTo>
                    <a:pt x="4603" y="813"/>
                  </a:lnTo>
                  <a:lnTo>
                    <a:pt x="4592" y="809"/>
                  </a:lnTo>
                  <a:lnTo>
                    <a:pt x="4576" y="806"/>
                  </a:lnTo>
                  <a:lnTo>
                    <a:pt x="4563" y="808"/>
                  </a:lnTo>
                  <a:lnTo>
                    <a:pt x="4553" y="812"/>
                  </a:lnTo>
                  <a:lnTo>
                    <a:pt x="4541" y="810"/>
                  </a:lnTo>
                  <a:lnTo>
                    <a:pt x="4538" y="798"/>
                  </a:lnTo>
                  <a:lnTo>
                    <a:pt x="4527" y="796"/>
                  </a:lnTo>
                  <a:lnTo>
                    <a:pt x="4515" y="794"/>
                  </a:lnTo>
                  <a:lnTo>
                    <a:pt x="4502" y="798"/>
                  </a:lnTo>
                  <a:lnTo>
                    <a:pt x="4491" y="800"/>
                  </a:lnTo>
                  <a:lnTo>
                    <a:pt x="4478" y="804"/>
                  </a:lnTo>
                  <a:lnTo>
                    <a:pt x="4469" y="810"/>
                  </a:lnTo>
                  <a:lnTo>
                    <a:pt x="4458" y="812"/>
                  </a:lnTo>
                  <a:lnTo>
                    <a:pt x="4446" y="810"/>
                  </a:lnTo>
                  <a:lnTo>
                    <a:pt x="4431" y="806"/>
                  </a:lnTo>
                  <a:lnTo>
                    <a:pt x="4421" y="801"/>
                  </a:lnTo>
                  <a:lnTo>
                    <a:pt x="4412" y="792"/>
                  </a:lnTo>
                  <a:lnTo>
                    <a:pt x="4403" y="785"/>
                  </a:lnTo>
                  <a:lnTo>
                    <a:pt x="4403" y="773"/>
                  </a:lnTo>
                  <a:lnTo>
                    <a:pt x="4413" y="766"/>
                  </a:lnTo>
                  <a:lnTo>
                    <a:pt x="4424" y="765"/>
                  </a:lnTo>
                  <a:lnTo>
                    <a:pt x="4435" y="766"/>
                  </a:lnTo>
                  <a:lnTo>
                    <a:pt x="4446" y="770"/>
                  </a:lnTo>
                  <a:lnTo>
                    <a:pt x="4459" y="774"/>
                  </a:lnTo>
                  <a:lnTo>
                    <a:pt x="4470" y="774"/>
                  </a:lnTo>
                  <a:lnTo>
                    <a:pt x="4481" y="775"/>
                  </a:lnTo>
                  <a:lnTo>
                    <a:pt x="4494" y="774"/>
                  </a:lnTo>
                  <a:lnTo>
                    <a:pt x="4499" y="764"/>
                  </a:lnTo>
                  <a:lnTo>
                    <a:pt x="4488" y="760"/>
                  </a:lnTo>
                  <a:lnTo>
                    <a:pt x="4476" y="760"/>
                  </a:lnTo>
                  <a:lnTo>
                    <a:pt x="4465" y="760"/>
                  </a:lnTo>
                  <a:lnTo>
                    <a:pt x="4475" y="753"/>
                  </a:lnTo>
                  <a:lnTo>
                    <a:pt x="4487" y="753"/>
                  </a:lnTo>
                  <a:lnTo>
                    <a:pt x="4496" y="746"/>
                  </a:lnTo>
                  <a:lnTo>
                    <a:pt x="4486" y="741"/>
                  </a:lnTo>
                  <a:lnTo>
                    <a:pt x="4475" y="743"/>
                  </a:lnTo>
                  <a:lnTo>
                    <a:pt x="4469" y="733"/>
                  </a:lnTo>
                  <a:lnTo>
                    <a:pt x="4457" y="740"/>
                  </a:lnTo>
                  <a:lnTo>
                    <a:pt x="4458" y="728"/>
                  </a:lnTo>
                  <a:lnTo>
                    <a:pt x="4469" y="723"/>
                  </a:lnTo>
                  <a:lnTo>
                    <a:pt x="4461" y="716"/>
                  </a:lnTo>
                  <a:lnTo>
                    <a:pt x="4449" y="709"/>
                  </a:lnTo>
                  <a:lnTo>
                    <a:pt x="4437" y="713"/>
                  </a:lnTo>
                  <a:lnTo>
                    <a:pt x="4429" y="721"/>
                  </a:lnTo>
                  <a:lnTo>
                    <a:pt x="4420" y="729"/>
                  </a:lnTo>
                  <a:lnTo>
                    <a:pt x="4409" y="735"/>
                  </a:lnTo>
                  <a:lnTo>
                    <a:pt x="4411" y="723"/>
                  </a:lnTo>
                  <a:lnTo>
                    <a:pt x="4416" y="712"/>
                  </a:lnTo>
                  <a:lnTo>
                    <a:pt x="4418" y="700"/>
                  </a:lnTo>
                  <a:lnTo>
                    <a:pt x="4405" y="698"/>
                  </a:lnTo>
                  <a:lnTo>
                    <a:pt x="4395" y="703"/>
                  </a:lnTo>
                  <a:lnTo>
                    <a:pt x="4382" y="704"/>
                  </a:lnTo>
                  <a:lnTo>
                    <a:pt x="4369" y="703"/>
                  </a:lnTo>
                  <a:lnTo>
                    <a:pt x="4364" y="685"/>
                  </a:lnTo>
                  <a:close/>
                  <a:moveTo>
                    <a:pt x="4487" y="1227"/>
                  </a:moveTo>
                  <a:lnTo>
                    <a:pt x="4477" y="1234"/>
                  </a:lnTo>
                  <a:lnTo>
                    <a:pt x="4465" y="1240"/>
                  </a:lnTo>
                  <a:lnTo>
                    <a:pt x="4452" y="1242"/>
                  </a:lnTo>
                  <a:lnTo>
                    <a:pt x="4440" y="1243"/>
                  </a:lnTo>
                  <a:lnTo>
                    <a:pt x="4430" y="1241"/>
                  </a:lnTo>
                  <a:lnTo>
                    <a:pt x="4419" y="1238"/>
                  </a:lnTo>
                  <a:lnTo>
                    <a:pt x="4408" y="1232"/>
                  </a:lnTo>
                  <a:lnTo>
                    <a:pt x="4414" y="1222"/>
                  </a:lnTo>
                  <a:lnTo>
                    <a:pt x="4417" y="1210"/>
                  </a:lnTo>
                  <a:lnTo>
                    <a:pt x="4426" y="1201"/>
                  </a:lnTo>
                  <a:lnTo>
                    <a:pt x="4435" y="1194"/>
                  </a:lnTo>
                  <a:lnTo>
                    <a:pt x="4447" y="1191"/>
                  </a:lnTo>
                  <a:lnTo>
                    <a:pt x="4458" y="1193"/>
                  </a:lnTo>
                  <a:lnTo>
                    <a:pt x="4470" y="1199"/>
                  </a:lnTo>
                  <a:lnTo>
                    <a:pt x="4477" y="1211"/>
                  </a:lnTo>
                  <a:lnTo>
                    <a:pt x="4482" y="1221"/>
                  </a:lnTo>
                  <a:lnTo>
                    <a:pt x="4487" y="1227"/>
                  </a:lnTo>
                  <a:close/>
                  <a:moveTo>
                    <a:pt x="4422" y="1038"/>
                  </a:moveTo>
                  <a:lnTo>
                    <a:pt x="4433" y="1032"/>
                  </a:lnTo>
                  <a:lnTo>
                    <a:pt x="4448" y="1027"/>
                  </a:lnTo>
                  <a:lnTo>
                    <a:pt x="4459" y="1028"/>
                  </a:lnTo>
                  <a:lnTo>
                    <a:pt x="4469" y="1034"/>
                  </a:lnTo>
                  <a:lnTo>
                    <a:pt x="4479" y="1038"/>
                  </a:lnTo>
                  <a:lnTo>
                    <a:pt x="4489" y="1043"/>
                  </a:lnTo>
                  <a:lnTo>
                    <a:pt x="4498" y="1050"/>
                  </a:lnTo>
                  <a:lnTo>
                    <a:pt x="4509" y="1052"/>
                  </a:lnTo>
                  <a:lnTo>
                    <a:pt x="4519" y="1056"/>
                  </a:lnTo>
                  <a:lnTo>
                    <a:pt x="4513" y="1068"/>
                  </a:lnTo>
                  <a:lnTo>
                    <a:pt x="4502" y="1072"/>
                  </a:lnTo>
                  <a:lnTo>
                    <a:pt x="4490" y="1075"/>
                  </a:lnTo>
                  <a:lnTo>
                    <a:pt x="4478" y="1076"/>
                  </a:lnTo>
                  <a:lnTo>
                    <a:pt x="4468" y="1075"/>
                  </a:lnTo>
                  <a:lnTo>
                    <a:pt x="4455" y="1075"/>
                  </a:lnTo>
                  <a:lnTo>
                    <a:pt x="4444" y="1074"/>
                  </a:lnTo>
                  <a:lnTo>
                    <a:pt x="4436" y="1065"/>
                  </a:lnTo>
                  <a:lnTo>
                    <a:pt x="4437" y="1054"/>
                  </a:lnTo>
                  <a:lnTo>
                    <a:pt x="4426" y="1049"/>
                  </a:lnTo>
                  <a:lnTo>
                    <a:pt x="4422" y="1038"/>
                  </a:lnTo>
                  <a:close/>
                  <a:moveTo>
                    <a:pt x="4469" y="1112"/>
                  </a:moveTo>
                  <a:lnTo>
                    <a:pt x="4457" y="1111"/>
                  </a:lnTo>
                  <a:lnTo>
                    <a:pt x="4447" y="1107"/>
                  </a:lnTo>
                  <a:lnTo>
                    <a:pt x="4434" y="1101"/>
                  </a:lnTo>
                  <a:lnTo>
                    <a:pt x="4442" y="1091"/>
                  </a:lnTo>
                  <a:lnTo>
                    <a:pt x="4453" y="1086"/>
                  </a:lnTo>
                  <a:lnTo>
                    <a:pt x="4465" y="1085"/>
                  </a:lnTo>
                  <a:lnTo>
                    <a:pt x="4476" y="1083"/>
                  </a:lnTo>
                  <a:lnTo>
                    <a:pt x="4488" y="1081"/>
                  </a:lnTo>
                  <a:lnTo>
                    <a:pt x="4499" y="1079"/>
                  </a:lnTo>
                  <a:lnTo>
                    <a:pt x="4515" y="1076"/>
                  </a:lnTo>
                  <a:lnTo>
                    <a:pt x="4525" y="1076"/>
                  </a:lnTo>
                  <a:lnTo>
                    <a:pt x="4538" y="1075"/>
                  </a:lnTo>
                  <a:lnTo>
                    <a:pt x="4546" y="1083"/>
                  </a:lnTo>
                  <a:lnTo>
                    <a:pt x="4550" y="1096"/>
                  </a:lnTo>
                  <a:lnTo>
                    <a:pt x="4540" y="1102"/>
                  </a:lnTo>
                  <a:lnTo>
                    <a:pt x="4528" y="1106"/>
                  </a:lnTo>
                  <a:lnTo>
                    <a:pt x="4510" y="1110"/>
                  </a:lnTo>
                  <a:lnTo>
                    <a:pt x="4499" y="1110"/>
                  </a:lnTo>
                  <a:lnTo>
                    <a:pt x="4486" y="1111"/>
                  </a:lnTo>
                  <a:lnTo>
                    <a:pt x="4475" y="1111"/>
                  </a:lnTo>
                  <a:lnTo>
                    <a:pt x="4469" y="1112"/>
                  </a:lnTo>
                  <a:close/>
                  <a:moveTo>
                    <a:pt x="4566" y="1113"/>
                  </a:moveTo>
                  <a:lnTo>
                    <a:pt x="4553" y="1117"/>
                  </a:lnTo>
                  <a:lnTo>
                    <a:pt x="4541" y="1120"/>
                  </a:lnTo>
                  <a:lnTo>
                    <a:pt x="4530" y="1122"/>
                  </a:lnTo>
                  <a:lnTo>
                    <a:pt x="4514" y="1126"/>
                  </a:lnTo>
                  <a:lnTo>
                    <a:pt x="4503" y="1129"/>
                  </a:lnTo>
                  <a:lnTo>
                    <a:pt x="4492" y="1130"/>
                  </a:lnTo>
                  <a:lnTo>
                    <a:pt x="4480" y="1131"/>
                  </a:lnTo>
                  <a:lnTo>
                    <a:pt x="4468" y="1129"/>
                  </a:lnTo>
                  <a:lnTo>
                    <a:pt x="4478" y="1122"/>
                  </a:lnTo>
                  <a:lnTo>
                    <a:pt x="4489" y="1120"/>
                  </a:lnTo>
                  <a:lnTo>
                    <a:pt x="4502" y="1116"/>
                  </a:lnTo>
                  <a:lnTo>
                    <a:pt x="4514" y="1113"/>
                  </a:lnTo>
                  <a:lnTo>
                    <a:pt x="4527" y="1109"/>
                  </a:lnTo>
                  <a:lnTo>
                    <a:pt x="4539" y="1107"/>
                  </a:lnTo>
                  <a:lnTo>
                    <a:pt x="4552" y="1105"/>
                  </a:lnTo>
                  <a:lnTo>
                    <a:pt x="4564" y="1107"/>
                  </a:lnTo>
                  <a:lnTo>
                    <a:pt x="4566" y="1113"/>
                  </a:lnTo>
                  <a:close/>
                  <a:moveTo>
                    <a:pt x="4527" y="1150"/>
                  </a:moveTo>
                  <a:lnTo>
                    <a:pt x="4515" y="1150"/>
                  </a:lnTo>
                  <a:lnTo>
                    <a:pt x="4502" y="1149"/>
                  </a:lnTo>
                  <a:lnTo>
                    <a:pt x="4513" y="1139"/>
                  </a:lnTo>
                  <a:lnTo>
                    <a:pt x="4521" y="1129"/>
                  </a:lnTo>
                  <a:lnTo>
                    <a:pt x="4536" y="1125"/>
                  </a:lnTo>
                  <a:lnTo>
                    <a:pt x="4550" y="1122"/>
                  </a:lnTo>
                  <a:lnTo>
                    <a:pt x="4561" y="1120"/>
                  </a:lnTo>
                  <a:lnTo>
                    <a:pt x="4572" y="1117"/>
                  </a:lnTo>
                  <a:lnTo>
                    <a:pt x="4583" y="1122"/>
                  </a:lnTo>
                  <a:lnTo>
                    <a:pt x="4567" y="1130"/>
                  </a:lnTo>
                  <a:lnTo>
                    <a:pt x="4556" y="1134"/>
                  </a:lnTo>
                  <a:lnTo>
                    <a:pt x="4550" y="1145"/>
                  </a:lnTo>
                  <a:lnTo>
                    <a:pt x="4539" y="1148"/>
                  </a:lnTo>
                  <a:lnTo>
                    <a:pt x="4527" y="1150"/>
                  </a:lnTo>
                  <a:close/>
                  <a:moveTo>
                    <a:pt x="4842" y="1052"/>
                  </a:moveTo>
                  <a:lnTo>
                    <a:pt x="4840" y="1064"/>
                  </a:lnTo>
                  <a:lnTo>
                    <a:pt x="4835" y="1075"/>
                  </a:lnTo>
                  <a:lnTo>
                    <a:pt x="4844" y="1084"/>
                  </a:lnTo>
                  <a:lnTo>
                    <a:pt x="4854" y="1094"/>
                  </a:lnTo>
                  <a:lnTo>
                    <a:pt x="4849" y="1105"/>
                  </a:lnTo>
                  <a:lnTo>
                    <a:pt x="4845" y="1117"/>
                  </a:lnTo>
                  <a:lnTo>
                    <a:pt x="4846" y="1132"/>
                  </a:lnTo>
                  <a:lnTo>
                    <a:pt x="4843" y="1144"/>
                  </a:lnTo>
                  <a:lnTo>
                    <a:pt x="4832" y="1148"/>
                  </a:lnTo>
                  <a:lnTo>
                    <a:pt x="4843" y="1154"/>
                  </a:lnTo>
                  <a:lnTo>
                    <a:pt x="4855" y="1156"/>
                  </a:lnTo>
                  <a:lnTo>
                    <a:pt x="4858" y="1167"/>
                  </a:lnTo>
                  <a:lnTo>
                    <a:pt x="4859" y="1181"/>
                  </a:lnTo>
                  <a:lnTo>
                    <a:pt x="4861" y="1192"/>
                  </a:lnTo>
                  <a:lnTo>
                    <a:pt x="4853" y="1184"/>
                  </a:lnTo>
                  <a:lnTo>
                    <a:pt x="4843" y="1175"/>
                  </a:lnTo>
                  <a:lnTo>
                    <a:pt x="4839" y="1187"/>
                  </a:lnTo>
                  <a:lnTo>
                    <a:pt x="4828" y="1180"/>
                  </a:lnTo>
                  <a:lnTo>
                    <a:pt x="4819" y="1188"/>
                  </a:lnTo>
                  <a:lnTo>
                    <a:pt x="4831" y="1191"/>
                  </a:lnTo>
                  <a:lnTo>
                    <a:pt x="4820" y="1193"/>
                  </a:lnTo>
                  <a:lnTo>
                    <a:pt x="4831" y="1198"/>
                  </a:lnTo>
                  <a:lnTo>
                    <a:pt x="4820" y="1202"/>
                  </a:lnTo>
                  <a:lnTo>
                    <a:pt x="4830" y="1208"/>
                  </a:lnTo>
                  <a:lnTo>
                    <a:pt x="4837" y="1217"/>
                  </a:lnTo>
                  <a:lnTo>
                    <a:pt x="4845" y="1227"/>
                  </a:lnTo>
                  <a:lnTo>
                    <a:pt x="4835" y="1232"/>
                  </a:lnTo>
                  <a:lnTo>
                    <a:pt x="4821" y="1225"/>
                  </a:lnTo>
                  <a:lnTo>
                    <a:pt x="4826" y="1236"/>
                  </a:lnTo>
                  <a:lnTo>
                    <a:pt x="4817" y="1243"/>
                  </a:lnTo>
                  <a:lnTo>
                    <a:pt x="4806" y="1244"/>
                  </a:lnTo>
                  <a:lnTo>
                    <a:pt x="4794" y="1247"/>
                  </a:lnTo>
                  <a:lnTo>
                    <a:pt x="4783" y="1248"/>
                  </a:lnTo>
                  <a:lnTo>
                    <a:pt x="4772" y="1246"/>
                  </a:lnTo>
                  <a:lnTo>
                    <a:pt x="4760" y="1247"/>
                  </a:lnTo>
                  <a:lnTo>
                    <a:pt x="4746" y="1247"/>
                  </a:lnTo>
                  <a:lnTo>
                    <a:pt x="4735" y="1248"/>
                  </a:lnTo>
                  <a:lnTo>
                    <a:pt x="4724" y="1250"/>
                  </a:lnTo>
                  <a:lnTo>
                    <a:pt x="4713" y="1249"/>
                  </a:lnTo>
                  <a:lnTo>
                    <a:pt x="4700" y="1249"/>
                  </a:lnTo>
                  <a:lnTo>
                    <a:pt x="4689" y="1247"/>
                  </a:lnTo>
                  <a:lnTo>
                    <a:pt x="4680" y="1239"/>
                  </a:lnTo>
                  <a:lnTo>
                    <a:pt x="4677" y="1227"/>
                  </a:lnTo>
                  <a:lnTo>
                    <a:pt x="4685" y="1218"/>
                  </a:lnTo>
                  <a:lnTo>
                    <a:pt x="4698" y="1218"/>
                  </a:lnTo>
                  <a:lnTo>
                    <a:pt x="4687" y="1214"/>
                  </a:lnTo>
                  <a:lnTo>
                    <a:pt x="4678" y="1208"/>
                  </a:lnTo>
                  <a:lnTo>
                    <a:pt x="4667" y="1208"/>
                  </a:lnTo>
                  <a:lnTo>
                    <a:pt x="4656" y="1202"/>
                  </a:lnTo>
                  <a:lnTo>
                    <a:pt x="4667" y="1199"/>
                  </a:lnTo>
                  <a:lnTo>
                    <a:pt x="4677" y="1190"/>
                  </a:lnTo>
                  <a:lnTo>
                    <a:pt x="4693" y="1189"/>
                  </a:lnTo>
                  <a:lnTo>
                    <a:pt x="4685" y="1180"/>
                  </a:lnTo>
                  <a:lnTo>
                    <a:pt x="4698" y="1179"/>
                  </a:lnTo>
                  <a:lnTo>
                    <a:pt x="4708" y="1174"/>
                  </a:lnTo>
                  <a:lnTo>
                    <a:pt x="4719" y="1170"/>
                  </a:lnTo>
                  <a:lnTo>
                    <a:pt x="4712" y="1160"/>
                  </a:lnTo>
                  <a:lnTo>
                    <a:pt x="4700" y="1161"/>
                  </a:lnTo>
                  <a:lnTo>
                    <a:pt x="4686" y="1162"/>
                  </a:lnTo>
                  <a:lnTo>
                    <a:pt x="4675" y="1164"/>
                  </a:lnTo>
                  <a:lnTo>
                    <a:pt x="4661" y="1166"/>
                  </a:lnTo>
                  <a:lnTo>
                    <a:pt x="4648" y="1169"/>
                  </a:lnTo>
                  <a:lnTo>
                    <a:pt x="4637" y="1170"/>
                  </a:lnTo>
                  <a:lnTo>
                    <a:pt x="4623" y="1172"/>
                  </a:lnTo>
                  <a:lnTo>
                    <a:pt x="4612" y="1170"/>
                  </a:lnTo>
                  <a:lnTo>
                    <a:pt x="4600" y="1173"/>
                  </a:lnTo>
                  <a:lnTo>
                    <a:pt x="4589" y="1175"/>
                  </a:lnTo>
                  <a:lnTo>
                    <a:pt x="4578" y="1176"/>
                  </a:lnTo>
                  <a:lnTo>
                    <a:pt x="4563" y="1177"/>
                  </a:lnTo>
                  <a:lnTo>
                    <a:pt x="4552" y="1180"/>
                  </a:lnTo>
                  <a:lnTo>
                    <a:pt x="4538" y="1178"/>
                  </a:lnTo>
                  <a:lnTo>
                    <a:pt x="4531" y="1168"/>
                  </a:lnTo>
                  <a:lnTo>
                    <a:pt x="4542" y="1164"/>
                  </a:lnTo>
                  <a:lnTo>
                    <a:pt x="4551" y="1158"/>
                  </a:lnTo>
                  <a:lnTo>
                    <a:pt x="4561" y="1152"/>
                  </a:lnTo>
                  <a:lnTo>
                    <a:pt x="4572" y="1155"/>
                  </a:lnTo>
                  <a:lnTo>
                    <a:pt x="4564" y="1146"/>
                  </a:lnTo>
                  <a:lnTo>
                    <a:pt x="4569" y="1135"/>
                  </a:lnTo>
                  <a:lnTo>
                    <a:pt x="4580" y="1132"/>
                  </a:lnTo>
                  <a:lnTo>
                    <a:pt x="4592" y="1129"/>
                  </a:lnTo>
                  <a:lnTo>
                    <a:pt x="4602" y="1136"/>
                  </a:lnTo>
                  <a:lnTo>
                    <a:pt x="4614" y="1140"/>
                  </a:lnTo>
                  <a:lnTo>
                    <a:pt x="4623" y="1149"/>
                  </a:lnTo>
                  <a:lnTo>
                    <a:pt x="4621" y="1138"/>
                  </a:lnTo>
                  <a:lnTo>
                    <a:pt x="4610" y="1135"/>
                  </a:lnTo>
                  <a:lnTo>
                    <a:pt x="4611" y="1124"/>
                  </a:lnTo>
                  <a:lnTo>
                    <a:pt x="4599" y="1118"/>
                  </a:lnTo>
                  <a:lnTo>
                    <a:pt x="4591" y="1110"/>
                  </a:lnTo>
                  <a:lnTo>
                    <a:pt x="4594" y="1099"/>
                  </a:lnTo>
                  <a:lnTo>
                    <a:pt x="4603" y="1092"/>
                  </a:lnTo>
                  <a:lnTo>
                    <a:pt x="4591" y="1087"/>
                  </a:lnTo>
                  <a:lnTo>
                    <a:pt x="4580" y="1089"/>
                  </a:lnTo>
                  <a:lnTo>
                    <a:pt x="4574" y="1078"/>
                  </a:lnTo>
                  <a:lnTo>
                    <a:pt x="4579" y="1067"/>
                  </a:lnTo>
                  <a:lnTo>
                    <a:pt x="4588" y="1060"/>
                  </a:lnTo>
                  <a:lnTo>
                    <a:pt x="4600" y="1057"/>
                  </a:lnTo>
                  <a:lnTo>
                    <a:pt x="4612" y="1058"/>
                  </a:lnTo>
                  <a:lnTo>
                    <a:pt x="4625" y="1062"/>
                  </a:lnTo>
                  <a:lnTo>
                    <a:pt x="4633" y="1070"/>
                  </a:lnTo>
                  <a:lnTo>
                    <a:pt x="4637" y="1082"/>
                  </a:lnTo>
                  <a:lnTo>
                    <a:pt x="4647" y="1087"/>
                  </a:lnTo>
                  <a:lnTo>
                    <a:pt x="4658" y="1093"/>
                  </a:lnTo>
                  <a:lnTo>
                    <a:pt x="4667" y="1103"/>
                  </a:lnTo>
                  <a:lnTo>
                    <a:pt x="4679" y="1101"/>
                  </a:lnTo>
                  <a:lnTo>
                    <a:pt x="4685" y="1111"/>
                  </a:lnTo>
                  <a:lnTo>
                    <a:pt x="4691" y="1121"/>
                  </a:lnTo>
                  <a:lnTo>
                    <a:pt x="4702" y="1127"/>
                  </a:lnTo>
                  <a:lnTo>
                    <a:pt x="4713" y="1128"/>
                  </a:lnTo>
                  <a:lnTo>
                    <a:pt x="4726" y="1125"/>
                  </a:lnTo>
                  <a:lnTo>
                    <a:pt x="4713" y="1125"/>
                  </a:lnTo>
                  <a:lnTo>
                    <a:pt x="4703" y="1116"/>
                  </a:lnTo>
                  <a:lnTo>
                    <a:pt x="4697" y="1107"/>
                  </a:lnTo>
                  <a:lnTo>
                    <a:pt x="4688" y="1100"/>
                  </a:lnTo>
                  <a:lnTo>
                    <a:pt x="4698" y="1096"/>
                  </a:lnTo>
                  <a:lnTo>
                    <a:pt x="4711" y="1098"/>
                  </a:lnTo>
                  <a:lnTo>
                    <a:pt x="4725" y="1099"/>
                  </a:lnTo>
                  <a:lnTo>
                    <a:pt x="4737" y="1096"/>
                  </a:lnTo>
                  <a:lnTo>
                    <a:pt x="4723" y="1098"/>
                  </a:lnTo>
                  <a:lnTo>
                    <a:pt x="4712" y="1094"/>
                  </a:lnTo>
                  <a:lnTo>
                    <a:pt x="4701" y="1090"/>
                  </a:lnTo>
                  <a:lnTo>
                    <a:pt x="4689" y="1091"/>
                  </a:lnTo>
                  <a:lnTo>
                    <a:pt x="4677" y="1089"/>
                  </a:lnTo>
                  <a:lnTo>
                    <a:pt x="4686" y="1080"/>
                  </a:lnTo>
                  <a:lnTo>
                    <a:pt x="4698" y="1079"/>
                  </a:lnTo>
                  <a:lnTo>
                    <a:pt x="4692" y="1070"/>
                  </a:lnTo>
                  <a:lnTo>
                    <a:pt x="4680" y="1067"/>
                  </a:lnTo>
                  <a:lnTo>
                    <a:pt x="4669" y="1067"/>
                  </a:lnTo>
                  <a:lnTo>
                    <a:pt x="4658" y="1066"/>
                  </a:lnTo>
                  <a:lnTo>
                    <a:pt x="4649" y="1058"/>
                  </a:lnTo>
                  <a:lnTo>
                    <a:pt x="4655" y="1048"/>
                  </a:lnTo>
                  <a:lnTo>
                    <a:pt x="4665" y="1040"/>
                  </a:lnTo>
                  <a:lnTo>
                    <a:pt x="4675" y="1035"/>
                  </a:lnTo>
                  <a:lnTo>
                    <a:pt x="4687" y="1032"/>
                  </a:lnTo>
                  <a:lnTo>
                    <a:pt x="4698" y="1033"/>
                  </a:lnTo>
                  <a:lnTo>
                    <a:pt x="4710" y="1036"/>
                  </a:lnTo>
                  <a:lnTo>
                    <a:pt x="4721" y="1033"/>
                  </a:lnTo>
                  <a:lnTo>
                    <a:pt x="4731" y="1039"/>
                  </a:lnTo>
                  <a:lnTo>
                    <a:pt x="4740" y="1047"/>
                  </a:lnTo>
                  <a:lnTo>
                    <a:pt x="4751" y="1050"/>
                  </a:lnTo>
                  <a:lnTo>
                    <a:pt x="4751" y="1062"/>
                  </a:lnTo>
                  <a:lnTo>
                    <a:pt x="4762" y="1058"/>
                  </a:lnTo>
                  <a:lnTo>
                    <a:pt x="4759" y="1046"/>
                  </a:lnTo>
                  <a:lnTo>
                    <a:pt x="4765" y="1036"/>
                  </a:lnTo>
                  <a:lnTo>
                    <a:pt x="4777" y="1036"/>
                  </a:lnTo>
                  <a:lnTo>
                    <a:pt x="4789" y="1035"/>
                  </a:lnTo>
                  <a:lnTo>
                    <a:pt x="4778" y="1031"/>
                  </a:lnTo>
                  <a:lnTo>
                    <a:pt x="4790" y="1026"/>
                  </a:lnTo>
                  <a:lnTo>
                    <a:pt x="4798" y="1034"/>
                  </a:lnTo>
                  <a:lnTo>
                    <a:pt x="4809" y="1037"/>
                  </a:lnTo>
                  <a:lnTo>
                    <a:pt x="4798" y="1040"/>
                  </a:lnTo>
                  <a:lnTo>
                    <a:pt x="4810" y="1044"/>
                  </a:lnTo>
                  <a:lnTo>
                    <a:pt x="4822" y="1047"/>
                  </a:lnTo>
                  <a:lnTo>
                    <a:pt x="4834" y="1048"/>
                  </a:lnTo>
                  <a:lnTo>
                    <a:pt x="4842" y="1052"/>
                  </a:lnTo>
                  <a:close/>
                  <a:moveTo>
                    <a:pt x="4886" y="1406"/>
                  </a:moveTo>
                  <a:lnTo>
                    <a:pt x="4885" y="1418"/>
                  </a:lnTo>
                  <a:lnTo>
                    <a:pt x="4875" y="1425"/>
                  </a:lnTo>
                  <a:lnTo>
                    <a:pt x="4864" y="1428"/>
                  </a:lnTo>
                  <a:lnTo>
                    <a:pt x="4852" y="1429"/>
                  </a:lnTo>
                  <a:lnTo>
                    <a:pt x="4841" y="1431"/>
                  </a:lnTo>
                  <a:lnTo>
                    <a:pt x="4846" y="1442"/>
                  </a:lnTo>
                  <a:lnTo>
                    <a:pt x="4858" y="1437"/>
                  </a:lnTo>
                  <a:lnTo>
                    <a:pt x="4869" y="1439"/>
                  </a:lnTo>
                  <a:lnTo>
                    <a:pt x="4873" y="1450"/>
                  </a:lnTo>
                  <a:lnTo>
                    <a:pt x="4861" y="1455"/>
                  </a:lnTo>
                  <a:lnTo>
                    <a:pt x="4850" y="1458"/>
                  </a:lnTo>
                  <a:lnTo>
                    <a:pt x="4840" y="1460"/>
                  </a:lnTo>
                  <a:lnTo>
                    <a:pt x="4832" y="1469"/>
                  </a:lnTo>
                  <a:lnTo>
                    <a:pt x="4820" y="1479"/>
                  </a:lnTo>
                  <a:lnTo>
                    <a:pt x="4811" y="1486"/>
                  </a:lnTo>
                  <a:lnTo>
                    <a:pt x="4802" y="1493"/>
                  </a:lnTo>
                  <a:lnTo>
                    <a:pt x="4796" y="1503"/>
                  </a:lnTo>
                  <a:lnTo>
                    <a:pt x="4808" y="1501"/>
                  </a:lnTo>
                  <a:lnTo>
                    <a:pt x="4818" y="1496"/>
                  </a:lnTo>
                  <a:lnTo>
                    <a:pt x="4831" y="1493"/>
                  </a:lnTo>
                  <a:lnTo>
                    <a:pt x="4843" y="1495"/>
                  </a:lnTo>
                  <a:lnTo>
                    <a:pt x="4854" y="1498"/>
                  </a:lnTo>
                  <a:lnTo>
                    <a:pt x="4865" y="1502"/>
                  </a:lnTo>
                  <a:lnTo>
                    <a:pt x="4866" y="1514"/>
                  </a:lnTo>
                  <a:lnTo>
                    <a:pt x="4873" y="1524"/>
                  </a:lnTo>
                  <a:lnTo>
                    <a:pt x="4882" y="1531"/>
                  </a:lnTo>
                  <a:lnTo>
                    <a:pt x="4871" y="1540"/>
                  </a:lnTo>
                  <a:lnTo>
                    <a:pt x="4884" y="1541"/>
                  </a:lnTo>
                  <a:lnTo>
                    <a:pt x="4894" y="1536"/>
                  </a:lnTo>
                  <a:lnTo>
                    <a:pt x="4905" y="1534"/>
                  </a:lnTo>
                  <a:lnTo>
                    <a:pt x="4916" y="1542"/>
                  </a:lnTo>
                  <a:lnTo>
                    <a:pt x="4919" y="1554"/>
                  </a:lnTo>
                  <a:lnTo>
                    <a:pt x="4925" y="1566"/>
                  </a:lnTo>
                  <a:lnTo>
                    <a:pt x="4916" y="1575"/>
                  </a:lnTo>
                  <a:lnTo>
                    <a:pt x="4906" y="1579"/>
                  </a:lnTo>
                  <a:lnTo>
                    <a:pt x="4912" y="1590"/>
                  </a:lnTo>
                  <a:lnTo>
                    <a:pt x="4914" y="1602"/>
                  </a:lnTo>
                  <a:lnTo>
                    <a:pt x="4907" y="1611"/>
                  </a:lnTo>
                  <a:lnTo>
                    <a:pt x="4896" y="1614"/>
                  </a:lnTo>
                  <a:lnTo>
                    <a:pt x="4909" y="1615"/>
                  </a:lnTo>
                  <a:lnTo>
                    <a:pt x="4901" y="1625"/>
                  </a:lnTo>
                  <a:lnTo>
                    <a:pt x="4912" y="1625"/>
                  </a:lnTo>
                  <a:lnTo>
                    <a:pt x="4911" y="1638"/>
                  </a:lnTo>
                  <a:lnTo>
                    <a:pt x="4900" y="1642"/>
                  </a:lnTo>
                  <a:lnTo>
                    <a:pt x="4889" y="1642"/>
                  </a:lnTo>
                  <a:lnTo>
                    <a:pt x="4880" y="1650"/>
                  </a:lnTo>
                  <a:lnTo>
                    <a:pt x="4871" y="1658"/>
                  </a:lnTo>
                  <a:lnTo>
                    <a:pt x="4859" y="1663"/>
                  </a:lnTo>
                  <a:lnTo>
                    <a:pt x="4847" y="1664"/>
                  </a:lnTo>
                  <a:lnTo>
                    <a:pt x="4837" y="1660"/>
                  </a:lnTo>
                  <a:lnTo>
                    <a:pt x="4825" y="1658"/>
                  </a:lnTo>
                  <a:lnTo>
                    <a:pt x="4814" y="1660"/>
                  </a:lnTo>
                  <a:lnTo>
                    <a:pt x="4804" y="1654"/>
                  </a:lnTo>
                  <a:lnTo>
                    <a:pt x="4802" y="1641"/>
                  </a:lnTo>
                  <a:lnTo>
                    <a:pt x="4809" y="1631"/>
                  </a:lnTo>
                  <a:lnTo>
                    <a:pt x="4799" y="1638"/>
                  </a:lnTo>
                  <a:lnTo>
                    <a:pt x="4794" y="1649"/>
                  </a:lnTo>
                  <a:lnTo>
                    <a:pt x="4800" y="1660"/>
                  </a:lnTo>
                  <a:lnTo>
                    <a:pt x="4809" y="1667"/>
                  </a:lnTo>
                  <a:lnTo>
                    <a:pt x="4819" y="1673"/>
                  </a:lnTo>
                  <a:lnTo>
                    <a:pt x="4813" y="1684"/>
                  </a:lnTo>
                  <a:lnTo>
                    <a:pt x="4804" y="1690"/>
                  </a:lnTo>
                  <a:lnTo>
                    <a:pt x="4796" y="1698"/>
                  </a:lnTo>
                  <a:lnTo>
                    <a:pt x="4786" y="1702"/>
                  </a:lnTo>
                  <a:lnTo>
                    <a:pt x="4774" y="1701"/>
                  </a:lnTo>
                  <a:lnTo>
                    <a:pt x="4765" y="1691"/>
                  </a:lnTo>
                  <a:lnTo>
                    <a:pt x="4754" y="1695"/>
                  </a:lnTo>
                  <a:lnTo>
                    <a:pt x="4746" y="1687"/>
                  </a:lnTo>
                  <a:lnTo>
                    <a:pt x="4741" y="1674"/>
                  </a:lnTo>
                  <a:lnTo>
                    <a:pt x="4733" y="1665"/>
                  </a:lnTo>
                  <a:lnTo>
                    <a:pt x="4726" y="1656"/>
                  </a:lnTo>
                  <a:lnTo>
                    <a:pt x="4720" y="1646"/>
                  </a:lnTo>
                  <a:lnTo>
                    <a:pt x="4712" y="1637"/>
                  </a:lnTo>
                  <a:lnTo>
                    <a:pt x="4701" y="1634"/>
                  </a:lnTo>
                  <a:lnTo>
                    <a:pt x="4693" y="1626"/>
                  </a:lnTo>
                  <a:lnTo>
                    <a:pt x="4683" y="1620"/>
                  </a:lnTo>
                  <a:lnTo>
                    <a:pt x="4676" y="1612"/>
                  </a:lnTo>
                  <a:lnTo>
                    <a:pt x="4668" y="1602"/>
                  </a:lnTo>
                  <a:lnTo>
                    <a:pt x="4658" y="1596"/>
                  </a:lnTo>
                  <a:lnTo>
                    <a:pt x="4646" y="1597"/>
                  </a:lnTo>
                  <a:lnTo>
                    <a:pt x="4638" y="1589"/>
                  </a:lnTo>
                  <a:lnTo>
                    <a:pt x="4631" y="1580"/>
                  </a:lnTo>
                  <a:lnTo>
                    <a:pt x="4619" y="1584"/>
                  </a:lnTo>
                  <a:lnTo>
                    <a:pt x="4607" y="1583"/>
                  </a:lnTo>
                  <a:lnTo>
                    <a:pt x="4595" y="1584"/>
                  </a:lnTo>
                  <a:lnTo>
                    <a:pt x="4590" y="1573"/>
                  </a:lnTo>
                  <a:lnTo>
                    <a:pt x="4585" y="1563"/>
                  </a:lnTo>
                  <a:lnTo>
                    <a:pt x="4574" y="1556"/>
                  </a:lnTo>
                  <a:lnTo>
                    <a:pt x="4564" y="1551"/>
                  </a:lnTo>
                  <a:lnTo>
                    <a:pt x="4554" y="1546"/>
                  </a:lnTo>
                  <a:lnTo>
                    <a:pt x="4544" y="1538"/>
                  </a:lnTo>
                  <a:lnTo>
                    <a:pt x="4539" y="1528"/>
                  </a:lnTo>
                  <a:lnTo>
                    <a:pt x="4542" y="1516"/>
                  </a:lnTo>
                  <a:lnTo>
                    <a:pt x="4547" y="1505"/>
                  </a:lnTo>
                  <a:lnTo>
                    <a:pt x="4553" y="1494"/>
                  </a:lnTo>
                  <a:lnTo>
                    <a:pt x="4564" y="1489"/>
                  </a:lnTo>
                  <a:lnTo>
                    <a:pt x="4575" y="1488"/>
                  </a:lnTo>
                  <a:lnTo>
                    <a:pt x="4586" y="1492"/>
                  </a:lnTo>
                  <a:lnTo>
                    <a:pt x="4596" y="1497"/>
                  </a:lnTo>
                  <a:lnTo>
                    <a:pt x="4601" y="1509"/>
                  </a:lnTo>
                  <a:lnTo>
                    <a:pt x="4612" y="1513"/>
                  </a:lnTo>
                  <a:lnTo>
                    <a:pt x="4619" y="1524"/>
                  </a:lnTo>
                  <a:lnTo>
                    <a:pt x="4626" y="1533"/>
                  </a:lnTo>
                  <a:lnTo>
                    <a:pt x="4637" y="1534"/>
                  </a:lnTo>
                  <a:lnTo>
                    <a:pt x="4648" y="1536"/>
                  </a:lnTo>
                  <a:lnTo>
                    <a:pt x="4657" y="1529"/>
                  </a:lnTo>
                  <a:lnTo>
                    <a:pt x="4667" y="1533"/>
                  </a:lnTo>
                  <a:lnTo>
                    <a:pt x="4680" y="1528"/>
                  </a:lnTo>
                  <a:lnTo>
                    <a:pt x="4682" y="1516"/>
                  </a:lnTo>
                  <a:lnTo>
                    <a:pt x="4676" y="1506"/>
                  </a:lnTo>
                  <a:lnTo>
                    <a:pt x="4679" y="1494"/>
                  </a:lnTo>
                  <a:lnTo>
                    <a:pt x="4683" y="1506"/>
                  </a:lnTo>
                  <a:lnTo>
                    <a:pt x="4693" y="1513"/>
                  </a:lnTo>
                  <a:lnTo>
                    <a:pt x="4700" y="1503"/>
                  </a:lnTo>
                  <a:lnTo>
                    <a:pt x="4693" y="1494"/>
                  </a:lnTo>
                  <a:lnTo>
                    <a:pt x="4686" y="1486"/>
                  </a:lnTo>
                  <a:lnTo>
                    <a:pt x="4675" y="1489"/>
                  </a:lnTo>
                  <a:lnTo>
                    <a:pt x="4667" y="1479"/>
                  </a:lnTo>
                  <a:lnTo>
                    <a:pt x="4675" y="1469"/>
                  </a:lnTo>
                  <a:lnTo>
                    <a:pt x="4685" y="1464"/>
                  </a:lnTo>
                  <a:lnTo>
                    <a:pt x="4696" y="1468"/>
                  </a:lnTo>
                  <a:lnTo>
                    <a:pt x="4691" y="1458"/>
                  </a:lnTo>
                  <a:lnTo>
                    <a:pt x="4680" y="1453"/>
                  </a:lnTo>
                  <a:lnTo>
                    <a:pt x="4670" y="1461"/>
                  </a:lnTo>
                  <a:lnTo>
                    <a:pt x="4660" y="1464"/>
                  </a:lnTo>
                  <a:lnTo>
                    <a:pt x="4647" y="1465"/>
                  </a:lnTo>
                  <a:lnTo>
                    <a:pt x="4639" y="1457"/>
                  </a:lnTo>
                  <a:lnTo>
                    <a:pt x="4627" y="1454"/>
                  </a:lnTo>
                  <a:lnTo>
                    <a:pt x="4618" y="1447"/>
                  </a:lnTo>
                  <a:lnTo>
                    <a:pt x="4608" y="1442"/>
                  </a:lnTo>
                  <a:lnTo>
                    <a:pt x="4614" y="1432"/>
                  </a:lnTo>
                  <a:lnTo>
                    <a:pt x="4627" y="1429"/>
                  </a:lnTo>
                  <a:lnTo>
                    <a:pt x="4636" y="1424"/>
                  </a:lnTo>
                  <a:lnTo>
                    <a:pt x="4648" y="1423"/>
                  </a:lnTo>
                  <a:lnTo>
                    <a:pt x="4656" y="1432"/>
                  </a:lnTo>
                  <a:lnTo>
                    <a:pt x="4664" y="1441"/>
                  </a:lnTo>
                  <a:lnTo>
                    <a:pt x="4669" y="1429"/>
                  </a:lnTo>
                  <a:lnTo>
                    <a:pt x="4660" y="1422"/>
                  </a:lnTo>
                  <a:lnTo>
                    <a:pt x="4647" y="1421"/>
                  </a:lnTo>
                  <a:lnTo>
                    <a:pt x="4639" y="1413"/>
                  </a:lnTo>
                  <a:lnTo>
                    <a:pt x="4644" y="1403"/>
                  </a:lnTo>
                  <a:lnTo>
                    <a:pt x="4651" y="1394"/>
                  </a:lnTo>
                  <a:lnTo>
                    <a:pt x="4662" y="1394"/>
                  </a:lnTo>
                  <a:lnTo>
                    <a:pt x="4675" y="1393"/>
                  </a:lnTo>
                  <a:lnTo>
                    <a:pt x="4685" y="1398"/>
                  </a:lnTo>
                  <a:lnTo>
                    <a:pt x="4696" y="1400"/>
                  </a:lnTo>
                  <a:lnTo>
                    <a:pt x="4706" y="1396"/>
                  </a:lnTo>
                  <a:lnTo>
                    <a:pt x="4693" y="1395"/>
                  </a:lnTo>
                  <a:lnTo>
                    <a:pt x="4685" y="1387"/>
                  </a:lnTo>
                  <a:lnTo>
                    <a:pt x="4696" y="1382"/>
                  </a:lnTo>
                  <a:lnTo>
                    <a:pt x="4708" y="1381"/>
                  </a:lnTo>
                  <a:lnTo>
                    <a:pt x="4716" y="1390"/>
                  </a:lnTo>
                  <a:lnTo>
                    <a:pt x="4728" y="1394"/>
                  </a:lnTo>
                  <a:lnTo>
                    <a:pt x="4738" y="1400"/>
                  </a:lnTo>
                  <a:lnTo>
                    <a:pt x="4747" y="1406"/>
                  </a:lnTo>
                  <a:lnTo>
                    <a:pt x="4758" y="1405"/>
                  </a:lnTo>
                  <a:lnTo>
                    <a:pt x="4770" y="1404"/>
                  </a:lnTo>
                  <a:lnTo>
                    <a:pt x="4783" y="1402"/>
                  </a:lnTo>
                  <a:lnTo>
                    <a:pt x="4796" y="1400"/>
                  </a:lnTo>
                  <a:lnTo>
                    <a:pt x="4808" y="1399"/>
                  </a:lnTo>
                  <a:lnTo>
                    <a:pt x="4819" y="1396"/>
                  </a:lnTo>
                  <a:lnTo>
                    <a:pt x="4829" y="1387"/>
                  </a:lnTo>
                  <a:lnTo>
                    <a:pt x="4840" y="1390"/>
                  </a:lnTo>
                  <a:lnTo>
                    <a:pt x="4854" y="1392"/>
                  </a:lnTo>
                  <a:lnTo>
                    <a:pt x="4865" y="1392"/>
                  </a:lnTo>
                  <a:lnTo>
                    <a:pt x="4876" y="1398"/>
                  </a:lnTo>
                  <a:lnTo>
                    <a:pt x="4885" y="1406"/>
                  </a:lnTo>
                  <a:lnTo>
                    <a:pt x="4886" y="1406"/>
                  </a:lnTo>
                  <a:close/>
                  <a:moveTo>
                    <a:pt x="4769" y="550"/>
                  </a:moveTo>
                  <a:lnTo>
                    <a:pt x="4776" y="561"/>
                  </a:lnTo>
                  <a:lnTo>
                    <a:pt x="4777" y="574"/>
                  </a:lnTo>
                  <a:lnTo>
                    <a:pt x="4784" y="591"/>
                  </a:lnTo>
                  <a:lnTo>
                    <a:pt x="4779" y="602"/>
                  </a:lnTo>
                  <a:lnTo>
                    <a:pt x="4770" y="610"/>
                  </a:lnTo>
                  <a:lnTo>
                    <a:pt x="4758" y="601"/>
                  </a:lnTo>
                  <a:lnTo>
                    <a:pt x="4747" y="598"/>
                  </a:lnTo>
                  <a:lnTo>
                    <a:pt x="4744" y="587"/>
                  </a:lnTo>
                  <a:lnTo>
                    <a:pt x="4733" y="580"/>
                  </a:lnTo>
                  <a:lnTo>
                    <a:pt x="4721" y="577"/>
                  </a:lnTo>
                  <a:lnTo>
                    <a:pt x="4707" y="580"/>
                  </a:lnTo>
                  <a:lnTo>
                    <a:pt x="4695" y="578"/>
                  </a:lnTo>
                  <a:lnTo>
                    <a:pt x="4694" y="566"/>
                  </a:lnTo>
                  <a:lnTo>
                    <a:pt x="4693" y="554"/>
                  </a:lnTo>
                  <a:lnTo>
                    <a:pt x="4702" y="545"/>
                  </a:lnTo>
                  <a:lnTo>
                    <a:pt x="4711" y="540"/>
                  </a:lnTo>
                  <a:lnTo>
                    <a:pt x="4724" y="539"/>
                  </a:lnTo>
                  <a:lnTo>
                    <a:pt x="4734" y="546"/>
                  </a:lnTo>
                  <a:lnTo>
                    <a:pt x="4745" y="544"/>
                  </a:lnTo>
                  <a:lnTo>
                    <a:pt x="4758" y="543"/>
                  </a:lnTo>
                  <a:lnTo>
                    <a:pt x="4767" y="550"/>
                  </a:lnTo>
                  <a:lnTo>
                    <a:pt x="4769" y="550"/>
                  </a:lnTo>
                  <a:close/>
                  <a:moveTo>
                    <a:pt x="4866" y="1299"/>
                  </a:moveTo>
                  <a:lnTo>
                    <a:pt x="4860" y="1308"/>
                  </a:lnTo>
                  <a:lnTo>
                    <a:pt x="4849" y="1314"/>
                  </a:lnTo>
                  <a:lnTo>
                    <a:pt x="4837" y="1313"/>
                  </a:lnTo>
                  <a:lnTo>
                    <a:pt x="4846" y="1305"/>
                  </a:lnTo>
                  <a:lnTo>
                    <a:pt x="4853" y="1296"/>
                  </a:lnTo>
                  <a:lnTo>
                    <a:pt x="4865" y="1297"/>
                  </a:lnTo>
                  <a:lnTo>
                    <a:pt x="4866" y="1299"/>
                  </a:lnTo>
                  <a:close/>
                  <a:moveTo>
                    <a:pt x="4890" y="1508"/>
                  </a:moveTo>
                  <a:lnTo>
                    <a:pt x="4880" y="1502"/>
                  </a:lnTo>
                  <a:lnTo>
                    <a:pt x="4875" y="1488"/>
                  </a:lnTo>
                  <a:lnTo>
                    <a:pt x="4883" y="1479"/>
                  </a:lnTo>
                  <a:lnTo>
                    <a:pt x="4894" y="1475"/>
                  </a:lnTo>
                  <a:lnTo>
                    <a:pt x="4904" y="1483"/>
                  </a:lnTo>
                  <a:lnTo>
                    <a:pt x="4910" y="1494"/>
                  </a:lnTo>
                  <a:lnTo>
                    <a:pt x="4903" y="1505"/>
                  </a:lnTo>
                  <a:lnTo>
                    <a:pt x="4892" y="1508"/>
                  </a:lnTo>
                  <a:lnTo>
                    <a:pt x="4890" y="1508"/>
                  </a:lnTo>
                  <a:close/>
                  <a:moveTo>
                    <a:pt x="4882" y="1654"/>
                  </a:moveTo>
                  <a:lnTo>
                    <a:pt x="4891" y="1647"/>
                  </a:lnTo>
                  <a:lnTo>
                    <a:pt x="4882" y="1654"/>
                  </a:lnTo>
                  <a:close/>
                  <a:moveTo>
                    <a:pt x="4948" y="1173"/>
                  </a:moveTo>
                  <a:lnTo>
                    <a:pt x="4938" y="1183"/>
                  </a:lnTo>
                  <a:lnTo>
                    <a:pt x="4926" y="1183"/>
                  </a:lnTo>
                  <a:lnTo>
                    <a:pt x="4917" y="1175"/>
                  </a:lnTo>
                  <a:lnTo>
                    <a:pt x="4914" y="1187"/>
                  </a:lnTo>
                  <a:lnTo>
                    <a:pt x="4904" y="1191"/>
                  </a:lnTo>
                  <a:lnTo>
                    <a:pt x="4895" y="1199"/>
                  </a:lnTo>
                  <a:lnTo>
                    <a:pt x="4886" y="1192"/>
                  </a:lnTo>
                  <a:lnTo>
                    <a:pt x="4888" y="1179"/>
                  </a:lnTo>
                  <a:lnTo>
                    <a:pt x="4899" y="1176"/>
                  </a:lnTo>
                  <a:lnTo>
                    <a:pt x="4914" y="1171"/>
                  </a:lnTo>
                  <a:lnTo>
                    <a:pt x="4922" y="1162"/>
                  </a:lnTo>
                  <a:lnTo>
                    <a:pt x="4932" y="1166"/>
                  </a:lnTo>
                  <a:lnTo>
                    <a:pt x="4943" y="1168"/>
                  </a:lnTo>
                  <a:lnTo>
                    <a:pt x="4948" y="1173"/>
                  </a:lnTo>
                  <a:close/>
                  <a:moveTo>
                    <a:pt x="4902" y="1511"/>
                  </a:moveTo>
                  <a:lnTo>
                    <a:pt x="4905" y="1522"/>
                  </a:lnTo>
                  <a:lnTo>
                    <a:pt x="4897" y="1531"/>
                  </a:lnTo>
                  <a:lnTo>
                    <a:pt x="4885" y="1530"/>
                  </a:lnTo>
                  <a:lnTo>
                    <a:pt x="4889" y="1518"/>
                  </a:lnTo>
                  <a:lnTo>
                    <a:pt x="4900" y="1510"/>
                  </a:lnTo>
                  <a:lnTo>
                    <a:pt x="4902" y="1511"/>
                  </a:lnTo>
                  <a:close/>
                  <a:moveTo>
                    <a:pt x="5030" y="1295"/>
                  </a:moveTo>
                  <a:lnTo>
                    <a:pt x="5019" y="1293"/>
                  </a:lnTo>
                  <a:lnTo>
                    <a:pt x="5009" y="1288"/>
                  </a:lnTo>
                  <a:lnTo>
                    <a:pt x="4997" y="1287"/>
                  </a:lnTo>
                  <a:lnTo>
                    <a:pt x="4991" y="1278"/>
                  </a:lnTo>
                  <a:lnTo>
                    <a:pt x="4981" y="1273"/>
                  </a:lnTo>
                  <a:lnTo>
                    <a:pt x="4971" y="1280"/>
                  </a:lnTo>
                  <a:lnTo>
                    <a:pt x="4963" y="1270"/>
                  </a:lnTo>
                  <a:lnTo>
                    <a:pt x="4951" y="1269"/>
                  </a:lnTo>
                  <a:lnTo>
                    <a:pt x="4941" y="1261"/>
                  </a:lnTo>
                  <a:lnTo>
                    <a:pt x="4931" y="1253"/>
                  </a:lnTo>
                  <a:lnTo>
                    <a:pt x="4922" y="1259"/>
                  </a:lnTo>
                  <a:lnTo>
                    <a:pt x="4920" y="1248"/>
                  </a:lnTo>
                  <a:lnTo>
                    <a:pt x="4906" y="1249"/>
                  </a:lnTo>
                  <a:lnTo>
                    <a:pt x="4909" y="1235"/>
                  </a:lnTo>
                  <a:lnTo>
                    <a:pt x="4915" y="1225"/>
                  </a:lnTo>
                  <a:lnTo>
                    <a:pt x="4924" y="1217"/>
                  </a:lnTo>
                  <a:lnTo>
                    <a:pt x="4936" y="1216"/>
                  </a:lnTo>
                  <a:lnTo>
                    <a:pt x="4940" y="1205"/>
                  </a:lnTo>
                  <a:lnTo>
                    <a:pt x="4949" y="1197"/>
                  </a:lnTo>
                  <a:lnTo>
                    <a:pt x="4937" y="1195"/>
                  </a:lnTo>
                  <a:lnTo>
                    <a:pt x="4950" y="1193"/>
                  </a:lnTo>
                  <a:lnTo>
                    <a:pt x="4955" y="1182"/>
                  </a:lnTo>
                  <a:lnTo>
                    <a:pt x="4966" y="1178"/>
                  </a:lnTo>
                  <a:lnTo>
                    <a:pt x="4978" y="1173"/>
                  </a:lnTo>
                  <a:lnTo>
                    <a:pt x="4989" y="1171"/>
                  </a:lnTo>
                  <a:lnTo>
                    <a:pt x="5000" y="1166"/>
                  </a:lnTo>
                  <a:lnTo>
                    <a:pt x="5010" y="1164"/>
                  </a:lnTo>
                  <a:lnTo>
                    <a:pt x="5021" y="1167"/>
                  </a:lnTo>
                  <a:lnTo>
                    <a:pt x="5033" y="1167"/>
                  </a:lnTo>
                  <a:lnTo>
                    <a:pt x="5045" y="1171"/>
                  </a:lnTo>
                  <a:lnTo>
                    <a:pt x="5055" y="1181"/>
                  </a:lnTo>
                  <a:lnTo>
                    <a:pt x="5066" y="1190"/>
                  </a:lnTo>
                  <a:lnTo>
                    <a:pt x="5076" y="1197"/>
                  </a:lnTo>
                  <a:lnTo>
                    <a:pt x="5084" y="1205"/>
                  </a:lnTo>
                  <a:lnTo>
                    <a:pt x="5094" y="1213"/>
                  </a:lnTo>
                  <a:lnTo>
                    <a:pt x="5092" y="1225"/>
                  </a:lnTo>
                  <a:lnTo>
                    <a:pt x="5093" y="1237"/>
                  </a:lnTo>
                  <a:lnTo>
                    <a:pt x="5095" y="1249"/>
                  </a:lnTo>
                  <a:lnTo>
                    <a:pt x="5099" y="1262"/>
                  </a:lnTo>
                  <a:lnTo>
                    <a:pt x="5097" y="1275"/>
                  </a:lnTo>
                  <a:lnTo>
                    <a:pt x="5094" y="1287"/>
                  </a:lnTo>
                  <a:lnTo>
                    <a:pt x="5081" y="1292"/>
                  </a:lnTo>
                  <a:lnTo>
                    <a:pt x="5068" y="1293"/>
                  </a:lnTo>
                  <a:lnTo>
                    <a:pt x="5054" y="1293"/>
                  </a:lnTo>
                  <a:lnTo>
                    <a:pt x="5042" y="1292"/>
                  </a:lnTo>
                  <a:lnTo>
                    <a:pt x="5030" y="1295"/>
                  </a:lnTo>
                  <a:close/>
                  <a:moveTo>
                    <a:pt x="5226" y="956"/>
                  </a:moveTo>
                  <a:lnTo>
                    <a:pt x="5235" y="949"/>
                  </a:lnTo>
                  <a:lnTo>
                    <a:pt x="5247" y="949"/>
                  </a:lnTo>
                  <a:lnTo>
                    <a:pt x="5259" y="955"/>
                  </a:lnTo>
                  <a:lnTo>
                    <a:pt x="5250" y="965"/>
                  </a:lnTo>
                  <a:lnTo>
                    <a:pt x="5232" y="961"/>
                  </a:lnTo>
                  <a:lnTo>
                    <a:pt x="5226" y="956"/>
                  </a:lnTo>
                  <a:close/>
                  <a:moveTo>
                    <a:pt x="4551" y="877"/>
                  </a:moveTo>
                  <a:lnTo>
                    <a:pt x="4556" y="863"/>
                  </a:lnTo>
                  <a:lnTo>
                    <a:pt x="4567" y="861"/>
                  </a:lnTo>
                  <a:lnTo>
                    <a:pt x="4579" y="860"/>
                  </a:lnTo>
                  <a:lnTo>
                    <a:pt x="4592" y="862"/>
                  </a:lnTo>
                  <a:lnTo>
                    <a:pt x="4605" y="863"/>
                  </a:lnTo>
                  <a:lnTo>
                    <a:pt x="4618" y="865"/>
                  </a:lnTo>
                  <a:lnTo>
                    <a:pt x="4632" y="870"/>
                  </a:lnTo>
                  <a:lnTo>
                    <a:pt x="4643" y="877"/>
                  </a:lnTo>
                  <a:lnTo>
                    <a:pt x="4636" y="886"/>
                  </a:lnTo>
                  <a:lnTo>
                    <a:pt x="4624" y="885"/>
                  </a:lnTo>
                  <a:lnTo>
                    <a:pt x="4610" y="885"/>
                  </a:lnTo>
                  <a:lnTo>
                    <a:pt x="4598" y="890"/>
                  </a:lnTo>
                  <a:lnTo>
                    <a:pt x="4595" y="892"/>
                  </a:lnTo>
                  <a:lnTo>
                    <a:pt x="4584" y="890"/>
                  </a:lnTo>
                  <a:lnTo>
                    <a:pt x="4573" y="888"/>
                  </a:lnTo>
                  <a:lnTo>
                    <a:pt x="4561" y="883"/>
                  </a:lnTo>
                  <a:lnTo>
                    <a:pt x="4551" y="877"/>
                  </a:lnTo>
                  <a:close/>
                  <a:moveTo>
                    <a:pt x="4601" y="1040"/>
                  </a:moveTo>
                  <a:lnTo>
                    <a:pt x="4611" y="1034"/>
                  </a:lnTo>
                  <a:lnTo>
                    <a:pt x="4622" y="1031"/>
                  </a:lnTo>
                  <a:lnTo>
                    <a:pt x="4633" y="1028"/>
                  </a:lnTo>
                  <a:lnTo>
                    <a:pt x="4642" y="1021"/>
                  </a:lnTo>
                  <a:lnTo>
                    <a:pt x="4655" y="1017"/>
                  </a:lnTo>
                  <a:lnTo>
                    <a:pt x="4670" y="1016"/>
                  </a:lnTo>
                  <a:lnTo>
                    <a:pt x="4681" y="1018"/>
                  </a:lnTo>
                  <a:lnTo>
                    <a:pt x="4686" y="1019"/>
                  </a:lnTo>
                  <a:lnTo>
                    <a:pt x="4675" y="1024"/>
                  </a:lnTo>
                  <a:lnTo>
                    <a:pt x="4664" y="1029"/>
                  </a:lnTo>
                  <a:lnTo>
                    <a:pt x="4651" y="1034"/>
                  </a:lnTo>
                  <a:lnTo>
                    <a:pt x="4639" y="1038"/>
                  </a:lnTo>
                  <a:lnTo>
                    <a:pt x="4627" y="1041"/>
                  </a:lnTo>
                  <a:lnTo>
                    <a:pt x="4614" y="1044"/>
                  </a:lnTo>
                  <a:lnTo>
                    <a:pt x="4601" y="1040"/>
                  </a:lnTo>
                  <a:close/>
                  <a:moveTo>
                    <a:pt x="4702" y="1017"/>
                  </a:moveTo>
                  <a:lnTo>
                    <a:pt x="4713" y="1019"/>
                  </a:lnTo>
                  <a:lnTo>
                    <a:pt x="4726" y="1017"/>
                  </a:lnTo>
                  <a:lnTo>
                    <a:pt x="4735" y="1022"/>
                  </a:lnTo>
                  <a:lnTo>
                    <a:pt x="4725" y="1027"/>
                  </a:lnTo>
                  <a:lnTo>
                    <a:pt x="4713" y="1023"/>
                  </a:lnTo>
                  <a:lnTo>
                    <a:pt x="4702" y="1020"/>
                  </a:lnTo>
                  <a:lnTo>
                    <a:pt x="4702" y="1017"/>
                  </a:lnTo>
                  <a:close/>
                  <a:moveTo>
                    <a:pt x="5920" y="1135"/>
                  </a:moveTo>
                  <a:lnTo>
                    <a:pt x="5929" y="1129"/>
                  </a:lnTo>
                  <a:lnTo>
                    <a:pt x="5936" y="1120"/>
                  </a:lnTo>
                  <a:lnTo>
                    <a:pt x="5947" y="1114"/>
                  </a:lnTo>
                  <a:lnTo>
                    <a:pt x="5956" y="1107"/>
                  </a:lnTo>
                  <a:lnTo>
                    <a:pt x="5966" y="1101"/>
                  </a:lnTo>
                  <a:lnTo>
                    <a:pt x="5977" y="1105"/>
                  </a:lnTo>
                  <a:lnTo>
                    <a:pt x="5969" y="1113"/>
                  </a:lnTo>
                  <a:lnTo>
                    <a:pt x="5957" y="1119"/>
                  </a:lnTo>
                  <a:lnTo>
                    <a:pt x="5965" y="1132"/>
                  </a:lnTo>
                  <a:lnTo>
                    <a:pt x="5953" y="1134"/>
                  </a:lnTo>
                  <a:lnTo>
                    <a:pt x="5942" y="1135"/>
                  </a:lnTo>
                  <a:lnTo>
                    <a:pt x="5932" y="1141"/>
                  </a:lnTo>
                  <a:lnTo>
                    <a:pt x="5920" y="1135"/>
                  </a:lnTo>
                  <a:close/>
                  <a:moveTo>
                    <a:pt x="5524" y="722"/>
                  </a:moveTo>
                  <a:lnTo>
                    <a:pt x="5525" y="710"/>
                  </a:lnTo>
                  <a:lnTo>
                    <a:pt x="5535" y="704"/>
                  </a:lnTo>
                  <a:lnTo>
                    <a:pt x="5555" y="696"/>
                  </a:lnTo>
                  <a:lnTo>
                    <a:pt x="5570" y="696"/>
                  </a:lnTo>
                  <a:lnTo>
                    <a:pt x="5581" y="697"/>
                  </a:lnTo>
                  <a:lnTo>
                    <a:pt x="5593" y="701"/>
                  </a:lnTo>
                  <a:lnTo>
                    <a:pt x="5594" y="702"/>
                  </a:lnTo>
                  <a:lnTo>
                    <a:pt x="5583" y="709"/>
                  </a:lnTo>
                  <a:lnTo>
                    <a:pt x="5570" y="713"/>
                  </a:lnTo>
                  <a:lnTo>
                    <a:pt x="5554" y="717"/>
                  </a:lnTo>
                  <a:lnTo>
                    <a:pt x="5538" y="719"/>
                  </a:lnTo>
                  <a:lnTo>
                    <a:pt x="5524" y="722"/>
                  </a:lnTo>
                  <a:close/>
                  <a:moveTo>
                    <a:pt x="5267" y="1018"/>
                  </a:moveTo>
                  <a:lnTo>
                    <a:pt x="5278" y="1010"/>
                  </a:lnTo>
                  <a:lnTo>
                    <a:pt x="5289" y="1006"/>
                  </a:lnTo>
                  <a:lnTo>
                    <a:pt x="5300" y="1005"/>
                  </a:lnTo>
                  <a:lnTo>
                    <a:pt x="5303" y="1005"/>
                  </a:lnTo>
                  <a:lnTo>
                    <a:pt x="5303" y="1017"/>
                  </a:lnTo>
                  <a:lnTo>
                    <a:pt x="5303" y="1039"/>
                  </a:lnTo>
                  <a:lnTo>
                    <a:pt x="5303" y="1054"/>
                  </a:lnTo>
                  <a:lnTo>
                    <a:pt x="5292" y="1048"/>
                  </a:lnTo>
                  <a:lnTo>
                    <a:pt x="5283" y="1037"/>
                  </a:lnTo>
                  <a:lnTo>
                    <a:pt x="5275" y="1028"/>
                  </a:lnTo>
                  <a:lnTo>
                    <a:pt x="5267" y="1018"/>
                  </a:lnTo>
                  <a:close/>
                  <a:moveTo>
                    <a:pt x="5230" y="931"/>
                  </a:moveTo>
                  <a:lnTo>
                    <a:pt x="5231" y="919"/>
                  </a:lnTo>
                  <a:lnTo>
                    <a:pt x="5229" y="906"/>
                  </a:lnTo>
                  <a:lnTo>
                    <a:pt x="5241" y="898"/>
                  </a:lnTo>
                  <a:lnTo>
                    <a:pt x="5251" y="893"/>
                  </a:lnTo>
                  <a:lnTo>
                    <a:pt x="5262" y="896"/>
                  </a:lnTo>
                  <a:lnTo>
                    <a:pt x="5273" y="898"/>
                  </a:lnTo>
                  <a:lnTo>
                    <a:pt x="5284" y="898"/>
                  </a:lnTo>
                  <a:lnTo>
                    <a:pt x="5294" y="905"/>
                  </a:lnTo>
                  <a:lnTo>
                    <a:pt x="5305" y="910"/>
                  </a:lnTo>
                  <a:lnTo>
                    <a:pt x="5315" y="916"/>
                  </a:lnTo>
                  <a:lnTo>
                    <a:pt x="5319" y="927"/>
                  </a:lnTo>
                  <a:lnTo>
                    <a:pt x="5325" y="938"/>
                  </a:lnTo>
                  <a:lnTo>
                    <a:pt x="5316" y="947"/>
                  </a:lnTo>
                  <a:lnTo>
                    <a:pt x="5306" y="954"/>
                  </a:lnTo>
                  <a:lnTo>
                    <a:pt x="5295" y="957"/>
                  </a:lnTo>
                  <a:lnTo>
                    <a:pt x="5282" y="957"/>
                  </a:lnTo>
                  <a:lnTo>
                    <a:pt x="5271" y="952"/>
                  </a:lnTo>
                  <a:lnTo>
                    <a:pt x="5261" y="946"/>
                  </a:lnTo>
                  <a:lnTo>
                    <a:pt x="5249" y="943"/>
                  </a:lnTo>
                  <a:lnTo>
                    <a:pt x="5230" y="931"/>
                  </a:lnTo>
                  <a:close/>
                  <a:moveTo>
                    <a:pt x="4744" y="1391"/>
                  </a:moveTo>
                  <a:lnTo>
                    <a:pt x="4749" y="1381"/>
                  </a:lnTo>
                  <a:lnTo>
                    <a:pt x="4762" y="1377"/>
                  </a:lnTo>
                  <a:lnTo>
                    <a:pt x="4772" y="1373"/>
                  </a:lnTo>
                  <a:lnTo>
                    <a:pt x="4785" y="1369"/>
                  </a:lnTo>
                  <a:lnTo>
                    <a:pt x="4796" y="1368"/>
                  </a:lnTo>
                  <a:lnTo>
                    <a:pt x="4807" y="1364"/>
                  </a:lnTo>
                  <a:lnTo>
                    <a:pt x="4819" y="1361"/>
                  </a:lnTo>
                  <a:lnTo>
                    <a:pt x="4832" y="1360"/>
                  </a:lnTo>
                  <a:lnTo>
                    <a:pt x="4843" y="1361"/>
                  </a:lnTo>
                  <a:lnTo>
                    <a:pt x="4839" y="1372"/>
                  </a:lnTo>
                  <a:lnTo>
                    <a:pt x="4830" y="1380"/>
                  </a:lnTo>
                  <a:lnTo>
                    <a:pt x="4819" y="1387"/>
                  </a:lnTo>
                  <a:lnTo>
                    <a:pt x="4805" y="1391"/>
                  </a:lnTo>
                  <a:lnTo>
                    <a:pt x="4794" y="1394"/>
                  </a:lnTo>
                  <a:lnTo>
                    <a:pt x="4782" y="1394"/>
                  </a:lnTo>
                  <a:lnTo>
                    <a:pt x="4771" y="1397"/>
                  </a:lnTo>
                  <a:lnTo>
                    <a:pt x="4768" y="1398"/>
                  </a:lnTo>
                  <a:lnTo>
                    <a:pt x="4757" y="1397"/>
                  </a:lnTo>
                  <a:lnTo>
                    <a:pt x="4744" y="1391"/>
                  </a:lnTo>
                  <a:close/>
                  <a:moveTo>
                    <a:pt x="4800" y="783"/>
                  </a:moveTo>
                  <a:lnTo>
                    <a:pt x="4808" y="773"/>
                  </a:lnTo>
                  <a:lnTo>
                    <a:pt x="4819" y="771"/>
                  </a:lnTo>
                  <a:lnTo>
                    <a:pt x="4810" y="762"/>
                  </a:lnTo>
                  <a:lnTo>
                    <a:pt x="4800" y="755"/>
                  </a:lnTo>
                  <a:lnTo>
                    <a:pt x="4801" y="742"/>
                  </a:lnTo>
                  <a:lnTo>
                    <a:pt x="4810" y="732"/>
                  </a:lnTo>
                  <a:lnTo>
                    <a:pt x="4821" y="732"/>
                  </a:lnTo>
                  <a:lnTo>
                    <a:pt x="4832" y="732"/>
                  </a:lnTo>
                  <a:lnTo>
                    <a:pt x="4844" y="733"/>
                  </a:lnTo>
                  <a:lnTo>
                    <a:pt x="4856" y="736"/>
                  </a:lnTo>
                  <a:lnTo>
                    <a:pt x="4870" y="740"/>
                  </a:lnTo>
                  <a:lnTo>
                    <a:pt x="4883" y="744"/>
                  </a:lnTo>
                  <a:lnTo>
                    <a:pt x="4893" y="750"/>
                  </a:lnTo>
                  <a:lnTo>
                    <a:pt x="4907" y="751"/>
                  </a:lnTo>
                  <a:lnTo>
                    <a:pt x="4918" y="757"/>
                  </a:lnTo>
                  <a:lnTo>
                    <a:pt x="4930" y="758"/>
                  </a:lnTo>
                  <a:lnTo>
                    <a:pt x="4925" y="770"/>
                  </a:lnTo>
                  <a:lnTo>
                    <a:pt x="4938" y="777"/>
                  </a:lnTo>
                  <a:lnTo>
                    <a:pt x="4950" y="777"/>
                  </a:lnTo>
                  <a:lnTo>
                    <a:pt x="4961" y="774"/>
                  </a:lnTo>
                  <a:lnTo>
                    <a:pt x="4975" y="777"/>
                  </a:lnTo>
                  <a:lnTo>
                    <a:pt x="4988" y="782"/>
                  </a:lnTo>
                  <a:lnTo>
                    <a:pt x="5000" y="788"/>
                  </a:lnTo>
                  <a:lnTo>
                    <a:pt x="5011" y="795"/>
                  </a:lnTo>
                  <a:lnTo>
                    <a:pt x="5002" y="803"/>
                  </a:lnTo>
                  <a:lnTo>
                    <a:pt x="4992" y="808"/>
                  </a:lnTo>
                  <a:lnTo>
                    <a:pt x="4980" y="813"/>
                  </a:lnTo>
                  <a:lnTo>
                    <a:pt x="4990" y="819"/>
                  </a:lnTo>
                  <a:lnTo>
                    <a:pt x="5000" y="827"/>
                  </a:lnTo>
                  <a:lnTo>
                    <a:pt x="5007" y="837"/>
                  </a:lnTo>
                  <a:lnTo>
                    <a:pt x="5000" y="848"/>
                  </a:lnTo>
                  <a:lnTo>
                    <a:pt x="4990" y="852"/>
                  </a:lnTo>
                  <a:lnTo>
                    <a:pt x="4978" y="851"/>
                  </a:lnTo>
                  <a:lnTo>
                    <a:pt x="4968" y="856"/>
                  </a:lnTo>
                  <a:lnTo>
                    <a:pt x="4955" y="859"/>
                  </a:lnTo>
                  <a:lnTo>
                    <a:pt x="4942" y="863"/>
                  </a:lnTo>
                  <a:lnTo>
                    <a:pt x="4931" y="864"/>
                  </a:lnTo>
                  <a:lnTo>
                    <a:pt x="4919" y="865"/>
                  </a:lnTo>
                  <a:lnTo>
                    <a:pt x="4909" y="860"/>
                  </a:lnTo>
                  <a:lnTo>
                    <a:pt x="4898" y="863"/>
                  </a:lnTo>
                  <a:lnTo>
                    <a:pt x="4911" y="864"/>
                  </a:lnTo>
                  <a:lnTo>
                    <a:pt x="4900" y="869"/>
                  </a:lnTo>
                  <a:lnTo>
                    <a:pt x="4890" y="873"/>
                  </a:lnTo>
                  <a:lnTo>
                    <a:pt x="4890" y="876"/>
                  </a:lnTo>
                  <a:lnTo>
                    <a:pt x="4879" y="873"/>
                  </a:lnTo>
                  <a:lnTo>
                    <a:pt x="4878" y="861"/>
                  </a:lnTo>
                  <a:lnTo>
                    <a:pt x="4866" y="853"/>
                  </a:lnTo>
                  <a:lnTo>
                    <a:pt x="4855" y="848"/>
                  </a:lnTo>
                  <a:lnTo>
                    <a:pt x="4840" y="844"/>
                  </a:lnTo>
                  <a:lnTo>
                    <a:pt x="4847" y="834"/>
                  </a:lnTo>
                  <a:lnTo>
                    <a:pt x="4859" y="836"/>
                  </a:lnTo>
                  <a:lnTo>
                    <a:pt x="4871" y="836"/>
                  </a:lnTo>
                  <a:lnTo>
                    <a:pt x="4883" y="836"/>
                  </a:lnTo>
                  <a:lnTo>
                    <a:pt x="4890" y="828"/>
                  </a:lnTo>
                  <a:lnTo>
                    <a:pt x="4879" y="825"/>
                  </a:lnTo>
                  <a:lnTo>
                    <a:pt x="4867" y="819"/>
                  </a:lnTo>
                  <a:lnTo>
                    <a:pt x="4854" y="818"/>
                  </a:lnTo>
                  <a:lnTo>
                    <a:pt x="4843" y="818"/>
                  </a:lnTo>
                  <a:lnTo>
                    <a:pt x="4832" y="816"/>
                  </a:lnTo>
                  <a:lnTo>
                    <a:pt x="4825" y="806"/>
                  </a:lnTo>
                  <a:lnTo>
                    <a:pt x="4817" y="797"/>
                  </a:lnTo>
                  <a:lnTo>
                    <a:pt x="4809" y="789"/>
                  </a:lnTo>
                  <a:lnTo>
                    <a:pt x="4800" y="783"/>
                  </a:lnTo>
                  <a:close/>
                  <a:moveTo>
                    <a:pt x="4969" y="876"/>
                  </a:moveTo>
                  <a:lnTo>
                    <a:pt x="4978" y="882"/>
                  </a:lnTo>
                  <a:lnTo>
                    <a:pt x="4990" y="880"/>
                  </a:lnTo>
                  <a:lnTo>
                    <a:pt x="5001" y="877"/>
                  </a:lnTo>
                  <a:lnTo>
                    <a:pt x="5012" y="876"/>
                  </a:lnTo>
                  <a:lnTo>
                    <a:pt x="5024" y="876"/>
                  </a:lnTo>
                  <a:lnTo>
                    <a:pt x="5036" y="879"/>
                  </a:lnTo>
                  <a:lnTo>
                    <a:pt x="5047" y="877"/>
                  </a:lnTo>
                  <a:lnTo>
                    <a:pt x="5058" y="879"/>
                  </a:lnTo>
                  <a:lnTo>
                    <a:pt x="5070" y="883"/>
                  </a:lnTo>
                  <a:lnTo>
                    <a:pt x="5080" y="878"/>
                  </a:lnTo>
                  <a:lnTo>
                    <a:pt x="5092" y="879"/>
                  </a:lnTo>
                  <a:lnTo>
                    <a:pt x="5102" y="883"/>
                  </a:lnTo>
                  <a:lnTo>
                    <a:pt x="5114" y="889"/>
                  </a:lnTo>
                  <a:lnTo>
                    <a:pt x="5118" y="894"/>
                  </a:lnTo>
                  <a:lnTo>
                    <a:pt x="5107" y="896"/>
                  </a:lnTo>
                  <a:lnTo>
                    <a:pt x="5098" y="904"/>
                  </a:lnTo>
                  <a:lnTo>
                    <a:pt x="5093" y="915"/>
                  </a:lnTo>
                  <a:lnTo>
                    <a:pt x="5084" y="923"/>
                  </a:lnTo>
                  <a:lnTo>
                    <a:pt x="5072" y="921"/>
                  </a:lnTo>
                  <a:lnTo>
                    <a:pt x="5059" y="922"/>
                  </a:lnTo>
                  <a:lnTo>
                    <a:pt x="5047" y="922"/>
                  </a:lnTo>
                  <a:lnTo>
                    <a:pt x="5035" y="919"/>
                  </a:lnTo>
                  <a:lnTo>
                    <a:pt x="5024" y="920"/>
                  </a:lnTo>
                  <a:lnTo>
                    <a:pt x="5011" y="918"/>
                  </a:lnTo>
                  <a:lnTo>
                    <a:pt x="5000" y="920"/>
                  </a:lnTo>
                  <a:lnTo>
                    <a:pt x="4990" y="921"/>
                  </a:lnTo>
                  <a:lnTo>
                    <a:pt x="4978" y="920"/>
                  </a:lnTo>
                  <a:lnTo>
                    <a:pt x="4965" y="919"/>
                  </a:lnTo>
                  <a:lnTo>
                    <a:pt x="4955" y="920"/>
                  </a:lnTo>
                  <a:lnTo>
                    <a:pt x="4944" y="918"/>
                  </a:lnTo>
                  <a:lnTo>
                    <a:pt x="4934" y="910"/>
                  </a:lnTo>
                  <a:lnTo>
                    <a:pt x="4925" y="902"/>
                  </a:lnTo>
                  <a:lnTo>
                    <a:pt x="4927" y="890"/>
                  </a:lnTo>
                  <a:lnTo>
                    <a:pt x="4937" y="885"/>
                  </a:lnTo>
                  <a:lnTo>
                    <a:pt x="4947" y="880"/>
                  </a:lnTo>
                  <a:lnTo>
                    <a:pt x="4958" y="879"/>
                  </a:lnTo>
                  <a:lnTo>
                    <a:pt x="4969" y="876"/>
                  </a:lnTo>
                  <a:close/>
                  <a:moveTo>
                    <a:pt x="5016" y="1145"/>
                  </a:moveTo>
                  <a:lnTo>
                    <a:pt x="5014" y="1132"/>
                  </a:lnTo>
                  <a:lnTo>
                    <a:pt x="5023" y="1123"/>
                  </a:lnTo>
                  <a:lnTo>
                    <a:pt x="5036" y="1121"/>
                  </a:lnTo>
                  <a:lnTo>
                    <a:pt x="5039" y="1133"/>
                  </a:lnTo>
                  <a:lnTo>
                    <a:pt x="5046" y="1144"/>
                  </a:lnTo>
                  <a:lnTo>
                    <a:pt x="5032" y="1149"/>
                  </a:lnTo>
                  <a:lnTo>
                    <a:pt x="5026" y="1150"/>
                  </a:lnTo>
                  <a:lnTo>
                    <a:pt x="5016" y="1145"/>
                  </a:lnTo>
                  <a:close/>
                  <a:moveTo>
                    <a:pt x="4952" y="1300"/>
                  </a:moveTo>
                  <a:lnTo>
                    <a:pt x="4962" y="1292"/>
                  </a:lnTo>
                  <a:lnTo>
                    <a:pt x="4973" y="1293"/>
                  </a:lnTo>
                  <a:lnTo>
                    <a:pt x="4985" y="1302"/>
                  </a:lnTo>
                  <a:lnTo>
                    <a:pt x="4977" y="1311"/>
                  </a:lnTo>
                  <a:lnTo>
                    <a:pt x="4962" y="1306"/>
                  </a:lnTo>
                  <a:lnTo>
                    <a:pt x="4952" y="1300"/>
                  </a:lnTo>
                  <a:close/>
                  <a:moveTo>
                    <a:pt x="4731" y="1958"/>
                  </a:moveTo>
                  <a:lnTo>
                    <a:pt x="4741" y="1952"/>
                  </a:lnTo>
                  <a:lnTo>
                    <a:pt x="4750" y="1958"/>
                  </a:lnTo>
                  <a:lnTo>
                    <a:pt x="4760" y="1952"/>
                  </a:lnTo>
                  <a:lnTo>
                    <a:pt x="4770" y="1947"/>
                  </a:lnTo>
                  <a:lnTo>
                    <a:pt x="4780" y="1944"/>
                  </a:lnTo>
                  <a:lnTo>
                    <a:pt x="4783" y="1932"/>
                  </a:lnTo>
                  <a:lnTo>
                    <a:pt x="4794" y="1932"/>
                  </a:lnTo>
                  <a:lnTo>
                    <a:pt x="4790" y="1921"/>
                  </a:lnTo>
                  <a:lnTo>
                    <a:pt x="4790" y="1909"/>
                  </a:lnTo>
                  <a:lnTo>
                    <a:pt x="4800" y="1902"/>
                  </a:lnTo>
                  <a:lnTo>
                    <a:pt x="4808" y="1910"/>
                  </a:lnTo>
                  <a:lnTo>
                    <a:pt x="4818" y="1916"/>
                  </a:lnTo>
                  <a:lnTo>
                    <a:pt x="4811" y="1907"/>
                  </a:lnTo>
                  <a:lnTo>
                    <a:pt x="4802" y="1899"/>
                  </a:lnTo>
                  <a:lnTo>
                    <a:pt x="4804" y="1887"/>
                  </a:lnTo>
                  <a:lnTo>
                    <a:pt x="4809" y="1877"/>
                  </a:lnTo>
                  <a:lnTo>
                    <a:pt x="4819" y="1870"/>
                  </a:lnTo>
                  <a:lnTo>
                    <a:pt x="4831" y="1866"/>
                  </a:lnTo>
                  <a:lnTo>
                    <a:pt x="4841" y="1871"/>
                  </a:lnTo>
                  <a:lnTo>
                    <a:pt x="4850" y="1878"/>
                  </a:lnTo>
                  <a:lnTo>
                    <a:pt x="4859" y="1884"/>
                  </a:lnTo>
                  <a:lnTo>
                    <a:pt x="4859" y="1897"/>
                  </a:lnTo>
                  <a:lnTo>
                    <a:pt x="4866" y="1887"/>
                  </a:lnTo>
                  <a:lnTo>
                    <a:pt x="4875" y="1894"/>
                  </a:lnTo>
                  <a:lnTo>
                    <a:pt x="4881" y="1904"/>
                  </a:lnTo>
                  <a:lnTo>
                    <a:pt x="4890" y="1913"/>
                  </a:lnTo>
                  <a:lnTo>
                    <a:pt x="4901" y="1914"/>
                  </a:lnTo>
                  <a:lnTo>
                    <a:pt x="4911" y="1918"/>
                  </a:lnTo>
                  <a:lnTo>
                    <a:pt x="4920" y="1926"/>
                  </a:lnTo>
                  <a:lnTo>
                    <a:pt x="4931" y="1933"/>
                  </a:lnTo>
                  <a:lnTo>
                    <a:pt x="4934" y="1946"/>
                  </a:lnTo>
                  <a:lnTo>
                    <a:pt x="4930" y="1957"/>
                  </a:lnTo>
                  <a:lnTo>
                    <a:pt x="4936" y="1946"/>
                  </a:lnTo>
                  <a:lnTo>
                    <a:pt x="4947" y="1951"/>
                  </a:lnTo>
                  <a:lnTo>
                    <a:pt x="4946" y="1963"/>
                  </a:lnTo>
                  <a:lnTo>
                    <a:pt x="4952" y="1973"/>
                  </a:lnTo>
                  <a:lnTo>
                    <a:pt x="4961" y="1981"/>
                  </a:lnTo>
                  <a:lnTo>
                    <a:pt x="4972" y="1985"/>
                  </a:lnTo>
                  <a:lnTo>
                    <a:pt x="4984" y="1978"/>
                  </a:lnTo>
                  <a:lnTo>
                    <a:pt x="4988" y="1989"/>
                  </a:lnTo>
                  <a:lnTo>
                    <a:pt x="4977" y="1997"/>
                  </a:lnTo>
                  <a:lnTo>
                    <a:pt x="4967" y="1993"/>
                  </a:lnTo>
                  <a:lnTo>
                    <a:pt x="4956" y="1997"/>
                  </a:lnTo>
                  <a:lnTo>
                    <a:pt x="4954" y="2009"/>
                  </a:lnTo>
                  <a:lnTo>
                    <a:pt x="4941" y="2012"/>
                  </a:lnTo>
                  <a:lnTo>
                    <a:pt x="4932" y="2019"/>
                  </a:lnTo>
                  <a:lnTo>
                    <a:pt x="4923" y="2026"/>
                  </a:lnTo>
                  <a:lnTo>
                    <a:pt x="4912" y="2028"/>
                  </a:lnTo>
                  <a:lnTo>
                    <a:pt x="4909" y="2029"/>
                  </a:lnTo>
                  <a:lnTo>
                    <a:pt x="4887" y="2020"/>
                  </a:lnTo>
                  <a:lnTo>
                    <a:pt x="4878" y="2012"/>
                  </a:lnTo>
                  <a:lnTo>
                    <a:pt x="4871" y="2021"/>
                  </a:lnTo>
                  <a:lnTo>
                    <a:pt x="4860" y="2017"/>
                  </a:lnTo>
                  <a:lnTo>
                    <a:pt x="4849" y="2015"/>
                  </a:lnTo>
                  <a:lnTo>
                    <a:pt x="4839" y="2007"/>
                  </a:lnTo>
                  <a:lnTo>
                    <a:pt x="4828" y="2003"/>
                  </a:lnTo>
                  <a:lnTo>
                    <a:pt x="4816" y="2003"/>
                  </a:lnTo>
                  <a:lnTo>
                    <a:pt x="4808" y="1996"/>
                  </a:lnTo>
                  <a:lnTo>
                    <a:pt x="4804" y="1985"/>
                  </a:lnTo>
                  <a:lnTo>
                    <a:pt x="4796" y="1995"/>
                  </a:lnTo>
                  <a:lnTo>
                    <a:pt x="4786" y="1991"/>
                  </a:lnTo>
                  <a:lnTo>
                    <a:pt x="4775" y="1987"/>
                  </a:lnTo>
                  <a:lnTo>
                    <a:pt x="4773" y="1975"/>
                  </a:lnTo>
                  <a:lnTo>
                    <a:pt x="4763" y="1972"/>
                  </a:lnTo>
                  <a:lnTo>
                    <a:pt x="4752" y="1976"/>
                  </a:lnTo>
                  <a:lnTo>
                    <a:pt x="4741" y="1980"/>
                  </a:lnTo>
                  <a:lnTo>
                    <a:pt x="4733" y="1970"/>
                  </a:lnTo>
                  <a:lnTo>
                    <a:pt x="4731" y="1958"/>
                  </a:lnTo>
                  <a:close/>
                  <a:moveTo>
                    <a:pt x="4985" y="2160"/>
                  </a:moveTo>
                  <a:lnTo>
                    <a:pt x="4975" y="2165"/>
                  </a:lnTo>
                  <a:lnTo>
                    <a:pt x="4985" y="2160"/>
                  </a:lnTo>
                  <a:close/>
                  <a:moveTo>
                    <a:pt x="4992" y="1622"/>
                  </a:moveTo>
                  <a:lnTo>
                    <a:pt x="4994" y="1610"/>
                  </a:lnTo>
                  <a:lnTo>
                    <a:pt x="4992" y="1598"/>
                  </a:lnTo>
                  <a:lnTo>
                    <a:pt x="4991" y="1586"/>
                  </a:lnTo>
                  <a:lnTo>
                    <a:pt x="4993" y="1575"/>
                  </a:lnTo>
                  <a:lnTo>
                    <a:pt x="4995" y="1563"/>
                  </a:lnTo>
                  <a:lnTo>
                    <a:pt x="4984" y="1554"/>
                  </a:lnTo>
                  <a:lnTo>
                    <a:pt x="4981" y="1542"/>
                  </a:lnTo>
                  <a:lnTo>
                    <a:pt x="4971" y="1538"/>
                  </a:lnTo>
                  <a:lnTo>
                    <a:pt x="4967" y="1526"/>
                  </a:lnTo>
                  <a:lnTo>
                    <a:pt x="4957" y="1522"/>
                  </a:lnTo>
                  <a:lnTo>
                    <a:pt x="4955" y="1511"/>
                  </a:lnTo>
                  <a:lnTo>
                    <a:pt x="4956" y="1498"/>
                  </a:lnTo>
                  <a:lnTo>
                    <a:pt x="4953" y="1487"/>
                  </a:lnTo>
                  <a:lnTo>
                    <a:pt x="4964" y="1483"/>
                  </a:lnTo>
                  <a:lnTo>
                    <a:pt x="4967" y="1471"/>
                  </a:lnTo>
                  <a:lnTo>
                    <a:pt x="4966" y="1459"/>
                  </a:lnTo>
                  <a:lnTo>
                    <a:pt x="4965" y="1448"/>
                  </a:lnTo>
                  <a:lnTo>
                    <a:pt x="4963" y="1436"/>
                  </a:lnTo>
                  <a:lnTo>
                    <a:pt x="4965" y="1424"/>
                  </a:lnTo>
                  <a:lnTo>
                    <a:pt x="4961" y="1414"/>
                  </a:lnTo>
                  <a:lnTo>
                    <a:pt x="4969" y="1406"/>
                  </a:lnTo>
                  <a:lnTo>
                    <a:pt x="4980" y="1403"/>
                  </a:lnTo>
                  <a:lnTo>
                    <a:pt x="4991" y="1406"/>
                  </a:lnTo>
                  <a:lnTo>
                    <a:pt x="5000" y="1414"/>
                  </a:lnTo>
                  <a:lnTo>
                    <a:pt x="5011" y="1417"/>
                  </a:lnTo>
                  <a:lnTo>
                    <a:pt x="5025" y="1417"/>
                  </a:lnTo>
                  <a:lnTo>
                    <a:pt x="5013" y="1414"/>
                  </a:lnTo>
                  <a:lnTo>
                    <a:pt x="5004" y="1407"/>
                  </a:lnTo>
                  <a:lnTo>
                    <a:pt x="4995" y="1399"/>
                  </a:lnTo>
                  <a:lnTo>
                    <a:pt x="4987" y="1390"/>
                  </a:lnTo>
                  <a:lnTo>
                    <a:pt x="4984" y="1377"/>
                  </a:lnTo>
                  <a:lnTo>
                    <a:pt x="4994" y="1372"/>
                  </a:lnTo>
                  <a:lnTo>
                    <a:pt x="5004" y="1369"/>
                  </a:lnTo>
                  <a:lnTo>
                    <a:pt x="5015" y="1365"/>
                  </a:lnTo>
                  <a:lnTo>
                    <a:pt x="5027" y="1362"/>
                  </a:lnTo>
                  <a:lnTo>
                    <a:pt x="5038" y="1359"/>
                  </a:lnTo>
                  <a:lnTo>
                    <a:pt x="5051" y="1358"/>
                  </a:lnTo>
                  <a:lnTo>
                    <a:pt x="5065" y="1357"/>
                  </a:lnTo>
                  <a:lnTo>
                    <a:pt x="5076" y="1356"/>
                  </a:lnTo>
                  <a:lnTo>
                    <a:pt x="5089" y="1352"/>
                  </a:lnTo>
                  <a:lnTo>
                    <a:pt x="5102" y="1352"/>
                  </a:lnTo>
                  <a:lnTo>
                    <a:pt x="5114" y="1354"/>
                  </a:lnTo>
                  <a:lnTo>
                    <a:pt x="5126" y="1356"/>
                  </a:lnTo>
                  <a:lnTo>
                    <a:pt x="5137" y="1359"/>
                  </a:lnTo>
                  <a:lnTo>
                    <a:pt x="5148" y="1361"/>
                  </a:lnTo>
                  <a:lnTo>
                    <a:pt x="5159" y="1367"/>
                  </a:lnTo>
                  <a:lnTo>
                    <a:pt x="5168" y="1375"/>
                  </a:lnTo>
                  <a:lnTo>
                    <a:pt x="5179" y="1375"/>
                  </a:lnTo>
                  <a:lnTo>
                    <a:pt x="5190" y="1372"/>
                  </a:lnTo>
                  <a:lnTo>
                    <a:pt x="5202" y="1371"/>
                  </a:lnTo>
                  <a:lnTo>
                    <a:pt x="5213" y="1372"/>
                  </a:lnTo>
                  <a:lnTo>
                    <a:pt x="5225" y="1372"/>
                  </a:lnTo>
                  <a:lnTo>
                    <a:pt x="5238" y="1373"/>
                  </a:lnTo>
                  <a:lnTo>
                    <a:pt x="5249" y="1375"/>
                  </a:lnTo>
                  <a:lnTo>
                    <a:pt x="5260" y="1377"/>
                  </a:lnTo>
                  <a:lnTo>
                    <a:pt x="5275" y="1383"/>
                  </a:lnTo>
                  <a:lnTo>
                    <a:pt x="5286" y="1383"/>
                  </a:lnTo>
                  <a:lnTo>
                    <a:pt x="5286" y="1394"/>
                  </a:lnTo>
                  <a:lnTo>
                    <a:pt x="5279" y="1403"/>
                  </a:lnTo>
                  <a:lnTo>
                    <a:pt x="5272" y="1414"/>
                  </a:lnTo>
                  <a:lnTo>
                    <a:pt x="5263" y="1422"/>
                  </a:lnTo>
                  <a:lnTo>
                    <a:pt x="5255" y="1431"/>
                  </a:lnTo>
                  <a:lnTo>
                    <a:pt x="5246" y="1440"/>
                  </a:lnTo>
                  <a:lnTo>
                    <a:pt x="5238" y="1450"/>
                  </a:lnTo>
                  <a:lnTo>
                    <a:pt x="5231" y="1458"/>
                  </a:lnTo>
                  <a:lnTo>
                    <a:pt x="5224" y="1467"/>
                  </a:lnTo>
                  <a:lnTo>
                    <a:pt x="5213" y="1470"/>
                  </a:lnTo>
                  <a:lnTo>
                    <a:pt x="5216" y="1483"/>
                  </a:lnTo>
                  <a:lnTo>
                    <a:pt x="5209" y="1493"/>
                  </a:lnTo>
                  <a:lnTo>
                    <a:pt x="5200" y="1506"/>
                  </a:lnTo>
                  <a:lnTo>
                    <a:pt x="5191" y="1517"/>
                  </a:lnTo>
                  <a:lnTo>
                    <a:pt x="5182" y="1527"/>
                  </a:lnTo>
                  <a:lnTo>
                    <a:pt x="5172" y="1533"/>
                  </a:lnTo>
                  <a:lnTo>
                    <a:pt x="5159" y="1534"/>
                  </a:lnTo>
                  <a:lnTo>
                    <a:pt x="5146" y="1530"/>
                  </a:lnTo>
                  <a:lnTo>
                    <a:pt x="5135" y="1529"/>
                  </a:lnTo>
                  <a:lnTo>
                    <a:pt x="5119" y="1526"/>
                  </a:lnTo>
                  <a:lnTo>
                    <a:pt x="5107" y="1523"/>
                  </a:lnTo>
                  <a:lnTo>
                    <a:pt x="5096" y="1523"/>
                  </a:lnTo>
                  <a:lnTo>
                    <a:pt x="5084" y="1525"/>
                  </a:lnTo>
                  <a:lnTo>
                    <a:pt x="5073" y="1526"/>
                  </a:lnTo>
                  <a:lnTo>
                    <a:pt x="5062" y="1527"/>
                  </a:lnTo>
                  <a:lnTo>
                    <a:pt x="5050" y="1526"/>
                  </a:lnTo>
                  <a:lnTo>
                    <a:pt x="5059" y="1533"/>
                  </a:lnTo>
                  <a:lnTo>
                    <a:pt x="5070" y="1535"/>
                  </a:lnTo>
                  <a:lnTo>
                    <a:pt x="5078" y="1543"/>
                  </a:lnTo>
                  <a:lnTo>
                    <a:pt x="5089" y="1549"/>
                  </a:lnTo>
                  <a:lnTo>
                    <a:pt x="5094" y="1559"/>
                  </a:lnTo>
                  <a:lnTo>
                    <a:pt x="5089" y="1573"/>
                  </a:lnTo>
                  <a:lnTo>
                    <a:pt x="5079" y="1580"/>
                  </a:lnTo>
                  <a:lnTo>
                    <a:pt x="5072" y="1588"/>
                  </a:lnTo>
                  <a:lnTo>
                    <a:pt x="5064" y="1597"/>
                  </a:lnTo>
                  <a:lnTo>
                    <a:pt x="5061" y="1609"/>
                  </a:lnTo>
                  <a:lnTo>
                    <a:pt x="5059" y="1620"/>
                  </a:lnTo>
                  <a:lnTo>
                    <a:pt x="5048" y="1619"/>
                  </a:lnTo>
                  <a:lnTo>
                    <a:pt x="5036" y="1617"/>
                  </a:lnTo>
                  <a:lnTo>
                    <a:pt x="5025" y="1618"/>
                  </a:lnTo>
                  <a:lnTo>
                    <a:pt x="5010" y="1619"/>
                  </a:lnTo>
                  <a:lnTo>
                    <a:pt x="4998" y="1621"/>
                  </a:lnTo>
                  <a:lnTo>
                    <a:pt x="4992" y="1622"/>
                  </a:lnTo>
                  <a:close/>
                  <a:moveTo>
                    <a:pt x="4983" y="1909"/>
                  </a:moveTo>
                  <a:lnTo>
                    <a:pt x="4980" y="1922"/>
                  </a:lnTo>
                  <a:lnTo>
                    <a:pt x="4971" y="1930"/>
                  </a:lnTo>
                  <a:lnTo>
                    <a:pt x="4960" y="1930"/>
                  </a:lnTo>
                  <a:lnTo>
                    <a:pt x="4965" y="1919"/>
                  </a:lnTo>
                  <a:lnTo>
                    <a:pt x="4964" y="1907"/>
                  </a:lnTo>
                  <a:lnTo>
                    <a:pt x="4954" y="1901"/>
                  </a:lnTo>
                  <a:lnTo>
                    <a:pt x="4958" y="1913"/>
                  </a:lnTo>
                  <a:lnTo>
                    <a:pt x="4952" y="1924"/>
                  </a:lnTo>
                  <a:lnTo>
                    <a:pt x="4945" y="1913"/>
                  </a:lnTo>
                  <a:lnTo>
                    <a:pt x="4948" y="1901"/>
                  </a:lnTo>
                  <a:lnTo>
                    <a:pt x="4959" y="1898"/>
                  </a:lnTo>
                  <a:lnTo>
                    <a:pt x="4971" y="1901"/>
                  </a:lnTo>
                  <a:lnTo>
                    <a:pt x="4981" y="1908"/>
                  </a:lnTo>
                  <a:lnTo>
                    <a:pt x="4983" y="1909"/>
                  </a:lnTo>
                  <a:close/>
                  <a:moveTo>
                    <a:pt x="4933" y="2104"/>
                  </a:moveTo>
                  <a:lnTo>
                    <a:pt x="4941" y="2096"/>
                  </a:lnTo>
                  <a:lnTo>
                    <a:pt x="4933" y="2104"/>
                  </a:lnTo>
                  <a:close/>
                  <a:moveTo>
                    <a:pt x="4664" y="1967"/>
                  </a:moveTo>
                  <a:lnTo>
                    <a:pt x="4675" y="1962"/>
                  </a:lnTo>
                  <a:lnTo>
                    <a:pt x="4684" y="1969"/>
                  </a:lnTo>
                  <a:lnTo>
                    <a:pt x="4693" y="1976"/>
                  </a:lnTo>
                  <a:lnTo>
                    <a:pt x="4692" y="1987"/>
                  </a:lnTo>
                  <a:lnTo>
                    <a:pt x="4682" y="1992"/>
                  </a:lnTo>
                  <a:lnTo>
                    <a:pt x="4671" y="1990"/>
                  </a:lnTo>
                  <a:lnTo>
                    <a:pt x="4665" y="1979"/>
                  </a:lnTo>
                  <a:lnTo>
                    <a:pt x="4664" y="1967"/>
                  </a:lnTo>
                  <a:close/>
                  <a:moveTo>
                    <a:pt x="5291" y="1372"/>
                  </a:moveTo>
                  <a:lnTo>
                    <a:pt x="5303" y="1366"/>
                  </a:lnTo>
                  <a:lnTo>
                    <a:pt x="5310" y="1368"/>
                  </a:lnTo>
                  <a:lnTo>
                    <a:pt x="5302" y="1376"/>
                  </a:lnTo>
                  <a:lnTo>
                    <a:pt x="5291" y="1372"/>
                  </a:lnTo>
                  <a:close/>
                  <a:moveTo>
                    <a:pt x="5105" y="2716"/>
                  </a:moveTo>
                  <a:lnTo>
                    <a:pt x="5105" y="2717"/>
                  </a:lnTo>
                  <a:lnTo>
                    <a:pt x="5116" y="2715"/>
                  </a:lnTo>
                  <a:lnTo>
                    <a:pt x="5105" y="2716"/>
                  </a:lnTo>
                  <a:close/>
                  <a:moveTo>
                    <a:pt x="4693" y="1948"/>
                  </a:moveTo>
                  <a:lnTo>
                    <a:pt x="4701" y="1956"/>
                  </a:lnTo>
                  <a:lnTo>
                    <a:pt x="4704" y="1968"/>
                  </a:lnTo>
                  <a:lnTo>
                    <a:pt x="4692" y="1970"/>
                  </a:lnTo>
                  <a:lnTo>
                    <a:pt x="4689" y="1958"/>
                  </a:lnTo>
                  <a:lnTo>
                    <a:pt x="4693" y="1948"/>
                  </a:lnTo>
                  <a:close/>
                  <a:moveTo>
                    <a:pt x="4915" y="1903"/>
                  </a:moveTo>
                  <a:lnTo>
                    <a:pt x="4926" y="1907"/>
                  </a:lnTo>
                  <a:lnTo>
                    <a:pt x="4933" y="1901"/>
                  </a:lnTo>
                  <a:lnTo>
                    <a:pt x="4938" y="1911"/>
                  </a:lnTo>
                  <a:lnTo>
                    <a:pt x="4936" y="1923"/>
                  </a:lnTo>
                  <a:lnTo>
                    <a:pt x="4923" y="1921"/>
                  </a:lnTo>
                  <a:lnTo>
                    <a:pt x="4913" y="1915"/>
                  </a:lnTo>
                  <a:lnTo>
                    <a:pt x="4904" y="1905"/>
                  </a:lnTo>
                  <a:lnTo>
                    <a:pt x="4915" y="1903"/>
                  </a:lnTo>
                  <a:close/>
                  <a:moveTo>
                    <a:pt x="4754" y="2028"/>
                  </a:moveTo>
                  <a:lnTo>
                    <a:pt x="4762" y="2036"/>
                  </a:lnTo>
                  <a:lnTo>
                    <a:pt x="4754" y="2028"/>
                  </a:lnTo>
                  <a:close/>
                  <a:moveTo>
                    <a:pt x="4815" y="2033"/>
                  </a:moveTo>
                  <a:lnTo>
                    <a:pt x="4824" y="2039"/>
                  </a:lnTo>
                  <a:lnTo>
                    <a:pt x="4815" y="2033"/>
                  </a:lnTo>
                  <a:close/>
                  <a:moveTo>
                    <a:pt x="6848" y="2537"/>
                  </a:moveTo>
                  <a:lnTo>
                    <a:pt x="6844" y="2526"/>
                  </a:lnTo>
                  <a:lnTo>
                    <a:pt x="6850" y="2536"/>
                  </a:lnTo>
                  <a:lnTo>
                    <a:pt x="6848" y="2537"/>
                  </a:lnTo>
                  <a:close/>
                  <a:moveTo>
                    <a:pt x="6859" y="2555"/>
                  </a:moveTo>
                  <a:lnTo>
                    <a:pt x="6854" y="2544"/>
                  </a:lnTo>
                  <a:lnTo>
                    <a:pt x="6863" y="2552"/>
                  </a:lnTo>
                  <a:lnTo>
                    <a:pt x="6859" y="2555"/>
                  </a:lnTo>
                  <a:close/>
                  <a:moveTo>
                    <a:pt x="6867" y="2136"/>
                  </a:moveTo>
                  <a:lnTo>
                    <a:pt x="6868" y="2124"/>
                  </a:lnTo>
                  <a:lnTo>
                    <a:pt x="6880" y="2129"/>
                  </a:lnTo>
                  <a:lnTo>
                    <a:pt x="6869" y="2136"/>
                  </a:lnTo>
                  <a:lnTo>
                    <a:pt x="6867" y="2136"/>
                  </a:lnTo>
                  <a:close/>
                  <a:moveTo>
                    <a:pt x="6903" y="2156"/>
                  </a:moveTo>
                  <a:lnTo>
                    <a:pt x="6890" y="2160"/>
                  </a:lnTo>
                  <a:lnTo>
                    <a:pt x="6878" y="2159"/>
                  </a:lnTo>
                  <a:lnTo>
                    <a:pt x="6887" y="2151"/>
                  </a:lnTo>
                  <a:lnTo>
                    <a:pt x="6898" y="2153"/>
                  </a:lnTo>
                  <a:lnTo>
                    <a:pt x="6903" y="2156"/>
                  </a:lnTo>
                  <a:close/>
                  <a:moveTo>
                    <a:pt x="6940" y="2189"/>
                  </a:moveTo>
                  <a:lnTo>
                    <a:pt x="6942" y="2178"/>
                  </a:lnTo>
                  <a:lnTo>
                    <a:pt x="6951" y="2170"/>
                  </a:lnTo>
                  <a:lnTo>
                    <a:pt x="6962" y="2168"/>
                  </a:lnTo>
                  <a:lnTo>
                    <a:pt x="6953" y="2178"/>
                  </a:lnTo>
                  <a:lnTo>
                    <a:pt x="6942" y="2185"/>
                  </a:lnTo>
                  <a:lnTo>
                    <a:pt x="6940" y="2189"/>
                  </a:lnTo>
                  <a:close/>
                  <a:moveTo>
                    <a:pt x="6957" y="2326"/>
                  </a:moveTo>
                  <a:lnTo>
                    <a:pt x="6968" y="2324"/>
                  </a:lnTo>
                  <a:lnTo>
                    <a:pt x="6978" y="2332"/>
                  </a:lnTo>
                  <a:lnTo>
                    <a:pt x="6968" y="2337"/>
                  </a:lnTo>
                  <a:lnTo>
                    <a:pt x="6958" y="2334"/>
                  </a:lnTo>
                  <a:lnTo>
                    <a:pt x="6957" y="2326"/>
                  </a:lnTo>
                  <a:close/>
                  <a:moveTo>
                    <a:pt x="6982" y="2179"/>
                  </a:moveTo>
                  <a:lnTo>
                    <a:pt x="6971" y="2182"/>
                  </a:lnTo>
                  <a:lnTo>
                    <a:pt x="6981" y="2179"/>
                  </a:lnTo>
                  <a:lnTo>
                    <a:pt x="6982" y="2179"/>
                  </a:lnTo>
                  <a:close/>
                  <a:moveTo>
                    <a:pt x="4148" y="1524"/>
                  </a:moveTo>
                  <a:lnTo>
                    <a:pt x="4138" y="1520"/>
                  </a:lnTo>
                  <a:lnTo>
                    <a:pt x="4150" y="1521"/>
                  </a:lnTo>
                  <a:lnTo>
                    <a:pt x="4148" y="1524"/>
                  </a:lnTo>
                  <a:close/>
                  <a:moveTo>
                    <a:pt x="4229" y="1432"/>
                  </a:moveTo>
                  <a:lnTo>
                    <a:pt x="4220" y="1427"/>
                  </a:lnTo>
                  <a:lnTo>
                    <a:pt x="4231" y="1422"/>
                  </a:lnTo>
                  <a:lnTo>
                    <a:pt x="4243" y="1423"/>
                  </a:lnTo>
                  <a:lnTo>
                    <a:pt x="4234" y="1430"/>
                  </a:lnTo>
                  <a:lnTo>
                    <a:pt x="4229" y="1432"/>
                  </a:lnTo>
                  <a:close/>
                  <a:moveTo>
                    <a:pt x="4629" y="1926"/>
                  </a:moveTo>
                  <a:lnTo>
                    <a:pt x="4630" y="1915"/>
                  </a:lnTo>
                  <a:lnTo>
                    <a:pt x="4622" y="1907"/>
                  </a:lnTo>
                  <a:lnTo>
                    <a:pt x="4632" y="1903"/>
                  </a:lnTo>
                  <a:lnTo>
                    <a:pt x="4642" y="1911"/>
                  </a:lnTo>
                  <a:lnTo>
                    <a:pt x="4637" y="1921"/>
                  </a:lnTo>
                  <a:lnTo>
                    <a:pt x="4629" y="1926"/>
                  </a:lnTo>
                  <a:close/>
                  <a:moveTo>
                    <a:pt x="4660" y="1772"/>
                  </a:moveTo>
                  <a:lnTo>
                    <a:pt x="4671" y="1774"/>
                  </a:lnTo>
                  <a:lnTo>
                    <a:pt x="4681" y="1779"/>
                  </a:lnTo>
                  <a:lnTo>
                    <a:pt x="4692" y="1787"/>
                  </a:lnTo>
                  <a:lnTo>
                    <a:pt x="4682" y="1784"/>
                  </a:lnTo>
                  <a:lnTo>
                    <a:pt x="4686" y="1795"/>
                  </a:lnTo>
                  <a:lnTo>
                    <a:pt x="4675" y="1795"/>
                  </a:lnTo>
                  <a:lnTo>
                    <a:pt x="4663" y="1788"/>
                  </a:lnTo>
                  <a:lnTo>
                    <a:pt x="4661" y="1776"/>
                  </a:lnTo>
                  <a:lnTo>
                    <a:pt x="4660" y="1772"/>
                  </a:lnTo>
                  <a:close/>
                  <a:moveTo>
                    <a:pt x="6794" y="2081"/>
                  </a:moveTo>
                  <a:lnTo>
                    <a:pt x="6783" y="2083"/>
                  </a:lnTo>
                  <a:lnTo>
                    <a:pt x="6793" y="2081"/>
                  </a:lnTo>
                  <a:lnTo>
                    <a:pt x="6794" y="2081"/>
                  </a:lnTo>
                  <a:close/>
                  <a:moveTo>
                    <a:pt x="6810" y="2736"/>
                  </a:moveTo>
                  <a:lnTo>
                    <a:pt x="6801" y="2730"/>
                  </a:lnTo>
                  <a:lnTo>
                    <a:pt x="6792" y="2720"/>
                  </a:lnTo>
                  <a:lnTo>
                    <a:pt x="6801" y="2715"/>
                  </a:lnTo>
                  <a:lnTo>
                    <a:pt x="6810" y="2722"/>
                  </a:lnTo>
                  <a:lnTo>
                    <a:pt x="6818" y="2731"/>
                  </a:lnTo>
                  <a:lnTo>
                    <a:pt x="6810" y="2736"/>
                  </a:lnTo>
                  <a:close/>
                  <a:moveTo>
                    <a:pt x="6823" y="2742"/>
                  </a:moveTo>
                  <a:lnTo>
                    <a:pt x="6824" y="2753"/>
                  </a:lnTo>
                  <a:lnTo>
                    <a:pt x="6823" y="2765"/>
                  </a:lnTo>
                  <a:lnTo>
                    <a:pt x="6816" y="2774"/>
                  </a:lnTo>
                  <a:lnTo>
                    <a:pt x="6807" y="2767"/>
                  </a:lnTo>
                  <a:lnTo>
                    <a:pt x="6797" y="2761"/>
                  </a:lnTo>
                  <a:lnTo>
                    <a:pt x="6788" y="2755"/>
                  </a:lnTo>
                  <a:lnTo>
                    <a:pt x="6778" y="2749"/>
                  </a:lnTo>
                  <a:lnTo>
                    <a:pt x="6786" y="2741"/>
                  </a:lnTo>
                  <a:lnTo>
                    <a:pt x="6797" y="2738"/>
                  </a:lnTo>
                  <a:lnTo>
                    <a:pt x="6809" y="2740"/>
                  </a:lnTo>
                  <a:lnTo>
                    <a:pt x="6819" y="2742"/>
                  </a:lnTo>
                  <a:lnTo>
                    <a:pt x="6823" y="2742"/>
                  </a:lnTo>
                  <a:close/>
                  <a:moveTo>
                    <a:pt x="5499" y="1857"/>
                  </a:moveTo>
                  <a:lnTo>
                    <a:pt x="5486" y="1852"/>
                  </a:lnTo>
                  <a:lnTo>
                    <a:pt x="5474" y="1853"/>
                  </a:lnTo>
                  <a:lnTo>
                    <a:pt x="5466" y="1845"/>
                  </a:lnTo>
                  <a:lnTo>
                    <a:pt x="5476" y="1840"/>
                  </a:lnTo>
                  <a:lnTo>
                    <a:pt x="5489" y="1841"/>
                  </a:lnTo>
                  <a:lnTo>
                    <a:pt x="5500" y="1841"/>
                  </a:lnTo>
                  <a:lnTo>
                    <a:pt x="5511" y="1844"/>
                  </a:lnTo>
                  <a:lnTo>
                    <a:pt x="5515" y="1854"/>
                  </a:lnTo>
                  <a:lnTo>
                    <a:pt x="5500" y="1856"/>
                  </a:lnTo>
                  <a:lnTo>
                    <a:pt x="5499" y="1857"/>
                  </a:lnTo>
                  <a:close/>
                  <a:moveTo>
                    <a:pt x="6767" y="2316"/>
                  </a:moveTo>
                  <a:lnTo>
                    <a:pt x="6775" y="2307"/>
                  </a:lnTo>
                  <a:lnTo>
                    <a:pt x="6767" y="2316"/>
                  </a:lnTo>
                  <a:close/>
                  <a:moveTo>
                    <a:pt x="5553" y="1583"/>
                  </a:moveTo>
                  <a:lnTo>
                    <a:pt x="5543" y="1590"/>
                  </a:lnTo>
                  <a:lnTo>
                    <a:pt x="5553" y="1583"/>
                  </a:lnTo>
                  <a:close/>
                  <a:moveTo>
                    <a:pt x="6735" y="2051"/>
                  </a:moveTo>
                  <a:lnTo>
                    <a:pt x="6730" y="2062"/>
                  </a:lnTo>
                  <a:lnTo>
                    <a:pt x="6718" y="2061"/>
                  </a:lnTo>
                  <a:lnTo>
                    <a:pt x="6707" y="2060"/>
                  </a:lnTo>
                  <a:lnTo>
                    <a:pt x="6717" y="2054"/>
                  </a:lnTo>
                  <a:lnTo>
                    <a:pt x="6728" y="2053"/>
                  </a:lnTo>
                  <a:lnTo>
                    <a:pt x="6735" y="2051"/>
                  </a:lnTo>
                  <a:close/>
                  <a:moveTo>
                    <a:pt x="6710" y="2615"/>
                  </a:moveTo>
                  <a:lnTo>
                    <a:pt x="6721" y="2620"/>
                  </a:lnTo>
                  <a:lnTo>
                    <a:pt x="6710" y="2616"/>
                  </a:lnTo>
                  <a:lnTo>
                    <a:pt x="6710" y="2615"/>
                  </a:lnTo>
                  <a:close/>
                  <a:moveTo>
                    <a:pt x="6815" y="2476"/>
                  </a:moveTo>
                  <a:lnTo>
                    <a:pt x="6808" y="2467"/>
                  </a:lnTo>
                  <a:lnTo>
                    <a:pt x="6818" y="2472"/>
                  </a:lnTo>
                  <a:lnTo>
                    <a:pt x="6815" y="2476"/>
                  </a:lnTo>
                  <a:close/>
                  <a:moveTo>
                    <a:pt x="6751" y="2077"/>
                  </a:moveTo>
                  <a:lnTo>
                    <a:pt x="6750" y="2065"/>
                  </a:lnTo>
                  <a:lnTo>
                    <a:pt x="6751" y="2077"/>
                  </a:lnTo>
                  <a:close/>
                  <a:moveTo>
                    <a:pt x="6846" y="2659"/>
                  </a:moveTo>
                  <a:lnTo>
                    <a:pt x="6836" y="2663"/>
                  </a:lnTo>
                  <a:lnTo>
                    <a:pt x="6825" y="2670"/>
                  </a:lnTo>
                  <a:lnTo>
                    <a:pt x="6814" y="2667"/>
                  </a:lnTo>
                  <a:lnTo>
                    <a:pt x="6822" y="2659"/>
                  </a:lnTo>
                  <a:lnTo>
                    <a:pt x="6833" y="2655"/>
                  </a:lnTo>
                  <a:lnTo>
                    <a:pt x="6844" y="2654"/>
                  </a:lnTo>
                  <a:lnTo>
                    <a:pt x="6846" y="2659"/>
                  </a:lnTo>
                  <a:close/>
                  <a:moveTo>
                    <a:pt x="6765" y="2454"/>
                  </a:moveTo>
                  <a:lnTo>
                    <a:pt x="6770" y="2444"/>
                  </a:lnTo>
                  <a:lnTo>
                    <a:pt x="6779" y="2436"/>
                  </a:lnTo>
                  <a:lnTo>
                    <a:pt x="6790" y="2432"/>
                  </a:lnTo>
                  <a:lnTo>
                    <a:pt x="6788" y="2443"/>
                  </a:lnTo>
                  <a:lnTo>
                    <a:pt x="6778" y="2449"/>
                  </a:lnTo>
                  <a:lnTo>
                    <a:pt x="6768" y="2453"/>
                  </a:lnTo>
                  <a:lnTo>
                    <a:pt x="6765" y="2454"/>
                  </a:lnTo>
                  <a:close/>
                  <a:moveTo>
                    <a:pt x="5731" y="1877"/>
                  </a:moveTo>
                  <a:lnTo>
                    <a:pt x="5742" y="1876"/>
                  </a:lnTo>
                  <a:lnTo>
                    <a:pt x="5753" y="1880"/>
                  </a:lnTo>
                  <a:lnTo>
                    <a:pt x="5742" y="1884"/>
                  </a:lnTo>
                  <a:lnTo>
                    <a:pt x="5731" y="1878"/>
                  </a:lnTo>
                  <a:lnTo>
                    <a:pt x="5731" y="1877"/>
                  </a:lnTo>
                  <a:close/>
                  <a:moveTo>
                    <a:pt x="6833" y="2515"/>
                  </a:moveTo>
                  <a:lnTo>
                    <a:pt x="6832" y="2527"/>
                  </a:lnTo>
                  <a:lnTo>
                    <a:pt x="6842" y="2532"/>
                  </a:lnTo>
                  <a:lnTo>
                    <a:pt x="6831" y="2532"/>
                  </a:lnTo>
                  <a:lnTo>
                    <a:pt x="6820" y="2530"/>
                  </a:lnTo>
                  <a:lnTo>
                    <a:pt x="6821" y="2518"/>
                  </a:lnTo>
                  <a:lnTo>
                    <a:pt x="6832" y="2516"/>
                  </a:lnTo>
                  <a:lnTo>
                    <a:pt x="6833" y="2515"/>
                  </a:lnTo>
                  <a:close/>
                  <a:moveTo>
                    <a:pt x="6838" y="2542"/>
                  </a:moveTo>
                  <a:lnTo>
                    <a:pt x="6847" y="2550"/>
                  </a:lnTo>
                  <a:lnTo>
                    <a:pt x="6852" y="2561"/>
                  </a:lnTo>
                  <a:lnTo>
                    <a:pt x="6857" y="2571"/>
                  </a:lnTo>
                  <a:lnTo>
                    <a:pt x="6846" y="2569"/>
                  </a:lnTo>
                  <a:lnTo>
                    <a:pt x="6843" y="2557"/>
                  </a:lnTo>
                  <a:lnTo>
                    <a:pt x="6838" y="2547"/>
                  </a:lnTo>
                  <a:lnTo>
                    <a:pt x="6838" y="2542"/>
                  </a:lnTo>
                  <a:close/>
                  <a:moveTo>
                    <a:pt x="6856" y="2520"/>
                  </a:moveTo>
                  <a:lnTo>
                    <a:pt x="6846" y="2525"/>
                  </a:lnTo>
                  <a:lnTo>
                    <a:pt x="6856" y="2520"/>
                  </a:lnTo>
                  <a:close/>
                  <a:moveTo>
                    <a:pt x="5944" y="1885"/>
                  </a:moveTo>
                  <a:lnTo>
                    <a:pt x="5934" y="1894"/>
                  </a:lnTo>
                  <a:lnTo>
                    <a:pt x="5923" y="1898"/>
                  </a:lnTo>
                  <a:lnTo>
                    <a:pt x="5911" y="1898"/>
                  </a:lnTo>
                  <a:lnTo>
                    <a:pt x="5900" y="1895"/>
                  </a:lnTo>
                  <a:lnTo>
                    <a:pt x="5907" y="1905"/>
                  </a:lnTo>
                  <a:lnTo>
                    <a:pt x="5895" y="1907"/>
                  </a:lnTo>
                  <a:lnTo>
                    <a:pt x="5893" y="1896"/>
                  </a:lnTo>
                  <a:lnTo>
                    <a:pt x="5882" y="1896"/>
                  </a:lnTo>
                  <a:lnTo>
                    <a:pt x="5870" y="1891"/>
                  </a:lnTo>
                  <a:lnTo>
                    <a:pt x="5860" y="1892"/>
                  </a:lnTo>
                  <a:lnTo>
                    <a:pt x="5866" y="1882"/>
                  </a:lnTo>
                  <a:lnTo>
                    <a:pt x="5877" y="1886"/>
                  </a:lnTo>
                  <a:lnTo>
                    <a:pt x="5883" y="1876"/>
                  </a:lnTo>
                  <a:lnTo>
                    <a:pt x="5894" y="1876"/>
                  </a:lnTo>
                  <a:lnTo>
                    <a:pt x="5898" y="1888"/>
                  </a:lnTo>
                  <a:lnTo>
                    <a:pt x="5908" y="1884"/>
                  </a:lnTo>
                  <a:lnTo>
                    <a:pt x="5919" y="1881"/>
                  </a:lnTo>
                  <a:lnTo>
                    <a:pt x="5931" y="1878"/>
                  </a:lnTo>
                  <a:lnTo>
                    <a:pt x="5940" y="1885"/>
                  </a:lnTo>
                  <a:lnTo>
                    <a:pt x="5944" y="1885"/>
                  </a:lnTo>
                  <a:close/>
                  <a:moveTo>
                    <a:pt x="5904" y="1570"/>
                  </a:moveTo>
                  <a:lnTo>
                    <a:pt x="5898" y="1559"/>
                  </a:lnTo>
                  <a:lnTo>
                    <a:pt x="5910" y="1564"/>
                  </a:lnTo>
                  <a:lnTo>
                    <a:pt x="5904" y="1570"/>
                  </a:lnTo>
                  <a:close/>
                  <a:moveTo>
                    <a:pt x="5950" y="1986"/>
                  </a:moveTo>
                  <a:lnTo>
                    <a:pt x="5941" y="1979"/>
                  </a:lnTo>
                  <a:lnTo>
                    <a:pt x="5947" y="1967"/>
                  </a:lnTo>
                  <a:lnTo>
                    <a:pt x="5954" y="1957"/>
                  </a:lnTo>
                  <a:lnTo>
                    <a:pt x="5965" y="1956"/>
                  </a:lnTo>
                  <a:lnTo>
                    <a:pt x="5973" y="1947"/>
                  </a:lnTo>
                  <a:lnTo>
                    <a:pt x="5979" y="1937"/>
                  </a:lnTo>
                  <a:lnTo>
                    <a:pt x="5986" y="1926"/>
                  </a:lnTo>
                  <a:lnTo>
                    <a:pt x="5998" y="1924"/>
                  </a:lnTo>
                  <a:lnTo>
                    <a:pt x="6009" y="1928"/>
                  </a:lnTo>
                  <a:lnTo>
                    <a:pt x="6005" y="1941"/>
                  </a:lnTo>
                  <a:lnTo>
                    <a:pt x="5996" y="1947"/>
                  </a:lnTo>
                  <a:lnTo>
                    <a:pt x="5991" y="1958"/>
                  </a:lnTo>
                  <a:lnTo>
                    <a:pt x="5982" y="1966"/>
                  </a:lnTo>
                  <a:lnTo>
                    <a:pt x="5975" y="1975"/>
                  </a:lnTo>
                  <a:lnTo>
                    <a:pt x="5964" y="1980"/>
                  </a:lnTo>
                  <a:lnTo>
                    <a:pt x="5953" y="1982"/>
                  </a:lnTo>
                  <a:lnTo>
                    <a:pt x="5950" y="1986"/>
                  </a:lnTo>
                  <a:close/>
                  <a:moveTo>
                    <a:pt x="5959" y="2060"/>
                  </a:moveTo>
                  <a:lnTo>
                    <a:pt x="5952" y="2051"/>
                  </a:lnTo>
                  <a:lnTo>
                    <a:pt x="5955" y="2039"/>
                  </a:lnTo>
                  <a:lnTo>
                    <a:pt x="5966" y="2040"/>
                  </a:lnTo>
                  <a:lnTo>
                    <a:pt x="5975" y="2049"/>
                  </a:lnTo>
                  <a:lnTo>
                    <a:pt x="5965" y="2057"/>
                  </a:lnTo>
                  <a:lnTo>
                    <a:pt x="5959" y="2060"/>
                  </a:lnTo>
                  <a:close/>
                  <a:moveTo>
                    <a:pt x="5968" y="1579"/>
                  </a:moveTo>
                  <a:lnTo>
                    <a:pt x="5960" y="1570"/>
                  </a:lnTo>
                  <a:lnTo>
                    <a:pt x="5974" y="1569"/>
                  </a:lnTo>
                  <a:lnTo>
                    <a:pt x="5968" y="1579"/>
                  </a:lnTo>
                  <a:close/>
                  <a:moveTo>
                    <a:pt x="5962" y="1579"/>
                  </a:moveTo>
                  <a:lnTo>
                    <a:pt x="5971" y="1586"/>
                  </a:lnTo>
                  <a:lnTo>
                    <a:pt x="5962" y="1579"/>
                  </a:lnTo>
                  <a:close/>
                  <a:moveTo>
                    <a:pt x="5976" y="2030"/>
                  </a:moveTo>
                  <a:lnTo>
                    <a:pt x="5966" y="2023"/>
                  </a:lnTo>
                  <a:lnTo>
                    <a:pt x="5977" y="2017"/>
                  </a:lnTo>
                  <a:lnTo>
                    <a:pt x="5971" y="2007"/>
                  </a:lnTo>
                  <a:lnTo>
                    <a:pt x="5983" y="2005"/>
                  </a:lnTo>
                  <a:lnTo>
                    <a:pt x="5994" y="2009"/>
                  </a:lnTo>
                  <a:lnTo>
                    <a:pt x="5986" y="2017"/>
                  </a:lnTo>
                  <a:lnTo>
                    <a:pt x="5980" y="2028"/>
                  </a:lnTo>
                  <a:lnTo>
                    <a:pt x="5976" y="2030"/>
                  </a:lnTo>
                  <a:close/>
                  <a:moveTo>
                    <a:pt x="5975" y="1916"/>
                  </a:moveTo>
                  <a:lnTo>
                    <a:pt x="5980" y="1905"/>
                  </a:lnTo>
                  <a:lnTo>
                    <a:pt x="5990" y="1896"/>
                  </a:lnTo>
                  <a:lnTo>
                    <a:pt x="6002" y="1891"/>
                  </a:lnTo>
                  <a:lnTo>
                    <a:pt x="6011" y="1884"/>
                  </a:lnTo>
                  <a:lnTo>
                    <a:pt x="6025" y="1887"/>
                  </a:lnTo>
                  <a:lnTo>
                    <a:pt x="6021" y="1900"/>
                  </a:lnTo>
                  <a:lnTo>
                    <a:pt x="6011" y="1903"/>
                  </a:lnTo>
                  <a:lnTo>
                    <a:pt x="6001" y="1908"/>
                  </a:lnTo>
                  <a:lnTo>
                    <a:pt x="5990" y="1911"/>
                  </a:lnTo>
                  <a:lnTo>
                    <a:pt x="5977" y="1914"/>
                  </a:lnTo>
                  <a:lnTo>
                    <a:pt x="5975" y="1916"/>
                  </a:lnTo>
                  <a:close/>
                  <a:moveTo>
                    <a:pt x="5991" y="2563"/>
                  </a:moveTo>
                  <a:lnTo>
                    <a:pt x="6002" y="2560"/>
                  </a:lnTo>
                  <a:lnTo>
                    <a:pt x="6013" y="2558"/>
                  </a:lnTo>
                  <a:lnTo>
                    <a:pt x="6024" y="2559"/>
                  </a:lnTo>
                  <a:lnTo>
                    <a:pt x="6035" y="2561"/>
                  </a:lnTo>
                  <a:lnTo>
                    <a:pt x="6045" y="2567"/>
                  </a:lnTo>
                  <a:lnTo>
                    <a:pt x="6052" y="2576"/>
                  </a:lnTo>
                  <a:lnTo>
                    <a:pt x="6049" y="2588"/>
                  </a:lnTo>
                  <a:lnTo>
                    <a:pt x="6039" y="2594"/>
                  </a:lnTo>
                  <a:lnTo>
                    <a:pt x="6027" y="2597"/>
                  </a:lnTo>
                  <a:lnTo>
                    <a:pt x="6018" y="2590"/>
                  </a:lnTo>
                  <a:lnTo>
                    <a:pt x="6009" y="2582"/>
                  </a:lnTo>
                  <a:lnTo>
                    <a:pt x="6000" y="2573"/>
                  </a:lnTo>
                  <a:lnTo>
                    <a:pt x="5993" y="2564"/>
                  </a:lnTo>
                  <a:lnTo>
                    <a:pt x="5991" y="2563"/>
                  </a:lnTo>
                  <a:close/>
                  <a:moveTo>
                    <a:pt x="6053" y="2503"/>
                  </a:moveTo>
                  <a:lnTo>
                    <a:pt x="6044" y="2511"/>
                  </a:lnTo>
                  <a:lnTo>
                    <a:pt x="6033" y="2511"/>
                  </a:lnTo>
                  <a:lnTo>
                    <a:pt x="6039" y="2501"/>
                  </a:lnTo>
                  <a:lnTo>
                    <a:pt x="6051" y="2502"/>
                  </a:lnTo>
                  <a:lnTo>
                    <a:pt x="6053" y="2503"/>
                  </a:lnTo>
                  <a:close/>
                  <a:moveTo>
                    <a:pt x="6101" y="2570"/>
                  </a:moveTo>
                  <a:lnTo>
                    <a:pt x="6090" y="2566"/>
                  </a:lnTo>
                  <a:lnTo>
                    <a:pt x="6079" y="2562"/>
                  </a:lnTo>
                  <a:lnTo>
                    <a:pt x="6070" y="2554"/>
                  </a:lnTo>
                  <a:lnTo>
                    <a:pt x="6061" y="2548"/>
                  </a:lnTo>
                  <a:lnTo>
                    <a:pt x="6066" y="2537"/>
                  </a:lnTo>
                  <a:lnTo>
                    <a:pt x="6077" y="2539"/>
                  </a:lnTo>
                  <a:lnTo>
                    <a:pt x="6087" y="2542"/>
                  </a:lnTo>
                  <a:lnTo>
                    <a:pt x="6097" y="2547"/>
                  </a:lnTo>
                  <a:lnTo>
                    <a:pt x="6107" y="2555"/>
                  </a:lnTo>
                  <a:lnTo>
                    <a:pt x="6105" y="2566"/>
                  </a:lnTo>
                  <a:lnTo>
                    <a:pt x="6101" y="2570"/>
                  </a:lnTo>
                  <a:close/>
                  <a:moveTo>
                    <a:pt x="6063" y="1922"/>
                  </a:moveTo>
                  <a:lnTo>
                    <a:pt x="6076" y="1917"/>
                  </a:lnTo>
                  <a:lnTo>
                    <a:pt x="6086" y="1922"/>
                  </a:lnTo>
                  <a:lnTo>
                    <a:pt x="6097" y="1922"/>
                  </a:lnTo>
                  <a:lnTo>
                    <a:pt x="6106" y="1929"/>
                  </a:lnTo>
                  <a:lnTo>
                    <a:pt x="6097" y="1937"/>
                  </a:lnTo>
                  <a:lnTo>
                    <a:pt x="6089" y="1946"/>
                  </a:lnTo>
                  <a:lnTo>
                    <a:pt x="6080" y="1952"/>
                  </a:lnTo>
                  <a:lnTo>
                    <a:pt x="6068" y="1951"/>
                  </a:lnTo>
                  <a:lnTo>
                    <a:pt x="6063" y="1941"/>
                  </a:lnTo>
                  <a:lnTo>
                    <a:pt x="6065" y="1929"/>
                  </a:lnTo>
                  <a:lnTo>
                    <a:pt x="6063" y="1922"/>
                  </a:lnTo>
                  <a:close/>
                  <a:moveTo>
                    <a:pt x="6103" y="2166"/>
                  </a:moveTo>
                  <a:lnTo>
                    <a:pt x="6091" y="2164"/>
                  </a:lnTo>
                  <a:lnTo>
                    <a:pt x="6081" y="2158"/>
                  </a:lnTo>
                  <a:lnTo>
                    <a:pt x="6076" y="2146"/>
                  </a:lnTo>
                  <a:lnTo>
                    <a:pt x="6071" y="2135"/>
                  </a:lnTo>
                  <a:lnTo>
                    <a:pt x="6069" y="2122"/>
                  </a:lnTo>
                  <a:lnTo>
                    <a:pt x="6067" y="2110"/>
                  </a:lnTo>
                  <a:lnTo>
                    <a:pt x="6071" y="2098"/>
                  </a:lnTo>
                  <a:lnTo>
                    <a:pt x="6078" y="2086"/>
                  </a:lnTo>
                  <a:lnTo>
                    <a:pt x="6084" y="2076"/>
                  </a:lnTo>
                  <a:lnTo>
                    <a:pt x="6090" y="2067"/>
                  </a:lnTo>
                  <a:lnTo>
                    <a:pt x="6099" y="2058"/>
                  </a:lnTo>
                  <a:lnTo>
                    <a:pt x="6107" y="2050"/>
                  </a:lnTo>
                  <a:lnTo>
                    <a:pt x="6118" y="2047"/>
                  </a:lnTo>
                  <a:lnTo>
                    <a:pt x="6129" y="2043"/>
                  </a:lnTo>
                  <a:lnTo>
                    <a:pt x="6140" y="2047"/>
                  </a:lnTo>
                  <a:lnTo>
                    <a:pt x="6150" y="2042"/>
                  </a:lnTo>
                  <a:lnTo>
                    <a:pt x="6162" y="2043"/>
                  </a:lnTo>
                  <a:lnTo>
                    <a:pt x="6173" y="2048"/>
                  </a:lnTo>
                  <a:lnTo>
                    <a:pt x="6183" y="2052"/>
                  </a:lnTo>
                  <a:lnTo>
                    <a:pt x="6195" y="2054"/>
                  </a:lnTo>
                  <a:lnTo>
                    <a:pt x="6203" y="2061"/>
                  </a:lnTo>
                  <a:lnTo>
                    <a:pt x="6202" y="2075"/>
                  </a:lnTo>
                  <a:lnTo>
                    <a:pt x="6195" y="2086"/>
                  </a:lnTo>
                  <a:lnTo>
                    <a:pt x="6200" y="2097"/>
                  </a:lnTo>
                  <a:lnTo>
                    <a:pt x="6201" y="2113"/>
                  </a:lnTo>
                  <a:lnTo>
                    <a:pt x="6201" y="2125"/>
                  </a:lnTo>
                  <a:lnTo>
                    <a:pt x="6194" y="2140"/>
                  </a:lnTo>
                  <a:lnTo>
                    <a:pt x="6183" y="2147"/>
                  </a:lnTo>
                  <a:lnTo>
                    <a:pt x="6173" y="2153"/>
                  </a:lnTo>
                  <a:lnTo>
                    <a:pt x="6162" y="2157"/>
                  </a:lnTo>
                  <a:lnTo>
                    <a:pt x="6152" y="2161"/>
                  </a:lnTo>
                  <a:lnTo>
                    <a:pt x="6141" y="2162"/>
                  </a:lnTo>
                  <a:lnTo>
                    <a:pt x="6129" y="2161"/>
                  </a:lnTo>
                  <a:lnTo>
                    <a:pt x="6118" y="2165"/>
                  </a:lnTo>
                  <a:lnTo>
                    <a:pt x="6106" y="2165"/>
                  </a:lnTo>
                  <a:lnTo>
                    <a:pt x="6103" y="2166"/>
                  </a:lnTo>
                  <a:close/>
                  <a:moveTo>
                    <a:pt x="6164" y="2474"/>
                  </a:moveTo>
                  <a:lnTo>
                    <a:pt x="6175" y="2472"/>
                  </a:lnTo>
                  <a:lnTo>
                    <a:pt x="6164" y="2474"/>
                  </a:lnTo>
                  <a:close/>
                  <a:moveTo>
                    <a:pt x="6204" y="2005"/>
                  </a:moveTo>
                  <a:lnTo>
                    <a:pt x="6209" y="2017"/>
                  </a:lnTo>
                  <a:lnTo>
                    <a:pt x="6218" y="2025"/>
                  </a:lnTo>
                  <a:lnTo>
                    <a:pt x="6215" y="2036"/>
                  </a:lnTo>
                  <a:lnTo>
                    <a:pt x="6205" y="2042"/>
                  </a:lnTo>
                  <a:lnTo>
                    <a:pt x="6197" y="2033"/>
                  </a:lnTo>
                  <a:lnTo>
                    <a:pt x="6187" y="2028"/>
                  </a:lnTo>
                  <a:lnTo>
                    <a:pt x="6180" y="2019"/>
                  </a:lnTo>
                  <a:lnTo>
                    <a:pt x="6183" y="2007"/>
                  </a:lnTo>
                  <a:lnTo>
                    <a:pt x="6193" y="2001"/>
                  </a:lnTo>
                  <a:lnTo>
                    <a:pt x="6204" y="2005"/>
                  </a:lnTo>
                  <a:close/>
                  <a:moveTo>
                    <a:pt x="6219" y="2004"/>
                  </a:moveTo>
                  <a:lnTo>
                    <a:pt x="6229" y="2013"/>
                  </a:lnTo>
                  <a:lnTo>
                    <a:pt x="6215" y="2017"/>
                  </a:lnTo>
                  <a:lnTo>
                    <a:pt x="6216" y="2005"/>
                  </a:lnTo>
                  <a:lnTo>
                    <a:pt x="6219" y="2004"/>
                  </a:lnTo>
                  <a:close/>
                  <a:moveTo>
                    <a:pt x="6245" y="2060"/>
                  </a:moveTo>
                  <a:lnTo>
                    <a:pt x="6248" y="2071"/>
                  </a:lnTo>
                  <a:lnTo>
                    <a:pt x="6260" y="2073"/>
                  </a:lnTo>
                  <a:lnTo>
                    <a:pt x="6270" y="2076"/>
                  </a:lnTo>
                  <a:lnTo>
                    <a:pt x="6281" y="2078"/>
                  </a:lnTo>
                  <a:lnTo>
                    <a:pt x="6294" y="2079"/>
                  </a:lnTo>
                  <a:lnTo>
                    <a:pt x="6302" y="2092"/>
                  </a:lnTo>
                  <a:lnTo>
                    <a:pt x="6299" y="2106"/>
                  </a:lnTo>
                  <a:lnTo>
                    <a:pt x="6285" y="2105"/>
                  </a:lnTo>
                  <a:lnTo>
                    <a:pt x="6271" y="2104"/>
                  </a:lnTo>
                  <a:lnTo>
                    <a:pt x="6261" y="2104"/>
                  </a:lnTo>
                  <a:lnTo>
                    <a:pt x="6247" y="2106"/>
                  </a:lnTo>
                  <a:lnTo>
                    <a:pt x="6236" y="2103"/>
                  </a:lnTo>
                  <a:lnTo>
                    <a:pt x="6225" y="2094"/>
                  </a:lnTo>
                  <a:lnTo>
                    <a:pt x="6218" y="2083"/>
                  </a:lnTo>
                  <a:lnTo>
                    <a:pt x="6221" y="2071"/>
                  </a:lnTo>
                  <a:lnTo>
                    <a:pt x="6233" y="2072"/>
                  </a:lnTo>
                  <a:lnTo>
                    <a:pt x="6242" y="2065"/>
                  </a:lnTo>
                  <a:lnTo>
                    <a:pt x="6245" y="2060"/>
                  </a:lnTo>
                  <a:close/>
                  <a:moveTo>
                    <a:pt x="6259" y="2648"/>
                  </a:moveTo>
                  <a:lnTo>
                    <a:pt x="6248" y="2645"/>
                  </a:lnTo>
                  <a:lnTo>
                    <a:pt x="6237" y="2641"/>
                  </a:lnTo>
                  <a:lnTo>
                    <a:pt x="6227" y="2636"/>
                  </a:lnTo>
                  <a:lnTo>
                    <a:pt x="6239" y="2635"/>
                  </a:lnTo>
                  <a:lnTo>
                    <a:pt x="6249" y="2639"/>
                  </a:lnTo>
                  <a:lnTo>
                    <a:pt x="6261" y="2640"/>
                  </a:lnTo>
                  <a:lnTo>
                    <a:pt x="6259" y="2648"/>
                  </a:lnTo>
                  <a:close/>
                  <a:moveTo>
                    <a:pt x="6238" y="2459"/>
                  </a:moveTo>
                  <a:lnTo>
                    <a:pt x="6249" y="2459"/>
                  </a:lnTo>
                  <a:lnTo>
                    <a:pt x="6238" y="2459"/>
                  </a:lnTo>
                  <a:close/>
                  <a:moveTo>
                    <a:pt x="6242" y="2028"/>
                  </a:moveTo>
                  <a:lnTo>
                    <a:pt x="6254" y="2034"/>
                  </a:lnTo>
                  <a:lnTo>
                    <a:pt x="6258" y="2046"/>
                  </a:lnTo>
                  <a:lnTo>
                    <a:pt x="6248" y="2042"/>
                  </a:lnTo>
                  <a:lnTo>
                    <a:pt x="6241" y="2032"/>
                  </a:lnTo>
                  <a:lnTo>
                    <a:pt x="6242" y="2028"/>
                  </a:lnTo>
                  <a:close/>
                  <a:moveTo>
                    <a:pt x="6243" y="2448"/>
                  </a:moveTo>
                  <a:lnTo>
                    <a:pt x="6254" y="2451"/>
                  </a:lnTo>
                  <a:lnTo>
                    <a:pt x="6243" y="2448"/>
                  </a:lnTo>
                  <a:close/>
                  <a:moveTo>
                    <a:pt x="6279" y="2465"/>
                  </a:moveTo>
                  <a:lnTo>
                    <a:pt x="6282" y="2476"/>
                  </a:lnTo>
                  <a:lnTo>
                    <a:pt x="6279" y="2465"/>
                  </a:lnTo>
                  <a:close/>
                  <a:moveTo>
                    <a:pt x="6278" y="2451"/>
                  </a:moveTo>
                  <a:lnTo>
                    <a:pt x="6282" y="2461"/>
                  </a:lnTo>
                  <a:lnTo>
                    <a:pt x="6277" y="2451"/>
                  </a:lnTo>
                  <a:lnTo>
                    <a:pt x="6278" y="2451"/>
                  </a:lnTo>
                  <a:close/>
                  <a:moveTo>
                    <a:pt x="6302" y="1673"/>
                  </a:moveTo>
                  <a:lnTo>
                    <a:pt x="6305" y="1661"/>
                  </a:lnTo>
                  <a:lnTo>
                    <a:pt x="6316" y="1656"/>
                  </a:lnTo>
                  <a:lnTo>
                    <a:pt x="6306" y="1669"/>
                  </a:lnTo>
                  <a:lnTo>
                    <a:pt x="6302" y="1673"/>
                  </a:lnTo>
                  <a:close/>
                  <a:moveTo>
                    <a:pt x="6304" y="2481"/>
                  </a:moveTo>
                  <a:lnTo>
                    <a:pt x="6307" y="2492"/>
                  </a:lnTo>
                  <a:lnTo>
                    <a:pt x="6304" y="2481"/>
                  </a:lnTo>
                  <a:close/>
                  <a:moveTo>
                    <a:pt x="6345" y="1662"/>
                  </a:moveTo>
                  <a:lnTo>
                    <a:pt x="6342" y="1674"/>
                  </a:lnTo>
                  <a:lnTo>
                    <a:pt x="6330" y="1674"/>
                  </a:lnTo>
                  <a:lnTo>
                    <a:pt x="6326" y="1663"/>
                  </a:lnTo>
                  <a:lnTo>
                    <a:pt x="6338" y="1660"/>
                  </a:lnTo>
                  <a:lnTo>
                    <a:pt x="6345" y="1662"/>
                  </a:lnTo>
                  <a:close/>
                  <a:moveTo>
                    <a:pt x="6358" y="2536"/>
                  </a:moveTo>
                  <a:lnTo>
                    <a:pt x="6348" y="2542"/>
                  </a:lnTo>
                  <a:lnTo>
                    <a:pt x="6357" y="2535"/>
                  </a:lnTo>
                  <a:lnTo>
                    <a:pt x="6358" y="2536"/>
                  </a:lnTo>
                  <a:close/>
                  <a:moveTo>
                    <a:pt x="6365" y="2542"/>
                  </a:moveTo>
                  <a:lnTo>
                    <a:pt x="6354" y="2543"/>
                  </a:lnTo>
                  <a:lnTo>
                    <a:pt x="6364" y="2541"/>
                  </a:lnTo>
                  <a:lnTo>
                    <a:pt x="6365" y="2542"/>
                  </a:lnTo>
                  <a:close/>
                  <a:moveTo>
                    <a:pt x="6379" y="1760"/>
                  </a:moveTo>
                  <a:lnTo>
                    <a:pt x="6372" y="1752"/>
                  </a:lnTo>
                  <a:lnTo>
                    <a:pt x="6382" y="1744"/>
                  </a:lnTo>
                  <a:lnTo>
                    <a:pt x="6384" y="1733"/>
                  </a:lnTo>
                  <a:lnTo>
                    <a:pt x="6395" y="1730"/>
                  </a:lnTo>
                  <a:lnTo>
                    <a:pt x="6407" y="1735"/>
                  </a:lnTo>
                  <a:lnTo>
                    <a:pt x="6418" y="1736"/>
                  </a:lnTo>
                  <a:lnTo>
                    <a:pt x="6421" y="1748"/>
                  </a:lnTo>
                  <a:lnTo>
                    <a:pt x="6410" y="1749"/>
                  </a:lnTo>
                  <a:lnTo>
                    <a:pt x="6399" y="1753"/>
                  </a:lnTo>
                  <a:lnTo>
                    <a:pt x="6389" y="1757"/>
                  </a:lnTo>
                  <a:lnTo>
                    <a:pt x="6379" y="1760"/>
                  </a:lnTo>
                  <a:close/>
                  <a:moveTo>
                    <a:pt x="6442" y="1720"/>
                  </a:moveTo>
                  <a:lnTo>
                    <a:pt x="6430" y="1730"/>
                  </a:lnTo>
                  <a:lnTo>
                    <a:pt x="6438" y="1721"/>
                  </a:lnTo>
                  <a:lnTo>
                    <a:pt x="6442" y="1720"/>
                  </a:lnTo>
                  <a:close/>
                  <a:moveTo>
                    <a:pt x="6432" y="2618"/>
                  </a:moveTo>
                  <a:lnTo>
                    <a:pt x="6444" y="2620"/>
                  </a:lnTo>
                  <a:lnTo>
                    <a:pt x="6456" y="2624"/>
                  </a:lnTo>
                  <a:lnTo>
                    <a:pt x="6467" y="2627"/>
                  </a:lnTo>
                  <a:lnTo>
                    <a:pt x="6478" y="2632"/>
                  </a:lnTo>
                  <a:lnTo>
                    <a:pt x="6486" y="2640"/>
                  </a:lnTo>
                  <a:lnTo>
                    <a:pt x="6494" y="2648"/>
                  </a:lnTo>
                  <a:lnTo>
                    <a:pt x="6484" y="2653"/>
                  </a:lnTo>
                  <a:lnTo>
                    <a:pt x="6473" y="2652"/>
                  </a:lnTo>
                  <a:lnTo>
                    <a:pt x="6462" y="2652"/>
                  </a:lnTo>
                  <a:lnTo>
                    <a:pt x="6458" y="2641"/>
                  </a:lnTo>
                  <a:lnTo>
                    <a:pt x="6461" y="2630"/>
                  </a:lnTo>
                  <a:lnTo>
                    <a:pt x="6451" y="2625"/>
                  </a:lnTo>
                  <a:lnTo>
                    <a:pt x="6439" y="2624"/>
                  </a:lnTo>
                  <a:lnTo>
                    <a:pt x="6432" y="2618"/>
                  </a:lnTo>
                  <a:close/>
                  <a:moveTo>
                    <a:pt x="6434" y="2612"/>
                  </a:moveTo>
                  <a:lnTo>
                    <a:pt x="6446" y="2616"/>
                  </a:lnTo>
                  <a:lnTo>
                    <a:pt x="6435" y="2613"/>
                  </a:lnTo>
                  <a:lnTo>
                    <a:pt x="6434" y="2612"/>
                  </a:lnTo>
                  <a:close/>
                  <a:moveTo>
                    <a:pt x="6454" y="2623"/>
                  </a:moveTo>
                  <a:lnTo>
                    <a:pt x="6444" y="2617"/>
                  </a:lnTo>
                  <a:lnTo>
                    <a:pt x="6454" y="2621"/>
                  </a:lnTo>
                  <a:lnTo>
                    <a:pt x="6454" y="2623"/>
                  </a:lnTo>
                  <a:close/>
                  <a:moveTo>
                    <a:pt x="6597" y="1991"/>
                  </a:moveTo>
                  <a:lnTo>
                    <a:pt x="6610" y="1991"/>
                  </a:lnTo>
                  <a:lnTo>
                    <a:pt x="6620" y="1993"/>
                  </a:lnTo>
                  <a:lnTo>
                    <a:pt x="6631" y="1997"/>
                  </a:lnTo>
                  <a:lnTo>
                    <a:pt x="6642" y="2000"/>
                  </a:lnTo>
                  <a:lnTo>
                    <a:pt x="6631" y="2000"/>
                  </a:lnTo>
                  <a:lnTo>
                    <a:pt x="6620" y="1997"/>
                  </a:lnTo>
                  <a:lnTo>
                    <a:pt x="6608" y="1994"/>
                  </a:lnTo>
                  <a:lnTo>
                    <a:pt x="6597" y="1991"/>
                  </a:lnTo>
                  <a:close/>
                  <a:moveTo>
                    <a:pt x="6642" y="1894"/>
                  </a:moveTo>
                  <a:lnTo>
                    <a:pt x="6634" y="1901"/>
                  </a:lnTo>
                  <a:lnTo>
                    <a:pt x="6625" y="1909"/>
                  </a:lnTo>
                  <a:lnTo>
                    <a:pt x="6614" y="1904"/>
                  </a:lnTo>
                  <a:lnTo>
                    <a:pt x="6620" y="1894"/>
                  </a:lnTo>
                  <a:lnTo>
                    <a:pt x="6632" y="1894"/>
                  </a:lnTo>
                  <a:lnTo>
                    <a:pt x="6642" y="1894"/>
                  </a:lnTo>
                  <a:close/>
                  <a:moveTo>
                    <a:pt x="6612" y="2578"/>
                  </a:moveTo>
                  <a:lnTo>
                    <a:pt x="6621" y="2585"/>
                  </a:lnTo>
                  <a:lnTo>
                    <a:pt x="6612" y="2579"/>
                  </a:lnTo>
                  <a:lnTo>
                    <a:pt x="6612" y="2578"/>
                  </a:lnTo>
                  <a:close/>
                  <a:moveTo>
                    <a:pt x="6631" y="2588"/>
                  </a:moveTo>
                  <a:lnTo>
                    <a:pt x="6622" y="2578"/>
                  </a:lnTo>
                  <a:lnTo>
                    <a:pt x="6631" y="2586"/>
                  </a:lnTo>
                  <a:lnTo>
                    <a:pt x="6631" y="2588"/>
                  </a:lnTo>
                  <a:close/>
                  <a:moveTo>
                    <a:pt x="6641" y="2010"/>
                  </a:moveTo>
                  <a:lnTo>
                    <a:pt x="6630" y="2013"/>
                  </a:lnTo>
                  <a:lnTo>
                    <a:pt x="6641" y="2010"/>
                  </a:lnTo>
                  <a:close/>
                  <a:moveTo>
                    <a:pt x="6641" y="1981"/>
                  </a:moveTo>
                  <a:lnTo>
                    <a:pt x="6652" y="1978"/>
                  </a:lnTo>
                  <a:lnTo>
                    <a:pt x="6641" y="1981"/>
                  </a:lnTo>
                  <a:close/>
                  <a:moveTo>
                    <a:pt x="6667" y="1905"/>
                  </a:moveTo>
                  <a:lnTo>
                    <a:pt x="6654" y="1908"/>
                  </a:lnTo>
                  <a:lnTo>
                    <a:pt x="6643" y="1909"/>
                  </a:lnTo>
                  <a:lnTo>
                    <a:pt x="6653" y="1903"/>
                  </a:lnTo>
                  <a:lnTo>
                    <a:pt x="6664" y="1904"/>
                  </a:lnTo>
                  <a:lnTo>
                    <a:pt x="6667" y="1905"/>
                  </a:lnTo>
                  <a:close/>
                  <a:moveTo>
                    <a:pt x="6645" y="2330"/>
                  </a:moveTo>
                  <a:lnTo>
                    <a:pt x="6654" y="2324"/>
                  </a:lnTo>
                  <a:lnTo>
                    <a:pt x="6645" y="2330"/>
                  </a:lnTo>
                  <a:close/>
                  <a:moveTo>
                    <a:pt x="6679" y="2295"/>
                  </a:moveTo>
                  <a:lnTo>
                    <a:pt x="6690" y="2299"/>
                  </a:lnTo>
                  <a:lnTo>
                    <a:pt x="6679" y="2296"/>
                  </a:lnTo>
                  <a:lnTo>
                    <a:pt x="6679" y="2295"/>
                  </a:lnTo>
                  <a:close/>
                  <a:moveTo>
                    <a:pt x="6682" y="2596"/>
                  </a:moveTo>
                  <a:lnTo>
                    <a:pt x="6693" y="2602"/>
                  </a:lnTo>
                  <a:lnTo>
                    <a:pt x="6683" y="2597"/>
                  </a:lnTo>
                  <a:lnTo>
                    <a:pt x="6682" y="2596"/>
                  </a:lnTo>
                  <a:close/>
                  <a:moveTo>
                    <a:pt x="6709" y="2266"/>
                  </a:moveTo>
                  <a:lnTo>
                    <a:pt x="6698" y="2263"/>
                  </a:lnTo>
                  <a:lnTo>
                    <a:pt x="6690" y="2255"/>
                  </a:lnTo>
                  <a:lnTo>
                    <a:pt x="6702" y="2258"/>
                  </a:lnTo>
                  <a:lnTo>
                    <a:pt x="6711" y="2265"/>
                  </a:lnTo>
                  <a:lnTo>
                    <a:pt x="6709" y="2266"/>
                  </a:lnTo>
                  <a:close/>
                  <a:moveTo>
                    <a:pt x="6806" y="2551"/>
                  </a:moveTo>
                  <a:lnTo>
                    <a:pt x="6805" y="2550"/>
                  </a:lnTo>
                  <a:lnTo>
                    <a:pt x="6815" y="2558"/>
                  </a:lnTo>
                  <a:lnTo>
                    <a:pt x="6806" y="2551"/>
                  </a:lnTo>
                  <a:close/>
                  <a:moveTo>
                    <a:pt x="4375" y="1509"/>
                  </a:moveTo>
                  <a:lnTo>
                    <a:pt x="4382" y="1518"/>
                  </a:lnTo>
                  <a:lnTo>
                    <a:pt x="4372" y="1512"/>
                  </a:lnTo>
                  <a:lnTo>
                    <a:pt x="4375" y="1509"/>
                  </a:lnTo>
                  <a:close/>
                  <a:moveTo>
                    <a:pt x="6808" y="2655"/>
                  </a:moveTo>
                  <a:lnTo>
                    <a:pt x="6818" y="2650"/>
                  </a:lnTo>
                  <a:lnTo>
                    <a:pt x="6818" y="2650"/>
                  </a:lnTo>
                  <a:lnTo>
                    <a:pt x="6808" y="2655"/>
                  </a:lnTo>
                  <a:close/>
                  <a:moveTo>
                    <a:pt x="4283" y="1441"/>
                  </a:moveTo>
                  <a:lnTo>
                    <a:pt x="4288" y="1430"/>
                  </a:lnTo>
                  <a:lnTo>
                    <a:pt x="4299" y="1420"/>
                  </a:lnTo>
                  <a:lnTo>
                    <a:pt x="4309" y="1411"/>
                  </a:lnTo>
                  <a:lnTo>
                    <a:pt x="4320" y="1409"/>
                  </a:lnTo>
                  <a:lnTo>
                    <a:pt x="4332" y="1408"/>
                  </a:lnTo>
                  <a:lnTo>
                    <a:pt x="4345" y="1407"/>
                  </a:lnTo>
                  <a:lnTo>
                    <a:pt x="4357" y="1408"/>
                  </a:lnTo>
                  <a:lnTo>
                    <a:pt x="4368" y="1405"/>
                  </a:lnTo>
                  <a:lnTo>
                    <a:pt x="4383" y="1403"/>
                  </a:lnTo>
                  <a:lnTo>
                    <a:pt x="4394" y="1406"/>
                  </a:lnTo>
                  <a:lnTo>
                    <a:pt x="4404" y="1412"/>
                  </a:lnTo>
                  <a:lnTo>
                    <a:pt x="4414" y="1418"/>
                  </a:lnTo>
                  <a:lnTo>
                    <a:pt x="4425" y="1422"/>
                  </a:lnTo>
                  <a:lnTo>
                    <a:pt x="4434" y="1430"/>
                  </a:lnTo>
                  <a:lnTo>
                    <a:pt x="4431" y="1441"/>
                  </a:lnTo>
                  <a:lnTo>
                    <a:pt x="4429" y="1454"/>
                  </a:lnTo>
                  <a:lnTo>
                    <a:pt x="4424" y="1464"/>
                  </a:lnTo>
                  <a:lnTo>
                    <a:pt x="4418" y="1474"/>
                  </a:lnTo>
                  <a:lnTo>
                    <a:pt x="4410" y="1482"/>
                  </a:lnTo>
                  <a:lnTo>
                    <a:pt x="4405" y="1494"/>
                  </a:lnTo>
                  <a:lnTo>
                    <a:pt x="4395" y="1501"/>
                  </a:lnTo>
                  <a:lnTo>
                    <a:pt x="4385" y="1505"/>
                  </a:lnTo>
                  <a:lnTo>
                    <a:pt x="4388" y="1516"/>
                  </a:lnTo>
                  <a:lnTo>
                    <a:pt x="4378" y="1511"/>
                  </a:lnTo>
                  <a:lnTo>
                    <a:pt x="4371" y="1501"/>
                  </a:lnTo>
                  <a:lnTo>
                    <a:pt x="4360" y="1494"/>
                  </a:lnTo>
                  <a:lnTo>
                    <a:pt x="4352" y="1486"/>
                  </a:lnTo>
                  <a:lnTo>
                    <a:pt x="4342" y="1477"/>
                  </a:lnTo>
                  <a:lnTo>
                    <a:pt x="4334" y="1467"/>
                  </a:lnTo>
                  <a:lnTo>
                    <a:pt x="4326" y="1459"/>
                  </a:lnTo>
                  <a:lnTo>
                    <a:pt x="4316" y="1451"/>
                  </a:lnTo>
                  <a:lnTo>
                    <a:pt x="4306" y="1447"/>
                  </a:lnTo>
                  <a:lnTo>
                    <a:pt x="4296" y="1442"/>
                  </a:lnTo>
                  <a:lnTo>
                    <a:pt x="4283" y="1441"/>
                  </a:lnTo>
                  <a:close/>
                  <a:moveTo>
                    <a:pt x="4602" y="1958"/>
                  </a:moveTo>
                  <a:lnTo>
                    <a:pt x="4598" y="1947"/>
                  </a:lnTo>
                  <a:lnTo>
                    <a:pt x="4609" y="1942"/>
                  </a:lnTo>
                  <a:lnTo>
                    <a:pt x="4610" y="1953"/>
                  </a:lnTo>
                  <a:lnTo>
                    <a:pt x="4602" y="1958"/>
                  </a:lnTo>
                  <a:close/>
                  <a:moveTo>
                    <a:pt x="5806" y="1908"/>
                  </a:moveTo>
                  <a:lnTo>
                    <a:pt x="5816" y="1915"/>
                  </a:lnTo>
                  <a:lnTo>
                    <a:pt x="5805" y="1913"/>
                  </a:lnTo>
                  <a:lnTo>
                    <a:pt x="5806" y="1908"/>
                  </a:lnTo>
                  <a:close/>
                  <a:moveTo>
                    <a:pt x="5816" y="1921"/>
                  </a:moveTo>
                  <a:lnTo>
                    <a:pt x="5807" y="1930"/>
                  </a:lnTo>
                  <a:lnTo>
                    <a:pt x="5797" y="1921"/>
                  </a:lnTo>
                  <a:lnTo>
                    <a:pt x="5810" y="1923"/>
                  </a:lnTo>
                  <a:lnTo>
                    <a:pt x="5816" y="1921"/>
                  </a:lnTo>
                  <a:close/>
                  <a:moveTo>
                    <a:pt x="5783" y="1921"/>
                  </a:moveTo>
                  <a:lnTo>
                    <a:pt x="5772" y="1914"/>
                  </a:lnTo>
                  <a:lnTo>
                    <a:pt x="5784" y="1916"/>
                  </a:lnTo>
                  <a:lnTo>
                    <a:pt x="5783" y="1921"/>
                  </a:lnTo>
                  <a:close/>
                  <a:moveTo>
                    <a:pt x="5706" y="1879"/>
                  </a:moveTo>
                  <a:lnTo>
                    <a:pt x="5719" y="1881"/>
                  </a:lnTo>
                  <a:lnTo>
                    <a:pt x="5708" y="1880"/>
                  </a:lnTo>
                  <a:lnTo>
                    <a:pt x="5706" y="1879"/>
                  </a:lnTo>
                  <a:close/>
                  <a:moveTo>
                    <a:pt x="5693" y="1878"/>
                  </a:moveTo>
                  <a:lnTo>
                    <a:pt x="5682" y="1881"/>
                  </a:lnTo>
                  <a:lnTo>
                    <a:pt x="5671" y="1880"/>
                  </a:lnTo>
                  <a:lnTo>
                    <a:pt x="5682" y="1875"/>
                  </a:lnTo>
                  <a:lnTo>
                    <a:pt x="5693" y="1878"/>
                  </a:lnTo>
                  <a:close/>
                  <a:moveTo>
                    <a:pt x="5292" y="1917"/>
                  </a:moveTo>
                  <a:lnTo>
                    <a:pt x="5293" y="1929"/>
                  </a:lnTo>
                  <a:lnTo>
                    <a:pt x="5286" y="1939"/>
                  </a:lnTo>
                  <a:lnTo>
                    <a:pt x="5277" y="1933"/>
                  </a:lnTo>
                  <a:lnTo>
                    <a:pt x="5280" y="1922"/>
                  </a:lnTo>
                  <a:lnTo>
                    <a:pt x="5290" y="1917"/>
                  </a:lnTo>
                  <a:lnTo>
                    <a:pt x="5292" y="1917"/>
                  </a:lnTo>
                  <a:close/>
                  <a:moveTo>
                    <a:pt x="5269" y="1945"/>
                  </a:moveTo>
                  <a:lnTo>
                    <a:pt x="5261" y="1936"/>
                  </a:lnTo>
                  <a:lnTo>
                    <a:pt x="5264" y="1925"/>
                  </a:lnTo>
                  <a:lnTo>
                    <a:pt x="5272" y="1933"/>
                  </a:lnTo>
                  <a:lnTo>
                    <a:pt x="5270" y="1945"/>
                  </a:lnTo>
                  <a:lnTo>
                    <a:pt x="5269" y="1945"/>
                  </a:lnTo>
                  <a:close/>
                  <a:moveTo>
                    <a:pt x="5216" y="1882"/>
                  </a:moveTo>
                  <a:lnTo>
                    <a:pt x="5205" y="1882"/>
                  </a:lnTo>
                  <a:lnTo>
                    <a:pt x="5216" y="1881"/>
                  </a:lnTo>
                  <a:lnTo>
                    <a:pt x="5216" y="1882"/>
                  </a:lnTo>
                  <a:close/>
                  <a:moveTo>
                    <a:pt x="5203" y="1880"/>
                  </a:moveTo>
                  <a:lnTo>
                    <a:pt x="5213" y="1875"/>
                  </a:lnTo>
                  <a:lnTo>
                    <a:pt x="5203" y="1880"/>
                  </a:lnTo>
                  <a:close/>
                  <a:moveTo>
                    <a:pt x="5193" y="1875"/>
                  </a:moveTo>
                  <a:lnTo>
                    <a:pt x="5203" y="1870"/>
                  </a:lnTo>
                  <a:lnTo>
                    <a:pt x="5193" y="1875"/>
                  </a:lnTo>
                  <a:close/>
                  <a:moveTo>
                    <a:pt x="5306" y="2006"/>
                  </a:moveTo>
                  <a:lnTo>
                    <a:pt x="5302" y="1995"/>
                  </a:lnTo>
                  <a:lnTo>
                    <a:pt x="5307" y="1984"/>
                  </a:lnTo>
                  <a:lnTo>
                    <a:pt x="5314" y="1993"/>
                  </a:lnTo>
                  <a:lnTo>
                    <a:pt x="5310" y="2004"/>
                  </a:lnTo>
                  <a:lnTo>
                    <a:pt x="5306" y="2006"/>
                  </a:lnTo>
                  <a:close/>
                  <a:moveTo>
                    <a:pt x="5504" y="2046"/>
                  </a:moveTo>
                  <a:lnTo>
                    <a:pt x="5515" y="2051"/>
                  </a:lnTo>
                  <a:lnTo>
                    <a:pt x="5520" y="2065"/>
                  </a:lnTo>
                  <a:lnTo>
                    <a:pt x="5521" y="2077"/>
                  </a:lnTo>
                  <a:lnTo>
                    <a:pt x="5522" y="2089"/>
                  </a:lnTo>
                  <a:lnTo>
                    <a:pt x="5518" y="2102"/>
                  </a:lnTo>
                  <a:lnTo>
                    <a:pt x="5509" y="2109"/>
                  </a:lnTo>
                  <a:lnTo>
                    <a:pt x="5499" y="2104"/>
                  </a:lnTo>
                  <a:lnTo>
                    <a:pt x="5490" y="2097"/>
                  </a:lnTo>
                  <a:lnTo>
                    <a:pt x="5492" y="2084"/>
                  </a:lnTo>
                  <a:lnTo>
                    <a:pt x="5488" y="2073"/>
                  </a:lnTo>
                  <a:lnTo>
                    <a:pt x="5492" y="2060"/>
                  </a:lnTo>
                  <a:lnTo>
                    <a:pt x="5499" y="2052"/>
                  </a:lnTo>
                  <a:lnTo>
                    <a:pt x="5504" y="2046"/>
                  </a:lnTo>
                  <a:close/>
                  <a:moveTo>
                    <a:pt x="5724" y="2276"/>
                  </a:moveTo>
                  <a:lnTo>
                    <a:pt x="5715" y="2270"/>
                  </a:lnTo>
                  <a:lnTo>
                    <a:pt x="5709" y="2261"/>
                  </a:lnTo>
                  <a:lnTo>
                    <a:pt x="5719" y="2265"/>
                  </a:lnTo>
                  <a:lnTo>
                    <a:pt x="5731" y="2267"/>
                  </a:lnTo>
                  <a:lnTo>
                    <a:pt x="5724" y="2276"/>
                  </a:lnTo>
                  <a:close/>
                  <a:moveTo>
                    <a:pt x="5698" y="2317"/>
                  </a:moveTo>
                  <a:lnTo>
                    <a:pt x="5708" y="2312"/>
                  </a:lnTo>
                  <a:lnTo>
                    <a:pt x="5698" y="2317"/>
                  </a:lnTo>
                  <a:close/>
                  <a:moveTo>
                    <a:pt x="5637" y="2282"/>
                  </a:moveTo>
                  <a:lnTo>
                    <a:pt x="5648" y="2285"/>
                  </a:lnTo>
                  <a:lnTo>
                    <a:pt x="5659" y="2288"/>
                  </a:lnTo>
                  <a:lnTo>
                    <a:pt x="5668" y="2295"/>
                  </a:lnTo>
                  <a:lnTo>
                    <a:pt x="5683" y="2303"/>
                  </a:lnTo>
                  <a:lnTo>
                    <a:pt x="5678" y="2314"/>
                  </a:lnTo>
                  <a:lnTo>
                    <a:pt x="5687" y="2322"/>
                  </a:lnTo>
                  <a:lnTo>
                    <a:pt x="5700" y="2326"/>
                  </a:lnTo>
                  <a:lnTo>
                    <a:pt x="5712" y="2326"/>
                  </a:lnTo>
                  <a:lnTo>
                    <a:pt x="5702" y="2333"/>
                  </a:lnTo>
                  <a:lnTo>
                    <a:pt x="5691" y="2332"/>
                  </a:lnTo>
                  <a:lnTo>
                    <a:pt x="5680" y="2331"/>
                  </a:lnTo>
                  <a:lnTo>
                    <a:pt x="5678" y="2319"/>
                  </a:lnTo>
                  <a:lnTo>
                    <a:pt x="5667" y="2323"/>
                  </a:lnTo>
                  <a:lnTo>
                    <a:pt x="5656" y="2322"/>
                  </a:lnTo>
                  <a:lnTo>
                    <a:pt x="5658" y="2309"/>
                  </a:lnTo>
                  <a:lnTo>
                    <a:pt x="5653" y="2299"/>
                  </a:lnTo>
                  <a:lnTo>
                    <a:pt x="5641" y="2297"/>
                  </a:lnTo>
                  <a:lnTo>
                    <a:pt x="5637" y="2286"/>
                  </a:lnTo>
                  <a:lnTo>
                    <a:pt x="5637" y="2282"/>
                  </a:lnTo>
                  <a:close/>
                  <a:moveTo>
                    <a:pt x="5621" y="2345"/>
                  </a:moveTo>
                  <a:lnTo>
                    <a:pt x="5613" y="2335"/>
                  </a:lnTo>
                  <a:lnTo>
                    <a:pt x="5605" y="2328"/>
                  </a:lnTo>
                  <a:lnTo>
                    <a:pt x="5597" y="2319"/>
                  </a:lnTo>
                  <a:lnTo>
                    <a:pt x="5597" y="2306"/>
                  </a:lnTo>
                  <a:lnTo>
                    <a:pt x="5596" y="2294"/>
                  </a:lnTo>
                  <a:lnTo>
                    <a:pt x="5607" y="2294"/>
                  </a:lnTo>
                  <a:lnTo>
                    <a:pt x="5614" y="2304"/>
                  </a:lnTo>
                  <a:lnTo>
                    <a:pt x="5621" y="2314"/>
                  </a:lnTo>
                  <a:lnTo>
                    <a:pt x="5626" y="2324"/>
                  </a:lnTo>
                  <a:lnTo>
                    <a:pt x="5630" y="2335"/>
                  </a:lnTo>
                  <a:lnTo>
                    <a:pt x="5622" y="2344"/>
                  </a:lnTo>
                  <a:lnTo>
                    <a:pt x="5621" y="2345"/>
                  </a:lnTo>
                  <a:close/>
                  <a:moveTo>
                    <a:pt x="5944" y="1530"/>
                  </a:moveTo>
                  <a:lnTo>
                    <a:pt x="5930" y="1528"/>
                  </a:lnTo>
                  <a:lnTo>
                    <a:pt x="5920" y="1523"/>
                  </a:lnTo>
                  <a:lnTo>
                    <a:pt x="5910" y="1518"/>
                  </a:lnTo>
                  <a:lnTo>
                    <a:pt x="5903" y="1507"/>
                  </a:lnTo>
                  <a:lnTo>
                    <a:pt x="5896" y="1497"/>
                  </a:lnTo>
                  <a:lnTo>
                    <a:pt x="5896" y="1484"/>
                  </a:lnTo>
                  <a:lnTo>
                    <a:pt x="5896" y="1471"/>
                  </a:lnTo>
                  <a:lnTo>
                    <a:pt x="5885" y="1468"/>
                  </a:lnTo>
                  <a:lnTo>
                    <a:pt x="5873" y="1466"/>
                  </a:lnTo>
                  <a:lnTo>
                    <a:pt x="5862" y="1464"/>
                  </a:lnTo>
                  <a:lnTo>
                    <a:pt x="5852" y="1457"/>
                  </a:lnTo>
                  <a:lnTo>
                    <a:pt x="5852" y="1445"/>
                  </a:lnTo>
                  <a:lnTo>
                    <a:pt x="5864" y="1439"/>
                  </a:lnTo>
                  <a:lnTo>
                    <a:pt x="5852" y="1430"/>
                  </a:lnTo>
                  <a:lnTo>
                    <a:pt x="5855" y="1419"/>
                  </a:lnTo>
                  <a:lnTo>
                    <a:pt x="5856" y="1408"/>
                  </a:lnTo>
                  <a:lnTo>
                    <a:pt x="5868" y="1403"/>
                  </a:lnTo>
                  <a:lnTo>
                    <a:pt x="5880" y="1404"/>
                  </a:lnTo>
                  <a:lnTo>
                    <a:pt x="5892" y="1410"/>
                  </a:lnTo>
                  <a:lnTo>
                    <a:pt x="5905" y="1408"/>
                  </a:lnTo>
                  <a:lnTo>
                    <a:pt x="5915" y="1412"/>
                  </a:lnTo>
                  <a:lnTo>
                    <a:pt x="5926" y="1415"/>
                  </a:lnTo>
                  <a:lnTo>
                    <a:pt x="5940" y="1419"/>
                  </a:lnTo>
                  <a:lnTo>
                    <a:pt x="5953" y="1419"/>
                  </a:lnTo>
                  <a:lnTo>
                    <a:pt x="5967" y="1420"/>
                  </a:lnTo>
                  <a:lnTo>
                    <a:pt x="5980" y="1417"/>
                  </a:lnTo>
                  <a:lnTo>
                    <a:pt x="5988" y="1425"/>
                  </a:lnTo>
                  <a:lnTo>
                    <a:pt x="5995" y="1416"/>
                  </a:lnTo>
                  <a:lnTo>
                    <a:pt x="6006" y="1416"/>
                  </a:lnTo>
                  <a:lnTo>
                    <a:pt x="6019" y="1416"/>
                  </a:lnTo>
                  <a:lnTo>
                    <a:pt x="6030" y="1421"/>
                  </a:lnTo>
                  <a:lnTo>
                    <a:pt x="6044" y="1426"/>
                  </a:lnTo>
                  <a:lnTo>
                    <a:pt x="6054" y="1428"/>
                  </a:lnTo>
                  <a:lnTo>
                    <a:pt x="6069" y="1434"/>
                  </a:lnTo>
                  <a:lnTo>
                    <a:pt x="6077" y="1443"/>
                  </a:lnTo>
                  <a:lnTo>
                    <a:pt x="6083" y="1454"/>
                  </a:lnTo>
                  <a:lnTo>
                    <a:pt x="6094" y="1458"/>
                  </a:lnTo>
                  <a:lnTo>
                    <a:pt x="6103" y="1465"/>
                  </a:lnTo>
                  <a:lnTo>
                    <a:pt x="6108" y="1477"/>
                  </a:lnTo>
                  <a:lnTo>
                    <a:pt x="6116" y="1484"/>
                  </a:lnTo>
                  <a:lnTo>
                    <a:pt x="6127" y="1486"/>
                  </a:lnTo>
                  <a:lnTo>
                    <a:pt x="6129" y="1497"/>
                  </a:lnTo>
                  <a:lnTo>
                    <a:pt x="6139" y="1505"/>
                  </a:lnTo>
                  <a:lnTo>
                    <a:pt x="6137" y="1517"/>
                  </a:lnTo>
                  <a:lnTo>
                    <a:pt x="6126" y="1520"/>
                  </a:lnTo>
                  <a:lnTo>
                    <a:pt x="6114" y="1521"/>
                  </a:lnTo>
                  <a:lnTo>
                    <a:pt x="6103" y="1518"/>
                  </a:lnTo>
                  <a:lnTo>
                    <a:pt x="6089" y="1518"/>
                  </a:lnTo>
                  <a:lnTo>
                    <a:pt x="6079" y="1517"/>
                  </a:lnTo>
                  <a:lnTo>
                    <a:pt x="6066" y="1515"/>
                  </a:lnTo>
                  <a:lnTo>
                    <a:pt x="6052" y="1511"/>
                  </a:lnTo>
                  <a:lnTo>
                    <a:pt x="6041" y="1511"/>
                  </a:lnTo>
                  <a:lnTo>
                    <a:pt x="6028" y="1511"/>
                  </a:lnTo>
                  <a:lnTo>
                    <a:pt x="6015" y="1511"/>
                  </a:lnTo>
                  <a:lnTo>
                    <a:pt x="6001" y="1512"/>
                  </a:lnTo>
                  <a:lnTo>
                    <a:pt x="5991" y="1516"/>
                  </a:lnTo>
                  <a:lnTo>
                    <a:pt x="5978" y="1520"/>
                  </a:lnTo>
                  <a:lnTo>
                    <a:pt x="5968" y="1524"/>
                  </a:lnTo>
                  <a:lnTo>
                    <a:pt x="5955" y="1528"/>
                  </a:lnTo>
                  <a:lnTo>
                    <a:pt x="5944" y="1530"/>
                  </a:lnTo>
                  <a:close/>
                  <a:moveTo>
                    <a:pt x="5895" y="2530"/>
                  </a:moveTo>
                  <a:lnTo>
                    <a:pt x="5883" y="2534"/>
                  </a:lnTo>
                  <a:lnTo>
                    <a:pt x="5873" y="2539"/>
                  </a:lnTo>
                  <a:lnTo>
                    <a:pt x="5863" y="2546"/>
                  </a:lnTo>
                  <a:lnTo>
                    <a:pt x="5854" y="2553"/>
                  </a:lnTo>
                  <a:lnTo>
                    <a:pt x="5846" y="2562"/>
                  </a:lnTo>
                  <a:lnTo>
                    <a:pt x="5835" y="2561"/>
                  </a:lnTo>
                  <a:lnTo>
                    <a:pt x="5824" y="2556"/>
                  </a:lnTo>
                  <a:lnTo>
                    <a:pt x="5812" y="2550"/>
                  </a:lnTo>
                  <a:lnTo>
                    <a:pt x="5801" y="2547"/>
                  </a:lnTo>
                  <a:lnTo>
                    <a:pt x="5788" y="2544"/>
                  </a:lnTo>
                  <a:lnTo>
                    <a:pt x="5779" y="2538"/>
                  </a:lnTo>
                  <a:lnTo>
                    <a:pt x="5768" y="2540"/>
                  </a:lnTo>
                  <a:lnTo>
                    <a:pt x="5757" y="2539"/>
                  </a:lnTo>
                  <a:lnTo>
                    <a:pt x="5753" y="2529"/>
                  </a:lnTo>
                  <a:lnTo>
                    <a:pt x="5763" y="2523"/>
                  </a:lnTo>
                  <a:lnTo>
                    <a:pt x="5756" y="2513"/>
                  </a:lnTo>
                  <a:lnTo>
                    <a:pt x="5745" y="2510"/>
                  </a:lnTo>
                  <a:lnTo>
                    <a:pt x="5734" y="2509"/>
                  </a:lnTo>
                  <a:lnTo>
                    <a:pt x="5723" y="2510"/>
                  </a:lnTo>
                  <a:lnTo>
                    <a:pt x="5722" y="2498"/>
                  </a:lnTo>
                  <a:lnTo>
                    <a:pt x="5724" y="2487"/>
                  </a:lnTo>
                  <a:lnTo>
                    <a:pt x="5714" y="2491"/>
                  </a:lnTo>
                  <a:lnTo>
                    <a:pt x="5703" y="2493"/>
                  </a:lnTo>
                  <a:lnTo>
                    <a:pt x="5692" y="2495"/>
                  </a:lnTo>
                  <a:lnTo>
                    <a:pt x="5684" y="2503"/>
                  </a:lnTo>
                  <a:lnTo>
                    <a:pt x="5687" y="2515"/>
                  </a:lnTo>
                  <a:lnTo>
                    <a:pt x="5687" y="2527"/>
                  </a:lnTo>
                  <a:lnTo>
                    <a:pt x="5677" y="2531"/>
                  </a:lnTo>
                  <a:lnTo>
                    <a:pt x="5669" y="2539"/>
                  </a:lnTo>
                  <a:lnTo>
                    <a:pt x="5659" y="2547"/>
                  </a:lnTo>
                  <a:lnTo>
                    <a:pt x="5648" y="2545"/>
                  </a:lnTo>
                  <a:lnTo>
                    <a:pt x="5640" y="2554"/>
                  </a:lnTo>
                  <a:lnTo>
                    <a:pt x="5636" y="2565"/>
                  </a:lnTo>
                  <a:lnTo>
                    <a:pt x="5629" y="2575"/>
                  </a:lnTo>
                  <a:lnTo>
                    <a:pt x="5619" y="2581"/>
                  </a:lnTo>
                  <a:lnTo>
                    <a:pt x="5610" y="2587"/>
                  </a:lnTo>
                  <a:lnTo>
                    <a:pt x="5600" y="2591"/>
                  </a:lnTo>
                  <a:lnTo>
                    <a:pt x="5590" y="2596"/>
                  </a:lnTo>
                  <a:lnTo>
                    <a:pt x="5579" y="2596"/>
                  </a:lnTo>
                  <a:lnTo>
                    <a:pt x="5566" y="2588"/>
                  </a:lnTo>
                  <a:lnTo>
                    <a:pt x="5564" y="2577"/>
                  </a:lnTo>
                  <a:lnTo>
                    <a:pt x="5564" y="2565"/>
                  </a:lnTo>
                  <a:lnTo>
                    <a:pt x="5566" y="2553"/>
                  </a:lnTo>
                  <a:lnTo>
                    <a:pt x="5567" y="2539"/>
                  </a:lnTo>
                  <a:lnTo>
                    <a:pt x="5559" y="2531"/>
                  </a:lnTo>
                  <a:lnTo>
                    <a:pt x="5549" y="2537"/>
                  </a:lnTo>
                  <a:lnTo>
                    <a:pt x="5538" y="2539"/>
                  </a:lnTo>
                  <a:lnTo>
                    <a:pt x="5528" y="2542"/>
                  </a:lnTo>
                  <a:lnTo>
                    <a:pt x="5513" y="2540"/>
                  </a:lnTo>
                  <a:lnTo>
                    <a:pt x="5502" y="2543"/>
                  </a:lnTo>
                  <a:lnTo>
                    <a:pt x="5492" y="2550"/>
                  </a:lnTo>
                  <a:lnTo>
                    <a:pt x="5481" y="2551"/>
                  </a:lnTo>
                  <a:lnTo>
                    <a:pt x="5471" y="2546"/>
                  </a:lnTo>
                  <a:lnTo>
                    <a:pt x="5471" y="2534"/>
                  </a:lnTo>
                  <a:lnTo>
                    <a:pt x="5480" y="2524"/>
                  </a:lnTo>
                  <a:lnTo>
                    <a:pt x="5490" y="2514"/>
                  </a:lnTo>
                  <a:lnTo>
                    <a:pt x="5500" y="2509"/>
                  </a:lnTo>
                  <a:lnTo>
                    <a:pt x="5511" y="2504"/>
                  </a:lnTo>
                  <a:lnTo>
                    <a:pt x="5522" y="2499"/>
                  </a:lnTo>
                  <a:lnTo>
                    <a:pt x="5532" y="2494"/>
                  </a:lnTo>
                  <a:lnTo>
                    <a:pt x="5525" y="2482"/>
                  </a:lnTo>
                  <a:lnTo>
                    <a:pt x="5521" y="2468"/>
                  </a:lnTo>
                  <a:lnTo>
                    <a:pt x="5520" y="2455"/>
                  </a:lnTo>
                  <a:lnTo>
                    <a:pt x="5521" y="2442"/>
                  </a:lnTo>
                  <a:lnTo>
                    <a:pt x="5527" y="2432"/>
                  </a:lnTo>
                  <a:lnTo>
                    <a:pt x="5531" y="2421"/>
                  </a:lnTo>
                  <a:lnTo>
                    <a:pt x="5536" y="2410"/>
                  </a:lnTo>
                  <a:lnTo>
                    <a:pt x="5532" y="2398"/>
                  </a:lnTo>
                  <a:lnTo>
                    <a:pt x="5537" y="2385"/>
                  </a:lnTo>
                  <a:lnTo>
                    <a:pt x="5535" y="2373"/>
                  </a:lnTo>
                  <a:lnTo>
                    <a:pt x="5537" y="2360"/>
                  </a:lnTo>
                  <a:lnTo>
                    <a:pt x="5538" y="2348"/>
                  </a:lnTo>
                  <a:lnTo>
                    <a:pt x="5542" y="2337"/>
                  </a:lnTo>
                  <a:lnTo>
                    <a:pt x="5546" y="2323"/>
                  </a:lnTo>
                  <a:lnTo>
                    <a:pt x="5554" y="2315"/>
                  </a:lnTo>
                  <a:lnTo>
                    <a:pt x="5565" y="2308"/>
                  </a:lnTo>
                  <a:lnTo>
                    <a:pt x="5574" y="2314"/>
                  </a:lnTo>
                  <a:lnTo>
                    <a:pt x="5587" y="2315"/>
                  </a:lnTo>
                  <a:lnTo>
                    <a:pt x="5595" y="2324"/>
                  </a:lnTo>
                  <a:lnTo>
                    <a:pt x="5601" y="2334"/>
                  </a:lnTo>
                  <a:lnTo>
                    <a:pt x="5593" y="2343"/>
                  </a:lnTo>
                  <a:lnTo>
                    <a:pt x="5600" y="2353"/>
                  </a:lnTo>
                  <a:lnTo>
                    <a:pt x="5604" y="2366"/>
                  </a:lnTo>
                  <a:lnTo>
                    <a:pt x="5610" y="2377"/>
                  </a:lnTo>
                  <a:lnTo>
                    <a:pt x="5620" y="2373"/>
                  </a:lnTo>
                  <a:lnTo>
                    <a:pt x="5624" y="2361"/>
                  </a:lnTo>
                  <a:lnTo>
                    <a:pt x="5631" y="2351"/>
                  </a:lnTo>
                  <a:lnTo>
                    <a:pt x="5640" y="2359"/>
                  </a:lnTo>
                  <a:lnTo>
                    <a:pt x="5651" y="2363"/>
                  </a:lnTo>
                  <a:lnTo>
                    <a:pt x="5654" y="2377"/>
                  </a:lnTo>
                  <a:lnTo>
                    <a:pt x="5664" y="2381"/>
                  </a:lnTo>
                  <a:lnTo>
                    <a:pt x="5675" y="2385"/>
                  </a:lnTo>
                  <a:lnTo>
                    <a:pt x="5687" y="2385"/>
                  </a:lnTo>
                  <a:lnTo>
                    <a:pt x="5699" y="2387"/>
                  </a:lnTo>
                  <a:lnTo>
                    <a:pt x="5705" y="2397"/>
                  </a:lnTo>
                  <a:lnTo>
                    <a:pt x="5712" y="2407"/>
                  </a:lnTo>
                  <a:lnTo>
                    <a:pt x="5725" y="2412"/>
                  </a:lnTo>
                  <a:lnTo>
                    <a:pt x="5735" y="2418"/>
                  </a:lnTo>
                  <a:lnTo>
                    <a:pt x="5744" y="2426"/>
                  </a:lnTo>
                  <a:lnTo>
                    <a:pt x="5755" y="2429"/>
                  </a:lnTo>
                  <a:lnTo>
                    <a:pt x="5767" y="2429"/>
                  </a:lnTo>
                  <a:lnTo>
                    <a:pt x="5777" y="2434"/>
                  </a:lnTo>
                  <a:lnTo>
                    <a:pt x="5786" y="2442"/>
                  </a:lnTo>
                  <a:lnTo>
                    <a:pt x="5795" y="2449"/>
                  </a:lnTo>
                  <a:lnTo>
                    <a:pt x="5798" y="2460"/>
                  </a:lnTo>
                  <a:lnTo>
                    <a:pt x="5798" y="2472"/>
                  </a:lnTo>
                  <a:lnTo>
                    <a:pt x="5805" y="2482"/>
                  </a:lnTo>
                  <a:lnTo>
                    <a:pt x="5804" y="2494"/>
                  </a:lnTo>
                  <a:lnTo>
                    <a:pt x="5794" y="2497"/>
                  </a:lnTo>
                  <a:lnTo>
                    <a:pt x="5785" y="2504"/>
                  </a:lnTo>
                  <a:lnTo>
                    <a:pt x="5796" y="2507"/>
                  </a:lnTo>
                  <a:lnTo>
                    <a:pt x="5807" y="2503"/>
                  </a:lnTo>
                  <a:lnTo>
                    <a:pt x="5818" y="2501"/>
                  </a:lnTo>
                  <a:lnTo>
                    <a:pt x="5830" y="2501"/>
                  </a:lnTo>
                  <a:lnTo>
                    <a:pt x="5841" y="2506"/>
                  </a:lnTo>
                  <a:lnTo>
                    <a:pt x="5849" y="2497"/>
                  </a:lnTo>
                  <a:lnTo>
                    <a:pt x="5859" y="2499"/>
                  </a:lnTo>
                  <a:lnTo>
                    <a:pt x="5868" y="2506"/>
                  </a:lnTo>
                  <a:lnTo>
                    <a:pt x="5874" y="2516"/>
                  </a:lnTo>
                  <a:lnTo>
                    <a:pt x="5863" y="2517"/>
                  </a:lnTo>
                  <a:lnTo>
                    <a:pt x="5874" y="2521"/>
                  </a:lnTo>
                  <a:lnTo>
                    <a:pt x="5885" y="2524"/>
                  </a:lnTo>
                  <a:lnTo>
                    <a:pt x="5895" y="2529"/>
                  </a:lnTo>
                  <a:lnTo>
                    <a:pt x="5895" y="2530"/>
                  </a:lnTo>
                  <a:close/>
                  <a:moveTo>
                    <a:pt x="5840" y="1099"/>
                  </a:moveTo>
                  <a:lnTo>
                    <a:pt x="5840" y="1087"/>
                  </a:lnTo>
                  <a:lnTo>
                    <a:pt x="5848" y="1078"/>
                  </a:lnTo>
                  <a:lnTo>
                    <a:pt x="5856" y="1068"/>
                  </a:lnTo>
                  <a:lnTo>
                    <a:pt x="5848" y="1058"/>
                  </a:lnTo>
                  <a:lnTo>
                    <a:pt x="5838" y="1052"/>
                  </a:lnTo>
                  <a:lnTo>
                    <a:pt x="5824" y="1051"/>
                  </a:lnTo>
                  <a:lnTo>
                    <a:pt x="5812" y="1055"/>
                  </a:lnTo>
                  <a:lnTo>
                    <a:pt x="5800" y="1055"/>
                  </a:lnTo>
                  <a:lnTo>
                    <a:pt x="5787" y="1052"/>
                  </a:lnTo>
                  <a:lnTo>
                    <a:pt x="5783" y="1040"/>
                  </a:lnTo>
                  <a:lnTo>
                    <a:pt x="5774" y="1034"/>
                  </a:lnTo>
                  <a:lnTo>
                    <a:pt x="5761" y="1031"/>
                  </a:lnTo>
                  <a:lnTo>
                    <a:pt x="5753" y="1022"/>
                  </a:lnTo>
                  <a:lnTo>
                    <a:pt x="5757" y="1034"/>
                  </a:lnTo>
                  <a:lnTo>
                    <a:pt x="5768" y="1038"/>
                  </a:lnTo>
                  <a:lnTo>
                    <a:pt x="5769" y="1049"/>
                  </a:lnTo>
                  <a:lnTo>
                    <a:pt x="5775" y="1060"/>
                  </a:lnTo>
                  <a:lnTo>
                    <a:pt x="5763" y="1065"/>
                  </a:lnTo>
                  <a:lnTo>
                    <a:pt x="5750" y="1064"/>
                  </a:lnTo>
                  <a:lnTo>
                    <a:pt x="5737" y="1067"/>
                  </a:lnTo>
                  <a:lnTo>
                    <a:pt x="5726" y="1061"/>
                  </a:lnTo>
                  <a:lnTo>
                    <a:pt x="5716" y="1055"/>
                  </a:lnTo>
                  <a:lnTo>
                    <a:pt x="5717" y="1042"/>
                  </a:lnTo>
                  <a:lnTo>
                    <a:pt x="5710" y="1033"/>
                  </a:lnTo>
                  <a:lnTo>
                    <a:pt x="5709" y="1044"/>
                  </a:lnTo>
                  <a:lnTo>
                    <a:pt x="5708" y="1056"/>
                  </a:lnTo>
                  <a:lnTo>
                    <a:pt x="5698" y="1063"/>
                  </a:lnTo>
                  <a:lnTo>
                    <a:pt x="5685" y="1062"/>
                  </a:lnTo>
                  <a:lnTo>
                    <a:pt x="5676" y="1055"/>
                  </a:lnTo>
                  <a:lnTo>
                    <a:pt x="5663" y="1048"/>
                  </a:lnTo>
                  <a:lnTo>
                    <a:pt x="5659" y="1036"/>
                  </a:lnTo>
                  <a:lnTo>
                    <a:pt x="5649" y="1042"/>
                  </a:lnTo>
                  <a:lnTo>
                    <a:pt x="5654" y="1054"/>
                  </a:lnTo>
                  <a:lnTo>
                    <a:pt x="5642" y="1058"/>
                  </a:lnTo>
                  <a:lnTo>
                    <a:pt x="5631" y="1060"/>
                  </a:lnTo>
                  <a:lnTo>
                    <a:pt x="5620" y="1056"/>
                  </a:lnTo>
                  <a:lnTo>
                    <a:pt x="5613" y="1047"/>
                  </a:lnTo>
                  <a:lnTo>
                    <a:pt x="5601" y="1040"/>
                  </a:lnTo>
                  <a:lnTo>
                    <a:pt x="5603" y="1052"/>
                  </a:lnTo>
                  <a:lnTo>
                    <a:pt x="5611" y="1063"/>
                  </a:lnTo>
                  <a:lnTo>
                    <a:pt x="5621" y="1068"/>
                  </a:lnTo>
                  <a:lnTo>
                    <a:pt x="5634" y="1072"/>
                  </a:lnTo>
                  <a:lnTo>
                    <a:pt x="5625" y="1078"/>
                  </a:lnTo>
                  <a:lnTo>
                    <a:pt x="5614" y="1078"/>
                  </a:lnTo>
                  <a:lnTo>
                    <a:pt x="5600" y="1079"/>
                  </a:lnTo>
                  <a:lnTo>
                    <a:pt x="5589" y="1080"/>
                  </a:lnTo>
                  <a:lnTo>
                    <a:pt x="5576" y="1077"/>
                  </a:lnTo>
                  <a:lnTo>
                    <a:pt x="5563" y="1072"/>
                  </a:lnTo>
                  <a:lnTo>
                    <a:pt x="5552" y="1071"/>
                  </a:lnTo>
                  <a:lnTo>
                    <a:pt x="5539" y="1069"/>
                  </a:lnTo>
                  <a:lnTo>
                    <a:pt x="5525" y="1067"/>
                  </a:lnTo>
                  <a:lnTo>
                    <a:pt x="5518" y="1056"/>
                  </a:lnTo>
                  <a:lnTo>
                    <a:pt x="5508" y="1054"/>
                  </a:lnTo>
                  <a:lnTo>
                    <a:pt x="5503" y="1065"/>
                  </a:lnTo>
                  <a:lnTo>
                    <a:pt x="5492" y="1069"/>
                  </a:lnTo>
                  <a:lnTo>
                    <a:pt x="5481" y="1066"/>
                  </a:lnTo>
                  <a:lnTo>
                    <a:pt x="5471" y="1058"/>
                  </a:lnTo>
                  <a:lnTo>
                    <a:pt x="5457" y="1056"/>
                  </a:lnTo>
                  <a:lnTo>
                    <a:pt x="5449" y="1047"/>
                  </a:lnTo>
                  <a:lnTo>
                    <a:pt x="5452" y="1059"/>
                  </a:lnTo>
                  <a:lnTo>
                    <a:pt x="5459" y="1069"/>
                  </a:lnTo>
                  <a:lnTo>
                    <a:pt x="5448" y="1068"/>
                  </a:lnTo>
                  <a:lnTo>
                    <a:pt x="5437" y="1069"/>
                  </a:lnTo>
                  <a:lnTo>
                    <a:pt x="5423" y="1069"/>
                  </a:lnTo>
                  <a:lnTo>
                    <a:pt x="5411" y="1067"/>
                  </a:lnTo>
                  <a:lnTo>
                    <a:pt x="5400" y="1065"/>
                  </a:lnTo>
                  <a:lnTo>
                    <a:pt x="5403" y="1053"/>
                  </a:lnTo>
                  <a:lnTo>
                    <a:pt x="5399" y="1041"/>
                  </a:lnTo>
                  <a:lnTo>
                    <a:pt x="5394" y="1031"/>
                  </a:lnTo>
                  <a:lnTo>
                    <a:pt x="5390" y="1019"/>
                  </a:lnTo>
                  <a:lnTo>
                    <a:pt x="5388" y="1031"/>
                  </a:lnTo>
                  <a:lnTo>
                    <a:pt x="5394" y="1042"/>
                  </a:lnTo>
                  <a:lnTo>
                    <a:pt x="5389" y="1053"/>
                  </a:lnTo>
                  <a:lnTo>
                    <a:pt x="5385" y="1064"/>
                  </a:lnTo>
                  <a:lnTo>
                    <a:pt x="5385" y="1051"/>
                  </a:lnTo>
                  <a:lnTo>
                    <a:pt x="5374" y="1051"/>
                  </a:lnTo>
                  <a:lnTo>
                    <a:pt x="5371" y="1062"/>
                  </a:lnTo>
                  <a:lnTo>
                    <a:pt x="5361" y="1057"/>
                  </a:lnTo>
                  <a:lnTo>
                    <a:pt x="5350" y="1059"/>
                  </a:lnTo>
                  <a:lnTo>
                    <a:pt x="5341" y="1052"/>
                  </a:lnTo>
                  <a:lnTo>
                    <a:pt x="5336" y="1041"/>
                  </a:lnTo>
                  <a:lnTo>
                    <a:pt x="5324" y="1041"/>
                  </a:lnTo>
                  <a:lnTo>
                    <a:pt x="5334" y="1031"/>
                  </a:lnTo>
                  <a:lnTo>
                    <a:pt x="5341" y="1020"/>
                  </a:lnTo>
                  <a:lnTo>
                    <a:pt x="5334" y="1011"/>
                  </a:lnTo>
                  <a:lnTo>
                    <a:pt x="5338" y="1000"/>
                  </a:lnTo>
                  <a:lnTo>
                    <a:pt x="5350" y="995"/>
                  </a:lnTo>
                  <a:lnTo>
                    <a:pt x="5364" y="990"/>
                  </a:lnTo>
                  <a:lnTo>
                    <a:pt x="5377" y="985"/>
                  </a:lnTo>
                  <a:lnTo>
                    <a:pt x="5386" y="978"/>
                  </a:lnTo>
                  <a:lnTo>
                    <a:pt x="5398" y="974"/>
                  </a:lnTo>
                  <a:lnTo>
                    <a:pt x="5409" y="966"/>
                  </a:lnTo>
                  <a:lnTo>
                    <a:pt x="5421" y="968"/>
                  </a:lnTo>
                  <a:lnTo>
                    <a:pt x="5432" y="966"/>
                  </a:lnTo>
                  <a:lnTo>
                    <a:pt x="5444" y="965"/>
                  </a:lnTo>
                  <a:lnTo>
                    <a:pt x="5455" y="970"/>
                  </a:lnTo>
                  <a:lnTo>
                    <a:pt x="5462" y="960"/>
                  </a:lnTo>
                  <a:lnTo>
                    <a:pt x="5475" y="960"/>
                  </a:lnTo>
                  <a:lnTo>
                    <a:pt x="5487" y="962"/>
                  </a:lnTo>
                  <a:lnTo>
                    <a:pt x="5499" y="961"/>
                  </a:lnTo>
                  <a:lnTo>
                    <a:pt x="5488" y="958"/>
                  </a:lnTo>
                  <a:lnTo>
                    <a:pt x="5475" y="956"/>
                  </a:lnTo>
                  <a:lnTo>
                    <a:pt x="5487" y="948"/>
                  </a:lnTo>
                  <a:lnTo>
                    <a:pt x="5472" y="947"/>
                  </a:lnTo>
                  <a:lnTo>
                    <a:pt x="5479" y="937"/>
                  </a:lnTo>
                  <a:lnTo>
                    <a:pt x="5492" y="937"/>
                  </a:lnTo>
                  <a:lnTo>
                    <a:pt x="5478" y="934"/>
                  </a:lnTo>
                  <a:lnTo>
                    <a:pt x="5465" y="938"/>
                  </a:lnTo>
                  <a:lnTo>
                    <a:pt x="5454" y="938"/>
                  </a:lnTo>
                  <a:lnTo>
                    <a:pt x="5443" y="935"/>
                  </a:lnTo>
                  <a:lnTo>
                    <a:pt x="5436" y="926"/>
                  </a:lnTo>
                  <a:lnTo>
                    <a:pt x="5445" y="917"/>
                  </a:lnTo>
                  <a:lnTo>
                    <a:pt x="5436" y="910"/>
                  </a:lnTo>
                  <a:lnTo>
                    <a:pt x="5426" y="903"/>
                  </a:lnTo>
                  <a:lnTo>
                    <a:pt x="5416" y="899"/>
                  </a:lnTo>
                  <a:lnTo>
                    <a:pt x="5413" y="888"/>
                  </a:lnTo>
                  <a:lnTo>
                    <a:pt x="5413" y="875"/>
                  </a:lnTo>
                  <a:lnTo>
                    <a:pt x="5424" y="871"/>
                  </a:lnTo>
                  <a:lnTo>
                    <a:pt x="5439" y="867"/>
                  </a:lnTo>
                  <a:lnTo>
                    <a:pt x="5451" y="864"/>
                  </a:lnTo>
                  <a:lnTo>
                    <a:pt x="5463" y="861"/>
                  </a:lnTo>
                  <a:lnTo>
                    <a:pt x="5474" y="861"/>
                  </a:lnTo>
                  <a:lnTo>
                    <a:pt x="5486" y="863"/>
                  </a:lnTo>
                  <a:lnTo>
                    <a:pt x="5499" y="865"/>
                  </a:lnTo>
                  <a:lnTo>
                    <a:pt x="5510" y="867"/>
                  </a:lnTo>
                  <a:lnTo>
                    <a:pt x="5521" y="872"/>
                  </a:lnTo>
                  <a:lnTo>
                    <a:pt x="5531" y="876"/>
                  </a:lnTo>
                  <a:lnTo>
                    <a:pt x="5539" y="884"/>
                  </a:lnTo>
                  <a:lnTo>
                    <a:pt x="5547" y="892"/>
                  </a:lnTo>
                  <a:lnTo>
                    <a:pt x="5553" y="904"/>
                  </a:lnTo>
                  <a:lnTo>
                    <a:pt x="5556" y="916"/>
                  </a:lnTo>
                  <a:lnTo>
                    <a:pt x="5566" y="922"/>
                  </a:lnTo>
                  <a:lnTo>
                    <a:pt x="5576" y="929"/>
                  </a:lnTo>
                  <a:lnTo>
                    <a:pt x="5590" y="932"/>
                  </a:lnTo>
                  <a:lnTo>
                    <a:pt x="5601" y="932"/>
                  </a:lnTo>
                  <a:lnTo>
                    <a:pt x="5614" y="938"/>
                  </a:lnTo>
                  <a:lnTo>
                    <a:pt x="5627" y="942"/>
                  </a:lnTo>
                  <a:lnTo>
                    <a:pt x="5630" y="929"/>
                  </a:lnTo>
                  <a:lnTo>
                    <a:pt x="5643" y="932"/>
                  </a:lnTo>
                  <a:lnTo>
                    <a:pt x="5655" y="930"/>
                  </a:lnTo>
                  <a:lnTo>
                    <a:pt x="5666" y="931"/>
                  </a:lnTo>
                  <a:lnTo>
                    <a:pt x="5679" y="934"/>
                  </a:lnTo>
                  <a:lnTo>
                    <a:pt x="5691" y="935"/>
                  </a:lnTo>
                  <a:lnTo>
                    <a:pt x="5680" y="928"/>
                  </a:lnTo>
                  <a:lnTo>
                    <a:pt x="5690" y="919"/>
                  </a:lnTo>
                  <a:lnTo>
                    <a:pt x="5701" y="914"/>
                  </a:lnTo>
                  <a:lnTo>
                    <a:pt x="5710" y="906"/>
                  </a:lnTo>
                  <a:lnTo>
                    <a:pt x="5718" y="898"/>
                  </a:lnTo>
                  <a:lnTo>
                    <a:pt x="5726" y="889"/>
                  </a:lnTo>
                  <a:lnTo>
                    <a:pt x="5734" y="879"/>
                  </a:lnTo>
                  <a:lnTo>
                    <a:pt x="5744" y="868"/>
                  </a:lnTo>
                  <a:lnTo>
                    <a:pt x="5751" y="859"/>
                  </a:lnTo>
                  <a:lnTo>
                    <a:pt x="5751" y="847"/>
                  </a:lnTo>
                  <a:lnTo>
                    <a:pt x="5761" y="842"/>
                  </a:lnTo>
                  <a:lnTo>
                    <a:pt x="5750" y="837"/>
                  </a:lnTo>
                  <a:lnTo>
                    <a:pt x="5738" y="843"/>
                  </a:lnTo>
                  <a:lnTo>
                    <a:pt x="5740" y="855"/>
                  </a:lnTo>
                  <a:lnTo>
                    <a:pt x="5731" y="862"/>
                  </a:lnTo>
                  <a:lnTo>
                    <a:pt x="5723" y="871"/>
                  </a:lnTo>
                  <a:lnTo>
                    <a:pt x="5715" y="879"/>
                  </a:lnTo>
                  <a:lnTo>
                    <a:pt x="5706" y="891"/>
                  </a:lnTo>
                  <a:lnTo>
                    <a:pt x="5699" y="901"/>
                  </a:lnTo>
                  <a:lnTo>
                    <a:pt x="5690" y="907"/>
                  </a:lnTo>
                  <a:lnTo>
                    <a:pt x="5679" y="913"/>
                  </a:lnTo>
                  <a:lnTo>
                    <a:pt x="5668" y="916"/>
                  </a:lnTo>
                  <a:lnTo>
                    <a:pt x="5657" y="914"/>
                  </a:lnTo>
                  <a:lnTo>
                    <a:pt x="5645" y="913"/>
                  </a:lnTo>
                  <a:lnTo>
                    <a:pt x="5631" y="914"/>
                  </a:lnTo>
                  <a:lnTo>
                    <a:pt x="5620" y="913"/>
                  </a:lnTo>
                  <a:lnTo>
                    <a:pt x="5608" y="902"/>
                  </a:lnTo>
                  <a:lnTo>
                    <a:pt x="5598" y="897"/>
                  </a:lnTo>
                  <a:lnTo>
                    <a:pt x="5587" y="893"/>
                  </a:lnTo>
                  <a:lnTo>
                    <a:pt x="5590" y="882"/>
                  </a:lnTo>
                  <a:lnTo>
                    <a:pt x="5581" y="873"/>
                  </a:lnTo>
                  <a:lnTo>
                    <a:pt x="5572" y="862"/>
                  </a:lnTo>
                  <a:lnTo>
                    <a:pt x="5562" y="856"/>
                  </a:lnTo>
                  <a:lnTo>
                    <a:pt x="5571" y="850"/>
                  </a:lnTo>
                  <a:lnTo>
                    <a:pt x="5584" y="845"/>
                  </a:lnTo>
                  <a:lnTo>
                    <a:pt x="5596" y="840"/>
                  </a:lnTo>
                  <a:lnTo>
                    <a:pt x="5602" y="830"/>
                  </a:lnTo>
                  <a:lnTo>
                    <a:pt x="5609" y="820"/>
                  </a:lnTo>
                  <a:lnTo>
                    <a:pt x="5613" y="808"/>
                  </a:lnTo>
                  <a:lnTo>
                    <a:pt x="5602" y="804"/>
                  </a:lnTo>
                  <a:lnTo>
                    <a:pt x="5594" y="814"/>
                  </a:lnTo>
                  <a:lnTo>
                    <a:pt x="5583" y="825"/>
                  </a:lnTo>
                  <a:lnTo>
                    <a:pt x="5574" y="833"/>
                  </a:lnTo>
                  <a:lnTo>
                    <a:pt x="5561" y="833"/>
                  </a:lnTo>
                  <a:lnTo>
                    <a:pt x="5546" y="838"/>
                  </a:lnTo>
                  <a:lnTo>
                    <a:pt x="5535" y="839"/>
                  </a:lnTo>
                  <a:lnTo>
                    <a:pt x="5527" y="830"/>
                  </a:lnTo>
                  <a:lnTo>
                    <a:pt x="5538" y="823"/>
                  </a:lnTo>
                  <a:lnTo>
                    <a:pt x="5547" y="815"/>
                  </a:lnTo>
                  <a:lnTo>
                    <a:pt x="5536" y="814"/>
                  </a:lnTo>
                  <a:lnTo>
                    <a:pt x="5526" y="820"/>
                  </a:lnTo>
                  <a:lnTo>
                    <a:pt x="5516" y="817"/>
                  </a:lnTo>
                  <a:lnTo>
                    <a:pt x="5505" y="827"/>
                  </a:lnTo>
                  <a:lnTo>
                    <a:pt x="5495" y="831"/>
                  </a:lnTo>
                  <a:lnTo>
                    <a:pt x="5479" y="832"/>
                  </a:lnTo>
                  <a:lnTo>
                    <a:pt x="5465" y="831"/>
                  </a:lnTo>
                  <a:lnTo>
                    <a:pt x="5452" y="829"/>
                  </a:lnTo>
                  <a:lnTo>
                    <a:pt x="5460" y="821"/>
                  </a:lnTo>
                  <a:lnTo>
                    <a:pt x="5473" y="820"/>
                  </a:lnTo>
                  <a:lnTo>
                    <a:pt x="5459" y="817"/>
                  </a:lnTo>
                  <a:lnTo>
                    <a:pt x="5453" y="805"/>
                  </a:lnTo>
                  <a:lnTo>
                    <a:pt x="5454" y="794"/>
                  </a:lnTo>
                  <a:lnTo>
                    <a:pt x="5457" y="782"/>
                  </a:lnTo>
                  <a:lnTo>
                    <a:pt x="5467" y="774"/>
                  </a:lnTo>
                  <a:lnTo>
                    <a:pt x="5478" y="770"/>
                  </a:lnTo>
                  <a:lnTo>
                    <a:pt x="5483" y="758"/>
                  </a:lnTo>
                  <a:lnTo>
                    <a:pt x="5488" y="748"/>
                  </a:lnTo>
                  <a:lnTo>
                    <a:pt x="5497" y="740"/>
                  </a:lnTo>
                  <a:lnTo>
                    <a:pt x="5510" y="735"/>
                  </a:lnTo>
                  <a:lnTo>
                    <a:pt x="5522" y="733"/>
                  </a:lnTo>
                  <a:lnTo>
                    <a:pt x="5533" y="732"/>
                  </a:lnTo>
                  <a:lnTo>
                    <a:pt x="5548" y="730"/>
                  </a:lnTo>
                  <a:lnTo>
                    <a:pt x="5564" y="728"/>
                  </a:lnTo>
                  <a:lnTo>
                    <a:pt x="5576" y="724"/>
                  </a:lnTo>
                  <a:lnTo>
                    <a:pt x="5589" y="718"/>
                  </a:lnTo>
                  <a:lnTo>
                    <a:pt x="5601" y="718"/>
                  </a:lnTo>
                  <a:lnTo>
                    <a:pt x="5611" y="722"/>
                  </a:lnTo>
                  <a:lnTo>
                    <a:pt x="5625" y="727"/>
                  </a:lnTo>
                  <a:lnTo>
                    <a:pt x="5638" y="727"/>
                  </a:lnTo>
                  <a:lnTo>
                    <a:pt x="5653" y="727"/>
                  </a:lnTo>
                  <a:lnTo>
                    <a:pt x="5670" y="728"/>
                  </a:lnTo>
                  <a:lnTo>
                    <a:pt x="5683" y="731"/>
                  </a:lnTo>
                  <a:lnTo>
                    <a:pt x="5693" y="737"/>
                  </a:lnTo>
                  <a:lnTo>
                    <a:pt x="5704" y="740"/>
                  </a:lnTo>
                  <a:lnTo>
                    <a:pt x="5717" y="746"/>
                  </a:lnTo>
                  <a:lnTo>
                    <a:pt x="5728" y="749"/>
                  </a:lnTo>
                  <a:lnTo>
                    <a:pt x="5741" y="754"/>
                  </a:lnTo>
                  <a:lnTo>
                    <a:pt x="5749" y="763"/>
                  </a:lnTo>
                  <a:lnTo>
                    <a:pt x="5761" y="767"/>
                  </a:lnTo>
                  <a:lnTo>
                    <a:pt x="5754" y="755"/>
                  </a:lnTo>
                  <a:lnTo>
                    <a:pt x="5748" y="745"/>
                  </a:lnTo>
                  <a:lnTo>
                    <a:pt x="5735" y="744"/>
                  </a:lnTo>
                  <a:lnTo>
                    <a:pt x="5725" y="739"/>
                  </a:lnTo>
                  <a:lnTo>
                    <a:pt x="5714" y="734"/>
                  </a:lnTo>
                  <a:lnTo>
                    <a:pt x="5724" y="726"/>
                  </a:lnTo>
                  <a:lnTo>
                    <a:pt x="5735" y="728"/>
                  </a:lnTo>
                  <a:lnTo>
                    <a:pt x="5749" y="729"/>
                  </a:lnTo>
                  <a:lnTo>
                    <a:pt x="5762" y="729"/>
                  </a:lnTo>
                  <a:lnTo>
                    <a:pt x="5775" y="726"/>
                  </a:lnTo>
                  <a:lnTo>
                    <a:pt x="5787" y="725"/>
                  </a:lnTo>
                  <a:lnTo>
                    <a:pt x="5800" y="726"/>
                  </a:lnTo>
                  <a:lnTo>
                    <a:pt x="5803" y="711"/>
                  </a:lnTo>
                  <a:lnTo>
                    <a:pt x="5794" y="703"/>
                  </a:lnTo>
                  <a:lnTo>
                    <a:pt x="5782" y="713"/>
                  </a:lnTo>
                  <a:lnTo>
                    <a:pt x="5770" y="719"/>
                  </a:lnTo>
                  <a:lnTo>
                    <a:pt x="5756" y="721"/>
                  </a:lnTo>
                  <a:lnTo>
                    <a:pt x="5744" y="719"/>
                  </a:lnTo>
                  <a:lnTo>
                    <a:pt x="5733" y="716"/>
                  </a:lnTo>
                  <a:lnTo>
                    <a:pt x="5721" y="715"/>
                  </a:lnTo>
                  <a:lnTo>
                    <a:pt x="5710" y="714"/>
                  </a:lnTo>
                  <a:lnTo>
                    <a:pt x="5697" y="716"/>
                  </a:lnTo>
                  <a:lnTo>
                    <a:pt x="5684" y="715"/>
                  </a:lnTo>
                  <a:lnTo>
                    <a:pt x="5671" y="712"/>
                  </a:lnTo>
                  <a:lnTo>
                    <a:pt x="5656" y="711"/>
                  </a:lnTo>
                  <a:lnTo>
                    <a:pt x="5645" y="711"/>
                  </a:lnTo>
                  <a:lnTo>
                    <a:pt x="5633" y="705"/>
                  </a:lnTo>
                  <a:lnTo>
                    <a:pt x="5622" y="703"/>
                  </a:lnTo>
                  <a:lnTo>
                    <a:pt x="5623" y="691"/>
                  </a:lnTo>
                  <a:lnTo>
                    <a:pt x="5633" y="685"/>
                  </a:lnTo>
                  <a:lnTo>
                    <a:pt x="5644" y="687"/>
                  </a:lnTo>
                  <a:lnTo>
                    <a:pt x="5655" y="689"/>
                  </a:lnTo>
                  <a:lnTo>
                    <a:pt x="5664" y="696"/>
                  </a:lnTo>
                  <a:lnTo>
                    <a:pt x="5675" y="700"/>
                  </a:lnTo>
                  <a:lnTo>
                    <a:pt x="5689" y="702"/>
                  </a:lnTo>
                  <a:lnTo>
                    <a:pt x="5682" y="693"/>
                  </a:lnTo>
                  <a:lnTo>
                    <a:pt x="5668" y="687"/>
                  </a:lnTo>
                  <a:lnTo>
                    <a:pt x="5659" y="678"/>
                  </a:lnTo>
                  <a:lnTo>
                    <a:pt x="5648" y="679"/>
                  </a:lnTo>
                  <a:lnTo>
                    <a:pt x="5641" y="667"/>
                  </a:lnTo>
                  <a:lnTo>
                    <a:pt x="5637" y="655"/>
                  </a:lnTo>
                  <a:lnTo>
                    <a:pt x="5626" y="643"/>
                  </a:lnTo>
                  <a:lnTo>
                    <a:pt x="5612" y="637"/>
                  </a:lnTo>
                  <a:lnTo>
                    <a:pt x="5605" y="628"/>
                  </a:lnTo>
                  <a:lnTo>
                    <a:pt x="5599" y="616"/>
                  </a:lnTo>
                  <a:lnTo>
                    <a:pt x="5589" y="610"/>
                  </a:lnTo>
                  <a:lnTo>
                    <a:pt x="5577" y="606"/>
                  </a:lnTo>
                  <a:lnTo>
                    <a:pt x="5566" y="605"/>
                  </a:lnTo>
                  <a:lnTo>
                    <a:pt x="5553" y="605"/>
                  </a:lnTo>
                  <a:lnTo>
                    <a:pt x="5539" y="600"/>
                  </a:lnTo>
                  <a:lnTo>
                    <a:pt x="5526" y="598"/>
                  </a:lnTo>
                  <a:lnTo>
                    <a:pt x="5515" y="590"/>
                  </a:lnTo>
                  <a:lnTo>
                    <a:pt x="5517" y="578"/>
                  </a:lnTo>
                  <a:lnTo>
                    <a:pt x="5520" y="566"/>
                  </a:lnTo>
                  <a:lnTo>
                    <a:pt x="5530" y="560"/>
                  </a:lnTo>
                  <a:lnTo>
                    <a:pt x="5517" y="561"/>
                  </a:lnTo>
                  <a:lnTo>
                    <a:pt x="5506" y="551"/>
                  </a:lnTo>
                  <a:lnTo>
                    <a:pt x="5504" y="536"/>
                  </a:lnTo>
                  <a:lnTo>
                    <a:pt x="5509" y="522"/>
                  </a:lnTo>
                  <a:lnTo>
                    <a:pt x="5518" y="514"/>
                  </a:lnTo>
                  <a:lnTo>
                    <a:pt x="5531" y="513"/>
                  </a:lnTo>
                  <a:lnTo>
                    <a:pt x="5542" y="513"/>
                  </a:lnTo>
                  <a:lnTo>
                    <a:pt x="5553" y="514"/>
                  </a:lnTo>
                  <a:lnTo>
                    <a:pt x="5564" y="517"/>
                  </a:lnTo>
                  <a:lnTo>
                    <a:pt x="5576" y="521"/>
                  </a:lnTo>
                  <a:lnTo>
                    <a:pt x="5590" y="522"/>
                  </a:lnTo>
                  <a:lnTo>
                    <a:pt x="5603" y="522"/>
                  </a:lnTo>
                  <a:lnTo>
                    <a:pt x="5617" y="522"/>
                  </a:lnTo>
                  <a:lnTo>
                    <a:pt x="5634" y="522"/>
                  </a:lnTo>
                  <a:lnTo>
                    <a:pt x="5645" y="521"/>
                  </a:lnTo>
                  <a:lnTo>
                    <a:pt x="5658" y="522"/>
                  </a:lnTo>
                  <a:lnTo>
                    <a:pt x="5669" y="524"/>
                  </a:lnTo>
                  <a:lnTo>
                    <a:pt x="5681" y="527"/>
                  </a:lnTo>
                  <a:lnTo>
                    <a:pt x="5691" y="534"/>
                  </a:lnTo>
                  <a:lnTo>
                    <a:pt x="5700" y="541"/>
                  </a:lnTo>
                  <a:lnTo>
                    <a:pt x="5710" y="548"/>
                  </a:lnTo>
                  <a:lnTo>
                    <a:pt x="5720" y="553"/>
                  </a:lnTo>
                  <a:lnTo>
                    <a:pt x="5731" y="558"/>
                  </a:lnTo>
                  <a:lnTo>
                    <a:pt x="5743" y="564"/>
                  </a:lnTo>
                  <a:lnTo>
                    <a:pt x="5754" y="570"/>
                  </a:lnTo>
                  <a:lnTo>
                    <a:pt x="5764" y="575"/>
                  </a:lnTo>
                  <a:lnTo>
                    <a:pt x="5778" y="583"/>
                  </a:lnTo>
                  <a:lnTo>
                    <a:pt x="5782" y="595"/>
                  </a:lnTo>
                  <a:lnTo>
                    <a:pt x="5791" y="606"/>
                  </a:lnTo>
                  <a:lnTo>
                    <a:pt x="5803" y="607"/>
                  </a:lnTo>
                  <a:lnTo>
                    <a:pt x="5812" y="617"/>
                  </a:lnTo>
                  <a:lnTo>
                    <a:pt x="5824" y="615"/>
                  </a:lnTo>
                  <a:lnTo>
                    <a:pt x="5835" y="618"/>
                  </a:lnTo>
                  <a:lnTo>
                    <a:pt x="5846" y="621"/>
                  </a:lnTo>
                  <a:lnTo>
                    <a:pt x="5858" y="623"/>
                  </a:lnTo>
                  <a:lnTo>
                    <a:pt x="5872" y="618"/>
                  </a:lnTo>
                  <a:lnTo>
                    <a:pt x="5885" y="615"/>
                  </a:lnTo>
                  <a:lnTo>
                    <a:pt x="5899" y="613"/>
                  </a:lnTo>
                  <a:lnTo>
                    <a:pt x="5910" y="613"/>
                  </a:lnTo>
                  <a:lnTo>
                    <a:pt x="5898" y="607"/>
                  </a:lnTo>
                  <a:lnTo>
                    <a:pt x="5887" y="608"/>
                  </a:lnTo>
                  <a:lnTo>
                    <a:pt x="5872" y="611"/>
                  </a:lnTo>
                  <a:lnTo>
                    <a:pt x="5860" y="613"/>
                  </a:lnTo>
                  <a:lnTo>
                    <a:pt x="5849" y="612"/>
                  </a:lnTo>
                  <a:lnTo>
                    <a:pt x="5839" y="606"/>
                  </a:lnTo>
                  <a:lnTo>
                    <a:pt x="5828" y="604"/>
                  </a:lnTo>
                  <a:lnTo>
                    <a:pt x="5817" y="604"/>
                  </a:lnTo>
                  <a:lnTo>
                    <a:pt x="5806" y="597"/>
                  </a:lnTo>
                  <a:lnTo>
                    <a:pt x="5810" y="585"/>
                  </a:lnTo>
                  <a:lnTo>
                    <a:pt x="5805" y="574"/>
                  </a:lnTo>
                  <a:lnTo>
                    <a:pt x="5795" y="565"/>
                  </a:lnTo>
                  <a:lnTo>
                    <a:pt x="5783" y="561"/>
                  </a:lnTo>
                  <a:lnTo>
                    <a:pt x="5772" y="558"/>
                  </a:lnTo>
                  <a:lnTo>
                    <a:pt x="5760" y="551"/>
                  </a:lnTo>
                  <a:lnTo>
                    <a:pt x="5750" y="545"/>
                  </a:lnTo>
                  <a:lnTo>
                    <a:pt x="5739" y="536"/>
                  </a:lnTo>
                  <a:lnTo>
                    <a:pt x="5728" y="527"/>
                  </a:lnTo>
                  <a:lnTo>
                    <a:pt x="5718" y="519"/>
                  </a:lnTo>
                  <a:lnTo>
                    <a:pt x="5728" y="510"/>
                  </a:lnTo>
                  <a:lnTo>
                    <a:pt x="5743" y="508"/>
                  </a:lnTo>
                  <a:lnTo>
                    <a:pt x="5759" y="506"/>
                  </a:lnTo>
                  <a:lnTo>
                    <a:pt x="5774" y="503"/>
                  </a:lnTo>
                  <a:lnTo>
                    <a:pt x="5786" y="503"/>
                  </a:lnTo>
                  <a:lnTo>
                    <a:pt x="5797" y="502"/>
                  </a:lnTo>
                  <a:lnTo>
                    <a:pt x="5810" y="500"/>
                  </a:lnTo>
                  <a:lnTo>
                    <a:pt x="5825" y="498"/>
                  </a:lnTo>
                  <a:lnTo>
                    <a:pt x="5841" y="496"/>
                  </a:lnTo>
                  <a:lnTo>
                    <a:pt x="5852" y="494"/>
                  </a:lnTo>
                  <a:lnTo>
                    <a:pt x="5865" y="492"/>
                  </a:lnTo>
                  <a:lnTo>
                    <a:pt x="5878" y="493"/>
                  </a:lnTo>
                  <a:lnTo>
                    <a:pt x="5886" y="485"/>
                  </a:lnTo>
                  <a:lnTo>
                    <a:pt x="5897" y="483"/>
                  </a:lnTo>
                  <a:lnTo>
                    <a:pt x="5909" y="482"/>
                  </a:lnTo>
                  <a:lnTo>
                    <a:pt x="5922" y="482"/>
                  </a:lnTo>
                  <a:lnTo>
                    <a:pt x="5937" y="480"/>
                  </a:lnTo>
                  <a:lnTo>
                    <a:pt x="5951" y="479"/>
                  </a:lnTo>
                  <a:lnTo>
                    <a:pt x="5963" y="479"/>
                  </a:lnTo>
                  <a:lnTo>
                    <a:pt x="5974" y="478"/>
                  </a:lnTo>
                  <a:lnTo>
                    <a:pt x="5985" y="478"/>
                  </a:lnTo>
                  <a:lnTo>
                    <a:pt x="5996" y="477"/>
                  </a:lnTo>
                  <a:lnTo>
                    <a:pt x="6010" y="477"/>
                  </a:lnTo>
                  <a:lnTo>
                    <a:pt x="6023" y="475"/>
                  </a:lnTo>
                  <a:lnTo>
                    <a:pt x="6012" y="473"/>
                  </a:lnTo>
                  <a:lnTo>
                    <a:pt x="5998" y="471"/>
                  </a:lnTo>
                  <a:lnTo>
                    <a:pt x="5985" y="471"/>
                  </a:lnTo>
                  <a:lnTo>
                    <a:pt x="5974" y="471"/>
                  </a:lnTo>
                  <a:lnTo>
                    <a:pt x="5960" y="470"/>
                  </a:lnTo>
                  <a:lnTo>
                    <a:pt x="5949" y="471"/>
                  </a:lnTo>
                  <a:lnTo>
                    <a:pt x="5937" y="472"/>
                  </a:lnTo>
                  <a:lnTo>
                    <a:pt x="5926" y="473"/>
                  </a:lnTo>
                  <a:lnTo>
                    <a:pt x="5911" y="472"/>
                  </a:lnTo>
                  <a:lnTo>
                    <a:pt x="5923" y="464"/>
                  </a:lnTo>
                  <a:lnTo>
                    <a:pt x="5936" y="460"/>
                  </a:lnTo>
                  <a:lnTo>
                    <a:pt x="5948" y="456"/>
                  </a:lnTo>
                  <a:lnTo>
                    <a:pt x="5959" y="453"/>
                  </a:lnTo>
                  <a:lnTo>
                    <a:pt x="5972" y="450"/>
                  </a:lnTo>
                  <a:lnTo>
                    <a:pt x="5985" y="447"/>
                  </a:lnTo>
                  <a:lnTo>
                    <a:pt x="6000" y="445"/>
                  </a:lnTo>
                  <a:lnTo>
                    <a:pt x="6014" y="442"/>
                  </a:lnTo>
                  <a:lnTo>
                    <a:pt x="6028" y="440"/>
                  </a:lnTo>
                  <a:lnTo>
                    <a:pt x="6040" y="439"/>
                  </a:lnTo>
                  <a:lnTo>
                    <a:pt x="6053" y="438"/>
                  </a:lnTo>
                  <a:lnTo>
                    <a:pt x="6065" y="438"/>
                  </a:lnTo>
                  <a:lnTo>
                    <a:pt x="6080" y="437"/>
                  </a:lnTo>
                  <a:lnTo>
                    <a:pt x="6094" y="437"/>
                  </a:lnTo>
                  <a:lnTo>
                    <a:pt x="6107" y="436"/>
                  </a:lnTo>
                  <a:lnTo>
                    <a:pt x="6096" y="430"/>
                  </a:lnTo>
                  <a:lnTo>
                    <a:pt x="6081" y="430"/>
                  </a:lnTo>
                  <a:lnTo>
                    <a:pt x="6069" y="430"/>
                  </a:lnTo>
                  <a:lnTo>
                    <a:pt x="6054" y="427"/>
                  </a:lnTo>
                  <a:lnTo>
                    <a:pt x="6043" y="427"/>
                  </a:lnTo>
                  <a:lnTo>
                    <a:pt x="6028" y="427"/>
                  </a:lnTo>
                  <a:lnTo>
                    <a:pt x="6015" y="428"/>
                  </a:lnTo>
                  <a:lnTo>
                    <a:pt x="5999" y="431"/>
                  </a:lnTo>
                  <a:lnTo>
                    <a:pt x="5984" y="433"/>
                  </a:lnTo>
                  <a:lnTo>
                    <a:pt x="5971" y="435"/>
                  </a:lnTo>
                  <a:lnTo>
                    <a:pt x="5970" y="421"/>
                  </a:lnTo>
                  <a:lnTo>
                    <a:pt x="5975" y="410"/>
                  </a:lnTo>
                  <a:lnTo>
                    <a:pt x="5989" y="403"/>
                  </a:lnTo>
                  <a:lnTo>
                    <a:pt x="5998" y="396"/>
                  </a:lnTo>
                  <a:lnTo>
                    <a:pt x="6005" y="386"/>
                  </a:lnTo>
                  <a:lnTo>
                    <a:pt x="6016" y="382"/>
                  </a:lnTo>
                  <a:lnTo>
                    <a:pt x="6027" y="374"/>
                  </a:lnTo>
                  <a:lnTo>
                    <a:pt x="6037" y="369"/>
                  </a:lnTo>
                  <a:lnTo>
                    <a:pt x="6049" y="364"/>
                  </a:lnTo>
                  <a:lnTo>
                    <a:pt x="6060" y="361"/>
                  </a:lnTo>
                  <a:lnTo>
                    <a:pt x="6072" y="358"/>
                  </a:lnTo>
                  <a:lnTo>
                    <a:pt x="6083" y="354"/>
                  </a:lnTo>
                  <a:lnTo>
                    <a:pt x="6095" y="348"/>
                  </a:lnTo>
                  <a:lnTo>
                    <a:pt x="6084" y="346"/>
                  </a:lnTo>
                  <a:lnTo>
                    <a:pt x="6073" y="349"/>
                  </a:lnTo>
                  <a:lnTo>
                    <a:pt x="6062" y="352"/>
                  </a:lnTo>
                  <a:lnTo>
                    <a:pt x="6052" y="356"/>
                  </a:lnTo>
                  <a:lnTo>
                    <a:pt x="6041" y="359"/>
                  </a:lnTo>
                  <a:lnTo>
                    <a:pt x="6029" y="362"/>
                  </a:lnTo>
                  <a:lnTo>
                    <a:pt x="6015" y="366"/>
                  </a:lnTo>
                  <a:lnTo>
                    <a:pt x="6005" y="370"/>
                  </a:lnTo>
                  <a:lnTo>
                    <a:pt x="5995" y="379"/>
                  </a:lnTo>
                  <a:lnTo>
                    <a:pt x="5984" y="383"/>
                  </a:lnTo>
                  <a:lnTo>
                    <a:pt x="5978" y="393"/>
                  </a:lnTo>
                  <a:lnTo>
                    <a:pt x="5968" y="398"/>
                  </a:lnTo>
                  <a:lnTo>
                    <a:pt x="5958" y="393"/>
                  </a:lnTo>
                  <a:lnTo>
                    <a:pt x="5945" y="388"/>
                  </a:lnTo>
                  <a:lnTo>
                    <a:pt x="5935" y="383"/>
                  </a:lnTo>
                  <a:lnTo>
                    <a:pt x="5943" y="392"/>
                  </a:lnTo>
                  <a:lnTo>
                    <a:pt x="5955" y="398"/>
                  </a:lnTo>
                  <a:lnTo>
                    <a:pt x="5946" y="405"/>
                  </a:lnTo>
                  <a:lnTo>
                    <a:pt x="5952" y="416"/>
                  </a:lnTo>
                  <a:lnTo>
                    <a:pt x="5944" y="425"/>
                  </a:lnTo>
                  <a:lnTo>
                    <a:pt x="5936" y="433"/>
                  </a:lnTo>
                  <a:lnTo>
                    <a:pt x="5925" y="439"/>
                  </a:lnTo>
                  <a:lnTo>
                    <a:pt x="5912" y="444"/>
                  </a:lnTo>
                  <a:lnTo>
                    <a:pt x="5901" y="448"/>
                  </a:lnTo>
                  <a:lnTo>
                    <a:pt x="5888" y="452"/>
                  </a:lnTo>
                  <a:lnTo>
                    <a:pt x="5874" y="456"/>
                  </a:lnTo>
                  <a:lnTo>
                    <a:pt x="5863" y="459"/>
                  </a:lnTo>
                  <a:lnTo>
                    <a:pt x="5850" y="462"/>
                  </a:lnTo>
                  <a:lnTo>
                    <a:pt x="5838" y="466"/>
                  </a:lnTo>
                  <a:lnTo>
                    <a:pt x="5827" y="468"/>
                  </a:lnTo>
                  <a:lnTo>
                    <a:pt x="5812" y="471"/>
                  </a:lnTo>
                  <a:lnTo>
                    <a:pt x="5797" y="473"/>
                  </a:lnTo>
                  <a:lnTo>
                    <a:pt x="5783" y="475"/>
                  </a:lnTo>
                  <a:lnTo>
                    <a:pt x="5767" y="477"/>
                  </a:lnTo>
                  <a:lnTo>
                    <a:pt x="5753" y="479"/>
                  </a:lnTo>
                  <a:lnTo>
                    <a:pt x="5739" y="481"/>
                  </a:lnTo>
                  <a:lnTo>
                    <a:pt x="5723" y="482"/>
                  </a:lnTo>
                  <a:lnTo>
                    <a:pt x="5712" y="478"/>
                  </a:lnTo>
                  <a:lnTo>
                    <a:pt x="5717" y="467"/>
                  </a:lnTo>
                  <a:lnTo>
                    <a:pt x="5728" y="462"/>
                  </a:lnTo>
                  <a:lnTo>
                    <a:pt x="5741" y="459"/>
                  </a:lnTo>
                  <a:lnTo>
                    <a:pt x="5751" y="457"/>
                  </a:lnTo>
                  <a:lnTo>
                    <a:pt x="5763" y="455"/>
                  </a:lnTo>
                  <a:lnTo>
                    <a:pt x="5776" y="453"/>
                  </a:lnTo>
                  <a:lnTo>
                    <a:pt x="5789" y="446"/>
                  </a:lnTo>
                  <a:lnTo>
                    <a:pt x="5798" y="440"/>
                  </a:lnTo>
                  <a:lnTo>
                    <a:pt x="5787" y="438"/>
                  </a:lnTo>
                  <a:lnTo>
                    <a:pt x="5776" y="441"/>
                  </a:lnTo>
                  <a:lnTo>
                    <a:pt x="5762" y="445"/>
                  </a:lnTo>
                  <a:lnTo>
                    <a:pt x="5751" y="450"/>
                  </a:lnTo>
                  <a:lnTo>
                    <a:pt x="5740" y="453"/>
                  </a:lnTo>
                  <a:lnTo>
                    <a:pt x="5728" y="456"/>
                  </a:lnTo>
                  <a:lnTo>
                    <a:pt x="5714" y="458"/>
                  </a:lnTo>
                  <a:lnTo>
                    <a:pt x="5702" y="461"/>
                  </a:lnTo>
                  <a:lnTo>
                    <a:pt x="5690" y="458"/>
                  </a:lnTo>
                  <a:lnTo>
                    <a:pt x="5700" y="450"/>
                  </a:lnTo>
                  <a:lnTo>
                    <a:pt x="5711" y="443"/>
                  </a:lnTo>
                  <a:lnTo>
                    <a:pt x="5700" y="444"/>
                  </a:lnTo>
                  <a:lnTo>
                    <a:pt x="5688" y="447"/>
                  </a:lnTo>
                  <a:lnTo>
                    <a:pt x="5677" y="452"/>
                  </a:lnTo>
                  <a:lnTo>
                    <a:pt x="5679" y="464"/>
                  </a:lnTo>
                  <a:lnTo>
                    <a:pt x="5676" y="479"/>
                  </a:lnTo>
                  <a:lnTo>
                    <a:pt x="5664" y="483"/>
                  </a:lnTo>
                  <a:lnTo>
                    <a:pt x="5651" y="484"/>
                  </a:lnTo>
                  <a:lnTo>
                    <a:pt x="5640" y="486"/>
                  </a:lnTo>
                  <a:lnTo>
                    <a:pt x="5626" y="486"/>
                  </a:lnTo>
                  <a:lnTo>
                    <a:pt x="5613" y="485"/>
                  </a:lnTo>
                  <a:lnTo>
                    <a:pt x="5598" y="486"/>
                  </a:lnTo>
                  <a:lnTo>
                    <a:pt x="5582" y="486"/>
                  </a:lnTo>
                  <a:lnTo>
                    <a:pt x="5567" y="484"/>
                  </a:lnTo>
                  <a:lnTo>
                    <a:pt x="5552" y="483"/>
                  </a:lnTo>
                  <a:lnTo>
                    <a:pt x="5563" y="474"/>
                  </a:lnTo>
                  <a:lnTo>
                    <a:pt x="5550" y="478"/>
                  </a:lnTo>
                  <a:lnTo>
                    <a:pt x="5539" y="484"/>
                  </a:lnTo>
                  <a:lnTo>
                    <a:pt x="5524" y="481"/>
                  </a:lnTo>
                  <a:lnTo>
                    <a:pt x="5512" y="477"/>
                  </a:lnTo>
                  <a:lnTo>
                    <a:pt x="5501" y="475"/>
                  </a:lnTo>
                  <a:lnTo>
                    <a:pt x="5504" y="462"/>
                  </a:lnTo>
                  <a:lnTo>
                    <a:pt x="5515" y="452"/>
                  </a:lnTo>
                  <a:lnTo>
                    <a:pt x="5525" y="445"/>
                  </a:lnTo>
                  <a:lnTo>
                    <a:pt x="5535" y="438"/>
                  </a:lnTo>
                  <a:lnTo>
                    <a:pt x="5545" y="431"/>
                  </a:lnTo>
                  <a:lnTo>
                    <a:pt x="5555" y="421"/>
                  </a:lnTo>
                  <a:lnTo>
                    <a:pt x="5569" y="416"/>
                  </a:lnTo>
                  <a:lnTo>
                    <a:pt x="5580" y="414"/>
                  </a:lnTo>
                  <a:lnTo>
                    <a:pt x="5591" y="410"/>
                  </a:lnTo>
                  <a:lnTo>
                    <a:pt x="5603" y="409"/>
                  </a:lnTo>
                  <a:lnTo>
                    <a:pt x="5615" y="409"/>
                  </a:lnTo>
                  <a:lnTo>
                    <a:pt x="5628" y="407"/>
                  </a:lnTo>
                  <a:lnTo>
                    <a:pt x="5643" y="405"/>
                  </a:lnTo>
                  <a:lnTo>
                    <a:pt x="5656" y="403"/>
                  </a:lnTo>
                  <a:lnTo>
                    <a:pt x="5669" y="402"/>
                  </a:lnTo>
                  <a:lnTo>
                    <a:pt x="5682" y="400"/>
                  </a:lnTo>
                  <a:lnTo>
                    <a:pt x="5694" y="397"/>
                  </a:lnTo>
                  <a:lnTo>
                    <a:pt x="5708" y="396"/>
                  </a:lnTo>
                  <a:lnTo>
                    <a:pt x="5720" y="394"/>
                  </a:lnTo>
                  <a:lnTo>
                    <a:pt x="5732" y="394"/>
                  </a:lnTo>
                  <a:lnTo>
                    <a:pt x="5745" y="389"/>
                  </a:lnTo>
                  <a:lnTo>
                    <a:pt x="5757" y="390"/>
                  </a:lnTo>
                  <a:lnTo>
                    <a:pt x="5745" y="386"/>
                  </a:lnTo>
                  <a:lnTo>
                    <a:pt x="5732" y="387"/>
                  </a:lnTo>
                  <a:lnTo>
                    <a:pt x="5719" y="389"/>
                  </a:lnTo>
                  <a:lnTo>
                    <a:pt x="5704" y="393"/>
                  </a:lnTo>
                  <a:lnTo>
                    <a:pt x="5692" y="393"/>
                  </a:lnTo>
                  <a:lnTo>
                    <a:pt x="5680" y="395"/>
                  </a:lnTo>
                  <a:lnTo>
                    <a:pt x="5665" y="397"/>
                  </a:lnTo>
                  <a:lnTo>
                    <a:pt x="5652" y="398"/>
                  </a:lnTo>
                  <a:lnTo>
                    <a:pt x="5637" y="399"/>
                  </a:lnTo>
                  <a:lnTo>
                    <a:pt x="5625" y="400"/>
                  </a:lnTo>
                  <a:lnTo>
                    <a:pt x="5613" y="400"/>
                  </a:lnTo>
                  <a:lnTo>
                    <a:pt x="5601" y="402"/>
                  </a:lnTo>
                  <a:lnTo>
                    <a:pt x="5586" y="405"/>
                  </a:lnTo>
                  <a:lnTo>
                    <a:pt x="5572" y="404"/>
                  </a:lnTo>
                  <a:lnTo>
                    <a:pt x="5561" y="406"/>
                  </a:lnTo>
                  <a:lnTo>
                    <a:pt x="5550" y="411"/>
                  </a:lnTo>
                  <a:lnTo>
                    <a:pt x="5539" y="414"/>
                  </a:lnTo>
                  <a:lnTo>
                    <a:pt x="5529" y="420"/>
                  </a:lnTo>
                  <a:lnTo>
                    <a:pt x="5518" y="428"/>
                  </a:lnTo>
                  <a:lnTo>
                    <a:pt x="5509" y="436"/>
                  </a:lnTo>
                  <a:lnTo>
                    <a:pt x="5498" y="442"/>
                  </a:lnTo>
                  <a:lnTo>
                    <a:pt x="5486" y="450"/>
                  </a:lnTo>
                  <a:lnTo>
                    <a:pt x="5476" y="457"/>
                  </a:lnTo>
                  <a:lnTo>
                    <a:pt x="5471" y="467"/>
                  </a:lnTo>
                  <a:lnTo>
                    <a:pt x="5458" y="469"/>
                  </a:lnTo>
                  <a:lnTo>
                    <a:pt x="5446" y="468"/>
                  </a:lnTo>
                  <a:lnTo>
                    <a:pt x="5433" y="465"/>
                  </a:lnTo>
                  <a:lnTo>
                    <a:pt x="5421" y="461"/>
                  </a:lnTo>
                  <a:lnTo>
                    <a:pt x="5405" y="458"/>
                  </a:lnTo>
                  <a:lnTo>
                    <a:pt x="5391" y="452"/>
                  </a:lnTo>
                  <a:lnTo>
                    <a:pt x="5378" y="446"/>
                  </a:lnTo>
                  <a:lnTo>
                    <a:pt x="5363" y="441"/>
                  </a:lnTo>
                  <a:lnTo>
                    <a:pt x="5352" y="438"/>
                  </a:lnTo>
                  <a:lnTo>
                    <a:pt x="5340" y="433"/>
                  </a:lnTo>
                  <a:lnTo>
                    <a:pt x="5348" y="422"/>
                  </a:lnTo>
                  <a:lnTo>
                    <a:pt x="5359" y="419"/>
                  </a:lnTo>
                  <a:lnTo>
                    <a:pt x="5374" y="417"/>
                  </a:lnTo>
                  <a:lnTo>
                    <a:pt x="5390" y="414"/>
                  </a:lnTo>
                  <a:lnTo>
                    <a:pt x="5401" y="413"/>
                  </a:lnTo>
                  <a:lnTo>
                    <a:pt x="5414" y="412"/>
                  </a:lnTo>
                  <a:lnTo>
                    <a:pt x="5425" y="412"/>
                  </a:lnTo>
                  <a:lnTo>
                    <a:pt x="5438" y="414"/>
                  </a:lnTo>
                  <a:lnTo>
                    <a:pt x="5450" y="416"/>
                  </a:lnTo>
                  <a:lnTo>
                    <a:pt x="5464" y="415"/>
                  </a:lnTo>
                  <a:lnTo>
                    <a:pt x="5477" y="414"/>
                  </a:lnTo>
                  <a:lnTo>
                    <a:pt x="5490" y="412"/>
                  </a:lnTo>
                  <a:lnTo>
                    <a:pt x="5501" y="412"/>
                  </a:lnTo>
                  <a:lnTo>
                    <a:pt x="5515" y="407"/>
                  </a:lnTo>
                  <a:lnTo>
                    <a:pt x="5527" y="403"/>
                  </a:lnTo>
                  <a:lnTo>
                    <a:pt x="5539" y="400"/>
                  </a:lnTo>
                  <a:lnTo>
                    <a:pt x="5549" y="402"/>
                  </a:lnTo>
                  <a:lnTo>
                    <a:pt x="5558" y="390"/>
                  </a:lnTo>
                  <a:lnTo>
                    <a:pt x="5570" y="384"/>
                  </a:lnTo>
                  <a:lnTo>
                    <a:pt x="5581" y="381"/>
                  </a:lnTo>
                  <a:lnTo>
                    <a:pt x="5595" y="376"/>
                  </a:lnTo>
                  <a:lnTo>
                    <a:pt x="5610" y="373"/>
                  </a:lnTo>
                  <a:lnTo>
                    <a:pt x="5621" y="368"/>
                  </a:lnTo>
                  <a:lnTo>
                    <a:pt x="5610" y="365"/>
                  </a:lnTo>
                  <a:lnTo>
                    <a:pt x="5598" y="367"/>
                  </a:lnTo>
                  <a:lnTo>
                    <a:pt x="5582" y="370"/>
                  </a:lnTo>
                  <a:lnTo>
                    <a:pt x="5567" y="374"/>
                  </a:lnTo>
                  <a:lnTo>
                    <a:pt x="5553" y="377"/>
                  </a:lnTo>
                  <a:lnTo>
                    <a:pt x="5539" y="381"/>
                  </a:lnTo>
                  <a:lnTo>
                    <a:pt x="5528" y="387"/>
                  </a:lnTo>
                  <a:lnTo>
                    <a:pt x="5519" y="393"/>
                  </a:lnTo>
                  <a:lnTo>
                    <a:pt x="5506" y="396"/>
                  </a:lnTo>
                  <a:lnTo>
                    <a:pt x="5493" y="396"/>
                  </a:lnTo>
                  <a:lnTo>
                    <a:pt x="5480" y="399"/>
                  </a:lnTo>
                  <a:lnTo>
                    <a:pt x="5466" y="401"/>
                  </a:lnTo>
                  <a:lnTo>
                    <a:pt x="5455" y="403"/>
                  </a:lnTo>
                  <a:lnTo>
                    <a:pt x="5442" y="403"/>
                  </a:lnTo>
                  <a:lnTo>
                    <a:pt x="5426" y="403"/>
                  </a:lnTo>
                  <a:lnTo>
                    <a:pt x="5412" y="402"/>
                  </a:lnTo>
                  <a:lnTo>
                    <a:pt x="5398" y="403"/>
                  </a:lnTo>
                  <a:lnTo>
                    <a:pt x="5383" y="405"/>
                  </a:lnTo>
                  <a:lnTo>
                    <a:pt x="5371" y="405"/>
                  </a:lnTo>
                  <a:lnTo>
                    <a:pt x="5357" y="408"/>
                  </a:lnTo>
                  <a:lnTo>
                    <a:pt x="5342" y="410"/>
                  </a:lnTo>
                  <a:lnTo>
                    <a:pt x="5329" y="411"/>
                  </a:lnTo>
                  <a:lnTo>
                    <a:pt x="5316" y="411"/>
                  </a:lnTo>
                  <a:lnTo>
                    <a:pt x="5305" y="409"/>
                  </a:lnTo>
                  <a:lnTo>
                    <a:pt x="5293" y="404"/>
                  </a:lnTo>
                  <a:lnTo>
                    <a:pt x="5286" y="395"/>
                  </a:lnTo>
                  <a:lnTo>
                    <a:pt x="5284" y="383"/>
                  </a:lnTo>
                  <a:lnTo>
                    <a:pt x="5295" y="379"/>
                  </a:lnTo>
                  <a:lnTo>
                    <a:pt x="5310" y="376"/>
                  </a:lnTo>
                  <a:lnTo>
                    <a:pt x="5323" y="379"/>
                  </a:lnTo>
                  <a:lnTo>
                    <a:pt x="5338" y="380"/>
                  </a:lnTo>
                  <a:lnTo>
                    <a:pt x="5351" y="377"/>
                  </a:lnTo>
                  <a:lnTo>
                    <a:pt x="5364" y="376"/>
                  </a:lnTo>
                  <a:lnTo>
                    <a:pt x="5351" y="375"/>
                  </a:lnTo>
                  <a:lnTo>
                    <a:pt x="5340" y="375"/>
                  </a:lnTo>
                  <a:lnTo>
                    <a:pt x="5329" y="370"/>
                  </a:lnTo>
                  <a:lnTo>
                    <a:pt x="5316" y="368"/>
                  </a:lnTo>
                  <a:lnTo>
                    <a:pt x="5305" y="363"/>
                  </a:lnTo>
                  <a:lnTo>
                    <a:pt x="5315" y="360"/>
                  </a:lnTo>
                  <a:lnTo>
                    <a:pt x="5329" y="358"/>
                  </a:lnTo>
                  <a:lnTo>
                    <a:pt x="5343" y="350"/>
                  </a:lnTo>
                  <a:lnTo>
                    <a:pt x="5357" y="345"/>
                  </a:lnTo>
                  <a:lnTo>
                    <a:pt x="5368" y="344"/>
                  </a:lnTo>
                  <a:lnTo>
                    <a:pt x="5376" y="336"/>
                  </a:lnTo>
                  <a:lnTo>
                    <a:pt x="5392" y="333"/>
                  </a:lnTo>
                  <a:lnTo>
                    <a:pt x="5407" y="334"/>
                  </a:lnTo>
                  <a:lnTo>
                    <a:pt x="5420" y="331"/>
                  </a:lnTo>
                  <a:lnTo>
                    <a:pt x="5431" y="335"/>
                  </a:lnTo>
                  <a:lnTo>
                    <a:pt x="5444" y="335"/>
                  </a:lnTo>
                  <a:lnTo>
                    <a:pt x="5457" y="336"/>
                  </a:lnTo>
                  <a:lnTo>
                    <a:pt x="5447" y="333"/>
                  </a:lnTo>
                  <a:lnTo>
                    <a:pt x="5435" y="331"/>
                  </a:lnTo>
                  <a:lnTo>
                    <a:pt x="5422" y="328"/>
                  </a:lnTo>
                  <a:lnTo>
                    <a:pt x="5411" y="329"/>
                  </a:lnTo>
                  <a:lnTo>
                    <a:pt x="5398" y="327"/>
                  </a:lnTo>
                  <a:lnTo>
                    <a:pt x="5383" y="330"/>
                  </a:lnTo>
                  <a:lnTo>
                    <a:pt x="5370" y="330"/>
                  </a:lnTo>
                  <a:lnTo>
                    <a:pt x="5357" y="334"/>
                  </a:lnTo>
                  <a:lnTo>
                    <a:pt x="5343" y="338"/>
                  </a:lnTo>
                  <a:lnTo>
                    <a:pt x="5329" y="342"/>
                  </a:lnTo>
                  <a:lnTo>
                    <a:pt x="5313" y="348"/>
                  </a:lnTo>
                  <a:lnTo>
                    <a:pt x="5301" y="350"/>
                  </a:lnTo>
                  <a:lnTo>
                    <a:pt x="5285" y="355"/>
                  </a:lnTo>
                  <a:lnTo>
                    <a:pt x="5274" y="356"/>
                  </a:lnTo>
                  <a:lnTo>
                    <a:pt x="5262" y="349"/>
                  </a:lnTo>
                  <a:lnTo>
                    <a:pt x="5251" y="345"/>
                  </a:lnTo>
                  <a:lnTo>
                    <a:pt x="5263" y="340"/>
                  </a:lnTo>
                  <a:lnTo>
                    <a:pt x="5278" y="335"/>
                  </a:lnTo>
                  <a:lnTo>
                    <a:pt x="5289" y="330"/>
                  </a:lnTo>
                  <a:lnTo>
                    <a:pt x="5300" y="327"/>
                  </a:lnTo>
                  <a:lnTo>
                    <a:pt x="5312" y="322"/>
                  </a:lnTo>
                  <a:lnTo>
                    <a:pt x="5322" y="321"/>
                  </a:lnTo>
                  <a:lnTo>
                    <a:pt x="5312" y="317"/>
                  </a:lnTo>
                  <a:lnTo>
                    <a:pt x="5298" y="320"/>
                  </a:lnTo>
                  <a:lnTo>
                    <a:pt x="5290" y="309"/>
                  </a:lnTo>
                  <a:lnTo>
                    <a:pt x="5280" y="314"/>
                  </a:lnTo>
                  <a:lnTo>
                    <a:pt x="5268" y="311"/>
                  </a:lnTo>
                  <a:lnTo>
                    <a:pt x="5256" y="316"/>
                  </a:lnTo>
                  <a:lnTo>
                    <a:pt x="5246" y="318"/>
                  </a:lnTo>
                  <a:lnTo>
                    <a:pt x="5241" y="330"/>
                  </a:lnTo>
                  <a:lnTo>
                    <a:pt x="5229" y="332"/>
                  </a:lnTo>
                  <a:lnTo>
                    <a:pt x="5216" y="334"/>
                  </a:lnTo>
                  <a:lnTo>
                    <a:pt x="5214" y="323"/>
                  </a:lnTo>
                  <a:lnTo>
                    <a:pt x="5202" y="321"/>
                  </a:lnTo>
                  <a:lnTo>
                    <a:pt x="5190" y="319"/>
                  </a:lnTo>
                  <a:lnTo>
                    <a:pt x="5197" y="310"/>
                  </a:lnTo>
                  <a:lnTo>
                    <a:pt x="5207" y="302"/>
                  </a:lnTo>
                  <a:lnTo>
                    <a:pt x="5216" y="296"/>
                  </a:lnTo>
                  <a:lnTo>
                    <a:pt x="5228" y="297"/>
                  </a:lnTo>
                  <a:lnTo>
                    <a:pt x="5241" y="297"/>
                  </a:lnTo>
                  <a:lnTo>
                    <a:pt x="5246" y="286"/>
                  </a:lnTo>
                  <a:lnTo>
                    <a:pt x="5260" y="285"/>
                  </a:lnTo>
                  <a:lnTo>
                    <a:pt x="5270" y="279"/>
                  </a:lnTo>
                  <a:lnTo>
                    <a:pt x="5286" y="276"/>
                  </a:lnTo>
                  <a:lnTo>
                    <a:pt x="5298" y="276"/>
                  </a:lnTo>
                  <a:lnTo>
                    <a:pt x="5313" y="276"/>
                  </a:lnTo>
                  <a:lnTo>
                    <a:pt x="5324" y="274"/>
                  </a:lnTo>
                  <a:lnTo>
                    <a:pt x="5330" y="284"/>
                  </a:lnTo>
                  <a:lnTo>
                    <a:pt x="5341" y="289"/>
                  </a:lnTo>
                  <a:lnTo>
                    <a:pt x="5350" y="281"/>
                  </a:lnTo>
                  <a:lnTo>
                    <a:pt x="5339" y="274"/>
                  </a:lnTo>
                  <a:lnTo>
                    <a:pt x="5349" y="269"/>
                  </a:lnTo>
                  <a:lnTo>
                    <a:pt x="5361" y="279"/>
                  </a:lnTo>
                  <a:lnTo>
                    <a:pt x="5373" y="282"/>
                  </a:lnTo>
                  <a:lnTo>
                    <a:pt x="5364" y="274"/>
                  </a:lnTo>
                  <a:lnTo>
                    <a:pt x="5357" y="263"/>
                  </a:lnTo>
                  <a:lnTo>
                    <a:pt x="5369" y="256"/>
                  </a:lnTo>
                  <a:lnTo>
                    <a:pt x="5381" y="251"/>
                  </a:lnTo>
                  <a:lnTo>
                    <a:pt x="5396" y="249"/>
                  </a:lnTo>
                  <a:lnTo>
                    <a:pt x="5407" y="247"/>
                  </a:lnTo>
                  <a:lnTo>
                    <a:pt x="5419" y="245"/>
                  </a:lnTo>
                  <a:lnTo>
                    <a:pt x="5430" y="245"/>
                  </a:lnTo>
                  <a:lnTo>
                    <a:pt x="5442" y="249"/>
                  </a:lnTo>
                  <a:lnTo>
                    <a:pt x="5453" y="247"/>
                  </a:lnTo>
                  <a:lnTo>
                    <a:pt x="5465" y="252"/>
                  </a:lnTo>
                  <a:lnTo>
                    <a:pt x="5465" y="264"/>
                  </a:lnTo>
                  <a:lnTo>
                    <a:pt x="5475" y="269"/>
                  </a:lnTo>
                  <a:lnTo>
                    <a:pt x="5488" y="272"/>
                  </a:lnTo>
                  <a:lnTo>
                    <a:pt x="5499" y="277"/>
                  </a:lnTo>
                  <a:lnTo>
                    <a:pt x="5487" y="269"/>
                  </a:lnTo>
                  <a:lnTo>
                    <a:pt x="5474" y="267"/>
                  </a:lnTo>
                  <a:lnTo>
                    <a:pt x="5484" y="261"/>
                  </a:lnTo>
                  <a:lnTo>
                    <a:pt x="5489" y="251"/>
                  </a:lnTo>
                  <a:lnTo>
                    <a:pt x="5502" y="251"/>
                  </a:lnTo>
                  <a:lnTo>
                    <a:pt x="5516" y="252"/>
                  </a:lnTo>
                  <a:lnTo>
                    <a:pt x="5530" y="253"/>
                  </a:lnTo>
                  <a:lnTo>
                    <a:pt x="5540" y="258"/>
                  </a:lnTo>
                  <a:lnTo>
                    <a:pt x="5553" y="264"/>
                  </a:lnTo>
                  <a:lnTo>
                    <a:pt x="5563" y="270"/>
                  </a:lnTo>
                  <a:lnTo>
                    <a:pt x="5573" y="276"/>
                  </a:lnTo>
                  <a:lnTo>
                    <a:pt x="5562" y="266"/>
                  </a:lnTo>
                  <a:lnTo>
                    <a:pt x="5571" y="260"/>
                  </a:lnTo>
                  <a:lnTo>
                    <a:pt x="5585" y="260"/>
                  </a:lnTo>
                  <a:lnTo>
                    <a:pt x="5596" y="267"/>
                  </a:lnTo>
                  <a:lnTo>
                    <a:pt x="5607" y="274"/>
                  </a:lnTo>
                  <a:lnTo>
                    <a:pt x="5617" y="279"/>
                  </a:lnTo>
                  <a:lnTo>
                    <a:pt x="5608" y="271"/>
                  </a:lnTo>
                  <a:lnTo>
                    <a:pt x="5599" y="262"/>
                  </a:lnTo>
                  <a:lnTo>
                    <a:pt x="5615" y="263"/>
                  </a:lnTo>
                  <a:lnTo>
                    <a:pt x="5618" y="275"/>
                  </a:lnTo>
                  <a:lnTo>
                    <a:pt x="5630" y="278"/>
                  </a:lnTo>
                  <a:lnTo>
                    <a:pt x="5624" y="267"/>
                  </a:lnTo>
                  <a:lnTo>
                    <a:pt x="5615" y="258"/>
                  </a:lnTo>
                  <a:lnTo>
                    <a:pt x="5603" y="256"/>
                  </a:lnTo>
                  <a:lnTo>
                    <a:pt x="5589" y="254"/>
                  </a:lnTo>
                  <a:lnTo>
                    <a:pt x="5575" y="253"/>
                  </a:lnTo>
                  <a:lnTo>
                    <a:pt x="5559" y="251"/>
                  </a:lnTo>
                  <a:lnTo>
                    <a:pt x="5545" y="246"/>
                  </a:lnTo>
                  <a:lnTo>
                    <a:pt x="5533" y="244"/>
                  </a:lnTo>
                  <a:lnTo>
                    <a:pt x="5519" y="242"/>
                  </a:lnTo>
                  <a:lnTo>
                    <a:pt x="5507" y="242"/>
                  </a:lnTo>
                  <a:lnTo>
                    <a:pt x="5496" y="236"/>
                  </a:lnTo>
                  <a:lnTo>
                    <a:pt x="5489" y="227"/>
                  </a:lnTo>
                  <a:lnTo>
                    <a:pt x="5502" y="223"/>
                  </a:lnTo>
                  <a:lnTo>
                    <a:pt x="5514" y="224"/>
                  </a:lnTo>
                  <a:lnTo>
                    <a:pt x="5529" y="224"/>
                  </a:lnTo>
                  <a:lnTo>
                    <a:pt x="5541" y="223"/>
                  </a:lnTo>
                  <a:lnTo>
                    <a:pt x="5553" y="222"/>
                  </a:lnTo>
                  <a:lnTo>
                    <a:pt x="5564" y="223"/>
                  </a:lnTo>
                  <a:lnTo>
                    <a:pt x="5575" y="217"/>
                  </a:lnTo>
                  <a:lnTo>
                    <a:pt x="5576" y="205"/>
                  </a:lnTo>
                  <a:lnTo>
                    <a:pt x="5570" y="195"/>
                  </a:lnTo>
                  <a:lnTo>
                    <a:pt x="5558" y="194"/>
                  </a:lnTo>
                  <a:lnTo>
                    <a:pt x="5568" y="186"/>
                  </a:lnTo>
                  <a:lnTo>
                    <a:pt x="5583" y="185"/>
                  </a:lnTo>
                  <a:lnTo>
                    <a:pt x="5596" y="184"/>
                  </a:lnTo>
                  <a:lnTo>
                    <a:pt x="5607" y="185"/>
                  </a:lnTo>
                  <a:lnTo>
                    <a:pt x="5621" y="185"/>
                  </a:lnTo>
                  <a:lnTo>
                    <a:pt x="5611" y="192"/>
                  </a:lnTo>
                  <a:lnTo>
                    <a:pt x="5622" y="196"/>
                  </a:lnTo>
                  <a:lnTo>
                    <a:pt x="5633" y="199"/>
                  </a:lnTo>
                  <a:lnTo>
                    <a:pt x="5644" y="203"/>
                  </a:lnTo>
                  <a:lnTo>
                    <a:pt x="5657" y="201"/>
                  </a:lnTo>
                  <a:lnTo>
                    <a:pt x="5671" y="203"/>
                  </a:lnTo>
                  <a:lnTo>
                    <a:pt x="5682" y="206"/>
                  </a:lnTo>
                  <a:lnTo>
                    <a:pt x="5694" y="212"/>
                  </a:lnTo>
                  <a:lnTo>
                    <a:pt x="5705" y="216"/>
                  </a:lnTo>
                  <a:lnTo>
                    <a:pt x="5709" y="227"/>
                  </a:lnTo>
                  <a:lnTo>
                    <a:pt x="5721" y="233"/>
                  </a:lnTo>
                  <a:lnTo>
                    <a:pt x="5726" y="244"/>
                  </a:lnTo>
                  <a:lnTo>
                    <a:pt x="5715" y="249"/>
                  </a:lnTo>
                  <a:lnTo>
                    <a:pt x="5728" y="249"/>
                  </a:lnTo>
                  <a:lnTo>
                    <a:pt x="5740" y="248"/>
                  </a:lnTo>
                  <a:lnTo>
                    <a:pt x="5752" y="249"/>
                  </a:lnTo>
                  <a:lnTo>
                    <a:pt x="5764" y="249"/>
                  </a:lnTo>
                  <a:lnTo>
                    <a:pt x="5776" y="249"/>
                  </a:lnTo>
                  <a:lnTo>
                    <a:pt x="5787" y="254"/>
                  </a:lnTo>
                  <a:lnTo>
                    <a:pt x="5775" y="246"/>
                  </a:lnTo>
                  <a:lnTo>
                    <a:pt x="5763" y="245"/>
                  </a:lnTo>
                  <a:lnTo>
                    <a:pt x="5752" y="245"/>
                  </a:lnTo>
                  <a:lnTo>
                    <a:pt x="5740" y="237"/>
                  </a:lnTo>
                  <a:lnTo>
                    <a:pt x="5730" y="230"/>
                  </a:lnTo>
                  <a:lnTo>
                    <a:pt x="5721" y="221"/>
                  </a:lnTo>
                  <a:lnTo>
                    <a:pt x="5731" y="215"/>
                  </a:lnTo>
                  <a:lnTo>
                    <a:pt x="5744" y="215"/>
                  </a:lnTo>
                  <a:lnTo>
                    <a:pt x="5759" y="222"/>
                  </a:lnTo>
                  <a:lnTo>
                    <a:pt x="5769" y="228"/>
                  </a:lnTo>
                  <a:lnTo>
                    <a:pt x="5783" y="234"/>
                  </a:lnTo>
                  <a:lnTo>
                    <a:pt x="5797" y="238"/>
                  </a:lnTo>
                  <a:lnTo>
                    <a:pt x="5807" y="241"/>
                  </a:lnTo>
                  <a:lnTo>
                    <a:pt x="5820" y="245"/>
                  </a:lnTo>
                  <a:lnTo>
                    <a:pt x="5831" y="248"/>
                  </a:lnTo>
                  <a:lnTo>
                    <a:pt x="5843" y="252"/>
                  </a:lnTo>
                  <a:lnTo>
                    <a:pt x="5854" y="255"/>
                  </a:lnTo>
                  <a:lnTo>
                    <a:pt x="5866" y="258"/>
                  </a:lnTo>
                  <a:lnTo>
                    <a:pt x="5877" y="261"/>
                  </a:lnTo>
                  <a:lnTo>
                    <a:pt x="5888" y="262"/>
                  </a:lnTo>
                  <a:lnTo>
                    <a:pt x="5901" y="266"/>
                  </a:lnTo>
                  <a:lnTo>
                    <a:pt x="5911" y="270"/>
                  </a:lnTo>
                  <a:lnTo>
                    <a:pt x="5920" y="278"/>
                  </a:lnTo>
                  <a:lnTo>
                    <a:pt x="5931" y="284"/>
                  </a:lnTo>
                  <a:lnTo>
                    <a:pt x="5943" y="287"/>
                  </a:lnTo>
                  <a:lnTo>
                    <a:pt x="5936" y="277"/>
                  </a:lnTo>
                  <a:lnTo>
                    <a:pt x="5925" y="270"/>
                  </a:lnTo>
                  <a:lnTo>
                    <a:pt x="5916" y="264"/>
                  </a:lnTo>
                  <a:lnTo>
                    <a:pt x="5905" y="255"/>
                  </a:lnTo>
                  <a:lnTo>
                    <a:pt x="5894" y="255"/>
                  </a:lnTo>
                  <a:lnTo>
                    <a:pt x="5881" y="253"/>
                  </a:lnTo>
                  <a:lnTo>
                    <a:pt x="5868" y="251"/>
                  </a:lnTo>
                  <a:lnTo>
                    <a:pt x="5854" y="246"/>
                  </a:lnTo>
                  <a:lnTo>
                    <a:pt x="5843" y="240"/>
                  </a:lnTo>
                  <a:lnTo>
                    <a:pt x="5854" y="236"/>
                  </a:lnTo>
                  <a:lnTo>
                    <a:pt x="5838" y="235"/>
                  </a:lnTo>
                  <a:lnTo>
                    <a:pt x="5824" y="233"/>
                  </a:lnTo>
                  <a:lnTo>
                    <a:pt x="5813" y="231"/>
                  </a:lnTo>
                  <a:lnTo>
                    <a:pt x="5800" y="226"/>
                  </a:lnTo>
                  <a:lnTo>
                    <a:pt x="5789" y="222"/>
                  </a:lnTo>
                  <a:lnTo>
                    <a:pt x="5775" y="215"/>
                  </a:lnTo>
                  <a:lnTo>
                    <a:pt x="5763" y="211"/>
                  </a:lnTo>
                  <a:lnTo>
                    <a:pt x="5749" y="206"/>
                  </a:lnTo>
                  <a:lnTo>
                    <a:pt x="5740" y="198"/>
                  </a:lnTo>
                  <a:lnTo>
                    <a:pt x="5748" y="184"/>
                  </a:lnTo>
                  <a:lnTo>
                    <a:pt x="5761" y="181"/>
                  </a:lnTo>
                  <a:lnTo>
                    <a:pt x="5773" y="181"/>
                  </a:lnTo>
                  <a:lnTo>
                    <a:pt x="5784" y="181"/>
                  </a:lnTo>
                  <a:lnTo>
                    <a:pt x="5796" y="183"/>
                  </a:lnTo>
                  <a:lnTo>
                    <a:pt x="5809" y="182"/>
                  </a:lnTo>
                  <a:lnTo>
                    <a:pt x="5797" y="178"/>
                  </a:lnTo>
                  <a:lnTo>
                    <a:pt x="5786" y="176"/>
                  </a:lnTo>
                  <a:lnTo>
                    <a:pt x="5774" y="171"/>
                  </a:lnTo>
                  <a:lnTo>
                    <a:pt x="5762" y="167"/>
                  </a:lnTo>
                  <a:lnTo>
                    <a:pt x="5767" y="155"/>
                  </a:lnTo>
                  <a:lnTo>
                    <a:pt x="5780" y="155"/>
                  </a:lnTo>
                  <a:lnTo>
                    <a:pt x="5791" y="156"/>
                  </a:lnTo>
                  <a:lnTo>
                    <a:pt x="5804" y="158"/>
                  </a:lnTo>
                  <a:lnTo>
                    <a:pt x="5820" y="162"/>
                  </a:lnTo>
                  <a:lnTo>
                    <a:pt x="5832" y="166"/>
                  </a:lnTo>
                  <a:lnTo>
                    <a:pt x="5821" y="172"/>
                  </a:lnTo>
                  <a:lnTo>
                    <a:pt x="5833" y="173"/>
                  </a:lnTo>
                  <a:lnTo>
                    <a:pt x="5848" y="176"/>
                  </a:lnTo>
                  <a:lnTo>
                    <a:pt x="5861" y="174"/>
                  </a:lnTo>
                  <a:lnTo>
                    <a:pt x="5855" y="162"/>
                  </a:lnTo>
                  <a:lnTo>
                    <a:pt x="5841" y="155"/>
                  </a:lnTo>
                  <a:lnTo>
                    <a:pt x="5832" y="147"/>
                  </a:lnTo>
                  <a:lnTo>
                    <a:pt x="5821" y="141"/>
                  </a:lnTo>
                  <a:lnTo>
                    <a:pt x="5809" y="135"/>
                  </a:lnTo>
                  <a:lnTo>
                    <a:pt x="5820" y="130"/>
                  </a:lnTo>
                  <a:lnTo>
                    <a:pt x="5835" y="131"/>
                  </a:lnTo>
                  <a:lnTo>
                    <a:pt x="5846" y="131"/>
                  </a:lnTo>
                  <a:lnTo>
                    <a:pt x="5857" y="132"/>
                  </a:lnTo>
                  <a:lnTo>
                    <a:pt x="5869" y="134"/>
                  </a:lnTo>
                  <a:lnTo>
                    <a:pt x="5884" y="138"/>
                  </a:lnTo>
                  <a:lnTo>
                    <a:pt x="5895" y="144"/>
                  </a:lnTo>
                  <a:lnTo>
                    <a:pt x="5902" y="155"/>
                  </a:lnTo>
                  <a:lnTo>
                    <a:pt x="5914" y="158"/>
                  </a:lnTo>
                  <a:lnTo>
                    <a:pt x="5904" y="152"/>
                  </a:lnTo>
                  <a:lnTo>
                    <a:pt x="5917" y="148"/>
                  </a:lnTo>
                  <a:lnTo>
                    <a:pt x="5930" y="151"/>
                  </a:lnTo>
                  <a:lnTo>
                    <a:pt x="5943" y="154"/>
                  </a:lnTo>
                  <a:lnTo>
                    <a:pt x="5957" y="154"/>
                  </a:lnTo>
                  <a:lnTo>
                    <a:pt x="5970" y="154"/>
                  </a:lnTo>
                  <a:lnTo>
                    <a:pt x="5983" y="154"/>
                  </a:lnTo>
                  <a:lnTo>
                    <a:pt x="5994" y="153"/>
                  </a:lnTo>
                  <a:lnTo>
                    <a:pt x="5982" y="152"/>
                  </a:lnTo>
                  <a:lnTo>
                    <a:pt x="5968" y="151"/>
                  </a:lnTo>
                  <a:lnTo>
                    <a:pt x="5953" y="150"/>
                  </a:lnTo>
                  <a:lnTo>
                    <a:pt x="5939" y="148"/>
                  </a:lnTo>
                  <a:lnTo>
                    <a:pt x="5927" y="145"/>
                  </a:lnTo>
                  <a:lnTo>
                    <a:pt x="5917" y="143"/>
                  </a:lnTo>
                  <a:lnTo>
                    <a:pt x="5906" y="136"/>
                  </a:lnTo>
                  <a:lnTo>
                    <a:pt x="5917" y="131"/>
                  </a:lnTo>
                  <a:lnTo>
                    <a:pt x="5905" y="128"/>
                  </a:lnTo>
                  <a:lnTo>
                    <a:pt x="5891" y="128"/>
                  </a:lnTo>
                  <a:lnTo>
                    <a:pt x="5881" y="123"/>
                  </a:lnTo>
                  <a:lnTo>
                    <a:pt x="5891" y="114"/>
                  </a:lnTo>
                  <a:lnTo>
                    <a:pt x="5904" y="111"/>
                  </a:lnTo>
                  <a:lnTo>
                    <a:pt x="5919" y="108"/>
                  </a:lnTo>
                  <a:lnTo>
                    <a:pt x="5930" y="107"/>
                  </a:lnTo>
                  <a:lnTo>
                    <a:pt x="5942" y="106"/>
                  </a:lnTo>
                  <a:lnTo>
                    <a:pt x="5953" y="109"/>
                  </a:lnTo>
                  <a:lnTo>
                    <a:pt x="5960" y="118"/>
                  </a:lnTo>
                  <a:lnTo>
                    <a:pt x="5974" y="115"/>
                  </a:lnTo>
                  <a:lnTo>
                    <a:pt x="5985" y="111"/>
                  </a:lnTo>
                  <a:lnTo>
                    <a:pt x="5993" y="120"/>
                  </a:lnTo>
                  <a:lnTo>
                    <a:pt x="6007" y="125"/>
                  </a:lnTo>
                  <a:lnTo>
                    <a:pt x="6018" y="130"/>
                  </a:lnTo>
                  <a:lnTo>
                    <a:pt x="6005" y="123"/>
                  </a:lnTo>
                  <a:lnTo>
                    <a:pt x="6017" y="122"/>
                  </a:lnTo>
                  <a:lnTo>
                    <a:pt x="6028" y="114"/>
                  </a:lnTo>
                  <a:lnTo>
                    <a:pt x="6039" y="114"/>
                  </a:lnTo>
                  <a:lnTo>
                    <a:pt x="6051" y="118"/>
                  </a:lnTo>
                  <a:lnTo>
                    <a:pt x="6066" y="121"/>
                  </a:lnTo>
                  <a:lnTo>
                    <a:pt x="6078" y="125"/>
                  </a:lnTo>
                  <a:lnTo>
                    <a:pt x="6088" y="135"/>
                  </a:lnTo>
                  <a:lnTo>
                    <a:pt x="6097" y="141"/>
                  </a:lnTo>
                  <a:lnTo>
                    <a:pt x="6108" y="153"/>
                  </a:lnTo>
                  <a:lnTo>
                    <a:pt x="6120" y="157"/>
                  </a:lnTo>
                  <a:lnTo>
                    <a:pt x="6133" y="160"/>
                  </a:lnTo>
                  <a:lnTo>
                    <a:pt x="6144" y="163"/>
                  </a:lnTo>
                  <a:lnTo>
                    <a:pt x="6139" y="175"/>
                  </a:lnTo>
                  <a:lnTo>
                    <a:pt x="6131" y="184"/>
                  </a:lnTo>
                  <a:lnTo>
                    <a:pt x="6145" y="181"/>
                  </a:lnTo>
                  <a:lnTo>
                    <a:pt x="6155" y="172"/>
                  </a:lnTo>
                  <a:lnTo>
                    <a:pt x="6170" y="165"/>
                  </a:lnTo>
                  <a:lnTo>
                    <a:pt x="6161" y="159"/>
                  </a:lnTo>
                  <a:lnTo>
                    <a:pt x="6150" y="156"/>
                  </a:lnTo>
                  <a:lnTo>
                    <a:pt x="6139" y="152"/>
                  </a:lnTo>
                  <a:lnTo>
                    <a:pt x="6128" y="148"/>
                  </a:lnTo>
                  <a:lnTo>
                    <a:pt x="6134" y="137"/>
                  </a:lnTo>
                  <a:lnTo>
                    <a:pt x="6145" y="136"/>
                  </a:lnTo>
                  <a:lnTo>
                    <a:pt x="6132" y="135"/>
                  </a:lnTo>
                  <a:lnTo>
                    <a:pt x="6118" y="134"/>
                  </a:lnTo>
                  <a:lnTo>
                    <a:pt x="6108" y="128"/>
                  </a:lnTo>
                  <a:lnTo>
                    <a:pt x="6098" y="118"/>
                  </a:lnTo>
                  <a:lnTo>
                    <a:pt x="6086" y="115"/>
                  </a:lnTo>
                  <a:lnTo>
                    <a:pt x="6071" y="110"/>
                  </a:lnTo>
                  <a:lnTo>
                    <a:pt x="6059" y="105"/>
                  </a:lnTo>
                  <a:lnTo>
                    <a:pt x="6068" y="96"/>
                  </a:lnTo>
                  <a:lnTo>
                    <a:pt x="6082" y="99"/>
                  </a:lnTo>
                  <a:lnTo>
                    <a:pt x="6093" y="99"/>
                  </a:lnTo>
                  <a:lnTo>
                    <a:pt x="6106" y="100"/>
                  </a:lnTo>
                  <a:lnTo>
                    <a:pt x="6119" y="98"/>
                  </a:lnTo>
                  <a:lnTo>
                    <a:pt x="6132" y="94"/>
                  </a:lnTo>
                  <a:lnTo>
                    <a:pt x="6146" y="93"/>
                  </a:lnTo>
                  <a:lnTo>
                    <a:pt x="6160" y="93"/>
                  </a:lnTo>
                  <a:lnTo>
                    <a:pt x="6172" y="95"/>
                  </a:lnTo>
                  <a:lnTo>
                    <a:pt x="6186" y="96"/>
                  </a:lnTo>
                  <a:lnTo>
                    <a:pt x="6200" y="95"/>
                  </a:lnTo>
                  <a:lnTo>
                    <a:pt x="6213" y="94"/>
                  </a:lnTo>
                  <a:lnTo>
                    <a:pt x="6224" y="95"/>
                  </a:lnTo>
                  <a:lnTo>
                    <a:pt x="6236" y="96"/>
                  </a:lnTo>
                  <a:lnTo>
                    <a:pt x="6249" y="100"/>
                  </a:lnTo>
                  <a:lnTo>
                    <a:pt x="6259" y="106"/>
                  </a:lnTo>
                  <a:lnTo>
                    <a:pt x="6269" y="115"/>
                  </a:lnTo>
                  <a:lnTo>
                    <a:pt x="6277" y="125"/>
                  </a:lnTo>
                  <a:lnTo>
                    <a:pt x="6291" y="131"/>
                  </a:lnTo>
                  <a:lnTo>
                    <a:pt x="6303" y="136"/>
                  </a:lnTo>
                  <a:lnTo>
                    <a:pt x="6314" y="140"/>
                  </a:lnTo>
                  <a:lnTo>
                    <a:pt x="6329" y="144"/>
                  </a:lnTo>
                  <a:lnTo>
                    <a:pt x="6342" y="149"/>
                  </a:lnTo>
                  <a:lnTo>
                    <a:pt x="6355" y="147"/>
                  </a:lnTo>
                  <a:lnTo>
                    <a:pt x="6342" y="141"/>
                  </a:lnTo>
                  <a:lnTo>
                    <a:pt x="6331" y="137"/>
                  </a:lnTo>
                  <a:lnTo>
                    <a:pt x="6318" y="134"/>
                  </a:lnTo>
                  <a:lnTo>
                    <a:pt x="6308" y="128"/>
                  </a:lnTo>
                  <a:lnTo>
                    <a:pt x="6300" y="118"/>
                  </a:lnTo>
                  <a:lnTo>
                    <a:pt x="6287" y="114"/>
                  </a:lnTo>
                  <a:lnTo>
                    <a:pt x="6299" y="106"/>
                  </a:lnTo>
                  <a:lnTo>
                    <a:pt x="6308" y="99"/>
                  </a:lnTo>
                  <a:lnTo>
                    <a:pt x="6321" y="95"/>
                  </a:lnTo>
                  <a:lnTo>
                    <a:pt x="6334" y="92"/>
                  </a:lnTo>
                  <a:lnTo>
                    <a:pt x="6323" y="92"/>
                  </a:lnTo>
                  <a:lnTo>
                    <a:pt x="6337" y="89"/>
                  </a:lnTo>
                  <a:lnTo>
                    <a:pt x="6349" y="86"/>
                  </a:lnTo>
                  <a:lnTo>
                    <a:pt x="6361" y="88"/>
                  </a:lnTo>
                  <a:lnTo>
                    <a:pt x="6373" y="85"/>
                  </a:lnTo>
                  <a:lnTo>
                    <a:pt x="6385" y="85"/>
                  </a:lnTo>
                  <a:lnTo>
                    <a:pt x="6401" y="85"/>
                  </a:lnTo>
                  <a:lnTo>
                    <a:pt x="6398" y="99"/>
                  </a:lnTo>
                  <a:lnTo>
                    <a:pt x="6407" y="105"/>
                  </a:lnTo>
                  <a:lnTo>
                    <a:pt x="6418" y="111"/>
                  </a:lnTo>
                  <a:lnTo>
                    <a:pt x="6430" y="114"/>
                  </a:lnTo>
                  <a:lnTo>
                    <a:pt x="6443" y="117"/>
                  </a:lnTo>
                  <a:lnTo>
                    <a:pt x="6454" y="120"/>
                  </a:lnTo>
                  <a:lnTo>
                    <a:pt x="6445" y="112"/>
                  </a:lnTo>
                  <a:lnTo>
                    <a:pt x="6433" y="108"/>
                  </a:lnTo>
                  <a:lnTo>
                    <a:pt x="6421" y="100"/>
                  </a:lnTo>
                  <a:lnTo>
                    <a:pt x="6431" y="92"/>
                  </a:lnTo>
                  <a:lnTo>
                    <a:pt x="6442" y="89"/>
                  </a:lnTo>
                  <a:lnTo>
                    <a:pt x="6454" y="89"/>
                  </a:lnTo>
                  <a:lnTo>
                    <a:pt x="6469" y="84"/>
                  </a:lnTo>
                  <a:lnTo>
                    <a:pt x="6480" y="84"/>
                  </a:lnTo>
                  <a:lnTo>
                    <a:pt x="6492" y="83"/>
                  </a:lnTo>
                  <a:lnTo>
                    <a:pt x="6504" y="83"/>
                  </a:lnTo>
                  <a:lnTo>
                    <a:pt x="6517" y="83"/>
                  </a:lnTo>
                  <a:lnTo>
                    <a:pt x="6523" y="95"/>
                  </a:lnTo>
                  <a:lnTo>
                    <a:pt x="6535" y="95"/>
                  </a:lnTo>
                  <a:lnTo>
                    <a:pt x="6524" y="101"/>
                  </a:lnTo>
                  <a:lnTo>
                    <a:pt x="6535" y="101"/>
                  </a:lnTo>
                  <a:lnTo>
                    <a:pt x="6550" y="98"/>
                  </a:lnTo>
                  <a:lnTo>
                    <a:pt x="6561" y="96"/>
                  </a:lnTo>
                  <a:lnTo>
                    <a:pt x="6568" y="107"/>
                  </a:lnTo>
                  <a:lnTo>
                    <a:pt x="6579" y="108"/>
                  </a:lnTo>
                  <a:lnTo>
                    <a:pt x="6589" y="100"/>
                  </a:lnTo>
                  <a:lnTo>
                    <a:pt x="6602" y="100"/>
                  </a:lnTo>
                  <a:lnTo>
                    <a:pt x="6613" y="102"/>
                  </a:lnTo>
                  <a:lnTo>
                    <a:pt x="6624" y="108"/>
                  </a:lnTo>
                  <a:lnTo>
                    <a:pt x="6639" y="107"/>
                  </a:lnTo>
                  <a:lnTo>
                    <a:pt x="6651" y="108"/>
                  </a:lnTo>
                  <a:lnTo>
                    <a:pt x="6663" y="110"/>
                  </a:lnTo>
                  <a:lnTo>
                    <a:pt x="6675" y="108"/>
                  </a:lnTo>
                  <a:lnTo>
                    <a:pt x="6686" y="109"/>
                  </a:lnTo>
                  <a:lnTo>
                    <a:pt x="6700" y="109"/>
                  </a:lnTo>
                  <a:lnTo>
                    <a:pt x="6712" y="112"/>
                  </a:lnTo>
                  <a:lnTo>
                    <a:pt x="6723" y="112"/>
                  </a:lnTo>
                  <a:lnTo>
                    <a:pt x="6714" y="121"/>
                  </a:lnTo>
                  <a:lnTo>
                    <a:pt x="6700" y="127"/>
                  </a:lnTo>
                  <a:lnTo>
                    <a:pt x="6686" y="132"/>
                  </a:lnTo>
                  <a:lnTo>
                    <a:pt x="6675" y="135"/>
                  </a:lnTo>
                  <a:lnTo>
                    <a:pt x="6662" y="139"/>
                  </a:lnTo>
                  <a:lnTo>
                    <a:pt x="6649" y="142"/>
                  </a:lnTo>
                  <a:lnTo>
                    <a:pt x="6638" y="145"/>
                  </a:lnTo>
                  <a:lnTo>
                    <a:pt x="6626" y="147"/>
                  </a:lnTo>
                  <a:lnTo>
                    <a:pt x="6614" y="150"/>
                  </a:lnTo>
                  <a:lnTo>
                    <a:pt x="6602" y="151"/>
                  </a:lnTo>
                  <a:lnTo>
                    <a:pt x="6589" y="157"/>
                  </a:lnTo>
                  <a:lnTo>
                    <a:pt x="6602" y="157"/>
                  </a:lnTo>
                  <a:lnTo>
                    <a:pt x="6614" y="158"/>
                  </a:lnTo>
                  <a:lnTo>
                    <a:pt x="6628" y="156"/>
                  </a:lnTo>
                  <a:lnTo>
                    <a:pt x="6640" y="156"/>
                  </a:lnTo>
                  <a:lnTo>
                    <a:pt x="6652" y="157"/>
                  </a:lnTo>
                  <a:lnTo>
                    <a:pt x="6663" y="152"/>
                  </a:lnTo>
                  <a:lnTo>
                    <a:pt x="6675" y="149"/>
                  </a:lnTo>
                  <a:lnTo>
                    <a:pt x="6687" y="146"/>
                  </a:lnTo>
                  <a:lnTo>
                    <a:pt x="6700" y="148"/>
                  </a:lnTo>
                  <a:lnTo>
                    <a:pt x="6708" y="139"/>
                  </a:lnTo>
                  <a:lnTo>
                    <a:pt x="6719" y="136"/>
                  </a:lnTo>
                  <a:lnTo>
                    <a:pt x="6731" y="133"/>
                  </a:lnTo>
                  <a:lnTo>
                    <a:pt x="6743" y="130"/>
                  </a:lnTo>
                  <a:lnTo>
                    <a:pt x="6754" y="126"/>
                  </a:lnTo>
                  <a:lnTo>
                    <a:pt x="6768" y="126"/>
                  </a:lnTo>
                  <a:lnTo>
                    <a:pt x="6778" y="128"/>
                  </a:lnTo>
                  <a:lnTo>
                    <a:pt x="6785" y="137"/>
                  </a:lnTo>
                  <a:lnTo>
                    <a:pt x="6791" y="125"/>
                  </a:lnTo>
                  <a:lnTo>
                    <a:pt x="6801" y="126"/>
                  </a:lnTo>
                  <a:lnTo>
                    <a:pt x="6789" y="123"/>
                  </a:lnTo>
                  <a:lnTo>
                    <a:pt x="6801" y="117"/>
                  </a:lnTo>
                  <a:lnTo>
                    <a:pt x="6813" y="115"/>
                  </a:lnTo>
                  <a:lnTo>
                    <a:pt x="6825" y="117"/>
                  </a:lnTo>
                  <a:lnTo>
                    <a:pt x="6812" y="122"/>
                  </a:lnTo>
                  <a:lnTo>
                    <a:pt x="6823" y="124"/>
                  </a:lnTo>
                  <a:lnTo>
                    <a:pt x="6829" y="134"/>
                  </a:lnTo>
                  <a:lnTo>
                    <a:pt x="6840" y="140"/>
                  </a:lnTo>
                  <a:lnTo>
                    <a:pt x="6851" y="133"/>
                  </a:lnTo>
                  <a:lnTo>
                    <a:pt x="6861" y="128"/>
                  </a:lnTo>
                  <a:lnTo>
                    <a:pt x="6873" y="127"/>
                  </a:lnTo>
                  <a:lnTo>
                    <a:pt x="6884" y="128"/>
                  </a:lnTo>
                  <a:lnTo>
                    <a:pt x="6897" y="131"/>
                  </a:lnTo>
                  <a:lnTo>
                    <a:pt x="6889" y="145"/>
                  </a:lnTo>
                  <a:lnTo>
                    <a:pt x="6876" y="145"/>
                  </a:lnTo>
                  <a:lnTo>
                    <a:pt x="6886" y="150"/>
                  </a:lnTo>
                  <a:lnTo>
                    <a:pt x="6898" y="156"/>
                  </a:lnTo>
                  <a:lnTo>
                    <a:pt x="6909" y="159"/>
                  </a:lnTo>
                  <a:lnTo>
                    <a:pt x="6920" y="166"/>
                  </a:lnTo>
                  <a:lnTo>
                    <a:pt x="6919" y="180"/>
                  </a:lnTo>
                  <a:lnTo>
                    <a:pt x="6930" y="181"/>
                  </a:lnTo>
                  <a:lnTo>
                    <a:pt x="6941" y="181"/>
                  </a:lnTo>
                  <a:lnTo>
                    <a:pt x="6952" y="181"/>
                  </a:lnTo>
                  <a:lnTo>
                    <a:pt x="6963" y="181"/>
                  </a:lnTo>
                  <a:lnTo>
                    <a:pt x="6974" y="181"/>
                  </a:lnTo>
                  <a:lnTo>
                    <a:pt x="6986" y="182"/>
                  </a:lnTo>
                  <a:lnTo>
                    <a:pt x="6998" y="183"/>
                  </a:lnTo>
                  <a:lnTo>
                    <a:pt x="7012" y="186"/>
                  </a:lnTo>
                  <a:lnTo>
                    <a:pt x="7026" y="192"/>
                  </a:lnTo>
                  <a:lnTo>
                    <a:pt x="7038" y="203"/>
                  </a:lnTo>
                  <a:lnTo>
                    <a:pt x="7036" y="218"/>
                  </a:lnTo>
                  <a:lnTo>
                    <a:pt x="7026" y="227"/>
                  </a:lnTo>
                  <a:lnTo>
                    <a:pt x="7013" y="233"/>
                  </a:lnTo>
                  <a:lnTo>
                    <a:pt x="7000" y="236"/>
                  </a:lnTo>
                  <a:lnTo>
                    <a:pt x="6986" y="239"/>
                  </a:lnTo>
                  <a:lnTo>
                    <a:pt x="6980" y="251"/>
                  </a:lnTo>
                  <a:lnTo>
                    <a:pt x="6968" y="257"/>
                  </a:lnTo>
                  <a:lnTo>
                    <a:pt x="6956" y="257"/>
                  </a:lnTo>
                  <a:lnTo>
                    <a:pt x="6943" y="267"/>
                  </a:lnTo>
                  <a:lnTo>
                    <a:pt x="6932" y="271"/>
                  </a:lnTo>
                  <a:lnTo>
                    <a:pt x="6921" y="274"/>
                  </a:lnTo>
                  <a:lnTo>
                    <a:pt x="6907" y="278"/>
                  </a:lnTo>
                  <a:lnTo>
                    <a:pt x="6896" y="281"/>
                  </a:lnTo>
                  <a:lnTo>
                    <a:pt x="6885" y="283"/>
                  </a:lnTo>
                  <a:lnTo>
                    <a:pt x="6875" y="290"/>
                  </a:lnTo>
                  <a:lnTo>
                    <a:pt x="6861" y="292"/>
                  </a:lnTo>
                  <a:lnTo>
                    <a:pt x="6848" y="288"/>
                  </a:lnTo>
                  <a:lnTo>
                    <a:pt x="6858" y="296"/>
                  </a:lnTo>
                  <a:lnTo>
                    <a:pt x="6846" y="300"/>
                  </a:lnTo>
                  <a:lnTo>
                    <a:pt x="6835" y="303"/>
                  </a:lnTo>
                  <a:lnTo>
                    <a:pt x="6823" y="302"/>
                  </a:lnTo>
                  <a:lnTo>
                    <a:pt x="6812" y="297"/>
                  </a:lnTo>
                  <a:lnTo>
                    <a:pt x="6799" y="299"/>
                  </a:lnTo>
                  <a:lnTo>
                    <a:pt x="6788" y="298"/>
                  </a:lnTo>
                  <a:lnTo>
                    <a:pt x="6778" y="302"/>
                  </a:lnTo>
                  <a:lnTo>
                    <a:pt x="6763" y="306"/>
                  </a:lnTo>
                  <a:lnTo>
                    <a:pt x="6750" y="305"/>
                  </a:lnTo>
                  <a:lnTo>
                    <a:pt x="6739" y="307"/>
                  </a:lnTo>
                  <a:lnTo>
                    <a:pt x="6751" y="308"/>
                  </a:lnTo>
                  <a:lnTo>
                    <a:pt x="6765" y="310"/>
                  </a:lnTo>
                  <a:lnTo>
                    <a:pt x="6776" y="308"/>
                  </a:lnTo>
                  <a:lnTo>
                    <a:pt x="6764" y="314"/>
                  </a:lnTo>
                  <a:lnTo>
                    <a:pt x="6749" y="317"/>
                  </a:lnTo>
                  <a:lnTo>
                    <a:pt x="6738" y="315"/>
                  </a:lnTo>
                  <a:lnTo>
                    <a:pt x="6725" y="318"/>
                  </a:lnTo>
                  <a:lnTo>
                    <a:pt x="6712" y="317"/>
                  </a:lnTo>
                  <a:lnTo>
                    <a:pt x="6698" y="318"/>
                  </a:lnTo>
                  <a:lnTo>
                    <a:pt x="6684" y="319"/>
                  </a:lnTo>
                  <a:lnTo>
                    <a:pt x="6670" y="320"/>
                  </a:lnTo>
                  <a:lnTo>
                    <a:pt x="6656" y="321"/>
                  </a:lnTo>
                  <a:lnTo>
                    <a:pt x="6640" y="322"/>
                  </a:lnTo>
                  <a:lnTo>
                    <a:pt x="6628" y="325"/>
                  </a:lnTo>
                  <a:lnTo>
                    <a:pt x="6614" y="327"/>
                  </a:lnTo>
                  <a:lnTo>
                    <a:pt x="6603" y="326"/>
                  </a:lnTo>
                  <a:lnTo>
                    <a:pt x="6592" y="320"/>
                  </a:lnTo>
                  <a:lnTo>
                    <a:pt x="6579" y="315"/>
                  </a:lnTo>
                  <a:lnTo>
                    <a:pt x="6568" y="311"/>
                  </a:lnTo>
                  <a:lnTo>
                    <a:pt x="6557" y="306"/>
                  </a:lnTo>
                  <a:lnTo>
                    <a:pt x="6545" y="303"/>
                  </a:lnTo>
                  <a:lnTo>
                    <a:pt x="6559" y="309"/>
                  </a:lnTo>
                  <a:lnTo>
                    <a:pt x="6569" y="314"/>
                  </a:lnTo>
                  <a:lnTo>
                    <a:pt x="6582" y="319"/>
                  </a:lnTo>
                  <a:lnTo>
                    <a:pt x="6592" y="325"/>
                  </a:lnTo>
                  <a:lnTo>
                    <a:pt x="6580" y="331"/>
                  </a:lnTo>
                  <a:lnTo>
                    <a:pt x="6569" y="329"/>
                  </a:lnTo>
                  <a:lnTo>
                    <a:pt x="6583" y="332"/>
                  </a:lnTo>
                  <a:lnTo>
                    <a:pt x="6594" y="334"/>
                  </a:lnTo>
                  <a:lnTo>
                    <a:pt x="6608" y="332"/>
                  </a:lnTo>
                  <a:lnTo>
                    <a:pt x="6622" y="331"/>
                  </a:lnTo>
                  <a:lnTo>
                    <a:pt x="6635" y="328"/>
                  </a:lnTo>
                  <a:lnTo>
                    <a:pt x="6647" y="328"/>
                  </a:lnTo>
                  <a:lnTo>
                    <a:pt x="6660" y="328"/>
                  </a:lnTo>
                  <a:lnTo>
                    <a:pt x="6672" y="327"/>
                  </a:lnTo>
                  <a:lnTo>
                    <a:pt x="6684" y="328"/>
                  </a:lnTo>
                  <a:lnTo>
                    <a:pt x="6695" y="330"/>
                  </a:lnTo>
                  <a:lnTo>
                    <a:pt x="6706" y="334"/>
                  </a:lnTo>
                  <a:lnTo>
                    <a:pt x="6693" y="339"/>
                  </a:lnTo>
                  <a:lnTo>
                    <a:pt x="6679" y="343"/>
                  </a:lnTo>
                  <a:lnTo>
                    <a:pt x="6665" y="347"/>
                  </a:lnTo>
                  <a:lnTo>
                    <a:pt x="6653" y="349"/>
                  </a:lnTo>
                  <a:lnTo>
                    <a:pt x="6638" y="353"/>
                  </a:lnTo>
                  <a:lnTo>
                    <a:pt x="6627" y="356"/>
                  </a:lnTo>
                  <a:lnTo>
                    <a:pt x="6614" y="360"/>
                  </a:lnTo>
                  <a:lnTo>
                    <a:pt x="6599" y="365"/>
                  </a:lnTo>
                  <a:lnTo>
                    <a:pt x="6587" y="368"/>
                  </a:lnTo>
                  <a:lnTo>
                    <a:pt x="6576" y="370"/>
                  </a:lnTo>
                  <a:lnTo>
                    <a:pt x="6564" y="373"/>
                  </a:lnTo>
                  <a:lnTo>
                    <a:pt x="6551" y="374"/>
                  </a:lnTo>
                  <a:lnTo>
                    <a:pt x="6540" y="372"/>
                  </a:lnTo>
                  <a:lnTo>
                    <a:pt x="6530" y="381"/>
                  </a:lnTo>
                  <a:lnTo>
                    <a:pt x="6519" y="383"/>
                  </a:lnTo>
                  <a:lnTo>
                    <a:pt x="6504" y="387"/>
                  </a:lnTo>
                  <a:lnTo>
                    <a:pt x="6492" y="386"/>
                  </a:lnTo>
                  <a:lnTo>
                    <a:pt x="6505" y="389"/>
                  </a:lnTo>
                  <a:lnTo>
                    <a:pt x="6518" y="387"/>
                  </a:lnTo>
                  <a:lnTo>
                    <a:pt x="6510" y="395"/>
                  </a:lnTo>
                  <a:lnTo>
                    <a:pt x="6524" y="393"/>
                  </a:lnTo>
                  <a:lnTo>
                    <a:pt x="6533" y="387"/>
                  </a:lnTo>
                  <a:lnTo>
                    <a:pt x="6545" y="382"/>
                  </a:lnTo>
                  <a:lnTo>
                    <a:pt x="6557" y="380"/>
                  </a:lnTo>
                  <a:lnTo>
                    <a:pt x="6570" y="378"/>
                  </a:lnTo>
                  <a:lnTo>
                    <a:pt x="6582" y="375"/>
                  </a:lnTo>
                  <a:lnTo>
                    <a:pt x="6596" y="373"/>
                  </a:lnTo>
                  <a:lnTo>
                    <a:pt x="6610" y="371"/>
                  </a:lnTo>
                  <a:lnTo>
                    <a:pt x="6624" y="368"/>
                  </a:lnTo>
                  <a:lnTo>
                    <a:pt x="6639" y="363"/>
                  </a:lnTo>
                  <a:lnTo>
                    <a:pt x="6650" y="361"/>
                  </a:lnTo>
                  <a:lnTo>
                    <a:pt x="6662" y="358"/>
                  </a:lnTo>
                  <a:lnTo>
                    <a:pt x="6673" y="357"/>
                  </a:lnTo>
                  <a:lnTo>
                    <a:pt x="6685" y="355"/>
                  </a:lnTo>
                  <a:lnTo>
                    <a:pt x="6696" y="352"/>
                  </a:lnTo>
                  <a:lnTo>
                    <a:pt x="6709" y="350"/>
                  </a:lnTo>
                  <a:lnTo>
                    <a:pt x="6720" y="347"/>
                  </a:lnTo>
                  <a:lnTo>
                    <a:pt x="6731" y="345"/>
                  </a:lnTo>
                  <a:lnTo>
                    <a:pt x="6742" y="343"/>
                  </a:lnTo>
                  <a:lnTo>
                    <a:pt x="6757" y="339"/>
                  </a:lnTo>
                  <a:lnTo>
                    <a:pt x="6768" y="337"/>
                  </a:lnTo>
                  <a:lnTo>
                    <a:pt x="6779" y="335"/>
                  </a:lnTo>
                  <a:lnTo>
                    <a:pt x="6791" y="333"/>
                  </a:lnTo>
                  <a:lnTo>
                    <a:pt x="6802" y="332"/>
                  </a:lnTo>
                  <a:lnTo>
                    <a:pt x="6814" y="331"/>
                  </a:lnTo>
                  <a:lnTo>
                    <a:pt x="6828" y="330"/>
                  </a:lnTo>
                  <a:lnTo>
                    <a:pt x="6838" y="338"/>
                  </a:lnTo>
                  <a:lnTo>
                    <a:pt x="6831" y="349"/>
                  </a:lnTo>
                  <a:lnTo>
                    <a:pt x="6819" y="356"/>
                  </a:lnTo>
                  <a:lnTo>
                    <a:pt x="6809" y="361"/>
                  </a:lnTo>
                  <a:lnTo>
                    <a:pt x="6798" y="365"/>
                  </a:lnTo>
                  <a:lnTo>
                    <a:pt x="6784" y="370"/>
                  </a:lnTo>
                  <a:lnTo>
                    <a:pt x="6773" y="375"/>
                  </a:lnTo>
                  <a:lnTo>
                    <a:pt x="6760" y="377"/>
                  </a:lnTo>
                  <a:lnTo>
                    <a:pt x="6749" y="379"/>
                  </a:lnTo>
                  <a:lnTo>
                    <a:pt x="6738" y="381"/>
                  </a:lnTo>
                  <a:lnTo>
                    <a:pt x="6727" y="388"/>
                  </a:lnTo>
                  <a:lnTo>
                    <a:pt x="6714" y="396"/>
                  </a:lnTo>
                  <a:lnTo>
                    <a:pt x="6706" y="406"/>
                  </a:lnTo>
                  <a:lnTo>
                    <a:pt x="6693" y="412"/>
                  </a:lnTo>
                  <a:lnTo>
                    <a:pt x="6679" y="419"/>
                  </a:lnTo>
                  <a:lnTo>
                    <a:pt x="6668" y="423"/>
                  </a:lnTo>
                  <a:lnTo>
                    <a:pt x="6653" y="424"/>
                  </a:lnTo>
                  <a:lnTo>
                    <a:pt x="6643" y="434"/>
                  </a:lnTo>
                  <a:lnTo>
                    <a:pt x="6630" y="438"/>
                  </a:lnTo>
                  <a:lnTo>
                    <a:pt x="6621" y="446"/>
                  </a:lnTo>
                  <a:lnTo>
                    <a:pt x="6609" y="449"/>
                  </a:lnTo>
                  <a:lnTo>
                    <a:pt x="6598" y="456"/>
                  </a:lnTo>
                  <a:lnTo>
                    <a:pt x="6588" y="462"/>
                  </a:lnTo>
                  <a:lnTo>
                    <a:pt x="6576" y="469"/>
                  </a:lnTo>
                  <a:lnTo>
                    <a:pt x="6565" y="470"/>
                  </a:lnTo>
                  <a:lnTo>
                    <a:pt x="6557" y="481"/>
                  </a:lnTo>
                  <a:lnTo>
                    <a:pt x="6550" y="491"/>
                  </a:lnTo>
                  <a:lnTo>
                    <a:pt x="6543" y="501"/>
                  </a:lnTo>
                  <a:lnTo>
                    <a:pt x="6531" y="507"/>
                  </a:lnTo>
                  <a:lnTo>
                    <a:pt x="6519" y="510"/>
                  </a:lnTo>
                  <a:lnTo>
                    <a:pt x="6507" y="511"/>
                  </a:lnTo>
                  <a:lnTo>
                    <a:pt x="6496" y="511"/>
                  </a:lnTo>
                  <a:lnTo>
                    <a:pt x="6493" y="499"/>
                  </a:lnTo>
                  <a:lnTo>
                    <a:pt x="6484" y="491"/>
                  </a:lnTo>
                  <a:lnTo>
                    <a:pt x="6473" y="485"/>
                  </a:lnTo>
                  <a:lnTo>
                    <a:pt x="6459" y="479"/>
                  </a:lnTo>
                  <a:lnTo>
                    <a:pt x="6468" y="487"/>
                  </a:lnTo>
                  <a:lnTo>
                    <a:pt x="6478" y="496"/>
                  </a:lnTo>
                  <a:lnTo>
                    <a:pt x="6476" y="509"/>
                  </a:lnTo>
                  <a:lnTo>
                    <a:pt x="6486" y="515"/>
                  </a:lnTo>
                  <a:lnTo>
                    <a:pt x="6498" y="518"/>
                  </a:lnTo>
                  <a:lnTo>
                    <a:pt x="6509" y="523"/>
                  </a:lnTo>
                  <a:lnTo>
                    <a:pt x="6499" y="530"/>
                  </a:lnTo>
                  <a:lnTo>
                    <a:pt x="6486" y="534"/>
                  </a:lnTo>
                  <a:lnTo>
                    <a:pt x="6473" y="533"/>
                  </a:lnTo>
                  <a:lnTo>
                    <a:pt x="6460" y="532"/>
                  </a:lnTo>
                  <a:lnTo>
                    <a:pt x="6449" y="535"/>
                  </a:lnTo>
                  <a:lnTo>
                    <a:pt x="6435" y="537"/>
                  </a:lnTo>
                  <a:lnTo>
                    <a:pt x="6420" y="541"/>
                  </a:lnTo>
                  <a:lnTo>
                    <a:pt x="6410" y="546"/>
                  </a:lnTo>
                  <a:lnTo>
                    <a:pt x="6399" y="544"/>
                  </a:lnTo>
                  <a:lnTo>
                    <a:pt x="6388" y="537"/>
                  </a:lnTo>
                  <a:lnTo>
                    <a:pt x="6376" y="534"/>
                  </a:lnTo>
                  <a:lnTo>
                    <a:pt x="6366" y="529"/>
                  </a:lnTo>
                  <a:lnTo>
                    <a:pt x="6376" y="538"/>
                  </a:lnTo>
                  <a:lnTo>
                    <a:pt x="6387" y="542"/>
                  </a:lnTo>
                  <a:lnTo>
                    <a:pt x="6376" y="550"/>
                  </a:lnTo>
                  <a:lnTo>
                    <a:pt x="6364" y="550"/>
                  </a:lnTo>
                  <a:lnTo>
                    <a:pt x="6375" y="554"/>
                  </a:lnTo>
                  <a:lnTo>
                    <a:pt x="6387" y="553"/>
                  </a:lnTo>
                  <a:lnTo>
                    <a:pt x="6401" y="552"/>
                  </a:lnTo>
                  <a:lnTo>
                    <a:pt x="6415" y="552"/>
                  </a:lnTo>
                  <a:lnTo>
                    <a:pt x="6428" y="550"/>
                  </a:lnTo>
                  <a:lnTo>
                    <a:pt x="6439" y="547"/>
                  </a:lnTo>
                  <a:lnTo>
                    <a:pt x="6454" y="543"/>
                  </a:lnTo>
                  <a:lnTo>
                    <a:pt x="6467" y="542"/>
                  </a:lnTo>
                  <a:lnTo>
                    <a:pt x="6476" y="549"/>
                  </a:lnTo>
                  <a:lnTo>
                    <a:pt x="6468" y="557"/>
                  </a:lnTo>
                  <a:lnTo>
                    <a:pt x="6458" y="564"/>
                  </a:lnTo>
                  <a:lnTo>
                    <a:pt x="6445" y="565"/>
                  </a:lnTo>
                  <a:lnTo>
                    <a:pt x="6432" y="568"/>
                  </a:lnTo>
                  <a:lnTo>
                    <a:pt x="6421" y="571"/>
                  </a:lnTo>
                  <a:lnTo>
                    <a:pt x="6434" y="574"/>
                  </a:lnTo>
                  <a:lnTo>
                    <a:pt x="6445" y="575"/>
                  </a:lnTo>
                  <a:lnTo>
                    <a:pt x="6443" y="587"/>
                  </a:lnTo>
                  <a:lnTo>
                    <a:pt x="6432" y="595"/>
                  </a:lnTo>
                  <a:lnTo>
                    <a:pt x="6420" y="597"/>
                  </a:lnTo>
                  <a:lnTo>
                    <a:pt x="6408" y="603"/>
                  </a:lnTo>
                  <a:lnTo>
                    <a:pt x="6393" y="605"/>
                  </a:lnTo>
                  <a:lnTo>
                    <a:pt x="6381" y="608"/>
                  </a:lnTo>
                  <a:lnTo>
                    <a:pt x="6369" y="612"/>
                  </a:lnTo>
                  <a:lnTo>
                    <a:pt x="6359" y="607"/>
                  </a:lnTo>
                  <a:lnTo>
                    <a:pt x="6347" y="609"/>
                  </a:lnTo>
                  <a:lnTo>
                    <a:pt x="6334" y="606"/>
                  </a:lnTo>
                  <a:lnTo>
                    <a:pt x="6326" y="598"/>
                  </a:lnTo>
                  <a:lnTo>
                    <a:pt x="6317" y="589"/>
                  </a:lnTo>
                  <a:lnTo>
                    <a:pt x="6301" y="587"/>
                  </a:lnTo>
                  <a:lnTo>
                    <a:pt x="6290" y="587"/>
                  </a:lnTo>
                  <a:lnTo>
                    <a:pt x="6278" y="587"/>
                  </a:lnTo>
                  <a:lnTo>
                    <a:pt x="6268" y="580"/>
                  </a:lnTo>
                  <a:lnTo>
                    <a:pt x="6255" y="579"/>
                  </a:lnTo>
                  <a:lnTo>
                    <a:pt x="6244" y="580"/>
                  </a:lnTo>
                  <a:lnTo>
                    <a:pt x="6233" y="582"/>
                  </a:lnTo>
                  <a:lnTo>
                    <a:pt x="6221" y="584"/>
                  </a:lnTo>
                  <a:lnTo>
                    <a:pt x="6209" y="585"/>
                  </a:lnTo>
                  <a:lnTo>
                    <a:pt x="6220" y="590"/>
                  </a:lnTo>
                  <a:lnTo>
                    <a:pt x="6232" y="592"/>
                  </a:lnTo>
                  <a:lnTo>
                    <a:pt x="6243" y="591"/>
                  </a:lnTo>
                  <a:lnTo>
                    <a:pt x="6256" y="592"/>
                  </a:lnTo>
                  <a:lnTo>
                    <a:pt x="6270" y="594"/>
                  </a:lnTo>
                  <a:lnTo>
                    <a:pt x="6282" y="596"/>
                  </a:lnTo>
                  <a:lnTo>
                    <a:pt x="6293" y="597"/>
                  </a:lnTo>
                  <a:lnTo>
                    <a:pt x="6304" y="601"/>
                  </a:lnTo>
                  <a:lnTo>
                    <a:pt x="6311" y="611"/>
                  </a:lnTo>
                  <a:lnTo>
                    <a:pt x="6317" y="624"/>
                  </a:lnTo>
                  <a:lnTo>
                    <a:pt x="6305" y="632"/>
                  </a:lnTo>
                  <a:lnTo>
                    <a:pt x="6291" y="634"/>
                  </a:lnTo>
                  <a:lnTo>
                    <a:pt x="6280" y="635"/>
                  </a:lnTo>
                  <a:lnTo>
                    <a:pt x="6270" y="630"/>
                  </a:lnTo>
                  <a:lnTo>
                    <a:pt x="6266" y="641"/>
                  </a:lnTo>
                  <a:lnTo>
                    <a:pt x="6250" y="644"/>
                  </a:lnTo>
                  <a:lnTo>
                    <a:pt x="6238" y="643"/>
                  </a:lnTo>
                  <a:lnTo>
                    <a:pt x="6226" y="644"/>
                  </a:lnTo>
                  <a:lnTo>
                    <a:pt x="6215" y="637"/>
                  </a:lnTo>
                  <a:lnTo>
                    <a:pt x="6203" y="638"/>
                  </a:lnTo>
                  <a:lnTo>
                    <a:pt x="6212" y="647"/>
                  </a:lnTo>
                  <a:lnTo>
                    <a:pt x="6201" y="653"/>
                  </a:lnTo>
                  <a:lnTo>
                    <a:pt x="6190" y="652"/>
                  </a:lnTo>
                  <a:lnTo>
                    <a:pt x="6176" y="650"/>
                  </a:lnTo>
                  <a:lnTo>
                    <a:pt x="6162" y="647"/>
                  </a:lnTo>
                  <a:lnTo>
                    <a:pt x="6151" y="646"/>
                  </a:lnTo>
                  <a:lnTo>
                    <a:pt x="6141" y="640"/>
                  </a:lnTo>
                  <a:lnTo>
                    <a:pt x="6131" y="635"/>
                  </a:lnTo>
                  <a:lnTo>
                    <a:pt x="6118" y="633"/>
                  </a:lnTo>
                  <a:lnTo>
                    <a:pt x="6105" y="632"/>
                  </a:lnTo>
                  <a:lnTo>
                    <a:pt x="6091" y="633"/>
                  </a:lnTo>
                  <a:lnTo>
                    <a:pt x="6076" y="629"/>
                  </a:lnTo>
                  <a:lnTo>
                    <a:pt x="6085" y="636"/>
                  </a:lnTo>
                  <a:lnTo>
                    <a:pt x="6097" y="636"/>
                  </a:lnTo>
                  <a:lnTo>
                    <a:pt x="6112" y="639"/>
                  </a:lnTo>
                  <a:lnTo>
                    <a:pt x="6123" y="639"/>
                  </a:lnTo>
                  <a:lnTo>
                    <a:pt x="6135" y="642"/>
                  </a:lnTo>
                  <a:lnTo>
                    <a:pt x="6143" y="653"/>
                  </a:lnTo>
                  <a:lnTo>
                    <a:pt x="6133" y="657"/>
                  </a:lnTo>
                  <a:lnTo>
                    <a:pt x="6120" y="657"/>
                  </a:lnTo>
                  <a:lnTo>
                    <a:pt x="6109" y="656"/>
                  </a:lnTo>
                  <a:lnTo>
                    <a:pt x="6096" y="656"/>
                  </a:lnTo>
                  <a:lnTo>
                    <a:pt x="6083" y="652"/>
                  </a:lnTo>
                  <a:lnTo>
                    <a:pt x="6078" y="641"/>
                  </a:lnTo>
                  <a:lnTo>
                    <a:pt x="6068" y="643"/>
                  </a:lnTo>
                  <a:lnTo>
                    <a:pt x="6071" y="655"/>
                  </a:lnTo>
                  <a:lnTo>
                    <a:pt x="6060" y="657"/>
                  </a:lnTo>
                  <a:lnTo>
                    <a:pt x="6047" y="657"/>
                  </a:lnTo>
                  <a:lnTo>
                    <a:pt x="6034" y="656"/>
                  </a:lnTo>
                  <a:lnTo>
                    <a:pt x="6023" y="655"/>
                  </a:lnTo>
                  <a:lnTo>
                    <a:pt x="6033" y="660"/>
                  </a:lnTo>
                  <a:lnTo>
                    <a:pt x="6045" y="661"/>
                  </a:lnTo>
                  <a:lnTo>
                    <a:pt x="6056" y="664"/>
                  </a:lnTo>
                  <a:lnTo>
                    <a:pt x="6068" y="668"/>
                  </a:lnTo>
                  <a:lnTo>
                    <a:pt x="6081" y="667"/>
                  </a:lnTo>
                  <a:lnTo>
                    <a:pt x="6093" y="666"/>
                  </a:lnTo>
                  <a:lnTo>
                    <a:pt x="6105" y="666"/>
                  </a:lnTo>
                  <a:lnTo>
                    <a:pt x="6118" y="667"/>
                  </a:lnTo>
                  <a:lnTo>
                    <a:pt x="6129" y="668"/>
                  </a:lnTo>
                  <a:lnTo>
                    <a:pt x="6143" y="671"/>
                  </a:lnTo>
                  <a:lnTo>
                    <a:pt x="6157" y="674"/>
                  </a:lnTo>
                  <a:lnTo>
                    <a:pt x="6171" y="672"/>
                  </a:lnTo>
                  <a:lnTo>
                    <a:pt x="6185" y="671"/>
                  </a:lnTo>
                  <a:lnTo>
                    <a:pt x="6196" y="672"/>
                  </a:lnTo>
                  <a:lnTo>
                    <a:pt x="6210" y="671"/>
                  </a:lnTo>
                  <a:lnTo>
                    <a:pt x="6222" y="672"/>
                  </a:lnTo>
                  <a:lnTo>
                    <a:pt x="6237" y="674"/>
                  </a:lnTo>
                  <a:lnTo>
                    <a:pt x="6225" y="679"/>
                  </a:lnTo>
                  <a:lnTo>
                    <a:pt x="6232" y="689"/>
                  </a:lnTo>
                  <a:lnTo>
                    <a:pt x="6240" y="698"/>
                  </a:lnTo>
                  <a:lnTo>
                    <a:pt x="6230" y="704"/>
                  </a:lnTo>
                  <a:lnTo>
                    <a:pt x="6216" y="703"/>
                  </a:lnTo>
                  <a:lnTo>
                    <a:pt x="6201" y="702"/>
                  </a:lnTo>
                  <a:lnTo>
                    <a:pt x="6187" y="699"/>
                  </a:lnTo>
                  <a:lnTo>
                    <a:pt x="6174" y="698"/>
                  </a:lnTo>
                  <a:lnTo>
                    <a:pt x="6160" y="695"/>
                  </a:lnTo>
                  <a:lnTo>
                    <a:pt x="6152" y="687"/>
                  </a:lnTo>
                  <a:lnTo>
                    <a:pt x="6141" y="679"/>
                  </a:lnTo>
                  <a:lnTo>
                    <a:pt x="6129" y="678"/>
                  </a:lnTo>
                  <a:lnTo>
                    <a:pt x="6118" y="678"/>
                  </a:lnTo>
                  <a:lnTo>
                    <a:pt x="6107" y="679"/>
                  </a:lnTo>
                  <a:lnTo>
                    <a:pt x="6095" y="679"/>
                  </a:lnTo>
                  <a:lnTo>
                    <a:pt x="6081" y="680"/>
                  </a:lnTo>
                  <a:lnTo>
                    <a:pt x="6070" y="678"/>
                  </a:lnTo>
                  <a:lnTo>
                    <a:pt x="6059" y="678"/>
                  </a:lnTo>
                  <a:lnTo>
                    <a:pt x="6045" y="677"/>
                  </a:lnTo>
                  <a:lnTo>
                    <a:pt x="6055" y="682"/>
                  </a:lnTo>
                  <a:lnTo>
                    <a:pt x="6067" y="682"/>
                  </a:lnTo>
                  <a:lnTo>
                    <a:pt x="6081" y="683"/>
                  </a:lnTo>
                  <a:lnTo>
                    <a:pt x="6092" y="684"/>
                  </a:lnTo>
                  <a:lnTo>
                    <a:pt x="6104" y="684"/>
                  </a:lnTo>
                  <a:lnTo>
                    <a:pt x="6116" y="686"/>
                  </a:lnTo>
                  <a:lnTo>
                    <a:pt x="6128" y="689"/>
                  </a:lnTo>
                  <a:lnTo>
                    <a:pt x="6140" y="691"/>
                  </a:lnTo>
                  <a:lnTo>
                    <a:pt x="6129" y="695"/>
                  </a:lnTo>
                  <a:lnTo>
                    <a:pt x="6118" y="694"/>
                  </a:lnTo>
                  <a:lnTo>
                    <a:pt x="6104" y="693"/>
                  </a:lnTo>
                  <a:lnTo>
                    <a:pt x="6090" y="695"/>
                  </a:lnTo>
                  <a:lnTo>
                    <a:pt x="6079" y="696"/>
                  </a:lnTo>
                  <a:lnTo>
                    <a:pt x="6068" y="699"/>
                  </a:lnTo>
                  <a:lnTo>
                    <a:pt x="6057" y="702"/>
                  </a:lnTo>
                  <a:lnTo>
                    <a:pt x="6043" y="702"/>
                  </a:lnTo>
                  <a:lnTo>
                    <a:pt x="6034" y="709"/>
                  </a:lnTo>
                  <a:lnTo>
                    <a:pt x="6045" y="710"/>
                  </a:lnTo>
                  <a:lnTo>
                    <a:pt x="6062" y="708"/>
                  </a:lnTo>
                  <a:lnTo>
                    <a:pt x="6075" y="707"/>
                  </a:lnTo>
                  <a:lnTo>
                    <a:pt x="6089" y="704"/>
                  </a:lnTo>
                  <a:lnTo>
                    <a:pt x="6100" y="702"/>
                  </a:lnTo>
                  <a:lnTo>
                    <a:pt x="6113" y="702"/>
                  </a:lnTo>
                  <a:lnTo>
                    <a:pt x="6124" y="704"/>
                  </a:lnTo>
                  <a:lnTo>
                    <a:pt x="6140" y="706"/>
                  </a:lnTo>
                  <a:lnTo>
                    <a:pt x="6151" y="710"/>
                  </a:lnTo>
                  <a:lnTo>
                    <a:pt x="6162" y="712"/>
                  </a:lnTo>
                  <a:lnTo>
                    <a:pt x="6151" y="717"/>
                  </a:lnTo>
                  <a:lnTo>
                    <a:pt x="6140" y="718"/>
                  </a:lnTo>
                  <a:lnTo>
                    <a:pt x="6152" y="723"/>
                  </a:lnTo>
                  <a:lnTo>
                    <a:pt x="6162" y="721"/>
                  </a:lnTo>
                  <a:lnTo>
                    <a:pt x="6174" y="722"/>
                  </a:lnTo>
                  <a:lnTo>
                    <a:pt x="6185" y="722"/>
                  </a:lnTo>
                  <a:lnTo>
                    <a:pt x="6196" y="725"/>
                  </a:lnTo>
                  <a:lnTo>
                    <a:pt x="6207" y="728"/>
                  </a:lnTo>
                  <a:lnTo>
                    <a:pt x="6218" y="731"/>
                  </a:lnTo>
                  <a:lnTo>
                    <a:pt x="6217" y="743"/>
                  </a:lnTo>
                  <a:lnTo>
                    <a:pt x="6216" y="756"/>
                  </a:lnTo>
                  <a:lnTo>
                    <a:pt x="6229" y="764"/>
                  </a:lnTo>
                  <a:lnTo>
                    <a:pt x="6216" y="765"/>
                  </a:lnTo>
                  <a:lnTo>
                    <a:pt x="6206" y="770"/>
                  </a:lnTo>
                  <a:lnTo>
                    <a:pt x="6194" y="772"/>
                  </a:lnTo>
                  <a:lnTo>
                    <a:pt x="6183" y="774"/>
                  </a:lnTo>
                  <a:lnTo>
                    <a:pt x="6170" y="775"/>
                  </a:lnTo>
                  <a:lnTo>
                    <a:pt x="6158" y="776"/>
                  </a:lnTo>
                  <a:lnTo>
                    <a:pt x="6146" y="777"/>
                  </a:lnTo>
                  <a:lnTo>
                    <a:pt x="6156" y="784"/>
                  </a:lnTo>
                  <a:lnTo>
                    <a:pt x="6169" y="785"/>
                  </a:lnTo>
                  <a:lnTo>
                    <a:pt x="6181" y="788"/>
                  </a:lnTo>
                  <a:lnTo>
                    <a:pt x="6192" y="793"/>
                  </a:lnTo>
                  <a:lnTo>
                    <a:pt x="6203" y="801"/>
                  </a:lnTo>
                  <a:lnTo>
                    <a:pt x="6191" y="804"/>
                  </a:lnTo>
                  <a:lnTo>
                    <a:pt x="6180" y="810"/>
                  </a:lnTo>
                  <a:lnTo>
                    <a:pt x="6171" y="818"/>
                  </a:lnTo>
                  <a:lnTo>
                    <a:pt x="6160" y="817"/>
                  </a:lnTo>
                  <a:lnTo>
                    <a:pt x="6147" y="814"/>
                  </a:lnTo>
                  <a:lnTo>
                    <a:pt x="6132" y="813"/>
                  </a:lnTo>
                  <a:lnTo>
                    <a:pt x="6121" y="813"/>
                  </a:lnTo>
                  <a:lnTo>
                    <a:pt x="6108" y="812"/>
                  </a:lnTo>
                  <a:lnTo>
                    <a:pt x="6096" y="815"/>
                  </a:lnTo>
                  <a:lnTo>
                    <a:pt x="6104" y="823"/>
                  </a:lnTo>
                  <a:lnTo>
                    <a:pt x="6115" y="825"/>
                  </a:lnTo>
                  <a:lnTo>
                    <a:pt x="6126" y="826"/>
                  </a:lnTo>
                  <a:lnTo>
                    <a:pt x="6139" y="827"/>
                  </a:lnTo>
                  <a:lnTo>
                    <a:pt x="6152" y="829"/>
                  </a:lnTo>
                  <a:lnTo>
                    <a:pt x="6164" y="829"/>
                  </a:lnTo>
                  <a:lnTo>
                    <a:pt x="6166" y="840"/>
                  </a:lnTo>
                  <a:lnTo>
                    <a:pt x="6155" y="847"/>
                  </a:lnTo>
                  <a:lnTo>
                    <a:pt x="6144" y="849"/>
                  </a:lnTo>
                  <a:lnTo>
                    <a:pt x="6133" y="845"/>
                  </a:lnTo>
                  <a:lnTo>
                    <a:pt x="6122" y="848"/>
                  </a:lnTo>
                  <a:lnTo>
                    <a:pt x="6111" y="854"/>
                  </a:lnTo>
                  <a:lnTo>
                    <a:pt x="6099" y="856"/>
                  </a:lnTo>
                  <a:lnTo>
                    <a:pt x="6087" y="862"/>
                  </a:lnTo>
                  <a:lnTo>
                    <a:pt x="6078" y="856"/>
                  </a:lnTo>
                  <a:lnTo>
                    <a:pt x="6066" y="855"/>
                  </a:lnTo>
                  <a:lnTo>
                    <a:pt x="6054" y="855"/>
                  </a:lnTo>
                  <a:lnTo>
                    <a:pt x="6041" y="854"/>
                  </a:lnTo>
                  <a:lnTo>
                    <a:pt x="6030" y="854"/>
                  </a:lnTo>
                  <a:lnTo>
                    <a:pt x="6018" y="853"/>
                  </a:lnTo>
                  <a:lnTo>
                    <a:pt x="6006" y="855"/>
                  </a:lnTo>
                  <a:lnTo>
                    <a:pt x="6011" y="866"/>
                  </a:lnTo>
                  <a:lnTo>
                    <a:pt x="6021" y="872"/>
                  </a:lnTo>
                  <a:lnTo>
                    <a:pt x="6026" y="882"/>
                  </a:lnTo>
                  <a:lnTo>
                    <a:pt x="6019" y="891"/>
                  </a:lnTo>
                  <a:lnTo>
                    <a:pt x="6030" y="893"/>
                  </a:lnTo>
                  <a:lnTo>
                    <a:pt x="6039" y="900"/>
                  </a:lnTo>
                  <a:lnTo>
                    <a:pt x="6031" y="908"/>
                  </a:lnTo>
                  <a:lnTo>
                    <a:pt x="6024" y="918"/>
                  </a:lnTo>
                  <a:lnTo>
                    <a:pt x="6013" y="923"/>
                  </a:lnTo>
                  <a:lnTo>
                    <a:pt x="6004" y="933"/>
                  </a:lnTo>
                  <a:lnTo>
                    <a:pt x="5992" y="935"/>
                  </a:lnTo>
                  <a:lnTo>
                    <a:pt x="5981" y="941"/>
                  </a:lnTo>
                  <a:lnTo>
                    <a:pt x="5973" y="933"/>
                  </a:lnTo>
                  <a:lnTo>
                    <a:pt x="5962" y="941"/>
                  </a:lnTo>
                  <a:lnTo>
                    <a:pt x="5950" y="944"/>
                  </a:lnTo>
                  <a:lnTo>
                    <a:pt x="5939" y="943"/>
                  </a:lnTo>
                  <a:lnTo>
                    <a:pt x="5926" y="941"/>
                  </a:lnTo>
                  <a:lnTo>
                    <a:pt x="5912" y="943"/>
                  </a:lnTo>
                  <a:lnTo>
                    <a:pt x="5901" y="946"/>
                  </a:lnTo>
                  <a:lnTo>
                    <a:pt x="5888" y="944"/>
                  </a:lnTo>
                  <a:lnTo>
                    <a:pt x="5876" y="943"/>
                  </a:lnTo>
                  <a:lnTo>
                    <a:pt x="5862" y="939"/>
                  </a:lnTo>
                  <a:lnTo>
                    <a:pt x="5848" y="935"/>
                  </a:lnTo>
                  <a:lnTo>
                    <a:pt x="5838" y="928"/>
                  </a:lnTo>
                  <a:lnTo>
                    <a:pt x="5826" y="926"/>
                  </a:lnTo>
                  <a:lnTo>
                    <a:pt x="5816" y="917"/>
                  </a:lnTo>
                  <a:lnTo>
                    <a:pt x="5805" y="914"/>
                  </a:lnTo>
                  <a:lnTo>
                    <a:pt x="5797" y="924"/>
                  </a:lnTo>
                  <a:lnTo>
                    <a:pt x="5808" y="930"/>
                  </a:lnTo>
                  <a:lnTo>
                    <a:pt x="5818" y="933"/>
                  </a:lnTo>
                  <a:lnTo>
                    <a:pt x="5829" y="934"/>
                  </a:lnTo>
                  <a:lnTo>
                    <a:pt x="5820" y="942"/>
                  </a:lnTo>
                  <a:lnTo>
                    <a:pt x="5809" y="943"/>
                  </a:lnTo>
                  <a:lnTo>
                    <a:pt x="5797" y="945"/>
                  </a:lnTo>
                  <a:lnTo>
                    <a:pt x="5786" y="942"/>
                  </a:lnTo>
                  <a:lnTo>
                    <a:pt x="5772" y="943"/>
                  </a:lnTo>
                  <a:lnTo>
                    <a:pt x="5783" y="949"/>
                  </a:lnTo>
                  <a:lnTo>
                    <a:pt x="5792" y="960"/>
                  </a:lnTo>
                  <a:lnTo>
                    <a:pt x="5803" y="959"/>
                  </a:lnTo>
                  <a:lnTo>
                    <a:pt x="5815" y="955"/>
                  </a:lnTo>
                  <a:lnTo>
                    <a:pt x="5825" y="949"/>
                  </a:lnTo>
                  <a:lnTo>
                    <a:pt x="5838" y="945"/>
                  </a:lnTo>
                  <a:lnTo>
                    <a:pt x="5853" y="948"/>
                  </a:lnTo>
                  <a:lnTo>
                    <a:pt x="5863" y="950"/>
                  </a:lnTo>
                  <a:lnTo>
                    <a:pt x="5879" y="952"/>
                  </a:lnTo>
                  <a:lnTo>
                    <a:pt x="5891" y="955"/>
                  </a:lnTo>
                  <a:lnTo>
                    <a:pt x="5902" y="957"/>
                  </a:lnTo>
                  <a:lnTo>
                    <a:pt x="5914" y="953"/>
                  </a:lnTo>
                  <a:lnTo>
                    <a:pt x="5926" y="950"/>
                  </a:lnTo>
                  <a:lnTo>
                    <a:pt x="5940" y="953"/>
                  </a:lnTo>
                  <a:lnTo>
                    <a:pt x="5954" y="956"/>
                  </a:lnTo>
                  <a:lnTo>
                    <a:pt x="5964" y="963"/>
                  </a:lnTo>
                  <a:lnTo>
                    <a:pt x="5958" y="973"/>
                  </a:lnTo>
                  <a:lnTo>
                    <a:pt x="5949" y="983"/>
                  </a:lnTo>
                  <a:lnTo>
                    <a:pt x="5939" y="992"/>
                  </a:lnTo>
                  <a:lnTo>
                    <a:pt x="5950" y="994"/>
                  </a:lnTo>
                  <a:lnTo>
                    <a:pt x="5962" y="993"/>
                  </a:lnTo>
                  <a:lnTo>
                    <a:pt x="5967" y="1005"/>
                  </a:lnTo>
                  <a:lnTo>
                    <a:pt x="5980" y="1008"/>
                  </a:lnTo>
                  <a:lnTo>
                    <a:pt x="5990" y="997"/>
                  </a:lnTo>
                  <a:lnTo>
                    <a:pt x="5998" y="990"/>
                  </a:lnTo>
                  <a:lnTo>
                    <a:pt x="6009" y="981"/>
                  </a:lnTo>
                  <a:lnTo>
                    <a:pt x="6021" y="984"/>
                  </a:lnTo>
                  <a:lnTo>
                    <a:pt x="6030" y="991"/>
                  </a:lnTo>
                  <a:lnTo>
                    <a:pt x="6030" y="1002"/>
                  </a:lnTo>
                  <a:lnTo>
                    <a:pt x="6040" y="1009"/>
                  </a:lnTo>
                  <a:lnTo>
                    <a:pt x="6037" y="1021"/>
                  </a:lnTo>
                  <a:lnTo>
                    <a:pt x="6033" y="1032"/>
                  </a:lnTo>
                  <a:lnTo>
                    <a:pt x="6021" y="1034"/>
                  </a:lnTo>
                  <a:lnTo>
                    <a:pt x="6012" y="1042"/>
                  </a:lnTo>
                  <a:lnTo>
                    <a:pt x="6004" y="1051"/>
                  </a:lnTo>
                  <a:lnTo>
                    <a:pt x="5995" y="1057"/>
                  </a:lnTo>
                  <a:lnTo>
                    <a:pt x="5989" y="1047"/>
                  </a:lnTo>
                  <a:lnTo>
                    <a:pt x="5978" y="1042"/>
                  </a:lnTo>
                  <a:lnTo>
                    <a:pt x="5971" y="1053"/>
                  </a:lnTo>
                  <a:lnTo>
                    <a:pt x="5963" y="1063"/>
                  </a:lnTo>
                  <a:lnTo>
                    <a:pt x="5952" y="1066"/>
                  </a:lnTo>
                  <a:lnTo>
                    <a:pt x="5947" y="1077"/>
                  </a:lnTo>
                  <a:lnTo>
                    <a:pt x="5936" y="1076"/>
                  </a:lnTo>
                  <a:lnTo>
                    <a:pt x="5925" y="1079"/>
                  </a:lnTo>
                  <a:lnTo>
                    <a:pt x="5912" y="1082"/>
                  </a:lnTo>
                  <a:lnTo>
                    <a:pt x="5901" y="1087"/>
                  </a:lnTo>
                  <a:lnTo>
                    <a:pt x="5888" y="1086"/>
                  </a:lnTo>
                  <a:lnTo>
                    <a:pt x="5878" y="1091"/>
                  </a:lnTo>
                  <a:lnTo>
                    <a:pt x="5867" y="1092"/>
                  </a:lnTo>
                  <a:lnTo>
                    <a:pt x="5853" y="1095"/>
                  </a:lnTo>
                  <a:lnTo>
                    <a:pt x="5841" y="1099"/>
                  </a:lnTo>
                  <a:lnTo>
                    <a:pt x="5840" y="1099"/>
                  </a:lnTo>
                  <a:close/>
                  <a:moveTo>
                    <a:pt x="4895" y="549"/>
                  </a:moveTo>
                  <a:lnTo>
                    <a:pt x="4905" y="540"/>
                  </a:lnTo>
                  <a:lnTo>
                    <a:pt x="4918" y="541"/>
                  </a:lnTo>
                  <a:lnTo>
                    <a:pt x="4930" y="546"/>
                  </a:lnTo>
                  <a:lnTo>
                    <a:pt x="4944" y="551"/>
                  </a:lnTo>
                  <a:lnTo>
                    <a:pt x="4954" y="554"/>
                  </a:lnTo>
                  <a:lnTo>
                    <a:pt x="4970" y="556"/>
                  </a:lnTo>
                  <a:lnTo>
                    <a:pt x="4982" y="557"/>
                  </a:lnTo>
                  <a:lnTo>
                    <a:pt x="4996" y="557"/>
                  </a:lnTo>
                  <a:lnTo>
                    <a:pt x="5008" y="554"/>
                  </a:lnTo>
                  <a:lnTo>
                    <a:pt x="5022" y="559"/>
                  </a:lnTo>
                  <a:lnTo>
                    <a:pt x="5033" y="562"/>
                  </a:lnTo>
                  <a:lnTo>
                    <a:pt x="5023" y="556"/>
                  </a:lnTo>
                  <a:lnTo>
                    <a:pt x="5014" y="550"/>
                  </a:lnTo>
                  <a:lnTo>
                    <a:pt x="5025" y="541"/>
                  </a:lnTo>
                  <a:lnTo>
                    <a:pt x="5036" y="537"/>
                  </a:lnTo>
                  <a:lnTo>
                    <a:pt x="5050" y="536"/>
                  </a:lnTo>
                  <a:lnTo>
                    <a:pt x="5038" y="534"/>
                  </a:lnTo>
                  <a:lnTo>
                    <a:pt x="5028" y="528"/>
                  </a:lnTo>
                  <a:lnTo>
                    <a:pt x="5018" y="538"/>
                  </a:lnTo>
                  <a:lnTo>
                    <a:pt x="5005" y="540"/>
                  </a:lnTo>
                  <a:lnTo>
                    <a:pt x="4994" y="543"/>
                  </a:lnTo>
                  <a:lnTo>
                    <a:pt x="4982" y="544"/>
                  </a:lnTo>
                  <a:lnTo>
                    <a:pt x="4968" y="540"/>
                  </a:lnTo>
                  <a:lnTo>
                    <a:pt x="4977" y="532"/>
                  </a:lnTo>
                  <a:lnTo>
                    <a:pt x="4988" y="529"/>
                  </a:lnTo>
                  <a:lnTo>
                    <a:pt x="4977" y="530"/>
                  </a:lnTo>
                  <a:lnTo>
                    <a:pt x="4966" y="525"/>
                  </a:lnTo>
                  <a:lnTo>
                    <a:pt x="4954" y="531"/>
                  </a:lnTo>
                  <a:lnTo>
                    <a:pt x="4939" y="531"/>
                  </a:lnTo>
                  <a:lnTo>
                    <a:pt x="4925" y="526"/>
                  </a:lnTo>
                  <a:lnTo>
                    <a:pt x="4914" y="521"/>
                  </a:lnTo>
                  <a:lnTo>
                    <a:pt x="4908" y="511"/>
                  </a:lnTo>
                  <a:lnTo>
                    <a:pt x="4920" y="512"/>
                  </a:lnTo>
                  <a:lnTo>
                    <a:pt x="4930" y="506"/>
                  </a:lnTo>
                  <a:lnTo>
                    <a:pt x="4945" y="505"/>
                  </a:lnTo>
                  <a:lnTo>
                    <a:pt x="4957" y="506"/>
                  </a:lnTo>
                  <a:lnTo>
                    <a:pt x="4968" y="511"/>
                  </a:lnTo>
                  <a:lnTo>
                    <a:pt x="4959" y="501"/>
                  </a:lnTo>
                  <a:lnTo>
                    <a:pt x="4947" y="493"/>
                  </a:lnTo>
                  <a:lnTo>
                    <a:pt x="4936" y="490"/>
                  </a:lnTo>
                  <a:lnTo>
                    <a:pt x="4948" y="486"/>
                  </a:lnTo>
                  <a:lnTo>
                    <a:pt x="4941" y="476"/>
                  </a:lnTo>
                  <a:lnTo>
                    <a:pt x="4956" y="476"/>
                  </a:lnTo>
                  <a:lnTo>
                    <a:pt x="4972" y="474"/>
                  </a:lnTo>
                  <a:lnTo>
                    <a:pt x="4986" y="474"/>
                  </a:lnTo>
                  <a:lnTo>
                    <a:pt x="5000" y="472"/>
                  </a:lnTo>
                  <a:lnTo>
                    <a:pt x="5011" y="477"/>
                  </a:lnTo>
                  <a:lnTo>
                    <a:pt x="5025" y="480"/>
                  </a:lnTo>
                  <a:lnTo>
                    <a:pt x="5039" y="480"/>
                  </a:lnTo>
                  <a:lnTo>
                    <a:pt x="5054" y="480"/>
                  </a:lnTo>
                  <a:lnTo>
                    <a:pt x="5065" y="481"/>
                  </a:lnTo>
                  <a:lnTo>
                    <a:pt x="5054" y="473"/>
                  </a:lnTo>
                  <a:lnTo>
                    <a:pt x="5043" y="473"/>
                  </a:lnTo>
                  <a:lnTo>
                    <a:pt x="5032" y="473"/>
                  </a:lnTo>
                  <a:lnTo>
                    <a:pt x="5023" y="462"/>
                  </a:lnTo>
                  <a:lnTo>
                    <a:pt x="5034" y="458"/>
                  </a:lnTo>
                  <a:lnTo>
                    <a:pt x="5047" y="459"/>
                  </a:lnTo>
                  <a:lnTo>
                    <a:pt x="5058" y="456"/>
                  </a:lnTo>
                  <a:lnTo>
                    <a:pt x="5042" y="454"/>
                  </a:lnTo>
                  <a:lnTo>
                    <a:pt x="5030" y="454"/>
                  </a:lnTo>
                  <a:lnTo>
                    <a:pt x="5018" y="454"/>
                  </a:lnTo>
                  <a:lnTo>
                    <a:pt x="5005" y="450"/>
                  </a:lnTo>
                  <a:lnTo>
                    <a:pt x="4995" y="443"/>
                  </a:lnTo>
                  <a:lnTo>
                    <a:pt x="4982" y="445"/>
                  </a:lnTo>
                  <a:lnTo>
                    <a:pt x="4972" y="442"/>
                  </a:lnTo>
                  <a:lnTo>
                    <a:pt x="4985" y="434"/>
                  </a:lnTo>
                  <a:lnTo>
                    <a:pt x="4973" y="430"/>
                  </a:lnTo>
                  <a:lnTo>
                    <a:pt x="4982" y="422"/>
                  </a:lnTo>
                  <a:lnTo>
                    <a:pt x="4987" y="411"/>
                  </a:lnTo>
                  <a:lnTo>
                    <a:pt x="4998" y="408"/>
                  </a:lnTo>
                  <a:lnTo>
                    <a:pt x="5012" y="404"/>
                  </a:lnTo>
                  <a:lnTo>
                    <a:pt x="5023" y="405"/>
                  </a:lnTo>
                  <a:lnTo>
                    <a:pt x="5033" y="410"/>
                  </a:lnTo>
                  <a:lnTo>
                    <a:pt x="5044" y="415"/>
                  </a:lnTo>
                  <a:lnTo>
                    <a:pt x="5055" y="412"/>
                  </a:lnTo>
                  <a:lnTo>
                    <a:pt x="5067" y="410"/>
                  </a:lnTo>
                  <a:lnTo>
                    <a:pt x="5056" y="407"/>
                  </a:lnTo>
                  <a:lnTo>
                    <a:pt x="5069" y="408"/>
                  </a:lnTo>
                  <a:lnTo>
                    <a:pt x="5058" y="404"/>
                  </a:lnTo>
                  <a:lnTo>
                    <a:pt x="5045" y="400"/>
                  </a:lnTo>
                  <a:lnTo>
                    <a:pt x="5058" y="399"/>
                  </a:lnTo>
                  <a:lnTo>
                    <a:pt x="5071" y="397"/>
                  </a:lnTo>
                  <a:lnTo>
                    <a:pt x="5082" y="399"/>
                  </a:lnTo>
                  <a:lnTo>
                    <a:pt x="5094" y="403"/>
                  </a:lnTo>
                  <a:lnTo>
                    <a:pt x="5107" y="400"/>
                  </a:lnTo>
                  <a:lnTo>
                    <a:pt x="5117" y="389"/>
                  </a:lnTo>
                  <a:lnTo>
                    <a:pt x="5106" y="383"/>
                  </a:lnTo>
                  <a:lnTo>
                    <a:pt x="5092" y="380"/>
                  </a:lnTo>
                  <a:lnTo>
                    <a:pt x="5079" y="381"/>
                  </a:lnTo>
                  <a:lnTo>
                    <a:pt x="5067" y="382"/>
                  </a:lnTo>
                  <a:lnTo>
                    <a:pt x="5056" y="381"/>
                  </a:lnTo>
                  <a:lnTo>
                    <a:pt x="5044" y="378"/>
                  </a:lnTo>
                  <a:lnTo>
                    <a:pt x="5041" y="367"/>
                  </a:lnTo>
                  <a:lnTo>
                    <a:pt x="5050" y="359"/>
                  </a:lnTo>
                  <a:lnTo>
                    <a:pt x="5061" y="358"/>
                  </a:lnTo>
                  <a:lnTo>
                    <a:pt x="5073" y="361"/>
                  </a:lnTo>
                  <a:lnTo>
                    <a:pt x="5084" y="362"/>
                  </a:lnTo>
                  <a:lnTo>
                    <a:pt x="5094" y="356"/>
                  </a:lnTo>
                  <a:lnTo>
                    <a:pt x="5110" y="359"/>
                  </a:lnTo>
                  <a:lnTo>
                    <a:pt x="5125" y="363"/>
                  </a:lnTo>
                  <a:lnTo>
                    <a:pt x="5136" y="367"/>
                  </a:lnTo>
                  <a:lnTo>
                    <a:pt x="5148" y="369"/>
                  </a:lnTo>
                  <a:lnTo>
                    <a:pt x="5161" y="373"/>
                  </a:lnTo>
                  <a:lnTo>
                    <a:pt x="5175" y="378"/>
                  </a:lnTo>
                  <a:lnTo>
                    <a:pt x="5186" y="384"/>
                  </a:lnTo>
                  <a:lnTo>
                    <a:pt x="5193" y="395"/>
                  </a:lnTo>
                  <a:lnTo>
                    <a:pt x="5201" y="409"/>
                  </a:lnTo>
                  <a:lnTo>
                    <a:pt x="5209" y="418"/>
                  </a:lnTo>
                  <a:lnTo>
                    <a:pt x="5218" y="430"/>
                  </a:lnTo>
                  <a:lnTo>
                    <a:pt x="5230" y="440"/>
                  </a:lnTo>
                  <a:lnTo>
                    <a:pt x="5239" y="452"/>
                  </a:lnTo>
                  <a:lnTo>
                    <a:pt x="5250" y="455"/>
                  </a:lnTo>
                  <a:lnTo>
                    <a:pt x="5262" y="460"/>
                  </a:lnTo>
                  <a:lnTo>
                    <a:pt x="5258" y="473"/>
                  </a:lnTo>
                  <a:lnTo>
                    <a:pt x="5269" y="477"/>
                  </a:lnTo>
                  <a:lnTo>
                    <a:pt x="5280" y="480"/>
                  </a:lnTo>
                  <a:lnTo>
                    <a:pt x="5292" y="481"/>
                  </a:lnTo>
                  <a:lnTo>
                    <a:pt x="5304" y="486"/>
                  </a:lnTo>
                  <a:lnTo>
                    <a:pt x="5314" y="492"/>
                  </a:lnTo>
                  <a:lnTo>
                    <a:pt x="5322" y="484"/>
                  </a:lnTo>
                  <a:lnTo>
                    <a:pt x="5334" y="481"/>
                  </a:lnTo>
                  <a:lnTo>
                    <a:pt x="5346" y="484"/>
                  </a:lnTo>
                  <a:lnTo>
                    <a:pt x="5359" y="493"/>
                  </a:lnTo>
                  <a:lnTo>
                    <a:pt x="5349" y="501"/>
                  </a:lnTo>
                  <a:lnTo>
                    <a:pt x="5356" y="511"/>
                  </a:lnTo>
                  <a:lnTo>
                    <a:pt x="5348" y="519"/>
                  </a:lnTo>
                  <a:lnTo>
                    <a:pt x="5354" y="530"/>
                  </a:lnTo>
                  <a:lnTo>
                    <a:pt x="5364" y="535"/>
                  </a:lnTo>
                  <a:lnTo>
                    <a:pt x="5373" y="540"/>
                  </a:lnTo>
                  <a:lnTo>
                    <a:pt x="5387" y="545"/>
                  </a:lnTo>
                  <a:lnTo>
                    <a:pt x="5400" y="549"/>
                  </a:lnTo>
                  <a:lnTo>
                    <a:pt x="5412" y="548"/>
                  </a:lnTo>
                  <a:lnTo>
                    <a:pt x="5402" y="541"/>
                  </a:lnTo>
                  <a:lnTo>
                    <a:pt x="5396" y="530"/>
                  </a:lnTo>
                  <a:lnTo>
                    <a:pt x="5385" y="524"/>
                  </a:lnTo>
                  <a:lnTo>
                    <a:pt x="5382" y="511"/>
                  </a:lnTo>
                  <a:lnTo>
                    <a:pt x="5392" y="500"/>
                  </a:lnTo>
                  <a:lnTo>
                    <a:pt x="5403" y="497"/>
                  </a:lnTo>
                  <a:lnTo>
                    <a:pt x="5414" y="497"/>
                  </a:lnTo>
                  <a:lnTo>
                    <a:pt x="5425" y="498"/>
                  </a:lnTo>
                  <a:lnTo>
                    <a:pt x="5439" y="501"/>
                  </a:lnTo>
                  <a:lnTo>
                    <a:pt x="5444" y="512"/>
                  </a:lnTo>
                  <a:lnTo>
                    <a:pt x="5448" y="525"/>
                  </a:lnTo>
                  <a:lnTo>
                    <a:pt x="5443" y="536"/>
                  </a:lnTo>
                  <a:lnTo>
                    <a:pt x="5432" y="540"/>
                  </a:lnTo>
                  <a:lnTo>
                    <a:pt x="5418" y="542"/>
                  </a:lnTo>
                  <a:lnTo>
                    <a:pt x="5425" y="552"/>
                  </a:lnTo>
                  <a:lnTo>
                    <a:pt x="5439" y="549"/>
                  </a:lnTo>
                  <a:lnTo>
                    <a:pt x="5450" y="551"/>
                  </a:lnTo>
                  <a:lnTo>
                    <a:pt x="5461" y="549"/>
                  </a:lnTo>
                  <a:lnTo>
                    <a:pt x="5471" y="560"/>
                  </a:lnTo>
                  <a:lnTo>
                    <a:pt x="5483" y="568"/>
                  </a:lnTo>
                  <a:lnTo>
                    <a:pt x="5471" y="573"/>
                  </a:lnTo>
                  <a:lnTo>
                    <a:pt x="5484" y="573"/>
                  </a:lnTo>
                  <a:lnTo>
                    <a:pt x="5484" y="585"/>
                  </a:lnTo>
                  <a:lnTo>
                    <a:pt x="5480" y="597"/>
                  </a:lnTo>
                  <a:lnTo>
                    <a:pt x="5475" y="609"/>
                  </a:lnTo>
                  <a:lnTo>
                    <a:pt x="5467" y="619"/>
                  </a:lnTo>
                  <a:lnTo>
                    <a:pt x="5458" y="624"/>
                  </a:lnTo>
                  <a:lnTo>
                    <a:pt x="5464" y="634"/>
                  </a:lnTo>
                  <a:lnTo>
                    <a:pt x="5473" y="623"/>
                  </a:lnTo>
                  <a:lnTo>
                    <a:pt x="5485" y="619"/>
                  </a:lnTo>
                  <a:lnTo>
                    <a:pt x="5497" y="615"/>
                  </a:lnTo>
                  <a:lnTo>
                    <a:pt x="5507" y="611"/>
                  </a:lnTo>
                  <a:lnTo>
                    <a:pt x="5519" y="612"/>
                  </a:lnTo>
                  <a:lnTo>
                    <a:pt x="5530" y="615"/>
                  </a:lnTo>
                  <a:lnTo>
                    <a:pt x="5539" y="621"/>
                  </a:lnTo>
                  <a:lnTo>
                    <a:pt x="5542" y="633"/>
                  </a:lnTo>
                  <a:lnTo>
                    <a:pt x="5552" y="626"/>
                  </a:lnTo>
                  <a:lnTo>
                    <a:pt x="5560" y="617"/>
                  </a:lnTo>
                  <a:lnTo>
                    <a:pt x="5571" y="623"/>
                  </a:lnTo>
                  <a:lnTo>
                    <a:pt x="5579" y="638"/>
                  </a:lnTo>
                  <a:lnTo>
                    <a:pt x="5587" y="648"/>
                  </a:lnTo>
                  <a:lnTo>
                    <a:pt x="5598" y="653"/>
                  </a:lnTo>
                  <a:lnTo>
                    <a:pt x="5607" y="659"/>
                  </a:lnTo>
                  <a:lnTo>
                    <a:pt x="5599" y="671"/>
                  </a:lnTo>
                  <a:lnTo>
                    <a:pt x="5590" y="676"/>
                  </a:lnTo>
                  <a:lnTo>
                    <a:pt x="5579" y="681"/>
                  </a:lnTo>
                  <a:lnTo>
                    <a:pt x="5565" y="684"/>
                  </a:lnTo>
                  <a:lnTo>
                    <a:pt x="5554" y="688"/>
                  </a:lnTo>
                  <a:lnTo>
                    <a:pt x="5541" y="691"/>
                  </a:lnTo>
                  <a:lnTo>
                    <a:pt x="5526" y="693"/>
                  </a:lnTo>
                  <a:lnTo>
                    <a:pt x="5511" y="699"/>
                  </a:lnTo>
                  <a:lnTo>
                    <a:pt x="5506" y="710"/>
                  </a:lnTo>
                  <a:lnTo>
                    <a:pt x="5495" y="709"/>
                  </a:lnTo>
                  <a:lnTo>
                    <a:pt x="5484" y="705"/>
                  </a:lnTo>
                  <a:lnTo>
                    <a:pt x="5487" y="717"/>
                  </a:lnTo>
                  <a:lnTo>
                    <a:pt x="5477" y="726"/>
                  </a:lnTo>
                  <a:lnTo>
                    <a:pt x="5466" y="733"/>
                  </a:lnTo>
                  <a:lnTo>
                    <a:pt x="5459" y="742"/>
                  </a:lnTo>
                  <a:lnTo>
                    <a:pt x="5452" y="751"/>
                  </a:lnTo>
                  <a:lnTo>
                    <a:pt x="5439" y="753"/>
                  </a:lnTo>
                  <a:lnTo>
                    <a:pt x="5429" y="746"/>
                  </a:lnTo>
                  <a:lnTo>
                    <a:pt x="5423" y="732"/>
                  </a:lnTo>
                  <a:lnTo>
                    <a:pt x="5426" y="719"/>
                  </a:lnTo>
                  <a:lnTo>
                    <a:pt x="5432" y="707"/>
                  </a:lnTo>
                  <a:lnTo>
                    <a:pt x="5419" y="704"/>
                  </a:lnTo>
                  <a:lnTo>
                    <a:pt x="5410" y="711"/>
                  </a:lnTo>
                  <a:lnTo>
                    <a:pt x="5411" y="724"/>
                  </a:lnTo>
                  <a:lnTo>
                    <a:pt x="5411" y="737"/>
                  </a:lnTo>
                  <a:lnTo>
                    <a:pt x="5416" y="749"/>
                  </a:lnTo>
                  <a:lnTo>
                    <a:pt x="5405" y="752"/>
                  </a:lnTo>
                  <a:lnTo>
                    <a:pt x="5418" y="754"/>
                  </a:lnTo>
                  <a:lnTo>
                    <a:pt x="5427" y="761"/>
                  </a:lnTo>
                  <a:lnTo>
                    <a:pt x="5427" y="773"/>
                  </a:lnTo>
                  <a:lnTo>
                    <a:pt x="5416" y="781"/>
                  </a:lnTo>
                  <a:lnTo>
                    <a:pt x="5404" y="780"/>
                  </a:lnTo>
                  <a:lnTo>
                    <a:pt x="5395" y="769"/>
                  </a:lnTo>
                  <a:lnTo>
                    <a:pt x="5385" y="762"/>
                  </a:lnTo>
                  <a:lnTo>
                    <a:pt x="5378" y="773"/>
                  </a:lnTo>
                  <a:lnTo>
                    <a:pt x="5386" y="782"/>
                  </a:lnTo>
                  <a:lnTo>
                    <a:pt x="5388" y="797"/>
                  </a:lnTo>
                  <a:lnTo>
                    <a:pt x="5380" y="816"/>
                  </a:lnTo>
                  <a:lnTo>
                    <a:pt x="5373" y="826"/>
                  </a:lnTo>
                  <a:lnTo>
                    <a:pt x="5360" y="821"/>
                  </a:lnTo>
                  <a:lnTo>
                    <a:pt x="5351" y="814"/>
                  </a:lnTo>
                  <a:lnTo>
                    <a:pt x="5343" y="803"/>
                  </a:lnTo>
                  <a:lnTo>
                    <a:pt x="5334" y="795"/>
                  </a:lnTo>
                  <a:lnTo>
                    <a:pt x="5325" y="787"/>
                  </a:lnTo>
                  <a:lnTo>
                    <a:pt x="5316" y="777"/>
                  </a:lnTo>
                  <a:lnTo>
                    <a:pt x="5308" y="768"/>
                  </a:lnTo>
                  <a:lnTo>
                    <a:pt x="5300" y="778"/>
                  </a:lnTo>
                  <a:lnTo>
                    <a:pt x="5309" y="787"/>
                  </a:lnTo>
                  <a:lnTo>
                    <a:pt x="5318" y="794"/>
                  </a:lnTo>
                  <a:lnTo>
                    <a:pt x="5324" y="805"/>
                  </a:lnTo>
                  <a:lnTo>
                    <a:pt x="5329" y="816"/>
                  </a:lnTo>
                  <a:lnTo>
                    <a:pt x="5315" y="817"/>
                  </a:lnTo>
                  <a:lnTo>
                    <a:pt x="5306" y="811"/>
                  </a:lnTo>
                  <a:lnTo>
                    <a:pt x="5296" y="803"/>
                  </a:lnTo>
                  <a:lnTo>
                    <a:pt x="5286" y="800"/>
                  </a:lnTo>
                  <a:lnTo>
                    <a:pt x="5280" y="812"/>
                  </a:lnTo>
                  <a:lnTo>
                    <a:pt x="5285" y="824"/>
                  </a:lnTo>
                  <a:lnTo>
                    <a:pt x="5275" y="828"/>
                  </a:lnTo>
                  <a:lnTo>
                    <a:pt x="5260" y="828"/>
                  </a:lnTo>
                  <a:lnTo>
                    <a:pt x="5244" y="827"/>
                  </a:lnTo>
                  <a:lnTo>
                    <a:pt x="5233" y="825"/>
                  </a:lnTo>
                  <a:lnTo>
                    <a:pt x="5220" y="823"/>
                  </a:lnTo>
                  <a:lnTo>
                    <a:pt x="5208" y="822"/>
                  </a:lnTo>
                  <a:lnTo>
                    <a:pt x="5196" y="817"/>
                  </a:lnTo>
                  <a:lnTo>
                    <a:pt x="5183" y="817"/>
                  </a:lnTo>
                  <a:lnTo>
                    <a:pt x="5170" y="811"/>
                  </a:lnTo>
                  <a:lnTo>
                    <a:pt x="5160" y="805"/>
                  </a:lnTo>
                  <a:lnTo>
                    <a:pt x="5149" y="802"/>
                  </a:lnTo>
                  <a:lnTo>
                    <a:pt x="5139" y="795"/>
                  </a:lnTo>
                  <a:lnTo>
                    <a:pt x="5127" y="789"/>
                  </a:lnTo>
                  <a:lnTo>
                    <a:pt x="5133" y="779"/>
                  </a:lnTo>
                  <a:lnTo>
                    <a:pt x="5145" y="779"/>
                  </a:lnTo>
                  <a:lnTo>
                    <a:pt x="5156" y="775"/>
                  </a:lnTo>
                  <a:lnTo>
                    <a:pt x="5167" y="773"/>
                  </a:lnTo>
                  <a:lnTo>
                    <a:pt x="5179" y="774"/>
                  </a:lnTo>
                  <a:lnTo>
                    <a:pt x="5192" y="771"/>
                  </a:lnTo>
                  <a:lnTo>
                    <a:pt x="5205" y="773"/>
                  </a:lnTo>
                  <a:lnTo>
                    <a:pt x="5194" y="769"/>
                  </a:lnTo>
                  <a:lnTo>
                    <a:pt x="5183" y="767"/>
                  </a:lnTo>
                  <a:lnTo>
                    <a:pt x="5171" y="767"/>
                  </a:lnTo>
                  <a:lnTo>
                    <a:pt x="5157" y="764"/>
                  </a:lnTo>
                  <a:lnTo>
                    <a:pt x="5146" y="764"/>
                  </a:lnTo>
                  <a:lnTo>
                    <a:pt x="5135" y="760"/>
                  </a:lnTo>
                  <a:lnTo>
                    <a:pt x="5125" y="763"/>
                  </a:lnTo>
                  <a:lnTo>
                    <a:pt x="5112" y="765"/>
                  </a:lnTo>
                  <a:lnTo>
                    <a:pt x="5101" y="762"/>
                  </a:lnTo>
                  <a:lnTo>
                    <a:pt x="5093" y="752"/>
                  </a:lnTo>
                  <a:lnTo>
                    <a:pt x="5082" y="747"/>
                  </a:lnTo>
                  <a:lnTo>
                    <a:pt x="5073" y="738"/>
                  </a:lnTo>
                  <a:lnTo>
                    <a:pt x="5084" y="737"/>
                  </a:lnTo>
                  <a:lnTo>
                    <a:pt x="5099" y="741"/>
                  </a:lnTo>
                  <a:lnTo>
                    <a:pt x="5111" y="743"/>
                  </a:lnTo>
                  <a:lnTo>
                    <a:pt x="5100" y="732"/>
                  </a:lnTo>
                  <a:lnTo>
                    <a:pt x="5087" y="730"/>
                  </a:lnTo>
                  <a:lnTo>
                    <a:pt x="5075" y="730"/>
                  </a:lnTo>
                  <a:lnTo>
                    <a:pt x="5065" y="725"/>
                  </a:lnTo>
                  <a:lnTo>
                    <a:pt x="5055" y="718"/>
                  </a:lnTo>
                  <a:lnTo>
                    <a:pt x="5045" y="709"/>
                  </a:lnTo>
                  <a:lnTo>
                    <a:pt x="5057" y="703"/>
                  </a:lnTo>
                  <a:lnTo>
                    <a:pt x="5068" y="700"/>
                  </a:lnTo>
                  <a:lnTo>
                    <a:pt x="5079" y="698"/>
                  </a:lnTo>
                  <a:lnTo>
                    <a:pt x="5089" y="693"/>
                  </a:lnTo>
                  <a:lnTo>
                    <a:pt x="5098" y="684"/>
                  </a:lnTo>
                  <a:lnTo>
                    <a:pt x="5111" y="682"/>
                  </a:lnTo>
                  <a:lnTo>
                    <a:pt x="5122" y="684"/>
                  </a:lnTo>
                  <a:lnTo>
                    <a:pt x="5133" y="687"/>
                  </a:lnTo>
                  <a:lnTo>
                    <a:pt x="5146" y="683"/>
                  </a:lnTo>
                  <a:lnTo>
                    <a:pt x="5157" y="684"/>
                  </a:lnTo>
                  <a:lnTo>
                    <a:pt x="5170" y="684"/>
                  </a:lnTo>
                  <a:lnTo>
                    <a:pt x="5184" y="684"/>
                  </a:lnTo>
                  <a:lnTo>
                    <a:pt x="5196" y="682"/>
                  </a:lnTo>
                  <a:lnTo>
                    <a:pt x="5210" y="680"/>
                  </a:lnTo>
                  <a:lnTo>
                    <a:pt x="5221" y="679"/>
                  </a:lnTo>
                  <a:lnTo>
                    <a:pt x="5233" y="678"/>
                  </a:lnTo>
                  <a:lnTo>
                    <a:pt x="5245" y="677"/>
                  </a:lnTo>
                  <a:lnTo>
                    <a:pt x="5256" y="676"/>
                  </a:lnTo>
                  <a:lnTo>
                    <a:pt x="5246" y="671"/>
                  </a:lnTo>
                  <a:lnTo>
                    <a:pt x="5232" y="671"/>
                  </a:lnTo>
                  <a:lnTo>
                    <a:pt x="5221" y="673"/>
                  </a:lnTo>
                  <a:lnTo>
                    <a:pt x="5210" y="673"/>
                  </a:lnTo>
                  <a:lnTo>
                    <a:pt x="5198" y="676"/>
                  </a:lnTo>
                  <a:lnTo>
                    <a:pt x="5187" y="676"/>
                  </a:lnTo>
                  <a:lnTo>
                    <a:pt x="5174" y="677"/>
                  </a:lnTo>
                  <a:lnTo>
                    <a:pt x="5163" y="675"/>
                  </a:lnTo>
                  <a:lnTo>
                    <a:pt x="5149" y="672"/>
                  </a:lnTo>
                  <a:lnTo>
                    <a:pt x="5156" y="662"/>
                  </a:lnTo>
                  <a:lnTo>
                    <a:pt x="5168" y="663"/>
                  </a:lnTo>
                  <a:lnTo>
                    <a:pt x="5179" y="660"/>
                  </a:lnTo>
                  <a:lnTo>
                    <a:pt x="5169" y="656"/>
                  </a:lnTo>
                  <a:lnTo>
                    <a:pt x="5156" y="654"/>
                  </a:lnTo>
                  <a:lnTo>
                    <a:pt x="5165" y="646"/>
                  </a:lnTo>
                  <a:lnTo>
                    <a:pt x="5155" y="640"/>
                  </a:lnTo>
                  <a:lnTo>
                    <a:pt x="5140" y="643"/>
                  </a:lnTo>
                  <a:lnTo>
                    <a:pt x="5127" y="646"/>
                  </a:lnTo>
                  <a:lnTo>
                    <a:pt x="5117" y="640"/>
                  </a:lnTo>
                  <a:lnTo>
                    <a:pt x="5124" y="650"/>
                  </a:lnTo>
                  <a:lnTo>
                    <a:pt x="5112" y="654"/>
                  </a:lnTo>
                  <a:lnTo>
                    <a:pt x="5102" y="658"/>
                  </a:lnTo>
                  <a:lnTo>
                    <a:pt x="5108" y="645"/>
                  </a:lnTo>
                  <a:lnTo>
                    <a:pt x="5097" y="651"/>
                  </a:lnTo>
                  <a:lnTo>
                    <a:pt x="5086" y="654"/>
                  </a:lnTo>
                  <a:lnTo>
                    <a:pt x="5079" y="664"/>
                  </a:lnTo>
                  <a:lnTo>
                    <a:pt x="5069" y="668"/>
                  </a:lnTo>
                  <a:lnTo>
                    <a:pt x="5057" y="668"/>
                  </a:lnTo>
                  <a:lnTo>
                    <a:pt x="5052" y="657"/>
                  </a:lnTo>
                  <a:lnTo>
                    <a:pt x="5063" y="653"/>
                  </a:lnTo>
                  <a:lnTo>
                    <a:pt x="5051" y="649"/>
                  </a:lnTo>
                  <a:lnTo>
                    <a:pt x="5040" y="646"/>
                  </a:lnTo>
                  <a:lnTo>
                    <a:pt x="5033" y="654"/>
                  </a:lnTo>
                  <a:lnTo>
                    <a:pt x="5022" y="658"/>
                  </a:lnTo>
                  <a:lnTo>
                    <a:pt x="5011" y="663"/>
                  </a:lnTo>
                  <a:lnTo>
                    <a:pt x="5001" y="667"/>
                  </a:lnTo>
                  <a:lnTo>
                    <a:pt x="4990" y="665"/>
                  </a:lnTo>
                  <a:lnTo>
                    <a:pt x="4987" y="653"/>
                  </a:lnTo>
                  <a:lnTo>
                    <a:pt x="4976" y="651"/>
                  </a:lnTo>
                  <a:lnTo>
                    <a:pt x="4963" y="649"/>
                  </a:lnTo>
                  <a:lnTo>
                    <a:pt x="4958" y="638"/>
                  </a:lnTo>
                  <a:lnTo>
                    <a:pt x="4964" y="627"/>
                  </a:lnTo>
                  <a:lnTo>
                    <a:pt x="4978" y="626"/>
                  </a:lnTo>
                  <a:lnTo>
                    <a:pt x="4990" y="624"/>
                  </a:lnTo>
                  <a:lnTo>
                    <a:pt x="5001" y="621"/>
                  </a:lnTo>
                  <a:lnTo>
                    <a:pt x="5014" y="620"/>
                  </a:lnTo>
                  <a:lnTo>
                    <a:pt x="5024" y="617"/>
                  </a:lnTo>
                  <a:lnTo>
                    <a:pt x="5036" y="612"/>
                  </a:lnTo>
                  <a:lnTo>
                    <a:pt x="5040" y="601"/>
                  </a:lnTo>
                  <a:lnTo>
                    <a:pt x="5028" y="601"/>
                  </a:lnTo>
                  <a:lnTo>
                    <a:pt x="5018" y="606"/>
                  </a:lnTo>
                  <a:lnTo>
                    <a:pt x="5007" y="611"/>
                  </a:lnTo>
                  <a:lnTo>
                    <a:pt x="4995" y="612"/>
                  </a:lnTo>
                  <a:lnTo>
                    <a:pt x="4983" y="614"/>
                  </a:lnTo>
                  <a:lnTo>
                    <a:pt x="4970" y="615"/>
                  </a:lnTo>
                  <a:lnTo>
                    <a:pt x="4959" y="615"/>
                  </a:lnTo>
                  <a:lnTo>
                    <a:pt x="4948" y="612"/>
                  </a:lnTo>
                  <a:lnTo>
                    <a:pt x="4940" y="603"/>
                  </a:lnTo>
                  <a:lnTo>
                    <a:pt x="4929" y="600"/>
                  </a:lnTo>
                  <a:lnTo>
                    <a:pt x="4924" y="589"/>
                  </a:lnTo>
                  <a:lnTo>
                    <a:pt x="4912" y="586"/>
                  </a:lnTo>
                  <a:lnTo>
                    <a:pt x="4904" y="579"/>
                  </a:lnTo>
                  <a:lnTo>
                    <a:pt x="4914" y="574"/>
                  </a:lnTo>
                  <a:lnTo>
                    <a:pt x="4926" y="575"/>
                  </a:lnTo>
                  <a:lnTo>
                    <a:pt x="4915" y="569"/>
                  </a:lnTo>
                  <a:lnTo>
                    <a:pt x="4905" y="563"/>
                  </a:lnTo>
                  <a:lnTo>
                    <a:pt x="4914" y="556"/>
                  </a:lnTo>
                  <a:lnTo>
                    <a:pt x="4902" y="556"/>
                  </a:lnTo>
                  <a:lnTo>
                    <a:pt x="4895" y="549"/>
                  </a:lnTo>
                  <a:close/>
                  <a:moveTo>
                    <a:pt x="4884" y="1019"/>
                  </a:moveTo>
                  <a:lnTo>
                    <a:pt x="4888" y="1008"/>
                  </a:lnTo>
                  <a:lnTo>
                    <a:pt x="4898" y="1012"/>
                  </a:lnTo>
                  <a:lnTo>
                    <a:pt x="4909" y="1016"/>
                  </a:lnTo>
                  <a:lnTo>
                    <a:pt x="4920" y="1017"/>
                  </a:lnTo>
                  <a:lnTo>
                    <a:pt x="4909" y="1014"/>
                  </a:lnTo>
                  <a:lnTo>
                    <a:pt x="4920" y="1011"/>
                  </a:lnTo>
                  <a:lnTo>
                    <a:pt x="4909" y="1007"/>
                  </a:lnTo>
                  <a:lnTo>
                    <a:pt x="4899" y="1001"/>
                  </a:lnTo>
                  <a:lnTo>
                    <a:pt x="4903" y="990"/>
                  </a:lnTo>
                  <a:lnTo>
                    <a:pt x="4891" y="988"/>
                  </a:lnTo>
                  <a:lnTo>
                    <a:pt x="4905" y="986"/>
                  </a:lnTo>
                  <a:lnTo>
                    <a:pt x="4917" y="986"/>
                  </a:lnTo>
                  <a:lnTo>
                    <a:pt x="4927" y="978"/>
                  </a:lnTo>
                  <a:lnTo>
                    <a:pt x="4938" y="977"/>
                  </a:lnTo>
                  <a:lnTo>
                    <a:pt x="4950" y="975"/>
                  </a:lnTo>
                  <a:lnTo>
                    <a:pt x="4961" y="974"/>
                  </a:lnTo>
                  <a:lnTo>
                    <a:pt x="4973" y="976"/>
                  </a:lnTo>
                  <a:lnTo>
                    <a:pt x="4984" y="980"/>
                  </a:lnTo>
                  <a:lnTo>
                    <a:pt x="4999" y="983"/>
                  </a:lnTo>
                  <a:lnTo>
                    <a:pt x="5010" y="986"/>
                  </a:lnTo>
                  <a:lnTo>
                    <a:pt x="5022" y="986"/>
                  </a:lnTo>
                  <a:lnTo>
                    <a:pt x="5033" y="988"/>
                  </a:lnTo>
                  <a:lnTo>
                    <a:pt x="5042" y="994"/>
                  </a:lnTo>
                  <a:lnTo>
                    <a:pt x="5053" y="998"/>
                  </a:lnTo>
                  <a:lnTo>
                    <a:pt x="5064" y="993"/>
                  </a:lnTo>
                  <a:lnTo>
                    <a:pt x="5076" y="993"/>
                  </a:lnTo>
                  <a:lnTo>
                    <a:pt x="5085" y="1000"/>
                  </a:lnTo>
                  <a:lnTo>
                    <a:pt x="5094" y="1007"/>
                  </a:lnTo>
                  <a:lnTo>
                    <a:pt x="5104" y="1013"/>
                  </a:lnTo>
                  <a:lnTo>
                    <a:pt x="5111" y="1024"/>
                  </a:lnTo>
                  <a:lnTo>
                    <a:pt x="5107" y="1036"/>
                  </a:lnTo>
                  <a:lnTo>
                    <a:pt x="5100" y="1046"/>
                  </a:lnTo>
                  <a:lnTo>
                    <a:pt x="5091" y="1054"/>
                  </a:lnTo>
                  <a:lnTo>
                    <a:pt x="5103" y="1051"/>
                  </a:lnTo>
                  <a:lnTo>
                    <a:pt x="5112" y="1043"/>
                  </a:lnTo>
                  <a:lnTo>
                    <a:pt x="5123" y="1035"/>
                  </a:lnTo>
                  <a:lnTo>
                    <a:pt x="5136" y="1036"/>
                  </a:lnTo>
                  <a:lnTo>
                    <a:pt x="5148" y="1036"/>
                  </a:lnTo>
                  <a:lnTo>
                    <a:pt x="5160" y="1038"/>
                  </a:lnTo>
                  <a:lnTo>
                    <a:pt x="5170" y="1035"/>
                  </a:lnTo>
                  <a:lnTo>
                    <a:pt x="5182" y="1030"/>
                  </a:lnTo>
                  <a:lnTo>
                    <a:pt x="5195" y="1027"/>
                  </a:lnTo>
                  <a:lnTo>
                    <a:pt x="5209" y="1026"/>
                  </a:lnTo>
                  <a:lnTo>
                    <a:pt x="5221" y="1025"/>
                  </a:lnTo>
                  <a:lnTo>
                    <a:pt x="5233" y="1028"/>
                  </a:lnTo>
                  <a:lnTo>
                    <a:pt x="5244" y="1030"/>
                  </a:lnTo>
                  <a:lnTo>
                    <a:pt x="5253" y="1037"/>
                  </a:lnTo>
                  <a:lnTo>
                    <a:pt x="5264" y="1040"/>
                  </a:lnTo>
                  <a:lnTo>
                    <a:pt x="5272" y="1048"/>
                  </a:lnTo>
                  <a:lnTo>
                    <a:pt x="5263" y="1057"/>
                  </a:lnTo>
                  <a:lnTo>
                    <a:pt x="5251" y="1055"/>
                  </a:lnTo>
                  <a:lnTo>
                    <a:pt x="5235" y="1053"/>
                  </a:lnTo>
                  <a:lnTo>
                    <a:pt x="5222" y="1049"/>
                  </a:lnTo>
                  <a:lnTo>
                    <a:pt x="5209" y="1050"/>
                  </a:lnTo>
                  <a:lnTo>
                    <a:pt x="5219" y="1056"/>
                  </a:lnTo>
                  <a:lnTo>
                    <a:pt x="5231" y="1057"/>
                  </a:lnTo>
                  <a:lnTo>
                    <a:pt x="5243" y="1057"/>
                  </a:lnTo>
                  <a:lnTo>
                    <a:pt x="5256" y="1060"/>
                  </a:lnTo>
                  <a:lnTo>
                    <a:pt x="5267" y="1065"/>
                  </a:lnTo>
                  <a:lnTo>
                    <a:pt x="5279" y="1064"/>
                  </a:lnTo>
                  <a:lnTo>
                    <a:pt x="5290" y="1067"/>
                  </a:lnTo>
                  <a:lnTo>
                    <a:pt x="5302" y="1069"/>
                  </a:lnTo>
                  <a:lnTo>
                    <a:pt x="5314" y="1072"/>
                  </a:lnTo>
                  <a:lnTo>
                    <a:pt x="5326" y="1074"/>
                  </a:lnTo>
                  <a:lnTo>
                    <a:pt x="5339" y="1076"/>
                  </a:lnTo>
                  <a:lnTo>
                    <a:pt x="5349" y="1080"/>
                  </a:lnTo>
                  <a:lnTo>
                    <a:pt x="5344" y="1092"/>
                  </a:lnTo>
                  <a:lnTo>
                    <a:pt x="5332" y="1094"/>
                  </a:lnTo>
                  <a:lnTo>
                    <a:pt x="5320" y="1095"/>
                  </a:lnTo>
                  <a:lnTo>
                    <a:pt x="5309" y="1094"/>
                  </a:lnTo>
                  <a:lnTo>
                    <a:pt x="5298" y="1094"/>
                  </a:lnTo>
                  <a:lnTo>
                    <a:pt x="5286" y="1093"/>
                  </a:lnTo>
                  <a:lnTo>
                    <a:pt x="5275" y="1094"/>
                  </a:lnTo>
                  <a:lnTo>
                    <a:pt x="5286" y="1097"/>
                  </a:lnTo>
                  <a:lnTo>
                    <a:pt x="5298" y="1099"/>
                  </a:lnTo>
                  <a:lnTo>
                    <a:pt x="5286" y="1099"/>
                  </a:lnTo>
                  <a:lnTo>
                    <a:pt x="5273" y="1096"/>
                  </a:lnTo>
                  <a:lnTo>
                    <a:pt x="5262" y="1094"/>
                  </a:lnTo>
                  <a:lnTo>
                    <a:pt x="5250" y="1094"/>
                  </a:lnTo>
                  <a:lnTo>
                    <a:pt x="5239" y="1091"/>
                  </a:lnTo>
                  <a:lnTo>
                    <a:pt x="5227" y="1090"/>
                  </a:lnTo>
                  <a:lnTo>
                    <a:pt x="5238" y="1096"/>
                  </a:lnTo>
                  <a:lnTo>
                    <a:pt x="5251" y="1099"/>
                  </a:lnTo>
                  <a:lnTo>
                    <a:pt x="5262" y="1101"/>
                  </a:lnTo>
                  <a:lnTo>
                    <a:pt x="5274" y="1105"/>
                  </a:lnTo>
                  <a:lnTo>
                    <a:pt x="5286" y="1107"/>
                  </a:lnTo>
                  <a:lnTo>
                    <a:pt x="5276" y="1113"/>
                  </a:lnTo>
                  <a:lnTo>
                    <a:pt x="5262" y="1114"/>
                  </a:lnTo>
                  <a:lnTo>
                    <a:pt x="5251" y="1114"/>
                  </a:lnTo>
                  <a:lnTo>
                    <a:pt x="5239" y="1118"/>
                  </a:lnTo>
                  <a:lnTo>
                    <a:pt x="5251" y="1124"/>
                  </a:lnTo>
                  <a:lnTo>
                    <a:pt x="5262" y="1120"/>
                  </a:lnTo>
                  <a:lnTo>
                    <a:pt x="5274" y="1119"/>
                  </a:lnTo>
                  <a:lnTo>
                    <a:pt x="5288" y="1121"/>
                  </a:lnTo>
                  <a:lnTo>
                    <a:pt x="5298" y="1116"/>
                  </a:lnTo>
                  <a:lnTo>
                    <a:pt x="5309" y="1122"/>
                  </a:lnTo>
                  <a:lnTo>
                    <a:pt x="5320" y="1130"/>
                  </a:lnTo>
                  <a:lnTo>
                    <a:pt x="5327" y="1138"/>
                  </a:lnTo>
                  <a:lnTo>
                    <a:pt x="5340" y="1141"/>
                  </a:lnTo>
                  <a:lnTo>
                    <a:pt x="5351" y="1145"/>
                  </a:lnTo>
                  <a:lnTo>
                    <a:pt x="5350" y="1158"/>
                  </a:lnTo>
                  <a:lnTo>
                    <a:pt x="5339" y="1166"/>
                  </a:lnTo>
                  <a:lnTo>
                    <a:pt x="5327" y="1167"/>
                  </a:lnTo>
                  <a:lnTo>
                    <a:pt x="5339" y="1171"/>
                  </a:lnTo>
                  <a:lnTo>
                    <a:pt x="5351" y="1171"/>
                  </a:lnTo>
                  <a:lnTo>
                    <a:pt x="5355" y="1183"/>
                  </a:lnTo>
                  <a:lnTo>
                    <a:pt x="5365" y="1189"/>
                  </a:lnTo>
                  <a:lnTo>
                    <a:pt x="5376" y="1191"/>
                  </a:lnTo>
                  <a:lnTo>
                    <a:pt x="5374" y="1177"/>
                  </a:lnTo>
                  <a:lnTo>
                    <a:pt x="5375" y="1166"/>
                  </a:lnTo>
                  <a:lnTo>
                    <a:pt x="5385" y="1160"/>
                  </a:lnTo>
                  <a:lnTo>
                    <a:pt x="5395" y="1169"/>
                  </a:lnTo>
                  <a:lnTo>
                    <a:pt x="5407" y="1176"/>
                  </a:lnTo>
                  <a:lnTo>
                    <a:pt x="5419" y="1180"/>
                  </a:lnTo>
                  <a:lnTo>
                    <a:pt x="5430" y="1175"/>
                  </a:lnTo>
                  <a:lnTo>
                    <a:pt x="5442" y="1173"/>
                  </a:lnTo>
                  <a:lnTo>
                    <a:pt x="5451" y="1183"/>
                  </a:lnTo>
                  <a:lnTo>
                    <a:pt x="5457" y="1172"/>
                  </a:lnTo>
                  <a:lnTo>
                    <a:pt x="5468" y="1167"/>
                  </a:lnTo>
                  <a:lnTo>
                    <a:pt x="5477" y="1175"/>
                  </a:lnTo>
                  <a:lnTo>
                    <a:pt x="5487" y="1182"/>
                  </a:lnTo>
                  <a:lnTo>
                    <a:pt x="5499" y="1185"/>
                  </a:lnTo>
                  <a:lnTo>
                    <a:pt x="5510" y="1186"/>
                  </a:lnTo>
                  <a:lnTo>
                    <a:pt x="5520" y="1192"/>
                  </a:lnTo>
                  <a:lnTo>
                    <a:pt x="5507" y="1198"/>
                  </a:lnTo>
                  <a:lnTo>
                    <a:pt x="5520" y="1198"/>
                  </a:lnTo>
                  <a:lnTo>
                    <a:pt x="5531" y="1193"/>
                  </a:lnTo>
                  <a:lnTo>
                    <a:pt x="5543" y="1193"/>
                  </a:lnTo>
                  <a:lnTo>
                    <a:pt x="5535" y="1184"/>
                  </a:lnTo>
                  <a:lnTo>
                    <a:pt x="5545" y="1177"/>
                  </a:lnTo>
                  <a:lnTo>
                    <a:pt x="5556" y="1176"/>
                  </a:lnTo>
                  <a:lnTo>
                    <a:pt x="5567" y="1171"/>
                  </a:lnTo>
                  <a:lnTo>
                    <a:pt x="5578" y="1174"/>
                  </a:lnTo>
                  <a:lnTo>
                    <a:pt x="5589" y="1169"/>
                  </a:lnTo>
                  <a:lnTo>
                    <a:pt x="5601" y="1164"/>
                  </a:lnTo>
                  <a:lnTo>
                    <a:pt x="5613" y="1162"/>
                  </a:lnTo>
                  <a:lnTo>
                    <a:pt x="5623" y="1163"/>
                  </a:lnTo>
                  <a:lnTo>
                    <a:pt x="5636" y="1156"/>
                  </a:lnTo>
                  <a:lnTo>
                    <a:pt x="5647" y="1153"/>
                  </a:lnTo>
                  <a:lnTo>
                    <a:pt x="5658" y="1148"/>
                  </a:lnTo>
                  <a:lnTo>
                    <a:pt x="5667" y="1142"/>
                  </a:lnTo>
                  <a:lnTo>
                    <a:pt x="5679" y="1140"/>
                  </a:lnTo>
                  <a:lnTo>
                    <a:pt x="5690" y="1144"/>
                  </a:lnTo>
                  <a:lnTo>
                    <a:pt x="5700" y="1150"/>
                  </a:lnTo>
                  <a:lnTo>
                    <a:pt x="5712" y="1150"/>
                  </a:lnTo>
                  <a:lnTo>
                    <a:pt x="5725" y="1149"/>
                  </a:lnTo>
                  <a:lnTo>
                    <a:pt x="5736" y="1145"/>
                  </a:lnTo>
                  <a:lnTo>
                    <a:pt x="5748" y="1141"/>
                  </a:lnTo>
                  <a:lnTo>
                    <a:pt x="5762" y="1139"/>
                  </a:lnTo>
                  <a:lnTo>
                    <a:pt x="5775" y="1139"/>
                  </a:lnTo>
                  <a:lnTo>
                    <a:pt x="5788" y="1141"/>
                  </a:lnTo>
                  <a:lnTo>
                    <a:pt x="5799" y="1141"/>
                  </a:lnTo>
                  <a:lnTo>
                    <a:pt x="5810" y="1142"/>
                  </a:lnTo>
                  <a:lnTo>
                    <a:pt x="5822" y="1145"/>
                  </a:lnTo>
                  <a:lnTo>
                    <a:pt x="5834" y="1147"/>
                  </a:lnTo>
                  <a:lnTo>
                    <a:pt x="5828" y="1157"/>
                  </a:lnTo>
                  <a:lnTo>
                    <a:pt x="5837" y="1163"/>
                  </a:lnTo>
                  <a:lnTo>
                    <a:pt x="5850" y="1166"/>
                  </a:lnTo>
                  <a:lnTo>
                    <a:pt x="5862" y="1164"/>
                  </a:lnTo>
                  <a:lnTo>
                    <a:pt x="5874" y="1163"/>
                  </a:lnTo>
                  <a:lnTo>
                    <a:pt x="5885" y="1165"/>
                  </a:lnTo>
                  <a:lnTo>
                    <a:pt x="5896" y="1170"/>
                  </a:lnTo>
                  <a:lnTo>
                    <a:pt x="5906" y="1177"/>
                  </a:lnTo>
                  <a:lnTo>
                    <a:pt x="5895" y="1182"/>
                  </a:lnTo>
                  <a:lnTo>
                    <a:pt x="5882" y="1185"/>
                  </a:lnTo>
                  <a:lnTo>
                    <a:pt x="5893" y="1186"/>
                  </a:lnTo>
                  <a:lnTo>
                    <a:pt x="5905" y="1185"/>
                  </a:lnTo>
                  <a:lnTo>
                    <a:pt x="5916" y="1187"/>
                  </a:lnTo>
                  <a:lnTo>
                    <a:pt x="5927" y="1188"/>
                  </a:lnTo>
                  <a:lnTo>
                    <a:pt x="5934" y="1198"/>
                  </a:lnTo>
                  <a:lnTo>
                    <a:pt x="5927" y="1208"/>
                  </a:lnTo>
                  <a:lnTo>
                    <a:pt x="5933" y="1218"/>
                  </a:lnTo>
                  <a:lnTo>
                    <a:pt x="5923" y="1224"/>
                  </a:lnTo>
                  <a:lnTo>
                    <a:pt x="5910" y="1229"/>
                  </a:lnTo>
                  <a:lnTo>
                    <a:pt x="5898" y="1237"/>
                  </a:lnTo>
                  <a:lnTo>
                    <a:pt x="5888" y="1239"/>
                  </a:lnTo>
                  <a:lnTo>
                    <a:pt x="5894" y="1249"/>
                  </a:lnTo>
                  <a:lnTo>
                    <a:pt x="5906" y="1247"/>
                  </a:lnTo>
                  <a:lnTo>
                    <a:pt x="5917" y="1243"/>
                  </a:lnTo>
                  <a:lnTo>
                    <a:pt x="5929" y="1245"/>
                  </a:lnTo>
                  <a:lnTo>
                    <a:pt x="5937" y="1256"/>
                  </a:lnTo>
                  <a:lnTo>
                    <a:pt x="5927" y="1265"/>
                  </a:lnTo>
                  <a:lnTo>
                    <a:pt x="5916" y="1268"/>
                  </a:lnTo>
                  <a:lnTo>
                    <a:pt x="5905" y="1269"/>
                  </a:lnTo>
                  <a:lnTo>
                    <a:pt x="5894" y="1275"/>
                  </a:lnTo>
                  <a:lnTo>
                    <a:pt x="5891" y="1286"/>
                  </a:lnTo>
                  <a:lnTo>
                    <a:pt x="5892" y="1298"/>
                  </a:lnTo>
                  <a:lnTo>
                    <a:pt x="5879" y="1300"/>
                  </a:lnTo>
                  <a:lnTo>
                    <a:pt x="5868" y="1303"/>
                  </a:lnTo>
                  <a:lnTo>
                    <a:pt x="5855" y="1303"/>
                  </a:lnTo>
                  <a:lnTo>
                    <a:pt x="5842" y="1301"/>
                  </a:lnTo>
                  <a:lnTo>
                    <a:pt x="5830" y="1301"/>
                  </a:lnTo>
                  <a:lnTo>
                    <a:pt x="5820" y="1305"/>
                  </a:lnTo>
                  <a:lnTo>
                    <a:pt x="5810" y="1311"/>
                  </a:lnTo>
                  <a:lnTo>
                    <a:pt x="5800" y="1315"/>
                  </a:lnTo>
                  <a:lnTo>
                    <a:pt x="5788" y="1315"/>
                  </a:lnTo>
                  <a:lnTo>
                    <a:pt x="5777" y="1313"/>
                  </a:lnTo>
                  <a:lnTo>
                    <a:pt x="5766" y="1309"/>
                  </a:lnTo>
                  <a:lnTo>
                    <a:pt x="5755" y="1308"/>
                  </a:lnTo>
                  <a:lnTo>
                    <a:pt x="5744" y="1309"/>
                  </a:lnTo>
                  <a:lnTo>
                    <a:pt x="5729" y="1305"/>
                  </a:lnTo>
                  <a:lnTo>
                    <a:pt x="5719" y="1296"/>
                  </a:lnTo>
                  <a:lnTo>
                    <a:pt x="5716" y="1283"/>
                  </a:lnTo>
                  <a:lnTo>
                    <a:pt x="5718" y="1270"/>
                  </a:lnTo>
                  <a:lnTo>
                    <a:pt x="5706" y="1269"/>
                  </a:lnTo>
                  <a:lnTo>
                    <a:pt x="5696" y="1261"/>
                  </a:lnTo>
                  <a:lnTo>
                    <a:pt x="5699" y="1273"/>
                  </a:lnTo>
                  <a:lnTo>
                    <a:pt x="5700" y="1285"/>
                  </a:lnTo>
                  <a:lnTo>
                    <a:pt x="5695" y="1297"/>
                  </a:lnTo>
                  <a:lnTo>
                    <a:pt x="5687" y="1306"/>
                  </a:lnTo>
                  <a:lnTo>
                    <a:pt x="5673" y="1304"/>
                  </a:lnTo>
                  <a:lnTo>
                    <a:pt x="5662" y="1306"/>
                  </a:lnTo>
                  <a:lnTo>
                    <a:pt x="5651" y="1309"/>
                  </a:lnTo>
                  <a:lnTo>
                    <a:pt x="5639" y="1309"/>
                  </a:lnTo>
                  <a:lnTo>
                    <a:pt x="5625" y="1310"/>
                  </a:lnTo>
                  <a:lnTo>
                    <a:pt x="5612" y="1310"/>
                  </a:lnTo>
                  <a:lnTo>
                    <a:pt x="5601" y="1307"/>
                  </a:lnTo>
                  <a:lnTo>
                    <a:pt x="5590" y="1312"/>
                  </a:lnTo>
                  <a:lnTo>
                    <a:pt x="5581" y="1304"/>
                  </a:lnTo>
                  <a:lnTo>
                    <a:pt x="5568" y="1311"/>
                  </a:lnTo>
                  <a:lnTo>
                    <a:pt x="5556" y="1311"/>
                  </a:lnTo>
                  <a:lnTo>
                    <a:pt x="5545" y="1313"/>
                  </a:lnTo>
                  <a:lnTo>
                    <a:pt x="5537" y="1305"/>
                  </a:lnTo>
                  <a:lnTo>
                    <a:pt x="5526" y="1311"/>
                  </a:lnTo>
                  <a:lnTo>
                    <a:pt x="5515" y="1312"/>
                  </a:lnTo>
                  <a:lnTo>
                    <a:pt x="5504" y="1309"/>
                  </a:lnTo>
                  <a:lnTo>
                    <a:pt x="5494" y="1316"/>
                  </a:lnTo>
                  <a:lnTo>
                    <a:pt x="5483" y="1313"/>
                  </a:lnTo>
                  <a:lnTo>
                    <a:pt x="5469" y="1315"/>
                  </a:lnTo>
                  <a:lnTo>
                    <a:pt x="5457" y="1312"/>
                  </a:lnTo>
                  <a:lnTo>
                    <a:pt x="5446" y="1316"/>
                  </a:lnTo>
                  <a:lnTo>
                    <a:pt x="5432" y="1313"/>
                  </a:lnTo>
                  <a:lnTo>
                    <a:pt x="5420" y="1314"/>
                  </a:lnTo>
                  <a:lnTo>
                    <a:pt x="5405" y="1312"/>
                  </a:lnTo>
                  <a:lnTo>
                    <a:pt x="5393" y="1311"/>
                  </a:lnTo>
                  <a:lnTo>
                    <a:pt x="5389" y="1299"/>
                  </a:lnTo>
                  <a:lnTo>
                    <a:pt x="5396" y="1287"/>
                  </a:lnTo>
                  <a:lnTo>
                    <a:pt x="5395" y="1275"/>
                  </a:lnTo>
                  <a:lnTo>
                    <a:pt x="5385" y="1271"/>
                  </a:lnTo>
                  <a:lnTo>
                    <a:pt x="5378" y="1282"/>
                  </a:lnTo>
                  <a:lnTo>
                    <a:pt x="5370" y="1291"/>
                  </a:lnTo>
                  <a:lnTo>
                    <a:pt x="5369" y="1277"/>
                  </a:lnTo>
                  <a:lnTo>
                    <a:pt x="5359" y="1283"/>
                  </a:lnTo>
                  <a:lnTo>
                    <a:pt x="5356" y="1295"/>
                  </a:lnTo>
                  <a:lnTo>
                    <a:pt x="5346" y="1301"/>
                  </a:lnTo>
                  <a:lnTo>
                    <a:pt x="5333" y="1305"/>
                  </a:lnTo>
                  <a:lnTo>
                    <a:pt x="5322" y="1306"/>
                  </a:lnTo>
                  <a:lnTo>
                    <a:pt x="5310" y="1307"/>
                  </a:lnTo>
                  <a:lnTo>
                    <a:pt x="5299" y="1303"/>
                  </a:lnTo>
                  <a:lnTo>
                    <a:pt x="5287" y="1303"/>
                  </a:lnTo>
                  <a:lnTo>
                    <a:pt x="5278" y="1298"/>
                  </a:lnTo>
                  <a:lnTo>
                    <a:pt x="5266" y="1296"/>
                  </a:lnTo>
                  <a:lnTo>
                    <a:pt x="5258" y="1288"/>
                  </a:lnTo>
                  <a:lnTo>
                    <a:pt x="5245" y="1286"/>
                  </a:lnTo>
                  <a:lnTo>
                    <a:pt x="5250" y="1276"/>
                  </a:lnTo>
                  <a:lnTo>
                    <a:pt x="5257" y="1266"/>
                  </a:lnTo>
                  <a:lnTo>
                    <a:pt x="5245" y="1271"/>
                  </a:lnTo>
                  <a:lnTo>
                    <a:pt x="5236" y="1280"/>
                  </a:lnTo>
                  <a:lnTo>
                    <a:pt x="5236" y="1293"/>
                  </a:lnTo>
                  <a:lnTo>
                    <a:pt x="5224" y="1295"/>
                  </a:lnTo>
                  <a:lnTo>
                    <a:pt x="5213" y="1293"/>
                  </a:lnTo>
                  <a:lnTo>
                    <a:pt x="5201" y="1290"/>
                  </a:lnTo>
                  <a:lnTo>
                    <a:pt x="5189" y="1285"/>
                  </a:lnTo>
                  <a:lnTo>
                    <a:pt x="5181" y="1276"/>
                  </a:lnTo>
                  <a:lnTo>
                    <a:pt x="5182" y="1260"/>
                  </a:lnTo>
                  <a:lnTo>
                    <a:pt x="5174" y="1249"/>
                  </a:lnTo>
                  <a:lnTo>
                    <a:pt x="5171" y="1238"/>
                  </a:lnTo>
                  <a:lnTo>
                    <a:pt x="5182" y="1233"/>
                  </a:lnTo>
                  <a:lnTo>
                    <a:pt x="5172" y="1228"/>
                  </a:lnTo>
                  <a:lnTo>
                    <a:pt x="5160" y="1225"/>
                  </a:lnTo>
                  <a:lnTo>
                    <a:pt x="5153" y="1216"/>
                  </a:lnTo>
                  <a:lnTo>
                    <a:pt x="5155" y="1204"/>
                  </a:lnTo>
                  <a:lnTo>
                    <a:pt x="5158" y="1193"/>
                  </a:lnTo>
                  <a:lnTo>
                    <a:pt x="5164" y="1182"/>
                  </a:lnTo>
                  <a:lnTo>
                    <a:pt x="5174" y="1175"/>
                  </a:lnTo>
                  <a:lnTo>
                    <a:pt x="5181" y="1162"/>
                  </a:lnTo>
                  <a:lnTo>
                    <a:pt x="5174" y="1153"/>
                  </a:lnTo>
                  <a:lnTo>
                    <a:pt x="5176" y="1142"/>
                  </a:lnTo>
                  <a:lnTo>
                    <a:pt x="5170" y="1132"/>
                  </a:lnTo>
                  <a:lnTo>
                    <a:pt x="5158" y="1126"/>
                  </a:lnTo>
                  <a:lnTo>
                    <a:pt x="5149" y="1119"/>
                  </a:lnTo>
                  <a:lnTo>
                    <a:pt x="5144" y="1108"/>
                  </a:lnTo>
                  <a:lnTo>
                    <a:pt x="5136" y="1095"/>
                  </a:lnTo>
                  <a:lnTo>
                    <a:pt x="5127" y="1086"/>
                  </a:lnTo>
                  <a:lnTo>
                    <a:pt x="5119" y="1078"/>
                  </a:lnTo>
                  <a:lnTo>
                    <a:pt x="5112" y="1068"/>
                  </a:lnTo>
                  <a:lnTo>
                    <a:pt x="5101" y="1069"/>
                  </a:lnTo>
                  <a:lnTo>
                    <a:pt x="5090" y="1076"/>
                  </a:lnTo>
                  <a:lnTo>
                    <a:pt x="5079" y="1075"/>
                  </a:lnTo>
                  <a:lnTo>
                    <a:pt x="5067" y="1083"/>
                  </a:lnTo>
                  <a:lnTo>
                    <a:pt x="5054" y="1082"/>
                  </a:lnTo>
                  <a:lnTo>
                    <a:pt x="5043" y="1081"/>
                  </a:lnTo>
                  <a:lnTo>
                    <a:pt x="5032" y="1080"/>
                  </a:lnTo>
                  <a:lnTo>
                    <a:pt x="5020" y="1075"/>
                  </a:lnTo>
                  <a:lnTo>
                    <a:pt x="5010" y="1082"/>
                  </a:lnTo>
                  <a:lnTo>
                    <a:pt x="5000" y="1088"/>
                  </a:lnTo>
                  <a:lnTo>
                    <a:pt x="4987" y="1086"/>
                  </a:lnTo>
                  <a:lnTo>
                    <a:pt x="4978" y="1079"/>
                  </a:lnTo>
                  <a:lnTo>
                    <a:pt x="4989" y="1078"/>
                  </a:lnTo>
                  <a:lnTo>
                    <a:pt x="4999" y="1073"/>
                  </a:lnTo>
                  <a:lnTo>
                    <a:pt x="5011" y="1074"/>
                  </a:lnTo>
                  <a:lnTo>
                    <a:pt x="4997" y="1071"/>
                  </a:lnTo>
                  <a:lnTo>
                    <a:pt x="4984" y="1068"/>
                  </a:lnTo>
                  <a:lnTo>
                    <a:pt x="4973" y="1067"/>
                  </a:lnTo>
                  <a:lnTo>
                    <a:pt x="4961" y="1066"/>
                  </a:lnTo>
                  <a:lnTo>
                    <a:pt x="4950" y="1063"/>
                  </a:lnTo>
                  <a:lnTo>
                    <a:pt x="4940" y="1056"/>
                  </a:lnTo>
                  <a:lnTo>
                    <a:pt x="4950" y="1048"/>
                  </a:lnTo>
                  <a:lnTo>
                    <a:pt x="4961" y="1042"/>
                  </a:lnTo>
                  <a:lnTo>
                    <a:pt x="4950" y="1043"/>
                  </a:lnTo>
                  <a:lnTo>
                    <a:pt x="4938" y="1039"/>
                  </a:lnTo>
                  <a:lnTo>
                    <a:pt x="4926" y="1035"/>
                  </a:lnTo>
                  <a:lnTo>
                    <a:pt x="4913" y="1029"/>
                  </a:lnTo>
                  <a:lnTo>
                    <a:pt x="4903" y="1023"/>
                  </a:lnTo>
                  <a:lnTo>
                    <a:pt x="4890" y="1024"/>
                  </a:lnTo>
                  <a:lnTo>
                    <a:pt x="4884" y="1019"/>
                  </a:lnTo>
                  <a:close/>
                  <a:moveTo>
                    <a:pt x="5791" y="2615"/>
                  </a:moveTo>
                  <a:lnTo>
                    <a:pt x="5785" y="2627"/>
                  </a:lnTo>
                  <a:lnTo>
                    <a:pt x="5782" y="2640"/>
                  </a:lnTo>
                  <a:lnTo>
                    <a:pt x="5773" y="2647"/>
                  </a:lnTo>
                  <a:lnTo>
                    <a:pt x="5761" y="2652"/>
                  </a:lnTo>
                  <a:lnTo>
                    <a:pt x="5754" y="2662"/>
                  </a:lnTo>
                  <a:lnTo>
                    <a:pt x="5744" y="2668"/>
                  </a:lnTo>
                  <a:lnTo>
                    <a:pt x="5737" y="2677"/>
                  </a:lnTo>
                  <a:lnTo>
                    <a:pt x="5724" y="2685"/>
                  </a:lnTo>
                  <a:lnTo>
                    <a:pt x="5714" y="2690"/>
                  </a:lnTo>
                  <a:lnTo>
                    <a:pt x="5705" y="2681"/>
                  </a:lnTo>
                  <a:lnTo>
                    <a:pt x="5694" y="2683"/>
                  </a:lnTo>
                  <a:lnTo>
                    <a:pt x="5685" y="2691"/>
                  </a:lnTo>
                  <a:lnTo>
                    <a:pt x="5679" y="2680"/>
                  </a:lnTo>
                  <a:lnTo>
                    <a:pt x="5672" y="2671"/>
                  </a:lnTo>
                  <a:lnTo>
                    <a:pt x="5666" y="2660"/>
                  </a:lnTo>
                  <a:lnTo>
                    <a:pt x="5675" y="2653"/>
                  </a:lnTo>
                  <a:lnTo>
                    <a:pt x="5683" y="2644"/>
                  </a:lnTo>
                  <a:lnTo>
                    <a:pt x="5689" y="2634"/>
                  </a:lnTo>
                  <a:lnTo>
                    <a:pt x="5691" y="2622"/>
                  </a:lnTo>
                  <a:lnTo>
                    <a:pt x="5700" y="2616"/>
                  </a:lnTo>
                  <a:lnTo>
                    <a:pt x="5712" y="2616"/>
                  </a:lnTo>
                  <a:lnTo>
                    <a:pt x="5721" y="2623"/>
                  </a:lnTo>
                  <a:lnTo>
                    <a:pt x="5733" y="2616"/>
                  </a:lnTo>
                  <a:lnTo>
                    <a:pt x="5744" y="2612"/>
                  </a:lnTo>
                  <a:lnTo>
                    <a:pt x="5757" y="2614"/>
                  </a:lnTo>
                  <a:lnTo>
                    <a:pt x="5767" y="2608"/>
                  </a:lnTo>
                  <a:lnTo>
                    <a:pt x="5778" y="2611"/>
                  </a:lnTo>
                  <a:lnTo>
                    <a:pt x="5788" y="2612"/>
                  </a:lnTo>
                  <a:lnTo>
                    <a:pt x="5791" y="2615"/>
                  </a:lnTo>
                  <a:close/>
                  <a:moveTo>
                    <a:pt x="6647" y="3065"/>
                  </a:moveTo>
                  <a:lnTo>
                    <a:pt x="6648" y="3053"/>
                  </a:lnTo>
                  <a:lnTo>
                    <a:pt x="6650" y="3065"/>
                  </a:lnTo>
                  <a:lnTo>
                    <a:pt x="6647" y="3065"/>
                  </a:lnTo>
                  <a:close/>
                  <a:moveTo>
                    <a:pt x="6603" y="2883"/>
                  </a:moveTo>
                  <a:lnTo>
                    <a:pt x="6600" y="2872"/>
                  </a:lnTo>
                  <a:lnTo>
                    <a:pt x="6605" y="2861"/>
                  </a:lnTo>
                  <a:lnTo>
                    <a:pt x="6609" y="2849"/>
                  </a:lnTo>
                  <a:lnTo>
                    <a:pt x="6619" y="2845"/>
                  </a:lnTo>
                  <a:lnTo>
                    <a:pt x="6629" y="2852"/>
                  </a:lnTo>
                  <a:lnTo>
                    <a:pt x="6634" y="2862"/>
                  </a:lnTo>
                  <a:lnTo>
                    <a:pt x="6628" y="2872"/>
                  </a:lnTo>
                  <a:lnTo>
                    <a:pt x="6616" y="2877"/>
                  </a:lnTo>
                  <a:lnTo>
                    <a:pt x="6606" y="2883"/>
                  </a:lnTo>
                  <a:lnTo>
                    <a:pt x="6603" y="2883"/>
                  </a:lnTo>
                  <a:close/>
                  <a:moveTo>
                    <a:pt x="5239" y="2642"/>
                  </a:moveTo>
                  <a:lnTo>
                    <a:pt x="5228" y="2639"/>
                  </a:lnTo>
                  <a:lnTo>
                    <a:pt x="5239" y="2639"/>
                  </a:lnTo>
                  <a:lnTo>
                    <a:pt x="5239" y="2642"/>
                  </a:lnTo>
                  <a:close/>
                  <a:moveTo>
                    <a:pt x="5014" y="2991"/>
                  </a:moveTo>
                  <a:lnTo>
                    <a:pt x="5002" y="2993"/>
                  </a:lnTo>
                  <a:lnTo>
                    <a:pt x="5014" y="2991"/>
                  </a:lnTo>
                  <a:close/>
                  <a:moveTo>
                    <a:pt x="6104" y="3226"/>
                  </a:moveTo>
                  <a:lnTo>
                    <a:pt x="6106" y="3215"/>
                  </a:lnTo>
                  <a:lnTo>
                    <a:pt x="6104" y="3226"/>
                  </a:lnTo>
                  <a:close/>
                  <a:moveTo>
                    <a:pt x="6102" y="3178"/>
                  </a:moveTo>
                  <a:lnTo>
                    <a:pt x="6100" y="3167"/>
                  </a:lnTo>
                  <a:lnTo>
                    <a:pt x="6105" y="3177"/>
                  </a:lnTo>
                  <a:lnTo>
                    <a:pt x="6102" y="3178"/>
                  </a:lnTo>
                  <a:close/>
                  <a:moveTo>
                    <a:pt x="6099" y="3158"/>
                  </a:moveTo>
                  <a:lnTo>
                    <a:pt x="6095" y="3147"/>
                  </a:lnTo>
                  <a:lnTo>
                    <a:pt x="6100" y="3157"/>
                  </a:lnTo>
                  <a:lnTo>
                    <a:pt x="6099" y="3158"/>
                  </a:lnTo>
                  <a:close/>
                  <a:moveTo>
                    <a:pt x="6061" y="3316"/>
                  </a:moveTo>
                  <a:lnTo>
                    <a:pt x="6070" y="3308"/>
                  </a:lnTo>
                  <a:lnTo>
                    <a:pt x="6061" y="3316"/>
                  </a:lnTo>
                  <a:close/>
                  <a:moveTo>
                    <a:pt x="6061" y="3316"/>
                  </a:moveTo>
                  <a:lnTo>
                    <a:pt x="6053" y="3324"/>
                  </a:lnTo>
                  <a:lnTo>
                    <a:pt x="6061" y="3316"/>
                  </a:lnTo>
                  <a:close/>
                  <a:moveTo>
                    <a:pt x="6016" y="2649"/>
                  </a:moveTo>
                  <a:lnTo>
                    <a:pt x="6027" y="2648"/>
                  </a:lnTo>
                  <a:lnTo>
                    <a:pt x="6017" y="2651"/>
                  </a:lnTo>
                  <a:lnTo>
                    <a:pt x="6016" y="2649"/>
                  </a:lnTo>
                  <a:close/>
                  <a:moveTo>
                    <a:pt x="5984" y="2834"/>
                  </a:moveTo>
                  <a:lnTo>
                    <a:pt x="5991" y="2825"/>
                  </a:lnTo>
                  <a:lnTo>
                    <a:pt x="6002" y="2823"/>
                  </a:lnTo>
                  <a:lnTo>
                    <a:pt x="5991" y="2832"/>
                  </a:lnTo>
                  <a:lnTo>
                    <a:pt x="5984" y="2834"/>
                  </a:lnTo>
                  <a:close/>
                  <a:moveTo>
                    <a:pt x="2881" y="3466"/>
                  </a:moveTo>
                  <a:lnTo>
                    <a:pt x="2893" y="3467"/>
                  </a:lnTo>
                  <a:lnTo>
                    <a:pt x="2903" y="3476"/>
                  </a:lnTo>
                  <a:lnTo>
                    <a:pt x="2912" y="3484"/>
                  </a:lnTo>
                  <a:lnTo>
                    <a:pt x="2921" y="3494"/>
                  </a:lnTo>
                  <a:lnTo>
                    <a:pt x="2929" y="3502"/>
                  </a:lnTo>
                  <a:lnTo>
                    <a:pt x="2930" y="3514"/>
                  </a:lnTo>
                  <a:lnTo>
                    <a:pt x="2924" y="3524"/>
                  </a:lnTo>
                  <a:lnTo>
                    <a:pt x="2917" y="3515"/>
                  </a:lnTo>
                  <a:lnTo>
                    <a:pt x="2908" y="3508"/>
                  </a:lnTo>
                  <a:lnTo>
                    <a:pt x="2906" y="3496"/>
                  </a:lnTo>
                  <a:lnTo>
                    <a:pt x="2896" y="3491"/>
                  </a:lnTo>
                  <a:lnTo>
                    <a:pt x="2894" y="3479"/>
                  </a:lnTo>
                  <a:lnTo>
                    <a:pt x="2886" y="3471"/>
                  </a:lnTo>
                  <a:lnTo>
                    <a:pt x="2881" y="3466"/>
                  </a:lnTo>
                  <a:close/>
                  <a:moveTo>
                    <a:pt x="4441" y="2058"/>
                  </a:moveTo>
                  <a:lnTo>
                    <a:pt x="4434" y="2068"/>
                  </a:lnTo>
                  <a:lnTo>
                    <a:pt x="4439" y="2056"/>
                  </a:lnTo>
                  <a:lnTo>
                    <a:pt x="4441" y="2058"/>
                  </a:lnTo>
                  <a:close/>
                  <a:moveTo>
                    <a:pt x="5967" y="3266"/>
                  </a:moveTo>
                  <a:lnTo>
                    <a:pt x="5972" y="3256"/>
                  </a:lnTo>
                  <a:lnTo>
                    <a:pt x="5974" y="3244"/>
                  </a:lnTo>
                  <a:lnTo>
                    <a:pt x="5983" y="3235"/>
                  </a:lnTo>
                  <a:lnTo>
                    <a:pt x="5985" y="3250"/>
                  </a:lnTo>
                  <a:lnTo>
                    <a:pt x="5980" y="3260"/>
                  </a:lnTo>
                  <a:lnTo>
                    <a:pt x="5969" y="3265"/>
                  </a:lnTo>
                  <a:lnTo>
                    <a:pt x="5967" y="3266"/>
                  </a:lnTo>
                  <a:close/>
                  <a:moveTo>
                    <a:pt x="4397" y="2019"/>
                  </a:moveTo>
                  <a:lnTo>
                    <a:pt x="4408" y="2014"/>
                  </a:lnTo>
                  <a:lnTo>
                    <a:pt x="4420" y="2015"/>
                  </a:lnTo>
                  <a:lnTo>
                    <a:pt x="4431" y="2019"/>
                  </a:lnTo>
                  <a:lnTo>
                    <a:pt x="4436" y="2032"/>
                  </a:lnTo>
                  <a:lnTo>
                    <a:pt x="4425" y="2035"/>
                  </a:lnTo>
                  <a:lnTo>
                    <a:pt x="4413" y="2031"/>
                  </a:lnTo>
                  <a:lnTo>
                    <a:pt x="4401" y="2024"/>
                  </a:lnTo>
                  <a:lnTo>
                    <a:pt x="4397" y="2019"/>
                  </a:lnTo>
                  <a:close/>
                  <a:moveTo>
                    <a:pt x="5976" y="3266"/>
                  </a:moveTo>
                  <a:lnTo>
                    <a:pt x="5967" y="3271"/>
                  </a:lnTo>
                  <a:lnTo>
                    <a:pt x="5962" y="3285"/>
                  </a:lnTo>
                  <a:lnTo>
                    <a:pt x="5956" y="3295"/>
                  </a:lnTo>
                  <a:lnTo>
                    <a:pt x="5960" y="3284"/>
                  </a:lnTo>
                  <a:lnTo>
                    <a:pt x="5963" y="3272"/>
                  </a:lnTo>
                  <a:lnTo>
                    <a:pt x="5972" y="3266"/>
                  </a:lnTo>
                  <a:lnTo>
                    <a:pt x="5976" y="3266"/>
                  </a:lnTo>
                  <a:close/>
                  <a:moveTo>
                    <a:pt x="4337" y="2029"/>
                  </a:moveTo>
                  <a:lnTo>
                    <a:pt x="4326" y="2031"/>
                  </a:lnTo>
                  <a:lnTo>
                    <a:pt x="4337" y="2029"/>
                  </a:lnTo>
                  <a:close/>
                  <a:moveTo>
                    <a:pt x="2866" y="3488"/>
                  </a:moveTo>
                  <a:lnTo>
                    <a:pt x="2877" y="3490"/>
                  </a:lnTo>
                  <a:lnTo>
                    <a:pt x="2888" y="3495"/>
                  </a:lnTo>
                  <a:lnTo>
                    <a:pt x="2900" y="3503"/>
                  </a:lnTo>
                  <a:lnTo>
                    <a:pt x="2906" y="3513"/>
                  </a:lnTo>
                  <a:lnTo>
                    <a:pt x="2913" y="3522"/>
                  </a:lnTo>
                  <a:lnTo>
                    <a:pt x="2903" y="3527"/>
                  </a:lnTo>
                  <a:lnTo>
                    <a:pt x="2895" y="3519"/>
                  </a:lnTo>
                  <a:lnTo>
                    <a:pt x="2886" y="3511"/>
                  </a:lnTo>
                  <a:lnTo>
                    <a:pt x="2877" y="3504"/>
                  </a:lnTo>
                  <a:lnTo>
                    <a:pt x="2870" y="3495"/>
                  </a:lnTo>
                  <a:lnTo>
                    <a:pt x="2866" y="3488"/>
                  </a:lnTo>
                  <a:close/>
                  <a:moveTo>
                    <a:pt x="4237" y="2154"/>
                  </a:moveTo>
                  <a:lnTo>
                    <a:pt x="4244" y="2163"/>
                  </a:lnTo>
                  <a:lnTo>
                    <a:pt x="4237" y="2154"/>
                  </a:lnTo>
                  <a:close/>
                  <a:moveTo>
                    <a:pt x="4232" y="2171"/>
                  </a:moveTo>
                  <a:lnTo>
                    <a:pt x="4232" y="2183"/>
                  </a:lnTo>
                  <a:lnTo>
                    <a:pt x="4232" y="2171"/>
                  </a:lnTo>
                  <a:close/>
                  <a:moveTo>
                    <a:pt x="4229" y="2069"/>
                  </a:moveTo>
                  <a:lnTo>
                    <a:pt x="4241" y="2072"/>
                  </a:lnTo>
                  <a:lnTo>
                    <a:pt x="4236" y="2083"/>
                  </a:lnTo>
                  <a:lnTo>
                    <a:pt x="4228" y="2072"/>
                  </a:lnTo>
                  <a:lnTo>
                    <a:pt x="4229" y="2069"/>
                  </a:lnTo>
                  <a:close/>
                  <a:moveTo>
                    <a:pt x="4226" y="2204"/>
                  </a:moveTo>
                  <a:lnTo>
                    <a:pt x="4230" y="2190"/>
                  </a:lnTo>
                  <a:lnTo>
                    <a:pt x="4228" y="2202"/>
                  </a:lnTo>
                  <a:lnTo>
                    <a:pt x="4226" y="2204"/>
                  </a:lnTo>
                  <a:close/>
                  <a:moveTo>
                    <a:pt x="4225" y="2155"/>
                  </a:moveTo>
                  <a:lnTo>
                    <a:pt x="4220" y="2145"/>
                  </a:lnTo>
                  <a:lnTo>
                    <a:pt x="4226" y="2135"/>
                  </a:lnTo>
                  <a:lnTo>
                    <a:pt x="4227" y="2147"/>
                  </a:lnTo>
                  <a:lnTo>
                    <a:pt x="4225" y="2155"/>
                  </a:lnTo>
                  <a:close/>
                  <a:moveTo>
                    <a:pt x="4220" y="2201"/>
                  </a:moveTo>
                  <a:lnTo>
                    <a:pt x="4216" y="2190"/>
                  </a:lnTo>
                  <a:lnTo>
                    <a:pt x="4223" y="2199"/>
                  </a:lnTo>
                  <a:lnTo>
                    <a:pt x="4220" y="2201"/>
                  </a:lnTo>
                  <a:close/>
                  <a:moveTo>
                    <a:pt x="4216" y="2114"/>
                  </a:moveTo>
                  <a:lnTo>
                    <a:pt x="4226" y="2122"/>
                  </a:lnTo>
                  <a:lnTo>
                    <a:pt x="4217" y="2129"/>
                  </a:lnTo>
                  <a:lnTo>
                    <a:pt x="4215" y="2118"/>
                  </a:lnTo>
                  <a:lnTo>
                    <a:pt x="4216" y="2114"/>
                  </a:lnTo>
                  <a:close/>
                  <a:moveTo>
                    <a:pt x="4212" y="2093"/>
                  </a:moveTo>
                  <a:lnTo>
                    <a:pt x="4215" y="2081"/>
                  </a:lnTo>
                  <a:lnTo>
                    <a:pt x="4213" y="2093"/>
                  </a:lnTo>
                  <a:lnTo>
                    <a:pt x="4212" y="2093"/>
                  </a:lnTo>
                  <a:close/>
                  <a:moveTo>
                    <a:pt x="4207" y="2126"/>
                  </a:moveTo>
                  <a:lnTo>
                    <a:pt x="4214" y="2136"/>
                  </a:lnTo>
                  <a:lnTo>
                    <a:pt x="4208" y="2126"/>
                  </a:lnTo>
                  <a:lnTo>
                    <a:pt x="4207" y="2126"/>
                  </a:lnTo>
                  <a:close/>
                  <a:moveTo>
                    <a:pt x="4192" y="2126"/>
                  </a:moveTo>
                  <a:lnTo>
                    <a:pt x="4203" y="2127"/>
                  </a:lnTo>
                  <a:lnTo>
                    <a:pt x="4199" y="2138"/>
                  </a:lnTo>
                  <a:lnTo>
                    <a:pt x="4191" y="2127"/>
                  </a:lnTo>
                  <a:lnTo>
                    <a:pt x="4192" y="2126"/>
                  </a:lnTo>
                  <a:close/>
                  <a:moveTo>
                    <a:pt x="4150" y="2081"/>
                  </a:moveTo>
                  <a:lnTo>
                    <a:pt x="4161" y="2083"/>
                  </a:lnTo>
                  <a:lnTo>
                    <a:pt x="4170" y="2090"/>
                  </a:lnTo>
                  <a:lnTo>
                    <a:pt x="4158" y="2089"/>
                  </a:lnTo>
                  <a:lnTo>
                    <a:pt x="4150" y="2081"/>
                  </a:lnTo>
                  <a:close/>
                  <a:moveTo>
                    <a:pt x="5928" y="3203"/>
                  </a:moveTo>
                  <a:lnTo>
                    <a:pt x="5935" y="3213"/>
                  </a:lnTo>
                  <a:lnTo>
                    <a:pt x="5928" y="3203"/>
                  </a:lnTo>
                  <a:close/>
                  <a:moveTo>
                    <a:pt x="4129" y="2072"/>
                  </a:moveTo>
                  <a:lnTo>
                    <a:pt x="4142" y="2074"/>
                  </a:lnTo>
                  <a:lnTo>
                    <a:pt x="4131" y="2075"/>
                  </a:lnTo>
                  <a:lnTo>
                    <a:pt x="4129" y="2072"/>
                  </a:lnTo>
                  <a:close/>
                  <a:moveTo>
                    <a:pt x="4129" y="2051"/>
                  </a:moveTo>
                  <a:lnTo>
                    <a:pt x="4120" y="2059"/>
                  </a:lnTo>
                  <a:lnTo>
                    <a:pt x="4129" y="2051"/>
                  </a:lnTo>
                  <a:close/>
                  <a:moveTo>
                    <a:pt x="4101" y="2070"/>
                  </a:moveTo>
                  <a:lnTo>
                    <a:pt x="4090" y="2075"/>
                  </a:lnTo>
                  <a:lnTo>
                    <a:pt x="4100" y="2069"/>
                  </a:lnTo>
                  <a:lnTo>
                    <a:pt x="4101" y="2070"/>
                  </a:lnTo>
                  <a:close/>
                  <a:moveTo>
                    <a:pt x="4085" y="2075"/>
                  </a:moveTo>
                  <a:lnTo>
                    <a:pt x="4074" y="2077"/>
                  </a:lnTo>
                  <a:lnTo>
                    <a:pt x="4085" y="2075"/>
                  </a:lnTo>
                  <a:close/>
                  <a:moveTo>
                    <a:pt x="4053" y="2017"/>
                  </a:moveTo>
                  <a:lnTo>
                    <a:pt x="4064" y="2015"/>
                  </a:lnTo>
                  <a:lnTo>
                    <a:pt x="4054" y="2017"/>
                  </a:lnTo>
                  <a:lnTo>
                    <a:pt x="4053" y="2017"/>
                  </a:lnTo>
                  <a:close/>
                  <a:moveTo>
                    <a:pt x="4061" y="2024"/>
                  </a:moveTo>
                  <a:lnTo>
                    <a:pt x="4049" y="2027"/>
                  </a:lnTo>
                  <a:lnTo>
                    <a:pt x="4037" y="2027"/>
                  </a:lnTo>
                  <a:lnTo>
                    <a:pt x="4046" y="2020"/>
                  </a:lnTo>
                  <a:lnTo>
                    <a:pt x="4058" y="2021"/>
                  </a:lnTo>
                  <a:lnTo>
                    <a:pt x="4061" y="2024"/>
                  </a:lnTo>
                  <a:close/>
                  <a:moveTo>
                    <a:pt x="4054" y="2084"/>
                  </a:moveTo>
                  <a:lnTo>
                    <a:pt x="4046" y="2092"/>
                  </a:lnTo>
                  <a:lnTo>
                    <a:pt x="4054" y="2084"/>
                  </a:lnTo>
                  <a:close/>
                  <a:moveTo>
                    <a:pt x="4012" y="2047"/>
                  </a:moveTo>
                  <a:lnTo>
                    <a:pt x="4002" y="2054"/>
                  </a:lnTo>
                  <a:lnTo>
                    <a:pt x="4008" y="2045"/>
                  </a:lnTo>
                  <a:lnTo>
                    <a:pt x="4012" y="2047"/>
                  </a:lnTo>
                  <a:close/>
                  <a:moveTo>
                    <a:pt x="3992" y="1822"/>
                  </a:moveTo>
                  <a:lnTo>
                    <a:pt x="4002" y="1820"/>
                  </a:lnTo>
                  <a:lnTo>
                    <a:pt x="3992" y="1822"/>
                  </a:lnTo>
                  <a:close/>
                  <a:moveTo>
                    <a:pt x="3980" y="1822"/>
                  </a:moveTo>
                  <a:lnTo>
                    <a:pt x="3969" y="1817"/>
                  </a:lnTo>
                  <a:lnTo>
                    <a:pt x="3981" y="1816"/>
                  </a:lnTo>
                  <a:lnTo>
                    <a:pt x="3992" y="1819"/>
                  </a:lnTo>
                  <a:lnTo>
                    <a:pt x="3980" y="1822"/>
                  </a:lnTo>
                  <a:close/>
                  <a:moveTo>
                    <a:pt x="3929" y="2087"/>
                  </a:moveTo>
                  <a:lnTo>
                    <a:pt x="3915" y="2089"/>
                  </a:lnTo>
                  <a:lnTo>
                    <a:pt x="3927" y="2087"/>
                  </a:lnTo>
                  <a:lnTo>
                    <a:pt x="3929" y="2087"/>
                  </a:lnTo>
                  <a:close/>
                  <a:moveTo>
                    <a:pt x="3908" y="1819"/>
                  </a:moveTo>
                  <a:lnTo>
                    <a:pt x="3920" y="1818"/>
                  </a:lnTo>
                  <a:lnTo>
                    <a:pt x="3909" y="1819"/>
                  </a:lnTo>
                  <a:lnTo>
                    <a:pt x="3908" y="1819"/>
                  </a:lnTo>
                  <a:close/>
                  <a:moveTo>
                    <a:pt x="3907" y="2089"/>
                  </a:moveTo>
                  <a:lnTo>
                    <a:pt x="3891" y="2090"/>
                  </a:lnTo>
                  <a:lnTo>
                    <a:pt x="3902" y="2087"/>
                  </a:lnTo>
                  <a:lnTo>
                    <a:pt x="3907" y="2089"/>
                  </a:lnTo>
                  <a:close/>
                  <a:moveTo>
                    <a:pt x="3878" y="2082"/>
                  </a:moveTo>
                  <a:lnTo>
                    <a:pt x="3867" y="2084"/>
                  </a:lnTo>
                  <a:lnTo>
                    <a:pt x="3878" y="2082"/>
                  </a:lnTo>
                  <a:close/>
                  <a:moveTo>
                    <a:pt x="3848" y="2004"/>
                  </a:moveTo>
                  <a:lnTo>
                    <a:pt x="3858" y="2009"/>
                  </a:lnTo>
                  <a:lnTo>
                    <a:pt x="3848" y="2004"/>
                  </a:lnTo>
                  <a:close/>
                  <a:moveTo>
                    <a:pt x="3848" y="2093"/>
                  </a:moveTo>
                  <a:lnTo>
                    <a:pt x="3859" y="2093"/>
                  </a:lnTo>
                  <a:lnTo>
                    <a:pt x="3849" y="2093"/>
                  </a:lnTo>
                  <a:lnTo>
                    <a:pt x="3848" y="2093"/>
                  </a:lnTo>
                  <a:close/>
                  <a:moveTo>
                    <a:pt x="3854" y="2084"/>
                  </a:moveTo>
                  <a:lnTo>
                    <a:pt x="3844" y="2086"/>
                  </a:lnTo>
                  <a:lnTo>
                    <a:pt x="3854" y="2083"/>
                  </a:lnTo>
                  <a:lnTo>
                    <a:pt x="3854" y="2084"/>
                  </a:lnTo>
                  <a:close/>
                  <a:moveTo>
                    <a:pt x="3894" y="1007"/>
                  </a:moveTo>
                  <a:lnTo>
                    <a:pt x="3888" y="1018"/>
                  </a:lnTo>
                  <a:lnTo>
                    <a:pt x="3878" y="1023"/>
                  </a:lnTo>
                  <a:lnTo>
                    <a:pt x="3867" y="1021"/>
                  </a:lnTo>
                  <a:lnTo>
                    <a:pt x="3855" y="1022"/>
                  </a:lnTo>
                  <a:lnTo>
                    <a:pt x="3844" y="1020"/>
                  </a:lnTo>
                  <a:lnTo>
                    <a:pt x="3829" y="1018"/>
                  </a:lnTo>
                  <a:lnTo>
                    <a:pt x="3814" y="1017"/>
                  </a:lnTo>
                  <a:lnTo>
                    <a:pt x="3817" y="1004"/>
                  </a:lnTo>
                  <a:lnTo>
                    <a:pt x="3828" y="1000"/>
                  </a:lnTo>
                  <a:lnTo>
                    <a:pt x="3842" y="998"/>
                  </a:lnTo>
                  <a:lnTo>
                    <a:pt x="3854" y="999"/>
                  </a:lnTo>
                  <a:lnTo>
                    <a:pt x="3866" y="999"/>
                  </a:lnTo>
                  <a:lnTo>
                    <a:pt x="3882" y="1002"/>
                  </a:lnTo>
                  <a:lnTo>
                    <a:pt x="3893" y="1007"/>
                  </a:lnTo>
                  <a:lnTo>
                    <a:pt x="3894" y="1007"/>
                  </a:lnTo>
                  <a:close/>
                  <a:moveTo>
                    <a:pt x="3846" y="887"/>
                  </a:moveTo>
                  <a:lnTo>
                    <a:pt x="3835" y="883"/>
                  </a:lnTo>
                  <a:lnTo>
                    <a:pt x="3827" y="875"/>
                  </a:lnTo>
                  <a:lnTo>
                    <a:pt x="3815" y="870"/>
                  </a:lnTo>
                  <a:lnTo>
                    <a:pt x="3806" y="863"/>
                  </a:lnTo>
                  <a:lnTo>
                    <a:pt x="3795" y="854"/>
                  </a:lnTo>
                  <a:lnTo>
                    <a:pt x="3807" y="851"/>
                  </a:lnTo>
                  <a:lnTo>
                    <a:pt x="3817" y="846"/>
                  </a:lnTo>
                  <a:lnTo>
                    <a:pt x="3827" y="841"/>
                  </a:lnTo>
                  <a:lnTo>
                    <a:pt x="3838" y="836"/>
                  </a:lnTo>
                  <a:lnTo>
                    <a:pt x="3846" y="845"/>
                  </a:lnTo>
                  <a:lnTo>
                    <a:pt x="3858" y="848"/>
                  </a:lnTo>
                  <a:lnTo>
                    <a:pt x="3867" y="859"/>
                  </a:lnTo>
                  <a:lnTo>
                    <a:pt x="3878" y="861"/>
                  </a:lnTo>
                  <a:lnTo>
                    <a:pt x="3886" y="870"/>
                  </a:lnTo>
                  <a:lnTo>
                    <a:pt x="3878" y="879"/>
                  </a:lnTo>
                  <a:lnTo>
                    <a:pt x="3867" y="885"/>
                  </a:lnTo>
                  <a:lnTo>
                    <a:pt x="3854" y="887"/>
                  </a:lnTo>
                  <a:lnTo>
                    <a:pt x="3846" y="887"/>
                  </a:lnTo>
                  <a:close/>
                  <a:moveTo>
                    <a:pt x="3739" y="1792"/>
                  </a:moveTo>
                  <a:lnTo>
                    <a:pt x="3749" y="1787"/>
                  </a:lnTo>
                  <a:lnTo>
                    <a:pt x="3739" y="1792"/>
                  </a:lnTo>
                  <a:close/>
                  <a:moveTo>
                    <a:pt x="3695" y="1790"/>
                  </a:moveTo>
                  <a:lnTo>
                    <a:pt x="3706" y="1791"/>
                  </a:lnTo>
                  <a:lnTo>
                    <a:pt x="3717" y="1793"/>
                  </a:lnTo>
                  <a:lnTo>
                    <a:pt x="3706" y="1793"/>
                  </a:lnTo>
                  <a:lnTo>
                    <a:pt x="3695" y="1790"/>
                  </a:lnTo>
                  <a:close/>
                  <a:moveTo>
                    <a:pt x="3670" y="1793"/>
                  </a:moveTo>
                  <a:lnTo>
                    <a:pt x="3680" y="1789"/>
                  </a:lnTo>
                  <a:lnTo>
                    <a:pt x="3670" y="1793"/>
                  </a:lnTo>
                  <a:close/>
                  <a:moveTo>
                    <a:pt x="3654" y="1104"/>
                  </a:moveTo>
                  <a:lnTo>
                    <a:pt x="3647" y="1115"/>
                  </a:lnTo>
                  <a:lnTo>
                    <a:pt x="3641" y="1126"/>
                  </a:lnTo>
                  <a:lnTo>
                    <a:pt x="3631" y="1134"/>
                  </a:lnTo>
                  <a:lnTo>
                    <a:pt x="3626" y="1144"/>
                  </a:lnTo>
                  <a:lnTo>
                    <a:pt x="3620" y="1154"/>
                  </a:lnTo>
                  <a:lnTo>
                    <a:pt x="3611" y="1162"/>
                  </a:lnTo>
                  <a:lnTo>
                    <a:pt x="3603" y="1172"/>
                  </a:lnTo>
                  <a:lnTo>
                    <a:pt x="3593" y="1178"/>
                  </a:lnTo>
                  <a:lnTo>
                    <a:pt x="3582" y="1181"/>
                  </a:lnTo>
                  <a:lnTo>
                    <a:pt x="3571" y="1177"/>
                  </a:lnTo>
                  <a:lnTo>
                    <a:pt x="3559" y="1173"/>
                  </a:lnTo>
                  <a:lnTo>
                    <a:pt x="3548" y="1174"/>
                  </a:lnTo>
                  <a:lnTo>
                    <a:pt x="3537" y="1170"/>
                  </a:lnTo>
                  <a:lnTo>
                    <a:pt x="3544" y="1159"/>
                  </a:lnTo>
                  <a:lnTo>
                    <a:pt x="3553" y="1153"/>
                  </a:lnTo>
                  <a:lnTo>
                    <a:pt x="3563" y="1147"/>
                  </a:lnTo>
                  <a:lnTo>
                    <a:pt x="3571" y="1139"/>
                  </a:lnTo>
                  <a:lnTo>
                    <a:pt x="3581" y="1129"/>
                  </a:lnTo>
                  <a:lnTo>
                    <a:pt x="3591" y="1124"/>
                  </a:lnTo>
                  <a:lnTo>
                    <a:pt x="3602" y="1120"/>
                  </a:lnTo>
                  <a:lnTo>
                    <a:pt x="3613" y="1117"/>
                  </a:lnTo>
                  <a:lnTo>
                    <a:pt x="3624" y="1110"/>
                  </a:lnTo>
                  <a:lnTo>
                    <a:pt x="3633" y="1102"/>
                  </a:lnTo>
                  <a:lnTo>
                    <a:pt x="3644" y="1102"/>
                  </a:lnTo>
                  <a:lnTo>
                    <a:pt x="3654" y="1104"/>
                  </a:lnTo>
                  <a:close/>
                  <a:moveTo>
                    <a:pt x="3449" y="1126"/>
                  </a:moveTo>
                  <a:lnTo>
                    <a:pt x="3444" y="1143"/>
                  </a:lnTo>
                  <a:lnTo>
                    <a:pt x="3437" y="1152"/>
                  </a:lnTo>
                  <a:lnTo>
                    <a:pt x="3424" y="1150"/>
                  </a:lnTo>
                  <a:lnTo>
                    <a:pt x="3435" y="1143"/>
                  </a:lnTo>
                  <a:lnTo>
                    <a:pt x="3440" y="1132"/>
                  </a:lnTo>
                  <a:lnTo>
                    <a:pt x="3448" y="1125"/>
                  </a:lnTo>
                  <a:lnTo>
                    <a:pt x="3449" y="1126"/>
                  </a:lnTo>
                  <a:close/>
                  <a:moveTo>
                    <a:pt x="3780" y="941"/>
                  </a:moveTo>
                  <a:lnTo>
                    <a:pt x="3769" y="945"/>
                  </a:lnTo>
                  <a:lnTo>
                    <a:pt x="3758" y="949"/>
                  </a:lnTo>
                  <a:lnTo>
                    <a:pt x="3746" y="953"/>
                  </a:lnTo>
                  <a:lnTo>
                    <a:pt x="3735" y="957"/>
                  </a:lnTo>
                  <a:lnTo>
                    <a:pt x="3724" y="957"/>
                  </a:lnTo>
                  <a:lnTo>
                    <a:pt x="3725" y="969"/>
                  </a:lnTo>
                  <a:lnTo>
                    <a:pt x="3733" y="979"/>
                  </a:lnTo>
                  <a:lnTo>
                    <a:pt x="3744" y="984"/>
                  </a:lnTo>
                  <a:lnTo>
                    <a:pt x="3756" y="988"/>
                  </a:lnTo>
                  <a:lnTo>
                    <a:pt x="3747" y="997"/>
                  </a:lnTo>
                  <a:lnTo>
                    <a:pt x="3735" y="995"/>
                  </a:lnTo>
                  <a:lnTo>
                    <a:pt x="3725" y="991"/>
                  </a:lnTo>
                  <a:lnTo>
                    <a:pt x="3729" y="1003"/>
                  </a:lnTo>
                  <a:lnTo>
                    <a:pt x="3740" y="1007"/>
                  </a:lnTo>
                  <a:lnTo>
                    <a:pt x="3746" y="1020"/>
                  </a:lnTo>
                  <a:lnTo>
                    <a:pt x="3738" y="1032"/>
                  </a:lnTo>
                  <a:lnTo>
                    <a:pt x="3726" y="1037"/>
                  </a:lnTo>
                  <a:lnTo>
                    <a:pt x="3714" y="1041"/>
                  </a:lnTo>
                  <a:lnTo>
                    <a:pt x="3703" y="1041"/>
                  </a:lnTo>
                  <a:lnTo>
                    <a:pt x="3692" y="1045"/>
                  </a:lnTo>
                  <a:lnTo>
                    <a:pt x="3681" y="1043"/>
                  </a:lnTo>
                  <a:lnTo>
                    <a:pt x="3681" y="1055"/>
                  </a:lnTo>
                  <a:lnTo>
                    <a:pt x="3685" y="1066"/>
                  </a:lnTo>
                  <a:lnTo>
                    <a:pt x="3677" y="1076"/>
                  </a:lnTo>
                  <a:lnTo>
                    <a:pt x="3666" y="1080"/>
                  </a:lnTo>
                  <a:lnTo>
                    <a:pt x="3655" y="1082"/>
                  </a:lnTo>
                  <a:lnTo>
                    <a:pt x="3644" y="1079"/>
                  </a:lnTo>
                  <a:lnTo>
                    <a:pt x="3633" y="1075"/>
                  </a:lnTo>
                  <a:lnTo>
                    <a:pt x="3624" y="1066"/>
                  </a:lnTo>
                  <a:lnTo>
                    <a:pt x="3620" y="1055"/>
                  </a:lnTo>
                  <a:lnTo>
                    <a:pt x="3624" y="1044"/>
                  </a:lnTo>
                  <a:lnTo>
                    <a:pt x="3625" y="1033"/>
                  </a:lnTo>
                  <a:lnTo>
                    <a:pt x="3632" y="1022"/>
                  </a:lnTo>
                  <a:lnTo>
                    <a:pt x="3636" y="1011"/>
                  </a:lnTo>
                  <a:lnTo>
                    <a:pt x="3625" y="1012"/>
                  </a:lnTo>
                  <a:lnTo>
                    <a:pt x="3615" y="1016"/>
                  </a:lnTo>
                  <a:lnTo>
                    <a:pt x="3604" y="1013"/>
                  </a:lnTo>
                  <a:lnTo>
                    <a:pt x="3594" y="1020"/>
                  </a:lnTo>
                  <a:lnTo>
                    <a:pt x="3600" y="1030"/>
                  </a:lnTo>
                  <a:lnTo>
                    <a:pt x="3602" y="1042"/>
                  </a:lnTo>
                  <a:lnTo>
                    <a:pt x="3592" y="1046"/>
                  </a:lnTo>
                  <a:lnTo>
                    <a:pt x="3579" y="1049"/>
                  </a:lnTo>
                  <a:lnTo>
                    <a:pt x="3567" y="1046"/>
                  </a:lnTo>
                  <a:lnTo>
                    <a:pt x="3573" y="1057"/>
                  </a:lnTo>
                  <a:lnTo>
                    <a:pt x="3583" y="1060"/>
                  </a:lnTo>
                  <a:lnTo>
                    <a:pt x="3588" y="1071"/>
                  </a:lnTo>
                  <a:lnTo>
                    <a:pt x="3579" y="1080"/>
                  </a:lnTo>
                  <a:lnTo>
                    <a:pt x="3568" y="1081"/>
                  </a:lnTo>
                  <a:lnTo>
                    <a:pt x="3569" y="1093"/>
                  </a:lnTo>
                  <a:lnTo>
                    <a:pt x="3559" y="1099"/>
                  </a:lnTo>
                  <a:lnTo>
                    <a:pt x="3547" y="1102"/>
                  </a:lnTo>
                  <a:lnTo>
                    <a:pt x="3541" y="1090"/>
                  </a:lnTo>
                  <a:lnTo>
                    <a:pt x="3533" y="1082"/>
                  </a:lnTo>
                  <a:lnTo>
                    <a:pt x="3524" y="1075"/>
                  </a:lnTo>
                  <a:lnTo>
                    <a:pt x="3523" y="1086"/>
                  </a:lnTo>
                  <a:lnTo>
                    <a:pt x="3523" y="1099"/>
                  </a:lnTo>
                  <a:lnTo>
                    <a:pt x="3511" y="1102"/>
                  </a:lnTo>
                  <a:lnTo>
                    <a:pt x="3525" y="1106"/>
                  </a:lnTo>
                  <a:lnTo>
                    <a:pt x="3532" y="1116"/>
                  </a:lnTo>
                  <a:lnTo>
                    <a:pt x="3520" y="1121"/>
                  </a:lnTo>
                  <a:lnTo>
                    <a:pt x="3512" y="1134"/>
                  </a:lnTo>
                  <a:lnTo>
                    <a:pt x="3500" y="1137"/>
                  </a:lnTo>
                  <a:lnTo>
                    <a:pt x="3491" y="1129"/>
                  </a:lnTo>
                  <a:lnTo>
                    <a:pt x="3485" y="1140"/>
                  </a:lnTo>
                  <a:lnTo>
                    <a:pt x="3472" y="1139"/>
                  </a:lnTo>
                  <a:lnTo>
                    <a:pt x="3473" y="1127"/>
                  </a:lnTo>
                  <a:lnTo>
                    <a:pt x="3473" y="1115"/>
                  </a:lnTo>
                  <a:lnTo>
                    <a:pt x="3462" y="1118"/>
                  </a:lnTo>
                  <a:lnTo>
                    <a:pt x="3457" y="1107"/>
                  </a:lnTo>
                  <a:lnTo>
                    <a:pt x="3460" y="1096"/>
                  </a:lnTo>
                  <a:lnTo>
                    <a:pt x="3450" y="1093"/>
                  </a:lnTo>
                  <a:lnTo>
                    <a:pt x="3438" y="1098"/>
                  </a:lnTo>
                  <a:lnTo>
                    <a:pt x="3442" y="1111"/>
                  </a:lnTo>
                  <a:lnTo>
                    <a:pt x="3446" y="1123"/>
                  </a:lnTo>
                  <a:lnTo>
                    <a:pt x="3436" y="1116"/>
                  </a:lnTo>
                  <a:lnTo>
                    <a:pt x="3425" y="1120"/>
                  </a:lnTo>
                  <a:lnTo>
                    <a:pt x="3415" y="1125"/>
                  </a:lnTo>
                  <a:lnTo>
                    <a:pt x="3406" y="1116"/>
                  </a:lnTo>
                  <a:lnTo>
                    <a:pt x="3393" y="1114"/>
                  </a:lnTo>
                  <a:lnTo>
                    <a:pt x="3381" y="1112"/>
                  </a:lnTo>
                  <a:lnTo>
                    <a:pt x="3372" y="1120"/>
                  </a:lnTo>
                  <a:lnTo>
                    <a:pt x="3362" y="1124"/>
                  </a:lnTo>
                  <a:lnTo>
                    <a:pt x="3359" y="1135"/>
                  </a:lnTo>
                  <a:lnTo>
                    <a:pt x="3349" y="1131"/>
                  </a:lnTo>
                  <a:lnTo>
                    <a:pt x="3339" y="1123"/>
                  </a:lnTo>
                  <a:lnTo>
                    <a:pt x="3345" y="1112"/>
                  </a:lnTo>
                  <a:lnTo>
                    <a:pt x="3352" y="1102"/>
                  </a:lnTo>
                  <a:lnTo>
                    <a:pt x="3338" y="1103"/>
                  </a:lnTo>
                  <a:lnTo>
                    <a:pt x="3348" y="1097"/>
                  </a:lnTo>
                  <a:lnTo>
                    <a:pt x="3335" y="1096"/>
                  </a:lnTo>
                  <a:lnTo>
                    <a:pt x="3326" y="1103"/>
                  </a:lnTo>
                  <a:lnTo>
                    <a:pt x="3322" y="1092"/>
                  </a:lnTo>
                  <a:lnTo>
                    <a:pt x="3333" y="1086"/>
                  </a:lnTo>
                  <a:lnTo>
                    <a:pt x="3342" y="1078"/>
                  </a:lnTo>
                  <a:lnTo>
                    <a:pt x="3349" y="1068"/>
                  </a:lnTo>
                  <a:lnTo>
                    <a:pt x="3359" y="1063"/>
                  </a:lnTo>
                  <a:lnTo>
                    <a:pt x="3371" y="1061"/>
                  </a:lnTo>
                  <a:lnTo>
                    <a:pt x="3381" y="1059"/>
                  </a:lnTo>
                  <a:lnTo>
                    <a:pt x="3393" y="1061"/>
                  </a:lnTo>
                  <a:lnTo>
                    <a:pt x="3406" y="1059"/>
                  </a:lnTo>
                  <a:lnTo>
                    <a:pt x="3415" y="1051"/>
                  </a:lnTo>
                  <a:lnTo>
                    <a:pt x="3421" y="1040"/>
                  </a:lnTo>
                  <a:lnTo>
                    <a:pt x="3428" y="1029"/>
                  </a:lnTo>
                  <a:lnTo>
                    <a:pt x="3438" y="1026"/>
                  </a:lnTo>
                  <a:lnTo>
                    <a:pt x="3449" y="1022"/>
                  </a:lnTo>
                  <a:lnTo>
                    <a:pt x="3459" y="1017"/>
                  </a:lnTo>
                  <a:lnTo>
                    <a:pt x="3470" y="1014"/>
                  </a:lnTo>
                  <a:lnTo>
                    <a:pt x="3479" y="1008"/>
                  </a:lnTo>
                  <a:lnTo>
                    <a:pt x="3483" y="997"/>
                  </a:lnTo>
                  <a:lnTo>
                    <a:pt x="3494" y="989"/>
                  </a:lnTo>
                  <a:lnTo>
                    <a:pt x="3504" y="979"/>
                  </a:lnTo>
                  <a:lnTo>
                    <a:pt x="3513" y="972"/>
                  </a:lnTo>
                  <a:lnTo>
                    <a:pt x="3523" y="966"/>
                  </a:lnTo>
                  <a:lnTo>
                    <a:pt x="3533" y="959"/>
                  </a:lnTo>
                  <a:lnTo>
                    <a:pt x="3542" y="951"/>
                  </a:lnTo>
                  <a:lnTo>
                    <a:pt x="3549" y="940"/>
                  </a:lnTo>
                  <a:lnTo>
                    <a:pt x="3560" y="939"/>
                  </a:lnTo>
                  <a:lnTo>
                    <a:pt x="3571" y="937"/>
                  </a:lnTo>
                  <a:lnTo>
                    <a:pt x="3582" y="934"/>
                  </a:lnTo>
                  <a:lnTo>
                    <a:pt x="3595" y="934"/>
                  </a:lnTo>
                  <a:lnTo>
                    <a:pt x="3608" y="935"/>
                  </a:lnTo>
                  <a:lnTo>
                    <a:pt x="3620" y="933"/>
                  </a:lnTo>
                  <a:lnTo>
                    <a:pt x="3632" y="933"/>
                  </a:lnTo>
                  <a:lnTo>
                    <a:pt x="3642" y="938"/>
                  </a:lnTo>
                  <a:lnTo>
                    <a:pt x="3653" y="938"/>
                  </a:lnTo>
                  <a:lnTo>
                    <a:pt x="3664" y="943"/>
                  </a:lnTo>
                  <a:lnTo>
                    <a:pt x="3675" y="942"/>
                  </a:lnTo>
                  <a:lnTo>
                    <a:pt x="3686" y="938"/>
                  </a:lnTo>
                  <a:lnTo>
                    <a:pt x="3697" y="934"/>
                  </a:lnTo>
                  <a:lnTo>
                    <a:pt x="3687" y="929"/>
                  </a:lnTo>
                  <a:lnTo>
                    <a:pt x="3676" y="924"/>
                  </a:lnTo>
                  <a:lnTo>
                    <a:pt x="3687" y="919"/>
                  </a:lnTo>
                  <a:lnTo>
                    <a:pt x="3697" y="913"/>
                  </a:lnTo>
                  <a:lnTo>
                    <a:pt x="3686" y="912"/>
                  </a:lnTo>
                  <a:lnTo>
                    <a:pt x="3698" y="910"/>
                  </a:lnTo>
                  <a:lnTo>
                    <a:pt x="3710" y="908"/>
                  </a:lnTo>
                  <a:lnTo>
                    <a:pt x="3721" y="909"/>
                  </a:lnTo>
                  <a:lnTo>
                    <a:pt x="3732" y="914"/>
                  </a:lnTo>
                  <a:lnTo>
                    <a:pt x="3740" y="922"/>
                  </a:lnTo>
                  <a:lnTo>
                    <a:pt x="3751" y="924"/>
                  </a:lnTo>
                  <a:lnTo>
                    <a:pt x="3761" y="928"/>
                  </a:lnTo>
                  <a:lnTo>
                    <a:pt x="3772" y="934"/>
                  </a:lnTo>
                  <a:lnTo>
                    <a:pt x="3780" y="941"/>
                  </a:lnTo>
                  <a:close/>
                  <a:moveTo>
                    <a:pt x="4600" y="1991"/>
                  </a:moveTo>
                  <a:lnTo>
                    <a:pt x="4601" y="2002"/>
                  </a:lnTo>
                  <a:lnTo>
                    <a:pt x="4593" y="2012"/>
                  </a:lnTo>
                  <a:lnTo>
                    <a:pt x="4582" y="2010"/>
                  </a:lnTo>
                  <a:lnTo>
                    <a:pt x="4569" y="2008"/>
                  </a:lnTo>
                  <a:lnTo>
                    <a:pt x="4574" y="1996"/>
                  </a:lnTo>
                  <a:lnTo>
                    <a:pt x="4581" y="1987"/>
                  </a:lnTo>
                  <a:lnTo>
                    <a:pt x="4592" y="1989"/>
                  </a:lnTo>
                  <a:lnTo>
                    <a:pt x="4600" y="1991"/>
                  </a:lnTo>
                  <a:close/>
                  <a:moveTo>
                    <a:pt x="3241" y="1429"/>
                  </a:moveTo>
                  <a:lnTo>
                    <a:pt x="3251" y="1424"/>
                  </a:lnTo>
                  <a:lnTo>
                    <a:pt x="3241" y="1429"/>
                  </a:lnTo>
                  <a:close/>
                  <a:moveTo>
                    <a:pt x="7390" y="3628"/>
                  </a:moveTo>
                  <a:lnTo>
                    <a:pt x="7385" y="3639"/>
                  </a:lnTo>
                  <a:lnTo>
                    <a:pt x="7390" y="3628"/>
                  </a:lnTo>
                  <a:close/>
                  <a:moveTo>
                    <a:pt x="7378" y="3731"/>
                  </a:moveTo>
                  <a:lnTo>
                    <a:pt x="7371" y="3740"/>
                  </a:lnTo>
                  <a:lnTo>
                    <a:pt x="7378" y="3731"/>
                  </a:lnTo>
                  <a:close/>
                  <a:moveTo>
                    <a:pt x="7361" y="3501"/>
                  </a:moveTo>
                  <a:lnTo>
                    <a:pt x="7350" y="3505"/>
                  </a:lnTo>
                  <a:lnTo>
                    <a:pt x="7361" y="3501"/>
                  </a:lnTo>
                  <a:close/>
                  <a:moveTo>
                    <a:pt x="7195" y="3450"/>
                  </a:moveTo>
                  <a:lnTo>
                    <a:pt x="7205" y="3445"/>
                  </a:lnTo>
                  <a:lnTo>
                    <a:pt x="7195" y="3450"/>
                  </a:lnTo>
                  <a:close/>
                  <a:moveTo>
                    <a:pt x="7203" y="3693"/>
                  </a:moveTo>
                  <a:lnTo>
                    <a:pt x="7192" y="3695"/>
                  </a:lnTo>
                  <a:lnTo>
                    <a:pt x="7203" y="3693"/>
                  </a:lnTo>
                  <a:close/>
                  <a:moveTo>
                    <a:pt x="3313" y="1729"/>
                  </a:moveTo>
                  <a:lnTo>
                    <a:pt x="3302" y="1720"/>
                  </a:lnTo>
                  <a:lnTo>
                    <a:pt x="3294" y="1712"/>
                  </a:lnTo>
                  <a:lnTo>
                    <a:pt x="3289" y="1699"/>
                  </a:lnTo>
                  <a:lnTo>
                    <a:pt x="3284" y="1688"/>
                  </a:lnTo>
                  <a:lnTo>
                    <a:pt x="3277" y="1678"/>
                  </a:lnTo>
                  <a:lnTo>
                    <a:pt x="3267" y="1667"/>
                  </a:lnTo>
                  <a:lnTo>
                    <a:pt x="3259" y="1658"/>
                  </a:lnTo>
                  <a:lnTo>
                    <a:pt x="3247" y="1651"/>
                  </a:lnTo>
                  <a:lnTo>
                    <a:pt x="3234" y="1647"/>
                  </a:lnTo>
                  <a:lnTo>
                    <a:pt x="3223" y="1645"/>
                  </a:lnTo>
                  <a:lnTo>
                    <a:pt x="3211" y="1640"/>
                  </a:lnTo>
                  <a:lnTo>
                    <a:pt x="3201" y="1634"/>
                  </a:lnTo>
                  <a:lnTo>
                    <a:pt x="3189" y="1628"/>
                  </a:lnTo>
                  <a:lnTo>
                    <a:pt x="3199" y="1624"/>
                  </a:lnTo>
                  <a:lnTo>
                    <a:pt x="3189" y="1622"/>
                  </a:lnTo>
                  <a:lnTo>
                    <a:pt x="3177" y="1622"/>
                  </a:lnTo>
                  <a:lnTo>
                    <a:pt x="3164" y="1624"/>
                  </a:lnTo>
                  <a:lnTo>
                    <a:pt x="3152" y="1625"/>
                  </a:lnTo>
                  <a:lnTo>
                    <a:pt x="3140" y="1624"/>
                  </a:lnTo>
                  <a:lnTo>
                    <a:pt x="3152" y="1619"/>
                  </a:lnTo>
                  <a:lnTo>
                    <a:pt x="3159" y="1609"/>
                  </a:lnTo>
                  <a:lnTo>
                    <a:pt x="3159" y="1596"/>
                  </a:lnTo>
                  <a:lnTo>
                    <a:pt x="3168" y="1587"/>
                  </a:lnTo>
                  <a:lnTo>
                    <a:pt x="3172" y="1575"/>
                  </a:lnTo>
                  <a:lnTo>
                    <a:pt x="3180" y="1565"/>
                  </a:lnTo>
                  <a:lnTo>
                    <a:pt x="3190" y="1556"/>
                  </a:lnTo>
                  <a:lnTo>
                    <a:pt x="3200" y="1551"/>
                  </a:lnTo>
                  <a:lnTo>
                    <a:pt x="3197" y="1539"/>
                  </a:lnTo>
                  <a:lnTo>
                    <a:pt x="3201" y="1528"/>
                  </a:lnTo>
                  <a:lnTo>
                    <a:pt x="3194" y="1517"/>
                  </a:lnTo>
                  <a:lnTo>
                    <a:pt x="3204" y="1513"/>
                  </a:lnTo>
                  <a:lnTo>
                    <a:pt x="3215" y="1512"/>
                  </a:lnTo>
                  <a:lnTo>
                    <a:pt x="3227" y="1507"/>
                  </a:lnTo>
                  <a:lnTo>
                    <a:pt x="3220" y="1496"/>
                  </a:lnTo>
                  <a:lnTo>
                    <a:pt x="3209" y="1491"/>
                  </a:lnTo>
                  <a:lnTo>
                    <a:pt x="3213" y="1479"/>
                  </a:lnTo>
                  <a:lnTo>
                    <a:pt x="3222" y="1472"/>
                  </a:lnTo>
                  <a:lnTo>
                    <a:pt x="3227" y="1460"/>
                  </a:lnTo>
                  <a:lnTo>
                    <a:pt x="3236" y="1451"/>
                  </a:lnTo>
                  <a:lnTo>
                    <a:pt x="3240" y="1440"/>
                  </a:lnTo>
                  <a:lnTo>
                    <a:pt x="3250" y="1434"/>
                  </a:lnTo>
                  <a:lnTo>
                    <a:pt x="3258" y="1425"/>
                  </a:lnTo>
                  <a:lnTo>
                    <a:pt x="3262" y="1413"/>
                  </a:lnTo>
                  <a:lnTo>
                    <a:pt x="3270" y="1405"/>
                  </a:lnTo>
                  <a:lnTo>
                    <a:pt x="3265" y="1393"/>
                  </a:lnTo>
                  <a:lnTo>
                    <a:pt x="3253" y="1392"/>
                  </a:lnTo>
                  <a:lnTo>
                    <a:pt x="3247" y="1383"/>
                  </a:lnTo>
                  <a:lnTo>
                    <a:pt x="3239" y="1373"/>
                  </a:lnTo>
                  <a:lnTo>
                    <a:pt x="3233" y="1364"/>
                  </a:lnTo>
                  <a:lnTo>
                    <a:pt x="3231" y="1352"/>
                  </a:lnTo>
                  <a:lnTo>
                    <a:pt x="3229" y="1341"/>
                  </a:lnTo>
                  <a:lnTo>
                    <a:pt x="3218" y="1339"/>
                  </a:lnTo>
                  <a:lnTo>
                    <a:pt x="3223" y="1328"/>
                  </a:lnTo>
                  <a:lnTo>
                    <a:pt x="3235" y="1327"/>
                  </a:lnTo>
                  <a:lnTo>
                    <a:pt x="3247" y="1325"/>
                  </a:lnTo>
                  <a:lnTo>
                    <a:pt x="3259" y="1323"/>
                  </a:lnTo>
                  <a:lnTo>
                    <a:pt x="3274" y="1322"/>
                  </a:lnTo>
                  <a:lnTo>
                    <a:pt x="3287" y="1321"/>
                  </a:lnTo>
                  <a:lnTo>
                    <a:pt x="3302" y="1318"/>
                  </a:lnTo>
                  <a:lnTo>
                    <a:pt x="3313" y="1318"/>
                  </a:lnTo>
                  <a:lnTo>
                    <a:pt x="3327" y="1316"/>
                  </a:lnTo>
                  <a:lnTo>
                    <a:pt x="3339" y="1316"/>
                  </a:lnTo>
                  <a:lnTo>
                    <a:pt x="3351" y="1315"/>
                  </a:lnTo>
                  <a:lnTo>
                    <a:pt x="3362" y="1314"/>
                  </a:lnTo>
                  <a:lnTo>
                    <a:pt x="3374" y="1311"/>
                  </a:lnTo>
                  <a:lnTo>
                    <a:pt x="3385" y="1307"/>
                  </a:lnTo>
                  <a:lnTo>
                    <a:pt x="3398" y="1304"/>
                  </a:lnTo>
                  <a:lnTo>
                    <a:pt x="3412" y="1304"/>
                  </a:lnTo>
                  <a:lnTo>
                    <a:pt x="3426" y="1306"/>
                  </a:lnTo>
                  <a:lnTo>
                    <a:pt x="3438" y="1314"/>
                  </a:lnTo>
                  <a:lnTo>
                    <a:pt x="3450" y="1322"/>
                  </a:lnTo>
                  <a:lnTo>
                    <a:pt x="3462" y="1327"/>
                  </a:lnTo>
                  <a:lnTo>
                    <a:pt x="3476" y="1333"/>
                  </a:lnTo>
                  <a:lnTo>
                    <a:pt x="3489" y="1337"/>
                  </a:lnTo>
                  <a:lnTo>
                    <a:pt x="3500" y="1339"/>
                  </a:lnTo>
                  <a:lnTo>
                    <a:pt x="3511" y="1343"/>
                  </a:lnTo>
                  <a:lnTo>
                    <a:pt x="3523" y="1347"/>
                  </a:lnTo>
                  <a:lnTo>
                    <a:pt x="3514" y="1357"/>
                  </a:lnTo>
                  <a:lnTo>
                    <a:pt x="3526" y="1355"/>
                  </a:lnTo>
                  <a:lnTo>
                    <a:pt x="3533" y="1345"/>
                  </a:lnTo>
                  <a:lnTo>
                    <a:pt x="3544" y="1346"/>
                  </a:lnTo>
                  <a:lnTo>
                    <a:pt x="3555" y="1348"/>
                  </a:lnTo>
                  <a:lnTo>
                    <a:pt x="3557" y="1364"/>
                  </a:lnTo>
                  <a:lnTo>
                    <a:pt x="3564" y="1373"/>
                  </a:lnTo>
                  <a:lnTo>
                    <a:pt x="3572" y="1364"/>
                  </a:lnTo>
                  <a:lnTo>
                    <a:pt x="3568" y="1353"/>
                  </a:lnTo>
                  <a:lnTo>
                    <a:pt x="3578" y="1347"/>
                  </a:lnTo>
                  <a:lnTo>
                    <a:pt x="3591" y="1344"/>
                  </a:lnTo>
                  <a:lnTo>
                    <a:pt x="3601" y="1342"/>
                  </a:lnTo>
                  <a:lnTo>
                    <a:pt x="3616" y="1339"/>
                  </a:lnTo>
                  <a:lnTo>
                    <a:pt x="3630" y="1341"/>
                  </a:lnTo>
                  <a:lnTo>
                    <a:pt x="3641" y="1343"/>
                  </a:lnTo>
                  <a:lnTo>
                    <a:pt x="3653" y="1345"/>
                  </a:lnTo>
                  <a:lnTo>
                    <a:pt x="3667" y="1351"/>
                  </a:lnTo>
                  <a:lnTo>
                    <a:pt x="3677" y="1357"/>
                  </a:lnTo>
                  <a:lnTo>
                    <a:pt x="3690" y="1366"/>
                  </a:lnTo>
                  <a:lnTo>
                    <a:pt x="3703" y="1373"/>
                  </a:lnTo>
                  <a:lnTo>
                    <a:pt x="3713" y="1382"/>
                  </a:lnTo>
                  <a:lnTo>
                    <a:pt x="3722" y="1391"/>
                  </a:lnTo>
                  <a:lnTo>
                    <a:pt x="3733" y="1397"/>
                  </a:lnTo>
                  <a:lnTo>
                    <a:pt x="3742" y="1404"/>
                  </a:lnTo>
                  <a:lnTo>
                    <a:pt x="3754" y="1413"/>
                  </a:lnTo>
                  <a:lnTo>
                    <a:pt x="3765" y="1416"/>
                  </a:lnTo>
                  <a:lnTo>
                    <a:pt x="3775" y="1427"/>
                  </a:lnTo>
                  <a:lnTo>
                    <a:pt x="3782" y="1438"/>
                  </a:lnTo>
                  <a:lnTo>
                    <a:pt x="3774" y="1446"/>
                  </a:lnTo>
                  <a:lnTo>
                    <a:pt x="3763" y="1451"/>
                  </a:lnTo>
                  <a:lnTo>
                    <a:pt x="3752" y="1457"/>
                  </a:lnTo>
                  <a:lnTo>
                    <a:pt x="3739" y="1460"/>
                  </a:lnTo>
                  <a:lnTo>
                    <a:pt x="3729" y="1462"/>
                  </a:lnTo>
                  <a:lnTo>
                    <a:pt x="3718" y="1466"/>
                  </a:lnTo>
                  <a:lnTo>
                    <a:pt x="3704" y="1471"/>
                  </a:lnTo>
                  <a:lnTo>
                    <a:pt x="3694" y="1477"/>
                  </a:lnTo>
                  <a:lnTo>
                    <a:pt x="3683" y="1483"/>
                  </a:lnTo>
                  <a:lnTo>
                    <a:pt x="3671" y="1487"/>
                  </a:lnTo>
                  <a:lnTo>
                    <a:pt x="3659" y="1492"/>
                  </a:lnTo>
                  <a:lnTo>
                    <a:pt x="3647" y="1497"/>
                  </a:lnTo>
                  <a:lnTo>
                    <a:pt x="3636" y="1503"/>
                  </a:lnTo>
                  <a:lnTo>
                    <a:pt x="3624" y="1510"/>
                  </a:lnTo>
                  <a:lnTo>
                    <a:pt x="3612" y="1515"/>
                  </a:lnTo>
                  <a:lnTo>
                    <a:pt x="3599" y="1519"/>
                  </a:lnTo>
                  <a:lnTo>
                    <a:pt x="3589" y="1528"/>
                  </a:lnTo>
                  <a:lnTo>
                    <a:pt x="3576" y="1530"/>
                  </a:lnTo>
                  <a:lnTo>
                    <a:pt x="3565" y="1536"/>
                  </a:lnTo>
                  <a:lnTo>
                    <a:pt x="3555" y="1541"/>
                  </a:lnTo>
                  <a:lnTo>
                    <a:pt x="3551" y="1552"/>
                  </a:lnTo>
                  <a:lnTo>
                    <a:pt x="3544" y="1562"/>
                  </a:lnTo>
                  <a:lnTo>
                    <a:pt x="3541" y="1574"/>
                  </a:lnTo>
                  <a:lnTo>
                    <a:pt x="3533" y="1581"/>
                  </a:lnTo>
                  <a:lnTo>
                    <a:pt x="3522" y="1586"/>
                  </a:lnTo>
                  <a:lnTo>
                    <a:pt x="3513" y="1593"/>
                  </a:lnTo>
                  <a:lnTo>
                    <a:pt x="3500" y="1592"/>
                  </a:lnTo>
                  <a:lnTo>
                    <a:pt x="3489" y="1592"/>
                  </a:lnTo>
                  <a:lnTo>
                    <a:pt x="3491" y="1604"/>
                  </a:lnTo>
                  <a:lnTo>
                    <a:pt x="3485" y="1614"/>
                  </a:lnTo>
                  <a:lnTo>
                    <a:pt x="3476" y="1622"/>
                  </a:lnTo>
                  <a:lnTo>
                    <a:pt x="3477" y="1635"/>
                  </a:lnTo>
                  <a:lnTo>
                    <a:pt x="3473" y="1648"/>
                  </a:lnTo>
                  <a:lnTo>
                    <a:pt x="3475" y="1660"/>
                  </a:lnTo>
                  <a:lnTo>
                    <a:pt x="3470" y="1673"/>
                  </a:lnTo>
                  <a:lnTo>
                    <a:pt x="3456" y="1683"/>
                  </a:lnTo>
                  <a:lnTo>
                    <a:pt x="3441" y="1687"/>
                  </a:lnTo>
                  <a:lnTo>
                    <a:pt x="3429" y="1690"/>
                  </a:lnTo>
                  <a:lnTo>
                    <a:pt x="3416" y="1694"/>
                  </a:lnTo>
                  <a:lnTo>
                    <a:pt x="3405" y="1691"/>
                  </a:lnTo>
                  <a:lnTo>
                    <a:pt x="3396" y="1685"/>
                  </a:lnTo>
                  <a:lnTo>
                    <a:pt x="3385" y="1692"/>
                  </a:lnTo>
                  <a:lnTo>
                    <a:pt x="3378" y="1703"/>
                  </a:lnTo>
                  <a:lnTo>
                    <a:pt x="3367" y="1708"/>
                  </a:lnTo>
                  <a:lnTo>
                    <a:pt x="3353" y="1712"/>
                  </a:lnTo>
                  <a:lnTo>
                    <a:pt x="3341" y="1719"/>
                  </a:lnTo>
                  <a:lnTo>
                    <a:pt x="3332" y="1729"/>
                  </a:lnTo>
                  <a:lnTo>
                    <a:pt x="3321" y="1728"/>
                  </a:lnTo>
                  <a:lnTo>
                    <a:pt x="3313" y="1729"/>
                  </a:lnTo>
                  <a:close/>
                  <a:moveTo>
                    <a:pt x="7089" y="3331"/>
                  </a:moveTo>
                  <a:lnTo>
                    <a:pt x="7084" y="3341"/>
                  </a:lnTo>
                  <a:lnTo>
                    <a:pt x="7089" y="3331"/>
                  </a:lnTo>
                  <a:close/>
                  <a:moveTo>
                    <a:pt x="7055" y="3288"/>
                  </a:moveTo>
                  <a:lnTo>
                    <a:pt x="7065" y="3282"/>
                  </a:lnTo>
                  <a:lnTo>
                    <a:pt x="7055" y="3288"/>
                  </a:lnTo>
                  <a:close/>
                  <a:moveTo>
                    <a:pt x="7032" y="3254"/>
                  </a:moveTo>
                  <a:lnTo>
                    <a:pt x="7043" y="3254"/>
                  </a:lnTo>
                  <a:lnTo>
                    <a:pt x="7032" y="3254"/>
                  </a:lnTo>
                  <a:close/>
                  <a:moveTo>
                    <a:pt x="7040" y="3259"/>
                  </a:moveTo>
                  <a:lnTo>
                    <a:pt x="7048" y="3268"/>
                  </a:lnTo>
                  <a:lnTo>
                    <a:pt x="7037" y="3273"/>
                  </a:lnTo>
                  <a:lnTo>
                    <a:pt x="7037" y="3261"/>
                  </a:lnTo>
                  <a:lnTo>
                    <a:pt x="7040" y="3259"/>
                  </a:lnTo>
                  <a:close/>
                  <a:moveTo>
                    <a:pt x="7033" y="3223"/>
                  </a:moveTo>
                  <a:lnTo>
                    <a:pt x="7040" y="3214"/>
                  </a:lnTo>
                  <a:lnTo>
                    <a:pt x="7033" y="3223"/>
                  </a:lnTo>
                  <a:close/>
                  <a:moveTo>
                    <a:pt x="7025" y="3228"/>
                  </a:moveTo>
                  <a:lnTo>
                    <a:pt x="7035" y="3233"/>
                  </a:lnTo>
                  <a:lnTo>
                    <a:pt x="7024" y="3235"/>
                  </a:lnTo>
                  <a:lnTo>
                    <a:pt x="7013" y="3234"/>
                  </a:lnTo>
                  <a:lnTo>
                    <a:pt x="7023" y="3229"/>
                  </a:lnTo>
                  <a:lnTo>
                    <a:pt x="7025" y="3228"/>
                  </a:lnTo>
                  <a:close/>
                  <a:moveTo>
                    <a:pt x="7013" y="3189"/>
                  </a:moveTo>
                  <a:lnTo>
                    <a:pt x="7024" y="3190"/>
                  </a:lnTo>
                  <a:lnTo>
                    <a:pt x="7021" y="3201"/>
                  </a:lnTo>
                  <a:lnTo>
                    <a:pt x="7022" y="3212"/>
                  </a:lnTo>
                  <a:lnTo>
                    <a:pt x="7012" y="3214"/>
                  </a:lnTo>
                  <a:lnTo>
                    <a:pt x="7009" y="3202"/>
                  </a:lnTo>
                  <a:lnTo>
                    <a:pt x="7014" y="3192"/>
                  </a:lnTo>
                  <a:lnTo>
                    <a:pt x="7013" y="3189"/>
                  </a:lnTo>
                  <a:close/>
                  <a:moveTo>
                    <a:pt x="7018" y="3239"/>
                  </a:moveTo>
                  <a:lnTo>
                    <a:pt x="7007" y="3243"/>
                  </a:lnTo>
                  <a:lnTo>
                    <a:pt x="7018" y="3239"/>
                  </a:lnTo>
                  <a:close/>
                  <a:moveTo>
                    <a:pt x="7004" y="3108"/>
                  </a:moveTo>
                  <a:lnTo>
                    <a:pt x="7003" y="3120"/>
                  </a:lnTo>
                  <a:lnTo>
                    <a:pt x="6993" y="3115"/>
                  </a:lnTo>
                  <a:lnTo>
                    <a:pt x="7002" y="3108"/>
                  </a:lnTo>
                  <a:lnTo>
                    <a:pt x="7004" y="3108"/>
                  </a:lnTo>
                  <a:close/>
                  <a:moveTo>
                    <a:pt x="7007" y="3136"/>
                  </a:moveTo>
                  <a:lnTo>
                    <a:pt x="6998" y="3143"/>
                  </a:lnTo>
                  <a:lnTo>
                    <a:pt x="7009" y="3147"/>
                  </a:lnTo>
                  <a:lnTo>
                    <a:pt x="6998" y="3147"/>
                  </a:lnTo>
                  <a:lnTo>
                    <a:pt x="7000" y="3135"/>
                  </a:lnTo>
                  <a:lnTo>
                    <a:pt x="7007" y="3136"/>
                  </a:lnTo>
                  <a:close/>
                  <a:moveTo>
                    <a:pt x="6990" y="3143"/>
                  </a:moveTo>
                  <a:lnTo>
                    <a:pt x="6983" y="3134"/>
                  </a:lnTo>
                  <a:lnTo>
                    <a:pt x="6994" y="3131"/>
                  </a:lnTo>
                  <a:lnTo>
                    <a:pt x="6994" y="3142"/>
                  </a:lnTo>
                  <a:lnTo>
                    <a:pt x="6990" y="3143"/>
                  </a:lnTo>
                  <a:close/>
                  <a:moveTo>
                    <a:pt x="5935" y="3235"/>
                  </a:moveTo>
                  <a:lnTo>
                    <a:pt x="5932" y="3246"/>
                  </a:lnTo>
                  <a:lnTo>
                    <a:pt x="5935" y="3235"/>
                  </a:lnTo>
                  <a:close/>
                  <a:moveTo>
                    <a:pt x="5927" y="3636"/>
                  </a:moveTo>
                  <a:lnTo>
                    <a:pt x="5933" y="3626"/>
                  </a:lnTo>
                  <a:lnTo>
                    <a:pt x="5942" y="3619"/>
                  </a:lnTo>
                  <a:lnTo>
                    <a:pt x="5945" y="3631"/>
                  </a:lnTo>
                  <a:lnTo>
                    <a:pt x="5934" y="3633"/>
                  </a:lnTo>
                  <a:lnTo>
                    <a:pt x="5927" y="3636"/>
                  </a:lnTo>
                  <a:close/>
                  <a:moveTo>
                    <a:pt x="5963" y="3372"/>
                  </a:moveTo>
                  <a:lnTo>
                    <a:pt x="5953" y="3375"/>
                  </a:lnTo>
                  <a:lnTo>
                    <a:pt x="5941" y="3380"/>
                  </a:lnTo>
                  <a:lnTo>
                    <a:pt x="5930" y="3381"/>
                  </a:lnTo>
                  <a:lnTo>
                    <a:pt x="5920" y="3386"/>
                  </a:lnTo>
                  <a:lnTo>
                    <a:pt x="5928" y="3378"/>
                  </a:lnTo>
                  <a:lnTo>
                    <a:pt x="5939" y="3376"/>
                  </a:lnTo>
                  <a:lnTo>
                    <a:pt x="5952" y="3373"/>
                  </a:lnTo>
                  <a:lnTo>
                    <a:pt x="5963" y="3371"/>
                  </a:lnTo>
                  <a:lnTo>
                    <a:pt x="5963" y="3372"/>
                  </a:lnTo>
                  <a:close/>
                  <a:moveTo>
                    <a:pt x="5919" y="3127"/>
                  </a:moveTo>
                  <a:lnTo>
                    <a:pt x="5918" y="3139"/>
                  </a:lnTo>
                  <a:lnTo>
                    <a:pt x="5918" y="3128"/>
                  </a:lnTo>
                  <a:lnTo>
                    <a:pt x="5919" y="3127"/>
                  </a:lnTo>
                  <a:close/>
                  <a:moveTo>
                    <a:pt x="5918" y="3203"/>
                  </a:moveTo>
                  <a:lnTo>
                    <a:pt x="5913" y="3193"/>
                  </a:lnTo>
                  <a:lnTo>
                    <a:pt x="5918" y="3203"/>
                  </a:lnTo>
                  <a:close/>
                  <a:moveTo>
                    <a:pt x="5911" y="3196"/>
                  </a:moveTo>
                  <a:lnTo>
                    <a:pt x="5909" y="3207"/>
                  </a:lnTo>
                  <a:lnTo>
                    <a:pt x="5908" y="3196"/>
                  </a:lnTo>
                  <a:lnTo>
                    <a:pt x="5911" y="3196"/>
                  </a:lnTo>
                  <a:close/>
                  <a:moveTo>
                    <a:pt x="5905" y="3258"/>
                  </a:moveTo>
                  <a:lnTo>
                    <a:pt x="5904" y="3246"/>
                  </a:lnTo>
                  <a:lnTo>
                    <a:pt x="5916" y="3242"/>
                  </a:lnTo>
                  <a:lnTo>
                    <a:pt x="5927" y="3237"/>
                  </a:lnTo>
                  <a:lnTo>
                    <a:pt x="5931" y="3226"/>
                  </a:lnTo>
                  <a:lnTo>
                    <a:pt x="5928" y="3239"/>
                  </a:lnTo>
                  <a:lnTo>
                    <a:pt x="5922" y="3248"/>
                  </a:lnTo>
                  <a:lnTo>
                    <a:pt x="5911" y="3254"/>
                  </a:lnTo>
                  <a:lnTo>
                    <a:pt x="5905" y="3258"/>
                  </a:lnTo>
                  <a:close/>
                  <a:moveTo>
                    <a:pt x="6839" y="2866"/>
                  </a:moveTo>
                  <a:lnTo>
                    <a:pt x="6834" y="2872"/>
                  </a:lnTo>
                  <a:lnTo>
                    <a:pt x="6824" y="2868"/>
                  </a:lnTo>
                  <a:lnTo>
                    <a:pt x="6814" y="2861"/>
                  </a:lnTo>
                  <a:lnTo>
                    <a:pt x="6824" y="2857"/>
                  </a:lnTo>
                  <a:lnTo>
                    <a:pt x="6834" y="2862"/>
                  </a:lnTo>
                  <a:lnTo>
                    <a:pt x="6839" y="2866"/>
                  </a:lnTo>
                  <a:close/>
                  <a:moveTo>
                    <a:pt x="5918" y="3296"/>
                  </a:moveTo>
                  <a:lnTo>
                    <a:pt x="5924" y="3286"/>
                  </a:lnTo>
                  <a:lnTo>
                    <a:pt x="5930" y="3275"/>
                  </a:lnTo>
                  <a:lnTo>
                    <a:pt x="5935" y="3264"/>
                  </a:lnTo>
                  <a:lnTo>
                    <a:pt x="5926" y="3271"/>
                  </a:lnTo>
                  <a:lnTo>
                    <a:pt x="5919" y="3281"/>
                  </a:lnTo>
                  <a:lnTo>
                    <a:pt x="5913" y="3290"/>
                  </a:lnTo>
                  <a:lnTo>
                    <a:pt x="5903" y="3285"/>
                  </a:lnTo>
                  <a:lnTo>
                    <a:pt x="5910" y="3276"/>
                  </a:lnTo>
                  <a:lnTo>
                    <a:pt x="5918" y="3264"/>
                  </a:lnTo>
                  <a:lnTo>
                    <a:pt x="5927" y="3256"/>
                  </a:lnTo>
                  <a:lnTo>
                    <a:pt x="5933" y="3246"/>
                  </a:lnTo>
                  <a:lnTo>
                    <a:pt x="5936" y="3235"/>
                  </a:lnTo>
                  <a:lnTo>
                    <a:pt x="5935" y="3246"/>
                  </a:lnTo>
                  <a:lnTo>
                    <a:pt x="5931" y="3258"/>
                  </a:lnTo>
                  <a:lnTo>
                    <a:pt x="5941" y="3252"/>
                  </a:lnTo>
                  <a:lnTo>
                    <a:pt x="5944" y="3241"/>
                  </a:lnTo>
                  <a:lnTo>
                    <a:pt x="5946" y="3229"/>
                  </a:lnTo>
                  <a:lnTo>
                    <a:pt x="5949" y="3218"/>
                  </a:lnTo>
                  <a:lnTo>
                    <a:pt x="5956" y="3227"/>
                  </a:lnTo>
                  <a:lnTo>
                    <a:pt x="5963" y="3237"/>
                  </a:lnTo>
                  <a:lnTo>
                    <a:pt x="5966" y="3248"/>
                  </a:lnTo>
                  <a:lnTo>
                    <a:pt x="5961" y="3263"/>
                  </a:lnTo>
                  <a:lnTo>
                    <a:pt x="5956" y="3276"/>
                  </a:lnTo>
                  <a:lnTo>
                    <a:pt x="5952" y="3287"/>
                  </a:lnTo>
                  <a:lnTo>
                    <a:pt x="5957" y="3271"/>
                  </a:lnTo>
                  <a:lnTo>
                    <a:pt x="5963" y="3255"/>
                  </a:lnTo>
                  <a:lnTo>
                    <a:pt x="5966" y="3243"/>
                  </a:lnTo>
                  <a:lnTo>
                    <a:pt x="5958" y="3255"/>
                  </a:lnTo>
                  <a:lnTo>
                    <a:pt x="5956" y="3266"/>
                  </a:lnTo>
                  <a:lnTo>
                    <a:pt x="5952" y="3278"/>
                  </a:lnTo>
                  <a:lnTo>
                    <a:pt x="5947" y="3289"/>
                  </a:lnTo>
                  <a:lnTo>
                    <a:pt x="5952" y="3278"/>
                  </a:lnTo>
                  <a:lnTo>
                    <a:pt x="5956" y="3264"/>
                  </a:lnTo>
                  <a:lnTo>
                    <a:pt x="5946" y="3270"/>
                  </a:lnTo>
                  <a:lnTo>
                    <a:pt x="5939" y="3283"/>
                  </a:lnTo>
                  <a:lnTo>
                    <a:pt x="5929" y="3287"/>
                  </a:lnTo>
                  <a:lnTo>
                    <a:pt x="5920" y="3293"/>
                  </a:lnTo>
                  <a:lnTo>
                    <a:pt x="5918" y="3296"/>
                  </a:lnTo>
                  <a:close/>
                  <a:moveTo>
                    <a:pt x="5909" y="3511"/>
                  </a:moveTo>
                  <a:lnTo>
                    <a:pt x="5903" y="3522"/>
                  </a:lnTo>
                  <a:lnTo>
                    <a:pt x="5898" y="3511"/>
                  </a:lnTo>
                  <a:lnTo>
                    <a:pt x="5909" y="3511"/>
                  </a:lnTo>
                  <a:close/>
                  <a:moveTo>
                    <a:pt x="5897" y="2925"/>
                  </a:moveTo>
                  <a:lnTo>
                    <a:pt x="5901" y="2914"/>
                  </a:lnTo>
                  <a:lnTo>
                    <a:pt x="5897" y="2925"/>
                  </a:lnTo>
                  <a:close/>
                  <a:moveTo>
                    <a:pt x="5936" y="2670"/>
                  </a:moveTo>
                  <a:lnTo>
                    <a:pt x="5944" y="2679"/>
                  </a:lnTo>
                  <a:lnTo>
                    <a:pt x="5946" y="2690"/>
                  </a:lnTo>
                  <a:lnTo>
                    <a:pt x="5943" y="2701"/>
                  </a:lnTo>
                  <a:lnTo>
                    <a:pt x="5936" y="2712"/>
                  </a:lnTo>
                  <a:lnTo>
                    <a:pt x="5931" y="2725"/>
                  </a:lnTo>
                  <a:lnTo>
                    <a:pt x="5928" y="2737"/>
                  </a:lnTo>
                  <a:lnTo>
                    <a:pt x="5920" y="2747"/>
                  </a:lnTo>
                  <a:lnTo>
                    <a:pt x="5909" y="2743"/>
                  </a:lnTo>
                  <a:lnTo>
                    <a:pt x="5903" y="2734"/>
                  </a:lnTo>
                  <a:lnTo>
                    <a:pt x="5894" y="2728"/>
                  </a:lnTo>
                  <a:lnTo>
                    <a:pt x="5887" y="2718"/>
                  </a:lnTo>
                  <a:lnTo>
                    <a:pt x="5887" y="2707"/>
                  </a:lnTo>
                  <a:lnTo>
                    <a:pt x="5891" y="2695"/>
                  </a:lnTo>
                  <a:lnTo>
                    <a:pt x="5896" y="2684"/>
                  </a:lnTo>
                  <a:lnTo>
                    <a:pt x="5904" y="2675"/>
                  </a:lnTo>
                  <a:lnTo>
                    <a:pt x="5914" y="2669"/>
                  </a:lnTo>
                  <a:lnTo>
                    <a:pt x="5926" y="2666"/>
                  </a:lnTo>
                  <a:lnTo>
                    <a:pt x="5936" y="2670"/>
                  </a:lnTo>
                  <a:close/>
                  <a:moveTo>
                    <a:pt x="5884" y="2938"/>
                  </a:moveTo>
                  <a:lnTo>
                    <a:pt x="5890" y="2927"/>
                  </a:lnTo>
                  <a:lnTo>
                    <a:pt x="5884" y="2938"/>
                  </a:lnTo>
                  <a:close/>
                  <a:moveTo>
                    <a:pt x="5836" y="3525"/>
                  </a:moveTo>
                  <a:lnTo>
                    <a:pt x="5846" y="3533"/>
                  </a:lnTo>
                  <a:lnTo>
                    <a:pt x="5853" y="3542"/>
                  </a:lnTo>
                  <a:lnTo>
                    <a:pt x="5860" y="3554"/>
                  </a:lnTo>
                  <a:lnTo>
                    <a:pt x="5864" y="3565"/>
                  </a:lnTo>
                  <a:lnTo>
                    <a:pt x="5853" y="3566"/>
                  </a:lnTo>
                  <a:lnTo>
                    <a:pt x="5842" y="3564"/>
                  </a:lnTo>
                  <a:lnTo>
                    <a:pt x="5831" y="3558"/>
                  </a:lnTo>
                  <a:lnTo>
                    <a:pt x="5820" y="3554"/>
                  </a:lnTo>
                  <a:lnTo>
                    <a:pt x="5809" y="3553"/>
                  </a:lnTo>
                  <a:lnTo>
                    <a:pt x="5799" y="3548"/>
                  </a:lnTo>
                  <a:lnTo>
                    <a:pt x="5787" y="3546"/>
                  </a:lnTo>
                  <a:lnTo>
                    <a:pt x="5786" y="3534"/>
                  </a:lnTo>
                  <a:lnTo>
                    <a:pt x="5794" y="3527"/>
                  </a:lnTo>
                  <a:lnTo>
                    <a:pt x="5806" y="3525"/>
                  </a:lnTo>
                  <a:lnTo>
                    <a:pt x="5818" y="3524"/>
                  </a:lnTo>
                  <a:lnTo>
                    <a:pt x="5829" y="3525"/>
                  </a:lnTo>
                  <a:lnTo>
                    <a:pt x="5836" y="3525"/>
                  </a:lnTo>
                  <a:close/>
                  <a:moveTo>
                    <a:pt x="7476" y="3957"/>
                  </a:moveTo>
                  <a:lnTo>
                    <a:pt x="7469" y="3947"/>
                  </a:lnTo>
                  <a:lnTo>
                    <a:pt x="7481" y="3950"/>
                  </a:lnTo>
                  <a:lnTo>
                    <a:pt x="7492" y="3949"/>
                  </a:lnTo>
                  <a:lnTo>
                    <a:pt x="7483" y="3956"/>
                  </a:lnTo>
                  <a:lnTo>
                    <a:pt x="7476" y="3957"/>
                  </a:lnTo>
                  <a:close/>
                  <a:moveTo>
                    <a:pt x="7461" y="4007"/>
                  </a:moveTo>
                  <a:lnTo>
                    <a:pt x="7460" y="3994"/>
                  </a:lnTo>
                  <a:lnTo>
                    <a:pt x="7461" y="4006"/>
                  </a:lnTo>
                  <a:lnTo>
                    <a:pt x="7461" y="4007"/>
                  </a:lnTo>
                  <a:close/>
                  <a:moveTo>
                    <a:pt x="7449" y="3835"/>
                  </a:moveTo>
                  <a:lnTo>
                    <a:pt x="7449" y="3823"/>
                  </a:lnTo>
                  <a:lnTo>
                    <a:pt x="7460" y="3820"/>
                  </a:lnTo>
                  <a:lnTo>
                    <a:pt x="7457" y="3832"/>
                  </a:lnTo>
                  <a:lnTo>
                    <a:pt x="7449" y="3835"/>
                  </a:lnTo>
                  <a:close/>
                  <a:moveTo>
                    <a:pt x="7446" y="4013"/>
                  </a:moveTo>
                  <a:lnTo>
                    <a:pt x="7453" y="4003"/>
                  </a:lnTo>
                  <a:lnTo>
                    <a:pt x="7458" y="3992"/>
                  </a:lnTo>
                  <a:lnTo>
                    <a:pt x="7455" y="4005"/>
                  </a:lnTo>
                  <a:lnTo>
                    <a:pt x="7448" y="4014"/>
                  </a:lnTo>
                  <a:lnTo>
                    <a:pt x="7446" y="4013"/>
                  </a:lnTo>
                  <a:close/>
                  <a:moveTo>
                    <a:pt x="7413" y="3842"/>
                  </a:moveTo>
                  <a:lnTo>
                    <a:pt x="7418" y="3831"/>
                  </a:lnTo>
                  <a:lnTo>
                    <a:pt x="7429" y="3829"/>
                  </a:lnTo>
                  <a:lnTo>
                    <a:pt x="7422" y="3838"/>
                  </a:lnTo>
                  <a:lnTo>
                    <a:pt x="7413" y="3842"/>
                  </a:lnTo>
                  <a:close/>
                  <a:moveTo>
                    <a:pt x="7355" y="3982"/>
                  </a:moveTo>
                  <a:lnTo>
                    <a:pt x="7345" y="3987"/>
                  </a:lnTo>
                  <a:lnTo>
                    <a:pt x="7354" y="3982"/>
                  </a:lnTo>
                  <a:lnTo>
                    <a:pt x="7355" y="3982"/>
                  </a:lnTo>
                  <a:close/>
                  <a:moveTo>
                    <a:pt x="7350" y="3988"/>
                  </a:moveTo>
                  <a:lnTo>
                    <a:pt x="7340" y="3994"/>
                  </a:lnTo>
                  <a:lnTo>
                    <a:pt x="7349" y="3989"/>
                  </a:lnTo>
                  <a:lnTo>
                    <a:pt x="7350" y="3988"/>
                  </a:lnTo>
                  <a:close/>
                  <a:moveTo>
                    <a:pt x="7123" y="4284"/>
                  </a:moveTo>
                  <a:lnTo>
                    <a:pt x="7112" y="4290"/>
                  </a:lnTo>
                  <a:lnTo>
                    <a:pt x="7101" y="4290"/>
                  </a:lnTo>
                  <a:lnTo>
                    <a:pt x="7114" y="4289"/>
                  </a:lnTo>
                  <a:lnTo>
                    <a:pt x="7123" y="4284"/>
                  </a:lnTo>
                  <a:close/>
                  <a:moveTo>
                    <a:pt x="7052" y="4160"/>
                  </a:moveTo>
                  <a:lnTo>
                    <a:pt x="7044" y="4169"/>
                  </a:lnTo>
                  <a:lnTo>
                    <a:pt x="7051" y="4159"/>
                  </a:lnTo>
                  <a:lnTo>
                    <a:pt x="7052" y="4160"/>
                  </a:lnTo>
                  <a:close/>
                  <a:moveTo>
                    <a:pt x="7109" y="4111"/>
                  </a:moveTo>
                  <a:lnTo>
                    <a:pt x="7107" y="4123"/>
                  </a:lnTo>
                  <a:lnTo>
                    <a:pt x="7117" y="4128"/>
                  </a:lnTo>
                  <a:lnTo>
                    <a:pt x="7107" y="4132"/>
                  </a:lnTo>
                  <a:lnTo>
                    <a:pt x="7096" y="4136"/>
                  </a:lnTo>
                  <a:lnTo>
                    <a:pt x="7092" y="4146"/>
                  </a:lnTo>
                  <a:lnTo>
                    <a:pt x="7082" y="4153"/>
                  </a:lnTo>
                  <a:lnTo>
                    <a:pt x="7071" y="4156"/>
                  </a:lnTo>
                  <a:lnTo>
                    <a:pt x="7061" y="4160"/>
                  </a:lnTo>
                  <a:lnTo>
                    <a:pt x="7051" y="4154"/>
                  </a:lnTo>
                  <a:lnTo>
                    <a:pt x="7040" y="4158"/>
                  </a:lnTo>
                  <a:lnTo>
                    <a:pt x="7029" y="4160"/>
                  </a:lnTo>
                  <a:lnTo>
                    <a:pt x="7020" y="4153"/>
                  </a:lnTo>
                  <a:lnTo>
                    <a:pt x="7015" y="4142"/>
                  </a:lnTo>
                  <a:lnTo>
                    <a:pt x="7013" y="4130"/>
                  </a:lnTo>
                  <a:lnTo>
                    <a:pt x="7019" y="4120"/>
                  </a:lnTo>
                  <a:lnTo>
                    <a:pt x="7025" y="4108"/>
                  </a:lnTo>
                  <a:lnTo>
                    <a:pt x="7033" y="4099"/>
                  </a:lnTo>
                  <a:lnTo>
                    <a:pt x="7039" y="4089"/>
                  </a:lnTo>
                  <a:lnTo>
                    <a:pt x="7043" y="4078"/>
                  </a:lnTo>
                  <a:lnTo>
                    <a:pt x="7049" y="4068"/>
                  </a:lnTo>
                  <a:lnTo>
                    <a:pt x="7057" y="4059"/>
                  </a:lnTo>
                  <a:lnTo>
                    <a:pt x="7065" y="4046"/>
                  </a:lnTo>
                  <a:lnTo>
                    <a:pt x="7076" y="4045"/>
                  </a:lnTo>
                  <a:lnTo>
                    <a:pt x="7081" y="4055"/>
                  </a:lnTo>
                  <a:lnTo>
                    <a:pt x="7086" y="4066"/>
                  </a:lnTo>
                  <a:lnTo>
                    <a:pt x="7083" y="4078"/>
                  </a:lnTo>
                  <a:lnTo>
                    <a:pt x="7078" y="4089"/>
                  </a:lnTo>
                  <a:lnTo>
                    <a:pt x="7073" y="4100"/>
                  </a:lnTo>
                  <a:lnTo>
                    <a:pt x="7069" y="4114"/>
                  </a:lnTo>
                  <a:lnTo>
                    <a:pt x="7059" y="4118"/>
                  </a:lnTo>
                  <a:lnTo>
                    <a:pt x="7049" y="4122"/>
                  </a:lnTo>
                  <a:lnTo>
                    <a:pt x="7040" y="4129"/>
                  </a:lnTo>
                  <a:lnTo>
                    <a:pt x="7051" y="4124"/>
                  </a:lnTo>
                  <a:lnTo>
                    <a:pt x="7044" y="4134"/>
                  </a:lnTo>
                  <a:lnTo>
                    <a:pt x="7038" y="4144"/>
                  </a:lnTo>
                  <a:lnTo>
                    <a:pt x="7049" y="4145"/>
                  </a:lnTo>
                  <a:lnTo>
                    <a:pt x="7056" y="4154"/>
                  </a:lnTo>
                  <a:lnTo>
                    <a:pt x="7061" y="4143"/>
                  </a:lnTo>
                  <a:lnTo>
                    <a:pt x="7069" y="4135"/>
                  </a:lnTo>
                  <a:lnTo>
                    <a:pt x="7079" y="4128"/>
                  </a:lnTo>
                  <a:lnTo>
                    <a:pt x="7067" y="4131"/>
                  </a:lnTo>
                  <a:lnTo>
                    <a:pt x="7072" y="4120"/>
                  </a:lnTo>
                  <a:lnTo>
                    <a:pt x="7081" y="4112"/>
                  </a:lnTo>
                  <a:lnTo>
                    <a:pt x="7070" y="4118"/>
                  </a:lnTo>
                  <a:lnTo>
                    <a:pt x="7077" y="4106"/>
                  </a:lnTo>
                  <a:lnTo>
                    <a:pt x="7086" y="4100"/>
                  </a:lnTo>
                  <a:lnTo>
                    <a:pt x="7087" y="4112"/>
                  </a:lnTo>
                  <a:lnTo>
                    <a:pt x="7096" y="4106"/>
                  </a:lnTo>
                  <a:lnTo>
                    <a:pt x="7107" y="4108"/>
                  </a:lnTo>
                  <a:lnTo>
                    <a:pt x="7109" y="4111"/>
                  </a:lnTo>
                  <a:close/>
                  <a:moveTo>
                    <a:pt x="7009" y="4000"/>
                  </a:moveTo>
                  <a:lnTo>
                    <a:pt x="7000" y="4009"/>
                  </a:lnTo>
                  <a:lnTo>
                    <a:pt x="7008" y="4000"/>
                  </a:lnTo>
                  <a:lnTo>
                    <a:pt x="7009" y="4000"/>
                  </a:lnTo>
                  <a:close/>
                  <a:moveTo>
                    <a:pt x="6987" y="4028"/>
                  </a:moveTo>
                  <a:lnTo>
                    <a:pt x="6988" y="4016"/>
                  </a:lnTo>
                  <a:lnTo>
                    <a:pt x="6997" y="4008"/>
                  </a:lnTo>
                  <a:lnTo>
                    <a:pt x="7008" y="3998"/>
                  </a:lnTo>
                  <a:lnTo>
                    <a:pt x="7019" y="3994"/>
                  </a:lnTo>
                  <a:lnTo>
                    <a:pt x="7007" y="4000"/>
                  </a:lnTo>
                  <a:lnTo>
                    <a:pt x="6997" y="4008"/>
                  </a:lnTo>
                  <a:lnTo>
                    <a:pt x="6990" y="4017"/>
                  </a:lnTo>
                  <a:lnTo>
                    <a:pt x="6996" y="4027"/>
                  </a:lnTo>
                  <a:lnTo>
                    <a:pt x="6987" y="4028"/>
                  </a:lnTo>
                  <a:close/>
                  <a:moveTo>
                    <a:pt x="6883" y="4081"/>
                  </a:moveTo>
                  <a:lnTo>
                    <a:pt x="6873" y="4074"/>
                  </a:lnTo>
                  <a:lnTo>
                    <a:pt x="6883" y="4080"/>
                  </a:lnTo>
                  <a:lnTo>
                    <a:pt x="6883" y="4081"/>
                  </a:lnTo>
                  <a:close/>
                  <a:moveTo>
                    <a:pt x="6918" y="4111"/>
                  </a:moveTo>
                  <a:lnTo>
                    <a:pt x="6907" y="4115"/>
                  </a:lnTo>
                  <a:lnTo>
                    <a:pt x="6896" y="4110"/>
                  </a:lnTo>
                  <a:lnTo>
                    <a:pt x="6885" y="4107"/>
                  </a:lnTo>
                  <a:lnTo>
                    <a:pt x="6876" y="4099"/>
                  </a:lnTo>
                  <a:lnTo>
                    <a:pt x="6866" y="4096"/>
                  </a:lnTo>
                  <a:lnTo>
                    <a:pt x="6859" y="4086"/>
                  </a:lnTo>
                  <a:lnTo>
                    <a:pt x="6861" y="4075"/>
                  </a:lnTo>
                  <a:lnTo>
                    <a:pt x="6849" y="4077"/>
                  </a:lnTo>
                  <a:lnTo>
                    <a:pt x="6841" y="4068"/>
                  </a:lnTo>
                  <a:lnTo>
                    <a:pt x="6850" y="4059"/>
                  </a:lnTo>
                  <a:lnTo>
                    <a:pt x="6856" y="4049"/>
                  </a:lnTo>
                  <a:lnTo>
                    <a:pt x="6865" y="4041"/>
                  </a:lnTo>
                  <a:lnTo>
                    <a:pt x="6867" y="4053"/>
                  </a:lnTo>
                  <a:lnTo>
                    <a:pt x="6860" y="4063"/>
                  </a:lnTo>
                  <a:lnTo>
                    <a:pt x="6869" y="4071"/>
                  </a:lnTo>
                  <a:lnTo>
                    <a:pt x="6875" y="4080"/>
                  </a:lnTo>
                  <a:lnTo>
                    <a:pt x="6878" y="4092"/>
                  </a:lnTo>
                  <a:lnTo>
                    <a:pt x="6886" y="4083"/>
                  </a:lnTo>
                  <a:lnTo>
                    <a:pt x="6896" y="4085"/>
                  </a:lnTo>
                  <a:lnTo>
                    <a:pt x="6907" y="4088"/>
                  </a:lnTo>
                  <a:lnTo>
                    <a:pt x="6919" y="4092"/>
                  </a:lnTo>
                  <a:lnTo>
                    <a:pt x="6930" y="4092"/>
                  </a:lnTo>
                  <a:lnTo>
                    <a:pt x="6942" y="4091"/>
                  </a:lnTo>
                  <a:lnTo>
                    <a:pt x="6953" y="4089"/>
                  </a:lnTo>
                  <a:lnTo>
                    <a:pt x="6965" y="4089"/>
                  </a:lnTo>
                  <a:lnTo>
                    <a:pt x="6976" y="4088"/>
                  </a:lnTo>
                  <a:lnTo>
                    <a:pt x="6987" y="4089"/>
                  </a:lnTo>
                  <a:lnTo>
                    <a:pt x="6978" y="4097"/>
                  </a:lnTo>
                  <a:lnTo>
                    <a:pt x="6966" y="4098"/>
                  </a:lnTo>
                  <a:lnTo>
                    <a:pt x="6961" y="4108"/>
                  </a:lnTo>
                  <a:lnTo>
                    <a:pt x="6953" y="4116"/>
                  </a:lnTo>
                  <a:lnTo>
                    <a:pt x="6957" y="4127"/>
                  </a:lnTo>
                  <a:lnTo>
                    <a:pt x="6946" y="4130"/>
                  </a:lnTo>
                  <a:lnTo>
                    <a:pt x="6935" y="4129"/>
                  </a:lnTo>
                  <a:lnTo>
                    <a:pt x="6926" y="4122"/>
                  </a:lnTo>
                  <a:lnTo>
                    <a:pt x="6927" y="4110"/>
                  </a:lnTo>
                  <a:lnTo>
                    <a:pt x="6918" y="4111"/>
                  </a:lnTo>
                  <a:close/>
                  <a:moveTo>
                    <a:pt x="6971" y="3877"/>
                  </a:moveTo>
                  <a:lnTo>
                    <a:pt x="6961" y="3873"/>
                  </a:lnTo>
                  <a:lnTo>
                    <a:pt x="6949" y="3870"/>
                  </a:lnTo>
                  <a:lnTo>
                    <a:pt x="6936" y="3867"/>
                  </a:lnTo>
                  <a:lnTo>
                    <a:pt x="6925" y="3865"/>
                  </a:lnTo>
                  <a:lnTo>
                    <a:pt x="6915" y="3861"/>
                  </a:lnTo>
                  <a:lnTo>
                    <a:pt x="6905" y="3855"/>
                  </a:lnTo>
                  <a:lnTo>
                    <a:pt x="6894" y="3850"/>
                  </a:lnTo>
                  <a:lnTo>
                    <a:pt x="6887" y="3839"/>
                  </a:lnTo>
                  <a:lnTo>
                    <a:pt x="6878" y="3831"/>
                  </a:lnTo>
                  <a:lnTo>
                    <a:pt x="6868" y="3825"/>
                  </a:lnTo>
                  <a:lnTo>
                    <a:pt x="6858" y="3821"/>
                  </a:lnTo>
                  <a:lnTo>
                    <a:pt x="6847" y="3817"/>
                  </a:lnTo>
                  <a:lnTo>
                    <a:pt x="6835" y="3811"/>
                  </a:lnTo>
                  <a:lnTo>
                    <a:pt x="6844" y="3805"/>
                  </a:lnTo>
                  <a:lnTo>
                    <a:pt x="6856" y="3803"/>
                  </a:lnTo>
                  <a:lnTo>
                    <a:pt x="6867" y="3806"/>
                  </a:lnTo>
                  <a:lnTo>
                    <a:pt x="6879" y="3809"/>
                  </a:lnTo>
                  <a:lnTo>
                    <a:pt x="6890" y="3811"/>
                  </a:lnTo>
                  <a:lnTo>
                    <a:pt x="6901" y="3813"/>
                  </a:lnTo>
                  <a:lnTo>
                    <a:pt x="6912" y="3816"/>
                  </a:lnTo>
                  <a:lnTo>
                    <a:pt x="6922" y="3819"/>
                  </a:lnTo>
                  <a:lnTo>
                    <a:pt x="6933" y="3824"/>
                  </a:lnTo>
                  <a:lnTo>
                    <a:pt x="6943" y="3827"/>
                  </a:lnTo>
                  <a:lnTo>
                    <a:pt x="6953" y="3832"/>
                  </a:lnTo>
                  <a:lnTo>
                    <a:pt x="6961" y="3841"/>
                  </a:lnTo>
                  <a:lnTo>
                    <a:pt x="6971" y="3846"/>
                  </a:lnTo>
                  <a:lnTo>
                    <a:pt x="6981" y="3850"/>
                  </a:lnTo>
                  <a:lnTo>
                    <a:pt x="6991" y="3853"/>
                  </a:lnTo>
                  <a:lnTo>
                    <a:pt x="6998" y="3862"/>
                  </a:lnTo>
                  <a:lnTo>
                    <a:pt x="7006" y="3871"/>
                  </a:lnTo>
                  <a:lnTo>
                    <a:pt x="6996" y="3877"/>
                  </a:lnTo>
                  <a:lnTo>
                    <a:pt x="6985" y="3876"/>
                  </a:lnTo>
                  <a:lnTo>
                    <a:pt x="6973" y="3876"/>
                  </a:lnTo>
                  <a:lnTo>
                    <a:pt x="6971" y="3877"/>
                  </a:lnTo>
                  <a:close/>
                  <a:moveTo>
                    <a:pt x="6836" y="3964"/>
                  </a:moveTo>
                  <a:lnTo>
                    <a:pt x="6835" y="3977"/>
                  </a:lnTo>
                  <a:lnTo>
                    <a:pt x="6827" y="3986"/>
                  </a:lnTo>
                  <a:lnTo>
                    <a:pt x="6825" y="3975"/>
                  </a:lnTo>
                  <a:lnTo>
                    <a:pt x="6836" y="3971"/>
                  </a:lnTo>
                  <a:lnTo>
                    <a:pt x="6836" y="3964"/>
                  </a:lnTo>
                  <a:close/>
                  <a:moveTo>
                    <a:pt x="6732" y="4254"/>
                  </a:moveTo>
                  <a:lnTo>
                    <a:pt x="6726" y="4265"/>
                  </a:lnTo>
                  <a:lnTo>
                    <a:pt x="6732" y="4254"/>
                  </a:lnTo>
                  <a:close/>
                  <a:moveTo>
                    <a:pt x="7544" y="4000"/>
                  </a:moveTo>
                  <a:lnTo>
                    <a:pt x="7545" y="4012"/>
                  </a:lnTo>
                  <a:lnTo>
                    <a:pt x="7537" y="4020"/>
                  </a:lnTo>
                  <a:lnTo>
                    <a:pt x="7534" y="4032"/>
                  </a:lnTo>
                  <a:lnTo>
                    <a:pt x="7534" y="4044"/>
                  </a:lnTo>
                  <a:lnTo>
                    <a:pt x="7530" y="4055"/>
                  </a:lnTo>
                  <a:lnTo>
                    <a:pt x="7525" y="4066"/>
                  </a:lnTo>
                  <a:lnTo>
                    <a:pt x="7518" y="4075"/>
                  </a:lnTo>
                  <a:lnTo>
                    <a:pt x="7509" y="4067"/>
                  </a:lnTo>
                  <a:lnTo>
                    <a:pt x="7498" y="4073"/>
                  </a:lnTo>
                  <a:lnTo>
                    <a:pt x="7487" y="4072"/>
                  </a:lnTo>
                  <a:lnTo>
                    <a:pt x="7491" y="4059"/>
                  </a:lnTo>
                  <a:lnTo>
                    <a:pt x="7495" y="4047"/>
                  </a:lnTo>
                  <a:lnTo>
                    <a:pt x="7496" y="4036"/>
                  </a:lnTo>
                  <a:lnTo>
                    <a:pt x="7485" y="4036"/>
                  </a:lnTo>
                  <a:lnTo>
                    <a:pt x="7478" y="4045"/>
                  </a:lnTo>
                  <a:lnTo>
                    <a:pt x="7471" y="4055"/>
                  </a:lnTo>
                  <a:lnTo>
                    <a:pt x="7462" y="4062"/>
                  </a:lnTo>
                  <a:lnTo>
                    <a:pt x="7454" y="4055"/>
                  </a:lnTo>
                  <a:lnTo>
                    <a:pt x="7458" y="4044"/>
                  </a:lnTo>
                  <a:lnTo>
                    <a:pt x="7462" y="4032"/>
                  </a:lnTo>
                  <a:lnTo>
                    <a:pt x="7470" y="4024"/>
                  </a:lnTo>
                  <a:lnTo>
                    <a:pt x="7474" y="4013"/>
                  </a:lnTo>
                  <a:lnTo>
                    <a:pt x="7471" y="4001"/>
                  </a:lnTo>
                  <a:lnTo>
                    <a:pt x="7469" y="3989"/>
                  </a:lnTo>
                  <a:lnTo>
                    <a:pt x="7466" y="3978"/>
                  </a:lnTo>
                  <a:lnTo>
                    <a:pt x="7456" y="3975"/>
                  </a:lnTo>
                  <a:lnTo>
                    <a:pt x="7451" y="3986"/>
                  </a:lnTo>
                  <a:lnTo>
                    <a:pt x="7443" y="4000"/>
                  </a:lnTo>
                  <a:lnTo>
                    <a:pt x="7440" y="4011"/>
                  </a:lnTo>
                  <a:lnTo>
                    <a:pt x="7431" y="4017"/>
                  </a:lnTo>
                  <a:lnTo>
                    <a:pt x="7436" y="4007"/>
                  </a:lnTo>
                  <a:lnTo>
                    <a:pt x="7442" y="3996"/>
                  </a:lnTo>
                  <a:lnTo>
                    <a:pt x="7435" y="4005"/>
                  </a:lnTo>
                  <a:lnTo>
                    <a:pt x="7427" y="4014"/>
                  </a:lnTo>
                  <a:lnTo>
                    <a:pt x="7416" y="4016"/>
                  </a:lnTo>
                  <a:lnTo>
                    <a:pt x="7407" y="4023"/>
                  </a:lnTo>
                  <a:lnTo>
                    <a:pt x="7403" y="4033"/>
                  </a:lnTo>
                  <a:lnTo>
                    <a:pt x="7396" y="4042"/>
                  </a:lnTo>
                  <a:lnTo>
                    <a:pt x="7390" y="4052"/>
                  </a:lnTo>
                  <a:lnTo>
                    <a:pt x="7379" y="4056"/>
                  </a:lnTo>
                  <a:lnTo>
                    <a:pt x="7368" y="4054"/>
                  </a:lnTo>
                  <a:lnTo>
                    <a:pt x="7357" y="4056"/>
                  </a:lnTo>
                  <a:lnTo>
                    <a:pt x="7347" y="4051"/>
                  </a:lnTo>
                  <a:lnTo>
                    <a:pt x="7353" y="4040"/>
                  </a:lnTo>
                  <a:lnTo>
                    <a:pt x="7365" y="4038"/>
                  </a:lnTo>
                  <a:lnTo>
                    <a:pt x="7375" y="4034"/>
                  </a:lnTo>
                  <a:lnTo>
                    <a:pt x="7384" y="4026"/>
                  </a:lnTo>
                  <a:lnTo>
                    <a:pt x="7389" y="4015"/>
                  </a:lnTo>
                  <a:lnTo>
                    <a:pt x="7397" y="4007"/>
                  </a:lnTo>
                  <a:lnTo>
                    <a:pt x="7407" y="4004"/>
                  </a:lnTo>
                  <a:lnTo>
                    <a:pt x="7416" y="3995"/>
                  </a:lnTo>
                  <a:lnTo>
                    <a:pt x="7404" y="3997"/>
                  </a:lnTo>
                  <a:lnTo>
                    <a:pt x="7407" y="3986"/>
                  </a:lnTo>
                  <a:lnTo>
                    <a:pt x="7399" y="3996"/>
                  </a:lnTo>
                  <a:lnTo>
                    <a:pt x="7389" y="3993"/>
                  </a:lnTo>
                  <a:lnTo>
                    <a:pt x="7379" y="3986"/>
                  </a:lnTo>
                  <a:lnTo>
                    <a:pt x="7379" y="3998"/>
                  </a:lnTo>
                  <a:lnTo>
                    <a:pt x="7375" y="4009"/>
                  </a:lnTo>
                  <a:lnTo>
                    <a:pt x="7365" y="4006"/>
                  </a:lnTo>
                  <a:lnTo>
                    <a:pt x="7353" y="4008"/>
                  </a:lnTo>
                  <a:lnTo>
                    <a:pt x="7361" y="3998"/>
                  </a:lnTo>
                  <a:lnTo>
                    <a:pt x="7350" y="4003"/>
                  </a:lnTo>
                  <a:lnTo>
                    <a:pt x="7340" y="4007"/>
                  </a:lnTo>
                  <a:lnTo>
                    <a:pt x="7350" y="3999"/>
                  </a:lnTo>
                  <a:lnTo>
                    <a:pt x="7360" y="3994"/>
                  </a:lnTo>
                  <a:lnTo>
                    <a:pt x="7357" y="3983"/>
                  </a:lnTo>
                  <a:lnTo>
                    <a:pt x="7364" y="3972"/>
                  </a:lnTo>
                  <a:lnTo>
                    <a:pt x="7354" y="3979"/>
                  </a:lnTo>
                  <a:lnTo>
                    <a:pt x="7344" y="3986"/>
                  </a:lnTo>
                  <a:lnTo>
                    <a:pt x="7337" y="3977"/>
                  </a:lnTo>
                  <a:lnTo>
                    <a:pt x="7336" y="3988"/>
                  </a:lnTo>
                  <a:lnTo>
                    <a:pt x="7327" y="3994"/>
                  </a:lnTo>
                  <a:lnTo>
                    <a:pt x="7327" y="3983"/>
                  </a:lnTo>
                  <a:lnTo>
                    <a:pt x="7326" y="3994"/>
                  </a:lnTo>
                  <a:lnTo>
                    <a:pt x="7315" y="3995"/>
                  </a:lnTo>
                  <a:lnTo>
                    <a:pt x="7304" y="3995"/>
                  </a:lnTo>
                  <a:lnTo>
                    <a:pt x="7295" y="4002"/>
                  </a:lnTo>
                  <a:lnTo>
                    <a:pt x="7285" y="3997"/>
                  </a:lnTo>
                  <a:lnTo>
                    <a:pt x="7275" y="3991"/>
                  </a:lnTo>
                  <a:lnTo>
                    <a:pt x="7265" y="3998"/>
                  </a:lnTo>
                  <a:lnTo>
                    <a:pt x="7268" y="3986"/>
                  </a:lnTo>
                  <a:lnTo>
                    <a:pt x="7259" y="3994"/>
                  </a:lnTo>
                  <a:lnTo>
                    <a:pt x="7248" y="3995"/>
                  </a:lnTo>
                  <a:lnTo>
                    <a:pt x="7237" y="3994"/>
                  </a:lnTo>
                  <a:lnTo>
                    <a:pt x="7227" y="3991"/>
                  </a:lnTo>
                  <a:lnTo>
                    <a:pt x="7216" y="3988"/>
                  </a:lnTo>
                  <a:lnTo>
                    <a:pt x="7205" y="3991"/>
                  </a:lnTo>
                  <a:lnTo>
                    <a:pt x="7207" y="3980"/>
                  </a:lnTo>
                  <a:lnTo>
                    <a:pt x="7201" y="3990"/>
                  </a:lnTo>
                  <a:lnTo>
                    <a:pt x="7190" y="3992"/>
                  </a:lnTo>
                  <a:lnTo>
                    <a:pt x="7180" y="3997"/>
                  </a:lnTo>
                  <a:lnTo>
                    <a:pt x="7169" y="3997"/>
                  </a:lnTo>
                  <a:lnTo>
                    <a:pt x="7158" y="3998"/>
                  </a:lnTo>
                  <a:lnTo>
                    <a:pt x="7148" y="3995"/>
                  </a:lnTo>
                  <a:lnTo>
                    <a:pt x="7147" y="3984"/>
                  </a:lnTo>
                  <a:lnTo>
                    <a:pt x="7141" y="3974"/>
                  </a:lnTo>
                  <a:lnTo>
                    <a:pt x="7149" y="3965"/>
                  </a:lnTo>
                  <a:lnTo>
                    <a:pt x="7160" y="3956"/>
                  </a:lnTo>
                  <a:lnTo>
                    <a:pt x="7169" y="3949"/>
                  </a:lnTo>
                  <a:lnTo>
                    <a:pt x="7178" y="3942"/>
                  </a:lnTo>
                  <a:lnTo>
                    <a:pt x="7187" y="3932"/>
                  </a:lnTo>
                  <a:lnTo>
                    <a:pt x="7196" y="3926"/>
                  </a:lnTo>
                  <a:lnTo>
                    <a:pt x="7209" y="3922"/>
                  </a:lnTo>
                  <a:lnTo>
                    <a:pt x="7197" y="3921"/>
                  </a:lnTo>
                  <a:lnTo>
                    <a:pt x="7185" y="3919"/>
                  </a:lnTo>
                  <a:lnTo>
                    <a:pt x="7174" y="3921"/>
                  </a:lnTo>
                  <a:lnTo>
                    <a:pt x="7162" y="3921"/>
                  </a:lnTo>
                  <a:lnTo>
                    <a:pt x="7151" y="3925"/>
                  </a:lnTo>
                  <a:lnTo>
                    <a:pt x="7156" y="3915"/>
                  </a:lnTo>
                  <a:lnTo>
                    <a:pt x="7166" y="3909"/>
                  </a:lnTo>
                  <a:lnTo>
                    <a:pt x="7176" y="3902"/>
                  </a:lnTo>
                  <a:lnTo>
                    <a:pt x="7168" y="3911"/>
                  </a:lnTo>
                  <a:lnTo>
                    <a:pt x="7178" y="3917"/>
                  </a:lnTo>
                  <a:lnTo>
                    <a:pt x="7184" y="3908"/>
                  </a:lnTo>
                  <a:lnTo>
                    <a:pt x="7189" y="3897"/>
                  </a:lnTo>
                  <a:lnTo>
                    <a:pt x="7195" y="3886"/>
                  </a:lnTo>
                  <a:lnTo>
                    <a:pt x="7200" y="3875"/>
                  </a:lnTo>
                  <a:lnTo>
                    <a:pt x="7212" y="3876"/>
                  </a:lnTo>
                  <a:lnTo>
                    <a:pt x="7221" y="3883"/>
                  </a:lnTo>
                  <a:lnTo>
                    <a:pt x="7232" y="3885"/>
                  </a:lnTo>
                  <a:lnTo>
                    <a:pt x="7221" y="3880"/>
                  </a:lnTo>
                  <a:lnTo>
                    <a:pt x="7229" y="3871"/>
                  </a:lnTo>
                  <a:lnTo>
                    <a:pt x="7219" y="3867"/>
                  </a:lnTo>
                  <a:lnTo>
                    <a:pt x="7229" y="3863"/>
                  </a:lnTo>
                  <a:lnTo>
                    <a:pt x="7218" y="3862"/>
                  </a:lnTo>
                  <a:lnTo>
                    <a:pt x="7212" y="3851"/>
                  </a:lnTo>
                  <a:lnTo>
                    <a:pt x="7218" y="3841"/>
                  </a:lnTo>
                  <a:lnTo>
                    <a:pt x="7228" y="3835"/>
                  </a:lnTo>
                  <a:lnTo>
                    <a:pt x="7238" y="3842"/>
                  </a:lnTo>
                  <a:lnTo>
                    <a:pt x="7230" y="3833"/>
                  </a:lnTo>
                  <a:lnTo>
                    <a:pt x="7231" y="3819"/>
                  </a:lnTo>
                  <a:lnTo>
                    <a:pt x="7236" y="3810"/>
                  </a:lnTo>
                  <a:lnTo>
                    <a:pt x="7243" y="3796"/>
                  </a:lnTo>
                  <a:lnTo>
                    <a:pt x="7252" y="3801"/>
                  </a:lnTo>
                  <a:lnTo>
                    <a:pt x="7244" y="3793"/>
                  </a:lnTo>
                  <a:lnTo>
                    <a:pt x="7250" y="3783"/>
                  </a:lnTo>
                  <a:lnTo>
                    <a:pt x="7254" y="3769"/>
                  </a:lnTo>
                  <a:lnTo>
                    <a:pt x="7258" y="3758"/>
                  </a:lnTo>
                  <a:lnTo>
                    <a:pt x="7263" y="3747"/>
                  </a:lnTo>
                  <a:lnTo>
                    <a:pt x="7275" y="3747"/>
                  </a:lnTo>
                  <a:lnTo>
                    <a:pt x="7266" y="3740"/>
                  </a:lnTo>
                  <a:lnTo>
                    <a:pt x="7276" y="3735"/>
                  </a:lnTo>
                  <a:lnTo>
                    <a:pt x="7286" y="3725"/>
                  </a:lnTo>
                  <a:lnTo>
                    <a:pt x="7283" y="3714"/>
                  </a:lnTo>
                  <a:lnTo>
                    <a:pt x="7293" y="3708"/>
                  </a:lnTo>
                  <a:lnTo>
                    <a:pt x="7298" y="3698"/>
                  </a:lnTo>
                  <a:lnTo>
                    <a:pt x="7302" y="3687"/>
                  </a:lnTo>
                  <a:lnTo>
                    <a:pt x="7313" y="3681"/>
                  </a:lnTo>
                  <a:lnTo>
                    <a:pt x="7324" y="3676"/>
                  </a:lnTo>
                  <a:lnTo>
                    <a:pt x="7335" y="3670"/>
                  </a:lnTo>
                  <a:lnTo>
                    <a:pt x="7346" y="3665"/>
                  </a:lnTo>
                  <a:lnTo>
                    <a:pt x="7355" y="3672"/>
                  </a:lnTo>
                  <a:lnTo>
                    <a:pt x="7366" y="3674"/>
                  </a:lnTo>
                  <a:lnTo>
                    <a:pt x="7368" y="3662"/>
                  </a:lnTo>
                  <a:lnTo>
                    <a:pt x="7378" y="3663"/>
                  </a:lnTo>
                  <a:lnTo>
                    <a:pt x="7377" y="3675"/>
                  </a:lnTo>
                  <a:lnTo>
                    <a:pt x="7372" y="3685"/>
                  </a:lnTo>
                  <a:lnTo>
                    <a:pt x="7360" y="3685"/>
                  </a:lnTo>
                  <a:lnTo>
                    <a:pt x="7349" y="3683"/>
                  </a:lnTo>
                  <a:lnTo>
                    <a:pt x="7344" y="3694"/>
                  </a:lnTo>
                  <a:lnTo>
                    <a:pt x="7355" y="3695"/>
                  </a:lnTo>
                  <a:lnTo>
                    <a:pt x="7363" y="3703"/>
                  </a:lnTo>
                  <a:lnTo>
                    <a:pt x="7357" y="3713"/>
                  </a:lnTo>
                  <a:lnTo>
                    <a:pt x="7353" y="3726"/>
                  </a:lnTo>
                  <a:lnTo>
                    <a:pt x="7344" y="3733"/>
                  </a:lnTo>
                  <a:lnTo>
                    <a:pt x="7338" y="3724"/>
                  </a:lnTo>
                  <a:lnTo>
                    <a:pt x="7335" y="3735"/>
                  </a:lnTo>
                  <a:lnTo>
                    <a:pt x="7335" y="3747"/>
                  </a:lnTo>
                  <a:lnTo>
                    <a:pt x="7325" y="3754"/>
                  </a:lnTo>
                  <a:lnTo>
                    <a:pt x="7321" y="3765"/>
                  </a:lnTo>
                  <a:lnTo>
                    <a:pt x="7317" y="3776"/>
                  </a:lnTo>
                  <a:lnTo>
                    <a:pt x="7310" y="3785"/>
                  </a:lnTo>
                  <a:lnTo>
                    <a:pt x="7301" y="3796"/>
                  </a:lnTo>
                  <a:lnTo>
                    <a:pt x="7300" y="3807"/>
                  </a:lnTo>
                  <a:lnTo>
                    <a:pt x="7293" y="3817"/>
                  </a:lnTo>
                  <a:lnTo>
                    <a:pt x="7297" y="3829"/>
                  </a:lnTo>
                  <a:lnTo>
                    <a:pt x="7305" y="3821"/>
                  </a:lnTo>
                  <a:lnTo>
                    <a:pt x="7313" y="3813"/>
                  </a:lnTo>
                  <a:lnTo>
                    <a:pt x="7322" y="3805"/>
                  </a:lnTo>
                  <a:lnTo>
                    <a:pt x="7326" y="3795"/>
                  </a:lnTo>
                  <a:lnTo>
                    <a:pt x="7334" y="3787"/>
                  </a:lnTo>
                  <a:lnTo>
                    <a:pt x="7338" y="3798"/>
                  </a:lnTo>
                  <a:lnTo>
                    <a:pt x="7349" y="3795"/>
                  </a:lnTo>
                  <a:lnTo>
                    <a:pt x="7357" y="3803"/>
                  </a:lnTo>
                  <a:lnTo>
                    <a:pt x="7368" y="3801"/>
                  </a:lnTo>
                  <a:lnTo>
                    <a:pt x="7365" y="3812"/>
                  </a:lnTo>
                  <a:lnTo>
                    <a:pt x="7354" y="3815"/>
                  </a:lnTo>
                  <a:lnTo>
                    <a:pt x="7344" y="3820"/>
                  </a:lnTo>
                  <a:lnTo>
                    <a:pt x="7337" y="3829"/>
                  </a:lnTo>
                  <a:lnTo>
                    <a:pt x="7347" y="3824"/>
                  </a:lnTo>
                  <a:lnTo>
                    <a:pt x="7356" y="3830"/>
                  </a:lnTo>
                  <a:lnTo>
                    <a:pt x="7348" y="3838"/>
                  </a:lnTo>
                  <a:lnTo>
                    <a:pt x="7339" y="3845"/>
                  </a:lnTo>
                  <a:lnTo>
                    <a:pt x="7349" y="3839"/>
                  </a:lnTo>
                  <a:lnTo>
                    <a:pt x="7360" y="3841"/>
                  </a:lnTo>
                  <a:lnTo>
                    <a:pt x="7371" y="3841"/>
                  </a:lnTo>
                  <a:lnTo>
                    <a:pt x="7382" y="3840"/>
                  </a:lnTo>
                  <a:lnTo>
                    <a:pt x="7379" y="3851"/>
                  </a:lnTo>
                  <a:lnTo>
                    <a:pt x="7390" y="3853"/>
                  </a:lnTo>
                  <a:lnTo>
                    <a:pt x="7388" y="3842"/>
                  </a:lnTo>
                  <a:lnTo>
                    <a:pt x="7391" y="3853"/>
                  </a:lnTo>
                  <a:lnTo>
                    <a:pt x="7386" y="3864"/>
                  </a:lnTo>
                  <a:lnTo>
                    <a:pt x="7385" y="3876"/>
                  </a:lnTo>
                  <a:lnTo>
                    <a:pt x="7388" y="3865"/>
                  </a:lnTo>
                  <a:lnTo>
                    <a:pt x="7398" y="3859"/>
                  </a:lnTo>
                  <a:lnTo>
                    <a:pt x="7409" y="3856"/>
                  </a:lnTo>
                  <a:lnTo>
                    <a:pt x="7420" y="3852"/>
                  </a:lnTo>
                  <a:lnTo>
                    <a:pt x="7427" y="3844"/>
                  </a:lnTo>
                  <a:lnTo>
                    <a:pt x="7438" y="3835"/>
                  </a:lnTo>
                  <a:lnTo>
                    <a:pt x="7432" y="3846"/>
                  </a:lnTo>
                  <a:lnTo>
                    <a:pt x="7436" y="3858"/>
                  </a:lnTo>
                  <a:lnTo>
                    <a:pt x="7443" y="3847"/>
                  </a:lnTo>
                  <a:lnTo>
                    <a:pt x="7454" y="3847"/>
                  </a:lnTo>
                  <a:lnTo>
                    <a:pt x="7464" y="3843"/>
                  </a:lnTo>
                  <a:lnTo>
                    <a:pt x="7474" y="3848"/>
                  </a:lnTo>
                  <a:lnTo>
                    <a:pt x="7485" y="3852"/>
                  </a:lnTo>
                  <a:lnTo>
                    <a:pt x="7494" y="3859"/>
                  </a:lnTo>
                  <a:lnTo>
                    <a:pt x="7491" y="3871"/>
                  </a:lnTo>
                  <a:lnTo>
                    <a:pt x="7483" y="3879"/>
                  </a:lnTo>
                  <a:lnTo>
                    <a:pt x="7473" y="3883"/>
                  </a:lnTo>
                  <a:lnTo>
                    <a:pt x="7466" y="3893"/>
                  </a:lnTo>
                  <a:lnTo>
                    <a:pt x="7456" y="3897"/>
                  </a:lnTo>
                  <a:lnTo>
                    <a:pt x="7466" y="3901"/>
                  </a:lnTo>
                  <a:lnTo>
                    <a:pt x="7476" y="3895"/>
                  </a:lnTo>
                  <a:lnTo>
                    <a:pt x="7466" y="3903"/>
                  </a:lnTo>
                  <a:lnTo>
                    <a:pt x="7474" y="3911"/>
                  </a:lnTo>
                  <a:lnTo>
                    <a:pt x="7487" y="3907"/>
                  </a:lnTo>
                  <a:lnTo>
                    <a:pt x="7477" y="3913"/>
                  </a:lnTo>
                  <a:lnTo>
                    <a:pt x="7468" y="3920"/>
                  </a:lnTo>
                  <a:lnTo>
                    <a:pt x="7480" y="3917"/>
                  </a:lnTo>
                  <a:lnTo>
                    <a:pt x="7471" y="3925"/>
                  </a:lnTo>
                  <a:lnTo>
                    <a:pt x="7461" y="3930"/>
                  </a:lnTo>
                  <a:lnTo>
                    <a:pt x="7472" y="3927"/>
                  </a:lnTo>
                  <a:lnTo>
                    <a:pt x="7483" y="3922"/>
                  </a:lnTo>
                  <a:lnTo>
                    <a:pt x="7493" y="3926"/>
                  </a:lnTo>
                  <a:lnTo>
                    <a:pt x="7498" y="3915"/>
                  </a:lnTo>
                  <a:lnTo>
                    <a:pt x="7509" y="3919"/>
                  </a:lnTo>
                  <a:lnTo>
                    <a:pt x="7517" y="3912"/>
                  </a:lnTo>
                  <a:lnTo>
                    <a:pt x="7526" y="3919"/>
                  </a:lnTo>
                  <a:lnTo>
                    <a:pt x="7520" y="3930"/>
                  </a:lnTo>
                  <a:lnTo>
                    <a:pt x="7510" y="3934"/>
                  </a:lnTo>
                  <a:lnTo>
                    <a:pt x="7501" y="3942"/>
                  </a:lnTo>
                  <a:lnTo>
                    <a:pt x="7491" y="3947"/>
                  </a:lnTo>
                  <a:lnTo>
                    <a:pt x="7480" y="3948"/>
                  </a:lnTo>
                  <a:lnTo>
                    <a:pt x="7469" y="3945"/>
                  </a:lnTo>
                  <a:lnTo>
                    <a:pt x="7470" y="3957"/>
                  </a:lnTo>
                  <a:lnTo>
                    <a:pt x="7482" y="3958"/>
                  </a:lnTo>
                  <a:lnTo>
                    <a:pt x="7472" y="3962"/>
                  </a:lnTo>
                  <a:lnTo>
                    <a:pt x="7484" y="3962"/>
                  </a:lnTo>
                  <a:lnTo>
                    <a:pt x="7478" y="3972"/>
                  </a:lnTo>
                  <a:lnTo>
                    <a:pt x="7475" y="3983"/>
                  </a:lnTo>
                  <a:lnTo>
                    <a:pt x="7480" y="3994"/>
                  </a:lnTo>
                  <a:lnTo>
                    <a:pt x="7489" y="4002"/>
                  </a:lnTo>
                  <a:lnTo>
                    <a:pt x="7495" y="3992"/>
                  </a:lnTo>
                  <a:lnTo>
                    <a:pt x="7499" y="3979"/>
                  </a:lnTo>
                  <a:lnTo>
                    <a:pt x="7505" y="3970"/>
                  </a:lnTo>
                  <a:lnTo>
                    <a:pt x="7513" y="3961"/>
                  </a:lnTo>
                  <a:lnTo>
                    <a:pt x="7523" y="3958"/>
                  </a:lnTo>
                  <a:lnTo>
                    <a:pt x="7531" y="3950"/>
                  </a:lnTo>
                  <a:lnTo>
                    <a:pt x="7528" y="3961"/>
                  </a:lnTo>
                  <a:lnTo>
                    <a:pt x="7522" y="3971"/>
                  </a:lnTo>
                  <a:lnTo>
                    <a:pt x="7517" y="3982"/>
                  </a:lnTo>
                  <a:lnTo>
                    <a:pt x="7514" y="3993"/>
                  </a:lnTo>
                  <a:lnTo>
                    <a:pt x="7514" y="4005"/>
                  </a:lnTo>
                  <a:lnTo>
                    <a:pt x="7526" y="4004"/>
                  </a:lnTo>
                  <a:lnTo>
                    <a:pt x="7534" y="3995"/>
                  </a:lnTo>
                  <a:lnTo>
                    <a:pt x="7537" y="3984"/>
                  </a:lnTo>
                  <a:lnTo>
                    <a:pt x="7544" y="3992"/>
                  </a:lnTo>
                  <a:lnTo>
                    <a:pt x="7544" y="4000"/>
                  </a:lnTo>
                  <a:close/>
                  <a:moveTo>
                    <a:pt x="5710" y="4134"/>
                  </a:moveTo>
                  <a:lnTo>
                    <a:pt x="5723" y="4130"/>
                  </a:lnTo>
                  <a:lnTo>
                    <a:pt x="5733" y="4128"/>
                  </a:lnTo>
                  <a:lnTo>
                    <a:pt x="5738" y="4139"/>
                  </a:lnTo>
                  <a:lnTo>
                    <a:pt x="5749" y="4141"/>
                  </a:lnTo>
                  <a:lnTo>
                    <a:pt x="5754" y="4131"/>
                  </a:lnTo>
                  <a:lnTo>
                    <a:pt x="5766" y="4127"/>
                  </a:lnTo>
                  <a:lnTo>
                    <a:pt x="5774" y="4137"/>
                  </a:lnTo>
                  <a:lnTo>
                    <a:pt x="5783" y="4129"/>
                  </a:lnTo>
                  <a:lnTo>
                    <a:pt x="5794" y="4137"/>
                  </a:lnTo>
                  <a:lnTo>
                    <a:pt x="5796" y="4148"/>
                  </a:lnTo>
                  <a:lnTo>
                    <a:pt x="5801" y="4136"/>
                  </a:lnTo>
                  <a:lnTo>
                    <a:pt x="5809" y="4146"/>
                  </a:lnTo>
                  <a:lnTo>
                    <a:pt x="5802" y="4156"/>
                  </a:lnTo>
                  <a:lnTo>
                    <a:pt x="5793" y="4165"/>
                  </a:lnTo>
                  <a:lnTo>
                    <a:pt x="5782" y="4162"/>
                  </a:lnTo>
                  <a:lnTo>
                    <a:pt x="5772" y="4158"/>
                  </a:lnTo>
                  <a:lnTo>
                    <a:pt x="5763" y="4152"/>
                  </a:lnTo>
                  <a:lnTo>
                    <a:pt x="5753" y="4147"/>
                  </a:lnTo>
                  <a:lnTo>
                    <a:pt x="5742" y="4144"/>
                  </a:lnTo>
                  <a:lnTo>
                    <a:pt x="5731" y="4144"/>
                  </a:lnTo>
                  <a:lnTo>
                    <a:pt x="5720" y="4140"/>
                  </a:lnTo>
                  <a:lnTo>
                    <a:pt x="5710" y="4134"/>
                  </a:lnTo>
                  <a:close/>
                  <a:moveTo>
                    <a:pt x="5553" y="3989"/>
                  </a:moveTo>
                  <a:lnTo>
                    <a:pt x="5564" y="3983"/>
                  </a:lnTo>
                  <a:lnTo>
                    <a:pt x="5553" y="3989"/>
                  </a:lnTo>
                  <a:close/>
                  <a:moveTo>
                    <a:pt x="5398" y="3948"/>
                  </a:moveTo>
                  <a:lnTo>
                    <a:pt x="5389" y="3956"/>
                  </a:lnTo>
                  <a:lnTo>
                    <a:pt x="5381" y="3964"/>
                  </a:lnTo>
                  <a:lnTo>
                    <a:pt x="5371" y="3967"/>
                  </a:lnTo>
                  <a:lnTo>
                    <a:pt x="5363" y="3975"/>
                  </a:lnTo>
                  <a:lnTo>
                    <a:pt x="5352" y="3978"/>
                  </a:lnTo>
                  <a:lnTo>
                    <a:pt x="5356" y="3967"/>
                  </a:lnTo>
                  <a:lnTo>
                    <a:pt x="5366" y="3963"/>
                  </a:lnTo>
                  <a:lnTo>
                    <a:pt x="5376" y="3958"/>
                  </a:lnTo>
                  <a:lnTo>
                    <a:pt x="5386" y="3952"/>
                  </a:lnTo>
                  <a:lnTo>
                    <a:pt x="5396" y="3949"/>
                  </a:lnTo>
                  <a:lnTo>
                    <a:pt x="5398" y="3948"/>
                  </a:lnTo>
                  <a:close/>
                  <a:moveTo>
                    <a:pt x="5437" y="3895"/>
                  </a:moveTo>
                  <a:lnTo>
                    <a:pt x="5428" y="3901"/>
                  </a:lnTo>
                  <a:lnTo>
                    <a:pt x="5418" y="3898"/>
                  </a:lnTo>
                  <a:lnTo>
                    <a:pt x="5428" y="3894"/>
                  </a:lnTo>
                  <a:lnTo>
                    <a:pt x="5437" y="3895"/>
                  </a:lnTo>
                  <a:close/>
                  <a:moveTo>
                    <a:pt x="19017" y="8392"/>
                  </a:moveTo>
                  <a:lnTo>
                    <a:pt x="19027" y="8398"/>
                  </a:lnTo>
                  <a:lnTo>
                    <a:pt x="19040" y="8400"/>
                  </a:lnTo>
                  <a:lnTo>
                    <a:pt x="19052" y="8403"/>
                  </a:lnTo>
                  <a:lnTo>
                    <a:pt x="19064" y="8407"/>
                  </a:lnTo>
                  <a:lnTo>
                    <a:pt x="19073" y="8415"/>
                  </a:lnTo>
                  <a:lnTo>
                    <a:pt x="19077" y="8426"/>
                  </a:lnTo>
                  <a:lnTo>
                    <a:pt x="19086" y="8438"/>
                  </a:lnTo>
                  <a:lnTo>
                    <a:pt x="19099" y="8443"/>
                  </a:lnTo>
                  <a:lnTo>
                    <a:pt x="19109" y="8451"/>
                  </a:lnTo>
                  <a:lnTo>
                    <a:pt x="19122" y="8455"/>
                  </a:lnTo>
                  <a:lnTo>
                    <a:pt x="19135" y="8462"/>
                  </a:lnTo>
                  <a:lnTo>
                    <a:pt x="19145" y="8460"/>
                  </a:lnTo>
                  <a:lnTo>
                    <a:pt x="19158" y="8457"/>
                  </a:lnTo>
                  <a:lnTo>
                    <a:pt x="19169" y="8449"/>
                  </a:lnTo>
                  <a:lnTo>
                    <a:pt x="19180" y="8441"/>
                  </a:lnTo>
                  <a:lnTo>
                    <a:pt x="19183" y="8429"/>
                  </a:lnTo>
                  <a:lnTo>
                    <a:pt x="19185" y="8417"/>
                  </a:lnTo>
                  <a:lnTo>
                    <a:pt x="19192" y="8406"/>
                  </a:lnTo>
                  <a:lnTo>
                    <a:pt x="19199" y="8396"/>
                  </a:lnTo>
                  <a:lnTo>
                    <a:pt x="19203" y="8385"/>
                  </a:lnTo>
                  <a:lnTo>
                    <a:pt x="19206" y="8373"/>
                  </a:lnTo>
                  <a:lnTo>
                    <a:pt x="19210" y="8361"/>
                  </a:lnTo>
                  <a:lnTo>
                    <a:pt x="19212" y="8350"/>
                  </a:lnTo>
                  <a:lnTo>
                    <a:pt x="19213" y="8336"/>
                  </a:lnTo>
                  <a:lnTo>
                    <a:pt x="19216" y="8317"/>
                  </a:lnTo>
                  <a:lnTo>
                    <a:pt x="19220" y="8306"/>
                  </a:lnTo>
                  <a:lnTo>
                    <a:pt x="19230" y="8300"/>
                  </a:lnTo>
                  <a:lnTo>
                    <a:pt x="19226" y="8287"/>
                  </a:lnTo>
                  <a:lnTo>
                    <a:pt x="19223" y="8273"/>
                  </a:lnTo>
                  <a:lnTo>
                    <a:pt x="19221" y="8259"/>
                  </a:lnTo>
                  <a:lnTo>
                    <a:pt x="19221" y="8242"/>
                  </a:lnTo>
                  <a:lnTo>
                    <a:pt x="19224" y="8228"/>
                  </a:lnTo>
                  <a:lnTo>
                    <a:pt x="19218" y="8216"/>
                  </a:lnTo>
                  <a:lnTo>
                    <a:pt x="19218" y="8200"/>
                  </a:lnTo>
                  <a:lnTo>
                    <a:pt x="19219" y="8188"/>
                  </a:lnTo>
                  <a:lnTo>
                    <a:pt x="19225" y="8176"/>
                  </a:lnTo>
                  <a:lnTo>
                    <a:pt x="19226" y="8162"/>
                  </a:lnTo>
                  <a:lnTo>
                    <a:pt x="19223" y="8151"/>
                  </a:lnTo>
                  <a:lnTo>
                    <a:pt x="19231" y="8142"/>
                  </a:lnTo>
                  <a:lnTo>
                    <a:pt x="19236" y="8130"/>
                  </a:lnTo>
                  <a:lnTo>
                    <a:pt x="19241" y="8141"/>
                  </a:lnTo>
                  <a:lnTo>
                    <a:pt x="19238" y="8130"/>
                  </a:lnTo>
                  <a:lnTo>
                    <a:pt x="19248" y="8124"/>
                  </a:lnTo>
                  <a:lnTo>
                    <a:pt x="19237" y="8125"/>
                  </a:lnTo>
                  <a:lnTo>
                    <a:pt x="19228" y="8116"/>
                  </a:lnTo>
                  <a:lnTo>
                    <a:pt x="19230" y="8103"/>
                  </a:lnTo>
                  <a:lnTo>
                    <a:pt x="19236" y="8089"/>
                  </a:lnTo>
                  <a:lnTo>
                    <a:pt x="19243" y="8099"/>
                  </a:lnTo>
                  <a:lnTo>
                    <a:pt x="19250" y="8090"/>
                  </a:lnTo>
                  <a:lnTo>
                    <a:pt x="19245" y="8077"/>
                  </a:lnTo>
                  <a:lnTo>
                    <a:pt x="19254" y="8069"/>
                  </a:lnTo>
                  <a:lnTo>
                    <a:pt x="19251" y="8057"/>
                  </a:lnTo>
                  <a:lnTo>
                    <a:pt x="19255" y="8046"/>
                  </a:lnTo>
                  <a:lnTo>
                    <a:pt x="19256" y="8033"/>
                  </a:lnTo>
                  <a:lnTo>
                    <a:pt x="19256" y="8020"/>
                  </a:lnTo>
                  <a:lnTo>
                    <a:pt x="19267" y="8015"/>
                  </a:lnTo>
                  <a:lnTo>
                    <a:pt x="19273" y="8004"/>
                  </a:lnTo>
                  <a:lnTo>
                    <a:pt x="19284" y="8005"/>
                  </a:lnTo>
                  <a:lnTo>
                    <a:pt x="19279" y="8015"/>
                  </a:lnTo>
                  <a:lnTo>
                    <a:pt x="19287" y="8024"/>
                  </a:lnTo>
                  <a:lnTo>
                    <a:pt x="19296" y="8031"/>
                  </a:lnTo>
                  <a:lnTo>
                    <a:pt x="19299" y="8043"/>
                  </a:lnTo>
                  <a:lnTo>
                    <a:pt x="19298" y="8058"/>
                  </a:lnTo>
                  <a:lnTo>
                    <a:pt x="19300" y="8070"/>
                  </a:lnTo>
                  <a:lnTo>
                    <a:pt x="19305" y="8080"/>
                  </a:lnTo>
                  <a:lnTo>
                    <a:pt x="19316" y="8080"/>
                  </a:lnTo>
                  <a:lnTo>
                    <a:pt x="19316" y="8092"/>
                  </a:lnTo>
                  <a:lnTo>
                    <a:pt x="19313" y="8105"/>
                  </a:lnTo>
                  <a:lnTo>
                    <a:pt x="19322" y="8111"/>
                  </a:lnTo>
                  <a:lnTo>
                    <a:pt x="19326" y="8122"/>
                  </a:lnTo>
                  <a:lnTo>
                    <a:pt x="19331" y="8133"/>
                  </a:lnTo>
                  <a:lnTo>
                    <a:pt x="19329" y="8145"/>
                  </a:lnTo>
                  <a:lnTo>
                    <a:pt x="19340" y="8141"/>
                  </a:lnTo>
                  <a:lnTo>
                    <a:pt x="19339" y="8154"/>
                  </a:lnTo>
                  <a:lnTo>
                    <a:pt x="19339" y="8166"/>
                  </a:lnTo>
                  <a:lnTo>
                    <a:pt x="19343" y="8177"/>
                  </a:lnTo>
                  <a:lnTo>
                    <a:pt x="19341" y="8190"/>
                  </a:lnTo>
                  <a:lnTo>
                    <a:pt x="19341" y="8204"/>
                  </a:lnTo>
                  <a:lnTo>
                    <a:pt x="19346" y="8216"/>
                  </a:lnTo>
                  <a:lnTo>
                    <a:pt x="19350" y="8229"/>
                  </a:lnTo>
                  <a:lnTo>
                    <a:pt x="19354" y="8242"/>
                  </a:lnTo>
                  <a:lnTo>
                    <a:pt x="19363" y="8248"/>
                  </a:lnTo>
                  <a:lnTo>
                    <a:pt x="19376" y="8243"/>
                  </a:lnTo>
                  <a:lnTo>
                    <a:pt x="19383" y="8234"/>
                  </a:lnTo>
                  <a:lnTo>
                    <a:pt x="19394" y="8234"/>
                  </a:lnTo>
                  <a:lnTo>
                    <a:pt x="19403" y="8240"/>
                  </a:lnTo>
                  <a:lnTo>
                    <a:pt x="19409" y="8251"/>
                  </a:lnTo>
                  <a:lnTo>
                    <a:pt x="19418" y="8257"/>
                  </a:lnTo>
                  <a:lnTo>
                    <a:pt x="19426" y="8266"/>
                  </a:lnTo>
                  <a:lnTo>
                    <a:pt x="19436" y="8271"/>
                  </a:lnTo>
                  <a:lnTo>
                    <a:pt x="19445" y="8280"/>
                  </a:lnTo>
                  <a:lnTo>
                    <a:pt x="19443" y="8291"/>
                  </a:lnTo>
                  <a:lnTo>
                    <a:pt x="19449" y="8300"/>
                  </a:lnTo>
                  <a:lnTo>
                    <a:pt x="19443" y="8310"/>
                  </a:lnTo>
                  <a:lnTo>
                    <a:pt x="19447" y="8321"/>
                  </a:lnTo>
                  <a:lnTo>
                    <a:pt x="19450" y="8333"/>
                  </a:lnTo>
                  <a:lnTo>
                    <a:pt x="19453" y="8345"/>
                  </a:lnTo>
                  <a:lnTo>
                    <a:pt x="19456" y="8356"/>
                  </a:lnTo>
                  <a:lnTo>
                    <a:pt x="19453" y="8368"/>
                  </a:lnTo>
                  <a:lnTo>
                    <a:pt x="19453" y="8380"/>
                  </a:lnTo>
                  <a:lnTo>
                    <a:pt x="19462" y="8391"/>
                  </a:lnTo>
                  <a:lnTo>
                    <a:pt x="19470" y="8400"/>
                  </a:lnTo>
                  <a:lnTo>
                    <a:pt x="19475" y="8410"/>
                  </a:lnTo>
                  <a:lnTo>
                    <a:pt x="19486" y="8407"/>
                  </a:lnTo>
                  <a:lnTo>
                    <a:pt x="19482" y="8418"/>
                  </a:lnTo>
                  <a:lnTo>
                    <a:pt x="19486" y="8429"/>
                  </a:lnTo>
                  <a:lnTo>
                    <a:pt x="19491" y="8440"/>
                  </a:lnTo>
                  <a:lnTo>
                    <a:pt x="19494" y="8452"/>
                  </a:lnTo>
                  <a:lnTo>
                    <a:pt x="19495" y="8466"/>
                  </a:lnTo>
                  <a:lnTo>
                    <a:pt x="19494" y="8478"/>
                  </a:lnTo>
                  <a:lnTo>
                    <a:pt x="19489" y="8488"/>
                  </a:lnTo>
                  <a:lnTo>
                    <a:pt x="19492" y="8500"/>
                  </a:lnTo>
                  <a:lnTo>
                    <a:pt x="19498" y="8510"/>
                  </a:lnTo>
                  <a:lnTo>
                    <a:pt x="19508" y="8516"/>
                  </a:lnTo>
                  <a:lnTo>
                    <a:pt x="19505" y="8531"/>
                  </a:lnTo>
                  <a:lnTo>
                    <a:pt x="19508" y="8544"/>
                  </a:lnTo>
                  <a:lnTo>
                    <a:pt x="19516" y="8552"/>
                  </a:lnTo>
                  <a:lnTo>
                    <a:pt x="19526" y="8559"/>
                  </a:lnTo>
                  <a:lnTo>
                    <a:pt x="19536" y="8563"/>
                  </a:lnTo>
                  <a:lnTo>
                    <a:pt x="19548" y="8564"/>
                  </a:lnTo>
                  <a:lnTo>
                    <a:pt x="19555" y="8573"/>
                  </a:lnTo>
                  <a:lnTo>
                    <a:pt x="19567" y="8574"/>
                  </a:lnTo>
                  <a:lnTo>
                    <a:pt x="19578" y="8578"/>
                  </a:lnTo>
                  <a:lnTo>
                    <a:pt x="19583" y="8589"/>
                  </a:lnTo>
                  <a:lnTo>
                    <a:pt x="19588" y="8601"/>
                  </a:lnTo>
                  <a:lnTo>
                    <a:pt x="19598" y="8594"/>
                  </a:lnTo>
                  <a:lnTo>
                    <a:pt x="19601" y="8605"/>
                  </a:lnTo>
                  <a:lnTo>
                    <a:pt x="19613" y="8606"/>
                  </a:lnTo>
                  <a:lnTo>
                    <a:pt x="19623" y="8613"/>
                  </a:lnTo>
                  <a:lnTo>
                    <a:pt x="19628" y="8623"/>
                  </a:lnTo>
                  <a:lnTo>
                    <a:pt x="19639" y="8620"/>
                  </a:lnTo>
                  <a:lnTo>
                    <a:pt x="19647" y="8628"/>
                  </a:lnTo>
                  <a:lnTo>
                    <a:pt x="19657" y="8635"/>
                  </a:lnTo>
                  <a:lnTo>
                    <a:pt x="19663" y="8646"/>
                  </a:lnTo>
                  <a:lnTo>
                    <a:pt x="19652" y="8646"/>
                  </a:lnTo>
                  <a:lnTo>
                    <a:pt x="19652" y="8657"/>
                  </a:lnTo>
                  <a:lnTo>
                    <a:pt x="19658" y="8667"/>
                  </a:lnTo>
                  <a:lnTo>
                    <a:pt x="19667" y="8675"/>
                  </a:lnTo>
                  <a:lnTo>
                    <a:pt x="19676" y="8682"/>
                  </a:lnTo>
                  <a:lnTo>
                    <a:pt x="19680" y="8693"/>
                  </a:lnTo>
                  <a:lnTo>
                    <a:pt x="19686" y="8703"/>
                  </a:lnTo>
                  <a:lnTo>
                    <a:pt x="19686" y="8715"/>
                  </a:lnTo>
                  <a:lnTo>
                    <a:pt x="19696" y="8720"/>
                  </a:lnTo>
                  <a:lnTo>
                    <a:pt x="19694" y="8732"/>
                  </a:lnTo>
                  <a:lnTo>
                    <a:pt x="19696" y="8744"/>
                  </a:lnTo>
                  <a:lnTo>
                    <a:pt x="19700" y="8755"/>
                  </a:lnTo>
                  <a:lnTo>
                    <a:pt x="19704" y="8766"/>
                  </a:lnTo>
                  <a:lnTo>
                    <a:pt x="19711" y="8775"/>
                  </a:lnTo>
                  <a:lnTo>
                    <a:pt x="19706" y="8786"/>
                  </a:lnTo>
                  <a:lnTo>
                    <a:pt x="19716" y="8777"/>
                  </a:lnTo>
                  <a:lnTo>
                    <a:pt x="19725" y="8784"/>
                  </a:lnTo>
                  <a:lnTo>
                    <a:pt x="19732" y="8793"/>
                  </a:lnTo>
                  <a:lnTo>
                    <a:pt x="19727" y="8782"/>
                  </a:lnTo>
                  <a:lnTo>
                    <a:pt x="19725" y="8771"/>
                  </a:lnTo>
                  <a:lnTo>
                    <a:pt x="19728" y="8759"/>
                  </a:lnTo>
                  <a:lnTo>
                    <a:pt x="19737" y="8766"/>
                  </a:lnTo>
                  <a:lnTo>
                    <a:pt x="19744" y="8775"/>
                  </a:lnTo>
                  <a:lnTo>
                    <a:pt x="19753" y="8782"/>
                  </a:lnTo>
                  <a:lnTo>
                    <a:pt x="19764" y="8789"/>
                  </a:lnTo>
                  <a:lnTo>
                    <a:pt x="19761" y="8778"/>
                  </a:lnTo>
                  <a:lnTo>
                    <a:pt x="19772" y="8779"/>
                  </a:lnTo>
                  <a:lnTo>
                    <a:pt x="19773" y="8790"/>
                  </a:lnTo>
                  <a:lnTo>
                    <a:pt x="19777" y="8802"/>
                  </a:lnTo>
                  <a:lnTo>
                    <a:pt x="19773" y="8813"/>
                  </a:lnTo>
                  <a:lnTo>
                    <a:pt x="19774" y="8825"/>
                  </a:lnTo>
                  <a:lnTo>
                    <a:pt x="19777" y="8837"/>
                  </a:lnTo>
                  <a:lnTo>
                    <a:pt x="19780" y="8848"/>
                  </a:lnTo>
                  <a:lnTo>
                    <a:pt x="19769" y="8850"/>
                  </a:lnTo>
                  <a:lnTo>
                    <a:pt x="19762" y="8842"/>
                  </a:lnTo>
                  <a:lnTo>
                    <a:pt x="19754" y="8833"/>
                  </a:lnTo>
                  <a:lnTo>
                    <a:pt x="19760" y="8843"/>
                  </a:lnTo>
                  <a:lnTo>
                    <a:pt x="19767" y="8852"/>
                  </a:lnTo>
                  <a:lnTo>
                    <a:pt x="19779" y="8854"/>
                  </a:lnTo>
                  <a:lnTo>
                    <a:pt x="19790" y="8858"/>
                  </a:lnTo>
                  <a:lnTo>
                    <a:pt x="19798" y="8865"/>
                  </a:lnTo>
                  <a:lnTo>
                    <a:pt x="19805" y="8874"/>
                  </a:lnTo>
                  <a:lnTo>
                    <a:pt x="19813" y="8882"/>
                  </a:lnTo>
                  <a:lnTo>
                    <a:pt x="19822" y="8890"/>
                  </a:lnTo>
                  <a:lnTo>
                    <a:pt x="19832" y="8885"/>
                  </a:lnTo>
                  <a:lnTo>
                    <a:pt x="19838" y="8895"/>
                  </a:lnTo>
                  <a:lnTo>
                    <a:pt x="19846" y="8903"/>
                  </a:lnTo>
                  <a:lnTo>
                    <a:pt x="19851" y="8918"/>
                  </a:lnTo>
                  <a:lnTo>
                    <a:pt x="19858" y="8927"/>
                  </a:lnTo>
                  <a:lnTo>
                    <a:pt x="19867" y="8934"/>
                  </a:lnTo>
                  <a:lnTo>
                    <a:pt x="19877" y="8940"/>
                  </a:lnTo>
                  <a:lnTo>
                    <a:pt x="19879" y="8952"/>
                  </a:lnTo>
                  <a:lnTo>
                    <a:pt x="19887" y="8962"/>
                  </a:lnTo>
                  <a:lnTo>
                    <a:pt x="19895" y="8970"/>
                  </a:lnTo>
                  <a:lnTo>
                    <a:pt x="19904" y="8977"/>
                  </a:lnTo>
                  <a:lnTo>
                    <a:pt x="19904" y="8988"/>
                  </a:lnTo>
                  <a:lnTo>
                    <a:pt x="19904" y="9001"/>
                  </a:lnTo>
                  <a:lnTo>
                    <a:pt x="19911" y="9010"/>
                  </a:lnTo>
                  <a:lnTo>
                    <a:pt x="19920" y="9017"/>
                  </a:lnTo>
                  <a:lnTo>
                    <a:pt x="19914" y="9033"/>
                  </a:lnTo>
                  <a:lnTo>
                    <a:pt x="19913" y="9046"/>
                  </a:lnTo>
                  <a:lnTo>
                    <a:pt x="19915" y="9057"/>
                  </a:lnTo>
                  <a:lnTo>
                    <a:pt x="19916" y="9069"/>
                  </a:lnTo>
                  <a:lnTo>
                    <a:pt x="19916" y="9081"/>
                  </a:lnTo>
                  <a:lnTo>
                    <a:pt x="19916" y="9093"/>
                  </a:lnTo>
                  <a:lnTo>
                    <a:pt x="19916" y="9106"/>
                  </a:lnTo>
                  <a:lnTo>
                    <a:pt x="19917" y="9118"/>
                  </a:lnTo>
                  <a:lnTo>
                    <a:pt x="19909" y="9125"/>
                  </a:lnTo>
                  <a:lnTo>
                    <a:pt x="19918" y="9119"/>
                  </a:lnTo>
                  <a:lnTo>
                    <a:pt x="19926" y="9126"/>
                  </a:lnTo>
                  <a:lnTo>
                    <a:pt x="19928" y="9137"/>
                  </a:lnTo>
                  <a:lnTo>
                    <a:pt x="19932" y="9148"/>
                  </a:lnTo>
                  <a:lnTo>
                    <a:pt x="19935" y="9162"/>
                  </a:lnTo>
                  <a:lnTo>
                    <a:pt x="19942" y="9171"/>
                  </a:lnTo>
                  <a:lnTo>
                    <a:pt x="19944" y="9182"/>
                  </a:lnTo>
                  <a:lnTo>
                    <a:pt x="19942" y="9196"/>
                  </a:lnTo>
                  <a:lnTo>
                    <a:pt x="19946" y="9208"/>
                  </a:lnTo>
                  <a:lnTo>
                    <a:pt x="19945" y="9220"/>
                  </a:lnTo>
                  <a:lnTo>
                    <a:pt x="19937" y="9230"/>
                  </a:lnTo>
                  <a:lnTo>
                    <a:pt x="19935" y="9241"/>
                  </a:lnTo>
                  <a:lnTo>
                    <a:pt x="19930" y="9253"/>
                  </a:lnTo>
                  <a:lnTo>
                    <a:pt x="19930" y="9265"/>
                  </a:lnTo>
                  <a:lnTo>
                    <a:pt x="19929" y="9277"/>
                  </a:lnTo>
                  <a:lnTo>
                    <a:pt x="19926" y="9288"/>
                  </a:lnTo>
                  <a:lnTo>
                    <a:pt x="19921" y="9301"/>
                  </a:lnTo>
                  <a:lnTo>
                    <a:pt x="19919" y="9313"/>
                  </a:lnTo>
                  <a:lnTo>
                    <a:pt x="19915" y="9326"/>
                  </a:lnTo>
                  <a:lnTo>
                    <a:pt x="19911" y="9336"/>
                  </a:lnTo>
                  <a:lnTo>
                    <a:pt x="19908" y="9348"/>
                  </a:lnTo>
                  <a:lnTo>
                    <a:pt x="19909" y="9360"/>
                  </a:lnTo>
                  <a:lnTo>
                    <a:pt x="19912" y="9374"/>
                  </a:lnTo>
                  <a:lnTo>
                    <a:pt x="19907" y="9385"/>
                  </a:lnTo>
                  <a:lnTo>
                    <a:pt x="19905" y="9397"/>
                  </a:lnTo>
                  <a:lnTo>
                    <a:pt x="19901" y="9409"/>
                  </a:lnTo>
                  <a:lnTo>
                    <a:pt x="19897" y="9420"/>
                  </a:lnTo>
                  <a:lnTo>
                    <a:pt x="19891" y="9432"/>
                  </a:lnTo>
                  <a:lnTo>
                    <a:pt x="19883" y="9441"/>
                  </a:lnTo>
                  <a:lnTo>
                    <a:pt x="19879" y="9453"/>
                  </a:lnTo>
                  <a:lnTo>
                    <a:pt x="19878" y="9465"/>
                  </a:lnTo>
                  <a:lnTo>
                    <a:pt x="19873" y="9476"/>
                  </a:lnTo>
                  <a:lnTo>
                    <a:pt x="19865" y="9484"/>
                  </a:lnTo>
                  <a:lnTo>
                    <a:pt x="19854" y="9490"/>
                  </a:lnTo>
                  <a:lnTo>
                    <a:pt x="19847" y="9479"/>
                  </a:lnTo>
                  <a:lnTo>
                    <a:pt x="19848" y="9491"/>
                  </a:lnTo>
                  <a:lnTo>
                    <a:pt x="19858" y="9492"/>
                  </a:lnTo>
                  <a:lnTo>
                    <a:pt x="19844" y="9500"/>
                  </a:lnTo>
                  <a:lnTo>
                    <a:pt x="19833" y="9501"/>
                  </a:lnTo>
                  <a:lnTo>
                    <a:pt x="19832" y="9513"/>
                  </a:lnTo>
                  <a:lnTo>
                    <a:pt x="19822" y="9517"/>
                  </a:lnTo>
                  <a:lnTo>
                    <a:pt x="19823" y="9530"/>
                  </a:lnTo>
                  <a:lnTo>
                    <a:pt x="19818" y="9541"/>
                  </a:lnTo>
                  <a:lnTo>
                    <a:pt x="19811" y="9551"/>
                  </a:lnTo>
                  <a:lnTo>
                    <a:pt x="19800" y="9548"/>
                  </a:lnTo>
                  <a:lnTo>
                    <a:pt x="19791" y="9542"/>
                  </a:lnTo>
                  <a:lnTo>
                    <a:pt x="19797" y="9551"/>
                  </a:lnTo>
                  <a:lnTo>
                    <a:pt x="19807" y="9556"/>
                  </a:lnTo>
                  <a:lnTo>
                    <a:pt x="19806" y="9568"/>
                  </a:lnTo>
                  <a:lnTo>
                    <a:pt x="19796" y="9573"/>
                  </a:lnTo>
                  <a:lnTo>
                    <a:pt x="19804" y="9581"/>
                  </a:lnTo>
                  <a:lnTo>
                    <a:pt x="19794" y="9583"/>
                  </a:lnTo>
                  <a:lnTo>
                    <a:pt x="19794" y="9596"/>
                  </a:lnTo>
                  <a:lnTo>
                    <a:pt x="19785" y="9606"/>
                  </a:lnTo>
                  <a:lnTo>
                    <a:pt x="19783" y="9617"/>
                  </a:lnTo>
                  <a:lnTo>
                    <a:pt x="19780" y="9629"/>
                  </a:lnTo>
                  <a:lnTo>
                    <a:pt x="19778" y="9641"/>
                  </a:lnTo>
                  <a:lnTo>
                    <a:pt x="19766" y="9646"/>
                  </a:lnTo>
                  <a:lnTo>
                    <a:pt x="19776" y="9652"/>
                  </a:lnTo>
                  <a:lnTo>
                    <a:pt x="19769" y="9661"/>
                  </a:lnTo>
                  <a:lnTo>
                    <a:pt x="19761" y="9672"/>
                  </a:lnTo>
                  <a:lnTo>
                    <a:pt x="19758" y="9683"/>
                  </a:lnTo>
                  <a:lnTo>
                    <a:pt x="19752" y="9693"/>
                  </a:lnTo>
                  <a:lnTo>
                    <a:pt x="19746" y="9705"/>
                  </a:lnTo>
                  <a:lnTo>
                    <a:pt x="19735" y="9707"/>
                  </a:lnTo>
                  <a:lnTo>
                    <a:pt x="19743" y="9715"/>
                  </a:lnTo>
                  <a:lnTo>
                    <a:pt x="19735" y="9723"/>
                  </a:lnTo>
                  <a:lnTo>
                    <a:pt x="19737" y="9734"/>
                  </a:lnTo>
                  <a:lnTo>
                    <a:pt x="19734" y="9746"/>
                  </a:lnTo>
                  <a:lnTo>
                    <a:pt x="19732" y="9757"/>
                  </a:lnTo>
                  <a:lnTo>
                    <a:pt x="19731" y="9769"/>
                  </a:lnTo>
                  <a:lnTo>
                    <a:pt x="19728" y="9780"/>
                  </a:lnTo>
                  <a:lnTo>
                    <a:pt x="19725" y="9791"/>
                  </a:lnTo>
                  <a:lnTo>
                    <a:pt x="19724" y="9803"/>
                  </a:lnTo>
                  <a:lnTo>
                    <a:pt x="19729" y="9814"/>
                  </a:lnTo>
                  <a:lnTo>
                    <a:pt x="19726" y="9825"/>
                  </a:lnTo>
                  <a:lnTo>
                    <a:pt x="19727" y="9837"/>
                  </a:lnTo>
                  <a:lnTo>
                    <a:pt x="19727" y="9841"/>
                  </a:lnTo>
                  <a:lnTo>
                    <a:pt x="19715" y="9844"/>
                  </a:lnTo>
                  <a:lnTo>
                    <a:pt x="19709" y="9854"/>
                  </a:lnTo>
                  <a:lnTo>
                    <a:pt x="19699" y="9858"/>
                  </a:lnTo>
                  <a:lnTo>
                    <a:pt x="19688" y="9861"/>
                  </a:lnTo>
                  <a:lnTo>
                    <a:pt x="19677" y="9860"/>
                  </a:lnTo>
                  <a:lnTo>
                    <a:pt x="19666" y="9860"/>
                  </a:lnTo>
                  <a:lnTo>
                    <a:pt x="19653" y="9862"/>
                  </a:lnTo>
                  <a:lnTo>
                    <a:pt x="19642" y="9863"/>
                  </a:lnTo>
                  <a:lnTo>
                    <a:pt x="19625" y="9864"/>
                  </a:lnTo>
                  <a:lnTo>
                    <a:pt x="19614" y="9866"/>
                  </a:lnTo>
                  <a:lnTo>
                    <a:pt x="19603" y="9869"/>
                  </a:lnTo>
                  <a:lnTo>
                    <a:pt x="19592" y="9866"/>
                  </a:lnTo>
                  <a:lnTo>
                    <a:pt x="19586" y="9876"/>
                  </a:lnTo>
                  <a:lnTo>
                    <a:pt x="19576" y="9880"/>
                  </a:lnTo>
                  <a:lnTo>
                    <a:pt x="19587" y="9877"/>
                  </a:lnTo>
                  <a:lnTo>
                    <a:pt x="19602" y="9871"/>
                  </a:lnTo>
                  <a:lnTo>
                    <a:pt x="19587" y="9881"/>
                  </a:lnTo>
                  <a:lnTo>
                    <a:pt x="19577" y="9890"/>
                  </a:lnTo>
                  <a:lnTo>
                    <a:pt x="19562" y="9904"/>
                  </a:lnTo>
                  <a:lnTo>
                    <a:pt x="19553" y="9912"/>
                  </a:lnTo>
                  <a:lnTo>
                    <a:pt x="19544" y="9922"/>
                  </a:lnTo>
                  <a:lnTo>
                    <a:pt x="19534" y="9927"/>
                  </a:lnTo>
                  <a:lnTo>
                    <a:pt x="19523" y="9929"/>
                  </a:lnTo>
                  <a:lnTo>
                    <a:pt x="19512" y="9932"/>
                  </a:lnTo>
                  <a:lnTo>
                    <a:pt x="19501" y="9930"/>
                  </a:lnTo>
                  <a:lnTo>
                    <a:pt x="19505" y="9942"/>
                  </a:lnTo>
                  <a:lnTo>
                    <a:pt x="19515" y="9936"/>
                  </a:lnTo>
                  <a:lnTo>
                    <a:pt x="19515" y="9948"/>
                  </a:lnTo>
                  <a:lnTo>
                    <a:pt x="19514" y="9962"/>
                  </a:lnTo>
                  <a:lnTo>
                    <a:pt x="19506" y="9954"/>
                  </a:lnTo>
                  <a:lnTo>
                    <a:pt x="19499" y="9943"/>
                  </a:lnTo>
                  <a:lnTo>
                    <a:pt x="19488" y="9941"/>
                  </a:lnTo>
                  <a:lnTo>
                    <a:pt x="19478" y="9932"/>
                  </a:lnTo>
                  <a:lnTo>
                    <a:pt x="19468" y="9928"/>
                  </a:lnTo>
                  <a:lnTo>
                    <a:pt x="19459" y="9921"/>
                  </a:lnTo>
                  <a:lnTo>
                    <a:pt x="19454" y="9911"/>
                  </a:lnTo>
                  <a:lnTo>
                    <a:pt x="19460" y="9900"/>
                  </a:lnTo>
                  <a:lnTo>
                    <a:pt x="19450" y="9894"/>
                  </a:lnTo>
                  <a:lnTo>
                    <a:pt x="19441" y="9900"/>
                  </a:lnTo>
                  <a:lnTo>
                    <a:pt x="19433" y="9909"/>
                  </a:lnTo>
                  <a:lnTo>
                    <a:pt x="19423" y="9914"/>
                  </a:lnTo>
                  <a:lnTo>
                    <a:pt x="19414" y="9906"/>
                  </a:lnTo>
                  <a:lnTo>
                    <a:pt x="19427" y="9902"/>
                  </a:lnTo>
                  <a:lnTo>
                    <a:pt x="19433" y="9890"/>
                  </a:lnTo>
                  <a:lnTo>
                    <a:pt x="19432" y="9877"/>
                  </a:lnTo>
                  <a:lnTo>
                    <a:pt x="19426" y="9867"/>
                  </a:lnTo>
                  <a:lnTo>
                    <a:pt x="19414" y="9872"/>
                  </a:lnTo>
                  <a:lnTo>
                    <a:pt x="19405" y="9878"/>
                  </a:lnTo>
                  <a:lnTo>
                    <a:pt x="19395" y="9884"/>
                  </a:lnTo>
                  <a:lnTo>
                    <a:pt x="19409" y="9886"/>
                  </a:lnTo>
                  <a:lnTo>
                    <a:pt x="19406" y="9898"/>
                  </a:lnTo>
                  <a:lnTo>
                    <a:pt x="19394" y="9899"/>
                  </a:lnTo>
                  <a:lnTo>
                    <a:pt x="19385" y="9905"/>
                  </a:lnTo>
                  <a:lnTo>
                    <a:pt x="19375" y="9911"/>
                  </a:lnTo>
                  <a:lnTo>
                    <a:pt x="19367" y="9919"/>
                  </a:lnTo>
                  <a:lnTo>
                    <a:pt x="19359" y="9928"/>
                  </a:lnTo>
                  <a:lnTo>
                    <a:pt x="19348" y="9934"/>
                  </a:lnTo>
                  <a:lnTo>
                    <a:pt x="19339" y="9942"/>
                  </a:lnTo>
                  <a:lnTo>
                    <a:pt x="19330" y="9934"/>
                  </a:lnTo>
                  <a:lnTo>
                    <a:pt x="19319" y="9933"/>
                  </a:lnTo>
                  <a:lnTo>
                    <a:pt x="19310" y="9925"/>
                  </a:lnTo>
                  <a:lnTo>
                    <a:pt x="19300" y="9921"/>
                  </a:lnTo>
                  <a:lnTo>
                    <a:pt x="19290" y="9916"/>
                  </a:lnTo>
                  <a:lnTo>
                    <a:pt x="19281" y="9909"/>
                  </a:lnTo>
                  <a:lnTo>
                    <a:pt x="19271" y="9904"/>
                  </a:lnTo>
                  <a:lnTo>
                    <a:pt x="19259" y="9907"/>
                  </a:lnTo>
                  <a:lnTo>
                    <a:pt x="19249" y="9901"/>
                  </a:lnTo>
                  <a:lnTo>
                    <a:pt x="19239" y="9897"/>
                  </a:lnTo>
                  <a:lnTo>
                    <a:pt x="19224" y="9901"/>
                  </a:lnTo>
                  <a:lnTo>
                    <a:pt x="19212" y="9905"/>
                  </a:lnTo>
                  <a:lnTo>
                    <a:pt x="19206" y="9895"/>
                  </a:lnTo>
                  <a:lnTo>
                    <a:pt x="19196" y="9887"/>
                  </a:lnTo>
                  <a:lnTo>
                    <a:pt x="19186" y="9882"/>
                  </a:lnTo>
                  <a:lnTo>
                    <a:pt x="19174" y="9881"/>
                  </a:lnTo>
                  <a:lnTo>
                    <a:pt x="19163" y="9880"/>
                  </a:lnTo>
                  <a:lnTo>
                    <a:pt x="19153" y="9872"/>
                  </a:lnTo>
                  <a:lnTo>
                    <a:pt x="19147" y="9863"/>
                  </a:lnTo>
                  <a:lnTo>
                    <a:pt x="19138" y="9849"/>
                  </a:lnTo>
                  <a:lnTo>
                    <a:pt x="19131" y="9840"/>
                  </a:lnTo>
                  <a:lnTo>
                    <a:pt x="19122" y="9832"/>
                  </a:lnTo>
                  <a:lnTo>
                    <a:pt x="19113" y="9818"/>
                  </a:lnTo>
                  <a:lnTo>
                    <a:pt x="19112" y="9806"/>
                  </a:lnTo>
                  <a:lnTo>
                    <a:pt x="19115" y="9795"/>
                  </a:lnTo>
                  <a:lnTo>
                    <a:pt x="19119" y="9783"/>
                  </a:lnTo>
                  <a:lnTo>
                    <a:pt x="19116" y="9767"/>
                  </a:lnTo>
                  <a:lnTo>
                    <a:pt x="19110" y="9752"/>
                  </a:lnTo>
                  <a:lnTo>
                    <a:pt x="19099" y="9734"/>
                  </a:lnTo>
                  <a:lnTo>
                    <a:pt x="19095" y="9727"/>
                  </a:lnTo>
                  <a:lnTo>
                    <a:pt x="19056" y="9695"/>
                  </a:lnTo>
                  <a:lnTo>
                    <a:pt x="19045" y="9696"/>
                  </a:lnTo>
                  <a:lnTo>
                    <a:pt x="19036" y="9703"/>
                  </a:lnTo>
                  <a:lnTo>
                    <a:pt x="19023" y="9703"/>
                  </a:lnTo>
                  <a:lnTo>
                    <a:pt x="19025" y="9691"/>
                  </a:lnTo>
                  <a:lnTo>
                    <a:pt x="19034" y="9682"/>
                  </a:lnTo>
                  <a:lnTo>
                    <a:pt x="19035" y="9669"/>
                  </a:lnTo>
                  <a:lnTo>
                    <a:pt x="19038" y="9657"/>
                  </a:lnTo>
                  <a:lnTo>
                    <a:pt x="19036" y="9645"/>
                  </a:lnTo>
                  <a:lnTo>
                    <a:pt x="19033" y="9633"/>
                  </a:lnTo>
                  <a:lnTo>
                    <a:pt x="19027" y="9622"/>
                  </a:lnTo>
                  <a:lnTo>
                    <a:pt x="19021" y="9611"/>
                  </a:lnTo>
                  <a:lnTo>
                    <a:pt x="19017" y="9600"/>
                  </a:lnTo>
                  <a:lnTo>
                    <a:pt x="19008" y="9608"/>
                  </a:lnTo>
                  <a:lnTo>
                    <a:pt x="19002" y="9618"/>
                  </a:lnTo>
                  <a:lnTo>
                    <a:pt x="19001" y="9630"/>
                  </a:lnTo>
                  <a:lnTo>
                    <a:pt x="18997" y="9643"/>
                  </a:lnTo>
                  <a:lnTo>
                    <a:pt x="18993" y="9656"/>
                  </a:lnTo>
                  <a:lnTo>
                    <a:pt x="18988" y="9669"/>
                  </a:lnTo>
                  <a:lnTo>
                    <a:pt x="18976" y="9664"/>
                  </a:lnTo>
                  <a:lnTo>
                    <a:pt x="18965" y="9669"/>
                  </a:lnTo>
                  <a:lnTo>
                    <a:pt x="18955" y="9674"/>
                  </a:lnTo>
                  <a:lnTo>
                    <a:pt x="18944" y="9676"/>
                  </a:lnTo>
                  <a:lnTo>
                    <a:pt x="18943" y="9664"/>
                  </a:lnTo>
                  <a:lnTo>
                    <a:pt x="18946" y="9652"/>
                  </a:lnTo>
                  <a:lnTo>
                    <a:pt x="18959" y="9649"/>
                  </a:lnTo>
                  <a:lnTo>
                    <a:pt x="18969" y="9653"/>
                  </a:lnTo>
                  <a:lnTo>
                    <a:pt x="18975" y="9643"/>
                  </a:lnTo>
                  <a:lnTo>
                    <a:pt x="18977" y="9632"/>
                  </a:lnTo>
                  <a:lnTo>
                    <a:pt x="18976" y="9619"/>
                  </a:lnTo>
                  <a:lnTo>
                    <a:pt x="18977" y="9607"/>
                  </a:lnTo>
                  <a:lnTo>
                    <a:pt x="18974" y="9595"/>
                  </a:lnTo>
                  <a:lnTo>
                    <a:pt x="18980" y="9585"/>
                  </a:lnTo>
                  <a:lnTo>
                    <a:pt x="18984" y="9574"/>
                  </a:lnTo>
                  <a:lnTo>
                    <a:pt x="18991" y="9565"/>
                  </a:lnTo>
                  <a:lnTo>
                    <a:pt x="19000" y="9555"/>
                  </a:lnTo>
                  <a:lnTo>
                    <a:pt x="19002" y="9544"/>
                  </a:lnTo>
                  <a:lnTo>
                    <a:pt x="18996" y="9533"/>
                  </a:lnTo>
                  <a:lnTo>
                    <a:pt x="19003" y="9524"/>
                  </a:lnTo>
                  <a:lnTo>
                    <a:pt x="19004" y="9510"/>
                  </a:lnTo>
                  <a:lnTo>
                    <a:pt x="19001" y="9496"/>
                  </a:lnTo>
                  <a:lnTo>
                    <a:pt x="18997" y="9486"/>
                  </a:lnTo>
                  <a:lnTo>
                    <a:pt x="18993" y="9474"/>
                  </a:lnTo>
                  <a:lnTo>
                    <a:pt x="18992" y="9489"/>
                  </a:lnTo>
                  <a:lnTo>
                    <a:pt x="18996" y="9500"/>
                  </a:lnTo>
                  <a:lnTo>
                    <a:pt x="18994" y="9512"/>
                  </a:lnTo>
                  <a:lnTo>
                    <a:pt x="18983" y="9511"/>
                  </a:lnTo>
                  <a:lnTo>
                    <a:pt x="18977" y="9521"/>
                  </a:lnTo>
                  <a:lnTo>
                    <a:pt x="18972" y="9532"/>
                  </a:lnTo>
                  <a:lnTo>
                    <a:pt x="18969" y="9543"/>
                  </a:lnTo>
                  <a:lnTo>
                    <a:pt x="18963" y="9554"/>
                  </a:lnTo>
                  <a:lnTo>
                    <a:pt x="18954" y="9563"/>
                  </a:lnTo>
                  <a:lnTo>
                    <a:pt x="18943" y="9561"/>
                  </a:lnTo>
                  <a:lnTo>
                    <a:pt x="18935" y="9570"/>
                  </a:lnTo>
                  <a:lnTo>
                    <a:pt x="18926" y="9576"/>
                  </a:lnTo>
                  <a:lnTo>
                    <a:pt x="18917" y="9583"/>
                  </a:lnTo>
                  <a:lnTo>
                    <a:pt x="18908" y="9591"/>
                  </a:lnTo>
                  <a:lnTo>
                    <a:pt x="18903" y="9602"/>
                  </a:lnTo>
                  <a:lnTo>
                    <a:pt x="18894" y="9610"/>
                  </a:lnTo>
                  <a:lnTo>
                    <a:pt x="18894" y="9622"/>
                  </a:lnTo>
                  <a:lnTo>
                    <a:pt x="18883" y="9623"/>
                  </a:lnTo>
                  <a:lnTo>
                    <a:pt x="18878" y="9636"/>
                  </a:lnTo>
                  <a:lnTo>
                    <a:pt x="18888" y="9643"/>
                  </a:lnTo>
                  <a:lnTo>
                    <a:pt x="18887" y="9655"/>
                  </a:lnTo>
                  <a:lnTo>
                    <a:pt x="18878" y="9648"/>
                  </a:lnTo>
                  <a:lnTo>
                    <a:pt x="18866" y="9652"/>
                  </a:lnTo>
                  <a:lnTo>
                    <a:pt x="18857" y="9641"/>
                  </a:lnTo>
                  <a:lnTo>
                    <a:pt x="18848" y="9634"/>
                  </a:lnTo>
                  <a:lnTo>
                    <a:pt x="18841" y="9624"/>
                  </a:lnTo>
                  <a:lnTo>
                    <a:pt x="18851" y="9630"/>
                  </a:lnTo>
                  <a:lnTo>
                    <a:pt x="18850" y="9618"/>
                  </a:lnTo>
                  <a:lnTo>
                    <a:pt x="18848" y="9604"/>
                  </a:lnTo>
                  <a:lnTo>
                    <a:pt x="18843" y="9593"/>
                  </a:lnTo>
                  <a:lnTo>
                    <a:pt x="18840" y="9580"/>
                  </a:lnTo>
                  <a:lnTo>
                    <a:pt x="18833" y="9571"/>
                  </a:lnTo>
                  <a:lnTo>
                    <a:pt x="18823" y="9562"/>
                  </a:lnTo>
                  <a:lnTo>
                    <a:pt x="18819" y="9549"/>
                  </a:lnTo>
                  <a:lnTo>
                    <a:pt x="18815" y="9536"/>
                  </a:lnTo>
                  <a:lnTo>
                    <a:pt x="18809" y="9525"/>
                  </a:lnTo>
                  <a:lnTo>
                    <a:pt x="18797" y="9524"/>
                  </a:lnTo>
                  <a:lnTo>
                    <a:pt x="18787" y="9519"/>
                  </a:lnTo>
                  <a:lnTo>
                    <a:pt x="18776" y="9514"/>
                  </a:lnTo>
                  <a:lnTo>
                    <a:pt x="18772" y="9503"/>
                  </a:lnTo>
                  <a:lnTo>
                    <a:pt x="18771" y="9492"/>
                  </a:lnTo>
                  <a:lnTo>
                    <a:pt x="18783" y="9493"/>
                  </a:lnTo>
                  <a:lnTo>
                    <a:pt x="18782" y="9480"/>
                  </a:lnTo>
                  <a:lnTo>
                    <a:pt x="18773" y="9474"/>
                  </a:lnTo>
                  <a:lnTo>
                    <a:pt x="18762" y="9476"/>
                  </a:lnTo>
                  <a:lnTo>
                    <a:pt x="18761" y="9464"/>
                  </a:lnTo>
                  <a:lnTo>
                    <a:pt x="18752" y="9455"/>
                  </a:lnTo>
                  <a:lnTo>
                    <a:pt x="18744" y="9447"/>
                  </a:lnTo>
                  <a:lnTo>
                    <a:pt x="18734" y="9449"/>
                  </a:lnTo>
                  <a:lnTo>
                    <a:pt x="18723" y="9454"/>
                  </a:lnTo>
                  <a:lnTo>
                    <a:pt x="18712" y="9450"/>
                  </a:lnTo>
                  <a:lnTo>
                    <a:pt x="18703" y="9444"/>
                  </a:lnTo>
                  <a:lnTo>
                    <a:pt x="18693" y="9437"/>
                  </a:lnTo>
                  <a:lnTo>
                    <a:pt x="18681" y="9436"/>
                  </a:lnTo>
                  <a:lnTo>
                    <a:pt x="18671" y="9440"/>
                  </a:lnTo>
                  <a:lnTo>
                    <a:pt x="18660" y="9442"/>
                  </a:lnTo>
                  <a:lnTo>
                    <a:pt x="18651" y="9434"/>
                  </a:lnTo>
                  <a:lnTo>
                    <a:pt x="18640" y="9427"/>
                  </a:lnTo>
                  <a:lnTo>
                    <a:pt x="18631" y="9420"/>
                  </a:lnTo>
                  <a:lnTo>
                    <a:pt x="18616" y="9412"/>
                  </a:lnTo>
                  <a:lnTo>
                    <a:pt x="18606" y="9407"/>
                  </a:lnTo>
                  <a:lnTo>
                    <a:pt x="18596" y="9403"/>
                  </a:lnTo>
                  <a:lnTo>
                    <a:pt x="18585" y="9409"/>
                  </a:lnTo>
                  <a:lnTo>
                    <a:pt x="18574" y="9413"/>
                  </a:lnTo>
                  <a:lnTo>
                    <a:pt x="18562" y="9411"/>
                  </a:lnTo>
                  <a:lnTo>
                    <a:pt x="18548" y="9411"/>
                  </a:lnTo>
                  <a:lnTo>
                    <a:pt x="18536" y="9410"/>
                  </a:lnTo>
                  <a:lnTo>
                    <a:pt x="18525" y="9411"/>
                  </a:lnTo>
                  <a:lnTo>
                    <a:pt x="18513" y="9413"/>
                  </a:lnTo>
                  <a:lnTo>
                    <a:pt x="18499" y="9414"/>
                  </a:lnTo>
                  <a:lnTo>
                    <a:pt x="18486" y="9415"/>
                  </a:lnTo>
                  <a:lnTo>
                    <a:pt x="18472" y="9417"/>
                  </a:lnTo>
                  <a:lnTo>
                    <a:pt x="18466" y="9419"/>
                  </a:lnTo>
                  <a:lnTo>
                    <a:pt x="18455" y="9423"/>
                  </a:lnTo>
                  <a:lnTo>
                    <a:pt x="18445" y="9430"/>
                  </a:lnTo>
                  <a:lnTo>
                    <a:pt x="18433" y="9436"/>
                  </a:lnTo>
                  <a:lnTo>
                    <a:pt x="18421" y="9441"/>
                  </a:lnTo>
                  <a:lnTo>
                    <a:pt x="18409" y="9445"/>
                  </a:lnTo>
                  <a:lnTo>
                    <a:pt x="18398" y="9448"/>
                  </a:lnTo>
                  <a:lnTo>
                    <a:pt x="18387" y="9451"/>
                  </a:lnTo>
                  <a:lnTo>
                    <a:pt x="18375" y="9456"/>
                  </a:lnTo>
                  <a:lnTo>
                    <a:pt x="18362" y="9460"/>
                  </a:lnTo>
                  <a:lnTo>
                    <a:pt x="18348" y="9461"/>
                  </a:lnTo>
                  <a:lnTo>
                    <a:pt x="18336" y="9462"/>
                  </a:lnTo>
                  <a:lnTo>
                    <a:pt x="18317" y="9462"/>
                  </a:lnTo>
                  <a:lnTo>
                    <a:pt x="18306" y="9460"/>
                  </a:lnTo>
                  <a:lnTo>
                    <a:pt x="18295" y="9458"/>
                  </a:lnTo>
                  <a:lnTo>
                    <a:pt x="18282" y="9462"/>
                  </a:lnTo>
                  <a:lnTo>
                    <a:pt x="18269" y="9471"/>
                  </a:lnTo>
                  <a:lnTo>
                    <a:pt x="18260" y="9479"/>
                  </a:lnTo>
                  <a:lnTo>
                    <a:pt x="18249" y="9483"/>
                  </a:lnTo>
                  <a:lnTo>
                    <a:pt x="18238" y="9488"/>
                  </a:lnTo>
                  <a:lnTo>
                    <a:pt x="18228" y="9493"/>
                  </a:lnTo>
                  <a:lnTo>
                    <a:pt x="18219" y="9501"/>
                  </a:lnTo>
                  <a:lnTo>
                    <a:pt x="18208" y="9506"/>
                  </a:lnTo>
                  <a:lnTo>
                    <a:pt x="18195" y="9507"/>
                  </a:lnTo>
                  <a:lnTo>
                    <a:pt x="18185" y="9510"/>
                  </a:lnTo>
                  <a:lnTo>
                    <a:pt x="18176" y="9518"/>
                  </a:lnTo>
                  <a:lnTo>
                    <a:pt x="18171" y="9529"/>
                  </a:lnTo>
                  <a:lnTo>
                    <a:pt x="18166" y="9542"/>
                  </a:lnTo>
                  <a:lnTo>
                    <a:pt x="18163" y="9554"/>
                  </a:lnTo>
                  <a:lnTo>
                    <a:pt x="18152" y="9562"/>
                  </a:lnTo>
                  <a:lnTo>
                    <a:pt x="18146" y="9572"/>
                  </a:lnTo>
                  <a:lnTo>
                    <a:pt x="18137" y="9580"/>
                  </a:lnTo>
                  <a:lnTo>
                    <a:pt x="18127" y="9578"/>
                  </a:lnTo>
                  <a:lnTo>
                    <a:pt x="18117" y="9585"/>
                  </a:lnTo>
                  <a:lnTo>
                    <a:pt x="18111" y="9575"/>
                  </a:lnTo>
                  <a:lnTo>
                    <a:pt x="18098" y="9577"/>
                  </a:lnTo>
                  <a:lnTo>
                    <a:pt x="18087" y="9576"/>
                  </a:lnTo>
                  <a:lnTo>
                    <a:pt x="18076" y="9581"/>
                  </a:lnTo>
                  <a:lnTo>
                    <a:pt x="18065" y="9579"/>
                  </a:lnTo>
                  <a:lnTo>
                    <a:pt x="18055" y="9585"/>
                  </a:lnTo>
                  <a:lnTo>
                    <a:pt x="18049" y="9575"/>
                  </a:lnTo>
                  <a:lnTo>
                    <a:pt x="18038" y="9575"/>
                  </a:lnTo>
                  <a:lnTo>
                    <a:pt x="18027" y="9574"/>
                  </a:lnTo>
                  <a:lnTo>
                    <a:pt x="18016" y="9573"/>
                  </a:lnTo>
                  <a:lnTo>
                    <a:pt x="18005" y="9571"/>
                  </a:lnTo>
                  <a:lnTo>
                    <a:pt x="17994" y="9574"/>
                  </a:lnTo>
                  <a:lnTo>
                    <a:pt x="17982" y="9574"/>
                  </a:lnTo>
                  <a:lnTo>
                    <a:pt x="17968" y="9577"/>
                  </a:lnTo>
                  <a:lnTo>
                    <a:pt x="17956" y="9580"/>
                  </a:lnTo>
                  <a:lnTo>
                    <a:pt x="17940" y="9579"/>
                  </a:lnTo>
                  <a:lnTo>
                    <a:pt x="17929" y="9579"/>
                  </a:lnTo>
                  <a:lnTo>
                    <a:pt x="17918" y="9582"/>
                  </a:lnTo>
                  <a:lnTo>
                    <a:pt x="17910" y="9588"/>
                  </a:lnTo>
                  <a:lnTo>
                    <a:pt x="17900" y="9596"/>
                  </a:lnTo>
                  <a:lnTo>
                    <a:pt x="17895" y="9607"/>
                  </a:lnTo>
                  <a:lnTo>
                    <a:pt x="17890" y="9618"/>
                  </a:lnTo>
                  <a:lnTo>
                    <a:pt x="17880" y="9623"/>
                  </a:lnTo>
                  <a:lnTo>
                    <a:pt x="17870" y="9617"/>
                  </a:lnTo>
                  <a:lnTo>
                    <a:pt x="17857" y="9621"/>
                  </a:lnTo>
                  <a:lnTo>
                    <a:pt x="17850" y="9631"/>
                  </a:lnTo>
                  <a:lnTo>
                    <a:pt x="17838" y="9635"/>
                  </a:lnTo>
                  <a:lnTo>
                    <a:pt x="17830" y="9643"/>
                  </a:lnTo>
                  <a:lnTo>
                    <a:pt x="17821" y="9650"/>
                  </a:lnTo>
                  <a:lnTo>
                    <a:pt x="17811" y="9656"/>
                  </a:lnTo>
                  <a:lnTo>
                    <a:pt x="17800" y="9658"/>
                  </a:lnTo>
                  <a:lnTo>
                    <a:pt x="17788" y="9660"/>
                  </a:lnTo>
                  <a:lnTo>
                    <a:pt x="17777" y="9662"/>
                  </a:lnTo>
                  <a:lnTo>
                    <a:pt x="17766" y="9658"/>
                  </a:lnTo>
                  <a:lnTo>
                    <a:pt x="17755" y="9659"/>
                  </a:lnTo>
                  <a:lnTo>
                    <a:pt x="17743" y="9658"/>
                  </a:lnTo>
                  <a:lnTo>
                    <a:pt x="17732" y="9658"/>
                  </a:lnTo>
                  <a:lnTo>
                    <a:pt x="17721" y="9659"/>
                  </a:lnTo>
                  <a:lnTo>
                    <a:pt x="17710" y="9653"/>
                  </a:lnTo>
                  <a:lnTo>
                    <a:pt x="17700" y="9648"/>
                  </a:lnTo>
                  <a:lnTo>
                    <a:pt x="17687" y="9645"/>
                  </a:lnTo>
                  <a:lnTo>
                    <a:pt x="17678" y="9632"/>
                  </a:lnTo>
                  <a:lnTo>
                    <a:pt x="17665" y="9619"/>
                  </a:lnTo>
                  <a:lnTo>
                    <a:pt x="17656" y="9613"/>
                  </a:lnTo>
                  <a:lnTo>
                    <a:pt x="17646" y="9607"/>
                  </a:lnTo>
                  <a:lnTo>
                    <a:pt x="17635" y="9608"/>
                  </a:lnTo>
                  <a:lnTo>
                    <a:pt x="17627" y="9600"/>
                  </a:lnTo>
                  <a:lnTo>
                    <a:pt x="17625" y="9589"/>
                  </a:lnTo>
                  <a:lnTo>
                    <a:pt x="17624" y="9574"/>
                  </a:lnTo>
                  <a:lnTo>
                    <a:pt x="17623" y="9563"/>
                  </a:lnTo>
                  <a:lnTo>
                    <a:pt x="17625" y="9551"/>
                  </a:lnTo>
                  <a:lnTo>
                    <a:pt x="17634" y="9558"/>
                  </a:lnTo>
                  <a:lnTo>
                    <a:pt x="17647" y="9558"/>
                  </a:lnTo>
                  <a:lnTo>
                    <a:pt x="17655" y="9550"/>
                  </a:lnTo>
                  <a:lnTo>
                    <a:pt x="17662" y="9537"/>
                  </a:lnTo>
                  <a:lnTo>
                    <a:pt x="17666" y="9524"/>
                  </a:lnTo>
                  <a:lnTo>
                    <a:pt x="17665" y="9512"/>
                  </a:lnTo>
                  <a:lnTo>
                    <a:pt x="17663" y="9500"/>
                  </a:lnTo>
                  <a:lnTo>
                    <a:pt x="17663" y="9483"/>
                  </a:lnTo>
                  <a:lnTo>
                    <a:pt x="17670" y="9472"/>
                  </a:lnTo>
                  <a:lnTo>
                    <a:pt x="17666" y="9460"/>
                  </a:lnTo>
                  <a:lnTo>
                    <a:pt x="17671" y="9448"/>
                  </a:lnTo>
                  <a:lnTo>
                    <a:pt x="17676" y="9438"/>
                  </a:lnTo>
                  <a:lnTo>
                    <a:pt x="17670" y="9428"/>
                  </a:lnTo>
                  <a:lnTo>
                    <a:pt x="17666" y="9416"/>
                  </a:lnTo>
                  <a:lnTo>
                    <a:pt x="17660" y="9405"/>
                  </a:lnTo>
                  <a:lnTo>
                    <a:pt x="17655" y="9395"/>
                  </a:lnTo>
                  <a:lnTo>
                    <a:pt x="17649" y="9382"/>
                  </a:lnTo>
                  <a:lnTo>
                    <a:pt x="17644" y="9371"/>
                  </a:lnTo>
                  <a:lnTo>
                    <a:pt x="17640" y="9360"/>
                  </a:lnTo>
                  <a:lnTo>
                    <a:pt x="17634" y="9349"/>
                  </a:lnTo>
                  <a:lnTo>
                    <a:pt x="17630" y="9338"/>
                  </a:lnTo>
                  <a:lnTo>
                    <a:pt x="17627" y="9323"/>
                  </a:lnTo>
                  <a:lnTo>
                    <a:pt x="17625" y="9311"/>
                  </a:lnTo>
                  <a:lnTo>
                    <a:pt x="17622" y="9300"/>
                  </a:lnTo>
                  <a:lnTo>
                    <a:pt x="17623" y="9288"/>
                  </a:lnTo>
                  <a:lnTo>
                    <a:pt x="17622" y="9276"/>
                  </a:lnTo>
                  <a:lnTo>
                    <a:pt x="17624" y="9264"/>
                  </a:lnTo>
                  <a:lnTo>
                    <a:pt x="17621" y="9252"/>
                  </a:lnTo>
                  <a:lnTo>
                    <a:pt x="17617" y="9237"/>
                  </a:lnTo>
                  <a:lnTo>
                    <a:pt x="17609" y="9228"/>
                  </a:lnTo>
                  <a:lnTo>
                    <a:pt x="17602" y="9218"/>
                  </a:lnTo>
                  <a:lnTo>
                    <a:pt x="17601" y="9206"/>
                  </a:lnTo>
                  <a:lnTo>
                    <a:pt x="17596" y="9193"/>
                  </a:lnTo>
                  <a:lnTo>
                    <a:pt x="17589" y="9183"/>
                  </a:lnTo>
                  <a:lnTo>
                    <a:pt x="17580" y="9173"/>
                  </a:lnTo>
                  <a:lnTo>
                    <a:pt x="17573" y="9160"/>
                  </a:lnTo>
                  <a:lnTo>
                    <a:pt x="17570" y="9148"/>
                  </a:lnTo>
                  <a:lnTo>
                    <a:pt x="17573" y="9134"/>
                  </a:lnTo>
                  <a:lnTo>
                    <a:pt x="17564" y="9110"/>
                  </a:lnTo>
                  <a:lnTo>
                    <a:pt x="17557" y="9096"/>
                  </a:lnTo>
                  <a:lnTo>
                    <a:pt x="17548" y="9080"/>
                  </a:lnTo>
                  <a:lnTo>
                    <a:pt x="17538" y="9066"/>
                  </a:lnTo>
                  <a:lnTo>
                    <a:pt x="17529" y="9056"/>
                  </a:lnTo>
                  <a:lnTo>
                    <a:pt x="17522" y="9045"/>
                  </a:lnTo>
                  <a:lnTo>
                    <a:pt x="17516" y="9034"/>
                  </a:lnTo>
                  <a:lnTo>
                    <a:pt x="17522" y="9024"/>
                  </a:lnTo>
                  <a:lnTo>
                    <a:pt x="17524" y="9035"/>
                  </a:lnTo>
                  <a:lnTo>
                    <a:pt x="17526" y="9047"/>
                  </a:lnTo>
                  <a:lnTo>
                    <a:pt x="17526" y="9035"/>
                  </a:lnTo>
                  <a:lnTo>
                    <a:pt x="17526" y="9023"/>
                  </a:lnTo>
                  <a:lnTo>
                    <a:pt x="17531" y="9033"/>
                  </a:lnTo>
                  <a:lnTo>
                    <a:pt x="17534" y="9045"/>
                  </a:lnTo>
                  <a:lnTo>
                    <a:pt x="17539" y="9056"/>
                  </a:lnTo>
                  <a:lnTo>
                    <a:pt x="17544" y="9067"/>
                  </a:lnTo>
                  <a:lnTo>
                    <a:pt x="17553" y="9060"/>
                  </a:lnTo>
                  <a:lnTo>
                    <a:pt x="17556" y="9048"/>
                  </a:lnTo>
                  <a:lnTo>
                    <a:pt x="17549" y="9037"/>
                  </a:lnTo>
                  <a:lnTo>
                    <a:pt x="17541" y="9028"/>
                  </a:lnTo>
                  <a:lnTo>
                    <a:pt x="17538" y="9017"/>
                  </a:lnTo>
                  <a:lnTo>
                    <a:pt x="17532" y="9007"/>
                  </a:lnTo>
                  <a:lnTo>
                    <a:pt x="17530" y="8995"/>
                  </a:lnTo>
                  <a:lnTo>
                    <a:pt x="17540" y="9000"/>
                  </a:lnTo>
                  <a:lnTo>
                    <a:pt x="17547" y="9010"/>
                  </a:lnTo>
                  <a:lnTo>
                    <a:pt x="17548" y="9022"/>
                  </a:lnTo>
                  <a:lnTo>
                    <a:pt x="17548" y="9034"/>
                  </a:lnTo>
                  <a:lnTo>
                    <a:pt x="17557" y="9025"/>
                  </a:lnTo>
                  <a:lnTo>
                    <a:pt x="17561" y="9037"/>
                  </a:lnTo>
                  <a:lnTo>
                    <a:pt x="17567" y="9049"/>
                  </a:lnTo>
                  <a:lnTo>
                    <a:pt x="17578" y="9045"/>
                  </a:lnTo>
                  <a:lnTo>
                    <a:pt x="17576" y="9033"/>
                  </a:lnTo>
                  <a:lnTo>
                    <a:pt x="17577" y="9021"/>
                  </a:lnTo>
                  <a:lnTo>
                    <a:pt x="17581" y="9010"/>
                  </a:lnTo>
                  <a:lnTo>
                    <a:pt x="17572" y="9002"/>
                  </a:lnTo>
                  <a:lnTo>
                    <a:pt x="17566" y="8991"/>
                  </a:lnTo>
                  <a:lnTo>
                    <a:pt x="17559" y="8981"/>
                  </a:lnTo>
                  <a:lnTo>
                    <a:pt x="17555" y="8969"/>
                  </a:lnTo>
                  <a:lnTo>
                    <a:pt x="17548" y="8961"/>
                  </a:lnTo>
                  <a:lnTo>
                    <a:pt x="17544" y="8949"/>
                  </a:lnTo>
                  <a:lnTo>
                    <a:pt x="17542" y="8936"/>
                  </a:lnTo>
                  <a:lnTo>
                    <a:pt x="17536" y="8926"/>
                  </a:lnTo>
                  <a:lnTo>
                    <a:pt x="17529" y="8917"/>
                  </a:lnTo>
                  <a:lnTo>
                    <a:pt x="17529" y="8905"/>
                  </a:lnTo>
                  <a:lnTo>
                    <a:pt x="17531" y="8893"/>
                  </a:lnTo>
                  <a:lnTo>
                    <a:pt x="17533" y="8881"/>
                  </a:lnTo>
                  <a:lnTo>
                    <a:pt x="17536" y="8869"/>
                  </a:lnTo>
                  <a:lnTo>
                    <a:pt x="17542" y="8859"/>
                  </a:lnTo>
                  <a:lnTo>
                    <a:pt x="17551" y="8851"/>
                  </a:lnTo>
                  <a:lnTo>
                    <a:pt x="17552" y="8838"/>
                  </a:lnTo>
                  <a:lnTo>
                    <a:pt x="17551" y="8825"/>
                  </a:lnTo>
                  <a:lnTo>
                    <a:pt x="17554" y="8813"/>
                  </a:lnTo>
                  <a:lnTo>
                    <a:pt x="17551" y="8802"/>
                  </a:lnTo>
                  <a:lnTo>
                    <a:pt x="17545" y="8791"/>
                  </a:lnTo>
                  <a:lnTo>
                    <a:pt x="17550" y="8778"/>
                  </a:lnTo>
                  <a:lnTo>
                    <a:pt x="17555" y="8767"/>
                  </a:lnTo>
                  <a:lnTo>
                    <a:pt x="17558" y="8755"/>
                  </a:lnTo>
                  <a:lnTo>
                    <a:pt x="17563" y="8744"/>
                  </a:lnTo>
                  <a:lnTo>
                    <a:pt x="17571" y="8735"/>
                  </a:lnTo>
                  <a:lnTo>
                    <a:pt x="17572" y="8750"/>
                  </a:lnTo>
                  <a:lnTo>
                    <a:pt x="17570" y="8762"/>
                  </a:lnTo>
                  <a:lnTo>
                    <a:pt x="17576" y="8772"/>
                  </a:lnTo>
                  <a:lnTo>
                    <a:pt x="17574" y="8784"/>
                  </a:lnTo>
                  <a:lnTo>
                    <a:pt x="17584" y="8777"/>
                  </a:lnTo>
                  <a:lnTo>
                    <a:pt x="17591" y="8768"/>
                  </a:lnTo>
                  <a:lnTo>
                    <a:pt x="17595" y="8757"/>
                  </a:lnTo>
                  <a:lnTo>
                    <a:pt x="17601" y="8747"/>
                  </a:lnTo>
                  <a:lnTo>
                    <a:pt x="17605" y="8737"/>
                  </a:lnTo>
                  <a:lnTo>
                    <a:pt x="17615" y="8732"/>
                  </a:lnTo>
                  <a:lnTo>
                    <a:pt x="17625" y="8727"/>
                  </a:lnTo>
                  <a:lnTo>
                    <a:pt x="17636" y="8722"/>
                  </a:lnTo>
                  <a:lnTo>
                    <a:pt x="17646" y="8719"/>
                  </a:lnTo>
                  <a:lnTo>
                    <a:pt x="17655" y="8712"/>
                  </a:lnTo>
                  <a:lnTo>
                    <a:pt x="17663" y="8703"/>
                  </a:lnTo>
                  <a:lnTo>
                    <a:pt x="17673" y="8698"/>
                  </a:lnTo>
                  <a:lnTo>
                    <a:pt x="17679" y="8688"/>
                  </a:lnTo>
                  <a:lnTo>
                    <a:pt x="17689" y="8682"/>
                  </a:lnTo>
                  <a:lnTo>
                    <a:pt x="17697" y="8674"/>
                  </a:lnTo>
                  <a:lnTo>
                    <a:pt x="17707" y="8670"/>
                  </a:lnTo>
                  <a:lnTo>
                    <a:pt x="17717" y="8664"/>
                  </a:lnTo>
                  <a:lnTo>
                    <a:pt x="17728" y="8658"/>
                  </a:lnTo>
                  <a:lnTo>
                    <a:pt x="17736" y="8649"/>
                  </a:lnTo>
                  <a:lnTo>
                    <a:pt x="17735" y="8662"/>
                  </a:lnTo>
                  <a:lnTo>
                    <a:pt x="17746" y="8658"/>
                  </a:lnTo>
                  <a:lnTo>
                    <a:pt x="17757" y="8655"/>
                  </a:lnTo>
                  <a:lnTo>
                    <a:pt x="17766" y="8664"/>
                  </a:lnTo>
                  <a:lnTo>
                    <a:pt x="17777" y="8662"/>
                  </a:lnTo>
                  <a:lnTo>
                    <a:pt x="17788" y="8660"/>
                  </a:lnTo>
                  <a:lnTo>
                    <a:pt x="17798" y="8653"/>
                  </a:lnTo>
                  <a:lnTo>
                    <a:pt x="17806" y="8645"/>
                  </a:lnTo>
                  <a:lnTo>
                    <a:pt x="17815" y="8638"/>
                  </a:lnTo>
                  <a:lnTo>
                    <a:pt x="17826" y="8636"/>
                  </a:lnTo>
                  <a:lnTo>
                    <a:pt x="17837" y="8635"/>
                  </a:lnTo>
                  <a:lnTo>
                    <a:pt x="17848" y="8634"/>
                  </a:lnTo>
                  <a:lnTo>
                    <a:pt x="17859" y="8625"/>
                  </a:lnTo>
                  <a:lnTo>
                    <a:pt x="17868" y="8616"/>
                  </a:lnTo>
                  <a:lnTo>
                    <a:pt x="17879" y="8616"/>
                  </a:lnTo>
                  <a:lnTo>
                    <a:pt x="17891" y="8614"/>
                  </a:lnTo>
                  <a:lnTo>
                    <a:pt x="17902" y="8619"/>
                  </a:lnTo>
                  <a:lnTo>
                    <a:pt x="17912" y="8612"/>
                  </a:lnTo>
                  <a:lnTo>
                    <a:pt x="17924" y="8610"/>
                  </a:lnTo>
                  <a:lnTo>
                    <a:pt x="17935" y="8608"/>
                  </a:lnTo>
                  <a:lnTo>
                    <a:pt x="17946" y="8605"/>
                  </a:lnTo>
                  <a:lnTo>
                    <a:pt x="17960" y="8600"/>
                  </a:lnTo>
                  <a:lnTo>
                    <a:pt x="17974" y="8593"/>
                  </a:lnTo>
                  <a:lnTo>
                    <a:pt x="17985" y="8588"/>
                  </a:lnTo>
                  <a:lnTo>
                    <a:pt x="17998" y="8578"/>
                  </a:lnTo>
                  <a:lnTo>
                    <a:pt x="18006" y="8570"/>
                  </a:lnTo>
                  <a:lnTo>
                    <a:pt x="18016" y="8554"/>
                  </a:lnTo>
                  <a:lnTo>
                    <a:pt x="18021" y="8544"/>
                  </a:lnTo>
                  <a:lnTo>
                    <a:pt x="18025" y="8533"/>
                  </a:lnTo>
                  <a:lnTo>
                    <a:pt x="18033" y="8525"/>
                  </a:lnTo>
                  <a:lnTo>
                    <a:pt x="18033" y="8513"/>
                  </a:lnTo>
                  <a:lnTo>
                    <a:pt x="18044" y="8508"/>
                  </a:lnTo>
                  <a:lnTo>
                    <a:pt x="18053" y="8501"/>
                  </a:lnTo>
                  <a:lnTo>
                    <a:pt x="18061" y="8493"/>
                  </a:lnTo>
                  <a:lnTo>
                    <a:pt x="18068" y="8483"/>
                  </a:lnTo>
                  <a:lnTo>
                    <a:pt x="18057" y="8481"/>
                  </a:lnTo>
                  <a:lnTo>
                    <a:pt x="18058" y="8467"/>
                  </a:lnTo>
                  <a:lnTo>
                    <a:pt x="18056" y="8455"/>
                  </a:lnTo>
                  <a:lnTo>
                    <a:pt x="18054" y="8441"/>
                  </a:lnTo>
                  <a:lnTo>
                    <a:pt x="18058" y="8430"/>
                  </a:lnTo>
                  <a:lnTo>
                    <a:pt x="18063" y="8419"/>
                  </a:lnTo>
                  <a:lnTo>
                    <a:pt x="18072" y="8411"/>
                  </a:lnTo>
                  <a:lnTo>
                    <a:pt x="18080" y="8403"/>
                  </a:lnTo>
                  <a:lnTo>
                    <a:pt x="18090" y="8399"/>
                  </a:lnTo>
                  <a:lnTo>
                    <a:pt x="18094" y="8384"/>
                  </a:lnTo>
                  <a:lnTo>
                    <a:pt x="18101" y="8374"/>
                  </a:lnTo>
                  <a:lnTo>
                    <a:pt x="18105" y="8386"/>
                  </a:lnTo>
                  <a:lnTo>
                    <a:pt x="18111" y="8395"/>
                  </a:lnTo>
                  <a:lnTo>
                    <a:pt x="18115" y="8407"/>
                  </a:lnTo>
                  <a:lnTo>
                    <a:pt x="18122" y="8417"/>
                  </a:lnTo>
                  <a:lnTo>
                    <a:pt x="18127" y="8428"/>
                  </a:lnTo>
                  <a:lnTo>
                    <a:pt x="18134" y="8440"/>
                  </a:lnTo>
                  <a:lnTo>
                    <a:pt x="18140" y="8449"/>
                  </a:lnTo>
                  <a:lnTo>
                    <a:pt x="18141" y="8438"/>
                  </a:lnTo>
                  <a:lnTo>
                    <a:pt x="18145" y="8427"/>
                  </a:lnTo>
                  <a:lnTo>
                    <a:pt x="18141" y="8417"/>
                  </a:lnTo>
                  <a:lnTo>
                    <a:pt x="18149" y="8424"/>
                  </a:lnTo>
                  <a:lnTo>
                    <a:pt x="18160" y="8429"/>
                  </a:lnTo>
                  <a:lnTo>
                    <a:pt x="18155" y="8418"/>
                  </a:lnTo>
                  <a:lnTo>
                    <a:pt x="18160" y="8407"/>
                  </a:lnTo>
                  <a:lnTo>
                    <a:pt x="18149" y="8401"/>
                  </a:lnTo>
                  <a:lnTo>
                    <a:pt x="18141" y="8393"/>
                  </a:lnTo>
                  <a:lnTo>
                    <a:pt x="18134" y="8384"/>
                  </a:lnTo>
                  <a:lnTo>
                    <a:pt x="18145" y="8383"/>
                  </a:lnTo>
                  <a:lnTo>
                    <a:pt x="18136" y="8376"/>
                  </a:lnTo>
                  <a:lnTo>
                    <a:pt x="18147" y="8377"/>
                  </a:lnTo>
                  <a:lnTo>
                    <a:pt x="18139" y="8367"/>
                  </a:lnTo>
                  <a:lnTo>
                    <a:pt x="18151" y="8367"/>
                  </a:lnTo>
                  <a:lnTo>
                    <a:pt x="18157" y="8377"/>
                  </a:lnTo>
                  <a:lnTo>
                    <a:pt x="18163" y="8367"/>
                  </a:lnTo>
                  <a:lnTo>
                    <a:pt x="18176" y="8369"/>
                  </a:lnTo>
                  <a:lnTo>
                    <a:pt x="18185" y="8376"/>
                  </a:lnTo>
                  <a:lnTo>
                    <a:pt x="18194" y="8383"/>
                  </a:lnTo>
                  <a:lnTo>
                    <a:pt x="18186" y="8374"/>
                  </a:lnTo>
                  <a:lnTo>
                    <a:pt x="18198" y="8376"/>
                  </a:lnTo>
                  <a:lnTo>
                    <a:pt x="18209" y="8375"/>
                  </a:lnTo>
                  <a:lnTo>
                    <a:pt x="18220" y="8376"/>
                  </a:lnTo>
                  <a:lnTo>
                    <a:pt x="18209" y="8373"/>
                  </a:lnTo>
                  <a:lnTo>
                    <a:pt x="18198" y="8371"/>
                  </a:lnTo>
                  <a:lnTo>
                    <a:pt x="18188" y="8363"/>
                  </a:lnTo>
                  <a:lnTo>
                    <a:pt x="18199" y="8362"/>
                  </a:lnTo>
                  <a:lnTo>
                    <a:pt x="18201" y="8350"/>
                  </a:lnTo>
                  <a:lnTo>
                    <a:pt x="18205" y="8339"/>
                  </a:lnTo>
                  <a:lnTo>
                    <a:pt x="18212" y="8329"/>
                  </a:lnTo>
                  <a:lnTo>
                    <a:pt x="18202" y="8337"/>
                  </a:lnTo>
                  <a:lnTo>
                    <a:pt x="18197" y="8347"/>
                  </a:lnTo>
                  <a:lnTo>
                    <a:pt x="18193" y="8336"/>
                  </a:lnTo>
                  <a:lnTo>
                    <a:pt x="18188" y="8326"/>
                  </a:lnTo>
                  <a:lnTo>
                    <a:pt x="18194" y="8316"/>
                  </a:lnTo>
                  <a:lnTo>
                    <a:pt x="18204" y="8311"/>
                  </a:lnTo>
                  <a:lnTo>
                    <a:pt x="18206" y="8300"/>
                  </a:lnTo>
                  <a:lnTo>
                    <a:pt x="18217" y="8304"/>
                  </a:lnTo>
                  <a:lnTo>
                    <a:pt x="18226" y="8311"/>
                  </a:lnTo>
                  <a:lnTo>
                    <a:pt x="18236" y="8317"/>
                  </a:lnTo>
                  <a:lnTo>
                    <a:pt x="18231" y="8306"/>
                  </a:lnTo>
                  <a:lnTo>
                    <a:pt x="18220" y="8305"/>
                  </a:lnTo>
                  <a:lnTo>
                    <a:pt x="18228" y="8295"/>
                  </a:lnTo>
                  <a:lnTo>
                    <a:pt x="18217" y="8294"/>
                  </a:lnTo>
                  <a:lnTo>
                    <a:pt x="18227" y="8289"/>
                  </a:lnTo>
                  <a:lnTo>
                    <a:pt x="18237" y="8294"/>
                  </a:lnTo>
                  <a:lnTo>
                    <a:pt x="18248" y="8293"/>
                  </a:lnTo>
                  <a:lnTo>
                    <a:pt x="18254" y="8283"/>
                  </a:lnTo>
                  <a:lnTo>
                    <a:pt x="18243" y="8283"/>
                  </a:lnTo>
                  <a:lnTo>
                    <a:pt x="18238" y="8272"/>
                  </a:lnTo>
                  <a:lnTo>
                    <a:pt x="18240" y="8260"/>
                  </a:lnTo>
                  <a:lnTo>
                    <a:pt x="18246" y="8251"/>
                  </a:lnTo>
                  <a:lnTo>
                    <a:pt x="18258" y="8250"/>
                  </a:lnTo>
                  <a:lnTo>
                    <a:pt x="18262" y="8239"/>
                  </a:lnTo>
                  <a:lnTo>
                    <a:pt x="18267" y="8249"/>
                  </a:lnTo>
                  <a:lnTo>
                    <a:pt x="18277" y="8255"/>
                  </a:lnTo>
                  <a:lnTo>
                    <a:pt x="18287" y="8251"/>
                  </a:lnTo>
                  <a:lnTo>
                    <a:pt x="18291" y="8240"/>
                  </a:lnTo>
                  <a:lnTo>
                    <a:pt x="18295" y="8229"/>
                  </a:lnTo>
                  <a:lnTo>
                    <a:pt x="18286" y="8221"/>
                  </a:lnTo>
                  <a:lnTo>
                    <a:pt x="18291" y="8210"/>
                  </a:lnTo>
                  <a:lnTo>
                    <a:pt x="18299" y="8219"/>
                  </a:lnTo>
                  <a:lnTo>
                    <a:pt x="18301" y="8230"/>
                  </a:lnTo>
                  <a:lnTo>
                    <a:pt x="18306" y="8220"/>
                  </a:lnTo>
                  <a:lnTo>
                    <a:pt x="18316" y="8214"/>
                  </a:lnTo>
                  <a:lnTo>
                    <a:pt x="18316" y="8226"/>
                  </a:lnTo>
                  <a:lnTo>
                    <a:pt x="18327" y="8223"/>
                  </a:lnTo>
                  <a:lnTo>
                    <a:pt x="18336" y="8216"/>
                  </a:lnTo>
                  <a:lnTo>
                    <a:pt x="18332" y="8204"/>
                  </a:lnTo>
                  <a:lnTo>
                    <a:pt x="18342" y="8201"/>
                  </a:lnTo>
                  <a:lnTo>
                    <a:pt x="18350" y="8209"/>
                  </a:lnTo>
                  <a:lnTo>
                    <a:pt x="18362" y="8211"/>
                  </a:lnTo>
                  <a:lnTo>
                    <a:pt x="18372" y="8215"/>
                  </a:lnTo>
                  <a:lnTo>
                    <a:pt x="18380" y="8224"/>
                  </a:lnTo>
                  <a:lnTo>
                    <a:pt x="18388" y="8232"/>
                  </a:lnTo>
                  <a:lnTo>
                    <a:pt x="18394" y="8242"/>
                  </a:lnTo>
                  <a:lnTo>
                    <a:pt x="18401" y="8250"/>
                  </a:lnTo>
                  <a:lnTo>
                    <a:pt x="18410" y="8258"/>
                  </a:lnTo>
                  <a:lnTo>
                    <a:pt x="18420" y="8264"/>
                  </a:lnTo>
                  <a:lnTo>
                    <a:pt x="18413" y="8274"/>
                  </a:lnTo>
                  <a:lnTo>
                    <a:pt x="18412" y="8285"/>
                  </a:lnTo>
                  <a:lnTo>
                    <a:pt x="18411" y="8298"/>
                  </a:lnTo>
                  <a:lnTo>
                    <a:pt x="18411" y="8312"/>
                  </a:lnTo>
                  <a:lnTo>
                    <a:pt x="18400" y="8320"/>
                  </a:lnTo>
                  <a:lnTo>
                    <a:pt x="18410" y="8315"/>
                  </a:lnTo>
                  <a:lnTo>
                    <a:pt x="18414" y="8303"/>
                  </a:lnTo>
                  <a:lnTo>
                    <a:pt x="18424" y="8310"/>
                  </a:lnTo>
                  <a:lnTo>
                    <a:pt x="18421" y="8299"/>
                  </a:lnTo>
                  <a:lnTo>
                    <a:pt x="18418" y="8287"/>
                  </a:lnTo>
                  <a:lnTo>
                    <a:pt x="18429" y="8288"/>
                  </a:lnTo>
                  <a:lnTo>
                    <a:pt x="18431" y="8276"/>
                  </a:lnTo>
                  <a:lnTo>
                    <a:pt x="18440" y="8267"/>
                  </a:lnTo>
                  <a:lnTo>
                    <a:pt x="18451" y="8271"/>
                  </a:lnTo>
                  <a:lnTo>
                    <a:pt x="18464" y="8273"/>
                  </a:lnTo>
                  <a:lnTo>
                    <a:pt x="18467" y="8274"/>
                  </a:lnTo>
                  <a:lnTo>
                    <a:pt x="18477" y="8281"/>
                  </a:lnTo>
                  <a:lnTo>
                    <a:pt x="18476" y="8294"/>
                  </a:lnTo>
                  <a:lnTo>
                    <a:pt x="18480" y="8283"/>
                  </a:lnTo>
                  <a:lnTo>
                    <a:pt x="18492" y="8280"/>
                  </a:lnTo>
                  <a:lnTo>
                    <a:pt x="18502" y="8288"/>
                  </a:lnTo>
                  <a:lnTo>
                    <a:pt x="18505" y="8276"/>
                  </a:lnTo>
                  <a:lnTo>
                    <a:pt x="18514" y="8267"/>
                  </a:lnTo>
                  <a:lnTo>
                    <a:pt x="18504" y="8262"/>
                  </a:lnTo>
                  <a:lnTo>
                    <a:pt x="18513" y="8252"/>
                  </a:lnTo>
                  <a:lnTo>
                    <a:pt x="18502" y="8254"/>
                  </a:lnTo>
                  <a:lnTo>
                    <a:pt x="18492" y="8248"/>
                  </a:lnTo>
                  <a:lnTo>
                    <a:pt x="18490" y="8237"/>
                  </a:lnTo>
                  <a:lnTo>
                    <a:pt x="18496" y="8225"/>
                  </a:lnTo>
                  <a:lnTo>
                    <a:pt x="18505" y="8220"/>
                  </a:lnTo>
                  <a:lnTo>
                    <a:pt x="18510" y="8207"/>
                  </a:lnTo>
                  <a:lnTo>
                    <a:pt x="18514" y="8195"/>
                  </a:lnTo>
                  <a:lnTo>
                    <a:pt x="18518" y="8184"/>
                  </a:lnTo>
                  <a:lnTo>
                    <a:pt x="18530" y="8184"/>
                  </a:lnTo>
                  <a:lnTo>
                    <a:pt x="18538" y="8176"/>
                  </a:lnTo>
                  <a:lnTo>
                    <a:pt x="18536" y="8163"/>
                  </a:lnTo>
                  <a:lnTo>
                    <a:pt x="18535" y="8151"/>
                  </a:lnTo>
                  <a:lnTo>
                    <a:pt x="18546" y="8145"/>
                  </a:lnTo>
                  <a:lnTo>
                    <a:pt x="18547" y="8132"/>
                  </a:lnTo>
                  <a:lnTo>
                    <a:pt x="18558" y="8131"/>
                  </a:lnTo>
                  <a:lnTo>
                    <a:pt x="18569" y="8134"/>
                  </a:lnTo>
                  <a:lnTo>
                    <a:pt x="18559" y="8127"/>
                  </a:lnTo>
                  <a:lnTo>
                    <a:pt x="18562" y="8115"/>
                  </a:lnTo>
                  <a:lnTo>
                    <a:pt x="18573" y="8117"/>
                  </a:lnTo>
                  <a:lnTo>
                    <a:pt x="18579" y="8127"/>
                  </a:lnTo>
                  <a:lnTo>
                    <a:pt x="18578" y="8115"/>
                  </a:lnTo>
                  <a:lnTo>
                    <a:pt x="18588" y="8109"/>
                  </a:lnTo>
                  <a:lnTo>
                    <a:pt x="18586" y="8098"/>
                  </a:lnTo>
                  <a:lnTo>
                    <a:pt x="18597" y="8099"/>
                  </a:lnTo>
                  <a:lnTo>
                    <a:pt x="18604" y="8089"/>
                  </a:lnTo>
                  <a:lnTo>
                    <a:pt x="18609" y="8102"/>
                  </a:lnTo>
                  <a:lnTo>
                    <a:pt x="18619" y="8104"/>
                  </a:lnTo>
                  <a:lnTo>
                    <a:pt x="18630" y="8104"/>
                  </a:lnTo>
                  <a:lnTo>
                    <a:pt x="18641" y="8101"/>
                  </a:lnTo>
                  <a:lnTo>
                    <a:pt x="18651" y="8106"/>
                  </a:lnTo>
                  <a:lnTo>
                    <a:pt x="18660" y="8099"/>
                  </a:lnTo>
                  <a:lnTo>
                    <a:pt x="18670" y="8104"/>
                  </a:lnTo>
                  <a:lnTo>
                    <a:pt x="18677" y="8094"/>
                  </a:lnTo>
                  <a:lnTo>
                    <a:pt x="18689" y="8096"/>
                  </a:lnTo>
                  <a:lnTo>
                    <a:pt x="18685" y="8082"/>
                  </a:lnTo>
                  <a:lnTo>
                    <a:pt x="18682" y="8071"/>
                  </a:lnTo>
                  <a:lnTo>
                    <a:pt x="18691" y="8061"/>
                  </a:lnTo>
                  <a:lnTo>
                    <a:pt x="18679" y="8060"/>
                  </a:lnTo>
                  <a:lnTo>
                    <a:pt x="18672" y="8050"/>
                  </a:lnTo>
                  <a:lnTo>
                    <a:pt x="18661" y="8050"/>
                  </a:lnTo>
                  <a:lnTo>
                    <a:pt x="18651" y="8055"/>
                  </a:lnTo>
                  <a:lnTo>
                    <a:pt x="18644" y="8047"/>
                  </a:lnTo>
                  <a:lnTo>
                    <a:pt x="18633" y="8042"/>
                  </a:lnTo>
                  <a:lnTo>
                    <a:pt x="18640" y="8033"/>
                  </a:lnTo>
                  <a:lnTo>
                    <a:pt x="18652" y="8034"/>
                  </a:lnTo>
                  <a:lnTo>
                    <a:pt x="18656" y="8044"/>
                  </a:lnTo>
                  <a:lnTo>
                    <a:pt x="18656" y="8031"/>
                  </a:lnTo>
                  <a:lnTo>
                    <a:pt x="18667" y="8029"/>
                  </a:lnTo>
                  <a:lnTo>
                    <a:pt x="18670" y="8040"/>
                  </a:lnTo>
                  <a:lnTo>
                    <a:pt x="18680" y="8045"/>
                  </a:lnTo>
                  <a:lnTo>
                    <a:pt x="18687" y="8055"/>
                  </a:lnTo>
                  <a:lnTo>
                    <a:pt x="18696" y="8047"/>
                  </a:lnTo>
                  <a:lnTo>
                    <a:pt x="18707" y="8049"/>
                  </a:lnTo>
                  <a:lnTo>
                    <a:pt x="18714" y="8063"/>
                  </a:lnTo>
                  <a:lnTo>
                    <a:pt x="18725" y="8067"/>
                  </a:lnTo>
                  <a:lnTo>
                    <a:pt x="18734" y="8073"/>
                  </a:lnTo>
                  <a:lnTo>
                    <a:pt x="18745" y="8075"/>
                  </a:lnTo>
                  <a:lnTo>
                    <a:pt x="18754" y="8068"/>
                  </a:lnTo>
                  <a:lnTo>
                    <a:pt x="18759" y="8079"/>
                  </a:lnTo>
                  <a:lnTo>
                    <a:pt x="18770" y="8077"/>
                  </a:lnTo>
                  <a:lnTo>
                    <a:pt x="18777" y="8086"/>
                  </a:lnTo>
                  <a:lnTo>
                    <a:pt x="18788" y="8089"/>
                  </a:lnTo>
                  <a:lnTo>
                    <a:pt x="18799" y="8091"/>
                  </a:lnTo>
                  <a:lnTo>
                    <a:pt x="18809" y="8084"/>
                  </a:lnTo>
                  <a:lnTo>
                    <a:pt x="18817" y="8092"/>
                  </a:lnTo>
                  <a:lnTo>
                    <a:pt x="18827" y="8099"/>
                  </a:lnTo>
                  <a:lnTo>
                    <a:pt x="18837" y="8103"/>
                  </a:lnTo>
                  <a:lnTo>
                    <a:pt x="18848" y="8102"/>
                  </a:lnTo>
                  <a:lnTo>
                    <a:pt x="18857" y="8092"/>
                  </a:lnTo>
                  <a:lnTo>
                    <a:pt x="18868" y="8089"/>
                  </a:lnTo>
                  <a:lnTo>
                    <a:pt x="18880" y="8084"/>
                  </a:lnTo>
                  <a:lnTo>
                    <a:pt x="18871" y="8092"/>
                  </a:lnTo>
                  <a:lnTo>
                    <a:pt x="18870" y="8105"/>
                  </a:lnTo>
                  <a:lnTo>
                    <a:pt x="18879" y="8098"/>
                  </a:lnTo>
                  <a:lnTo>
                    <a:pt x="18889" y="8091"/>
                  </a:lnTo>
                  <a:lnTo>
                    <a:pt x="18883" y="8101"/>
                  </a:lnTo>
                  <a:lnTo>
                    <a:pt x="18885" y="8113"/>
                  </a:lnTo>
                  <a:lnTo>
                    <a:pt x="18895" y="8115"/>
                  </a:lnTo>
                  <a:lnTo>
                    <a:pt x="18906" y="8111"/>
                  </a:lnTo>
                  <a:lnTo>
                    <a:pt x="18908" y="8100"/>
                  </a:lnTo>
                  <a:lnTo>
                    <a:pt x="18897" y="8097"/>
                  </a:lnTo>
                  <a:lnTo>
                    <a:pt x="18906" y="8090"/>
                  </a:lnTo>
                  <a:lnTo>
                    <a:pt x="18914" y="8082"/>
                  </a:lnTo>
                  <a:lnTo>
                    <a:pt x="18921" y="8092"/>
                  </a:lnTo>
                  <a:lnTo>
                    <a:pt x="18926" y="8103"/>
                  </a:lnTo>
                  <a:lnTo>
                    <a:pt x="18937" y="8100"/>
                  </a:lnTo>
                  <a:lnTo>
                    <a:pt x="18944" y="8109"/>
                  </a:lnTo>
                  <a:lnTo>
                    <a:pt x="18935" y="8119"/>
                  </a:lnTo>
                  <a:lnTo>
                    <a:pt x="18928" y="8130"/>
                  </a:lnTo>
                  <a:lnTo>
                    <a:pt x="18924" y="8141"/>
                  </a:lnTo>
                  <a:lnTo>
                    <a:pt x="18926" y="8153"/>
                  </a:lnTo>
                  <a:lnTo>
                    <a:pt x="18915" y="8150"/>
                  </a:lnTo>
                  <a:lnTo>
                    <a:pt x="18919" y="8161"/>
                  </a:lnTo>
                  <a:lnTo>
                    <a:pt x="18909" y="8170"/>
                  </a:lnTo>
                  <a:lnTo>
                    <a:pt x="18909" y="8159"/>
                  </a:lnTo>
                  <a:lnTo>
                    <a:pt x="18900" y="8165"/>
                  </a:lnTo>
                  <a:lnTo>
                    <a:pt x="18890" y="8171"/>
                  </a:lnTo>
                  <a:lnTo>
                    <a:pt x="18879" y="8174"/>
                  </a:lnTo>
                  <a:lnTo>
                    <a:pt x="18879" y="8187"/>
                  </a:lnTo>
                  <a:lnTo>
                    <a:pt x="18880" y="8199"/>
                  </a:lnTo>
                  <a:lnTo>
                    <a:pt x="18890" y="8194"/>
                  </a:lnTo>
                  <a:lnTo>
                    <a:pt x="18888" y="8205"/>
                  </a:lnTo>
                  <a:lnTo>
                    <a:pt x="18882" y="8216"/>
                  </a:lnTo>
                  <a:lnTo>
                    <a:pt x="18880" y="8228"/>
                  </a:lnTo>
                  <a:lnTo>
                    <a:pt x="18870" y="8236"/>
                  </a:lnTo>
                  <a:lnTo>
                    <a:pt x="18863" y="8247"/>
                  </a:lnTo>
                  <a:lnTo>
                    <a:pt x="18858" y="8258"/>
                  </a:lnTo>
                  <a:lnTo>
                    <a:pt x="18848" y="8264"/>
                  </a:lnTo>
                  <a:lnTo>
                    <a:pt x="18837" y="8267"/>
                  </a:lnTo>
                  <a:lnTo>
                    <a:pt x="18825" y="8269"/>
                  </a:lnTo>
                  <a:lnTo>
                    <a:pt x="18836" y="8266"/>
                  </a:lnTo>
                  <a:lnTo>
                    <a:pt x="18847" y="8266"/>
                  </a:lnTo>
                  <a:lnTo>
                    <a:pt x="18853" y="8276"/>
                  </a:lnTo>
                  <a:lnTo>
                    <a:pt x="18862" y="8285"/>
                  </a:lnTo>
                  <a:lnTo>
                    <a:pt x="18863" y="8297"/>
                  </a:lnTo>
                  <a:lnTo>
                    <a:pt x="18853" y="8303"/>
                  </a:lnTo>
                  <a:lnTo>
                    <a:pt x="18863" y="8297"/>
                  </a:lnTo>
                  <a:lnTo>
                    <a:pt x="18872" y="8290"/>
                  </a:lnTo>
                  <a:lnTo>
                    <a:pt x="18881" y="8297"/>
                  </a:lnTo>
                  <a:lnTo>
                    <a:pt x="18890" y="8304"/>
                  </a:lnTo>
                  <a:lnTo>
                    <a:pt x="18900" y="8309"/>
                  </a:lnTo>
                  <a:lnTo>
                    <a:pt x="18904" y="8320"/>
                  </a:lnTo>
                  <a:lnTo>
                    <a:pt x="18914" y="8325"/>
                  </a:lnTo>
                  <a:lnTo>
                    <a:pt x="18924" y="8331"/>
                  </a:lnTo>
                  <a:lnTo>
                    <a:pt x="18922" y="8342"/>
                  </a:lnTo>
                  <a:lnTo>
                    <a:pt x="18933" y="8341"/>
                  </a:lnTo>
                  <a:lnTo>
                    <a:pt x="18944" y="8344"/>
                  </a:lnTo>
                  <a:lnTo>
                    <a:pt x="18955" y="8346"/>
                  </a:lnTo>
                  <a:lnTo>
                    <a:pt x="18966" y="8353"/>
                  </a:lnTo>
                  <a:lnTo>
                    <a:pt x="18974" y="8362"/>
                  </a:lnTo>
                  <a:lnTo>
                    <a:pt x="18986" y="8362"/>
                  </a:lnTo>
                  <a:lnTo>
                    <a:pt x="18995" y="8370"/>
                  </a:lnTo>
                  <a:lnTo>
                    <a:pt x="19002" y="8379"/>
                  </a:lnTo>
                  <a:lnTo>
                    <a:pt x="19007" y="8384"/>
                  </a:lnTo>
                  <a:lnTo>
                    <a:pt x="19017" y="8392"/>
                  </a:lnTo>
                  <a:close/>
                  <a:moveTo>
                    <a:pt x="19569" y="10255"/>
                  </a:moveTo>
                  <a:lnTo>
                    <a:pt x="19565" y="10266"/>
                  </a:lnTo>
                  <a:lnTo>
                    <a:pt x="19563" y="10278"/>
                  </a:lnTo>
                  <a:lnTo>
                    <a:pt x="19554" y="10272"/>
                  </a:lnTo>
                  <a:lnTo>
                    <a:pt x="19552" y="10283"/>
                  </a:lnTo>
                  <a:lnTo>
                    <a:pt x="19546" y="10293"/>
                  </a:lnTo>
                  <a:lnTo>
                    <a:pt x="19542" y="10304"/>
                  </a:lnTo>
                  <a:lnTo>
                    <a:pt x="19531" y="10307"/>
                  </a:lnTo>
                  <a:lnTo>
                    <a:pt x="19522" y="10300"/>
                  </a:lnTo>
                  <a:lnTo>
                    <a:pt x="19511" y="10300"/>
                  </a:lnTo>
                  <a:lnTo>
                    <a:pt x="19499" y="10300"/>
                  </a:lnTo>
                  <a:lnTo>
                    <a:pt x="19490" y="10294"/>
                  </a:lnTo>
                  <a:lnTo>
                    <a:pt x="19499" y="10288"/>
                  </a:lnTo>
                  <a:lnTo>
                    <a:pt x="19488" y="10284"/>
                  </a:lnTo>
                  <a:lnTo>
                    <a:pt x="19483" y="10273"/>
                  </a:lnTo>
                  <a:lnTo>
                    <a:pt x="19472" y="10269"/>
                  </a:lnTo>
                  <a:lnTo>
                    <a:pt x="19465" y="10259"/>
                  </a:lnTo>
                  <a:lnTo>
                    <a:pt x="19456" y="10251"/>
                  </a:lnTo>
                  <a:lnTo>
                    <a:pt x="19451" y="10241"/>
                  </a:lnTo>
                  <a:lnTo>
                    <a:pt x="19448" y="10230"/>
                  </a:lnTo>
                  <a:lnTo>
                    <a:pt x="19443" y="10219"/>
                  </a:lnTo>
                  <a:lnTo>
                    <a:pt x="19440" y="10206"/>
                  </a:lnTo>
                  <a:lnTo>
                    <a:pt x="19450" y="10209"/>
                  </a:lnTo>
                  <a:lnTo>
                    <a:pt x="19456" y="10220"/>
                  </a:lnTo>
                  <a:lnTo>
                    <a:pt x="19461" y="10209"/>
                  </a:lnTo>
                  <a:lnTo>
                    <a:pt x="19452" y="10202"/>
                  </a:lnTo>
                  <a:lnTo>
                    <a:pt x="19442" y="10198"/>
                  </a:lnTo>
                  <a:lnTo>
                    <a:pt x="19443" y="10186"/>
                  </a:lnTo>
                  <a:lnTo>
                    <a:pt x="19438" y="10175"/>
                  </a:lnTo>
                  <a:lnTo>
                    <a:pt x="19430" y="10167"/>
                  </a:lnTo>
                  <a:lnTo>
                    <a:pt x="19423" y="10157"/>
                  </a:lnTo>
                  <a:lnTo>
                    <a:pt x="19418" y="10143"/>
                  </a:lnTo>
                  <a:lnTo>
                    <a:pt x="19414" y="10130"/>
                  </a:lnTo>
                  <a:lnTo>
                    <a:pt x="19410" y="10120"/>
                  </a:lnTo>
                  <a:lnTo>
                    <a:pt x="19407" y="10108"/>
                  </a:lnTo>
                  <a:lnTo>
                    <a:pt x="19410" y="10095"/>
                  </a:lnTo>
                  <a:lnTo>
                    <a:pt x="19409" y="10083"/>
                  </a:lnTo>
                  <a:lnTo>
                    <a:pt x="19421" y="10085"/>
                  </a:lnTo>
                  <a:lnTo>
                    <a:pt x="19432" y="10090"/>
                  </a:lnTo>
                  <a:lnTo>
                    <a:pt x="19443" y="10088"/>
                  </a:lnTo>
                  <a:lnTo>
                    <a:pt x="19454" y="10094"/>
                  </a:lnTo>
                  <a:lnTo>
                    <a:pt x="19464" y="10098"/>
                  </a:lnTo>
                  <a:lnTo>
                    <a:pt x="19474" y="10104"/>
                  </a:lnTo>
                  <a:lnTo>
                    <a:pt x="19486" y="10109"/>
                  </a:lnTo>
                  <a:lnTo>
                    <a:pt x="19496" y="10114"/>
                  </a:lnTo>
                  <a:lnTo>
                    <a:pt x="19508" y="10116"/>
                  </a:lnTo>
                  <a:lnTo>
                    <a:pt x="19519" y="10114"/>
                  </a:lnTo>
                  <a:lnTo>
                    <a:pt x="19531" y="10110"/>
                  </a:lnTo>
                  <a:lnTo>
                    <a:pt x="19538" y="10118"/>
                  </a:lnTo>
                  <a:lnTo>
                    <a:pt x="19547" y="10126"/>
                  </a:lnTo>
                  <a:lnTo>
                    <a:pt x="19555" y="10135"/>
                  </a:lnTo>
                  <a:lnTo>
                    <a:pt x="19548" y="10123"/>
                  </a:lnTo>
                  <a:lnTo>
                    <a:pt x="19541" y="10114"/>
                  </a:lnTo>
                  <a:lnTo>
                    <a:pt x="19547" y="10104"/>
                  </a:lnTo>
                  <a:lnTo>
                    <a:pt x="19559" y="10105"/>
                  </a:lnTo>
                  <a:lnTo>
                    <a:pt x="19569" y="10099"/>
                  </a:lnTo>
                  <a:lnTo>
                    <a:pt x="19580" y="10100"/>
                  </a:lnTo>
                  <a:lnTo>
                    <a:pt x="19588" y="10091"/>
                  </a:lnTo>
                  <a:lnTo>
                    <a:pt x="19598" y="10095"/>
                  </a:lnTo>
                  <a:lnTo>
                    <a:pt x="19606" y="10086"/>
                  </a:lnTo>
                  <a:lnTo>
                    <a:pt x="19616" y="10091"/>
                  </a:lnTo>
                  <a:lnTo>
                    <a:pt x="19625" y="10098"/>
                  </a:lnTo>
                  <a:lnTo>
                    <a:pt x="19625" y="10114"/>
                  </a:lnTo>
                  <a:lnTo>
                    <a:pt x="19628" y="10126"/>
                  </a:lnTo>
                  <a:lnTo>
                    <a:pt x="19624" y="10139"/>
                  </a:lnTo>
                  <a:lnTo>
                    <a:pt x="19628" y="10152"/>
                  </a:lnTo>
                  <a:lnTo>
                    <a:pt x="19624" y="10165"/>
                  </a:lnTo>
                  <a:lnTo>
                    <a:pt x="19627" y="10177"/>
                  </a:lnTo>
                  <a:lnTo>
                    <a:pt x="19629" y="10189"/>
                  </a:lnTo>
                  <a:lnTo>
                    <a:pt x="19628" y="10201"/>
                  </a:lnTo>
                  <a:lnTo>
                    <a:pt x="19625" y="10190"/>
                  </a:lnTo>
                  <a:lnTo>
                    <a:pt x="19613" y="10189"/>
                  </a:lnTo>
                  <a:lnTo>
                    <a:pt x="19609" y="10200"/>
                  </a:lnTo>
                  <a:lnTo>
                    <a:pt x="19608" y="10211"/>
                  </a:lnTo>
                  <a:lnTo>
                    <a:pt x="19606" y="10224"/>
                  </a:lnTo>
                  <a:lnTo>
                    <a:pt x="19605" y="10235"/>
                  </a:lnTo>
                  <a:lnTo>
                    <a:pt x="19601" y="10247"/>
                  </a:lnTo>
                  <a:lnTo>
                    <a:pt x="19590" y="10250"/>
                  </a:lnTo>
                  <a:lnTo>
                    <a:pt x="19582" y="10242"/>
                  </a:lnTo>
                  <a:lnTo>
                    <a:pt x="19580" y="10254"/>
                  </a:lnTo>
                  <a:lnTo>
                    <a:pt x="19570" y="10249"/>
                  </a:lnTo>
                  <a:lnTo>
                    <a:pt x="19564" y="10240"/>
                  </a:lnTo>
                  <a:lnTo>
                    <a:pt x="19568" y="10250"/>
                  </a:lnTo>
                  <a:lnTo>
                    <a:pt x="19569" y="10255"/>
                  </a:lnTo>
                  <a:close/>
                  <a:moveTo>
                    <a:pt x="19609" y="10239"/>
                  </a:moveTo>
                  <a:lnTo>
                    <a:pt x="19612" y="10227"/>
                  </a:lnTo>
                  <a:lnTo>
                    <a:pt x="19610" y="10238"/>
                  </a:lnTo>
                  <a:lnTo>
                    <a:pt x="19609" y="10239"/>
                  </a:lnTo>
                  <a:close/>
                  <a:moveTo>
                    <a:pt x="19628" y="10050"/>
                  </a:moveTo>
                  <a:lnTo>
                    <a:pt x="19635" y="10059"/>
                  </a:lnTo>
                  <a:lnTo>
                    <a:pt x="19623" y="10063"/>
                  </a:lnTo>
                  <a:lnTo>
                    <a:pt x="19611" y="10062"/>
                  </a:lnTo>
                  <a:lnTo>
                    <a:pt x="19619" y="10054"/>
                  </a:lnTo>
                  <a:lnTo>
                    <a:pt x="19628" y="10050"/>
                  </a:lnTo>
                  <a:close/>
                  <a:moveTo>
                    <a:pt x="19593" y="10018"/>
                  </a:moveTo>
                  <a:lnTo>
                    <a:pt x="19600" y="10009"/>
                  </a:lnTo>
                  <a:lnTo>
                    <a:pt x="19611" y="10014"/>
                  </a:lnTo>
                  <a:lnTo>
                    <a:pt x="19619" y="10023"/>
                  </a:lnTo>
                  <a:lnTo>
                    <a:pt x="19626" y="10032"/>
                  </a:lnTo>
                  <a:lnTo>
                    <a:pt x="19628" y="10044"/>
                  </a:lnTo>
                  <a:lnTo>
                    <a:pt x="19618" y="10048"/>
                  </a:lnTo>
                  <a:lnTo>
                    <a:pt x="19609" y="10038"/>
                  </a:lnTo>
                  <a:lnTo>
                    <a:pt x="19601" y="10030"/>
                  </a:lnTo>
                  <a:lnTo>
                    <a:pt x="19594" y="10020"/>
                  </a:lnTo>
                  <a:lnTo>
                    <a:pt x="19593" y="10018"/>
                  </a:lnTo>
                  <a:close/>
                  <a:moveTo>
                    <a:pt x="19603" y="10246"/>
                  </a:moveTo>
                  <a:lnTo>
                    <a:pt x="19605" y="10259"/>
                  </a:lnTo>
                  <a:lnTo>
                    <a:pt x="19608" y="10270"/>
                  </a:lnTo>
                  <a:lnTo>
                    <a:pt x="19597" y="10274"/>
                  </a:lnTo>
                  <a:lnTo>
                    <a:pt x="19589" y="10266"/>
                  </a:lnTo>
                  <a:lnTo>
                    <a:pt x="19588" y="10254"/>
                  </a:lnTo>
                  <a:lnTo>
                    <a:pt x="19597" y="10262"/>
                  </a:lnTo>
                  <a:lnTo>
                    <a:pt x="19596" y="10250"/>
                  </a:lnTo>
                  <a:lnTo>
                    <a:pt x="19603" y="10246"/>
                  </a:lnTo>
                  <a:close/>
                  <a:moveTo>
                    <a:pt x="19015" y="9715"/>
                  </a:moveTo>
                  <a:lnTo>
                    <a:pt x="19005" y="9721"/>
                  </a:lnTo>
                  <a:lnTo>
                    <a:pt x="18993" y="9719"/>
                  </a:lnTo>
                  <a:lnTo>
                    <a:pt x="18983" y="9725"/>
                  </a:lnTo>
                  <a:lnTo>
                    <a:pt x="18976" y="9735"/>
                  </a:lnTo>
                  <a:lnTo>
                    <a:pt x="18965" y="9729"/>
                  </a:lnTo>
                  <a:lnTo>
                    <a:pt x="18955" y="9732"/>
                  </a:lnTo>
                  <a:lnTo>
                    <a:pt x="18944" y="9732"/>
                  </a:lnTo>
                  <a:lnTo>
                    <a:pt x="18933" y="9733"/>
                  </a:lnTo>
                  <a:lnTo>
                    <a:pt x="18923" y="9727"/>
                  </a:lnTo>
                  <a:lnTo>
                    <a:pt x="18922" y="9715"/>
                  </a:lnTo>
                  <a:lnTo>
                    <a:pt x="18933" y="9709"/>
                  </a:lnTo>
                  <a:lnTo>
                    <a:pt x="18944" y="9706"/>
                  </a:lnTo>
                  <a:lnTo>
                    <a:pt x="18955" y="9703"/>
                  </a:lnTo>
                  <a:lnTo>
                    <a:pt x="18965" y="9700"/>
                  </a:lnTo>
                  <a:lnTo>
                    <a:pt x="18976" y="9699"/>
                  </a:lnTo>
                  <a:lnTo>
                    <a:pt x="18982" y="9709"/>
                  </a:lnTo>
                  <a:lnTo>
                    <a:pt x="18993" y="9710"/>
                  </a:lnTo>
                  <a:lnTo>
                    <a:pt x="19004" y="9709"/>
                  </a:lnTo>
                  <a:lnTo>
                    <a:pt x="19013" y="9716"/>
                  </a:lnTo>
                  <a:lnTo>
                    <a:pt x="19015" y="9715"/>
                  </a:lnTo>
                  <a:close/>
                  <a:moveTo>
                    <a:pt x="19936" y="9141"/>
                  </a:moveTo>
                  <a:lnTo>
                    <a:pt x="19934" y="9128"/>
                  </a:lnTo>
                  <a:lnTo>
                    <a:pt x="19935" y="9117"/>
                  </a:lnTo>
                  <a:lnTo>
                    <a:pt x="19938" y="9129"/>
                  </a:lnTo>
                  <a:lnTo>
                    <a:pt x="19936" y="9141"/>
                  </a:lnTo>
                  <a:close/>
                  <a:moveTo>
                    <a:pt x="19936" y="9141"/>
                  </a:moveTo>
                  <a:lnTo>
                    <a:pt x="19935" y="9154"/>
                  </a:lnTo>
                  <a:lnTo>
                    <a:pt x="19936" y="9142"/>
                  </a:lnTo>
                  <a:lnTo>
                    <a:pt x="19936" y="9141"/>
                  </a:lnTo>
                  <a:close/>
                  <a:moveTo>
                    <a:pt x="19790" y="8847"/>
                  </a:moveTo>
                  <a:lnTo>
                    <a:pt x="19800" y="8851"/>
                  </a:lnTo>
                  <a:lnTo>
                    <a:pt x="19805" y="8861"/>
                  </a:lnTo>
                  <a:lnTo>
                    <a:pt x="19794" y="8860"/>
                  </a:lnTo>
                  <a:lnTo>
                    <a:pt x="19788" y="8850"/>
                  </a:lnTo>
                  <a:lnTo>
                    <a:pt x="19790" y="8847"/>
                  </a:lnTo>
                  <a:close/>
                  <a:moveTo>
                    <a:pt x="19506" y="8496"/>
                  </a:moveTo>
                  <a:lnTo>
                    <a:pt x="19508" y="8508"/>
                  </a:lnTo>
                  <a:lnTo>
                    <a:pt x="19498" y="8502"/>
                  </a:lnTo>
                  <a:lnTo>
                    <a:pt x="19506" y="8496"/>
                  </a:lnTo>
                  <a:close/>
                  <a:moveTo>
                    <a:pt x="18947" y="8321"/>
                  </a:moveTo>
                  <a:lnTo>
                    <a:pt x="18952" y="8332"/>
                  </a:lnTo>
                  <a:lnTo>
                    <a:pt x="18947" y="8321"/>
                  </a:lnTo>
                  <a:close/>
                  <a:moveTo>
                    <a:pt x="19109" y="8378"/>
                  </a:moveTo>
                  <a:lnTo>
                    <a:pt x="19099" y="8382"/>
                  </a:lnTo>
                  <a:lnTo>
                    <a:pt x="19094" y="8393"/>
                  </a:lnTo>
                  <a:lnTo>
                    <a:pt x="19083" y="8396"/>
                  </a:lnTo>
                  <a:lnTo>
                    <a:pt x="19080" y="8385"/>
                  </a:lnTo>
                  <a:lnTo>
                    <a:pt x="19091" y="8380"/>
                  </a:lnTo>
                  <a:lnTo>
                    <a:pt x="19101" y="8374"/>
                  </a:lnTo>
                  <a:lnTo>
                    <a:pt x="19109" y="8378"/>
                  </a:lnTo>
                  <a:close/>
                  <a:moveTo>
                    <a:pt x="18899" y="8208"/>
                  </a:moveTo>
                  <a:lnTo>
                    <a:pt x="18898" y="8196"/>
                  </a:lnTo>
                  <a:lnTo>
                    <a:pt x="18902" y="8207"/>
                  </a:lnTo>
                  <a:lnTo>
                    <a:pt x="18899" y="8208"/>
                  </a:lnTo>
                  <a:close/>
                  <a:moveTo>
                    <a:pt x="18922" y="8196"/>
                  </a:moveTo>
                  <a:lnTo>
                    <a:pt x="18930" y="8205"/>
                  </a:lnTo>
                  <a:lnTo>
                    <a:pt x="18941" y="8201"/>
                  </a:lnTo>
                  <a:lnTo>
                    <a:pt x="18935" y="8211"/>
                  </a:lnTo>
                  <a:lnTo>
                    <a:pt x="18932" y="8223"/>
                  </a:lnTo>
                  <a:lnTo>
                    <a:pt x="18941" y="8230"/>
                  </a:lnTo>
                  <a:lnTo>
                    <a:pt x="18930" y="8235"/>
                  </a:lnTo>
                  <a:lnTo>
                    <a:pt x="18919" y="8233"/>
                  </a:lnTo>
                  <a:lnTo>
                    <a:pt x="18907" y="8233"/>
                  </a:lnTo>
                  <a:lnTo>
                    <a:pt x="18913" y="8222"/>
                  </a:lnTo>
                  <a:lnTo>
                    <a:pt x="18913" y="8209"/>
                  </a:lnTo>
                  <a:lnTo>
                    <a:pt x="18923" y="8204"/>
                  </a:lnTo>
                  <a:lnTo>
                    <a:pt x="18922" y="8196"/>
                  </a:lnTo>
                  <a:close/>
                  <a:moveTo>
                    <a:pt x="18909" y="8057"/>
                  </a:moveTo>
                  <a:lnTo>
                    <a:pt x="18900" y="8064"/>
                  </a:lnTo>
                  <a:lnTo>
                    <a:pt x="18909" y="8057"/>
                  </a:lnTo>
                  <a:close/>
                  <a:moveTo>
                    <a:pt x="18917" y="8051"/>
                  </a:moveTo>
                  <a:lnTo>
                    <a:pt x="18922" y="8040"/>
                  </a:lnTo>
                  <a:lnTo>
                    <a:pt x="18929" y="8031"/>
                  </a:lnTo>
                  <a:lnTo>
                    <a:pt x="18925" y="8042"/>
                  </a:lnTo>
                  <a:lnTo>
                    <a:pt x="18917" y="8051"/>
                  </a:lnTo>
                  <a:close/>
                  <a:moveTo>
                    <a:pt x="18895" y="8188"/>
                  </a:moveTo>
                  <a:lnTo>
                    <a:pt x="18894" y="8177"/>
                  </a:lnTo>
                  <a:lnTo>
                    <a:pt x="18896" y="8188"/>
                  </a:lnTo>
                  <a:lnTo>
                    <a:pt x="18895" y="8188"/>
                  </a:lnTo>
                  <a:close/>
                  <a:moveTo>
                    <a:pt x="18557" y="8076"/>
                  </a:moveTo>
                  <a:lnTo>
                    <a:pt x="18545" y="8071"/>
                  </a:lnTo>
                  <a:lnTo>
                    <a:pt x="18535" y="8075"/>
                  </a:lnTo>
                  <a:lnTo>
                    <a:pt x="18538" y="8063"/>
                  </a:lnTo>
                  <a:lnTo>
                    <a:pt x="18535" y="8052"/>
                  </a:lnTo>
                  <a:lnTo>
                    <a:pt x="18542" y="8043"/>
                  </a:lnTo>
                  <a:lnTo>
                    <a:pt x="18550" y="8051"/>
                  </a:lnTo>
                  <a:lnTo>
                    <a:pt x="18554" y="8062"/>
                  </a:lnTo>
                  <a:lnTo>
                    <a:pt x="18563" y="8069"/>
                  </a:lnTo>
                  <a:lnTo>
                    <a:pt x="18557" y="8076"/>
                  </a:lnTo>
                  <a:close/>
                  <a:moveTo>
                    <a:pt x="18584" y="8082"/>
                  </a:moveTo>
                  <a:lnTo>
                    <a:pt x="18575" y="8076"/>
                  </a:lnTo>
                  <a:lnTo>
                    <a:pt x="18565" y="8070"/>
                  </a:lnTo>
                  <a:lnTo>
                    <a:pt x="18556" y="8064"/>
                  </a:lnTo>
                  <a:lnTo>
                    <a:pt x="18552" y="8052"/>
                  </a:lnTo>
                  <a:lnTo>
                    <a:pt x="18550" y="8039"/>
                  </a:lnTo>
                  <a:lnTo>
                    <a:pt x="18561" y="8040"/>
                  </a:lnTo>
                  <a:lnTo>
                    <a:pt x="18568" y="8050"/>
                  </a:lnTo>
                  <a:lnTo>
                    <a:pt x="18578" y="8044"/>
                  </a:lnTo>
                  <a:lnTo>
                    <a:pt x="18587" y="8049"/>
                  </a:lnTo>
                  <a:lnTo>
                    <a:pt x="18593" y="8039"/>
                  </a:lnTo>
                  <a:lnTo>
                    <a:pt x="18600" y="8050"/>
                  </a:lnTo>
                  <a:lnTo>
                    <a:pt x="18598" y="8037"/>
                  </a:lnTo>
                  <a:lnTo>
                    <a:pt x="18610" y="8040"/>
                  </a:lnTo>
                  <a:lnTo>
                    <a:pt x="18619" y="8048"/>
                  </a:lnTo>
                  <a:lnTo>
                    <a:pt x="18614" y="8059"/>
                  </a:lnTo>
                  <a:lnTo>
                    <a:pt x="18605" y="8068"/>
                  </a:lnTo>
                  <a:lnTo>
                    <a:pt x="18594" y="8074"/>
                  </a:lnTo>
                  <a:lnTo>
                    <a:pt x="18586" y="8082"/>
                  </a:lnTo>
                  <a:lnTo>
                    <a:pt x="18584" y="8082"/>
                  </a:lnTo>
                  <a:close/>
                  <a:moveTo>
                    <a:pt x="18682" y="8044"/>
                  </a:moveTo>
                  <a:lnTo>
                    <a:pt x="18677" y="8034"/>
                  </a:lnTo>
                  <a:lnTo>
                    <a:pt x="18680" y="8023"/>
                  </a:lnTo>
                  <a:lnTo>
                    <a:pt x="18683" y="8034"/>
                  </a:lnTo>
                  <a:lnTo>
                    <a:pt x="18682" y="8044"/>
                  </a:lnTo>
                  <a:close/>
                  <a:moveTo>
                    <a:pt x="18200" y="8299"/>
                  </a:moveTo>
                  <a:lnTo>
                    <a:pt x="18204" y="8310"/>
                  </a:lnTo>
                  <a:lnTo>
                    <a:pt x="18195" y="8302"/>
                  </a:lnTo>
                  <a:lnTo>
                    <a:pt x="18200" y="8299"/>
                  </a:lnTo>
                  <a:close/>
                  <a:moveTo>
                    <a:pt x="18236" y="8246"/>
                  </a:moveTo>
                  <a:lnTo>
                    <a:pt x="18237" y="8258"/>
                  </a:lnTo>
                  <a:lnTo>
                    <a:pt x="18235" y="8246"/>
                  </a:lnTo>
                  <a:lnTo>
                    <a:pt x="18236" y="8246"/>
                  </a:lnTo>
                  <a:close/>
                  <a:moveTo>
                    <a:pt x="18428" y="8275"/>
                  </a:moveTo>
                  <a:lnTo>
                    <a:pt x="18433" y="8285"/>
                  </a:lnTo>
                  <a:lnTo>
                    <a:pt x="18427" y="8275"/>
                  </a:lnTo>
                  <a:lnTo>
                    <a:pt x="18428" y="8275"/>
                  </a:lnTo>
                  <a:close/>
                  <a:moveTo>
                    <a:pt x="18502" y="8280"/>
                  </a:moveTo>
                  <a:lnTo>
                    <a:pt x="18496" y="8269"/>
                  </a:lnTo>
                  <a:lnTo>
                    <a:pt x="18502" y="8280"/>
                  </a:lnTo>
                  <a:close/>
                  <a:moveTo>
                    <a:pt x="17652" y="8659"/>
                  </a:moveTo>
                  <a:lnTo>
                    <a:pt x="17651" y="8670"/>
                  </a:lnTo>
                  <a:lnTo>
                    <a:pt x="17652" y="8659"/>
                  </a:lnTo>
                  <a:close/>
                  <a:moveTo>
                    <a:pt x="17512" y="8951"/>
                  </a:moveTo>
                  <a:lnTo>
                    <a:pt x="17513" y="8939"/>
                  </a:lnTo>
                  <a:lnTo>
                    <a:pt x="17512" y="8950"/>
                  </a:lnTo>
                  <a:lnTo>
                    <a:pt x="17512" y="8951"/>
                  </a:lnTo>
                  <a:close/>
                  <a:moveTo>
                    <a:pt x="17509" y="8971"/>
                  </a:moveTo>
                  <a:lnTo>
                    <a:pt x="17509" y="8957"/>
                  </a:lnTo>
                  <a:lnTo>
                    <a:pt x="17509" y="8969"/>
                  </a:lnTo>
                  <a:lnTo>
                    <a:pt x="17509" y="8971"/>
                  </a:lnTo>
                  <a:close/>
                  <a:moveTo>
                    <a:pt x="17517" y="9032"/>
                  </a:moveTo>
                  <a:lnTo>
                    <a:pt x="17512" y="9021"/>
                  </a:lnTo>
                  <a:lnTo>
                    <a:pt x="17506" y="9011"/>
                  </a:lnTo>
                  <a:lnTo>
                    <a:pt x="17501" y="9000"/>
                  </a:lnTo>
                  <a:lnTo>
                    <a:pt x="17500" y="8988"/>
                  </a:lnTo>
                  <a:lnTo>
                    <a:pt x="17507" y="8998"/>
                  </a:lnTo>
                  <a:lnTo>
                    <a:pt x="17511" y="9010"/>
                  </a:lnTo>
                  <a:lnTo>
                    <a:pt x="17517" y="9022"/>
                  </a:lnTo>
                  <a:lnTo>
                    <a:pt x="17517" y="9032"/>
                  </a:lnTo>
                  <a:close/>
                  <a:moveTo>
                    <a:pt x="12308" y="4549"/>
                  </a:moveTo>
                  <a:lnTo>
                    <a:pt x="12297" y="4548"/>
                  </a:lnTo>
                  <a:lnTo>
                    <a:pt x="12285" y="4549"/>
                  </a:lnTo>
                  <a:lnTo>
                    <a:pt x="12279" y="4540"/>
                  </a:lnTo>
                  <a:lnTo>
                    <a:pt x="12277" y="4538"/>
                  </a:lnTo>
                  <a:lnTo>
                    <a:pt x="12284" y="4535"/>
                  </a:lnTo>
                  <a:lnTo>
                    <a:pt x="12293" y="4526"/>
                  </a:lnTo>
                  <a:lnTo>
                    <a:pt x="12296" y="4515"/>
                  </a:lnTo>
                  <a:lnTo>
                    <a:pt x="12294" y="4504"/>
                  </a:lnTo>
                  <a:lnTo>
                    <a:pt x="12303" y="4496"/>
                  </a:lnTo>
                  <a:lnTo>
                    <a:pt x="12313" y="4491"/>
                  </a:lnTo>
                  <a:lnTo>
                    <a:pt x="12312" y="4479"/>
                  </a:lnTo>
                  <a:lnTo>
                    <a:pt x="12306" y="4469"/>
                  </a:lnTo>
                  <a:lnTo>
                    <a:pt x="12297" y="4463"/>
                  </a:lnTo>
                  <a:lnTo>
                    <a:pt x="12298" y="4454"/>
                  </a:lnTo>
                  <a:lnTo>
                    <a:pt x="12310" y="4450"/>
                  </a:lnTo>
                  <a:lnTo>
                    <a:pt x="12311" y="4445"/>
                  </a:lnTo>
                  <a:lnTo>
                    <a:pt x="12322" y="4443"/>
                  </a:lnTo>
                  <a:lnTo>
                    <a:pt x="12333" y="4441"/>
                  </a:lnTo>
                  <a:lnTo>
                    <a:pt x="12335" y="4438"/>
                  </a:lnTo>
                  <a:lnTo>
                    <a:pt x="12346" y="4436"/>
                  </a:lnTo>
                  <a:lnTo>
                    <a:pt x="12357" y="4436"/>
                  </a:lnTo>
                  <a:lnTo>
                    <a:pt x="12365" y="4444"/>
                  </a:lnTo>
                  <a:lnTo>
                    <a:pt x="12376" y="4444"/>
                  </a:lnTo>
                  <a:lnTo>
                    <a:pt x="12387" y="4441"/>
                  </a:lnTo>
                  <a:lnTo>
                    <a:pt x="12398" y="4443"/>
                  </a:lnTo>
                  <a:lnTo>
                    <a:pt x="12395" y="4454"/>
                  </a:lnTo>
                  <a:lnTo>
                    <a:pt x="12400" y="4464"/>
                  </a:lnTo>
                  <a:lnTo>
                    <a:pt x="12404" y="4472"/>
                  </a:lnTo>
                  <a:lnTo>
                    <a:pt x="12405" y="4474"/>
                  </a:lnTo>
                  <a:lnTo>
                    <a:pt x="12414" y="4481"/>
                  </a:lnTo>
                  <a:lnTo>
                    <a:pt x="12424" y="4486"/>
                  </a:lnTo>
                  <a:lnTo>
                    <a:pt x="12434" y="4491"/>
                  </a:lnTo>
                  <a:lnTo>
                    <a:pt x="12445" y="4496"/>
                  </a:lnTo>
                  <a:lnTo>
                    <a:pt x="12456" y="4499"/>
                  </a:lnTo>
                  <a:lnTo>
                    <a:pt x="12457" y="4515"/>
                  </a:lnTo>
                  <a:lnTo>
                    <a:pt x="12448" y="4520"/>
                  </a:lnTo>
                  <a:lnTo>
                    <a:pt x="12436" y="4521"/>
                  </a:lnTo>
                  <a:lnTo>
                    <a:pt x="12430" y="4511"/>
                  </a:lnTo>
                  <a:lnTo>
                    <a:pt x="12419" y="4515"/>
                  </a:lnTo>
                  <a:lnTo>
                    <a:pt x="12408" y="4513"/>
                  </a:lnTo>
                  <a:lnTo>
                    <a:pt x="12397" y="4515"/>
                  </a:lnTo>
                  <a:lnTo>
                    <a:pt x="12396" y="4516"/>
                  </a:lnTo>
                  <a:lnTo>
                    <a:pt x="12385" y="4518"/>
                  </a:lnTo>
                  <a:lnTo>
                    <a:pt x="12374" y="4519"/>
                  </a:lnTo>
                  <a:lnTo>
                    <a:pt x="12364" y="4525"/>
                  </a:lnTo>
                  <a:lnTo>
                    <a:pt x="12358" y="4534"/>
                  </a:lnTo>
                  <a:lnTo>
                    <a:pt x="12351" y="4543"/>
                  </a:lnTo>
                  <a:lnTo>
                    <a:pt x="12340" y="4548"/>
                  </a:lnTo>
                  <a:lnTo>
                    <a:pt x="12331" y="4553"/>
                  </a:lnTo>
                  <a:lnTo>
                    <a:pt x="12321" y="4558"/>
                  </a:lnTo>
                  <a:lnTo>
                    <a:pt x="12314" y="4567"/>
                  </a:lnTo>
                  <a:lnTo>
                    <a:pt x="12305" y="4574"/>
                  </a:lnTo>
                  <a:lnTo>
                    <a:pt x="12298" y="4584"/>
                  </a:lnTo>
                  <a:lnTo>
                    <a:pt x="12289" y="4590"/>
                  </a:lnTo>
                  <a:lnTo>
                    <a:pt x="12292" y="4579"/>
                  </a:lnTo>
                  <a:lnTo>
                    <a:pt x="12294" y="4567"/>
                  </a:lnTo>
                  <a:lnTo>
                    <a:pt x="12303" y="4561"/>
                  </a:lnTo>
                  <a:lnTo>
                    <a:pt x="12313" y="4556"/>
                  </a:lnTo>
                  <a:lnTo>
                    <a:pt x="12324" y="4552"/>
                  </a:lnTo>
                  <a:lnTo>
                    <a:pt x="12318" y="4546"/>
                  </a:lnTo>
                  <a:lnTo>
                    <a:pt x="12308" y="4549"/>
                  </a:lnTo>
                  <a:close/>
                  <a:moveTo>
                    <a:pt x="12303" y="4630"/>
                  </a:moveTo>
                  <a:lnTo>
                    <a:pt x="12292" y="4633"/>
                  </a:lnTo>
                  <a:lnTo>
                    <a:pt x="12281" y="4635"/>
                  </a:lnTo>
                  <a:lnTo>
                    <a:pt x="12284" y="4623"/>
                  </a:lnTo>
                  <a:lnTo>
                    <a:pt x="12284" y="4612"/>
                  </a:lnTo>
                  <a:lnTo>
                    <a:pt x="12285" y="4600"/>
                  </a:lnTo>
                  <a:lnTo>
                    <a:pt x="12293" y="4593"/>
                  </a:lnTo>
                  <a:lnTo>
                    <a:pt x="12300" y="4584"/>
                  </a:lnTo>
                  <a:lnTo>
                    <a:pt x="12308" y="4576"/>
                  </a:lnTo>
                  <a:lnTo>
                    <a:pt x="12316" y="4568"/>
                  </a:lnTo>
                  <a:lnTo>
                    <a:pt x="12327" y="4564"/>
                  </a:lnTo>
                  <a:lnTo>
                    <a:pt x="12338" y="4565"/>
                  </a:lnTo>
                  <a:lnTo>
                    <a:pt x="12348" y="4561"/>
                  </a:lnTo>
                  <a:lnTo>
                    <a:pt x="12358" y="4568"/>
                  </a:lnTo>
                  <a:lnTo>
                    <a:pt x="12368" y="4571"/>
                  </a:lnTo>
                  <a:lnTo>
                    <a:pt x="12379" y="4571"/>
                  </a:lnTo>
                  <a:lnTo>
                    <a:pt x="12378" y="4559"/>
                  </a:lnTo>
                  <a:lnTo>
                    <a:pt x="12389" y="4556"/>
                  </a:lnTo>
                  <a:lnTo>
                    <a:pt x="12391" y="4567"/>
                  </a:lnTo>
                  <a:lnTo>
                    <a:pt x="12402" y="4565"/>
                  </a:lnTo>
                  <a:lnTo>
                    <a:pt x="12404" y="4565"/>
                  </a:lnTo>
                  <a:lnTo>
                    <a:pt x="12415" y="4564"/>
                  </a:lnTo>
                  <a:lnTo>
                    <a:pt x="12426" y="4564"/>
                  </a:lnTo>
                  <a:lnTo>
                    <a:pt x="12437" y="4566"/>
                  </a:lnTo>
                  <a:lnTo>
                    <a:pt x="12448" y="4565"/>
                  </a:lnTo>
                  <a:lnTo>
                    <a:pt x="12459" y="4567"/>
                  </a:lnTo>
                  <a:lnTo>
                    <a:pt x="12451" y="4559"/>
                  </a:lnTo>
                  <a:lnTo>
                    <a:pt x="12451" y="4549"/>
                  </a:lnTo>
                  <a:lnTo>
                    <a:pt x="12461" y="4545"/>
                  </a:lnTo>
                  <a:lnTo>
                    <a:pt x="12473" y="4544"/>
                  </a:lnTo>
                  <a:lnTo>
                    <a:pt x="12483" y="4542"/>
                  </a:lnTo>
                  <a:lnTo>
                    <a:pt x="12494" y="4542"/>
                  </a:lnTo>
                  <a:lnTo>
                    <a:pt x="12505" y="4539"/>
                  </a:lnTo>
                  <a:lnTo>
                    <a:pt x="12494" y="4535"/>
                  </a:lnTo>
                  <a:lnTo>
                    <a:pt x="12483" y="4536"/>
                  </a:lnTo>
                  <a:lnTo>
                    <a:pt x="12476" y="4533"/>
                  </a:lnTo>
                  <a:lnTo>
                    <a:pt x="12467" y="4527"/>
                  </a:lnTo>
                  <a:lnTo>
                    <a:pt x="12458" y="4520"/>
                  </a:lnTo>
                  <a:lnTo>
                    <a:pt x="12461" y="4509"/>
                  </a:lnTo>
                  <a:lnTo>
                    <a:pt x="12469" y="4501"/>
                  </a:lnTo>
                  <a:lnTo>
                    <a:pt x="12481" y="4502"/>
                  </a:lnTo>
                  <a:lnTo>
                    <a:pt x="12491" y="4505"/>
                  </a:lnTo>
                  <a:lnTo>
                    <a:pt x="12502" y="4506"/>
                  </a:lnTo>
                  <a:lnTo>
                    <a:pt x="12512" y="4507"/>
                  </a:lnTo>
                  <a:lnTo>
                    <a:pt x="12523" y="4507"/>
                  </a:lnTo>
                  <a:lnTo>
                    <a:pt x="12533" y="4503"/>
                  </a:lnTo>
                  <a:lnTo>
                    <a:pt x="12538" y="4504"/>
                  </a:lnTo>
                  <a:lnTo>
                    <a:pt x="12549" y="4508"/>
                  </a:lnTo>
                  <a:lnTo>
                    <a:pt x="12560" y="4511"/>
                  </a:lnTo>
                  <a:lnTo>
                    <a:pt x="12571" y="4512"/>
                  </a:lnTo>
                  <a:lnTo>
                    <a:pt x="12575" y="4512"/>
                  </a:lnTo>
                  <a:lnTo>
                    <a:pt x="12585" y="4511"/>
                  </a:lnTo>
                  <a:lnTo>
                    <a:pt x="12594" y="4509"/>
                  </a:lnTo>
                  <a:lnTo>
                    <a:pt x="12600" y="4499"/>
                  </a:lnTo>
                  <a:lnTo>
                    <a:pt x="12608" y="4490"/>
                  </a:lnTo>
                  <a:lnTo>
                    <a:pt x="12618" y="4486"/>
                  </a:lnTo>
                  <a:lnTo>
                    <a:pt x="12628" y="4479"/>
                  </a:lnTo>
                  <a:lnTo>
                    <a:pt x="12638" y="4474"/>
                  </a:lnTo>
                  <a:lnTo>
                    <a:pt x="12644" y="4472"/>
                  </a:lnTo>
                  <a:lnTo>
                    <a:pt x="12652" y="4464"/>
                  </a:lnTo>
                  <a:lnTo>
                    <a:pt x="12662" y="4460"/>
                  </a:lnTo>
                  <a:lnTo>
                    <a:pt x="12671" y="4454"/>
                  </a:lnTo>
                  <a:lnTo>
                    <a:pt x="12680" y="4453"/>
                  </a:lnTo>
                  <a:lnTo>
                    <a:pt x="12691" y="4451"/>
                  </a:lnTo>
                  <a:lnTo>
                    <a:pt x="12700" y="4446"/>
                  </a:lnTo>
                  <a:lnTo>
                    <a:pt x="12711" y="4442"/>
                  </a:lnTo>
                  <a:lnTo>
                    <a:pt x="12721" y="4441"/>
                  </a:lnTo>
                  <a:lnTo>
                    <a:pt x="12733" y="4442"/>
                  </a:lnTo>
                  <a:lnTo>
                    <a:pt x="12744" y="4443"/>
                  </a:lnTo>
                  <a:lnTo>
                    <a:pt x="12755" y="4443"/>
                  </a:lnTo>
                  <a:lnTo>
                    <a:pt x="12766" y="4444"/>
                  </a:lnTo>
                  <a:lnTo>
                    <a:pt x="12771" y="4445"/>
                  </a:lnTo>
                  <a:lnTo>
                    <a:pt x="12782" y="4444"/>
                  </a:lnTo>
                  <a:lnTo>
                    <a:pt x="12793" y="4445"/>
                  </a:lnTo>
                  <a:lnTo>
                    <a:pt x="12803" y="4445"/>
                  </a:lnTo>
                  <a:lnTo>
                    <a:pt x="12812" y="4437"/>
                  </a:lnTo>
                  <a:lnTo>
                    <a:pt x="12823" y="4439"/>
                  </a:lnTo>
                  <a:lnTo>
                    <a:pt x="12824" y="4451"/>
                  </a:lnTo>
                  <a:lnTo>
                    <a:pt x="12831" y="4460"/>
                  </a:lnTo>
                  <a:lnTo>
                    <a:pt x="12841" y="4465"/>
                  </a:lnTo>
                  <a:lnTo>
                    <a:pt x="12843" y="4467"/>
                  </a:lnTo>
                  <a:lnTo>
                    <a:pt x="12854" y="4469"/>
                  </a:lnTo>
                  <a:lnTo>
                    <a:pt x="12866" y="4465"/>
                  </a:lnTo>
                  <a:lnTo>
                    <a:pt x="12878" y="4463"/>
                  </a:lnTo>
                  <a:lnTo>
                    <a:pt x="12884" y="4473"/>
                  </a:lnTo>
                  <a:lnTo>
                    <a:pt x="12887" y="4485"/>
                  </a:lnTo>
                  <a:lnTo>
                    <a:pt x="12896" y="4493"/>
                  </a:lnTo>
                  <a:lnTo>
                    <a:pt x="12906" y="4499"/>
                  </a:lnTo>
                  <a:lnTo>
                    <a:pt x="12913" y="4490"/>
                  </a:lnTo>
                  <a:lnTo>
                    <a:pt x="12924" y="4490"/>
                  </a:lnTo>
                  <a:lnTo>
                    <a:pt x="12934" y="4495"/>
                  </a:lnTo>
                  <a:lnTo>
                    <a:pt x="12940" y="4504"/>
                  </a:lnTo>
                  <a:lnTo>
                    <a:pt x="12946" y="4507"/>
                  </a:lnTo>
                  <a:lnTo>
                    <a:pt x="12957" y="4509"/>
                  </a:lnTo>
                  <a:lnTo>
                    <a:pt x="12967" y="4515"/>
                  </a:lnTo>
                  <a:lnTo>
                    <a:pt x="12976" y="4509"/>
                  </a:lnTo>
                  <a:lnTo>
                    <a:pt x="12985" y="4516"/>
                  </a:lnTo>
                  <a:lnTo>
                    <a:pt x="12996" y="4519"/>
                  </a:lnTo>
                  <a:lnTo>
                    <a:pt x="13003" y="4521"/>
                  </a:lnTo>
                  <a:lnTo>
                    <a:pt x="13014" y="4522"/>
                  </a:lnTo>
                  <a:lnTo>
                    <a:pt x="13025" y="4524"/>
                  </a:lnTo>
                  <a:lnTo>
                    <a:pt x="13035" y="4520"/>
                  </a:lnTo>
                  <a:lnTo>
                    <a:pt x="13045" y="4517"/>
                  </a:lnTo>
                  <a:lnTo>
                    <a:pt x="13056" y="4515"/>
                  </a:lnTo>
                  <a:lnTo>
                    <a:pt x="13067" y="4512"/>
                  </a:lnTo>
                  <a:lnTo>
                    <a:pt x="13068" y="4512"/>
                  </a:lnTo>
                  <a:lnTo>
                    <a:pt x="13080" y="4512"/>
                  </a:lnTo>
                  <a:lnTo>
                    <a:pt x="13090" y="4515"/>
                  </a:lnTo>
                  <a:lnTo>
                    <a:pt x="13101" y="4517"/>
                  </a:lnTo>
                  <a:lnTo>
                    <a:pt x="13111" y="4521"/>
                  </a:lnTo>
                  <a:lnTo>
                    <a:pt x="13122" y="4524"/>
                  </a:lnTo>
                  <a:lnTo>
                    <a:pt x="13133" y="4522"/>
                  </a:lnTo>
                  <a:lnTo>
                    <a:pt x="13136" y="4519"/>
                  </a:lnTo>
                  <a:lnTo>
                    <a:pt x="13146" y="4515"/>
                  </a:lnTo>
                  <a:lnTo>
                    <a:pt x="13157" y="4512"/>
                  </a:lnTo>
                  <a:lnTo>
                    <a:pt x="13166" y="4506"/>
                  </a:lnTo>
                  <a:lnTo>
                    <a:pt x="13177" y="4506"/>
                  </a:lnTo>
                  <a:lnTo>
                    <a:pt x="13185" y="4498"/>
                  </a:lnTo>
                  <a:lnTo>
                    <a:pt x="13193" y="4492"/>
                  </a:lnTo>
                  <a:lnTo>
                    <a:pt x="13203" y="4487"/>
                  </a:lnTo>
                  <a:lnTo>
                    <a:pt x="13210" y="4478"/>
                  </a:lnTo>
                  <a:lnTo>
                    <a:pt x="13220" y="4481"/>
                  </a:lnTo>
                  <a:lnTo>
                    <a:pt x="13231" y="4480"/>
                  </a:lnTo>
                  <a:lnTo>
                    <a:pt x="13242" y="4479"/>
                  </a:lnTo>
                  <a:lnTo>
                    <a:pt x="13254" y="4480"/>
                  </a:lnTo>
                  <a:lnTo>
                    <a:pt x="13265" y="4484"/>
                  </a:lnTo>
                  <a:lnTo>
                    <a:pt x="13268" y="4484"/>
                  </a:lnTo>
                  <a:lnTo>
                    <a:pt x="13272" y="4475"/>
                  </a:lnTo>
                  <a:lnTo>
                    <a:pt x="13282" y="4473"/>
                  </a:lnTo>
                  <a:lnTo>
                    <a:pt x="13291" y="4479"/>
                  </a:lnTo>
                  <a:lnTo>
                    <a:pt x="13298" y="4488"/>
                  </a:lnTo>
                  <a:lnTo>
                    <a:pt x="13308" y="4494"/>
                  </a:lnTo>
                  <a:lnTo>
                    <a:pt x="13314" y="4504"/>
                  </a:lnTo>
                  <a:lnTo>
                    <a:pt x="13325" y="4508"/>
                  </a:lnTo>
                  <a:lnTo>
                    <a:pt x="13328" y="4517"/>
                  </a:lnTo>
                  <a:lnTo>
                    <a:pt x="13337" y="4523"/>
                  </a:lnTo>
                  <a:lnTo>
                    <a:pt x="13342" y="4537"/>
                  </a:lnTo>
                  <a:lnTo>
                    <a:pt x="13338" y="4549"/>
                  </a:lnTo>
                  <a:lnTo>
                    <a:pt x="13330" y="4558"/>
                  </a:lnTo>
                  <a:lnTo>
                    <a:pt x="13334" y="4570"/>
                  </a:lnTo>
                  <a:lnTo>
                    <a:pt x="13340" y="4581"/>
                  </a:lnTo>
                  <a:lnTo>
                    <a:pt x="13336" y="4584"/>
                  </a:lnTo>
                  <a:lnTo>
                    <a:pt x="13346" y="4590"/>
                  </a:lnTo>
                  <a:lnTo>
                    <a:pt x="13356" y="4592"/>
                  </a:lnTo>
                  <a:lnTo>
                    <a:pt x="13367" y="4592"/>
                  </a:lnTo>
                  <a:lnTo>
                    <a:pt x="13378" y="4592"/>
                  </a:lnTo>
                  <a:lnTo>
                    <a:pt x="13388" y="4599"/>
                  </a:lnTo>
                  <a:lnTo>
                    <a:pt x="13395" y="4608"/>
                  </a:lnTo>
                  <a:lnTo>
                    <a:pt x="13403" y="4616"/>
                  </a:lnTo>
                  <a:lnTo>
                    <a:pt x="13404" y="4616"/>
                  </a:lnTo>
                  <a:lnTo>
                    <a:pt x="13407" y="4623"/>
                  </a:lnTo>
                  <a:lnTo>
                    <a:pt x="13398" y="4615"/>
                  </a:lnTo>
                  <a:lnTo>
                    <a:pt x="13387" y="4617"/>
                  </a:lnTo>
                  <a:lnTo>
                    <a:pt x="13386" y="4618"/>
                  </a:lnTo>
                  <a:lnTo>
                    <a:pt x="13384" y="4630"/>
                  </a:lnTo>
                  <a:lnTo>
                    <a:pt x="13378" y="4640"/>
                  </a:lnTo>
                  <a:lnTo>
                    <a:pt x="13367" y="4640"/>
                  </a:lnTo>
                  <a:lnTo>
                    <a:pt x="13360" y="4641"/>
                  </a:lnTo>
                  <a:lnTo>
                    <a:pt x="13364" y="4652"/>
                  </a:lnTo>
                  <a:lnTo>
                    <a:pt x="13371" y="4661"/>
                  </a:lnTo>
                  <a:lnTo>
                    <a:pt x="13369" y="4673"/>
                  </a:lnTo>
                  <a:lnTo>
                    <a:pt x="13376" y="4682"/>
                  </a:lnTo>
                  <a:lnTo>
                    <a:pt x="13375" y="4694"/>
                  </a:lnTo>
                  <a:lnTo>
                    <a:pt x="13377" y="4705"/>
                  </a:lnTo>
                  <a:lnTo>
                    <a:pt x="13380" y="4717"/>
                  </a:lnTo>
                  <a:lnTo>
                    <a:pt x="13382" y="4729"/>
                  </a:lnTo>
                  <a:lnTo>
                    <a:pt x="13377" y="4739"/>
                  </a:lnTo>
                  <a:lnTo>
                    <a:pt x="13372" y="4751"/>
                  </a:lnTo>
                  <a:lnTo>
                    <a:pt x="13382" y="4755"/>
                  </a:lnTo>
                  <a:lnTo>
                    <a:pt x="13385" y="4762"/>
                  </a:lnTo>
                  <a:lnTo>
                    <a:pt x="13395" y="4765"/>
                  </a:lnTo>
                  <a:lnTo>
                    <a:pt x="13395" y="4777"/>
                  </a:lnTo>
                  <a:lnTo>
                    <a:pt x="13398" y="4788"/>
                  </a:lnTo>
                  <a:lnTo>
                    <a:pt x="13407" y="4796"/>
                  </a:lnTo>
                  <a:lnTo>
                    <a:pt x="13406" y="4808"/>
                  </a:lnTo>
                  <a:lnTo>
                    <a:pt x="13395" y="4805"/>
                  </a:lnTo>
                  <a:lnTo>
                    <a:pt x="13386" y="4813"/>
                  </a:lnTo>
                  <a:lnTo>
                    <a:pt x="13377" y="4820"/>
                  </a:lnTo>
                  <a:lnTo>
                    <a:pt x="13369" y="4811"/>
                  </a:lnTo>
                  <a:lnTo>
                    <a:pt x="13371" y="4798"/>
                  </a:lnTo>
                  <a:lnTo>
                    <a:pt x="13360" y="4795"/>
                  </a:lnTo>
                  <a:lnTo>
                    <a:pt x="13359" y="4795"/>
                  </a:lnTo>
                  <a:lnTo>
                    <a:pt x="13351" y="4802"/>
                  </a:lnTo>
                  <a:lnTo>
                    <a:pt x="13339" y="4802"/>
                  </a:lnTo>
                  <a:lnTo>
                    <a:pt x="13328" y="4801"/>
                  </a:lnTo>
                  <a:lnTo>
                    <a:pt x="13318" y="4795"/>
                  </a:lnTo>
                  <a:lnTo>
                    <a:pt x="13318" y="4795"/>
                  </a:lnTo>
                  <a:lnTo>
                    <a:pt x="13318" y="4795"/>
                  </a:lnTo>
                  <a:lnTo>
                    <a:pt x="13307" y="4792"/>
                  </a:lnTo>
                  <a:lnTo>
                    <a:pt x="13296" y="4795"/>
                  </a:lnTo>
                  <a:lnTo>
                    <a:pt x="13285" y="4791"/>
                  </a:lnTo>
                  <a:lnTo>
                    <a:pt x="13277" y="4799"/>
                  </a:lnTo>
                  <a:lnTo>
                    <a:pt x="13269" y="4808"/>
                  </a:lnTo>
                  <a:lnTo>
                    <a:pt x="13262" y="4810"/>
                  </a:lnTo>
                  <a:lnTo>
                    <a:pt x="13259" y="4811"/>
                  </a:lnTo>
                  <a:lnTo>
                    <a:pt x="13256" y="4800"/>
                  </a:lnTo>
                  <a:lnTo>
                    <a:pt x="13245" y="4800"/>
                  </a:lnTo>
                  <a:lnTo>
                    <a:pt x="13236" y="4807"/>
                  </a:lnTo>
                  <a:lnTo>
                    <a:pt x="13216" y="4810"/>
                  </a:lnTo>
                  <a:lnTo>
                    <a:pt x="13216" y="4811"/>
                  </a:lnTo>
                  <a:lnTo>
                    <a:pt x="13215" y="4811"/>
                  </a:lnTo>
                  <a:lnTo>
                    <a:pt x="13210" y="4812"/>
                  </a:lnTo>
                  <a:lnTo>
                    <a:pt x="13199" y="4813"/>
                  </a:lnTo>
                  <a:lnTo>
                    <a:pt x="13185" y="4812"/>
                  </a:lnTo>
                  <a:lnTo>
                    <a:pt x="13174" y="4810"/>
                  </a:lnTo>
                  <a:lnTo>
                    <a:pt x="13162" y="4811"/>
                  </a:lnTo>
                  <a:lnTo>
                    <a:pt x="13152" y="4816"/>
                  </a:lnTo>
                  <a:lnTo>
                    <a:pt x="13141" y="4820"/>
                  </a:lnTo>
                  <a:lnTo>
                    <a:pt x="13131" y="4826"/>
                  </a:lnTo>
                  <a:lnTo>
                    <a:pt x="13120" y="4831"/>
                  </a:lnTo>
                  <a:lnTo>
                    <a:pt x="13108" y="4836"/>
                  </a:lnTo>
                  <a:lnTo>
                    <a:pt x="13097" y="4839"/>
                  </a:lnTo>
                  <a:lnTo>
                    <a:pt x="13085" y="4841"/>
                  </a:lnTo>
                  <a:lnTo>
                    <a:pt x="13081" y="4841"/>
                  </a:lnTo>
                  <a:lnTo>
                    <a:pt x="13070" y="4843"/>
                  </a:lnTo>
                  <a:lnTo>
                    <a:pt x="13058" y="4841"/>
                  </a:lnTo>
                  <a:lnTo>
                    <a:pt x="13046" y="4841"/>
                  </a:lnTo>
                  <a:lnTo>
                    <a:pt x="13035" y="4835"/>
                  </a:lnTo>
                  <a:lnTo>
                    <a:pt x="13034" y="4834"/>
                  </a:lnTo>
                  <a:lnTo>
                    <a:pt x="13030" y="4831"/>
                  </a:lnTo>
                  <a:lnTo>
                    <a:pt x="13020" y="4826"/>
                  </a:lnTo>
                  <a:lnTo>
                    <a:pt x="13009" y="4826"/>
                  </a:lnTo>
                  <a:lnTo>
                    <a:pt x="12999" y="4831"/>
                  </a:lnTo>
                  <a:lnTo>
                    <a:pt x="12998" y="4832"/>
                  </a:lnTo>
                  <a:lnTo>
                    <a:pt x="12998" y="4832"/>
                  </a:lnTo>
                  <a:lnTo>
                    <a:pt x="12985" y="4837"/>
                  </a:lnTo>
                  <a:lnTo>
                    <a:pt x="12975" y="4839"/>
                  </a:lnTo>
                  <a:lnTo>
                    <a:pt x="12965" y="4846"/>
                  </a:lnTo>
                  <a:lnTo>
                    <a:pt x="12952" y="4844"/>
                  </a:lnTo>
                  <a:lnTo>
                    <a:pt x="12942" y="4847"/>
                  </a:lnTo>
                  <a:lnTo>
                    <a:pt x="12936" y="4836"/>
                  </a:lnTo>
                  <a:lnTo>
                    <a:pt x="12925" y="4834"/>
                  </a:lnTo>
                  <a:lnTo>
                    <a:pt x="12917" y="4832"/>
                  </a:lnTo>
                  <a:lnTo>
                    <a:pt x="12913" y="4843"/>
                  </a:lnTo>
                  <a:lnTo>
                    <a:pt x="12911" y="4855"/>
                  </a:lnTo>
                  <a:lnTo>
                    <a:pt x="12914" y="4866"/>
                  </a:lnTo>
                  <a:lnTo>
                    <a:pt x="12917" y="4868"/>
                  </a:lnTo>
                  <a:lnTo>
                    <a:pt x="12907" y="4875"/>
                  </a:lnTo>
                  <a:lnTo>
                    <a:pt x="12899" y="4884"/>
                  </a:lnTo>
                  <a:lnTo>
                    <a:pt x="12894" y="4894"/>
                  </a:lnTo>
                  <a:lnTo>
                    <a:pt x="12887" y="4904"/>
                  </a:lnTo>
                  <a:lnTo>
                    <a:pt x="12885" y="4904"/>
                  </a:lnTo>
                  <a:lnTo>
                    <a:pt x="12882" y="4902"/>
                  </a:lnTo>
                  <a:lnTo>
                    <a:pt x="12872" y="4898"/>
                  </a:lnTo>
                  <a:lnTo>
                    <a:pt x="12873" y="4886"/>
                  </a:lnTo>
                  <a:lnTo>
                    <a:pt x="12867" y="4875"/>
                  </a:lnTo>
                  <a:lnTo>
                    <a:pt x="12868" y="4863"/>
                  </a:lnTo>
                  <a:lnTo>
                    <a:pt x="12877" y="4856"/>
                  </a:lnTo>
                  <a:lnTo>
                    <a:pt x="12886" y="4849"/>
                  </a:lnTo>
                  <a:lnTo>
                    <a:pt x="12888" y="4838"/>
                  </a:lnTo>
                  <a:lnTo>
                    <a:pt x="12883" y="4827"/>
                  </a:lnTo>
                  <a:lnTo>
                    <a:pt x="12877" y="4824"/>
                  </a:lnTo>
                  <a:lnTo>
                    <a:pt x="12869" y="4832"/>
                  </a:lnTo>
                  <a:lnTo>
                    <a:pt x="12859" y="4836"/>
                  </a:lnTo>
                  <a:lnTo>
                    <a:pt x="12855" y="4847"/>
                  </a:lnTo>
                  <a:lnTo>
                    <a:pt x="12844" y="4849"/>
                  </a:lnTo>
                  <a:lnTo>
                    <a:pt x="12834" y="4846"/>
                  </a:lnTo>
                  <a:lnTo>
                    <a:pt x="12822" y="4844"/>
                  </a:lnTo>
                  <a:lnTo>
                    <a:pt x="12812" y="4839"/>
                  </a:lnTo>
                  <a:lnTo>
                    <a:pt x="12810" y="4840"/>
                  </a:lnTo>
                  <a:lnTo>
                    <a:pt x="12801" y="4833"/>
                  </a:lnTo>
                  <a:lnTo>
                    <a:pt x="12782" y="4843"/>
                  </a:lnTo>
                  <a:lnTo>
                    <a:pt x="12772" y="4850"/>
                  </a:lnTo>
                  <a:lnTo>
                    <a:pt x="12765" y="4859"/>
                  </a:lnTo>
                  <a:lnTo>
                    <a:pt x="12761" y="4869"/>
                  </a:lnTo>
                  <a:lnTo>
                    <a:pt x="12750" y="4869"/>
                  </a:lnTo>
                  <a:lnTo>
                    <a:pt x="12741" y="4877"/>
                  </a:lnTo>
                  <a:lnTo>
                    <a:pt x="12731" y="4881"/>
                  </a:lnTo>
                  <a:lnTo>
                    <a:pt x="12720" y="4882"/>
                  </a:lnTo>
                  <a:lnTo>
                    <a:pt x="12710" y="4883"/>
                  </a:lnTo>
                  <a:lnTo>
                    <a:pt x="12699" y="4885"/>
                  </a:lnTo>
                  <a:lnTo>
                    <a:pt x="12688" y="4887"/>
                  </a:lnTo>
                  <a:lnTo>
                    <a:pt x="12677" y="4889"/>
                  </a:lnTo>
                  <a:lnTo>
                    <a:pt x="12670" y="4885"/>
                  </a:lnTo>
                  <a:lnTo>
                    <a:pt x="12660" y="4880"/>
                  </a:lnTo>
                  <a:lnTo>
                    <a:pt x="12653" y="4872"/>
                  </a:lnTo>
                  <a:lnTo>
                    <a:pt x="12646" y="4862"/>
                  </a:lnTo>
                  <a:lnTo>
                    <a:pt x="12639" y="4854"/>
                  </a:lnTo>
                  <a:lnTo>
                    <a:pt x="12628" y="4849"/>
                  </a:lnTo>
                  <a:lnTo>
                    <a:pt x="12618" y="4845"/>
                  </a:lnTo>
                  <a:lnTo>
                    <a:pt x="12608" y="4839"/>
                  </a:lnTo>
                  <a:lnTo>
                    <a:pt x="12598" y="4834"/>
                  </a:lnTo>
                  <a:lnTo>
                    <a:pt x="12587" y="4831"/>
                  </a:lnTo>
                  <a:lnTo>
                    <a:pt x="12576" y="4829"/>
                  </a:lnTo>
                  <a:lnTo>
                    <a:pt x="12564" y="4830"/>
                  </a:lnTo>
                  <a:lnTo>
                    <a:pt x="12553" y="4830"/>
                  </a:lnTo>
                  <a:lnTo>
                    <a:pt x="12550" y="4842"/>
                  </a:lnTo>
                  <a:lnTo>
                    <a:pt x="12549" y="4853"/>
                  </a:lnTo>
                  <a:lnTo>
                    <a:pt x="12545" y="4864"/>
                  </a:lnTo>
                  <a:lnTo>
                    <a:pt x="12541" y="4875"/>
                  </a:lnTo>
                  <a:lnTo>
                    <a:pt x="12532" y="4869"/>
                  </a:lnTo>
                  <a:lnTo>
                    <a:pt x="12522" y="4874"/>
                  </a:lnTo>
                  <a:lnTo>
                    <a:pt x="12511" y="4875"/>
                  </a:lnTo>
                  <a:lnTo>
                    <a:pt x="12503" y="4882"/>
                  </a:lnTo>
                  <a:lnTo>
                    <a:pt x="12492" y="4878"/>
                  </a:lnTo>
                  <a:lnTo>
                    <a:pt x="12482" y="4875"/>
                  </a:lnTo>
                  <a:lnTo>
                    <a:pt x="12472" y="4872"/>
                  </a:lnTo>
                  <a:lnTo>
                    <a:pt x="12463" y="4865"/>
                  </a:lnTo>
                  <a:lnTo>
                    <a:pt x="12463" y="4853"/>
                  </a:lnTo>
                  <a:lnTo>
                    <a:pt x="12459" y="4842"/>
                  </a:lnTo>
                  <a:lnTo>
                    <a:pt x="12448" y="4841"/>
                  </a:lnTo>
                  <a:lnTo>
                    <a:pt x="12437" y="4841"/>
                  </a:lnTo>
                  <a:lnTo>
                    <a:pt x="12430" y="4832"/>
                  </a:lnTo>
                  <a:lnTo>
                    <a:pt x="12420" y="4828"/>
                  </a:lnTo>
                  <a:lnTo>
                    <a:pt x="12410" y="4833"/>
                  </a:lnTo>
                  <a:lnTo>
                    <a:pt x="12405" y="4843"/>
                  </a:lnTo>
                  <a:lnTo>
                    <a:pt x="12397" y="4851"/>
                  </a:lnTo>
                  <a:lnTo>
                    <a:pt x="12398" y="4839"/>
                  </a:lnTo>
                  <a:lnTo>
                    <a:pt x="12388" y="4837"/>
                  </a:lnTo>
                  <a:lnTo>
                    <a:pt x="12377" y="4839"/>
                  </a:lnTo>
                  <a:lnTo>
                    <a:pt x="12366" y="4842"/>
                  </a:lnTo>
                  <a:lnTo>
                    <a:pt x="12373" y="4833"/>
                  </a:lnTo>
                  <a:lnTo>
                    <a:pt x="12384" y="4832"/>
                  </a:lnTo>
                  <a:lnTo>
                    <a:pt x="12395" y="4833"/>
                  </a:lnTo>
                  <a:lnTo>
                    <a:pt x="12400" y="4823"/>
                  </a:lnTo>
                  <a:lnTo>
                    <a:pt x="12410" y="4819"/>
                  </a:lnTo>
                  <a:lnTo>
                    <a:pt x="12400" y="4817"/>
                  </a:lnTo>
                  <a:lnTo>
                    <a:pt x="12389" y="4816"/>
                  </a:lnTo>
                  <a:lnTo>
                    <a:pt x="12378" y="4819"/>
                  </a:lnTo>
                  <a:lnTo>
                    <a:pt x="12367" y="4819"/>
                  </a:lnTo>
                  <a:lnTo>
                    <a:pt x="12356" y="4817"/>
                  </a:lnTo>
                  <a:lnTo>
                    <a:pt x="12366" y="4811"/>
                  </a:lnTo>
                  <a:lnTo>
                    <a:pt x="12371" y="4801"/>
                  </a:lnTo>
                  <a:lnTo>
                    <a:pt x="12361" y="4796"/>
                  </a:lnTo>
                  <a:lnTo>
                    <a:pt x="12360" y="4788"/>
                  </a:lnTo>
                  <a:lnTo>
                    <a:pt x="12350" y="4793"/>
                  </a:lnTo>
                  <a:lnTo>
                    <a:pt x="12348" y="4782"/>
                  </a:lnTo>
                  <a:lnTo>
                    <a:pt x="12343" y="4772"/>
                  </a:lnTo>
                  <a:lnTo>
                    <a:pt x="12350" y="4764"/>
                  </a:lnTo>
                  <a:lnTo>
                    <a:pt x="12352" y="4752"/>
                  </a:lnTo>
                  <a:lnTo>
                    <a:pt x="12343" y="4745"/>
                  </a:lnTo>
                  <a:lnTo>
                    <a:pt x="12334" y="4739"/>
                  </a:lnTo>
                  <a:lnTo>
                    <a:pt x="12325" y="4733"/>
                  </a:lnTo>
                  <a:lnTo>
                    <a:pt x="12314" y="4730"/>
                  </a:lnTo>
                  <a:lnTo>
                    <a:pt x="12303" y="4730"/>
                  </a:lnTo>
                  <a:lnTo>
                    <a:pt x="12293" y="4725"/>
                  </a:lnTo>
                  <a:lnTo>
                    <a:pt x="12302" y="4719"/>
                  </a:lnTo>
                  <a:lnTo>
                    <a:pt x="12300" y="4707"/>
                  </a:lnTo>
                  <a:lnTo>
                    <a:pt x="12297" y="4695"/>
                  </a:lnTo>
                  <a:lnTo>
                    <a:pt x="12308" y="4698"/>
                  </a:lnTo>
                  <a:lnTo>
                    <a:pt x="12314" y="4708"/>
                  </a:lnTo>
                  <a:lnTo>
                    <a:pt x="12315" y="4720"/>
                  </a:lnTo>
                  <a:lnTo>
                    <a:pt x="12326" y="4717"/>
                  </a:lnTo>
                  <a:lnTo>
                    <a:pt x="12337" y="4713"/>
                  </a:lnTo>
                  <a:lnTo>
                    <a:pt x="12328" y="4706"/>
                  </a:lnTo>
                  <a:lnTo>
                    <a:pt x="12321" y="4698"/>
                  </a:lnTo>
                  <a:lnTo>
                    <a:pt x="12329" y="4690"/>
                  </a:lnTo>
                  <a:lnTo>
                    <a:pt x="12336" y="4680"/>
                  </a:lnTo>
                  <a:lnTo>
                    <a:pt x="12326" y="4675"/>
                  </a:lnTo>
                  <a:lnTo>
                    <a:pt x="12328" y="4663"/>
                  </a:lnTo>
                  <a:lnTo>
                    <a:pt x="12321" y="4657"/>
                  </a:lnTo>
                  <a:lnTo>
                    <a:pt x="12313" y="4649"/>
                  </a:lnTo>
                  <a:lnTo>
                    <a:pt x="12322" y="4642"/>
                  </a:lnTo>
                  <a:lnTo>
                    <a:pt x="12330" y="4634"/>
                  </a:lnTo>
                  <a:lnTo>
                    <a:pt x="12321" y="4627"/>
                  </a:lnTo>
                  <a:lnTo>
                    <a:pt x="12314" y="4628"/>
                  </a:lnTo>
                  <a:lnTo>
                    <a:pt x="12303" y="4630"/>
                  </a:lnTo>
                  <a:close/>
                  <a:moveTo>
                    <a:pt x="11320" y="4058"/>
                  </a:moveTo>
                  <a:lnTo>
                    <a:pt x="11309" y="4052"/>
                  </a:lnTo>
                  <a:lnTo>
                    <a:pt x="11302" y="4043"/>
                  </a:lnTo>
                  <a:lnTo>
                    <a:pt x="11290" y="4041"/>
                  </a:lnTo>
                  <a:lnTo>
                    <a:pt x="11291" y="4035"/>
                  </a:lnTo>
                  <a:lnTo>
                    <a:pt x="11286" y="4024"/>
                  </a:lnTo>
                  <a:lnTo>
                    <a:pt x="11286" y="4023"/>
                  </a:lnTo>
                  <a:lnTo>
                    <a:pt x="11294" y="4014"/>
                  </a:lnTo>
                  <a:lnTo>
                    <a:pt x="11287" y="4005"/>
                  </a:lnTo>
                  <a:lnTo>
                    <a:pt x="11299" y="4004"/>
                  </a:lnTo>
                  <a:lnTo>
                    <a:pt x="11297" y="4002"/>
                  </a:lnTo>
                  <a:lnTo>
                    <a:pt x="11309" y="4002"/>
                  </a:lnTo>
                  <a:lnTo>
                    <a:pt x="11311" y="4001"/>
                  </a:lnTo>
                  <a:lnTo>
                    <a:pt x="11319" y="4009"/>
                  </a:lnTo>
                  <a:lnTo>
                    <a:pt x="11326" y="4018"/>
                  </a:lnTo>
                  <a:lnTo>
                    <a:pt x="11324" y="4024"/>
                  </a:lnTo>
                  <a:lnTo>
                    <a:pt x="11334" y="4020"/>
                  </a:lnTo>
                  <a:lnTo>
                    <a:pt x="11342" y="4010"/>
                  </a:lnTo>
                  <a:lnTo>
                    <a:pt x="11342" y="3998"/>
                  </a:lnTo>
                  <a:lnTo>
                    <a:pt x="11352" y="4000"/>
                  </a:lnTo>
                  <a:lnTo>
                    <a:pt x="11363" y="4003"/>
                  </a:lnTo>
                  <a:lnTo>
                    <a:pt x="11366" y="4002"/>
                  </a:lnTo>
                  <a:lnTo>
                    <a:pt x="11373" y="4011"/>
                  </a:lnTo>
                  <a:lnTo>
                    <a:pt x="11384" y="4011"/>
                  </a:lnTo>
                  <a:lnTo>
                    <a:pt x="11396" y="4009"/>
                  </a:lnTo>
                  <a:lnTo>
                    <a:pt x="11399" y="4005"/>
                  </a:lnTo>
                  <a:lnTo>
                    <a:pt x="11409" y="4001"/>
                  </a:lnTo>
                  <a:lnTo>
                    <a:pt x="11410" y="3998"/>
                  </a:lnTo>
                  <a:lnTo>
                    <a:pt x="11421" y="3998"/>
                  </a:lnTo>
                  <a:lnTo>
                    <a:pt x="11432" y="3996"/>
                  </a:lnTo>
                  <a:lnTo>
                    <a:pt x="11438" y="3996"/>
                  </a:lnTo>
                  <a:lnTo>
                    <a:pt x="11447" y="3988"/>
                  </a:lnTo>
                  <a:lnTo>
                    <a:pt x="11454" y="3989"/>
                  </a:lnTo>
                  <a:lnTo>
                    <a:pt x="11464" y="3995"/>
                  </a:lnTo>
                  <a:lnTo>
                    <a:pt x="11468" y="3994"/>
                  </a:lnTo>
                  <a:lnTo>
                    <a:pt x="11476" y="3990"/>
                  </a:lnTo>
                  <a:lnTo>
                    <a:pt x="11482" y="4001"/>
                  </a:lnTo>
                  <a:lnTo>
                    <a:pt x="11492" y="4007"/>
                  </a:lnTo>
                  <a:lnTo>
                    <a:pt x="11498" y="3997"/>
                  </a:lnTo>
                  <a:lnTo>
                    <a:pt x="11491" y="3988"/>
                  </a:lnTo>
                  <a:lnTo>
                    <a:pt x="11494" y="3976"/>
                  </a:lnTo>
                  <a:lnTo>
                    <a:pt x="11486" y="3967"/>
                  </a:lnTo>
                  <a:lnTo>
                    <a:pt x="11485" y="3964"/>
                  </a:lnTo>
                  <a:lnTo>
                    <a:pt x="11479" y="3956"/>
                  </a:lnTo>
                  <a:lnTo>
                    <a:pt x="11480" y="3954"/>
                  </a:lnTo>
                  <a:lnTo>
                    <a:pt x="11489" y="3947"/>
                  </a:lnTo>
                  <a:lnTo>
                    <a:pt x="11495" y="3944"/>
                  </a:lnTo>
                  <a:lnTo>
                    <a:pt x="11505" y="3940"/>
                  </a:lnTo>
                  <a:lnTo>
                    <a:pt x="11515" y="3936"/>
                  </a:lnTo>
                  <a:lnTo>
                    <a:pt x="11521" y="3924"/>
                  </a:lnTo>
                  <a:lnTo>
                    <a:pt x="11520" y="3919"/>
                  </a:lnTo>
                  <a:lnTo>
                    <a:pt x="11525" y="3916"/>
                  </a:lnTo>
                  <a:lnTo>
                    <a:pt x="11535" y="3921"/>
                  </a:lnTo>
                  <a:lnTo>
                    <a:pt x="11543" y="3913"/>
                  </a:lnTo>
                  <a:lnTo>
                    <a:pt x="11542" y="3905"/>
                  </a:lnTo>
                  <a:lnTo>
                    <a:pt x="11545" y="3901"/>
                  </a:lnTo>
                  <a:lnTo>
                    <a:pt x="11554" y="3906"/>
                  </a:lnTo>
                  <a:lnTo>
                    <a:pt x="11560" y="3916"/>
                  </a:lnTo>
                  <a:lnTo>
                    <a:pt x="11572" y="3917"/>
                  </a:lnTo>
                  <a:lnTo>
                    <a:pt x="11581" y="3911"/>
                  </a:lnTo>
                  <a:lnTo>
                    <a:pt x="11592" y="3914"/>
                  </a:lnTo>
                  <a:lnTo>
                    <a:pt x="11595" y="3916"/>
                  </a:lnTo>
                  <a:lnTo>
                    <a:pt x="11597" y="3909"/>
                  </a:lnTo>
                  <a:lnTo>
                    <a:pt x="11605" y="3900"/>
                  </a:lnTo>
                  <a:lnTo>
                    <a:pt x="11613" y="3892"/>
                  </a:lnTo>
                  <a:lnTo>
                    <a:pt x="11616" y="3880"/>
                  </a:lnTo>
                  <a:lnTo>
                    <a:pt x="11626" y="3886"/>
                  </a:lnTo>
                  <a:lnTo>
                    <a:pt x="11636" y="3883"/>
                  </a:lnTo>
                  <a:lnTo>
                    <a:pt x="11646" y="3889"/>
                  </a:lnTo>
                  <a:lnTo>
                    <a:pt x="11657" y="3893"/>
                  </a:lnTo>
                  <a:lnTo>
                    <a:pt x="11668" y="3894"/>
                  </a:lnTo>
                  <a:lnTo>
                    <a:pt x="11679" y="3902"/>
                  </a:lnTo>
                  <a:lnTo>
                    <a:pt x="11690" y="3903"/>
                  </a:lnTo>
                  <a:lnTo>
                    <a:pt x="11701" y="3899"/>
                  </a:lnTo>
                  <a:lnTo>
                    <a:pt x="11712" y="3900"/>
                  </a:lnTo>
                  <a:lnTo>
                    <a:pt x="11722" y="3905"/>
                  </a:lnTo>
                  <a:lnTo>
                    <a:pt x="11731" y="3913"/>
                  </a:lnTo>
                  <a:lnTo>
                    <a:pt x="11731" y="3913"/>
                  </a:lnTo>
                  <a:lnTo>
                    <a:pt x="11728" y="3925"/>
                  </a:lnTo>
                  <a:lnTo>
                    <a:pt x="11727" y="3936"/>
                  </a:lnTo>
                  <a:lnTo>
                    <a:pt x="11732" y="3943"/>
                  </a:lnTo>
                  <a:lnTo>
                    <a:pt x="11737" y="3953"/>
                  </a:lnTo>
                  <a:lnTo>
                    <a:pt x="11739" y="3955"/>
                  </a:lnTo>
                  <a:lnTo>
                    <a:pt x="11744" y="3963"/>
                  </a:lnTo>
                  <a:lnTo>
                    <a:pt x="11739" y="3974"/>
                  </a:lnTo>
                  <a:lnTo>
                    <a:pt x="11739" y="3986"/>
                  </a:lnTo>
                  <a:lnTo>
                    <a:pt x="11727" y="3989"/>
                  </a:lnTo>
                  <a:lnTo>
                    <a:pt x="11719" y="3990"/>
                  </a:lnTo>
                  <a:lnTo>
                    <a:pt x="11710" y="3984"/>
                  </a:lnTo>
                  <a:lnTo>
                    <a:pt x="11701" y="3991"/>
                  </a:lnTo>
                  <a:lnTo>
                    <a:pt x="11708" y="3995"/>
                  </a:lnTo>
                  <a:lnTo>
                    <a:pt x="11717" y="4002"/>
                  </a:lnTo>
                  <a:lnTo>
                    <a:pt x="11713" y="4009"/>
                  </a:lnTo>
                  <a:lnTo>
                    <a:pt x="11703" y="4012"/>
                  </a:lnTo>
                  <a:lnTo>
                    <a:pt x="11703" y="4024"/>
                  </a:lnTo>
                  <a:lnTo>
                    <a:pt x="11704" y="4036"/>
                  </a:lnTo>
                  <a:lnTo>
                    <a:pt x="11697" y="4046"/>
                  </a:lnTo>
                  <a:lnTo>
                    <a:pt x="11687" y="4051"/>
                  </a:lnTo>
                  <a:lnTo>
                    <a:pt x="11681" y="4056"/>
                  </a:lnTo>
                  <a:lnTo>
                    <a:pt x="11678" y="4057"/>
                  </a:lnTo>
                  <a:lnTo>
                    <a:pt x="11676" y="4058"/>
                  </a:lnTo>
                  <a:lnTo>
                    <a:pt x="11674" y="4059"/>
                  </a:lnTo>
                  <a:lnTo>
                    <a:pt x="11674" y="4066"/>
                  </a:lnTo>
                  <a:lnTo>
                    <a:pt x="11674" y="4071"/>
                  </a:lnTo>
                  <a:lnTo>
                    <a:pt x="11663" y="4069"/>
                  </a:lnTo>
                  <a:lnTo>
                    <a:pt x="11653" y="4072"/>
                  </a:lnTo>
                  <a:lnTo>
                    <a:pt x="11652" y="4072"/>
                  </a:lnTo>
                  <a:lnTo>
                    <a:pt x="11647" y="4073"/>
                  </a:lnTo>
                  <a:lnTo>
                    <a:pt x="11645" y="4074"/>
                  </a:lnTo>
                  <a:lnTo>
                    <a:pt x="11641" y="4075"/>
                  </a:lnTo>
                  <a:lnTo>
                    <a:pt x="11635" y="4075"/>
                  </a:lnTo>
                  <a:lnTo>
                    <a:pt x="11630" y="4075"/>
                  </a:lnTo>
                  <a:lnTo>
                    <a:pt x="11625" y="4074"/>
                  </a:lnTo>
                  <a:lnTo>
                    <a:pt x="11620" y="4074"/>
                  </a:lnTo>
                  <a:lnTo>
                    <a:pt x="11618" y="4074"/>
                  </a:lnTo>
                  <a:lnTo>
                    <a:pt x="11610" y="4076"/>
                  </a:lnTo>
                  <a:lnTo>
                    <a:pt x="11607" y="4077"/>
                  </a:lnTo>
                  <a:lnTo>
                    <a:pt x="11603" y="4082"/>
                  </a:lnTo>
                  <a:lnTo>
                    <a:pt x="11600" y="4086"/>
                  </a:lnTo>
                  <a:lnTo>
                    <a:pt x="11594" y="4089"/>
                  </a:lnTo>
                  <a:lnTo>
                    <a:pt x="11590" y="4091"/>
                  </a:lnTo>
                  <a:lnTo>
                    <a:pt x="11583" y="4091"/>
                  </a:lnTo>
                  <a:lnTo>
                    <a:pt x="11579" y="4091"/>
                  </a:lnTo>
                  <a:lnTo>
                    <a:pt x="11571" y="4091"/>
                  </a:lnTo>
                  <a:lnTo>
                    <a:pt x="11569" y="4091"/>
                  </a:lnTo>
                  <a:lnTo>
                    <a:pt x="11567" y="4091"/>
                  </a:lnTo>
                  <a:lnTo>
                    <a:pt x="11557" y="4087"/>
                  </a:lnTo>
                  <a:lnTo>
                    <a:pt x="11545" y="4085"/>
                  </a:lnTo>
                  <a:lnTo>
                    <a:pt x="11537" y="4084"/>
                  </a:lnTo>
                  <a:lnTo>
                    <a:pt x="11534" y="4084"/>
                  </a:lnTo>
                  <a:lnTo>
                    <a:pt x="11522" y="4082"/>
                  </a:lnTo>
                  <a:lnTo>
                    <a:pt x="11511" y="4082"/>
                  </a:lnTo>
                  <a:lnTo>
                    <a:pt x="11500" y="4079"/>
                  </a:lnTo>
                  <a:lnTo>
                    <a:pt x="11489" y="4077"/>
                  </a:lnTo>
                  <a:lnTo>
                    <a:pt x="11478" y="4075"/>
                  </a:lnTo>
                  <a:lnTo>
                    <a:pt x="11475" y="4074"/>
                  </a:lnTo>
                  <a:lnTo>
                    <a:pt x="11474" y="4073"/>
                  </a:lnTo>
                  <a:lnTo>
                    <a:pt x="11462" y="4072"/>
                  </a:lnTo>
                  <a:lnTo>
                    <a:pt x="11458" y="4069"/>
                  </a:lnTo>
                  <a:lnTo>
                    <a:pt x="11452" y="4059"/>
                  </a:lnTo>
                  <a:lnTo>
                    <a:pt x="11444" y="4051"/>
                  </a:lnTo>
                  <a:lnTo>
                    <a:pt x="11448" y="4040"/>
                  </a:lnTo>
                  <a:lnTo>
                    <a:pt x="11442" y="4039"/>
                  </a:lnTo>
                  <a:lnTo>
                    <a:pt x="11432" y="4042"/>
                  </a:lnTo>
                  <a:lnTo>
                    <a:pt x="11421" y="4047"/>
                  </a:lnTo>
                  <a:lnTo>
                    <a:pt x="11410" y="4045"/>
                  </a:lnTo>
                  <a:lnTo>
                    <a:pt x="11399" y="4048"/>
                  </a:lnTo>
                  <a:lnTo>
                    <a:pt x="11388" y="4048"/>
                  </a:lnTo>
                  <a:lnTo>
                    <a:pt x="11379" y="4055"/>
                  </a:lnTo>
                  <a:lnTo>
                    <a:pt x="11373" y="4065"/>
                  </a:lnTo>
                  <a:lnTo>
                    <a:pt x="11362" y="4064"/>
                  </a:lnTo>
                  <a:lnTo>
                    <a:pt x="11354" y="4056"/>
                  </a:lnTo>
                  <a:lnTo>
                    <a:pt x="11343" y="4058"/>
                  </a:lnTo>
                  <a:lnTo>
                    <a:pt x="11342" y="4057"/>
                  </a:lnTo>
                  <a:lnTo>
                    <a:pt x="11343" y="4050"/>
                  </a:lnTo>
                  <a:lnTo>
                    <a:pt x="11332" y="4051"/>
                  </a:lnTo>
                  <a:lnTo>
                    <a:pt x="11322" y="4058"/>
                  </a:lnTo>
                  <a:lnTo>
                    <a:pt x="11320" y="4058"/>
                  </a:lnTo>
                  <a:close/>
                  <a:moveTo>
                    <a:pt x="10968" y="3682"/>
                  </a:moveTo>
                  <a:lnTo>
                    <a:pt x="10970" y="3682"/>
                  </a:lnTo>
                  <a:lnTo>
                    <a:pt x="10979" y="3674"/>
                  </a:lnTo>
                  <a:lnTo>
                    <a:pt x="10991" y="3677"/>
                  </a:lnTo>
                  <a:lnTo>
                    <a:pt x="11000" y="3671"/>
                  </a:lnTo>
                  <a:lnTo>
                    <a:pt x="11008" y="3679"/>
                  </a:lnTo>
                  <a:lnTo>
                    <a:pt x="11018" y="3674"/>
                  </a:lnTo>
                  <a:lnTo>
                    <a:pt x="11021" y="3687"/>
                  </a:lnTo>
                  <a:lnTo>
                    <a:pt x="11028" y="3691"/>
                  </a:lnTo>
                  <a:lnTo>
                    <a:pt x="11034" y="3690"/>
                  </a:lnTo>
                  <a:lnTo>
                    <a:pt x="11047" y="3695"/>
                  </a:lnTo>
                  <a:lnTo>
                    <a:pt x="11058" y="3698"/>
                  </a:lnTo>
                  <a:lnTo>
                    <a:pt x="11059" y="3710"/>
                  </a:lnTo>
                  <a:lnTo>
                    <a:pt x="11057" y="3721"/>
                  </a:lnTo>
                  <a:lnTo>
                    <a:pt x="11055" y="3730"/>
                  </a:lnTo>
                  <a:lnTo>
                    <a:pt x="11054" y="3734"/>
                  </a:lnTo>
                  <a:lnTo>
                    <a:pt x="11065" y="3737"/>
                  </a:lnTo>
                  <a:lnTo>
                    <a:pt x="11067" y="3735"/>
                  </a:lnTo>
                  <a:lnTo>
                    <a:pt x="11075" y="3734"/>
                  </a:lnTo>
                  <a:lnTo>
                    <a:pt x="11083" y="3742"/>
                  </a:lnTo>
                  <a:lnTo>
                    <a:pt x="11084" y="3754"/>
                  </a:lnTo>
                  <a:lnTo>
                    <a:pt x="11092" y="3756"/>
                  </a:lnTo>
                  <a:lnTo>
                    <a:pt x="11095" y="3768"/>
                  </a:lnTo>
                  <a:lnTo>
                    <a:pt x="11098" y="3770"/>
                  </a:lnTo>
                  <a:lnTo>
                    <a:pt x="11088" y="3776"/>
                  </a:lnTo>
                  <a:lnTo>
                    <a:pt x="11082" y="3785"/>
                  </a:lnTo>
                  <a:lnTo>
                    <a:pt x="11082" y="3787"/>
                  </a:lnTo>
                  <a:lnTo>
                    <a:pt x="11075" y="3783"/>
                  </a:lnTo>
                  <a:lnTo>
                    <a:pt x="11067" y="3790"/>
                  </a:lnTo>
                  <a:lnTo>
                    <a:pt x="11062" y="3801"/>
                  </a:lnTo>
                  <a:lnTo>
                    <a:pt x="11058" y="3812"/>
                  </a:lnTo>
                  <a:lnTo>
                    <a:pt x="11065" y="3821"/>
                  </a:lnTo>
                  <a:lnTo>
                    <a:pt x="11064" y="3833"/>
                  </a:lnTo>
                  <a:lnTo>
                    <a:pt x="11062" y="3836"/>
                  </a:lnTo>
                  <a:lnTo>
                    <a:pt x="11051" y="3836"/>
                  </a:lnTo>
                  <a:lnTo>
                    <a:pt x="11042" y="3840"/>
                  </a:lnTo>
                  <a:lnTo>
                    <a:pt x="11037" y="3830"/>
                  </a:lnTo>
                  <a:lnTo>
                    <a:pt x="11031" y="3825"/>
                  </a:lnTo>
                  <a:lnTo>
                    <a:pt x="11021" y="3821"/>
                  </a:lnTo>
                  <a:lnTo>
                    <a:pt x="11011" y="3815"/>
                  </a:lnTo>
                  <a:lnTo>
                    <a:pt x="11005" y="3808"/>
                  </a:lnTo>
                  <a:lnTo>
                    <a:pt x="11002" y="3796"/>
                  </a:lnTo>
                  <a:lnTo>
                    <a:pt x="11006" y="3785"/>
                  </a:lnTo>
                  <a:lnTo>
                    <a:pt x="10996" y="3790"/>
                  </a:lnTo>
                  <a:lnTo>
                    <a:pt x="10990" y="3799"/>
                  </a:lnTo>
                  <a:lnTo>
                    <a:pt x="10979" y="3803"/>
                  </a:lnTo>
                  <a:lnTo>
                    <a:pt x="10968" y="3801"/>
                  </a:lnTo>
                  <a:lnTo>
                    <a:pt x="10967" y="3802"/>
                  </a:lnTo>
                  <a:lnTo>
                    <a:pt x="10962" y="3800"/>
                  </a:lnTo>
                  <a:lnTo>
                    <a:pt x="10962" y="3799"/>
                  </a:lnTo>
                  <a:lnTo>
                    <a:pt x="10965" y="3788"/>
                  </a:lnTo>
                  <a:lnTo>
                    <a:pt x="10962" y="3777"/>
                  </a:lnTo>
                  <a:lnTo>
                    <a:pt x="10954" y="3768"/>
                  </a:lnTo>
                  <a:lnTo>
                    <a:pt x="10943" y="3769"/>
                  </a:lnTo>
                  <a:lnTo>
                    <a:pt x="10933" y="3764"/>
                  </a:lnTo>
                  <a:lnTo>
                    <a:pt x="10925" y="3756"/>
                  </a:lnTo>
                  <a:lnTo>
                    <a:pt x="10914" y="3755"/>
                  </a:lnTo>
                  <a:lnTo>
                    <a:pt x="10908" y="3745"/>
                  </a:lnTo>
                  <a:lnTo>
                    <a:pt x="10904" y="3735"/>
                  </a:lnTo>
                  <a:lnTo>
                    <a:pt x="10895" y="3733"/>
                  </a:lnTo>
                  <a:lnTo>
                    <a:pt x="10885" y="3738"/>
                  </a:lnTo>
                  <a:lnTo>
                    <a:pt x="10880" y="3736"/>
                  </a:lnTo>
                  <a:lnTo>
                    <a:pt x="10871" y="3730"/>
                  </a:lnTo>
                  <a:lnTo>
                    <a:pt x="10870" y="3717"/>
                  </a:lnTo>
                  <a:lnTo>
                    <a:pt x="10866" y="3706"/>
                  </a:lnTo>
                  <a:lnTo>
                    <a:pt x="10876" y="3701"/>
                  </a:lnTo>
                  <a:lnTo>
                    <a:pt x="10886" y="3695"/>
                  </a:lnTo>
                  <a:lnTo>
                    <a:pt x="10896" y="3690"/>
                  </a:lnTo>
                  <a:lnTo>
                    <a:pt x="10906" y="3685"/>
                  </a:lnTo>
                  <a:lnTo>
                    <a:pt x="10915" y="3682"/>
                  </a:lnTo>
                  <a:lnTo>
                    <a:pt x="10916" y="3690"/>
                  </a:lnTo>
                  <a:lnTo>
                    <a:pt x="10927" y="3689"/>
                  </a:lnTo>
                  <a:lnTo>
                    <a:pt x="10938" y="3691"/>
                  </a:lnTo>
                  <a:lnTo>
                    <a:pt x="10948" y="3696"/>
                  </a:lnTo>
                  <a:lnTo>
                    <a:pt x="10958" y="3692"/>
                  </a:lnTo>
                  <a:lnTo>
                    <a:pt x="10967" y="3684"/>
                  </a:lnTo>
                  <a:lnTo>
                    <a:pt x="10969" y="3685"/>
                  </a:lnTo>
                  <a:lnTo>
                    <a:pt x="10968" y="3682"/>
                  </a:lnTo>
                  <a:close/>
                  <a:moveTo>
                    <a:pt x="11126" y="4030"/>
                  </a:moveTo>
                  <a:lnTo>
                    <a:pt x="11133" y="4021"/>
                  </a:lnTo>
                  <a:lnTo>
                    <a:pt x="11130" y="4010"/>
                  </a:lnTo>
                  <a:lnTo>
                    <a:pt x="11131" y="4010"/>
                  </a:lnTo>
                  <a:lnTo>
                    <a:pt x="11141" y="4005"/>
                  </a:lnTo>
                  <a:lnTo>
                    <a:pt x="11143" y="4005"/>
                  </a:lnTo>
                  <a:lnTo>
                    <a:pt x="11152" y="4010"/>
                  </a:lnTo>
                  <a:lnTo>
                    <a:pt x="11156" y="4011"/>
                  </a:lnTo>
                  <a:lnTo>
                    <a:pt x="11159" y="4010"/>
                  </a:lnTo>
                  <a:lnTo>
                    <a:pt x="11160" y="4008"/>
                  </a:lnTo>
                  <a:lnTo>
                    <a:pt x="11164" y="4005"/>
                  </a:lnTo>
                  <a:lnTo>
                    <a:pt x="11166" y="4000"/>
                  </a:lnTo>
                  <a:lnTo>
                    <a:pt x="11169" y="3998"/>
                  </a:lnTo>
                  <a:lnTo>
                    <a:pt x="11172" y="4001"/>
                  </a:lnTo>
                  <a:lnTo>
                    <a:pt x="11176" y="4002"/>
                  </a:lnTo>
                  <a:lnTo>
                    <a:pt x="11187" y="3998"/>
                  </a:lnTo>
                  <a:lnTo>
                    <a:pt x="11198" y="4000"/>
                  </a:lnTo>
                  <a:lnTo>
                    <a:pt x="11209" y="3996"/>
                  </a:lnTo>
                  <a:lnTo>
                    <a:pt x="11218" y="3999"/>
                  </a:lnTo>
                  <a:lnTo>
                    <a:pt x="11221" y="3998"/>
                  </a:lnTo>
                  <a:lnTo>
                    <a:pt x="11230" y="3991"/>
                  </a:lnTo>
                  <a:lnTo>
                    <a:pt x="11230" y="3991"/>
                  </a:lnTo>
                  <a:lnTo>
                    <a:pt x="11218" y="3991"/>
                  </a:lnTo>
                  <a:lnTo>
                    <a:pt x="11226" y="3982"/>
                  </a:lnTo>
                  <a:lnTo>
                    <a:pt x="11230" y="3980"/>
                  </a:lnTo>
                  <a:lnTo>
                    <a:pt x="11233" y="3990"/>
                  </a:lnTo>
                  <a:lnTo>
                    <a:pt x="11243" y="3987"/>
                  </a:lnTo>
                  <a:lnTo>
                    <a:pt x="11253" y="3991"/>
                  </a:lnTo>
                  <a:lnTo>
                    <a:pt x="11264" y="3992"/>
                  </a:lnTo>
                  <a:lnTo>
                    <a:pt x="11274" y="3998"/>
                  </a:lnTo>
                  <a:lnTo>
                    <a:pt x="11282" y="4006"/>
                  </a:lnTo>
                  <a:lnTo>
                    <a:pt x="11287" y="4005"/>
                  </a:lnTo>
                  <a:lnTo>
                    <a:pt x="11294" y="4014"/>
                  </a:lnTo>
                  <a:lnTo>
                    <a:pt x="11286" y="4023"/>
                  </a:lnTo>
                  <a:lnTo>
                    <a:pt x="11286" y="4024"/>
                  </a:lnTo>
                  <a:lnTo>
                    <a:pt x="11285" y="4036"/>
                  </a:lnTo>
                  <a:lnTo>
                    <a:pt x="11282" y="4041"/>
                  </a:lnTo>
                  <a:lnTo>
                    <a:pt x="11290" y="4041"/>
                  </a:lnTo>
                  <a:lnTo>
                    <a:pt x="11302" y="4043"/>
                  </a:lnTo>
                  <a:lnTo>
                    <a:pt x="11309" y="4052"/>
                  </a:lnTo>
                  <a:lnTo>
                    <a:pt x="11320" y="4058"/>
                  </a:lnTo>
                  <a:lnTo>
                    <a:pt x="11322" y="4058"/>
                  </a:lnTo>
                  <a:lnTo>
                    <a:pt x="11332" y="4051"/>
                  </a:lnTo>
                  <a:lnTo>
                    <a:pt x="11343" y="4050"/>
                  </a:lnTo>
                  <a:lnTo>
                    <a:pt x="11342" y="4057"/>
                  </a:lnTo>
                  <a:lnTo>
                    <a:pt x="11339" y="4068"/>
                  </a:lnTo>
                  <a:lnTo>
                    <a:pt x="11343" y="4079"/>
                  </a:lnTo>
                  <a:lnTo>
                    <a:pt x="11341" y="4084"/>
                  </a:lnTo>
                  <a:lnTo>
                    <a:pt x="11330" y="4080"/>
                  </a:lnTo>
                  <a:lnTo>
                    <a:pt x="11318" y="4080"/>
                  </a:lnTo>
                  <a:lnTo>
                    <a:pt x="11317" y="4092"/>
                  </a:lnTo>
                  <a:lnTo>
                    <a:pt x="11322" y="4102"/>
                  </a:lnTo>
                  <a:lnTo>
                    <a:pt x="11312" y="4097"/>
                  </a:lnTo>
                  <a:lnTo>
                    <a:pt x="11301" y="4099"/>
                  </a:lnTo>
                  <a:lnTo>
                    <a:pt x="11290" y="4103"/>
                  </a:lnTo>
                  <a:lnTo>
                    <a:pt x="11281" y="4096"/>
                  </a:lnTo>
                  <a:lnTo>
                    <a:pt x="11276" y="4086"/>
                  </a:lnTo>
                  <a:lnTo>
                    <a:pt x="11270" y="4096"/>
                  </a:lnTo>
                  <a:lnTo>
                    <a:pt x="11268" y="4108"/>
                  </a:lnTo>
                  <a:lnTo>
                    <a:pt x="11263" y="4113"/>
                  </a:lnTo>
                  <a:lnTo>
                    <a:pt x="11255" y="4122"/>
                  </a:lnTo>
                  <a:lnTo>
                    <a:pt x="11255" y="4125"/>
                  </a:lnTo>
                  <a:lnTo>
                    <a:pt x="11245" y="4129"/>
                  </a:lnTo>
                  <a:lnTo>
                    <a:pt x="11242" y="4118"/>
                  </a:lnTo>
                  <a:lnTo>
                    <a:pt x="11239" y="4118"/>
                  </a:lnTo>
                  <a:lnTo>
                    <a:pt x="11235" y="4118"/>
                  </a:lnTo>
                  <a:lnTo>
                    <a:pt x="11235" y="4118"/>
                  </a:lnTo>
                  <a:lnTo>
                    <a:pt x="11227" y="4111"/>
                  </a:lnTo>
                  <a:lnTo>
                    <a:pt x="11220" y="4102"/>
                  </a:lnTo>
                  <a:lnTo>
                    <a:pt x="11216" y="4090"/>
                  </a:lnTo>
                  <a:lnTo>
                    <a:pt x="11208" y="4099"/>
                  </a:lnTo>
                  <a:lnTo>
                    <a:pt x="11199" y="4105"/>
                  </a:lnTo>
                  <a:lnTo>
                    <a:pt x="11200" y="4117"/>
                  </a:lnTo>
                  <a:lnTo>
                    <a:pt x="11193" y="4127"/>
                  </a:lnTo>
                  <a:lnTo>
                    <a:pt x="11186" y="4132"/>
                  </a:lnTo>
                  <a:lnTo>
                    <a:pt x="11185" y="4133"/>
                  </a:lnTo>
                  <a:lnTo>
                    <a:pt x="11175" y="4130"/>
                  </a:lnTo>
                  <a:lnTo>
                    <a:pt x="11163" y="4130"/>
                  </a:lnTo>
                  <a:lnTo>
                    <a:pt x="11153" y="4134"/>
                  </a:lnTo>
                  <a:lnTo>
                    <a:pt x="11141" y="4137"/>
                  </a:lnTo>
                  <a:lnTo>
                    <a:pt x="11136" y="4133"/>
                  </a:lnTo>
                  <a:lnTo>
                    <a:pt x="11134" y="4127"/>
                  </a:lnTo>
                  <a:lnTo>
                    <a:pt x="11127" y="4118"/>
                  </a:lnTo>
                  <a:lnTo>
                    <a:pt x="11125" y="4106"/>
                  </a:lnTo>
                  <a:lnTo>
                    <a:pt x="11122" y="4095"/>
                  </a:lnTo>
                  <a:lnTo>
                    <a:pt x="11125" y="4095"/>
                  </a:lnTo>
                  <a:lnTo>
                    <a:pt x="11116" y="4087"/>
                  </a:lnTo>
                  <a:lnTo>
                    <a:pt x="11106" y="4085"/>
                  </a:lnTo>
                  <a:lnTo>
                    <a:pt x="11094" y="4090"/>
                  </a:lnTo>
                  <a:lnTo>
                    <a:pt x="11086" y="4098"/>
                  </a:lnTo>
                  <a:lnTo>
                    <a:pt x="11086" y="4098"/>
                  </a:lnTo>
                  <a:lnTo>
                    <a:pt x="11086" y="4099"/>
                  </a:lnTo>
                  <a:lnTo>
                    <a:pt x="11084" y="4103"/>
                  </a:lnTo>
                  <a:lnTo>
                    <a:pt x="11088" y="4102"/>
                  </a:lnTo>
                  <a:lnTo>
                    <a:pt x="11092" y="4107"/>
                  </a:lnTo>
                  <a:lnTo>
                    <a:pt x="11083" y="4114"/>
                  </a:lnTo>
                  <a:lnTo>
                    <a:pt x="11071" y="4116"/>
                  </a:lnTo>
                  <a:lnTo>
                    <a:pt x="11072" y="4109"/>
                  </a:lnTo>
                  <a:lnTo>
                    <a:pt x="11080" y="4101"/>
                  </a:lnTo>
                  <a:lnTo>
                    <a:pt x="11077" y="4093"/>
                  </a:lnTo>
                  <a:lnTo>
                    <a:pt x="11081" y="4082"/>
                  </a:lnTo>
                  <a:lnTo>
                    <a:pt x="11084" y="4077"/>
                  </a:lnTo>
                  <a:lnTo>
                    <a:pt x="11093" y="4069"/>
                  </a:lnTo>
                  <a:lnTo>
                    <a:pt x="11101" y="4058"/>
                  </a:lnTo>
                  <a:lnTo>
                    <a:pt x="11106" y="4048"/>
                  </a:lnTo>
                  <a:lnTo>
                    <a:pt x="11115" y="4039"/>
                  </a:lnTo>
                  <a:lnTo>
                    <a:pt x="11125" y="4032"/>
                  </a:lnTo>
                  <a:lnTo>
                    <a:pt x="11126" y="4030"/>
                  </a:lnTo>
                  <a:close/>
                  <a:moveTo>
                    <a:pt x="12701" y="4939"/>
                  </a:moveTo>
                  <a:lnTo>
                    <a:pt x="12712" y="4940"/>
                  </a:lnTo>
                  <a:lnTo>
                    <a:pt x="12723" y="4941"/>
                  </a:lnTo>
                  <a:lnTo>
                    <a:pt x="12731" y="4940"/>
                  </a:lnTo>
                  <a:lnTo>
                    <a:pt x="12741" y="4936"/>
                  </a:lnTo>
                  <a:lnTo>
                    <a:pt x="12752" y="4933"/>
                  </a:lnTo>
                  <a:lnTo>
                    <a:pt x="12762" y="4929"/>
                  </a:lnTo>
                  <a:lnTo>
                    <a:pt x="12772" y="4923"/>
                  </a:lnTo>
                  <a:lnTo>
                    <a:pt x="12781" y="4918"/>
                  </a:lnTo>
                  <a:lnTo>
                    <a:pt x="12776" y="4928"/>
                  </a:lnTo>
                  <a:lnTo>
                    <a:pt x="12766" y="4934"/>
                  </a:lnTo>
                  <a:lnTo>
                    <a:pt x="12758" y="4942"/>
                  </a:lnTo>
                  <a:lnTo>
                    <a:pt x="12750" y="4950"/>
                  </a:lnTo>
                  <a:lnTo>
                    <a:pt x="12762" y="4968"/>
                  </a:lnTo>
                  <a:lnTo>
                    <a:pt x="12752" y="4967"/>
                  </a:lnTo>
                  <a:lnTo>
                    <a:pt x="12739" y="4967"/>
                  </a:lnTo>
                  <a:lnTo>
                    <a:pt x="12733" y="4979"/>
                  </a:lnTo>
                  <a:lnTo>
                    <a:pt x="12722" y="4983"/>
                  </a:lnTo>
                  <a:lnTo>
                    <a:pt x="12711" y="4987"/>
                  </a:lnTo>
                  <a:lnTo>
                    <a:pt x="12700" y="4989"/>
                  </a:lnTo>
                  <a:lnTo>
                    <a:pt x="12687" y="4990"/>
                  </a:lnTo>
                  <a:lnTo>
                    <a:pt x="12675" y="4990"/>
                  </a:lnTo>
                  <a:lnTo>
                    <a:pt x="12674" y="4990"/>
                  </a:lnTo>
                  <a:lnTo>
                    <a:pt x="12663" y="4985"/>
                  </a:lnTo>
                  <a:lnTo>
                    <a:pt x="12656" y="4975"/>
                  </a:lnTo>
                  <a:lnTo>
                    <a:pt x="12652" y="4962"/>
                  </a:lnTo>
                  <a:lnTo>
                    <a:pt x="12663" y="4961"/>
                  </a:lnTo>
                  <a:lnTo>
                    <a:pt x="12669" y="4954"/>
                  </a:lnTo>
                  <a:lnTo>
                    <a:pt x="12679" y="4952"/>
                  </a:lnTo>
                  <a:lnTo>
                    <a:pt x="12690" y="4952"/>
                  </a:lnTo>
                  <a:lnTo>
                    <a:pt x="12692" y="4946"/>
                  </a:lnTo>
                  <a:lnTo>
                    <a:pt x="12701" y="4939"/>
                  </a:lnTo>
                  <a:close/>
                  <a:moveTo>
                    <a:pt x="11657" y="3893"/>
                  </a:moveTo>
                  <a:lnTo>
                    <a:pt x="11668" y="3894"/>
                  </a:lnTo>
                  <a:lnTo>
                    <a:pt x="11679" y="3902"/>
                  </a:lnTo>
                  <a:lnTo>
                    <a:pt x="11690" y="3903"/>
                  </a:lnTo>
                  <a:lnTo>
                    <a:pt x="11701" y="3899"/>
                  </a:lnTo>
                  <a:lnTo>
                    <a:pt x="11712" y="3900"/>
                  </a:lnTo>
                  <a:lnTo>
                    <a:pt x="11722" y="3905"/>
                  </a:lnTo>
                  <a:lnTo>
                    <a:pt x="11731" y="3913"/>
                  </a:lnTo>
                  <a:lnTo>
                    <a:pt x="11731" y="3913"/>
                  </a:lnTo>
                  <a:lnTo>
                    <a:pt x="11733" y="3908"/>
                  </a:lnTo>
                  <a:lnTo>
                    <a:pt x="11740" y="3898"/>
                  </a:lnTo>
                  <a:lnTo>
                    <a:pt x="11750" y="3893"/>
                  </a:lnTo>
                  <a:lnTo>
                    <a:pt x="11760" y="3896"/>
                  </a:lnTo>
                  <a:lnTo>
                    <a:pt x="11772" y="3895"/>
                  </a:lnTo>
                  <a:lnTo>
                    <a:pt x="11781" y="3888"/>
                  </a:lnTo>
                  <a:lnTo>
                    <a:pt x="11790" y="3881"/>
                  </a:lnTo>
                  <a:lnTo>
                    <a:pt x="11801" y="3877"/>
                  </a:lnTo>
                  <a:lnTo>
                    <a:pt x="11801" y="3871"/>
                  </a:lnTo>
                  <a:lnTo>
                    <a:pt x="11802" y="3869"/>
                  </a:lnTo>
                  <a:lnTo>
                    <a:pt x="11806" y="3858"/>
                  </a:lnTo>
                  <a:lnTo>
                    <a:pt x="11817" y="3855"/>
                  </a:lnTo>
                  <a:lnTo>
                    <a:pt x="11825" y="3846"/>
                  </a:lnTo>
                  <a:lnTo>
                    <a:pt x="11834" y="3840"/>
                  </a:lnTo>
                  <a:lnTo>
                    <a:pt x="11845" y="3839"/>
                  </a:lnTo>
                  <a:lnTo>
                    <a:pt x="11844" y="3831"/>
                  </a:lnTo>
                  <a:lnTo>
                    <a:pt x="11837" y="3823"/>
                  </a:lnTo>
                  <a:lnTo>
                    <a:pt x="11830" y="3814"/>
                  </a:lnTo>
                  <a:lnTo>
                    <a:pt x="11826" y="3806"/>
                  </a:lnTo>
                  <a:lnTo>
                    <a:pt x="11815" y="3804"/>
                  </a:lnTo>
                  <a:lnTo>
                    <a:pt x="11806" y="3799"/>
                  </a:lnTo>
                  <a:lnTo>
                    <a:pt x="11796" y="3793"/>
                  </a:lnTo>
                  <a:lnTo>
                    <a:pt x="11797" y="3798"/>
                  </a:lnTo>
                  <a:lnTo>
                    <a:pt x="11786" y="3800"/>
                  </a:lnTo>
                  <a:lnTo>
                    <a:pt x="11779" y="3792"/>
                  </a:lnTo>
                  <a:lnTo>
                    <a:pt x="11771" y="3784"/>
                  </a:lnTo>
                  <a:lnTo>
                    <a:pt x="11780" y="3779"/>
                  </a:lnTo>
                  <a:lnTo>
                    <a:pt x="11770" y="3775"/>
                  </a:lnTo>
                  <a:lnTo>
                    <a:pt x="11759" y="3775"/>
                  </a:lnTo>
                  <a:lnTo>
                    <a:pt x="11749" y="3770"/>
                  </a:lnTo>
                  <a:lnTo>
                    <a:pt x="11739" y="3764"/>
                  </a:lnTo>
                  <a:lnTo>
                    <a:pt x="11729" y="3761"/>
                  </a:lnTo>
                  <a:lnTo>
                    <a:pt x="11732" y="3772"/>
                  </a:lnTo>
                  <a:lnTo>
                    <a:pt x="11726" y="3782"/>
                  </a:lnTo>
                  <a:lnTo>
                    <a:pt x="11720" y="3787"/>
                  </a:lnTo>
                  <a:lnTo>
                    <a:pt x="11709" y="3786"/>
                  </a:lnTo>
                  <a:lnTo>
                    <a:pt x="11704" y="3776"/>
                  </a:lnTo>
                  <a:lnTo>
                    <a:pt x="11696" y="3768"/>
                  </a:lnTo>
                  <a:lnTo>
                    <a:pt x="11688" y="3759"/>
                  </a:lnTo>
                  <a:lnTo>
                    <a:pt x="11698" y="3754"/>
                  </a:lnTo>
                  <a:lnTo>
                    <a:pt x="11693" y="3743"/>
                  </a:lnTo>
                  <a:lnTo>
                    <a:pt x="11681" y="3743"/>
                  </a:lnTo>
                  <a:lnTo>
                    <a:pt x="11671" y="3740"/>
                  </a:lnTo>
                  <a:lnTo>
                    <a:pt x="11661" y="3736"/>
                  </a:lnTo>
                  <a:lnTo>
                    <a:pt x="11650" y="3733"/>
                  </a:lnTo>
                  <a:lnTo>
                    <a:pt x="11640" y="3730"/>
                  </a:lnTo>
                  <a:lnTo>
                    <a:pt x="11637" y="3733"/>
                  </a:lnTo>
                  <a:lnTo>
                    <a:pt x="11637" y="3731"/>
                  </a:lnTo>
                  <a:lnTo>
                    <a:pt x="11631" y="3722"/>
                  </a:lnTo>
                  <a:lnTo>
                    <a:pt x="11622" y="3714"/>
                  </a:lnTo>
                  <a:lnTo>
                    <a:pt x="11614" y="3722"/>
                  </a:lnTo>
                  <a:lnTo>
                    <a:pt x="11604" y="3725"/>
                  </a:lnTo>
                  <a:lnTo>
                    <a:pt x="11597" y="3727"/>
                  </a:lnTo>
                  <a:lnTo>
                    <a:pt x="11588" y="3721"/>
                  </a:lnTo>
                  <a:lnTo>
                    <a:pt x="11584" y="3710"/>
                  </a:lnTo>
                  <a:lnTo>
                    <a:pt x="11574" y="3709"/>
                  </a:lnTo>
                  <a:lnTo>
                    <a:pt x="11571" y="3711"/>
                  </a:lnTo>
                  <a:lnTo>
                    <a:pt x="11569" y="3723"/>
                  </a:lnTo>
                  <a:lnTo>
                    <a:pt x="11560" y="3728"/>
                  </a:lnTo>
                  <a:lnTo>
                    <a:pt x="11548" y="3731"/>
                  </a:lnTo>
                  <a:lnTo>
                    <a:pt x="11543" y="3736"/>
                  </a:lnTo>
                  <a:lnTo>
                    <a:pt x="11532" y="3738"/>
                  </a:lnTo>
                  <a:lnTo>
                    <a:pt x="11524" y="3745"/>
                  </a:lnTo>
                  <a:lnTo>
                    <a:pt x="11514" y="3747"/>
                  </a:lnTo>
                  <a:lnTo>
                    <a:pt x="11506" y="3755"/>
                  </a:lnTo>
                  <a:lnTo>
                    <a:pt x="11504" y="3756"/>
                  </a:lnTo>
                  <a:lnTo>
                    <a:pt x="11495" y="3762"/>
                  </a:lnTo>
                  <a:lnTo>
                    <a:pt x="11493" y="3763"/>
                  </a:lnTo>
                  <a:lnTo>
                    <a:pt x="11488" y="3762"/>
                  </a:lnTo>
                  <a:lnTo>
                    <a:pt x="11481" y="3761"/>
                  </a:lnTo>
                  <a:lnTo>
                    <a:pt x="11470" y="3764"/>
                  </a:lnTo>
                  <a:lnTo>
                    <a:pt x="11463" y="3769"/>
                  </a:lnTo>
                  <a:lnTo>
                    <a:pt x="11455" y="3777"/>
                  </a:lnTo>
                  <a:lnTo>
                    <a:pt x="11445" y="3771"/>
                  </a:lnTo>
                  <a:lnTo>
                    <a:pt x="11441" y="3772"/>
                  </a:lnTo>
                  <a:lnTo>
                    <a:pt x="11444" y="3779"/>
                  </a:lnTo>
                  <a:lnTo>
                    <a:pt x="11448" y="3790"/>
                  </a:lnTo>
                  <a:lnTo>
                    <a:pt x="11450" y="3793"/>
                  </a:lnTo>
                  <a:lnTo>
                    <a:pt x="11460" y="3798"/>
                  </a:lnTo>
                  <a:lnTo>
                    <a:pt x="11465" y="3809"/>
                  </a:lnTo>
                  <a:lnTo>
                    <a:pt x="11458" y="3818"/>
                  </a:lnTo>
                  <a:lnTo>
                    <a:pt x="11458" y="3818"/>
                  </a:lnTo>
                  <a:lnTo>
                    <a:pt x="11466" y="3827"/>
                  </a:lnTo>
                  <a:lnTo>
                    <a:pt x="11468" y="3835"/>
                  </a:lnTo>
                  <a:lnTo>
                    <a:pt x="11473" y="3841"/>
                  </a:lnTo>
                  <a:lnTo>
                    <a:pt x="11476" y="3846"/>
                  </a:lnTo>
                  <a:lnTo>
                    <a:pt x="11486" y="3854"/>
                  </a:lnTo>
                  <a:lnTo>
                    <a:pt x="11496" y="3859"/>
                  </a:lnTo>
                  <a:lnTo>
                    <a:pt x="11504" y="3867"/>
                  </a:lnTo>
                  <a:lnTo>
                    <a:pt x="11511" y="3872"/>
                  </a:lnTo>
                  <a:lnTo>
                    <a:pt x="11518" y="3883"/>
                  </a:lnTo>
                  <a:lnTo>
                    <a:pt x="11526" y="3884"/>
                  </a:lnTo>
                  <a:lnTo>
                    <a:pt x="11534" y="3891"/>
                  </a:lnTo>
                  <a:lnTo>
                    <a:pt x="11543" y="3899"/>
                  </a:lnTo>
                  <a:lnTo>
                    <a:pt x="11545" y="3901"/>
                  </a:lnTo>
                  <a:lnTo>
                    <a:pt x="11554" y="3906"/>
                  </a:lnTo>
                  <a:lnTo>
                    <a:pt x="11560" y="3916"/>
                  </a:lnTo>
                  <a:lnTo>
                    <a:pt x="11572" y="3917"/>
                  </a:lnTo>
                  <a:lnTo>
                    <a:pt x="11581" y="3911"/>
                  </a:lnTo>
                  <a:lnTo>
                    <a:pt x="11592" y="3914"/>
                  </a:lnTo>
                  <a:lnTo>
                    <a:pt x="11595" y="3916"/>
                  </a:lnTo>
                  <a:lnTo>
                    <a:pt x="11597" y="3909"/>
                  </a:lnTo>
                  <a:lnTo>
                    <a:pt x="11605" y="3900"/>
                  </a:lnTo>
                  <a:lnTo>
                    <a:pt x="11613" y="3892"/>
                  </a:lnTo>
                  <a:lnTo>
                    <a:pt x="11616" y="3880"/>
                  </a:lnTo>
                  <a:lnTo>
                    <a:pt x="11626" y="3886"/>
                  </a:lnTo>
                  <a:lnTo>
                    <a:pt x="11636" y="3883"/>
                  </a:lnTo>
                  <a:lnTo>
                    <a:pt x="11646" y="3889"/>
                  </a:lnTo>
                  <a:lnTo>
                    <a:pt x="11657" y="3893"/>
                  </a:lnTo>
                  <a:close/>
                  <a:moveTo>
                    <a:pt x="11297" y="3493"/>
                  </a:moveTo>
                  <a:lnTo>
                    <a:pt x="11287" y="3488"/>
                  </a:lnTo>
                  <a:lnTo>
                    <a:pt x="11285" y="3480"/>
                  </a:lnTo>
                  <a:lnTo>
                    <a:pt x="11277" y="3471"/>
                  </a:lnTo>
                  <a:lnTo>
                    <a:pt x="11268" y="3464"/>
                  </a:lnTo>
                  <a:lnTo>
                    <a:pt x="11266" y="3464"/>
                  </a:lnTo>
                  <a:lnTo>
                    <a:pt x="11255" y="3463"/>
                  </a:lnTo>
                  <a:lnTo>
                    <a:pt x="11246" y="3456"/>
                  </a:lnTo>
                  <a:lnTo>
                    <a:pt x="11252" y="3446"/>
                  </a:lnTo>
                  <a:lnTo>
                    <a:pt x="11242" y="3440"/>
                  </a:lnTo>
                  <a:lnTo>
                    <a:pt x="11249" y="3430"/>
                  </a:lnTo>
                  <a:lnTo>
                    <a:pt x="11252" y="3423"/>
                  </a:lnTo>
                  <a:lnTo>
                    <a:pt x="11244" y="3431"/>
                  </a:lnTo>
                  <a:lnTo>
                    <a:pt x="11233" y="3431"/>
                  </a:lnTo>
                  <a:lnTo>
                    <a:pt x="11233" y="3419"/>
                  </a:lnTo>
                  <a:lnTo>
                    <a:pt x="11244" y="3418"/>
                  </a:lnTo>
                  <a:lnTo>
                    <a:pt x="11254" y="3413"/>
                  </a:lnTo>
                  <a:lnTo>
                    <a:pt x="11243" y="3413"/>
                  </a:lnTo>
                  <a:lnTo>
                    <a:pt x="11247" y="3403"/>
                  </a:lnTo>
                  <a:lnTo>
                    <a:pt x="11239" y="3395"/>
                  </a:lnTo>
                  <a:lnTo>
                    <a:pt x="11228" y="3398"/>
                  </a:lnTo>
                  <a:lnTo>
                    <a:pt x="11235" y="3389"/>
                  </a:lnTo>
                  <a:lnTo>
                    <a:pt x="11230" y="3379"/>
                  </a:lnTo>
                  <a:lnTo>
                    <a:pt x="11219" y="3379"/>
                  </a:lnTo>
                  <a:lnTo>
                    <a:pt x="11211" y="3387"/>
                  </a:lnTo>
                  <a:lnTo>
                    <a:pt x="11211" y="3376"/>
                  </a:lnTo>
                  <a:lnTo>
                    <a:pt x="11215" y="3365"/>
                  </a:lnTo>
                  <a:lnTo>
                    <a:pt x="11219" y="3376"/>
                  </a:lnTo>
                  <a:lnTo>
                    <a:pt x="11230" y="3375"/>
                  </a:lnTo>
                  <a:lnTo>
                    <a:pt x="11232" y="3373"/>
                  </a:lnTo>
                  <a:lnTo>
                    <a:pt x="11243" y="3373"/>
                  </a:lnTo>
                  <a:lnTo>
                    <a:pt x="11254" y="3376"/>
                  </a:lnTo>
                  <a:lnTo>
                    <a:pt x="11260" y="3377"/>
                  </a:lnTo>
                  <a:lnTo>
                    <a:pt x="11268" y="3382"/>
                  </a:lnTo>
                  <a:lnTo>
                    <a:pt x="11279" y="3380"/>
                  </a:lnTo>
                  <a:lnTo>
                    <a:pt x="11279" y="3381"/>
                  </a:lnTo>
                  <a:lnTo>
                    <a:pt x="11295" y="3382"/>
                  </a:lnTo>
                  <a:lnTo>
                    <a:pt x="11305" y="3388"/>
                  </a:lnTo>
                  <a:lnTo>
                    <a:pt x="11315" y="3392"/>
                  </a:lnTo>
                  <a:lnTo>
                    <a:pt x="11315" y="3396"/>
                  </a:lnTo>
                  <a:lnTo>
                    <a:pt x="11314" y="3408"/>
                  </a:lnTo>
                  <a:lnTo>
                    <a:pt x="11304" y="3412"/>
                  </a:lnTo>
                  <a:lnTo>
                    <a:pt x="11315" y="3412"/>
                  </a:lnTo>
                  <a:lnTo>
                    <a:pt x="11325" y="3414"/>
                  </a:lnTo>
                  <a:lnTo>
                    <a:pt x="11324" y="3416"/>
                  </a:lnTo>
                  <a:lnTo>
                    <a:pt x="11324" y="3423"/>
                  </a:lnTo>
                  <a:lnTo>
                    <a:pt x="11333" y="3416"/>
                  </a:lnTo>
                  <a:lnTo>
                    <a:pt x="11343" y="3420"/>
                  </a:lnTo>
                  <a:lnTo>
                    <a:pt x="11352" y="3426"/>
                  </a:lnTo>
                  <a:lnTo>
                    <a:pt x="11357" y="3427"/>
                  </a:lnTo>
                  <a:lnTo>
                    <a:pt x="11367" y="3422"/>
                  </a:lnTo>
                  <a:lnTo>
                    <a:pt x="11377" y="3421"/>
                  </a:lnTo>
                  <a:lnTo>
                    <a:pt x="11379" y="3433"/>
                  </a:lnTo>
                  <a:lnTo>
                    <a:pt x="11371" y="3442"/>
                  </a:lnTo>
                  <a:lnTo>
                    <a:pt x="11362" y="3447"/>
                  </a:lnTo>
                  <a:lnTo>
                    <a:pt x="11365" y="3455"/>
                  </a:lnTo>
                  <a:lnTo>
                    <a:pt x="11368" y="3458"/>
                  </a:lnTo>
                  <a:lnTo>
                    <a:pt x="11378" y="3453"/>
                  </a:lnTo>
                  <a:lnTo>
                    <a:pt x="11389" y="3455"/>
                  </a:lnTo>
                  <a:lnTo>
                    <a:pt x="11398" y="3461"/>
                  </a:lnTo>
                  <a:lnTo>
                    <a:pt x="11403" y="3459"/>
                  </a:lnTo>
                  <a:lnTo>
                    <a:pt x="11408" y="3451"/>
                  </a:lnTo>
                  <a:lnTo>
                    <a:pt x="11414" y="3442"/>
                  </a:lnTo>
                  <a:lnTo>
                    <a:pt x="11425" y="3441"/>
                  </a:lnTo>
                  <a:lnTo>
                    <a:pt x="11436" y="3439"/>
                  </a:lnTo>
                  <a:lnTo>
                    <a:pt x="11444" y="3434"/>
                  </a:lnTo>
                  <a:lnTo>
                    <a:pt x="11446" y="3432"/>
                  </a:lnTo>
                  <a:lnTo>
                    <a:pt x="11450" y="3430"/>
                  </a:lnTo>
                  <a:lnTo>
                    <a:pt x="11458" y="3421"/>
                  </a:lnTo>
                  <a:lnTo>
                    <a:pt x="11464" y="3412"/>
                  </a:lnTo>
                  <a:lnTo>
                    <a:pt x="11476" y="3415"/>
                  </a:lnTo>
                  <a:lnTo>
                    <a:pt x="11488" y="3415"/>
                  </a:lnTo>
                  <a:lnTo>
                    <a:pt x="11476" y="3416"/>
                  </a:lnTo>
                  <a:lnTo>
                    <a:pt x="11466" y="3420"/>
                  </a:lnTo>
                  <a:lnTo>
                    <a:pt x="11457" y="3427"/>
                  </a:lnTo>
                  <a:lnTo>
                    <a:pt x="11467" y="3422"/>
                  </a:lnTo>
                  <a:lnTo>
                    <a:pt x="11478" y="3421"/>
                  </a:lnTo>
                  <a:lnTo>
                    <a:pt x="11488" y="3418"/>
                  </a:lnTo>
                  <a:lnTo>
                    <a:pt x="11499" y="3421"/>
                  </a:lnTo>
                  <a:lnTo>
                    <a:pt x="11499" y="3423"/>
                  </a:lnTo>
                  <a:lnTo>
                    <a:pt x="11502" y="3430"/>
                  </a:lnTo>
                  <a:lnTo>
                    <a:pt x="11512" y="3434"/>
                  </a:lnTo>
                  <a:lnTo>
                    <a:pt x="11513" y="3437"/>
                  </a:lnTo>
                  <a:lnTo>
                    <a:pt x="11524" y="3447"/>
                  </a:lnTo>
                  <a:lnTo>
                    <a:pt x="11533" y="3441"/>
                  </a:lnTo>
                  <a:lnTo>
                    <a:pt x="11542" y="3448"/>
                  </a:lnTo>
                  <a:lnTo>
                    <a:pt x="11547" y="3458"/>
                  </a:lnTo>
                  <a:lnTo>
                    <a:pt x="11547" y="3470"/>
                  </a:lnTo>
                  <a:lnTo>
                    <a:pt x="11551" y="3473"/>
                  </a:lnTo>
                  <a:lnTo>
                    <a:pt x="11561" y="3477"/>
                  </a:lnTo>
                  <a:lnTo>
                    <a:pt x="11571" y="3481"/>
                  </a:lnTo>
                  <a:lnTo>
                    <a:pt x="11573" y="3492"/>
                  </a:lnTo>
                  <a:lnTo>
                    <a:pt x="11579" y="3513"/>
                  </a:lnTo>
                  <a:lnTo>
                    <a:pt x="11577" y="3524"/>
                  </a:lnTo>
                  <a:lnTo>
                    <a:pt x="11576" y="3536"/>
                  </a:lnTo>
                  <a:lnTo>
                    <a:pt x="11566" y="3543"/>
                  </a:lnTo>
                  <a:lnTo>
                    <a:pt x="11563" y="3546"/>
                  </a:lnTo>
                  <a:lnTo>
                    <a:pt x="11563" y="3553"/>
                  </a:lnTo>
                  <a:lnTo>
                    <a:pt x="11572" y="3562"/>
                  </a:lnTo>
                  <a:lnTo>
                    <a:pt x="11580" y="3569"/>
                  </a:lnTo>
                  <a:lnTo>
                    <a:pt x="11580" y="3570"/>
                  </a:lnTo>
                  <a:lnTo>
                    <a:pt x="11590" y="3576"/>
                  </a:lnTo>
                  <a:lnTo>
                    <a:pt x="11591" y="3587"/>
                  </a:lnTo>
                  <a:lnTo>
                    <a:pt x="11586" y="3594"/>
                  </a:lnTo>
                  <a:lnTo>
                    <a:pt x="11590" y="3605"/>
                  </a:lnTo>
                  <a:lnTo>
                    <a:pt x="11596" y="3606"/>
                  </a:lnTo>
                  <a:lnTo>
                    <a:pt x="11595" y="3618"/>
                  </a:lnTo>
                  <a:lnTo>
                    <a:pt x="11597" y="3628"/>
                  </a:lnTo>
                  <a:lnTo>
                    <a:pt x="11593" y="3639"/>
                  </a:lnTo>
                  <a:lnTo>
                    <a:pt x="11594" y="3650"/>
                  </a:lnTo>
                  <a:lnTo>
                    <a:pt x="11599" y="3660"/>
                  </a:lnTo>
                  <a:lnTo>
                    <a:pt x="11598" y="3664"/>
                  </a:lnTo>
                  <a:lnTo>
                    <a:pt x="11606" y="3672"/>
                  </a:lnTo>
                  <a:lnTo>
                    <a:pt x="11613" y="3682"/>
                  </a:lnTo>
                  <a:lnTo>
                    <a:pt x="11613" y="3683"/>
                  </a:lnTo>
                  <a:lnTo>
                    <a:pt x="11616" y="3694"/>
                  </a:lnTo>
                  <a:lnTo>
                    <a:pt x="11615" y="3698"/>
                  </a:lnTo>
                  <a:lnTo>
                    <a:pt x="11612" y="3709"/>
                  </a:lnTo>
                  <a:lnTo>
                    <a:pt x="11607" y="3719"/>
                  </a:lnTo>
                  <a:lnTo>
                    <a:pt x="11604" y="3725"/>
                  </a:lnTo>
                  <a:lnTo>
                    <a:pt x="11597" y="3727"/>
                  </a:lnTo>
                  <a:lnTo>
                    <a:pt x="11588" y="3721"/>
                  </a:lnTo>
                  <a:lnTo>
                    <a:pt x="11584" y="3710"/>
                  </a:lnTo>
                  <a:lnTo>
                    <a:pt x="11574" y="3709"/>
                  </a:lnTo>
                  <a:lnTo>
                    <a:pt x="11571" y="3711"/>
                  </a:lnTo>
                  <a:lnTo>
                    <a:pt x="11569" y="3723"/>
                  </a:lnTo>
                  <a:lnTo>
                    <a:pt x="11560" y="3728"/>
                  </a:lnTo>
                  <a:lnTo>
                    <a:pt x="11548" y="3731"/>
                  </a:lnTo>
                  <a:lnTo>
                    <a:pt x="11543" y="3736"/>
                  </a:lnTo>
                  <a:lnTo>
                    <a:pt x="11532" y="3738"/>
                  </a:lnTo>
                  <a:lnTo>
                    <a:pt x="11524" y="3745"/>
                  </a:lnTo>
                  <a:lnTo>
                    <a:pt x="11514" y="3747"/>
                  </a:lnTo>
                  <a:lnTo>
                    <a:pt x="11506" y="3755"/>
                  </a:lnTo>
                  <a:lnTo>
                    <a:pt x="11504" y="3756"/>
                  </a:lnTo>
                  <a:lnTo>
                    <a:pt x="11495" y="3762"/>
                  </a:lnTo>
                  <a:lnTo>
                    <a:pt x="11493" y="3763"/>
                  </a:lnTo>
                  <a:lnTo>
                    <a:pt x="11488" y="3762"/>
                  </a:lnTo>
                  <a:lnTo>
                    <a:pt x="11481" y="3761"/>
                  </a:lnTo>
                  <a:lnTo>
                    <a:pt x="11470" y="3764"/>
                  </a:lnTo>
                  <a:lnTo>
                    <a:pt x="11463" y="3769"/>
                  </a:lnTo>
                  <a:lnTo>
                    <a:pt x="11455" y="3777"/>
                  </a:lnTo>
                  <a:lnTo>
                    <a:pt x="11445" y="3771"/>
                  </a:lnTo>
                  <a:lnTo>
                    <a:pt x="11441" y="3772"/>
                  </a:lnTo>
                  <a:lnTo>
                    <a:pt x="11444" y="3779"/>
                  </a:lnTo>
                  <a:lnTo>
                    <a:pt x="11448" y="3790"/>
                  </a:lnTo>
                  <a:lnTo>
                    <a:pt x="11450" y="3793"/>
                  </a:lnTo>
                  <a:lnTo>
                    <a:pt x="11460" y="3798"/>
                  </a:lnTo>
                  <a:lnTo>
                    <a:pt x="11465" y="3809"/>
                  </a:lnTo>
                  <a:lnTo>
                    <a:pt x="11458" y="3818"/>
                  </a:lnTo>
                  <a:lnTo>
                    <a:pt x="11458" y="3818"/>
                  </a:lnTo>
                  <a:lnTo>
                    <a:pt x="11466" y="3827"/>
                  </a:lnTo>
                  <a:lnTo>
                    <a:pt x="11468" y="3835"/>
                  </a:lnTo>
                  <a:lnTo>
                    <a:pt x="11473" y="3841"/>
                  </a:lnTo>
                  <a:lnTo>
                    <a:pt x="11476" y="3846"/>
                  </a:lnTo>
                  <a:lnTo>
                    <a:pt x="11486" y="3854"/>
                  </a:lnTo>
                  <a:lnTo>
                    <a:pt x="11496" y="3859"/>
                  </a:lnTo>
                  <a:lnTo>
                    <a:pt x="11504" y="3867"/>
                  </a:lnTo>
                  <a:lnTo>
                    <a:pt x="11511" y="3872"/>
                  </a:lnTo>
                  <a:lnTo>
                    <a:pt x="11518" y="3883"/>
                  </a:lnTo>
                  <a:lnTo>
                    <a:pt x="11526" y="3884"/>
                  </a:lnTo>
                  <a:lnTo>
                    <a:pt x="11534" y="3891"/>
                  </a:lnTo>
                  <a:lnTo>
                    <a:pt x="11543" y="3899"/>
                  </a:lnTo>
                  <a:lnTo>
                    <a:pt x="11545" y="3901"/>
                  </a:lnTo>
                  <a:lnTo>
                    <a:pt x="11542" y="3905"/>
                  </a:lnTo>
                  <a:lnTo>
                    <a:pt x="11543" y="3913"/>
                  </a:lnTo>
                  <a:lnTo>
                    <a:pt x="11535" y="3921"/>
                  </a:lnTo>
                  <a:lnTo>
                    <a:pt x="11525" y="3916"/>
                  </a:lnTo>
                  <a:lnTo>
                    <a:pt x="11520" y="3919"/>
                  </a:lnTo>
                  <a:lnTo>
                    <a:pt x="11521" y="3924"/>
                  </a:lnTo>
                  <a:lnTo>
                    <a:pt x="11515" y="3936"/>
                  </a:lnTo>
                  <a:lnTo>
                    <a:pt x="11505" y="3940"/>
                  </a:lnTo>
                  <a:lnTo>
                    <a:pt x="11495" y="3944"/>
                  </a:lnTo>
                  <a:lnTo>
                    <a:pt x="11489" y="3947"/>
                  </a:lnTo>
                  <a:lnTo>
                    <a:pt x="11480" y="3954"/>
                  </a:lnTo>
                  <a:lnTo>
                    <a:pt x="11479" y="3956"/>
                  </a:lnTo>
                  <a:lnTo>
                    <a:pt x="11485" y="3964"/>
                  </a:lnTo>
                  <a:lnTo>
                    <a:pt x="11486" y="3967"/>
                  </a:lnTo>
                  <a:lnTo>
                    <a:pt x="11494" y="3976"/>
                  </a:lnTo>
                  <a:lnTo>
                    <a:pt x="11491" y="3988"/>
                  </a:lnTo>
                  <a:lnTo>
                    <a:pt x="11498" y="3997"/>
                  </a:lnTo>
                  <a:lnTo>
                    <a:pt x="11492" y="4007"/>
                  </a:lnTo>
                  <a:lnTo>
                    <a:pt x="11482" y="4001"/>
                  </a:lnTo>
                  <a:lnTo>
                    <a:pt x="11476" y="3990"/>
                  </a:lnTo>
                  <a:lnTo>
                    <a:pt x="11468" y="3994"/>
                  </a:lnTo>
                  <a:lnTo>
                    <a:pt x="11464" y="3995"/>
                  </a:lnTo>
                  <a:lnTo>
                    <a:pt x="11454" y="3989"/>
                  </a:lnTo>
                  <a:lnTo>
                    <a:pt x="11447" y="3988"/>
                  </a:lnTo>
                  <a:lnTo>
                    <a:pt x="11438" y="3996"/>
                  </a:lnTo>
                  <a:lnTo>
                    <a:pt x="11432" y="3996"/>
                  </a:lnTo>
                  <a:lnTo>
                    <a:pt x="11421" y="3998"/>
                  </a:lnTo>
                  <a:lnTo>
                    <a:pt x="11410" y="3998"/>
                  </a:lnTo>
                  <a:lnTo>
                    <a:pt x="11409" y="4001"/>
                  </a:lnTo>
                  <a:lnTo>
                    <a:pt x="11399" y="4005"/>
                  </a:lnTo>
                  <a:lnTo>
                    <a:pt x="11396" y="4009"/>
                  </a:lnTo>
                  <a:lnTo>
                    <a:pt x="11384" y="4011"/>
                  </a:lnTo>
                  <a:lnTo>
                    <a:pt x="11373" y="4011"/>
                  </a:lnTo>
                  <a:lnTo>
                    <a:pt x="11366" y="4002"/>
                  </a:lnTo>
                  <a:lnTo>
                    <a:pt x="11363" y="4003"/>
                  </a:lnTo>
                  <a:lnTo>
                    <a:pt x="11352" y="4000"/>
                  </a:lnTo>
                  <a:lnTo>
                    <a:pt x="11342" y="3998"/>
                  </a:lnTo>
                  <a:lnTo>
                    <a:pt x="11342" y="4010"/>
                  </a:lnTo>
                  <a:lnTo>
                    <a:pt x="11334" y="4020"/>
                  </a:lnTo>
                  <a:lnTo>
                    <a:pt x="11324" y="4024"/>
                  </a:lnTo>
                  <a:lnTo>
                    <a:pt x="11326" y="4018"/>
                  </a:lnTo>
                  <a:lnTo>
                    <a:pt x="11319" y="4009"/>
                  </a:lnTo>
                  <a:lnTo>
                    <a:pt x="11311" y="4001"/>
                  </a:lnTo>
                  <a:lnTo>
                    <a:pt x="11309" y="4002"/>
                  </a:lnTo>
                  <a:lnTo>
                    <a:pt x="11297" y="4002"/>
                  </a:lnTo>
                  <a:lnTo>
                    <a:pt x="11289" y="3999"/>
                  </a:lnTo>
                  <a:lnTo>
                    <a:pt x="11280" y="3992"/>
                  </a:lnTo>
                  <a:lnTo>
                    <a:pt x="11270" y="3989"/>
                  </a:lnTo>
                  <a:lnTo>
                    <a:pt x="11261" y="3982"/>
                  </a:lnTo>
                  <a:lnTo>
                    <a:pt x="11258" y="3980"/>
                  </a:lnTo>
                  <a:lnTo>
                    <a:pt x="11265" y="3988"/>
                  </a:lnTo>
                  <a:lnTo>
                    <a:pt x="11264" y="3992"/>
                  </a:lnTo>
                  <a:lnTo>
                    <a:pt x="11253" y="3991"/>
                  </a:lnTo>
                  <a:lnTo>
                    <a:pt x="11243" y="3987"/>
                  </a:lnTo>
                  <a:lnTo>
                    <a:pt x="11233" y="3990"/>
                  </a:lnTo>
                  <a:lnTo>
                    <a:pt x="11230" y="3980"/>
                  </a:lnTo>
                  <a:lnTo>
                    <a:pt x="11226" y="3982"/>
                  </a:lnTo>
                  <a:lnTo>
                    <a:pt x="11218" y="3991"/>
                  </a:lnTo>
                  <a:lnTo>
                    <a:pt x="11230" y="3991"/>
                  </a:lnTo>
                  <a:lnTo>
                    <a:pt x="11230" y="3991"/>
                  </a:lnTo>
                  <a:lnTo>
                    <a:pt x="11221" y="3998"/>
                  </a:lnTo>
                  <a:lnTo>
                    <a:pt x="11218" y="3999"/>
                  </a:lnTo>
                  <a:lnTo>
                    <a:pt x="11209" y="3996"/>
                  </a:lnTo>
                  <a:lnTo>
                    <a:pt x="11198" y="4000"/>
                  </a:lnTo>
                  <a:lnTo>
                    <a:pt x="11187" y="3998"/>
                  </a:lnTo>
                  <a:lnTo>
                    <a:pt x="11176" y="4002"/>
                  </a:lnTo>
                  <a:lnTo>
                    <a:pt x="11172" y="4001"/>
                  </a:lnTo>
                  <a:lnTo>
                    <a:pt x="11169" y="3998"/>
                  </a:lnTo>
                  <a:lnTo>
                    <a:pt x="11169" y="3997"/>
                  </a:lnTo>
                  <a:lnTo>
                    <a:pt x="11166" y="3985"/>
                  </a:lnTo>
                  <a:lnTo>
                    <a:pt x="11167" y="3977"/>
                  </a:lnTo>
                  <a:lnTo>
                    <a:pt x="11171" y="3966"/>
                  </a:lnTo>
                  <a:lnTo>
                    <a:pt x="11168" y="3954"/>
                  </a:lnTo>
                  <a:lnTo>
                    <a:pt x="11168" y="3954"/>
                  </a:lnTo>
                  <a:lnTo>
                    <a:pt x="11175" y="3943"/>
                  </a:lnTo>
                  <a:lnTo>
                    <a:pt x="11178" y="3938"/>
                  </a:lnTo>
                  <a:lnTo>
                    <a:pt x="11180" y="3926"/>
                  </a:lnTo>
                  <a:lnTo>
                    <a:pt x="11183" y="3914"/>
                  </a:lnTo>
                  <a:lnTo>
                    <a:pt x="11191" y="3905"/>
                  </a:lnTo>
                  <a:lnTo>
                    <a:pt x="11192" y="3902"/>
                  </a:lnTo>
                  <a:lnTo>
                    <a:pt x="11200" y="3894"/>
                  </a:lnTo>
                  <a:lnTo>
                    <a:pt x="11207" y="3884"/>
                  </a:lnTo>
                  <a:lnTo>
                    <a:pt x="11198" y="3882"/>
                  </a:lnTo>
                  <a:lnTo>
                    <a:pt x="11188" y="3878"/>
                  </a:lnTo>
                  <a:lnTo>
                    <a:pt x="11185" y="3878"/>
                  </a:lnTo>
                  <a:lnTo>
                    <a:pt x="11171" y="3877"/>
                  </a:lnTo>
                  <a:lnTo>
                    <a:pt x="11165" y="3873"/>
                  </a:lnTo>
                  <a:lnTo>
                    <a:pt x="11155" y="3868"/>
                  </a:lnTo>
                  <a:lnTo>
                    <a:pt x="11150" y="3872"/>
                  </a:lnTo>
                  <a:lnTo>
                    <a:pt x="11140" y="3869"/>
                  </a:lnTo>
                  <a:lnTo>
                    <a:pt x="11136" y="3872"/>
                  </a:lnTo>
                  <a:lnTo>
                    <a:pt x="11128" y="3864"/>
                  </a:lnTo>
                  <a:lnTo>
                    <a:pt x="11117" y="3864"/>
                  </a:lnTo>
                  <a:lnTo>
                    <a:pt x="11112" y="3858"/>
                  </a:lnTo>
                  <a:lnTo>
                    <a:pt x="11107" y="3847"/>
                  </a:lnTo>
                  <a:lnTo>
                    <a:pt x="11106" y="3846"/>
                  </a:lnTo>
                  <a:lnTo>
                    <a:pt x="11095" y="3843"/>
                  </a:lnTo>
                  <a:lnTo>
                    <a:pt x="11096" y="3836"/>
                  </a:lnTo>
                  <a:lnTo>
                    <a:pt x="11100" y="3825"/>
                  </a:lnTo>
                  <a:lnTo>
                    <a:pt x="11102" y="3813"/>
                  </a:lnTo>
                  <a:lnTo>
                    <a:pt x="11099" y="3814"/>
                  </a:lnTo>
                  <a:lnTo>
                    <a:pt x="11089" y="3808"/>
                  </a:lnTo>
                  <a:lnTo>
                    <a:pt x="11082" y="3799"/>
                  </a:lnTo>
                  <a:lnTo>
                    <a:pt x="11082" y="3787"/>
                  </a:lnTo>
                  <a:lnTo>
                    <a:pt x="11082" y="3785"/>
                  </a:lnTo>
                  <a:lnTo>
                    <a:pt x="11088" y="3776"/>
                  </a:lnTo>
                  <a:lnTo>
                    <a:pt x="11098" y="3770"/>
                  </a:lnTo>
                  <a:lnTo>
                    <a:pt x="11095" y="3768"/>
                  </a:lnTo>
                  <a:lnTo>
                    <a:pt x="11092" y="3756"/>
                  </a:lnTo>
                  <a:lnTo>
                    <a:pt x="11084" y="3754"/>
                  </a:lnTo>
                  <a:lnTo>
                    <a:pt x="11083" y="3742"/>
                  </a:lnTo>
                  <a:lnTo>
                    <a:pt x="11075" y="3734"/>
                  </a:lnTo>
                  <a:lnTo>
                    <a:pt x="11077" y="3726"/>
                  </a:lnTo>
                  <a:lnTo>
                    <a:pt x="11079" y="3721"/>
                  </a:lnTo>
                  <a:lnTo>
                    <a:pt x="11074" y="3719"/>
                  </a:lnTo>
                  <a:lnTo>
                    <a:pt x="11066" y="3711"/>
                  </a:lnTo>
                  <a:lnTo>
                    <a:pt x="11075" y="3705"/>
                  </a:lnTo>
                  <a:lnTo>
                    <a:pt x="11084" y="3698"/>
                  </a:lnTo>
                  <a:lnTo>
                    <a:pt x="11078" y="3693"/>
                  </a:lnTo>
                  <a:lnTo>
                    <a:pt x="11087" y="3682"/>
                  </a:lnTo>
                  <a:lnTo>
                    <a:pt x="11086" y="3679"/>
                  </a:lnTo>
                  <a:lnTo>
                    <a:pt x="11084" y="3668"/>
                  </a:lnTo>
                  <a:lnTo>
                    <a:pt x="11079" y="3657"/>
                  </a:lnTo>
                  <a:lnTo>
                    <a:pt x="11070" y="3650"/>
                  </a:lnTo>
                  <a:lnTo>
                    <a:pt x="11075" y="3641"/>
                  </a:lnTo>
                  <a:lnTo>
                    <a:pt x="11086" y="3640"/>
                  </a:lnTo>
                  <a:lnTo>
                    <a:pt x="11097" y="3643"/>
                  </a:lnTo>
                  <a:lnTo>
                    <a:pt x="11101" y="3641"/>
                  </a:lnTo>
                  <a:lnTo>
                    <a:pt x="11111" y="3637"/>
                  </a:lnTo>
                  <a:lnTo>
                    <a:pt x="11123" y="3629"/>
                  </a:lnTo>
                  <a:lnTo>
                    <a:pt x="11119" y="3618"/>
                  </a:lnTo>
                  <a:lnTo>
                    <a:pt x="11128" y="3613"/>
                  </a:lnTo>
                  <a:lnTo>
                    <a:pt x="11137" y="3607"/>
                  </a:lnTo>
                  <a:lnTo>
                    <a:pt x="11138" y="3596"/>
                  </a:lnTo>
                  <a:lnTo>
                    <a:pt x="11128" y="3590"/>
                  </a:lnTo>
                  <a:lnTo>
                    <a:pt x="11115" y="3586"/>
                  </a:lnTo>
                  <a:lnTo>
                    <a:pt x="11116" y="3574"/>
                  </a:lnTo>
                  <a:lnTo>
                    <a:pt x="11122" y="3572"/>
                  </a:lnTo>
                  <a:lnTo>
                    <a:pt x="11133" y="3573"/>
                  </a:lnTo>
                  <a:lnTo>
                    <a:pt x="11137" y="3572"/>
                  </a:lnTo>
                  <a:lnTo>
                    <a:pt x="11139" y="3556"/>
                  </a:lnTo>
                  <a:lnTo>
                    <a:pt x="11139" y="3555"/>
                  </a:lnTo>
                  <a:lnTo>
                    <a:pt x="11145" y="3545"/>
                  </a:lnTo>
                  <a:lnTo>
                    <a:pt x="11145" y="3532"/>
                  </a:lnTo>
                  <a:lnTo>
                    <a:pt x="11146" y="3521"/>
                  </a:lnTo>
                  <a:lnTo>
                    <a:pt x="11148" y="3514"/>
                  </a:lnTo>
                  <a:lnTo>
                    <a:pt x="11137" y="3513"/>
                  </a:lnTo>
                  <a:lnTo>
                    <a:pt x="11134" y="3508"/>
                  </a:lnTo>
                  <a:lnTo>
                    <a:pt x="11137" y="3497"/>
                  </a:lnTo>
                  <a:lnTo>
                    <a:pt x="11142" y="3487"/>
                  </a:lnTo>
                  <a:lnTo>
                    <a:pt x="11153" y="3482"/>
                  </a:lnTo>
                  <a:lnTo>
                    <a:pt x="11164" y="3483"/>
                  </a:lnTo>
                  <a:lnTo>
                    <a:pt x="11175" y="3480"/>
                  </a:lnTo>
                  <a:lnTo>
                    <a:pt x="11182" y="3481"/>
                  </a:lnTo>
                  <a:lnTo>
                    <a:pt x="11193" y="3479"/>
                  </a:lnTo>
                  <a:lnTo>
                    <a:pt x="11196" y="3487"/>
                  </a:lnTo>
                  <a:lnTo>
                    <a:pt x="11203" y="3496"/>
                  </a:lnTo>
                  <a:lnTo>
                    <a:pt x="11197" y="3498"/>
                  </a:lnTo>
                  <a:lnTo>
                    <a:pt x="11205" y="3506"/>
                  </a:lnTo>
                  <a:lnTo>
                    <a:pt x="11206" y="3507"/>
                  </a:lnTo>
                  <a:lnTo>
                    <a:pt x="11212" y="3497"/>
                  </a:lnTo>
                  <a:lnTo>
                    <a:pt x="11223" y="3494"/>
                  </a:lnTo>
                  <a:lnTo>
                    <a:pt x="11227" y="3494"/>
                  </a:lnTo>
                  <a:lnTo>
                    <a:pt x="11224" y="3489"/>
                  </a:lnTo>
                  <a:lnTo>
                    <a:pt x="11225" y="3477"/>
                  </a:lnTo>
                  <a:lnTo>
                    <a:pt x="11230" y="3466"/>
                  </a:lnTo>
                  <a:lnTo>
                    <a:pt x="11240" y="3469"/>
                  </a:lnTo>
                  <a:lnTo>
                    <a:pt x="11251" y="3468"/>
                  </a:lnTo>
                  <a:lnTo>
                    <a:pt x="11256" y="3472"/>
                  </a:lnTo>
                  <a:lnTo>
                    <a:pt x="11266" y="3466"/>
                  </a:lnTo>
                  <a:lnTo>
                    <a:pt x="11275" y="3473"/>
                  </a:lnTo>
                  <a:lnTo>
                    <a:pt x="11282" y="3481"/>
                  </a:lnTo>
                  <a:lnTo>
                    <a:pt x="11289" y="3491"/>
                  </a:lnTo>
                  <a:lnTo>
                    <a:pt x="11299" y="3494"/>
                  </a:lnTo>
                  <a:lnTo>
                    <a:pt x="11297" y="3493"/>
                  </a:lnTo>
                  <a:close/>
                  <a:moveTo>
                    <a:pt x="11520" y="3394"/>
                  </a:moveTo>
                  <a:lnTo>
                    <a:pt x="11526" y="3403"/>
                  </a:lnTo>
                  <a:lnTo>
                    <a:pt x="11529" y="3415"/>
                  </a:lnTo>
                  <a:lnTo>
                    <a:pt x="11537" y="3422"/>
                  </a:lnTo>
                  <a:lnTo>
                    <a:pt x="11526" y="3424"/>
                  </a:lnTo>
                  <a:lnTo>
                    <a:pt x="11518" y="3430"/>
                  </a:lnTo>
                  <a:lnTo>
                    <a:pt x="11506" y="3430"/>
                  </a:lnTo>
                  <a:lnTo>
                    <a:pt x="11508" y="3419"/>
                  </a:lnTo>
                  <a:lnTo>
                    <a:pt x="11504" y="3408"/>
                  </a:lnTo>
                  <a:lnTo>
                    <a:pt x="11514" y="3404"/>
                  </a:lnTo>
                  <a:lnTo>
                    <a:pt x="11521" y="3412"/>
                  </a:lnTo>
                  <a:lnTo>
                    <a:pt x="11517" y="3401"/>
                  </a:lnTo>
                  <a:lnTo>
                    <a:pt x="11506" y="3403"/>
                  </a:lnTo>
                  <a:lnTo>
                    <a:pt x="11513" y="3394"/>
                  </a:lnTo>
                  <a:lnTo>
                    <a:pt x="11520" y="3394"/>
                  </a:lnTo>
                  <a:close/>
                  <a:moveTo>
                    <a:pt x="11567" y="3466"/>
                  </a:moveTo>
                  <a:lnTo>
                    <a:pt x="11556" y="3465"/>
                  </a:lnTo>
                  <a:lnTo>
                    <a:pt x="11546" y="3468"/>
                  </a:lnTo>
                  <a:lnTo>
                    <a:pt x="11548" y="3456"/>
                  </a:lnTo>
                  <a:lnTo>
                    <a:pt x="11543" y="3446"/>
                  </a:lnTo>
                  <a:lnTo>
                    <a:pt x="11554" y="3448"/>
                  </a:lnTo>
                  <a:lnTo>
                    <a:pt x="11562" y="3456"/>
                  </a:lnTo>
                  <a:lnTo>
                    <a:pt x="11568" y="3460"/>
                  </a:lnTo>
                  <a:lnTo>
                    <a:pt x="11567" y="3466"/>
                  </a:lnTo>
                  <a:close/>
                  <a:moveTo>
                    <a:pt x="11385" y="3417"/>
                  </a:moveTo>
                  <a:lnTo>
                    <a:pt x="11374" y="3415"/>
                  </a:lnTo>
                  <a:lnTo>
                    <a:pt x="11383" y="3408"/>
                  </a:lnTo>
                  <a:lnTo>
                    <a:pt x="11392" y="3416"/>
                  </a:lnTo>
                  <a:lnTo>
                    <a:pt x="11385" y="3417"/>
                  </a:lnTo>
                  <a:close/>
                  <a:moveTo>
                    <a:pt x="12367" y="3119"/>
                  </a:moveTo>
                  <a:lnTo>
                    <a:pt x="12359" y="3128"/>
                  </a:lnTo>
                  <a:lnTo>
                    <a:pt x="12356" y="3136"/>
                  </a:lnTo>
                  <a:lnTo>
                    <a:pt x="12349" y="3133"/>
                  </a:lnTo>
                  <a:lnTo>
                    <a:pt x="12338" y="3129"/>
                  </a:lnTo>
                  <a:lnTo>
                    <a:pt x="12327" y="3129"/>
                  </a:lnTo>
                  <a:lnTo>
                    <a:pt x="12315" y="3133"/>
                  </a:lnTo>
                  <a:lnTo>
                    <a:pt x="12304" y="3131"/>
                  </a:lnTo>
                  <a:lnTo>
                    <a:pt x="12295" y="3130"/>
                  </a:lnTo>
                  <a:lnTo>
                    <a:pt x="12292" y="3128"/>
                  </a:lnTo>
                  <a:lnTo>
                    <a:pt x="12284" y="3117"/>
                  </a:lnTo>
                  <a:lnTo>
                    <a:pt x="12278" y="3106"/>
                  </a:lnTo>
                  <a:lnTo>
                    <a:pt x="12267" y="3105"/>
                  </a:lnTo>
                  <a:lnTo>
                    <a:pt x="12256" y="3101"/>
                  </a:lnTo>
                  <a:lnTo>
                    <a:pt x="12251" y="3095"/>
                  </a:lnTo>
                  <a:lnTo>
                    <a:pt x="12242" y="3090"/>
                  </a:lnTo>
                  <a:lnTo>
                    <a:pt x="12229" y="3090"/>
                  </a:lnTo>
                  <a:lnTo>
                    <a:pt x="12218" y="3088"/>
                  </a:lnTo>
                  <a:lnTo>
                    <a:pt x="12207" y="3093"/>
                  </a:lnTo>
                  <a:lnTo>
                    <a:pt x="12205" y="3093"/>
                  </a:lnTo>
                  <a:lnTo>
                    <a:pt x="12194" y="3096"/>
                  </a:lnTo>
                  <a:lnTo>
                    <a:pt x="12183" y="3099"/>
                  </a:lnTo>
                  <a:lnTo>
                    <a:pt x="12176" y="3104"/>
                  </a:lnTo>
                  <a:lnTo>
                    <a:pt x="12179" y="3092"/>
                  </a:lnTo>
                  <a:lnTo>
                    <a:pt x="12184" y="3080"/>
                  </a:lnTo>
                  <a:lnTo>
                    <a:pt x="12183" y="3068"/>
                  </a:lnTo>
                  <a:lnTo>
                    <a:pt x="12187" y="3058"/>
                  </a:lnTo>
                  <a:lnTo>
                    <a:pt x="12177" y="3056"/>
                  </a:lnTo>
                  <a:lnTo>
                    <a:pt x="12171" y="3066"/>
                  </a:lnTo>
                  <a:lnTo>
                    <a:pt x="12160" y="3069"/>
                  </a:lnTo>
                  <a:lnTo>
                    <a:pt x="12152" y="3061"/>
                  </a:lnTo>
                  <a:lnTo>
                    <a:pt x="12141" y="3058"/>
                  </a:lnTo>
                  <a:lnTo>
                    <a:pt x="12136" y="3047"/>
                  </a:lnTo>
                  <a:lnTo>
                    <a:pt x="12132" y="3041"/>
                  </a:lnTo>
                  <a:lnTo>
                    <a:pt x="12126" y="3032"/>
                  </a:lnTo>
                  <a:lnTo>
                    <a:pt x="12133" y="3023"/>
                  </a:lnTo>
                  <a:lnTo>
                    <a:pt x="12144" y="3023"/>
                  </a:lnTo>
                  <a:lnTo>
                    <a:pt x="12134" y="3018"/>
                  </a:lnTo>
                  <a:lnTo>
                    <a:pt x="12123" y="3019"/>
                  </a:lnTo>
                  <a:lnTo>
                    <a:pt x="12123" y="3007"/>
                  </a:lnTo>
                  <a:lnTo>
                    <a:pt x="12132" y="3001"/>
                  </a:lnTo>
                  <a:lnTo>
                    <a:pt x="12121" y="2997"/>
                  </a:lnTo>
                  <a:lnTo>
                    <a:pt x="12127" y="2988"/>
                  </a:lnTo>
                  <a:lnTo>
                    <a:pt x="12126" y="2976"/>
                  </a:lnTo>
                  <a:lnTo>
                    <a:pt x="12137" y="2976"/>
                  </a:lnTo>
                  <a:lnTo>
                    <a:pt x="12139" y="2976"/>
                  </a:lnTo>
                  <a:lnTo>
                    <a:pt x="12150" y="2972"/>
                  </a:lnTo>
                  <a:lnTo>
                    <a:pt x="12161" y="2972"/>
                  </a:lnTo>
                  <a:lnTo>
                    <a:pt x="12158" y="2961"/>
                  </a:lnTo>
                  <a:lnTo>
                    <a:pt x="12168" y="2965"/>
                  </a:lnTo>
                  <a:lnTo>
                    <a:pt x="12176" y="2958"/>
                  </a:lnTo>
                  <a:lnTo>
                    <a:pt x="12187" y="2956"/>
                  </a:lnTo>
                  <a:lnTo>
                    <a:pt x="12198" y="2952"/>
                  </a:lnTo>
                  <a:lnTo>
                    <a:pt x="12207" y="2945"/>
                  </a:lnTo>
                  <a:lnTo>
                    <a:pt x="12217" y="2950"/>
                  </a:lnTo>
                  <a:lnTo>
                    <a:pt x="12228" y="2950"/>
                  </a:lnTo>
                  <a:lnTo>
                    <a:pt x="12239" y="2951"/>
                  </a:lnTo>
                  <a:lnTo>
                    <a:pt x="12249" y="2947"/>
                  </a:lnTo>
                  <a:lnTo>
                    <a:pt x="12259" y="2941"/>
                  </a:lnTo>
                  <a:lnTo>
                    <a:pt x="12265" y="2944"/>
                  </a:lnTo>
                  <a:lnTo>
                    <a:pt x="12274" y="2938"/>
                  </a:lnTo>
                  <a:lnTo>
                    <a:pt x="12284" y="2943"/>
                  </a:lnTo>
                  <a:lnTo>
                    <a:pt x="12295" y="2945"/>
                  </a:lnTo>
                  <a:lnTo>
                    <a:pt x="12305" y="2949"/>
                  </a:lnTo>
                  <a:lnTo>
                    <a:pt x="12316" y="2947"/>
                  </a:lnTo>
                  <a:lnTo>
                    <a:pt x="12322" y="2951"/>
                  </a:lnTo>
                  <a:lnTo>
                    <a:pt x="12332" y="2956"/>
                  </a:lnTo>
                  <a:lnTo>
                    <a:pt x="12343" y="2956"/>
                  </a:lnTo>
                  <a:lnTo>
                    <a:pt x="12355" y="2956"/>
                  </a:lnTo>
                  <a:lnTo>
                    <a:pt x="12366" y="2957"/>
                  </a:lnTo>
                  <a:lnTo>
                    <a:pt x="12376" y="2959"/>
                  </a:lnTo>
                  <a:lnTo>
                    <a:pt x="12388" y="2960"/>
                  </a:lnTo>
                  <a:lnTo>
                    <a:pt x="12398" y="2954"/>
                  </a:lnTo>
                  <a:lnTo>
                    <a:pt x="12398" y="2954"/>
                  </a:lnTo>
                  <a:lnTo>
                    <a:pt x="12408" y="2962"/>
                  </a:lnTo>
                  <a:lnTo>
                    <a:pt x="12399" y="2970"/>
                  </a:lnTo>
                  <a:lnTo>
                    <a:pt x="12389" y="2980"/>
                  </a:lnTo>
                  <a:lnTo>
                    <a:pt x="12383" y="2991"/>
                  </a:lnTo>
                  <a:lnTo>
                    <a:pt x="12382" y="2994"/>
                  </a:lnTo>
                  <a:lnTo>
                    <a:pt x="12379" y="3000"/>
                  </a:lnTo>
                  <a:lnTo>
                    <a:pt x="12368" y="2997"/>
                  </a:lnTo>
                  <a:lnTo>
                    <a:pt x="12351" y="2999"/>
                  </a:lnTo>
                  <a:lnTo>
                    <a:pt x="12340" y="3003"/>
                  </a:lnTo>
                  <a:lnTo>
                    <a:pt x="12333" y="3011"/>
                  </a:lnTo>
                  <a:lnTo>
                    <a:pt x="12340" y="3020"/>
                  </a:lnTo>
                  <a:lnTo>
                    <a:pt x="12345" y="3027"/>
                  </a:lnTo>
                  <a:lnTo>
                    <a:pt x="12349" y="3039"/>
                  </a:lnTo>
                  <a:lnTo>
                    <a:pt x="12350" y="3051"/>
                  </a:lnTo>
                  <a:lnTo>
                    <a:pt x="12360" y="3057"/>
                  </a:lnTo>
                  <a:lnTo>
                    <a:pt x="12364" y="3069"/>
                  </a:lnTo>
                  <a:lnTo>
                    <a:pt x="12364" y="3074"/>
                  </a:lnTo>
                  <a:lnTo>
                    <a:pt x="12370" y="3083"/>
                  </a:lnTo>
                  <a:lnTo>
                    <a:pt x="12373" y="3095"/>
                  </a:lnTo>
                  <a:lnTo>
                    <a:pt x="12377" y="3095"/>
                  </a:lnTo>
                  <a:lnTo>
                    <a:pt x="12385" y="3102"/>
                  </a:lnTo>
                  <a:lnTo>
                    <a:pt x="12374" y="3107"/>
                  </a:lnTo>
                  <a:lnTo>
                    <a:pt x="12369" y="3108"/>
                  </a:lnTo>
                  <a:lnTo>
                    <a:pt x="12367" y="3119"/>
                  </a:lnTo>
                  <a:close/>
                  <a:moveTo>
                    <a:pt x="12037" y="3101"/>
                  </a:moveTo>
                  <a:lnTo>
                    <a:pt x="12038" y="3089"/>
                  </a:lnTo>
                  <a:lnTo>
                    <a:pt x="12046" y="3080"/>
                  </a:lnTo>
                  <a:lnTo>
                    <a:pt x="12038" y="3073"/>
                  </a:lnTo>
                  <a:lnTo>
                    <a:pt x="12028" y="3068"/>
                  </a:lnTo>
                  <a:lnTo>
                    <a:pt x="12035" y="3058"/>
                  </a:lnTo>
                  <a:lnTo>
                    <a:pt x="12029" y="3048"/>
                  </a:lnTo>
                  <a:lnTo>
                    <a:pt x="12040" y="3052"/>
                  </a:lnTo>
                  <a:lnTo>
                    <a:pt x="12047" y="3043"/>
                  </a:lnTo>
                  <a:lnTo>
                    <a:pt x="12056" y="3037"/>
                  </a:lnTo>
                  <a:lnTo>
                    <a:pt x="12067" y="3033"/>
                  </a:lnTo>
                  <a:lnTo>
                    <a:pt x="12077" y="3036"/>
                  </a:lnTo>
                  <a:lnTo>
                    <a:pt x="12088" y="3033"/>
                  </a:lnTo>
                  <a:lnTo>
                    <a:pt x="12098" y="3038"/>
                  </a:lnTo>
                  <a:lnTo>
                    <a:pt x="12108" y="3044"/>
                  </a:lnTo>
                  <a:lnTo>
                    <a:pt x="12099" y="3051"/>
                  </a:lnTo>
                  <a:lnTo>
                    <a:pt x="12091" y="3059"/>
                  </a:lnTo>
                  <a:lnTo>
                    <a:pt x="12082" y="3066"/>
                  </a:lnTo>
                  <a:lnTo>
                    <a:pt x="12071" y="3069"/>
                  </a:lnTo>
                  <a:lnTo>
                    <a:pt x="12060" y="3070"/>
                  </a:lnTo>
                  <a:lnTo>
                    <a:pt x="12050" y="3075"/>
                  </a:lnTo>
                  <a:lnTo>
                    <a:pt x="12048" y="3086"/>
                  </a:lnTo>
                  <a:lnTo>
                    <a:pt x="12042" y="3096"/>
                  </a:lnTo>
                  <a:lnTo>
                    <a:pt x="12037" y="3101"/>
                  </a:lnTo>
                  <a:close/>
                  <a:moveTo>
                    <a:pt x="12080" y="3016"/>
                  </a:moveTo>
                  <a:lnTo>
                    <a:pt x="12073" y="3026"/>
                  </a:lnTo>
                  <a:lnTo>
                    <a:pt x="12063" y="3024"/>
                  </a:lnTo>
                  <a:lnTo>
                    <a:pt x="12062" y="3012"/>
                  </a:lnTo>
                  <a:lnTo>
                    <a:pt x="12052" y="3007"/>
                  </a:lnTo>
                  <a:lnTo>
                    <a:pt x="12041" y="3005"/>
                  </a:lnTo>
                  <a:lnTo>
                    <a:pt x="12051" y="3002"/>
                  </a:lnTo>
                  <a:lnTo>
                    <a:pt x="12062" y="3001"/>
                  </a:lnTo>
                  <a:lnTo>
                    <a:pt x="12070" y="2993"/>
                  </a:lnTo>
                  <a:lnTo>
                    <a:pt x="12080" y="2997"/>
                  </a:lnTo>
                  <a:lnTo>
                    <a:pt x="12091" y="2999"/>
                  </a:lnTo>
                  <a:lnTo>
                    <a:pt x="12097" y="3009"/>
                  </a:lnTo>
                  <a:lnTo>
                    <a:pt x="12086" y="3013"/>
                  </a:lnTo>
                  <a:lnTo>
                    <a:pt x="12080" y="3016"/>
                  </a:lnTo>
                  <a:close/>
                  <a:moveTo>
                    <a:pt x="12102" y="2995"/>
                  </a:moveTo>
                  <a:lnTo>
                    <a:pt x="12113" y="2994"/>
                  </a:lnTo>
                  <a:lnTo>
                    <a:pt x="12102" y="2997"/>
                  </a:lnTo>
                  <a:lnTo>
                    <a:pt x="12102" y="2995"/>
                  </a:lnTo>
                  <a:close/>
                  <a:moveTo>
                    <a:pt x="12319" y="2859"/>
                  </a:moveTo>
                  <a:lnTo>
                    <a:pt x="12307" y="2859"/>
                  </a:lnTo>
                  <a:lnTo>
                    <a:pt x="12302" y="2855"/>
                  </a:lnTo>
                  <a:lnTo>
                    <a:pt x="12304" y="2866"/>
                  </a:lnTo>
                  <a:lnTo>
                    <a:pt x="12293" y="2864"/>
                  </a:lnTo>
                  <a:lnTo>
                    <a:pt x="12282" y="2863"/>
                  </a:lnTo>
                  <a:lnTo>
                    <a:pt x="12272" y="2868"/>
                  </a:lnTo>
                  <a:lnTo>
                    <a:pt x="12265" y="2877"/>
                  </a:lnTo>
                  <a:lnTo>
                    <a:pt x="12254" y="2873"/>
                  </a:lnTo>
                  <a:lnTo>
                    <a:pt x="12244" y="2878"/>
                  </a:lnTo>
                  <a:lnTo>
                    <a:pt x="12232" y="2878"/>
                  </a:lnTo>
                  <a:lnTo>
                    <a:pt x="12222" y="2884"/>
                  </a:lnTo>
                  <a:lnTo>
                    <a:pt x="12212" y="2888"/>
                  </a:lnTo>
                  <a:lnTo>
                    <a:pt x="12197" y="2889"/>
                  </a:lnTo>
                  <a:lnTo>
                    <a:pt x="12189" y="2898"/>
                  </a:lnTo>
                  <a:lnTo>
                    <a:pt x="12180" y="2905"/>
                  </a:lnTo>
                  <a:lnTo>
                    <a:pt x="12177" y="2894"/>
                  </a:lnTo>
                  <a:lnTo>
                    <a:pt x="12165" y="2898"/>
                  </a:lnTo>
                  <a:lnTo>
                    <a:pt x="12154" y="2900"/>
                  </a:lnTo>
                  <a:lnTo>
                    <a:pt x="12144" y="2905"/>
                  </a:lnTo>
                  <a:lnTo>
                    <a:pt x="12133" y="2908"/>
                  </a:lnTo>
                  <a:lnTo>
                    <a:pt x="12122" y="2910"/>
                  </a:lnTo>
                  <a:lnTo>
                    <a:pt x="12110" y="2912"/>
                  </a:lnTo>
                  <a:lnTo>
                    <a:pt x="12101" y="2919"/>
                  </a:lnTo>
                  <a:lnTo>
                    <a:pt x="12090" y="2920"/>
                  </a:lnTo>
                  <a:lnTo>
                    <a:pt x="12101" y="2913"/>
                  </a:lnTo>
                  <a:lnTo>
                    <a:pt x="12104" y="2902"/>
                  </a:lnTo>
                  <a:lnTo>
                    <a:pt x="12097" y="2911"/>
                  </a:lnTo>
                  <a:lnTo>
                    <a:pt x="12087" y="2906"/>
                  </a:lnTo>
                  <a:lnTo>
                    <a:pt x="12095" y="2898"/>
                  </a:lnTo>
                  <a:lnTo>
                    <a:pt x="12108" y="2896"/>
                  </a:lnTo>
                  <a:lnTo>
                    <a:pt x="12098" y="2896"/>
                  </a:lnTo>
                  <a:lnTo>
                    <a:pt x="12097" y="2892"/>
                  </a:lnTo>
                  <a:lnTo>
                    <a:pt x="12087" y="2887"/>
                  </a:lnTo>
                  <a:lnTo>
                    <a:pt x="12093" y="2876"/>
                  </a:lnTo>
                  <a:lnTo>
                    <a:pt x="12081" y="2878"/>
                  </a:lnTo>
                  <a:lnTo>
                    <a:pt x="12070" y="2881"/>
                  </a:lnTo>
                  <a:lnTo>
                    <a:pt x="12069" y="2869"/>
                  </a:lnTo>
                  <a:lnTo>
                    <a:pt x="12058" y="2864"/>
                  </a:lnTo>
                  <a:lnTo>
                    <a:pt x="12048" y="2860"/>
                  </a:lnTo>
                  <a:lnTo>
                    <a:pt x="12037" y="2858"/>
                  </a:lnTo>
                  <a:lnTo>
                    <a:pt x="12029" y="2849"/>
                  </a:lnTo>
                  <a:lnTo>
                    <a:pt x="12021" y="2857"/>
                  </a:lnTo>
                  <a:lnTo>
                    <a:pt x="12024" y="2846"/>
                  </a:lnTo>
                  <a:lnTo>
                    <a:pt x="12014" y="2852"/>
                  </a:lnTo>
                  <a:lnTo>
                    <a:pt x="12004" y="2846"/>
                  </a:lnTo>
                  <a:lnTo>
                    <a:pt x="11997" y="2836"/>
                  </a:lnTo>
                  <a:lnTo>
                    <a:pt x="11998" y="2824"/>
                  </a:lnTo>
                  <a:lnTo>
                    <a:pt x="11989" y="2816"/>
                  </a:lnTo>
                  <a:lnTo>
                    <a:pt x="11993" y="2805"/>
                  </a:lnTo>
                  <a:lnTo>
                    <a:pt x="12001" y="2814"/>
                  </a:lnTo>
                  <a:lnTo>
                    <a:pt x="11996" y="2804"/>
                  </a:lnTo>
                  <a:lnTo>
                    <a:pt x="12005" y="2798"/>
                  </a:lnTo>
                  <a:lnTo>
                    <a:pt x="12001" y="2787"/>
                  </a:lnTo>
                  <a:lnTo>
                    <a:pt x="12012" y="2783"/>
                  </a:lnTo>
                  <a:lnTo>
                    <a:pt x="12009" y="2772"/>
                  </a:lnTo>
                  <a:lnTo>
                    <a:pt x="12002" y="2763"/>
                  </a:lnTo>
                  <a:lnTo>
                    <a:pt x="12013" y="2756"/>
                  </a:lnTo>
                  <a:lnTo>
                    <a:pt x="12004" y="2748"/>
                  </a:lnTo>
                  <a:lnTo>
                    <a:pt x="12016" y="2751"/>
                  </a:lnTo>
                  <a:lnTo>
                    <a:pt x="12010" y="2741"/>
                  </a:lnTo>
                  <a:lnTo>
                    <a:pt x="12007" y="2730"/>
                  </a:lnTo>
                  <a:lnTo>
                    <a:pt x="12003" y="2719"/>
                  </a:lnTo>
                  <a:lnTo>
                    <a:pt x="11996" y="2713"/>
                  </a:lnTo>
                  <a:lnTo>
                    <a:pt x="11994" y="2701"/>
                  </a:lnTo>
                  <a:lnTo>
                    <a:pt x="11996" y="2689"/>
                  </a:lnTo>
                  <a:lnTo>
                    <a:pt x="11997" y="2677"/>
                  </a:lnTo>
                  <a:lnTo>
                    <a:pt x="11990" y="2668"/>
                  </a:lnTo>
                  <a:lnTo>
                    <a:pt x="11982" y="2660"/>
                  </a:lnTo>
                  <a:lnTo>
                    <a:pt x="11986" y="2648"/>
                  </a:lnTo>
                  <a:lnTo>
                    <a:pt x="11983" y="2636"/>
                  </a:lnTo>
                  <a:lnTo>
                    <a:pt x="11989" y="2626"/>
                  </a:lnTo>
                  <a:lnTo>
                    <a:pt x="11999" y="2620"/>
                  </a:lnTo>
                  <a:lnTo>
                    <a:pt x="12004" y="2609"/>
                  </a:lnTo>
                  <a:lnTo>
                    <a:pt x="12012" y="2601"/>
                  </a:lnTo>
                  <a:lnTo>
                    <a:pt x="12006" y="2591"/>
                  </a:lnTo>
                  <a:lnTo>
                    <a:pt x="12009" y="2579"/>
                  </a:lnTo>
                  <a:lnTo>
                    <a:pt x="12019" y="2585"/>
                  </a:lnTo>
                  <a:lnTo>
                    <a:pt x="12029" y="2580"/>
                  </a:lnTo>
                  <a:lnTo>
                    <a:pt x="12033" y="2591"/>
                  </a:lnTo>
                  <a:lnTo>
                    <a:pt x="12042" y="2584"/>
                  </a:lnTo>
                  <a:lnTo>
                    <a:pt x="12051" y="2577"/>
                  </a:lnTo>
                  <a:lnTo>
                    <a:pt x="12051" y="2565"/>
                  </a:lnTo>
                  <a:lnTo>
                    <a:pt x="12053" y="2554"/>
                  </a:lnTo>
                  <a:lnTo>
                    <a:pt x="12065" y="2553"/>
                  </a:lnTo>
                  <a:lnTo>
                    <a:pt x="12066" y="2541"/>
                  </a:lnTo>
                  <a:lnTo>
                    <a:pt x="12076" y="2537"/>
                  </a:lnTo>
                  <a:lnTo>
                    <a:pt x="12086" y="2541"/>
                  </a:lnTo>
                  <a:lnTo>
                    <a:pt x="12089" y="2530"/>
                  </a:lnTo>
                  <a:lnTo>
                    <a:pt x="12078" y="2526"/>
                  </a:lnTo>
                  <a:lnTo>
                    <a:pt x="12089" y="2522"/>
                  </a:lnTo>
                  <a:lnTo>
                    <a:pt x="12099" y="2518"/>
                  </a:lnTo>
                  <a:lnTo>
                    <a:pt x="12109" y="2514"/>
                  </a:lnTo>
                  <a:lnTo>
                    <a:pt x="12120" y="2512"/>
                  </a:lnTo>
                  <a:lnTo>
                    <a:pt x="12118" y="2499"/>
                  </a:lnTo>
                  <a:lnTo>
                    <a:pt x="12131" y="2501"/>
                  </a:lnTo>
                  <a:lnTo>
                    <a:pt x="12136" y="2490"/>
                  </a:lnTo>
                  <a:lnTo>
                    <a:pt x="12138" y="2487"/>
                  </a:lnTo>
                  <a:lnTo>
                    <a:pt x="12144" y="2477"/>
                  </a:lnTo>
                  <a:lnTo>
                    <a:pt x="12153" y="2470"/>
                  </a:lnTo>
                  <a:lnTo>
                    <a:pt x="12161" y="2461"/>
                  </a:lnTo>
                  <a:lnTo>
                    <a:pt x="12170" y="2454"/>
                  </a:lnTo>
                  <a:lnTo>
                    <a:pt x="12178" y="2446"/>
                  </a:lnTo>
                  <a:lnTo>
                    <a:pt x="12183" y="2435"/>
                  </a:lnTo>
                  <a:lnTo>
                    <a:pt x="12189" y="2425"/>
                  </a:lnTo>
                  <a:lnTo>
                    <a:pt x="12197" y="2417"/>
                  </a:lnTo>
                  <a:lnTo>
                    <a:pt x="12208" y="2413"/>
                  </a:lnTo>
                  <a:lnTo>
                    <a:pt x="12219" y="2411"/>
                  </a:lnTo>
                  <a:lnTo>
                    <a:pt x="12229" y="2415"/>
                  </a:lnTo>
                  <a:lnTo>
                    <a:pt x="12227" y="2404"/>
                  </a:lnTo>
                  <a:lnTo>
                    <a:pt x="12238" y="2405"/>
                  </a:lnTo>
                  <a:lnTo>
                    <a:pt x="12238" y="2392"/>
                  </a:lnTo>
                  <a:lnTo>
                    <a:pt x="12229" y="2384"/>
                  </a:lnTo>
                  <a:lnTo>
                    <a:pt x="12235" y="2375"/>
                  </a:lnTo>
                  <a:lnTo>
                    <a:pt x="12234" y="2363"/>
                  </a:lnTo>
                  <a:lnTo>
                    <a:pt x="12235" y="2352"/>
                  </a:lnTo>
                  <a:lnTo>
                    <a:pt x="12228" y="2343"/>
                  </a:lnTo>
                  <a:lnTo>
                    <a:pt x="12221" y="2340"/>
                  </a:lnTo>
                  <a:lnTo>
                    <a:pt x="12211" y="2335"/>
                  </a:lnTo>
                  <a:lnTo>
                    <a:pt x="12200" y="2332"/>
                  </a:lnTo>
                  <a:lnTo>
                    <a:pt x="12190" y="2325"/>
                  </a:lnTo>
                  <a:lnTo>
                    <a:pt x="12178" y="2319"/>
                  </a:lnTo>
                  <a:lnTo>
                    <a:pt x="12167" y="2320"/>
                  </a:lnTo>
                  <a:lnTo>
                    <a:pt x="12164" y="2315"/>
                  </a:lnTo>
                  <a:lnTo>
                    <a:pt x="12162" y="2306"/>
                  </a:lnTo>
                  <a:lnTo>
                    <a:pt x="12157" y="2295"/>
                  </a:lnTo>
                  <a:lnTo>
                    <a:pt x="12146" y="2278"/>
                  </a:lnTo>
                  <a:lnTo>
                    <a:pt x="12137" y="2271"/>
                  </a:lnTo>
                  <a:lnTo>
                    <a:pt x="12136" y="2255"/>
                  </a:lnTo>
                  <a:lnTo>
                    <a:pt x="12140" y="2243"/>
                  </a:lnTo>
                  <a:lnTo>
                    <a:pt x="12148" y="2234"/>
                  </a:lnTo>
                  <a:lnTo>
                    <a:pt x="12149" y="2219"/>
                  </a:lnTo>
                  <a:lnTo>
                    <a:pt x="12155" y="2209"/>
                  </a:lnTo>
                  <a:lnTo>
                    <a:pt x="12149" y="2199"/>
                  </a:lnTo>
                  <a:lnTo>
                    <a:pt x="12142" y="2189"/>
                  </a:lnTo>
                  <a:lnTo>
                    <a:pt x="12135" y="2181"/>
                  </a:lnTo>
                  <a:lnTo>
                    <a:pt x="12128" y="2171"/>
                  </a:lnTo>
                  <a:lnTo>
                    <a:pt x="12133" y="2159"/>
                  </a:lnTo>
                  <a:lnTo>
                    <a:pt x="12139" y="2148"/>
                  </a:lnTo>
                  <a:lnTo>
                    <a:pt x="12131" y="2140"/>
                  </a:lnTo>
                  <a:lnTo>
                    <a:pt x="12123" y="2131"/>
                  </a:lnTo>
                  <a:lnTo>
                    <a:pt x="12127" y="2119"/>
                  </a:lnTo>
                  <a:lnTo>
                    <a:pt x="12125" y="2107"/>
                  </a:lnTo>
                  <a:lnTo>
                    <a:pt x="12125" y="2094"/>
                  </a:lnTo>
                  <a:lnTo>
                    <a:pt x="12129" y="2082"/>
                  </a:lnTo>
                  <a:lnTo>
                    <a:pt x="12119" y="2075"/>
                  </a:lnTo>
                  <a:lnTo>
                    <a:pt x="12105" y="2065"/>
                  </a:lnTo>
                  <a:lnTo>
                    <a:pt x="12101" y="2051"/>
                  </a:lnTo>
                  <a:lnTo>
                    <a:pt x="12093" y="2043"/>
                  </a:lnTo>
                  <a:lnTo>
                    <a:pt x="12083" y="2036"/>
                  </a:lnTo>
                  <a:lnTo>
                    <a:pt x="12071" y="2032"/>
                  </a:lnTo>
                  <a:lnTo>
                    <a:pt x="12061" y="2029"/>
                  </a:lnTo>
                  <a:lnTo>
                    <a:pt x="12049" y="2027"/>
                  </a:lnTo>
                  <a:lnTo>
                    <a:pt x="12036" y="2025"/>
                  </a:lnTo>
                  <a:lnTo>
                    <a:pt x="12029" y="2016"/>
                  </a:lnTo>
                  <a:lnTo>
                    <a:pt x="12017" y="2014"/>
                  </a:lnTo>
                  <a:lnTo>
                    <a:pt x="12010" y="2005"/>
                  </a:lnTo>
                  <a:lnTo>
                    <a:pt x="11999" y="1997"/>
                  </a:lnTo>
                  <a:lnTo>
                    <a:pt x="11990" y="1990"/>
                  </a:lnTo>
                  <a:lnTo>
                    <a:pt x="11979" y="1982"/>
                  </a:lnTo>
                  <a:lnTo>
                    <a:pt x="11969" y="1972"/>
                  </a:lnTo>
                  <a:lnTo>
                    <a:pt x="11961" y="1964"/>
                  </a:lnTo>
                  <a:lnTo>
                    <a:pt x="11948" y="1961"/>
                  </a:lnTo>
                  <a:lnTo>
                    <a:pt x="11967" y="1959"/>
                  </a:lnTo>
                  <a:lnTo>
                    <a:pt x="11978" y="1953"/>
                  </a:lnTo>
                  <a:lnTo>
                    <a:pt x="11981" y="1939"/>
                  </a:lnTo>
                  <a:lnTo>
                    <a:pt x="12000" y="1935"/>
                  </a:lnTo>
                  <a:lnTo>
                    <a:pt x="12013" y="1937"/>
                  </a:lnTo>
                  <a:lnTo>
                    <a:pt x="12032" y="1958"/>
                  </a:lnTo>
                  <a:lnTo>
                    <a:pt x="12041" y="1968"/>
                  </a:lnTo>
                  <a:lnTo>
                    <a:pt x="12047" y="1978"/>
                  </a:lnTo>
                  <a:lnTo>
                    <a:pt x="12055" y="1988"/>
                  </a:lnTo>
                  <a:lnTo>
                    <a:pt x="12058" y="2000"/>
                  </a:lnTo>
                  <a:lnTo>
                    <a:pt x="12071" y="1999"/>
                  </a:lnTo>
                  <a:lnTo>
                    <a:pt x="12083" y="2003"/>
                  </a:lnTo>
                  <a:lnTo>
                    <a:pt x="12098" y="2003"/>
                  </a:lnTo>
                  <a:lnTo>
                    <a:pt x="12122" y="2003"/>
                  </a:lnTo>
                  <a:lnTo>
                    <a:pt x="12135" y="2001"/>
                  </a:lnTo>
                  <a:lnTo>
                    <a:pt x="12142" y="1989"/>
                  </a:lnTo>
                  <a:lnTo>
                    <a:pt x="12154" y="1988"/>
                  </a:lnTo>
                  <a:lnTo>
                    <a:pt x="12165" y="1992"/>
                  </a:lnTo>
                  <a:lnTo>
                    <a:pt x="12173" y="2000"/>
                  </a:lnTo>
                  <a:lnTo>
                    <a:pt x="12192" y="2004"/>
                  </a:lnTo>
                  <a:lnTo>
                    <a:pt x="12203" y="2009"/>
                  </a:lnTo>
                  <a:lnTo>
                    <a:pt x="12210" y="2018"/>
                  </a:lnTo>
                  <a:lnTo>
                    <a:pt x="12218" y="2010"/>
                  </a:lnTo>
                  <a:lnTo>
                    <a:pt x="12223" y="2000"/>
                  </a:lnTo>
                  <a:lnTo>
                    <a:pt x="12228" y="1989"/>
                  </a:lnTo>
                  <a:lnTo>
                    <a:pt x="12237" y="1982"/>
                  </a:lnTo>
                  <a:lnTo>
                    <a:pt x="12248" y="1981"/>
                  </a:lnTo>
                  <a:lnTo>
                    <a:pt x="12257" y="1974"/>
                  </a:lnTo>
                  <a:lnTo>
                    <a:pt x="12260" y="1963"/>
                  </a:lnTo>
                  <a:lnTo>
                    <a:pt x="12259" y="1951"/>
                  </a:lnTo>
                  <a:lnTo>
                    <a:pt x="12257" y="1940"/>
                  </a:lnTo>
                  <a:lnTo>
                    <a:pt x="12262" y="1929"/>
                  </a:lnTo>
                  <a:lnTo>
                    <a:pt x="12265" y="1917"/>
                  </a:lnTo>
                  <a:lnTo>
                    <a:pt x="12267" y="1906"/>
                  </a:lnTo>
                  <a:lnTo>
                    <a:pt x="12273" y="1896"/>
                  </a:lnTo>
                  <a:lnTo>
                    <a:pt x="12280" y="1886"/>
                  </a:lnTo>
                  <a:lnTo>
                    <a:pt x="12289" y="1879"/>
                  </a:lnTo>
                  <a:lnTo>
                    <a:pt x="12297" y="1872"/>
                  </a:lnTo>
                  <a:lnTo>
                    <a:pt x="12303" y="1861"/>
                  </a:lnTo>
                  <a:lnTo>
                    <a:pt x="12314" y="1859"/>
                  </a:lnTo>
                  <a:lnTo>
                    <a:pt x="12324" y="1859"/>
                  </a:lnTo>
                  <a:lnTo>
                    <a:pt x="12335" y="1863"/>
                  </a:lnTo>
                  <a:lnTo>
                    <a:pt x="12346" y="1862"/>
                  </a:lnTo>
                  <a:lnTo>
                    <a:pt x="12356" y="1856"/>
                  </a:lnTo>
                  <a:lnTo>
                    <a:pt x="12367" y="1852"/>
                  </a:lnTo>
                  <a:lnTo>
                    <a:pt x="12376" y="1845"/>
                  </a:lnTo>
                  <a:lnTo>
                    <a:pt x="12388" y="1845"/>
                  </a:lnTo>
                  <a:lnTo>
                    <a:pt x="12396" y="1854"/>
                  </a:lnTo>
                  <a:lnTo>
                    <a:pt x="12405" y="1863"/>
                  </a:lnTo>
                  <a:lnTo>
                    <a:pt x="12416" y="1868"/>
                  </a:lnTo>
                  <a:lnTo>
                    <a:pt x="12464" y="1890"/>
                  </a:lnTo>
                  <a:lnTo>
                    <a:pt x="12476" y="1914"/>
                  </a:lnTo>
                  <a:lnTo>
                    <a:pt x="12469" y="1923"/>
                  </a:lnTo>
                  <a:lnTo>
                    <a:pt x="12446" y="1943"/>
                  </a:lnTo>
                  <a:lnTo>
                    <a:pt x="12444" y="1955"/>
                  </a:lnTo>
                  <a:lnTo>
                    <a:pt x="12451" y="1962"/>
                  </a:lnTo>
                  <a:lnTo>
                    <a:pt x="12421" y="1978"/>
                  </a:lnTo>
                  <a:lnTo>
                    <a:pt x="12436" y="1981"/>
                  </a:lnTo>
                  <a:lnTo>
                    <a:pt x="12439" y="1998"/>
                  </a:lnTo>
                  <a:lnTo>
                    <a:pt x="12430" y="2010"/>
                  </a:lnTo>
                  <a:lnTo>
                    <a:pt x="12423" y="2019"/>
                  </a:lnTo>
                  <a:lnTo>
                    <a:pt x="12435" y="2058"/>
                  </a:lnTo>
                  <a:lnTo>
                    <a:pt x="12476" y="2071"/>
                  </a:lnTo>
                  <a:lnTo>
                    <a:pt x="12483" y="2084"/>
                  </a:lnTo>
                  <a:lnTo>
                    <a:pt x="12490" y="2093"/>
                  </a:lnTo>
                  <a:lnTo>
                    <a:pt x="12497" y="2102"/>
                  </a:lnTo>
                  <a:lnTo>
                    <a:pt x="12513" y="2113"/>
                  </a:lnTo>
                  <a:lnTo>
                    <a:pt x="12515" y="2126"/>
                  </a:lnTo>
                  <a:lnTo>
                    <a:pt x="12503" y="2142"/>
                  </a:lnTo>
                  <a:lnTo>
                    <a:pt x="12494" y="2151"/>
                  </a:lnTo>
                  <a:lnTo>
                    <a:pt x="12464" y="2185"/>
                  </a:lnTo>
                  <a:lnTo>
                    <a:pt x="12457" y="2195"/>
                  </a:lnTo>
                  <a:lnTo>
                    <a:pt x="12461" y="2207"/>
                  </a:lnTo>
                  <a:lnTo>
                    <a:pt x="12471" y="2221"/>
                  </a:lnTo>
                  <a:lnTo>
                    <a:pt x="12476" y="2227"/>
                  </a:lnTo>
                  <a:lnTo>
                    <a:pt x="12484" y="2239"/>
                  </a:lnTo>
                  <a:lnTo>
                    <a:pt x="12491" y="2251"/>
                  </a:lnTo>
                  <a:lnTo>
                    <a:pt x="12496" y="2265"/>
                  </a:lnTo>
                  <a:lnTo>
                    <a:pt x="12511" y="2283"/>
                  </a:lnTo>
                  <a:lnTo>
                    <a:pt x="12515" y="2294"/>
                  </a:lnTo>
                  <a:lnTo>
                    <a:pt x="12520" y="2306"/>
                  </a:lnTo>
                  <a:lnTo>
                    <a:pt x="12523" y="2325"/>
                  </a:lnTo>
                  <a:lnTo>
                    <a:pt x="12500" y="2336"/>
                  </a:lnTo>
                  <a:lnTo>
                    <a:pt x="12509" y="2343"/>
                  </a:lnTo>
                  <a:lnTo>
                    <a:pt x="12501" y="2352"/>
                  </a:lnTo>
                  <a:lnTo>
                    <a:pt x="12501" y="2365"/>
                  </a:lnTo>
                  <a:lnTo>
                    <a:pt x="12493" y="2373"/>
                  </a:lnTo>
                  <a:lnTo>
                    <a:pt x="12508" y="2380"/>
                  </a:lnTo>
                  <a:lnTo>
                    <a:pt x="12508" y="2391"/>
                  </a:lnTo>
                  <a:lnTo>
                    <a:pt x="12493" y="2396"/>
                  </a:lnTo>
                  <a:lnTo>
                    <a:pt x="12493" y="2410"/>
                  </a:lnTo>
                  <a:lnTo>
                    <a:pt x="12501" y="2424"/>
                  </a:lnTo>
                  <a:lnTo>
                    <a:pt x="12512" y="2423"/>
                  </a:lnTo>
                  <a:lnTo>
                    <a:pt x="12519" y="2432"/>
                  </a:lnTo>
                  <a:lnTo>
                    <a:pt x="12517" y="2444"/>
                  </a:lnTo>
                  <a:lnTo>
                    <a:pt x="12519" y="2457"/>
                  </a:lnTo>
                  <a:lnTo>
                    <a:pt x="12523" y="2468"/>
                  </a:lnTo>
                  <a:lnTo>
                    <a:pt x="12534" y="2473"/>
                  </a:lnTo>
                  <a:lnTo>
                    <a:pt x="12545" y="2479"/>
                  </a:lnTo>
                  <a:lnTo>
                    <a:pt x="12549" y="2492"/>
                  </a:lnTo>
                  <a:lnTo>
                    <a:pt x="12545" y="2505"/>
                  </a:lnTo>
                  <a:lnTo>
                    <a:pt x="12535" y="2515"/>
                  </a:lnTo>
                  <a:lnTo>
                    <a:pt x="12516" y="2530"/>
                  </a:lnTo>
                  <a:lnTo>
                    <a:pt x="12515" y="2531"/>
                  </a:lnTo>
                  <a:lnTo>
                    <a:pt x="12531" y="2546"/>
                  </a:lnTo>
                  <a:lnTo>
                    <a:pt x="12546" y="2560"/>
                  </a:lnTo>
                  <a:lnTo>
                    <a:pt x="12563" y="2566"/>
                  </a:lnTo>
                  <a:lnTo>
                    <a:pt x="12573" y="2573"/>
                  </a:lnTo>
                  <a:lnTo>
                    <a:pt x="12583" y="2579"/>
                  </a:lnTo>
                  <a:lnTo>
                    <a:pt x="12591" y="2589"/>
                  </a:lnTo>
                  <a:lnTo>
                    <a:pt x="12598" y="2599"/>
                  </a:lnTo>
                  <a:lnTo>
                    <a:pt x="12606" y="2607"/>
                  </a:lnTo>
                  <a:lnTo>
                    <a:pt x="12603" y="2627"/>
                  </a:lnTo>
                  <a:lnTo>
                    <a:pt x="12599" y="2639"/>
                  </a:lnTo>
                  <a:lnTo>
                    <a:pt x="12592" y="2652"/>
                  </a:lnTo>
                  <a:lnTo>
                    <a:pt x="12586" y="2662"/>
                  </a:lnTo>
                  <a:lnTo>
                    <a:pt x="12572" y="2673"/>
                  </a:lnTo>
                  <a:lnTo>
                    <a:pt x="12564" y="2681"/>
                  </a:lnTo>
                  <a:lnTo>
                    <a:pt x="12554" y="2689"/>
                  </a:lnTo>
                  <a:lnTo>
                    <a:pt x="12544" y="2702"/>
                  </a:lnTo>
                  <a:lnTo>
                    <a:pt x="12535" y="2711"/>
                  </a:lnTo>
                  <a:lnTo>
                    <a:pt x="12525" y="2722"/>
                  </a:lnTo>
                  <a:lnTo>
                    <a:pt x="12524" y="2722"/>
                  </a:lnTo>
                  <a:lnTo>
                    <a:pt x="12517" y="2731"/>
                  </a:lnTo>
                  <a:lnTo>
                    <a:pt x="12508" y="2738"/>
                  </a:lnTo>
                  <a:lnTo>
                    <a:pt x="12501" y="2747"/>
                  </a:lnTo>
                  <a:lnTo>
                    <a:pt x="12494" y="2756"/>
                  </a:lnTo>
                  <a:lnTo>
                    <a:pt x="12476" y="2771"/>
                  </a:lnTo>
                  <a:lnTo>
                    <a:pt x="12470" y="2779"/>
                  </a:lnTo>
                  <a:lnTo>
                    <a:pt x="12461" y="2785"/>
                  </a:lnTo>
                  <a:lnTo>
                    <a:pt x="12449" y="2791"/>
                  </a:lnTo>
                  <a:lnTo>
                    <a:pt x="12439" y="2800"/>
                  </a:lnTo>
                  <a:lnTo>
                    <a:pt x="12433" y="2810"/>
                  </a:lnTo>
                  <a:lnTo>
                    <a:pt x="12417" y="2819"/>
                  </a:lnTo>
                  <a:lnTo>
                    <a:pt x="12407" y="2827"/>
                  </a:lnTo>
                  <a:lnTo>
                    <a:pt x="12388" y="2844"/>
                  </a:lnTo>
                  <a:lnTo>
                    <a:pt x="12384" y="2849"/>
                  </a:lnTo>
                  <a:lnTo>
                    <a:pt x="12374" y="2855"/>
                  </a:lnTo>
                  <a:lnTo>
                    <a:pt x="12363" y="2857"/>
                  </a:lnTo>
                  <a:lnTo>
                    <a:pt x="12352" y="2854"/>
                  </a:lnTo>
                  <a:lnTo>
                    <a:pt x="12342" y="2850"/>
                  </a:lnTo>
                  <a:lnTo>
                    <a:pt x="12332" y="2854"/>
                  </a:lnTo>
                  <a:lnTo>
                    <a:pt x="12319" y="2859"/>
                  </a:lnTo>
                  <a:close/>
                  <a:moveTo>
                    <a:pt x="11927" y="2870"/>
                  </a:moveTo>
                  <a:lnTo>
                    <a:pt x="11930" y="2881"/>
                  </a:lnTo>
                  <a:lnTo>
                    <a:pt x="11919" y="2883"/>
                  </a:lnTo>
                  <a:lnTo>
                    <a:pt x="11917" y="2872"/>
                  </a:lnTo>
                  <a:lnTo>
                    <a:pt x="11916" y="2884"/>
                  </a:lnTo>
                  <a:lnTo>
                    <a:pt x="11919" y="2895"/>
                  </a:lnTo>
                  <a:lnTo>
                    <a:pt x="11928" y="2901"/>
                  </a:lnTo>
                  <a:lnTo>
                    <a:pt x="11918" y="2899"/>
                  </a:lnTo>
                  <a:lnTo>
                    <a:pt x="11908" y="2893"/>
                  </a:lnTo>
                  <a:lnTo>
                    <a:pt x="11898" y="2888"/>
                  </a:lnTo>
                  <a:lnTo>
                    <a:pt x="11895" y="2876"/>
                  </a:lnTo>
                  <a:lnTo>
                    <a:pt x="11904" y="2883"/>
                  </a:lnTo>
                  <a:lnTo>
                    <a:pt x="11909" y="2873"/>
                  </a:lnTo>
                  <a:lnTo>
                    <a:pt x="11904" y="2862"/>
                  </a:lnTo>
                  <a:lnTo>
                    <a:pt x="11915" y="2867"/>
                  </a:lnTo>
                  <a:lnTo>
                    <a:pt x="11925" y="2872"/>
                  </a:lnTo>
                  <a:lnTo>
                    <a:pt x="11927" y="2870"/>
                  </a:lnTo>
                  <a:close/>
                  <a:moveTo>
                    <a:pt x="12057" y="2912"/>
                  </a:moveTo>
                  <a:lnTo>
                    <a:pt x="12054" y="2901"/>
                  </a:lnTo>
                  <a:lnTo>
                    <a:pt x="12065" y="2896"/>
                  </a:lnTo>
                  <a:lnTo>
                    <a:pt x="12072" y="2888"/>
                  </a:lnTo>
                  <a:lnTo>
                    <a:pt x="12083" y="2884"/>
                  </a:lnTo>
                  <a:lnTo>
                    <a:pt x="12082" y="2896"/>
                  </a:lnTo>
                  <a:lnTo>
                    <a:pt x="12076" y="2906"/>
                  </a:lnTo>
                  <a:lnTo>
                    <a:pt x="12065" y="2908"/>
                  </a:lnTo>
                  <a:lnTo>
                    <a:pt x="12057" y="2912"/>
                  </a:lnTo>
                  <a:close/>
                  <a:moveTo>
                    <a:pt x="12219" y="2397"/>
                  </a:moveTo>
                  <a:lnTo>
                    <a:pt x="12208" y="2397"/>
                  </a:lnTo>
                  <a:lnTo>
                    <a:pt x="12203" y="2407"/>
                  </a:lnTo>
                  <a:lnTo>
                    <a:pt x="12192" y="2404"/>
                  </a:lnTo>
                  <a:lnTo>
                    <a:pt x="12197" y="2393"/>
                  </a:lnTo>
                  <a:lnTo>
                    <a:pt x="12209" y="2394"/>
                  </a:lnTo>
                  <a:lnTo>
                    <a:pt x="12219" y="2397"/>
                  </a:lnTo>
                  <a:close/>
                  <a:moveTo>
                    <a:pt x="11287" y="4420"/>
                  </a:moveTo>
                  <a:lnTo>
                    <a:pt x="11286" y="4408"/>
                  </a:lnTo>
                  <a:lnTo>
                    <a:pt x="11283" y="4397"/>
                  </a:lnTo>
                  <a:lnTo>
                    <a:pt x="11281" y="4385"/>
                  </a:lnTo>
                  <a:lnTo>
                    <a:pt x="11282" y="4374"/>
                  </a:lnTo>
                  <a:lnTo>
                    <a:pt x="11275" y="4366"/>
                  </a:lnTo>
                  <a:lnTo>
                    <a:pt x="11273" y="4377"/>
                  </a:lnTo>
                  <a:lnTo>
                    <a:pt x="11271" y="4389"/>
                  </a:lnTo>
                  <a:lnTo>
                    <a:pt x="11261" y="4385"/>
                  </a:lnTo>
                  <a:lnTo>
                    <a:pt x="11252" y="4392"/>
                  </a:lnTo>
                  <a:lnTo>
                    <a:pt x="11242" y="4396"/>
                  </a:lnTo>
                  <a:lnTo>
                    <a:pt x="11235" y="4405"/>
                  </a:lnTo>
                  <a:lnTo>
                    <a:pt x="11227" y="4413"/>
                  </a:lnTo>
                  <a:lnTo>
                    <a:pt x="11235" y="4420"/>
                  </a:lnTo>
                  <a:lnTo>
                    <a:pt x="11229" y="4430"/>
                  </a:lnTo>
                  <a:lnTo>
                    <a:pt x="11236" y="4439"/>
                  </a:lnTo>
                  <a:lnTo>
                    <a:pt x="11230" y="4449"/>
                  </a:lnTo>
                  <a:lnTo>
                    <a:pt x="11241" y="4452"/>
                  </a:lnTo>
                  <a:lnTo>
                    <a:pt x="11234" y="4461"/>
                  </a:lnTo>
                  <a:lnTo>
                    <a:pt x="11241" y="4470"/>
                  </a:lnTo>
                  <a:lnTo>
                    <a:pt x="11248" y="4479"/>
                  </a:lnTo>
                  <a:lnTo>
                    <a:pt x="11258" y="4484"/>
                  </a:lnTo>
                  <a:lnTo>
                    <a:pt x="11269" y="4484"/>
                  </a:lnTo>
                  <a:lnTo>
                    <a:pt x="11271" y="4472"/>
                  </a:lnTo>
                  <a:lnTo>
                    <a:pt x="11278" y="4463"/>
                  </a:lnTo>
                  <a:lnTo>
                    <a:pt x="11277" y="4452"/>
                  </a:lnTo>
                  <a:lnTo>
                    <a:pt x="11281" y="4442"/>
                  </a:lnTo>
                  <a:lnTo>
                    <a:pt x="11285" y="4431"/>
                  </a:lnTo>
                  <a:lnTo>
                    <a:pt x="11287" y="4420"/>
                  </a:lnTo>
                  <a:close/>
                  <a:moveTo>
                    <a:pt x="10900" y="4355"/>
                  </a:moveTo>
                  <a:lnTo>
                    <a:pt x="10896" y="4366"/>
                  </a:lnTo>
                  <a:lnTo>
                    <a:pt x="10896" y="4376"/>
                  </a:lnTo>
                  <a:lnTo>
                    <a:pt x="10895" y="4389"/>
                  </a:lnTo>
                  <a:lnTo>
                    <a:pt x="10898" y="4400"/>
                  </a:lnTo>
                  <a:lnTo>
                    <a:pt x="10903" y="4408"/>
                  </a:lnTo>
                  <a:lnTo>
                    <a:pt x="10892" y="4405"/>
                  </a:lnTo>
                  <a:lnTo>
                    <a:pt x="10881" y="4408"/>
                  </a:lnTo>
                  <a:lnTo>
                    <a:pt x="10871" y="4414"/>
                  </a:lnTo>
                  <a:lnTo>
                    <a:pt x="10860" y="4413"/>
                  </a:lnTo>
                  <a:lnTo>
                    <a:pt x="10849" y="4408"/>
                  </a:lnTo>
                  <a:lnTo>
                    <a:pt x="10839" y="4412"/>
                  </a:lnTo>
                  <a:lnTo>
                    <a:pt x="10829" y="4406"/>
                  </a:lnTo>
                  <a:lnTo>
                    <a:pt x="10818" y="4403"/>
                  </a:lnTo>
                  <a:lnTo>
                    <a:pt x="10816" y="4403"/>
                  </a:lnTo>
                  <a:lnTo>
                    <a:pt x="10816" y="4402"/>
                  </a:lnTo>
                  <a:lnTo>
                    <a:pt x="10816" y="4401"/>
                  </a:lnTo>
                  <a:lnTo>
                    <a:pt x="10820" y="4397"/>
                  </a:lnTo>
                  <a:lnTo>
                    <a:pt x="10809" y="4393"/>
                  </a:lnTo>
                  <a:lnTo>
                    <a:pt x="10808" y="4393"/>
                  </a:lnTo>
                  <a:lnTo>
                    <a:pt x="10800" y="4394"/>
                  </a:lnTo>
                  <a:lnTo>
                    <a:pt x="10799" y="4394"/>
                  </a:lnTo>
                  <a:lnTo>
                    <a:pt x="10797" y="4390"/>
                  </a:lnTo>
                  <a:lnTo>
                    <a:pt x="10787" y="4385"/>
                  </a:lnTo>
                  <a:lnTo>
                    <a:pt x="10776" y="4381"/>
                  </a:lnTo>
                  <a:lnTo>
                    <a:pt x="10764" y="4378"/>
                  </a:lnTo>
                  <a:lnTo>
                    <a:pt x="10753" y="4376"/>
                  </a:lnTo>
                  <a:lnTo>
                    <a:pt x="10752" y="4388"/>
                  </a:lnTo>
                  <a:lnTo>
                    <a:pt x="10741" y="4387"/>
                  </a:lnTo>
                  <a:lnTo>
                    <a:pt x="10736" y="4386"/>
                  </a:lnTo>
                  <a:lnTo>
                    <a:pt x="10725" y="4385"/>
                  </a:lnTo>
                  <a:lnTo>
                    <a:pt x="10713" y="4388"/>
                  </a:lnTo>
                  <a:lnTo>
                    <a:pt x="10704" y="4381"/>
                  </a:lnTo>
                  <a:lnTo>
                    <a:pt x="10694" y="4376"/>
                  </a:lnTo>
                  <a:lnTo>
                    <a:pt x="10683" y="4378"/>
                  </a:lnTo>
                  <a:lnTo>
                    <a:pt x="10673" y="4375"/>
                  </a:lnTo>
                  <a:lnTo>
                    <a:pt x="10668" y="4370"/>
                  </a:lnTo>
                  <a:lnTo>
                    <a:pt x="10665" y="4366"/>
                  </a:lnTo>
                  <a:lnTo>
                    <a:pt x="10654" y="4367"/>
                  </a:lnTo>
                  <a:lnTo>
                    <a:pt x="10644" y="4363"/>
                  </a:lnTo>
                  <a:lnTo>
                    <a:pt x="10636" y="4355"/>
                  </a:lnTo>
                  <a:lnTo>
                    <a:pt x="10624" y="4356"/>
                  </a:lnTo>
                  <a:lnTo>
                    <a:pt x="10630" y="4346"/>
                  </a:lnTo>
                  <a:lnTo>
                    <a:pt x="10620" y="4341"/>
                  </a:lnTo>
                  <a:lnTo>
                    <a:pt x="10608" y="4340"/>
                  </a:lnTo>
                  <a:lnTo>
                    <a:pt x="10606" y="4337"/>
                  </a:lnTo>
                  <a:lnTo>
                    <a:pt x="10615" y="4331"/>
                  </a:lnTo>
                  <a:lnTo>
                    <a:pt x="10623" y="4323"/>
                  </a:lnTo>
                  <a:lnTo>
                    <a:pt x="10626" y="4311"/>
                  </a:lnTo>
                  <a:lnTo>
                    <a:pt x="10629" y="4298"/>
                  </a:lnTo>
                  <a:lnTo>
                    <a:pt x="10631" y="4287"/>
                  </a:lnTo>
                  <a:lnTo>
                    <a:pt x="10634" y="4274"/>
                  </a:lnTo>
                  <a:lnTo>
                    <a:pt x="10636" y="4261"/>
                  </a:lnTo>
                  <a:lnTo>
                    <a:pt x="10637" y="4248"/>
                  </a:lnTo>
                  <a:lnTo>
                    <a:pt x="10640" y="4237"/>
                  </a:lnTo>
                  <a:lnTo>
                    <a:pt x="10651" y="4235"/>
                  </a:lnTo>
                  <a:lnTo>
                    <a:pt x="10644" y="4225"/>
                  </a:lnTo>
                  <a:lnTo>
                    <a:pt x="10638" y="4235"/>
                  </a:lnTo>
                  <a:lnTo>
                    <a:pt x="10639" y="4217"/>
                  </a:lnTo>
                  <a:lnTo>
                    <a:pt x="10641" y="4205"/>
                  </a:lnTo>
                  <a:lnTo>
                    <a:pt x="10642" y="4190"/>
                  </a:lnTo>
                  <a:lnTo>
                    <a:pt x="10643" y="4177"/>
                  </a:lnTo>
                  <a:lnTo>
                    <a:pt x="10645" y="4165"/>
                  </a:lnTo>
                  <a:lnTo>
                    <a:pt x="10655" y="4170"/>
                  </a:lnTo>
                  <a:lnTo>
                    <a:pt x="10663" y="4177"/>
                  </a:lnTo>
                  <a:lnTo>
                    <a:pt x="10668" y="4188"/>
                  </a:lnTo>
                  <a:lnTo>
                    <a:pt x="10672" y="4200"/>
                  </a:lnTo>
                  <a:lnTo>
                    <a:pt x="10680" y="4207"/>
                  </a:lnTo>
                  <a:lnTo>
                    <a:pt x="10673" y="4198"/>
                  </a:lnTo>
                  <a:lnTo>
                    <a:pt x="10671" y="4186"/>
                  </a:lnTo>
                  <a:lnTo>
                    <a:pt x="10670" y="4180"/>
                  </a:lnTo>
                  <a:lnTo>
                    <a:pt x="10665" y="4169"/>
                  </a:lnTo>
                  <a:lnTo>
                    <a:pt x="10656" y="4162"/>
                  </a:lnTo>
                  <a:lnTo>
                    <a:pt x="10647" y="4155"/>
                  </a:lnTo>
                  <a:lnTo>
                    <a:pt x="10638" y="4149"/>
                  </a:lnTo>
                  <a:lnTo>
                    <a:pt x="10649" y="4146"/>
                  </a:lnTo>
                  <a:lnTo>
                    <a:pt x="10648" y="4135"/>
                  </a:lnTo>
                  <a:lnTo>
                    <a:pt x="10649" y="4123"/>
                  </a:lnTo>
                  <a:lnTo>
                    <a:pt x="10642" y="4114"/>
                  </a:lnTo>
                  <a:lnTo>
                    <a:pt x="10645" y="4102"/>
                  </a:lnTo>
                  <a:lnTo>
                    <a:pt x="10645" y="4101"/>
                  </a:lnTo>
                  <a:lnTo>
                    <a:pt x="10634" y="4100"/>
                  </a:lnTo>
                  <a:lnTo>
                    <a:pt x="10624" y="4097"/>
                  </a:lnTo>
                  <a:lnTo>
                    <a:pt x="10614" y="4093"/>
                  </a:lnTo>
                  <a:lnTo>
                    <a:pt x="10604" y="4087"/>
                  </a:lnTo>
                  <a:lnTo>
                    <a:pt x="10600" y="4076"/>
                  </a:lnTo>
                  <a:lnTo>
                    <a:pt x="10592" y="4067"/>
                  </a:lnTo>
                  <a:lnTo>
                    <a:pt x="10584" y="4060"/>
                  </a:lnTo>
                  <a:lnTo>
                    <a:pt x="10590" y="4050"/>
                  </a:lnTo>
                  <a:lnTo>
                    <a:pt x="10595" y="4044"/>
                  </a:lnTo>
                  <a:lnTo>
                    <a:pt x="10586" y="4037"/>
                  </a:lnTo>
                  <a:lnTo>
                    <a:pt x="10582" y="4026"/>
                  </a:lnTo>
                  <a:lnTo>
                    <a:pt x="10593" y="4023"/>
                  </a:lnTo>
                  <a:lnTo>
                    <a:pt x="10582" y="4021"/>
                  </a:lnTo>
                  <a:lnTo>
                    <a:pt x="10570" y="4023"/>
                  </a:lnTo>
                  <a:lnTo>
                    <a:pt x="10560" y="4022"/>
                  </a:lnTo>
                  <a:lnTo>
                    <a:pt x="10564" y="4011"/>
                  </a:lnTo>
                  <a:lnTo>
                    <a:pt x="10565" y="4009"/>
                  </a:lnTo>
                  <a:lnTo>
                    <a:pt x="10554" y="4005"/>
                  </a:lnTo>
                  <a:lnTo>
                    <a:pt x="10544" y="4006"/>
                  </a:lnTo>
                  <a:lnTo>
                    <a:pt x="10551" y="3997"/>
                  </a:lnTo>
                  <a:lnTo>
                    <a:pt x="10540" y="3995"/>
                  </a:lnTo>
                  <a:lnTo>
                    <a:pt x="10530" y="3999"/>
                  </a:lnTo>
                  <a:lnTo>
                    <a:pt x="10520" y="3994"/>
                  </a:lnTo>
                  <a:lnTo>
                    <a:pt x="10511" y="3988"/>
                  </a:lnTo>
                  <a:lnTo>
                    <a:pt x="10500" y="3983"/>
                  </a:lnTo>
                  <a:lnTo>
                    <a:pt x="10501" y="3981"/>
                  </a:lnTo>
                  <a:lnTo>
                    <a:pt x="10489" y="3981"/>
                  </a:lnTo>
                  <a:lnTo>
                    <a:pt x="10478" y="3978"/>
                  </a:lnTo>
                  <a:lnTo>
                    <a:pt x="10467" y="3976"/>
                  </a:lnTo>
                  <a:lnTo>
                    <a:pt x="10457" y="3981"/>
                  </a:lnTo>
                  <a:lnTo>
                    <a:pt x="10450" y="3972"/>
                  </a:lnTo>
                  <a:lnTo>
                    <a:pt x="10442" y="3964"/>
                  </a:lnTo>
                  <a:lnTo>
                    <a:pt x="10431" y="3962"/>
                  </a:lnTo>
                  <a:lnTo>
                    <a:pt x="10441" y="3957"/>
                  </a:lnTo>
                  <a:lnTo>
                    <a:pt x="10452" y="3956"/>
                  </a:lnTo>
                  <a:lnTo>
                    <a:pt x="10447" y="3945"/>
                  </a:lnTo>
                  <a:lnTo>
                    <a:pt x="10436" y="3943"/>
                  </a:lnTo>
                  <a:lnTo>
                    <a:pt x="10447" y="3940"/>
                  </a:lnTo>
                  <a:lnTo>
                    <a:pt x="10458" y="3940"/>
                  </a:lnTo>
                  <a:lnTo>
                    <a:pt x="10447" y="3937"/>
                  </a:lnTo>
                  <a:lnTo>
                    <a:pt x="10436" y="3936"/>
                  </a:lnTo>
                  <a:lnTo>
                    <a:pt x="10425" y="3935"/>
                  </a:lnTo>
                  <a:lnTo>
                    <a:pt x="10426" y="3923"/>
                  </a:lnTo>
                  <a:lnTo>
                    <a:pt x="10435" y="3916"/>
                  </a:lnTo>
                  <a:lnTo>
                    <a:pt x="10445" y="3912"/>
                  </a:lnTo>
                  <a:lnTo>
                    <a:pt x="10456" y="3910"/>
                  </a:lnTo>
                  <a:lnTo>
                    <a:pt x="10466" y="3907"/>
                  </a:lnTo>
                  <a:lnTo>
                    <a:pt x="10477" y="3908"/>
                  </a:lnTo>
                  <a:lnTo>
                    <a:pt x="10488" y="3906"/>
                  </a:lnTo>
                  <a:lnTo>
                    <a:pt x="10493" y="3909"/>
                  </a:lnTo>
                  <a:lnTo>
                    <a:pt x="10498" y="3900"/>
                  </a:lnTo>
                  <a:lnTo>
                    <a:pt x="10509" y="3897"/>
                  </a:lnTo>
                  <a:lnTo>
                    <a:pt x="10519" y="3892"/>
                  </a:lnTo>
                  <a:lnTo>
                    <a:pt x="10531" y="3896"/>
                  </a:lnTo>
                  <a:lnTo>
                    <a:pt x="10537" y="3906"/>
                  </a:lnTo>
                  <a:lnTo>
                    <a:pt x="10543" y="3915"/>
                  </a:lnTo>
                  <a:lnTo>
                    <a:pt x="10551" y="3924"/>
                  </a:lnTo>
                  <a:lnTo>
                    <a:pt x="10559" y="3915"/>
                  </a:lnTo>
                  <a:lnTo>
                    <a:pt x="10569" y="3910"/>
                  </a:lnTo>
                  <a:lnTo>
                    <a:pt x="10579" y="3915"/>
                  </a:lnTo>
                  <a:lnTo>
                    <a:pt x="10585" y="3914"/>
                  </a:lnTo>
                  <a:lnTo>
                    <a:pt x="10594" y="3908"/>
                  </a:lnTo>
                  <a:lnTo>
                    <a:pt x="10603" y="3914"/>
                  </a:lnTo>
                  <a:lnTo>
                    <a:pt x="10614" y="3913"/>
                  </a:lnTo>
                  <a:lnTo>
                    <a:pt x="10619" y="3912"/>
                  </a:lnTo>
                  <a:lnTo>
                    <a:pt x="10630" y="3911"/>
                  </a:lnTo>
                  <a:lnTo>
                    <a:pt x="10621" y="3904"/>
                  </a:lnTo>
                  <a:lnTo>
                    <a:pt x="10618" y="3893"/>
                  </a:lnTo>
                  <a:lnTo>
                    <a:pt x="10619" y="3882"/>
                  </a:lnTo>
                  <a:lnTo>
                    <a:pt x="10618" y="3870"/>
                  </a:lnTo>
                  <a:lnTo>
                    <a:pt x="10613" y="3859"/>
                  </a:lnTo>
                  <a:lnTo>
                    <a:pt x="10606" y="3850"/>
                  </a:lnTo>
                  <a:lnTo>
                    <a:pt x="10601" y="3839"/>
                  </a:lnTo>
                  <a:lnTo>
                    <a:pt x="10601" y="3828"/>
                  </a:lnTo>
                  <a:lnTo>
                    <a:pt x="10612" y="3826"/>
                  </a:lnTo>
                  <a:lnTo>
                    <a:pt x="10623" y="3826"/>
                  </a:lnTo>
                  <a:lnTo>
                    <a:pt x="10634" y="3824"/>
                  </a:lnTo>
                  <a:lnTo>
                    <a:pt x="10634" y="3836"/>
                  </a:lnTo>
                  <a:lnTo>
                    <a:pt x="10641" y="3845"/>
                  </a:lnTo>
                  <a:lnTo>
                    <a:pt x="10645" y="3854"/>
                  </a:lnTo>
                  <a:lnTo>
                    <a:pt x="10655" y="3849"/>
                  </a:lnTo>
                  <a:lnTo>
                    <a:pt x="10666" y="3852"/>
                  </a:lnTo>
                  <a:lnTo>
                    <a:pt x="10677" y="3853"/>
                  </a:lnTo>
                  <a:lnTo>
                    <a:pt x="10688" y="3854"/>
                  </a:lnTo>
                  <a:lnTo>
                    <a:pt x="10698" y="3859"/>
                  </a:lnTo>
                  <a:lnTo>
                    <a:pt x="10709" y="3856"/>
                  </a:lnTo>
                  <a:lnTo>
                    <a:pt x="10719" y="3849"/>
                  </a:lnTo>
                  <a:lnTo>
                    <a:pt x="10730" y="3846"/>
                  </a:lnTo>
                  <a:lnTo>
                    <a:pt x="10739" y="3843"/>
                  </a:lnTo>
                  <a:lnTo>
                    <a:pt x="10720" y="3843"/>
                  </a:lnTo>
                  <a:lnTo>
                    <a:pt x="10721" y="3831"/>
                  </a:lnTo>
                  <a:lnTo>
                    <a:pt x="10727" y="3821"/>
                  </a:lnTo>
                  <a:lnTo>
                    <a:pt x="10738" y="3816"/>
                  </a:lnTo>
                  <a:lnTo>
                    <a:pt x="10747" y="3811"/>
                  </a:lnTo>
                  <a:lnTo>
                    <a:pt x="10759" y="3809"/>
                  </a:lnTo>
                  <a:lnTo>
                    <a:pt x="10770" y="3805"/>
                  </a:lnTo>
                  <a:lnTo>
                    <a:pt x="10781" y="3803"/>
                  </a:lnTo>
                  <a:lnTo>
                    <a:pt x="10791" y="3796"/>
                  </a:lnTo>
                  <a:lnTo>
                    <a:pt x="10796" y="3793"/>
                  </a:lnTo>
                  <a:lnTo>
                    <a:pt x="10802" y="3783"/>
                  </a:lnTo>
                  <a:lnTo>
                    <a:pt x="10813" y="3782"/>
                  </a:lnTo>
                  <a:lnTo>
                    <a:pt x="10805" y="3773"/>
                  </a:lnTo>
                  <a:lnTo>
                    <a:pt x="10811" y="3768"/>
                  </a:lnTo>
                  <a:lnTo>
                    <a:pt x="10808" y="3757"/>
                  </a:lnTo>
                  <a:lnTo>
                    <a:pt x="10808" y="3745"/>
                  </a:lnTo>
                  <a:lnTo>
                    <a:pt x="10809" y="3734"/>
                  </a:lnTo>
                  <a:lnTo>
                    <a:pt x="10815" y="3722"/>
                  </a:lnTo>
                  <a:lnTo>
                    <a:pt x="10825" y="3718"/>
                  </a:lnTo>
                  <a:lnTo>
                    <a:pt x="10835" y="3714"/>
                  </a:lnTo>
                  <a:lnTo>
                    <a:pt x="10839" y="3714"/>
                  </a:lnTo>
                  <a:lnTo>
                    <a:pt x="10853" y="3710"/>
                  </a:lnTo>
                  <a:lnTo>
                    <a:pt x="10864" y="3707"/>
                  </a:lnTo>
                  <a:lnTo>
                    <a:pt x="10866" y="3706"/>
                  </a:lnTo>
                  <a:lnTo>
                    <a:pt x="10870" y="3717"/>
                  </a:lnTo>
                  <a:lnTo>
                    <a:pt x="10871" y="3730"/>
                  </a:lnTo>
                  <a:lnTo>
                    <a:pt x="10880" y="3736"/>
                  </a:lnTo>
                  <a:lnTo>
                    <a:pt x="10885" y="3738"/>
                  </a:lnTo>
                  <a:lnTo>
                    <a:pt x="10895" y="3733"/>
                  </a:lnTo>
                  <a:lnTo>
                    <a:pt x="10904" y="3735"/>
                  </a:lnTo>
                  <a:lnTo>
                    <a:pt x="10908" y="3745"/>
                  </a:lnTo>
                  <a:lnTo>
                    <a:pt x="10914" y="3755"/>
                  </a:lnTo>
                  <a:lnTo>
                    <a:pt x="10925" y="3756"/>
                  </a:lnTo>
                  <a:lnTo>
                    <a:pt x="10933" y="3764"/>
                  </a:lnTo>
                  <a:lnTo>
                    <a:pt x="10943" y="3769"/>
                  </a:lnTo>
                  <a:lnTo>
                    <a:pt x="10954" y="3768"/>
                  </a:lnTo>
                  <a:lnTo>
                    <a:pt x="10962" y="3777"/>
                  </a:lnTo>
                  <a:lnTo>
                    <a:pt x="10965" y="3788"/>
                  </a:lnTo>
                  <a:lnTo>
                    <a:pt x="10962" y="3799"/>
                  </a:lnTo>
                  <a:lnTo>
                    <a:pt x="10962" y="3800"/>
                  </a:lnTo>
                  <a:lnTo>
                    <a:pt x="10967" y="3802"/>
                  </a:lnTo>
                  <a:lnTo>
                    <a:pt x="10968" y="3801"/>
                  </a:lnTo>
                  <a:lnTo>
                    <a:pt x="10979" y="3803"/>
                  </a:lnTo>
                  <a:lnTo>
                    <a:pt x="10990" y="3799"/>
                  </a:lnTo>
                  <a:lnTo>
                    <a:pt x="10996" y="3790"/>
                  </a:lnTo>
                  <a:lnTo>
                    <a:pt x="11006" y="3785"/>
                  </a:lnTo>
                  <a:lnTo>
                    <a:pt x="11002" y="3796"/>
                  </a:lnTo>
                  <a:lnTo>
                    <a:pt x="11005" y="3808"/>
                  </a:lnTo>
                  <a:lnTo>
                    <a:pt x="11011" y="3815"/>
                  </a:lnTo>
                  <a:lnTo>
                    <a:pt x="11021" y="3821"/>
                  </a:lnTo>
                  <a:lnTo>
                    <a:pt x="11031" y="3825"/>
                  </a:lnTo>
                  <a:lnTo>
                    <a:pt x="11037" y="3830"/>
                  </a:lnTo>
                  <a:lnTo>
                    <a:pt x="11042" y="3840"/>
                  </a:lnTo>
                  <a:lnTo>
                    <a:pt x="11051" y="3836"/>
                  </a:lnTo>
                  <a:lnTo>
                    <a:pt x="11062" y="3836"/>
                  </a:lnTo>
                  <a:lnTo>
                    <a:pt x="11067" y="3840"/>
                  </a:lnTo>
                  <a:lnTo>
                    <a:pt x="11075" y="3844"/>
                  </a:lnTo>
                  <a:lnTo>
                    <a:pt x="11085" y="3839"/>
                  </a:lnTo>
                  <a:lnTo>
                    <a:pt x="11095" y="3843"/>
                  </a:lnTo>
                  <a:lnTo>
                    <a:pt x="11106" y="3846"/>
                  </a:lnTo>
                  <a:lnTo>
                    <a:pt x="11107" y="3847"/>
                  </a:lnTo>
                  <a:lnTo>
                    <a:pt x="11112" y="3858"/>
                  </a:lnTo>
                  <a:lnTo>
                    <a:pt x="11117" y="3864"/>
                  </a:lnTo>
                  <a:lnTo>
                    <a:pt x="11128" y="3864"/>
                  </a:lnTo>
                  <a:lnTo>
                    <a:pt x="11136" y="3872"/>
                  </a:lnTo>
                  <a:lnTo>
                    <a:pt x="11140" y="3869"/>
                  </a:lnTo>
                  <a:lnTo>
                    <a:pt x="11150" y="3872"/>
                  </a:lnTo>
                  <a:lnTo>
                    <a:pt x="11155" y="3868"/>
                  </a:lnTo>
                  <a:lnTo>
                    <a:pt x="11165" y="3873"/>
                  </a:lnTo>
                  <a:lnTo>
                    <a:pt x="11171" y="3877"/>
                  </a:lnTo>
                  <a:lnTo>
                    <a:pt x="11185" y="3878"/>
                  </a:lnTo>
                  <a:lnTo>
                    <a:pt x="11188" y="3878"/>
                  </a:lnTo>
                  <a:lnTo>
                    <a:pt x="11198" y="3882"/>
                  </a:lnTo>
                  <a:lnTo>
                    <a:pt x="11207" y="3884"/>
                  </a:lnTo>
                  <a:lnTo>
                    <a:pt x="11200" y="3894"/>
                  </a:lnTo>
                  <a:lnTo>
                    <a:pt x="11192" y="3902"/>
                  </a:lnTo>
                  <a:lnTo>
                    <a:pt x="11191" y="3905"/>
                  </a:lnTo>
                  <a:lnTo>
                    <a:pt x="11183" y="3914"/>
                  </a:lnTo>
                  <a:lnTo>
                    <a:pt x="11180" y="3926"/>
                  </a:lnTo>
                  <a:lnTo>
                    <a:pt x="11178" y="3938"/>
                  </a:lnTo>
                  <a:lnTo>
                    <a:pt x="11175" y="3943"/>
                  </a:lnTo>
                  <a:lnTo>
                    <a:pt x="11168" y="3954"/>
                  </a:lnTo>
                  <a:lnTo>
                    <a:pt x="11168" y="3954"/>
                  </a:lnTo>
                  <a:lnTo>
                    <a:pt x="11171" y="3966"/>
                  </a:lnTo>
                  <a:lnTo>
                    <a:pt x="11167" y="3977"/>
                  </a:lnTo>
                  <a:lnTo>
                    <a:pt x="11166" y="3985"/>
                  </a:lnTo>
                  <a:lnTo>
                    <a:pt x="11169" y="3997"/>
                  </a:lnTo>
                  <a:lnTo>
                    <a:pt x="11169" y="3998"/>
                  </a:lnTo>
                  <a:lnTo>
                    <a:pt x="11166" y="4000"/>
                  </a:lnTo>
                  <a:lnTo>
                    <a:pt x="11164" y="4005"/>
                  </a:lnTo>
                  <a:lnTo>
                    <a:pt x="11160" y="4008"/>
                  </a:lnTo>
                  <a:lnTo>
                    <a:pt x="11159" y="4010"/>
                  </a:lnTo>
                  <a:lnTo>
                    <a:pt x="11156" y="4011"/>
                  </a:lnTo>
                  <a:lnTo>
                    <a:pt x="11152" y="4010"/>
                  </a:lnTo>
                  <a:lnTo>
                    <a:pt x="11143" y="4005"/>
                  </a:lnTo>
                  <a:lnTo>
                    <a:pt x="11141" y="4005"/>
                  </a:lnTo>
                  <a:lnTo>
                    <a:pt x="11131" y="4010"/>
                  </a:lnTo>
                  <a:lnTo>
                    <a:pt x="11130" y="4010"/>
                  </a:lnTo>
                  <a:lnTo>
                    <a:pt x="11133" y="4021"/>
                  </a:lnTo>
                  <a:lnTo>
                    <a:pt x="11126" y="4030"/>
                  </a:lnTo>
                  <a:lnTo>
                    <a:pt x="11125" y="4032"/>
                  </a:lnTo>
                  <a:lnTo>
                    <a:pt x="11115" y="4039"/>
                  </a:lnTo>
                  <a:lnTo>
                    <a:pt x="11106" y="4048"/>
                  </a:lnTo>
                  <a:lnTo>
                    <a:pt x="11101" y="4058"/>
                  </a:lnTo>
                  <a:lnTo>
                    <a:pt x="11093" y="4069"/>
                  </a:lnTo>
                  <a:lnTo>
                    <a:pt x="11084" y="4077"/>
                  </a:lnTo>
                  <a:lnTo>
                    <a:pt x="11081" y="4082"/>
                  </a:lnTo>
                  <a:lnTo>
                    <a:pt x="11077" y="4093"/>
                  </a:lnTo>
                  <a:lnTo>
                    <a:pt x="11080" y="4101"/>
                  </a:lnTo>
                  <a:lnTo>
                    <a:pt x="11072" y="4109"/>
                  </a:lnTo>
                  <a:lnTo>
                    <a:pt x="11071" y="4116"/>
                  </a:lnTo>
                  <a:lnTo>
                    <a:pt x="11083" y="4114"/>
                  </a:lnTo>
                  <a:lnTo>
                    <a:pt x="11092" y="4107"/>
                  </a:lnTo>
                  <a:lnTo>
                    <a:pt x="11088" y="4102"/>
                  </a:lnTo>
                  <a:lnTo>
                    <a:pt x="11098" y="4097"/>
                  </a:lnTo>
                  <a:lnTo>
                    <a:pt x="11109" y="4094"/>
                  </a:lnTo>
                  <a:lnTo>
                    <a:pt x="11121" y="4094"/>
                  </a:lnTo>
                  <a:lnTo>
                    <a:pt x="11122" y="4095"/>
                  </a:lnTo>
                  <a:lnTo>
                    <a:pt x="11125" y="4106"/>
                  </a:lnTo>
                  <a:lnTo>
                    <a:pt x="11127" y="4118"/>
                  </a:lnTo>
                  <a:lnTo>
                    <a:pt x="11134" y="4127"/>
                  </a:lnTo>
                  <a:lnTo>
                    <a:pt x="11136" y="4133"/>
                  </a:lnTo>
                  <a:lnTo>
                    <a:pt x="11127" y="4139"/>
                  </a:lnTo>
                  <a:lnTo>
                    <a:pt x="11121" y="4144"/>
                  </a:lnTo>
                  <a:lnTo>
                    <a:pt x="11128" y="4153"/>
                  </a:lnTo>
                  <a:lnTo>
                    <a:pt x="11133" y="4164"/>
                  </a:lnTo>
                  <a:lnTo>
                    <a:pt x="11139" y="4169"/>
                  </a:lnTo>
                  <a:lnTo>
                    <a:pt x="11140" y="4181"/>
                  </a:lnTo>
                  <a:lnTo>
                    <a:pt x="11133" y="4190"/>
                  </a:lnTo>
                  <a:lnTo>
                    <a:pt x="11123" y="4195"/>
                  </a:lnTo>
                  <a:lnTo>
                    <a:pt x="11112" y="4197"/>
                  </a:lnTo>
                  <a:lnTo>
                    <a:pt x="11111" y="4197"/>
                  </a:lnTo>
                  <a:lnTo>
                    <a:pt x="11118" y="4207"/>
                  </a:lnTo>
                  <a:lnTo>
                    <a:pt x="11123" y="4217"/>
                  </a:lnTo>
                  <a:lnTo>
                    <a:pt x="11134" y="4220"/>
                  </a:lnTo>
                  <a:lnTo>
                    <a:pt x="11137" y="4229"/>
                  </a:lnTo>
                  <a:lnTo>
                    <a:pt x="11130" y="4234"/>
                  </a:lnTo>
                  <a:lnTo>
                    <a:pt x="11124" y="4244"/>
                  </a:lnTo>
                  <a:lnTo>
                    <a:pt x="11127" y="4256"/>
                  </a:lnTo>
                  <a:lnTo>
                    <a:pt x="11126" y="4257"/>
                  </a:lnTo>
                  <a:lnTo>
                    <a:pt x="11133" y="4266"/>
                  </a:lnTo>
                  <a:lnTo>
                    <a:pt x="11144" y="4270"/>
                  </a:lnTo>
                  <a:lnTo>
                    <a:pt x="11154" y="4275"/>
                  </a:lnTo>
                  <a:lnTo>
                    <a:pt x="11165" y="4274"/>
                  </a:lnTo>
                  <a:lnTo>
                    <a:pt x="11176" y="4278"/>
                  </a:lnTo>
                  <a:lnTo>
                    <a:pt x="11176" y="4281"/>
                  </a:lnTo>
                  <a:lnTo>
                    <a:pt x="11168" y="4289"/>
                  </a:lnTo>
                  <a:lnTo>
                    <a:pt x="11164" y="4301"/>
                  </a:lnTo>
                  <a:lnTo>
                    <a:pt x="11165" y="4303"/>
                  </a:lnTo>
                  <a:lnTo>
                    <a:pt x="11160" y="4305"/>
                  </a:lnTo>
                  <a:lnTo>
                    <a:pt x="11158" y="4307"/>
                  </a:lnTo>
                  <a:lnTo>
                    <a:pt x="11148" y="4310"/>
                  </a:lnTo>
                  <a:lnTo>
                    <a:pt x="11142" y="4320"/>
                  </a:lnTo>
                  <a:lnTo>
                    <a:pt x="11131" y="4322"/>
                  </a:lnTo>
                  <a:lnTo>
                    <a:pt x="11130" y="4326"/>
                  </a:lnTo>
                  <a:lnTo>
                    <a:pt x="11120" y="4331"/>
                  </a:lnTo>
                  <a:lnTo>
                    <a:pt x="11112" y="4340"/>
                  </a:lnTo>
                  <a:lnTo>
                    <a:pt x="11106" y="4350"/>
                  </a:lnTo>
                  <a:lnTo>
                    <a:pt x="11095" y="4354"/>
                  </a:lnTo>
                  <a:lnTo>
                    <a:pt x="11084" y="4355"/>
                  </a:lnTo>
                  <a:lnTo>
                    <a:pt x="11074" y="4356"/>
                  </a:lnTo>
                  <a:lnTo>
                    <a:pt x="11058" y="4353"/>
                  </a:lnTo>
                  <a:lnTo>
                    <a:pt x="11054" y="4350"/>
                  </a:lnTo>
                  <a:lnTo>
                    <a:pt x="11043" y="4348"/>
                  </a:lnTo>
                  <a:lnTo>
                    <a:pt x="11035" y="4340"/>
                  </a:lnTo>
                  <a:lnTo>
                    <a:pt x="11024" y="4338"/>
                  </a:lnTo>
                  <a:lnTo>
                    <a:pt x="11014" y="4335"/>
                  </a:lnTo>
                  <a:lnTo>
                    <a:pt x="11004" y="4328"/>
                  </a:lnTo>
                  <a:lnTo>
                    <a:pt x="10996" y="4336"/>
                  </a:lnTo>
                  <a:lnTo>
                    <a:pt x="10987" y="4330"/>
                  </a:lnTo>
                  <a:lnTo>
                    <a:pt x="10976" y="4329"/>
                  </a:lnTo>
                  <a:lnTo>
                    <a:pt x="10967" y="4328"/>
                  </a:lnTo>
                  <a:lnTo>
                    <a:pt x="10959" y="4320"/>
                  </a:lnTo>
                  <a:lnTo>
                    <a:pt x="10948" y="4323"/>
                  </a:lnTo>
                  <a:lnTo>
                    <a:pt x="10939" y="4330"/>
                  </a:lnTo>
                  <a:lnTo>
                    <a:pt x="10929" y="4336"/>
                  </a:lnTo>
                  <a:lnTo>
                    <a:pt x="10920" y="4342"/>
                  </a:lnTo>
                  <a:lnTo>
                    <a:pt x="10909" y="4345"/>
                  </a:lnTo>
                  <a:lnTo>
                    <a:pt x="10907" y="4347"/>
                  </a:lnTo>
                  <a:lnTo>
                    <a:pt x="10900" y="4355"/>
                  </a:lnTo>
                  <a:close/>
                  <a:moveTo>
                    <a:pt x="10527" y="4023"/>
                  </a:moveTo>
                  <a:lnTo>
                    <a:pt x="10517" y="4017"/>
                  </a:lnTo>
                  <a:lnTo>
                    <a:pt x="10528" y="4020"/>
                  </a:lnTo>
                  <a:lnTo>
                    <a:pt x="10527" y="4023"/>
                  </a:lnTo>
                  <a:close/>
                  <a:moveTo>
                    <a:pt x="10635" y="4115"/>
                  </a:moveTo>
                  <a:lnTo>
                    <a:pt x="10625" y="4110"/>
                  </a:lnTo>
                  <a:lnTo>
                    <a:pt x="10635" y="4112"/>
                  </a:lnTo>
                  <a:lnTo>
                    <a:pt x="10635" y="4115"/>
                  </a:lnTo>
                  <a:close/>
                  <a:moveTo>
                    <a:pt x="10628" y="4123"/>
                  </a:moveTo>
                  <a:lnTo>
                    <a:pt x="10638" y="4127"/>
                  </a:lnTo>
                  <a:lnTo>
                    <a:pt x="10641" y="4139"/>
                  </a:lnTo>
                  <a:lnTo>
                    <a:pt x="10632" y="4133"/>
                  </a:lnTo>
                  <a:lnTo>
                    <a:pt x="10628" y="4123"/>
                  </a:lnTo>
                  <a:close/>
                  <a:moveTo>
                    <a:pt x="11213" y="4553"/>
                  </a:moveTo>
                  <a:lnTo>
                    <a:pt x="11202" y="4549"/>
                  </a:lnTo>
                  <a:lnTo>
                    <a:pt x="11203" y="4537"/>
                  </a:lnTo>
                  <a:lnTo>
                    <a:pt x="11206" y="4526"/>
                  </a:lnTo>
                  <a:lnTo>
                    <a:pt x="11216" y="4531"/>
                  </a:lnTo>
                  <a:lnTo>
                    <a:pt x="11228" y="4531"/>
                  </a:lnTo>
                  <a:lnTo>
                    <a:pt x="11238" y="4524"/>
                  </a:lnTo>
                  <a:lnTo>
                    <a:pt x="11246" y="4517"/>
                  </a:lnTo>
                  <a:lnTo>
                    <a:pt x="11254" y="4509"/>
                  </a:lnTo>
                  <a:lnTo>
                    <a:pt x="11263" y="4502"/>
                  </a:lnTo>
                  <a:lnTo>
                    <a:pt x="11274" y="4503"/>
                  </a:lnTo>
                  <a:lnTo>
                    <a:pt x="11284" y="4507"/>
                  </a:lnTo>
                  <a:lnTo>
                    <a:pt x="11290" y="4517"/>
                  </a:lnTo>
                  <a:lnTo>
                    <a:pt x="11293" y="4529"/>
                  </a:lnTo>
                  <a:lnTo>
                    <a:pt x="11293" y="4529"/>
                  </a:lnTo>
                  <a:lnTo>
                    <a:pt x="11296" y="4540"/>
                  </a:lnTo>
                  <a:lnTo>
                    <a:pt x="11301" y="4552"/>
                  </a:lnTo>
                  <a:lnTo>
                    <a:pt x="11300" y="4564"/>
                  </a:lnTo>
                  <a:lnTo>
                    <a:pt x="11292" y="4573"/>
                  </a:lnTo>
                  <a:lnTo>
                    <a:pt x="11294" y="4584"/>
                  </a:lnTo>
                  <a:lnTo>
                    <a:pt x="11295" y="4596"/>
                  </a:lnTo>
                  <a:lnTo>
                    <a:pt x="11294" y="4608"/>
                  </a:lnTo>
                  <a:lnTo>
                    <a:pt x="11293" y="4620"/>
                  </a:lnTo>
                  <a:lnTo>
                    <a:pt x="11293" y="4628"/>
                  </a:lnTo>
                  <a:lnTo>
                    <a:pt x="11290" y="4641"/>
                  </a:lnTo>
                  <a:lnTo>
                    <a:pt x="11288" y="4652"/>
                  </a:lnTo>
                  <a:lnTo>
                    <a:pt x="11280" y="4660"/>
                  </a:lnTo>
                  <a:lnTo>
                    <a:pt x="11270" y="4654"/>
                  </a:lnTo>
                  <a:lnTo>
                    <a:pt x="11259" y="4654"/>
                  </a:lnTo>
                  <a:lnTo>
                    <a:pt x="11256" y="4665"/>
                  </a:lnTo>
                  <a:lnTo>
                    <a:pt x="11250" y="4675"/>
                  </a:lnTo>
                  <a:lnTo>
                    <a:pt x="11238" y="4676"/>
                  </a:lnTo>
                  <a:lnTo>
                    <a:pt x="11228" y="4671"/>
                  </a:lnTo>
                  <a:lnTo>
                    <a:pt x="11217" y="4670"/>
                  </a:lnTo>
                  <a:lnTo>
                    <a:pt x="11220" y="4659"/>
                  </a:lnTo>
                  <a:lnTo>
                    <a:pt x="11219" y="4647"/>
                  </a:lnTo>
                  <a:lnTo>
                    <a:pt x="11216" y="4635"/>
                  </a:lnTo>
                  <a:lnTo>
                    <a:pt x="11221" y="4625"/>
                  </a:lnTo>
                  <a:lnTo>
                    <a:pt x="11220" y="4613"/>
                  </a:lnTo>
                  <a:lnTo>
                    <a:pt x="11227" y="4618"/>
                  </a:lnTo>
                  <a:lnTo>
                    <a:pt x="11227" y="4606"/>
                  </a:lnTo>
                  <a:lnTo>
                    <a:pt x="11217" y="4599"/>
                  </a:lnTo>
                  <a:lnTo>
                    <a:pt x="11222" y="4589"/>
                  </a:lnTo>
                  <a:lnTo>
                    <a:pt x="11221" y="4577"/>
                  </a:lnTo>
                  <a:lnTo>
                    <a:pt x="11222" y="4575"/>
                  </a:lnTo>
                  <a:lnTo>
                    <a:pt x="11217" y="4564"/>
                  </a:lnTo>
                  <a:lnTo>
                    <a:pt x="11217" y="4563"/>
                  </a:lnTo>
                  <a:lnTo>
                    <a:pt x="11213" y="4553"/>
                  </a:lnTo>
                  <a:close/>
                  <a:moveTo>
                    <a:pt x="11664" y="4696"/>
                  </a:moveTo>
                  <a:lnTo>
                    <a:pt x="11674" y="4690"/>
                  </a:lnTo>
                  <a:lnTo>
                    <a:pt x="11685" y="4689"/>
                  </a:lnTo>
                  <a:lnTo>
                    <a:pt x="11687" y="4684"/>
                  </a:lnTo>
                  <a:lnTo>
                    <a:pt x="11683" y="4672"/>
                  </a:lnTo>
                  <a:lnTo>
                    <a:pt x="11680" y="4666"/>
                  </a:lnTo>
                  <a:lnTo>
                    <a:pt x="11678" y="4655"/>
                  </a:lnTo>
                  <a:lnTo>
                    <a:pt x="11676" y="4642"/>
                  </a:lnTo>
                  <a:lnTo>
                    <a:pt x="11670" y="4630"/>
                  </a:lnTo>
                  <a:lnTo>
                    <a:pt x="11664" y="4620"/>
                  </a:lnTo>
                  <a:lnTo>
                    <a:pt x="11661" y="4608"/>
                  </a:lnTo>
                  <a:lnTo>
                    <a:pt x="11659" y="4600"/>
                  </a:lnTo>
                  <a:lnTo>
                    <a:pt x="11653" y="4591"/>
                  </a:lnTo>
                  <a:lnTo>
                    <a:pt x="11642" y="4592"/>
                  </a:lnTo>
                  <a:lnTo>
                    <a:pt x="11631" y="4593"/>
                  </a:lnTo>
                  <a:lnTo>
                    <a:pt x="11623" y="4582"/>
                  </a:lnTo>
                  <a:lnTo>
                    <a:pt x="11612" y="4577"/>
                  </a:lnTo>
                  <a:lnTo>
                    <a:pt x="11614" y="4565"/>
                  </a:lnTo>
                  <a:lnTo>
                    <a:pt x="11609" y="4553"/>
                  </a:lnTo>
                  <a:lnTo>
                    <a:pt x="11602" y="4544"/>
                  </a:lnTo>
                  <a:lnTo>
                    <a:pt x="11591" y="4546"/>
                  </a:lnTo>
                  <a:lnTo>
                    <a:pt x="11582" y="4547"/>
                  </a:lnTo>
                  <a:lnTo>
                    <a:pt x="11578" y="4536"/>
                  </a:lnTo>
                  <a:lnTo>
                    <a:pt x="11568" y="4531"/>
                  </a:lnTo>
                  <a:lnTo>
                    <a:pt x="11557" y="4534"/>
                  </a:lnTo>
                  <a:lnTo>
                    <a:pt x="11556" y="4526"/>
                  </a:lnTo>
                  <a:lnTo>
                    <a:pt x="11549" y="4517"/>
                  </a:lnTo>
                  <a:lnTo>
                    <a:pt x="11544" y="4506"/>
                  </a:lnTo>
                  <a:lnTo>
                    <a:pt x="11540" y="4501"/>
                  </a:lnTo>
                  <a:lnTo>
                    <a:pt x="11529" y="4499"/>
                  </a:lnTo>
                  <a:lnTo>
                    <a:pt x="11516" y="4497"/>
                  </a:lnTo>
                  <a:lnTo>
                    <a:pt x="11505" y="4497"/>
                  </a:lnTo>
                  <a:lnTo>
                    <a:pt x="11493" y="4493"/>
                  </a:lnTo>
                  <a:lnTo>
                    <a:pt x="11482" y="4486"/>
                  </a:lnTo>
                  <a:lnTo>
                    <a:pt x="11480" y="4486"/>
                  </a:lnTo>
                  <a:lnTo>
                    <a:pt x="11470" y="4481"/>
                  </a:lnTo>
                  <a:lnTo>
                    <a:pt x="11460" y="4469"/>
                  </a:lnTo>
                  <a:lnTo>
                    <a:pt x="11449" y="4462"/>
                  </a:lnTo>
                  <a:lnTo>
                    <a:pt x="11444" y="4450"/>
                  </a:lnTo>
                  <a:lnTo>
                    <a:pt x="11435" y="4443"/>
                  </a:lnTo>
                  <a:lnTo>
                    <a:pt x="11425" y="4439"/>
                  </a:lnTo>
                  <a:lnTo>
                    <a:pt x="11418" y="4429"/>
                  </a:lnTo>
                  <a:lnTo>
                    <a:pt x="11412" y="4419"/>
                  </a:lnTo>
                  <a:lnTo>
                    <a:pt x="11401" y="4412"/>
                  </a:lnTo>
                  <a:lnTo>
                    <a:pt x="11401" y="4412"/>
                  </a:lnTo>
                  <a:lnTo>
                    <a:pt x="11390" y="4409"/>
                  </a:lnTo>
                  <a:lnTo>
                    <a:pt x="11379" y="4408"/>
                  </a:lnTo>
                  <a:lnTo>
                    <a:pt x="11380" y="4396"/>
                  </a:lnTo>
                  <a:lnTo>
                    <a:pt x="11373" y="4387"/>
                  </a:lnTo>
                  <a:lnTo>
                    <a:pt x="11361" y="4381"/>
                  </a:lnTo>
                  <a:lnTo>
                    <a:pt x="11358" y="4370"/>
                  </a:lnTo>
                  <a:lnTo>
                    <a:pt x="11358" y="4369"/>
                  </a:lnTo>
                  <a:lnTo>
                    <a:pt x="11347" y="4368"/>
                  </a:lnTo>
                  <a:lnTo>
                    <a:pt x="11346" y="4357"/>
                  </a:lnTo>
                  <a:lnTo>
                    <a:pt x="11345" y="4344"/>
                  </a:lnTo>
                  <a:lnTo>
                    <a:pt x="11340" y="4334"/>
                  </a:lnTo>
                  <a:lnTo>
                    <a:pt x="11333" y="4325"/>
                  </a:lnTo>
                  <a:lnTo>
                    <a:pt x="11332" y="4318"/>
                  </a:lnTo>
                  <a:lnTo>
                    <a:pt x="11330" y="4305"/>
                  </a:lnTo>
                  <a:lnTo>
                    <a:pt x="11329" y="4300"/>
                  </a:lnTo>
                  <a:lnTo>
                    <a:pt x="11322" y="4287"/>
                  </a:lnTo>
                  <a:lnTo>
                    <a:pt x="11315" y="4282"/>
                  </a:lnTo>
                  <a:lnTo>
                    <a:pt x="11305" y="4277"/>
                  </a:lnTo>
                  <a:lnTo>
                    <a:pt x="11294" y="4275"/>
                  </a:lnTo>
                  <a:lnTo>
                    <a:pt x="11284" y="4269"/>
                  </a:lnTo>
                  <a:lnTo>
                    <a:pt x="11284" y="4268"/>
                  </a:lnTo>
                  <a:lnTo>
                    <a:pt x="11275" y="4262"/>
                  </a:lnTo>
                  <a:lnTo>
                    <a:pt x="11264" y="4261"/>
                  </a:lnTo>
                  <a:lnTo>
                    <a:pt x="11254" y="4255"/>
                  </a:lnTo>
                  <a:lnTo>
                    <a:pt x="11243" y="4252"/>
                  </a:lnTo>
                  <a:lnTo>
                    <a:pt x="11232" y="4255"/>
                  </a:lnTo>
                  <a:lnTo>
                    <a:pt x="11231" y="4256"/>
                  </a:lnTo>
                  <a:lnTo>
                    <a:pt x="11221" y="4262"/>
                  </a:lnTo>
                  <a:lnTo>
                    <a:pt x="11215" y="4272"/>
                  </a:lnTo>
                  <a:lnTo>
                    <a:pt x="11207" y="4280"/>
                  </a:lnTo>
                  <a:lnTo>
                    <a:pt x="11201" y="4290"/>
                  </a:lnTo>
                  <a:lnTo>
                    <a:pt x="11201" y="4290"/>
                  </a:lnTo>
                  <a:lnTo>
                    <a:pt x="11191" y="4296"/>
                  </a:lnTo>
                  <a:lnTo>
                    <a:pt x="11181" y="4300"/>
                  </a:lnTo>
                  <a:lnTo>
                    <a:pt x="11170" y="4302"/>
                  </a:lnTo>
                  <a:lnTo>
                    <a:pt x="11165" y="4303"/>
                  </a:lnTo>
                  <a:lnTo>
                    <a:pt x="11164" y="4301"/>
                  </a:lnTo>
                  <a:lnTo>
                    <a:pt x="11168" y="4289"/>
                  </a:lnTo>
                  <a:lnTo>
                    <a:pt x="11176" y="4281"/>
                  </a:lnTo>
                  <a:lnTo>
                    <a:pt x="11176" y="4278"/>
                  </a:lnTo>
                  <a:lnTo>
                    <a:pt x="11165" y="4274"/>
                  </a:lnTo>
                  <a:lnTo>
                    <a:pt x="11154" y="4275"/>
                  </a:lnTo>
                  <a:lnTo>
                    <a:pt x="11144" y="4270"/>
                  </a:lnTo>
                  <a:lnTo>
                    <a:pt x="11133" y="4266"/>
                  </a:lnTo>
                  <a:lnTo>
                    <a:pt x="11126" y="4257"/>
                  </a:lnTo>
                  <a:lnTo>
                    <a:pt x="11127" y="4256"/>
                  </a:lnTo>
                  <a:lnTo>
                    <a:pt x="11124" y="4244"/>
                  </a:lnTo>
                  <a:lnTo>
                    <a:pt x="11130" y="4234"/>
                  </a:lnTo>
                  <a:lnTo>
                    <a:pt x="11137" y="4229"/>
                  </a:lnTo>
                  <a:lnTo>
                    <a:pt x="11134" y="4220"/>
                  </a:lnTo>
                  <a:lnTo>
                    <a:pt x="11123" y="4217"/>
                  </a:lnTo>
                  <a:lnTo>
                    <a:pt x="11118" y="4207"/>
                  </a:lnTo>
                  <a:lnTo>
                    <a:pt x="11111" y="4197"/>
                  </a:lnTo>
                  <a:lnTo>
                    <a:pt x="11112" y="4197"/>
                  </a:lnTo>
                  <a:lnTo>
                    <a:pt x="11123" y="4195"/>
                  </a:lnTo>
                  <a:lnTo>
                    <a:pt x="11133" y="4190"/>
                  </a:lnTo>
                  <a:lnTo>
                    <a:pt x="11140" y="4181"/>
                  </a:lnTo>
                  <a:lnTo>
                    <a:pt x="11139" y="4169"/>
                  </a:lnTo>
                  <a:lnTo>
                    <a:pt x="11133" y="4164"/>
                  </a:lnTo>
                  <a:lnTo>
                    <a:pt x="11128" y="4153"/>
                  </a:lnTo>
                  <a:lnTo>
                    <a:pt x="11121" y="4144"/>
                  </a:lnTo>
                  <a:lnTo>
                    <a:pt x="11127" y="4139"/>
                  </a:lnTo>
                  <a:lnTo>
                    <a:pt x="11136" y="4133"/>
                  </a:lnTo>
                  <a:lnTo>
                    <a:pt x="11141" y="4137"/>
                  </a:lnTo>
                  <a:lnTo>
                    <a:pt x="11153" y="4134"/>
                  </a:lnTo>
                  <a:lnTo>
                    <a:pt x="11163" y="4130"/>
                  </a:lnTo>
                  <a:lnTo>
                    <a:pt x="11175" y="4130"/>
                  </a:lnTo>
                  <a:lnTo>
                    <a:pt x="11185" y="4133"/>
                  </a:lnTo>
                  <a:lnTo>
                    <a:pt x="11186" y="4132"/>
                  </a:lnTo>
                  <a:lnTo>
                    <a:pt x="11193" y="4127"/>
                  </a:lnTo>
                  <a:lnTo>
                    <a:pt x="11200" y="4117"/>
                  </a:lnTo>
                  <a:lnTo>
                    <a:pt x="11199" y="4105"/>
                  </a:lnTo>
                  <a:lnTo>
                    <a:pt x="11208" y="4099"/>
                  </a:lnTo>
                  <a:lnTo>
                    <a:pt x="11216" y="4090"/>
                  </a:lnTo>
                  <a:lnTo>
                    <a:pt x="11220" y="4102"/>
                  </a:lnTo>
                  <a:lnTo>
                    <a:pt x="11227" y="4111"/>
                  </a:lnTo>
                  <a:lnTo>
                    <a:pt x="11235" y="4118"/>
                  </a:lnTo>
                  <a:lnTo>
                    <a:pt x="11235" y="4118"/>
                  </a:lnTo>
                  <a:lnTo>
                    <a:pt x="11231" y="4129"/>
                  </a:lnTo>
                  <a:lnTo>
                    <a:pt x="11228" y="4140"/>
                  </a:lnTo>
                  <a:lnTo>
                    <a:pt x="11230" y="4148"/>
                  </a:lnTo>
                  <a:lnTo>
                    <a:pt x="11229" y="4136"/>
                  </a:lnTo>
                  <a:lnTo>
                    <a:pt x="11236" y="4127"/>
                  </a:lnTo>
                  <a:lnTo>
                    <a:pt x="11239" y="4118"/>
                  </a:lnTo>
                  <a:lnTo>
                    <a:pt x="11242" y="4118"/>
                  </a:lnTo>
                  <a:lnTo>
                    <a:pt x="11245" y="4129"/>
                  </a:lnTo>
                  <a:lnTo>
                    <a:pt x="11249" y="4133"/>
                  </a:lnTo>
                  <a:lnTo>
                    <a:pt x="11248" y="4140"/>
                  </a:lnTo>
                  <a:lnTo>
                    <a:pt x="11258" y="4136"/>
                  </a:lnTo>
                  <a:lnTo>
                    <a:pt x="11255" y="4126"/>
                  </a:lnTo>
                  <a:lnTo>
                    <a:pt x="11255" y="4125"/>
                  </a:lnTo>
                  <a:lnTo>
                    <a:pt x="11255" y="4122"/>
                  </a:lnTo>
                  <a:lnTo>
                    <a:pt x="11263" y="4113"/>
                  </a:lnTo>
                  <a:lnTo>
                    <a:pt x="11268" y="4108"/>
                  </a:lnTo>
                  <a:lnTo>
                    <a:pt x="11270" y="4096"/>
                  </a:lnTo>
                  <a:lnTo>
                    <a:pt x="11276" y="4086"/>
                  </a:lnTo>
                  <a:lnTo>
                    <a:pt x="11281" y="4096"/>
                  </a:lnTo>
                  <a:lnTo>
                    <a:pt x="11290" y="4103"/>
                  </a:lnTo>
                  <a:lnTo>
                    <a:pt x="11301" y="4099"/>
                  </a:lnTo>
                  <a:lnTo>
                    <a:pt x="11312" y="4097"/>
                  </a:lnTo>
                  <a:lnTo>
                    <a:pt x="11322" y="4102"/>
                  </a:lnTo>
                  <a:lnTo>
                    <a:pt x="11317" y="4092"/>
                  </a:lnTo>
                  <a:lnTo>
                    <a:pt x="11318" y="4080"/>
                  </a:lnTo>
                  <a:lnTo>
                    <a:pt x="11330" y="4080"/>
                  </a:lnTo>
                  <a:lnTo>
                    <a:pt x="11341" y="4084"/>
                  </a:lnTo>
                  <a:lnTo>
                    <a:pt x="11343" y="4079"/>
                  </a:lnTo>
                  <a:lnTo>
                    <a:pt x="11339" y="4068"/>
                  </a:lnTo>
                  <a:lnTo>
                    <a:pt x="11342" y="4057"/>
                  </a:lnTo>
                  <a:lnTo>
                    <a:pt x="11343" y="4058"/>
                  </a:lnTo>
                  <a:lnTo>
                    <a:pt x="11354" y="4056"/>
                  </a:lnTo>
                  <a:lnTo>
                    <a:pt x="11362" y="4064"/>
                  </a:lnTo>
                  <a:lnTo>
                    <a:pt x="11373" y="4065"/>
                  </a:lnTo>
                  <a:lnTo>
                    <a:pt x="11379" y="4055"/>
                  </a:lnTo>
                  <a:lnTo>
                    <a:pt x="11388" y="4048"/>
                  </a:lnTo>
                  <a:lnTo>
                    <a:pt x="11399" y="4048"/>
                  </a:lnTo>
                  <a:lnTo>
                    <a:pt x="11410" y="4045"/>
                  </a:lnTo>
                  <a:lnTo>
                    <a:pt x="11421" y="4047"/>
                  </a:lnTo>
                  <a:lnTo>
                    <a:pt x="11432" y="4042"/>
                  </a:lnTo>
                  <a:lnTo>
                    <a:pt x="11442" y="4039"/>
                  </a:lnTo>
                  <a:lnTo>
                    <a:pt x="11448" y="4040"/>
                  </a:lnTo>
                  <a:lnTo>
                    <a:pt x="11444" y="4051"/>
                  </a:lnTo>
                  <a:lnTo>
                    <a:pt x="11452" y="4059"/>
                  </a:lnTo>
                  <a:lnTo>
                    <a:pt x="11458" y="4069"/>
                  </a:lnTo>
                  <a:lnTo>
                    <a:pt x="11462" y="4072"/>
                  </a:lnTo>
                  <a:lnTo>
                    <a:pt x="11474" y="4073"/>
                  </a:lnTo>
                  <a:lnTo>
                    <a:pt x="11475" y="4074"/>
                  </a:lnTo>
                  <a:lnTo>
                    <a:pt x="11478" y="4075"/>
                  </a:lnTo>
                  <a:lnTo>
                    <a:pt x="11489" y="4077"/>
                  </a:lnTo>
                  <a:lnTo>
                    <a:pt x="11500" y="4079"/>
                  </a:lnTo>
                  <a:lnTo>
                    <a:pt x="11511" y="4082"/>
                  </a:lnTo>
                  <a:lnTo>
                    <a:pt x="11522" y="4082"/>
                  </a:lnTo>
                  <a:lnTo>
                    <a:pt x="11534" y="4084"/>
                  </a:lnTo>
                  <a:lnTo>
                    <a:pt x="11537" y="4084"/>
                  </a:lnTo>
                  <a:lnTo>
                    <a:pt x="11534" y="4088"/>
                  </a:lnTo>
                  <a:lnTo>
                    <a:pt x="11529" y="4094"/>
                  </a:lnTo>
                  <a:lnTo>
                    <a:pt x="11520" y="4101"/>
                  </a:lnTo>
                  <a:lnTo>
                    <a:pt x="11524" y="4107"/>
                  </a:lnTo>
                  <a:lnTo>
                    <a:pt x="11527" y="4110"/>
                  </a:lnTo>
                  <a:lnTo>
                    <a:pt x="11525" y="4121"/>
                  </a:lnTo>
                  <a:lnTo>
                    <a:pt x="11523" y="4122"/>
                  </a:lnTo>
                  <a:lnTo>
                    <a:pt x="11532" y="4129"/>
                  </a:lnTo>
                  <a:lnTo>
                    <a:pt x="11531" y="4134"/>
                  </a:lnTo>
                  <a:lnTo>
                    <a:pt x="11530" y="4141"/>
                  </a:lnTo>
                  <a:lnTo>
                    <a:pt x="11530" y="4142"/>
                  </a:lnTo>
                  <a:lnTo>
                    <a:pt x="11541" y="4147"/>
                  </a:lnTo>
                  <a:lnTo>
                    <a:pt x="11548" y="4156"/>
                  </a:lnTo>
                  <a:lnTo>
                    <a:pt x="11538" y="4158"/>
                  </a:lnTo>
                  <a:lnTo>
                    <a:pt x="11532" y="4146"/>
                  </a:lnTo>
                  <a:lnTo>
                    <a:pt x="11529" y="4144"/>
                  </a:lnTo>
                  <a:lnTo>
                    <a:pt x="11518" y="4152"/>
                  </a:lnTo>
                  <a:lnTo>
                    <a:pt x="11510" y="4147"/>
                  </a:lnTo>
                  <a:lnTo>
                    <a:pt x="11499" y="4148"/>
                  </a:lnTo>
                  <a:lnTo>
                    <a:pt x="11500" y="4155"/>
                  </a:lnTo>
                  <a:lnTo>
                    <a:pt x="11489" y="4157"/>
                  </a:lnTo>
                  <a:lnTo>
                    <a:pt x="11479" y="4163"/>
                  </a:lnTo>
                  <a:lnTo>
                    <a:pt x="11469" y="4168"/>
                  </a:lnTo>
                  <a:lnTo>
                    <a:pt x="11458" y="4168"/>
                  </a:lnTo>
                  <a:lnTo>
                    <a:pt x="11447" y="4170"/>
                  </a:lnTo>
                  <a:lnTo>
                    <a:pt x="11447" y="4182"/>
                  </a:lnTo>
                  <a:lnTo>
                    <a:pt x="11445" y="4183"/>
                  </a:lnTo>
                  <a:lnTo>
                    <a:pt x="11447" y="4185"/>
                  </a:lnTo>
                  <a:lnTo>
                    <a:pt x="11454" y="4193"/>
                  </a:lnTo>
                  <a:lnTo>
                    <a:pt x="11459" y="4203"/>
                  </a:lnTo>
                  <a:lnTo>
                    <a:pt x="11464" y="4214"/>
                  </a:lnTo>
                  <a:lnTo>
                    <a:pt x="11458" y="4223"/>
                  </a:lnTo>
                  <a:lnTo>
                    <a:pt x="11448" y="4229"/>
                  </a:lnTo>
                  <a:lnTo>
                    <a:pt x="11450" y="4236"/>
                  </a:lnTo>
                  <a:lnTo>
                    <a:pt x="11451" y="4249"/>
                  </a:lnTo>
                  <a:lnTo>
                    <a:pt x="11454" y="4260"/>
                  </a:lnTo>
                  <a:lnTo>
                    <a:pt x="11457" y="4268"/>
                  </a:lnTo>
                  <a:lnTo>
                    <a:pt x="11461" y="4273"/>
                  </a:lnTo>
                  <a:lnTo>
                    <a:pt x="11457" y="4284"/>
                  </a:lnTo>
                  <a:lnTo>
                    <a:pt x="11453" y="4288"/>
                  </a:lnTo>
                  <a:lnTo>
                    <a:pt x="11458" y="4289"/>
                  </a:lnTo>
                  <a:lnTo>
                    <a:pt x="11463" y="4292"/>
                  </a:lnTo>
                  <a:lnTo>
                    <a:pt x="11472" y="4299"/>
                  </a:lnTo>
                  <a:lnTo>
                    <a:pt x="11478" y="4290"/>
                  </a:lnTo>
                  <a:lnTo>
                    <a:pt x="11479" y="4288"/>
                  </a:lnTo>
                  <a:lnTo>
                    <a:pt x="11490" y="4293"/>
                  </a:lnTo>
                  <a:lnTo>
                    <a:pt x="11502" y="4303"/>
                  </a:lnTo>
                  <a:lnTo>
                    <a:pt x="11504" y="4305"/>
                  </a:lnTo>
                  <a:lnTo>
                    <a:pt x="11515" y="4313"/>
                  </a:lnTo>
                  <a:lnTo>
                    <a:pt x="11526" y="4315"/>
                  </a:lnTo>
                  <a:lnTo>
                    <a:pt x="11532" y="4327"/>
                  </a:lnTo>
                  <a:lnTo>
                    <a:pt x="11537" y="4339"/>
                  </a:lnTo>
                  <a:lnTo>
                    <a:pt x="11539" y="4341"/>
                  </a:lnTo>
                  <a:lnTo>
                    <a:pt x="11544" y="4354"/>
                  </a:lnTo>
                  <a:lnTo>
                    <a:pt x="11547" y="4365"/>
                  </a:lnTo>
                  <a:lnTo>
                    <a:pt x="11549" y="4372"/>
                  </a:lnTo>
                  <a:lnTo>
                    <a:pt x="11552" y="4383"/>
                  </a:lnTo>
                  <a:lnTo>
                    <a:pt x="11559" y="4395"/>
                  </a:lnTo>
                  <a:lnTo>
                    <a:pt x="11563" y="4400"/>
                  </a:lnTo>
                  <a:lnTo>
                    <a:pt x="11569" y="4407"/>
                  </a:lnTo>
                  <a:lnTo>
                    <a:pt x="11579" y="4414"/>
                  </a:lnTo>
                  <a:lnTo>
                    <a:pt x="11587" y="4423"/>
                  </a:lnTo>
                  <a:lnTo>
                    <a:pt x="11597" y="4428"/>
                  </a:lnTo>
                  <a:lnTo>
                    <a:pt x="11601" y="4436"/>
                  </a:lnTo>
                  <a:lnTo>
                    <a:pt x="11611" y="4440"/>
                  </a:lnTo>
                  <a:lnTo>
                    <a:pt x="11621" y="4446"/>
                  </a:lnTo>
                  <a:lnTo>
                    <a:pt x="11622" y="4447"/>
                  </a:lnTo>
                  <a:lnTo>
                    <a:pt x="11634" y="4448"/>
                  </a:lnTo>
                  <a:lnTo>
                    <a:pt x="11646" y="4448"/>
                  </a:lnTo>
                  <a:lnTo>
                    <a:pt x="11658" y="4448"/>
                  </a:lnTo>
                  <a:lnTo>
                    <a:pt x="11670" y="4446"/>
                  </a:lnTo>
                  <a:lnTo>
                    <a:pt x="11681" y="4448"/>
                  </a:lnTo>
                  <a:lnTo>
                    <a:pt x="11686" y="4458"/>
                  </a:lnTo>
                  <a:lnTo>
                    <a:pt x="11677" y="4466"/>
                  </a:lnTo>
                  <a:lnTo>
                    <a:pt x="11668" y="4473"/>
                  </a:lnTo>
                  <a:lnTo>
                    <a:pt x="11673" y="4484"/>
                  </a:lnTo>
                  <a:lnTo>
                    <a:pt x="11683" y="4489"/>
                  </a:lnTo>
                  <a:lnTo>
                    <a:pt x="11687" y="4491"/>
                  </a:lnTo>
                  <a:lnTo>
                    <a:pt x="11698" y="4496"/>
                  </a:lnTo>
                  <a:lnTo>
                    <a:pt x="11708" y="4501"/>
                  </a:lnTo>
                  <a:lnTo>
                    <a:pt x="11718" y="4505"/>
                  </a:lnTo>
                  <a:lnTo>
                    <a:pt x="11729" y="4509"/>
                  </a:lnTo>
                  <a:lnTo>
                    <a:pt x="11740" y="4513"/>
                  </a:lnTo>
                  <a:lnTo>
                    <a:pt x="11749" y="4519"/>
                  </a:lnTo>
                  <a:lnTo>
                    <a:pt x="11758" y="4526"/>
                  </a:lnTo>
                  <a:lnTo>
                    <a:pt x="11767" y="4533"/>
                  </a:lnTo>
                  <a:lnTo>
                    <a:pt x="11777" y="4537"/>
                  </a:lnTo>
                  <a:lnTo>
                    <a:pt x="11787" y="4542"/>
                  </a:lnTo>
                  <a:lnTo>
                    <a:pt x="11797" y="4549"/>
                  </a:lnTo>
                  <a:lnTo>
                    <a:pt x="11800" y="4555"/>
                  </a:lnTo>
                  <a:lnTo>
                    <a:pt x="11810" y="4561"/>
                  </a:lnTo>
                  <a:lnTo>
                    <a:pt x="11817" y="4570"/>
                  </a:lnTo>
                  <a:lnTo>
                    <a:pt x="11823" y="4580"/>
                  </a:lnTo>
                  <a:lnTo>
                    <a:pt x="11822" y="4592"/>
                  </a:lnTo>
                  <a:lnTo>
                    <a:pt x="11818" y="4603"/>
                  </a:lnTo>
                  <a:lnTo>
                    <a:pt x="11807" y="4607"/>
                  </a:lnTo>
                  <a:lnTo>
                    <a:pt x="11797" y="4600"/>
                  </a:lnTo>
                  <a:lnTo>
                    <a:pt x="11795" y="4588"/>
                  </a:lnTo>
                  <a:lnTo>
                    <a:pt x="11790" y="4578"/>
                  </a:lnTo>
                  <a:lnTo>
                    <a:pt x="11780" y="4572"/>
                  </a:lnTo>
                  <a:lnTo>
                    <a:pt x="11780" y="4572"/>
                  </a:lnTo>
                  <a:lnTo>
                    <a:pt x="11769" y="4572"/>
                  </a:lnTo>
                  <a:lnTo>
                    <a:pt x="11758" y="4569"/>
                  </a:lnTo>
                  <a:lnTo>
                    <a:pt x="11748" y="4563"/>
                  </a:lnTo>
                  <a:lnTo>
                    <a:pt x="11739" y="4555"/>
                  </a:lnTo>
                  <a:lnTo>
                    <a:pt x="11729" y="4561"/>
                  </a:lnTo>
                  <a:lnTo>
                    <a:pt x="11726" y="4564"/>
                  </a:lnTo>
                  <a:lnTo>
                    <a:pt x="11719" y="4575"/>
                  </a:lnTo>
                  <a:lnTo>
                    <a:pt x="11713" y="4585"/>
                  </a:lnTo>
                  <a:lnTo>
                    <a:pt x="11712" y="4597"/>
                  </a:lnTo>
                  <a:lnTo>
                    <a:pt x="11705" y="4606"/>
                  </a:lnTo>
                  <a:lnTo>
                    <a:pt x="11706" y="4618"/>
                  </a:lnTo>
                  <a:lnTo>
                    <a:pt x="11718" y="4623"/>
                  </a:lnTo>
                  <a:lnTo>
                    <a:pt x="11728" y="4630"/>
                  </a:lnTo>
                  <a:lnTo>
                    <a:pt x="11736" y="4633"/>
                  </a:lnTo>
                  <a:lnTo>
                    <a:pt x="11742" y="4644"/>
                  </a:lnTo>
                  <a:lnTo>
                    <a:pt x="11742" y="4656"/>
                  </a:lnTo>
                  <a:lnTo>
                    <a:pt x="11746" y="4668"/>
                  </a:lnTo>
                  <a:lnTo>
                    <a:pt x="11740" y="4677"/>
                  </a:lnTo>
                  <a:lnTo>
                    <a:pt x="11728" y="4675"/>
                  </a:lnTo>
                  <a:lnTo>
                    <a:pt x="11717" y="4680"/>
                  </a:lnTo>
                  <a:lnTo>
                    <a:pt x="11708" y="4687"/>
                  </a:lnTo>
                  <a:lnTo>
                    <a:pt x="11708" y="4699"/>
                  </a:lnTo>
                  <a:lnTo>
                    <a:pt x="11709" y="4709"/>
                  </a:lnTo>
                  <a:lnTo>
                    <a:pt x="11703" y="4719"/>
                  </a:lnTo>
                  <a:lnTo>
                    <a:pt x="11693" y="4724"/>
                  </a:lnTo>
                  <a:lnTo>
                    <a:pt x="11686" y="4733"/>
                  </a:lnTo>
                  <a:lnTo>
                    <a:pt x="11682" y="4745"/>
                  </a:lnTo>
                  <a:lnTo>
                    <a:pt x="11672" y="4751"/>
                  </a:lnTo>
                  <a:lnTo>
                    <a:pt x="11660" y="4751"/>
                  </a:lnTo>
                  <a:lnTo>
                    <a:pt x="11653" y="4741"/>
                  </a:lnTo>
                  <a:lnTo>
                    <a:pt x="11652" y="4729"/>
                  </a:lnTo>
                  <a:lnTo>
                    <a:pt x="11662" y="4724"/>
                  </a:lnTo>
                  <a:lnTo>
                    <a:pt x="11667" y="4713"/>
                  </a:lnTo>
                  <a:lnTo>
                    <a:pt x="11669" y="4707"/>
                  </a:lnTo>
                  <a:lnTo>
                    <a:pt x="11664" y="4696"/>
                  </a:lnTo>
                  <a:close/>
                  <a:moveTo>
                    <a:pt x="11338" y="4374"/>
                  </a:moveTo>
                  <a:lnTo>
                    <a:pt x="11340" y="4385"/>
                  </a:lnTo>
                  <a:lnTo>
                    <a:pt x="11329" y="4384"/>
                  </a:lnTo>
                  <a:lnTo>
                    <a:pt x="11337" y="4376"/>
                  </a:lnTo>
                  <a:lnTo>
                    <a:pt x="11338" y="4374"/>
                  </a:lnTo>
                  <a:close/>
                  <a:moveTo>
                    <a:pt x="11626" y="4770"/>
                  </a:moveTo>
                  <a:lnTo>
                    <a:pt x="11621" y="4780"/>
                  </a:lnTo>
                  <a:lnTo>
                    <a:pt x="11620" y="4792"/>
                  </a:lnTo>
                  <a:lnTo>
                    <a:pt x="11628" y="4799"/>
                  </a:lnTo>
                  <a:lnTo>
                    <a:pt x="11630" y="4811"/>
                  </a:lnTo>
                  <a:lnTo>
                    <a:pt x="11627" y="4822"/>
                  </a:lnTo>
                  <a:lnTo>
                    <a:pt x="11621" y="4832"/>
                  </a:lnTo>
                  <a:lnTo>
                    <a:pt x="11622" y="4843"/>
                  </a:lnTo>
                  <a:lnTo>
                    <a:pt x="11614" y="4841"/>
                  </a:lnTo>
                  <a:lnTo>
                    <a:pt x="11603" y="4840"/>
                  </a:lnTo>
                  <a:lnTo>
                    <a:pt x="11592" y="4837"/>
                  </a:lnTo>
                  <a:lnTo>
                    <a:pt x="11582" y="4833"/>
                  </a:lnTo>
                  <a:lnTo>
                    <a:pt x="11577" y="4821"/>
                  </a:lnTo>
                  <a:lnTo>
                    <a:pt x="11574" y="4819"/>
                  </a:lnTo>
                  <a:lnTo>
                    <a:pt x="11564" y="4812"/>
                  </a:lnTo>
                  <a:lnTo>
                    <a:pt x="11556" y="4811"/>
                  </a:lnTo>
                  <a:lnTo>
                    <a:pt x="11541" y="4808"/>
                  </a:lnTo>
                  <a:lnTo>
                    <a:pt x="11532" y="4801"/>
                  </a:lnTo>
                  <a:lnTo>
                    <a:pt x="11521" y="4797"/>
                  </a:lnTo>
                  <a:lnTo>
                    <a:pt x="11512" y="4790"/>
                  </a:lnTo>
                  <a:lnTo>
                    <a:pt x="11503" y="4782"/>
                  </a:lnTo>
                  <a:lnTo>
                    <a:pt x="11492" y="4778"/>
                  </a:lnTo>
                  <a:lnTo>
                    <a:pt x="11488" y="4776"/>
                  </a:lnTo>
                  <a:lnTo>
                    <a:pt x="11475" y="4777"/>
                  </a:lnTo>
                  <a:lnTo>
                    <a:pt x="11466" y="4770"/>
                  </a:lnTo>
                  <a:lnTo>
                    <a:pt x="11460" y="4760"/>
                  </a:lnTo>
                  <a:lnTo>
                    <a:pt x="11463" y="4748"/>
                  </a:lnTo>
                  <a:lnTo>
                    <a:pt x="11471" y="4739"/>
                  </a:lnTo>
                  <a:lnTo>
                    <a:pt x="11480" y="4731"/>
                  </a:lnTo>
                  <a:lnTo>
                    <a:pt x="11485" y="4741"/>
                  </a:lnTo>
                  <a:lnTo>
                    <a:pt x="11492" y="4742"/>
                  </a:lnTo>
                  <a:lnTo>
                    <a:pt x="11499" y="4732"/>
                  </a:lnTo>
                  <a:lnTo>
                    <a:pt x="11510" y="4730"/>
                  </a:lnTo>
                  <a:lnTo>
                    <a:pt x="11518" y="4737"/>
                  </a:lnTo>
                  <a:lnTo>
                    <a:pt x="11529" y="4742"/>
                  </a:lnTo>
                  <a:lnTo>
                    <a:pt x="11542" y="4746"/>
                  </a:lnTo>
                  <a:lnTo>
                    <a:pt x="11552" y="4742"/>
                  </a:lnTo>
                  <a:lnTo>
                    <a:pt x="11563" y="4743"/>
                  </a:lnTo>
                  <a:lnTo>
                    <a:pt x="11565" y="4743"/>
                  </a:lnTo>
                  <a:lnTo>
                    <a:pt x="11576" y="4743"/>
                  </a:lnTo>
                  <a:lnTo>
                    <a:pt x="11587" y="4740"/>
                  </a:lnTo>
                  <a:lnTo>
                    <a:pt x="11597" y="4734"/>
                  </a:lnTo>
                  <a:lnTo>
                    <a:pt x="11608" y="4731"/>
                  </a:lnTo>
                  <a:lnTo>
                    <a:pt x="11618" y="4735"/>
                  </a:lnTo>
                  <a:lnTo>
                    <a:pt x="11628" y="4729"/>
                  </a:lnTo>
                  <a:lnTo>
                    <a:pt x="11639" y="4727"/>
                  </a:lnTo>
                  <a:lnTo>
                    <a:pt x="11650" y="4724"/>
                  </a:lnTo>
                  <a:lnTo>
                    <a:pt x="11646" y="4735"/>
                  </a:lnTo>
                  <a:lnTo>
                    <a:pt x="11639" y="4745"/>
                  </a:lnTo>
                  <a:lnTo>
                    <a:pt x="11632" y="4755"/>
                  </a:lnTo>
                  <a:lnTo>
                    <a:pt x="11630" y="4759"/>
                  </a:lnTo>
                  <a:lnTo>
                    <a:pt x="11626" y="4770"/>
                  </a:lnTo>
                  <a:close/>
                  <a:moveTo>
                    <a:pt x="18335" y="4820"/>
                  </a:moveTo>
                  <a:lnTo>
                    <a:pt x="18337" y="4807"/>
                  </a:lnTo>
                  <a:lnTo>
                    <a:pt x="18326" y="4808"/>
                  </a:lnTo>
                  <a:lnTo>
                    <a:pt x="18334" y="4799"/>
                  </a:lnTo>
                  <a:lnTo>
                    <a:pt x="18328" y="4790"/>
                  </a:lnTo>
                  <a:lnTo>
                    <a:pt x="18326" y="4779"/>
                  </a:lnTo>
                  <a:lnTo>
                    <a:pt x="18325" y="4778"/>
                  </a:lnTo>
                  <a:lnTo>
                    <a:pt x="18318" y="4767"/>
                  </a:lnTo>
                  <a:lnTo>
                    <a:pt x="18331" y="4773"/>
                  </a:lnTo>
                  <a:lnTo>
                    <a:pt x="18327" y="4762"/>
                  </a:lnTo>
                  <a:lnTo>
                    <a:pt x="18326" y="4757"/>
                  </a:lnTo>
                  <a:lnTo>
                    <a:pt x="18328" y="4751"/>
                  </a:lnTo>
                  <a:lnTo>
                    <a:pt x="18337" y="4743"/>
                  </a:lnTo>
                  <a:lnTo>
                    <a:pt x="18344" y="4734"/>
                  </a:lnTo>
                  <a:lnTo>
                    <a:pt x="18347" y="4728"/>
                  </a:lnTo>
                  <a:lnTo>
                    <a:pt x="18356" y="4722"/>
                  </a:lnTo>
                  <a:lnTo>
                    <a:pt x="18368" y="4720"/>
                  </a:lnTo>
                  <a:lnTo>
                    <a:pt x="18380" y="4720"/>
                  </a:lnTo>
                  <a:lnTo>
                    <a:pt x="18392" y="4720"/>
                  </a:lnTo>
                  <a:lnTo>
                    <a:pt x="18404" y="4721"/>
                  </a:lnTo>
                  <a:lnTo>
                    <a:pt x="18415" y="4720"/>
                  </a:lnTo>
                  <a:lnTo>
                    <a:pt x="18424" y="4712"/>
                  </a:lnTo>
                  <a:lnTo>
                    <a:pt x="18428" y="4699"/>
                  </a:lnTo>
                  <a:lnTo>
                    <a:pt x="18433" y="4709"/>
                  </a:lnTo>
                  <a:lnTo>
                    <a:pt x="18437" y="4720"/>
                  </a:lnTo>
                  <a:lnTo>
                    <a:pt x="18441" y="4731"/>
                  </a:lnTo>
                  <a:lnTo>
                    <a:pt x="18447" y="4740"/>
                  </a:lnTo>
                  <a:lnTo>
                    <a:pt x="18454" y="4750"/>
                  </a:lnTo>
                  <a:lnTo>
                    <a:pt x="18466" y="4765"/>
                  </a:lnTo>
                  <a:lnTo>
                    <a:pt x="18473" y="4776"/>
                  </a:lnTo>
                  <a:lnTo>
                    <a:pt x="18478" y="4788"/>
                  </a:lnTo>
                  <a:lnTo>
                    <a:pt x="18485" y="4798"/>
                  </a:lnTo>
                  <a:lnTo>
                    <a:pt x="18487" y="4807"/>
                  </a:lnTo>
                  <a:lnTo>
                    <a:pt x="18492" y="4819"/>
                  </a:lnTo>
                  <a:lnTo>
                    <a:pt x="18494" y="4833"/>
                  </a:lnTo>
                  <a:lnTo>
                    <a:pt x="18492" y="4844"/>
                  </a:lnTo>
                  <a:lnTo>
                    <a:pt x="18493" y="4856"/>
                  </a:lnTo>
                  <a:lnTo>
                    <a:pt x="18490" y="4868"/>
                  </a:lnTo>
                  <a:lnTo>
                    <a:pt x="18490" y="4880"/>
                  </a:lnTo>
                  <a:lnTo>
                    <a:pt x="18492" y="4893"/>
                  </a:lnTo>
                  <a:lnTo>
                    <a:pt x="18499" y="4902"/>
                  </a:lnTo>
                  <a:lnTo>
                    <a:pt x="18495" y="4914"/>
                  </a:lnTo>
                  <a:lnTo>
                    <a:pt x="18495" y="4917"/>
                  </a:lnTo>
                  <a:lnTo>
                    <a:pt x="18492" y="4929"/>
                  </a:lnTo>
                  <a:lnTo>
                    <a:pt x="18488" y="4940"/>
                  </a:lnTo>
                  <a:lnTo>
                    <a:pt x="18481" y="4947"/>
                  </a:lnTo>
                  <a:lnTo>
                    <a:pt x="18474" y="4960"/>
                  </a:lnTo>
                  <a:lnTo>
                    <a:pt x="18456" y="4959"/>
                  </a:lnTo>
                  <a:lnTo>
                    <a:pt x="18445" y="4955"/>
                  </a:lnTo>
                  <a:lnTo>
                    <a:pt x="18434" y="4959"/>
                  </a:lnTo>
                  <a:lnTo>
                    <a:pt x="18432" y="4970"/>
                  </a:lnTo>
                  <a:lnTo>
                    <a:pt x="18421" y="4970"/>
                  </a:lnTo>
                  <a:lnTo>
                    <a:pt x="18410" y="4971"/>
                  </a:lnTo>
                  <a:lnTo>
                    <a:pt x="18401" y="4964"/>
                  </a:lnTo>
                  <a:lnTo>
                    <a:pt x="18394" y="4968"/>
                  </a:lnTo>
                  <a:lnTo>
                    <a:pt x="18384" y="4972"/>
                  </a:lnTo>
                  <a:lnTo>
                    <a:pt x="18393" y="4979"/>
                  </a:lnTo>
                  <a:lnTo>
                    <a:pt x="18382" y="4991"/>
                  </a:lnTo>
                  <a:lnTo>
                    <a:pt x="18380" y="4980"/>
                  </a:lnTo>
                  <a:lnTo>
                    <a:pt x="18368" y="4978"/>
                  </a:lnTo>
                  <a:lnTo>
                    <a:pt x="18372" y="4989"/>
                  </a:lnTo>
                  <a:lnTo>
                    <a:pt x="18372" y="5001"/>
                  </a:lnTo>
                  <a:lnTo>
                    <a:pt x="18361" y="5001"/>
                  </a:lnTo>
                  <a:lnTo>
                    <a:pt x="18360" y="4988"/>
                  </a:lnTo>
                  <a:lnTo>
                    <a:pt x="18349" y="4992"/>
                  </a:lnTo>
                  <a:lnTo>
                    <a:pt x="18345" y="5004"/>
                  </a:lnTo>
                  <a:lnTo>
                    <a:pt x="18333" y="5004"/>
                  </a:lnTo>
                  <a:lnTo>
                    <a:pt x="18323" y="5010"/>
                  </a:lnTo>
                  <a:lnTo>
                    <a:pt x="18313" y="5005"/>
                  </a:lnTo>
                  <a:lnTo>
                    <a:pt x="18306" y="4996"/>
                  </a:lnTo>
                  <a:lnTo>
                    <a:pt x="18303" y="4985"/>
                  </a:lnTo>
                  <a:lnTo>
                    <a:pt x="18309" y="4994"/>
                  </a:lnTo>
                  <a:lnTo>
                    <a:pt x="18322" y="4993"/>
                  </a:lnTo>
                  <a:lnTo>
                    <a:pt x="18313" y="4985"/>
                  </a:lnTo>
                  <a:lnTo>
                    <a:pt x="18323" y="4981"/>
                  </a:lnTo>
                  <a:lnTo>
                    <a:pt x="18312" y="4980"/>
                  </a:lnTo>
                  <a:lnTo>
                    <a:pt x="18311" y="4968"/>
                  </a:lnTo>
                  <a:lnTo>
                    <a:pt x="18304" y="4959"/>
                  </a:lnTo>
                  <a:lnTo>
                    <a:pt x="18306" y="4947"/>
                  </a:lnTo>
                  <a:lnTo>
                    <a:pt x="18310" y="4936"/>
                  </a:lnTo>
                  <a:lnTo>
                    <a:pt x="18313" y="4934"/>
                  </a:lnTo>
                  <a:lnTo>
                    <a:pt x="18321" y="4926"/>
                  </a:lnTo>
                  <a:lnTo>
                    <a:pt x="18322" y="4914"/>
                  </a:lnTo>
                  <a:lnTo>
                    <a:pt x="18332" y="4911"/>
                  </a:lnTo>
                  <a:lnTo>
                    <a:pt x="18336" y="4900"/>
                  </a:lnTo>
                  <a:lnTo>
                    <a:pt x="18323" y="4901"/>
                  </a:lnTo>
                  <a:lnTo>
                    <a:pt x="18329" y="4893"/>
                  </a:lnTo>
                  <a:lnTo>
                    <a:pt x="18321" y="4883"/>
                  </a:lnTo>
                  <a:lnTo>
                    <a:pt x="18320" y="4871"/>
                  </a:lnTo>
                  <a:lnTo>
                    <a:pt x="18320" y="4859"/>
                  </a:lnTo>
                  <a:lnTo>
                    <a:pt x="18313" y="4849"/>
                  </a:lnTo>
                  <a:lnTo>
                    <a:pt x="18314" y="4837"/>
                  </a:lnTo>
                  <a:lnTo>
                    <a:pt x="18305" y="4845"/>
                  </a:lnTo>
                  <a:lnTo>
                    <a:pt x="18295" y="4841"/>
                  </a:lnTo>
                  <a:lnTo>
                    <a:pt x="18298" y="4829"/>
                  </a:lnTo>
                  <a:lnTo>
                    <a:pt x="18309" y="4829"/>
                  </a:lnTo>
                  <a:lnTo>
                    <a:pt x="18312" y="4818"/>
                  </a:lnTo>
                  <a:lnTo>
                    <a:pt x="18314" y="4830"/>
                  </a:lnTo>
                  <a:lnTo>
                    <a:pt x="18319" y="4820"/>
                  </a:lnTo>
                  <a:lnTo>
                    <a:pt x="18330" y="4821"/>
                  </a:lnTo>
                  <a:lnTo>
                    <a:pt x="18336" y="4832"/>
                  </a:lnTo>
                  <a:lnTo>
                    <a:pt x="18345" y="4825"/>
                  </a:lnTo>
                  <a:lnTo>
                    <a:pt x="18346" y="4824"/>
                  </a:lnTo>
                  <a:lnTo>
                    <a:pt x="18335" y="4820"/>
                  </a:lnTo>
                  <a:close/>
                  <a:moveTo>
                    <a:pt x="18443" y="4987"/>
                  </a:moveTo>
                  <a:lnTo>
                    <a:pt x="18436" y="4978"/>
                  </a:lnTo>
                  <a:lnTo>
                    <a:pt x="18442" y="4968"/>
                  </a:lnTo>
                  <a:lnTo>
                    <a:pt x="18450" y="4977"/>
                  </a:lnTo>
                  <a:lnTo>
                    <a:pt x="18444" y="4987"/>
                  </a:lnTo>
                  <a:lnTo>
                    <a:pt x="18443" y="4987"/>
                  </a:lnTo>
                  <a:close/>
                  <a:moveTo>
                    <a:pt x="18399" y="4970"/>
                  </a:moveTo>
                  <a:lnTo>
                    <a:pt x="18407" y="4978"/>
                  </a:lnTo>
                  <a:lnTo>
                    <a:pt x="18398" y="4986"/>
                  </a:lnTo>
                  <a:lnTo>
                    <a:pt x="18396" y="4974"/>
                  </a:lnTo>
                  <a:lnTo>
                    <a:pt x="18399" y="4970"/>
                  </a:lnTo>
                  <a:close/>
                  <a:moveTo>
                    <a:pt x="18308" y="4849"/>
                  </a:moveTo>
                  <a:lnTo>
                    <a:pt x="18310" y="4862"/>
                  </a:lnTo>
                  <a:lnTo>
                    <a:pt x="18306" y="4862"/>
                  </a:lnTo>
                  <a:lnTo>
                    <a:pt x="18304" y="4850"/>
                  </a:lnTo>
                  <a:lnTo>
                    <a:pt x="18308" y="4849"/>
                  </a:lnTo>
                  <a:close/>
                  <a:moveTo>
                    <a:pt x="18302" y="4996"/>
                  </a:moveTo>
                  <a:lnTo>
                    <a:pt x="18308" y="5006"/>
                  </a:lnTo>
                  <a:lnTo>
                    <a:pt x="18298" y="5012"/>
                  </a:lnTo>
                  <a:lnTo>
                    <a:pt x="18300" y="5000"/>
                  </a:lnTo>
                  <a:lnTo>
                    <a:pt x="18302" y="4996"/>
                  </a:lnTo>
                  <a:close/>
                  <a:moveTo>
                    <a:pt x="11181" y="3084"/>
                  </a:moveTo>
                  <a:lnTo>
                    <a:pt x="11172" y="3090"/>
                  </a:lnTo>
                  <a:lnTo>
                    <a:pt x="11161" y="3090"/>
                  </a:lnTo>
                  <a:lnTo>
                    <a:pt x="11150" y="3089"/>
                  </a:lnTo>
                  <a:lnTo>
                    <a:pt x="11139" y="3092"/>
                  </a:lnTo>
                  <a:lnTo>
                    <a:pt x="11137" y="3080"/>
                  </a:lnTo>
                  <a:lnTo>
                    <a:pt x="11126" y="3084"/>
                  </a:lnTo>
                  <a:lnTo>
                    <a:pt x="11136" y="3079"/>
                  </a:lnTo>
                  <a:lnTo>
                    <a:pt x="11125" y="3077"/>
                  </a:lnTo>
                  <a:lnTo>
                    <a:pt x="11117" y="3085"/>
                  </a:lnTo>
                  <a:lnTo>
                    <a:pt x="11107" y="3081"/>
                  </a:lnTo>
                  <a:lnTo>
                    <a:pt x="11116" y="3075"/>
                  </a:lnTo>
                  <a:lnTo>
                    <a:pt x="11124" y="3067"/>
                  </a:lnTo>
                  <a:lnTo>
                    <a:pt x="11113" y="3067"/>
                  </a:lnTo>
                  <a:lnTo>
                    <a:pt x="11102" y="3067"/>
                  </a:lnTo>
                  <a:lnTo>
                    <a:pt x="11096" y="3066"/>
                  </a:lnTo>
                  <a:lnTo>
                    <a:pt x="11087" y="3061"/>
                  </a:lnTo>
                  <a:lnTo>
                    <a:pt x="11077" y="3056"/>
                  </a:lnTo>
                  <a:lnTo>
                    <a:pt x="11069" y="3048"/>
                  </a:lnTo>
                  <a:lnTo>
                    <a:pt x="11059" y="3042"/>
                  </a:lnTo>
                  <a:lnTo>
                    <a:pt x="11050" y="3035"/>
                  </a:lnTo>
                  <a:lnTo>
                    <a:pt x="11045" y="3024"/>
                  </a:lnTo>
                  <a:lnTo>
                    <a:pt x="11047" y="3013"/>
                  </a:lnTo>
                  <a:lnTo>
                    <a:pt x="11048" y="3001"/>
                  </a:lnTo>
                  <a:lnTo>
                    <a:pt x="11059" y="3000"/>
                  </a:lnTo>
                  <a:lnTo>
                    <a:pt x="11070" y="3002"/>
                  </a:lnTo>
                  <a:lnTo>
                    <a:pt x="11078" y="3009"/>
                  </a:lnTo>
                  <a:lnTo>
                    <a:pt x="11089" y="3013"/>
                  </a:lnTo>
                  <a:lnTo>
                    <a:pt x="11079" y="3007"/>
                  </a:lnTo>
                  <a:lnTo>
                    <a:pt x="11087" y="2999"/>
                  </a:lnTo>
                  <a:lnTo>
                    <a:pt x="11099" y="2997"/>
                  </a:lnTo>
                  <a:lnTo>
                    <a:pt x="11109" y="2994"/>
                  </a:lnTo>
                  <a:lnTo>
                    <a:pt x="11099" y="2995"/>
                  </a:lnTo>
                  <a:lnTo>
                    <a:pt x="11088" y="2998"/>
                  </a:lnTo>
                  <a:lnTo>
                    <a:pt x="11079" y="3005"/>
                  </a:lnTo>
                  <a:lnTo>
                    <a:pt x="11072" y="2995"/>
                  </a:lnTo>
                  <a:lnTo>
                    <a:pt x="11078" y="2985"/>
                  </a:lnTo>
                  <a:lnTo>
                    <a:pt x="11083" y="2976"/>
                  </a:lnTo>
                  <a:lnTo>
                    <a:pt x="11094" y="2970"/>
                  </a:lnTo>
                  <a:lnTo>
                    <a:pt x="11104" y="2968"/>
                  </a:lnTo>
                  <a:lnTo>
                    <a:pt x="11093" y="2969"/>
                  </a:lnTo>
                  <a:lnTo>
                    <a:pt x="11083" y="2973"/>
                  </a:lnTo>
                  <a:lnTo>
                    <a:pt x="11087" y="2962"/>
                  </a:lnTo>
                  <a:lnTo>
                    <a:pt x="11077" y="2967"/>
                  </a:lnTo>
                  <a:lnTo>
                    <a:pt x="11084" y="2957"/>
                  </a:lnTo>
                  <a:lnTo>
                    <a:pt x="11092" y="2949"/>
                  </a:lnTo>
                  <a:lnTo>
                    <a:pt x="11102" y="2946"/>
                  </a:lnTo>
                  <a:lnTo>
                    <a:pt x="11091" y="2948"/>
                  </a:lnTo>
                  <a:lnTo>
                    <a:pt x="11095" y="2937"/>
                  </a:lnTo>
                  <a:lnTo>
                    <a:pt x="11089" y="2947"/>
                  </a:lnTo>
                  <a:lnTo>
                    <a:pt x="11083" y="2957"/>
                  </a:lnTo>
                  <a:lnTo>
                    <a:pt x="11073" y="2962"/>
                  </a:lnTo>
                  <a:lnTo>
                    <a:pt x="11081" y="2953"/>
                  </a:lnTo>
                  <a:lnTo>
                    <a:pt x="11070" y="2953"/>
                  </a:lnTo>
                  <a:lnTo>
                    <a:pt x="11060" y="2956"/>
                  </a:lnTo>
                  <a:lnTo>
                    <a:pt x="11057" y="2967"/>
                  </a:lnTo>
                  <a:lnTo>
                    <a:pt x="11051" y="2958"/>
                  </a:lnTo>
                  <a:lnTo>
                    <a:pt x="11048" y="2970"/>
                  </a:lnTo>
                  <a:lnTo>
                    <a:pt x="11042" y="2960"/>
                  </a:lnTo>
                  <a:lnTo>
                    <a:pt x="11035" y="2970"/>
                  </a:lnTo>
                  <a:lnTo>
                    <a:pt x="11030" y="2959"/>
                  </a:lnTo>
                  <a:lnTo>
                    <a:pt x="11028" y="2950"/>
                  </a:lnTo>
                  <a:lnTo>
                    <a:pt x="11032" y="2939"/>
                  </a:lnTo>
                  <a:lnTo>
                    <a:pt x="11041" y="2932"/>
                  </a:lnTo>
                  <a:lnTo>
                    <a:pt x="11045" y="2943"/>
                  </a:lnTo>
                  <a:lnTo>
                    <a:pt x="11040" y="2950"/>
                  </a:lnTo>
                  <a:lnTo>
                    <a:pt x="11046" y="2946"/>
                  </a:lnTo>
                  <a:lnTo>
                    <a:pt x="11047" y="2935"/>
                  </a:lnTo>
                  <a:lnTo>
                    <a:pt x="11058" y="2936"/>
                  </a:lnTo>
                  <a:lnTo>
                    <a:pt x="11069" y="2935"/>
                  </a:lnTo>
                  <a:lnTo>
                    <a:pt x="11077" y="2927"/>
                  </a:lnTo>
                  <a:lnTo>
                    <a:pt x="11087" y="2920"/>
                  </a:lnTo>
                  <a:lnTo>
                    <a:pt x="11096" y="2915"/>
                  </a:lnTo>
                  <a:lnTo>
                    <a:pt x="11086" y="2919"/>
                  </a:lnTo>
                  <a:lnTo>
                    <a:pt x="11077" y="2925"/>
                  </a:lnTo>
                  <a:lnTo>
                    <a:pt x="11066" y="2924"/>
                  </a:lnTo>
                  <a:lnTo>
                    <a:pt x="11056" y="2919"/>
                  </a:lnTo>
                  <a:lnTo>
                    <a:pt x="11062" y="2909"/>
                  </a:lnTo>
                  <a:lnTo>
                    <a:pt x="11072" y="2907"/>
                  </a:lnTo>
                  <a:lnTo>
                    <a:pt x="11075" y="2896"/>
                  </a:lnTo>
                  <a:lnTo>
                    <a:pt x="11086" y="2892"/>
                  </a:lnTo>
                  <a:lnTo>
                    <a:pt x="11078" y="2884"/>
                  </a:lnTo>
                  <a:lnTo>
                    <a:pt x="11087" y="2877"/>
                  </a:lnTo>
                  <a:lnTo>
                    <a:pt x="11096" y="2869"/>
                  </a:lnTo>
                  <a:lnTo>
                    <a:pt x="11105" y="2862"/>
                  </a:lnTo>
                  <a:lnTo>
                    <a:pt x="11110" y="2873"/>
                  </a:lnTo>
                  <a:lnTo>
                    <a:pt x="11106" y="2884"/>
                  </a:lnTo>
                  <a:lnTo>
                    <a:pt x="11112" y="2873"/>
                  </a:lnTo>
                  <a:lnTo>
                    <a:pt x="11117" y="2863"/>
                  </a:lnTo>
                  <a:lnTo>
                    <a:pt x="11127" y="2857"/>
                  </a:lnTo>
                  <a:lnTo>
                    <a:pt x="11137" y="2857"/>
                  </a:lnTo>
                  <a:lnTo>
                    <a:pt x="11135" y="2846"/>
                  </a:lnTo>
                  <a:lnTo>
                    <a:pt x="11127" y="2854"/>
                  </a:lnTo>
                  <a:lnTo>
                    <a:pt x="11117" y="2859"/>
                  </a:lnTo>
                  <a:lnTo>
                    <a:pt x="11106" y="2858"/>
                  </a:lnTo>
                  <a:lnTo>
                    <a:pt x="11096" y="2862"/>
                  </a:lnTo>
                  <a:lnTo>
                    <a:pt x="11086" y="2857"/>
                  </a:lnTo>
                  <a:lnTo>
                    <a:pt x="11084" y="2868"/>
                  </a:lnTo>
                  <a:lnTo>
                    <a:pt x="11076" y="2877"/>
                  </a:lnTo>
                  <a:lnTo>
                    <a:pt x="11070" y="2887"/>
                  </a:lnTo>
                  <a:lnTo>
                    <a:pt x="11069" y="2898"/>
                  </a:lnTo>
                  <a:lnTo>
                    <a:pt x="11059" y="2904"/>
                  </a:lnTo>
                  <a:lnTo>
                    <a:pt x="11063" y="2894"/>
                  </a:lnTo>
                  <a:lnTo>
                    <a:pt x="11057" y="2885"/>
                  </a:lnTo>
                  <a:lnTo>
                    <a:pt x="11052" y="2874"/>
                  </a:lnTo>
                  <a:lnTo>
                    <a:pt x="11059" y="2865"/>
                  </a:lnTo>
                  <a:lnTo>
                    <a:pt x="11051" y="2872"/>
                  </a:lnTo>
                  <a:lnTo>
                    <a:pt x="11046" y="2883"/>
                  </a:lnTo>
                  <a:lnTo>
                    <a:pt x="11036" y="2888"/>
                  </a:lnTo>
                  <a:lnTo>
                    <a:pt x="11033" y="2877"/>
                  </a:lnTo>
                  <a:lnTo>
                    <a:pt x="11025" y="2869"/>
                  </a:lnTo>
                  <a:lnTo>
                    <a:pt x="11030" y="2859"/>
                  </a:lnTo>
                  <a:lnTo>
                    <a:pt x="11041" y="2861"/>
                  </a:lnTo>
                  <a:lnTo>
                    <a:pt x="11051" y="2859"/>
                  </a:lnTo>
                  <a:lnTo>
                    <a:pt x="11057" y="2849"/>
                  </a:lnTo>
                  <a:lnTo>
                    <a:pt x="11066" y="2842"/>
                  </a:lnTo>
                  <a:lnTo>
                    <a:pt x="11061" y="2832"/>
                  </a:lnTo>
                  <a:lnTo>
                    <a:pt x="11050" y="2834"/>
                  </a:lnTo>
                  <a:lnTo>
                    <a:pt x="11042" y="2842"/>
                  </a:lnTo>
                  <a:lnTo>
                    <a:pt x="11033" y="2848"/>
                  </a:lnTo>
                  <a:lnTo>
                    <a:pt x="11024" y="2841"/>
                  </a:lnTo>
                  <a:lnTo>
                    <a:pt x="11019" y="2831"/>
                  </a:lnTo>
                  <a:lnTo>
                    <a:pt x="11010" y="2824"/>
                  </a:lnTo>
                  <a:lnTo>
                    <a:pt x="11020" y="2829"/>
                  </a:lnTo>
                  <a:lnTo>
                    <a:pt x="11031" y="2832"/>
                  </a:lnTo>
                  <a:lnTo>
                    <a:pt x="11037" y="2841"/>
                  </a:lnTo>
                  <a:lnTo>
                    <a:pt x="11034" y="2829"/>
                  </a:lnTo>
                  <a:lnTo>
                    <a:pt x="11037" y="2818"/>
                  </a:lnTo>
                  <a:lnTo>
                    <a:pt x="11048" y="2818"/>
                  </a:lnTo>
                  <a:lnTo>
                    <a:pt x="11037" y="2818"/>
                  </a:lnTo>
                  <a:lnTo>
                    <a:pt x="11027" y="2823"/>
                  </a:lnTo>
                  <a:lnTo>
                    <a:pt x="11020" y="2822"/>
                  </a:lnTo>
                  <a:lnTo>
                    <a:pt x="11014" y="2812"/>
                  </a:lnTo>
                  <a:lnTo>
                    <a:pt x="11025" y="2809"/>
                  </a:lnTo>
                  <a:lnTo>
                    <a:pt x="11015" y="2805"/>
                  </a:lnTo>
                  <a:lnTo>
                    <a:pt x="11024" y="2799"/>
                  </a:lnTo>
                  <a:lnTo>
                    <a:pt x="11034" y="2802"/>
                  </a:lnTo>
                  <a:lnTo>
                    <a:pt x="11045" y="2799"/>
                  </a:lnTo>
                  <a:lnTo>
                    <a:pt x="11056" y="2796"/>
                  </a:lnTo>
                  <a:lnTo>
                    <a:pt x="11066" y="2794"/>
                  </a:lnTo>
                  <a:lnTo>
                    <a:pt x="11077" y="2795"/>
                  </a:lnTo>
                  <a:lnTo>
                    <a:pt x="11089" y="2796"/>
                  </a:lnTo>
                  <a:lnTo>
                    <a:pt x="11097" y="2804"/>
                  </a:lnTo>
                  <a:lnTo>
                    <a:pt x="11105" y="2796"/>
                  </a:lnTo>
                  <a:lnTo>
                    <a:pt x="11115" y="2790"/>
                  </a:lnTo>
                  <a:lnTo>
                    <a:pt x="11126" y="2792"/>
                  </a:lnTo>
                  <a:lnTo>
                    <a:pt x="11134" y="2800"/>
                  </a:lnTo>
                  <a:lnTo>
                    <a:pt x="11129" y="2810"/>
                  </a:lnTo>
                  <a:lnTo>
                    <a:pt x="11140" y="2810"/>
                  </a:lnTo>
                  <a:lnTo>
                    <a:pt x="11136" y="2800"/>
                  </a:lnTo>
                  <a:lnTo>
                    <a:pt x="11146" y="2794"/>
                  </a:lnTo>
                  <a:lnTo>
                    <a:pt x="11157" y="2794"/>
                  </a:lnTo>
                  <a:lnTo>
                    <a:pt x="11165" y="2786"/>
                  </a:lnTo>
                  <a:lnTo>
                    <a:pt x="11176" y="2783"/>
                  </a:lnTo>
                  <a:lnTo>
                    <a:pt x="11165" y="2785"/>
                  </a:lnTo>
                  <a:lnTo>
                    <a:pt x="11155" y="2779"/>
                  </a:lnTo>
                  <a:lnTo>
                    <a:pt x="11159" y="2767"/>
                  </a:lnTo>
                  <a:lnTo>
                    <a:pt x="11167" y="2760"/>
                  </a:lnTo>
                  <a:lnTo>
                    <a:pt x="11158" y="2766"/>
                  </a:lnTo>
                  <a:lnTo>
                    <a:pt x="11150" y="2774"/>
                  </a:lnTo>
                  <a:lnTo>
                    <a:pt x="11154" y="2785"/>
                  </a:lnTo>
                  <a:lnTo>
                    <a:pt x="11144" y="2789"/>
                  </a:lnTo>
                  <a:lnTo>
                    <a:pt x="11134" y="2793"/>
                  </a:lnTo>
                  <a:lnTo>
                    <a:pt x="11142" y="2786"/>
                  </a:lnTo>
                  <a:lnTo>
                    <a:pt x="11132" y="2790"/>
                  </a:lnTo>
                  <a:lnTo>
                    <a:pt x="11121" y="2788"/>
                  </a:lnTo>
                  <a:lnTo>
                    <a:pt x="11111" y="2785"/>
                  </a:lnTo>
                  <a:lnTo>
                    <a:pt x="11115" y="2775"/>
                  </a:lnTo>
                  <a:lnTo>
                    <a:pt x="11105" y="2779"/>
                  </a:lnTo>
                  <a:lnTo>
                    <a:pt x="11106" y="2791"/>
                  </a:lnTo>
                  <a:lnTo>
                    <a:pt x="11095" y="2795"/>
                  </a:lnTo>
                  <a:lnTo>
                    <a:pt x="11085" y="2789"/>
                  </a:lnTo>
                  <a:lnTo>
                    <a:pt x="11075" y="2790"/>
                  </a:lnTo>
                  <a:lnTo>
                    <a:pt x="11064" y="2790"/>
                  </a:lnTo>
                  <a:lnTo>
                    <a:pt x="11053" y="2791"/>
                  </a:lnTo>
                  <a:lnTo>
                    <a:pt x="11043" y="2796"/>
                  </a:lnTo>
                  <a:lnTo>
                    <a:pt x="11032" y="2794"/>
                  </a:lnTo>
                  <a:lnTo>
                    <a:pt x="11022" y="2790"/>
                  </a:lnTo>
                  <a:lnTo>
                    <a:pt x="11014" y="2782"/>
                  </a:lnTo>
                  <a:lnTo>
                    <a:pt x="11024" y="2776"/>
                  </a:lnTo>
                  <a:lnTo>
                    <a:pt x="11034" y="2775"/>
                  </a:lnTo>
                  <a:lnTo>
                    <a:pt x="11044" y="2769"/>
                  </a:lnTo>
                  <a:lnTo>
                    <a:pt x="11033" y="2769"/>
                  </a:lnTo>
                  <a:lnTo>
                    <a:pt x="11022" y="2773"/>
                  </a:lnTo>
                  <a:lnTo>
                    <a:pt x="11014" y="2766"/>
                  </a:lnTo>
                  <a:lnTo>
                    <a:pt x="11024" y="2761"/>
                  </a:lnTo>
                  <a:lnTo>
                    <a:pt x="11035" y="2760"/>
                  </a:lnTo>
                  <a:lnTo>
                    <a:pt x="11046" y="2762"/>
                  </a:lnTo>
                  <a:lnTo>
                    <a:pt x="11055" y="2757"/>
                  </a:lnTo>
                  <a:lnTo>
                    <a:pt x="11045" y="2761"/>
                  </a:lnTo>
                  <a:lnTo>
                    <a:pt x="11034" y="2758"/>
                  </a:lnTo>
                  <a:lnTo>
                    <a:pt x="11024" y="2755"/>
                  </a:lnTo>
                  <a:lnTo>
                    <a:pt x="11034" y="2751"/>
                  </a:lnTo>
                  <a:lnTo>
                    <a:pt x="11024" y="2746"/>
                  </a:lnTo>
                  <a:lnTo>
                    <a:pt x="11014" y="2748"/>
                  </a:lnTo>
                  <a:lnTo>
                    <a:pt x="11024" y="2745"/>
                  </a:lnTo>
                  <a:lnTo>
                    <a:pt x="11035" y="2744"/>
                  </a:lnTo>
                  <a:lnTo>
                    <a:pt x="11024" y="2744"/>
                  </a:lnTo>
                  <a:lnTo>
                    <a:pt x="11013" y="2743"/>
                  </a:lnTo>
                  <a:lnTo>
                    <a:pt x="11016" y="2731"/>
                  </a:lnTo>
                  <a:lnTo>
                    <a:pt x="11026" y="2735"/>
                  </a:lnTo>
                  <a:lnTo>
                    <a:pt x="11031" y="2724"/>
                  </a:lnTo>
                  <a:lnTo>
                    <a:pt x="11038" y="2715"/>
                  </a:lnTo>
                  <a:lnTo>
                    <a:pt x="11049" y="2717"/>
                  </a:lnTo>
                  <a:lnTo>
                    <a:pt x="11059" y="2722"/>
                  </a:lnTo>
                  <a:lnTo>
                    <a:pt x="11070" y="2722"/>
                  </a:lnTo>
                  <a:lnTo>
                    <a:pt x="11068" y="2733"/>
                  </a:lnTo>
                  <a:lnTo>
                    <a:pt x="11073" y="2723"/>
                  </a:lnTo>
                  <a:lnTo>
                    <a:pt x="11082" y="2730"/>
                  </a:lnTo>
                  <a:lnTo>
                    <a:pt x="11090" y="2722"/>
                  </a:lnTo>
                  <a:lnTo>
                    <a:pt x="11101" y="2726"/>
                  </a:lnTo>
                  <a:lnTo>
                    <a:pt x="11110" y="2720"/>
                  </a:lnTo>
                  <a:lnTo>
                    <a:pt x="11121" y="2722"/>
                  </a:lnTo>
                  <a:lnTo>
                    <a:pt x="11110" y="2718"/>
                  </a:lnTo>
                  <a:lnTo>
                    <a:pt x="11101" y="2724"/>
                  </a:lnTo>
                  <a:lnTo>
                    <a:pt x="11090" y="2721"/>
                  </a:lnTo>
                  <a:lnTo>
                    <a:pt x="11079" y="2721"/>
                  </a:lnTo>
                  <a:lnTo>
                    <a:pt x="11069" y="2719"/>
                  </a:lnTo>
                  <a:lnTo>
                    <a:pt x="11058" y="2718"/>
                  </a:lnTo>
                  <a:lnTo>
                    <a:pt x="11069" y="2717"/>
                  </a:lnTo>
                  <a:lnTo>
                    <a:pt x="11058" y="2715"/>
                  </a:lnTo>
                  <a:lnTo>
                    <a:pt x="11046" y="2715"/>
                  </a:lnTo>
                  <a:lnTo>
                    <a:pt x="11035" y="2715"/>
                  </a:lnTo>
                  <a:lnTo>
                    <a:pt x="11025" y="2717"/>
                  </a:lnTo>
                  <a:lnTo>
                    <a:pt x="11032" y="2709"/>
                  </a:lnTo>
                  <a:lnTo>
                    <a:pt x="11028" y="2698"/>
                  </a:lnTo>
                  <a:lnTo>
                    <a:pt x="11019" y="2691"/>
                  </a:lnTo>
                  <a:lnTo>
                    <a:pt x="11030" y="2690"/>
                  </a:lnTo>
                  <a:lnTo>
                    <a:pt x="11037" y="2698"/>
                  </a:lnTo>
                  <a:lnTo>
                    <a:pt x="11043" y="2706"/>
                  </a:lnTo>
                  <a:lnTo>
                    <a:pt x="11038" y="2695"/>
                  </a:lnTo>
                  <a:lnTo>
                    <a:pt x="11049" y="2691"/>
                  </a:lnTo>
                  <a:lnTo>
                    <a:pt x="11057" y="2698"/>
                  </a:lnTo>
                  <a:lnTo>
                    <a:pt x="11061" y="2688"/>
                  </a:lnTo>
                  <a:lnTo>
                    <a:pt x="11070" y="2695"/>
                  </a:lnTo>
                  <a:lnTo>
                    <a:pt x="11064" y="2705"/>
                  </a:lnTo>
                  <a:lnTo>
                    <a:pt x="11071" y="2696"/>
                  </a:lnTo>
                  <a:lnTo>
                    <a:pt x="11082" y="2699"/>
                  </a:lnTo>
                  <a:lnTo>
                    <a:pt x="11093" y="2701"/>
                  </a:lnTo>
                  <a:lnTo>
                    <a:pt x="11082" y="2698"/>
                  </a:lnTo>
                  <a:lnTo>
                    <a:pt x="11074" y="2690"/>
                  </a:lnTo>
                  <a:lnTo>
                    <a:pt x="11075" y="2679"/>
                  </a:lnTo>
                  <a:lnTo>
                    <a:pt x="11085" y="2673"/>
                  </a:lnTo>
                  <a:lnTo>
                    <a:pt x="11096" y="2674"/>
                  </a:lnTo>
                  <a:lnTo>
                    <a:pt x="11102" y="2684"/>
                  </a:lnTo>
                  <a:lnTo>
                    <a:pt x="11108" y="2694"/>
                  </a:lnTo>
                  <a:lnTo>
                    <a:pt x="11104" y="2682"/>
                  </a:lnTo>
                  <a:lnTo>
                    <a:pt x="11099" y="2672"/>
                  </a:lnTo>
                  <a:lnTo>
                    <a:pt x="11108" y="2665"/>
                  </a:lnTo>
                  <a:lnTo>
                    <a:pt x="11118" y="2662"/>
                  </a:lnTo>
                  <a:lnTo>
                    <a:pt x="11128" y="2666"/>
                  </a:lnTo>
                  <a:lnTo>
                    <a:pt x="11131" y="2677"/>
                  </a:lnTo>
                  <a:lnTo>
                    <a:pt x="11134" y="2689"/>
                  </a:lnTo>
                  <a:lnTo>
                    <a:pt x="11127" y="2697"/>
                  </a:lnTo>
                  <a:lnTo>
                    <a:pt x="11138" y="2698"/>
                  </a:lnTo>
                  <a:lnTo>
                    <a:pt x="11136" y="2686"/>
                  </a:lnTo>
                  <a:lnTo>
                    <a:pt x="11145" y="2681"/>
                  </a:lnTo>
                  <a:lnTo>
                    <a:pt x="11156" y="2681"/>
                  </a:lnTo>
                  <a:lnTo>
                    <a:pt x="11146" y="2678"/>
                  </a:lnTo>
                  <a:lnTo>
                    <a:pt x="11135" y="2676"/>
                  </a:lnTo>
                  <a:lnTo>
                    <a:pt x="11130" y="2666"/>
                  </a:lnTo>
                  <a:lnTo>
                    <a:pt x="11120" y="2661"/>
                  </a:lnTo>
                  <a:lnTo>
                    <a:pt x="11110" y="2657"/>
                  </a:lnTo>
                  <a:lnTo>
                    <a:pt x="11099" y="2654"/>
                  </a:lnTo>
                  <a:lnTo>
                    <a:pt x="11089" y="2649"/>
                  </a:lnTo>
                  <a:lnTo>
                    <a:pt x="11099" y="2646"/>
                  </a:lnTo>
                  <a:lnTo>
                    <a:pt x="11110" y="2648"/>
                  </a:lnTo>
                  <a:lnTo>
                    <a:pt x="11119" y="2642"/>
                  </a:lnTo>
                  <a:lnTo>
                    <a:pt x="11128" y="2648"/>
                  </a:lnTo>
                  <a:lnTo>
                    <a:pt x="11137" y="2642"/>
                  </a:lnTo>
                  <a:lnTo>
                    <a:pt x="11141" y="2653"/>
                  </a:lnTo>
                  <a:lnTo>
                    <a:pt x="11150" y="2645"/>
                  </a:lnTo>
                  <a:lnTo>
                    <a:pt x="11159" y="2651"/>
                  </a:lnTo>
                  <a:lnTo>
                    <a:pt x="11170" y="2653"/>
                  </a:lnTo>
                  <a:lnTo>
                    <a:pt x="11181" y="2650"/>
                  </a:lnTo>
                  <a:lnTo>
                    <a:pt x="11170" y="2651"/>
                  </a:lnTo>
                  <a:lnTo>
                    <a:pt x="11159" y="2648"/>
                  </a:lnTo>
                  <a:lnTo>
                    <a:pt x="11166" y="2639"/>
                  </a:lnTo>
                  <a:lnTo>
                    <a:pt x="11177" y="2636"/>
                  </a:lnTo>
                  <a:lnTo>
                    <a:pt x="11188" y="2634"/>
                  </a:lnTo>
                  <a:lnTo>
                    <a:pt x="11199" y="2636"/>
                  </a:lnTo>
                  <a:lnTo>
                    <a:pt x="11189" y="2630"/>
                  </a:lnTo>
                  <a:lnTo>
                    <a:pt x="11178" y="2634"/>
                  </a:lnTo>
                  <a:lnTo>
                    <a:pt x="11167" y="2637"/>
                  </a:lnTo>
                  <a:lnTo>
                    <a:pt x="11156" y="2638"/>
                  </a:lnTo>
                  <a:lnTo>
                    <a:pt x="11164" y="2630"/>
                  </a:lnTo>
                  <a:lnTo>
                    <a:pt x="11175" y="2629"/>
                  </a:lnTo>
                  <a:lnTo>
                    <a:pt x="11164" y="2629"/>
                  </a:lnTo>
                  <a:lnTo>
                    <a:pt x="11153" y="2632"/>
                  </a:lnTo>
                  <a:lnTo>
                    <a:pt x="11142" y="2634"/>
                  </a:lnTo>
                  <a:lnTo>
                    <a:pt x="11132" y="2630"/>
                  </a:lnTo>
                  <a:lnTo>
                    <a:pt x="11142" y="2625"/>
                  </a:lnTo>
                  <a:lnTo>
                    <a:pt x="11133" y="2619"/>
                  </a:lnTo>
                  <a:lnTo>
                    <a:pt x="11139" y="2610"/>
                  </a:lnTo>
                  <a:lnTo>
                    <a:pt x="11149" y="2606"/>
                  </a:lnTo>
                  <a:lnTo>
                    <a:pt x="11159" y="2612"/>
                  </a:lnTo>
                  <a:lnTo>
                    <a:pt x="11170" y="2613"/>
                  </a:lnTo>
                  <a:lnTo>
                    <a:pt x="11180" y="2610"/>
                  </a:lnTo>
                  <a:lnTo>
                    <a:pt x="11191" y="2610"/>
                  </a:lnTo>
                  <a:lnTo>
                    <a:pt x="11199" y="2618"/>
                  </a:lnTo>
                  <a:lnTo>
                    <a:pt x="11206" y="2627"/>
                  </a:lnTo>
                  <a:lnTo>
                    <a:pt x="11216" y="2632"/>
                  </a:lnTo>
                  <a:lnTo>
                    <a:pt x="11225" y="2639"/>
                  </a:lnTo>
                  <a:lnTo>
                    <a:pt x="11218" y="2630"/>
                  </a:lnTo>
                  <a:lnTo>
                    <a:pt x="11208" y="2626"/>
                  </a:lnTo>
                  <a:lnTo>
                    <a:pt x="11202" y="2616"/>
                  </a:lnTo>
                  <a:lnTo>
                    <a:pt x="11195" y="2607"/>
                  </a:lnTo>
                  <a:lnTo>
                    <a:pt x="11197" y="2596"/>
                  </a:lnTo>
                  <a:lnTo>
                    <a:pt x="11204" y="2604"/>
                  </a:lnTo>
                  <a:lnTo>
                    <a:pt x="11214" y="2610"/>
                  </a:lnTo>
                  <a:lnTo>
                    <a:pt x="11219" y="2621"/>
                  </a:lnTo>
                  <a:lnTo>
                    <a:pt x="11230" y="2622"/>
                  </a:lnTo>
                  <a:lnTo>
                    <a:pt x="11221" y="2616"/>
                  </a:lnTo>
                  <a:lnTo>
                    <a:pt x="11231" y="2610"/>
                  </a:lnTo>
                  <a:lnTo>
                    <a:pt x="11219" y="2609"/>
                  </a:lnTo>
                  <a:lnTo>
                    <a:pt x="11209" y="2605"/>
                  </a:lnTo>
                  <a:lnTo>
                    <a:pt x="11203" y="2595"/>
                  </a:lnTo>
                  <a:lnTo>
                    <a:pt x="11213" y="2599"/>
                  </a:lnTo>
                  <a:lnTo>
                    <a:pt x="11223" y="2593"/>
                  </a:lnTo>
                  <a:lnTo>
                    <a:pt x="11233" y="2589"/>
                  </a:lnTo>
                  <a:lnTo>
                    <a:pt x="11240" y="2588"/>
                  </a:lnTo>
                  <a:lnTo>
                    <a:pt x="11251" y="2587"/>
                  </a:lnTo>
                  <a:lnTo>
                    <a:pt x="11244" y="2587"/>
                  </a:lnTo>
                  <a:lnTo>
                    <a:pt x="11233" y="2588"/>
                  </a:lnTo>
                  <a:lnTo>
                    <a:pt x="11225" y="2580"/>
                  </a:lnTo>
                  <a:lnTo>
                    <a:pt x="11234" y="2574"/>
                  </a:lnTo>
                  <a:lnTo>
                    <a:pt x="11239" y="2564"/>
                  </a:lnTo>
                  <a:lnTo>
                    <a:pt x="11250" y="2564"/>
                  </a:lnTo>
                  <a:lnTo>
                    <a:pt x="11261" y="2564"/>
                  </a:lnTo>
                  <a:lnTo>
                    <a:pt x="11259" y="2576"/>
                  </a:lnTo>
                  <a:lnTo>
                    <a:pt x="11269" y="2572"/>
                  </a:lnTo>
                  <a:lnTo>
                    <a:pt x="11280" y="2569"/>
                  </a:lnTo>
                  <a:lnTo>
                    <a:pt x="11269" y="2570"/>
                  </a:lnTo>
                  <a:lnTo>
                    <a:pt x="11276" y="2561"/>
                  </a:lnTo>
                  <a:lnTo>
                    <a:pt x="11266" y="2561"/>
                  </a:lnTo>
                  <a:lnTo>
                    <a:pt x="11273" y="2552"/>
                  </a:lnTo>
                  <a:lnTo>
                    <a:pt x="11284" y="2549"/>
                  </a:lnTo>
                  <a:lnTo>
                    <a:pt x="11293" y="2543"/>
                  </a:lnTo>
                  <a:lnTo>
                    <a:pt x="11302" y="2550"/>
                  </a:lnTo>
                  <a:lnTo>
                    <a:pt x="11308" y="2560"/>
                  </a:lnTo>
                  <a:lnTo>
                    <a:pt x="11308" y="2571"/>
                  </a:lnTo>
                  <a:lnTo>
                    <a:pt x="11301" y="2580"/>
                  </a:lnTo>
                  <a:lnTo>
                    <a:pt x="11310" y="2573"/>
                  </a:lnTo>
                  <a:lnTo>
                    <a:pt x="11321" y="2574"/>
                  </a:lnTo>
                  <a:lnTo>
                    <a:pt x="11331" y="2579"/>
                  </a:lnTo>
                  <a:lnTo>
                    <a:pt x="11330" y="2591"/>
                  </a:lnTo>
                  <a:lnTo>
                    <a:pt x="11331" y="2579"/>
                  </a:lnTo>
                  <a:lnTo>
                    <a:pt x="11322" y="2572"/>
                  </a:lnTo>
                  <a:lnTo>
                    <a:pt x="11327" y="2561"/>
                  </a:lnTo>
                  <a:lnTo>
                    <a:pt x="11338" y="2563"/>
                  </a:lnTo>
                  <a:lnTo>
                    <a:pt x="11349" y="2563"/>
                  </a:lnTo>
                  <a:lnTo>
                    <a:pt x="11360" y="2563"/>
                  </a:lnTo>
                  <a:lnTo>
                    <a:pt x="11365" y="2562"/>
                  </a:lnTo>
                  <a:lnTo>
                    <a:pt x="11368" y="2551"/>
                  </a:lnTo>
                  <a:lnTo>
                    <a:pt x="11357" y="2550"/>
                  </a:lnTo>
                  <a:lnTo>
                    <a:pt x="11365" y="2541"/>
                  </a:lnTo>
                  <a:lnTo>
                    <a:pt x="11374" y="2535"/>
                  </a:lnTo>
                  <a:lnTo>
                    <a:pt x="11385" y="2535"/>
                  </a:lnTo>
                  <a:lnTo>
                    <a:pt x="11394" y="2529"/>
                  </a:lnTo>
                  <a:lnTo>
                    <a:pt x="11396" y="2517"/>
                  </a:lnTo>
                  <a:lnTo>
                    <a:pt x="11386" y="2520"/>
                  </a:lnTo>
                  <a:lnTo>
                    <a:pt x="11390" y="2509"/>
                  </a:lnTo>
                  <a:lnTo>
                    <a:pt x="11401" y="2506"/>
                  </a:lnTo>
                  <a:lnTo>
                    <a:pt x="11391" y="2502"/>
                  </a:lnTo>
                  <a:lnTo>
                    <a:pt x="11381" y="2507"/>
                  </a:lnTo>
                  <a:lnTo>
                    <a:pt x="11372" y="2513"/>
                  </a:lnTo>
                  <a:lnTo>
                    <a:pt x="11362" y="2518"/>
                  </a:lnTo>
                  <a:lnTo>
                    <a:pt x="11352" y="2523"/>
                  </a:lnTo>
                  <a:lnTo>
                    <a:pt x="11363" y="2520"/>
                  </a:lnTo>
                  <a:lnTo>
                    <a:pt x="11373" y="2517"/>
                  </a:lnTo>
                  <a:lnTo>
                    <a:pt x="11373" y="2528"/>
                  </a:lnTo>
                  <a:lnTo>
                    <a:pt x="11364" y="2534"/>
                  </a:lnTo>
                  <a:lnTo>
                    <a:pt x="11353" y="2539"/>
                  </a:lnTo>
                  <a:lnTo>
                    <a:pt x="11344" y="2545"/>
                  </a:lnTo>
                  <a:lnTo>
                    <a:pt x="11334" y="2550"/>
                  </a:lnTo>
                  <a:lnTo>
                    <a:pt x="11324" y="2554"/>
                  </a:lnTo>
                  <a:lnTo>
                    <a:pt x="11314" y="2557"/>
                  </a:lnTo>
                  <a:lnTo>
                    <a:pt x="11309" y="2547"/>
                  </a:lnTo>
                  <a:lnTo>
                    <a:pt x="11303" y="2537"/>
                  </a:lnTo>
                  <a:lnTo>
                    <a:pt x="11313" y="2535"/>
                  </a:lnTo>
                  <a:lnTo>
                    <a:pt x="11303" y="2534"/>
                  </a:lnTo>
                  <a:lnTo>
                    <a:pt x="11292" y="2538"/>
                  </a:lnTo>
                  <a:lnTo>
                    <a:pt x="11299" y="2529"/>
                  </a:lnTo>
                  <a:lnTo>
                    <a:pt x="11289" y="2529"/>
                  </a:lnTo>
                  <a:lnTo>
                    <a:pt x="11296" y="2521"/>
                  </a:lnTo>
                  <a:lnTo>
                    <a:pt x="11307" y="2520"/>
                  </a:lnTo>
                  <a:lnTo>
                    <a:pt x="11316" y="2514"/>
                  </a:lnTo>
                  <a:lnTo>
                    <a:pt x="11327" y="2515"/>
                  </a:lnTo>
                  <a:lnTo>
                    <a:pt x="11317" y="2513"/>
                  </a:lnTo>
                  <a:lnTo>
                    <a:pt x="11326" y="2506"/>
                  </a:lnTo>
                  <a:lnTo>
                    <a:pt x="11315" y="2508"/>
                  </a:lnTo>
                  <a:lnTo>
                    <a:pt x="11315" y="2497"/>
                  </a:lnTo>
                  <a:lnTo>
                    <a:pt x="11326" y="2496"/>
                  </a:lnTo>
                  <a:lnTo>
                    <a:pt x="11326" y="2484"/>
                  </a:lnTo>
                  <a:lnTo>
                    <a:pt x="11337" y="2486"/>
                  </a:lnTo>
                  <a:lnTo>
                    <a:pt x="11339" y="2474"/>
                  </a:lnTo>
                  <a:lnTo>
                    <a:pt x="11347" y="2467"/>
                  </a:lnTo>
                  <a:lnTo>
                    <a:pt x="11344" y="2461"/>
                  </a:lnTo>
                  <a:lnTo>
                    <a:pt x="11355" y="2462"/>
                  </a:lnTo>
                  <a:lnTo>
                    <a:pt x="11362" y="2454"/>
                  </a:lnTo>
                  <a:lnTo>
                    <a:pt x="11369" y="2445"/>
                  </a:lnTo>
                  <a:lnTo>
                    <a:pt x="11378" y="2451"/>
                  </a:lnTo>
                  <a:lnTo>
                    <a:pt x="11385" y="2460"/>
                  </a:lnTo>
                  <a:lnTo>
                    <a:pt x="11387" y="2472"/>
                  </a:lnTo>
                  <a:lnTo>
                    <a:pt x="11395" y="2464"/>
                  </a:lnTo>
                  <a:lnTo>
                    <a:pt x="11405" y="2459"/>
                  </a:lnTo>
                  <a:lnTo>
                    <a:pt x="11416" y="2457"/>
                  </a:lnTo>
                  <a:lnTo>
                    <a:pt x="11426" y="2459"/>
                  </a:lnTo>
                  <a:lnTo>
                    <a:pt x="11437" y="2457"/>
                  </a:lnTo>
                  <a:lnTo>
                    <a:pt x="11426" y="2459"/>
                  </a:lnTo>
                  <a:lnTo>
                    <a:pt x="11416" y="2457"/>
                  </a:lnTo>
                  <a:lnTo>
                    <a:pt x="11405" y="2457"/>
                  </a:lnTo>
                  <a:lnTo>
                    <a:pt x="11410" y="2447"/>
                  </a:lnTo>
                  <a:lnTo>
                    <a:pt x="11421" y="2445"/>
                  </a:lnTo>
                  <a:lnTo>
                    <a:pt x="11410" y="2446"/>
                  </a:lnTo>
                  <a:lnTo>
                    <a:pt x="11400" y="2442"/>
                  </a:lnTo>
                  <a:lnTo>
                    <a:pt x="11402" y="2431"/>
                  </a:lnTo>
                  <a:lnTo>
                    <a:pt x="11412" y="2426"/>
                  </a:lnTo>
                  <a:lnTo>
                    <a:pt x="11423" y="2424"/>
                  </a:lnTo>
                  <a:lnTo>
                    <a:pt x="11412" y="2421"/>
                  </a:lnTo>
                  <a:lnTo>
                    <a:pt x="11423" y="2416"/>
                  </a:lnTo>
                  <a:lnTo>
                    <a:pt x="11431" y="2409"/>
                  </a:lnTo>
                  <a:lnTo>
                    <a:pt x="11442" y="2406"/>
                  </a:lnTo>
                  <a:lnTo>
                    <a:pt x="11452" y="2409"/>
                  </a:lnTo>
                  <a:lnTo>
                    <a:pt x="11442" y="2405"/>
                  </a:lnTo>
                  <a:lnTo>
                    <a:pt x="11431" y="2407"/>
                  </a:lnTo>
                  <a:lnTo>
                    <a:pt x="11421" y="2412"/>
                  </a:lnTo>
                  <a:lnTo>
                    <a:pt x="11411" y="2415"/>
                  </a:lnTo>
                  <a:lnTo>
                    <a:pt x="11401" y="2422"/>
                  </a:lnTo>
                  <a:lnTo>
                    <a:pt x="11393" y="2429"/>
                  </a:lnTo>
                  <a:lnTo>
                    <a:pt x="11392" y="2417"/>
                  </a:lnTo>
                  <a:lnTo>
                    <a:pt x="11403" y="2415"/>
                  </a:lnTo>
                  <a:lnTo>
                    <a:pt x="11413" y="2413"/>
                  </a:lnTo>
                  <a:lnTo>
                    <a:pt x="11402" y="2415"/>
                  </a:lnTo>
                  <a:lnTo>
                    <a:pt x="11392" y="2417"/>
                  </a:lnTo>
                  <a:lnTo>
                    <a:pt x="11400" y="2409"/>
                  </a:lnTo>
                  <a:lnTo>
                    <a:pt x="11410" y="2405"/>
                  </a:lnTo>
                  <a:lnTo>
                    <a:pt x="11420" y="2402"/>
                  </a:lnTo>
                  <a:lnTo>
                    <a:pt x="11430" y="2396"/>
                  </a:lnTo>
                  <a:lnTo>
                    <a:pt x="11420" y="2400"/>
                  </a:lnTo>
                  <a:lnTo>
                    <a:pt x="11425" y="2390"/>
                  </a:lnTo>
                  <a:lnTo>
                    <a:pt x="11429" y="2387"/>
                  </a:lnTo>
                  <a:lnTo>
                    <a:pt x="11435" y="2395"/>
                  </a:lnTo>
                  <a:lnTo>
                    <a:pt x="11445" y="2399"/>
                  </a:lnTo>
                  <a:lnTo>
                    <a:pt x="11455" y="2393"/>
                  </a:lnTo>
                  <a:lnTo>
                    <a:pt x="11465" y="2397"/>
                  </a:lnTo>
                  <a:lnTo>
                    <a:pt x="11472" y="2388"/>
                  </a:lnTo>
                  <a:lnTo>
                    <a:pt x="11480" y="2380"/>
                  </a:lnTo>
                  <a:lnTo>
                    <a:pt x="11487" y="2372"/>
                  </a:lnTo>
                  <a:lnTo>
                    <a:pt x="11478" y="2379"/>
                  </a:lnTo>
                  <a:lnTo>
                    <a:pt x="11469" y="2384"/>
                  </a:lnTo>
                  <a:lnTo>
                    <a:pt x="11458" y="2387"/>
                  </a:lnTo>
                  <a:lnTo>
                    <a:pt x="11463" y="2377"/>
                  </a:lnTo>
                  <a:lnTo>
                    <a:pt x="11452" y="2375"/>
                  </a:lnTo>
                  <a:lnTo>
                    <a:pt x="11461" y="2368"/>
                  </a:lnTo>
                  <a:lnTo>
                    <a:pt x="11450" y="2369"/>
                  </a:lnTo>
                  <a:lnTo>
                    <a:pt x="11443" y="2378"/>
                  </a:lnTo>
                  <a:lnTo>
                    <a:pt x="11432" y="2380"/>
                  </a:lnTo>
                  <a:lnTo>
                    <a:pt x="11441" y="2374"/>
                  </a:lnTo>
                  <a:lnTo>
                    <a:pt x="11448" y="2364"/>
                  </a:lnTo>
                  <a:lnTo>
                    <a:pt x="11454" y="2354"/>
                  </a:lnTo>
                  <a:lnTo>
                    <a:pt x="11450" y="2343"/>
                  </a:lnTo>
                  <a:lnTo>
                    <a:pt x="11459" y="2350"/>
                  </a:lnTo>
                  <a:lnTo>
                    <a:pt x="11464" y="2360"/>
                  </a:lnTo>
                  <a:lnTo>
                    <a:pt x="11475" y="2362"/>
                  </a:lnTo>
                  <a:lnTo>
                    <a:pt x="11469" y="2352"/>
                  </a:lnTo>
                  <a:lnTo>
                    <a:pt x="11468" y="2341"/>
                  </a:lnTo>
                  <a:lnTo>
                    <a:pt x="11458" y="2346"/>
                  </a:lnTo>
                  <a:lnTo>
                    <a:pt x="11456" y="2334"/>
                  </a:lnTo>
                  <a:lnTo>
                    <a:pt x="11463" y="2326"/>
                  </a:lnTo>
                  <a:lnTo>
                    <a:pt x="11471" y="2334"/>
                  </a:lnTo>
                  <a:lnTo>
                    <a:pt x="11481" y="2338"/>
                  </a:lnTo>
                  <a:lnTo>
                    <a:pt x="11474" y="2329"/>
                  </a:lnTo>
                  <a:lnTo>
                    <a:pt x="11470" y="2318"/>
                  </a:lnTo>
                  <a:lnTo>
                    <a:pt x="11473" y="2307"/>
                  </a:lnTo>
                  <a:lnTo>
                    <a:pt x="11482" y="2301"/>
                  </a:lnTo>
                  <a:lnTo>
                    <a:pt x="11493" y="2304"/>
                  </a:lnTo>
                  <a:lnTo>
                    <a:pt x="11502" y="2310"/>
                  </a:lnTo>
                  <a:lnTo>
                    <a:pt x="11507" y="2320"/>
                  </a:lnTo>
                  <a:lnTo>
                    <a:pt x="11503" y="2309"/>
                  </a:lnTo>
                  <a:lnTo>
                    <a:pt x="11494" y="2302"/>
                  </a:lnTo>
                  <a:lnTo>
                    <a:pt x="11491" y="2291"/>
                  </a:lnTo>
                  <a:lnTo>
                    <a:pt x="11479" y="2291"/>
                  </a:lnTo>
                  <a:lnTo>
                    <a:pt x="11486" y="2282"/>
                  </a:lnTo>
                  <a:lnTo>
                    <a:pt x="11497" y="2280"/>
                  </a:lnTo>
                  <a:lnTo>
                    <a:pt x="11508" y="2277"/>
                  </a:lnTo>
                  <a:lnTo>
                    <a:pt x="11518" y="2273"/>
                  </a:lnTo>
                  <a:lnTo>
                    <a:pt x="11529" y="2271"/>
                  </a:lnTo>
                  <a:lnTo>
                    <a:pt x="11526" y="2283"/>
                  </a:lnTo>
                  <a:lnTo>
                    <a:pt x="11537" y="2279"/>
                  </a:lnTo>
                  <a:lnTo>
                    <a:pt x="11545" y="2272"/>
                  </a:lnTo>
                  <a:lnTo>
                    <a:pt x="11555" y="2267"/>
                  </a:lnTo>
                  <a:lnTo>
                    <a:pt x="11565" y="2262"/>
                  </a:lnTo>
                  <a:lnTo>
                    <a:pt x="11554" y="2264"/>
                  </a:lnTo>
                  <a:lnTo>
                    <a:pt x="11544" y="2267"/>
                  </a:lnTo>
                  <a:lnTo>
                    <a:pt x="11533" y="2270"/>
                  </a:lnTo>
                  <a:lnTo>
                    <a:pt x="11522" y="2270"/>
                  </a:lnTo>
                  <a:lnTo>
                    <a:pt x="11511" y="2271"/>
                  </a:lnTo>
                  <a:lnTo>
                    <a:pt x="11501" y="2276"/>
                  </a:lnTo>
                  <a:lnTo>
                    <a:pt x="11507" y="2266"/>
                  </a:lnTo>
                  <a:lnTo>
                    <a:pt x="11518" y="2264"/>
                  </a:lnTo>
                  <a:lnTo>
                    <a:pt x="11506" y="2264"/>
                  </a:lnTo>
                  <a:lnTo>
                    <a:pt x="11496" y="2262"/>
                  </a:lnTo>
                  <a:lnTo>
                    <a:pt x="11503" y="2253"/>
                  </a:lnTo>
                  <a:lnTo>
                    <a:pt x="11497" y="2244"/>
                  </a:lnTo>
                  <a:lnTo>
                    <a:pt x="11508" y="2244"/>
                  </a:lnTo>
                  <a:lnTo>
                    <a:pt x="11519" y="2246"/>
                  </a:lnTo>
                  <a:lnTo>
                    <a:pt x="11510" y="2240"/>
                  </a:lnTo>
                  <a:lnTo>
                    <a:pt x="11520" y="2238"/>
                  </a:lnTo>
                  <a:lnTo>
                    <a:pt x="11531" y="2240"/>
                  </a:lnTo>
                  <a:lnTo>
                    <a:pt x="11520" y="2236"/>
                  </a:lnTo>
                  <a:lnTo>
                    <a:pt x="11510" y="2237"/>
                  </a:lnTo>
                  <a:lnTo>
                    <a:pt x="11518" y="2230"/>
                  </a:lnTo>
                  <a:lnTo>
                    <a:pt x="11507" y="2229"/>
                  </a:lnTo>
                  <a:lnTo>
                    <a:pt x="11518" y="2226"/>
                  </a:lnTo>
                  <a:lnTo>
                    <a:pt x="11509" y="2219"/>
                  </a:lnTo>
                  <a:lnTo>
                    <a:pt x="11520" y="2218"/>
                  </a:lnTo>
                  <a:lnTo>
                    <a:pt x="11531" y="2222"/>
                  </a:lnTo>
                  <a:lnTo>
                    <a:pt x="11541" y="2219"/>
                  </a:lnTo>
                  <a:lnTo>
                    <a:pt x="11530" y="2220"/>
                  </a:lnTo>
                  <a:lnTo>
                    <a:pt x="11523" y="2211"/>
                  </a:lnTo>
                  <a:lnTo>
                    <a:pt x="11534" y="2209"/>
                  </a:lnTo>
                  <a:lnTo>
                    <a:pt x="11545" y="2211"/>
                  </a:lnTo>
                  <a:lnTo>
                    <a:pt x="11535" y="2207"/>
                  </a:lnTo>
                  <a:lnTo>
                    <a:pt x="11526" y="2200"/>
                  </a:lnTo>
                  <a:lnTo>
                    <a:pt x="11536" y="2195"/>
                  </a:lnTo>
                  <a:lnTo>
                    <a:pt x="11546" y="2190"/>
                  </a:lnTo>
                  <a:lnTo>
                    <a:pt x="11557" y="2190"/>
                  </a:lnTo>
                  <a:lnTo>
                    <a:pt x="11568" y="2189"/>
                  </a:lnTo>
                  <a:lnTo>
                    <a:pt x="11575" y="2181"/>
                  </a:lnTo>
                  <a:lnTo>
                    <a:pt x="11586" y="2182"/>
                  </a:lnTo>
                  <a:lnTo>
                    <a:pt x="11594" y="2190"/>
                  </a:lnTo>
                  <a:lnTo>
                    <a:pt x="11586" y="2181"/>
                  </a:lnTo>
                  <a:lnTo>
                    <a:pt x="11575" y="2180"/>
                  </a:lnTo>
                  <a:lnTo>
                    <a:pt x="11578" y="2169"/>
                  </a:lnTo>
                  <a:lnTo>
                    <a:pt x="11590" y="2168"/>
                  </a:lnTo>
                  <a:lnTo>
                    <a:pt x="11600" y="2164"/>
                  </a:lnTo>
                  <a:lnTo>
                    <a:pt x="11611" y="2163"/>
                  </a:lnTo>
                  <a:lnTo>
                    <a:pt x="11611" y="2174"/>
                  </a:lnTo>
                  <a:lnTo>
                    <a:pt x="11615" y="2163"/>
                  </a:lnTo>
                  <a:lnTo>
                    <a:pt x="11626" y="2166"/>
                  </a:lnTo>
                  <a:lnTo>
                    <a:pt x="11637" y="2169"/>
                  </a:lnTo>
                  <a:lnTo>
                    <a:pt x="11637" y="2180"/>
                  </a:lnTo>
                  <a:lnTo>
                    <a:pt x="11643" y="2170"/>
                  </a:lnTo>
                  <a:lnTo>
                    <a:pt x="11653" y="2167"/>
                  </a:lnTo>
                  <a:lnTo>
                    <a:pt x="11643" y="2162"/>
                  </a:lnTo>
                  <a:lnTo>
                    <a:pt x="11632" y="2164"/>
                  </a:lnTo>
                  <a:lnTo>
                    <a:pt x="11622" y="2160"/>
                  </a:lnTo>
                  <a:lnTo>
                    <a:pt x="11630" y="2151"/>
                  </a:lnTo>
                  <a:lnTo>
                    <a:pt x="11619" y="2154"/>
                  </a:lnTo>
                  <a:lnTo>
                    <a:pt x="11608" y="2157"/>
                  </a:lnTo>
                  <a:lnTo>
                    <a:pt x="11598" y="2162"/>
                  </a:lnTo>
                  <a:lnTo>
                    <a:pt x="11588" y="2159"/>
                  </a:lnTo>
                  <a:lnTo>
                    <a:pt x="11577" y="2160"/>
                  </a:lnTo>
                  <a:lnTo>
                    <a:pt x="11585" y="2152"/>
                  </a:lnTo>
                  <a:lnTo>
                    <a:pt x="11592" y="2143"/>
                  </a:lnTo>
                  <a:lnTo>
                    <a:pt x="11603" y="2141"/>
                  </a:lnTo>
                  <a:lnTo>
                    <a:pt x="11614" y="2140"/>
                  </a:lnTo>
                  <a:lnTo>
                    <a:pt x="11603" y="2139"/>
                  </a:lnTo>
                  <a:lnTo>
                    <a:pt x="11607" y="2128"/>
                  </a:lnTo>
                  <a:lnTo>
                    <a:pt x="11617" y="2124"/>
                  </a:lnTo>
                  <a:lnTo>
                    <a:pt x="11613" y="2135"/>
                  </a:lnTo>
                  <a:lnTo>
                    <a:pt x="11623" y="2131"/>
                  </a:lnTo>
                  <a:lnTo>
                    <a:pt x="11634" y="2134"/>
                  </a:lnTo>
                  <a:lnTo>
                    <a:pt x="11643" y="2141"/>
                  </a:lnTo>
                  <a:lnTo>
                    <a:pt x="11650" y="2150"/>
                  </a:lnTo>
                  <a:lnTo>
                    <a:pt x="11657" y="2142"/>
                  </a:lnTo>
                  <a:lnTo>
                    <a:pt x="11646" y="2141"/>
                  </a:lnTo>
                  <a:lnTo>
                    <a:pt x="11653" y="2131"/>
                  </a:lnTo>
                  <a:lnTo>
                    <a:pt x="11663" y="2127"/>
                  </a:lnTo>
                  <a:lnTo>
                    <a:pt x="11652" y="2129"/>
                  </a:lnTo>
                  <a:lnTo>
                    <a:pt x="11642" y="2131"/>
                  </a:lnTo>
                  <a:lnTo>
                    <a:pt x="11630" y="2130"/>
                  </a:lnTo>
                  <a:lnTo>
                    <a:pt x="11639" y="2124"/>
                  </a:lnTo>
                  <a:lnTo>
                    <a:pt x="11629" y="2121"/>
                  </a:lnTo>
                  <a:lnTo>
                    <a:pt x="11632" y="2109"/>
                  </a:lnTo>
                  <a:lnTo>
                    <a:pt x="11642" y="2113"/>
                  </a:lnTo>
                  <a:lnTo>
                    <a:pt x="11653" y="2114"/>
                  </a:lnTo>
                  <a:lnTo>
                    <a:pt x="11642" y="2111"/>
                  </a:lnTo>
                  <a:lnTo>
                    <a:pt x="11653" y="2107"/>
                  </a:lnTo>
                  <a:lnTo>
                    <a:pt x="11662" y="2113"/>
                  </a:lnTo>
                  <a:lnTo>
                    <a:pt x="11654" y="2105"/>
                  </a:lnTo>
                  <a:lnTo>
                    <a:pt x="11644" y="2102"/>
                  </a:lnTo>
                  <a:lnTo>
                    <a:pt x="11637" y="2093"/>
                  </a:lnTo>
                  <a:lnTo>
                    <a:pt x="11632" y="2104"/>
                  </a:lnTo>
                  <a:lnTo>
                    <a:pt x="11623" y="2111"/>
                  </a:lnTo>
                  <a:lnTo>
                    <a:pt x="11613" y="2115"/>
                  </a:lnTo>
                  <a:lnTo>
                    <a:pt x="11602" y="2117"/>
                  </a:lnTo>
                  <a:lnTo>
                    <a:pt x="11609" y="2108"/>
                  </a:lnTo>
                  <a:lnTo>
                    <a:pt x="11620" y="2107"/>
                  </a:lnTo>
                  <a:lnTo>
                    <a:pt x="11609" y="2104"/>
                  </a:lnTo>
                  <a:lnTo>
                    <a:pt x="11616" y="2095"/>
                  </a:lnTo>
                  <a:lnTo>
                    <a:pt x="11605" y="2096"/>
                  </a:lnTo>
                  <a:lnTo>
                    <a:pt x="11615" y="2090"/>
                  </a:lnTo>
                  <a:lnTo>
                    <a:pt x="11626" y="2091"/>
                  </a:lnTo>
                  <a:lnTo>
                    <a:pt x="11637" y="2089"/>
                  </a:lnTo>
                  <a:lnTo>
                    <a:pt x="11648" y="2087"/>
                  </a:lnTo>
                  <a:lnTo>
                    <a:pt x="11658" y="2083"/>
                  </a:lnTo>
                  <a:lnTo>
                    <a:pt x="11669" y="2084"/>
                  </a:lnTo>
                  <a:lnTo>
                    <a:pt x="11664" y="2074"/>
                  </a:lnTo>
                  <a:lnTo>
                    <a:pt x="11653" y="2075"/>
                  </a:lnTo>
                  <a:lnTo>
                    <a:pt x="11642" y="2075"/>
                  </a:lnTo>
                  <a:lnTo>
                    <a:pt x="11631" y="2075"/>
                  </a:lnTo>
                  <a:lnTo>
                    <a:pt x="11639" y="2066"/>
                  </a:lnTo>
                  <a:lnTo>
                    <a:pt x="11649" y="2065"/>
                  </a:lnTo>
                  <a:lnTo>
                    <a:pt x="11660" y="2068"/>
                  </a:lnTo>
                  <a:lnTo>
                    <a:pt x="11670" y="2063"/>
                  </a:lnTo>
                  <a:lnTo>
                    <a:pt x="11670" y="2052"/>
                  </a:lnTo>
                  <a:lnTo>
                    <a:pt x="11681" y="2056"/>
                  </a:lnTo>
                  <a:lnTo>
                    <a:pt x="11681" y="2067"/>
                  </a:lnTo>
                  <a:lnTo>
                    <a:pt x="11685" y="2078"/>
                  </a:lnTo>
                  <a:lnTo>
                    <a:pt x="11686" y="2090"/>
                  </a:lnTo>
                  <a:lnTo>
                    <a:pt x="11696" y="2095"/>
                  </a:lnTo>
                  <a:lnTo>
                    <a:pt x="11691" y="2085"/>
                  </a:lnTo>
                  <a:lnTo>
                    <a:pt x="11701" y="2089"/>
                  </a:lnTo>
                  <a:lnTo>
                    <a:pt x="11694" y="2080"/>
                  </a:lnTo>
                  <a:lnTo>
                    <a:pt x="11705" y="2084"/>
                  </a:lnTo>
                  <a:lnTo>
                    <a:pt x="11697" y="2076"/>
                  </a:lnTo>
                  <a:lnTo>
                    <a:pt x="11703" y="2066"/>
                  </a:lnTo>
                  <a:lnTo>
                    <a:pt x="11713" y="2071"/>
                  </a:lnTo>
                  <a:lnTo>
                    <a:pt x="11703" y="2065"/>
                  </a:lnTo>
                  <a:lnTo>
                    <a:pt x="11693" y="2068"/>
                  </a:lnTo>
                  <a:lnTo>
                    <a:pt x="11701" y="2060"/>
                  </a:lnTo>
                  <a:lnTo>
                    <a:pt x="11690" y="2056"/>
                  </a:lnTo>
                  <a:lnTo>
                    <a:pt x="11683" y="2048"/>
                  </a:lnTo>
                  <a:lnTo>
                    <a:pt x="11693" y="2044"/>
                  </a:lnTo>
                  <a:lnTo>
                    <a:pt x="11704" y="2048"/>
                  </a:lnTo>
                  <a:lnTo>
                    <a:pt x="11711" y="2056"/>
                  </a:lnTo>
                  <a:lnTo>
                    <a:pt x="11721" y="2063"/>
                  </a:lnTo>
                  <a:lnTo>
                    <a:pt x="11713" y="2054"/>
                  </a:lnTo>
                  <a:lnTo>
                    <a:pt x="11705" y="2047"/>
                  </a:lnTo>
                  <a:lnTo>
                    <a:pt x="11695" y="2042"/>
                  </a:lnTo>
                  <a:lnTo>
                    <a:pt x="11703" y="2035"/>
                  </a:lnTo>
                  <a:lnTo>
                    <a:pt x="11714" y="2033"/>
                  </a:lnTo>
                  <a:lnTo>
                    <a:pt x="11725" y="2036"/>
                  </a:lnTo>
                  <a:lnTo>
                    <a:pt x="11735" y="2040"/>
                  </a:lnTo>
                  <a:lnTo>
                    <a:pt x="11745" y="2036"/>
                  </a:lnTo>
                  <a:lnTo>
                    <a:pt x="11751" y="2046"/>
                  </a:lnTo>
                  <a:lnTo>
                    <a:pt x="11755" y="2057"/>
                  </a:lnTo>
                  <a:lnTo>
                    <a:pt x="11753" y="2045"/>
                  </a:lnTo>
                  <a:lnTo>
                    <a:pt x="11753" y="2034"/>
                  </a:lnTo>
                  <a:lnTo>
                    <a:pt x="11764" y="2036"/>
                  </a:lnTo>
                  <a:lnTo>
                    <a:pt x="11773" y="2030"/>
                  </a:lnTo>
                  <a:lnTo>
                    <a:pt x="11784" y="2035"/>
                  </a:lnTo>
                  <a:lnTo>
                    <a:pt x="11775" y="2028"/>
                  </a:lnTo>
                  <a:lnTo>
                    <a:pt x="11764" y="2028"/>
                  </a:lnTo>
                  <a:lnTo>
                    <a:pt x="11753" y="2026"/>
                  </a:lnTo>
                  <a:lnTo>
                    <a:pt x="11742" y="2029"/>
                  </a:lnTo>
                  <a:lnTo>
                    <a:pt x="11734" y="2022"/>
                  </a:lnTo>
                  <a:lnTo>
                    <a:pt x="11724" y="2028"/>
                  </a:lnTo>
                  <a:lnTo>
                    <a:pt x="11714" y="2029"/>
                  </a:lnTo>
                  <a:lnTo>
                    <a:pt x="11714" y="2023"/>
                  </a:lnTo>
                  <a:lnTo>
                    <a:pt x="11714" y="2023"/>
                  </a:lnTo>
                  <a:lnTo>
                    <a:pt x="11705" y="2030"/>
                  </a:lnTo>
                  <a:lnTo>
                    <a:pt x="11705" y="2019"/>
                  </a:lnTo>
                  <a:lnTo>
                    <a:pt x="11709" y="2020"/>
                  </a:lnTo>
                  <a:lnTo>
                    <a:pt x="11711" y="2008"/>
                  </a:lnTo>
                  <a:lnTo>
                    <a:pt x="11722" y="2004"/>
                  </a:lnTo>
                  <a:lnTo>
                    <a:pt x="11732" y="2001"/>
                  </a:lnTo>
                  <a:lnTo>
                    <a:pt x="11742" y="2006"/>
                  </a:lnTo>
                  <a:lnTo>
                    <a:pt x="11751" y="1998"/>
                  </a:lnTo>
                  <a:lnTo>
                    <a:pt x="11761" y="2002"/>
                  </a:lnTo>
                  <a:lnTo>
                    <a:pt x="11771" y="2004"/>
                  </a:lnTo>
                  <a:lnTo>
                    <a:pt x="11762" y="1998"/>
                  </a:lnTo>
                  <a:lnTo>
                    <a:pt x="11751" y="1996"/>
                  </a:lnTo>
                  <a:lnTo>
                    <a:pt x="11760" y="1989"/>
                  </a:lnTo>
                  <a:lnTo>
                    <a:pt x="11770" y="1992"/>
                  </a:lnTo>
                  <a:lnTo>
                    <a:pt x="11781" y="1995"/>
                  </a:lnTo>
                  <a:lnTo>
                    <a:pt x="11771" y="1990"/>
                  </a:lnTo>
                  <a:lnTo>
                    <a:pt x="11776" y="1980"/>
                  </a:lnTo>
                  <a:lnTo>
                    <a:pt x="11765" y="1979"/>
                  </a:lnTo>
                  <a:lnTo>
                    <a:pt x="11765" y="1967"/>
                  </a:lnTo>
                  <a:lnTo>
                    <a:pt x="11774" y="1960"/>
                  </a:lnTo>
                  <a:lnTo>
                    <a:pt x="11784" y="1954"/>
                  </a:lnTo>
                  <a:lnTo>
                    <a:pt x="11794" y="1951"/>
                  </a:lnTo>
                  <a:lnTo>
                    <a:pt x="11805" y="1953"/>
                  </a:lnTo>
                  <a:lnTo>
                    <a:pt x="11799" y="1943"/>
                  </a:lnTo>
                  <a:lnTo>
                    <a:pt x="11799" y="1932"/>
                  </a:lnTo>
                  <a:lnTo>
                    <a:pt x="11804" y="1921"/>
                  </a:lnTo>
                  <a:lnTo>
                    <a:pt x="11814" y="1915"/>
                  </a:lnTo>
                  <a:lnTo>
                    <a:pt x="11813" y="1927"/>
                  </a:lnTo>
                  <a:lnTo>
                    <a:pt x="11807" y="1936"/>
                  </a:lnTo>
                  <a:lnTo>
                    <a:pt x="11814" y="1927"/>
                  </a:lnTo>
                  <a:lnTo>
                    <a:pt x="11824" y="1931"/>
                  </a:lnTo>
                  <a:lnTo>
                    <a:pt x="11823" y="1943"/>
                  </a:lnTo>
                  <a:lnTo>
                    <a:pt x="11827" y="1932"/>
                  </a:lnTo>
                  <a:lnTo>
                    <a:pt x="11836" y="1938"/>
                  </a:lnTo>
                  <a:lnTo>
                    <a:pt x="11846" y="1931"/>
                  </a:lnTo>
                  <a:lnTo>
                    <a:pt x="11835" y="1927"/>
                  </a:lnTo>
                  <a:lnTo>
                    <a:pt x="11827" y="1920"/>
                  </a:lnTo>
                  <a:lnTo>
                    <a:pt x="11830" y="1909"/>
                  </a:lnTo>
                  <a:lnTo>
                    <a:pt x="11841" y="1907"/>
                  </a:lnTo>
                  <a:lnTo>
                    <a:pt x="11849" y="1915"/>
                  </a:lnTo>
                  <a:lnTo>
                    <a:pt x="11854" y="1924"/>
                  </a:lnTo>
                  <a:lnTo>
                    <a:pt x="11865" y="1929"/>
                  </a:lnTo>
                  <a:lnTo>
                    <a:pt x="11875" y="1932"/>
                  </a:lnTo>
                  <a:lnTo>
                    <a:pt x="11870" y="1943"/>
                  </a:lnTo>
                  <a:lnTo>
                    <a:pt x="11881" y="1942"/>
                  </a:lnTo>
                  <a:lnTo>
                    <a:pt x="11879" y="1931"/>
                  </a:lnTo>
                  <a:lnTo>
                    <a:pt x="11869" y="1925"/>
                  </a:lnTo>
                  <a:lnTo>
                    <a:pt x="11858" y="1922"/>
                  </a:lnTo>
                  <a:lnTo>
                    <a:pt x="11854" y="1911"/>
                  </a:lnTo>
                  <a:lnTo>
                    <a:pt x="11864" y="1905"/>
                  </a:lnTo>
                  <a:lnTo>
                    <a:pt x="11853" y="1907"/>
                  </a:lnTo>
                  <a:lnTo>
                    <a:pt x="11853" y="1895"/>
                  </a:lnTo>
                  <a:lnTo>
                    <a:pt x="11860" y="1886"/>
                  </a:lnTo>
                  <a:lnTo>
                    <a:pt x="11870" y="1880"/>
                  </a:lnTo>
                  <a:lnTo>
                    <a:pt x="11881" y="1879"/>
                  </a:lnTo>
                  <a:lnTo>
                    <a:pt x="11892" y="1876"/>
                  </a:lnTo>
                  <a:lnTo>
                    <a:pt x="11896" y="1887"/>
                  </a:lnTo>
                  <a:lnTo>
                    <a:pt x="11897" y="1899"/>
                  </a:lnTo>
                  <a:lnTo>
                    <a:pt x="11893" y="1909"/>
                  </a:lnTo>
                  <a:lnTo>
                    <a:pt x="11888" y="1920"/>
                  </a:lnTo>
                  <a:lnTo>
                    <a:pt x="11897" y="1914"/>
                  </a:lnTo>
                  <a:lnTo>
                    <a:pt x="11900" y="1903"/>
                  </a:lnTo>
                  <a:lnTo>
                    <a:pt x="11911" y="1901"/>
                  </a:lnTo>
                  <a:lnTo>
                    <a:pt x="11922" y="1902"/>
                  </a:lnTo>
                  <a:lnTo>
                    <a:pt x="11911" y="1900"/>
                  </a:lnTo>
                  <a:lnTo>
                    <a:pt x="11903" y="1892"/>
                  </a:lnTo>
                  <a:lnTo>
                    <a:pt x="11905" y="1881"/>
                  </a:lnTo>
                  <a:lnTo>
                    <a:pt x="11913" y="1872"/>
                  </a:lnTo>
                  <a:lnTo>
                    <a:pt x="11922" y="1865"/>
                  </a:lnTo>
                  <a:lnTo>
                    <a:pt x="11930" y="1858"/>
                  </a:lnTo>
                  <a:lnTo>
                    <a:pt x="11938" y="1866"/>
                  </a:lnTo>
                  <a:lnTo>
                    <a:pt x="11935" y="1878"/>
                  </a:lnTo>
                  <a:lnTo>
                    <a:pt x="11932" y="1889"/>
                  </a:lnTo>
                  <a:lnTo>
                    <a:pt x="11934" y="1900"/>
                  </a:lnTo>
                  <a:lnTo>
                    <a:pt x="11928" y="1910"/>
                  </a:lnTo>
                  <a:lnTo>
                    <a:pt x="11924" y="1921"/>
                  </a:lnTo>
                  <a:lnTo>
                    <a:pt x="11915" y="1928"/>
                  </a:lnTo>
                  <a:lnTo>
                    <a:pt x="11909" y="1937"/>
                  </a:lnTo>
                  <a:lnTo>
                    <a:pt x="11917" y="1930"/>
                  </a:lnTo>
                  <a:lnTo>
                    <a:pt x="11927" y="1925"/>
                  </a:lnTo>
                  <a:lnTo>
                    <a:pt x="11934" y="1916"/>
                  </a:lnTo>
                  <a:lnTo>
                    <a:pt x="11938" y="1905"/>
                  </a:lnTo>
                  <a:lnTo>
                    <a:pt x="11949" y="1906"/>
                  </a:lnTo>
                  <a:lnTo>
                    <a:pt x="11959" y="1910"/>
                  </a:lnTo>
                  <a:lnTo>
                    <a:pt x="11950" y="1904"/>
                  </a:lnTo>
                  <a:lnTo>
                    <a:pt x="11943" y="1895"/>
                  </a:lnTo>
                  <a:lnTo>
                    <a:pt x="11945" y="1884"/>
                  </a:lnTo>
                  <a:lnTo>
                    <a:pt x="11955" y="1878"/>
                  </a:lnTo>
                  <a:lnTo>
                    <a:pt x="11960" y="1868"/>
                  </a:lnTo>
                  <a:lnTo>
                    <a:pt x="11970" y="1863"/>
                  </a:lnTo>
                  <a:lnTo>
                    <a:pt x="11969" y="1874"/>
                  </a:lnTo>
                  <a:lnTo>
                    <a:pt x="11977" y="1883"/>
                  </a:lnTo>
                  <a:lnTo>
                    <a:pt x="11978" y="1871"/>
                  </a:lnTo>
                  <a:lnTo>
                    <a:pt x="11988" y="1865"/>
                  </a:lnTo>
                  <a:lnTo>
                    <a:pt x="11989" y="1854"/>
                  </a:lnTo>
                  <a:lnTo>
                    <a:pt x="12000" y="1853"/>
                  </a:lnTo>
                  <a:lnTo>
                    <a:pt x="12008" y="1860"/>
                  </a:lnTo>
                  <a:lnTo>
                    <a:pt x="12017" y="1867"/>
                  </a:lnTo>
                  <a:lnTo>
                    <a:pt x="12027" y="1872"/>
                  </a:lnTo>
                  <a:lnTo>
                    <a:pt x="12034" y="1881"/>
                  </a:lnTo>
                  <a:lnTo>
                    <a:pt x="12034" y="1870"/>
                  </a:lnTo>
                  <a:lnTo>
                    <a:pt x="12027" y="1861"/>
                  </a:lnTo>
                  <a:lnTo>
                    <a:pt x="12037" y="1857"/>
                  </a:lnTo>
                  <a:lnTo>
                    <a:pt x="12027" y="1853"/>
                  </a:lnTo>
                  <a:lnTo>
                    <a:pt x="12035" y="1845"/>
                  </a:lnTo>
                  <a:lnTo>
                    <a:pt x="12024" y="1845"/>
                  </a:lnTo>
                  <a:lnTo>
                    <a:pt x="12013" y="1846"/>
                  </a:lnTo>
                  <a:lnTo>
                    <a:pt x="12003" y="1843"/>
                  </a:lnTo>
                  <a:lnTo>
                    <a:pt x="11994" y="1836"/>
                  </a:lnTo>
                  <a:lnTo>
                    <a:pt x="11986" y="1829"/>
                  </a:lnTo>
                  <a:lnTo>
                    <a:pt x="11996" y="1824"/>
                  </a:lnTo>
                  <a:lnTo>
                    <a:pt x="12004" y="1832"/>
                  </a:lnTo>
                  <a:lnTo>
                    <a:pt x="12003" y="1820"/>
                  </a:lnTo>
                  <a:lnTo>
                    <a:pt x="12013" y="1824"/>
                  </a:lnTo>
                  <a:lnTo>
                    <a:pt x="12022" y="1832"/>
                  </a:lnTo>
                  <a:lnTo>
                    <a:pt x="12027" y="1821"/>
                  </a:lnTo>
                  <a:lnTo>
                    <a:pt x="12038" y="1819"/>
                  </a:lnTo>
                  <a:lnTo>
                    <a:pt x="12048" y="1821"/>
                  </a:lnTo>
                  <a:lnTo>
                    <a:pt x="12051" y="1832"/>
                  </a:lnTo>
                  <a:lnTo>
                    <a:pt x="12060" y="1839"/>
                  </a:lnTo>
                  <a:lnTo>
                    <a:pt x="12055" y="1829"/>
                  </a:lnTo>
                  <a:lnTo>
                    <a:pt x="12065" y="1826"/>
                  </a:lnTo>
                  <a:lnTo>
                    <a:pt x="12076" y="1829"/>
                  </a:lnTo>
                  <a:lnTo>
                    <a:pt x="12087" y="1831"/>
                  </a:lnTo>
                  <a:lnTo>
                    <a:pt x="12084" y="1842"/>
                  </a:lnTo>
                  <a:lnTo>
                    <a:pt x="12074" y="1844"/>
                  </a:lnTo>
                  <a:lnTo>
                    <a:pt x="12063" y="1845"/>
                  </a:lnTo>
                  <a:lnTo>
                    <a:pt x="12052" y="1849"/>
                  </a:lnTo>
                  <a:lnTo>
                    <a:pt x="12063" y="1848"/>
                  </a:lnTo>
                  <a:lnTo>
                    <a:pt x="12075" y="1846"/>
                  </a:lnTo>
                  <a:lnTo>
                    <a:pt x="12085" y="1843"/>
                  </a:lnTo>
                  <a:lnTo>
                    <a:pt x="12094" y="1851"/>
                  </a:lnTo>
                  <a:lnTo>
                    <a:pt x="12103" y="1857"/>
                  </a:lnTo>
                  <a:lnTo>
                    <a:pt x="12114" y="1857"/>
                  </a:lnTo>
                  <a:lnTo>
                    <a:pt x="12124" y="1854"/>
                  </a:lnTo>
                  <a:lnTo>
                    <a:pt x="12114" y="1851"/>
                  </a:lnTo>
                  <a:lnTo>
                    <a:pt x="12104" y="1845"/>
                  </a:lnTo>
                  <a:lnTo>
                    <a:pt x="12115" y="1843"/>
                  </a:lnTo>
                  <a:lnTo>
                    <a:pt x="12109" y="1832"/>
                  </a:lnTo>
                  <a:lnTo>
                    <a:pt x="12119" y="1828"/>
                  </a:lnTo>
                  <a:lnTo>
                    <a:pt x="12128" y="1821"/>
                  </a:lnTo>
                  <a:lnTo>
                    <a:pt x="12130" y="1810"/>
                  </a:lnTo>
                  <a:lnTo>
                    <a:pt x="12139" y="1803"/>
                  </a:lnTo>
                  <a:lnTo>
                    <a:pt x="12149" y="1797"/>
                  </a:lnTo>
                  <a:lnTo>
                    <a:pt x="12160" y="1797"/>
                  </a:lnTo>
                  <a:lnTo>
                    <a:pt x="12171" y="1799"/>
                  </a:lnTo>
                  <a:lnTo>
                    <a:pt x="12162" y="1793"/>
                  </a:lnTo>
                  <a:lnTo>
                    <a:pt x="12169" y="1784"/>
                  </a:lnTo>
                  <a:lnTo>
                    <a:pt x="12176" y="1775"/>
                  </a:lnTo>
                  <a:lnTo>
                    <a:pt x="12186" y="1778"/>
                  </a:lnTo>
                  <a:lnTo>
                    <a:pt x="12197" y="1782"/>
                  </a:lnTo>
                  <a:lnTo>
                    <a:pt x="12191" y="1772"/>
                  </a:lnTo>
                  <a:lnTo>
                    <a:pt x="12180" y="1768"/>
                  </a:lnTo>
                  <a:lnTo>
                    <a:pt x="12170" y="1764"/>
                  </a:lnTo>
                  <a:lnTo>
                    <a:pt x="12175" y="1754"/>
                  </a:lnTo>
                  <a:lnTo>
                    <a:pt x="12184" y="1760"/>
                  </a:lnTo>
                  <a:lnTo>
                    <a:pt x="12193" y="1754"/>
                  </a:lnTo>
                  <a:lnTo>
                    <a:pt x="12189" y="1743"/>
                  </a:lnTo>
                  <a:lnTo>
                    <a:pt x="12200" y="1740"/>
                  </a:lnTo>
                  <a:lnTo>
                    <a:pt x="12208" y="1748"/>
                  </a:lnTo>
                  <a:lnTo>
                    <a:pt x="12218" y="1744"/>
                  </a:lnTo>
                  <a:lnTo>
                    <a:pt x="12210" y="1752"/>
                  </a:lnTo>
                  <a:lnTo>
                    <a:pt x="12221" y="1748"/>
                  </a:lnTo>
                  <a:lnTo>
                    <a:pt x="12229" y="1755"/>
                  </a:lnTo>
                  <a:lnTo>
                    <a:pt x="12233" y="1744"/>
                  </a:lnTo>
                  <a:lnTo>
                    <a:pt x="12244" y="1746"/>
                  </a:lnTo>
                  <a:lnTo>
                    <a:pt x="12255" y="1749"/>
                  </a:lnTo>
                  <a:lnTo>
                    <a:pt x="12266" y="1750"/>
                  </a:lnTo>
                  <a:lnTo>
                    <a:pt x="12261" y="1761"/>
                  </a:lnTo>
                  <a:lnTo>
                    <a:pt x="12251" y="1767"/>
                  </a:lnTo>
                  <a:lnTo>
                    <a:pt x="12244" y="1776"/>
                  </a:lnTo>
                  <a:lnTo>
                    <a:pt x="12236" y="1783"/>
                  </a:lnTo>
                  <a:lnTo>
                    <a:pt x="12227" y="1790"/>
                  </a:lnTo>
                  <a:lnTo>
                    <a:pt x="12219" y="1798"/>
                  </a:lnTo>
                  <a:lnTo>
                    <a:pt x="12229" y="1801"/>
                  </a:lnTo>
                  <a:lnTo>
                    <a:pt x="12223" y="1810"/>
                  </a:lnTo>
                  <a:lnTo>
                    <a:pt x="12225" y="1821"/>
                  </a:lnTo>
                  <a:lnTo>
                    <a:pt x="12215" y="1826"/>
                  </a:lnTo>
                  <a:lnTo>
                    <a:pt x="12210" y="1837"/>
                  </a:lnTo>
                  <a:lnTo>
                    <a:pt x="12215" y="1848"/>
                  </a:lnTo>
                  <a:lnTo>
                    <a:pt x="12217" y="1837"/>
                  </a:lnTo>
                  <a:lnTo>
                    <a:pt x="12223" y="1847"/>
                  </a:lnTo>
                  <a:lnTo>
                    <a:pt x="12230" y="1838"/>
                  </a:lnTo>
                  <a:lnTo>
                    <a:pt x="12238" y="1830"/>
                  </a:lnTo>
                  <a:lnTo>
                    <a:pt x="12246" y="1822"/>
                  </a:lnTo>
                  <a:lnTo>
                    <a:pt x="12245" y="1810"/>
                  </a:lnTo>
                  <a:lnTo>
                    <a:pt x="12253" y="1802"/>
                  </a:lnTo>
                  <a:lnTo>
                    <a:pt x="12261" y="1794"/>
                  </a:lnTo>
                  <a:lnTo>
                    <a:pt x="12270" y="1788"/>
                  </a:lnTo>
                  <a:lnTo>
                    <a:pt x="12276" y="1778"/>
                  </a:lnTo>
                  <a:lnTo>
                    <a:pt x="12283" y="1769"/>
                  </a:lnTo>
                  <a:lnTo>
                    <a:pt x="12291" y="1760"/>
                  </a:lnTo>
                  <a:lnTo>
                    <a:pt x="12299" y="1752"/>
                  </a:lnTo>
                  <a:lnTo>
                    <a:pt x="12308" y="1745"/>
                  </a:lnTo>
                  <a:lnTo>
                    <a:pt x="12319" y="1746"/>
                  </a:lnTo>
                  <a:lnTo>
                    <a:pt x="12315" y="1757"/>
                  </a:lnTo>
                  <a:lnTo>
                    <a:pt x="12316" y="1769"/>
                  </a:lnTo>
                  <a:lnTo>
                    <a:pt x="12306" y="1774"/>
                  </a:lnTo>
                  <a:lnTo>
                    <a:pt x="12296" y="1779"/>
                  </a:lnTo>
                  <a:lnTo>
                    <a:pt x="12307" y="1777"/>
                  </a:lnTo>
                  <a:lnTo>
                    <a:pt x="12312" y="1787"/>
                  </a:lnTo>
                  <a:lnTo>
                    <a:pt x="12310" y="1799"/>
                  </a:lnTo>
                  <a:lnTo>
                    <a:pt x="12306" y="1809"/>
                  </a:lnTo>
                  <a:lnTo>
                    <a:pt x="12316" y="1806"/>
                  </a:lnTo>
                  <a:lnTo>
                    <a:pt x="12324" y="1798"/>
                  </a:lnTo>
                  <a:lnTo>
                    <a:pt x="12335" y="1800"/>
                  </a:lnTo>
                  <a:lnTo>
                    <a:pt x="12335" y="1788"/>
                  </a:lnTo>
                  <a:lnTo>
                    <a:pt x="12346" y="1785"/>
                  </a:lnTo>
                  <a:lnTo>
                    <a:pt x="12340" y="1775"/>
                  </a:lnTo>
                  <a:lnTo>
                    <a:pt x="12349" y="1768"/>
                  </a:lnTo>
                  <a:lnTo>
                    <a:pt x="12356" y="1758"/>
                  </a:lnTo>
                  <a:lnTo>
                    <a:pt x="12367" y="1760"/>
                  </a:lnTo>
                  <a:lnTo>
                    <a:pt x="12377" y="1762"/>
                  </a:lnTo>
                  <a:lnTo>
                    <a:pt x="12367" y="1759"/>
                  </a:lnTo>
                  <a:lnTo>
                    <a:pt x="12358" y="1753"/>
                  </a:lnTo>
                  <a:lnTo>
                    <a:pt x="12347" y="1750"/>
                  </a:lnTo>
                  <a:lnTo>
                    <a:pt x="12357" y="1745"/>
                  </a:lnTo>
                  <a:lnTo>
                    <a:pt x="12348" y="1738"/>
                  </a:lnTo>
                  <a:lnTo>
                    <a:pt x="12359" y="1736"/>
                  </a:lnTo>
                  <a:lnTo>
                    <a:pt x="12367" y="1743"/>
                  </a:lnTo>
                  <a:lnTo>
                    <a:pt x="12365" y="1732"/>
                  </a:lnTo>
                  <a:lnTo>
                    <a:pt x="12374" y="1726"/>
                  </a:lnTo>
                  <a:lnTo>
                    <a:pt x="12384" y="1731"/>
                  </a:lnTo>
                  <a:lnTo>
                    <a:pt x="12395" y="1731"/>
                  </a:lnTo>
                  <a:lnTo>
                    <a:pt x="12405" y="1727"/>
                  </a:lnTo>
                  <a:lnTo>
                    <a:pt x="12406" y="1739"/>
                  </a:lnTo>
                  <a:lnTo>
                    <a:pt x="12417" y="1738"/>
                  </a:lnTo>
                  <a:lnTo>
                    <a:pt x="12428" y="1740"/>
                  </a:lnTo>
                  <a:lnTo>
                    <a:pt x="12423" y="1751"/>
                  </a:lnTo>
                  <a:lnTo>
                    <a:pt x="12414" y="1758"/>
                  </a:lnTo>
                  <a:lnTo>
                    <a:pt x="12404" y="1762"/>
                  </a:lnTo>
                  <a:lnTo>
                    <a:pt x="12393" y="1760"/>
                  </a:lnTo>
                  <a:lnTo>
                    <a:pt x="12382" y="1762"/>
                  </a:lnTo>
                  <a:lnTo>
                    <a:pt x="12393" y="1765"/>
                  </a:lnTo>
                  <a:lnTo>
                    <a:pt x="12404" y="1768"/>
                  </a:lnTo>
                  <a:lnTo>
                    <a:pt x="12394" y="1774"/>
                  </a:lnTo>
                  <a:lnTo>
                    <a:pt x="12385" y="1780"/>
                  </a:lnTo>
                  <a:lnTo>
                    <a:pt x="12374" y="1782"/>
                  </a:lnTo>
                  <a:lnTo>
                    <a:pt x="12385" y="1782"/>
                  </a:lnTo>
                  <a:lnTo>
                    <a:pt x="12396" y="1779"/>
                  </a:lnTo>
                  <a:lnTo>
                    <a:pt x="12406" y="1774"/>
                  </a:lnTo>
                  <a:lnTo>
                    <a:pt x="12408" y="1785"/>
                  </a:lnTo>
                  <a:lnTo>
                    <a:pt x="12398" y="1791"/>
                  </a:lnTo>
                  <a:lnTo>
                    <a:pt x="12388" y="1797"/>
                  </a:lnTo>
                  <a:lnTo>
                    <a:pt x="12400" y="1797"/>
                  </a:lnTo>
                  <a:lnTo>
                    <a:pt x="12410" y="1795"/>
                  </a:lnTo>
                  <a:lnTo>
                    <a:pt x="12421" y="1797"/>
                  </a:lnTo>
                  <a:lnTo>
                    <a:pt x="12423" y="1786"/>
                  </a:lnTo>
                  <a:lnTo>
                    <a:pt x="12427" y="1775"/>
                  </a:lnTo>
                  <a:lnTo>
                    <a:pt x="12433" y="1765"/>
                  </a:lnTo>
                  <a:lnTo>
                    <a:pt x="12440" y="1756"/>
                  </a:lnTo>
                  <a:lnTo>
                    <a:pt x="12451" y="1752"/>
                  </a:lnTo>
                  <a:lnTo>
                    <a:pt x="12462" y="1754"/>
                  </a:lnTo>
                  <a:lnTo>
                    <a:pt x="12472" y="1758"/>
                  </a:lnTo>
                  <a:lnTo>
                    <a:pt x="12472" y="1770"/>
                  </a:lnTo>
                  <a:lnTo>
                    <a:pt x="12483" y="1773"/>
                  </a:lnTo>
                  <a:lnTo>
                    <a:pt x="12494" y="1771"/>
                  </a:lnTo>
                  <a:lnTo>
                    <a:pt x="12504" y="1774"/>
                  </a:lnTo>
                  <a:lnTo>
                    <a:pt x="12497" y="1783"/>
                  </a:lnTo>
                  <a:lnTo>
                    <a:pt x="12507" y="1778"/>
                  </a:lnTo>
                  <a:lnTo>
                    <a:pt x="12517" y="1772"/>
                  </a:lnTo>
                  <a:lnTo>
                    <a:pt x="12527" y="1775"/>
                  </a:lnTo>
                  <a:lnTo>
                    <a:pt x="12535" y="1783"/>
                  </a:lnTo>
                  <a:lnTo>
                    <a:pt x="12527" y="1791"/>
                  </a:lnTo>
                  <a:lnTo>
                    <a:pt x="12516" y="1792"/>
                  </a:lnTo>
                  <a:lnTo>
                    <a:pt x="12527" y="1794"/>
                  </a:lnTo>
                  <a:lnTo>
                    <a:pt x="12537" y="1791"/>
                  </a:lnTo>
                  <a:lnTo>
                    <a:pt x="12549" y="1792"/>
                  </a:lnTo>
                  <a:lnTo>
                    <a:pt x="12557" y="1799"/>
                  </a:lnTo>
                  <a:lnTo>
                    <a:pt x="12567" y="1804"/>
                  </a:lnTo>
                  <a:lnTo>
                    <a:pt x="12577" y="1809"/>
                  </a:lnTo>
                  <a:lnTo>
                    <a:pt x="12579" y="1820"/>
                  </a:lnTo>
                  <a:lnTo>
                    <a:pt x="12568" y="1824"/>
                  </a:lnTo>
                  <a:lnTo>
                    <a:pt x="12557" y="1826"/>
                  </a:lnTo>
                  <a:lnTo>
                    <a:pt x="12547" y="1827"/>
                  </a:lnTo>
                  <a:lnTo>
                    <a:pt x="12537" y="1833"/>
                  </a:lnTo>
                  <a:lnTo>
                    <a:pt x="12530" y="1841"/>
                  </a:lnTo>
                  <a:lnTo>
                    <a:pt x="12520" y="1845"/>
                  </a:lnTo>
                  <a:lnTo>
                    <a:pt x="12509" y="1848"/>
                  </a:lnTo>
                  <a:lnTo>
                    <a:pt x="12498" y="1845"/>
                  </a:lnTo>
                  <a:lnTo>
                    <a:pt x="12487" y="1844"/>
                  </a:lnTo>
                  <a:lnTo>
                    <a:pt x="12476" y="1843"/>
                  </a:lnTo>
                  <a:lnTo>
                    <a:pt x="12465" y="1840"/>
                  </a:lnTo>
                  <a:lnTo>
                    <a:pt x="12454" y="1839"/>
                  </a:lnTo>
                  <a:lnTo>
                    <a:pt x="12444" y="1836"/>
                  </a:lnTo>
                  <a:lnTo>
                    <a:pt x="12432" y="1834"/>
                  </a:lnTo>
                  <a:lnTo>
                    <a:pt x="12440" y="1843"/>
                  </a:lnTo>
                  <a:lnTo>
                    <a:pt x="12451" y="1847"/>
                  </a:lnTo>
                  <a:lnTo>
                    <a:pt x="12462" y="1848"/>
                  </a:lnTo>
                  <a:lnTo>
                    <a:pt x="12472" y="1853"/>
                  </a:lnTo>
                  <a:lnTo>
                    <a:pt x="12483" y="1854"/>
                  </a:lnTo>
                  <a:lnTo>
                    <a:pt x="12493" y="1858"/>
                  </a:lnTo>
                  <a:lnTo>
                    <a:pt x="12485" y="1865"/>
                  </a:lnTo>
                  <a:lnTo>
                    <a:pt x="12496" y="1866"/>
                  </a:lnTo>
                  <a:lnTo>
                    <a:pt x="12501" y="1876"/>
                  </a:lnTo>
                  <a:lnTo>
                    <a:pt x="12492" y="1883"/>
                  </a:lnTo>
                  <a:lnTo>
                    <a:pt x="12483" y="1889"/>
                  </a:lnTo>
                  <a:lnTo>
                    <a:pt x="12494" y="1887"/>
                  </a:lnTo>
                  <a:lnTo>
                    <a:pt x="12504" y="1884"/>
                  </a:lnTo>
                  <a:lnTo>
                    <a:pt x="12516" y="1881"/>
                  </a:lnTo>
                  <a:lnTo>
                    <a:pt x="12510" y="1891"/>
                  </a:lnTo>
                  <a:lnTo>
                    <a:pt x="12520" y="1887"/>
                  </a:lnTo>
                  <a:lnTo>
                    <a:pt x="12523" y="1893"/>
                  </a:lnTo>
                  <a:lnTo>
                    <a:pt x="12527" y="1904"/>
                  </a:lnTo>
                  <a:lnTo>
                    <a:pt x="12523" y="1915"/>
                  </a:lnTo>
                  <a:lnTo>
                    <a:pt x="12514" y="1922"/>
                  </a:lnTo>
                  <a:lnTo>
                    <a:pt x="12503" y="1923"/>
                  </a:lnTo>
                  <a:lnTo>
                    <a:pt x="12494" y="1930"/>
                  </a:lnTo>
                  <a:lnTo>
                    <a:pt x="12483" y="1932"/>
                  </a:lnTo>
                  <a:lnTo>
                    <a:pt x="12472" y="1936"/>
                  </a:lnTo>
                  <a:lnTo>
                    <a:pt x="12473" y="1948"/>
                  </a:lnTo>
                  <a:lnTo>
                    <a:pt x="12467" y="1958"/>
                  </a:lnTo>
                  <a:lnTo>
                    <a:pt x="12459" y="1966"/>
                  </a:lnTo>
                  <a:lnTo>
                    <a:pt x="12451" y="1962"/>
                  </a:lnTo>
                  <a:lnTo>
                    <a:pt x="12444" y="1955"/>
                  </a:lnTo>
                  <a:lnTo>
                    <a:pt x="12446" y="1943"/>
                  </a:lnTo>
                  <a:lnTo>
                    <a:pt x="12469" y="1923"/>
                  </a:lnTo>
                  <a:lnTo>
                    <a:pt x="12476" y="1914"/>
                  </a:lnTo>
                  <a:lnTo>
                    <a:pt x="12464" y="1890"/>
                  </a:lnTo>
                  <a:lnTo>
                    <a:pt x="12416" y="1868"/>
                  </a:lnTo>
                  <a:lnTo>
                    <a:pt x="12405" y="1863"/>
                  </a:lnTo>
                  <a:lnTo>
                    <a:pt x="12396" y="1854"/>
                  </a:lnTo>
                  <a:lnTo>
                    <a:pt x="12388" y="1845"/>
                  </a:lnTo>
                  <a:lnTo>
                    <a:pt x="12376" y="1845"/>
                  </a:lnTo>
                  <a:lnTo>
                    <a:pt x="12367" y="1852"/>
                  </a:lnTo>
                  <a:lnTo>
                    <a:pt x="12356" y="1856"/>
                  </a:lnTo>
                  <a:lnTo>
                    <a:pt x="12346" y="1862"/>
                  </a:lnTo>
                  <a:lnTo>
                    <a:pt x="12335" y="1863"/>
                  </a:lnTo>
                  <a:lnTo>
                    <a:pt x="12324" y="1859"/>
                  </a:lnTo>
                  <a:lnTo>
                    <a:pt x="12314" y="1859"/>
                  </a:lnTo>
                  <a:lnTo>
                    <a:pt x="12303" y="1861"/>
                  </a:lnTo>
                  <a:lnTo>
                    <a:pt x="12297" y="1872"/>
                  </a:lnTo>
                  <a:lnTo>
                    <a:pt x="12289" y="1879"/>
                  </a:lnTo>
                  <a:lnTo>
                    <a:pt x="12280" y="1886"/>
                  </a:lnTo>
                  <a:lnTo>
                    <a:pt x="12273" y="1896"/>
                  </a:lnTo>
                  <a:lnTo>
                    <a:pt x="12267" y="1906"/>
                  </a:lnTo>
                  <a:lnTo>
                    <a:pt x="12265" y="1917"/>
                  </a:lnTo>
                  <a:lnTo>
                    <a:pt x="12262" y="1929"/>
                  </a:lnTo>
                  <a:lnTo>
                    <a:pt x="12257" y="1940"/>
                  </a:lnTo>
                  <a:lnTo>
                    <a:pt x="12259" y="1951"/>
                  </a:lnTo>
                  <a:lnTo>
                    <a:pt x="12260" y="1963"/>
                  </a:lnTo>
                  <a:lnTo>
                    <a:pt x="12257" y="1974"/>
                  </a:lnTo>
                  <a:lnTo>
                    <a:pt x="12248" y="1981"/>
                  </a:lnTo>
                  <a:lnTo>
                    <a:pt x="12237" y="1982"/>
                  </a:lnTo>
                  <a:lnTo>
                    <a:pt x="12228" y="1989"/>
                  </a:lnTo>
                  <a:lnTo>
                    <a:pt x="12223" y="2000"/>
                  </a:lnTo>
                  <a:lnTo>
                    <a:pt x="12218" y="2010"/>
                  </a:lnTo>
                  <a:lnTo>
                    <a:pt x="12210" y="2018"/>
                  </a:lnTo>
                  <a:lnTo>
                    <a:pt x="12203" y="2009"/>
                  </a:lnTo>
                  <a:lnTo>
                    <a:pt x="12192" y="2004"/>
                  </a:lnTo>
                  <a:lnTo>
                    <a:pt x="12173" y="2000"/>
                  </a:lnTo>
                  <a:lnTo>
                    <a:pt x="12165" y="1992"/>
                  </a:lnTo>
                  <a:lnTo>
                    <a:pt x="12154" y="1988"/>
                  </a:lnTo>
                  <a:lnTo>
                    <a:pt x="12142" y="1989"/>
                  </a:lnTo>
                  <a:lnTo>
                    <a:pt x="12135" y="2001"/>
                  </a:lnTo>
                  <a:lnTo>
                    <a:pt x="12122" y="2003"/>
                  </a:lnTo>
                  <a:lnTo>
                    <a:pt x="12098" y="2003"/>
                  </a:lnTo>
                  <a:lnTo>
                    <a:pt x="12083" y="2003"/>
                  </a:lnTo>
                  <a:lnTo>
                    <a:pt x="12071" y="1999"/>
                  </a:lnTo>
                  <a:lnTo>
                    <a:pt x="12058" y="2000"/>
                  </a:lnTo>
                  <a:lnTo>
                    <a:pt x="12055" y="1988"/>
                  </a:lnTo>
                  <a:lnTo>
                    <a:pt x="12047" y="1978"/>
                  </a:lnTo>
                  <a:lnTo>
                    <a:pt x="12041" y="1968"/>
                  </a:lnTo>
                  <a:lnTo>
                    <a:pt x="12032" y="1958"/>
                  </a:lnTo>
                  <a:lnTo>
                    <a:pt x="12013" y="1937"/>
                  </a:lnTo>
                  <a:lnTo>
                    <a:pt x="12000" y="1935"/>
                  </a:lnTo>
                  <a:lnTo>
                    <a:pt x="11981" y="1939"/>
                  </a:lnTo>
                  <a:lnTo>
                    <a:pt x="11978" y="1953"/>
                  </a:lnTo>
                  <a:lnTo>
                    <a:pt x="11967" y="1959"/>
                  </a:lnTo>
                  <a:lnTo>
                    <a:pt x="11948" y="1961"/>
                  </a:lnTo>
                  <a:lnTo>
                    <a:pt x="11924" y="1968"/>
                  </a:lnTo>
                  <a:lnTo>
                    <a:pt x="11933" y="1977"/>
                  </a:lnTo>
                  <a:lnTo>
                    <a:pt x="11934" y="1994"/>
                  </a:lnTo>
                  <a:lnTo>
                    <a:pt x="11923" y="2010"/>
                  </a:lnTo>
                  <a:lnTo>
                    <a:pt x="11914" y="2019"/>
                  </a:lnTo>
                  <a:lnTo>
                    <a:pt x="11920" y="2031"/>
                  </a:lnTo>
                  <a:lnTo>
                    <a:pt x="11910" y="2040"/>
                  </a:lnTo>
                  <a:lnTo>
                    <a:pt x="11898" y="2036"/>
                  </a:lnTo>
                  <a:lnTo>
                    <a:pt x="11880" y="2031"/>
                  </a:lnTo>
                  <a:lnTo>
                    <a:pt x="11854" y="2022"/>
                  </a:lnTo>
                  <a:lnTo>
                    <a:pt x="11832" y="2024"/>
                  </a:lnTo>
                  <a:lnTo>
                    <a:pt x="11819" y="2015"/>
                  </a:lnTo>
                  <a:lnTo>
                    <a:pt x="11802" y="2020"/>
                  </a:lnTo>
                  <a:lnTo>
                    <a:pt x="11801" y="2034"/>
                  </a:lnTo>
                  <a:lnTo>
                    <a:pt x="11804" y="2058"/>
                  </a:lnTo>
                  <a:lnTo>
                    <a:pt x="11793" y="2075"/>
                  </a:lnTo>
                  <a:lnTo>
                    <a:pt x="11780" y="2079"/>
                  </a:lnTo>
                  <a:lnTo>
                    <a:pt x="11758" y="2069"/>
                  </a:lnTo>
                  <a:lnTo>
                    <a:pt x="11745" y="2074"/>
                  </a:lnTo>
                  <a:lnTo>
                    <a:pt x="11735" y="2080"/>
                  </a:lnTo>
                  <a:lnTo>
                    <a:pt x="11719" y="2089"/>
                  </a:lnTo>
                  <a:lnTo>
                    <a:pt x="11712" y="2107"/>
                  </a:lnTo>
                  <a:lnTo>
                    <a:pt x="11708" y="2118"/>
                  </a:lnTo>
                  <a:lnTo>
                    <a:pt x="11699" y="2131"/>
                  </a:lnTo>
                  <a:lnTo>
                    <a:pt x="11684" y="2132"/>
                  </a:lnTo>
                  <a:lnTo>
                    <a:pt x="11697" y="2164"/>
                  </a:lnTo>
                  <a:lnTo>
                    <a:pt x="11698" y="2184"/>
                  </a:lnTo>
                  <a:lnTo>
                    <a:pt x="11685" y="2191"/>
                  </a:lnTo>
                  <a:lnTo>
                    <a:pt x="11677" y="2199"/>
                  </a:lnTo>
                  <a:lnTo>
                    <a:pt x="11652" y="2233"/>
                  </a:lnTo>
                  <a:lnTo>
                    <a:pt x="11642" y="2240"/>
                  </a:lnTo>
                  <a:lnTo>
                    <a:pt x="11642" y="2260"/>
                  </a:lnTo>
                  <a:lnTo>
                    <a:pt x="11617" y="2280"/>
                  </a:lnTo>
                  <a:lnTo>
                    <a:pt x="11590" y="2282"/>
                  </a:lnTo>
                  <a:lnTo>
                    <a:pt x="11588" y="2296"/>
                  </a:lnTo>
                  <a:lnTo>
                    <a:pt x="11591" y="2314"/>
                  </a:lnTo>
                  <a:lnTo>
                    <a:pt x="11587" y="2328"/>
                  </a:lnTo>
                  <a:lnTo>
                    <a:pt x="11584" y="2347"/>
                  </a:lnTo>
                  <a:lnTo>
                    <a:pt x="11584" y="2359"/>
                  </a:lnTo>
                  <a:lnTo>
                    <a:pt x="11577" y="2376"/>
                  </a:lnTo>
                  <a:lnTo>
                    <a:pt x="11574" y="2389"/>
                  </a:lnTo>
                  <a:lnTo>
                    <a:pt x="11574" y="2389"/>
                  </a:lnTo>
                  <a:lnTo>
                    <a:pt x="11566" y="2398"/>
                  </a:lnTo>
                  <a:lnTo>
                    <a:pt x="11554" y="2414"/>
                  </a:lnTo>
                  <a:lnTo>
                    <a:pt x="11547" y="2424"/>
                  </a:lnTo>
                  <a:lnTo>
                    <a:pt x="11537" y="2439"/>
                  </a:lnTo>
                  <a:lnTo>
                    <a:pt x="11547" y="2453"/>
                  </a:lnTo>
                  <a:lnTo>
                    <a:pt x="11559" y="2456"/>
                  </a:lnTo>
                  <a:lnTo>
                    <a:pt x="11563" y="2485"/>
                  </a:lnTo>
                  <a:lnTo>
                    <a:pt x="11557" y="2496"/>
                  </a:lnTo>
                  <a:lnTo>
                    <a:pt x="11539" y="2501"/>
                  </a:lnTo>
                  <a:lnTo>
                    <a:pt x="11508" y="2496"/>
                  </a:lnTo>
                  <a:lnTo>
                    <a:pt x="11494" y="2498"/>
                  </a:lnTo>
                  <a:lnTo>
                    <a:pt x="11479" y="2505"/>
                  </a:lnTo>
                  <a:lnTo>
                    <a:pt x="11469" y="2516"/>
                  </a:lnTo>
                  <a:lnTo>
                    <a:pt x="11454" y="2534"/>
                  </a:lnTo>
                  <a:lnTo>
                    <a:pt x="11443" y="2547"/>
                  </a:lnTo>
                  <a:lnTo>
                    <a:pt x="11447" y="2558"/>
                  </a:lnTo>
                  <a:lnTo>
                    <a:pt x="11438" y="2572"/>
                  </a:lnTo>
                  <a:lnTo>
                    <a:pt x="11432" y="2580"/>
                  </a:lnTo>
                  <a:lnTo>
                    <a:pt x="11438" y="2591"/>
                  </a:lnTo>
                  <a:lnTo>
                    <a:pt x="11446" y="2605"/>
                  </a:lnTo>
                  <a:lnTo>
                    <a:pt x="11440" y="2615"/>
                  </a:lnTo>
                  <a:lnTo>
                    <a:pt x="11441" y="2627"/>
                  </a:lnTo>
                  <a:lnTo>
                    <a:pt x="11440" y="2639"/>
                  </a:lnTo>
                  <a:lnTo>
                    <a:pt x="11439" y="2651"/>
                  </a:lnTo>
                  <a:lnTo>
                    <a:pt x="11445" y="2663"/>
                  </a:lnTo>
                  <a:lnTo>
                    <a:pt x="11449" y="2674"/>
                  </a:lnTo>
                  <a:lnTo>
                    <a:pt x="11452" y="2680"/>
                  </a:lnTo>
                  <a:lnTo>
                    <a:pt x="11450" y="2693"/>
                  </a:lnTo>
                  <a:lnTo>
                    <a:pt x="11448" y="2704"/>
                  </a:lnTo>
                  <a:lnTo>
                    <a:pt x="11445" y="2716"/>
                  </a:lnTo>
                  <a:lnTo>
                    <a:pt x="11443" y="2729"/>
                  </a:lnTo>
                  <a:lnTo>
                    <a:pt x="11448" y="2740"/>
                  </a:lnTo>
                  <a:lnTo>
                    <a:pt x="11456" y="2747"/>
                  </a:lnTo>
                  <a:lnTo>
                    <a:pt x="11468" y="2750"/>
                  </a:lnTo>
                  <a:lnTo>
                    <a:pt x="11477" y="2759"/>
                  </a:lnTo>
                  <a:lnTo>
                    <a:pt x="11484" y="2768"/>
                  </a:lnTo>
                  <a:lnTo>
                    <a:pt x="11484" y="2780"/>
                  </a:lnTo>
                  <a:lnTo>
                    <a:pt x="11478" y="2790"/>
                  </a:lnTo>
                  <a:lnTo>
                    <a:pt x="11475" y="2800"/>
                  </a:lnTo>
                  <a:lnTo>
                    <a:pt x="11464" y="2800"/>
                  </a:lnTo>
                  <a:lnTo>
                    <a:pt x="11452" y="2803"/>
                  </a:lnTo>
                  <a:lnTo>
                    <a:pt x="11453" y="2815"/>
                  </a:lnTo>
                  <a:lnTo>
                    <a:pt x="11456" y="2826"/>
                  </a:lnTo>
                  <a:lnTo>
                    <a:pt x="11462" y="2836"/>
                  </a:lnTo>
                  <a:lnTo>
                    <a:pt x="11467" y="2847"/>
                  </a:lnTo>
                  <a:lnTo>
                    <a:pt x="11471" y="2858"/>
                  </a:lnTo>
                  <a:lnTo>
                    <a:pt x="11466" y="2869"/>
                  </a:lnTo>
                  <a:lnTo>
                    <a:pt x="11465" y="2880"/>
                  </a:lnTo>
                  <a:lnTo>
                    <a:pt x="11464" y="2892"/>
                  </a:lnTo>
                  <a:lnTo>
                    <a:pt x="11457" y="2901"/>
                  </a:lnTo>
                  <a:lnTo>
                    <a:pt x="11448" y="2909"/>
                  </a:lnTo>
                  <a:lnTo>
                    <a:pt x="11438" y="2913"/>
                  </a:lnTo>
                  <a:lnTo>
                    <a:pt x="11427" y="2914"/>
                  </a:lnTo>
                  <a:lnTo>
                    <a:pt x="11425" y="2917"/>
                  </a:lnTo>
                  <a:lnTo>
                    <a:pt x="11429" y="2922"/>
                  </a:lnTo>
                  <a:lnTo>
                    <a:pt x="11426" y="2934"/>
                  </a:lnTo>
                  <a:lnTo>
                    <a:pt x="11416" y="2939"/>
                  </a:lnTo>
                  <a:lnTo>
                    <a:pt x="11418" y="2951"/>
                  </a:lnTo>
                  <a:lnTo>
                    <a:pt x="11421" y="2962"/>
                  </a:lnTo>
                  <a:lnTo>
                    <a:pt x="11424" y="2974"/>
                  </a:lnTo>
                  <a:lnTo>
                    <a:pt x="11423" y="2975"/>
                  </a:lnTo>
                  <a:lnTo>
                    <a:pt x="11420" y="2986"/>
                  </a:lnTo>
                  <a:lnTo>
                    <a:pt x="11416" y="2997"/>
                  </a:lnTo>
                  <a:lnTo>
                    <a:pt x="11413" y="3006"/>
                  </a:lnTo>
                  <a:lnTo>
                    <a:pt x="11402" y="3008"/>
                  </a:lnTo>
                  <a:lnTo>
                    <a:pt x="11401" y="2999"/>
                  </a:lnTo>
                  <a:lnTo>
                    <a:pt x="11396" y="2988"/>
                  </a:lnTo>
                  <a:lnTo>
                    <a:pt x="11386" y="2987"/>
                  </a:lnTo>
                  <a:lnTo>
                    <a:pt x="11378" y="2978"/>
                  </a:lnTo>
                  <a:lnTo>
                    <a:pt x="11369" y="2984"/>
                  </a:lnTo>
                  <a:lnTo>
                    <a:pt x="11361" y="2977"/>
                  </a:lnTo>
                  <a:lnTo>
                    <a:pt x="11358" y="2965"/>
                  </a:lnTo>
                  <a:lnTo>
                    <a:pt x="11354" y="2955"/>
                  </a:lnTo>
                  <a:lnTo>
                    <a:pt x="11355" y="2949"/>
                  </a:lnTo>
                  <a:lnTo>
                    <a:pt x="11353" y="2938"/>
                  </a:lnTo>
                  <a:lnTo>
                    <a:pt x="11349" y="2927"/>
                  </a:lnTo>
                  <a:lnTo>
                    <a:pt x="11353" y="2916"/>
                  </a:lnTo>
                  <a:lnTo>
                    <a:pt x="11357" y="2927"/>
                  </a:lnTo>
                  <a:lnTo>
                    <a:pt x="11360" y="2918"/>
                  </a:lnTo>
                  <a:lnTo>
                    <a:pt x="11353" y="2911"/>
                  </a:lnTo>
                  <a:lnTo>
                    <a:pt x="11344" y="2917"/>
                  </a:lnTo>
                  <a:lnTo>
                    <a:pt x="11344" y="2923"/>
                  </a:lnTo>
                  <a:lnTo>
                    <a:pt x="11348" y="2933"/>
                  </a:lnTo>
                  <a:lnTo>
                    <a:pt x="11349" y="2945"/>
                  </a:lnTo>
                  <a:lnTo>
                    <a:pt x="11338" y="2947"/>
                  </a:lnTo>
                  <a:lnTo>
                    <a:pt x="11339" y="2935"/>
                  </a:lnTo>
                  <a:lnTo>
                    <a:pt x="11332" y="2927"/>
                  </a:lnTo>
                  <a:lnTo>
                    <a:pt x="11333" y="2932"/>
                  </a:lnTo>
                  <a:lnTo>
                    <a:pt x="11337" y="2943"/>
                  </a:lnTo>
                  <a:lnTo>
                    <a:pt x="11336" y="2954"/>
                  </a:lnTo>
                  <a:lnTo>
                    <a:pt x="11342" y="2964"/>
                  </a:lnTo>
                  <a:lnTo>
                    <a:pt x="11336" y="2974"/>
                  </a:lnTo>
                  <a:lnTo>
                    <a:pt x="11333" y="2985"/>
                  </a:lnTo>
                  <a:lnTo>
                    <a:pt x="11327" y="2994"/>
                  </a:lnTo>
                  <a:lnTo>
                    <a:pt x="11316" y="2993"/>
                  </a:lnTo>
                  <a:lnTo>
                    <a:pt x="11308" y="3001"/>
                  </a:lnTo>
                  <a:lnTo>
                    <a:pt x="11303" y="2994"/>
                  </a:lnTo>
                  <a:lnTo>
                    <a:pt x="11293" y="2991"/>
                  </a:lnTo>
                  <a:lnTo>
                    <a:pt x="11291" y="3002"/>
                  </a:lnTo>
                  <a:lnTo>
                    <a:pt x="11281" y="3007"/>
                  </a:lnTo>
                  <a:lnTo>
                    <a:pt x="11271" y="3012"/>
                  </a:lnTo>
                  <a:lnTo>
                    <a:pt x="11266" y="3022"/>
                  </a:lnTo>
                  <a:lnTo>
                    <a:pt x="11257" y="3028"/>
                  </a:lnTo>
                  <a:lnTo>
                    <a:pt x="11250" y="3037"/>
                  </a:lnTo>
                  <a:lnTo>
                    <a:pt x="11244" y="3046"/>
                  </a:lnTo>
                  <a:lnTo>
                    <a:pt x="11236" y="3055"/>
                  </a:lnTo>
                  <a:lnTo>
                    <a:pt x="11227" y="3063"/>
                  </a:lnTo>
                  <a:lnTo>
                    <a:pt x="11218" y="3069"/>
                  </a:lnTo>
                  <a:lnTo>
                    <a:pt x="11209" y="3076"/>
                  </a:lnTo>
                  <a:lnTo>
                    <a:pt x="11205" y="3078"/>
                  </a:lnTo>
                  <a:lnTo>
                    <a:pt x="11196" y="3070"/>
                  </a:lnTo>
                  <a:lnTo>
                    <a:pt x="11191" y="3081"/>
                  </a:lnTo>
                  <a:lnTo>
                    <a:pt x="11181" y="3084"/>
                  </a:lnTo>
                  <a:close/>
                  <a:moveTo>
                    <a:pt x="11029" y="2903"/>
                  </a:moveTo>
                  <a:lnTo>
                    <a:pt x="11026" y="2892"/>
                  </a:lnTo>
                  <a:lnTo>
                    <a:pt x="11030" y="2903"/>
                  </a:lnTo>
                  <a:lnTo>
                    <a:pt x="11029" y="2903"/>
                  </a:lnTo>
                  <a:close/>
                  <a:moveTo>
                    <a:pt x="11024" y="2914"/>
                  </a:moveTo>
                  <a:lnTo>
                    <a:pt x="11032" y="2922"/>
                  </a:lnTo>
                  <a:lnTo>
                    <a:pt x="11027" y="2933"/>
                  </a:lnTo>
                  <a:lnTo>
                    <a:pt x="11020" y="2924"/>
                  </a:lnTo>
                  <a:lnTo>
                    <a:pt x="11024" y="2914"/>
                  </a:lnTo>
                  <a:close/>
                  <a:moveTo>
                    <a:pt x="11041" y="2927"/>
                  </a:moveTo>
                  <a:lnTo>
                    <a:pt x="11032" y="2919"/>
                  </a:lnTo>
                  <a:lnTo>
                    <a:pt x="11033" y="2907"/>
                  </a:lnTo>
                  <a:lnTo>
                    <a:pt x="11043" y="2911"/>
                  </a:lnTo>
                  <a:lnTo>
                    <a:pt x="11045" y="2922"/>
                  </a:lnTo>
                  <a:lnTo>
                    <a:pt x="11041" y="2927"/>
                  </a:lnTo>
                  <a:close/>
                  <a:moveTo>
                    <a:pt x="11059" y="2986"/>
                  </a:moveTo>
                  <a:lnTo>
                    <a:pt x="11048" y="2987"/>
                  </a:lnTo>
                  <a:lnTo>
                    <a:pt x="11059" y="2986"/>
                  </a:lnTo>
                  <a:close/>
                  <a:moveTo>
                    <a:pt x="11010" y="2843"/>
                  </a:moveTo>
                  <a:lnTo>
                    <a:pt x="11021" y="2845"/>
                  </a:lnTo>
                  <a:lnTo>
                    <a:pt x="11010" y="2843"/>
                  </a:lnTo>
                  <a:close/>
                  <a:moveTo>
                    <a:pt x="11057" y="2836"/>
                  </a:moveTo>
                  <a:lnTo>
                    <a:pt x="11056" y="2848"/>
                  </a:lnTo>
                  <a:lnTo>
                    <a:pt x="11051" y="2858"/>
                  </a:lnTo>
                  <a:lnTo>
                    <a:pt x="11040" y="2856"/>
                  </a:lnTo>
                  <a:lnTo>
                    <a:pt x="11042" y="2844"/>
                  </a:lnTo>
                  <a:lnTo>
                    <a:pt x="11051" y="2837"/>
                  </a:lnTo>
                  <a:lnTo>
                    <a:pt x="11057" y="2836"/>
                  </a:lnTo>
                  <a:close/>
                  <a:moveTo>
                    <a:pt x="11027" y="2958"/>
                  </a:moveTo>
                  <a:lnTo>
                    <a:pt x="11032" y="2969"/>
                  </a:lnTo>
                  <a:lnTo>
                    <a:pt x="11032" y="2980"/>
                  </a:lnTo>
                  <a:lnTo>
                    <a:pt x="11024" y="2973"/>
                  </a:lnTo>
                  <a:lnTo>
                    <a:pt x="11028" y="2962"/>
                  </a:lnTo>
                  <a:lnTo>
                    <a:pt x="11027" y="2958"/>
                  </a:lnTo>
                  <a:close/>
                  <a:moveTo>
                    <a:pt x="12498" y="1883"/>
                  </a:moveTo>
                  <a:lnTo>
                    <a:pt x="12504" y="1872"/>
                  </a:lnTo>
                  <a:lnTo>
                    <a:pt x="12513" y="1866"/>
                  </a:lnTo>
                  <a:lnTo>
                    <a:pt x="12521" y="1874"/>
                  </a:lnTo>
                  <a:lnTo>
                    <a:pt x="12511" y="1880"/>
                  </a:lnTo>
                  <a:lnTo>
                    <a:pt x="12501" y="1882"/>
                  </a:lnTo>
                  <a:lnTo>
                    <a:pt x="12498" y="1883"/>
                  </a:lnTo>
                  <a:close/>
                  <a:moveTo>
                    <a:pt x="11055" y="2895"/>
                  </a:moveTo>
                  <a:lnTo>
                    <a:pt x="11052" y="2906"/>
                  </a:lnTo>
                  <a:lnTo>
                    <a:pt x="11040" y="2907"/>
                  </a:lnTo>
                  <a:lnTo>
                    <a:pt x="11047" y="2898"/>
                  </a:lnTo>
                  <a:lnTo>
                    <a:pt x="11055" y="2895"/>
                  </a:lnTo>
                  <a:close/>
                  <a:moveTo>
                    <a:pt x="11019" y="2886"/>
                  </a:moveTo>
                  <a:lnTo>
                    <a:pt x="11011" y="2878"/>
                  </a:lnTo>
                  <a:lnTo>
                    <a:pt x="11012" y="2866"/>
                  </a:lnTo>
                  <a:lnTo>
                    <a:pt x="11023" y="2867"/>
                  </a:lnTo>
                  <a:lnTo>
                    <a:pt x="11022" y="2879"/>
                  </a:lnTo>
                  <a:lnTo>
                    <a:pt x="11019" y="2886"/>
                  </a:lnTo>
                  <a:close/>
                  <a:moveTo>
                    <a:pt x="11006" y="2831"/>
                  </a:moveTo>
                  <a:lnTo>
                    <a:pt x="11016" y="2835"/>
                  </a:lnTo>
                  <a:lnTo>
                    <a:pt x="11024" y="2843"/>
                  </a:lnTo>
                  <a:lnTo>
                    <a:pt x="11014" y="2841"/>
                  </a:lnTo>
                  <a:lnTo>
                    <a:pt x="11006" y="2832"/>
                  </a:lnTo>
                  <a:lnTo>
                    <a:pt x="11006" y="2831"/>
                  </a:lnTo>
                  <a:close/>
                  <a:moveTo>
                    <a:pt x="11011" y="2848"/>
                  </a:moveTo>
                  <a:lnTo>
                    <a:pt x="11021" y="2853"/>
                  </a:lnTo>
                  <a:lnTo>
                    <a:pt x="11028" y="2862"/>
                  </a:lnTo>
                  <a:lnTo>
                    <a:pt x="11017" y="2859"/>
                  </a:lnTo>
                  <a:lnTo>
                    <a:pt x="11012" y="2849"/>
                  </a:lnTo>
                  <a:lnTo>
                    <a:pt x="11011" y="2848"/>
                  </a:lnTo>
                  <a:close/>
                  <a:moveTo>
                    <a:pt x="11210" y="2540"/>
                  </a:moveTo>
                  <a:lnTo>
                    <a:pt x="11221" y="2536"/>
                  </a:lnTo>
                  <a:lnTo>
                    <a:pt x="11231" y="2533"/>
                  </a:lnTo>
                  <a:lnTo>
                    <a:pt x="11240" y="2526"/>
                  </a:lnTo>
                  <a:lnTo>
                    <a:pt x="11240" y="2537"/>
                  </a:lnTo>
                  <a:lnTo>
                    <a:pt x="11230" y="2539"/>
                  </a:lnTo>
                  <a:lnTo>
                    <a:pt x="11218" y="2538"/>
                  </a:lnTo>
                  <a:lnTo>
                    <a:pt x="11210" y="2540"/>
                  </a:lnTo>
                  <a:close/>
                  <a:moveTo>
                    <a:pt x="11219" y="2564"/>
                  </a:moveTo>
                  <a:lnTo>
                    <a:pt x="11217" y="2553"/>
                  </a:lnTo>
                  <a:lnTo>
                    <a:pt x="11228" y="2551"/>
                  </a:lnTo>
                  <a:lnTo>
                    <a:pt x="11239" y="2550"/>
                  </a:lnTo>
                  <a:lnTo>
                    <a:pt x="11228" y="2547"/>
                  </a:lnTo>
                  <a:lnTo>
                    <a:pt x="11238" y="2543"/>
                  </a:lnTo>
                  <a:lnTo>
                    <a:pt x="11249" y="2542"/>
                  </a:lnTo>
                  <a:lnTo>
                    <a:pt x="11259" y="2546"/>
                  </a:lnTo>
                  <a:lnTo>
                    <a:pt x="11253" y="2556"/>
                  </a:lnTo>
                  <a:lnTo>
                    <a:pt x="11243" y="2558"/>
                  </a:lnTo>
                  <a:lnTo>
                    <a:pt x="11232" y="2560"/>
                  </a:lnTo>
                  <a:lnTo>
                    <a:pt x="11222" y="2564"/>
                  </a:lnTo>
                  <a:lnTo>
                    <a:pt x="11219" y="2564"/>
                  </a:lnTo>
                  <a:close/>
                  <a:moveTo>
                    <a:pt x="11209" y="2580"/>
                  </a:moveTo>
                  <a:lnTo>
                    <a:pt x="11218" y="2586"/>
                  </a:lnTo>
                  <a:lnTo>
                    <a:pt x="11229" y="2587"/>
                  </a:lnTo>
                  <a:lnTo>
                    <a:pt x="11218" y="2591"/>
                  </a:lnTo>
                  <a:lnTo>
                    <a:pt x="11210" y="2584"/>
                  </a:lnTo>
                  <a:lnTo>
                    <a:pt x="11209" y="2580"/>
                  </a:lnTo>
                  <a:close/>
                  <a:moveTo>
                    <a:pt x="11206" y="2567"/>
                  </a:moveTo>
                  <a:lnTo>
                    <a:pt x="11197" y="2574"/>
                  </a:lnTo>
                  <a:lnTo>
                    <a:pt x="11187" y="2571"/>
                  </a:lnTo>
                  <a:lnTo>
                    <a:pt x="11192" y="2561"/>
                  </a:lnTo>
                  <a:lnTo>
                    <a:pt x="11203" y="2563"/>
                  </a:lnTo>
                  <a:lnTo>
                    <a:pt x="11206" y="2567"/>
                  </a:lnTo>
                  <a:close/>
                  <a:moveTo>
                    <a:pt x="11173" y="2595"/>
                  </a:moveTo>
                  <a:lnTo>
                    <a:pt x="11177" y="2606"/>
                  </a:lnTo>
                  <a:lnTo>
                    <a:pt x="11167" y="2612"/>
                  </a:lnTo>
                  <a:lnTo>
                    <a:pt x="11156" y="2610"/>
                  </a:lnTo>
                  <a:lnTo>
                    <a:pt x="11163" y="2601"/>
                  </a:lnTo>
                  <a:lnTo>
                    <a:pt x="11173" y="2595"/>
                  </a:lnTo>
                  <a:close/>
                  <a:moveTo>
                    <a:pt x="11131" y="2622"/>
                  </a:moveTo>
                  <a:lnTo>
                    <a:pt x="11121" y="2627"/>
                  </a:lnTo>
                  <a:lnTo>
                    <a:pt x="11131" y="2622"/>
                  </a:lnTo>
                  <a:close/>
                  <a:moveTo>
                    <a:pt x="11114" y="2641"/>
                  </a:moveTo>
                  <a:lnTo>
                    <a:pt x="11123" y="2633"/>
                  </a:lnTo>
                  <a:lnTo>
                    <a:pt x="11115" y="2641"/>
                  </a:lnTo>
                  <a:lnTo>
                    <a:pt x="11114" y="2641"/>
                  </a:lnTo>
                  <a:close/>
                  <a:moveTo>
                    <a:pt x="11117" y="2658"/>
                  </a:moveTo>
                  <a:lnTo>
                    <a:pt x="11107" y="2663"/>
                  </a:lnTo>
                  <a:lnTo>
                    <a:pt x="11096" y="2664"/>
                  </a:lnTo>
                  <a:lnTo>
                    <a:pt x="11104" y="2656"/>
                  </a:lnTo>
                  <a:lnTo>
                    <a:pt x="11115" y="2658"/>
                  </a:lnTo>
                  <a:lnTo>
                    <a:pt x="11117" y="2658"/>
                  </a:lnTo>
                  <a:close/>
                  <a:moveTo>
                    <a:pt x="11084" y="2668"/>
                  </a:moveTo>
                  <a:lnTo>
                    <a:pt x="11094" y="2664"/>
                  </a:lnTo>
                  <a:lnTo>
                    <a:pt x="11084" y="2668"/>
                  </a:lnTo>
                  <a:close/>
                  <a:moveTo>
                    <a:pt x="11065" y="2682"/>
                  </a:moveTo>
                  <a:lnTo>
                    <a:pt x="11062" y="2671"/>
                  </a:lnTo>
                  <a:lnTo>
                    <a:pt x="11072" y="2664"/>
                  </a:lnTo>
                  <a:lnTo>
                    <a:pt x="11080" y="2672"/>
                  </a:lnTo>
                  <a:lnTo>
                    <a:pt x="11071" y="2678"/>
                  </a:lnTo>
                  <a:lnTo>
                    <a:pt x="11065" y="2682"/>
                  </a:lnTo>
                  <a:close/>
                  <a:moveTo>
                    <a:pt x="11050" y="2688"/>
                  </a:moveTo>
                  <a:lnTo>
                    <a:pt x="11052" y="2677"/>
                  </a:lnTo>
                  <a:lnTo>
                    <a:pt x="11063" y="2678"/>
                  </a:lnTo>
                  <a:lnTo>
                    <a:pt x="11056" y="2687"/>
                  </a:lnTo>
                  <a:lnTo>
                    <a:pt x="11050" y="2688"/>
                  </a:lnTo>
                  <a:close/>
                  <a:moveTo>
                    <a:pt x="11012" y="2704"/>
                  </a:moveTo>
                  <a:lnTo>
                    <a:pt x="11023" y="2707"/>
                  </a:lnTo>
                  <a:lnTo>
                    <a:pt x="11012" y="2704"/>
                  </a:lnTo>
                  <a:close/>
                  <a:moveTo>
                    <a:pt x="11029" y="2721"/>
                  </a:moveTo>
                  <a:lnTo>
                    <a:pt x="11018" y="2726"/>
                  </a:lnTo>
                  <a:lnTo>
                    <a:pt x="11007" y="2725"/>
                  </a:lnTo>
                  <a:lnTo>
                    <a:pt x="11016" y="2718"/>
                  </a:lnTo>
                  <a:lnTo>
                    <a:pt x="11027" y="2720"/>
                  </a:lnTo>
                  <a:lnTo>
                    <a:pt x="11029" y="2721"/>
                  </a:lnTo>
                  <a:close/>
                  <a:moveTo>
                    <a:pt x="11004" y="2801"/>
                  </a:moveTo>
                  <a:lnTo>
                    <a:pt x="11003" y="2790"/>
                  </a:lnTo>
                  <a:lnTo>
                    <a:pt x="11013" y="2786"/>
                  </a:lnTo>
                  <a:lnTo>
                    <a:pt x="11011" y="2797"/>
                  </a:lnTo>
                  <a:lnTo>
                    <a:pt x="11004" y="2801"/>
                  </a:lnTo>
                  <a:close/>
                  <a:moveTo>
                    <a:pt x="11101" y="2656"/>
                  </a:moveTo>
                  <a:lnTo>
                    <a:pt x="11091" y="2658"/>
                  </a:lnTo>
                  <a:lnTo>
                    <a:pt x="11101" y="2655"/>
                  </a:lnTo>
                  <a:lnTo>
                    <a:pt x="11101" y="2656"/>
                  </a:lnTo>
                  <a:close/>
                  <a:moveTo>
                    <a:pt x="11235" y="2543"/>
                  </a:moveTo>
                  <a:lnTo>
                    <a:pt x="11245" y="2540"/>
                  </a:lnTo>
                  <a:lnTo>
                    <a:pt x="11235" y="2543"/>
                  </a:lnTo>
                  <a:close/>
                  <a:moveTo>
                    <a:pt x="11458" y="2309"/>
                  </a:moveTo>
                  <a:lnTo>
                    <a:pt x="11463" y="2299"/>
                  </a:lnTo>
                  <a:lnTo>
                    <a:pt x="11473" y="2294"/>
                  </a:lnTo>
                  <a:lnTo>
                    <a:pt x="11484" y="2294"/>
                  </a:lnTo>
                  <a:lnTo>
                    <a:pt x="11476" y="2301"/>
                  </a:lnTo>
                  <a:lnTo>
                    <a:pt x="11467" y="2307"/>
                  </a:lnTo>
                  <a:lnTo>
                    <a:pt x="11458" y="2309"/>
                  </a:lnTo>
                  <a:close/>
                  <a:moveTo>
                    <a:pt x="11505" y="2266"/>
                  </a:moveTo>
                  <a:lnTo>
                    <a:pt x="11495" y="2271"/>
                  </a:lnTo>
                  <a:lnTo>
                    <a:pt x="11505" y="2266"/>
                  </a:lnTo>
                  <a:close/>
                  <a:moveTo>
                    <a:pt x="11487" y="2266"/>
                  </a:moveTo>
                  <a:lnTo>
                    <a:pt x="11477" y="2270"/>
                  </a:lnTo>
                  <a:lnTo>
                    <a:pt x="11487" y="2266"/>
                  </a:lnTo>
                  <a:close/>
                  <a:moveTo>
                    <a:pt x="11452" y="2295"/>
                  </a:moveTo>
                  <a:lnTo>
                    <a:pt x="11461" y="2287"/>
                  </a:lnTo>
                  <a:lnTo>
                    <a:pt x="11469" y="2279"/>
                  </a:lnTo>
                  <a:lnTo>
                    <a:pt x="11466" y="2291"/>
                  </a:lnTo>
                  <a:lnTo>
                    <a:pt x="11455" y="2294"/>
                  </a:lnTo>
                  <a:lnTo>
                    <a:pt x="11452" y="2295"/>
                  </a:lnTo>
                  <a:close/>
                  <a:moveTo>
                    <a:pt x="11448" y="2314"/>
                  </a:moveTo>
                  <a:lnTo>
                    <a:pt x="11454" y="2304"/>
                  </a:lnTo>
                  <a:lnTo>
                    <a:pt x="11448" y="2314"/>
                  </a:lnTo>
                  <a:close/>
                  <a:moveTo>
                    <a:pt x="11461" y="2326"/>
                  </a:moveTo>
                  <a:lnTo>
                    <a:pt x="11453" y="2334"/>
                  </a:lnTo>
                  <a:lnTo>
                    <a:pt x="11461" y="2326"/>
                  </a:lnTo>
                  <a:close/>
                  <a:moveTo>
                    <a:pt x="11436" y="2330"/>
                  </a:moveTo>
                  <a:lnTo>
                    <a:pt x="11430" y="2339"/>
                  </a:lnTo>
                  <a:lnTo>
                    <a:pt x="11419" y="2338"/>
                  </a:lnTo>
                  <a:lnTo>
                    <a:pt x="11425" y="2328"/>
                  </a:lnTo>
                  <a:lnTo>
                    <a:pt x="11436" y="2330"/>
                  </a:lnTo>
                  <a:close/>
                  <a:moveTo>
                    <a:pt x="11429" y="2387"/>
                  </a:moveTo>
                  <a:lnTo>
                    <a:pt x="11440" y="2390"/>
                  </a:lnTo>
                  <a:lnTo>
                    <a:pt x="11445" y="2380"/>
                  </a:lnTo>
                  <a:lnTo>
                    <a:pt x="11452" y="2389"/>
                  </a:lnTo>
                  <a:lnTo>
                    <a:pt x="11443" y="2396"/>
                  </a:lnTo>
                  <a:lnTo>
                    <a:pt x="11435" y="2395"/>
                  </a:lnTo>
                  <a:lnTo>
                    <a:pt x="11429" y="2387"/>
                  </a:lnTo>
                  <a:close/>
                  <a:moveTo>
                    <a:pt x="11421" y="2389"/>
                  </a:moveTo>
                  <a:lnTo>
                    <a:pt x="11412" y="2396"/>
                  </a:lnTo>
                  <a:lnTo>
                    <a:pt x="11421" y="2389"/>
                  </a:lnTo>
                  <a:close/>
                  <a:moveTo>
                    <a:pt x="11365" y="2419"/>
                  </a:moveTo>
                  <a:lnTo>
                    <a:pt x="11373" y="2411"/>
                  </a:lnTo>
                  <a:lnTo>
                    <a:pt x="11383" y="2405"/>
                  </a:lnTo>
                  <a:lnTo>
                    <a:pt x="11374" y="2412"/>
                  </a:lnTo>
                  <a:lnTo>
                    <a:pt x="11365" y="2419"/>
                  </a:lnTo>
                  <a:close/>
                  <a:moveTo>
                    <a:pt x="11382" y="2420"/>
                  </a:moveTo>
                  <a:lnTo>
                    <a:pt x="11386" y="2409"/>
                  </a:lnTo>
                  <a:lnTo>
                    <a:pt x="11382" y="2420"/>
                  </a:lnTo>
                  <a:close/>
                  <a:moveTo>
                    <a:pt x="11395" y="2435"/>
                  </a:moveTo>
                  <a:lnTo>
                    <a:pt x="11385" y="2439"/>
                  </a:lnTo>
                  <a:lnTo>
                    <a:pt x="11395" y="2435"/>
                  </a:lnTo>
                  <a:close/>
                  <a:moveTo>
                    <a:pt x="11398" y="2456"/>
                  </a:moveTo>
                  <a:lnTo>
                    <a:pt x="11388" y="2452"/>
                  </a:lnTo>
                  <a:lnTo>
                    <a:pt x="11379" y="2445"/>
                  </a:lnTo>
                  <a:lnTo>
                    <a:pt x="11390" y="2444"/>
                  </a:lnTo>
                  <a:lnTo>
                    <a:pt x="11400" y="2450"/>
                  </a:lnTo>
                  <a:lnTo>
                    <a:pt x="11398" y="2456"/>
                  </a:lnTo>
                  <a:close/>
                  <a:moveTo>
                    <a:pt x="11374" y="2532"/>
                  </a:moveTo>
                  <a:lnTo>
                    <a:pt x="11383" y="2525"/>
                  </a:lnTo>
                  <a:lnTo>
                    <a:pt x="11374" y="2532"/>
                  </a:lnTo>
                  <a:close/>
                  <a:moveTo>
                    <a:pt x="11514" y="2210"/>
                  </a:moveTo>
                  <a:lnTo>
                    <a:pt x="11525" y="2206"/>
                  </a:lnTo>
                  <a:lnTo>
                    <a:pt x="11514" y="2210"/>
                  </a:lnTo>
                  <a:close/>
                  <a:moveTo>
                    <a:pt x="11511" y="2216"/>
                  </a:moveTo>
                  <a:lnTo>
                    <a:pt x="11521" y="2213"/>
                  </a:lnTo>
                  <a:lnTo>
                    <a:pt x="11511" y="2216"/>
                  </a:lnTo>
                  <a:close/>
                  <a:moveTo>
                    <a:pt x="11569" y="2149"/>
                  </a:moveTo>
                  <a:lnTo>
                    <a:pt x="11577" y="2141"/>
                  </a:lnTo>
                  <a:lnTo>
                    <a:pt x="11569" y="2149"/>
                  </a:lnTo>
                  <a:close/>
                  <a:moveTo>
                    <a:pt x="11577" y="2169"/>
                  </a:moveTo>
                  <a:lnTo>
                    <a:pt x="11586" y="2163"/>
                  </a:lnTo>
                  <a:lnTo>
                    <a:pt x="11577" y="2169"/>
                  </a:lnTo>
                  <a:close/>
                  <a:moveTo>
                    <a:pt x="11565" y="2189"/>
                  </a:moveTo>
                  <a:lnTo>
                    <a:pt x="11558" y="2180"/>
                  </a:lnTo>
                  <a:lnTo>
                    <a:pt x="11567" y="2172"/>
                  </a:lnTo>
                  <a:lnTo>
                    <a:pt x="11568" y="2184"/>
                  </a:lnTo>
                  <a:lnTo>
                    <a:pt x="11565" y="2189"/>
                  </a:lnTo>
                  <a:close/>
                  <a:moveTo>
                    <a:pt x="11770" y="1957"/>
                  </a:moveTo>
                  <a:lnTo>
                    <a:pt x="11762" y="1965"/>
                  </a:lnTo>
                  <a:lnTo>
                    <a:pt x="11770" y="1957"/>
                  </a:lnTo>
                  <a:close/>
                  <a:moveTo>
                    <a:pt x="11799" y="1913"/>
                  </a:moveTo>
                  <a:lnTo>
                    <a:pt x="11790" y="1920"/>
                  </a:lnTo>
                  <a:lnTo>
                    <a:pt x="11799" y="1927"/>
                  </a:lnTo>
                  <a:lnTo>
                    <a:pt x="11789" y="1932"/>
                  </a:lnTo>
                  <a:lnTo>
                    <a:pt x="11785" y="1942"/>
                  </a:lnTo>
                  <a:lnTo>
                    <a:pt x="11795" y="1946"/>
                  </a:lnTo>
                  <a:lnTo>
                    <a:pt x="11785" y="1950"/>
                  </a:lnTo>
                  <a:lnTo>
                    <a:pt x="11774" y="1951"/>
                  </a:lnTo>
                  <a:lnTo>
                    <a:pt x="11763" y="1951"/>
                  </a:lnTo>
                  <a:lnTo>
                    <a:pt x="11753" y="1955"/>
                  </a:lnTo>
                  <a:lnTo>
                    <a:pt x="11744" y="1962"/>
                  </a:lnTo>
                  <a:lnTo>
                    <a:pt x="11734" y="1959"/>
                  </a:lnTo>
                  <a:lnTo>
                    <a:pt x="11723" y="1962"/>
                  </a:lnTo>
                  <a:lnTo>
                    <a:pt x="11730" y="1953"/>
                  </a:lnTo>
                  <a:lnTo>
                    <a:pt x="11741" y="1949"/>
                  </a:lnTo>
                  <a:lnTo>
                    <a:pt x="11730" y="1946"/>
                  </a:lnTo>
                  <a:lnTo>
                    <a:pt x="11741" y="1943"/>
                  </a:lnTo>
                  <a:lnTo>
                    <a:pt x="11731" y="1936"/>
                  </a:lnTo>
                  <a:lnTo>
                    <a:pt x="11742" y="1933"/>
                  </a:lnTo>
                  <a:lnTo>
                    <a:pt x="11733" y="1927"/>
                  </a:lnTo>
                  <a:lnTo>
                    <a:pt x="11743" y="1922"/>
                  </a:lnTo>
                  <a:lnTo>
                    <a:pt x="11754" y="1924"/>
                  </a:lnTo>
                  <a:lnTo>
                    <a:pt x="11764" y="1920"/>
                  </a:lnTo>
                  <a:lnTo>
                    <a:pt x="11753" y="1918"/>
                  </a:lnTo>
                  <a:lnTo>
                    <a:pt x="11758" y="1908"/>
                  </a:lnTo>
                  <a:lnTo>
                    <a:pt x="11767" y="1913"/>
                  </a:lnTo>
                  <a:lnTo>
                    <a:pt x="11763" y="1902"/>
                  </a:lnTo>
                  <a:lnTo>
                    <a:pt x="11772" y="1909"/>
                  </a:lnTo>
                  <a:lnTo>
                    <a:pt x="11782" y="1905"/>
                  </a:lnTo>
                  <a:lnTo>
                    <a:pt x="11785" y="1916"/>
                  </a:lnTo>
                  <a:lnTo>
                    <a:pt x="11794" y="1910"/>
                  </a:lnTo>
                  <a:lnTo>
                    <a:pt x="11799" y="1913"/>
                  </a:lnTo>
                  <a:close/>
                  <a:moveTo>
                    <a:pt x="11748" y="1991"/>
                  </a:moveTo>
                  <a:lnTo>
                    <a:pt x="11742" y="1981"/>
                  </a:lnTo>
                  <a:lnTo>
                    <a:pt x="11753" y="1984"/>
                  </a:lnTo>
                  <a:lnTo>
                    <a:pt x="11764" y="1982"/>
                  </a:lnTo>
                  <a:lnTo>
                    <a:pt x="11755" y="1989"/>
                  </a:lnTo>
                  <a:lnTo>
                    <a:pt x="11748" y="1991"/>
                  </a:lnTo>
                  <a:close/>
                  <a:moveTo>
                    <a:pt x="11725" y="1999"/>
                  </a:moveTo>
                  <a:lnTo>
                    <a:pt x="11731" y="1989"/>
                  </a:lnTo>
                  <a:lnTo>
                    <a:pt x="11742" y="1991"/>
                  </a:lnTo>
                  <a:lnTo>
                    <a:pt x="11733" y="1998"/>
                  </a:lnTo>
                  <a:lnTo>
                    <a:pt x="11725" y="1999"/>
                  </a:lnTo>
                  <a:close/>
                  <a:moveTo>
                    <a:pt x="11682" y="2037"/>
                  </a:moveTo>
                  <a:lnTo>
                    <a:pt x="11683" y="2025"/>
                  </a:lnTo>
                  <a:lnTo>
                    <a:pt x="11692" y="2019"/>
                  </a:lnTo>
                  <a:lnTo>
                    <a:pt x="11702" y="2024"/>
                  </a:lnTo>
                  <a:lnTo>
                    <a:pt x="11694" y="2033"/>
                  </a:lnTo>
                  <a:lnTo>
                    <a:pt x="11684" y="2036"/>
                  </a:lnTo>
                  <a:lnTo>
                    <a:pt x="11682" y="2037"/>
                  </a:lnTo>
                  <a:close/>
                  <a:moveTo>
                    <a:pt x="11647" y="2028"/>
                  </a:moveTo>
                  <a:lnTo>
                    <a:pt x="11637" y="2033"/>
                  </a:lnTo>
                  <a:lnTo>
                    <a:pt x="11628" y="2039"/>
                  </a:lnTo>
                  <a:lnTo>
                    <a:pt x="11620" y="2047"/>
                  </a:lnTo>
                  <a:lnTo>
                    <a:pt x="11621" y="2035"/>
                  </a:lnTo>
                  <a:lnTo>
                    <a:pt x="11630" y="2028"/>
                  </a:lnTo>
                  <a:lnTo>
                    <a:pt x="11627" y="2017"/>
                  </a:lnTo>
                  <a:lnTo>
                    <a:pt x="11637" y="2013"/>
                  </a:lnTo>
                  <a:lnTo>
                    <a:pt x="11648" y="2009"/>
                  </a:lnTo>
                  <a:lnTo>
                    <a:pt x="11641" y="2000"/>
                  </a:lnTo>
                  <a:lnTo>
                    <a:pt x="11651" y="1998"/>
                  </a:lnTo>
                  <a:lnTo>
                    <a:pt x="11643" y="1991"/>
                  </a:lnTo>
                  <a:lnTo>
                    <a:pt x="11653" y="1989"/>
                  </a:lnTo>
                  <a:lnTo>
                    <a:pt x="11651" y="1978"/>
                  </a:lnTo>
                  <a:lnTo>
                    <a:pt x="11661" y="1973"/>
                  </a:lnTo>
                  <a:lnTo>
                    <a:pt x="11669" y="1976"/>
                  </a:lnTo>
                  <a:lnTo>
                    <a:pt x="11668" y="1988"/>
                  </a:lnTo>
                  <a:lnTo>
                    <a:pt x="11662" y="1997"/>
                  </a:lnTo>
                  <a:lnTo>
                    <a:pt x="11671" y="1991"/>
                  </a:lnTo>
                  <a:lnTo>
                    <a:pt x="11672" y="2003"/>
                  </a:lnTo>
                  <a:lnTo>
                    <a:pt x="11662" y="2009"/>
                  </a:lnTo>
                  <a:lnTo>
                    <a:pt x="11658" y="2020"/>
                  </a:lnTo>
                  <a:lnTo>
                    <a:pt x="11664" y="2010"/>
                  </a:lnTo>
                  <a:lnTo>
                    <a:pt x="11674" y="2005"/>
                  </a:lnTo>
                  <a:lnTo>
                    <a:pt x="11683" y="1998"/>
                  </a:lnTo>
                  <a:lnTo>
                    <a:pt x="11681" y="1986"/>
                  </a:lnTo>
                  <a:lnTo>
                    <a:pt x="11692" y="1987"/>
                  </a:lnTo>
                  <a:lnTo>
                    <a:pt x="11703" y="1984"/>
                  </a:lnTo>
                  <a:lnTo>
                    <a:pt x="11710" y="1994"/>
                  </a:lnTo>
                  <a:lnTo>
                    <a:pt x="11711" y="2005"/>
                  </a:lnTo>
                  <a:lnTo>
                    <a:pt x="11705" y="2015"/>
                  </a:lnTo>
                  <a:lnTo>
                    <a:pt x="11702" y="2018"/>
                  </a:lnTo>
                  <a:lnTo>
                    <a:pt x="11691" y="2018"/>
                  </a:lnTo>
                  <a:lnTo>
                    <a:pt x="11680" y="2018"/>
                  </a:lnTo>
                  <a:lnTo>
                    <a:pt x="11676" y="2029"/>
                  </a:lnTo>
                  <a:lnTo>
                    <a:pt x="11669" y="2037"/>
                  </a:lnTo>
                  <a:lnTo>
                    <a:pt x="11661" y="2029"/>
                  </a:lnTo>
                  <a:lnTo>
                    <a:pt x="11655" y="2038"/>
                  </a:lnTo>
                  <a:lnTo>
                    <a:pt x="11645" y="2042"/>
                  </a:lnTo>
                  <a:lnTo>
                    <a:pt x="11647" y="2028"/>
                  </a:lnTo>
                  <a:close/>
                  <a:moveTo>
                    <a:pt x="11643" y="1983"/>
                  </a:moveTo>
                  <a:lnTo>
                    <a:pt x="11641" y="1972"/>
                  </a:lnTo>
                  <a:lnTo>
                    <a:pt x="11646" y="1961"/>
                  </a:lnTo>
                  <a:lnTo>
                    <a:pt x="11654" y="1953"/>
                  </a:lnTo>
                  <a:lnTo>
                    <a:pt x="11664" y="1947"/>
                  </a:lnTo>
                  <a:lnTo>
                    <a:pt x="11670" y="1938"/>
                  </a:lnTo>
                  <a:lnTo>
                    <a:pt x="11680" y="1933"/>
                  </a:lnTo>
                  <a:lnTo>
                    <a:pt x="11680" y="1944"/>
                  </a:lnTo>
                  <a:lnTo>
                    <a:pt x="11675" y="1954"/>
                  </a:lnTo>
                  <a:lnTo>
                    <a:pt x="11667" y="1963"/>
                  </a:lnTo>
                  <a:lnTo>
                    <a:pt x="11658" y="1969"/>
                  </a:lnTo>
                  <a:lnTo>
                    <a:pt x="11647" y="1967"/>
                  </a:lnTo>
                  <a:lnTo>
                    <a:pt x="11647" y="1979"/>
                  </a:lnTo>
                  <a:lnTo>
                    <a:pt x="11643" y="1983"/>
                  </a:lnTo>
                  <a:close/>
                  <a:moveTo>
                    <a:pt x="11625" y="1967"/>
                  </a:moveTo>
                  <a:lnTo>
                    <a:pt x="11629" y="1978"/>
                  </a:lnTo>
                  <a:lnTo>
                    <a:pt x="11638" y="1985"/>
                  </a:lnTo>
                  <a:lnTo>
                    <a:pt x="11632" y="1995"/>
                  </a:lnTo>
                  <a:lnTo>
                    <a:pt x="11637" y="2005"/>
                  </a:lnTo>
                  <a:lnTo>
                    <a:pt x="11627" y="2010"/>
                  </a:lnTo>
                  <a:lnTo>
                    <a:pt x="11617" y="2016"/>
                  </a:lnTo>
                  <a:lnTo>
                    <a:pt x="11606" y="2015"/>
                  </a:lnTo>
                  <a:lnTo>
                    <a:pt x="11613" y="2005"/>
                  </a:lnTo>
                  <a:lnTo>
                    <a:pt x="11623" y="2002"/>
                  </a:lnTo>
                  <a:lnTo>
                    <a:pt x="11614" y="1995"/>
                  </a:lnTo>
                  <a:lnTo>
                    <a:pt x="11608" y="2004"/>
                  </a:lnTo>
                  <a:lnTo>
                    <a:pt x="11597" y="2007"/>
                  </a:lnTo>
                  <a:lnTo>
                    <a:pt x="11587" y="2012"/>
                  </a:lnTo>
                  <a:lnTo>
                    <a:pt x="11578" y="2006"/>
                  </a:lnTo>
                  <a:lnTo>
                    <a:pt x="11586" y="1998"/>
                  </a:lnTo>
                  <a:lnTo>
                    <a:pt x="11592" y="1988"/>
                  </a:lnTo>
                  <a:lnTo>
                    <a:pt x="11602" y="1993"/>
                  </a:lnTo>
                  <a:lnTo>
                    <a:pt x="11613" y="1993"/>
                  </a:lnTo>
                  <a:lnTo>
                    <a:pt x="11621" y="1986"/>
                  </a:lnTo>
                  <a:lnTo>
                    <a:pt x="11617" y="1976"/>
                  </a:lnTo>
                  <a:lnTo>
                    <a:pt x="11623" y="1966"/>
                  </a:lnTo>
                  <a:lnTo>
                    <a:pt x="11625" y="1967"/>
                  </a:lnTo>
                  <a:close/>
                  <a:moveTo>
                    <a:pt x="11626" y="2027"/>
                  </a:moveTo>
                  <a:lnTo>
                    <a:pt x="11619" y="2036"/>
                  </a:lnTo>
                  <a:lnTo>
                    <a:pt x="11610" y="2043"/>
                  </a:lnTo>
                  <a:lnTo>
                    <a:pt x="11600" y="2049"/>
                  </a:lnTo>
                  <a:lnTo>
                    <a:pt x="11590" y="2053"/>
                  </a:lnTo>
                  <a:lnTo>
                    <a:pt x="11580" y="2057"/>
                  </a:lnTo>
                  <a:lnTo>
                    <a:pt x="11569" y="2061"/>
                  </a:lnTo>
                  <a:lnTo>
                    <a:pt x="11576" y="2051"/>
                  </a:lnTo>
                  <a:lnTo>
                    <a:pt x="11581" y="2041"/>
                  </a:lnTo>
                  <a:lnTo>
                    <a:pt x="11589" y="2032"/>
                  </a:lnTo>
                  <a:lnTo>
                    <a:pt x="11600" y="2031"/>
                  </a:lnTo>
                  <a:lnTo>
                    <a:pt x="11610" y="2030"/>
                  </a:lnTo>
                  <a:lnTo>
                    <a:pt x="11621" y="2028"/>
                  </a:lnTo>
                  <a:lnTo>
                    <a:pt x="11626" y="2027"/>
                  </a:lnTo>
                  <a:close/>
                  <a:moveTo>
                    <a:pt x="11665" y="2082"/>
                  </a:moveTo>
                  <a:lnTo>
                    <a:pt x="11654" y="2081"/>
                  </a:lnTo>
                  <a:lnTo>
                    <a:pt x="11643" y="2080"/>
                  </a:lnTo>
                  <a:lnTo>
                    <a:pt x="11654" y="2077"/>
                  </a:lnTo>
                  <a:lnTo>
                    <a:pt x="11664" y="2077"/>
                  </a:lnTo>
                  <a:lnTo>
                    <a:pt x="11665" y="2082"/>
                  </a:lnTo>
                  <a:close/>
                  <a:moveTo>
                    <a:pt x="11622" y="2090"/>
                  </a:moveTo>
                  <a:lnTo>
                    <a:pt x="11611" y="2086"/>
                  </a:lnTo>
                  <a:lnTo>
                    <a:pt x="11621" y="2079"/>
                  </a:lnTo>
                  <a:lnTo>
                    <a:pt x="11630" y="2086"/>
                  </a:lnTo>
                  <a:lnTo>
                    <a:pt x="11622" y="2090"/>
                  </a:lnTo>
                  <a:close/>
                  <a:moveTo>
                    <a:pt x="11524" y="2073"/>
                  </a:moveTo>
                  <a:lnTo>
                    <a:pt x="11527" y="2062"/>
                  </a:lnTo>
                  <a:lnTo>
                    <a:pt x="11532" y="2052"/>
                  </a:lnTo>
                  <a:lnTo>
                    <a:pt x="11543" y="2048"/>
                  </a:lnTo>
                  <a:lnTo>
                    <a:pt x="11551" y="2041"/>
                  </a:lnTo>
                  <a:lnTo>
                    <a:pt x="11560" y="2048"/>
                  </a:lnTo>
                  <a:lnTo>
                    <a:pt x="11555" y="2058"/>
                  </a:lnTo>
                  <a:lnTo>
                    <a:pt x="11545" y="2058"/>
                  </a:lnTo>
                  <a:lnTo>
                    <a:pt x="11537" y="2067"/>
                  </a:lnTo>
                  <a:lnTo>
                    <a:pt x="11527" y="2070"/>
                  </a:lnTo>
                  <a:lnTo>
                    <a:pt x="11524" y="2073"/>
                  </a:lnTo>
                  <a:close/>
                  <a:moveTo>
                    <a:pt x="11522" y="2064"/>
                  </a:moveTo>
                  <a:lnTo>
                    <a:pt x="11518" y="2075"/>
                  </a:lnTo>
                  <a:lnTo>
                    <a:pt x="11507" y="2078"/>
                  </a:lnTo>
                  <a:lnTo>
                    <a:pt x="11512" y="2068"/>
                  </a:lnTo>
                  <a:lnTo>
                    <a:pt x="11522" y="2064"/>
                  </a:lnTo>
                  <a:close/>
                  <a:moveTo>
                    <a:pt x="11506" y="2069"/>
                  </a:moveTo>
                  <a:lnTo>
                    <a:pt x="11504" y="2080"/>
                  </a:lnTo>
                  <a:lnTo>
                    <a:pt x="11494" y="2084"/>
                  </a:lnTo>
                  <a:lnTo>
                    <a:pt x="11490" y="2094"/>
                  </a:lnTo>
                  <a:lnTo>
                    <a:pt x="11489" y="2083"/>
                  </a:lnTo>
                  <a:lnTo>
                    <a:pt x="11495" y="2073"/>
                  </a:lnTo>
                  <a:lnTo>
                    <a:pt x="11505" y="2069"/>
                  </a:lnTo>
                  <a:lnTo>
                    <a:pt x="11506" y="2069"/>
                  </a:lnTo>
                  <a:close/>
                  <a:moveTo>
                    <a:pt x="11612" y="2047"/>
                  </a:moveTo>
                  <a:lnTo>
                    <a:pt x="11604" y="2055"/>
                  </a:lnTo>
                  <a:lnTo>
                    <a:pt x="11610" y="2046"/>
                  </a:lnTo>
                  <a:lnTo>
                    <a:pt x="11612" y="2047"/>
                  </a:lnTo>
                  <a:close/>
                  <a:moveTo>
                    <a:pt x="11567" y="2051"/>
                  </a:moveTo>
                  <a:lnTo>
                    <a:pt x="11557" y="2045"/>
                  </a:lnTo>
                  <a:lnTo>
                    <a:pt x="11568" y="2044"/>
                  </a:lnTo>
                  <a:lnTo>
                    <a:pt x="11567" y="2051"/>
                  </a:lnTo>
                  <a:close/>
                  <a:moveTo>
                    <a:pt x="11708" y="1982"/>
                  </a:moveTo>
                  <a:lnTo>
                    <a:pt x="11698" y="1979"/>
                  </a:lnTo>
                  <a:lnTo>
                    <a:pt x="11691" y="1970"/>
                  </a:lnTo>
                  <a:lnTo>
                    <a:pt x="11702" y="1973"/>
                  </a:lnTo>
                  <a:lnTo>
                    <a:pt x="11712" y="1975"/>
                  </a:lnTo>
                  <a:lnTo>
                    <a:pt x="11708" y="1982"/>
                  </a:lnTo>
                  <a:close/>
                  <a:moveTo>
                    <a:pt x="11598" y="2025"/>
                  </a:moveTo>
                  <a:lnTo>
                    <a:pt x="11605" y="2017"/>
                  </a:lnTo>
                  <a:lnTo>
                    <a:pt x="11598" y="2025"/>
                  </a:lnTo>
                  <a:close/>
                  <a:moveTo>
                    <a:pt x="11807" y="1909"/>
                  </a:moveTo>
                  <a:lnTo>
                    <a:pt x="11796" y="1905"/>
                  </a:lnTo>
                  <a:lnTo>
                    <a:pt x="11804" y="1897"/>
                  </a:lnTo>
                  <a:lnTo>
                    <a:pt x="11814" y="1899"/>
                  </a:lnTo>
                  <a:lnTo>
                    <a:pt x="11806" y="1890"/>
                  </a:lnTo>
                  <a:lnTo>
                    <a:pt x="11817" y="1889"/>
                  </a:lnTo>
                  <a:lnTo>
                    <a:pt x="11828" y="1890"/>
                  </a:lnTo>
                  <a:lnTo>
                    <a:pt x="11817" y="1887"/>
                  </a:lnTo>
                  <a:lnTo>
                    <a:pt x="11826" y="1880"/>
                  </a:lnTo>
                  <a:lnTo>
                    <a:pt x="11833" y="1889"/>
                  </a:lnTo>
                  <a:lnTo>
                    <a:pt x="11840" y="1880"/>
                  </a:lnTo>
                  <a:lnTo>
                    <a:pt x="11833" y="1870"/>
                  </a:lnTo>
                  <a:lnTo>
                    <a:pt x="11844" y="1871"/>
                  </a:lnTo>
                  <a:lnTo>
                    <a:pt x="11854" y="1875"/>
                  </a:lnTo>
                  <a:lnTo>
                    <a:pt x="11851" y="1886"/>
                  </a:lnTo>
                  <a:lnTo>
                    <a:pt x="11841" y="1891"/>
                  </a:lnTo>
                  <a:lnTo>
                    <a:pt x="11842" y="1903"/>
                  </a:lnTo>
                  <a:lnTo>
                    <a:pt x="11831" y="1904"/>
                  </a:lnTo>
                  <a:lnTo>
                    <a:pt x="11820" y="1907"/>
                  </a:lnTo>
                  <a:lnTo>
                    <a:pt x="11809" y="1909"/>
                  </a:lnTo>
                  <a:lnTo>
                    <a:pt x="11807" y="1909"/>
                  </a:lnTo>
                  <a:close/>
                  <a:moveTo>
                    <a:pt x="11861" y="1879"/>
                  </a:moveTo>
                  <a:lnTo>
                    <a:pt x="11852" y="1872"/>
                  </a:lnTo>
                  <a:lnTo>
                    <a:pt x="11842" y="1866"/>
                  </a:lnTo>
                  <a:lnTo>
                    <a:pt x="11843" y="1854"/>
                  </a:lnTo>
                  <a:lnTo>
                    <a:pt x="11853" y="1850"/>
                  </a:lnTo>
                  <a:lnTo>
                    <a:pt x="11863" y="1845"/>
                  </a:lnTo>
                  <a:lnTo>
                    <a:pt x="11872" y="1851"/>
                  </a:lnTo>
                  <a:lnTo>
                    <a:pt x="11883" y="1849"/>
                  </a:lnTo>
                  <a:lnTo>
                    <a:pt x="11893" y="1853"/>
                  </a:lnTo>
                  <a:lnTo>
                    <a:pt x="11885" y="1860"/>
                  </a:lnTo>
                  <a:lnTo>
                    <a:pt x="11879" y="1870"/>
                  </a:lnTo>
                  <a:lnTo>
                    <a:pt x="11870" y="1877"/>
                  </a:lnTo>
                  <a:lnTo>
                    <a:pt x="11861" y="1879"/>
                  </a:lnTo>
                  <a:close/>
                  <a:moveTo>
                    <a:pt x="11881" y="1873"/>
                  </a:moveTo>
                  <a:lnTo>
                    <a:pt x="11886" y="1863"/>
                  </a:lnTo>
                  <a:lnTo>
                    <a:pt x="11896" y="1859"/>
                  </a:lnTo>
                  <a:lnTo>
                    <a:pt x="11907" y="1857"/>
                  </a:lnTo>
                  <a:lnTo>
                    <a:pt x="11901" y="1866"/>
                  </a:lnTo>
                  <a:lnTo>
                    <a:pt x="11891" y="1871"/>
                  </a:lnTo>
                  <a:lnTo>
                    <a:pt x="11881" y="1873"/>
                  </a:lnTo>
                  <a:close/>
                  <a:moveTo>
                    <a:pt x="11874" y="1840"/>
                  </a:moveTo>
                  <a:lnTo>
                    <a:pt x="11885" y="1839"/>
                  </a:lnTo>
                  <a:lnTo>
                    <a:pt x="11874" y="1840"/>
                  </a:lnTo>
                  <a:close/>
                  <a:moveTo>
                    <a:pt x="11908" y="1849"/>
                  </a:moveTo>
                  <a:lnTo>
                    <a:pt x="11898" y="1847"/>
                  </a:lnTo>
                  <a:lnTo>
                    <a:pt x="11895" y="1836"/>
                  </a:lnTo>
                  <a:lnTo>
                    <a:pt x="11886" y="1829"/>
                  </a:lnTo>
                  <a:lnTo>
                    <a:pt x="11896" y="1827"/>
                  </a:lnTo>
                  <a:lnTo>
                    <a:pt x="11906" y="1831"/>
                  </a:lnTo>
                  <a:lnTo>
                    <a:pt x="11914" y="1840"/>
                  </a:lnTo>
                  <a:lnTo>
                    <a:pt x="11908" y="1849"/>
                  </a:lnTo>
                  <a:close/>
                  <a:moveTo>
                    <a:pt x="11869" y="1828"/>
                  </a:moveTo>
                  <a:lnTo>
                    <a:pt x="11868" y="1839"/>
                  </a:lnTo>
                  <a:lnTo>
                    <a:pt x="11857" y="1838"/>
                  </a:lnTo>
                  <a:lnTo>
                    <a:pt x="11860" y="1827"/>
                  </a:lnTo>
                  <a:lnTo>
                    <a:pt x="11869" y="1828"/>
                  </a:lnTo>
                  <a:close/>
                  <a:moveTo>
                    <a:pt x="11837" y="1856"/>
                  </a:moveTo>
                  <a:lnTo>
                    <a:pt x="11838" y="1845"/>
                  </a:lnTo>
                  <a:lnTo>
                    <a:pt x="11848" y="1842"/>
                  </a:lnTo>
                  <a:lnTo>
                    <a:pt x="11842" y="1852"/>
                  </a:lnTo>
                  <a:lnTo>
                    <a:pt x="11837" y="1856"/>
                  </a:lnTo>
                  <a:close/>
                  <a:moveTo>
                    <a:pt x="11856" y="1887"/>
                  </a:moveTo>
                  <a:lnTo>
                    <a:pt x="11850" y="1897"/>
                  </a:lnTo>
                  <a:lnTo>
                    <a:pt x="11856" y="1887"/>
                  </a:lnTo>
                  <a:close/>
                  <a:moveTo>
                    <a:pt x="11959" y="1865"/>
                  </a:moveTo>
                  <a:lnTo>
                    <a:pt x="11956" y="1876"/>
                  </a:lnTo>
                  <a:lnTo>
                    <a:pt x="11946" y="1872"/>
                  </a:lnTo>
                  <a:lnTo>
                    <a:pt x="11955" y="1865"/>
                  </a:lnTo>
                  <a:lnTo>
                    <a:pt x="11959" y="1865"/>
                  </a:lnTo>
                  <a:close/>
                  <a:moveTo>
                    <a:pt x="11965" y="1863"/>
                  </a:moveTo>
                  <a:lnTo>
                    <a:pt x="11958" y="1854"/>
                  </a:lnTo>
                  <a:lnTo>
                    <a:pt x="11969" y="1854"/>
                  </a:lnTo>
                  <a:lnTo>
                    <a:pt x="11965" y="1863"/>
                  </a:lnTo>
                  <a:close/>
                  <a:moveTo>
                    <a:pt x="11949" y="1851"/>
                  </a:moveTo>
                  <a:lnTo>
                    <a:pt x="11938" y="1847"/>
                  </a:lnTo>
                  <a:lnTo>
                    <a:pt x="11939" y="1836"/>
                  </a:lnTo>
                  <a:lnTo>
                    <a:pt x="11948" y="1828"/>
                  </a:lnTo>
                  <a:lnTo>
                    <a:pt x="11959" y="1827"/>
                  </a:lnTo>
                  <a:lnTo>
                    <a:pt x="11961" y="1839"/>
                  </a:lnTo>
                  <a:lnTo>
                    <a:pt x="11955" y="1849"/>
                  </a:lnTo>
                  <a:lnTo>
                    <a:pt x="11949" y="1851"/>
                  </a:lnTo>
                  <a:close/>
                  <a:moveTo>
                    <a:pt x="12289" y="1731"/>
                  </a:moveTo>
                  <a:lnTo>
                    <a:pt x="12282" y="1740"/>
                  </a:lnTo>
                  <a:lnTo>
                    <a:pt x="12271" y="1741"/>
                  </a:lnTo>
                  <a:lnTo>
                    <a:pt x="12259" y="1740"/>
                  </a:lnTo>
                  <a:lnTo>
                    <a:pt x="12250" y="1746"/>
                  </a:lnTo>
                  <a:lnTo>
                    <a:pt x="12241" y="1740"/>
                  </a:lnTo>
                  <a:lnTo>
                    <a:pt x="12231" y="1735"/>
                  </a:lnTo>
                  <a:lnTo>
                    <a:pt x="12239" y="1727"/>
                  </a:lnTo>
                  <a:lnTo>
                    <a:pt x="12250" y="1726"/>
                  </a:lnTo>
                  <a:lnTo>
                    <a:pt x="12259" y="1720"/>
                  </a:lnTo>
                  <a:lnTo>
                    <a:pt x="12269" y="1724"/>
                  </a:lnTo>
                  <a:lnTo>
                    <a:pt x="12273" y="1735"/>
                  </a:lnTo>
                  <a:lnTo>
                    <a:pt x="12284" y="1733"/>
                  </a:lnTo>
                  <a:lnTo>
                    <a:pt x="12289" y="1731"/>
                  </a:lnTo>
                  <a:close/>
                  <a:moveTo>
                    <a:pt x="12164" y="1729"/>
                  </a:moveTo>
                  <a:lnTo>
                    <a:pt x="12153" y="1733"/>
                  </a:lnTo>
                  <a:lnTo>
                    <a:pt x="12163" y="1728"/>
                  </a:lnTo>
                  <a:lnTo>
                    <a:pt x="12164" y="1729"/>
                  </a:lnTo>
                  <a:close/>
                  <a:moveTo>
                    <a:pt x="12206" y="1726"/>
                  </a:moveTo>
                  <a:lnTo>
                    <a:pt x="12199" y="1735"/>
                  </a:lnTo>
                  <a:lnTo>
                    <a:pt x="12206" y="1726"/>
                  </a:lnTo>
                  <a:close/>
                  <a:moveTo>
                    <a:pt x="12146" y="1739"/>
                  </a:moveTo>
                  <a:lnTo>
                    <a:pt x="12156" y="1736"/>
                  </a:lnTo>
                  <a:lnTo>
                    <a:pt x="12167" y="1738"/>
                  </a:lnTo>
                  <a:lnTo>
                    <a:pt x="12160" y="1747"/>
                  </a:lnTo>
                  <a:lnTo>
                    <a:pt x="12149" y="1744"/>
                  </a:lnTo>
                  <a:lnTo>
                    <a:pt x="12146" y="1739"/>
                  </a:lnTo>
                  <a:close/>
                  <a:moveTo>
                    <a:pt x="12164" y="1784"/>
                  </a:moveTo>
                  <a:lnTo>
                    <a:pt x="12155" y="1791"/>
                  </a:lnTo>
                  <a:lnTo>
                    <a:pt x="12145" y="1796"/>
                  </a:lnTo>
                  <a:lnTo>
                    <a:pt x="12136" y="1788"/>
                  </a:lnTo>
                  <a:lnTo>
                    <a:pt x="12135" y="1777"/>
                  </a:lnTo>
                  <a:lnTo>
                    <a:pt x="12143" y="1768"/>
                  </a:lnTo>
                  <a:lnTo>
                    <a:pt x="12153" y="1773"/>
                  </a:lnTo>
                  <a:lnTo>
                    <a:pt x="12162" y="1781"/>
                  </a:lnTo>
                  <a:lnTo>
                    <a:pt x="12164" y="1784"/>
                  </a:lnTo>
                  <a:close/>
                  <a:moveTo>
                    <a:pt x="12104" y="1823"/>
                  </a:moveTo>
                  <a:lnTo>
                    <a:pt x="12101" y="1812"/>
                  </a:lnTo>
                  <a:lnTo>
                    <a:pt x="12090" y="1814"/>
                  </a:lnTo>
                  <a:lnTo>
                    <a:pt x="12088" y="1802"/>
                  </a:lnTo>
                  <a:lnTo>
                    <a:pt x="12097" y="1796"/>
                  </a:lnTo>
                  <a:lnTo>
                    <a:pt x="12108" y="1795"/>
                  </a:lnTo>
                  <a:lnTo>
                    <a:pt x="12119" y="1794"/>
                  </a:lnTo>
                  <a:lnTo>
                    <a:pt x="12117" y="1782"/>
                  </a:lnTo>
                  <a:lnTo>
                    <a:pt x="12128" y="1783"/>
                  </a:lnTo>
                  <a:lnTo>
                    <a:pt x="12127" y="1795"/>
                  </a:lnTo>
                  <a:lnTo>
                    <a:pt x="12132" y="1805"/>
                  </a:lnTo>
                  <a:lnTo>
                    <a:pt x="12123" y="1810"/>
                  </a:lnTo>
                  <a:lnTo>
                    <a:pt x="12113" y="1815"/>
                  </a:lnTo>
                  <a:lnTo>
                    <a:pt x="12104" y="1823"/>
                  </a:lnTo>
                  <a:close/>
                  <a:moveTo>
                    <a:pt x="12126" y="1763"/>
                  </a:moveTo>
                  <a:lnTo>
                    <a:pt x="12117" y="1770"/>
                  </a:lnTo>
                  <a:lnTo>
                    <a:pt x="12107" y="1776"/>
                  </a:lnTo>
                  <a:lnTo>
                    <a:pt x="12101" y="1786"/>
                  </a:lnTo>
                  <a:lnTo>
                    <a:pt x="12090" y="1789"/>
                  </a:lnTo>
                  <a:lnTo>
                    <a:pt x="12081" y="1795"/>
                  </a:lnTo>
                  <a:lnTo>
                    <a:pt x="12070" y="1794"/>
                  </a:lnTo>
                  <a:lnTo>
                    <a:pt x="12059" y="1798"/>
                  </a:lnTo>
                  <a:lnTo>
                    <a:pt x="12048" y="1799"/>
                  </a:lnTo>
                  <a:lnTo>
                    <a:pt x="12049" y="1787"/>
                  </a:lnTo>
                  <a:lnTo>
                    <a:pt x="12038" y="1786"/>
                  </a:lnTo>
                  <a:lnTo>
                    <a:pt x="12048" y="1781"/>
                  </a:lnTo>
                  <a:lnTo>
                    <a:pt x="12059" y="1782"/>
                  </a:lnTo>
                  <a:lnTo>
                    <a:pt x="12066" y="1773"/>
                  </a:lnTo>
                  <a:lnTo>
                    <a:pt x="12076" y="1779"/>
                  </a:lnTo>
                  <a:lnTo>
                    <a:pt x="12078" y="1767"/>
                  </a:lnTo>
                  <a:lnTo>
                    <a:pt x="12088" y="1771"/>
                  </a:lnTo>
                  <a:lnTo>
                    <a:pt x="12099" y="1770"/>
                  </a:lnTo>
                  <a:lnTo>
                    <a:pt x="12107" y="1763"/>
                  </a:lnTo>
                  <a:lnTo>
                    <a:pt x="12114" y="1754"/>
                  </a:lnTo>
                  <a:lnTo>
                    <a:pt x="12123" y="1760"/>
                  </a:lnTo>
                  <a:lnTo>
                    <a:pt x="12126" y="1763"/>
                  </a:lnTo>
                  <a:close/>
                  <a:moveTo>
                    <a:pt x="12082" y="1809"/>
                  </a:moveTo>
                  <a:lnTo>
                    <a:pt x="12089" y="1818"/>
                  </a:lnTo>
                  <a:lnTo>
                    <a:pt x="12081" y="1826"/>
                  </a:lnTo>
                  <a:lnTo>
                    <a:pt x="12070" y="1825"/>
                  </a:lnTo>
                  <a:lnTo>
                    <a:pt x="12059" y="1820"/>
                  </a:lnTo>
                  <a:lnTo>
                    <a:pt x="12068" y="1813"/>
                  </a:lnTo>
                  <a:lnTo>
                    <a:pt x="12079" y="1814"/>
                  </a:lnTo>
                  <a:lnTo>
                    <a:pt x="12082" y="1809"/>
                  </a:lnTo>
                  <a:close/>
                  <a:moveTo>
                    <a:pt x="12017" y="1825"/>
                  </a:moveTo>
                  <a:lnTo>
                    <a:pt x="12017" y="1813"/>
                  </a:lnTo>
                  <a:lnTo>
                    <a:pt x="12017" y="1825"/>
                  </a:lnTo>
                  <a:close/>
                  <a:moveTo>
                    <a:pt x="11443" y="818"/>
                  </a:moveTo>
                  <a:lnTo>
                    <a:pt x="11431" y="814"/>
                  </a:lnTo>
                  <a:lnTo>
                    <a:pt x="11420" y="809"/>
                  </a:lnTo>
                  <a:lnTo>
                    <a:pt x="11414" y="799"/>
                  </a:lnTo>
                  <a:lnTo>
                    <a:pt x="11405" y="789"/>
                  </a:lnTo>
                  <a:lnTo>
                    <a:pt x="11394" y="784"/>
                  </a:lnTo>
                  <a:lnTo>
                    <a:pt x="11383" y="785"/>
                  </a:lnTo>
                  <a:lnTo>
                    <a:pt x="11375" y="777"/>
                  </a:lnTo>
                  <a:lnTo>
                    <a:pt x="11369" y="767"/>
                  </a:lnTo>
                  <a:lnTo>
                    <a:pt x="11363" y="756"/>
                  </a:lnTo>
                  <a:lnTo>
                    <a:pt x="11356" y="748"/>
                  </a:lnTo>
                  <a:lnTo>
                    <a:pt x="11347" y="740"/>
                  </a:lnTo>
                  <a:lnTo>
                    <a:pt x="11346" y="728"/>
                  </a:lnTo>
                  <a:lnTo>
                    <a:pt x="11356" y="722"/>
                  </a:lnTo>
                  <a:lnTo>
                    <a:pt x="11375" y="730"/>
                  </a:lnTo>
                  <a:lnTo>
                    <a:pt x="11385" y="743"/>
                  </a:lnTo>
                  <a:lnTo>
                    <a:pt x="11384" y="755"/>
                  </a:lnTo>
                  <a:lnTo>
                    <a:pt x="11390" y="765"/>
                  </a:lnTo>
                  <a:lnTo>
                    <a:pt x="11401" y="770"/>
                  </a:lnTo>
                  <a:lnTo>
                    <a:pt x="11409" y="779"/>
                  </a:lnTo>
                  <a:lnTo>
                    <a:pt x="11422" y="784"/>
                  </a:lnTo>
                  <a:lnTo>
                    <a:pt x="11431" y="795"/>
                  </a:lnTo>
                  <a:lnTo>
                    <a:pt x="11439" y="806"/>
                  </a:lnTo>
                  <a:lnTo>
                    <a:pt x="11443" y="818"/>
                  </a:lnTo>
                  <a:close/>
                  <a:moveTo>
                    <a:pt x="11361" y="593"/>
                  </a:moveTo>
                  <a:lnTo>
                    <a:pt x="11374" y="599"/>
                  </a:lnTo>
                  <a:lnTo>
                    <a:pt x="11362" y="599"/>
                  </a:lnTo>
                  <a:lnTo>
                    <a:pt x="11361" y="593"/>
                  </a:lnTo>
                  <a:close/>
                  <a:moveTo>
                    <a:pt x="11713" y="1041"/>
                  </a:moveTo>
                  <a:lnTo>
                    <a:pt x="11703" y="1035"/>
                  </a:lnTo>
                  <a:lnTo>
                    <a:pt x="11694" y="1041"/>
                  </a:lnTo>
                  <a:lnTo>
                    <a:pt x="11694" y="1029"/>
                  </a:lnTo>
                  <a:lnTo>
                    <a:pt x="11685" y="1021"/>
                  </a:lnTo>
                  <a:lnTo>
                    <a:pt x="11671" y="1014"/>
                  </a:lnTo>
                  <a:lnTo>
                    <a:pt x="11661" y="1008"/>
                  </a:lnTo>
                  <a:lnTo>
                    <a:pt x="11651" y="1001"/>
                  </a:lnTo>
                  <a:lnTo>
                    <a:pt x="11660" y="991"/>
                  </a:lnTo>
                  <a:lnTo>
                    <a:pt x="11671" y="988"/>
                  </a:lnTo>
                  <a:lnTo>
                    <a:pt x="11683" y="986"/>
                  </a:lnTo>
                  <a:lnTo>
                    <a:pt x="11695" y="991"/>
                  </a:lnTo>
                  <a:lnTo>
                    <a:pt x="11705" y="985"/>
                  </a:lnTo>
                  <a:lnTo>
                    <a:pt x="11694" y="981"/>
                  </a:lnTo>
                  <a:lnTo>
                    <a:pt x="11680" y="980"/>
                  </a:lnTo>
                  <a:lnTo>
                    <a:pt x="11668" y="974"/>
                  </a:lnTo>
                  <a:lnTo>
                    <a:pt x="11657" y="983"/>
                  </a:lnTo>
                  <a:lnTo>
                    <a:pt x="11643" y="983"/>
                  </a:lnTo>
                  <a:lnTo>
                    <a:pt x="11631" y="981"/>
                  </a:lnTo>
                  <a:lnTo>
                    <a:pt x="11623" y="972"/>
                  </a:lnTo>
                  <a:lnTo>
                    <a:pt x="11615" y="964"/>
                  </a:lnTo>
                  <a:lnTo>
                    <a:pt x="11604" y="960"/>
                  </a:lnTo>
                  <a:lnTo>
                    <a:pt x="11594" y="957"/>
                  </a:lnTo>
                  <a:lnTo>
                    <a:pt x="11583" y="959"/>
                  </a:lnTo>
                  <a:lnTo>
                    <a:pt x="11573" y="949"/>
                  </a:lnTo>
                  <a:lnTo>
                    <a:pt x="11564" y="941"/>
                  </a:lnTo>
                  <a:lnTo>
                    <a:pt x="11558" y="930"/>
                  </a:lnTo>
                  <a:lnTo>
                    <a:pt x="11557" y="918"/>
                  </a:lnTo>
                  <a:lnTo>
                    <a:pt x="11569" y="905"/>
                  </a:lnTo>
                  <a:lnTo>
                    <a:pt x="11580" y="905"/>
                  </a:lnTo>
                  <a:lnTo>
                    <a:pt x="11590" y="911"/>
                  </a:lnTo>
                  <a:lnTo>
                    <a:pt x="11601" y="917"/>
                  </a:lnTo>
                  <a:lnTo>
                    <a:pt x="11613" y="907"/>
                  </a:lnTo>
                  <a:lnTo>
                    <a:pt x="11627" y="909"/>
                  </a:lnTo>
                  <a:lnTo>
                    <a:pt x="11638" y="911"/>
                  </a:lnTo>
                  <a:lnTo>
                    <a:pt x="11654" y="910"/>
                  </a:lnTo>
                  <a:lnTo>
                    <a:pt x="11664" y="913"/>
                  </a:lnTo>
                  <a:lnTo>
                    <a:pt x="11674" y="918"/>
                  </a:lnTo>
                  <a:lnTo>
                    <a:pt x="11684" y="923"/>
                  </a:lnTo>
                  <a:lnTo>
                    <a:pt x="11695" y="919"/>
                  </a:lnTo>
                  <a:lnTo>
                    <a:pt x="11682" y="916"/>
                  </a:lnTo>
                  <a:lnTo>
                    <a:pt x="11671" y="910"/>
                  </a:lnTo>
                  <a:lnTo>
                    <a:pt x="11660" y="905"/>
                  </a:lnTo>
                  <a:lnTo>
                    <a:pt x="11649" y="904"/>
                  </a:lnTo>
                  <a:lnTo>
                    <a:pt x="11636" y="902"/>
                  </a:lnTo>
                  <a:lnTo>
                    <a:pt x="11623" y="901"/>
                  </a:lnTo>
                  <a:lnTo>
                    <a:pt x="11610" y="899"/>
                  </a:lnTo>
                  <a:lnTo>
                    <a:pt x="11599" y="894"/>
                  </a:lnTo>
                  <a:lnTo>
                    <a:pt x="11618" y="890"/>
                  </a:lnTo>
                  <a:lnTo>
                    <a:pt x="11630" y="885"/>
                  </a:lnTo>
                  <a:lnTo>
                    <a:pt x="11646" y="883"/>
                  </a:lnTo>
                  <a:lnTo>
                    <a:pt x="11660" y="881"/>
                  </a:lnTo>
                  <a:lnTo>
                    <a:pt x="11672" y="880"/>
                  </a:lnTo>
                  <a:lnTo>
                    <a:pt x="11683" y="878"/>
                  </a:lnTo>
                  <a:lnTo>
                    <a:pt x="11694" y="874"/>
                  </a:lnTo>
                  <a:lnTo>
                    <a:pt x="11706" y="875"/>
                  </a:lnTo>
                  <a:lnTo>
                    <a:pt x="11722" y="873"/>
                  </a:lnTo>
                  <a:lnTo>
                    <a:pt x="11733" y="876"/>
                  </a:lnTo>
                  <a:lnTo>
                    <a:pt x="11723" y="868"/>
                  </a:lnTo>
                  <a:lnTo>
                    <a:pt x="11733" y="860"/>
                  </a:lnTo>
                  <a:lnTo>
                    <a:pt x="11722" y="859"/>
                  </a:lnTo>
                  <a:lnTo>
                    <a:pt x="11713" y="866"/>
                  </a:lnTo>
                  <a:lnTo>
                    <a:pt x="11699" y="868"/>
                  </a:lnTo>
                  <a:lnTo>
                    <a:pt x="11688" y="867"/>
                  </a:lnTo>
                  <a:lnTo>
                    <a:pt x="11677" y="869"/>
                  </a:lnTo>
                  <a:lnTo>
                    <a:pt x="11659" y="869"/>
                  </a:lnTo>
                  <a:lnTo>
                    <a:pt x="11650" y="862"/>
                  </a:lnTo>
                  <a:lnTo>
                    <a:pt x="11637" y="864"/>
                  </a:lnTo>
                  <a:lnTo>
                    <a:pt x="11627" y="871"/>
                  </a:lnTo>
                  <a:lnTo>
                    <a:pt x="11615" y="875"/>
                  </a:lnTo>
                  <a:lnTo>
                    <a:pt x="11602" y="876"/>
                  </a:lnTo>
                  <a:lnTo>
                    <a:pt x="11590" y="875"/>
                  </a:lnTo>
                  <a:lnTo>
                    <a:pt x="11578" y="880"/>
                  </a:lnTo>
                  <a:lnTo>
                    <a:pt x="11567" y="878"/>
                  </a:lnTo>
                  <a:lnTo>
                    <a:pt x="11554" y="882"/>
                  </a:lnTo>
                  <a:lnTo>
                    <a:pt x="11543" y="883"/>
                  </a:lnTo>
                  <a:lnTo>
                    <a:pt x="11541" y="870"/>
                  </a:lnTo>
                  <a:lnTo>
                    <a:pt x="11534" y="860"/>
                  </a:lnTo>
                  <a:lnTo>
                    <a:pt x="11534" y="848"/>
                  </a:lnTo>
                  <a:lnTo>
                    <a:pt x="11537" y="835"/>
                  </a:lnTo>
                  <a:lnTo>
                    <a:pt x="11549" y="833"/>
                  </a:lnTo>
                  <a:lnTo>
                    <a:pt x="11562" y="839"/>
                  </a:lnTo>
                  <a:lnTo>
                    <a:pt x="11569" y="849"/>
                  </a:lnTo>
                  <a:lnTo>
                    <a:pt x="11566" y="833"/>
                  </a:lnTo>
                  <a:lnTo>
                    <a:pt x="11581" y="833"/>
                  </a:lnTo>
                  <a:lnTo>
                    <a:pt x="11593" y="831"/>
                  </a:lnTo>
                  <a:lnTo>
                    <a:pt x="11606" y="831"/>
                  </a:lnTo>
                  <a:lnTo>
                    <a:pt x="11617" y="831"/>
                  </a:lnTo>
                  <a:lnTo>
                    <a:pt x="11623" y="821"/>
                  </a:lnTo>
                  <a:lnTo>
                    <a:pt x="11634" y="814"/>
                  </a:lnTo>
                  <a:lnTo>
                    <a:pt x="11645" y="812"/>
                  </a:lnTo>
                  <a:lnTo>
                    <a:pt x="11656" y="815"/>
                  </a:lnTo>
                  <a:lnTo>
                    <a:pt x="11649" y="806"/>
                  </a:lnTo>
                  <a:lnTo>
                    <a:pt x="11662" y="798"/>
                  </a:lnTo>
                  <a:lnTo>
                    <a:pt x="11676" y="797"/>
                  </a:lnTo>
                  <a:lnTo>
                    <a:pt x="11689" y="798"/>
                  </a:lnTo>
                  <a:lnTo>
                    <a:pt x="11700" y="799"/>
                  </a:lnTo>
                  <a:lnTo>
                    <a:pt x="11711" y="799"/>
                  </a:lnTo>
                  <a:lnTo>
                    <a:pt x="11722" y="799"/>
                  </a:lnTo>
                  <a:lnTo>
                    <a:pt x="11736" y="793"/>
                  </a:lnTo>
                  <a:lnTo>
                    <a:pt x="11746" y="789"/>
                  </a:lnTo>
                  <a:lnTo>
                    <a:pt x="11733" y="788"/>
                  </a:lnTo>
                  <a:lnTo>
                    <a:pt x="11719" y="791"/>
                  </a:lnTo>
                  <a:lnTo>
                    <a:pt x="11708" y="785"/>
                  </a:lnTo>
                  <a:lnTo>
                    <a:pt x="11693" y="783"/>
                  </a:lnTo>
                  <a:lnTo>
                    <a:pt x="11702" y="775"/>
                  </a:lnTo>
                  <a:lnTo>
                    <a:pt x="11712" y="763"/>
                  </a:lnTo>
                  <a:lnTo>
                    <a:pt x="11722" y="756"/>
                  </a:lnTo>
                  <a:lnTo>
                    <a:pt x="11710" y="746"/>
                  </a:lnTo>
                  <a:lnTo>
                    <a:pt x="11701" y="754"/>
                  </a:lnTo>
                  <a:lnTo>
                    <a:pt x="11693" y="766"/>
                  </a:lnTo>
                  <a:lnTo>
                    <a:pt x="11681" y="773"/>
                  </a:lnTo>
                  <a:lnTo>
                    <a:pt x="11671" y="779"/>
                  </a:lnTo>
                  <a:lnTo>
                    <a:pt x="11656" y="781"/>
                  </a:lnTo>
                  <a:lnTo>
                    <a:pt x="11643" y="783"/>
                  </a:lnTo>
                  <a:lnTo>
                    <a:pt x="11632" y="777"/>
                  </a:lnTo>
                  <a:lnTo>
                    <a:pt x="11629" y="766"/>
                  </a:lnTo>
                  <a:lnTo>
                    <a:pt x="11638" y="759"/>
                  </a:lnTo>
                  <a:lnTo>
                    <a:pt x="11644" y="748"/>
                  </a:lnTo>
                  <a:lnTo>
                    <a:pt x="11639" y="736"/>
                  </a:lnTo>
                  <a:lnTo>
                    <a:pt x="11628" y="736"/>
                  </a:lnTo>
                  <a:lnTo>
                    <a:pt x="11626" y="748"/>
                  </a:lnTo>
                  <a:lnTo>
                    <a:pt x="11617" y="757"/>
                  </a:lnTo>
                  <a:lnTo>
                    <a:pt x="11606" y="760"/>
                  </a:lnTo>
                  <a:lnTo>
                    <a:pt x="11604" y="746"/>
                  </a:lnTo>
                  <a:lnTo>
                    <a:pt x="11593" y="747"/>
                  </a:lnTo>
                  <a:lnTo>
                    <a:pt x="11581" y="750"/>
                  </a:lnTo>
                  <a:lnTo>
                    <a:pt x="11586" y="764"/>
                  </a:lnTo>
                  <a:lnTo>
                    <a:pt x="11578" y="775"/>
                  </a:lnTo>
                  <a:lnTo>
                    <a:pt x="11589" y="781"/>
                  </a:lnTo>
                  <a:lnTo>
                    <a:pt x="11601" y="792"/>
                  </a:lnTo>
                  <a:lnTo>
                    <a:pt x="11586" y="792"/>
                  </a:lnTo>
                  <a:lnTo>
                    <a:pt x="11572" y="790"/>
                  </a:lnTo>
                  <a:lnTo>
                    <a:pt x="11574" y="802"/>
                  </a:lnTo>
                  <a:lnTo>
                    <a:pt x="11562" y="808"/>
                  </a:lnTo>
                  <a:lnTo>
                    <a:pt x="11552" y="807"/>
                  </a:lnTo>
                  <a:lnTo>
                    <a:pt x="11540" y="809"/>
                  </a:lnTo>
                  <a:lnTo>
                    <a:pt x="11533" y="819"/>
                  </a:lnTo>
                  <a:lnTo>
                    <a:pt x="11522" y="817"/>
                  </a:lnTo>
                  <a:lnTo>
                    <a:pt x="11508" y="815"/>
                  </a:lnTo>
                  <a:lnTo>
                    <a:pt x="11494" y="818"/>
                  </a:lnTo>
                  <a:lnTo>
                    <a:pt x="11491" y="807"/>
                  </a:lnTo>
                  <a:lnTo>
                    <a:pt x="11484" y="796"/>
                  </a:lnTo>
                  <a:lnTo>
                    <a:pt x="11473" y="793"/>
                  </a:lnTo>
                  <a:lnTo>
                    <a:pt x="11461" y="783"/>
                  </a:lnTo>
                  <a:lnTo>
                    <a:pt x="11473" y="776"/>
                  </a:lnTo>
                  <a:lnTo>
                    <a:pt x="11491" y="776"/>
                  </a:lnTo>
                  <a:lnTo>
                    <a:pt x="11503" y="772"/>
                  </a:lnTo>
                  <a:lnTo>
                    <a:pt x="11491" y="771"/>
                  </a:lnTo>
                  <a:lnTo>
                    <a:pt x="11480" y="771"/>
                  </a:lnTo>
                  <a:lnTo>
                    <a:pt x="11457" y="770"/>
                  </a:lnTo>
                  <a:lnTo>
                    <a:pt x="11446" y="764"/>
                  </a:lnTo>
                  <a:lnTo>
                    <a:pt x="11431" y="758"/>
                  </a:lnTo>
                  <a:lnTo>
                    <a:pt x="11422" y="747"/>
                  </a:lnTo>
                  <a:lnTo>
                    <a:pt x="11411" y="743"/>
                  </a:lnTo>
                  <a:lnTo>
                    <a:pt x="11418" y="732"/>
                  </a:lnTo>
                  <a:lnTo>
                    <a:pt x="11428" y="731"/>
                  </a:lnTo>
                  <a:lnTo>
                    <a:pt x="11418" y="726"/>
                  </a:lnTo>
                  <a:lnTo>
                    <a:pt x="11397" y="714"/>
                  </a:lnTo>
                  <a:lnTo>
                    <a:pt x="11413" y="710"/>
                  </a:lnTo>
                  <a:lnTo>
                    <a:pt x="11426" y="713"/>
                  </a:lnTo>
                  <a:lnTo>
                    <a:pt x="11442" y="718"/>
                  </a:lnTo>
                  <a:lnTo>
                    <a:pt x="11455" y="720"/>
                  </a:lnTo>
                  <a:lnTo>
                    <a:pt x="11461" y="710"/>
                  </a:lnTo>
                  <a:lnTo>
                    <a:pt x="11448" y="706"/>
                  </a:lnTo>
                  <a:lnTo>
                    <a:pt x="11438" y="711"/>
                  </a:lnTo>
                  <a:lnTo>
                    <a:pt x="11429" y="702"/>
                  </a:lnTo>
                  <a:lnTo>
                    <a:pt x="11418" y="697"/>
                  </a:lnTo>
                  <a:lnTo>
                    <a:pt x="11427" y="688"/>
                  </a:lnTo>
                  <a:lnTo>
                    <a:pt x="11431" y="676"/>
                  </a:lnTo>
                  <a:lnTo>
                    <a:pt x="11440" y="668"/>
                  </a:lnTo>
                  <a:lnTo>
                    <a:pt x="11428" y="665"/>
                  </a:lnTo>
                  <a:lnTo>
                    <a:pt x="11415" y="662"/>
                  </a:lnTo>
                  <a:lnTo>
                    <a:pt x="11404" y="666"/>
                  </a:lnTo>
                  <a:lnTo>
                    <a:pt x="11415" y="675"/>
                  </a:lnTo>
                  <a:lnTo>
                    <a:pt x="11407" y="683"/>
                  </a:lnTo>
                  <a:lnTo>
                    <a:pt x="11398" y="690"/>
                  </a:lnTo>
                  <a:lnTo>
                    <a:pt x="11385" y="689"/>
                  </a:lnTo>
                  <a:lnTo>
                    <a:pt x="11383" y="673"/>
                  </a:lnTo>
                  <a:lnTo>
                    <a:pt x="11375" y="664"/>
                  </a:lnTo>
                  <a:lnTo>
                    <a:pt x="11366" y="656"/>
                  </a:lnTo>
                  <a:lnTo>
                    <a:pt x="11369" y="643"/>
                  </a:lnTo>
                  <a:lnTo>
                    <a:pt x="11362" y="633"/>
                  </a:lnTo>
                  <a:lnTo>
                    <a:pt x="11371" y="626"/>
                  </a:lnTo>
                  <a:lnTo>
                    <a:pt x="11383" y="626"/>
                  </a:lnTo>
                  <a:lnTo>
                    <a:pt x="11370" y="622"/>
                  </a:lnTo>
                  <a:lnTo>
                    <a:pt x="11378" y="613"/>
                  </a:lnTo>
                  <a:lnTo>
                    <a:pt x="11390" y="615"/>
                  </a:lnTo>
                  <a:lnTo>
                    <a:pt x="11403" y="614"/>
                  </a:lnTo>
                  <a:lnTo>
                    <a:pt x="11393" y="610"/>
                  </a:lnTo>
                  <a:lnTo>
                    <a:pt x="11384" y="601"/>
                  </a:lnTo>
                  <a:lnTo>
                    <a:pt x="11397" y="593"/>
                  </a:lnTo>
                  <a:lnTo>
                    <a:pt x="11407" y="588"/>
                  </a:lnTo>
                  <a:lnTo>
                    <a:pt x="11419" y="585"/>
                  </a:lnTo>
                  <a:lnTo>
                    <a:pt x="11430" y="593"/>
                  </a:lnTo>
                  <a:lnTo>
                    <a:pt x="11436" y="603"/>
                  </a:lnTo>
                  <a:lnTo>
                    <a:pt x="11449" y="608"/>
                  </a:lnTo>
                  <a:lnTo>
                    <a:pt x="11445" y="596"/>
                  </a:lnTo>
                  <a:lnTo>
                    <a:pt x="11447" y="584"/>
                  </a:lnTo>
                  <a:lnTo>
                    <a:pt x="11459" y="585"/>
                  </a:lnTo>
                  <a:lnTo>
                    <a:pt x="11467" y="595"/>
                  </a:lnTo>
                  <a:lnTo>
                    <a:pt x="11478" y="594"/>
                  </a:lnTo>
                  <a:lnTo>
                    <a:pt x="11491" y="591"/>
                  </a:lnTo>
                  <a:lnTo>
                    <a:pt x="11506" y="587"/>
                  </a:lnTo>
                  <a:lnTo>
                    <a:pt x="11518" y="582"/>
                  </a:lnTo>
                  <a:lnTo>
                    <a:pt x="11530" y="582"/>
                  </a:lnTo>
                  <a:lnTo>
                    <a:pt x="11541" y="579"/>
                  </a:lnTo>
                  <a:lnTo>
                    <a:pt x="11550" y="586"/>
                  </a:lnTo>
                  <a:lnTo>
                    <a:pt x="11547" y="600"/>
                  </a:lnTo>
                  <a:lnTo>
                    <a:pt x="11537" y="604"/>
                  </a:lnTo>
                  <a:lnTo>
                    <a:pt x="11523" y="605"/>
                  </a:lnTo>
                  <a:lnTo>
                    <a:pt x="11511" y="604"/>
                  </a:lnTo>
                  <a:lnTo>
                    <a:pt x="11498" y="605"/>
                  </a:lnTo>
                  <a:lnTo>
                    <a:pt x="11488" y="612"/>
                  </a:lnTo>
                  <a:lnTo>
                    <a:pt x="11477" y="618"/>
                  </a:lnTo>
                  <a:lnTo>
                    <a:pt x="11464" y="621"/>
                  </a:lnTo>
                  <a:lnTo>
                    <a:pt x="11473" y="627"/>
                  </a:lnTo>
                  <a:lnTo>
                    <a:pt x="11486" y="624"/>
                  </a:lnTo>
                  <a:lnTo>
                    <a:pt x="11503" y="621"/>
                  </a:lnTo>
                  <a:lnTo>
                    <a:pt x="11517" y="622"/>
                  </a:lnTo>
                  <a:lnTo>
                    <a:pt x="11510" y="631"/>
                  </a:lnTo>
                  <a:lnTo>
                    <a:pt x="11517" y="642"/>
                  </a:lnTo>
                  <a:lnTo>
                    <a:pt x="11527" y="636"/>
                  </a:lnTo>
                  <a:lnTo>
                    <a:pt x="11537" y="643"/>
                  </a:lnTo>
                  <a:lnTo>
                    <a:pt x="11546" y="651"/>
                  </a:lnTo>
                  <a:lnTo>
                    <a:pt x="11546" y="664"/>
                  </a:lnTo>
                  <a:lnTo>
                    <a:pt x="11558" y="667"/>
                  </a:lnTo>
                  <a:lnTo>
                    <a:pt x="11561" y="654"/>
                  </a:lnTo>
                  <a:lnTo>
                    <a:pt x="11552" y="645"/>
                  </a:lnTo>
                  <a:lnTo>
                    <a:pt x="11548" y="633"/>
                  </a:lnTo>
                  <a:lnTo>
                    <a:pt x="11554" y="621"/>
                  </a:lnTo>
                  <a:lnTo>
                    <a:pt x="11566" y="618"/>
                  </a:lnTo>
                  <a:lnTo>
                    <a:pt x="11575" y="601"/>
                  </a:lnTo>
                  <a:lnTo>
                    <a:pt x="11583" y="591"/>
                  </a:lnTo>
                  <a:lnTo>
                    <a:pt x="11594" y="591"/>
                  </a:lnTo>
                  <a:lnTo>
                    <a:pt x="11609" y="599"/>
                  </a:lnTo>
                  <a:lnTo>
                    <a:pt x="11616" y="609"/>
                  </a:lnTo>
                  <a:lnTo>
                    <a:pt x="11627" y="617"/>
                  </a:lnTo>
                  <a:lnTo>
                    <a:pt x="11627" y="630"/>
                  </a:lnTo>
                  <a:lnTo>
                    <a:pt x="11636" y="638"/>
                  </a:lnTo>
                  <a:lnTo>
                    <a:pt x="11639" y="653"/>
                  </a:lnTo>
                  <a:lnTo>
                    <a:pt x="11649" y="662"/>
                  </a:lnTo>
                  <a:lnTo>
                    <a:pt x="11657" y="670"/>
                  </a:lnTo>
                  <a:lnTo>
                    <a:pt x="11652" y="681"/>
                  </a:lnTo>
                  <a:lnTo>
                    <a:pt x="11658" y="692"/>
                  </a:lnTo>
                  <a:lnTo>
                    <a:pt x="11664" y="681"/>
                  </a:lnTo>
                  <a:lnTo>
                    <a:pt x="11673" y="690"/>
                  </a:lnTo>
                  <a:lnTo>
                    <a:pt x="11679" y="703"/>
                  </a:lnTo>
                  <a:lnTo>
                    <a:pt x="11688" y="712"/>
                  </a:lnTo>
                  <a:lnTo>
                    <a:pt x="11698" y="719"/>
                  </a:lnTo>
                  <a:lnTo>
                    <a:pt x="11696" y="704"/>
                  </a:lnTo>
                  <a:lnTo>
                    <a:pt x="11690" y="691"/>
                  </a:lnTo>
                  <a:lnTo>
                    <a:pt x="11683" y="682"/>
                  </a:lnTo>
                  <a:lnTo>
                    <a:pt x="11679" y="670"/>
                  </a:lnTo>
                  <a:lnTo>
                    <a:pt x="11671" y="660"/>
                  </a:lnTo>
                  <a:lnTo>
                    <a:pt x="11668" y="643"/>
                  </a:lnTo>
                  <a:lnTo>
                    <a:pt x="11665" y="630"/>
                  </a:lnTo>
                  <a:lnTo>
                    <a:pt x="11661" y="614"/>
                  </a:lnTo>
                  <a:lnTo>
                    <a:pt x="11654" y="605"/>
                  </a:lnTo>
                  <a:lnTo>
                    <a:pt x="11655" y="593"/>
                  </a:lnTo>
                  <a:lnTo>
                    <a:pt x="11653" y="581"/>
                  </a:lnTo>
                  <a:lnTo>
                    <a:pt x="11666" y="580"/>
                  </a:lnTo>
                  <a:lnTo>
                    <a:pt x="11678" y="581"/>
                  </a:lnTo>
                  <a:lnTo>
                    <a:pt x="11670" y="571"/>
                  </a:lnTo>
                  <a:lnTo>
                    <a:pt x="11674" y="559"/>
                  </a:lnTo>
                  <a:lnTo>
                    <a:pt x="11683" y="553"/>
                  </a:lnTo>
                  <a:lnTo>
                    <a:pt x="11695" y="553"/>
                  </a:lnTo>
                  <a:lnTo>
                    <a:pt x="11707" y="554"/>
                  </a:lnTo>
                  <a:lnTo>
                    <a:pt x="11711" y="567"/>
                  </a:lnTo>
                  <a:lnTo>
                    <a:pt x="11718" y="577"/>
                  </a:lnTo>
                  <a:lnTo>
                    <a:pt x="11728" y="581"/>
                  </a:lnTo>
                  <a:lnTo>
                    <a:pt x="11729" y="570"/>
                  </a:lnTo>
                  <a:lnTo>
                    <a:pt x="11741" y="568"/>
                  </a:lnTo>
                  <a:lnTo>
                    <a:pt x="11753" y="572"/>
                  </a:lnTo>
                  <a:lnTo>
                    <a:pt x="11769" y="577"/>
                  </a:lnTo>
                  <a:lnTo>
                    <a:pt x="11780" y="585"/>
                  </a:lnTo>
                  <a:lnTo>
                    <a:pt x="11794" y="597"/>
                  </a:lnTo>
                  <a:lnTo>
                    <a:pt x="11790" y="609"/>
                  </a:lnTo>
                  <a:lnTo>
                    <a:pt x="11780" y="617"/>
                  </a:lnTo>
                  <a:lnTo>
                    <a:pt x="11771" y="626"/>
                  </a:lnTo>
                  <a:lnTo>
                    <a:pt x="11781" y="639"/>
                  </a:lnTo>
                  <a:lnTo>
                    <a:pt x="11773" y="649"/>
                  </a:lnTo>
                  <a:lnTo>
                    <a:pt x="11786" y="648"/>
                  </a:lnTo>
                  <a:lnTo>
                    <a:pt x="11795" y="638"/>
                  </a:lnTo>
                  <a:lnTo>
                    <a:pt x="11797" y="626"/>
                  </a:lnTo>
                  <a:lnTo>
                    <a:pt x="11805" y="616"/>
                  </a:lnTo>
                  <a:lnTo>
                    <a:pt x="11817" y="618"/>
                  </a:lnTo>
                  <a:lnTo>
                    <a:pt x="11827" y="622"/>
                  </a:lnTo>
                  <a:lnTo>
                    <a:pt x="11838" y="628"/>
                  </a:lnTo>
                  <a:lnTo>
                    <a:pt x="11843" y="640"/>
                  </a:lnTo>
                  <a:lnTo>
                    <a:pt x="11846" y="652"/>
                  </a:lnTo>
                  <a:lnTo>
                    <a:pt x="11843" y="664"/>
                  </a:lnTo>
                  <a:lnTo>
                    <a:pt x="11833" y="666"/>
                  </a:lnTo>
                  <a:lnTo>
                    <a:pt x="11844" y="671"/>
                  </a:lnTo>
                  <a:lnTo>
                    <a:pt x="11849" y="682"/>
                  </a:lnTo>
                  <a:lnTo>
                    <a:pt x="11863" y="684"/>
                  </a:lnTo>
                  <a:lnTo>
                    <a:pt x="11873" y="679"/>
                  </a:lnTo>
                  <a:lnTo>
                    <a:pt x="11884" y="682"/>
                  </a:lnTo>
                  <a:lnTo>
                    <a:pt x="11896" y="684"/>
                  </a:lnTo>
                  <a:lnTo>
                    <a:pt x="11904" y="695"/>
                  </a:lnTo>
                  <a:lnTo>
                    <a:pt x="11909" y="705"/>
                  </a:lnTo>
                  <a:lnTo>
                    <a:pt x="11922" y="707"/>
                  </a:lnTo>
                  <a:lnTo>
                    <a:pt x="11934" y="707"/>
                  </a:lnTo>
                  <a:lnTo>
                    <a:pt x="11944" y="713"/>
                  </a:lnTo>
                  <a:lnTo>
                    <a:pt x="11957" y="718"/>
                  </a:lnTo>
                  <a:lnTo>
                    <a:pt x="11967" y="720"/>
                  </a:lnTo>
                  <a:lnTo>
                    <a:pt x="11979" y="723"/>
                  </a:lnTo>
                  <a:lnTo>
                    <a:pt x="11990" y="727"/>
                  </a:lnTo>
                  <a:lnTo>
                    <a:pt x="12003" y="729"/>
                  </a:lnTo>
                  <a:lnTo>
                    <a:pt x="12006" y="741"/>
                  </a:lnTo>
                  <a:lnTo>
                    <a:pt x="11997" y="747"/>
                  </a:lnTo>
                  <a:lnTo>
                    <a:pt x="11987" y="752"/>
                  </a:lnTo>
                  <a:lnTo>
                    <a:pt x="11974" y="752"/>
                  </a:lnTo>
                  <a:lnTo>
                    <a:pt x="11964" y="747"/>
                  </a:lnTo>
                  <a:lnTo>
                    <a:pt x="11952" y="749"/>
                  </a:lnTo>
                  <a:lnTo>
                    <a:pt x="11941" y="751"/>
                  </a:lnTo>
                  <a:lnTo>
                    <a:pt x="11931" y="754"/>
                  </a:lnTo>
                  <a:lnTo>
                    <a:pt x="11920" y="760"/>
                  </a:lnTo>
                  <a:lnTo>
                    <a:pt x="11901" y="759"/>
                  </a:lnTo>
                  <a:lnTo>
                    <a:pt x="11887" y="763"/>
                  </a:lnTo>
                  <a:lnTo>
                    <a:pt x="11896" y="774"/>
                  </a:lnTo>
                  <a:lnTo>
                    <a:pt x="11879" y="776"/>
                  </a:lnTo>
                  <a:lnTo>
                    <a:pt x="11867" y="779"/>
                  </a:lnTo>
                  <a:lnTo>
                    <a:pt x="11856" y="780"/>
                  </a:lnTo>
                  <a:lnTo>
                    <a:pt x="11858" y="793"/>
                  </a:lnTo>
                  <a:lnTo>
                    <a:pt x="11851" y="804"/>
                  </a:lnTo>
                  <a:lnTo>
                    <a:pt x="11859" y="814"/>
                  </a:lnTo>
                  <a:lnTo>
                    <a:pt x="11850" y="821"/>
                  </a:lnTo>
                  <a:lnTo>
                    <a:pt x="11858" y="830"/>
                  </a:lnTo>
                  <a:lnTo>
                    <a:pt x="11850" y="839"/>
                  </a:lnTo>
                  <a:lnTo>
                    <a:pt x="11837" y="840"/>
                  </a:lnTo>
                  <a:lnTo>
                    <a:pt x="11824" y="839"/>
                  </a:lnTo>
                  <a:lnTo>
                    <a:pt x="11823" y="851"/>
                  </a:lnTo>
                  <a:lnTo>
                    <a:pt x="11815" y="860"/>
                  </a:lnTo>
                  <a:lnTo>
                    <a:pt x="11819" y="872"/>
                  </a:lnTo>
                  <a:lnTo>
                    <a:pt x="11819" y="883"/>
                  </a:lnTo>
                  <a:lnTo>
                    <a:pt x="11814" y="893"/>
                  </a:lnTo>
                  <a:lnTo>
                    <a:pt x="11812" y="907"/>
                  </a:lnTo>
                  <a:lnTo>
                    <a:pt x="11800" y="915"/>
                  </a:lnTo>
                  <a:lnTo>
                    <a:pt x="11788" y="915"/>
                  </a:lnTo>
                  <a:lnTo>
                    <a:pt x="11777" y="915"/>
                  </a:lnTo>
                  <a:lnTo>
                    <a:pt x="11772" y="925"/>
                  </a:lnTo>
                  <a:lnTo>
                    <a:pt x="11764" y="937"/>
                  </a:lnTo>
                  <a:lnTo>
                    <a:pt x="11764" y="948"/>
                  </a:lnTo>
                  <a:lnTo>
                    <a:pt x="11760" y="963"/>
                  </a:lnTo>
                  <a:lnTo>
                    <a:pt x="11754" y="972"/>
                  </a:lnTo>
                  <a:lnTo>
                    <a:pt x="11743" y="975"/>
                  </a:lnTo>
                  <a:lnTo>
                    <a:pt x="11750" y="984"/>
                  </a:lnTo>
                  <a:lnTo>
                    <a:pt x="11745" y="995"/>
                  </a:lnTo>
                  <a:lnTo>
                    <a:pt x="11738" y="1005"/>
                  </a:lnTo>
                  <a:lnTo>
                    <a:pt x="11729" y="1012"/>
                  </a:lnTo>
                  <a:lnTo>
                    <a:pt x="11739" y="1015"/>
                  </a:lnTo>
                  <a:lnTo>
                    <a:pt x="11740" y="1029"/>
                  </a:lnTo>
                  <a:lnTo>
                    <a:pt x="11731" y="1037"/>
                  </a:lnTo>
                  <a:lnTo>
                    <a:pt x="11717" y="1042"/>
                  </a:lnTo>
                  <a:lnTo>
                    <a:pt x="11713" y="1041"/>
                  </a:lnTo>
                  <a:close/>
                  <a:moveTo>
                    <a:pt x="11361" y="613"/>
                  </a:moveTo>
                  <a:lnTo>
                    <a:pt x="11365" y="601"/>
                  </a:lnTo>
                  <a:lnTo>
                    <a:pt x="11376" y="605"/>
                  </a:lnTo>
                  <a:lnTo>
                    <a:pt x="11365" y="612"/>
                  </a:lnTo>
                  <a:lnTo>
                    <a:pt x="11361" y="613"/>
                  </a:lnTo>
                  <a:close/>
                  <a:moveTo>
                    <a:pt x="11592" y="882"/>
                  </a:moveTo>
                  <a:lnTo>
                    <a:pt x="11602" y="888"/>
                  </a:lnTo>
                  <a:lnTo>
                    <a:pt x="11592" y="882"/>
                  </a:lnTo>
                  <a:close/>
                  <a:moveTo>
                    <a:pt x="11776" y="542"/>
                  </a:moveTo>
                  <a:lnTo>
                    <a:pt x="11788" y="537"/>
                  </a:lnTo>
                  <a:lnTo>
                    <a:pt x="11799" y="536"/>
                  </a:lnTo>
                  <a:lnTo>
                    <a:pt x="11811" y="534"/>
                  </a:lnTo>
                  <a:lnTo>
                    <a:pt x="11822" y="534"/>
                  </a:lnTo>
                  <a:lnTo>
                    <a:pt x="11833" y="537"/>
                  </a:lnTo>
                  <a:lnTo>
                    <a:pt x="11845" y="532"/>
                  </a:lnTo>
                  <a:lnTo>
                    <a:pt x="11857" y="541"/>
                  </a:lnTo>
                  <a:lnTo>
                    <a:pt x="11869" y="547"/>
                  </a:lnTo>
                  <a:lnTo>
                    <a:pt x="11880" y="545"/>
                  </a:lnTo>
                  <a:lnTo>
                    <a:pt x="11890" y="540"/>
                  </a:lnTo>
                  <a:lnTo>
                    <a:pt x="11877" y="536"/>
                  </a:lnTo>
                  <a:lnTo>
                    <a:pt x="11866" y="533"/>
                  </a:lnTo>
                  <a:lnTo>
                    <a:pt x="11859" y="523"/>
                  </a:lnTo>
                  <a:lnTo>
                    <a:pt x="11854" y="512"/>
                  </a:lnTo>
                  <a:lnTo>
                    <a:pt x="11869" y="511"/>
                  </a:lnTo>
                  <a:lnTo>
                    <a:pt x="11878" y="521"/>
                  </a:lnTo>
                  <a:lnTo>
                    <a:pt x="11890" y="528"/>
                  </a:lnTo>
                  <a:lnTo>
                    <a:pt x="11901" y="529"/>
                  </a:lnTo>
                  <a:lnTo>
                    <a:pt x="11899" y="518"/>
                  </a:lnTo>
                  <a:lnTo>
                    <a:pt x="11906" y="508"/>
                  </a:lnTo>
                  <a:lnTo>
                    <a:pt x="11895" y="503"/>
                  </a:lnTo>
                  <a:lnTo>
                    <a:pt x="11884" y="504"/>
                  </a:lnTo>
                  <a:lnTo>
                    <a:pt x="11885" y="493"/>
                  </a:lnTo>
                  <a:lnTo>
                    <a:pt x="11895" y="486"/>
                  </a:lnTo>
                  <a:lnTo>
                    <a:pt x="11904" y="494"/>
                  </a:lnTo>
                  <a:lnTo>
                    <a:pt x="11916" y="492"/>
                  </a:lnTo>
                  <a:lnTo>
                    <a:pt x="11920" y="503"/>
                  </a:lnTo>
                  <a:lnTo>
                    <a:pt x="11932" y="500"/>
                  </a:lnTo>
                  <a:lnTo>
                    <a:pt x="11944" y="509"/>
                  </a:lnTo>
                  <a:lnTo>
                    <a:pt x="11950" y="520"/>
                  </a:lnTo>
                  <a:lnTo>
                    <a:pt x="11961" y="516"/>
                  </a:lnTo>
                  <a:lnTo>
                    <a:pt x="11964" y="527"/>
                  </a:lnTo>
                  <a:lnTo>
                    <a:pt x="11974" y="531"/>
                  </a:lnTo>
                  <a:lnTo>
                    <a:pt x="11987" y="530"/>
                  </a:lnTo>
                  <a:lnTo>
                    <a:pt x="11998" y="530"/>
                  </a:lnTo>
                  <a:lnTo>
                    <a:pt x="12008" y="524"/>
                  </a:lnTo>
                  <a:lnTo>
                    <a:pt x="12018" y="521"/>
                  </a:lnTo>
                  <a:lnTo>
                    <a:pt x="12024" y="532"/>
                  </a:lnTo>
                  <a:lnTo>
                    <a:pt x="12013" y="541"/>
                  </a:lnTo>
                  <a:lnTo>
                    <a:pt x="12024" y="540"/>
                  </a:lnTo>
                  <a:lnTo>
                    <a:pt x="12035" y="544"/>
                  </a:lnTo>
                  <a:lnTo>
                    <a:pt x="12043" y="553"/>
                  </a:lnTo>
                  <a:lnTo>
                    <a:pt x="12048" y="564"/>
                  </a:lnTo>
                  <a:lnTo>
                    <a:pt x="12058" y="559"/>
                  </a:lnTo>
                  <a:lnTo>
                    <a:pt x="12056" y="546"/>
                  </a:lnTo>
                  <a:lnTo>
                    <a:pt x="12059" y="535"/>
                  </a:lnTo>
                  <a:lnTo>
                    <a:pt x="12063" y="521"/>
                  </a:lnTo>
                  <a:lnTo>
                    <a:pt x="12057" y="511"/>
                  </a:lnTo>
                  <a:lnTo>
                    <a:pt x="12063" y="500"/>
                  </a:lnTo>
                  <a:lnTo>
                    <a:pt x="12074" y="504"/>
                  </a:lnTo>
                  <a:lnTo>
                    <a:pt x="12080" y="514"/>
                  </a:lnTo>
                  <a:lnTo>
                    <a:pt x="12084" y="501"/>
                  </a:lnTo>
                  <a:lnTo>
                    <a:pt x="12081" y="489"/>
                  </a:lnTo>
                  <a:lnTo>
                    <a:pt x="12091" y="491"/>
                  </a:lnTo>
                  <a:lnTo>
                    <a:pt x="12103" y="494"/>
                  </a:lnTo>
                  <a:lnTo>
                    <a:pt x="12114" y="498"/>
                  </a:lnTo>
                  <a:lnTo>
                    <a:pt x="12102" y="504"/>
                  </a:lnTo>
                  <a:lnTo>
                    <a:pt x="12112" y="510"/>
                  </a:lnTo>
                  <a:lnTo>
                    <a:pt x="12108" y="524"/>
                  </a:lnTo>
                  <a:lnTo>
                    <a:pt x="12098" y="529"/>
                  </a:lnTo>
                  <a:lnTo>
                    <a:pt x="12097" y="542"/>
                  </a:lnTo>
                  <a:lnTo>
                    <a:pt x="12107" y="539"/>
                  </a:lnTo>
                  <a:lnTo>
                    <a:pt x="12118" y="542"/>
                  </a:lnTo>
                  <a:lnTo>
                    <a:pt x="12123" y="532"/>
                  </a:lnTo>
                  <a:lnTo>
                    <a:pt x="12128" y="544"/>
                  </a:lnTo>
                  <a:lnTo>
                    <a:pt x="12136" y="536"/>
                  </a:lnTo>
                  <a:lnTo>
                    <a:pt x="12144" y="527"/>
                  </a:lnTo>
                  <a:lnTo>
                    <a:pt x="12154" y="523"/>
                  </a:lnTo>
                  <a:lnTo>
                    <a:pt x="12165" y="524"/>
                  </a:lnTo>
                  <a:lnTo>
                    <a:pt x="12176" y="520"/>
                  </a:lnTo>
                  <a:lnTo>
                    <a:pt x="12163" y="512"/>
                  </a:lnTo>
                  <a:lnTo>
                    <a:pt x="12173" y="508"/>
                  </a:lnTo>
                  <a:lnTo>
                    <a:pt x="12184" y="510"/>
                  </a:lnTo>
                  <a:lnTo>
                    <a:pt x="12180" y="521"/>
                  </a:lnTo>
                  <a:lnTo>
                    <a:pt x="12193" y="519"/>
                  </a:lnTo>
                  <a:lnTo>
                    <a:pt x="12202" y="512"/>
                  </a:lnTo>
                  <a:lnTo>
                    <a:pt x="12204" y="523"/>
                  </a:lnTo>
                  <a:lnTo>
                    <a:pt x="12218" y="525"/>
                  </a:lnTo>
                  <a:lnTo>
                    <a:pt x="12229" y="521"/>
                  </a:lnTo>
                  <a:lnTo>
                    <a:pt x="12239" y="528"/>
                  </a:lnTo>
                  <a:lnTo>
                    <a:pt x="12250" y="533"/>
                  </a:lnTo>
                  <a:lnTo>
                    <a:pt x="12261" y="530"/>
                  </a:lnTo>
                  <a:lnTo>
                    <a:pt x="12270" y="538"/>
                  </a:lnTo>
                  <a:lnTo>
                    <a:pt x="12283" y="534"/>
                  </a:lnTo>
                  <a:lnTo>
                    <a:pt x="12296" y="535"/>
                  </a:lnTo>
                  <a:lnTo>
                    <a:pt x="12308" y="537"/>
                  </a:lnTo>
                  <a:lnTo>
                    <a:pt x="12324" y="538"/>
                  </a:lnTo>
                  <a:lnTo>
                    <a:pt x="12333" y="545"/>
                  </a:lnTo>
                  <a:lnTo>
                    <a:pt x="12343" y="549"/>
                  </a:lnTo>
                  <a:lnTo>
                    <a:pt x="12347" y="560"/>
                  </a:lnTo>
                  <a:lnTo>
                    <a:pt x="12335" y="562"/>
                  </a:lnTo>
                  <a:lnTo>
                    <a:pt x="12341" y="573"/>
                  </a:lnTo>
                  <a:lnTo>
                    <a:pt x="12332" y="582"/>
                  </a:lnTo>
                  <a:lnTo>
                    <a:pt x="12316" y="586"/>
                  </a:lnTo>
                  <a:lnTo>
                    <a:pt x="12306" y="594"/>
                  </a:lnTo>
                  <a:lnTo>
                    <a:pt x="12297" y="601"/>
                  </a:lnTo>
                  <a:lnTo>
                    <a:pt x="12285" y="606"/>
                  </a:lnTo>
                  <a:lnTo>
                    <a:pt x="12272" y="611"/>
                  </a:lnTo>
                  <a:lnTo>
                    <a:pt x="12260" y="614"/>
                  </a:lnTo>
                  <a:lnTo>
                    <a:pt x="12265" y="625"/>
                  </a:lnTo>
                  <a:lnTo>
                    <a:pt x="12260" y="637"/>
                  </a:lnTo>
                  <a:lnTo>
                    <a:pt x="12252" y="647"/>
                  </a:lnTo>
                  <a:lnTo>
                    <a:pt x="12227" y="656"/>
                  </a:lnTo>
                  <a:lnTo>
                    <a:pt x="12211" y="657"/>
                  </a:lnTo>
                  <a:lnTo>
                    <a:pt x="12200" y="651"/>
                  </a:lnTo>
                  <a:lnTo>
                    <a:pt x="12186" y="657"/>
                  </a:lnTo>
                  <a:lnTo>
                    <a:pt x="12171" y="662"/>
                  </a:lnTo>
                  <a:lnTo>
                    <a:pt x="12164" y="672"/>
                  </a:lnTo>
                  <a:lnTo>
                    <a:pt x="12150" y="672"/>
                  </a:lnTo>
                  <a:lnTo>
                    <a:pt x="12136" y="673"/>
                  </a:lnTo>
                  <a:lnTo>
                    <a:pt x="12122" y="673"/>
                  </a:lnTo>
                  <a:lnTo>
                    <a:pt x="12105" y="668"/>
                  </a:lnTo>
                  <a:lnTo>
                    <a:pt x="12087" y="664"/>
                  </a:lnTo>
                  <a:lnTo>
                    <a:pt x="12074" y="657"/>
                  </a:lnTo>
                  <a:lnTo>
                    <a:pt x="12084" y="649"/>
                  </a:lnTo>
                  <a:lnTo>
                    <a:pt x="12069" y="649"/>
                  </a:lnTo>
                  <a:lnTo>
                    <a:pt x="12050" y="650"/>
                  </a:lnTo>
                  <a:lnTo>
                    <a:pt x="12035" y="653"/>
                  </a:lnTo>
                  <a:lnTo>
                    <a:pt x="12025" y="656"/>
                  </a:lnTo>
                  <a:lnTo>
                    <a:pt x="12013" y="653"/>
                  </a:lnTo>
                  <a:lnTo>
                    <a:pt x="12002" y="652"/>
                  </a:lnTo>
                  <a:lnTo>
                    <a:pt x="11990" y="653"/>
                  </a:lnTo>
                  <a:lnTo>
                    <a:pt x="11974" y="656"/>
                  </a:lnTo>
                  <a:lnTo>
                    <a:pt x="11962" y="654"/>
                  </a:lnTo>
                  <a:lnTo>
                    <a:pt x="11955" y="645"/>
                  </a:lnTo>
                  <a:lnTo>
                    <a:pt x="11942" y="643"/>
                  </a:lnTo>
                  <a:lnTo>
                    <a:pt x="11924" y="639"/>
                  </a:lnTo>
                  <a:lnTo>
                    <a:pt x="11911" y="632"/>
                  </a:lnTo>
                  <a:lnTo>
                    <a:pt x="11897" y="626"/>
                  </a:lnTo>
                  <a:lnTo>
                    <a:pt x="11908" y="615"/>
                  </a:lnTo>
                  <a:lnTo>
                    <a:pt x="11923" y="615"/>
                  </a:lnTo>
                  <a:lnTo>
                    <a:pt x="11935" y="621"/>
                  </a:lnTo>
                  <a:lnTo>
                    <a:pt x="11948" y="624"/>
                  </a:lnTo>
                  <a:lnTo>
                    <a:pt x="11964" y="624"/>
                  </a:lnTo>
                  <a:lnTo>
                    <a:pt x="11977" y="627"/>
                  </a:lnTo>
                  <a:lnTo>
                    <a:pt x="11990" y="626"/>
                  </a:lnTo>
                  <a:lnTo>
                    <a:pt x="11979" y="624"/>
                  </a:lnTo>
                  <a:lnTo>
                    <a:pt x="11965" y="619"/>
                  </a:lnTo>
                  <a:lnTo>
                    <a:pt x="11953" y="618"/>
                  </a:lnTo>
                  <a:lnTo>
                    <a:pt x="11942" y="610"/>
                  </a:lnTo>
                  <a:lnTo>
                    <a:pt x="11955" y="608"/>
                  </a:lnTo>
                  <a:lnTo>
                    <a:pt x="11968" y="606"/>
                  </a:lnTo>
                  <a:lnTo>
                    <a:pt x="11982" y="605"/>
                  </a:lnTo>
                  <a:lnTo>
                    <a:pt x="11995" y="604"/>
                  </a:lnTo>
                  <a:lnTo>
                    <a:pt x="12005" y="607"/>
                  </a:lnTo>
                  <a:lnTo>
                    <a:pt x="12013" y="595"/>
                  </a:lnTo>
                  <a:lnTo>
                    <a:pt x="12002" y="587"/>
                  </a:lnTo>
                  <a:lnTo>
                    <a:pt x="11991" y="589"/>
                  </a:lnTo>
                  <a:lnTo>
                    <a:pt x="11978" y="591"/>
                  </a:lnTo>
                  <a:lnTo>
                    <a:pt x="11965" y="592"/>
                  </a:lnTo>
                  <a:lnTo>
                    <a:pt x="11950" y="592"/>
                  </a:lnTo>
                  <a:lnTo>
                    <a:pt x="11939" y="594"/>
                  </a:lnTo>
                  <a:lnTo>
                    <a:pt x="11923" y="596"/>
                  </a:lnTo>
                  <a:lnTo>
                    <a:pt x="11903" y="598"/>
                  </a:lnTo>
                  <a:lnTo>
                    <a:pt x="11886" y="602"/>
                  </a:lnTo>
                  <a:lnTo>
                    <a:pt x="11873" y="600"/>
                  </a:lnTo>
                  <a:lnTo>
                    <a:pt x="11857" y="601"/>
                  </a:lnTo>
                  <a:lnTo>
                    <a:pt x="11846" y="602"/>
                  </a:lnTo>
                  <a:lnTo>
                    <a:pt x="11836" y="596"/>
                  </a:lnTo>
                  <a:lnTo>
                    <a:pt x="11825" y="591"/>
                  </a:lnTo>
                  <a:lnTo>
                    <a:pt x="11814" y="587"/>
                  </a:lnTo>
                  <a:lnTo>
                    <a:pt x="11805" y="577"/>
                  </a:lnTo>
                  <a:lnTo>
                    <a:pt x="11817" y="570"/>
                  </a:lnTo>
                  <a:lnTo>
                    <a:pt x="11829" y="568"/>
                  </a:lnTo>
                  <a:lnTo>
                    <a:pt x="11840" y="564"/>
                  </a:lnTo>
                  <a:lnTo>
                    <a:pt x="11849" y="558"/>
                  </a:lnTo>
                  <a:lnTo>
                    <a:pt x="11838" y="556"/>
                  </a:lnTo>
                  <a:lnTo>
                    <a:pt x="11825" y="555"/>
                  </a:lnTo>
                  <a:lnTo>
                    <a:pt x="11812" y="557"/>
                  </a:lnTo>
                  <a:lnTo>
                    <a:pt x="11802" y="552"/>
                  </a:lnTo>
                  <a:lnTo>
                    <a:pt x="11794" y="542"/>
                  </a:lnTo>
                  <a:lnTo>
                    <a:pt x="11780" y="542"/>
                  </a:lnTo>
                  <a:lnTo>
                    <a:pt x="11776" y="542"/>
                  </a:lnTo>
                  <a:close/>
                  <a:moveTo>
                    <a:pt x="11838" y="516"/>
                  </a:moveTo>
                  <a:lnTo>
                    <a:pt x="11829" y="523"/>
                  </a:lnTo>
                  <a:lnTo>
                    <a:pt x="11818" y="525"/>
                  </a:lnTo>
                  <a:lnTo>
                    <a:pt x="11808" y="519"/>
                  </a:lnTo>
                  <a:lnTo>
                    <a:pt x="11800" y="511"/>
                  </a:lnTo>
                  <a:lnTo>
                    <a:pt x="11810" y="506"/>
                  </a:lnTo>
                  <a:lnTo>
                    <a:pt x="11821" y="508"/>
                  </a:lnTo>
                  <a:lnTo>
                    <a:pt x="11830" y="517"/>
                  </a:lnTo>
                  <a:lnTo>
                    <a:pt x="11838" y="516"/>
                  </a:lnTo>
                  <a:close/>
                  <a:moveTo>
                    <a:pt x="11923" y="659"/>
                  </a:moveTo>
                  <a:lnTo>
                    <a:pt x="11908" y="655"/>
                  </a:lnTo>
                  <a:lnTo>
                    <a:pt x="11895" y="657"/>
                  </a:lnTo>
                  <a:lnTo>
                    <a:pt x="11903" y="648"/>
                  </a:lnTo>
                  <a:lnTo>
                    <a:pt x="11916" y="653"/>
                  </a:lnTo>
                  <a:lnTo>
                    <a:pt x="11923" y="659"/>
                  </a:lnTo>
                  <a:close/>
                  <a:moveTo>
                    <a:pt x="11911" y="491"/>
                  </a:moveTo>
                  <a:lnTo>
                    <a:pt x="11921" y="485"/>
                  </a:lnTo>
                  <a:lnTo>
                    <a:pt x="11911" y="491"/>
                  </a:lnTo>
                  <a:close/>
                  <a:moveTo>
                    <a:pt x="11914" y="673"/>
                  </a:moveTo>
                  <a:lnTo>
                    <a:pt x="11921" y="663"/>
                  </a:lnTo>
                  <a:lnTo>
                    <a:pt x="11914" y="673"/>
                  </a:lnTo>
                  <a:close/>
                  <a:moveTo>
                    <a:pt x="11932" y="705"/>
                  </a:moveTo>
                  <a:lnTo>
                    <a:pt x="11921" y="700"/>
                  </a:lnTo>
                  <a:lnTo>
                    <a:pt x="11924" y="688"/>
                  </a:lnTo>
                  <a:lnTo>
                    <a:pt x="11939" y="690"/>
                  </a:lnTo>
                  <a:lnTo>
                    <a:pt x="11955" y="693"/>
                  </a:lnTo>
                  <a:lnTo>
                    <a:pt x="11944" y="702"/>
                  </a:lnTo>
                  <a:lnTo>
                    <a:pt x="11932" y="705"/>
                  </a:lnTo>
                  <a:close/>
                  <a:moveTo>
                    <a:pt x="11981" y="816"/>
                  </a:moveTo>
                  <a:lnTo>
                    <a:pt x="11968" y="814"/>
                  </a:lnTo>
                  <a:lnTo>
                    <a:pt x="11959" y="804"/>
                  </a:lnTo>
                  <a:lnTo>
                    <a:pt x="11948" y="801"/>
                  </a:lnTo>
                  <a:lnTo>
                    <a:pt x="11955" y="792"/>
                  </a:lnTo>
                  <a:lnTo>
                    <a:pt x="11938" y="781"/>
                  </a:lnTo>
                  <a:lnTo>
                    <a:pt x="11926" y="780"/>
                  </a:lnTo>
                  <a:lnTo>
                    <a:pt x="11940" y="773"/>
                  </a:lnTo>
                  <a:lnTo>
                    <a:pt x="11953" y="771"/>
                  </a:lnTo>
                  <a:lnTo>
                    <a:pt x="11968" y="769"/>
                  </a:lnTo>
                  <a:lnTo>
                    <a:pt x="11979" y="767"/>
                  </a:lnTo>
                  <a:lnTo>
                    <a:pt x="11986" y="758"/>
                  </a:lnTo>
                  <a:lnTo>
                    <a:pt x="11999" y="764"/>
                  </a:lnTo>
                  <a:lnTo>
                    <a:pt x="12011" y="760"/>
                  </a:lnTo>
                  <a:lnTo>
                    <a:pt x="12022" y="761"/>
                  </a:lnTo>
                  <a:lnTo>
                    <a:pt x="12035" y="769"/>
                  </a:lnTo>
                  <a:lnTo>
                    <a:pt x="12041" y="778"/>
                  </a:lnTo>
                  <a:lnTo>
                    <a:pt x="12046" y="790"/>
                  </a:lnTo>
                  <a:lnTo>
                    <a:pt x="12043" y="804"/>
                  </a:lnTo>
                  <a:lnTo>
                    <a:pt x="12032" y="810"/>
                  </a:lnTo>
                  <a:lnTo>
                    <a:pt x="12020" y="812"/>
                  </a:lnTo>
                  <a:lnTo>
                    <a:pt x="12008" y="811"/>
                  </a:lnTo>
                  <a:lnTo>
                    <a:pt x="11993" y="814"/>
                  </a:lnTo>
                  <a:lnTo>
                    <a:pt x="11981" y="816"/>
                  </a:lnTo>
                  <a:close/>
                  <a:moveTo>
                    <a:pt x="11944" y="463"/>
                  </a:moveTo>
                  <a:lnTo>
                    <a:pt x="11956" y="464"/>
                  </a:lnTo>
                  <a:lnTo>
                    <a:pt x="11945" y="465"/>
                  </a:lnTo>
                  <a:lnTo>
                    <a:pt x="11944" y="463"/>
                  </a:lnTo>
                  <a:close/>
                  <a:moveTo>
                    <a:pt x="11947" y="450"/>
                  </a:moveTo>
                  <a:lnTo>
                    <a:pt x="11958" y="451"/>
                  </a:lnTo>
                  <a:lnTo>
                    <a:pt x="11971" y="453"/>
                  </a:lnTo>
                  <a:lnTo>
                    <a:pt x="11962" y="460"/>
                  </a:lnTo>
                  <a:lnTo>
                    <a:pt x="11953" y="453"/>
                  </a:lnTo>
                  <a:lnTo>
                    <a:pt x="11947" y="450"/>
                  </a:lnTo>
                  <a:close/>
                  <a:moveTo>
                    <a:pt x="11963" y="833"/>
                  </a:moveTo>
                  <a:lnTo>
                    <a:pt x="11973" y="827"/>
                  </a:lnTo>
                  <a:lnTo>
                    <a:pt x="11990" y="822"/>
                  </a:lnTo>
                  <a:lnTo>
                    <a:pt x="12002" y="820"/>
                  </a:lnTo>
                  <a:lnTo>
                    <a:pt x="12018" y="816"/>
                  </a:lnTo>
                  <a:lnTo>
                    <a:pt x="12033" y="817"/>
                  </a:lnTo>
                  <a:lnTo>
                    <a:pt x="12045" y="819"/>
                  </a:lnTo>
                  <a:lnTo>
                    <a:pt x="12058" y="819"/>
                  </a:lnTo>
                  <a:lnTo>
                    <a:pt x="12068" y="815"/>
                  </a:lnTo>
                  <a:lnTo>
                    <a:pt x="12083" y="811"/>
                  </a:lnTo>
                  <a:lnTo>
                    <a:pt x="12094" y="814"/>
                  </a:lnTo>
                  <a:lnTo>
                    <a:pt x="12106" y="820"/>
                  </a:lnTo>
                  <a:lnTo>
                    <a:pt x="12103" y="832"/>
                  </a:lnTo>
                  <a:lnTo>
                    <a:pt x="12111" y="845"/>
                  </a:lnTo>
                  <a:lnTo>
                    <a:pt x="12118" y="855"/>
                  </a:lnTo>
                  <a:lnTo>
                    <a:pt x="12129" y="862"/>
                  </a:lnTo>
                  <a:lnTo>
                    <a:pt x="12140" y="868"/>
                  </a:lnTo>
                  <a:lnTo>
                    <a:pt x="12158" y="863"/>
                  </a:lnTo>
                  <a:lnTo>
                    <a:pt x="12169" y="867"/>
                  </a:lnTo>
                  <a:lnTo>
                    <a:pt x="12164" y="881"/>
                  </a:lnTo>
                  <a:lnTo>
                    <a:pt x="12172" y="889"/>
                  </a:lnTo>
                  <a:lnTo>
                    <a:pt x="12164" y="896"/>
                  </a:lnTo>
                  <a:lnTo>
                    <a:pt x="12151" y="896"/>
                  </a:lnTo>
                  <a:lnTo>
                    <a:pt x="12164" y="899"/>
                  </a:lnTo>
                  <a:lnTo>
                    <a:pt x="12155" y="907"/>
                  </a:lnTo>
                  <a:lnTo>
                    <a:pt x="12144" y="907"/>
                  </a:lnTo>
                  <a:lnTo>
                    <a:pt x="12133" y="917"/>
                  </a:lnTo>
                  <a:lnTo>
                    <a:pt x="12123" y="925"/>
                  </a:lnTo>
                  <a:lnTo>
                    <a:pt x="12107" y="931"/>
                  </a:lnTo>
                  <a:lnTo>
                    <a:pt x="12098" y="938"/>
                  </a:lnTo>
                  <a:lnTo>
                    <a:pt x="12088" y="944"/>
                  </a:lnTo>
                  <a:lnTo>
                    <a:pt x="12077" y="949"/>
                  </a:lnTo>
                  <a:lnTo>
                    <a:pt x="12078" y="932"/>
                  </a:lnTo>
                  <a:lnTo>
                    <a:pt x="12082" y="919"/>
                  </a:lnTo>
                  <a:lnTo>
                    <a:pt x="12074" y="911"/>
                  </a:lnTo>
                  <a:lnTo>
                    <a:pt x="12066" y="900"/>
                  </a:lnTo>
                  <a:lnTo>
                    <a:pt x="12052" y="904"/>
                  </a:lnTo>
                  <a:lnTo>
                    <a:pt x="12037" y="910"/>
                  </a:lnTo>
                  <a:lnTo>
                    <a:pt x="12022" y="916"/>
                  </a:lnTo>
                  <a:lnTo>
                    <a:pt x="12009" y="915"/>
                  </a:lnTo>
                  <a:lnTo>
                    <a:pt x="11989" y="920"/>
                  </a:lnTo>
                  <a:lnTo>
                    <a:pt x="11976" y="923"/>
                  </a:lnTo>
                  <a:lnTo>
                    <a:pt x="11965" y="922"/>
                  </a:lnTo>
                  <a:lnTo>
                    <a:pt x="11967" y="911"/>
                  </a:lnTo>
                  <a:lnTo>
                    <a:pt x="11976" y="903"/>
                  </a:lnTo>
                  <a:lnTo>
                    <a:pt x="11986" y="894"/>
                  </a:lnTo>
                  <a:lnTo>
                    <a:pt x="11989" y="881"/>
                  </a:lnTo>
                  <a:lnTo>
                    <a:pt x="11998" y="870"/>
                  </a:lnTo>
                  <a:lnTo>
                    <a:pt x="12006" y="861"/>
                  </a:lnTo>
                  <a:lnTo>
                    <a:pt x="11988" y="851"/>
                  </a:lnTo>
                  <a:lnTo>
                    <a:pt x="11978" y="843"/>
                  </a:lnTo>
                  <a:lnTo>
                    <a:pt x="11965" y="836"/>
                  </a:lnTo>
                  <a:lnTo>
                    <a:pt x="11963" y="833"/>
                  </a:lnTo>
                  <a:close/>
                  <a:moveTo>
                    <a:pt x="11986" y="700"/>
                  </a:moveTo>
                  <a:lnTo>
                    <a:pt x="11974" y="702"/>
                  </a:lnTo>
                  <a:lnTo>
                    <a:pt x="11986" y="700"/>
                  </a:lnTo>
                  <a:close/>
                  <a:moveTo>
                    <a:pt x="11983" y="465"/>
                  </a:moveTo>
                  <a:lnTo>
                    <a:pt x="11991" y="456"/>
                  </a:lnTo>
                  <a:lnTo>
                    <a:pt x="11983" y="465"/>
                  </a:lnTo>
                  <a:close/>
                  <a:moveTo>
                    <a:pt x="12101" y="948"/>
                  </a:moveTo>
                  <a:lnTo>
                    <a:pt x="12111" y="943"/>
                  </a:lnTo>
                  <a:lnTo>
                    <a:pt x="12101" y="948"/>
                  </a:lnTo>
                  <a:close/>
                  <a:moveTo>
                    <a:pt x="12166" y="492"/>
                  </a:moveTo>
                  <a:lnTo>
                    <a:pt x="12153" y="489"/>
                  </a:lnTo>
                  <a:lnTo>
                    <a:pt x="12166" y="490"/>
                  </a:lnTo>
                  <a:lnTo>
                    <a:pt x="12166" y="492"/>
                  </a:lnTo>
                  <a:close/>
                  <a:moveTo>
                    <a:pt x="12177" y="502"/>
                  </a:moveTo>
                  <a:lnTo>
                    <a:pt x="12165" y="505"/>
                  </a:lnTo>
                  <a:lnTo>
                    <a:pt x="12177" y="502"/>
                  </a:lnTo>
                  <a:close/>
                  <a:moveTo>
                    <a:pt x="12215" y="1059"/>
                  </a:moveTo>
                  <a:lnTo>
                    <a:pt x="12219" y="1047"/>
                  </a:lnTo>
                  <a:lnTo>
                    <a:pt x="12230" y="1038"/>
                  </a:lnTo>
                  <a:lnTo>
                    <a:pt x="12238" y="1030"/>
                  </a:lnTo>
                  <a:lnTo>
                    <a:pt x="12248" y="1022"/>
                  </a:lnTo>
                  <a:lnTo>
                    <a:pt x="12240" y="1033"/>
                  </a:lnTo>
                  <a:lnTo>
                    <a:pt x="12229" y="1041"/>
                  </a:lnTo>
                  <a:lnTo>
                    <a:pt x="12220" y="1050"/>
                  </a:lnTo>
                  <a:lnTo>
                    <a:pt x="12215" y="1059"/>
                  </a:lnTo>
                  <a:close/>
                  <a:moveTo>
                    <a:pt x="12299" y="737"/>
                  </a:moveTo>
                  <a:lnTo>
                    <a:pt x="12310" y="733"/>
                  </a:lnTo>
                  <a:lnTo>
                    <a:pt x="12318" y="741"/>
                  </a:lnTo>
                  <a:lnTo>
                    <a:pt x="12327" y="748"/>
                  </a:lnTo>
                  <a:lnTo>
                    <a:pt x="12319" y="757"/>
                  </a:lnTo>
                  <a:lnTo>
                    <a:pt x="12306" y="749"/>
                  </a:lnTo>
                  <a:lnTo>
                    <a:pt x="12300" y="739"/>
                  </a:lnTo>
                  <a:lnTo>
                    <a:pt x="12299" y="737"/>
                  </a:lnTo>
                  <a:close/>
                  <a:moveTo>
                    <a:pt x="12378" y="535"/>
                  </a:moveTo>
                  <a:lnTo>
                    <a:pt x="12389" y="531"/>
                  </a:lnTo>
                  <a:lnTo>
                    <a:pt x="12405" y="537"/>
                  </a:lnTo>
                  <a:lnTo>
                    <a:pt x="12417" y="543"/>
                  </a:lnTo>
                  <a:lnTo>
                    <a:pt x="12409" y="551"/>
                  </a:lnTo>
                  <a:lnTo>
                    <a:pt x="12398" y="555"/>
                  </a:lnTo>
                  <a:lnTo>
                    <a:pt x="12384" y="548"/>
                  </a:lnTo>
                  <a:lnTo>
                    <a:pt x="12378" y="536"/>
                  </a:lnTo>
                  <a:lnTo>
                    <a:pt x="12378" y="535"/>
                  </a:lnTo>
                  <a:close/>
                  <a:moveTo>
                    <a:pt x="12497" y="720"/>
                  </a:moveTo>
                  <a:lnTo>
                    <a:pt x="12482" y="723"/>
                  </a:lnTo>
                  <a:lnTo>
                    <a:pt x="12472" y="727"/>
                  </a:lnTo>
                  <a:lnTo>
                    <a:pt x="12460" y="724"/>
                  </a:lnTo>
                  <a:lnTo>
                    <a:pt x="12444" y="719"/>
                  </a:lnTo>
                  <a:lnTo>
                    <a:pt x="12433" y="723"/>
                  </a:lnTo>
                  <a:lnTo>
                    <a:pt x="12422" y="722"/>
                  </a:lnTo>
                  <a:lnTo>
                    <a:pt x="12412" y="726"/>
                  </a:lnTo>
                  <a:lnTo>
                    <a:pt x="12402" y="732"/>
                  </a:lnTo>
                  <a:lnTo>
                    <a:pt x="12390" y="729"/>
                  </a:lnTo>
                  <a:lnTo>
                    <a:pt x="12403" y="720"/>
                  </a:lnTo>
                  <a:lnTo>
                    <a:pt x="12415" y="718"/>
                  </a:lnTo>
                  <a:lnTo>
                    <a:pt x="12427" y="712"/>
                  </a:lnTo>
                  <a:lnTo>
                    <a:pt x="12440" y="712"/>
                  </a:lnTo>
                  <a:lnTo>
                    <a:pt x="12451" y="712"/>
                  </a:lnTo>
                  <a:lnTo>
                    <a:pt x="12462" y="719"/>
                  </a:lnTo>
                  <a:lnTo>
                    <a:pt x="12476" y="721"/>
                  </a:lnTo>
                  <a:lnTo>
                    <a:pt x="12490" y="718"/>
                  </a:lnTo>
                  <a:lnTo>
                    <a:pt x="12497" y="720"/>
                  </a:lnTo>
                  <a:close/>
                  <a:moveTo>
                    <a:pt x="12726" y="533"/>
                  </a:moveTo>
                  <a:lnTo>
                    <a:pt x="12715" y="539"/>
                  </a:lnTo>
                  <a:lnTo>
                    <a:pt x="12704" y="540"/>
                  </a:lnTo>
                  <a:lnTo>
                    <a:pt x="12692" y="543"/>
                  </a:lnTo>
                  <a:lnTo>
                    <a:pt x="12669" y="545"/>
                  </a:lnTo>
                  <a:lnTo>
                    <a:pt x="12655" y="546"/>
                  </a:lnTo>
                  <a:lnTo>
                    <a:pt x="12640" y="550"/>
                  </a:lnTo>
                  <a:lnTo>
                    <a:pt x="12627" y="553"/>
                  </a:lnTo>
                  <a:lnTo>
                    <a:pt x="12615" y="554"/>
                  </a:lnTo>
                  <a:lnTo>
                    <a:pt x="12604" y="547"/>
                  </a:lnTo>
                  <a:lnTo>
                    <a:pt x="12609" y="536"/>
                  </a:lnTo>
                  <a:lnTo>
                    <a:pt x="12620" y="531"/>
                  </a:lnTo>
                  <a:lnTo>
                    <a:pt x="12634" y="527"/>
                  </a:lnTo>
                  <a:lnTo>
                    <a:pt x="12645" y="521"/>
                  </a:lnTo>
                  <a:lnTo>
                    <a:pt x="12660" y="517"/>
                  </a:lnTo>
                  <a:lnTo>
                    <a:pt x="12671" y="516"/>
                  </a:lnTo>
                  <a:lnTo>
                    <a:pt x="12682" y="514"/>
                  </a:lnTo>
                  <a:lnTo>
                    <a:pt x="12694" y="514"/>
                  </a:lnTo>
                  <a:lnTo>
                    <a:pt x="12705" y="517"/>
                  </a:lnTo>
                  <a:lnTo>
                    <a:pt x="12714" y="523"/>
                  </a:lnTo>
                  <a:lnTo>
                    <a:pt x="12726" y="527"/>
                  </a:lnTo>
                  <a:lnTo>
                    <a:pt x="12726" y="533"/>
                  </a:lnTo>
                  <a:close/>
                  <a:moveTo>
                    <a:pt x="10225" y="4814"/>
                  </a:moveTo>
                  <a:lnTo>
                    <a:pt x="10214" y="4814"/>
                  </a:lnTo>
                  <a:lnTo>
                    <a:pt x="10203" y="4812"/>
                  </a:lnTo>
                  <a:lnTo>
                    <a:pt x="10192" y="4811"/>
                  </a:lnTo>
                  <a:lnTo>
                    <a:pt x="10182" y="4814"/>
                  </a:lnTo>
                  <a:lnTo>
                    <a:pt x="10178" y="4803"/>
                  </a:lnTo>
                  <a:lnTo>
                    <a:pt x="10181" y="4792"/>
                  </a:lnTo>
                  <a:lnTo>
                    <a:pt x="10184" y="4786"/>
                  </a:lnTo>
                  <a:lnTo>
                    <a:pt x="10183" y="4774"/>
                  </a:lnTo>
                  <a:lnTo>
                    <a:pt x="10183" y="4762"/>
                  </a:lnTo>
                  <a:lnTo>
                    <a:pt x="10184" y="4759"/>
                  </a:lnTo>
                  <a:lnTo>
                    <a:pt x="10179" y="4748"/>
                  </a:lnTo>
                  <a:lnTo>
                    <a:pt x="10184" y="4736"/>
                  </a:lnTo>
                  <a:lnTo>
                    <a:pt x="10185" y="4724"/>
                  </a:lnTo>
                  <a:lnTo>
                    <a:pt x="10182" y="4713"/>
                  </a:lnTo>
                  <a:lnTo>
                    <a:pt x="10192" y="4714"/>
                  </a:lnTo>
                  <a:lnTo>
                    <a:pt x="10188" y="4704"/>
                  </a:lnTo>
                  <a:lnTo>
                    <a:pt x="10177" y="4706"/>
                  </a:lnTo>
                  <a:lnTo>
                    <a:pt x="10167" y="4712"/>
                  </a:lnTo>
                  <a:lnTo>
                    <a:pt x="10160" y="4702"/>
                  </a:lnTo>
                  <a:lnTo>
                    <a:pt x="10168" y="4694"/>
                  </a:lnTo>
                  <a:lnTo>
                    <a:pt x="10175" y="4688"/>
                  </a:lnTo>
                  <a:lnTo>
                    <a:pt x="10175" y="4681"/>
                  </a:lnTo>
                  <a:lnTo>
                    <a:pt x="10166" y="4687"/>
                  </a:lnTo>
                  <a:lnTo>
                    <a:pt x="10147" y="4692"/>
                  </a:lnTo>
                  <a:lnTo>
                    <a:pt x="10144" y="4681"/>
                  </a:lnTo>
                  <a:lnTo>
                    <a:pt x="10146" y="4669"/>
                  </a:lnTo>
                  <a:lnTo>
                    <a:pt x="10150" y="4657"/>
                  </a:lnTo>
                  <a:lnTo>
                    <a:pt x="10151" y="4649"/>
                  </a:lnTo>
                  <a:lnTo>
                    <a:pt x="10156" y="4638"/>
                  </a:lnTo>
                  <a:lnTo>
                    <a:pt x="10164" y="4630"/>
                  </a:lnTo>
                  <a:lnTo>
                    <a:pt x="10168" y="4618"/>
                  </a:lnTo>
                  <a:lnTo>
                    <a:pt x="10172" y="4607"/>
                  </a:lnTo>
                  <a:lnTo>
                    <a:pt x="10176" y="4596"/>
                  </a:lnTo>
                  <a:lnTo>
                    <a:pt x="10178" y="4591"/>
                  </a:lnTo>
                  <a:lnTo>
                    <a:pt x="10177" y="4579"/>
                  </a:lnTo>
                  <a:lnTo>
                    <a:pt x="10181" y="4568"/>
                  </a:lnTo>
                  <a:lnTo>
                    <a:pt x="10184" y="4555"/>
                  </a:lnTo>
                  <a:lnTo>
                    <a:pt x="10184" y="4555"/>
                  </a:lnTo>
                  <a:lnTo>
                    <a:pt x="10187" y="4543"/>
                  </a:lnTo>
                  <a:lnTo>
                    <a:pt x="10190" y="4531"/>
                  </a:lnTo>
                  <a:lnTo>
                    <a:pt x="10192" y="4519"/>
                  </a:lnTo>
                  <a:lnTo>
                    <a:pt x="10193" y="4517"/>
                  </a:lnTo>
                  <a:lnTo>
                    <a:pt x="10190" y="4505"/>
                  </a:lnTo>
                  <a:lnTo>
                    <a:pt x="10187" y="4494"/>
                  </a:lnTo>
                  <a:lnTo>
                    <a:pt x="10185" y="4482"/>
                  </a:lnTo>
                  <a:lnTo>
                    <a:pt x="10185" y="4481"/>
                  </a:lnTo>
                  <a:lnTo>
                    <a:pt x="10183" y="4471"/>
                  </a:lnTo>
                  <a:lnTo>
                    <a:pt x="10179" y="4460"/>
                  </a:lnTo>
                  <a:lnTo>
                    <a:pt x="10182" y="4449"/>
                  </a:lnTo>
                  <a:lnTo>
                    <a:pt x="10187" y="4446"/>
                  </a:lnTo>
                  <a:lnTo>
                    <a:pt x="10188" y="4443"/>
                  </a:lnTo>
                  <a:lnTo>
                    <a:pt x="10199" y="4437"/>
                  </a:lnTo>
                  <a:lnTo>
                    <a:pt x="10209" y="4435"/>
                  </a:lnTo>
                  <a:lnTo>
                    <a:pt x="10220" y="4430"/>
                  </a:lnTo>
                  <a:lnTo>
                    <a:pt x="10226" y="4440"/>
                  </a:lnTo>
                  <a:lnTo>
                    <a:pt x="10219" y="4449"/>
                  </a:lnTo>
                  <a:lnTo>
                    <a:pt x="10222" y="4455"/>
                  </a:lnTo>
                  <a:lnTo>
                    <a:pt x="10229" y="4455"/>
                  </a:lnTo>
                  <a:lnTo>
                    <a:pt x="10236" y="4450"/>
                  </a:lnTo>
                  <a:lnTo>
                    <a:pt x="10247" y="4449"/>
                  </a:lnTo>
                  <a:lnTo>
                    <a:pt x="10257" y="4454"/>
                  </a:lnTo>
                  <a:lnTo>
                    <a:pt x="10269" y="4453"/>
                  </a:lnTo>
                  <a:lnTo>
                    <a:pt x="10280" y="4450"/>
                  </a:lnTo>
                  <a:lnTo>
                    <a:pt x="10281" y="4443"/>
                  </a:lnTo>
                  <a:lnTo>
                    <a:pt x="10293" y="4443"/>
                  </a:lnTo>
                  <a:lnTo>
                    <a:pt x="10305" y="4442"/>
                  </a:lnTo>
                  <a:lnTo>
                    <a:pt x="10316" y="4445"/>
                  </a:lnTo>
                  <a:lnTo>
                    <a:pt x="10320" y="4456"/>
                  </a:lnTo>
                  <a:lnTo>
                    <a:pt x="10321" y="4467"/>
                  </a:lnTo>
                  <a:lnTo>
                    <a:pt x="10333" y="4467"/>
                  </a:lnTo>
                  <a:lnTo>
                    <a:pt x="10337" y="4478"/>
                  </a:lnTo>
                  <a:lnTo>
                    <a:pt x="10332" y="4489"/>
                  </a:lnTo>
                  <a:lnTo>
                    <a:pt x="10323" y="4495"/>
                  </a:lnTo>
                  <a:lnTo>
                    <a:pt x="10323" y="4496"/>
                  </a:lnTo>
                  <a:lnTo>
                    <a:pt x="10312" y="4500"/>
                  </a:lnTo>
                  <a:lnTo>
                    <a:pt x="10306" y="4510"/>
                  </a:lnTo>
                  <a:lnTo>
                    <a:pt x="10296" y="4515"/>
                  </a:lnTo>
                  <a:lnTo>
                    <a:pt x="10301" y="4526"/>
                  </a:lnTo>
                  <a:lnTo>
                    <a:pt x="10302" y="4539"/>
                  </a:lnTo>
                  <a:lnTo>
                    <a:pt x="10301" y="4551"/>
                  </a:lnTo>
                  <a:lnTo>
                    <a:pt x="10302" y="4563"/>
                  </a:lnTo>
                  <a:lnTo>
                    <a:pt x="10300" y="4574"/>
                  </a:lnTo>
                  <a:lnTo>
                    <a:pt x="10295" y="4575"/>
                  </a:lnTo>
                  <a:lnTo>
                    <a:pt x="10295" y="4586"/>
                  </a:lnTo>
                  <a:lnTo>
                    <a:pt x="10299" y="4598"/>
                  </a:lnTo>
                  <a:lnTo>
                    <a:pt x="10293" y="4608"/>
                  </a:lnTo>
                  <a:lnTo>
                    <a:pt x="10289" y="4620"/>
                  </a:lnTo>
                  <a:lnTo>
                    <a:pt x="10278" y="4620"/>
                  </a:lnTo>
                  <a:lnTo>
                    <a:pt x="10266" y="4620"/>
                  </a:lnTo>
                  <a:lnTo>
                    <a:pt x="10259" y="4619"/>
                  </a:lnTo>
                  <a:lnTo>
                    <a:pt x="10266" y="4629"/>
                  </a:lnTo>
                  <a:lnTo>
                    <a:pt x="10274" y="4638"/>
                  </a:lnTo>
                  <a:lnTo>
                    <a:pt x="10278" y="4649"/>
                  </a:lnTo>
                  <a:lnTo>
                    <a:pt x="10284" y="4659"/>
                  </a:lnTo>
                  <a:lnTo>
                    <a:pt x="10293" y="4665"/>
                  </a:lnTo>
                  <a:lnTo>
                    <a:pt x="10290" y="4676"/>
                  </a:lnTo>
                  <a:lnTo>
                    <a:pt x="10283" y="4685"/>
                  </a:lnTo>
                  <a:lnTo>
                    <a:pt x="10280" y="4688"/>
                  </a:lnTo>
                  <a:lnTo>
                    <a:pt x="10276" y="4700"/>
                  </a:lnTo>
                  <a:lnTo>
                    <a:pt x="10273" y="4711"/>
                  </a:lnTo>
                  <a:lnTo>
                    <a:pt x="10280" y="4721"/>
                  </a:lnTo>
                  <a:lnTo>
                    <a:pt x="10283" y="4724"/>
                  </a:lnTo>
                  <a:lnTo>
                    <a:pt x="10293" y="4729"/>
                  </a:lnTo>
                  <a:lnTo>
                    <a:pt x="10296" y="4729"/>
                  </a:lnTo>
                  <a:lnTo>
                    <a:pt x="10292" y="4741"/>
                  </a:lnTo>
                  <a:lnTo>
                    <a:pt x="10282" y="4745"/>
                  </a:lnTo>
                  <a:lnTo>
                    <a:pt x="10275" y="4755"/>
                  </a:lnTo>
                  <a:lnTo>
                    <a:pt x="10266" y="4763"/>
                  </a:lnTo>
                  <a:lnTo>
                    <a:pt x="10261" y="4774"/>
                  </a:lnTo>
                  <a:lnTo>
                    <a:pt x="10261" y="4779"/>
                  </a:lnTo>
                  <a:lnTo>
                    <a:pt x="10266" y="4790"/>
                  </a:lnTo>
                  <a:lnTo>
                    <a:pt x="10267" y="4802"/>
                  </a:lnTo>
                  <a:lnTo>
                    <a:pt x="10258" y="4809"/>
                  </a:lnTo>
                  <a:lnTo>
                    <a:pt x="10248" y="4814"/>
                  </a:lnTo>
                  <a:lnTo>
                    <a:pt x="10238" y="4818"/>
                  </a:lnTo>
                  <a:lnTo>
                    <a:pt x="10225" y="4814"/>
                  </a:lnTo>
                  <a:close/>
                  <a:moveTo>
                    <a:pt x="21000" y="10413"/>
                  </a:moveTo>
                  <a:lnTo>
                    <a:pt x="20999" y="10400"/>
                  </a:lnTo>
                  <a:lnTo>
                    <a:pt x="21010" y="10369"/>
                  </a:lnTo>
                  <a:lnTo>
                    <a:pt x="21025" y="10356"/>
                  </a:lnTo>
                  <a:lnTo>
                    <a:pt x="21057" y="10342"/>
                  </a:lnTo>
                  <a:lnTo>
                    <a:pt x="21051" y="10332"/>
                  </a:lnTo>
                  <a:lnTo>
                    <a:pt x="21061" y="10340"/>
                  </a:lnTo>
                  <a:lnTo>
                    <a:pt x="21069" y="10339"/>
                  </a:lnTo>
                  <a:lnTo>
                    <a:pt x="21067" y="10326"/>
                  </a:lnTo>
                  <a:lnTo>
                    <a:pt x="21073" y="10325"/>
                  </a:lnTo>
                  <a:lnTo>
                    <a:pt x="21089" y="10337"/>
                  </a:lnTo>
                  <a:lnTo>
                    <a:pt x="21072" y="10337"/>
                  </a:lnTo>
                  <a:lnTo>
                    <a:pt x="21072" y="10339"/>
                  </a:lnTo>
                  <a:lnTo>
                    <a:pt x="21092" y="10340"/>
                  </a:lnTo>
                  <a:lnTo>
                    <a:pt x="21099" y="10347"/>
                  </a:lnTo>
                  <a:lnTo>
                    <a:pt x="21108" y="10345"/>
                  </a:lnTo>
                  <a:lnTo>
                    <a:pt x="21104" y="10343"/>
                  </a:lnTo>
                  <a:lnTo>
                    <a:pt x="21100" y="10335"/>
                  </a:lnTo>
                  <a:lnTo>
                    <a:pt x="21106" y="10332"/>
                  </a:lnTo>
                  <a:lnTo>
                    <a:pt x="21104" y="10339"/>
                  </a:lnTo>
                  <a:lnTo>
                    <a:pt x="21106" y="10342"/>
                  </a:lnTo>
                  <a:lnTo>
                    <a:pt x="21115" y="10342"/>
                  </a:lnTo>
                  <a:lnTo>
                    <a:pt x="21116" y="10334"/>
                  </a:lnTo>
                  <a:lnTo>
                    <a:pt x="21115" y="10327"/>
                  </a:lnTo>
                  <a:lnTo>
                    <a:pt x="21106" y="10322"/>
                  </a:lnTo>
                  <a:lnTo>
                    <a:pt x="21094" y="10320"/>
                  </a:lnTo>
                  <a:lnTo>
                    <a:pt x="21089" y="10323"/>
                  </a:lnTo>
                  <a:lnTo>
                    <a:pt x="21088" y="10319"/>
                  </a:lnTo>
                  <a:lnTo>
                    <a:pt x="21094" y="10320"/>
                  </a:lnTo>
                  <a:lnTo>
                    <a:pt x="21093" y="10312"/>
                  </a:lnTo>
                  <a:lnTo>
                    <a:pt x="21090" y="10299"/>
                  </a:lnTo>
                  <a:lnTo>
                    <a:pt x="21092" y="10288"/>
                  </a:lnTo>
                  <a:lnTo>
                    <a:pt x="21102" y="10280"/>
                  </a:lnTo>
                  <a:lnTo>
                    <a:pt x="21120" y="10267"/>
                  </a:lnTo>
                  <a:lnTo>
                    <a:pt x="21132" y="10249"/>
                  </a:lnTo>
                  <a:lnTo>
                    <a:pt x="21139" y="10236"/>
                  </a:lnTo>
                  <a:lnTo>
                    <a:pt x="21139" y="10229"/>
                  </a:lnTo>
                  <a:lnTo>
                    <a:pt x="21148" y="10227"/>
                  </a:lnTo>
                  <a:lnTo>
                    <a:pt x="21153" y="10228"/>
                  </a:lnTo>
                  <a:lnTo>
                    <a:pt x="21151" y="10224"/>
                  </a:lnTo>
                  <a:lnTo>
                    <a:pt x="21154" y="10211"/>
                  </a:lnTo>
                  <a:lnTo>
                    <a:pt x="21163" y="10208"/>
                  </a:lnTo>
                  <a:lnTo>
                    <a:pt x="21170" y="10190"/>
                  </a:lnTo>
                  <a:lnTo>
                    <a:pt x="21177" y="10181"/>
                  </a:lnTo>
                  <a:lnTo>
                    <a:pt x="21187" y="10176"/>
                  </a:lnTo>
                  <a:lnTo>
                    <a:pt x="21191" y="10172"/>
                  </a:lnTo>
                  <a:lnTo>
                    <a:pt x="21186" y="10172"/>
                  </a:lnTo>
                  <a:lnTo>
                    <a:pt x="21181" y="10168"/>
                  </a:lnTo>
                  <a:lnTo>
                    <a:pt x="21179" y="10159"/>
                  </a:lnTo>
                  <a:lnTo>
                    <a:pt x="21177" y="10155"/>
                  </a:lnTo>
                  <a:lnTo>
                    <a:pt x="21172" y="10155"/>
                  </a:lnTo>
                  <a:lnTo>
                    <a:pt x="21172" y="10150"/>
                  </a:lnTo>
                  <a:lnTo>
                    <a:pt x="21177" y="10145"/>
                  </a:lnTo>
                  <a:lnTo>
                    <a:pt x="21175" y="10140"/>
                  </a:lnTo>
                  <a:lnTo>
                    <a:pt x="21177" y="10138"/>
                  </a:lnTo>
                  <a:lnTo>
                    <a:pt x="21183" y="10139"/>
                  </a:lnTo>
                  <a:lnTo>
                    <a:pt x="21189" y="10134"/>
                  </a:lnTo>
                  <a:lnTo>
                    <a:pt x="21189" y="10131"/>
                  </a:lnTo>
                  <a:lnTo>
                    <a:pt x="21191" y="10128"/>
                  </a:lnTo>
                  <a:lnTo>
                    <a:pt x="21195" y="10121"/>
                  </a:lnTo>
                  <a:lnTo>
                    <a:pt x="21189" y="10123"/>
                  </a:lnTo>
                  <a:lnTo>
                    <a:pt x="21185" y="10126"/>
                  </a:lnTo>
                  <a:lnTo>
                    <a:pt x="21189" y="10127"/>
                  </a:lnTo>
                  <a:lnTo>
                    <a:pt x="21180" y="10131"/>
                  </a:lnTo>
                  <a:lnTo>
                    <a:pt x="21185" y="10133"/>
                  </a:lnTo>
                  <a:lnTo>
                    <a:pt x="21180" y="10135"/>
                  </a:lnTo>
                  <a:lnTo>
                    <a:pt x="21175" y="10134"/>
                  </a:lnTo>
                  <a:lnTo>
                    <a:pt x="21172" y="10137"/>
                  </a:lnTo>
                  <a:lnTo>
                    <a:pt x="21166" y="10138"/>
                  </a:lnTo>
                  <a:lnTo>
                    <a:pt x="21171" y="10132"/>
                  </a:lnTo>
                  <a:lnTo>
                    <a:pt x="21175" y="10129"/>
                  </a:lnTo>
                  <a:lnTo>
                    <a:pt x="21176" y="10124"/>
                  </a:lnTo>
                  <a:lnTo>
                    <a:pt x="21181" y="10126"/>
                  </a:lnTo>
                  <a:lnTo>
                    <a:pt x="21183" y="10123"/>
                  </a:lnTo>
                  <a:lnTo>
                    <a:pt x="21180" y="10118"/>
                  </a:lnTo>
                  <a:lnTo>
                    <a:pt x="21186" y="10119"/>
                  </a:lnTo>
                  <a:lnTo>
                    <a:pt x="21184" y="10113"/>
                  </a:lnTo>
                  <a:lnTo>
                    <a:pt x="21190" y="10106"/>
                  </a:lnTo>
                  <a:lnTo>
                    <a:pt x="21180" y="10111"/>
                  </a:lnTo>
                  <a:lnTo>
                    <a:pt x="21179" y="10107"/>
                  </a:lnTo>
                  <a:lnTo>
                    <a:pt x="21176" y="10109"/>
                  </a:lnTo>
                  <a:lnTo>
                    <a:pt x="21173" y="10106"/>
                  </a:lnTo>
                  <a:lnTo>
                    <a:pt x="21169" y="10109"/>
                  </a:lnTo>
                  <a:lnTo>
                    <a:pt x="21172" y="10113"/>
                  </a:lnTo>
                  <a:lnTo>
                    <a:pt x="21173" y="10117"/>
                  </a:lnTo>
                  <a:lnTo>
                    <a:pt x="21169" y="10115"/>
                  </a:lnTo>
                  <a:lnTo>
                    <a:pt x="21168" y="10121"/>
                  </a:lnTo>
                  <a:lnTo>
                    <a:pt x="21165" y="10123"/>
                  </a:lnTo>
                  <a:lnTo>
                    <a:pt x="21169" y="10127"/>
                  </a:lnTo>
                  <a:lnTo>
                    <a:pt x="21165" y="10132"/>
                  </a:lnTo>
                  <a:lnTo>
                    <a:pt x="21164" y="10136"/>
                  </a:lnTo>
                  <a:lnTo>
                    <a:pt x="21158" y="10135"/>
                  </a:lnTo>
                  <a:lnTo>
                    <a:pt x="21157" y="10132"/>
                  </a:lnTo>
                  <a:lnTo>
                    <a:pt x="21162" y="10130"/>
                  </a:lnTo>
                  <a:lnTo>
                    <a:pt x="21163" y="10126"/>
                  </a:lnTo>
                  <a:lnTo>
                    <a:pt x="21161" y="10125"/>
                  </a:lnTo>
                  <a:lnTo>
                    <a:pt x="21155" y="10127"/>
                  </a:lnTo>
                  <a:lnTo>
                    <a:pt x="21158" y="10123"/>
                  </a:lnTo>
                  <a:lnTo>
                    <a:pt x="21159" y="10119"/>
                  </a:lnTo>
                  <a:lnTo>
                    <a:pt x="21166" y="10119"/>
                  </a:lnTo>
                  <a:lnTo>
                    <a:pt x="21164" y="10116"/>
                  </a:lnTo>
                  <a:lnTo>
                    <a:pt x="21157" y="10117"/>
                  </a:lnTo>
                  <a:lnTo>
                    <a:pt x="21160" y="10114"/>
                  </a:lnTo>
                  <a:lnTo>
                    <a:pt x="21164" y="10108"/>
                  </a:lnTo>
                  <a:lnTo>
                    <a:pt x="21168" y="10104"/>
                  </a:lnTo>
                  <a:lnTo>
                    <a:pt x="21175" y="10102"/>
                  </a:lnTo>
                  <a:lnTo>
                    <a:pt x="21170" y="10100"/>
                  </a:lnTo>
                  <a:lnTo>
                    <a:pt x="21163" y="10103"/>
                  </a:lnTo>
                  <a:lnTo>
                    <a:pt x="21164" y="10100"/>
                  </a:lnTo>
                  <a:lnTo>
                    <a:pt x="21156" y="10104"/>
                  </a:lnTo>
                  <a:lnTo>
                    <a:pt x="21156" y="10107"/>
                  </a:lnTo>
                  <a:lnTo>
                    <a:pt x="21161" y="10108"/>
                  </a:lnTo>
                  <a:lnTo>
                    <a:pt x="21156" y="10114"/>
                  </a:lnTo>
                  <a:lnTo>
                    <a:pt x="21152" y="10115"/>
                  </a:lnTo>
                  <a:lnTo>
                    <a:pt x="21151" y="10110"/>
                  </a:lnTo>
                  <a:lnTo>
                    <a:pt x="21148" y="10113"/>
                  </a:lnTo>
                  <a:lnTo>
                    <a:pt x="21146" y="10121"/>
                  </a:lnTo>
                  <a:lnTo>
                    <a:pt x="21140" y="10122"/>
                  </a:lnTo>
                  <a:lnTo>
                    <a:pt x="21137" y="10120"/>
                  </a:lnTo>
                  <a:lnTo>
                    <a:pt x="21129" y="10126"/>
                  </a:lnTo>
                  <a:lnTo>
                    <a:pt x="21123" y="10136"/>
                  </a:lnTo>
                  <a:lnTo>
                    <a:pt x="21129" y="10142"/>
                  </a:lnTo>
                  <a:lnTo>
                    <a:pt x="21125" y="10142"/>
                  </a:lnTo>
                  <a:lnTo>
                    <a:pt x="21116" y="10132"/>
                  </a:lnTo>
                  <a:lnTo>
                    <a:pt x="21113" y="10124"/>
                  </a:lnTo>
                  <a:lnTo>
                    <a:pt x="21110" y="10125"/>
                  </a:lnTo>
                  <a:lnTo>
                    <a:pt x="21109" y="10118"/>
                  </a:lnTo>
                  <a:lnTo>
                    <a:pt x="21111" y="10109"/>
                  </a:lnTo>
                  <a:lnTo>
                    <a:pt x="21116" y="10108"/>
                  </a:lnTo>
                  <a:lnTo>
                    <a:pt x="21118" y="10101"/>
                  </a:lnTo>
                  <a:lnTo>
                    <a:pt x="21115" y="10099"/>
                  </a:lnTo>
                  <a:lnTo>
                    <a:pt x="21115" y="10094"/>
                  </a:lnTo>
                  <a:lnTo>
                    <a:pt x="21103" y="10101"/>
                  </a:lnTo>
                  <a:lnTo>
                    <a:pt x="21094" y="10095"/>
                  </a:lnTo>
                  <a:lnTo>
                    <a:pt x="21093" y="10086"/>
                  </a:lnTo>
                  <a:lnTo>
                    <a:pt x="21094" y="10082"/>
                  </a:lnTo>
                  <a:lnTo>
                    <a:pt x="21098" y="10084"/>
                  </a:lnTo>
                  <a:lnTo>
                    <a:pt x="21098" y="10076"/>
                  </a:lnTo>
                  <a:lnTo>
                    <a:pt x="21100" y="10067"/>
                  </a:lnTo>
                  <a:lnTo>
                    <a:pt x="21110" y="10067"/>
                  </a:lnTo>
                  <a:lnTo>
                    <a:pt x="21122" y="10070"/>
                  </a:lnTo>
                  <a:lnTo>
                    <a:pt x="21112" y="10065"/>
                  </a:lnTo>
                  <a:lnTo>
                    <a:pt x="21100" y="10065"/>
                  </a:lnTo>
                  <a:lnTo>
                    <a:pt x="21093" y="10067"/>
                  </a:lnTo>
                  <a:lnTo>
                    <a:pt x="21088" y="10072"/>
                  </a:lnTo>
                  <a:lnTo>
                    <a:pt x="21089" y="10078"/>
                  </a:lnTo>
                  <a:lnTo>
                    <a:pt x="21083" y="10080"/>
                  </a:lnTo>
                  <a:lnTo>
                    <a:pt x="21085" y="10075"/>
                  </a:lnTo>
                  <a:lnTo>
                    <a:pt x="21060" y="10099"/>
                  </a:lnTo>
                  <a:lnTo>
                    <a:pt x="21061" y="10114"/>
                  </a:lnTo>
                  <a:lnTo>
                    <a:pt x="21056" y="10136"/>
                  </a:lnTo>
                  <a:lnTo>
                    <a:pt x="21055" y="10146"/>
                  </a:lnTo>
                  <a:lnTo>
                    <a:pt x="21043" y="10155"/>
                  </a:lnTo>
                  <a:lnTo>
                    <a:pt x="21033" y="10170"/>
                  </a:lnTo>
                  <a:lnTo>
                    <a:pt x="21022" y="10173"/>
                  </a:lnTo>
                  <a:lnTo>
                    <a:pt x="21017" y="10171"/>
                  </a:lnTo>
                  <a:lnTo>
                    <a:pt x="21011" y="10178"/>
                  </a:lnTo>
                  <a:lnTo>
                    <a:pt x="21011" y="10186"/>
                  </a:lnTo>
                  <a:lnTo>
                    <a:pt x="21009" y="10193"/>
                  </a:lnTo>
                  <a:lnTo>
                    <a:pt x="21009" y="10209"/>
                  </a:lnTo>
                  <a:lnTo>
                    <a:pt x="20993" y="10236"/>
                  </a:lnTo>
                  <a:lnTo>
                    <a:pt x="20974" y="10256"/>
                  </a:lnTo>
                  <a:lnTo>
                    <a:pt x="20957" y="10264"/>
                  </a:lnTo>
                  <a:lnTo>
                    <a:pt x="20950" y="10273"/>
                  </a:lnTo>
                  <a:lnTo>
                    <a:pt x="20952" y="10275"/>
                  </a:lnTo>
                  <a:lnTo>
                    <a:pt x="20946" y="10275"/>
                  </a:lnTo>
                  <a:lnTo>
                    <a:pt x="20941" y="10278"/>
                  </a:lnTo>
                  <a:lnTo>
                    <a:pt x="20938" y="10286"/>
                  </a:lnTo>
                  <a:lnTo>
                    <a:pt x="20944" y="10283"/>
                  </a:lnTo>
                  <a:lnTo>
                    <a:pt x="20940" y="10291"/>
                  </a:lnTo>
                  <a:lnTo>
                    <a:pt x="20935" y="10288"/>
                  </a:lnTo>
                  <a:lnTo>
                    <a:pt x="20923" y="10296"/>
                  </a:lnTo>
                  <a:lnTo>
                    <a:pt x="20912" y="10303"/>
                  </a:lnTo>
                  <a:lnTo>
                    <a:pt x="20900" y="10320"/>
                  </a:lnTo>
                  <a:lnTo>
                    <a:pt x="20885" y="10322"/>
                  </a:lnTo>
                  <a:lnTo>
                    <a:pt x="20862" y="10337"/>
                  </a:lnTo>
                  <a:lnTo>
                    <a:pt x="20859" y="10345"/>
                  </a:lnTo>
                  <a:lnTo>
                    <a:pt x="20852" y="10348"/>
                  </a:lnTo>
                  <a:lnTo>
                    <a:pt x="20846" y="10344"/>
                  </a:lnTo>
                  <a:lnTo>
                    <a:pt x="20848" y="10340"/>
                  </a:lnTo>
                  <a:lnTo>
                    <a:pt x="20837" y="10343"/>
                  </a:lnTo>
                  <a:lnTo>
                    <a:pt x="20832" y="10347"/>
                  </a:lnTo>
                  <a:lnTo>
                    <a:pt x="20832" y="10351"/>
                  </a:lnTo>
                  <a:lnTo>
                    <a:pt x="20824" y="10354"/>
                  </a:lnTo>
                  <a:lnTo>
                    <a:pt x="20821" y="10359"/>
                  </a:lnTo>
                  <a:lnTo>
                    <a:pt x="20823" y="10362"/>
                  </a:lnTo>
                  <a:lnTo>
                    <a:pt x="20819" y="10363"/>
                  </a:lnTo>
                  <a:lnTo>
                    <a:pt x="20811" y="10367"/>
                  </a:lnTo>
                  <a:lnTo>
                    <a:pt x="20802" y="10376"/>
                  </a:lnTo>
                  <a:lnTo>
                    <a:pt x="20802" y="10391"/>
                  </a:lnTo>
                  <a:lnTo>
                    <a:pt x="20805" y="10391"/>
                  </a:lnTo>
                  <a:lnTo>
                    <a:pt x="20801" y="10393"/>
                  </a:lnTo>
                  <a:lnTo>
                    <a:pt x="20800" y="10396"/>
                  </a:lnTo>
                  <a:lnTo>
                    <a:pt x="20800" y="10391"/>
                  </a:lnTo>
                  <a:lnTo>
                    <a:pt x="20791" y="10390"/>
                  </a:lnTo>
                  <a:lnTo>
                    <a:pt x="20785" y="10394"/>
                  </a:lnTo>
                  <a:lnTo>
                    <a:pt x="20782" y="10404"/>
                  </a:lnTo>
                  <a:lnTo>
                    <a:pt x="20786" y="10405"/>
                  </a:lnTo>
                  <a:lnTo>
                    <a:pt x="20780" y="10405"/>
                  </a:lnTo>
                  <a:lnTo>
                    <a:pt x="20776" y="10412"/>
                  </a:lnTo>
                  <a:lnTo>
                    <a:pt x="20776" y="10419"/>
                  </a:lnTo>
                  <a:lnTo>
                    <a:pt x="20782" y="10422"/>
                  </a:lnTo>
                  <a:lnTo>
                    <a:pt x="20775" y="10421"/>
                  </a:lnTo>
                  <a:lnTo>
                    <a:pt x="20770" y="10424"/>
                  </a:lnTo>
                  <a:lnTo>
                    <a:pt x="20774" y="10419"/>
                  </a:lnTo>
                  <a:lnTo>
                    <a:pt x="20774" y="10411"/>
                  </a:lnTo>
                  <a:lnTo>
                    <a:pt x="20765" y="10410"/>
                  </a:lnTo>
                  <a:lnTo>
                    <a:pt x="20759" y="10413"/>
                  </a:lnTo>
                  <a:lnTo>
                    <a:pt x="20755" y="10423"/>
                  </a:lnTo>
                  <a:lnTo>
                    <a:pt x="20759" y="10427"/>
                  </a:lnTo>
                  <a:lnTo>
                    <a:pt x="20755" y="10425"/>
                  </a:lnTo>
                  <a:lnTo>
                    <a:pt x="20751" y="10431"/>
                  </a:lnTo>
                  <a:lnTo>
                    <a:pt x="20750" y="10436"/>
                  </a:lnTo>
                  <a:lnTo>
                    <a:pt x="20754" y="10441"/>
                  </a:lnTo>
                  <a:lnTo>
                    <a:pt x="20760" y="10442"/>
                  </a:lnTo>
                  <a:lnTo>
                    <a:pt x="20761" y="10441"/>
                  </a:lnTo>
                  <a:lnTo>
                    <a:pt x="20762" y="10444"/>
                  </a:lnTo>
                  <a:lnTo>
                    <a:pt x="20755" y="10443"/>
                  </a:lnTo>
                  <a:lnTo>
                    <a:pt x="20753" y="10445"/>
                  </a:lnTo>
                  <a:lnTo>
                    <a:pt x="20753" y="10449"/>
                  </a:lnTo>
                  <a:lnTo>
                    <a:pt x="20762" y="10454"/>
                  </a:lnTo>
                  <a:lnTo>
                    <a:pt x="20756" y="10453"/>
                  </a:lnTo>
                  <a:lnTo>
                    <a:pt x="20753" y="10456"/>
                  </a:lnTo>
                  <a:lnTo>
                    <a:pt x="20754" y="10453"/>
                  </a:lnTo>
                  <a:lnTo>
                    <a:pt x="20749" y="10449"/>
                  </a:lnTo>
                  <a:lnTo>
                    <a:pt x="20751" y="10447"/>
                  </a:lnTo>
                  <a:lnTo>
                    <a:pt x="20744" y="10442"/>
                  </a:lnTo>
                  <a:lnTo>
                    <a:pt x="20740" y="10442"/>
                  </a:lnTo>
                  <a:lnTo>
                    <a:pt x="20738" y="10448"/>
                  </a:lnTo>
                  <a:lnTo>
                    <a:pt x="20742" y="10454"/>
                  </a:lnTo>
                  <a:lnTo>
                    <a:pt x="20736" y="10449"/>
                  </a:lnTo>
                  <a:lnTo>
                    <a:pt x="20733" y="10454"/>
                  </a:lnTo>
                  <a:lnTo>
                    <a:pt x="20733" y="10465"/>
                  </a:lnTo>
                  <a:lnTo>
                    <a:pt x="20735" y="10466"/>
                  </a:lnTo>
                  <a:lnTo>
                    <a:pt x="20736" y="10464"/>
                  </a:lnTo>
                  <a:lnTo>
                    <a:pt x="20738" y="10463"/>
                  </a:lnTo>
                  <a:lnTo>
                    <a:pt x="20747" y="10463"/>
                  </a:lnTo>
                  <a:lnTo>
                    <a:pt x="20737" y="10466"/>
                  </a:lnTo>
                  <a:lnTo>
                    <a:pt x="20736" y="10469"/>
                  </a:lnTo>
                  <a:lnTo>
                    <a:pt x="20737" y="10472"/>
                  </a:lnTo>
                  <a:lnTo>
                    <a:pt x="20740" y="10471"/>
                  </a:lnTo>
                  <a:lnTo>
                    <a:pt x="20748" y="10469"/>
                  </a:lnTo>
                  <a:lnTo>
                    <a:pt x="20739" y="10473"/>
                  </a:lnTo>
                  <a:lnTo>
                    <a:pt x="20735" y="10475"/>
                  </a:lnTo>
                  <a:lnTo>
                    <a:pt x="20735" y="10479"/>
                  </a:lnTo>
                  <a:lnTo>
                    <a:pt x="20741" y="10477"/>
                  </a:lnTo>
                  <a:lnTo>
                    <a:pt x="20743" y="10479"/>
                  </a:lnTo>
                  <a:lnTo>
                    <a:pt x="20747" y="10477"/>
                  </a:lnTo>
                  <a:lnTo>
                    <a:pt x="20748" y="10476"/>
                  </a:lnTo>
                  <a:lnTo>
                    <a:pt x="20747" y="10479"/>
                  </a:lnTo>
                  <a:lnTo>
                    <a:pt x="20740" y="10480"/>
                  </a:lnTo>
                  <a:lnTo>
                    <a:pt x="20736" y="10480"/>
                  </a:lnTo>
                  <a:lnTo>
                    <a:pt x="20737" y="10483"/>
                  </a:lnTo>
                  <a:lnTo>
                    <a:pt x="20731" y="10485"/>
                  </a:lnTo>
                  <a:lnTo>
                    <a:pt x="20733" y="10482"/>
                  </a:lnTo>
                  <a:lnTo>
                    <a:pt x="20726" y="10485"/>
                  </a:lnTo>
                  <a:lnTo>
                    <a:pt x="20724" y="10488"/>
                  </a:lnTo>
                  <a:lnTo>
                    <a:pt x="20722" y="10486"/>
                  </a:lnTo>
                  <a:lnTo>
                    <a:pt x="20715" y="10488"/>
                  </a:lnTo>
                  <a:lnTo>
                    <a:pt x="20718" y="10501"/>
                  </a:lnTo>
                  <a:lnTo>
                    <a:pt x="20721" y="10503"/>
                  </a:lnTo>
                  <a:lnTo>
                    <a:pt x="20723" y="10499"/>
                  </a:lnTo>
                  <a:lnTo>
                    <a:pt x="20726" y="10498"/>
                  </a:lnTo>
                  <a:lnTo>
                    <a:pt x="20731" y="10493"/>
                  </a:lnTo>
                  <a:lnTo>
                    <a:pt x="20728" y="10499"/>
                  </a:lnTo>
                  <a:lnTo>
                    <a:pt x="20733" y="10498"/>
                  </a:lnTo>
                  <a:lnTo>
                    <a:pt x="20726" y="10500"/>
                  </a:lnTo>
                  <a:lnTo>
                    <a:pt x="20725" y="10503"/>
                  </a:lnTo>
                  <a:lnTo>
                    <a:pt x="20724" y="10505"/>
                  </a:lnTo>
                  <a:lnTo>
                    <a:pt x="20725" y="10510"/>
                  </a:lnTo>
                  <a:lnTo>
                    <a:pt x="20727" y="10507"/>
                  </a:lnTo>
                  <a:lnTo>
                    <a:pt x="20732" y="10507"/>
                  </a:lnTo>
                  <a:lnTo>
                    <a:pt x="20734" y="10503"/>
                  </a:lnTo>
                  <a:lnTo>
                    <a:pt x="20737" y="10507"/>
                  </a:lnTo>
                  <a:lnTo>
                    <a:pt x="20738" y="10505"/>
                  </a:lnTo>
                  <a:lnTo>
                    <a:pt x="20738" y="10502"/>
                  </a:lnTo>
                  <a:lnTo>
                    <a:pt x="20743" y="10501"/>
                  </a:lnTo>
                  <a:lnTo>
                    <a:pt x="20747" y="10503"/>
                  </a:lnTo>
                  <a:lnTo>
                    <a:pt x="20740" y="10504"/>
                  </a:lnTo>
                  <a:lnTo>
                    <a:pt x="20739" y="10508"/>
                  </a:lnTo>
                  <a:lnTo>
                    <a:pt x="20736" y="10509"/>
                  </a:lnTo>
                  <a:lnTo>
                    <a:pt x="20735" y="10512"/>
                  </a:lnTo>
                  <a:lnTo>
                    <a:pt x="20733" y="10513"/>
                  </a:lnTo>
                  <a:lnTo>
                    <a:pt x="20733" y="10515"/>
                  </a:lnTo>
                  <a:lnTo>
                    <a:pt x="20738" y="10520"/>
                  </a:lnTo>
                  <a:lnTo>
                    <a:pt x="20749" y="10525"/>
                  </a:lnTo>
                  <a:lnTo>
                    <a:pt x="20758" y="10528"/>
                  </a:lnTo>
                  <a:lnTo>
                    <a:pt x="20765" y="10529"/>
                  </a:lnTo>
                  <a:lnTo>
                    <a:pt x="20767" y="10527"/>
                  </a:lnTo>
                  <a:lnTo>
                    <a:pt x="20766" y="10524"/>
                  </a:lnTo>
                  <a:lnTo>
                    <a:pt x="20769" y="10522"/>
                  </a:lnTo>
                  <a:lnTo>
                    <a:pt x="20777" y="10515"/>
                  </a:lnTo>
                  <a:lnTo>
                    <a:pt x="20788" y="10519"/>
                  </a:lnTo>
                  <a:lnTo>
                    <a:pt x="20795" y="10527"/>
                  </a:lnTo>
                  <a:lnTo>
                    <a:pt x="20791" y="10534"/>
                  </a:lnTo>
                  <a:lnTo>
                    <a:pt x="20791" y="10536"/>
                  </a:lnTo>
                  <a:lnTo>
                    <a:pt x="20793" y="10540"/>
                  </a:lnTo>
                  <a:lnTo>
                    <a:pt x="20796" y="10540"/>
                  </a:lnTo>
                  <a:lnTo>
                    <a:pt x="20799" y="10542"/>
                  </a:lnTo>
                  <a:lnTo>
                    <a:pt x="20800" y="10539"/>
                  </a:lnTo>
                  <a:lnTo>
                    <a:pt x="20811" y="10539"/>
                  </a:lnTo>
                  <a:lnTo>
                    <a:pt x="20813" y="10540"/>
                  </a:lnTo>
                  <a:lnTo>
                    <a:pt x="20815" y="10545"/>
                  </a:lnTo>
                  <a:lnTo>
                    <a:pt x="20817" y="10543"/>
                  </a:lnTo>
                  <a:lnTo>
                    <a:pt x="20817" y="10540"/>
                  </a:lnTo>
                  <a:lnTo>
                    <a:pt x="20819" y="10540"/>
                  </a:lnTo>
                  <a:lnTo>
                    <a:pt x="20823" y="10536"/>
                  </a:lnTo>
                  <a:lnTo>
                    <a:pt x="20826" y="10543"/>
                  </a:lnTo>
                  <a:lnTo>
                    <a:pt x="20823" y="10546"/>
                  </a:lnTo>
                  <a:lnTo>
                    <a:pt x="20820" y="10545"/>
                  </a:lnTo>
                  <a:lnTo>
                    <a:pt x="20817" y="10547"/>
                  </a:lnTo>
                  <a:lnTo>
                    <a:pt x="20821" y="10552"/>
                  </a:lnTo>
                  <a:lnTo>
                    <a:pt x="20820" y="10547"/>
                  </a:lnTo>
                  <a:lnTo>
                    <a:pt x="20822" y="10548"/>
                  </a:lnTo>
                  <a:lnTo>
                    <a:pt x="20825" y="10552"/>
                  </a:lnTo>
                  <a:lnTo>
                    <a:pt x="20833" y="10555"/>
                  </a:lnTo>
                  <a:lnTo>
                    <a:pt x="20841" y="10551"/>
                  </a:lnTo>
                  <a:lnTo>
                    <a:pt x="20849" y="10551"/>
                  </a:lnTo>
                  <a:lnTo>
                    <a:pt x="20853" y="10553"/>
                  </a:lnTo>
                  <a:cubicBezTo>
                    <a:pt x="20853" y="10553"/>
                    <a:pt x="20856" y="10560"/>
                    <a:pt x="20856" y="10561"/>
                  </a:cubicBezTo>
                  <a:cubicBezTo>
                    <a:pt x="20856" y="10562"/>
                    <a:pt x="20858" y="10564"/>
                    <a:pt x="20858" y="10564"/>
                  </a:cubicBezTo>
                  <a:lnTo>
                    <a:pt x="20869" y="10566"/>
                  </a:lnTo>
                  <a:lnTo>
                    <a:pt x="20879" y="10560"/>
                  </a:lnTo>
                  <a:lnTo>
                    <a:pt x="20877" y="10556"/>
                  </a:lnTo>
                  <a:lnTo>
                    <a:pt x="20883" y="10560"/>
                  </a:lnTo>
                  <a:lnTo>
                    <a:pt x="20900" y="10556"/>
                  </a:lnTo>
                  <a:lnTo>
                    <a:pt x="20904" y="10548"/>
                  </a:lnTo>
                  <a:lnTo>
                    <a:pt x="20909" y="10548"/>
                  </a:lnTo>
                  <a:lnTo>
                    <a:pt x="20913" y="10541"/>
                  </a:lnTo>
                  <a:lnTo>
                    <a:pt x="20910" y="10536"/>
                  </a:lnTo>
                  <a:lnTo>
                    <a:pt x="20916" y="10540"/>
                  </a:lnTo>
                  <a:lnTo>
                    <a:pt x="20930" y="10540"/>
                  </a:lnTo>
                  <a:lnTo>
                    <a:pt x="20926" y="10537"/>
                  </a:lnTo>
                  <a:lnTo>
                    <a:pt x="20939" y="10529"/>
                  </a:lnTo>
                  <a:lnTo>
                    <a:pt x="20940" y="10520"/>
                  </a:lnTo>
                  <a:lnTo>
                    <a:pt x="20945" y="10514"/>
                  </a:lnTo>
                  <a:lnTo>
                    <a:pt x="20955" y="10510"/>
                  </a:lnTo>
                  <a:lnTo>
                    <a:pt x="20963" y="10507"/>
                  </a:lnTo>
                  <a:lnTo>
                    <a:pt x="20972" y="10503"/>
                  </a:lnTo>
                  <a:lnTo>
                    <a:pt x="20973" y="10496"/>
                  </a:lnTo>
                  <a:lnTo>
                    <a:pt x="20968" y="10495"/>
                  </a:lnTo>
                  <a:lnTo>
                    <a:pt x="20962" y="10504"/>
                  </a:lnTo>
                  <a:lnTo>
                    <a:pt x="20960" y="10500"/>
                  </a:lnTo>
                  <a:lnTo>
                    <a:pt x="20966" y="10493"/>
                  </a:lnTo>
                  <a:lnTo>
                    <a:pt x="20965" y="10487"/>
                  </a:lnTo>
                  <a:lnTo>
                    <a:pt x="20970" y="10484"/>
                  </a:lnTo>
                  <a:lnTo>
                    <a:pt x="20978" y="10474"/>
                  </a:lnTo>
                  <a:lnTo>
                    <a:pt x="20976" y="10469"/>
                  </a:lnTo>
                  <a:lnTo>
                    <a:pt x="20979" y="10455"/>
                  </a:lnTo>
                  <a:lnTo>
                    <a:pt x="20989" y="10441"/>
                  </a:lnTo>
                  <a:lnTo>
                    <a:pt x="21000" y="10426"/>
                  </a:lnTo>
                  <a:lnTo>
                    <a:pt x="21000" y="10413"/>
                  </a:lnTo>
                  <a:close/>
                  <a:moveTo>
                    <a:pt x="21097" y="9613"/>
                  </a:moveTo>
                  <a:lnTo>
                    <a:pt x="21084" y="9613"/>
                  </a:lnTo>
                  <a:lnTo>
                    <a:pt x="21087" y="9617"/>
                  </a:lnTo>
                  <a:lnTo>
                    <a:pt x="21084" y="9619"/>
                  </a:lnTo>
                  <a:lnTo>
                    <a:pt x="21084" y="9624"/>
                  </a:lnTo>
                  <a:lnTo>
                    <a:pt x="21098" y="9625"/>
                  </a:lnTo>
                  <a:lnTo>
                    <a:pt x="21104" y="9633"/>
                  </a:lnTo>
                  <a:lnTo>
                    <a:pt x="21117" y="9655"/>
                  </a:lnTo>
                  <a:lnTo>
                    <a:pt x="21115" y="9660"/>
                  </a:lnTo>
                  <a:lnTo>
                    <a:pt x="21109" y="9659"/>
                  </a:lnTo>
                  <a:lnTo>
                    <a:pt x="21108" y="9663"/>
                  </a:lnTo>
                  <a:lnTo>
                    <a:pt x="21114" y="9669"/>
                  </a:lnTo>
                  <a:lnTo>
                    <a:pt x="21119" y="9671"/>
                  </a:lnTo>
                  <a:lnTo>
                    <a:pt x="21127" y="9692"/>
                  </a:lnTo>
                  <a:lnTo>
                    <a:pt x="21130" y="9694"/>
                  </a:lnTo>
                  <a:lnTo>
                    <a:pt x="21130" y="9684"/>
                  </a:lnTo>
                  <a:lnTo>
                    <a:pt x="21133" y="9687"/>
                  </a:lnTo>
                  <a:lnTo>
                    <a:pt x="21136" y="9682"/>
                  </a:lnTo>
                  <a:lnTo>
                    <a:pt x="21140" y="9683"/>
                  </a:lnTo>
                  <a:lnTo>
                    <a:pt x="21141" y="9679"/>
                  </a:lnTo>
                  <a:lnTo>
                    <a:pt x="21139" y="9672"/>
                  </a:lnTo>
                  <a:lnTo>
                    <a:pt x="21151" y="9680"/>
                  </a:lnTo>
                  <a:lnTo>
                    <a:pt x="21144" y="9678"/>
                  </a:lnTo>
                  <a:lnTo>
                    <a:pt x="21142" y="9685"/>
                  </a:lnTo>
                  <a:lnTo>
                    <a:pt x="21137" y="9684"/>
                  </a:lnTo>
                  <a:lnTo>
                    <a:pt x="21135" y="9690"/>
                  </a:lnTo>
                  <a:lnTo>
                    <a:pt x="21132" y="9688"/>
                  </a:lnTo>
                  <a:lnTo>
                    <a:pt x="21132" y="9700"/>
                  </a:lnTo>
                  <a:lnTo>
                    <a:pt x="21162" y="9737"/>
                  </a:lnTo>
                  <a:lnTo>
                    <a:pt x="21172" y="9759"/>
                  </a:lnTo>
                  <a:lnTo>
                    <a:pt x="21180" y="9758"/>
                  </a:lnTo>
                  <a:lnTo>
                    <a:pt x="21180" y="9754"/>
                  </a:lnTo>
                  <a:lnTo>
                    <a:pt x="21174" y="9751"/>
                  </a:lnTo>
                  <a:lnTo>
                    <a:pt x="21166" y="9738"/>
                  </a:lnTo>
                  <a:lnTo>
                    <a:pt x="21174" y="9745"/>
                  </a:lnTo>
                  <a:lnTo>
                    <a:pt x="21180" y="9747"/>
                  </a:lnTo>
                  <a:lnTo>
                    <a:pt x="21188" y="9747"/>
                  </a:lnTo>
                  <a:lnTo>
                    <a:pt x="21180" y="9738"/>
                  </a:lnTo>
                  <a:lnTo>
                    <a:pt x="21189" y="9743"/>
                  </a:lnTo>
                  <a:lnTo>
                    <a:pt x="21195" y="9740"/>
                  </a:lnTo>
                  <a:lnTo>
                    <a:pt x="21191" y="9748"/>
                  </a:lnTo>
                  <a:lnTo>
                    <a:pt x="21195" y="9749"/>
                  </a:lnTo>
                  <a:lnTo>
                    <a:pt x="21194" y="9753"/>
                  </a:lnTo>
                  <a:lnTo>
                    <a:pt x="21188" y="9751"/>
                  </a:lnTo>
                  <a:lnTo>
                    <a:pt x="21185" y="9755"/>
                  </a:lnTo>
                  <a:lnTo>
                    <a:pt x="21187" y="9760"/>
                  </a:lnTo>
                  <a:lnTo>
                    <a:pt x="21193" y="9761"/>
                  </a:lnTo>
                  <a:lnTo>
                    <a:pt x="21196" y="9757"/>
                  </a:lnTo>
                  <a:lnTo>
                    <a:pt x="21199" y="9771"/>
                  </a:lnTo>
                  <a:lnTo>
                    <a:pt x="21199" y="9779"/>
                  </a:lnTo>
                  <a:lnTo>
                    <a:pt x="21195" y="9780"/>
                  </a:lnTo>
                  <a:lnTo>
                    <a:pt x="21190" y="9776"/>
                  </a:lnTo>
                  <a:lnTo>
                    <a:pt x="21185" y="9764"/>
                  </a:lnTo>
                  <a:lnTo>
                    <a:pt x="21177" y="9766"/>
                  </a:lnTo>
                  <a:lnTo>
                    <a:pt x="21178" y="9772"/>
                  </a:lnTo>
                  <a:lnTo>
                    <a:pt x="21189" y="9788"/>
                  </a:lnTo>
                  <a:lnTo>
                    <a:pt x="21200" y="9810"/>
                  </a:lnTo>
                  <a:lnTo>
                    <a:pt x="21204" y="9812"/>
                  </a:lnTo>
                  <a:lnTo>
                    <a:pt x="21208" y="9809"/>
                  </a:lnTo>
                  <a:lnTo>
                    <a:pt x="21205" y="9805"/>
                  </a:lnTo>
                  <a:lnTo>
                    <a:pt x="21209" y="9805"/>
                  </a:lnTo>
                  <a:lnTo>
                    <a:pt x="21208" y="9801"/>
                  </a:lnTo>
                  <a:lnTo>
                    <a:pt x="21210" y="9798"/>
                  </a:lnTo>
                  <a:lnTo>
                    <a:pt x="21220" y="9797"/>
                  </a:lnTo>
                  <a:lnTo>
                    <a:pt x="21213" y="9800"/>
                  </a:lnTo>
                  <a:lnTo>
                    <a:pt x="21214" y="9806"/>
                  </a:lnTo>
                  <a:lnTo>
                    <a:pt x="21220" y="9811"/>
                  </a:lnTo>
                  <a:lnTo>
                    <a:pt x="21214" y="9809"/>
                  </a:lnTo>
                  <a:lnTo>
                    <a:pt x="21216" y="9819"/>
                  </a:lnTo>
                  <a:lnTo>
                    <a:pt x="21212" y="9819"/>
                  </a:lnTo>
                  <a:lnTo>
                    <a:pt x="21210" y="9811"/>
                  </a:lnTo>
                  <a:lnTo>
                    <a:pt x="21203" y="9815"/>
                  </a:lnTo>
                  <a:lnTo>
                    <a:pt x="21211" y="9833"/>
                  </a:lnTo>
                  <a:lnTo>
                    <a:pt x="21220" y="9826"/>
                  </a:lnTo>
                  <a:lnTo>
                    <a:pt x="21214" y="9836"/>
                  </a:lnTo>
                  <a:lnTo>
                    <a:pt x="21221" y="9854"/>
                  </a:lnTo>
                  <a:lnTo>
                    <a:pt x="21232" y="9857"/>
                  </a:lnTo>
                  <a:lnTo>
                    <a:pt x="21222" y="9859"/>
                  </a:lnTo>
                  <a:lnTo>
                    <a:pt x="21217" y="9864"/>
                  </a:lnTo>
                  <a:lnTo>
                    <a:pt x="21218" y="9872"/>
                  </a:lnTo>
                  <a:lnTo>
                    <a:pt x="21221" y="9878"/>
                  </a:lnTo>
                  <a:lnTo>
                    <a:pt x="21222" y="9872"/>
                  </a:lnTo>
                  <a:lnTo>
                    <a:pt x="21225" y="9873"/>
                  </a:lnTo>
                  <a:lnTo>
                    <a:pt x="21225" y="9880"/>
                  </a:lnTo>
                  <a:lnTo>
                    <a:pt x="21221" y="9885"/>
                  </a:lnTo>
                  <a:lnTo>
                    <a:pt x="21228" y="9884"/>
                  </a:lnTo>
                  <a:lnTo>
                    <a:pt x="21226" y="9891"/>
                  </a:lnTo>
                  <a:lnTo>
                    <a:pt x="21216" y="9882"/>
                  </a:lnTo>
                  <a:lnTo>
                    <a:pt x="21216" y="9887"/>
                  </a:lnTo>
                  <a:lnTo>
                    <a:pt x="21209" y="9887"/>
                  </a:lnTo>
                  <a:lnTo>
                    <a:pt x="21212" y="9904"/>
                  </a:lnTo>
                  <a:lnTo>
                    <a:pt x="21208" y="9906"/>
                  </a:lnTo>
                  <a:lnTo>
                    <a:pt x="21209" y="9939"/>
                  </a:lnTo>
                  <a:lnTo>
                    <a:pt x="21195" y="9954"/>
                  </a:lnTo>
                  <a:lnTo>
                    <a:pt x="21183" y="9956"/>
                  </a:lnTo>
                  <a:lnTo>
                    <a:pt x="21166" y="9965"/>
                  </a:lnTo>
                  <a:lnTo>
                    <a:pt x="21157" y="9980"/>
                  </a:lnTo>
                  <a:lnTo>
                    <a:pt x="21159" y="9992"/>
                  </a:lnTo>
                  <a:lnTo>
                    <a:pt x="21172" y="9997"/>
                  </a:lnTo>
                  <a:lnTo>
                    <a:pt x="21181" y="10000"/>
                  </a:lnTo>
                  <a:lnTo>
                    <a:pt x="21192" y="10016"/>
                  </a:lnTo>
                  <a:lnTo>
                    <a:pt x="21207" y="10022"/>
                  </a:lnTo>
                  <a:lnTo>
                    <a:pt x="21226" y="10028"/>
                  </a:lnTo>
                  <a:lnTo>
                    <a:pt x="21246" y="10057"/>
                  </a:lnTo>
                  <a:lnTo>
                    <a:pt x="21245" y="10080"/>
                  </a:lnTo>
                  <a:lnTo>
                    <a:pt x="21238" y="10099"/>
                  </a:lnTo>
                  <a:lnTo>
                    <a:pt x="21225" y="10117"/>
                  </a:lnTo>
                  <a:lnTo>
                    <a:pt x="21226" y="10123"/>
                  </a:lnTo>
                  <a:lnTo>
                    <a:pt x="21213" y="10134"/>
                  </a:lnTo>
                  <a:lnTo>
                    <a:pt x="21206" y="10140"/>
                  </a:lnTo>
                  <a:lnTo>
                    <a:pt x="21209" y="10147"/>
                  </a:lnTo>
                  <a:lnTo>
                    <a:pt x="21214" y="10148"/>
                  </a:lnTo>
                  <a:lnTo>
                    <a:pt x="21224" y="10146"/>
                  </a:lnTo>
                  <a:lnTo>
                    <a:pt x="21222" y="10140"/>
                  </a:lnTo>
                  <a:lnTo>
                    <a:pt x="21220" y="10142"/>
                  </a:lnTo>
                  <a:lnTo>
                    <a:pt x="21218" y="10137"/>
                  </a:lnTo>
                  <a:lnTo>
                    <a:pt x="21223" y="10133"/>
                  </a:lnTo>
                  <a:lnTo>
                    <a:pt x="21230" y="10140"/>
                  </a:lnTo>
                  <a:lnTo>
                    <a:pt x="21226" y="10147"/>
                  </a:lnTo>
                  <a:lnTo>
                    <a:pt x="21229" y="10153"/>
                  </a:lnTo>
                  <a:lnTo>
                    <a:pt x="21233" y="10153"/>
                  </a:lnTo>
                  <a:lnTo>
                    <a:pt x="21236" y="10148"/>
                  </a:lnTo>
                  <a:lnTo>
                    <a:pt x="21245" y="10147"/>
                  </a:lnTo>
                  <a:lnTo>
                    <a:pt x="21249" y="10151"/>
                  </a:lnTo>
                  <a:lnTo>
                    <a:pt x="21247" y="10157"/>
                  </a:lnTo>
                  <a:lnTo>
                    <a:pt x="21250" y="10164"/>
                  </a:lnTo>
                  <a:lnTo>
                    <a:pt x="21256" y="10165"/>
                  </a:lnTo>
                  <a:lnTo>
                    <a:pt x="21266" y="10159"/>
                  </a:lnTo>
                  <a:lnTo>
                    <a:pt x="21280" y="10141"/>
                  </a:lnTo>
                  <a:lnTo>
                    <a:pt x="21299" y="10121"/>
                  </a:lnTo>
                  <a:lnTo>
                    <a:pt x="21307" y="10106"/>
                  </a:lnTo>
                  <a:lnTo>
                    <a:pt x="21321" y="10082"/>
                  </a:lnTo>
                  <a:lnTo>
                    <a:pt x="21326" y="10076"/>
                  </a:lnTo>
                  <a:lnTo>
                    <a:pt x="21331" y="10078"/>
                  </a:lnTo>
                  <a:lnTo>
                    <a:pt x="21331" y="10070"/>
                  </a:lnTo>
                  <a:lnTo>
                    <a:pt x="21339" y="10056"/>
                  </a:lnTo>
                  <a:lnTo>
                    <a:pt x="21340" y="10047"/>
                  </a:lnTo>
                  <a:lnTo>
                    <a:pt x="21344" y="10038"/>
                  </a:lnTo>
                  <a:lnTo>
                    <a:pt x="21355" y="10014"/>
                  </a:lnTo>
                  <a:lnTo>
                    <a:pt x="21361" y="10004"/>
                  </a:lnTo>
                  <a:lnTo>
                    <a:pt x="21356" y="10004"/>
                  </a:lnTo>
                  <a:lnTo>
                    <a:pt x="21351" y="10002"/>
                  </a:lnTo>
                  <a:lnTo>
                    <a:pt x="21349" y="9996"/>
                  </a:lnTo>
                  <a:lnTo>
                    <a:pt x="21347" y="9993"/>
                  </a:lnTo>
                  <a:lnTo>
                    <a:pt x="21353" y="9981"/>
                  </a:lnTo>
                  <a:lnTo>
                    <a:pt x="21368" y="9965"/>
                  </a:lnTo>
                  <a:lnTo>
                    <a:pt x="21392" y="9958"/>
                  </a:lnTo>
                  <a:lnTo>
                    <a:pt x="21410" y="9960"/>
                  </a:lnTo>
                  <a:lnTo>
                    <a:pt x="21412" y="9964"/>
                  </a:lnTo>
                  <a:lnTo>
                    <a:pt x="21407" y="9963"/>
                  </a:lnTo>
                  <a:lnTo>
                    <a:pt x="21404" y="9972"/>
                  </a:lnTo>
                  <a:lnTo>
                    <a:pt x="21410" y="9981"/>
                  </a:lnTo>
                  <a:lnTo>
                    <a:pt x="21423" y="9963"/>
                  </a:lnTo>
                  <a:lnTo>
                    <a:pt x="21418" y="9963"/>
                  </a:lnTo>
                  <a:lnTo>
                    <a:pt x="21411" y="9953"/>
                  </a:lnTo>
                  <a:lnTo>
                    <a:pt x="21414" y="9943"/>
                  </a:lnTo>
                  <a:lnTo>
                    <a:pt x="21413" y="9936"/>
                  </a:lnTo>
                  <a:lnTo>
                    <a:pt x="21417" y="9930"/>
                  </a:lnTo>
                  <a:lnTo>
                    <a:pt x="21421" y="9934"/>
                  </a:lnTo>
                  <a:lnTo>
                    <a:pt x="21435" y="9925"/>
                  </a:lnTo>
                  <a:lnTo>
                    <a:pt x="21441" y="9914"/>
                  </a:lnTo>
                  <a:lnTo>
                    <a:pt x="21437" y="9910"/>
                  </a:lnTo>
                  <a:lnTo>
                    <a:pt x="21441" y="9906"/>
                  </a:lnTo>
                  <a:lnTo>
                    <a:pt x="21438" y="9900"/>
                  </a:lnTo>
                  <a:lnTo>
                    <a:pt x="21437" y="9891"/>
                  </a:lnTo>
                  <a:lnTo>
                    <a:pt x="21439" y="9887"/>
                  </a:lnTo>
                  <a:lnTo>
                    <a:pt x="21438" y="9882"/>
                  </a:lnTo>
                  <a:lnTo>
                    <a:pt x="21444" y="9875"/>
                  </a:lnTo>
                  <a:lnTo>
                    <a:pt x="21443" y="9868"/>
                  </a:lnTo>
                  <a:lnTo>
                    <a:pt x="21445" y="9861"/>
                  </a:lnTo>
                  <a:lnTo>
                    <a:pt x="21450" y="9851"/>
                  </a:lnTo>
                  <a:lnTo>
                    <a:pt x="21445" y="9849"/>
                  </a:lnTo>
                  <a:lnTo>
                    <a:pt x="21437" y="9849"/>
                  </a:lnTo>
                  <a:lnTo>
                    <a:pt x="21431" y="9847"/>
                  </a:lnTo>
                  <a:lnTo>
                    <a:pt x="21434" y="9842"/>
                  </a:lnTo>
                  <a:lnTo>
                    <a:pt x="21428" y="9842"/>
                  </a:lnTo>
                  <a:lnTo>
                    <a:pt x="21418" y="9843"/>
                  </a:lnTo>
                  <a:lnTo>
                    <a:pt x="21413" y="9852"/>
                  </a:lnTo>
                  <a:lnTo>
                    <a:pt x="21408" y="9853"/>
                  </a:lnTo>
                  <a:lnTo>
                    <a:pt x="21407" y="9856"/>
                  </a:lnTo>
                  <a:lnTo>
                    <a:pt x="21397" y="9863"/>
                  </a:lnTo>
                  <a:lnTo>
                    <a:pt x="21393" y="9869"/>
                  </a:lnTo>
                  <a:lnTo>
                    <a:pt x="21379" y="9877"/>
                  </a:lnTo>
                  <a:lnTo>
                    <a:pt x="21354" y="9871"/>
                  </a:lnTo>
                  <a:lnTo>
                    <a:pt x="21339" y="9872"/>
                  </a:lnTo>
                  <a:lnTo>
                    <a:pt x="21301" y="9850"/>
                  </a:lnTo>
                  <a:lnTo>
                    <a:pt x="21300" y="9852"/>
                  </a:lnTo>
                  <a:lnTo>
                    <a:pt x="21302" y="9858"/>
                  </a:lnTo>
                  <a:lnTo>
                    <a:pt x="21313" y="9860"/>
                  </a:lnTo>
                  <a:lnTo>
                    <a:pt x="21313" y="9863"/>
                  </a:lnTo>
                  <a:lnTo>
                    <a:pt x="21301" y="9865"/>
                  </a:lnTo>
                  <a:lnTo>
                    <a:pt x="21295" y="9860"/>
                  </a:lnTo>
                  <a:lnTo>
                    <a:pt x="21290" y="9848"/>
                  </a:lnTo>
                  <a:lnTo>
                    <a:pt x="21297" y="9849"/>
                  </a:lnTo>
                  <a:lnTo>
                    <a:pt x="21291" y="9843"/>
                  </a:lnTo>
                  <a:lnTo>
                    <a:pt x="21289" y="9831"/>
                  </a:lnTo>
                  <a:lnTo>
                    <a:pt x="21294" y="9835"/>
                  </a:lnTo>
                  <a:lnTo>
                    <a:pt x="21289" y="9827"/>
                  </a:lnTo>
                  <a:lnTo>
                    <a:pt x="21285" y="9823"/>
                  </a:lnTo>
                  <a:lnTo>
                    <a:pt x="21289" y="9820"/>
                  </a:lnTo>
                  <a:lnTo>
                    <a:pt x="21283" y="9817"/>
                  </a:lnTo>
                  <a:lnTo>
                    <a:pt x="21287" y="9816"/>
                  </a:lnTo>
                  <a:lnTo>
                    <a:pt x="21285" y="9800"/>
                  </a:lnTo>
                  <a:lnTo>
                    <a:pt x="21286" y="9798"/>
                  </a:lnTo>
                  <a:lnTo>
                    <a:pt x="21281" y="9782"/>
                  </a:lnTo>
                  <a:lnTo>
                    <a:pt x="21275" y="9779"/>
                  </a:lnTo>
                  <a:lnTo>
                    <a:pt x="21272" y="9782"/>
                  </a:lnTo>
                  <a:lnTo>
                    <a:pt x="21277" y="9789"/>
                  </a:lnTo>
                  <a:lnTo>
                    <a:pt x="21270" y="9796"/>
                  </a:lnTo>
                  <a:lnTo>
                    <a:pt x="21274" y="9789"/>
                  </a:lnTo>
                  <a:lnTo>
                    <a:pt x="21270" y="9784"/>
                  </a:lnTo>
                  <a:lnTo>
                    <a:pt x="21278" y="9773"/>
                  </a:lnTo>
                  <a:lnTo>
                    <a:pt x="21274" y="9772"/>
                  </a:lnTo>
                  <a:lnTo>
                    <a:pt x="21268" y="9777"/>
                  </a:lnTo>
                  <a:lnTo>
                    <a:pt x="21264" y="9773"/>
                  </a:lnTo>
                  <a:lnTo>
                    <a:pt x="21263" y="9769"/>
                  </a:lnTo>
                  <a:lnTo>
                    <a:pt x="21257" y="9767"/>
                  </a:lnTo>
                  <a:lnTo>
                    <a:pt x="21248" y="9767"/>
                  </a:lnTo>
                  <a:lnTo>
                    <a:pt x="21246" y="9772"/>
                  </a:lnTo>
                  <a:lnTo>
                    <a:pt x="21251" y="9775"/>
                  </a:lnTo>
                  <a:lnTo>
                    <a:pt x="21258" y="9778"/>
                  </a:lnTo>
                  <a:lnTo>
                    <a:pt x="21252" y="9780"/>
                  </a:lnTo>
                  <a:lnTo>
                    <a:pt x="21256" y="9787"/>
                  </a:lnTo>
                  <a:lnTo>
                    <a:pt x="21261" y="9788"/>
                  </a:lnTo>
                  <a:lnTo>
                    <a:pt x="21263" y="9793"/>
                  </a:lnTo>
                  <a:lnTo>
                    <a:pt x="21255" y="9795"/>
                  </a:lnTo>
                  <a:lnTo>
                    <a:pt x="21256" y="9799"/>
                  </a:lnTo>
                  <a:lnTo>
                    <a:pt x="21265" y="9808"/>
                  </a:lnTo>
                  <a:lnTo>
                    <a:pt x="21269" y="9818"/>
                  </a:lnTo>
                  <a:lnTo>
                    <a:pt x="21265" y="9826"/>
                  </a:lnTo>
                  <a:lnTo>
                    <a:pt x="21255" y="9826"/>
                  </a:lnTo>
                  <a:lnTo>
                    <a:pt x="21249" y="9809"/>
                  </a:lnTo>
                  <a:lnTo>
                    <a:pt x="21246" y="9804"/>
                  </a:lnTo>
                  <a:lnTo>
                    <a:pt x="21240" y="9801"/>
                  </a:lnTo>
                  <a:lnTo>
                    <a:pt x="21234" y="9804"/>
                  </a:lnTo>
                  <a:lnTo>
                    <a:pt x="21232" y="9800"/>
                  </a:lnTo>
                  <a:lnTo>
                    <a:pt x="21227" y="9802"/>
                  </a:lnTo>
                  <a:lnTo>
                    <a:pt x="21227" y="9794"/>
                  </a:lnTo>
                  <a:lnTo>
                    <a:pt x="21222" y="9794"/>
                  </a:lnTo>
                  <a:lnTo>
                    <a:pt x="21216" y="9794"/>
                  </a:lnTo>
                  <a:lnTo>
                    <a:pt x="21213" y="9792"/>
                  </a:lnTo>
                  <a:lnTo>
                    <a:pt x="21215" y="9790"/>
                  </a:lnTo>
                  <a:lnTo>
                    <a:pt x="21220" y="9790"/>
                  </a:lnTo>
                  <a:lnTo>
                    <a:pt x="21222" y="9787"/>
                  </a:lnTo>
                  <a:lnTo>
                    <a:pt x="21215" y="9783"/>
                  </a:lnTo>
                  <a:lnTo>
                    <a:pt x="21221" y="9780"/>
                  </a:lnTo>
                  <a:lnTo>
                    <a:pt x="21217" y="9773"/>
                  </a:lnTo>
                  <a:lnTo>
                    <a:pt x="21210" y="9772"/>
                  </a:lnTo>
                  <a:lnTo>
                    <a:pt x="21217" y="9769"/>
                  </a:lnTo>
                  <a:lnTo>
                    <a:pt x="21214" y="9763"/>
                  </a:lnTo>
                  <a:lnTo>
                    <a:pt x="21218" y="9761"/>
                  </a:lnTo>
                  <a:lnTo>
                    <a:pt x="21220" y="9764"/>
                  </a:lnTo>
                  <a:lnTo>
                    <a:pt x="21226" y="9762"/>
                  </a:lnTo>
                  <a:lnTo>
                    <a:pt x="21222" y="9759"/>
                  </a:lnTo>
                  <a:lnTo>
                    <a:pt x="21224" y="9752"/>
                  </a:lnTo>
                  <a:lnTo>
                    <a:pt x="21218" y="9751"/>
                  </a:lnTo>
                  <a:lnTo>
                    <a:pt x="21207" y="9736"/>
                  </a:lnTo>
                  <a:lnTo>
                    <a:pt x="21199" y="9736"/>
                  </a:lnTo>
                  <a:lnTo>
                    <a:pt x="21198" y="9729"/>
                  </a:lnTo>
                  <a:lnTo>
                    <a:pt x="21200" y="9720"/>
                  </a:lnTo>
                  <a:lnTo>
                    <a:pt x="21192" y="9716"/>
                  </a:lnTo>
                  <a:lnTo>
                    <a:pt x="21186" y="9722"/>
                  </a:lnTo>
                  <a:lnTo>
                    <a:pt x="21187" y="9717"/>
                  </a:lnTo>
                  <a:lnTo>
                    <a:pt x="21183" y="9709"/>
                  </a:lnTo>
                  <a:lnTo>
                    <a:pt x="21191" y="9713"/>
                  </a:lnTo>
                  <a:lnTo>
                    <a:pt x="21198" y="9712"/>
                  </a:lnTo>
                  <a:lnTo>
                    <a:pt x="21203" y="9719"/>
                  </a:lnTo>
                  <a:lnTo>
                    <a:pt x="21210" y="9717"/>
                  </a:lnTo>
                  <a:lnTo>
                    <a:pt x="21205" y="9712"/>
                  </a:lnTo>
                  <a:lnTo>
                    <a:pt x="21200" y="9704"/>
                  </a:lnTo>
                  <a:lnTo>
                    <a:pt x="21203" y="9700"/>
                  </a:lnTo>
                  <a:lnTo>
                    <a:pt x="21191" y="9687"/>
                  </a:lnTo>
                  <a:lnTo>
                    <a:pt x="21185" y="9686"/>
                  </a:lnTo>
                  <a:lnTo>
                    <a:pt x="21187" y="9681"/>
                  </a:lnTo>
                  <a:lnTo>
                    <a:pt x="21194" y="9685"/>
                  </a:lnTo>
                  <a:lnTo>
                    <a:pt x="21191" y="9679"/>
                  </a:lnTo>
                  <a:lnTo>
                    <a:pt x="21186" y="9677"/>
                  </a:lnTo>
                  <a:lnTo>
                    <a:pt x="21182" y="9669"/>
                  </a:lnTo>
                  <a:lnTo>
                    <a:pt x="21182" y="9677"/>
                  </a:lnTo>
                  <a:lnTo>
                    <a:pt x="21175" y="9675"/>
                  </a:lnTo>
                  <a:lnTo>
                    <a:pt x="21181" y="9681"/>
                  </a:lnTo>
                  <a:lnTo>
                    <a:pt x="21174" y="9681"/>
                  </a:lnTo>
                  <a:lnTo>
                    <a:pt x="21168" y="9685"/>
                  </a:lnTo>
                  <a:lnTo>
                    <a:pt x="21171" y="9680"/>
                  </a:lnTo>
                  <a:lnTo>
                    <a:pt x="21170" y="9673"/>
                  </a:lnTo>
                  <a:lnTo>
                    <a:pt x="21165" y="9674"/>
                  </a:lnTo>
                  <a:lnTo>
                    <a:pt x="21168" y="9671"/>
                  </a:lnTo>
                  <a:lnTo>
                    <a:pt x="21166" y="9667"/>
                  </a:lnTo>
                  <a:lnTo>
                    <a:pt x="21168" y="9663"/>
                  </a:lnTo>
                  <a:lnTo>
                    <a:pt x="21171" y="9668"/>
                  </a:lnTo>
                  <a:lnTo>
                    <a:pt x="21177" y="9668"/>
                  </a:lnTo>
                  <a:lnTo>
                    <a:pt x="21173" y="9658"/>
                  </a:lnTo>
                  <a:lnTo>
                    <a:pt x="21165" y="9657"/>
                  </a:lnTo>
                  <a:lnTo>
                    <a:pt x="21159" y="9660"/>
                  </a:lnTo>
                  <a:lnTo>
                    <a:pt x="21157" y="9656"/>
                  </a:lnTo>
                  <a:lnTo>
                    <a:pt x="21151" y="9659"/>
                  </a:lnTo>
                  <a:lnTo>
                    <a:pt x="21151" y="9653"/>
                  </a:lnTo>
                  <a:lnTo>
                    <a:pt x="21145" y="9652"/>
                  </a:lnTo>
                  <a:lnTo>
                    <a:pt x="21141" y="9659"/>
                  </a:lnTo>
                  <a:lnTo>
                    <a:pt x="21142" y="9652"/>
                  </a:lnTo>
                  <a:lnTo>
                    <a:pt x="21140" y="9656"/>
                  </a:lnTo>
                  <a:lnTo>
                    <a:pt x="21132" y="9654"/>
                  </a:lnTo>
                  <a:lnTo>
                    <a:pt x="21131" y="9648"/>
                  </a:lnTo>
                  <a:lnTo>
                    <a:pt x="21131" y="9645"/>
                  </a:lnTo>
                  <a:lnTo>
                    <a:pt x="21138" y="9646"/>
                  </a:lnTo>
                  <a:lnTo>
                    <a:pt x="21136" y="9639"/>
                  </a:lnTo>
                  <a:lnTo>
                    <a:pt x="21131" y="9639"/>
                  </a:lnTo>
                  <a:lnTo>
                    <a:pt x="21121" y="9645"/>
                  </a:lnTo>
                  <a:lnTo>
                    <a:pt x="21129" y="9649"/>
                  </a:lnTo>
                  <a:lnTo>
                    <a:pt x="21126" y="9654"/>
                  </a:lnTo>
                  <a:lnTo>
                    <a:pt x="21119" y="9648"/>
                  </a:lnTo>
                  <a:lnTo>
                    <a:pt x="21121" y="9641"/>
                  </a:lnTo>
                  <a:lnTo>
                    <a:pt x="21114" y="9637"/>
                  </a:lnTo>
                  <a:lnTo>
                    <a:pt x="21111" y="9632"/>
                  </a:lnTo>
                  <a:lnTo>
                    <a:pt x="21120" y="9635"/>
                  </a:lnTo>
                  <a:lnTo>
                    <a:pt x="21109" y="9626"/>
                  </a:lnTo>
                  <a:lnTo>
                    <a:pt x="21107" y="9620"/>
                  </a:lnTo>
                  <a:lnTo>
                    <a:pt x="21102" y="9623"/>
                  </a:lnTo>
                  <a:lnTo>
                    <a:pt x="21100" y="9619"/>
                  </a:lnTo>
                  <a:lnTo>
                    <a:pt x="21104" y="9616"/>
                  </a:lnTo>
                  <a:lnTo>
                    <a:pt x="21108" y="9617"/>
                  </a:lnTo>
                  <a:lnTo>
                    <a:pt x="21107" y="9611"/>
                  </a:lnTo>
                  <a:lnTo>
                    <a:pt x="21111" y="9608"/>
                  </a:lnTo>
                  <a:lnTo>
                    <a:pt x="21105" y="9606"/>
                  </a:lnTo>
                  <a:lnTo>
                    <a:pt x="21102" y="9610"/>
                  </a:lnTo>
                  <a:lnTo>
                    <a:pt x="21097" y="9613"/>
                  </a:lnTo>
                  <a:close/>
                  <a:moveTo>
                    <a:pt x="20783" y="10605"/>
                  </a:moveTo>
                  <a:lnTo>
                    <a:pt x="20785" y="10593"/>
                  </a:lnTo>
                  <a:lnTo>
                    <a:pt x="20793" y="10585"/>
                  </a:lnTo>
                  <a:lnTo>
                    <a:pt x="20797" y="10573"/>
                  </a:lnTo>
                  <a:lnTo>
                    <a:pt x="20793" y="10561"/>
                  </a:lnTo>
                  <a:lnTo>
                    <a:pt x="20803" y="10556"/>
                  </a:lnTo>
                  <a:lnTo>
                    <a:pt x="20811" y="10564"/>
                  </a:lnTo>
                  <a:lnTo>
                    <a:pt x="20819" y="10571"/>
                  </a:lnTo>
                  <a:lnTo>
                    <a:pt x="20809" y="10576"/>
                  </a:lnTo>
                  <a:lnTo>
                    <a:pt x="20819" y="10581"/>
                  </a:lnTo>
                  <a:lnTo>
                    <a:pt x="20814" y="10592"/>
                  </a:lnTo>
                  <a:lnTo>
                    <a:pt x="20804" y="10596"/>
                  </a:lnTo>
                  <a:lnTo>
                    <a:pt x="20792" y="10594"/>
                  </a:lnTo>
                  <a:lnTo>
                    <a:pt x="20785" y="10603"/>
                  </a:lnTo>
                  <a:lnTo>
                    <a:pt x="20783" y="10605"/>
                  </a:lnTo>
                  <a:close/>
                  <a:moveTo>
                    <a:pt x="1135" y="5860"/>
                  </a:moveTo>
                  <a:lnTo>
                    <a:pt x="1135" y="5873"/>
                  </a:lnTo>
                  <a:lnTo>
                    <a:pt x="1129" y="5882"/>
                  </a:lnTo>
                  <a:lnTo>
                    <a:pt x="1118" y="5880"/>
                  </a:lnTo>
                  <a:lnTo>
                    <a:pt x="1109" y="5874"/>
                  </a:lnTo>
                  <a:lnTo>
                    <a:pt x="1113" y="5863"/>
                  </a:lnTo>
                  <a:lnTo>
                    <a:pt x="1123" y="5859"/>
                  </a:lnTo>
                  <a:lnTo>
                    <a:pt x="1134" y="5859"/>
                  </a:lnTo>
                  <a:lnTo>
                    <a:pt x="1135" y="5860"/>
                  </a:lnTo>
                  <a:close/>
                  <a:moveTo>
                    <a:pt x="1092" y="5874"/>
                  </a:moveTo>
                  <a:lnTo>
                    <a:pt x="1085" y="5884"/>
                  </a:lnTo>
                  <a:lnTo>
                    <a:pt x="1091" y="5874"/>
                  </a:lnTo>
                  <a:lnTo>
                    <a:pt x="1092" y="5874"/>
                  </a:lnTo>
                  <a:close/>
                  <a:moveTo>
                    <a:pt x="1352" y="6077"/>
                  </a:moveTo>
                  <a:lnTo>
                    <a:pt x="1343" y="6072"/>
                  </a:lnTo>
                  <a:lnTo>
                    <a:pt x="1341" y="6060"/>
                  </a:lnTo>
                  <a:lnTo>
                    <a:pt x="1341" y="6049"/>
                  </a:lnTo>
                  <a:lnTo>
                    <a:pt x="1338" y="6037"/>
                  </a:lnTo>
                  <a:lnTo>
                    <a:pt x="1333" y="6027"/>
                  </a:lnTo>
                  <a:lnTo>
                    <a:pt x="1339" y="6018"/>
                  </a:lnTo>
                  <a:lnTo>
                    <a:pt x="1346" y="6009"/>
                  </a:lnTo>
                  <a:lnTo>
                    <a:pt x="1342" y="5998"/>
                  </a:lnTo>
                  <a:lnTo>
                    <a:pt x="1352" y="5993"/>
                  </a:lnTo>
                  <a:lnTo>
                    <a:pt x="1361" y="6000"/>
                  </a:lnTo>
                  <a:lnTo>
                    <a:pt x="1371" y="6003"/>
                  </a:lnTo>
                  <a:lnTo>
                    <a:pt x="1381" y="6008"/>
                  </a:lnTo>
                  <a:lnTo>
                    <a:pt x="1389" y="6016"/>
                  </a:lnTo>
                  <a:lnTo>
                    <a:pt x="1395" y="6026"/>
                  </a:lnTo>
                  <a:lnTo>
                    <a:pt x="1402" y="6037"/>
                  </a:lnTo>
                  <a:lnTo>
                    <a:pt x="1398" y="6050"/>
                  </a:lnTo>
                  <a:lnTo>
                    <a:pt x="1389" y="6056"/>
                  </a:lnTo>
                  <a:lnTo>
                    <a:pt x="1378" y="6057"/>
                  </a:lnTo>
                  <a:lnTo>
                    <a:pt x="1369" y="6064"/>
                  </a:lnTo>
                  <a:lnTo>
                    <a:pt x="1362" y="6073"/>
                  </a:lnTo>
                  <a:lnTo>
                    <a:pt x="1352" y="6077"/>
                  </a:lnTo>
                  <a:close/>
                  <a:moveTo>
                    <a:pt x="1313" y="5969"/>
                  </a:moveTo>
                  <a:lnTo>
                    <a:pt x="1308" y="5959"/>
                  </a:lnTo>
                  <a:lnTo>
                    <a:pt x="1299" y="5954"/>
                  </a:lnTo>
                  <a:lnTo>
                    <a:pt x="1295" y="5943"/>
                  </a:lnTo>
                  <a:lnTo>
                    <a:pt x="1305" y="5945"/>
                  </a:lnTo>
                  <a:lnTo>
                    <a:pt x="1316" y="5945"/>
                  </a:lnTo>
                  <a:lnTo>
                    <a:pt x="1325" y="5950"/>
                  </a:lnTo>
                  <a:lnTo>
                    <a:pt x="1335" y="5955"/>
                  </a:lnTo>
                  <a:lnTo>
                    <a:pt x="1330" y="5965"/>
                  </a:lnTo>
                  <a:lnTo>
                    <a:pt x="1320" y="5968"/>
                  </a:lnTo>
                  <a:lnTo>
                    <a:pt x="1313" y="5969"/>
                  </a:lnTo>
                  <a:close/>
                  <a:moveTo>
                    <a:pt x="1278" y="5959"/>
                  </a:moveTo>
                  <a:lnTo>
                    <a:pt x="1272" y="5949"/>
                  </a:lnTo>
                  <a:lnTo>
                    <a:pt x="1283" y="5948"/>
                  </a:lnTo>
                  <a:lnTo>
                    <a:pt x="1279" y="5959"/>
                  </a:lnTo>
                  <a:lnTo>
                    <a:pt x="1278" y="5959"/>
                  </a:lnTo>
                  <a:close/>
                  <a:moveTo>
                    <a:pt x="1227" y="5924"/>
                  </a:moveTo>
                  <a:lnTo>
                    <a:pt x="1217" y="5918"/>
                  </a:lnTo>
                  <a:lnTo>
                    <a:pt x="1206" y="5915"/>
                  </a:lnTo>
                  <a:lnTo>
                    <a:pt x="1201" y="5905"/>
                  </a:lnTo>
                  <a:lnTo>
                    <a:pt x="1211" y="5899"/>
                  </a:lnTo>
                  <a:lnTo>
                    <a:pt x="1221" y="5900"/>
                  </a:lnTo>
                  <a:lnTo>
                    <a:pt x="1226" y="5911"/>
                  </a:lnTo>
                  <a:lnTo>
                    <a:pt x="1234" y="5919"/>
                  </a:lnTo>
                  <a:lnTo>
                    <a:pt x="1227" y="5924"/>
                  </a:lnTo>
                  <a:close/>
                  <a:moveTo>
                    <a:pt x="1283" y="5938"/>
                  </a:moveTo>
                  <a:lnTo>
                    <a:pt x="1273" y="5934"/>
                  </a:lnTo>
                  <a:lnTo>
                    <a:pt x="1262" y="5935"/>
                  </a:lnTo>
                  <a:lnTo>
                    <a:pt x="1271" y="5928"/>
                  </a:lnTo>
                  <a:lnTo>
                    <a:pt x="1282" y="5930"/>
                  </a:lnTo>
                  <a:lnTo>
                    <a:pt x="1283" y="5938"/>
                  </a:lnTo>
                  <a:close/>
                  <a:moveTo>
                    <a:pt x="7787" y="2776"/>
                  </a:moveTo>
                  <a:lnTo>
                    <a:pt x="7776" y="2774"/>
                  </a:lnTo>
                  <a:lnTo>
                    <a:pt x="7764" y="2767"/>
                  </a:lnTo>
                  <a:lnTo>
                    <a:pt x="7775" y="2762"/>
                  </a:lnTo>
                  <a:lnTo>
                    <a:pt x="7787" y="2759"/>
                  </a:lnTo>
                  <a:lnTo>
                    <a:pt x="7799" y="2756"/>
                  </a:lnTo>
                  <a:lnTo>
                    <a:pt x="7811" y="2754"/>
                  </a:lnTo>
                  <a:lnTo>
                    <a:pt x="7798" y="2754"/>
                  </a:lnTo>
                  <a:lnTo>
                    <a:pt x="7808" y="2749"/>
                  </a:lnTo>
                  <a:lnTo>
                    <a:pt x="7797" y="2752"/>
                  </a:lnTo>
                  <a:lnTo>
                    <a:pt x="7784" y="2757"/>
                  </a:lnTo>
                  <a:lnTo>
                    <a:pt x="7772" y="2759"/>
                  </a:lnTo>
                  <a:lnTo>
                    <a:pt x="7761" y="2758"/>
                  </a:lnTo>
                  <a:lnTo>
                    <a:pt x="7771" y="2754"/>
                  </a:lnTo>
                  <a:lnTo>
                    <a:pt x="7760" y="2752"/>
                  </a:lnTo>
                  <a:lnTo>
                    <a:pt x="7771" y="2749"/>
                  </a:lnTo>
                  <a:lnTo>
                    <a:pt x="7782" y="2747"/>
                  </a:lnTo>
                  <a:lnTo>
                    <a:pt x="7792" y="2744"/>
                  </a:lnTo>
                  <a:lnTo>
                    <a:pt x="7781" y="2745"/>
                  </a:lnTo>
                  <a:lnTo>
                    <a:pt x="7769" y="2747"/>
                  </a:lnTo>
                  <a:lnTo>
                    <a:pt x="7763" y="2737"/>
                  </a:lnTo>
                  <a:lnTo>
                    <a:pt x="7774" y="2735"/>
                  </a:lnTo>
                  <a:lnTo>
                    <a:pt x="7763" y="2735"/>
                  </a:lnTo>
                  <a:lnTo>
                    <a:pt x="7763" y="2723"/>
                  </a:lnTo>
                  <a:lnTo>
                    <a:pt x="7772" y="2714"/>
                  </a:lnTo>
                  <a:lnTo>
                    <a:pt x="7782" y="2709"/>
                  </a:lnTo>
                  <a:lnTo>
                    <a:pt x="7769" y="2711"/>
                  </a:lnTo>
                  <a:lnTo>
                    <a:pt x="7761" y="2720"/>
                  </a:lnTo>
                  <a:lnTo>
                    <a:pt x="7756" y="2732"/>
                  </a:lnTo>
                  <a:lnTo>
                    <a:pt x="7754" y="2720"/>
                  </a:lnTo>
                  <a:lnTo>
                    <a:pt x="7744" y="2727"/>
                  </a:lnTo>
                  <a:lnTo>
                    <a:pt x="7746" y="2715"/>
                  </a:lnTo>
                  <a:lnTo>
                    <a:pt x="7757" y="2711"/>
                  </a:lnTo>
                  <a:lnTo>
                    <a:pt x="7767" y="2704"/>
                  </a:lnTo>
                  <a:lnTo>
                    <a:pt x="7763" y="2692"/>
                  </a:lnTo>
                  <a:lnTo>
                    <a:pt x="7759" y="2704"/>
                  </a:lnTo>
                  <a:lnTo>
                    <a:pt x="7748" y="2708"/>
                  </a:lnTo>
                  <a:lnTo>
                    <a:pt x="7736" y="2708"/>
                  </a:lnTo>
                  <a:lnTo>
                    <a:pt x="7725" y="2708"/>
                  </a:lnTo>
                  <a:lnTo>
                    <a:pt x="7734" y="2701"/>
                  </a:lnTo>
                  <a:lnTo>
                    <a:pt x="7724" y="2696"/>
                  </a:lnTo>
                  <a:lnTo>
                    <a:pt x="7735" y="2697"/>
                  </a:lnTo>
                  <a:lnTo>
                    <a:pt x="7747" y="2700"/>
                  </a:lnTo>
                  <a:lnTo>
                    <a:pt x="7745" y="2688"/>
                  </a:lnTo>
                  <a:lnTo>
                    <a:pt x="7735" y="2693"/>
                  </a:lnTo>
                  <a:lnTo>
                    <a:pt x="7740" y="2683"/>
                  </a:lnTo>
                  <a:lnTo>
                    <a:pt x="7728" y="2682"/>
                  </a:lnTo>
                  <a:lnTo>
                    <a:pt x="7716" y="2683"/>
                  </a:lnTo>
                  <a:lnTo>
                    <a:pt x="7713" y="2672"/>
                  </a:lnTo>
                  <a:lnTo>
                    <a:pt x="7727" y="2670"/>
                  </a:lnTo>
                  <a:lnTo>
                    <a:pt x="7716" y="2667"/>
                  </a:lnTo>
                  <a:lnTo>
                    <a:pt x="7706" y="2674"/>
                  </a:lnTo>
                  <a:lnTo>
                    <a:pt x="7695" y="2668"/>
                  </a:lnTo>
                  <a:lnTo>
                    <a:pt x="7688" y="2659"/>
                  </a:lnTo>
                  <a:lnTo>
                    <a:pt x="7692" y="2648"/>
                  </a:lnTo>
                  <a:lnTo>
                    <a:pt x="7698" y="2638"/>
                  </a:lnTo>
                  <a:lnTo>
                    <a:pt x="7705" y="2629"/>
                  </a:lnTo>
                  <a:lnTo>
                    <a:pt x="7714" y="2620"/>
                  </a:lnTo>
                  <a:lnTo>
                    <a:pt x="7704" y="2627"/>
                  </a:lnTo>
                  <a:lnTo>
                    <a:pt x="7695" y="2634"/>
                  </a:lnTo>
                  <a:lnTo>
                    <a:pt x="7692" y="2623"/>
                  </a:lnTo>
                  <a:lnTo>
                    <a:pt x="7698" y="2614"/>
                  </a:lnTo>
                  <a:lnTo>
                    <a:pt x="7710" y="2610"/>
                  </a:lnTo>
                  <a:lnTo>
                    <a:pt x="7722" y="2604"/>
                  </a:lnTo>
                  <a:lnTo>
                    <a:pt x="7711" y="2607"/>
                  </a:lnTo>
                  <a:lnTo>
                    <a:pt x="7700" y="2612"/>
                  </a:lnTo>
                  <a:lnTo>
                    <a:pt x="7691" y="2620"/>
                  </a:lnTo>
                  <a:lnTo>
                    <a:pt x="7685" y="2630"/>
                  </a:lnTo>
                  <a:lnTo>
                    <a:pt x="7686" y="2618"/>
                  </a:lnTo>
                  <a:lnTo>
                    <a:pt x="7693" y="2608"/>
                  </a:lnTo>
                  <a:lnTo>
                    <a:pt x="7683" y="2613"/>
                  </a:lnTo>
                  <a:lnTo>
                    <a:pt x="7672" y="2611"/>
                  </a:lnTo>
                  <a:lnTo>
                    <a:pt x="7670" y="2598"/>
                  </a:lnTo>
                  <a:lnTo>
                    <a:pt x="7680" y="2594"/>
                  </a:lnTo>
                  <a:lnTo>
                    <a:pt x="7691" y="2587"/>
                  </a:lnTo>
                  <a:lnTo>
                    <a:pt x="7702" y="2585"/>
                  </a:lnTo>
                  <a:lnTo>
                    <a:pt x="7690" y="2586"/>
                  </a:lnTo>
                  <a:lnTo>
                    <a:pt x="7679" y="2590"/>
                  </a:lnTo>
                  <a:lnTo>
                    <a:pt x="7668" y="2588"/>
                  </a:lnTo>
                  <a:lnTo>
                    <a:pt x="7660" y="2589"/>
                  </a:lnTo>
                  <a:lnTo>
                    <a:pt x="7647" y="2593"/>
                  </a:lnTo>
                  <a:lnTo>
                    <a:pt x="7642" y="2583"/>
                  </a:lnTo>
                  <a:lnTo>
                    <a:pt x="7646" y="2572"/>
                  </a:lnTo>
                  <a:lnTo>
                    <a:pt x="7660" y="2571"/>
                  </a:lnTo>
                  <a:lnTo>
                    <a:pt x="7671" y="2571"/>
                  </a:lnTo>
                  <a:lnTo>
                    <a:pt x="7684" y="2567"/>
                  </a:lnTo>
                  <a:lnTo>
                    <a:pt x="7697" y="2569"/>
                  </a:lnTo>
                  <a:lnTo>
                    <a:pt x="7685" y="2566"/>
                  </a:lnTo>
                  <a:lnTo>
                    <a:pt x="7674" y="2568"/>
                  </a:lnTo>
                  <a:lnTo>
                    <a:pt x="7661" y="2570"/>
                  </a:lnTo>
                  <a:lnTo>
                    <a:pt x="7649" y="2569"/>
                  </a:lnTo>
                  <a:lnTo>
                    <a:pt x="7638" y="2571"/>
                  </a:lnTo>
                  <a:lnTo>
                    <a:pt x="7638" y="2559"/>
                  </a:lnTo>
                  <a:lnTo>
                    <a:pt x="7649" y="2557"/>
                  </a:lnTo>
                  <a:lnTo>
                    <a:pt x="7661" y="2555"/>
                  </a:lnTo>
                  <a:lnTo>
                    <a:pt x="7650" y="2554"/>
                  </a:lnTo>
                  <a:lnTo>
                    <a:pt x="7639" y="2552"/>
                  </a:lnTo>
                  <a:lnTo>
                    <a:pt x="7647" y="2544"/>
                  </a:lnTo>
                  <a:lnTo>
                    <a:pt x="7658" y="2546"/>
                  </a:lnTo>
                  <a:lnTo>
                    <a:pt x="7674" y="2543"/>
                  </a:lnTo>
                  <a:lnTo>
                    <a:pt x="7663" y="2543"/>
                  </a:lnTo>
                  <a:lnTo>
                    <a:pt x="7652" y="2545"/>
                  </a:lnTo>
                  <a:lnTo>
                    <a:pt x="7641" y="2542"/>
                  </a:lnTo>
                  <a:lnTo>
                    <a:pt x="7639" y="2554"/>
                  </a:lnTo>
                  <a:lnTo>
                    <a:pt x="7622" y="2552"/>
                  </a:lnTo>
                  <a:lnTo>
                    <a:pt x="7622" y="2544"/>
                  </a:lnTo>
                  <a:lnTo>
                    <a:pt x="7613" y="2536"/>
                  </a:lnTo>
                  <a:lnTo>
                    <a:pt x="7622" y="2528"/>
                  </a:lnTo>
                  <a:lnTo>
                    <a:pt x="7633" y="2528"/>
                  </a:lnTo>
                  <a:lnTo>
                    <a:pt x="7640" y="2518"/>
                  </a:lnTo>
                  <a:lnTo>
                    <a:pt x="7652" y="2516"/>
                  </a:lnTo>
                  <a:lnTo>
                    <a:pt x="7639" y="2516"/>
                  </a:lnTo>
                  <a:lnTo>
                    <a:pt x="7630" y="2524"/>
                  </a:lnTo>
                  <a:lnTo>
                    <a:pt x="7619" y="2524"/>
                  </a:lnTo>
                  <a:lnTo>
                    <a:pt x="7621" y="2510"/>
                  </a:lnTo>
                  <a:lnTo>
                    <a:pt x="7610" y="2507"/>
                  </a:lnTo>
                  <a:lnTo>
                    <a:pt x="7620" y="2502"/>
                  </a:lnTo>
                  <a:lnTo>
                    <a:pt x="7632" y="2498"/>
                  </a:lnTo>
                  <a:lnTo>
                    <a:pt x="7643" y="2497"/>
                  </a:lnTo>
                  <a:lnTo>
                    <a:pt x="7655" y="2496"/>
                  </a:lnTo>
                  <a:lnTo>
                    <a:pt x="7665" y="2489"/>
                  </a:lnTo>
                  <a:lnTo>
                    <a:pt x="7653" y="2491"/>
                  </a:lnTo>
                  <a:lnTo>
                    <a:pt x="7643" y="2494"/>
                  </a:lnTo>
                  <a:lnTo>
                    <a:pt x="7632" y="2495"/>
                  </a:lnTo>
                  <a:lnTo>
                    <a:pt x="7621" y="2498"/>
                  </a:lnTo>
                  <a:lnTo>
                    <a:pt x="7610" y="2495"/>
                  </a:lnTo>
                  <a:lnTo>
                    <a:pt x="7602" y="2486"/>
                  </a:lnTo>
                  <a:lnTo>
                    <a:pt x="7611" y="2480"/>
                  </a:lnTo>
                  <a:lnTo>
                    <a:pt x="7625" y="2486"/>
                  </a:lnTo>
                  <a:lnTo>
                    <a:pt x="7633" y="2484"/>
                  </a:lnTo>
                  <a:lnTo>
                    <a:pt x="7634" y="2472"/>
                  </a:lnTo>
                  <a:lnTo>
                    <a:pt x="7642" y="2461"/>
                  </a:lnTo>
                  <a:lnTo>
                    <a:pt x="7645" y="2450"/>
                  </a:lnTo>
                  <a:lnTo>
                    <a:pt x="7640" y="2431"/>
                  </a:lnTo>
                  <a:lnTo>
                    <a:pt x="7629" y="2431"/>
                  </a:lnTo>
                  <a:lnTo>
                    <a:pt x="7623" y="2440"/>
                  </a:lnTo>
                  <a:lnTo>
                    <a:pt x="7620" y="2453"/>
                  </a:lnTo>
                  <a:lnTo>
                    <a:pt x="7613" y="2461"/>
                  </a:lnTo>
                  <a:lnTo>
                    <a:pt x="7604" y="2468"/>
                  </a:lnTo>
                  <a:lnTo>
                    <a:pt x="7601" y="2480"/>
                  </a:lnTo>
                  <a:lnTo>
                    <a:pt x="7593" y="2487"/>
                  </a:lnTo>
                  <a:lnTo>
                    <a:pt x="7584" y="2473"/>
                  </a:lnTo>
                  <a:lnTo>
                    <a:pt x="7581" y="2461"/>
                  </a:lnTo>
                  <a:lnTo>
                    <a:pt x="7579" y="2450"/>
                  </a:lnTo>
                  <a:lnTo>
                    <a:pt x="7578" y="2437"/>
                  </a:lnTo>
                  <a:lnTo>
                    <a:pt x="7588" y="2429"/>
                  </a:lnTo>
                  <a:lnTo>
                    <a:pt x="7596" y="2421"/>
                  </a:lnTo>
                  <a:lnTo>
                    <a:pt x="7606" y="2416"/>
                  </a:lnTo>
                  <a:lnTo>
                    <a:pt x="7617" y="2413"/>
                  </a:lnTo>
                  <a:lnTo>
                    <a:pt x="7625" y="2405"/>
                  </a:lnTo>
                  <a:lnTo>
                    <a:pt x="7614" y="2404"/>
                  </a:lnTo>
                  <a:lnTo>
                    <a:pt x="7608" y="2413"/>
                  </a:lnTo>
                  <a:lnTo>
                    <a:pt x="7614" y="2403"/>
                  </a:lnTo>
                  <a:lnTo>
                    <a:pt x="7603" y="2400"/>
                  </a:lnTo>
                  <a:lnTo>
                    <a:pt x="7597" y="2410"/>
                  </a:lnTo>
                  <a:lnTo>
                    <a:pt x="7593" y="2421"/>
                  </a:lnTo>
                  <a:lnTo>
                    <a:pt x="7582" y="2425"/>
                  </a:lnTo>
                  <a:lnTo>
                    <a:pt x="7590" y="2416"/>
                  </a:lnTo>
                  <a:lnTo>
                    <a:pt x="7580" y="2419"/>
                  </a:lnTo>
                  <a:lnTo>
                    <a:pt x="7579" y="2407"/>
                  </a:lnTo>
                  <a:lnTo>
                    <a:pt x="7573" y="2397"/>
                  </a:lnTo>
                  <a:lnTo>
                    <a:pt x="7581" y="2389"/>
                  </a:lnTo>
                  <a:lnTo>
                    <a:pt x="7579" y="2378"/>
                  </a:lnTo>
                  <a:lnTo>
                    <a:pt x="7586" y="2370"/>
                  </a:lnTo>
                  <a:lnTo>
                    <a:pt x="7577" y="2377"/>
                  </a:lnTo>
                  <a:lnTo>
                    <a:pt x="7567" y="2372"/>
                  </a:lnTo>
                  <a:lnTo>
                    <a:pt x="7558" y="2380"/>
                  </a:lnTo>
                  <a:lnTo>
                    <a:pt x="7557" y="2368"/>
                  </a:lnTo>
                  <a:lnTo>
                    <a:pt x="7565" y="2360"/>
                  </a:lnTo>
                  <a:lnTo>
                    <a:pt x="7575" y="2354"/>
                  </a:lnTo>
                  <a:lnTo>
                    <a:pt x="7587" y="2352"/>
                  </a:lnTo>
                  <a:lnTo>
                    <a:pt x="7595" y="2344"/>
                  </a:lnTo>
                  <a:lnTo>
                    <a:pt x="7607" y="2340"/>
                  </a:lnTo>
                  <a:lnTo>
                    <a:pt x="7619" y="2339"/>
                  </a:lnTo>
                  <a:lnTo>
                    <a:pt x="7607" y="2339"/>
                  </a:lnTo>
                  <a:lnTo>
                    <a:pt x="7596" y="2338"/>
                  </a:lnTo>
                  <a:lnTo>
                    <a:pt x="7603" y="2329"/>
                  </a:lnTo>
                  <a:lnTo>
                    <a:pt x="7614" y="2326"/>
                  </a:lnTo>
                  <a:lnTo>
                    <a:pt x="7624" y="2323"/>
                  </a:lnTo>
                  <a:lnTo>
                    <a:pt x="7638" y="2322"/>
                  </a:lnTo>
                  <a:lnTo>
                    <a:pt x="7651" y="2322"/>
                  </a:lnTo>
                  <a:lnTo>
                    <a:pt x="7660" y="2330"/>
                  </a:lnTo>
                  <a:lnTo>
                    <a:pt x="7671" y="2330"/>
                  </a:lnTo>
                  <a:lnTo>
                    <a:pt x="7660" y="2329"/>
                  </a:lnTo>
                  <a:lnTo>
                    <a:pt x="7652" y="2321"/>
                  </a:lnTo>
                  <a:lnTo>
                    <a:pt x="7640" y="2320"/>
                  </a:lnTo>
                  <a:lnTo>
                    <a:pt x="7627" y="2320"/>
                  </a:lnTo>
                  <a:lnTo>
                    <a:pt x="7616" y="2323"/>
                  </a:lnTo>
                  <a:lnTo>
                    <a:pt x="7604" y="2327"/>
                  </a:lnTo>
                  <a:lnTo>
                    <a:pt x="7592" y="2333"/>
                  </a:lnTo>
                  <a:lnTo>
                    <a:pt x="7590" y="2345"/>
                  </a:lnTo>
                  <a:lnTo>
                    <a:pt x="7577" y="2351"/>
                  </a:lnTo>
                  <a:lnTo>
                    <a:pt x="7568" y="2356"/>
                  </a:lnTo>
                  <a:lnTo>
                    <a:pt x="7557" y="2361"/>
                  </a:lnTo>
                  <a:lnTo>
                    <a:pt x="7558" y="2349"/>
                  </a:lnTo>
                  <a:lnTo>
                    <a:pt x="7557" y="2337"/>
                  </a:lnTo>
                  <a:lnTo>
                    <a:pt x="7550" y="2345"/>
                  </a:lnTo>
                  <a:lnTo>
                    <a:pt x="7534" y="2350"/>
                  </a:lnTo>
                  <a:lnTo>
                    <a:pt x="7547" y="2338"/>
                  </a:lnTo>
                  <a:lnTo>
                    <a:pt x="7545" y="2327"/>
                  </a:lnTo>
                  <a:lnTo>
                    <a:pt x="7534" y="2334"/>
                  </a:lnTo>
                  <a:lnTo>
                    <a:pt x="7528" y="2344"/>
                  </a:lnTo>
                  <a:lnTo>
                    <a:pt x="7522" y="2345"/>
                  </a:lnTo>
                  <a:lnTo>
                    <a:pt x="7512" y="2340"/>
                  </a:lnTo>
                  <a:lnTo>
                    <a:pt x="7522" y="2335"/>
                  </a:lnTo>
                  <a:lnTo>
                    <a:pt x="7511" y="2331"/>
                  </a:lnTo>
                  <a:lnTo>
                    <a:pt x="7521" y="2324"/>
                  </a:lnTo>
                  <a:lnTo>
                    <a:pt x="7532" y="2320"/>
                  </a:lnTo>
                  <a:lnTo>
                    <a:pt x="7522" y="2323"/>
                  </a:lnTo>
                  <a:lnTo>
                    <a:pt x="7525" y="2311"/>
                  </a:lnTo>
                  <a:lnTo>
                    <a:pt x="7536" y="2310"/>
                  </a:lnTo>
                  <a:lnTo>
                    <a:pt x="7545" y="2304"/>
                  </a:lnTo>
                  <a:lnTo>
                    <a:pt x="7556" y="2309"/>
                  </a:lnTo>
                  <a:lnTo>
                    <a:pt x="7567" y="2311"/>
                  </a:lnTo>
                  <a:lnTo>
                    <a:pt x="7575" y="2301"/>
                  </a:lnTo>
                  <a:lnTo>
                    <a:pt x="7585" y="2298"/>
                  </a:lnTo>
                  <a:lnTo>
                    <a:pt x="7596" y="2299"/>
                  </a:lnTo>
                  <a:lnTo>
                    <a:pt x="7602" y="2289"/>
                  </a:lnTo>
                  <a:lnTo>
                    <a:pt x="7588" y="2294"/>
                  </a:lnTo>
                  <a:lnTo>
                    <a:pt x="7576" y="2297"/>
                  </a:lnTo>
                  <a:lnTo>
                    <a:pt x="7568" y="2308"/>
                  </a:lnTo>
                  <a:lnTo>
                    <a:pt x="7556" y="2308"/>
                  </a:lnTo>
                  <a:lnTo>
                    <a:pt x="7552" y="2297"/>
                  </a:lnTo>
                  <a:lnTo>
                    <a:pt x="7541" y="2300"/>
                  </a:lnTo>
                  <a:lnTo>
                    <a:pt x="7531" y="2306"/>
                  </a:lnTo>
                  <a:lnTo>
                    <a:pt x="7520" y="2311"/>
                  </a:lnTo>
                  <a:lnTo>
                    <a:pt x="7524" y="2299"/>
                  </a:lnTo>
                  <a:lnTo>
                    <a:pt x="7512" y="2303"/>
                  </a:lnTo>
                  <a:lnTo>
                    <a:pt x="7501" y="2303"/>
                  </a:lnTo>
                  <a:lnTo>
                    <a:pt x="7508" y="2294"/>
                  </a:lnTo>
                  <a:lnTo>
                    <a:pt x="7513" y="2284"/>
                  </a:lnTo>
                  <a:lnTo>
                    <a:pt x="7525" y="2279"/>
                  </a:lnTo>
                  <a:lnTo>
                    <a:pt x="7535" y="2273"/>
                  </a:lnTo>
                  <a:lnTo>
                    <a:pt x="7543" y="2266"/>
                  </a:lnTo>
                  <a:lnTo>
                    <a:pt x="7551" y="2257"/>
                  </a:lnTo>
                  <a:lnTo>
                    <a:pt x="7562" y="2251"/>
                  </a:lnTo>
                  <a:lnTo>
                    <a:pt x="7575" y="2248"/>
                  </a:lnTo>
                  <a:lnTo>
                    <a:pt x="7587" y="2245"/>
                  </a:lnTo>
                  <a:lnTo>
                    <a:pt x="7589" y="2232"/>
                  </a:lnTo>
                  <a:lnTo>
                    <a:pt x="7599" y="2226"/>
                  </a:lnTo>
                  <a:lnTo>
                    <a:pt x="7609" y="2221"/>
                  </a:lnTo>
                  <a:lnTo>
                    <a:pt x="7620" y="2221"/>
                  </a:lnTo>
                  <a:lnTo>
                    <a:pt x="7625" y="2211"/>
                  </a:lnTo>
                  <a:lnTo>
                    <a:pt x="7635" y="2205"/>
                  </a:lnTo>
                  <a:lnTo>
                    <a:pt x="7647" y="2205"/>
                  </a:lnTo>
                  <a:lnTo>
                    <a:pt x="7658" y="2208"/>
                  </a:lnTo>
                  <a:lnTo>
                    <a:pt x="7668" y="2205"/>
                  </a:lnTo>
                  <a:lnTo>
                    <a:pt x="7684" y="2207"/>
                  </a:lnTo>
                  <a:lnTo>
                    <a:pt x="7672" y="2205"/>
                  </a:lnTo>
                  <a:lnTo>
                    <a:pt x="7661" y="2206"/>
                  </a:lnTo>
                  <a:lnTo>
                    <a:pt x="7650" y="2202"/>
                  </a:lnTo>
                  <a:lnTo>
                    <a:pt x="7656" y="2192"/>
                  </a:lnTo>
                  <a:lnTo>
                    <a:pt x="7645" y="2195"/>
                  </a:lnTo>
                  <a:lnTo>
                    <a:pt x="7635" y="2199"/>
                  </a:lnTo>
                  <a:lnTo>
                    <a:pt x="7625" y="2204"/>
                  </a:lnTo>
                  <a:lnTo>
                    <a:pt x="7615" y="2210"/>
                  </a:lnTo>
                  <a:lnTo>
                    <a:pt x="7607" y="2217"/>
                  </a:lnTo>
                  <a:lnTo>
                    <a:pt x="7597" y="2223"/>
                  </a:lnTo>
                  <a:lnTo>
                    <a:pt x="7586" y="2228"/>
                  </a:lnTo>
                  <a:lnTo>
                    <a:pt x="7581" y="2238"/>
                  </a:lnTo>
                  <a:lnTo>
                    <a:pt x="7570" y="2243"/>
                  </a:lnTo>
                  <a:lnTo>
                    <a:pt x="7559" y="2250"/>
                  </a:lnTo>
                  <a:lnTo>
                    <a:pt x="7549" y="2257"/>
                  </a:lnTo>
                  <a:lnTo>
                    <a:pt x="7538" y="2267"/>
                  </a:lnTo>
                  <a:lnTo>
                    <a:pt x="7529" y="2274"/>
                  </a:lnTo>
                  <a:lnTo>
                    <a:pt x="7519" y="2280"/>
                  </a:lnTo>
                  <a:lnTo>
                    <a:pt x="7508" y="2284"/>
                  </a:lnTo>
                  <a:lnTo>
                    <a:pt x="7501" y="2288"/>
                  </a:lnTo>
                  <a:lnTo>
                    <a:pt x="7487" y="2283"/>
                  </a:lnTo>
                  <a:lnTo>
                    <a:pt x="7495" y="2275"/>
                  </a:lnTo>
                  <a:lnTo>
                    <a:pt x="7506" y="2270"/>
                  </a:lnTo>
                  <a:lnTo>
                    <a:pt x="7517" y="2267"/>
                  </a:lnTo>
                  <a:lnTo>
                    <a:pt x="7506" y="2267"/>
                  </a:lnTo>
                  <a:lnTo>
                    <a:pt x="7491" y="2271"/>
                  </a:lnTo>
                  <a:lnTo>
                    <a:pt x="7485" y="2261"/>
                  </a:lnTo>
                  <a:lnTo>
                    <a:pt x="7490" y="2251"/>
                  </a:lnTo>
                  <a:lnTo>
                    <a:pt x="7494" y="2240"/>
                  </a:lnTo>
                  <a:lnTo>
                    <a:pt x="7505" y="2239"/>
                  </a:lnTo>
                  <a:lnTo>
                    <a:pt x="7516" y="2244"/>
                  </a:lnTo>
                  <a:lnTo>
                    <a:pt x="7524" y="2251"/>
                  </a:lnTo>
                  <a:lnTo>
                    <a:pt x="7517" y="2242"/>
                  </a:lnTo>
                  <a:lnTo>
                    <a:pt x="7528" y="2238"/>
                  </a:lnTo>
                  <a:lnTo>
                    <a:pt x="7539" y="2239"/>
                  </a:lnTo>
                  <a:lnTo>
                    <a:pt x="7551" y="2240"/>
                  </a:lnTo>
                  <a:lnTo>
                    <a:pt x="7561" y="2238"/>
                  </a:lnTo>
                  <a:lnTo>
                    <a:pt x="7550" y="2238"/>
                  </a:lnTo>
                  <a:lnTo>
                    <a:pt x="7539" y="2236"/>
                  </a:lnTo>
                  <a:lnTo>
                    <a:pt x="7527" y="2235"/>
                  </a:lnTo>
                  <a:lnTo>
                    <a:pt x="7516" y="2238"/>
                  </a:lnTo>
                  <a:lnTo>
                    <a:pt x="7506" y="2236"/>
                  </a:lnTo>
                  <a:lnTo>
                    <a:pt x="7497" y="2228"/>
                  </a:lnTo>
                  <a:lnTo>
                    <a:pt x="7508" y="2223"/>
                  </a:lnTo>
                  <a:lnTo>
                    <a:pt x="7519" y="2223"/>
                  </a:lnTo>
                  <a:lnTo>
                    <a:pt x="7530" y="2223"/>
                  </a:lnTo>
                  <a:lnTo>
                    <a:pt x="7543" y="2221"/>
                  </a:lnTo>
                  <a:lnTo>
                    <a:pt x="7532" y="2220"/>
                  </a:lnTo>
                  <a:lnTo>
                    <a:pt x="7520" y="2221"/>
                  </a:lnTo>
                  <a:lnTo>
                    <a:pt x="7531" y="2216"/>
                  </a:lnTo>
                  <a:lnTo>
                    <a:pt x="7541" y="2214"/>
                  </a:lnTo>
                  <a:lnTo>
                    <a:pt x="7529" y="2211"/>
                  </a:lnTo>
                  <a:lnTo>
                    <a:pt x="7538" y="2204"/>
                  </a:lnTo>
                  <a:lnTo>
                    <a:pt x="7551" y="2203"/>
                  </a:lnTo>
                  <a:lnTo>
                    <a:pt x="7561" y="2208"/>
                  </a:lnTo>
                  <a:lnTo>
                    <a:pt x="7572" y="2207"/>
                  </a:lnTo>
                  <a:lnTo>
                    <a:pt x="7561" y="2204"/>
                  </a:lnTo>
                  <a:lnTo>
                    <a:pt x="7570" y="2197"/>
                  </a:lnTo>
                  <a:lnTo>
                    <a:pt x="7557" y="2200"/>
                  </a:lnTo>
                  <a:lnTo>
                    <a:pt x="7546" y="2200"/>
                  </a:lnTo>
                  <a:lnTo>
                    <a:pt x="7534" y="2201"/>
                  </a:lnTo>
                  <a:lnTo>
                    <a:pt x="7524" y="2201"/>
                  </a:lnTo>
                  <a:lnTo>
                    <a:pt x="7515" y="2209"/>
                  </a:lnTo>
                  <a:lnTo>
                    <a:pt x="7503" y="2209"/>
                  </a:lnTo>
                  <a:lnTo>
                    <a:pt x="7512" y="2201"/>
                  </a:lnTo>
                  <a:lnTo>
                    <a:pt x="7501" y="2203"/>
                  </a:lnTo>
                  <a:lnTo>
                    <a:pt x="7490" y="2205"/>
                  </a:lnTo>
                  <a:lnTo>
                    <a:pt x="7478" y="2195"/>
                  </a:lnTo>
                  <a:lnTo>
                    <a:pt x="7488" y="2191"/>
                  </a:lnTo>
                  <a:lnTo>
                    <a:pt x="7500" y="2190"/>
                  </a:lnTo>
                  <a:lnTo>
                    <a:pt x="7511" y="2191"/>
                  </a:lnTo>
                  <a:lnTo>
                    <a:pt x="7499" y="2188"/>
                  </a:lnTo>
                  <a:lnTo>
                    <a:pt x="7489" y="2190"/>
                  </a:lnTo>
                  <a:lnTo>
                    <a:pt x="7478" y="2188"/>
                  </a:lnTo>
                  <a:lnTo>
                    <a:pt x="7487" y="2182"/>
                  </a:lnTo>
                  <a:lnTo>
                    <a:pt x="7499" y="2180"/>
                  </a:lnTo>
                  <a:lnTo>
                    <a:pt x="7488" y="2181"/>
                  </a:lnTo>
                  <a:lnTo>
                    <a:pt x="7473" y="2181"/>
                  </a:lnTo>
                  <a:lnTo>
                    <a:pt x="7478" y="2170"/>
                  </a:lnTo>
                  <a:lnTo>
                    <a:pt x="7489" y="2169"/>
                  </a:lnTo>
                  <a:lnTo>
                    <a:pt x="7501" y="2168"/>
                  </a:lnTo>
                  <a:lnTo>
                    <a:pt x="7510" y="2162"/>
                  </a:lnTo>
                  <a:lnTo>
                    <a:pt x="7522" y="2162"/>
                  </a:lnTo>
                  <a:lnTo>
                    <a:pt x="7532" y="2159"/>
                  </a:lnTo>
                  <a:lnTo>
                    <a:pt x="7545" y="2155"/>
                  </a:lnTo>
                  <a:lnTo>
                    <a:pt x="7558" y="2155"/>
                  </a:lnTo>
                  <a:lnTo>
                    <a:pt x="7570" y="2151"/>
                  </a:lnTo>
                  <a:lnTo>
                    <a:pt x="7584" y="2153"/>
                  </a:lnTo>
                  <a:lnTo>
                    <a:pt x="7595" y="2152"/>
                  </a:lnTo>
                  <a:lnTo>
                    <a:pt x="7606" y="2152"/>
                  </a:lnTo>
                  <a:lnTo>
                    <a:pt x="7618" y="2156"/>
                  </a:lnTo>
                  <a:lnTo>
                    <a:pt x="7624" y="2166"/>
                  </a:lnTo>
                  <a:lnTo>
                    <a:pt x="7632" y="2174"/>
                  </a:lnTo>
                  <a:lnTo>
                    <a:pt x="7645" y="2175"/>
                  </a:lnTo>
                  <a:lnTo>
                    <a:pt x="7656" y="2170"/>
                  </a:lnTo>
                  <a:lnTo>
                    <a:pt x="7667" y="2169"/>
                  </a:lnTo>
                  <a:lnTo>
                    <a:pt x="7678" y="2171"/>
                  </a:lnTo>
                  <a:lnTo>
                    <a:pt x="7667" y="2167"/>
                  </a:lnTo>
                  <a:lnTo>
                    <a:pt x="7654" y="2170"/>
                  </a:lnTo>
                  <a:lnTo>
                    <a:pt x="7643" y="2174"/>
                  </a:lnTo>
                  <a:lnTo>
                    <a:pt x="7632" y="2174"/>
                  </a:lnTo>
                  <a:lnTo>
                    <a:pt x="7626" y="2163"/>
                  </a:lnTo>
                  <a:lnTo>
                    <a:pt x="7619" y="2153"/>
                  </a:lnTo>
                  <a:lnTo>
                    <a:pt x="7629" y="2148"/>
                  </a:lnTo>
                  <a:lnTo>
                    <a:pt x="7640" y="2145"/>
                  </a:lnTo>
                  <a:lnTo>
                    <a:pt x="7627" y="2147"/>
                  </a:lnTo>
                  <a:lnTo>
                    <a:pt x="7616" y="2149"/>
                  </a:lnTo>
                  <a:lnTo>
                    <a:pt x="7605" y="2150"/>
                  </a:lnTo>
                  <a:lnTo>
                    <a:pt x="7593" y="2150"/>
                  </a:lnTo>
                  <a:lnTo>
                    <a:pt x="7582" y="2149"/>
                  </a:lnTo>
                  <a:lnTo>
                    <a:pt x="7570" y="2147"/>
                  </a:lnTo>
                  <a:lnTo>
                    <a:pt x="7560" y="2149"/>
                  </a:lnTo>
                  <a:lnTo>
                    <a:pt x="7547" y="2152"/>
                  </a:lnTo>
                  <a:lnTo>
                    <a:pt x="7536" y="2154"/>
                  </a:lnTo>
                  <a:lnTo>
                    <a:pt x="7525" y="2157"/>
                  </a:lnTo>
                  <a:lnTo>
                    <a:pt x="7512" y="2158"/>
                  </a:lnTo>
                  <a:lnTo>
                    <a:pt x="7502" y="2162"/>
                  </a:lnTo>
                  <a:lnTo>
                    <a:pt x="7490" y="2162"/>
                  </a:lnTo>
                  <a:lnTo>
                    <a:pt x="7480" y="2167"/>
                  </a:lnTo>
                  <a:lnTo>
                    <a:pt x="7474" y="2156"/>
                  </a:lnTo>
                  <a:lnTo>
                    <a:pt x="7478" y="2145"/>
                  </a:lnTo>
                  <a:lnTo>
                    <a:pt x="7487" y="2138"/>
                  </a:lnTo>
                  <a:lnTo>
                    <a:pt x="7498" y="2134"/>
                  </a:lnTo>
                  <a:lnTo>
                    <a:pt x="7508" y="2128"/>
                  </a:lnTo>
                  <a:lnTo>
                    <a:pt x="7521" y="2125"/>
                  </a:lnTo>
                  <a:lnTo>
                    <a:pt x="7530" y="2117"/>
                  </a:lnTo>
                  <a:lnTo>
                    <a:pt x="7539" y="2111"/>
                  </a:lnTo>
                  <a:lnTo>
                    <a:pt x="7550" y="2111"/>
                  </a:lnTo>
                  <a:lnTo>
                    <a:pt x="7539" y="2109"/>
                  </a:lnTo>
                  <a:lnTo>
                    <a:pt x="7550" y="2107"/>
                  </a:lnTo>
                  <a:lnTo>
                    <a:pt x="7560" y="2105"/>
                  </a:lnTo>
                  <a:lnTo>
                    <a:pt x="7571" y="2109"/>
                  </a:lnTo>
                  <a:lnTo>
                    <a:pt x="7585" y="2112"/>
                  </a:lnTo>
                  <a:lnTo>
                    <a:pt x="7594" y="2119"/>
                  </a:lnTo>
                  <a:lnTo>
                    <a:pt x="7605" y="2120"/>
                  </a:lnTo>
                  <a:lnTo>
                    <a:pt x="7616" y="2117"/>
                  </a:lnTo>
                  <a:lnTo>
                    <a:pt x="7627" y="2115"/>
                  </a:lnTo>
                  <a:lnTo>
                    <a:pt x="7637" y="2120"/>
                  </a:lnTo>
                  <a:lnTo>
                    <a:pt x="7647" y="2125"/>
                  </a:lnTo>
                  <a:lnTo>
                    <a:pt x="7657" y="2131"/>
                  </a:lnTo>
                  <a:lnTo>
                    <a:pt x="7668" y="2135"/>
                  </a:lnTo>
                  <a:lnTo>
                    <a:pt x="7680" y="2135"/>
                  </a:lnTo>
                  <a:lnTo>
                    <a:pt x="7692" y="2138"/>
                  </a:lnTo>
                  <a:lnTo>
                    <a:pt x="7703" y="2134"/>
                  </a:lnTo>
                  <a:lnTo>
                    <a:pt x="7691" y="2136"/>
                  </a:lnTo>
                  <a:lnTo>
                    <a:pt x="7680" y="2133"/>
                  </a:lnTo>
                  <a:lnTo>
                    <a:pt x="7669" y="2134"/>
                  </a:lnTo>
                  <a:lnTo>
                    <a:pt x="7658" y="2127"/>
                  </a:lnTo>
                  <a:lnTo>
                    <a:pt x="7667" y="2120"/>
                  </a:lnTo>
                  <a:lnTo>
                    <a:pt x="7678" y="2115"/>
                  </a:lnTo>
                  <a:lnTo>
                    <a:pt x="7688" y="2111"/>
                  </a:lnTo>
                  <a:lnTo>
                    <a:pt x="7699" y="2110"/>
                  </a:lnTo>
                  <a:lnTo>
                    <a:pt x="7710" y="2114"/>
                  </a:lnTo>
                  <a:lnTo>
                    <a:pt x="7698" y="2109"/>
                  </a:lnTo>
                  <a:lnTo>
                    <a:pt x="7687" y="2110"/>
                  </a:lnTo>
                  <a:lnTo>
                    <a:pt x="7675" y="2114"/>
                  </a:lnTo>
                  <a:lnTo>
                    <a:pt x="7664" y="2119"/>
                  </a:lnTo>
                  <a:lnTo>
                    <a:pt x="7653" y="2121"/>
                  </a:lnTo>
                  <a:lnTo>
                    <a:pt x="7642" y="2119"/>
                  </a:lnTo>
                  <a:lnTo>
                    <a:pt x="7631" y="2112"/>
                  </a:lnTo>
                  <a:lnTo>
                    <a:pt x="7643" y="2110"/>
                  </a:lnTo>
                  <a:lnTo>
                    <a:pt x="7654" y="2106"/>
                  </a:lnTo>
                  <a:lnTo>
                    <a:pt x="7664" y="2102"/>
                  </a:lnTo>
                  <a:lnTo>
                    <a:pt x="7678" y="2100"/>
                  </a:lnTo>
                  <a:lnTo>
                    <a:pt x="7689" y="2101"/>
                  </a:lnTo>
                  <a:lnTo>
                    <a:pt x="7679" y="2096"/>
                  </a:lnTo>
                  <a:lnTo>
                    <a:pt x="7669" y="2093"/>
                  </a:lnTo>
                  <a:lnTo>
                    <a:pt x="7656" y="2093"/>
                  </a:lnTo>
                  <a:lnTo>
                    <a:pt x="7669" y="2097"/>
                  </a:lnTo>
                  <a:lnTo>
                    <a:pt x="7659" y="2101"/>
                  </a:lnTo>
                  <a:lnTo>
                    <a:pt x="7648" y="2103"/>
                  </a:lnTo>
                  <a:lnTo>
                    <a:pt x="7636" y="2107"/>
                  </a:lnTo>
                  <a:lnTo>
                    <a:pt x="7631" y="2097"/>
                  </a:lnTo>
                  <a:lnTo>
                    <a:pt x="7643" y="2091"/>
                  </a:lnTo>
                  <a:lnTo>
                    <a:pt x="7632" y="2086"/>
                  </a:lnTo>
                  <a:lnTo>
                    <a:pt x="7621" y="2089"/>
                  </a:lnTo>
                  <a:lnTo>
                    <a:pt x="7628" y="2098"/>
                  </a:lnTo>
                  <a:lnTo>
                    <a:pt x="7622" y="2108"/>
                  </a:lnTo>
                  <a:lnTo>
                    <a:pt x="7611" y="2107"/>
                  </a:lnTo>
                  <a:lnTo>
                    <a:pt x="7602" y="2114"/>
                  </a:lnTo>
                  <a:lnTo>
                    <a:pt x="7593" y="2108"/>
                  </a:lnTo>
                  <a:lnTo>
                    <a:pt x="7582" y="2106"/>
                  </a:lnTo>
                  <a:lnTo>
                    <a:pt x="7570" y="2105"/>
                  </a:lnTo>
                  <a:lnTo>
                    <a:pt x="7575" y="2093"/>
                  </a:lnTo>
                  <a:lnTo>
                    <a:pt x="7592" y="2093"/>
                  </a:lnTo>
                  <a:lnTo>
                    <a:pt x="7602" y="2088"/>
                  </a:lnTo>
                  <a:lnTo>
                    <a:pt x="7613" y="2084"/>
                  </a:lnTo>
                  <a:lnTo>
                    <a:pt x="7602" y="2085"/>
                  </a:lnTo>
                  <a:lnTo>
                    <a:pt x="7590" y="2091"/>
                  </a:lnTo>
                  <a:lnTo>
                    <a:pt x="7579" y="2091"/>
                  </a:lnTo>
                  <a:lnTo>
                    <a:pt x="7567" y="2094"/>
                  </a:lnTo>
                  <a:lnTo>
                    <a:pt x="7558" y="2100"/>
                  </a:lnTo>
                  <a:lnTo>
                    <a:pt x="7548" y="2104"/>
                  </a:lnTo>
                  <a:lnTo>
                    <a:pt x="7536" y="2104"/>
                  </a:lnTo>
                  <a:lnTo>
                    <a:pt x="7522" y="2110"/>
                  </a:lnTo>
                  <a:lnTo>
                    <a:pt x="7514" y="2119"/>
                  </a:lnTo>
                  <a:lnTo>
                    <a:pt x="7502" y="2127"/>
                  </a:lnTo>
                  <a:lnTo>
                    <a:pt x="7490" y="2134"/>
                  </a:lnTo>
                  <a:lnTo>
                    <a:pt x="7481" y="2127"/>
                  </a:lnTo>
                  <a:lnTo>
                    <a:pt x="7490" y="2120"/>
                  </a:lnTo>
                  <a:lnTo>
                    <a:pt x="7491" y="2110"/>
                  </a:lnTo>
                  <a:lnTo>
                    <a:pt x="7497" y="2097"/>
                  </a:lnTo>
                  <a:lnTo>
                    <a:pt x="7507" y="2102"/>
                  </a:lnTo>
                  <a:lnTo>
                    <a:pt x="7498" y="2095"/>
                  </a:lnTo>
                  <a:lnTo>
                    <a:pt x="7508" y="2099"/>
                  </a:lnTo>
                  <a:lnTo>
                    <a:pt x="7518" y="2092"/>
                  </a:lnTo>
                  <a:lnTo>
                    <a:pt x="7507" y="2090"/>
                  </a:lnTo>
                  <a:lnTo>
                    <a:pt x="7518" y="2084"/>
                  </a:lnTo>
                  <a:lnTo>
                    <a:pt x="7529" y="2083"/>
                  </a:lnTo>
                  <a:lnTo>
                    <a:pt x="7518" y="2082"/>
                  </a:lnTo>
                  <a:lnTo>
                    <a:pt x="7528" y="2076"/>
                  </a:lnTo>
                  <a:lnTo>
                    <a:pt x="7538" y="2082"/>
                  </a:lnTo>
                  <a:lnTo>
                    <a:pt x="7549" y="2087"/>
                  </a:lnTo>
                  <a:lnTo>
                    <a:pt x="7561" y="2087"/>
                  </a:lnTo>
                  <a:lnTo>
                    <a:pt x="7572" y="2087"/>
                  </a:lnTo>
                  <a:lnTo>
                    <a:pt x="7583" y="2083"/>
                  </a:lnTo>
                  <a:lnTo>
                    <a:pt x="7572" y="2085"/>
                  </a:lnTo>
                  <a:lnTo>
                    <a:pt x="7560" y="2085"/>
                  </a:lnTo>
                  <a:lnTo>
                    <a:pt x="7548" y="2083"/>
                  </a:lnTo>
                  <a:lnTo>
                    <a:pt x="7537" y="2080"/>
                  </a:lnTo>
                  <a:lnTo>
                    <a:pt x="7526" y="2073"/>
                  </a:lnTo>
                  <a:lnTo>
                    <a:pt x="7515" y="2066"/>
                  </a:lnTo>
                  <a:lnTo>
                    <a:pt x="7505" y="2062"/>
                  </a:lnTo>
                  <a:lnTo>
                    <a:pt x="7515" y="2059"/>
                  </a:lnTo>
                  <a:lnTo>
                    <a:pt x="7526" y="2061"/>
                  </a:lnTo>
                  <a:lnTo>
                    <a:pt x="7537" y="2065"/>
                  </a:lnTo>
                  <a:lnTo>
                    <a:pt x="7549" y="2068"/>
                  </a:lnTo>
                  <a:lnTo>
                    <a:pt x="7559" y="2071"/>
                  </a:lnTo>
                  <a:lnTo>
                    <a:pt x="7549" y="2066"/>
                  </a:lnTo>
                  <a:lnTo>
                    <a:pt x="7538" y="2062"/>
                  </a:lnTo>
                  <a:lnTo>
                    <a:pt x="7551" y="2058"/>
                  </a:lnTo>
                  <a:lnTo>
                    <a:pt x="7562" y="2064"/>
                  </a:lnTo>
                  <a:lnTo>
                    <a:pt x="7575" y="2067"/>
                  </a:lnTo>
                  <a:lnTo>
                    <a:pt x="7587" y="2061"/>
                  </a:lnTo>
                  <a:lnTo>
                    <a:pt x="7575" y="2063"/>
                  </a:lnTo>
                  <a:lnTo>
                    <a:pt x="7586" y="2055"/>
                  </a:lnTo>
                  <a:lnTo>
                    <a:pt x="7569" y="2058"/>
                  </a:lnTo>
                  <a:lnTo>
                    <a:pt x="7558" y="2061"/>
                  </a:lnTo>
                  <a:lnTo>
                    <a:pt x="7552" y="2050"/>
                  </a:lnTo>
                  <a:lnTo>
                    <a:pt x="7541" y="2048"/>
                  </a:lnTo>
                  <a:lnTo>
                    <a:pt x="7530" y="2051"/>
                  </a:lnTo>
                  <a:lnTo>
                    <a:pt x="7540" y="2044"/>
                  </a:lnTo>
                  <a:lnTo>
                    <a:pt x="7551" y="2042"/>
                  </a:lnTo>
                  <a:lnTo>
                    <a:pt x="7539" y="2042"/>
                  </a:lnTo>
                  <a:lnTo>
                    <a:pt x="7527" y="2039"/>
                  </a:lnTo>
                  <a:lnTo>
                    <a:pt x="7535" y="2030"/>
                  </a:lnTo>
                  <a:lnTo>
                    <a:pt x="7525" y="2028"/>
                  </a:lnTo>
                  <a:lnTo>
                    <a:pt x="7516" y="2036"/>
                  </a:lnTo>
                  <a:lnTo>
                    <a:pt x="7527" y="2039"/>
                  </a:lnTo>
                  <a:lnTo>
                    <a:pt x="7540" y="2036"/>
                  </a:lnTo>
                  <a:lnTo>
                    <a:pt x="7549" y="2029"/>
                  </a:lnTo>
                  <a:lnTo>
                    <a:pt x="7560" y="2027"/>
                  </a:lnTo>
                  <a:lnTo>
                    <a:pt x="7548" y="2020"/>
                  </a:lnTo>
                  <a:lnTo>
                    <a:pt x="7564" y="2015"/>
                  </a:lnTo>
                  <a:lnTo>
                    <a:pt x="7573" y="2007"/>
                  </a:lnTo>
                  <a:lnTo>
                    <a:pt x="7584" y="2010"/>
                  </a:lnTo>
                  <a:lnTo>
                    <a:pt x="7597" y="2009"/>
                  </a:lnTo>
                  <a:lnTo>
                    <a:pt x="7598" y="2009"/>
                  </a:lnTo>
                  <a:lnTo>
                    <a:pt x="7587" y="2014"/>
                  </a:lnTo>
                  <a:lnTo>
                    <a:pt x="7597" y="2023"/>
                  </a:lnTo>
                  <a:lnTo>
                    <a:pt x="7608" y="2022"/>
                  </a:lnTo>
                  <a:lnTo>
                    <a:pt x="7619" y="2019"/>
                  </a:lnTo>
                  <a:lnTo>
                    <a:pt x="7631" y="2016"/>
                  </a:lnTo>
                  <a:lnTo>
                    <a:pt x="7644" y="2015"/>
                  </a:lnTo>
                  <a:lnTo>
                    <a:pt x="7642" y="2008"/>
                  </a:lnTo>
                  <a:lnTo>
                    <a:pt x="7652" y="1995"/>
                  </a:lnTo>
                  <a:lnTo>
                    <a:pt x="7662" y="1989"/>
                  </a:lnTo>
                  <a:lnTo>
                    <a:pt x="7651" y="1991"/>
                  </a:lnTo>
                  <a:lnTo>
                    <a:pt x="7641" y="1997"/>
                  </a:lnTo>
                  <a:lnTo>
                    <a:pt x="7630" y="1997"/>
                  </a:lnTo>
                  <a:lnTo>
                    <a:pt x="7633" y="1986"/>
                  </a:lnTo>
                  <a:lnTo>
                    <a:pt x="7642" y="1980"/>
                  </a:lnTo>
                  <a:lnTo>
                    <a:pt x="7640" y="1968"/>
                  </a:lnTo>
                  <a:lnTo>
                    <a:pt x="7639" y="1956"/>
                  </a:lnTo>
                  <a:lnTo>
                    <a:pt x="7650" y="1956"/>
                  </a:lnTo>
                  <a:lnTo>
                    <a:pt x="7661" y="1953"/>
                  </a:lnTo>
                  <a:lnTo>
                    <a:pt x="7651" y="1960"/>
                  </a:lnTo>
                  <a:lnTo>
                    <a:pt x="7665" y="1959"/>
                  </a:lnTo>
                  <a:lnTo>
                    <a:pt x="7675" y="1964"/>
                  </a:lnTo>
                  <a:lnTo>
                    <a:pt x="7679" y="1975"/>
                  </a:lnTo>
                  <a:lnTo>
                    <a:pt x="7684" y="1964"/>
                  </a:lnTo>
                  <a:lnTo>
                    <a:pt x="7691" y="1973"/>
                  </a:lnTo>
                  <a:lnTo>
                    <a:pt x="7693" y="1961"/>
                  </a:lnTo>
                  <a:lnTo>
                    <a:pt x="7681" y="1962"/>
                  </a:lnTo>
                  <a:lnTo>
                    <a:pt x="7670" y="1958"/>
                  </a:lnTo>
                  <a:lnTo>
                    <a:pt x="7681" y="1953"/>
                  </a:lnTo>
                  <a:lnTo>
                    <a:pt x="7692" y="1952"/>
                  </a:lnTo>
                  <a:lnTo>
                    <a:pt x="7700" y="1943"/>
                  </a:lnTo>
                  <a:lnTo>
                    <a:pt x="7687" y="1946"/>
                  </a:lnTo>
                  <a:lnTo>
                    <a:pt x="7680" y="1937"/>
                  </a:lnTo>
                  <a:lnTo>
                    <a:pt x="7668" y="1944"/>
                  </a:lnTo>
                  <a:lnTo>
                    <a:pt x="7655" y="1946"/>
                  </a:lnTo>
                  <a:lnTo>
                    <a:pt x="7644" y="1947"/>
                  </a:lnTo>
                  <a:lnTo>
                    <a:pt x="7652" y="1937"/>
                  </a:lnTo>
                  <a:lnTo>
                    <a:pt x="7652" y="1926"/>
                  </a:lnTo>
                  <a:lnTo>
                    <a:pt x="7660" y="1915"/>
                  </a:lnTo>
                  <a:lnTo>
                    <a:pt x="7672" y="1916"/>
                  </a:lnTo>
                  <a:lnTo>
                    <a:pt x="7683" y="1911"/>
                  </a:lnTo>
                  <a:lnTo>
                    <a:pt x="7672" y="1912"/>
                  </a:lnTo>
                  <a:lnTo>
                    <a:pt x="7660" y="1910"/>
                  </a:lnTo>
                  <a:lnTo>
                    <a:pt x="7656" y="1898"/>
                  </a:lnTo>
                  <a:lnTo>
                    <a:pt x="7669" y="1897"/>
                  </a:lnTo>
                  <a:lnTo>
                    <a:pt x="7680" y="1901"/>
                  </a:lnTo>
                  <a:lnTo>
                    <a:pt x="7672" y="1893"/>
                  </a:lnTo>
                  <a:lnTo>
                    <a:pt x="7660" y="1892"/>
                  </a:lnTo>
                  <a:lnTo>
                    <a:pt x="7668" y="1882"/>
                  </a:lnTo>
                  <a:lnTo>
                    <a:pt x="7679" y="1881"/>
                  </a:lnTo>
                  <a:lnTo>
                    <a:pt x="7691" y="1882"/>
                  </a:lnTo>
                  <a:lnTo>
                    <a:pt x="7688" y="1870"/>
                  </a:lnTo>
                  <a:lnTo>
                    <a:pt x="7677" y="1865"/>
                  </a:lnTo>
                  <a:lnTo>
                    <a:pt x="7686" y="1857"/>
                  </a:lnTo>
                  <a:lnTo>
                    <a:pt x="7678" y="1848"/>
                  </a:lnTo>
                  <a:lnTo>
                    <a:pt x="7668" y="1852"/>
                  </a:lnTo>
                  <a:lnTo>
                    <a:pt x="7656" y="1855"/>
                  </a:lnTo>
                  <a:lnTo>
                    <a:pt x="7644" y="1857"/>
                  </a:lnTo>
                  <a:lnTo>
                    <a:pt x="7636" y="1862"/>
                  </a:lnTo>
                  <a:lnTo>
                    <a:pt x="7641" y="1849"/>
                  </a:lnTo>
                  <a:lnTo>
                    <a:pt x="7653" y="1852"/>
                  </a:lnTo>
                  <a:lnTo>
                    <a:pt x="7641" y="1846"/>
                  </a:lnTo>
                  <a:lnTo>
                    <a:pt x="7630" y="1846"/>
                  </a:lnTo>
                  <a:lnTo>
                    <a:pt x="7622" y="1857"/>
                  </a:lnTo>
                  <a:lnTo>
                    <a:pt x="7613" y="1850"/>
                  </a:lnTo>
                  <a:lnTo>
                    <a:pt x="7601" y="1852"/>
                  </a:lnTo>
                  <a:lnTo>
                    <a:pt x="7588" y="1853"/>
                  </a:lnTo>
                  <a:lnTo>
                    <a:pt x="7577" y="1850"/>
                  </a:lnTo>
                  <a:lnTo>
                    <a:pt x="7566" y="1849"/>
                  </a:lnTo>
                  <a:lnTo>
                    <a:pt x="7557" y="1839"/>
                  </a:lnTo>
                  <a:lnTo>
                    <a:pt x="7548" y="1830"/>
                  </a:lnTo>
                  <a:lnTo>
                    <a:pt x="7535" y="1823"/>
                  </a:lnTo>
                  <a:lnTo>
                    <a:pt x="7525" y="1819"/>
                  </a:lnTo>
                  <a:lnTo>
                    <a:pt x="7514" y="1815"/>
                  </a:lnTo>
                  <a:lnTo>
                    <a:pt x="7501" y="1814"/>
                  </a:lnTo>
                  <a:lnTo>
                    <a:pt x="7488" y="1811"/>
                  </a:lnTo>
                  <a:lnTo>
                    <a:pt x="7478" y="1811"/>
                  </a:lnTo>
                  <a:lnTo>
                    <a:pt x="7466" y="1807"/>
                  </a:lnTo>
                  <a:lnTo>
                    <a:pt x="7457" y="1800"/>
                  </a:lnTo>
                  <a:lnTo>
                    <a:pt x="7447" y="1788"/>
                  </a:lnTo>
                  <a:lnTo>
                    <a:pt x="7438" y="1782"/>
                  </a:lnTo>
                  <a:lnTo>
                    <a:pt x="7432" y="1771"/>
                  </a:lnTo>
                  <a:lnTo>
                    <a:pt x="7443" y="1765"/>
                  </a:lnTo>
                  <a:lnTo>
                    <a:pt x="7455" y="1760"/>
                  </a:lnTo>
                  <a:lnTo>
                    <a:pt x="7466" y="1758"/>
                  </a:lnTo>
                  <a:lnTo>
                    <a:pt x="7476" y="1762"/>
                  </a:lnTo>
                  <a:lnTo>
                    <a:pt x="7488" y="1763"/>
                  </a:lnTo>
                  <a:lnTo>
                    <a:pt x="7502" y="1767"/>
                  </a:lnTo>
                  <a:lnTo>
                    <a:pt x="7513" y="1765"/>
                  </a:lnTo>
                  <a:lnTo>
                    <a:pt x="7528" y="1765"/>
                  </a:lnTo>
                  <a:lnTo>
                    <a:pt x="7541" y="1767"/>
                  </a:lnTo>
                  <a:lnTo>
                    <a:pt x="7554" y="1772"/>
                  </a:lnTo>
                  <a:lnTo>
                    <a:pt x="7566" y="1779"/>
                  </a:lnTo>
                  <a:lnTo>
                    <a:pt x="7578" y="1784"/>
                  </a:lnTo>
                  <a:lnTo>
                    <a:pt x="7591" y="1794"/>
                  </a:lnTo>
                  <a:lnTo>
                    <a:pt x="7606" y="1790"/>
                  </a:lnTo>
                  <a:lnTo>
                    <a:pt x="7617" y="1790"/>
                  </a:lnTo>
                  <a:lnTo>
                    <a:pt x="7627" y="1796"/>
                  </a:lnTo>
                  <a:lnTo>
                    <a:pt x="7634" y="1783"/>
                  </a:lnTo>
                  <a:lnTo>
                    <a:pt x="7645" y="1792"/>
                  </a:lnTo>
                  <a:lnTo>
                    <a:pt x="7659" y="1793"/>
                  </a:lnTo>
                  <a:lnTo>
                    <a:pt x="7649" y="1786"/>
                  </a:lnTo>
                  <a:lnTo>
                    <a:pt x="7658" y="1779"/>
                  </a:lnTo>
                  <a:lnTo>
                    <a:pt x="7669" y="1783"/>
                  </a:lnTo>
                  <a:lnTo>
                    <a:pt x="7660" y="1776"/>
                  </a:lnTo>
                  <a:lnTo>
                    <a:pt x="7646" y="1777"/>
                  </a:lnTo>
                  <a:lnTo>
                    <a:pt x="7643" y="1766"/>
                  </a:lnTo>
                  <a:lnTo>
                    <a:pt x="7635" y="1774"/>
                  </a:lnTo>
                  <a:lnTo>
                    <a:pt x="7623" y="1774"/>
                  </a:lnTo>
                  <a:lnTo>
                    <a:pt x="7630" y="1764"/>
                  </a:lnTo>
                  <a:lnTo>
                    <a:pt x="7643" y="1763"/>
                  </a:lnTo>
                  <a:lnTo>
                    <a:pt x="7654" y="1770"/>
                  </a:lnTo>
                  <a:lnTo>
                    <a:pt x="7665" y="1772"/>
                  </a:lnTo>
                  <a:lnTo>
                    <a:pt x="7658" y="1763"/>
                  </a:lnTo>
                  <a:lnTo>
                    <a:pt x="7654" y="1752"/>
                  </a:lnTo>
                  <a:lnTo>
                    <a:pt x="7643" y="1755"/>
                  </a:lnTo>
                  <a:lnTo>
                    <a:pt x="7632" y="1751"/>
                  </a:lnTo>
                  <a:lnTo>
                    <a:pt x="7620" y="1750"/>
                  </a:lnTo>
                  <a:lnTo>
                    <a:pt x="7612" y="1752"/>
                  </a:lnTo>
                  <a:lnTo>
                    <a:pt x="7600" y="1740"/>
                  </a:lnTo>
                  <a:lnTo>
                    <a:pt x="7589" y="1735"/>
                  </a:lnTo>
                  <a:lnTo>
                    <a:pt x="7602" y="1732"/>
                  </a:lnTo>
                  <a:lnTo>
                    <a:pt x="7612" y="1736"/>
                  </a:lnTo>
                  <a:lnTo>
                    <a:pt x="7624" y="1739"/>
                  </a:lnTo>
                  <a:lnTo>
                    <a:pt x="7635" y="1743"/>
                  </a:lnTo>
                  <a:lnTo>
                    <a:pt x="7646" y="1741"/>
                  </a:lnTo>
                  <a:lnTo>
                    <a:pt x="7633" y="1736"/>
                  </a:lnTo>
                  <a:lnTo>
                    <a:pt x="7619" y="1732"/>
                  </a:lnTo>
                  <a:lnTo>
                    <a:pt x="7626" y="1723"/>
                  </a:lnTo>
                  <a:lnTo>
                    <a:pt x="7612" y="1726"/>
                  </a:lnTo>
                  <a:lnTo>
                    <a:pt x="7601" y="1723"/>
                  </a:lnTo>
                  <a:lnTo>
                    <a:pt x="7589" y="1724"/>
                  </a:lnTo>
                  <a:lnTo>
                    <a:pt x="7578" y="1727"/>
                  </a:lnTo>
                  <a:lnTo>
                    <a:pt x="7582" y="1714"/>
                  </a:lnTo>
                  <a:lnTo>
                    <a:pt x="7593" y="1709"/>
                  </a:lnTo>
                  <a:lnTo>
                    <a:pt x="7609" y="1709"/>
                  </a:lnTo>
                  <a:lnTo>
                    <a:pt x="7604" y="1699"/>
                  </a:lnTo>
                  <a:lnTo>
                    <a:pt x="7591" y="1703"/>
                  </a:lnTo>
                  <a:lnTo>
                    <a:pt x="7582" y="1711"/>
                  </a:lnTo>
                  <a:lnTo>
                    <a:pt x="7572" y="1717"/>
                  </a:lnTo>
                  <a:lnTo>
                    <a:pt x="7560" y="1721"/>
                  </a:lnTo>
                  <a:lnTo>
                    <a:pt x="7567" y="1710"/>
                  </a:lnTo>
                  <a:lnTo>
                    <a:pt x="7569" y="1698"/>
                  </a:lnTo>
                  <a:lnTo>
                    <a:pt x="7579" y="1692"/>
                  </a:lnTo>
                  <a:lnTo>
                    <a:pt x="7590" y="1688"/>
                  </a:lnTo>
                  <a:lnTo>
                    <a:pt x="7601" y="1686"/>
                  </a:lnTo>
                  <a:lnTo>
                    <a:pt x="7615" y="1685"/>
                  </a:lnTo>
                  <a:lnTo>
                    <a:pt x="7606" y="1679"/>
                  </a:lnTo>
                  <a:lnTo>
                    <a:pt x="7593" y="1682"/>
                  </a:lnTo>
                  <a:lnTo>
                    <a:pt x="7582" y="1686"/>
                  </a:lnTo>
                  <a:lnTo>
                    <a:pt x="7569" y="1691"/>
                  </a:lnTo>
                  <a:lnTo>
                    <a:pt x="7561" y="1696"/>
                  </a:lnTo>
                  <a:lnTo>
                    <a:pt x="7558" y="1707"/>
                  </a:lnTo>
                  <a:lnTo>
                    <a:pt x="7548" y="1718"/>
                  </a:lnTo>
                  <a:lnTo>
                    <a:pt x="7543" y="1719"/>
                  </a:lnTo>
                  <a:lnTo>
                    <a:pt x="7532" y="1720"/>
                  </a:lnTo>
                  <a:lnTo>
                    <a:pt x="7520" y="1715"/>
                  </a:lnTo>
                  <a:lnTo>
                    <a:pt x="7515" y="1702"/>
                  </a:lnTo>
                  <a:lnTo>
                    <a:pt x="7526" y="1694"/>
                  </a:lnTo>
                  <a:lnTo>
                    <a:pt x="7540" y="1679"/>
                  </a:lnTo>
                  <a:lnTo>
                    <a:pt x="7553" y="1674"/>
                  </a:lnTo>
                  <a:lnTo>
                    <a:pt x="7569" y="1671"/>
                  </a:lnTo>
                  <a:lnTo>
                    <a:pt x="7580" y="1671"/>
                  </a:lnTo>
                  <a:lnTo>
                    <a:pt x="7593" y="1668"/>
                  </a:lnTo>
                  <a:lnTo>
                    <a:pt x="7603" y="1662"/>
                  </a:lnTo>
                  <a:lnTo>
                    <a:pt x="7599" y="1651"/>
                  </a:lnTo>
                  <a:lnTo>
                    <a:pt x="7591" y="1660"/>
                  </a:lnTo>
                  <a:lnTo>
                    <a:pt x="7579" y="1665"/>
                  </a:lnTo>
                  <a:lnTo>
                    <a:pt x="7564" y="1664"/>
                  </a:lnTo>
                  <a:lnTo>
                    <a:pt x="7552" y="1663"/>
                  </a:lnTo>
                  <a:lnTo>
                    <a:pt x="7541" y="1659"/>
                  </a:lnTo>
                  <a:lnTo>
                    <a:pt x="7531" y="1666"/>
                  </a:lnTo>
                  <a:lnTo>
                    <a:pt x="7521" y="1672"/>
                  </a:lnTo>
                  <a:lnTo>
                    <a:pt x="7508" y="1672"/>
                  </a:lnTo>
                  <a:lnTo>
                    <a:pt x="7499" y="1665"/>
                  </a:lnTo>
                  <a:lnTo>
                    <a:pt x="7508" y="1657"/>
                  </a:lnTo>
                  <a:lnTo>
                    <a:pt x="7520" y="1645"/>
                  </a:lnTo>
                  <a:lnTo>
                    <a:pt x="7531" y="1640"/>
                  </a:lnTo>
                  <a:lnTo>
                    <a:pt x="7534" y="1628"/>
                  </a:lnTo>
                  <a:lnTo>
                    <a:pt x="7545" y="1619"/>
                  </a:lnTo>
                  <a:lnTo>
                    <a:pt x="7532" y="1624"/>
                  </a:lnTo>
                  <a:lnTo>
                    <a:pt x="7526" y="1634"/>
                  </a:lnTo>
                  <a:lnTo>
                    <a:pt x="7514" y="1641"/>
                  </a:lnTo>
                  <a:lnTo>
                    <a:pt x="7504" y="1646"/>
                  </a:lnTo>
                  <a:lnTo>
                    <a:pt x="7507" y="1635"/>
                  </a:lnTo>
                  <a:lnTo>
                    <a:pt x="7502" y="1622"/>
                  </a:lnTo>
                  <a:lnTo>
                    <a:pt x="7503" y="1636"/>
                  </a:lnTo>
                  <a:lnTo>
                    <a:pt x="7490" y="1649"/>
                  </a:lnTo>
                  <a:lnTo>
                    <a:pt x="7475" y="1648"/>
                  </a:lnTo>
                  <a:lnTo>
                    <a:pt x="7482" y="1658"/>
                  </a:lnTo>
                  <a:lnTo>
                    <a:pt x="7471" y="1661"/>
                  </a:lnTo>
                  <a:lnTo>
                    <a:pt x="7463" y="1652"/>
                  </a:lnTo>
                  <a:lnTo>
                    <a:pt x="7458" y="1662"/>
                  </a:lnTo>
                  <a:lnTo>
                    <a:pt x="7475" y="1670"/>
                  </a:lnTo>
                  <a:lnTo>
                    <a:pt x="7473" y="1685"/>
                  </a:lnTo>
                  <a:lnTo>
                    <a:pt x="7461" y="1688"/>
                  </a:lnTo>
                  <a:lnTo>
                    <a:pt x="7447" y="1693"/>
                  </a:lnTo>
                  <a:lnTo>
                    <a:pt x="7436" y="1693"/>
                  </a:lnTo>
                  <a:lnTo>
                    <a:pt x="7424" y="1695"/>
                  </a:lnTo>
                  <a:lnTo>
                    <a:pt x="7413" y="1693"/>
                  </a:lnTo>
                  <a:lnTo>
                    <a:pt x="7403" y="1688"/>
                  </a:lnTo>
                  <a:lnTo>
                    <a:pt x="7393" y="1680"/>
                  </a:lnTo>
                  <a:lnTo>
                    <a:pt x="7400" y="1691"/>
                  </a:lnTo>
                  <a:lnTo>
                    <a:pt x="7388" y="1691"/>
                  </a:lnTo>
                  <a:lnTo>
                    <a:pt x="7377" y="1685"/>
                  </a:lnTo>
                  <a:lnTo>
                    <a:pt x="7371" y="1674"/>
                  </a:lnTo>
                  <a:lnTo>
                    <a:pt x="7365" y="1662"/>
                  </a:lnTo>
                  <a:lnTo>
                    <a:pt x="7355" y="1657"/>
                  </a:lnTo>
                  <a:lnTo>
                    <a:pt x="7369" y="1648"/>
                  </a:lnTo>
                  <a:lnTo>
                    <a:pt x="7375" y="1639"/>
                  </a:lnTo>
                  <a:lnTo>
                    <a:pt x="7362" y="1637"/>
                  </a:lnTo>
                  <a:lnTo>
                    <a:pt x="7374" y="1626"/>
                  </a:lnTo>
                  <a:lnTo>
                    <a:pt x="7380" y="1611"/>
                  </a:lnTo>
                  <a:lnTo>
                    <a:pt x="7393" y="1601"/>
                  </a:lnTo>
                  <a:lnTo>
                    <a:pt x="7402" y="1594"/>
                  </a:lnTo>
                  <a:lnTo>
                    <a:pt x="7412" y="1588"/>
                  </a:lnTo>
                  <a:lnTo>
                    <a:pt x="7407" y="1573"/>
                  </a:lnTo>
                  <a:lnTo>
                    <a:pt x="7400" y="1583"/>
                  </a:lnTo>
                  <a:lnTo>
                    <a:pt x="7391" y="1590"/>
                  </a:lnTo>
                  <a:lnTo>
                    <a:pt x="7383" y="1598"/>
                  </a:lnTo>
                  <a:lnTo>
                    <a:pt x="7372" y="1601"/>
                  </a:lnTo>
                  <a:lnTo>
                    <a:pt x="7365" y="1591"/>
                  </a:lnTo>
                  <a:lnTo>
                    <a:pt x="7375" y="1589"/>
                  </a:lnTo>
                  <a:lnTo>
                    <a:pt x="7387" y="1581"/>
                  </a:lnTo>
                  <a:lnTo>
                    <a:pt x="7397" y="1574"/>
                  </a:lnTo>
                  <a:lnTo>
                    <a:pt x="7382" y="1571"/>
                  </a:lnTo>
                  <a:lnTo>
                    <a:pt x="7370" y="1568"/>
                  </a:lnTo>
                  <a:lnTo>
                    <a:pt x="7376" y="1551"/>
                  </a:lnTo>
                  <a:lnTo>
                    <a:pt x="7389" y="1557"/>
                  </a:lnTo>
                  <a:lnTo>
                    <a:pt x="7397" y="1555"/>
                  </a:lnTo>
                  <a:lnTo>
                    <a:pt x="7414" y="1562"/>
                  </a:lnTo>
                  <a:lnTo>
                    <a:pt x="7420" y="1549"/>
                  </a:lnTo>
                  <a:lnTo>
                    <a:pt x="7412" y="1537"/>
                  </a:lnTo>
                  <a:lnTo>
                    <a:pt x="7415" y="1517"/>
                  </a:lnTo>
                  <a:lnTo>
                    <a:pt x="7424" y="1522"/>
                  </a:lnTo>
                  <a:lnTo>
                    <a:pt x="7426" y="1510"/>
                  </a:lnTo>
                  <a:lnTo>
                    <a:pt x="7418" y="1502"/>
                  </a:lnTo>
                  <a:lnTo>
                    <a:pt x="7406" y="1497"/>
                  </a:lnTo>
                  <a:lnTo>
                    <a:pt x="7396" y="1500"/>
                  </a:lnTo>
                  <a:lnTo>
                    <a:pt x="7389" y="1507"/>
                  </a:lnTo>
                  <a:lnTo>
                    <a:pt x="7386" y="1496"/>
                  </a:lnTo>
                  <a:lnTo>
                    <a:pt x="7377" y="1492"/>
                  </a:lnTo>
                  <a:lnTo>
                    <a:pt x="7382" y="1481"/>
                  </a:lnTo>
                  <a:lnTo>
                    <a:pt x="7394" y="1474"/>
                  </a:lnTo>
                  <a:lnTo>
                    <a:pt x="7385" y="1468"/>
                  </a:lnTo>
                  <a:lnTo>
                    <a:pt x="7385" y="1456"/>
                  </a:lnTo>
                  <a:lnTo>
                    <a:pt x="7398" y="1453"/>
                  </a:lnTo>
                  <a:lnTo>
                    <a:pt x="7388" y="1448"/>
                  </a:lnTo>
                  <a:lnTo>
                    <a:pt x="7380" y="1441"/>
                  </a:lnTo>
                  <a:lnTo>
                    <a:pt x="7372" y="1439"/>
                  </a:lnTo>
                  <a:lnTo>
                    <a:pt x="7361" y="1426"/>
                  </a:lnTo>
                  <a:lnTo>
                    <a:pt x="7351" y="1421"/>
                  </a:lnTo>
                  <a:lnTo>
                    <a:pt x="7345" y="1411"/>
                  </a:lnTo>
                  <a:lnTo>
                    <a:pt x="7357" y="1404"/>
                  </a:lnTo>
                  <a:lnTo>
                    <a:pt x="7352" y="1393"/>
                  </a:lnTo>
                  <a:lnTo>
                    <a:pt x="7364" y="1396"/>
                  </a:lnTo>
                  <a:lnTo>
                    <a:pt x="7360" y="1385"/>
                  </a:lnTo>
                  <a:lnTo>
                    <a:pt x="7346" y="1382"/>
                  </a:lnTo>
                  <a:lnTo>
                    <a:pt x="7335" y="1381"/>
                  </a:lnTo>
                  <a:lnTo>
                    <a:pt x="7334" y="1379"/>
                  </a:lnTo>
                  <a:lnTo>
                    <a:pt x="7331" y="1368"/>
                  </a:lnTo>
                  <a:lnTo>
                    <a:pt x="7330" y="1355"/>
                  </a:lnTo>
                  <a:lnTo>
                    <a:pt x="7338" y="1346"/>
                  </a:lnTo>
                  <a:lnTo>
                    <a:pt x="7326" y="1346"/>
                  </a:lnTo>
                  <a:lnTo>
                    <a:pt x="7316" y="1352"/>
                  </a:lnTo>
                  <a:lnTo>
                    <a:pt x="7305" y="1355"/>
                  </a:lnTo>
                  <a:lnTo>
                    <a:pt x="7293" y="1357"/>
                  </a:lnTo>
                  <a:lnTo>
                    <a:pt x="7282" y="1360"/>
                  </a:lnTo>
                  <a:lnTo>
                    <a:pt x="7270" y="1361"/>
                  </a:lnTo>
                  <a:lnTo>
                    <a:pt x="7278" y="1353"/>
                  </a:lnTo>
                  <a:lnTo>
                    <a:pt x="7290" y="1351"/>
                  </a:lnTo>
                  <a:lnTo>
                    <a:pt x="7302" y="1349"/>
                  </a:lnTo>
                  <a:lnTo>
                    <a:pt x="7315" y="1347"/>
                  </a:lnTo>
                  <a:lnTo>
                    <a:pt x="7324" y="1339"/>
                  </a:lnTo>
                  <a:lnTo>
                    <a:pt x="7313" y="1337"/>
                  </a:lnTo>
                  <a:lnTo>
                    <a:pt x="7303" y="1331"/>
                  </a:lnTo>
                  <a:lnTo>
                    <a:pt x="7314" y="1330"/>
                  </a:lnTo>
                  <a:lnTo>
                    <a:pt x="7325" y="1330"/>
                  </a:lnTo>
                  <a:lnTo>
                    <a:pt x="7336" y="1327"/>
                  </a:lnTo>
                  <a:lnTo>
                    <a:pt x="7330" y="1318"/>
                  </a:lnTo>
                  <a:lnTo>
                    <a:pt x="7318" y="1321"/>
                  </a:lnTo>
                  <a:lnTo>
                    <a:pt x="7307" y="1321"/>
                  </a:lnTo>
                  <a:lnTo>
                    <a:pt x="7317" y="1316"/>
                  </a:lnTo>
                  <a:lnTo>
                    <a:pt x="7327" y="1314"/>
                  </a:lnTo>
                  <a:lnTo>
                    <a:pt x="7321" y="1309"/>
                  </a:lnTo>
                  <a:lnTo>
                    <a:pt x="7308" y="1313"/>
                  </a:lnTo>
                  <a:lnTo>
                    <a:pt x="7297" y="1312"/>
                  </a:lnTo>
                  <a:lnTo>
                    <a:pt x="7286" y="1312"/>
                  </a:lnTo>
                  <a:lnTo>
                    <a:pt x="7275" y="1314"/>
                  </a:lnTo>
                  <a:lnTo>
                    <a:pt x="7261" y="1313"/>
                  </a:lnTo>
                  <a:lnTo>
                    <a:pt x="7272" y="1309"/>
                  </a:lnTo>
                  <a:lnTo>
                    <a:pt x="7288" y="1307"/>
                  </a:lnTo>
                  <a:lnTo>
                    <a:pt x="7300" y="1304"/>
                  </a:lnTo>
                  <a:lnTo>
                    <a:pt x="7312" y="1305"/>
                  </a:lnTo>
                  <a:lnTo>
                    <a:pt x="7304" y="1291"/>
                  </a:lnTo>
                  <a:lnTo>
                    <a:pt x="7292" y="1285"/>
                  </a:lnTo>
                  <a:lnTo>
                    <a:pt x="7282" y="1280"/>
                  </a:lnTo>
                  <a:lnTo>
                    <a:pt x="7293" y="1273"/>
                  </a:lnTo>
                  <a:lnTo>
                    <a:pt x="7286" y="1263"/>
                  </a:lnTo>
                  <a:lnTo>
                    <a:pt x="7276" y="1258"/>
                  </a:lnTo>
                  <a:lnTo>
                    <a:pt x="7263" y="1255"/>
                  </a:lnTo>
                  <a:lnTo>
                    <a:pt x="7253" y="1250"/>
                  </a:lnTo>
                  <a:lnTo>
                    <a:pt x="7244" y="1244"/>
                  </a:lnTo>
                  <a:lnTo>
                    <a:pt x="7233" y="1242"/>
                  </a:lnTo>
                  <a:lnTo>
                    <a:pt x="7220" y="1236"/>
                  </a:lnTo>
                  <a:lnTo>
                    <a:pt x="7229" y="1228"/>
                  </a:lnTo>
                  <a:lnTo>
                    <a:pt x="7220" y="1221"/>
                  </a:lnTo>
                  <a:lnTo>
                    <a:pt x="7210" y="1216"/>
                  </a:lnTo>
                  <a:lnTo>
                    <a:pt x="7200" y="1208"/>
                  </a:lnTo>
                  <a:lnTo>
                    <a:pt x="7201" y="1196"/>
                  </a:lnTo>
                  <a:lnTo>
                    <a:pt x="7190" y="1202"/>
                  </a:lnTo>
                  <a:lnTo>
                    <a:pt x="7201" y="1193"/>
                  </a:lnTo>
                  <a:lnTo>
                    <a:pt x="7213" y="1190"/>
                  </a:lnTo>
                  <a:lnTo>
                    <a:pt x="7218" y="1180"/>
                  </a:lnTo>
                  <a:lnTo>
                    <a:pt x="7208" y="1174"/>
                  </a:lnTo>
                  <a:lnTo>
                    <a:pt x="7208" y="1163"/>
                  </a:lnTo>
                  <a:lnTo>
                    <a:pt x="7197" y="1163"/>
                  </a:lnTo>
                  <a:lnTo>
                    <a:pt x="7194" y="1151"/>
                  </a:lnTo>
                  <a:lnTo>
                    <a:pt x="7182" y="1152"/>
                  </a:lnTo>
                  <a:lnTo>
                    <a:pt x="7169" y="1155"/>
                  </a:lnTo>
                  <a:lnTo>
                    <a:pt x="7162" y="1146"/>
                  </a:lnTo>
                  <a:lnTo>
                    <a:pt x="7151" y="1148"/>
                  </a:lnTo>
                  <a:lnTo>
                    <a:pt x="7158" y="1138"/>
                  </a:lnTo>
                  <a:lnTo>
                    <a:pt x="7146" y="1133"/>
                  </a:lnTo>
                  <a:lnTo>
                    <a:pt x="7134" y="1135"/>
                  </a:lnTo>
                  <a:lnTo>
                    <a:pt x="7124" y="1143"/>
                  </a:lnTo>
                  <a:lnTo>
                    <a:pt x="7127" y="1130"/>
                  </a:lnTo>
                  <a:lnTo>
                    <a:pt x="7121" y="1120"/>
                  </a:lnTo>
                  <a:lnTo>
                    <a:pt x="7111" y="1126"/>
                  </a:lnTo>
                  <a:lnTo>
                    <a:pt x="7102" y="1120"/>
                  </a:lnTo>
                  <a:lnTo>
                    <a:pt x="7093" y="1111"/>
                  </a:lnTo>
                  <a:lnTo>
                    <a:pt x="7081" y="1113"/>
                  </a:lnTo>
                  <a:lnTo>
                    <a:pt x="7070" y="1113"/>
                  </a:lnTo>
                  <a:lnTo>
                    <a:pt x="7059" y="1113"/>
                  </a:lnTo>
                  <a:lnTo>
                    <a:pt x="7054" y="1102"/>
                  </a:lnTo>
                  <a:lnTo>
                    <a:pt x="7044" y="1096"/>
                  </a:lnTo>
                  <a:lnTo>
                    <a:pt x="7033" y="1094"/>
                  </a:lnTo>
                  <a:lnTo>
                    <a:pt x="7022" y="1094"/>
                  </a:lnTo>
                  <a:lnTo>
                    <a:pt x="7004" y="1093"/>
                  </a:lnTo>
                  <a:lnTo>
                    <a:pt x="6994" y="1087"/>
                  </a:lnTo>
                  <a:lnTo>
                    <a:pt x="6981" y="1087"/>
                  </a:lnTo>
                  <a:lnTo>
                    <a:pt x="6972" y="1079"/>
                  </a:lnTo>
                  <a:lnTo>
                    <a:pt x="6960" y="1084"/>
                  </a:lnTo>
                  <a:lnTo>
                    <a:pt x="6949" y="1083"/>
                  </a:lnTo>
                  <a:lnTo>
                    <a:pt x="6940" y="1090"/>
                  </a:lnTo>
                  <a:lnTo>
                    <a:pt x="6938" y="1078"/>
                  </a:lnTo>
                  <a:lnTo>
                    <a:pt x="6923" y="1072"/>
                  </a:lnTo>
                  <a:lnTo>
                    <a:pt x="6912" y="1071"/>
                  </a:lnTo>
                  <a:lnTo>
                    <a:pt x="6901" y="1066"/>
                  </a:lnTo>
                  <a:lnTo>
                    <a:pt x="6893" y="1079"/>
                  </a:lnTo>
                  <a:lnTo>
                    <a:pt x="6886" y="1089"/>
                  </a:lnTo>
                  <a:lnTo>
                    <a:pt x="6871" y="1100"/>
                  </a:lnTo>
                  <a:lnTo>
                    <a:pt x="6864" y="1110"/>
                  </a:lnTo>
                  <a:lnTo>
                    <a:pt x="6863" y="1110"/>
                  </a:lnTo>
                  <a:lnTo>
                    <a:pt x="6859" y="1099"/>
                  </a:lnTo>
                  <a:lnTo>
                    <a:pt x="6856" y="1091"/>
                  </a:lnTo>
                  <a:lnTo>
                    <a:pt x="6855" y="1079"/>
                  </a:lnTo>
                  <a:lnTo>
                    <a:pt x="6847" y="1070"/>
                  </a:lnTo>
                  <a:lnTo>
                    <a:pt x="6844" y="1081"/>
                  </a:lnTo>
                  <a:lnTo>
                    <a:pt x="6834" y="1085"/>
                  </a:lnTo>
                  <a:lnTo>
                    <a:pt x="6829" y="1097"/>
                  </a:lnTo>
                  <a:lnTo>
                    <a:pt x="6817" y="1093"/>
                  </a:lnTo>
                  <a:lnTo>
                    <a:pt x="6806" y="1094"/>
                  </a:lnTo>
                  <a:lnTo>
                    <a:pt x="6795" y="1099"/>
                  </a:lnTo>
                  <a:lnTo>
                    <a:pt x="6787" y="1107"/>
                  </a:lnTo>
                  <a:lnTo>
                    <a:pt x="6775" y="1113"/>
                  </a:lnTo>
                  <a:lnTo>
                    <a:pt x="6764" y="1109"/>
                  </a:lnTo>
                  <a:lnTo>
                    <a:pt x="6753" y="1104"/>
                  </a:lnTo>
                  <a:lnTo>
                    <a:pt x="6761" y="1094"/>
                  </a:lnTo>
                  <a:lnTo>
                    <a:pt x="6771" y="1086"/>
                  </a:lnTo>
                  <a:lnTo>
                    <a:pt x="6761" y="1080"/>
                  </a:lnTo>
                  <a:lnTo>
                    <a:pt x="6750" y="1080"/>
                  </a:lnTo>
                  <a:lnTo>
                    <a:pt x="6739" y="1081"/>
                  </a:lnTo>
                  <a:lnTo>
                    <a:pt x="6729" y="1090"/>
                  </a:lnTo>
                  <a:lnTo>
                    <a:pt x="6723" y="1100"/>
                  </a:lnTo>
                  <a:lnTo>
                    <a:pt x="6712" y="1100"/>
                  </a:lnTo>
                  <a:lnTo>
                    <a:pt x="6702" y="1095"/>
                  </a:lnTo>
                  <a:lnTo>
                    <a:pt x="6695" y="1084"/>
                  </a:lnTo>
                  <a:lnTo>
                    <a:pt x="6683" y="1083"/>
                  </a:lnTo>
                  <a:lnTo>
                    <a:pt x="6674" y="1090"/>
                  </a:lnTo>
                  <a:lnTo>
                    <a:pt x="6684" y="1098"/>
                  </a:lnTo>
                  <a:lnTo>
                    <a:pt x="6690" y="1109"/>
                  </a:lnTo>
                  <a:lnTo>
                    <a:pt x="6701" y="1113"/>
                  </a:lnTo>
                  <a:lnTo>
                    <a:pt x="6710" y="1119"/>
                  </a:lnTo>
                  <a:lnTo>
                    <a:pt x="6719" y="1126"/>
                  </a:lnTo>
                  <a:lnTo>
                    <a:pt x="6708" y="1124"/>
                  </a:lnTo>
                  <a:lnTo>
                    <a:pt x="6695" y="1122"/>
                  </a:lnTo>
                  <a:lnTo>
                    <a:pt x="6683" y="1119"/>
                  </a:lnTo>
                  <a:lnTo>
                    <a:pt x="6668" y="1116"/>
                  </a:lnTo>
                  <a:lnTo>
                    <a:pt x="6656" y="1113"/>
                  </a:lnTo>
                  <a:lnTo>
                    <a:pt x="6646" y="1112"/>
                  </a:lnTo>
                  <a:lnTo>
                    <a:pt x="6634" y="1110"/>
                  </a:lnTo>
                  <a:lnTo>
                    <a:pt x="6618" y="1109"/>
                  </a:lnTo>
                  <a:lnTo>
                    <a:pt x="6607" y="1106"/>
                  </a:lnTo>
                  <a:lnTo>
                    <a:pt x="6595" y="1104"/>
                  </a:lnTo>
                  <a:lnTo>
                    <a:pt x="6587" y="1096"/>
                  </a:lnTo>
                  <a:lnTo>
                    <a:pt x="6576" y="1090"/>
                  </a:lnTo>
                  <a:lnTo>
                    <a:pt x="6567" y="1083"/>
                  </a:lnTo>
                  <a:lnTo>
                    <a:pt x="6555" y="1078"/>
                  </a:lnTo>
                  <a:lnTo>
                    <a:pt x="6544" y="1075"/>
                  </a:lnTo>
                  <a:lnTo>
                    <a:pt x="6534" y="1070"/>
                  </a:lnTo>
                  <a:lnTo>
                    <a:pt x="6532" y="1058"/>
                  </a:lnTo>
                  <a:lnTo>
                    <a:pt x="6544" y="1057"/>
                  </a:lnTo>
                  <a:lnTo>
                    <a:pt x="6558" y="1054"/>
                  </a:lnTo>
                  <a:lnTo>
                    <a:pt x="6570" y="1048"/>
                  </a:lnTo>
                  <a:lnTo>
                    <a:pt x="6579" y="1040"/>
                  </a:lnTo>
                  <a:lnTo>
                    <a:pt x="6590" y="1039"/>
                  </a:lnTo>
                  <a:lnTo>
                    <a:pt x="6601" y="1041"/>
                  </a:lnTo>
                  <a:lnTo>
                    <a:pt x="6612" y="1039"/>
                  </a:lnTo>
                  <a:lnTo>
                    <a:pt x="6625" y="1040"/>
                  </a:lnTo>
                  <a:lnTo>
                    <a:pt x="6624" y="1027"/>
                  </a:lnTo>
                  <a:lnTo>
                    <a:pt x="6609" y="1026"/>
                  </a:lnTo>
                  <a:lnTo>
                    <a:pt x="6598" y="1028"/>
                  </a:lnTo>
                  <a:lnTo>
                    <a:pt x="6582" y="1029"/>
                  </a:lnTo>
                  <a:lnTo>
                    <a:pt x="6569" y="1027"/>
                  </a:lnTo>
                  <a:lnTo>
                    <a:pt x="6556" y="1026"/>
                  </a:lnTo>
                  <a:lnTo>
                    <a:pt x="6543" y="1025"/>
                  </a:lnTo>
                  <a:lnTo>
                    <a:pt x="6533" y="1021"/>
                  </a:lnTo>
                  <a:lnTo>
                    <a:pt x="6521" y="1019"/>
                  </a:lnTo>
                  <a:lnTo>
                    <a:pt x="6509" y="1016"/>
                  </a:lnTo>
                  <a:lnTo>
                    <a:pt x="6500" y="1009"/>
                  </a:lnTo>
                  <a:lnTo>
                    <a:pt x="6509" y="1002"/>
                  </a:lnTo>
                  <a:lnTo>
                    <a:pt x="6517" y="991"/>
                  </a:lnTo>
                  <a:lnTo>
                    <a:pt x="6506" y="994"/>
                  </a:lnTo>
                  <a:lnTo>
                    <a:pt x="6494" y="1003"/>
                  </a:lnTo>
                  <a:lnTo>
                    <a:pt x="6484" y="1010"/>
                  </a:lnTo>
                  <a:lnTo>
                    <a:pt x="6471" y="1009"/>
                  </a:lnTo>
                  <a:lnTo>
                    <a:pt x="6459" y="1006"/>
                  </a:lnTo>
                  <a:lnTo>
                    <a:pt x="6449" y="999"/>
                  </a:lnTo>
                  <a:lnTo>
                    <a:pt x="6459" y="993"/>
                  </a:lnTo>
                  <a:lnTo>
                    <a:pt x="6446" y="989"/>
                  </a:lnTo>
                  <a:lnTo>
                    <a:pt x="6434" y="989"/>
                  </a:lnTo>
                  <a:lnTo>
                    <a:pt x="6425" y="983"/>
                  </a:lnTo>
                  <a:lnTo>
                    <a:pt x="6432" y="973"/>
                  </a:lnTo>
                  <a:lnTo>
                    <a:pt x="6439" y="964"/>
                  </a:lnTo>
                  <a:lnTo>
                    <a:pt x="6450" y="963"/>
                  </a:lnTo>
                  <a:lnTo>
                    <a:pt x="6461" y="963"/>
                  </a:lnTo>
                  <a:lnTo>
                    <a:pt x="6449" y="959"/>
                  </a:lnTo>
                  <a:lnTo>
                    <a:pt x="6462" y="955"/>
                  </a:lnTo>
                  <a:lnTo>
                    <a:pt x="6473" y="953"/>
                  </a:lnTo>
                  <a:lnTo>
                    <a:pt x="6485" y="952"/>
                  </a:lnTo>
                  <a:lnTo>
                    <a:pt x="6496" y="950"/>
                  </a:lnTo>
                  <a:lnTo>
                    <a:pt x="6512" y="951"/>
                  </a:lnTo>
                  <a:lnTo>
                    <a:pt x="6526" y="954"/>
                  </a:lnTo>
                  <a:lnTo>
                    <a:pt x="6537" y="952"/>
                  </a:lnTo>
                  <a:lnTo>
                    <a:pt x="6552" y="955"/>
                  </a:lnTo>
                  <a:lnTo>
                    <a:pt x="6565" y="956"/>
                  </a:lnTo>
                  <a:lnTo>
                    <a:pt x="6577" y="958"/>
                  </a:lnTo>
                  <a:lnTo>
                    <a:pt x="6588" y="959"/>
                  </a:lnTo>
                  <a:lnTo>
                    <a:pt x="6603" y="960"/>
                  </a:lnTo>
                  <a:lnTo>
                    <a:pt x="6615" y="960"/>
                  </a:lnTo>
                  <a:lnTo>
                    <a:pt x="6604" y="955"/>
                  </a:lnTo>
                  <a:lnTo>
                    <a:pt x="6590" y="953"/>
                  </a:lnTo>
                  <a:lnTo>
                    <a:pt x="6578" y="951"/>
                  </a:lnTo>
                  <a:lnTo>
                    <a:pt x="6565" y="949"/>
                  </a:lnTo>
                  <a:lnTo>
                    <a:pt x="6574" y="942"/>
                  </a:lnTo>
                  <a:lnTo>
                    <a:pt x="6586" y="938"/>
                  </a:lnTo>
                  <a:lnTo>
                    <a:pt x="6598" y="934"/>
                  </a:lnTo>
                  <a:lnTo>
                    <a:pt x="6610" y="933"/>
                  </a:lnTo>
                  <a:lnTo>
                    <a:pt x="6622" y="932"/>
                  </a:lnTo>
                  <a:lnTo>
                    <a:pt x="6637" y="932"/>
                  </a:lnTo>
                  <a:lnTo>
                    <a:pt x="6650" y="930"/>
                  </a:lnTo>
                  <a:lnTo>
                    <a:pt x="6663" y="931"/>
                  </a:lnTo>
                  <a:lnTo>
                    <a:pt x="6678" y="932"/>
                  </a:lnTo>
                  <a:lnTo>
                    <a:pt x="6692" y="934"/>
                  </a:lnTo>
                  <a:lnTo>
                    <a:pt x="6705" y="936"/>
                  </a:lnTo>
                  <a:lnTo>
                    <a:pt x="6713" y="944"/>
                  </a:lnTo>
                  <a:lnTo>
                    <a:pt x="6725" y="947"/>
                  </a:lnTo>
                  <a:lnTo>
                    <a:pt x="6716" y="940"/>
                  </a:lnTo>
                  <a:lnTo>
                    <a:pt x="6710" y="929"/>
                  </a:lnTo>
                  <a:lnTo>
                    <a:pt x="6725" y="924"/>
                  </a:lnTo>
                  <a:lnTo>
                    <a:pt x="6738" y="924"/>
                  </a:lnTo>
                  <a:lnTo>
                    <a:pt x="6740" y="912"/>
                  </a:lnTo>
                  <a:lnTo>
                    <a:pt x="6729" y="905"/>
                  </a:lnTo>
                  <a:lnTo>
                    <a:pt x="6709" y="896"/>
                  </a:lnTo>
                  <a:lnTo>
                    <a:pt x="6689" y="890"/>
                  </a:lnTo>
                  <a:lnTo>
                    <a:pt x="6678" y="891"/>
                  </a:lnTo>
                  <a:lnTo>
                    <a:pt x="6673" y="904"/>
                  </a:lnTo>
                  <a:lnTo>
                    <a:pt x="6662" y="909"/>
                  </a:lnTo>
                  <a:lnTo>
                    <a:pt x="6649" y="912"/>
                  </a:lnTo>
                  <a:lnTo>
                    <a:pt x="6637" y="913"/>
                  </a:lnTo>
                  <a:lnTo>
                    <a:pt x="6618" y="913"/>
                  </a:lnTo>
                  <a:lnTo>
                    <a:pt x="6602" y="914"/>
                  </a:lnTo>
                  <a:lnTo>
                    <a:pt x="6593" y="899"/>
                  </a:lnTo>
                  <a:lnTo>
                    <a:pt x="6582" y="892"/>
                  </a:lnTo>
                  <a:lnTo>
                    <a:pt x="6588" y="904"/>
                  </a:lnTo>
                  <a:lnTo>
                    <a:pt x="6580" y="915"/>
                  </a:lnTo>
                  <a:lnTo>
                    <a:pt x="6566" y="919"/>
                  </a:lnTo>
                  <a:lnTo>
                    <a:pt x="6554" y="921"/>
                  </a:lnTo>
                  <a:lnTo>
                    <a:pt x="6543" y="919"/>
                  </a:lnTo>
                  <a:lnTo>
                    <a:pt x="6530" y="914"/>
                  </a:lnTo>
                  <a:lnTo>
                    <a:pt x="6518" y="911"/>
                  </a:lnTo>
                  <a:lnTo>
                    <a:pt x="6507" y="909"/>
                  </a:lnTo>
                  <a:lnTo>
                    <a:pt x="6494" y="908"/>
                  </a:lnTo>
                  <a:lnTo>
                    <a:pt x="6505" y="899"/>
                  </a:lnTo>
                  <a:lnTo>
                    <a:pt x="6519" y="895"/>
                  </a:lnTo>
                  <a:lnTo>
                    <a:pt x="6533" y="890"/>
                  </a:lnTo>
                  <a:lnTo>
                    <a:pt x="6520" y="887"/>
                  </a:lnTo>
                  <a:lnTo>
                    <a:pt x="6506" y="889"/>
                  </a:lnTo>
                  <a:lnTo>
                    <a:pt x="6494" y="891"/>
                  </a:lnTo>
                  <a:lnTo>
                    <a:pt x="6483" y="893"/>
                  </a:lnTo>
                  <a:lnTo>
                    <a:pt x="6471" y="891"/>
                  </a:lnTo>
                  <a:lnTo>
                    <a:pt x="6480" y="880"/>
                  </a:lnTo>
                  <a:lnTo>
                    <a:pt x="6491" y="873"/>
                  </a:lnTo>
                  <a:lnTo>
                    <a:pt x="6476" y="868"/>
                  </a:lnTo>
                  <a:lnTo>
                    <a:pt x="6466" y="876"/>
                  </a:lnTo>
                  <a:lnTo>
                    <a:pt x="6454" y="877"/>
                  </a:lnTo>
                  <a:lnTo>
                    <a:pt x="6438" y="879"/>
                  </a:lnTo>
                  <a:lnTo>
                    <a:pt x="6425" y="877"/>
                  </a:lnTo>
                  <a:lnTo>
                    <a:pt x="6432" y="867"/>
                  </a:lnTo>
                  <a:lnTo>
                    <a:pt x="6418" y="865"/>
                  </a:lnTo>
                  <a:lnTo>
                    <a:pt x="6408" y="861"/>
                  </a:lnTo>
                  <a:lnTo>
                    <a:pt x="6397" y="860"/>
                  </a:lnTo>
                  <a:lnTo>
                    <a:pt x="6385" y="860"/>
                  </a:lnTo>
                  <a:lnTo>
                    <a:pt x="6372" y="855"/>
                  </a:lnTo>
                  <a:lnTo>
                    <a:pt x="6365" y="846"/>
                  </a:lnTo>
                  <a:lnTo>
                    <a:pt x="6357" y="838"/>
                  </a:lnTo>
                  <a:lnTo>
                    <a:pt x="6347" y="834"/>
                  </a:lnTo>
                  <a:lnTo>
                    <a:pt x="6336" y="827"/>
                  </a:lnTo>
                  <a:lnTo>
                    <a:pt x="6325" y="825"/>
                  </a:lnTo>
                  <a:lnTo>
                    <a:pt x="6337" y="822"/>
                  </a:lnTo>
                  <a:lnTo>
                    <a:pt x="6343" y="811"/>
                  </a:lnTo>
                  <a:lnTo>
                    <a:pt x="6334" y="801"/>
                  </a:lnTo>
                  <a:lnTo>
                    <a:pt x="6344" y="794"/>
                  </a:lnTo>
                  <a:lnTo>
                    <a:pt x="6347" y="783"/>
                  </a:lnTo>
                  <a:lnTo>
                    <a:pt x="6355" y="774"/>
                  </a:lnTo>
                  <a:lnTo>
                    <a:pt x="6366" y="770"/>
                  </a:lnTo>
                  <a:lnTo>
                    <a:pt x="6380" y="770"/>
                  </a:lnTo>
                  <a:lnTo>
                    <a:pt x="6391" y="768"/>
                  </a:lnTo>
                  <a:lnTo>
                    <a:pt x="6402" y="763"/>
                  </a:lnTo>
                  <a:lnTo>
                    <a:pt x="6424" y="757"/>
                  </a:lnTo>
                  <a:lnTo>
                    <a:pt x="6439" y="758"/>
                  </a:lnTo>
                  <a:lnTo>
                    <a:pt x="6454" y="761"/>
                  </a:lnTo>
                  <a:lnTo>
                    <a:pt x="6460" y="750"/>
                  </a:lnTo>
                  <a:lnTo>
                    <a:pt x="6484" y="744"/>
                  </a:lnTo>
                  <a:lnTo>
                    <a:pt x="6500" y="742"/>
                  </a:lnTo>
                  <a:lnTo>
                    <a:pt x="6512" y="735"/>
                  </a:lnTo>
                  <a:lnTo>
                    <a:pt x="6533" y="734"/>
                  </a:lnTo>
                  <a:lnTo>
                    <a:pt x="6544" y="733"/>
                  </a:lnTo>
                  <a:lnTo>
                    <a:pt x="6557" y="727"/>
                  </a:lnTo>
                  <a:lnTo>
                    <a:pt x="6568" y="726"/>
                  </a:lnTo>
                  <a:lnTo>
                    <a:pt x="6557" y="718"/>
                  </a:lnTo>
                  <a:lnTo>
                    <a:pt x="6568" y="709"/>
                  </a:lnTo>
                  <a:lnTo>
                    <a:pt x="6579" y="705"/>
                  </a:lnTo>
                  <a:lnTo>
                    <a:pt x="6592" y="701"/>
                  </a:lnTo>
                  <a:lnTo>
                    <a:pt x="6605" y="697"/>
                  </a:lnTo>
                  <a:lnTo>
                    <a:pt x="6617" y="696"/>
                  </a:lnTo>
                  <a:lnTo>
                    <a:pt x="6629" y="696"/>
                  </a:lnTo>
                  <a:lnTo>
                    <a:pt x="6642" y="696"/>
                  </a:lnTo>
                  <a:lnTo>
                    <a:pt x="6654" y="691"/>
                  </a:lnTo>
                  <a:lnTo>
                    <a:pt x="6667" y="688"/>
                  </a:lnTo>
                  <a:lnTo>
                    <a:pt x="6678" y="685"/>
                  </a:lnTo>
                  <a:lnTo>
                    <a:pt x="6689" y="684"/>
                  </a:lnTo>
                  <a:lnTo>
                    <a:pt x="6700" y="687"/>
                  </a:lnTo>
                  <a:lnTo>
                    <a:pt x="6713" y="687"/>
                  </a:lnTo>
                  <a:lnTo>
                    <a:pt x="6726" y="686"/>
                  </a:lnTo>
                  <a:lnTo>
                    <a:pt x="6738" y="690"/>
                  </a:lnTo>
                  <a:lnTo>
                    <a:pt x="6749" y="685"/>
                  </a:lnTo>
                  <a:lnTo>
                    <a:pt x="6758" y="679"/>
                  </a:lnTo>
                  <a:lnTo>
                    <a:pt x="6770" y="669"/>
                  </a:lnTo>
                  <a:lnTo>
                    <a:pt x="6779" y="662"/>
                  </a:lnTo>
                  <a:lnTo>
                    <a:pt x="6790" y="656"/>
                  </a:lnTo>
                  <a:lnTo>
                    <a:pt x="6798" y="648"/>
                  </a:lnTo>
                  <a:lnTo>
                    <a:pt x="6807" y="638"/>
                  </a:lnTo>
                  <a:lnTo>
                    <a:pt x="6817" y="629"/>
                  </a:lnTo>
                  <a:lnTo>
                    <a:pt x="6814" y="614"/>
                  </a:lnTo>
                  <a:lnTo>
                    <a:pt x="6808" y="603"/>
                  </a:lnTo>
                  <a:lnTo>
                    <a:pt x="6805" y="591"/>
                  </a:lnTo>
                  <a:lnTo>
                    <a:pt x="6802" y="579"/>
                  </a:lnTo>
                  <a:lnTo>
                    <a:pt x="6809" y="570"/>
                  </a:lnTo>
                  <a:lnTo>
                    <a:pt x="6801" y="561"/>
                  </a:lnTo>
                  <a:lnTo>
                    <a:pt x="6815" y="562"/>
                  </a:lnTo>
                  <a:lnTo>
                    <a:pt x="6830" y="559"/>
                  </a:lnTo>
                  <a:lnTo>
                    <a:pt x="6851" y="556"/>
                  </a:lnTo>
                  <a:lnTo>
                    <a:pt x="6865" y="545"/>
                  </a:lnTo>
                  <a:lnTo>
                    <a:pt x="6877" y="546"/>
                  </a:lnTo>
                  <a:lnTo>
                    <a:pt x="6889" y="544"/>
                  </a:lnTo>
                  <a:lnTo>
                    <a:pt x="6876" y="543"/>
                  </a:lnTo>
                  <a:lnTo>
                    <a:pt x="6865" y="541"/>
                  </a:lnTo>
                  <a:lnTo>
                    <a:pt x="6865" y="529"/>
                  </a:lnTo>
                  <a:lnTo>
                    <a:pt x="6859" y="519"/>
                  </a:lnTo>
                  <a:lnTo>
                    <a:pt x="6860" y="532"/>
                  </a:lnTo>
                  <a:lnTo>
                    <a:pt x="6855" y="544"/>
                  </a:lnTo>
                  <a:lnTo>
                    <a:pt x="6846" y="551"/>
                  </a:lnTo>
                  <a:lnTo>
                    <a:pt x="6834" y="551"/>
                  </a:lnTo>
                  <a:lnTo>
                    <a:pt x="6823" y="554"/>
                  </a:lnTo>
                  <a:lnTo>
                    <a:pt x="6812" y="555"/>
                  </a:lnTo>
                  <a:lnTo>
                    <a:pt x="6800" y="553"/>
                  </a:lnTo>
                  <a:lnTo>
                    <a:pt x="6788" y="552"/>
                  </a:lnTo>
                  <a:lnTo>
                    <a:pt x="6778" y="558"/>
                  </a:lnTo>
                  <a:lnTo>
                    <a:pt x="6767" y="561"/>
                  </a:lnTo>
                  <a:lnTo>
                    <a:pt x="6755" y="566"/>
                  </a:lnTo>
                  <a:lnTo>
                    <a:pt x="6742" y="561"/>
                  </a:lnTo>
                  <a:lnTo>
                    <a:pt x="6733" y="551"/>
                  </a:lnTo>
                  <a:lnTo>
                    <a:pt x="6721" y="551"/>
                  </a:lnTo>
                  <a:lnTo>
                    <a:pt x="6708" y="553"/>
                  </a:lnTo>
                  <a:lnTo>
                    <a:pt x="6692" y="555"/>
                  </a:lnTo>
                  <a:lnTo>
                    <a:pt x="6682" y="549"/>
                  </a:lnTo>
                  <a:lnTo>
                    <a:pt x="6673" y="539"/>
                  </a:lnTo>
                  <a:lnTo>
                    <a:pt x="6662" y="536"/>
                  </a:lnTo>
                  <a:lnTo>
                    <a:pt x="6662" y="524"/>
                  </a:lnTo>
                  <a:lnTo>
                    <a:pt x="6662" y="513"/>
                  </a:lnTo>
                  <a:lnTo>
                    <a:pt x="6673" y="508"/>
                  </a:lnTo>
                  <a:lnTo>
                    <a:pt x="6684" y="503"/>
                  </a:lnTo>
                  <a:lnTo>
                    <a:pt x="6696" y="498"/>
                  </a:lnTo>
                  <a:lnTo>
                    <a:pt x="6708" y="493"/>
                  </a:lnTo>
                  <a:lnTo>
                    <a:pt x="6717" y="485"/>
                  </a:lnTo>
                  <a:lnTo>
                    <a:pt x="6730" y="478"/>
                  </a:lnTo>
                  <a:lnTo>
                    <a:pt x="6741" y="472"/>
                  </a:lnTo>
                  <a:lnTo>
                    <a:pt x="6749" y="463"/>
                  </a:lnTo>
                  <a:lnTo>
                    <a:pt x="6768" y="462"/>
                  </a:lnTo>
                  <a:lnTo>
                    <a:pt x="6781" y="464"/>
                  </a:lnTo>
                  <a:lnTo>
                    <a:pt x="6792" y="468"/>
                  </a:lnTo>
                  <a:lnTo>
                    <a:pt x="6781" y="462"/>
                  </a:lnTo>
                  <a:lnTo>
                    <a:pt x="6769" y="458"/>
                  </a:lnTo>
                  <a:lnTo>
                    <a:pt x="6787" y="451"/>
                  </a:lnTo>
                  <a:lnTo>
                    <a:pt x="6798" y="448"/>
                  </a:lnTo>
                  <a:lnTo>
                    <a:pt x="6809" y="443"/>
                  </a:lnTo>
                  <a:lnTo>
                    <a:pt x="6812" y="431"/>
                  </a:lnTo>
                  <a:lnTo>
                    <a:pt x="6826" y="428"/>
                  </a:lnTo>
                  <a:lnTo>
                    <a:pt x="6828" y="415"/>
                  </a:lnTo>
                  <a:lnTo>
                    <a:pt x="6842" y="411"/>
                  </a:lnTo>
                  <a:lnTo>
                    <a:pt x="6854" y="410"/>
                  </a:lnTo>
                  <a:lnTo>
                    <a:pt x="6871" y="405"/>
                  </a:lnTo>
                  <a:lnTo>
                    <a:pt x="6879" y="397"/>
                  </a:lnTo>
                  <a:lnTo>
                    <a:pt x="6893" y="392"/>
                  </a:lnTo>
                  <a:lnTo>
                    <a:pt x="6902" y="399"/>
                  </a:lnTo>
                  <a:lnTo>
                    <a:pt x="6905" y="410"/>
                  </a:lnTo>
                  <a:lnTo>
                    <a:pt x="6910" y="421"/>
                  </a:lnTo>
                  <a:lnTo>
                    <a:pt x="6921" y="429"/>
                  </a:lnTo>
                  <a:lnTo>
                    <a:pt x="6930" y="438"/>
                  </a:lnTo>
                  <a:lnTo>
                    <a:pt x="6936" y="447"/>
                  </a:lnTo>
                  <a:lnTo>
                    <a:pt x="6932" y="435"/>
                  </a:lnTo>
                  <a:lnTo>
                    <a:pt x="6923" y="424"/>
                  </a:lnTo>
                  <a:lnTo>
                    <a:pt x="6915" y="416"/>
                  </a:lnTo>
                  <a:lnTo>
                    <a:pt x="6910" y="405"/>
                  </a:lnTo>
                  <a:lnTo>
                    <a:pt x="6906" y="392"/>
                  </a:lnTo>
                  <a:lnTo>
                    <a:pt x="6915" y="385"/>
                  </a:lnTo>
                  <a:lnTo>
                    <a:pt x="6926" y="381"/>
                  </a:lnTo>
                  <a:lnTo>
                    <a:pt x="6937" y="381"/>
                  </a:lnTo>
                  <a:lnTo>
                    <a:pt x="6948" y="385"/>
                  </a:lnTo>
                  <a:lnTo>
                    <a:pt x="6960" y="384"/>
                  </a:lnTo>
                  <a:lnTo>
                    <a:pt x="6977" y="387"/>
                  </a:lnTo>
                  <a:lnTo>
                    <a:pt x="6993" y="396"/>
                  </a:lnTo>
                  <a:lnTo>
                    <a:pt x="7008" y="402"/>
                  </a:lnTo>
                  <a:lnTo>
                    <a:pt x="7022" y="398"/>
                  </a:lnTo>
                  <a:lnTo>
                    <a:pt x="7033" y="395"/>
                  </a:lnTo>
                  <a:lnTo>
                    <a:pt x="7047" y="391"/>
                  </a:lnTo>
                  <a:lnTo>
                    <a:pt x="7039" y="380"/>
                  </a:lnTo>
                  <a:lnTo>
                    <a:pt x="7033" y="369"/>
                  </a:lnTo>
                  <a:lnTo>
                    <a:pt x="7025" y="361"/>
                  </a:lnTo>
                  <a:lnTo>
                    <a:pt x="7044" y="349"/>
                  </a:lnTo>
                  <a:lnTo>
                    <a:pt x="7056" y="342"/>
                  </a:lnTo>
                  <a:lnTo>
                    <a:pt x="7049" y="330"/>
                  </a:lnTo>
                  <a:lnTo>
                    <a:pt x="7037" y="319"/>
                  </a:lnTo>
                  <a:lnTo>
                    <a:pt x="7025" y="310"/>
                  </a:lnTo>
                  <a:lnTo>
                    <a:pt x="7019" y="300"/>
                  </a:lnTo>
                  <a:lnTo>
                    <a:pt x="7026" y="291"/>
                  </a:lnTo>
                  <a:lnTo>
                    <a:pt x="7043" y="284"/>
                  </a:lnTo>
                  <a:lnTo>
                    <a:pt x="7057" y="278"/>
                  </a:lnTo>
                  <a:lnTo>
                    <a:pt x="7070" y="275"/>
                  </a:lnTo>
                  <a:lnTo>
                    <a:pt x="7093" y="271"/>
                  </a:lnTo>
                  <a:lnTo>
                    <a:pt x="7105" y="269"/>
                  </a:lnTo>
                  <a:lnTo>
                    <a:pt x="7128" y="276"/>
                  </a:lnTo>
                  <a:lnTo>
                    <a:pt x="7149" y="277"/>
                  </a:lnTo>
                  <a:lnTo>
                    <a:pt x="7162" y="279"/>
                  </a:lnTo>
                  <a:lnTo>
                    <a:pt x="7177" y="285"/>
                  </a:lnTo>
                  <a:lnTo>
                    <a:pt x="7182" y="295"/>
                  </a:lnTo>
                  <a:lnTo>
                    <a:pt x="7182" y="308"/>
                  </a:lnTo>
                  <a:lnTo>
                    <a:pt x="7193" y="312"/>
                  </a:lnTo>
                  <a:lnTo>
                    <a:pt x="7213" y="319"/>
                  </a:lnTo>
                  <a:lnTo>
                    <a:pt x="7225" y="322"/>
                  </a:lnTo>
                  <a:lnTo>
                    <a:pt x="7241" y="319"/>
                  </a:lnTo>
                  <a:lnTo>
                    <a:pt x="7251" y="327"/>
                  </a:lnTo>
                  <a:lnTo>
                    <a:pt x="7264" y="334"/>
                  </a:lnTo>
                  <a:lnTo>
                    <a:pt x="7275" y="342"/>
                  </a:lnTo>
                  <a:lnTo>
                    <a:pt x="7285" y="352"/>
                  </a:lnTo>
                  <a:lnTo>
                    <a:pt x="7301" y="354"/>
                  </a:lnTo>
                  <a:lnTo>
                    <a:pt x="7315" y="363"/>
                  </a:lnTo>
                  <a:lnTo>
                    <a:pt x="7307" y="352"/>
                  </a:lnTo>
                  <a:lnTo>
                    <a:pt x="7293" y="350"/>
                  </a:lnTo>
                  <a:lnTo>
                    <a:pt x="7282" y="347"/>
                  </a:lnTo>
                  <a:lnTo>
                    <a:pt x="7277" y="335"/>
                  </a:lnTo>
                  <a:lnTo>
                    <a:pt x="7263" y="327"/>
                  </a:lnTo>
                  <a:lnTo>
                    <a:pt x="7252" y="320"/>
                  </a:lnTo>
                  <a:lnTo>
                    <a:pt x="7241" y="319"/>
                  </a:lnTo>
                  <a:lnTo>
                    <a:pt x="7228" y="315"/>
                  </a:lnTo>
                  <a:lnTo>
                    <a:pt x="7218" y="312"/>
                  </a:lnTo>
                  <a:lnTo>
                    <a:pt x="7210" y="303"/>
                  </a:lnTo>
                  <a:lnTo>
                    <a:pt x="7202" y="293"/>
                  </a:lnTo>
                  <a:lnTo>
                    <a:pt x="7194" y="286"/>
                  </a:lnTo>
                  <a:lnTo>
                    <a:pt x="7182" y="274"/>
                  </a:lnTo>
                  <a:lnTo>
                    <a:pt x="7168" y="270"/>
                  </a:lnTo>
                  <a:lnTo>
                    <a:pt x="7155" y="267"/>
                  </a:lnTo>
                  <a:lnTo>
                    <a:pt x="7141" y="264"/>
                  </a:lnTo>
                  <a:lnTo>
                    <a:pt x="7166" y="250"/>
                  </a:lnTo>
                  <a:lnTo>
                    <a:pt x="7182" y="246"/>
                  </a:lnTo>
                  <a:lnTo>
                    <a:pt x="7196" y="244"/>
                  </a:lnTo>
                  <a:lnTo>
                    <a:pt x="7208" y="240"/>
                  </a:lnTo>
                  <a:lnTo>
                    <a:pt x="7232" y="236"/>
                  </a:lnTo>
                  <a:lnTo>
                    <a:pt x="7250" y="234"/>
                  </a:lnTo>
                  <a:lnTo>
                    <a:pt x="7263" y="232"/>
                  </a:lnTo>
                  <a:lnTo>
                    <a:pt x="7274" y="232"/>
                  </a:lnTo>
                  <a:lnTo>
                    <a:pt x="7292" y="228"/>
                  </a:lnTo>
                  <a:lnTo>
                    <a:pt x="7312" y="224"/>
                  </a:lnTo>
                  <a:lnTo>
                    <a:pt x="7324" y="229"/>
                  </a:lnTo>
                  <a:lnTo>
                    <a:pt x="7334" y="231"/>
                  </a:lnTo>
                  <a:lnTo>
                    <a:pt x="7349" y="218"/>
                  </a:lnTo>
                  <a:lnTo>
                    <a:pt x="7367" y="221"/>
                  </a:lnTo>
                  <a:lnTo>
                    <a:pt x="7379" y="221"/>
                  </a:lnTo>
                  <a:lnTo>
                    <a:pt x="7390" y="221"/>
                  </a:lnTo>
                  <a:lnTo>
                    <a:pt x="7395" y="234"/>
                  </a:lnTo>
                  <a:lnTo>
                    <a:pt x="7394" y="220"/>
                  </a:lnTo>
                  <a:lnTo>
                    <a:pt x="7381" y="215"/>
                  </a:lnTo>
                  <a:lnTo>
                    <a:pt x="7369" y="216"/>
                  </a:lnTo>
                  <a:lnTo>
                    <a:pt x="7380" y="214"/>
                  </a:lnTo>
                  <a:lnTo>
                    <a:pt x="7393" y="210"/>
                  </a:lnTo>
                  <a:lnTo>
                    <a:pt x="7406" y="207"/>
                  </a:lnTo>
                  <a:lnTo>
                    <a:pt x="7422" y="205"/>
                  </a:lnTo>
                  <a:lnTo>
                    <a:pt x="7437" y="202"/>
                  </a:lnTo>
                  <a:lnTo>
                    <a:pt x="7449" y="207"/>
                  </a:lnTo>
                  <a:lnTo>
                    <a:pt x="7460" y="211"/>
                  </a:lnTo>
                  <a:lnTo>
                    <a:pt x="7471" y="221"/>
                  </a:lnTo>
                  <a:lnTo>
                    <a:pt x="7482" y="231"/>
                  </a:lnTo>
                  <a:lnTo>
                    <a:pt x="7491" y="241"/>
                  </a:lnTo>
                  <a:lnTo>
                    <a:pt x="7488" y="252"/>
                  </a:lnTo>
                  <a:lnTo>
                    <a:pt x="7495" y="271"/>
                  </a:lnTo>
                  <a:lnTo>
                    <a:pt x="7491" y="287"/>
                  </a:lnTo>
                  <a:lnTo>
                    <a:pt x="7482" y="295"/>
                  </a:lnTo>
                  <a:lnTo>
                    <a:pt x="7475" y="306"/>
                  </a:lnTo>
                  <a:lnTo>
                    <a:pt x="7478" y="320"/>
                  </a:lnTo>
                  <a:lnTo>
                    <a:pt x="7485" y="332"/>
                  </a:lnTo>
                  <a:lnTo>
                    <a:pt x="7497" y="336"/>
                  </a:lnTo>
                  <a:lnTo>
                    <a:pt x="7486" y="331"/>
                  </a:lnTo>
                  <a:lnTo>
                    <a:pt x="7498" y="330"/>
                  </a:lnTo>
                  <a:lnTo>
                    <a:pt x="7495" y="318"/>
                  </a:lnTo>
                  <a:lnTo>
                    <a:pt x="7501" y="307"/>
                  </a:lnTo>
                  <a:lnTo>
                    <a:pt x="7510" y="298"/>
                  </a:lnTo>
                  <a:lnTo>
                    <a:pt x="7525" y="289"/>
                  </a:lnTo>
                  <a:lnTo>
                    <a:pt x="7531" y="279"/>
                  </a:lnTo>
                  <a:lnTo>
                    <a:pt x="7530" y="267"/>
                  </a:lnTo>
                  <a:lnTo>
                    <a:pt x="7528" y="255"/>
                  </a:lnTo>
                  <a:lnTo>
                    <a:pt x="7542" y="255"/>
                  </a:lnTo>
                  <a:lnTo>
                    <a:pt x="7554" y="260"/>
                  </a:lnTo>
                  <a:lnTo>
                    <a:pt x="7564" y="263"/>
                  </a:lnTo>
                  <a:lnTo>
                    <a:pt x="7576" y="265"/>
                  </a:lnTo>
                  <a:lnTo>
                    <a:pt x="7594" y="271"/>
                  </a:lnTo>
                  <a:lnTo>
                    <a:pt x="7610" y="273"/>
                  </a:lnTo>
                  <a:lnTo>
                    <a:pt x="7623" y="274"/>
                  </a:lnTo>
                  <a:lnTo>
                    <a:pt x="7638" y="281"/>
                  </a:lnTo>
                  <a:lnTo>
                    <a:pt x="7649" y="285"/>
                  </a:lnTo>
                  <a:lnTo>
                    <a:pt x="7659" y="289"/>
                  </a:lnTo>
                  <a:lnTo>
                    <a:pt x="7671" y="297"/>
                  </a:lnTo>
                  <a:lnTo>
                    <a:pt x="7685" y="301"/>
                  </a:lnTo>
                  <a:lnTo>
                    <a:pt x="7692" y="311"/>
                  </a:lnTo>
                  <a:lnTo>
                    <a:pt x="7701" y="318"/>
                  </a:lnTo>
                  <a:lnTo>
                    <a:pt x="7714" y="320"/>
                  </a:lnTo>
                  <a:lnTo>
                    <a:pt x="7729" y="316"/>
                  </a:lnTo>
                  <a:lnTo>
                    <a:pt x="7711" y="313"/>
                  </a:lnTo>
                  <a:lnTo>
                    <a:pt x="7702" y="300"/>
                  </a:lnTo>
                  <a:lnTo>
                    <a:pt x="7689" y="297"/>
                  </a:lnTo>
                  <a:lnTo>
                    <a:pt x="7675" y="292"/>
                  </a:lnTo>
                  <a:lnTo>
                    <a:pt x="7667" y="283"/>
                  </a:lnTo>
                  <a:lnTo>
                    <a:pt x="7654" y="280"/>
                  </a:lnTo>
                  <a:lnTo>
                    <a:pt x="7641" y="271"/>
                  </a:lnTo>
                  <a:lnTo>
                    <a:pt x="7656" y="269"/>
                  </a:lnTo>
                  <a:lnTo>
                    <a:pt x="7667" y="273"/>
                  </a:lnTo>
                  <a:lnTo>
                    <a:pt x="7689" y="274"/>
                  </a:lnTo>
                  <a:lnTo>
                    <a:pt x="7707" y="277"/>
                  </a:lnTo>
                  <a:lnTo>
                    <a:pt x="7722" y="278"/>
                  </a:lnTo>
                  <a:lnTo>
                    <a:pt x="7734" y="273"/>
                  </a:lnTo>
                  <a:lnTo>
                    <a:pt x="7718" y="261"/>
                  </a:lnTo>
                  <a:lnTo>
                    <a:pt x="7701" y="255"/>
                  </a:lnTo>
                  <a:lnTo>
                    <a:pt x="7688" y="244"/>
                  </a:lnTo>
                  <a:lnTo>
                    <a:pt x="7676" y="238"/>
                  </a:lnTo>
                  <a:lnTo>
                    <a:pt x="7663" y="231"/>
                  </a:lnTo>
                  <a:lnTo>
                    <a:pt x="7657" y="218"/>
                  </a:lnTo>
                  <a:lnTo>
                    <a:pt x="7655" y="203"/>
                  </a:lnTo>
                  <a:lnTo>
                    <a:pt x="7646" y="195"/>
                  </a:lnTo>
                  <a:lnTo>
                    <a:pt x="7640" y="185"/>
                  </a:lnTo>
                  <a:lnTo>
                    <a:pt x="7654" y="178"/>
                  </a:lnTo>
                  <a:lnTo>
                    <a:pt x="7684" y="178"/>
                  </a:lnTo>
                  <a:lnTo>
                    <a:pt x="7696" y="177"/>
                  </a:lnTo>
                  <a:lnTo>
                    <a:pt x="7708" y="178"/>
                  </a:lnTo>
                  <a:lnTo>
                    <a:pt x="7723" y="180"/>
                  </a:lnTo>
                  <a:lnTo>
                    <a:pt x="7745" y="183"/>
                  </a:lnTo>
                  <a:lnTo>
                    <a:pt x="7757" y="187"/>
                  </a:lnTo>
                  <a:lnTo>
                    <a:pt x="7773" y="194"/>
                  </a:lnTo>
                  <a:lnTo>
                    <a:pt x="7781" y="204"/>
                  </a:lnTo>
                  <a:lnTo>
                    <a:pt x="7804" y="212"/>
                  </a:lnTo>
                  <a:lnTo>
                    <a:pt x="7816" y="213"/>
                  </a:lnTo>
                  <a:lnTo>
                    <a:pt x="7835" y="218"/>
                  </a:lnTo>
                  <a:lnTo>
                    <a:pt x="7853" y="226"/>
                  </a:lnTo>
                  <a:lnTo>
                    <a:pt x="7864" y="232"/>
                  </a:lnTo>
                  <a:lnTo>
                    <a:pt x="7875" y="234"/>
                  </a:lnTo>
                  <a:lnTo>
                    <a:pt x="7887" y="236"/>
                  </a:lnTo>
                  <a:lnTo>
                    <a:pt x="7898" y="239"/>
                  </a:lnTo>
                  <a:lnTo>
                    <a:pt x="7916" y="242"/>
                  </a:lnTo>
                  <a:lnTo>
                    <a:pt x="7936" y="251"/>
                  </a:lnTo>
                  <a:lnTo>
                    <a:pt x="7944" y="259"/>
                  </a:lnTo>
                  <a:lnTo>
                    <a:pt x="7953" y="268"/>
                  </a:lnTo>
                  <a:lnTo>
                    <a:pt x="7969" y="275"/>
                  </a:lnTo>
                  <a:lnTo>
                    <a:pt x="7982" y="281"/>
                  </a:lnTo>
                  <a:lnTo>
                    <a:pt x="7991" y="288"/>
                  </a:lnTo>
                  <a:lnTo>
                    <a:pt x="8000" y="294"/>
                  </a:lnTo>
                  <a:lnTo>
                    <a:pt x="8013" y="294"/>
                  </a:lnTo>
                  <a:lnTo>
                    <a:pt x="8024" y="297"/>
                  </a:lnTo>
                  <a:lnTo>
                    <a:pt x="8038" y="292"/>
                  </a:lnTo>
                  <a:lnTo>
                    <a:pt x="8048" y="286"/>
                  </a:lnTo>
                  <a:lnTo>
                    <a:pt x="8039" y="278"/>
                  </a:lnTo>
                  <a:lnTo>
                    <a:pt x="8029" y="275"/>
                  </a:lnTo>
                  <a:lnTo>
                    <a:pt x="8038" y="268"/>
                  </a:lnTo>
                  <a:lnTo>
                    <a:pt x="8020" y="263"/>
                  </a:lnTo>
                  <a:lnTo>
                    <a:pt x="8009" y="251"/>
                  </a:lnTo>
                  <a:lnTo>
                    <a:pt x="7997" y="245"/>
                  </a:lnTo>
                  <a:lnTo>
                    <a:pt x="7987" y="235"/>
                  </a:lnTo>
                  <a:lnTo>
                    <a:pt x="7977" y="229"/>
                  </a:lnTo>
                  <a:lnTo>
                    <a:pt x="7966" y="225"/>
                  </a:lnTo>
                  <a:lnTo>
                    <a:pt x="7955" y="223"/>
                  </a:lnTo>
                  <a:lnTo>
                    <a:pt x="7936" y="217"/>
                  </a:lnTo>
                  <a:lnTo>
                    <a:pt x="7923" y="213"/>
                  </a:lnTo>
                  <a:lnTo>
                    <a:pt x="7912" y="209"/>
                  </a:lnTo>
                  <a:lnTo>
                    <a:pt x="7901" y="205"/>
                  </a:lnTo>
                  <a:lnTo>
                    <a:pt x="7887" y="198"/>
                  </a:lnTo>
                  <a:lnTo>
                    <a:pt x="7879" y="184"/>
                  </a:lnTo>
                  <a:lnTo>
                    <a:pt x="7868" y="177"/>
                  </a:lnTo>
                  <a:lnTo>
                    <a:pt x="7857" y="169"/>
                  </a:lnTo>
                  <a:lnTo>
                    <a:pt x="7843" y="161"/>
                  </a:lnTo>
                  <a:lnTo>
                    <a:pt x="7855" y="158"/>
                  </a:lnTo>
                  <a:lnTo>
                    <a:pt x="7867" y="157"/>
                  </a:lnTo>
                  <a:lnTo>
                    <a:pt x="7886" y="157"/>
                  </a:lnTo>
                  <a:lnTo>
                    <a:pt x="7898" y="159"/>
                  </a:lnTo>
                  <a:lnTo>
                    <a:pt x="7916" y="153"/>
                  </a:lnTo>
                  <a:lnTo>
                    <a:pt x="7936" y="155"/>
                  </a:lnTo>
                  <a:lnTo>
                    <a:pt x="7958" y="162"/>
                  </a:lnTo>
                  <a:lnTo>
                    <a:pt x="7971" y="167"/>
                  </a:lnTo>
                  <a:lnTo>
                    <a:pt x="7986" y="171"/>
                  </a:lnTo>
                  <a:lnTo>
                    <a:pt x="7996" y="177"/>
                  </a:lnTo>
                  <a:lnTo>
                    <a:pt x="8008" y="179"/>
                  </a:lnTo>
                  <a:lnTo>
                    <a:pt x="8018" y="188"/>
                  </a:lnTo>
                  <a:lnTo>
                    <a:pt x="8032" y="195"/>
                  </a:lnTo>
                  <a:lnTo>
                    <a:pt x="8042" y="200"/>
                  </a:lnTo>
                  <a:lnTo>
                    <a:pt x="8032" y="210"/>
                  </a:lnTo>
                  <a:lnTo>
                    <a:pt x="8044" y="211"/>
                  </a:lnTo>
                  <a:lnTo>
                    <a:pt x="8059" y="211"/>
                  </a:lnTo>
                  <a:lnTo>
                    <a:pt x="8070" y="212"/>
                  </a:lnTo>
                  <a:lnTo>
                    <a:pt x="8086" y="216"/>
                  </a:lnTo>
                  <a:lnTo>
                    <a:pt x="8110" y="220"/>
                  </a:lnTo>
                  <a:lnTo>
                    <a:pt x="8121" y="220"/>
                  </a:lnTo>
                  <a:lnTo>
                    <a:pt x="8135" y="219"/>
                  </a:lnTo>
                  <a:lnTo>
                    <a:pt x="8134" y="231"/>
                  </a:lnTo>
                  <a:lnTo>
                    <a:pt x="8147" y="226"/>
                  </a:lnTo>
                  <a:lnTo>
                    <a:pt x="8162" y="225"/>
                  </a:lnTo>
                  <a:lnTo>
                    <a:pt x="8149" y="219"/>
                  </a:lnTo>
                  <a:lnTo>
                    <a:pt x="8138" y="215"/>
                  </a:lnTo>
                  <a:lnTo>
                    <a:pt x="8120" y="215"/>
                  </a:lnTo>
                  <a:lnTo>
                    <a:pt x="8105" y="214"/>
                  </a:lnTo>
                  <a:lnTo>
                    <a:pt x="8091" y="210"/>
                  </a:lnTo>
                  <a:lnTo>
                    <a:pt x="8076" y="207"/>
                  </a:lnTo>
                  <a:lnTo>
                    <a:pt x="8084" y="198"/>
                  </a:lnTo>
                  <a:lnTo>
                    <a:pt x="8072" y="194"/>
                  </a:lnTo>
                  <a:lnTo>
                    <a:pt x="8048" y="186"/>
                  </a:lnTo>
                  <a:lnTo>
                    <a:pt x="8036" y="179"/>
                  </a:lnTo>
                  <a:lnTo>
                    <a:pt x="8028" y="170"/>
                  </a:lnTo>
                  <a:lnTo>
                    <a:pt x="8013" y="165"/>
                  </a:lnTo>
                  <a:lnTo>
                    <a:pt x="8001" y="157"/>
                  </a:lnTo>
                  <a:lnTo>
                    <a:pt x="7988" y="154"/>
                  </a:lnTo>
                  <a:lnTo>
                    <a:pt x="7974" y="149"/>
                  </a:lnTo>
                  <a:lnTo>
                    <a:pt x="7964" y="143"/>
                  </a:lnTo>
                  <a:lnTo>
                    <a:pt x="7975" y="136"/>
                  </a:lnTo>
                  <a:lnTo>
                    <a:pt x="7989" y="137"/>
                  </a:lnTo>
                  <a:lnTo>
                    <a:pt x="8005" y="136"/>
                  </a:lnTo>
                  <a:lnTo>
                    <a:pt x="8022" y="138"/>
                  </a:lnTo>
                  <a:lnTo>
                    <a:pt x="8037" y="138"/>
                  </a:lnTo>
                  <a:lnTo>
                    <a:pt x="8052" y="139"/>
                  </a:lnTo>
                  <a:lnTo>
                    <a:pt x="8071" y="137"/>
                  </a:lnTo>
                  <a:lnTo>
                    <a:pt x="8089" y="136"/>
                  </a:lnTo>
                  <a:lnTo>
                    <a:pt x="8143" y="136"/>
                  </a:lnTo>
                  <a:lnTo>
                    <a:pt x="8160" y="138"/>
                  </a:lnTo>
                  <a:lnTo>
                    <a:pt x="8182" y="140"/>
                  </a:lnTo>
                  <a:lnTo>
                    <a:pt x="8184" y="153"/>
                  </a:lnTo>
                  <a:lnTo>
                    <a:pt x="8196" y="158"/>
                  </a:lnTo>
                  <a:lnTo>
                    <a:pt x="8192" y="169"/>
                  </a:lnTo>
                  <a:lnTo>
                    <a:pt x="8199" y="181"/>
                  </a:lnTo>
                  <a:lnTo>
                    <a:pt x="8210" y="184"/>
                  </a:lnTo>
                  <a:lnTo>
                    <a:pt x="8207" y="172"/>
                  </a:lnTo>
                  <a:lnTo>
                    <a:pt x="8207" y="159"/>
                  </a:lnTo>
                  <a:lnTo>
                    <a:pt x="8196" y="150"/>
                  </a:lnTo>
                  <a:lnTo>
                    <a:pt x="8212" y="143"/>
                  </a:lnTo>
                  <a:lnTo>
                    <a:pt x="8227" y="147"/>
                  </a:lnTo>
                  <a:lnTo>
                    <a:pt x="8249" y="156"/>
                  </a:lnTo>
                  <a:lnTo>
                    <a:pt x="8260" y="163"/>
                  </a:lnTo>
                  <a:lnTo>
                    <a:pt x="8270" y="170"/>
                  </a:lnTo>
                  <a:lnTo>
                    <a:pt x="8285" y="170"/>
                  </a:lnTo>
                  <a:lnTo>
                    <a:pt x="8295" y="178"/>
                  </a:lnTo>
                  <a:lnTo>
                    <a:pt x="8299" y="191"/>
                  </a:lnTo>
                  <a:lnTo>
                    <a:pt x="8309" y="199"/>
                  </a:lnTo>
                  <a:lnTo>
                    <a:pt x="8312" y="183"/>
                  </a:lnTo>
                  <a:lnTo>
                    <a:pt x="8323" y="181"/>
                  </a:lnTo>
                  <a:lnTo>
                    <a:pt x="8308" y="175"/>
                  </a:lnTo>
                  <a:lnTo>
                    <a:pt x="8309" y="163"/>
                  </a:lnTo>
                  <a:lnTo>
                    <a:pt x="8303" y="148"/>
                  </a:lnTo>
                  <a:lnTo>
                    <a:pt x="8285" y="145"/>
                  </a:lnTo>
                  <a:lnTo>
                    <a:pt x="8271" y="146"/>
                  </a:lnTo>
                  <a:lnTo>
                    <a:pt x="8260" y="141"/>
                  </a:lnTo>
                  <a:lnTo>
                    <a:pt x="8244" y="136"/>
                  </a:lnTo>
                  <a:lnTo>
                    <a:pt x="8233" y="135"/>
                  </a:lnTo>
                  <a:lnTo>
                    <a:pt x="8218" y="131"/>
                  </a:lnTo>
                  <a:lnTo>
                    <a:pt x="8198" y="126"/>
                  </a:lnTo>
                  <a:lnTo>
                    <a:pt x="8174" y="124"/>
                  </a:lnTo>
                  <a:lnTo>
                    <a:pt x="8152" y="124"/>
                  </a:lnTo>
                  <a:lnTo>
                    <a:pt x="8141" y="124"/>
                  </a:lnTo>
                  <a:lnTo>
                    <a:pt x="8127" y="124"/>
                  </a:lnTo>
                  <a:lnTo>
                    <a:pt x="8115" y="125"/>
                  </a:lnTo>
                  <a:lnTo>
                    <a:pt x="8097" y="126"/>
                  </a:lnTo>
                  <a:lnTo>
                    <a:pt x="8086" y="126"/>
                  </a:lnTo>
                  <a:lnTo>
                    <a:pt x="8072" y="126"/>
                  </a:lnTo>
                  <a:lnTo>
                    <a:pt x="8058" y="126"/>
                  </a:lnTo>
                  <a:lnTo>
                    <a:pt x="8047" y="126"/>
                  </a:lnTo>
                  <a:lnTo>
                    <a:pt x="8033" y="125"/>
                  </a:lnTo>
                  <a:lnTo>
                    <a:pt x="8021" y="124"/>
                  </a:lnTo>
                  <a:lnTo>
                    <a:pt x="8013" y="123"/>
                  </a:lnTo>
                  <a:lnTo>
                    <a:pt x="8012" y="106"/>
                  </a:lnTo>
                  <a:lnTo>
                    <a:pt x="8031" y="110"/>
                  </a:lnTo>
                  <a:lnTo>
                    <a:pt x="8042" y="110"/>
                  </a:lnTo>
                  <a:lnTo>
                    <a:pt x="8057" y="115"/>
                  </a:lnTo>
                  <a:lnTo>
                    <a:pt x="8069" y="115"/>
                  </a:lnTo>
                  <a:lnTo>
                    <a:pt x="8081" y="114"/>
                  </a:lnTo>
                  <a:lnTo>
                    <a:pt x="8093" y="114"/>
                  </a:lnTo>
                  <a:lnTo>
                    <a:pt x="8105" y="111"/>
                  </a:lnTo>
                  <a:lnTo>
                    <a:pt x="8093" y="113"/>
                  </a:lnTo>
                  <a:lnTo>
                    <a:pt x="8081" y="113"/>
                  </a:lnTo>
                  <a:lnTo>
                    <a:pt x="8069" y="113"/>
                  </a:lnTo>
                  <a:lnTo>
                    <a:pt x="8058" y="113"/>
                  </a:lnTo>
                  <a:lnTo>
                    <a:pt x="8043" y="108"/>
                  </a:lnTo>
                  <a:lnTo>
                    <a:pt x="8033" y="105"/>
                  </a:lnTo>
                  <a:lnTo>
                    <a:pt x="8022" y="101"/>
                  </a:lnTo>
                  <a:lnTo>
                    <a:pt x="8007" y="101"/>
                  </a:lnTo>
                  <a:lnTo>
                    <a:pt x="7994" y="94"/>
                  </a:lnTo>
                  <a:lnTo>
                    <a:pt x="7978" y="85"/>
                  </a:lnTo>
                  <a:lnTo>
                    <a:pt x="7989" y="81"/>
                  </a:lnTo>
                  <a:lnTo>
                    <a:pt x="8002" y="78"/>
                  </a:lnTo>
                  <a:lnTo>
                    <a:pt x="8019" y="84"/>
                  </a:lnTo>
                  <a:lnTo>
                    <a:pt x="8029" y="74"/>
                  </a:lnTo>
                  <a:lnTo>
                    <a:pt x="8046" y="75"/>
                  </a:lnTo>
                  <a:lnTo>
                    <a:pt x="8058" y="76"/>
                  </a:lnTo>
                  <a:lnTo>
                    <a:pt x="8077" y="80"/>
                  </a:lnTo>
                  <a:lnTo>
                    <a:pt x="8088" y="79"/>
                  </a:lnTo>
                  <a:lnTo>
                    <a:pt x="8103" y="79"/>
                  </a:lnTo>
                  <a:lnTo>
                    <a:pt x="8115" y="81"/>
                  </a:lnTo>
                  <a:lnTo>
                    <a:pt x="8126" y="86"/>
                  </a:lnTo>
                  <a:lnTo>
                    <a:pt x="8113" y="76"/>
                  </a:lnTo>
                  <a:lnTo>
                    <a:pt x="8102" y="73"/>
                  </a:lnTo>
                  <a:lnTo>
                    <a:pt x="8088" y="74"/>
                  </a:lnTo>
                  <a:lnTo>
                    <a:pt x="8074" y="65"/>
                  </a:lnTo>
                  <a:lnTo>
                    <a:pt x="8090" y="61"/>
                  </a:lnTo>
                  <a:lnTo>
                    <a:pt x="8107" y="68"/>
                  </a:lnTo>
                  <a:lnTo>
                    <a:pt x="8118" y="68"/>
                  </a:lnTo>
                  <a:lnTo>
                    <a:pt x="8131" y="67"/>
                  </a:lnTo>
                  <a:lnTo>
                    <a:pt x="8119" y="65"/>
                  </a:lnTo>
                  <a:lnTo>
                    <a:pt x="8107" y="64"/>
                  </a:lnTo>
                  <a:lnTo>
                    <a:pt x="8122" y="56"/>
                  </a:lnTo>
                  <a:lnTo>
                    <a:pt x="8135" y="56"/>
                  </a:lnTo>
                  <a:lnTo>
                    <a:pt x="8149" y="57"/>
                  </a:lnTo>
                  <a:lnTo>
                    <a:pt x="8165" y="62"/>
                  </a:lnTo>
                  <a:lnTo>
                    <a:pt x="8185" y="65"/>
                  </a:lnTo>
                  <a:lnTo>
                    <a:pt x="8197" y="69"/>
                  </a:lnTo>
                  <a:lnTo>
                    <a:pt x="8190" y="81"/>
                  </a:lnTo>
                  <a:lnTo>
                    <a:pt x="8202" y="79"/>
                  </a:lnTo>
                  <a:lnTo>
                    <a:pt x="8216" y="74"/>
                  </a:lnTo>
                  <a:lnTo>
                    <a:pt x="8234" y="72"/>
                  </a:lnTo>
                  <a:lnTo>
                    <a:pt x="8249" y="73"/>
                  </a:lnTo>
                  <a:lnTo>
                    <a:pt x="8260" y="80"/>
                  </a:lnTo>
                  <a:lnTo>
                    <a:pt x="8271" y="84"/>
                  </a:lnTo>
                  <a:lnTo>
                    <a:pt x="8290" y="91"/>
                  </a:lnTo>
                  <a:lnTo>
                    <a:pt x="8304" y="93"/>
                  </a:lnTo>
                  <a:lnTo>
                    <a:pt x="8311" y="101"/>
                  </a:lnTo>
                  <a:lnTo>
                    <a:pt x="8294" y="104"/>
                  </a:lnTo>
                  <a:lnTo>
                    <a:pt x="8271" y="100"/>
                  </a:lnTo>
                  <a:lnTo>
                    <a:pt x="8258" y="93"/>
                  </a:lnTo>
                  <a:lnTo>
                    <a:pt x="8265" y="104"/>
                  </a:lnTo>
                  <a:lnTo>
                    <a:pt x="8283" y="106"/>
                  </a:lnTo>
                  <a:lnTo>
                    <a:pt x="8301" y="108"/>
                  </a:lnTo>
                  <a:lnTo>
                    <a:pt x="8332" y="101"/>
                  </a:lnTo>
                  <a:lnTo>
                    <a:pt x="8342" y="110"/>
                  </a:lnTo>
                  <a:lnTo>
                    <a:pt x="8353" y="114"/>
                  </a:lnTo>
                  <a:lnTo>
                    <a:pt x="8364" y="116"/>
                  </a:lnTo>
                  <a:lnTo>
                    <a:pt x="8369" y="128"/>
                  </a:lnTo>
                  <a:lnTo>
                    <a:pt x="8381" y="133"/>
                  </a:lnTo>
                  <a:lnTo>
                    <a:pt x="8390" y="141"/>
                  </a:lnTo>
                  <a:lnTo>
                    <a:pt x="8398" y="130"/>
                  </a:lnTo>
                  <a:lnTo>
                    <a:pt x="8387" y="129"/>
                  </a:lnTo>
                  <a:lnTo>
                    <a:pt x="8377" y="121"/>
                  </a:lnTo>
                  <a:lnTo>
                    <a:pt x="8369" y="111"/>
                  </a:lnTo>
                  <a:lnTo>
                    <a:pt x="8357" y="104"/>
                  </a:lnTo>
                  <a:lnTo>
                    <a:pt x="8368" y="97"/>
                  </a:lnTo>
                  <a:lnTo>
                    <a:pt x="8382" y="99"/>
                  </a:lnTo>
                  <a:lnTo>
                    <a:pt x="8393" y="99"/>
                  </a:lnTo>
                  <a:lnTo>
                    <a:pt x="8416" y="98"/>
                  </a:lnTo>
                  <a:lnTo>
                    <a:pt x="8433" y="96"/>
                  </a:lnTo>
                  <a:lnTo>
                    <a:pt x="8444" y="96"/>
                  </a:lnTo>
                  <a:lnTo>
                    <a:pt x="8460" y="98"/>
                  </a:lnTo>
                  <a:lnTo>
                    <a:pt x="8472" y="100"/>
                  </a:lnTo>
                  <a:lnTo>
                    <a:pt x="8460" y="96"/>
                  </a:lnTo>
                  <a:lnTo>
                    <a:pt x="8439" y="93"/>
                  </a:lnTo>
                  <a:lnTo>
                    <a:pt x="8427" y="94"/>
                  </a:lnTo>
                  <a:lnTo>
                    <a:pt x="8416" y="95"/>
                  </a:lnTo>
                  <a:lnTo>
                    <a:pt x="8402" y="94"/>
                  </a:lnTo>
                  <a:lnTo>
                    <a:pt x="8385" y="94"/>
                  </a:lnTo>
                  <a:lnTo>
                    <a:pt x="8395" y="86"/>
                  </a:lnTo>
                  <a:lnTo>
                    <a:pt x="8411" y="78"/>
                  </a:lnTo>
                  <a:lnTo>
                    <a:pt x="8394" y="79"/>
                  </a:lnTo>
                  <a:lnTo>
                    <a:pt x="8413" y="72"/>
                  </a:lnTo>
                  <a:lnTo>
                    <a:pt x="8396" y="68"/>
                  </a:lnTo>
                  <a:lnTo>
                    <a:pt x="8385" y="67"/>
                  </a:lnTo>
                  <a:lnTo>
                    <a:pt x="8375" y="61"/>
                  </a:lnTo>
                  <a:lnTo>
                    <a:pt x="8381" y="51"/>
                  </a:lnTo>
                  <a:lnTo>
                    <a:pt x="8381" y="40"/>
                  </a:lnTo>
                  <a:lnTo>
                    <a:pt x="8374" y="31"/>
                  </a:lnTo>
                  <a:lnTo>
                    <a:pt x="8385" y="32"/>
                  </a:lnTo>
                  <a:lnTo>
                    <a:pt x="8399" y="33"/>
                  </a:lnTo>
                  <a:lnTo>
                    <a:pt x="8412" y="36"/>
                  </a:lnTo>
                  <a:lnTo>
                    <a:pt x="8426" y="39"/>
                  </a:lnTo>
                  <a:lnTo>
                    <a:pt x="8441" y="41"/>
                  </a:lnTo>
                  <a:lnTo>
                    <a:pt x="8427" y="32"/>
                  </a:lnTo>
                  <a:lnTo>
                    <a:pt x="8437" y="20"/>
                  </a:lnTo>
                  <a:lnTo>
                    <a:pt x="8455" y="20"/>
                  </a:lnTo>
                  <a:lnTo>
                    <a:pt x="8470" y="26"/>
                  </a:lnTo>
                  <a:lnTo>
                    <a:pt x="8484" y="28"/>
                  </a:lnTo>
                  <a:lnTo>
                    <a:pt x="8495" y="32"/>
                  </a:lnTo>
                  <a:lnTo>
                    <a:pt x="8505" y="39"/>
                  </a:lnTo>
                  <a:lnTo>
                    <a:pt x="8520" y="42"/>
                  </a:lnTo>
                  <a:lnTo>
                    <a:pt x="8509" y="36"/>
                  </a:lnTo>
                  <a:lnTo>
                    <a:pt x="8501" y="23"/>
                  </a:lnTo>
                  <a:lnTo>
                    <a:pt x="8491" y="17"/>
                  </a:lnTo>
                  <a:lnTo>
                    <a:pt x="8503" y="13"/>
                  </a:lnTo>
                  <a:lnTo>
                    <a:pt x="8515" y="11"/>
                  </a:lnTo>
                  <a:lnTo>
                    <a:pt x="8527" y="10"/>
                  </a:lnTo>
                  <a:lnTo>
                    <a:pt x="8539" y="10"/>
                  </a:lnTo>
                  <a:lnTo>
                    <a:pt x="8555" y="11"/>
                  </a:lnTo>
                  <a:lnTo>
                    <a:pt x="8573" y="11"/>
                  </a:lnTo>
                  <a:lnTo>
                    <a:pt x="8586" y="11"/>
                  </a:lnTo>
                  <a:lnTo>
                    <a:pt x="8599" y="11"/>
                  </a:lnTo>
                  <a:lnTo>
                    <a:pt x="8611" y="5"/>
                  </a:lnTo>
                  <a:lnTo>
                    <a:pt x="8622" y="2"/>
                  </a:lnTo>
                  <a:lnTo>
                    <a:pt x="8632" y="13"/>
                  </a:lnTo>
                  <a:lnTo>
                    <a:pt x="8638" y="3"/>
                  </a:lnTo>
                  <a:lnTo>
                    <a:pt x="8649" y="8"/>
                  </a:lnTo>
                  <a:lnTo>
                    <a:pt x="8657" y="17"/>
                  </a:lnTo>
                  <a:lnTo>
                    <a:pt x="8670" y="21"/>
                  </a:lnTo>
                  <a:lnTo>
                    <a:pt x="8662" y="12"/>
                  </a:lnTo>
                  <a:lnTo>
                    <a:pt x="8670" y="4"/>
                  </a:lnTo>
                  <a:lnTo>
                    <a:pt x="8690" y="1"/>
                  </a:lnTo>
                  <a:lnTo>
                    <a:pt x="8703" y="1"/>
                  </a:lnTo>
                  <a:lnTo>
                    <a:pt x="8717" y="0"/>
                  </a:lnTo>
                  <a:lnTo>
                    <a:pt x="8730" y="1"/>
                  </a:lnTo>
                  <a:lnTo>
                    <a:pt x="8743" y="1"/>
                  </a:lnTo>
                  <a:lnTo>
                    <a:pt x="8756" y="1"/>
                  </a:lnTo>
                  <a:lnTo>
                    <a:pt x="8769" y="2"/>
                  </a:lnTo>
                  <a:lnTo>
                    <a:pt x="8781" y="6"/>
                  </a:lnTo>
                  <a:lnTo>
                    <a:pt x="8793" y="3"/>
                  </a:lnTo>
                  <a:lnTo>
                    <a:pt x="8805" y="4"/>
                  </a:lnTo>
                  <a:lnTo>
                    <a:pt x="8823" y="8"/>
                  </a:lnTo>
                  <a:lnTo>
                    <a:pt x="8834" y="9"/>
                  </a:lnTo>
                  <a:lnTo>
                    <a:pt x="8846" y="9"/>
                  </a:lnTo>
                  <a:lnTo>
                    <a:pt x="8858" y="8"/>
                  </a:lnTo>
                  <a:lnTo>
                    <a:pt x="8869" y="4"/>
                  </a:lnTo>
                  <a:lnTo>
                    <a:pt x="8890" y="4"/>
                  </a:lnTo>
                  <a:lnTo>
                    <a:pt x="8906" y="5"/>
                  </a:lnTo>
                  <a:lnTo>
                    <a:pt x="8918" y="7"/>
                  </a:lnTo>
                  <a:lnTo>
                    <a:pt x="8935" y="11"/>
                  </a:lnTo>
                  <a:lnTo>
                    <a:pt x="8950" y="15"/>
                  </a:lnTo>
                  <a:lnTo>
                    <a:pt x="8961" y="22"/>
                  </a:lnTo>
                  <a:lnTo>
                    <a:pt x="8973" y="19"/>
                  </a:lnTo>
                  <a:lnTo>
                    <a:pt x="8989" y="18"/>
                  </a:lnTo>
                  <a:lnTo>
                    <a:pt x="9000" y="22"/>
                  </a:lnTo>
                  <a:lnTo>
                    <a:pt x="8989" y="24"/>
                  </a:lnTo>
                  <a:lnTo>
                    <a:pt x="8976" y="23"/>
                  </a:lnTo>
                  <a:lnTo>
                    <a:pt x="8987" y="31"/>
                  </a:lnTo>
                  <a:lnTo>
                    <a:pt x="8999" y="33"/>
                  </a:lnTo>
                  <a:lnTo>
                    <a:pt x="9010" y="34"/>
                  </a:lnTo>
                  <a:lnTo>
                    <a:pt x="9022" y="32"/>
                  </a:lnTo>
                  <a:lnTo>
                    <a:pt x="9010" y="30"/>
                  </a:lnTo>
                  <a:lnTo>
                    <a:pt x="9021" y="25"/>
                  </a:lnTo>
                  <a:lnTo>
                    <a:pt x="9033" y="24"/>
                  </a:lnTo>
                  <a:lnTo>
                    <a:pt x="9067" y="25"/>
                  </a:lnTo>
                  <a:lnTo>
                    <a:pt x="9087" y="28"/>
                  </a:lnTo>
                  <a:lnTo>
                    <a:pt x="9104" y="32"/>
                  </a:lnTo>
                  <a:lnTo>
                    <a:pt x="9116" y="35"/>
                  </a:lnTo>
                  <a:lnTo>
                    <a:pt x="9133" y="38"/>
                  </a:lnTo>
                  <a:lnTo>
                    <a:pt x="9143" y="43"/>
                  </a:lnTo>
                  <a:lnTo>
                    <a:pt x="9155" y="46"/>
                  </a:lnTo>
                  <a:lnTo>
                    <a:pt x="9167" y="52"/>
                  </a:lnTo>
                  <a:lnTo>
                    <a:pt x="9152" y="51"/>
                  </a:lnTo>
                  <a:lnTo>
                    <a:pt x="9141" y="52"/>
                  </a:lnTo>
                  <a:lnTo>
                    <a:pt x="9153" y="52"/>
                  </a:lnTo>
                  <a:lnTo>
                    <a:pt x="9167" y="53"/>
                  </a:lnTo>
                  <a:lnTo>
                    <a:pt x="9156" y="58"/>
                  </a:lnTo>
                  <a:lnTo>
                    <a:pt x="9141" y="66"/>
                  </a:lnTo>
                  <a:lnTo>
                    <a:pt x="9130" y="69"/>
                  </a:lnTo>
                  <a:lnTo>
                    <a:pt x="9118" y="70"/>
                  </a:lnTo>
                  <a:lnTo>
                    <a:pt x="9099" y="75"/>
                  </a:lnTo>
                  <a:lnTo>
                    <a:pt x="9084" y="78"/>
                  </a:lnTo>
                  <a:lnTo>
                    <a:pt x="9066" y="77"/>
                  </a:lnTo>
                  <a:lnTo>
                    <a:pt x="9054" y="78"/>
                  </a:lnTo>
                  <a:lnTo>
                    <a:pt x="9038" y="78"/>
                  </a:lnTo>
                  <a:lnTo>
                    <a:pt x="9024" y="78"/>
                  </a:lnTo>
                  <a:lnTo>
                    <a:pt x="8998" y="75"/>
                  </a:lnTo>
                  <a:lnTo>
                    <a:pt x="8987" y="73"/>
                  </a:lnTo>
                  <a:lnTo>
                    <a:pt x="8976" y="73"/>
                  </a:lnTo>
                  <a:lnTo>
                    <a:pt x="8960" y="72"/>
                  </a:lnTo>
                  <a:lnTo>
                    <a:pt x="8949" y="72"/>
                  </a:lnTo>
                  <a:lnTo>
                    <a:pt x="8937" y="72"/>
                  </a:lnTo>
                  <a:lnTo>
                    <a:pt x="8921" y="73"/>
                  </a:lnTo>
                  <a:lnTo>
                    <a:pt x="8905" y="73"/>
                  </a:lnTo>
                  <a:lnTo>
                    <a:pt x="8888" y="74"/>
                  </a:lnTo>
                  <a:lnTo>
                    <a:pt x="8868" y="76"/>
                  </a:lnTo>
                  <a:lnTo>
                    <a:pt x="8857" y="82"/>
                  </a:lnTo>
                  <a:lnTo>
                    <a:pt x="8838" y="82"/>
                  </a:lnTo>
                  <a:lnTo>
                    <a:pt x="8823" y="86"/>
                  </a:lnTo>
                  <a:lnTo>
                    <a:pt x="8810" y="89"/>
                  </a:lnTo>
                  <a:lnTo>
                    <a:pt x="8795" y="92"/>
                  </a:lnTo>
                  <a:lnTo>
                    <a:pt x="8782" y="92"/>
                  </a:lnTo>
                  <a:lnTo>
                    <a:pt x="8770" y="89"/>
                  </a:lnTo>
                  <a:lnTo>
                    <a:pt x="8758" y="86"/>
                  </a:lnTo>
                  <a:lnTo>
                    <a:pt x="8744" y="83"/>
                  </a:lnTo>
                  <a:lnTo>
                    <a:pt x="8732" y="81"/>
                  </a:lnTo>
                  <a:lnTo>
                    <a:pt x="8713" y="78"/>
                  </a:lnTo>
                  <a:lnTo>
                    <a:pt x="8700" y="76"/>
                  </a:lnTo>
                  <a:lnTo>
                    <a:pt x="8714" y="81"/>
                  </a:lnTo>
                  <a:lnTo>
                    <a:pt x="8742" y="85"/>
                  </a:lnTo>
                  <a:lnTo>
                    <a:pt x="8757" y="93"/>
                  </a:lnTo>
                  <a:lnTo>
                    <a:pt x="8745" y="97"/>
                  </a:lnTo>
                  <a:lnTo>
                    <a:pt x="8733" y="97"/>
                  </a:lnTo>
                  <a:lnTo>
                    <a:pt x="8722" y="100"/>
                  </a:lnTo>
                  <a:lnTo>
                    <a:pt x="8707" y="101"/>
                  </a:lnTo>
                  <a:lnTo>
                    <a:pt x="8693" y="102"/>
                  </a:lnTo>
                  <a:lnTo>
                    <a:pt x="8678" y="105"/>
                  </a:lnTo>
                  <a:lnTo>
                    <a:pt x="8664" y="111"/>
                  </a:lnTo>
                  <a:lnTo>
                    <a:pt x="8642" y="110"/>
                  </a:lnTo>
                  <a:lnTo>
                    <a:pt x="8621" y="111"/>
                  </a:lnTo>
                  <a:lnTo>
                    <a:pt x="8603" y="112"/>
                  </a:lnTo>
                  <a:lnTo>
                    <a:pt x="8579" y="114"/>
                  </a:lnTo>
                  <a:lnTo>
                    <a:pt x="8590" y="116"/>
                  </a:lnTo>
                  <a:lnTo>
                    <a:pt x="8580" y="123"/>
                  </a:lnTo>
                  <a:lnTo>
                    <a:pt x="8575" y="134"/>
                  </a:lnTo>
                  <a:lnTo>
                    <a:pt x="8589" y="130"/>
                  </a:lnTo>
                  <a:lnTo>
                    <a:pt x="8599" y="120"/>
                  </a:lnTo>
                  <a:lnTo>
                    <a:pt x="8609" y="115"/>
                  </a:lnTo>
                  <a:lnTo>
                    <a:pt x="8629" y="114"/>
                  </a:lnTo>
                  <a:lnTo>
                    <a:pt x="8640" y="114"/>
                  </a:lnTo>
                  <a:lnTo>
                    <a:pt x="8659" y="115"/>
                  </a:lnTo>
                  <a:lnTo>
                    <a:pt x="8671" y="115"/>
                  </a:lnTo>
                  <a:lnTo>
                    <a:pt x="8682" y="121"/>
                  </a:lnTo>
                  <a:lnTo>
                    <a:pt x="8672" y="131"/>
                  </a:lnTo>
                  <a:lnTo>
                    <a:pt x="8677" y="145"/>
                  </a:lnTo>
                  <a:lnTo>
                    <a:pt x="8670" y="136"/>
                  </a:lnTo>
                  <a:lnTo>
                    <a:pt x="8685" y="128"/>
                  </a:lnTo>
                  <a:lnTo>
                    <a:pt x="8682" y="116"/>
                  </a:lnTo>
                  <a:lnTo>
                    <a:pt x="8695" y="109"/>
                  </a:lnTo>
                  <a:lnTo>
                    <a:pt x="8714" y="107"/>
                  </a:lnTo>
                  <a:lnTo>
                    <a:pt x="8725" y="105"/>
                  </a:lnTo>
                  <a:lnTo>
                    <a:pt x="8738" y="106"/>
                  </a:lnTo>
                  <a:lnTo>
                    <a:pt x="8753" y="105"/>
                  </a:lnTo>
                  <a:lnTo>
                    <a:pt x="8765" y="104"/>
                  </a:lnTo>
                  <a:lnTo>
                    <a:pt x="8784" y="102"/>
                  </a:lnTo>
                  <a:lnTo>
                    <a:pt x="8797" y="102"/>
                  </a:lnTo>
                  <a:lnTo>
                    <a:pt x="8804" y="112"/>
                  </a:lnTo>
                  <a:lnTo>
                    <a:pt x="8810" y="102"/>
                  </a:lnTo>
                  <a:lnTo>
                    <a:pt x="8823" y="99"/>
                  </a:lnTo>
                  <a:lnTo>
                    <a:pt x="8837" y="95"/>
                  </a:lnTo>
                  <a:lnTo>
                    <a:pt x="8850" y="91"/>
                  </a:lnTo>
                  <a:lnTo>
                    <a:pt x="8863" y="88"/>
                  </a:lnTo>
                  <a:lnTo>
                    <a:pt x="8879" y="88"/>
                  </a:lnTo>
                  <a:lnTo>
                    <a:pt x="8891" y="83"/>
                  </a:lnTo>
                  <a:lnTo>
                    <a:pt x="8913" y="80"/>
                  </a:lnTo>
                  <a:lnTo>
                    <a:pt x="8925" y="80"/>
                  </a:lnTo>
                  <a:lnTo>
                    <a:pt x="8942" y="79"/>
                  </a:lnTo>
                  <a:lnTo>
                    <a:pt x="8967" y="81"/>
                  </a:lnTo>
                  <a:lnTo>
                    <a:pt x="8984" y="84"/>
                  </a:lnTo>
                  <a:lnTo>
                    <a:pt x="9002" y="86"/>
                  </a:lnTo>
                  <a:lnTo>
                    <a:pt x="9012" y="92"/>
                  </a:lnTo>
                  <a:lnTo>
                    <a:pt x="9024" y="88"/>
                  </a:lnTo>
                  <a:lnTo>
                    <a:pt x="9046" y="89"/>
                  </a:lnTo>
                  <a:lnTo>
                    <a:pt x="9066" y="90"/>
                  </a:lnTo>
                  <a:lnTo>
                    <a:pt x="9098" y="92"/>
                  </a:lnTo>
                  <a:lnTo>
                    <a:pt x="9113" y="88"/>
                  </a:lnTo>
                  <a:lnTo>
                    <a:pt x="9124" y="85"/>
                  </a:lnTo>
                  <a:lnTo>
                    <a:pt x="9136" y="83"/>
                  </a:lnTo>
                  <a:lnTo>
                    <a:pt x="9157" y="80"/>
                  </a:lnTo>
                  <a:lnTo>
                    <a:pt x="9170" y="77"/>
                  </a:lnTo>
                  <a:lnTo>
                    <a:pt x="9183" y="76"/>
                  </a:lnTo>
                  <a:lnTo>
                    <a:pt x="9194" y="74"/>
                  </a:lnTo>
                  <a:lnTo>
                    <a:pt x="9207" y="76"/>
                  </a:lnTo>
                  <a:lnTo>
                    <a:pt x="9217" y="83"/>
                  </a:lnTo>
                  <a:lnTo>
                    <a:pt x="9210" y="94"/>
                  </a:lnTo>
                  <a:lnTo>
                    <a:pt x="9224" y="99"/>
                  </a:lnTo>
                  <a:lnTo>
                    <a:pt x="9216" y="108"/>
                  </a:lnTo>
                  <a:lnTo>
                    <a:pt x="9206" y="115"/>
                  </a:lnTo>
                  <a:lnTo>
                    <a:pt x="9193" y="119"/>
                  </a:lnTo>
                  <a:lnTo>
                    <a:pt x="9178" y="122"/>
                  </a:lnTo>
                  <a:lnTo>
                    <a:pt x="9192" y="122"/>
                  </a:lnTo>
                  <a:lnTo>
                    <a:pt x="9203" y="120"/>
                  </a:lnTo>
                  <a:lnTo>
                    <a:pt x="9194" y="127"/>
                  </a:lnTo>
                  <a:lnTo>
                    <a:pt x="9185" y="133"/>
                  </a:lnTo>
                  <a:lnTo>
                    <a:pt x="9173" y="137"/>
                  </a:lnTo>
                  <a:lnTo>
                    <a:pt x="9158" y="137"/>
                  </a:lnTo>
                  <a:lnTo>
                    <a:pt x="9171" y="139"/>
                  </a:lnTo>
                  <a:lnTo>
                    <a:pt x="9182" y="136"/>
                  </a:lnTo>
                  <a:lnTo>
                    <a:pt x="9195" y="131"/>
                  </a:lnTo>
                  <a:lnTo>
                    <a:pt x="9210" y="128"/>
                  </a:lnTo>
                  <a:lnTo>
                    <a:pt x="9222" y="124"/>
                  </a:lnTo>
                  <a:lnTo>
                    <a:pt x="9233" y="117"/>
                  </a:lnTo>
                  <a:lnTo>
                    <a:pt x="9246" y="117"/>
                  </a:lnTo>
                  <a:lnTo>
                    <a:pt x="9257" y="121"/>
                  </a:lnTo>
                  <a:lnTo>
                    <a:pt x="9266" y="115"/>
                  </a:lnTo>
                  <a:lnTo>
                    <a:pt x="9280" y="116"/>
                  </a:lnTo>
                  <a:lnTo>
                    <a:pt x="9268" y="121"/>
                  </a:lnTo>
                  <a:lnTo>
                    <a:pt x="9277" y="130"/>
                  </a:lnTo>
                  <a:lnTo>
                    <a:pt x="9269" y="139"/>
                  </a:lnTo>
                  <a:lnTo>
                    <a:pt x="9281" y="138"/>
                  </a:lnTo>
                  <a:lnTo>
                    <a:pt x="9290" y="129"/>
                  </a:lnTo>
                  <a:lnTo>
                    <a:pt x="9303" y="125"/>
                  </a:lnTo>
                  <a:lnTo>
                    <a:pt x="9314" y="127"/>
                  </a:lnTo>
                  <a:lnTo>
                    <a:pt x="9324" y="134"/>
                  </a:lnTo>
                  <a:lnTo>
                    <a:pt x="9335" y="136"/>
                  </a:lnTo>
                  <a:lnTo>
                    <a:pt x="9348" y="138"/>
                  </a:lnTo>
                  <a:lnTo>
                    <a:pt x="9358" y="135"/>
                  </a:lnTo>
                  <a:lnTo>
                    <a:pt x="9371" y="141"/>
                  </a:lnTo>
                  <a:lnTo>
                    <a:pt x="9386" y="145"/>
                  </a:lnTo>
                  <a:lnTo>
                    <a:pt x="9403" y="151"/>
                  </a:lnTo>
                  <a:lnTo>
                    <a:pt x="9419" y="158"/>
                  </a:lnTo>
                  <a:lnTo>
                    <a:pt x="9430" y="165"/>
                  </a:lnTo>
                  <a:lnTo>
                    <a:pt x="9422" y="173"/>
                  </a:lnTo>
                  <a:lnTo>
                    <a:pt x="9410" y="177"/>
                  </a:lnTo>
                  <a:lnTo>
                    <a:pt x="9400" y="183"/>
                  </a:lnTo>
                  <a:lnTo>
                    <a:pt x="9384" y="186"/>
                  </a:lnTo>
                  <a:lnTo>
                    <a:pt x="9374" y="190"/>
                  </a:lnTo>
                  <a:lnTo>
                    <a:pt x="9362" y="206"/>
                  </a:lnTo>
                  <a:lnTo>
                    <a:pt x="9346" y="210"/>
                  </a:lnTo>
                  <a:lnTo>
                    <a:pt x="9334" y="213"/>
                  </a:lnTo>
                  <a:lnTo>
                    <a:pt x="9320" y="215"/>
                  </a:lnTo>
                  <a:lnTo>
                    <a:pt x="9306" y="214"/>
                  </a:lnTo>
                  <a:lnTo>
                    <a:pt x="9295" y="215"/>
                  </a:lnTo>
                  <a:lnTo>
                    <a:pt x="9279" y="215"/>
                  </a:lnTo>
                  <a:lnTo>
                    <a:pt x="9260" y="219"/>
                  </a:lnTo>
                  <a:lnTo>
                    <a:pt x="9249" y="223"/>
                  </a:lnTo>
                  <a:lnTo>
                    <a:pt x="9237" y="228"/>
                  </a:lnTo>
                  <a:lnTo>
                    <a:pt x="9222" y="232"/>
                  </a:lnTo>
                  <a:lnTo>
                    <a:pt x="9210" y="234"/>
                  </a:lnTo>
                  <a:lnTo>
                    <a:pt x="9197" y="234"/>
                  </a:lnTo>
                  <a:lnTo>
                    <a:pt x="9183" y="235"/>
                  </a:lnTo>
                  <a:lnTo>
                    <a:pt x="9169" y="234"/>
                  </a:lnTo>
                  <a:lnTo>
                    <a:pt x="9153" y="233"/>
                  </a:lnTo>
                  <a:lnTo>
                    <a:pt x="9129" y="231"/>
                  </a:lnTo>
                  <a:lnTo>
                    <a:pt x="9113" y="230"/>
                  </a:lnTo>
                  <a:lnTo>
                    <a:pt x="9094" y="229"/>
                  </a:lnTo>
                  <a:lnTo>
                    <a:pt x="9074" y="228"/>
                  </a:lnTo>
                  <a:lnTo>
                    <a:pt x="9062" y="228"/>
                  </a:lnTo>
                  <a:lnTo>
                    <a:pt x="9045" y="229"/>
                  </a:lnTo>
                  <a:lnTo>
                    <a:pt x="9030" y="230"/>
                  </a:lnTo>
                  <a:lnTo>
                    <a:pt x="9012" y="230"/>
                  </a:lnTo>
                  <a:lnTo>
                    <a:pt x="8995" y="231"/>
                  </a:lnTo>
                  <a:lnTo>
                    <a:pt x="8983" y="233"/>
                  </a:lnTo>
                  <a:lnTo>
                    <a:pt x="8966" y="235"/>
                  </a:lnTo>
                  <a:lnTo>
                    <a:pt x="8941" y="237"/>
                  </a:lnTo>
                  <a:lnTo>
                    <a:pt x="8921" y="237"/>
                  </a:lnTo>
                  <a:lnTo>
                    <a:pt x="8909" y="234"/>
                  </a:lnTo>
                  <a:lnTo>
                    <a:pt x="8909" y="246"/>
                  </a:lnTo>
                  <a:lnTo>
                    <a:pt x="8892" y="249"/>
                  </a:lnTo>
                  <a:lnTo>
                    <a:pt x="8881" y="252"/>
                  </a:lnTo>
                  <a:lnTo>
                    <a:pt x="8869" y="254"/>
                  </a:lnTo>
                  <a:lnTo>
                    <a:pt x="8858" y="256"/>
                  </a:lnTo>
                  <a:lnTo>
                    <a:pt x="8840" y="260"/>
                  </a:lnTo>
                  <a:lnTo>
                    <a:pt x="8827" y="263"/>
                  </a:lnTo>
                  <a:lnTo>
                    <a:pt x="8814" y="267"/>
                  </a:lnTo>
                  <a:lnTo>
                    <a:pt x="8802" y="270"/>
                  </a:lnTo>
                  <a:lnTo>
                    <a:pt x="8791" y="273"/>
                  </a:lnTo>
                  <a:lnTo>
                    <a:pt x="8772" y="279"/>
                  </a:lnTo>
                  <a:lnTo>
                    <a:pt x="8752" y="284"/>
                  </a:lnTo>
                  <a:lnTo>
                    <a:pt x="8742" y="289"/>
                  </a:lnTo>
                  <a:lnTo>
                    <a:pt x="8750" y="298"/>
                  </a:lnTo>
                  <a:lnTo>
                    <a:pt x="8749" y="309"/>
                  </a:lnTo>
                  <a:lnTo>
                    <a:pt x="8763" y="313"/>
                  </a:lnTo>
                  <a:lnTo>
                    <a:pt x="8778" y="312"/>
                  </a:lnTo>
                  <a:lnTo>
                    <a:pt x="8785" y="303"/>
                  </a:lnTo>
                  <a:lnTo>
                    <a:pt x="8795" y="298"/>
                  </a:lnTo>
                  <a:lnTo>
                    <a:pt x="8810" y="291"/>
                  </a:lnTo>
                  <a:lnTo>
                    <a:pt x="8823" y="287"/>
                  </a:lnTo>
                  <a:lnTo>
                    <a:pt x="8843" y="284"/>
                  </a:lnTo>
                  <a:lnTo>
                    <a:pt x="8867" y="279"/>
                  </a:lnTo>
                  <a:lnTo>
                    <a:pt x="8879" y="277"/>
                  </a:lnTo>
                  <a:lnTo>
                    <a:pt x="8892" y="274"/>
                  </a:lnTo>
                  <a:lnTo>
                    <a:pt x="8907" y="271"/>
                  </a:lnTo>
                  <a:lnTo>
                    <a:pt x="8924" y="269"/>
                  </a:lnTo>
                  <a:lnTo>
                    <a:pt x="8936" y="267"/>
                  </a:lnTo>
                  <a:lnTo>
                    <a:pt x="8936" y="279"/>
                  </a:lnTo>
                  <a:lnTo>
                    <a:pt x="8952" y="272"/>
                  </a:lnTo>
                  <a:lnTo>
                    <a:pt x="8964" y="265"/>
                  </a:lnTo>
                  <a:lnTo>
                    <a:pt x="8977" y="260"/>
                  </a:lnTo>
                  <a:lnTo>
                    <a:pt x="8989" y="260"/>
                  </a:lnTo>
                  <a:lnTo>
                    <a:pt x="9002" y="257"/>
                  </a:lnTo>
                  <a:lnTo>
                    <a:pt x="9027" y="255"/>
                  </a:lnTo>
                  <a:lnTo>
                    <a:pt x="9046" y="253"/>
                  </a:lnTo>
                  <a:lnTo>
                    <a:pt x="9064" y="253"/>
                  </a:lnTo>
                  <a:lnTo>
                    <a:pt x="9078" y="253"/>
                  </a:lnTo>
                  <a:lnTo>
                    <a:pt x="9095" y="253"/>
                  </a:lnTo>
                  <a:lnTo>
                    <a:pt x="9113" y="254"/>
                  </a:lnTo>
                  <a:lnTo>
                    <a:pt x="9136" y="255"/>
                  </a:lnTo>
                  <a:lnTo>
                    <a:pt x="9151" y="255"/>
                  </a:lnTo>
                  <a:lnTo>
                    <a:pt x="9162" y="255"/>
                  </a:lnTo>
                  <a:lnTo>
                    <a:pt x="9182" y="257"/>
                  </a:lnTo>
                  <a:lnTo>
                    <a:pt x="9196" y="257"/>
                  </a:lnTo>
                  <a:lnTo>
                    <a:pt x="9208" y="258"/>
                  </a:lnTo>
                  <a:lnTo>
                    <a:pt x="9226" y="259"/>
                  </a:lnTo>
                  <a:lnTo>
                    <a:pt x="9237" y="261"/>
                  </a:lnTo>
                  <a:lnTo>
                    <a:pt x="9232" y="272"/>
                  </a:lnTo>
                  <a:lnTo>
                    <a:pt x="9236" y="290"/>
                  </a:lnTo>
                  <a:lnTo>
                    <a:pt x="9225" y="297"/>
                  </a:lnTo>
                  <a:lnTo>
                    <a:pt x="9214" y="301"/>
                  </a:lnTo>
                  <a:lnTo>
                    <a:pt x="9179" y="312"/>
                  </a:lnTo>
                  <a:lnTo>
                    <a:pt x="9164" y="316"/>
                  </a:lnTo>
                  <a:lnTo>
                    <a:pt x="9154" y="319"/>
                  </a:lnTo>
                  <a:lnTo>
                    <a:pt x="9132" y="325"/>
                  </a:lnTo>
                  <a:lnTo>
                    <a:pt x="9118" y="329"/>
                  </a:lnTo>
                  <a:lnTo>
                    <a:pt x="9107" y="332"/>
                  </a:lnTo>
                  <a:lnTo>
                    <a:pt x="9117" y="337"/>
                  </a:lnTo>
                  <a:lnTo>
                    <a:pt x="9106" y="341"/>
                  </a:lnTo>
                  <a:lnTo>
                    <a:pt x="9123" y="347"/>
                  </a:lnTo>
                  <a:lnTo>
                    <a:pt x="9134" y="345"/>
                  </a:lnTo>
                  <a:lnTo>
                    <a:pt x="9148" y="340"/>
                  </a:lnTo>
                  <a:lnTo>
                    <a:pt x="9169" y="333"/>
                  </a:lnTo>
                  <a:lnTo>
                    <a:pt x="9180" y="331"/>
                  </a:lnTo>
                  <a:lnTo>
                    <a:pt x="9191" y="329"/>
                  </a:lnTo>
                  <a:lnTo>
                    <a:pt x="9212" y="323"/>
                  </a:lnTo>
                  <a:lnTo>
                    <a:pt x="9224" y="320"/>
                  </a:lnTo>
                  <a:lnTo>
                    <a:pt x="9235" y="318"/>
                  </a:lnTo>
                  <a:lnTo>
                    <a:pt x="9251" y="315"/>
                  </a:lnTo>
                  <a:lnTo>
                    <a:pt x="9264" y="320"/>
                  </a:lnTo>
                  <a:lnTo>
                    <a:pt x="9255" y="313"/>
                  </a:lnTo>
                  <a:lnTo>
                    <a:pt x="9270" y="307"/>
                  </a:lnTo>
                  <a:lnTo>
                    <a:pt x="9281" y="305"/>
                  </a:lnTo>
                  <a:lnTo>
                    <a:pt x="9292" y="304"/>
                  </a:lnTo>
                  <a:lnTo>
                    <a:pt x="9307" y="307"/>
                  </a:lnTo>
                  <a:lnTo>
                    <a:pt x="9317" y="302"/>
                  </a:lnTo>
                  <a:lnTo>
                    <a:pt x="9312" y="291"/>
                  </a:lnTo>
                  <a:lnTo>
                    <a:pt x="9313" y="279"/>
                  </a:lnTo>
                  <a:lnTo>
                    <a:pt x="9314" y="266"/>
                  </a:lnTo>
                  <a:lnTo>
                    <a:pt x="9324" y="258"/>
                  </a:lnTo>
                  <a:lnTo>
                    <a:pt x="9337" y="258"/>
                  </a:lnTo>
                  <a:lnTo>
                    <a:pt x="9350" y="255"/>
                  </a:lnTo>
                  <a:lnTo>
                    <a:pt x="9369" y="251"/>
                  </a:lnTo>
                  <a:lnTo>
                    <a:pt x="9386" y="251"/>
                  </a:lnTo>
                  <a:lnTo>
                    <a:pt x="9398" y="251"/>
                  </a:lnTo>
                  <a:lnTo>
                    <a:pt x="9410" y="249"/>
                  </a:lnTo>
                  <a:lnTo>
                    <a:pt x="9424" y="248"/>
                  </a:lnTo>
                  <a:lnTo>
                    <a:pt x="9435" y="248"/>
                  </a:lnTo>
                  <a:lnTo>
                    <a:pt x="9442" y="258"/>
                  </a:lnTo>
                  <a:lnTo>
                    <a:pt x="9450" y="269"/>
                  </a:lnTo>
                  <a:lnTo>
                    <a:pt x="9451" y="284"/>
                  </a:lnTo>
                  <a:lnTo>
                    <a:pt x="9451" y="296"/>
                  </a:lnTo>
                  <a:lnTo>
                    <a:pt x="9446" y="307"/>
                  </a:lnTo>
                  <a:lnTo>
                    <a:pt x="9442" y="323"/>
                  </a:lnTo>
                  <a:lnTo>
                    <a:pt x="9436" y="336"/>
                  </a:lnTo>
                  <a:lnTo>
                    <a:pt x="9427" y="347"/>
                  </a:lnTo>
                  <a:lnTo>
                    <a:pt x="9419" y="356"/>
                  </a:lnTo>
                  <a:lnTo>
                    <a:pt x="9410" y="364"/>
                  </a:lnTo>
                  <a:lnTo>
                    <a:pt x="9397" y="369"/>
                  </a:lnTo>
                  <a:lnTo>
                    <a:pt x="9384" y="373"/>
                  </a:lnTo>
                  <a:lnTo>
                    <a:pt x="9376" y="382"/>
                  </a:lnTo>
                  <a:lnTo>
                    <a:pt x="9365" y="395"/>
                  </a:lnTo>
                  <a:lnTo>
                    <a:pt x="9354" y="398"/>
                  </a:lnTo>
                  <a:lnTo>
                    <a:pt x="9340" y="399"/>
                  </a:lnTo>
                  <a:lnTo>
                    <a:pt x="9351" y="400"/>
                  </a:lnTo>
                  <a:lnTo>
                    <a:pt x="9344" y="411"/>
                  </a:lnTo>
                  <a:lnTo>
                    <a:pt x="9326" y="420"/>
                  </a:lnTo>
                  <a:lnTo>
                    <a:pt x="9316" y="427"/>
                  </a:lnTo>
                  <a:lnTo>
                    <a:pt x="9321" y="438"/>
                  </a:lnTo>
                  <a:lnTo>
                    <a:pt x="9312" y="445"/>
                  </a:lnTo>
                  <a:lnTo>
                    <a:pt x="9300" y="452"/>
                  </a:lnTo>
                  <a:lnTo>
                    <a:pt x="9289" y="455"/>
                  </a:lnTo>
                  <a:lnTo>
                    <a:pt x="9301" y="454"/>
                  </a:lnTo>
                  <a:lnTo>
                    <a:pt x="9282" y="462"/>
                  </a:lnTo>
                  <a:lnTo>
                    <a:pt x="9275" y="473"/>
                  </a:lnTo>
                  <a:lnTo>
                    <a:pt x="9287" y="472"/>
                  </a:lnTo>
                  <a:lnTo>
                    <a:pt x="9298" y="467"/>
                  </a:lnTo>
                  <a:lnTo>
                    <a:pt x="9311" y="462"/>
                  </a:lnTo>
                  <a:lnTo>
                    <a:pt x="9329" y="452"/>
                  </a:lnTo>
                  <a:lnTo>
                    <a:pt x="9335" y="443"/>
                  </a:lnTo>
                  <a:lnTo>
                    <a:pt x="9335" y="430"/>
                  </a:lnTo>
                  <a:lnTo>
                    <a:pt x="9349" y="428"/>
                  </a:lnTo>
                  <a:lnTo>
                    <a:pt x="9366" y="423"/>
                  </a:lnTo>
                  <a:lnTo>
                    <a:pt x="9386" y="416"/>
                  </a:lnTo>
                  <a:lnTo>
                    <a:pt x="9397" y="405"/>
                  </a:lnTo>
                  <a:lnTo>
                    <a:pt x="9408" y="400"/>
                  </a:lnTo>
                  <a:lnTo>
                    <a:pt x="9419" y="392"/>
                  </a:lnTo>
                  <a:lnTo>
                    <a:pt x="9429" y="386"/>
                  </a:lnTo>
                  <a:lnTo>
                    <a:pt x="9442" y="383"/>
                  </a:lnTo>
                  <a:lnTo>
                    <a:pt x="9453" y="378"/>
                  </a:lnTo>
                  <a:lnTo>
                    <a:pt x="9466" y="371"/>
                  </a:lnTo>
                  <a:lnTo>
                    <a:pt x="9472" y="360"/>
                  </a:lnTo>
                  <a:lnTo>
                    <a:pt x="9484" y="352"/>
                  </a:lnTo>
                  <a:lnTo>
                    <a:pt x="9497" y="345"/>
                  </a:lnTo>
                  <a:lnTo>
                    <a:pt x="9509" y="338"/>
                  </a:lnTo>
                  <a:lnTo>
                    <a:pt x="9522" y="326"/>
                  </a:lnTo>
                  <a:lnTo>
                    <a:pt x="9511" y="329"/>
                  </a:lnTo>
                  <a:lnTo>
                    <a:pt x="9520" y="322"/>
                  </a:lnTo>
                  <a:lnTo>
                    <a:pt x="9511" y="313"/>
                  </a:lnTo>
                  <a:lnTo>
                    <a:pt x="9524" y="310"/>
                  </a:lnTo>
                  <a:lnTo>
                    <a:pt x="9535" y="313"/>
                  </a:lnTo>
                  <a:lnTo>
                    <a:pt x="9544" y="321"/>
                  </a:lnTo>
                  <a:lnTo>
                    <a:pt x="9555" y="320"/>
                  </a:lnTo>
                  <a:lnTo>
                    <a:pt x="9545" y="327"/>
                  </a:lnTo>
                  <a:lnTo>
                    <a:pt x="9534" y="328"/>
                  </a:lnTo>
                  <a:lnTo>
                    <a:pt x="9552" y="326"/>
                  </a:lnTo>
                  <a:lnTo>
                    <a:pt x="9564" y="324"/>
                  </a:lnTo>
                  <a:lnTo>
                    <a:pt x="9575" y="321"/>
                  </a:lnTo>
                  <a:lnTo>
                    <a:pt x="9563" y="328"/>
                  </a:lnTo>
                  <a:lnTo>
                    <a:pt x="9553" y="334"/>
                  </a:lnTo>
                  <a:lnTo>
                    <a:pt x="9552" y="346"/>
                  </a:lnTo>
                  <a:lnTo>
                    <a:pt x="9544" y="355"/>
                  </a:lnTo>
                  <a:lnTo>
                    <a:pt x="9557" y="356"/>
                  </a:lnTo>
                  <a:lnTo>
                    <a:pt x="9568" y="350"/>
                  </a:lnTo>
                  <a:lnTo>
                    <a:pt x="9578" y="344"/>
                  </a:lnTo>
                  <a:lnTo>
                    <a:pt x="9592" y="340"/>
                  </a:lnTo>
                  <a:lnTo>
                    <a:pt x="9603" y="338"/>
                  </a:lnTo>
                  <a:lnTo>
                    <a:pt x="9616" y="342"/>
                  </a:lnTo>
                  <a:lnTo>
                    <a:pt x="9629" y="341"/>
                  </a:lnTo>
                  <a:lnTo>
                    <a:pt x="9636" y="350"/>
                  </a:lnTo>
                  <a:lnTo>
                    <a:pt x="9646" y="344"/>
                  </a:lnTo>
                  <a:lnTo>
                    <a:pt x="9656" y="350"/>
                  </a:lnTo>
                  <a:lnTo>
                    <a:pt x="9664" y="358"/>
                  </a:lnTo>
                  <a:lnTo>
                    <a:pt x="9681" y="354"/>
                  </a:lnTo>
                  <a:lnTo>
                    <a:pt x="9682" y="343"/>
                  </a:lnTo>
                  <a:lnTo>
                    <a:pt x="9693" y="342"/>
                  </a:lnTo>
                  <a:lnTo>
                    <a:pt x="9699" y="333"/>
                  </a:lnTo>
                  <a:lnTo>
                    <a:pt x="9711" y="334"/>
                  </a:lnTo>
                  <a:lnTo>
                    <a:pt x="9699" y="330"/>
                  </a:lnTo>
                  <a:lnTo>
                    <a:pt x="9703" y="318"/>
                  </a:lnTo>
                  <a:lnTo>
                    <a:pt x="9714" y="315"/>
                  </a:lnTo>
                  <a:lnTo>
                    <a:pt x="9725" y="320"/>
                  </a:lnTo>
                  <a:lnTo>
                    <a:pt x="9725" y="307"/>
                  </a:lnTo>
                  <a:lnTo>
                    <a:pt x="9726" y="294"/>
                  </a:lnTo>
                  <a:lnTo>
                    <a:pt x="9738" y="301"/>
                  </a:lnTo>
                  <a:lnTo>
                    <a:pt x="9750" y="297"/>
                  </a:lnTo>
                  <a:lnTo>
                    <a:pt x="9762" y="295"/>
                  </a:lnTo>
                  <a:lnTo>
                    <a:pt x="9770" y="286"/>
                  </a:lnTo>
                  <a:lnTo>
                    <a:pt x="9784" y="288"/>
                  </a:lnTo>
                  <a:lnTo>
                    <a:pt x="9796" y="288"/>
                  </a:lnTo>
                  <a:lnTo>
                    <a:pt x="9810" y="287"/>
                  </a:lnTo>
                  <a:lnTo>
                    <a:pt x="9823" y="289"/>
                  </a:lnTo>
                  <a:lnTo>
                    <a:pt x="9834" y="291"/>
                  </a:lnTo>
                  <a:lnTo>
                    <a:pt x="9852" y="290"/>
                  </a:lnTo>
                  <a:lnTo>
                    <a:pt x="9863" y="288"/>
                  </a:lnTo>
                  <a:lnTo>
                    <a:pt x="9878" y="289"/>
                  </a:lnTo>
                  <a:lnTo>
                    <a:pt x="9892" y="292"/>
                  </a:lnTo>
                  <a:lnTo>
                    <a:pt x="9903" y="295"/>
                  </a:lnTo>
                  <a:lnTo>
                    <a:pt x="9914" y="300"/>
                  </a:lnTo>
                  <a:lnTo>
                    <a:pt x="9926" y="304"/>
                  </a:lnTo>
                  <a:lnTo>
                    <a:pt x="9938" y="306"/>
                  </a:lnTo>
                  <a:lnTo>
                    <a:pt x="9949" y="307"/>
                  </a:lnTo>
                  <a:lnTo>
                    <a:pt x="9960" y="311"/>
                  </a:lnTo>
                  <a:lnTo>
                    <a:pt x="9983" y="316"/>
                  </a:lnTo>
                  <a:lnTo>
                    <a:pt x="9994" y="320"/>
                  </a:lnTo>
                  <a:lnTo>
                    <a:pt x="10003" y="328"/>
                  </a:lnTo>
                  <a:lnTo>
                    <a:pt x="10010" y="336"/>
                  </a:lnTo>
                  <a:lnTo>
                    <a:pt x="10022" y="339"/>
                  </a:lnTo>
                  <a:lnTo>
                    <a:pt x="10033" y="343"/>
                  </a:lnTo>
                  <a:lnTo>
                    <a:pt x="10024" y="350"/>
                  </a:lnTo>
                  <a:lnTo>
                    <a:pt x="10010" y="358"/>
                  </a:lnTo>
                  <a:lnTo>
                    <a:pt x="9995" y="364"/>
                  </a:lnTo>
                  <a:lnTo>
                    <a:pt x="9974" y="370"/>
                  </a:lnTo>
                  <a:lnTo>
                    <a:pt x="9960" y="379"/>
                  </a:lnTo>
                  <a:lnTo>
                    <a:pt x="9950" y="386"/>
                  </a:lnTo>
                  <a:lnTo>
                    <a:pt x="9938" y="389"/>
                  </a:lnTo>
                  <a:lnTo>
                    <a:pt x="9931" y="398"/>
                  </a:lnTo>
                  <a:lnTo>
                    <a:pt x="9921" y="403"/>
                  </a:lnTo>
                  <a:lnTo>
                    <a:pt x="9910" y="410"/>
                  </a:lnTo>
                  <a:lnTo>
                    <a:pt x="9897" y="412"/>
                  </a:lnTo>
                  <a:lnTo>
                    <a:pt x="9879" y="411"/>
                  </a:lnTo>
                  <a:lnTo>
                    <a:pt x="9861" y="410"/>
                  </a:lnTo>
                  <a:lnTo>
                    <a:pt x="9852" y="415"/>
                  </a:lnTo>
                  <a:lnTo>
                    <a:pt x="9840" y="416"/>
                  </a:lnTo>
                  <a:lnTo>
                    <a:pt x="9849" y="424"/>
                  </a:lnTo>
                  <a:lnTo>
                    <a:pt x="9864" y="432"/>
                  </a:lnTo>
                  <a:lnTo>
                    <a:pt x="9855" y="444"/>
                  </a:lnTo>
                  <a:lnTo>
                    <a:pt x="9839" y="451"/>
                  </a:lnTo>
                  <a:lnTo>
                    <a:pt x="9825" y="452"/>
                  </a:lnTo>
                  <a:lnTo>
                    <a:pt x="9812" y="453"/>
                  </a:lnTo>
                  <a:lnTo>
                    <a:pt x="9801" y="454"/>
                  </a:lnTo>
                  <a:lnTo>
                    <a:pt x="9790" y="458"/>
                  </a:lnTo>
                  <a:lnTo>
                    <a:pt x="9785" y="469"/>
                  </a:lnTo>
                  <a:lnTo>
                    <a:pt x="9771" y="470"/>
                  </a:lnTo>
                  <a:lnTo>
                    <a:pt x="9756" y="471"/>
                  </a:lnTo>
                  <a:lnTo>
                    <a:pt x="9743" y="471"/>
                  </a:lnTo>
                  <a:lnTo>
                    <a:pt x="9731" y="467"/>
                  </a:lnTo>
                  <a:lnTo>
                    <a:pt x="9720" y="465"/>
                  </a:lnTo>
                  <a:lnTo>
                    <a:pt x="9703" y="464"/>
                  </a:lnTo>
                  <a:lnTo>
                    <a:pt x="9690" y="464"/>
                  </a:lnTo>
                  <a:lnTo>
                    <a:pt x="9678" y="456"/>
                  </a:lnTo>
                  <a:lnTo>
                    <a:pt x="9665" y="457"/>
                  </a:lnTo>
                  <a:lnTo>
                    <a:pt x="9658" y="468"/>
                  </a:lnTo>
                  <a:lnTo>
                    <a:pt x="9643" y="472"/>
                  </a:lnTo>
                  <a:lnTo>
                    <a:pt x="9632" y="478"/>
                  </a:lnTo>
                  <a:lnTo>
                    <a:pt x="9619" y="480"/>
                  </a:lnTo>
                  <a:lnTo>
                    <a:pt x="9607" y="476"/>
                  </a:lnTo>
                  <a:lnTo>
                    <a:pt x="9590" y="475"/>
                  </a:lnTo>
                  <a:lnTo>
                    <a:pt x="9578" y="471"/>
                  </a:lnTo>
                  <a:lnTo>
                    <a:pt x="9564" y="469"/>
                  </a:lnTo>
                  <a:lnTo>
                    <a:pt x="9545" y="465"/>
                  </a:lnTo>
                  <a:lnTo>
                    <a:pt x="9529" y="469"/>
                  </a:lnTo>
                  <a:lnTo>
                    <a:pt x="9512" y="478"/>
                  </a:lnTo>
                  <a:lnTo>
                    <a:pt x="9493" y="480"/>
                  </a:lnTo>
                  <a:lnTo>
                    <a:pt x="9481" y="480"/>
                  </a:lnTo>
                  <a:lnTo>
                    <a:pt x="9469" y="479"/>
                  </a:lnTo>
                  <a:lnTo>
                    <a:pt x="9457" y="479"/>
                  </a:lnTo>
                  <a:lnTo>
                    <a:pt x="9471" y="482"/>
                  </a:lnTo>
                  <a:lnTo>
                    <a:pt x="9488" y="483"/>
                  </a:lnTo>
                  <a:lnTo>
                    <a:pt x="9486" y="495"/>
                  </a:lnTo>
                  <a:lnTo>
                    <a:pt x="9497" y="492"/>
                  </a:lnTo>
                  <a:lnTo>
                    <a:pt x="9506" y="485"/>
                  </a:lnTo>
                  <a:lnTo>
                    <a:pt x="9520" y="482"/>
                  </a:lnTo>
                  <a:lnTo>
                    <a:pt x="9530" y="476"/>
                  </a:lnTo>
                  <a:lnTo>
                    <a:pt x="9544" y="471"/>
                  </a:lnTo>
                  <a:lnTo>
                    <a:pt x="9563" y="474"/>
                  </a:lnTo>
                  <a:lnTo>
                    <a:pt x="9574" y="479"/>
                  </a:lnTo>
                  <a:lnTo>
                    <a:pt x="9586" y="476"/>
                  </a:lnTo>
                  <a:lnTo>
                    <a:pt x="9601" y="483"/>
                  </a:lnTo>
                  <a:lnTo>
                    <a:pt x="9612" y="486"/>
                  </a:lnTo>
                  <a:lnTo>
                    <a:pt x="9623" y="489"/>
                  </a:lnTo>
                  <a:lnTo>
                    <a:pt x="9634" y="491"/>
                  </a:lnTo>
                  <a:lnTo>
                    <a:pt x="9646" y="490"/>
                  </a:lnTo>
                  <a:lnTo>
                    <a:pt x="9663" y="488"/>
                  </a:lnTo>
                  <a:lnTo>
                    <a:pt x="9677" y="484"/>
                  </a:lnTo>
                  <a:lnTo>
                    <a:pt x="9692" y="481"/>
                  </a:lnTo>
                  <a:lnTo>
                    <a:pt x="9705" y="482"/>
                  </a:lnTo>
                  <a:lnTo>
                    <a:pt x="9716" y="486"/>
                  </a:lnTo>
                  <a:lnTo>
                    <a:pt x="9727" y="490"/>
                  </a:lnTo>
                  <a:lnTo>
                    <a:pt x="9740" y="493"/>
                  </a:lnTo>
                  <a:lnTo>
                    <a:pt x="9753" y="494"/>
                  </a:lnTo>
                  <a:lnTo>
                    <a:pt x="9769" y="499"/>
                  </a:lnTo>
                  <a:lnTo>
                    <a:pt x="9760" y="507"/>
                  </a:lnTo>
                  <a:lnTo>
                    <a:pt x="9748" y="511"/>
                  </a:lnTo>
                  <a:lnTo>
                    <a:pt x="9739" y="520"/>
                  </a:lnTo>
                  <a:lnTo>
                    <a:pt x="9729" y="513"/>
                  </a:lnTo>
                  <a:lnTo>
                    <a:pt x="9734" y="523"/>
                  </a:lnTo>
                  <a:lnTo>
                    <a:pt x="9723" y="530"/>
                  </a:lnTo>
                  <a:lnTo>
                    <a:pt x="9712" y="534"/>
                  </a:lnTo>
                  <a:lnTo>
                    <a:pt x="9700" y="536"/>
                  </a:lnTo>
                  <a:lnTo>
                    <a:pt x="9683" y="536"/>
                  </a:lnTo>
                  <a:lnTo>
                    <a:pt x="9668" y="536"/>
                  </a:lnTo>
                  <a:lnTo>
                    <a:pt x="9653" y="535"/>
                  </a:lnTo>
                  <a:lnTo>
                    <a:pt x="9637" y="537"/>
                  </a:lnTo>
                  <a:lnTo>
                    <a:pt x="9624" y="537"/>
                  </a:lnTo>
                  <a:lnTo>
                    <a:pt x="9613" y="535"/>
                  </a:lnTo>
                  <a:lnTo>
                    <a:pt x="9599" y="531"/>
                  </a:lnTo>
                  <a:lnTo>
                    <a:pt x="9586" y="531"/>
                  </a:lnTo>
                  <a:lnTo>
                    <a:pt x="9561" y="526"/>
                  </a:lnTo>
                  <a:lnTo>
                    <a:pt x="9546" y="524"/>
                  </a:lnTo>
                  <a:lnTo>
                    <a:pt x="9535" y="528"/>
                  </a:lnTo>
                  <a:lnTo>
                    <a:pt x="9527" y="538"/>
                  </a:lnTo>
                  <a:lnTo>
                    <a:pt x="9514" y="545"/>
                  </a:lnTo>
                  <a:lnTo>
                    <a:pt x="9503" y="546"/>
                  </a:lnTo>
                  <a:lnTo>
                    <a:pt x="9487" y="546"/>
                  </a:lnTo>
                  <a:lnTo>
                    <a:pt x="9500" y="550"/>
                  </a:lnTo>
                  <a:lnTo>
                    <a:pt x="9510" y="550"/>
                  </a:lnTo>
                  <a:lnTo>
                    <a:pt x="9499" y="558"/>
                  </a:lnTo>
                  <a:lnTo>
                    <a:pt x="9500" y="572"/>
                  </a:lnTo>
                  <a:lnTo>
                    <a:pt x="9489" y="580"/>
                  </a:lnTo>
                  <a:lnTo>
                    <a:pt x="9499" y="587"/>
                  </a:lnTo>
                  <a:lnTo>
                    <a:pt x="9509" y="592"/>
                  </a:lnTo>
                  <a:lnTo>
                    <a:pt x="9516" y="601"/>
                  </a:lnTo>
                  <a:lnTo>
                    <a:pt x="9527" y="595"/>
                  </a:lnTo>
                  <a:lnTo>
                    <a:pt x="9538" y="590"/>
                  </a:lnTo>
                  <a:lnTo>
                    <a:pt x="9526" y="592"/>
                  </a:lnTo>
                  <a:lnTo>
                    <a:pt x="9514" y="593"/>
                  </a:lnTo>
                  <a:lnTo>
                    <a:pt x="9519" y="582"/>
                  </a:lnTo>
                  <a:lnTo>
                    <a:pt x="9527" y="570"/>
                  </a:lnTo>
                  <a:lnTo>
                    <a:pt x="9537" y="566"/>
                  </a:lnTo>
                  <a:lnTo>
                    <a:pt x="9549" y="564"/>
                  </a:lnTo>
                  <a:lnTo>
                    <a:pt x="9560" y="558"/>
                  </a:lnTo>
                  <a:lnTo>
                    <a:pt x="9572" y="553"/>
                  </a:lnTo>
                  <a:lnTo>
                    <a:pt x="9584" y="555"/>
                  </a:lnTo>
                  <a:lnTo>
                    <a:pt x="9600" y="556"/>
                  </a:lnTo>
                  <a:lnTo>
                    <a:pt x="9612" y="553"/>
                  </a:lnTo>
                  <a:lnTo>
                    <a:pt x="9623" y="552"/>
                  </a:lnTo>
                  <a:lnTo>
                    <a:pt x="9636" y="550"/>
                  </a:lnTo>
                  <a:lnTo>
                    <a:pt x="9649" y="549"/>
                  </a:lnTo>
                  <a:lnTo>
                    <a:pt x="9665" y="551"/>
                  </a:lnTo>
                  <a:lnTo>
                    <a:pt x="9675" y="557"/>
                  </a:lnTo>
                  <a:lnTo>
                    <a:pt x="9671" y="568"/>
                  </a:lnTo>
                  <a:lnTo>
                    <a:pt x="9664" y="579"/>
                  </a:lnTo>
                  <a:lnTo>
                    <a:pt x="9655" y="587"/>
                  </a:lnTo>
                  <a:lnTo>
                    <a:pt x="9646" y="598"/>
                  </a:lnTo>
                  <a:lnTo>
                    <a:pt x="9635" y="603"/>
                  </a:lnTo>
                  <a:lnTo>
                    <a:pt x="9624" y="607"/>
                  </a:lnTo>
                  <a:lnTo>
                    <a:pt x="9613" y="607"/>
                  </a:lnTo>
                  <a:lnTo>
                    <a:pt x="9601" y="604"/>
                  </a:lnTo>
                  <a:lnTo>
                    <a:pt x="9589" y="601"/>
                  </a:lnTo>
                  <a:lnTo>
                    <a:pt x="9578" y="600"/>
                  </a:lnTo>
                  <a:lnTo>
                    <a:pt x="9563" y="603"/>
                  </a:lnTo>
                  <a:lnTo>
                    <a:pt x="9554" y="612"/>
                  </a:lnTo>
                  <a:lnTo>
                    <a:pt x="9544" y="619"/>
                  </a:lnTo>
                  <a:lnTo>
                    <a:pt x="9550" y="631"/>
                  </a:lnTo>
                  <a:lnTo>
                    <a:pt x="9541" y="637"/>
                  </a:lnTo>
                  <a:lnTo>
                    <a:pt x="9534" y="648"/>
                  </a:lnTo>
                  <a:lnTo>
                    <a:pt x="9545" y="651"/>
                  </a:lnTo>
                  <a:lnTo>
                    <a:pt x="9544" y="664"/>
                  </a:lnTo>
                  <a:lnTo>
                    <a:pt x="9536" y="674"/>
                  </a:lnTo>
                  <a:lnTo>
                    <a:pt x="9530" y="685"/>
                  </a:lnTo>
                  <a:lnTo>
                    <a:pt x="9541" y="679"/>
                  </a:lnTo>
                  <a:lnTo>
                    <a:pt x="9547" y="666"/>
                  </a:lnTo>
                  <a:lnTo>
                    <a:pt x="9561" y="666"/>
                  </a:lnTo>
                  <a:lnTo>
                    <a:pt x="9575" y="670"/>
                  </a:lnTo>
                  <a:lnTo>
                    <a:pt x="9570" y="681"/>
                  </a:lnTo>
                  <a:lnTo>
                    <a:pt x="9563" y="677"/>
                  </a:lnTo>
                  <a:lnTo>
                    <a:pt x="9562" y="689"/>
                  </a:lnTo>
                  <a:lnTo>
                    <a:pt x="9552" y="683"/>
                  </a:lnTo>
                  <a:lnTo>
                    <a:pt x="9549" y="691"/>
                  </a:lnTo>
                  <a:lnTo>
                    <a:pt x="9537" y="695"/>
                  </a:lnTo>
                  <a:lnTo>
                    <a:pt x="9526" y="696"/>
                  </a:lnTo>
                  <a:lnTo>
                    <a:pt x="9516" y="701"/>
                  </a:lnTo>
                  <a:lnTo>
                    <a:pt x="9522" y="711"/>
                  </a:lnTo>
                  <a:lnTo>
                    <a:pt x="9526" y="724"/>
                  </a:lnTo>
                  <a:lnTo>
                    <a:pt x="9516" y="731"/>
                  </a:lnTo>
                  <a:lnTo>
                    <a:pt x="9504" y="732"/>
                  </a:lnTo>
                  <a:lnTo>
                    <a:pt x="9493" y="731"/>
                  </a:lnTo>
                  <a:lnTo>
                    <a:pt x="9483" y="727"/>
                  </a:lnTo>
                  <a:lnTo>
                    <a:pt x="9472" y="731"/>
                  </a:lnTo>
                  <a:lnTo>
                    <a:pt x="9461" y="735"/>
                  </a:lnTo>
                  <a:lnTo>
                    <a:pt x="9451" y="738"/>
                  </a:lnTo>
                  <a:lnTo>
                    <a:pt x="9454" y="749"/>
                  </a:lnTo>
                  <a:lnTo>
                    <a:pt x="9464" y="755"/>
                  </a:lnTo>
                  <a:lnTo>
                    <a:pt x="9453" y="758"/>
                  </a:lnTo>
                  <a:lnTo>
                    <a:pt x="9442" y="759"/>
                  </a:lnTo>
                  <a:lnTo>
                    <a:pt x="9456" y="762"/>
                  </a:lnTo>
                  <a:lnTo>
                    <a:pt x="9453" y="775"/>
                  </a:lnTo>
                  <a:lnTo>
                    <a:pt x="9448" y="787"/>
                  </a:lnTo>
                  <a:lnTo>
                    <a:pt x="9440" y="796"/>
                  </a:lnTo>
                  <a:lnTo>
                    <a:pt x="9434" y="808"/>
                  </a:lnTo>
                  <a:lnTo>
                    <a:pt x="9438" y="819"/>
                  </a:lnTo>
                  <a:lnTo>
                    <a:pt x="9431" y="830"/>
                  </a:lnTo>
                  <a:lnTo>
                    <a:pt x="9418" y="832"/>
                  </a:lnTo>
                  <a:lnTo>
                    <a:pt x="9406" y="831"/>
                  </a:lnTo>
                  <a:lnTo>
                    <a:pt x="9418" y="834"/>
                  </a:lnTo>
                  <a:lnTo>
                    <a:pt x="9430" y="835"/>
                  </a:lnTo>
                  <a:lnTo>
                    <a:pt x="9419" y="846"/>
                  </a:lnTo>
                  <a:lnTo>
                    <a:pt x="9409" y="857"/>
                  </a:lnTo>
                  <a:lnTo>
                    <a:pt x="9410" y="870"/>
                  </a:lnTo>
                  <a:lnTo>
                    <a:pt x="9400" y="879"/>
                  </a:lnTo>
                  <a:lnTo>
                    <a:pt x="9395" y="891"/>
                  </a:lnTo>
                  <a:lnTo>
                    <a:pt x="9407" y="895"/>
                  </a:lnTo>
                  <a:lnTo>
                    <a:pt x="9419" y="895"/>
                  </a:lnTo>
                  <a:lnTo>
                    <a:pt x="9419" y="907"/>
                  </a:lnTo>
                  <a:lnTo>
                    <a:pt x="9408" y="915"/>
                  </a:lnTo>
                  <a:lnTo>
                    <a:pt x="9419" y="912"/>
                  </a:lnTo>
                  <a:lnTo>
                    <a:pt x="9427" y="902"/>
                  </a:lnTo>
                  <a:lnTo>
                    <a:pt x="9440" y="901"/>
                  </a:lnTo>
                  <a:lnTo>
                    <a:pt x="9429" y="898"/>
                  </a:lnTo>
                  <a:lnTo>
                    <a:pt x="9428" y="884"/>
                  </a:lnTo>
                  <a:lnTo>
                    <a:pt x="9435" y="873"/>
                  </a:lnTo>
                  <a:lnTo>
                    <a:pt x="9445" y="862"/>
                  </a:lnTo>
                  <a:lnTo>
                    <a:pt x="9455" y="852"/>
                  </a:lnTo>
                  <a:lnTo>
                    <a:pt x="9466" y="852"/>
                  </a:lnTo>
                  <a:lnTo>
                    <a:pt x="9476" y="856"/>
                  </a:lnTo>
                  <a:lnTo>
                    <a:pt x="9490" y="863"/>
                  </a:lnTo>
                  <a:lnTo>
                    <a:pt x="9501" y="857"/>
                  </a:lnTo>
                  <a:lnTo>
                    <a:pt x="9516" y="860"/>
                  </a:lnTo>
                  <a:lnTo>
                    <a:pt x="9531" y="868"/>
                  </a:lnTo>
                  <a:lnTo>
                    <a:pt x="9542" y="868"/>
                  </a:lnTo>
                  <a:lnTo>
                    <a:pt x="9554" y="869"/>
                  </a:lnTo>
                  <a:lnTo>
                    <a:pt x="9560" y="880"/>
                  </a:lnTo>
                  <a:lnTo>
                    <a:pt x="9549" y="879"/>
                  </a:lnTo>
                  <a:lnTo>
                    <a:pt x="9537" y="876"/>
                  </a:lnTo>
                  <a:lnTo>
                    <a:pt x="9543" y="883"/>
                  </a:lnTo>
                  <a:lnTo>
                    <a:pt x="9555" y="884"/>
                  </a:lnTo>
                  <a:lnTo>
                    <a:pt x="9563" y="891"/>
                  </a:lnTo>
                  <a:lnTo>
                    <a:pt x="9571" y="900"/>
                  </a:lnTo>
                  <a:lnTo>
                    <a:pt x="9561" y="907"/>
                  </a:lnTo>
                  <a:lnTo>
                    <a:pt x="9550" y="911"/>
                  </a:lnTo>
                  <a:lnTo>
                    <a:pt x="9539" y="907"/>
                  </a:lnTo>
                  <a:lnTo>
                    <a:pt x="9524" y="898"/>
                  </a:lnTo>
                  <a:lnTo>
                    <a:pt x="9514" y="894"/>
                  </a:lnTo>
                  <a:lnTo>
                    <a:pt x="9502" y="896"/>
                  </a:lnTo>
                  <a:lnTo>
                    <a:pt x="9510" y="906"/>
                  </a:lnTo>
                  <a:lnTo>
                    <a:pt x="9504" y="911"/>
                  </a:lnTo>
                  <a:lnTo>
                    <a:pt x="9494" y="903"/>
                  </a:lnTo>
                  <a:lnTo>
                    <a:pt x="9483" y="912"/>
                  </a:lnTo>
                  <a:lnTo>
                    <a:pt x="9471" y="913"/>
                  </a:lnTo>
                  <a:lnTo>
                    <a:pt x="9458" y="911"/>
                  </a:lnTo>
                  <a:lnTo>
                    <a:pt x="9470" y="916"/>
                  </a:lnTo>
                  <a:lnTo>
                    <a:pt x="9481" y="914"/>
                  </a:lnTo>
                  <a:lnTo>
                    <a:pt x="9462" y="917"/>
                  </a:lnTo>
                  <a:lnTo>
                    <a:pt x="9452" y="913"/>
                  </a:lnTo>
                  <a:lnTo>
                    <a:pt x="9462" y="919"/>
                  </a:lnTo>
                  <a:lnTo>
                    <a:pt x="9474" y="922"/>
                  </a:lnTo>
                  <a:lnTo>
                    <a:pt x="9484" y="925"/>
                  </a:lnTo>
                  <a:lnTo>
                    <a:pt x="9497" y="927"/>
                  </a:lnTo>
                  <a:lnTo>
                    <a:pt x="9510" y="928"/>
                  </a:lnTo>
                  <a:lnTo>
                    <a:pt x="9500" y="933"/>
                  </a:lnTo>
                  <a:lnTo>
                    <a:pt x="9486" y="932"/>
                  </a:lnTo>
                  <a:lnTo>
                    <a:pt x="9475" y="930"/>
                  </a:lnTo>
                  <a:lnTo>
                    <a:pt x="9465" y="932"/>
                  </a:lnTo>
                  <a:lnTo>
                    <a:pt x="9476" y="932"/>
                  </a:lnTo>
                  <a:lnTo>
                    <a:pt x="9490" y="938"/>
                  </a:lnTo>
                  <a:lnTo>
                    <a:pt x="9501" y="938"/>
                  </a:lnTo>
                  <a:lnTo>
                    <a:pt x="9513" y="937"/>
                  </a:lnTo>
                  <a:lnTo>
                    <a:pt x="9524" y="936"/>
                  </a:lnTo>
                  <a:lnTo>
                    <a:pt x="9535" y="941"/>
                  </a:lnTo>
                  <a:lnTo>
                    <a:pt x="9545" y="947"/>
                  </a:lnTo>
                  <a:lnTo>
                    <a:pt x="9553" y="955"/>
                  </a:lnTo>
                  <a:lnTo>
                    <a:pt x="9565" y="959"/>
                  </a:lnTo>
                  <a:lnTo>
                    <a:pt x="9565" y="947"/>
                  </a:lnTo>
                  <a:lnTo>
                    <a:pt x="9576" y="941"/>
                  </a:lnTo>
                  <a:lnTo>
                    <a:pt x="9589" y="944"/>
                  </a:lnTo>
                  <a:lnTo>
                    <a:pt x="9601" y="945"/>
                  </a:lnTo>
                  <a:lnTo>
                    <a:pt x="9610" y="950"/>
                  </a:lnTo>
                  <a:lnTo>
                    <a:pt x="9616" y="962"/>
                  </a:lnTo>
                  <a:lnTo>
                    <a:pt x="9616" y="975"/>
                  </a:lnTo>
                  <a:lnTo>
                    <a:pt x="9615" y="986"/>
                  </a:lnTo>
                  <a:lnTo>
                    <a:pt x="9615" y="1000"/>
                  </a:lnTo>
                  <a:lnTo>
                    <a:pt x="9608" y="1009"/>
                  </a:lnTo>
                  <a:lnTo>
                    <a:pt x="9604" y="1020"/>
                  </a:lnTo>
                  <a:lnTo>
                    <a:pt x="9593" y="1014"/>
                  </a:lnTo>
                  <a:lnTo>
                    <a:pt x="9579" y="1021"/>
                  </a:lnTo>
                  <a:lnTo>
                    <a:pt x="9568" y="1008"/>
                  </a:lnTo>
                  <a:lnTo>
                    <a:pt x="9557" y="1009"/>
                  </a:lnTo>
                  <a:lnTo>
                    <a:pt x="9545" y="1008"/>
                  </a:lnTo>
                  <a:lnTo>
                    <a:pt x="9535" y="1002"/>
                  </a:lnTo>
                  <a:lnTo>
                    <a:pt x="9521" y="996"/>
                  </a:lnTo>
                  <a:lnTo>
                    <a:pt x="9509" y="995"/>
                  </a:lnTo>
                  <a:lnTo>
                    <a:pt x="9498" y="996"/>
                  </a:lnTo>
                  <a:lnTo>
                    <a:pt x="9488" y="994"/>
                  </a:lnTo>
                  <a:lnTo>
                    <a:pt x="9470" y="990"/>
                  </a:lnTo>
                  <a:lnTo>
                    <a:pt x="9455" y="992"/>
                  </a:lnTo>
                  <a:lnTo>
                    <a:pt x="9438" y="992"/>
                  </a:lnTo>
                  <a:lnTo>
                    <a:pt x="9420" y="990"/>
                  </a:lnTo>
                  <a:lnTo>
                    <a:pt x="9407" y="988"/>
                  </a:lnTo>
                  <a:lnTo>
                    <a:pt x="9394" y="990"/>
                  </a:lnTo>
                  <a:lnTo>
                    <a:pt x="9384" y="983"/>
                  </a:lnTo>
                  <a:lnTo>
                    <a:pt x="9396" y="991"/>
                  </a:lnTo>
                  <a:lnTo>
                    <a:pt x="9410" y="989"/>
                  </a:lnTo>
                  <a:lnTo>
                    <a:pt x="9421" y="992"/>
                  </a:lnTo>
                  <a:lnTo>
                    <a:pt x="9434" y="993"/>
                  </a:lnTo>
                  <a:lnTo>
                    <a:pt x="9448" y="992"/>
                  </a:lnTo>
                  <a:lnTo>
                    <a:pt x="9463" y="994"/>
                  </a:lnTo>
                  <a:lnTo>
                    <a:pt x="9477" y="998"/>
                  </a:lnTo>
                  <a:lnTo>
                    <a:pt x="9465" y="1003"/>
                  </a:lnTo>
                  <a:lnTo>
                    <a:pt x="9452" y="1002"/>
                  </a:lnTo>
                  <a:lnTo>
                    <a:pt x="9441" y="1001"/>
                  </a:lnTo>
                  <a:lnTo>
                    <a:pt x="9424" y="1000"/>
                  </a:lnTo>
                  <a:lnTo>
                    <a:pt x="9412" y="1001"/>
                  </a:lnTo>
                  <a:lnTo>
                    <a:pt x="9424" y="1005"/>
                  </a:lnTo>
                  <a:lnTo>
                    <a:pt x="9435" y="1005"/>
                  </a:lnTo>
                  <a:lnTo>
                    <a:pt x="9449" y="1005"/>
                  </a:lnTo>
                  <a:lnTo>
                    <a:pt x="9461" y="1009"/>
                  </a:lnTo>
                  <a:lnTo>
                    <a:pt x="9449" y="1014"/>
                  </a:lnTo>
                  <a:lnTo>
                    <a:pt x="9432" y="1014"/>
                  </a:lnTo>
                  <a:lnTo>
                    <a:pt x="9426" y="1024"/>
                  </a:lnTo>
                  <a:lnTo>
                    <a:pt x="9416" y="1029"/>
                  </a:lnTo>
                  <a:lnTo>
                    <a:pt x="9405" y="1031"/>
                  </a:lnTo>
                  <a:lnTo>
                    <a:pt x="9397" y="1023"/>
                  </a:lnTo>
                  <a:lnTo>
                    <a:pt x="9388" y="1014"/>
                  </a:lnTo>
                  <a:lnTo>
                    <a:pt x="9380" y="1006"/>
                  </a:lnTo>
                  <a:lnTo>
                    <a:pt x="9369" y="1007"/>
                  </a:lnTo>
                  <a:lnTo>
                    <a:pt x="9374" y="1019"/>
                  </a:lnTo>
                  <a:lnTo>
                    <a:pt x="9361" y="1020"/>
                  </a:lnTo>
                  <a:lnTo>
                    <a:pt x="9348" y="1025"/>
                  </a:lnTo>
                  <a:lnTo>
                    <a:pt x="9358" y="1030"/>
                  </a:lnTo>
                  <a:lnTo>
                    <a:pt x="9365" y="1039"/>
                  </a:lnTo>
                  <a:lnTo>
                    <a:pt x="9376" y="1037"/>
                  </a:lnTo>
                  <a:lnTo>
                    <a:pt x="9386" y="1034"/>
                  </a:lnTo>
                  <a:lnTo>
                    <a:pt x="9398" y="1037"/>
                  </a:lnTo>
                  <a:lnTo>
                    <a:pt x="9386" y="1044"/>
                  </a:lnTo>
                  <a:lnTo>
                    <a:pt x="9399" y="1044"/>
                  </a:lnTo>
                  <a:lnTo>
                    <a:pt x="9391" y="1053"/>
                  </a:lnTo>
                  <a:lnTo>
                    <a:pt x="9404" y="1053"/>
                  </a:lnTo>
                  <a:lnTo>
                    <a:pt x="9395" y="1061"/>
                  </a:lnTo>
                  <a:lnTo>
                    <a:pt x="9381" y="1059"/>
                  </a:lnTo>
                  <a:lnTo>
                    <a:pt x="9371" y="1052"/>
                  </a:lnTo>
                  <a:lnTo>
                    <a:pt x="9360" y="1056"/>
                  </a:lnTo>
                  <a:lnTo>
                    <a:pt x="9371" y="1060"/>
                  </a:lnTo>
                  <a:lnTo>
                    <a:pt x="9384" y="1063"/>
                  </a:lnTo>
                  <a:lnTo>
                    <a:pt x="9398" y="1062"/>
                  </a:lnTo>
                  <a:lnTo>
                    <a:pt x="9410" y="1060"/>
                  </a:lnTo>
                  <a:lnTo>
                    <a:pt x="9412" y="1072"/>
                  </a:lnTo>
                  <a:lnTo>
                    <a:pt x="9408" y="1084"/>
                  </a:lnTo>
                  <a:lnTo>
                    <a:pt x="9420" y="1087"/>
                  </a:lnTo>
                  <a:lnTo>
                    <a:pt x="9428" y="1078"/>
                  </a:lnTo>
                  <a:lnTo>
                    <a:pt x="9428" y="1090"/>
                  </a:lnTo>
                  <a:lnTo>
                    <a:pt x="9441" y="1092"/>
                  </a:lnTo>
                  <a:lnTo>
                    <a:pt x="9453" y="1097"/>
                  </a:lnTo>
                  <a:lnTo>
                    <a:pt x="9440" y="1090"/>
                  </a:lnTo>
                  <a:lnTo>
                    <a:pt x="9452" y="1086"/>
                  </a:lnTo>
                  <a:lnTo>
                    <a:pt x="9463" y="1091"/>
                  </a:lnTo>
                  <a:lnTo>
                    <a:pt x="9472" y="1097"/>
                  </a:lnTo>
                  <a:lnTo>
                    <a:pt x="9483" y="1099"/>
                  </a:lnTo>
                  <a:lnTo>
                    <a:pt x="9471" y="1096"/>
                  </a:lnTo>
                  <a:lnTo>
                    <a:pt x="9457" y="1088"/>
                  </a:lnTo>
                  <a:lnTo>
                    <a:pt x="9446" y="1082"/>
                  </a:lnTo>
                  <a:lnTo>
                    <a:pt x="9458" y="1071"/>
                  </a:lnTo>
                  <a:lnTo>
                    <a:pt x="9472" y="1082"/>
                  </a:lnTo>
                  <a:lnTo>
                    <a:pt x="9484" y="1085"/>
                  </a:lnTo>
                  <a:lnTo>
                    <a:pt x="9497" y="1085"/>
                  </a:lnTo>
                  <a:lnTo>
                    <a:pt x="9510" y="1084"/>
                  </a:lnTo>
                  <a:lnTo>
                    <a:pt x="9520" y="1093"/>
                  </a:lnTo>
                  <a:lnTo>
                    <a:pt x="9524" y="1108"/>
                  </a:lnTo>
                  <a:lnTo>
                    <a:pt x="9512" y="1108"/>
                  </a:lnTo>
                  <a:lnTo>
                    <a:pt x="9500" y="1119"/>
                  </a:lnTo>
                  <a:lnTo>
                    <a:pt x="9492" y="1118"/>
                  </a:lnTo>
                  <a:lnTo>
                    <a:pt x="9480" y="1119"/>
                  </a:lnTo>
                  <a:lnTo>
                    <a:pt x="9467" y="1118"/>
                  </a:lnTo>
                  <a:lnTo>
                    <a:pt x="9455" y="1117"/>
                  </a:lnTo>
                  <a:lnTo>
                    <a:pt x="9438" y="1117"/>
                  </a:lnTo>
                  <a:lnTo>
                    <a:pt x="9423" y="1118"/>
                  </a:lnTo>
                  <a:lnTo>
                    <a:pt x="9409" y="1119"/>
                  </a:lnTo>
                  <a:lnTo>
                    <a:pt x="9398" y="1115"/>
                  </a:lnTo>
                  <a:lnTo>
                    <a:pt x="9409" y="1122"/>
                  </a:lnTo>
                  <a:lnTo>
                    <a:pt x="9420" y="1121"/>
                  </a:lnTo>
                  <a:lnTo>
                    <a:pt x="9436" y="1121"/>
                  </a:lnTo>
                  <a:lnTo>
                    <a:pt x="9451" y="1120"/>
                  </a:lnTo>
                  <a:lnTo>
                    <a:pt x="9463" y="1122"/>
                  </a:lnTo>
                  <a:lnTo>
                    <a:pt x="9476" y="1123"/>
                  </a:lnTo>
                  <a:lnTo>
                    <a:pt x="9491" y="1125"/>
                  </a:lnTo>
                  <a:lnTo>
                    <a:pt x="9500" y="1119"/>
                  </a:lnTo>
                  <a:lnTo>
                    <a:pt x="9511" y="1120"/>
                  </a:lnTo>
                  <a:lnTo>
                    <a:pt x="9524" y="1131"/>
                  </a:lnTo>
                  <a:lnTo>
                    <a:pt x="9533" y="1141"/>
                  </a:lnTo>
                  <a:lnTo>
                    <a:pt x="9542" y="1151"/>
                  </a:lnTo>
                  <a:lnTo>
                    <a:pt x="9535" y="1160"/>
                  </a:lnTo>
                  <a:lnTo>
                    <a:pt x="9544" y="1172"/>
                  </a:lnTo>
                  <a:lnTo>
                    <a:pt x="9548" y="1186"/>
                  </a:lnTo>
                  <a:lnTo>
                    <a:pt x="9549" y="1198"/>
                  </a:lnTo>
                  <a:lnTo>
                    <a:pt x="9545" y="1209"/>
                  </a:lnTo>
                  <a:lnTo>
                    <a:pt x="9543" y="1221"/>
                  </a:lnTo>
                  <a:lnTo>
                    <a:pt x="9533" y="1229"/>
                  </a:lnTo>
                  <a:lnTo>
                    <a:pt x="9520" y="1228"/>
                  </a:lnTo>
                  <a:lnTo>
                    <a:pt x="9510" y="1221"/>
                  </a:lnTo>
                  <a:lnTo>
                    <a:pt x="9511" y="1209"/>
                  </a:lnTo>
                  <a:lnTo>
                    <a:pt x="9501" y="1204"/>
                  </a:lnTo>
                  <a:lnTo>
                    <a:pt x="9488" y="1205"/>
                  </a:lnTo>
                  <a:lnTo>
                    <a:pt x="9477" y="1209"/>
                  </a:lnTo>
                  <a:lnTo>
                    <a:pt x="9465" y="1208"/>
                  </a:lnTo>
                  <a:lnTo>
                    <a:pt x="9451" y="1200"/>
                  </a:lnTo>
                  <a:lnTo>
                    <a:pt x="9439" y="1194"/>
                  </a:lnTo>
                  <a:lnTo>
                    <a:pt x="9430" y="1182"/>
                  </a:lnTo>
                  <a:lnTo>
                    <a:pt x="9415" y="1173"/>
                  </a:lnTo>
                  <a:lnTo>
                    <a:pt x="9401" y="1167"/>
                  </a:lnTo>
                  <a:lnTo>
                    <a:pt x="9383" y="1160"/>
                  </a:lnTo>
                  <a:lnTo>
                    <a:pt x="9392" y="1170"/>
                  </a:lnTo>
                  <a:lnTo>
                    <a:pt x="9403" y="1174"/>
                  </a:lnTo>
                  <a:lnTo>
                    <a:pt x="9414" y="1180"/>
                  </a:lnTo>
                  <a:lnTo>
                    <a:pt x="9426" y="1188"/>
                  </a:lnTo>
                  <a:lnTo>
                    <a:pt x="9413" y="1187"/>
                  </a:lnTo>
                  <a:lnTo>
                    <a:pt x="9400" y="1186"/>
                  </a:lnTo>
                  <a:lnTo>
                    <a:pt x="9385" y="1186"/>
                  </a:lnTo>
                  <a:lnTo>
                    <a:pt x="9365" y="1181"/>
                  </a:lnTo>
                  <a:lnTo>
                    <a:pt x="9380" y="1186"/>
                  </a:lnTo>
                  <a:lnTo>
                    <a:pt x="9395" y="1187"/>
                  </a:lnTo>
                  <a:lnTo>
                    <a:pt x="9412" y="1189"/>
                  </a:lnTo>
                  <a:lnTo>
                    <a:pt x="9424" y="1191"/>
                  </a:lnTo>
                  <a:lnTo>
                    <a:pt x="9431" y="1202"/>
                  </a:lnTo>
                  <a:lnTo>
                    <a:pt x="9446" y="1206"/>
                  </a:lnTo>
                  <a:lnTo>
                    <a:pt x="9455" y="1213"/>
                  </a:lnTo>
                  <a:lnTo>
                    <a:pt x="9466" y="1219"/>
                  </a:lnTo>
                  <a:lnTo>
                    <a:pt x="9478" y="1227"/>
                  </a:lnTo>
                  <a:lnTo>
                    <a:pt x="9468" y="1233"/>
                  </a:lnTo>
                  <a:lnTo>
                    <a:pt x="9455" y="1230"/>
                  </a:lnTo>
                  <a:lnTo>
                    <a:pt x="9444" y="1232"/>
                  </a:lnTo>
                  <a:lnTo>
                    <a:pt x="9433" y="1235"/>
                  </a:lnTo>
                  <a:lnTo>
                    <a:pt x="9423" y="1243"/>
                  </a:lnTo>
                  <a:lnTo>
                    <a:pt x="9412" y="1247"/>
                  </a:lnTo>
                  <a:lnTo>
                    <a:pt x="9400" y="1247"/>
                  </a:lnTo>
                  <a:lnTo>
                    <a:pt x="9389" y="1235"/>
                  </a:lnTo>
                  <a:lnTo>
                    <a:pt x="9377" y="1229"/>
                  </a:lnTo>
                  <a:lnTo>
                    <a:pt x="9365" y="1225"/>
                  </a:lnTo>
                  <a:lnTo>
                    <a:pt x="9374" y="1231"/>
                  </a:lnTo>
                  <a:lnTo>
                    <a:pt x="9385" y="1236"/>
                  </a:lnTo>
                  <a:lnTo>
                    <a:pt x="9394" y="1242"/>
                  </a:lnTo>
                  <a:lnTo>
                    <a:pt x="9401" y="1252"/>
                  </a:lnTo>
                  <a:lnTo>
                    <a:pt x="9412" y="1253"/>
                  </a:lnTo>
                  <a:lnTo>
                    <a:pt x="9425" y="1248"/>
                  </a:lnTo>
                  <a:lnTo>
                    <a:pt x="9438" y="1238"/>
                  </a:lnTo>
                  <a:lnTo>
                    <a:pt x="9450" y="1239"/>
                  </a:lnTo>
                  <a:lnTo>
                    <a:pt x="9462" y="1239"/>
                  </a:lnTo>
                  <a:lnTo>
                    <a:pt x="9474" y="1249"/>
                  </a:lnTo>
                  <a:lnTo>
                    <a:pt x="9486" y="1242"/>
                  </a:lnTo>
                  <a:lnTo>
                    <a:pt x="9498" y="1243"/>
                  </a:lnTo>
                  <a:lnTo>
                    <a:pt x="9510" y="1248"/>
                  </a:lnTo>
                  <a:lnTo>
                    <a:pt x="9502" y="1255"/>
                  </a:lnTo>
                  <a:lnTo>
                    <a:pt x="9515" y="1260"/>
                  </a:lnTo>
                  <a:lnTo>
                    <a:pt x="9526" y="1265"/>
                  </a:lnTo>
                  <a:lnTo>
                    <a:pt x="9518" y="1274"/>
                  </a:lnTo>
                  <a:lnTo>
                    <a:pt x="9507" y="1284"/>
                  </a:lnTo>
                  <a:lnTo>
                    <a:pt x="9496" y="1285"/>
                  </a:lnTo>
                  <a:lnTo>
                    <a:pt x="9507" y="1296"/>
                  </a:lnTo>
                  <a:lnTo>
                    <a:pt x="9519" y="1299"/>
                  </a:lnTo>
                  <a:lnTo>
                    <a:pt x="9531" y="1296"/>
                  </a:lnTo>
                  <a:lnTo>
                    <a:pt x="9541" y="1289"/>
                  </a:lnTo>
                  <a:lnTo>
                    <a:pt x="9552" y="1292"/>
                  </a:lnTo>
                  <a:lnTo>
                    <a:pt x="9547" y="1304"/>
                  </a:lnTo>
                  <a:lnTo>
                    <a:pt x="9557" y="1310"/>
                  </a:lnTo>
                  <a:lnTo>
                    <a:pt x="9570" y="1311"/>
                  </a:lnTo>
                  <a:lnTo>
                    <a:pt x="9564" y="1322"/>
                  </a:lnTo>
                  <a:lnTo>
                    <a:pt x="9557" y="1332"/>
                  </a:lnTo>
                  <a:lnTo>
                    <a:pt x="9548" y="1340"/>
                  </a:lnTo>
                  <a:lnTo>
                    <a:pt x="9538" y="1344"/>
                  </a:lnTo>
                  <a:lnTo>
                    <a:pt x="9526" y="1344"/>
                  </a:lnTo>
                  <a:lnTo>
                    <a:pt x="9515" y="1341"/>
                  </a:lnTo>
                  <a:lnTo>
                    <a:pt x="9503" y="1339"/>
                  </a:lnTo>
                  <a:lnTo>
                    <a:pt x="9495" y="1327"/>
                  </a:lnTo>
                  <a:lnTo>
                    <a:pt x="9487" y="1318"/>
                  </a:lnTo>
                  <a:lnTo>
                    <a:pt x="9476" y="1317"/>
                  </a:lnTo>
                  <a:lnTo>
                    <a:pt x="9463" y="1317"/>
                  </a:lnTo>
                  <a:lnTo>
                    <a:pt x="9451" y="1316"/>
                  </a:lnTo>
                  <a:lnTo>
                    <a:pt x="9437" y="1315"/>
                  </a:lnTo>
                  <a:lnTo>
                    <a:pt x="9426" y="1316"/>
                  </a:lnTo>
                  <a:lnTo>
                    <a:pt x="9413" y="1318"/>
                  </a:lnTo>
                  <a:lnTo>
                    <a:pt x="9401" y="1314"/>
                  </a:lnTo>
                  <a:lnTo>
                    <a:pt x="9395" y="1304"/>
                  </a:lnTo>
                  <a:lnTo>
                    <a:pt x="9386" y="1298"/>
                  </a:lnTo>
                  <a:lnTo>
                    <a:pt x="9395" y="1309"/>
                  </a:lnTo>
                  <a:lnTo>
                    <a:pt x="9403" y="1318"/>
                  </a:lnTo>
                  <a:lnTo>
                    <a:pt x="9418" y="1321"/>
                  </a:lnTo>
                  <a:lnTo>
                    <a:pt x="9431" y="1317"/>
                  </a:lnTo>
                  <a:lnTo>
                    <a:pt x="9449" y="1318"/>
                  </a:lnTo>
                  <a:lnTo>
                    <a:pt x="9460" y="1319"/>
                  </a:lnTo>
                  <a:lnTo>
                    <a:pt x="9474" y="1323"/>
                  </a:lnTo>
                  <a:lnTo>
                    <a:pt x="9483" y="1331"/>
                  </a:lnTo>
                  <a:lnTo>
                    <a:pt x="9488" y="1344"/>
                  </a:lnTo>
                  <a:lnTo>
                    <a:pt x="9502" y="1348"/>
                  </a:lnTo>
                  <a:lnTo>
                    <a:pt x="9492" y="1354"/>
                  </a:lnTo>
                  <a:lnTo>
                    <a:pt x="9481" y="1356"/>
                  </a:lnTo>
                  <a:lnTo>
                    <a:pt x="9469" y="1358"/>
                  </a:lnTo>
                  <a:lnTo>
                    <a:pt x="9457" y="1359"/>
                  </a:lnTo>
                  <a:lnTo>
                    <a:pt x="9444" y="1362"/>
                  </a:lnTo>
                  <a:lnTo>
                    <a:pt x="9433" y="1363"/>
                  </a:lnTo>
                  <a:lnTo>
                    <a:pt x="9422" y="1356"/>
                  </a:lnTo>
                  <a:lnTo>
                    <a:pt x="9410" y="1353"/>
                  </a:lnTo>
                  <a:lnTo>
                    <a:pt x="9399" y="1350"/>
                  </a:lnTo>
                  <a:lnTo>
                    <a:pt x="9390" y="1343"/>
                  </a:lnTo>
                  <a:lnTo>
                    <a:pt x="9398" y="1334"/>
                  </a:lnTo>
                  <a:lnTo>
                    <a:pt x="9387" y="1333"/>
                  </a:lnTo>
                  <a:lnTo>
                    <a:pt x="9373" y="1335"/>
                  </a:lnTo>
                  <a:lnTo>
                    <a:pt x="9385" y="1337"/>
                  </a:lnTo>
                  <a:lnTo>
                    <a:pt x="9382" y="1348"/>
                  </a:lnTo>
                  <a:lnTo>
                    <a:pt x="9371" y="1353"/>
                  </a:lnTo>
                  <a:lnTo>
                    <a:pt x="9366" y="1364"/>
                  </a:lnTo>
                  <a:lnTo>
                    <a:pt x="9376" y="1372"/>
                  </a:lnTo>
                  <a:lnTo>
                    <a:pt x="9387" y="1373"/>
                  </a:lnTo>
                  <a:lnTo>
                    <a:pt x="9392" y="1384"/>
                  </a:lnTo>
                  <a:lnTo>
                    <a:pt x="9400" y="1393"/>
                  </a:lnTo>
                  <a:lnTo>
                    <a:pt x="9399" y="1406"/>
                  </a:lnTo>
                  <a:lnTo>
                    <a:pt x="9397" y="1417"/>
                  </a:lnTo>
                  <a:lnTo>
                    <a:pt x="9406" y="1411"/>
                  </a:lnTo>
                  <a:lnTo>
                    <a:pt x="9404" y="1398"/>
                  </a:lnTo>
                  <a:lnTo>
                    <a:pt x="9401" y="1386"/>
                  </a:lnTo>
                  <a:lnTo>
                    <a:pt x="9395" y="1376"/>
                  </a:lnTo>
                  <a:lnTo>
                    <a:pt x="9403" y="1368"/>
                  </a:lnTo>
                  <a:lnTo>
                    <a:pt x="9415" y="1370"/>
                  </a:lnTo>
                  <a:lnTo>
                    <a:pt x="9426" y="1373"/>
                  </a:lnTo>
                  <a:lnTo>
                    <a:pt x="9436" y="1379"/>
                  </a:lnTo>
                  <a:lnTo>
                    <a:pt x="9448" y="1383"/>
                  </a:lnTo>
                  <a:lnTo>
                    <a:pt x="9460" y="1386"/>
                  </a:lnTo>
                  <a:lnTo>
                    <a:pt x="9473" y="1389"/>
                  </a:lnTo>
                  <a:lnTo>
                    <a:pt x="9485" y="1387"/>
                  </a:lnTo>
                  <a:lnTo>
                    <a:pt x="9495" y="1394"/>
                  </a:lnTo>
                  <a:lnTo>
                    <a:pt x="9485" y="1401"/>
                  </a:lnTo>
                  <a:lnTo>
                    <a:pt x="9478" y="1410"/>
                  </a:lnTo>
                  <a:lnTo>
                    <a:pt x="9482" y="1422"/>
                  </a:lnTo>
                  <a:lnTo>
                    <a:pt x="9486" y="1433"/>
                  </a:lnTo>
                  <a:lnTo>
                    <a:pt x="9478" y="1443"/>
                  </a:lnTo>
                  <a:lnTo>
                    <a:pt x="9462" y="1442"/>
                  </a:lnTo>
                  <a:lnTo>
                    <a:pt x="9451" y="1442"/>
                  </a:lnTo>
                  <a:lnTo>
                    <a:pt x="9437" y="1442"/>
                  </a:lnTo>
                  <a:lnTo>
                    <a:pt x="9425" y="1439"/>
                  </a:lnTo>
                  <a:lnTo>
                    <a:pt x="9413" y="1439"/>
                  </a:lnTo>
                  <a:lnTo>
                    <a:pt x="9411" y="1451"/>
                  </a:lnTo>
                  <a:lnTo>
                    <a:pt x="9398" y="1454"/>
                  </a:lnTo>
                  <a:lnTo>
                    <a:pt x="9387" y="1460"/>
                  </a:lnTo>
                  <a:lnTo>
                    <a:pt x="9378" y="1467"/>
                  </a:lnTo>
                  <a:lnTo>
                    <a:pt x="9363" y="1466"/>
                  </a:lnTo>
                  <a:lnTo>
                    <a:pt x="9349" y="1461"/>
                  </a:lnTo>
                  <a:lnTo>
                    <a:pt x="9337" y="1458"/>
                  </a:lnTo>
                  <a:lnTo>
                    <a:pt x="9326" y="1455"/>
                  </a:lnTo>
                  <a:lnTo>
                    <a:pt x="9315" y="1449"/>
                  </a:lnTo>
                  <a:lnTo>
                    <a:pt x="9303" y="1444"/>
                  </a:lnTo>
                  <a:lnTo>
                    <a:pt x="9293" y="1439"/>
                  </a:lnTo>
                  <a:lnTo>
                    <a:pt x="9283" y="1433"/>
                  </a:lnTo>
                  <a:lnTo>
                    <a:pt x="9270" y="1425"/>
                  </a:lnTo>
                  <a:lnTo>
                    <a:pt x="9264" y="1415"/>
                  </a:lnTo>
                  <a:lnTo>
                    <a:pt x="9274" y="1410"/>
                  </a:lnTo>
                  <a:lnTo>
                    <a:pt x="9286" y="1410"/>
                  </a:lnTo>
                  <a:lnTo>
                    <a:pt x="9298" y="1412"/>
                  </a:lnTo>
                  <a:lnTo>
                    <a:pt x="9308" y="1416"/>
                  </a:lnTo>
                  <a:lnTo>
                    <a:pt x="9320" y="1421"/>
                  </a:lnTo>
                  <a:lnTo>
                    <a:pt x="9330" y="1426"/>
                  </a:lnTo>
                  <a:lnTo>
                    <a:pt x="9342" y="1430"/>
                  </a:lnTo>
                  <a:lnTo>
                    <a:pt x="9356" y="1429"/>
                  </a:lnTo>
                  <a:lnTo>
                    <a:pt x="9366" y="1423"/>
                  </a:lnTo>
                  <a:lnTo>
                    <a:pt x="9353" y="1427"/>
                  </a:lnTo>
                  <a:lnTo>
                    <a:pt x="9342" y="1428"/>
                  </a:lnTo>
                  <a:lnTo>
                    <a:pt x="9331" y="1424"/>
                  </a:lnTo>
                  <a:lnTo>
                    <a:pt x="9321" y="1419"/>
                  </a:lnTo>
                  <a:lnTo>
                    <a:pt x="9309" y="1413"/>
                  </a:lnTo>
                  <a:lnTo>
                    <a:pt x="9298" y="1407"/>
                  </a:lnTo>
                  <a:lnTo>
                    <a:pt x="9285" y="1407"/>
                  </a:lnTo>
                  <a:lnTo>
                    <a:pt x="9272" y="1404"/>
                  </a:lnTo>
                  <a:lnTo>
                    <a:pt x="9262" y="1397"/>
                  </a:lnTo>
                  <a:lnTo>
                    <a:pt x="9248" y="1401"/>
                  </a:lnTo>
                  <a:lnTo>
                    <a:pt x="9240" y="1410"/>
                  </a:lnTo>
                  <a:lnTo>
                    <a:pt x="9241" y="1422"/>
                  </a:lnTo>
                  <a:lnTo>
                    <a:pt x="9231" y="1427"/>
                  </a:lnTo>
                  <a:lnTo>
                    <a:pt x="9215" y="1424"/>
                  </a:lnTo>
                  <a:lnTo>
                    <a:pt x="9209" y="1413"/>
                  </a:lnTo>
                  <a:lnTo>
                    <a:pt x="9199" y="1405"/>
                  </a:lnTo>
                  <a:lnTo>
                    <a:pt x="9188" y="1398"/>
                  </a:lnTo>
                  <a:lnTo>
                    <a:pt x="9178" y="1388"/>
                  </a:lnTo>
                  <a:lnTo>
                    <a:pt x="9168" y="1380"/>
                  </a:lnTo>
                  <a:lnTo>
                    <a:pt x="9172" y="1391"/>
                  </a:lnTo>
                  <a:lnTo>
                    <a:pt x="9180" y="1400"/>
                  </a:lnTo>
                  <a:lnTo>
                    <a:pt x="9201" y="1410"/>
                  </a:lnTo>
                  <a:lnTo>
                    <a:pt x="9204" y="1421"/>
                  </a:lnTo>
                  <a:lnTo>
                    <a:pt x="9214" y="1426"/>
                  </a:lnTo>
                  <a:lnTo>
                    <a:pt x="9227" y="1432"/>
                  </a:lnTo>
                  <a:lnTo>
                    <a:pt x="9211" y="1439"/>
                  </a:lnTo>
                  <a:lnTo>
                    <a:pt x="9201" y="1440"/>
                  </a:lnTo>
                  <a:lnTo>
                    <a:pt x="9189" y="1441"/>
                  </a:lnTo>
                  <a:lnTo>
                    <a:pt x="9180" y="1448"/>
                  </a:lnTo>
                  <a:lnTo>
                    <a:pt x="9176" y="1458"/>
                  </a:lnTo>
                  <a:lnTo>
                    <a:pt x="9164" y="1466"/>
                  </a:lnTo>
                  <a:lnTo>
                    <a:pt x="9153" y="1468"/>
                  </a:lnTo>
                  <a:lnTo>
                    <a:pt x="9142" y="1468"/>
                  </a:lnTo>
                  <a:lnTo>
                    <a:pt x="9132" y="1462"/>
                  </a:lnTo>
                  <a:lnTo>
                    <a:pt x="9122" y="1456"/>
                  </a:lnTo>
                  <a:lnTo>
                    <a:pt x="9108" y="1458"/>
                  </a:lnTo>
                  <a:lnTo>
                    <a:pt x="9097" y="1454"/>
                  </a:lnTo>
                  <a:lnTo>
                    <a:pt x="9084" y="1445"/>
                  </a:lnTo>
                  <a:lnTo>
                    <a:pt x="9075" y="1437"/>
                  </a:lnTo>
                  <a:lnTo>
                    <a:pt x="9064" y="1441"/>
                  </a:lnTo>
                  <a:lnTo>
                    <a:pt x="9074" y="1447"/>
                  </a:lnTo>
                  <a:lnTo>
                    <a:pt x="9083" y="1454"/>
                  </a:lnTo>
                  <a:lnTo>
                    <a:pt x="9094" y="1457"/>
                  </a:lnTo>
                  <a:lnTo>
                    <a:pt x="9105" y="1462"/>
                  </a:lnTo>
                  <a:lnTo>
                    <a:pt x="9117" y="1462"/>
                  </a:lnTo>
                  <a:lnTo>
                    <a:pt x="9128" y="1467"/>
                  </a:lnTo>
                  <a:lnTo>
                    <a:pt x="9116" y="1470"/>
                  </a:lnTo>
                  <a:lnTo>
                    <a:pt x="9106" y="1480"/>
                  </a:lnTo>
                  <a:lnTo>
                    <a:pt x="9092" y="1478"/>
                  </a:lnTo>
                  <a:lnTo>
                    <a:pt x="9079" y="1476"/>
                  </a:lnTo>
                  <a:lnTo>
                    <a:pt x="9066" y="1479"/>
                  </a:lnTo>
                  <a:lnTo>
                    <a:pt x="9052" y="1479"/>
                  </a:lnTo>
                  <a:lnTo>
                    <a:pt x="9063" y="1483"/>
                  </a:lnTo>
                  <a:lnTo>
                    <a:pt x="9066" y="1494"/>
                  </a:lnTo>
                  <a:lnTo>
                    <a:pt x="9073" y="1483"/>
                  </a:lnTo>
                  <a:lnTo>
                    <a:pt x="9084" y="1481"/>
                  </a:lnTo>
                  <a:lnTo>
                    <a:pt x="9099" y="1486"/>
                  </a:lnTo>
                  <a:lnTo>
                    <a:pt x="9110" y="1485"/>
                  </a:lnTo>
                  <a:lnTo>
                    <a:pt x="9119" y="1477"/>
                  </a:lnTo>
                  <a:lnTo>
                    <a:pt x="9132" y="1475"/>
                  </a:lnTo>
                  <a:lnTo>
                    <a:pt x="9143" y="1474"/>
                  </a:lnTo>
                  <a:lnTo>
                    <a:pt x="9155" y="1475"/>
                  </a:lnTo>
                  <a:lnTo>
                    <a:pt x="9165" y="1482"/>
                  </a:lnTo>
                  <a:lnTo>
                    <a:pt x="9174" y="1480"/>
                  </a:lnTo>
                  <a:lnTo>
                    <a:pt x="9176" y="1468"/>
                  </a:lnTo>
                  <a:lnTo>
                    <a:pt x="9187" y="1461"/>
                  </a:lnTo>
                  <a:lnTo>
                    <a:pt x="9191" y="1449"/>
                  </a:lnTo>
                  <a:lnTo>
                    <a:pt x="9203" y="1447"/>
                  </a:lnTo>
                  <a:lnTo>
                    <a:pt x="9215" y="1446"/>
                  </a:lnTo>
                  <a:lnTo>
                    <a:pt x="9228" y="1445"/>
                  </a:lnTo>
                  <a:lnTo>
                    <a:pt x="9240" y="1446"/>
                  </a:lnTo>
                  <a:lnTo>
                    <a:pt x="9255" y="1449"/>
                  </a:lnTo>
                  <a:lnTo>
                    <a:pt x="9266" y="1451"/>
                  </a:lnTo>
                  <a:lnTo>
                    <a:pt x="9277" y="1452"/>
                  </a:lnTo>
                  <a:lnTo>
                    <a:pt x="9287" y="1456"/>
                  </a:lnTo>
                  <a:lnTo>
                    <a:pt x="9299" y="1459"/>
                  </a:lnTo>
                  <a:lnTo>
                    <a:pt x="9309" y="1465"/>
                  </a:lnTo>
                  <a:lnTo>
                    <a:pt x="9294" y="1471"/>
                  </a:lnTo>
                  <a:lnTo>
                    <a:pt x="9282" y="1470"/>
                  </a:lnTo>
                  <a:lnTo>
                    <a:pt x="9271" y="1467"/>
                  </a:lnTo>
                  <a:lnTo>
                    <a:pt x="9257" y="1462"/>
                  </a:lnTo>
                  <a:lnTo>
                    <a:pt x="9243" y="1462"/>
                  </a:lnTo>
                  <a:lnTo>
                    <a:pt x="9231" y="1460"/>
                  </a:lnTo>
                  <a:lnTo>
                    <a:pt x="9219" y="1459"/>
                  </a:lnTo>
                  <a:lnTo>
                    <a:pt x="9208" y="1458"/>
                  </a:lnTo>
                  <a:lnTo>
                    <a:pt x="9196" y="1457"/>
                  </a:lnTo>
                  <a:lnTo>
                    <a:pt x="9207" y="1459"/>
                  </a:lnTo>
                  <a:lnTo>
                    <a:pt x="9219" y="1461"/>
                  </a:lnTo>
                  <a:lnTo>
                    <a:pt x="9231" y="1464"/>
                  </a:lnTo>
                  <a:lnTo>
                    <a:pt x="9243" y="1466"/>
                  </a:lnTo>
                  <a:lnTo>
                    <a:pt x="9262" y="1469"/>
                  </a:lnTo>
                  <a:lnTo>
                    <a:pt x="9273" y="1472"/>
                  </a:lnTo>
                  <a:lnTo>
                    <a:pt x="9287" y="1474"/>
                  </a:lnTo>
                  <a:lnTo>
                    <a:pt x="9303" y="1474"/>
                  </a:lnTo>
                  <a:lnTo>
                    <a:pt x="9315" y="1476"/>
                  </a:lnTo>
                  <a:lnTo>
                    <a:pt x="9326" y="1478"/>
                  </a:lnTo>
                  <a:lnTo>
                    <a:pt x="9338" y="1479"/>
                  </a:lnTo>
                  <a:lnTo>
                    <a:pt x="9330" y="1487"/>
                  </a:lnTo>
                  <a:lnTo>
                    <a:pt x="9319" y="1487"/>
                  </a:lnTo>
                  <a:lnTo>
                    <a:pt x="9305" y="1488"/>
                  </a:lnTo>
                  <a:lnTo>
                    <a:pt x="9292" y="1490"/>
                  </a:lnTo>
                  <a:lnTo>
                    <a:pt x="9281" y="1491"/>
                  </a:lnTo>
                  <a:lnTo>
                    <a:pt x="9270" y="1492"/>
                  </a:lnTo>
                  <a:lnTo>
                    <a:pt x="9251" y="1494"/>
                  </a:lnTo>
                  <a:lnTo>
                    <a:pt x="9235" y="1494"/>
                  </a:lnTo>
                  <a:lnTo>
                    <a:pt x="9225" y="1491"/>
                  </a:lnTo>
                  <a:lnTo>
                    <a:pt x="9213" y="1489"/>
                  </a:lnTo>
                  <a:lnTo>
                    <a:pt x="9200" y="1485"/>
                  </a:lnTo>
                  <a:lnTo>
                    <a:pt x="9210" y="1497"/>
                  </a:lnTo>
                  <a:lnTo>
                    <a:pt x="9201" y="1505"/>
                  </a:lnTo>
                  <a:lnTo>
                    <a:pt x="9189" y="1510"/>
                  </a:lnTo>
                  <a:lnTo>
                    <a:pt x="9178" y="1511"/>
                  </a:lnTo>
                  <a:lnTo>
                    <a:pt x="9165" y="1513"/>
                  </a:lnTo>
                  <a:lnTo>
                    <a:pt x="9154" y="1521"/>
                  </a:lnTo>
                  <a:lnTo>
                    <a:pt x="9143" y="1524"/>
                  </a:lnTo>
                  <a:lnTo>
                    <a:pt x="9132" y="1525"/>
                  </a:lnTo>
                  <a:lnTo>
                    <a:pt x="9122" y="1520"/>
                  </a:lnTo>
                  <a:lnTo>
                    <a:pt x="9111" y="1515"/>
                  </a:lnTo>
                  <a:lnTo>
                    <a:pt x="9099" y="1515"/>
                  </a:lnTo>
                  <a:lnTo>
                    <a:pt x="9086" y="1517"/>
                  </a:lnTo>
                  <a:lnTo>
                    <a:pt x="9069" y="1516"/>
                  </a:lnTo>
                  <a:lnTo>
                    <a:pt x="9080" y="1522"/>
                  </a:lnTo>
                  <a:lnTo>
                    <a:pt x="9099" y="1519"/>
                  </a:lnTo>
                  <a:lnTo>
                    <a:pt x="9110" y="1520"/>
                  </a:lnTo>
                  <a:lnTo>
                    <a:pt x="9122" y="1525"/>
                  </a:lnTo>
                  <a:lnTo>
                    <a:pt x="9110" y="1529"/>
                  </a:lnTo>
                  <a:lnTo>
                    <a:pt x="9123" y="1531"/>
                  </a:lnTo>
                  <a:lnTo>
                    <a:pt x="9126" y="1541"/>
                  </a:lnTo>
                  <a:lnTo>
                    <a:pt x="9137" y="1532"/>
                  </a:lnTo>
                  <a:lnTo>
                    <a:pt x="9157" y="1530"/>
                  </a:lnTo>
                  <a:lnTo>
                    <a:pt x="9168" y="1524"/>
                  </a:lnTo>
                  <a:lnTo>
                    <a:pt x="9178" y="1518"/>
                  </a:lnTo>
                  <a:lnTo>
                    <a:pt x="9192" y="1520"/>
                  </a:lnTo>
                  <a:lnTo>
                    <a:pt x="9202" y="1514"/>
                  </a:lnTo>
                  <a:lnTo>
                    <a:pt x="9218" y="1509"/>
                  </a:lnTo>
                  <a:lnTo>
                    <a:pt x="9223" y="1510"/>
                  </a:lnTo>
                  <a:lnTo>
                    <a:pt x="9216" y="1520"/>
                  </a:lnTo>
                  <a:lnTo>
                    <a:pt x="9205" y="1523"/>
                  </a:lnTo>
                  <a:lnTo>
                    <a:pt x="9213" y="1532"/>
                  </a:lnTo>
                  <a:lnTo>
                    <a:pt x="9224" y="1535"/>
                  </a:lnTo>
                  <a:lnTo>
                    <a:pt x="9227" y="1547"/>
                  </a:lnTo>
                  <a:lnTo>
                    <a:pt x="9227" y="1559"/>
                  </a:lnTo>
                  <a:lnTo>
                    <a:pt x="9213" y="1564"/>
                  </a:lnTo>
                  <a:lnTo>
                    <a:pt x="9200" y="1567"/>
                  </a:lnTo>
                  <a:lnTo>
                    <a:pt x="9178" y="1566"/>
                  </a:lnTo>
                  <a:lnTo>
                    <a:pt x="9167" y="1568"/>
                  </a:lnTo>
                  <a:lnTo>
                    <a:pt x="9156" y="1568"/>
                  </a:lnTo>
                  <a:lnTo>
                    <a:pt x="9143" y="1571"/>
                  </a:lnTo>
                  <a:lnTo>
                    <a:pt x="9131" y="1572"/>
                  </a:lnTo>
                  <a:lnTo>
                    <a:pt x="9143" y="1573"/>
                  </a:lnTo>
                  <a:lnTo>
                    <a:pt x="9154" y="1570"/>
                  </a:lnTo>
                  <a:lnTo>
                    <a:pt x="9166" y="1572"/>
                  </a:lnTo>
                  <a:lnTo>
                    <a:pt x="9177" y="1570"/>
                  </a:lnTo>
                  <a:lnTo>
                    <a:pt x="9190" y="1572"/>
                  </a:lnTo>
                  <a:lnTo>
                    <a:pt x="9186" y="1582"/>
                  </a:lnTo>
                  <a:lnTo>
                    <a:pt x="9180" y="1593"/>
                  </a:lnTo>
                  <a:lnTo>
                    <a:pt x="9179" y="1606"/>
                  </a:lnTo>
                  <a:lnTo>
                    <a:pt x="9180" y="1617"/>
                  </a:lnTo>
                  <a:lnTo>
                    <a:pt x="9181" y="1605"/>
                  </a:lnTo>
                  <a:lnTo>
                    <a:pt x="9186" y="1593"/>
                  </a:lnTo>
                  <a:lnTo>
                    <a:pt x="9193" y="1582"/>
                  </a:lnTo>
                  <a:lnTo>
                    <a:pt x="9202" y="1574"/>
                  </a:lnTo>
                  <a:lnTo>
                    <a:pt x="9213" y="1572"/>
                  </a:lnTo>
                  <a:lnTo>
                    <a:pt x="9224" y="1570"/>
                  </a:lnTo>
                  <a:lnTo>
                    <a:pt x="9236" y="1569"/>
                  </a:lnTo>
                  <a:lnTo>
                    <a:pt x="9246" y="1578"/>
                  </a:lnTo>
                  <a:lnTo>
                    <a:pt x="9257" y="1581"/>
                  </a:lnTo>
                  <a:lnTo>
                    <a:pt x="9268" y="1587"/>
                  </a:lnTo>
                  <a:lnTo>
                    <a:pt x="9279" y="1589"/>
                  </a:lnTo>
                  <a:lnTo>
                    <a:pt x="9288" y="1597"/>
                  </a:lnTo>
                  <a:lnTo>
                    <a:pt x="9298" y="1603"/>
                  </a:lnTo>
                  <a:lnTo>
                    <a:pt x="9312" y="1607"/>
                  </a:lnTo>
                  <a:lnTo>
                    <a:pt x="9322" y="1611"/>
                  </a:lnTo>
                  <a:lnTo>
                    <a:pt x="9331" y="1619"/>
                  </a:lnTo>
                  <a:lnTo>
                    <a:pt x="9346" y="1625"/>
                  </a:lnTo>
                  <a:lnTo>
                    <a:pt x="9360" y="1630"/>
                  </a:lnTo>
                  <a:lnTo>
                    <a:pt x="9348" y="1636"/>
                  </a:lnTo>
                  <a:lnTo>
                    <a:pt x="9341" y="1647"/>
                  </a:lnTo>
                  <a:lnTo>
                    <a:pt x="9330" y="1652"/>
                  </a:lnTo>
                  <a:lnTo>
                    <a:pt x="9322" y="1660"/>
                  </a:lnTo>
                  <a:lnTo>
                    <a:pt x="9333" y="1661"/>
                  </a:lnTo>
                  <a:lnTo>
                    <a:pt x="9344" y="1654"/>
                  </a:lnTo>
                  <a:lnTo>
                    <a:pt x="9354" y="1650"/>
                  </a:lnTo>
                  <a:lnTo>
                    <a:pt x="9365" y="1645"/>
                  </a:lnTo>
                  <a:lnTo>
                    <a:pt x="9358" y="1654"/>
                  </a:lnTo>
                  <a:lnTo>
                    <a:pt x="9349" y="1662"/>
                  </a:lnTo>
                  <a:lnTo>
                    <a:pt x="9362" y="1666"/>
                  </a:lnTo>
                  <a:lnTo>
                    <a:pt x="9372" y="1659"/>
                  </a:lnTo>
                  <a:lnTo>
                    <a:pt x="9378" y="1649"/>
                  </a:lnTo>
                  <a:lnTo>
                    <a:pt x="9389" y="1653"/>
                  </a:lnTo>
                  <a:lnTo>
                    <a:pt x="9379" y="1661"/>
                  </a:lnTo>
                  <a:lnTo>
                    <a:pt x="9371" y="1669"/>
                  </a:lnTo>
                  <a:lnTo>
                    <a:pt x="9359" y="1673"/>
                  </a:lnTo>
                  <a:lnTo>
                    <a:pt x="9358" y="1685"/>
                  </a:lnTo>
                  <a:lnTo>
                    <a:pt x="9363" y="1699"/>
                  </a:lnTo>
                  <a:lnTo>
                    <a:pt x="9368" y="1709"/>
                  </a:lnTo>
                  <a:lnTo>
                    <a:pt x="9369" y="1697"/>
                  </a:lnTo>
                  <a:lnTo>
                    <a:pt x="9374" y="1687"/>
                  </a:lnTo>
                  <a:lnTo>
                    <a:pt x="9383" y="1680"/>
                  </a:lnTo>
                  <a:lnTo>
                    <a:pt x="9394" y="1685"/>
                  </a:lnTo>
                  <a:lnTo>
                    <a:pt x="9403" y="1680"/>
                  </a:lnTo>
                  <a:lnTo>
                    <a:pt x="9410" y="1690"/>
                  </a:lnTo>
                  <a:lnTo>
                    <a:pt x="9398" y="1695"/>
                  </a:lnTo>
                  <a:lnTo>
                    <a:pt x="9409" y="1699"/>
                  </a:lnTo>
                  <a:lnTo>
                    <a:pt x="9400" y="1706"/>
                  </a:lnTo>
                  <a:lnTo>
                    <a:pt x="9409" y="1714"/>
                  </a:lnTo>
                  <a:lnTo>
                    <a:pt x="9398" y="1715"/>
                  </a:lnTo>
                  <a:lnTo>
                    <a:pt x="9405" y="1724"/>
                  </a:lnTo>
                  <a:lnTo>
                    <a:pt x="9393" y="1729"/>
                  </a:lnTo>
                  <a:lnTo>
                    <a:pt x="9382" y="1729"/>
                  </a:lnTo>
                  <a:lnTo>
                    <a:pt x="9371" y="1732"/>
                  </a:lnTo>
                  <a:lnTo>
                    <a:pt x="9383" y="1733"/>
                  </a:lnTo>
                  <a:lnTo>
                    <a:pt x="9394" y="1731"/>
                  </a:lnTo>
                  <a:lnTo>
                    <a:pt x="9406" y="1728"/>
                  </a:lnTo>
                  <a:lnTo>
                    <a:pt x="9395" y="1740"/>
                  </a:lnTo>
                  <a:lnTo>
                    <a:pt x="9406" y="1740"/>
                  </a:lnTo>
                  <a:lnTo>
                    <a:pt x="9406" y="1752"/>
                  </a:lnTo>
                  <a:lnTo>
                    <a:pt x="9400" y="1762"/>
                  </a:lnTo>
                  <a:lnTo>
                    <a:pt x="9411" y="1764"/>
                  </a:lnTo>
                  <a:lnTo>
                    <a:pt x="9403" y="1772"/>
                  </a:lnTo>
                  <a:lnTo>
                    <a:pt x="9414" y="1775"/>
                  </a:lnTo>
                  <a:lnTo>
                    <a:pt x="9403" y="1780"/>
                  </a:lnTo>
                  <a:lnTo>
                    <a:pt x="9413" y="1787"/>
                  </a:lnTo>
                  <a:lnTo>
                    <a:pt x="9416" y="1800"/>
                  </a:lnTo>
                  <a:lnTo>
                    <a:pt x="9405" y="1806"/>
                  </a:lnTo>
                  <a:lnTo>
                    <a:pt x="9392" y="1808"/>
                  </a:lnTo>
                  <a:lnTo>
                    <a:pt x="9388" y="1797"/>
                  </a:lnTo>
                  <a:lnTo>
                    <a:pt x="9375" y="1802"/>
                  </a:lnTo>
                  <a:lnTo>
                    <a:pt x="9366" y="1795"/>
                  </a:lnTo>
                  <a:lnTo>
                    <a:pt x="9363" y="1782"/>
                  </a:lnTo>
                  <a:lnTo>
                    <a:pt x="9362" y="1770"/>
                  </a:lnTo>
                  <a:lnTo>
                    <a:pt x="9364" y="1757"/>
                  </a:lnTo>
                  <a:lnTo>
                    <a:pt x="9353" y="1764"/>
                  </a:lnTo>
                  <a:lnTo>
                    <a:pt x="9351" y="1775"/>
                  </a:lnTo>
                  <a:lnTo>
                    <a:pt x="9356" y="1787"/>
                  </a:lnTo>
                  <a:lnTo>
                    <a:pt x="9353" y="1803"/>
                  </a:lnTo>
                  <a:lnTo>
                    <a:pt x="9342" y="1805"/>
                  </a:lnTo>
                  <a:lnTo>
                    <a:pt x="9331" y="1805"/>
                  </a:lnTo>
                  <a:lnTo>
                    <a:pt x="9320" y="1804"/>
                  </a:lnTo>
                  <a:lnTo>
                    <a:pt x="9308" y="1803"/>
                  </a:lnTo>
                  <a:lnTo>
                    <a:pt x="9297" y="1796"/>
                  </a:lnTo>
                  <a:lnTo>
                    <a:pt x="9285" y="1790"/>
                  </a:lnTo>
                  <a:lnTo>
                    <a:pt x="9276" y="1784"/>
                  </a:lnTo>
                  <a:lnTo>
                    <a:pt x="9267" y="1776"/>
                  </a:lnTo>
                  <a:lnTo>
                    <a:pt x="9261" y="1762"/>
                  </a:lnTo>
                  <a:lnTo>
                    <a:pt x="9257" y="1750"/>
                  </a:lnTo>
                  <a:lnTo>
                    <a:pt x="9258" y="1738"/>
                  </a:lnTo>
                  <a:lnTo>
                    <a:pt x="9251" y="1727"/>
                  </a:lnTo>
                  <a:lnTo>
                    <a:pt x="9243" y="1719"/>
                  </a:lnTo>
                  <a:lnTo>
                    <a:pt x="9234" y="1712"/>
                  </a:lnTo>
                  <a:lnTo>
                    <a:pt x="9232" y="1700"/>
                  </a:lnTo>
                  <a:lnTo>
                    <a:pt x="9220" y="1702"/>
                  </a:lnTo>
                  <a:lnTo>
                    <a:pt x="9208" y="1703"/>
                  </a:lnTo>
                  <a:lnTo>
                    <a:pt x="9198" y="1698"/>
                  </a:lnTo>
                  <a:lnTo>
                    <a:pt x="9189" y="1690"/>
                  </a:lnTo>
                  <a:lnTo>
                    <a:pt x="9180" y="1683"/>
                  </a:lnTo>
                  <a:lnTo>
                    <a:pt x="9171" y="1675"/>
                  </a:lnTo>
                  <a:lnTo>
                    <a:pt x="9159" y="1674"/>
                  </a:lnTo>
                  <a:lnTo>
                    <a:pt x="9147" y="1671"/>
                  </a:lnTo>
                  <a:lnTo>
                    <a:pt x="9136" y="1672"/>
                  </a:lnTo>
                  <a:lnTo>
                    <a:pt x="9126" y="1666"/>
                  </a:lnTo>
                  <a:lnTo>
                    <a:pt x="9116" y="1673"/>
                  </a:lnTo>
                  <a:lnTo>
                    <a:pt x="9104" y="1674"/>
                  </a:lnTo>
                  <a:lnTo>
                    <a:pt x="9093" y="1670"/>
                  </a:lnTo>
                  <a:lnTo>
                    <a:pt x="9084" y="1663"/>
                  </a:lnTo>
                  <a:lnTo>
                    <a:pt x="9077" y="1653"/>
                  </a:lnTo>
                  <a:lnTo>
                    <a:pt x="9068" y="1647"/>
                  </a:lnTo>
                  <a:lnTo>
                    <a:pt x="9057" y="1640"/>
                  </a:lnTo>
                  <a:lnTo>
                    <a:pt x="9047" y="1628"/>
                  </a:lnTo>
                  <a:lnTo>
                    <a:pt x="9037" y="1624"/>
                  </a:lnTo>
                  <a:lnTo>
                    <a:pt x="9026" y="1623"/>
                  </a:lnTo>
                  <a:lnTo>
                    <a:pt x="9008" y="1618"/>
                  </a:lnTo>
                  <a:lnTo>
                    <a:pt x="8998" y="1613"/>
                  </a:lnTo>
                  <a:lnTo>
                    <a:pt x="8987" y="1608"/>
                  </a:lnTo>
                  <a:lnTo>
                    <a:pt x="8996" y="1617"/>
                  </a:lnTo>
                  <a:lnTo>
                    <a:pt x="9007" y="1619"/>
                  </a:lnTo>
                  <a:lnTo>
                    <a:pt x="9014" y="1629"/>
                  </a:lnTo>
                  <a:lnTo>
                    <a:pt x="9024" y="1630"/>
                  </a:lnTo>
                  <a:lnTo>
                    <a:pt x="9038" y="1632"/>
                  </a:lnTo>
                  <a:lnTo>
                    <a:pt x="9027" y="1635"/>
                  </a:lnTo>
                  <a:lnTo>
                    <a:pt x="9040" y="1639"/>
                  </a:lnTo>
                  <a:lnTo>
                    <a:pt x="9052" y="1647"/>
                  </a:lnTo>
                  <a:lnTo>
                    <a:pt x="9067" y="1653"/>
                  </a:lnTo>
                  <a:lnTo>
                    <a:pt x="9062" y="1663"/>
                  </a:lnTo>
                  <a:lnTo>
                    <a:pt x="9050" y="1661"/>
                  </a:lnTo>
                  <a:lnTo>
                    <a:pt x="9040" y="1666"/>
                  </a:lnTo>
                  <a:lnTo>
                    <a:pt x="9029" y="1670"/>
                  </a:lnTo>
                  <a:lnTo>
                    <a:pt x="9018" y="1671"/>
                  </a:lnTo>
                  <a:lnTo>
                    <a:pt x="9004" y="1672"/>
                  </a:lnTo>
                  <a:lnTo>
                    <a:pt x="9015" y="1674"/>
                  </a:lnTo>
                  <a:lnTo>
                    <a:pt x="9028" y="1673"/>
                  </a:lnTo>
                  <a:lnTo>
                    <a:pt x="9038" y="1669"/>
                  </a:lnTo>
                  <a:lnTo>
                    <a:pt x="9051" y="1666"/>
                  </a:lnTo>
                  <a:lnTo>
                    <a:pt x="9064" y="1668"/>
                  </a:lnTo>
                  <a:lnTo>
                    <a:pt x="9075" y="1671"/>
                  </a:lnTo>
                  <a:lnTo>
                    <a:pt x="9071" y="1686"/>
                  </a:lnTo>
                  <a:lnTo>
                    <a:pt x="9079" y="1678"/>
                  </a:lnTo>
                  <a:lnTo>
                    <a:pt x="9091" y="1677"/>
                  </a:lnTo>
                  <a:lnTo>
                    <a:pt x="9103" y="1679"/>
                  </a:lnTo>
                  <a:lnTo>
                    <a:pt x="9115" y="1681"/>
                  </a:lnTo>
                  <a:lnTo>
                    <a:pt x="9126" y="1680"/>
                  </a:lnTo>
                  <a:lnTo>
                    <a:pt x="9138" y="1682"/>
                  </a:lnTo>
                  <a:lnTo>
                    <a:pt x="9150" y="1681"/>
                  </a:lnTo>
                  <a:lnTo>
                    <a:pt x="9163" y="1682"/>
                  </a:lnTo>
                  <a:lnTo>
                    <a:pt x="9172" y="1691"/>
                  </a:lnTo>
                  <a:lnTo>
                    <a:pt x="9182" y="1697"/>
                  </a:lnTo>
                  <a:lnTo>
                    <a:pt x="9180" y="1709"/>
                  </a:lnTo>
                  <a:lnTo>
                    <a:pt x="9168" y="1709"/>
                  </a:lnTo>
                  <a:lnTo>
                    <a:pt x="9170" y="1721"/>
                  </a:lnTo>
                  <a:lnTo>
                    <a:pt x="9159" y="1731"/>
                  </a:lnTo>
                  <a:lnTo>
                    <a:pt x="9168" y="1741"/>
                  </a:lnTo>
                  <a:lnTo>
                    <a:pt x="9179" y="1743"/>
                  </a:lnTo>
                  <a:lnTo>
                    <a:pt x="9186" y="1752"/>
                  </a:lnTo>
                  <a:lnTo>
                    <a:pt x="9181" y="1763"/>
                  </a:lnTo>
                  <a:lnTo>
                    <a:pt x="9190" y="1769"/>
                  </a:lnTo>
                  <a:lnTo>
                    <a:pt x="9184" y="1780"/>
                  </a:lnTo>
                  <a:lnTo>
                    <a:pt x="9172" y="1783"/>
                  </a:lnTo>
                  <a:lnTo>
                    <a:pt x="9161" y="1784"/>
                  </a:lnTo>
                  <a:lnTo>
                    <a:pt x="9152" y="1790"/>
                  </a:lnTo>
                  <a:lnTo>
                    <a:pt x="9141" y="1791"/>
                  </a:lnTo>
                  <a:lnTo>
                    <a:pt x="9125" y="1789"/>
                  </a:lnTo>
                  <a:lnTo>
                    <a:pt x="9114" y="1794"/>
                  </a:lnTo>
                  <a:lnTo>
                    <a:pt x="9103" y="1793"/>
                  </a:lnTo>
                  <a:lnTo>
                    <a:pt x="9092" y="1794"/>
                  </a:lnTo>
                  <a:lnTo>
                    <a:pt x="9080" y="1797"/>
                  </a:lnTo>
                  <a:lnTo>
                    <a:pt x="9094" y="1803"/>
                  </a:lnTo>
                  <a:lnTo>
                    <a:pt x="9108" y="1799"/>
                  </a:lnTo>
                  <a:lnTo>
                    <a:pt x="9119" y="1801"/>
                  </a:lnTo>
                  <a:lnTo>
                    <a:pt x="9128" y="1809"/>
                  </a:lnTo>
                  <a:lnTo>
                    <a:pt x="9119" y="1817"/>
                  </a:lnTo>
                  <a:lnTo>
                    <a:pt x="9108" y="1819"/>
                  </a:lnTo>
                  <a:lnTo>
                    <a:pt x="9096" y="1819"/>
                  </a:lnTo>
                  <a:lnTo>
                    <a:pt x="9085" y="1819"/>
                  </a:lnTo>
                  <a:lnTo>
                    <a:pt x="9075" y="1825"/>
                  </a:lnTo>
                  <a:lnTo>
                    <a:pt x="9065" y="1830"/>
                  </a:lnTo>
                  <a:lnTo>
                    <a:pt x="9055" y="1836"/>
                  </a:lnTo>
                  <a:lnTo>
                    <a:pt x="9044" y="1841"/>
                  </a:lnTo>
                  <a:lnTo>
                    <a:pt x="9031" y="1843"/>
                  </a:lnTo>
                  <a:lnTo>
                    <a:pt x="9020" y="1838"/>
                  </a:lnTo>
                  <a:lnTo>
                    <a:pt x="9006" y="1841"/>
                  </a:lnTo>
                  <a:lnTo>
                    <a:pt x="8994" y="1843"/>
                  </a:lnTo>
                  <a:lnTo>
                    <a:pt x="9003" y="1849"/>
                  </a:lnTo>
                  <a:lnTo>
                    <a:pt x="9014" y="1847"/>
                  </a:lnTo>
                  <a:lnTo>
                    <a:pt x="9027" y="1852"/>
                  </a:lnTo>
                  <a:lnTo>
                    <a:pt x="9041" y="1851"/>
                  </a:lnTo>
                  <a:lnTo>
                    <a:pt x="9053" y="1847"/>
                  </a:lnTo>
                  <a:lnTo>
                    <a:pt x="9059" y="1857"/>
                  </a:lnTo>
                  <a:lnTo>
                    <a:pt x="9070" y="1858"/>
                  </a:lnTo>
                  <a:lnTo>
                    <a:pt x="9075" y="1846"/>
                  </a:lnTo>
                  <a:lnTo>
                    <a:pt x="9078" y="1835"/>
                  </a:lnTo>
                  <a:lnTo>
                    <a:pt x="9090" y="1831"/>
                  </a:lnTo>
                  <a:lnTo>
                    <a:pt x="9102" y="1825"/>
                  </a:lnTo>
                  <a:lnTo>
                    <a:pt x="9114" y="1827"/>
                  </a:lnTo>
                  <a:lnTo>
                    <a:pt x="9125" y="1831"/>
                  </a:lnTo>
                  <a:lnTo>
                    <a:pt x="9138" y="1827"/>
                  </a:lnTo>
                  <a:lnTo>
                    <a:pt x="9150" y="1822"/>
                  </a:lnTo>
                  <a:lnTo>
                    <a:pt x="9161" y="1819"/>
                  </a:lnTo>
                  <a:lnTo>
                    <a:pt x="9172" y="1814"/>
                  </a:lnTo>
                  <a:lnTo>
                    <a:pt x="9188" y="1808"/>
                  </a:lnTo>
                  <a:lnTo>
                    <a:pt x="9189" y="1821"/>
                  </a:lnTo>
                  <a:lnTo>
                    <a:pt x="9201" y="1816"/>
                  </a:lnTo>
                  <a:lnTo>
                    <a:pt x="9214" y="1815"/>
                  </a:lnTo>
                  <a:lnTo>
                    <a:pt x="9229" y="1821"/>
                  </a:lnTo>
                  <a:lnTo>
                    <a:pt x="9239" y="1826"/>
                  </a:lnTo>
                  <a:lnTo>
                    <a:pt x="9255" y="1830"/>
                  </a:lnTo>
                  <a:lnTo>
                    <a:pt x="9266" y="1833"/>
                  </a:lnTo>
                  <a:lnTo>
                    <a:pt x="9276" y="1838"/>
                  </a:lnTo>
                  <a:lnTo>
                    <a:pt x="9288" y="1839"/>
                  </a:lnTo>
                  <a:lnTo>
                    <a:pt x="9302" y="1842"/>
                  </a:lnTo>
                  <a:lnTo>
                    <a:pt x="9315" y="1843"/>
                  </a:lnTo>
                  <a:lnTo>
                    <a:pt x="9326" y="1844"/>
                  </a:lnTo>
                  <a:lnTo>
                    <a:pt x="9337" y="1845"/>
                  </a:lnTo>
                  <a:lnTo>
                    <a:pt x="9350" y="1844"/>
                  </a:lnTo>
                  <a:lnTo>
                    <a:pt x="9364" y="1842"/>
                  </a:lnTo>
                  <a:lnTo>
                    <a:pt x="9375" y="1839"/>
                  </a:lnTo>
                  <a:lnTo>
                    <a:pt x="9375" y="1851"/>
                  </a:lnTo>
                  <a:lnTo>
                    <a:pt x="9366" y="1858"/>
                  </a:lnTo>
                  <a:lnTo>
                    <a:pt x="9354" y="1861"/>
                  </a:lnTo>
                  <a:lnTo>
                    <a:pt x="9342" y="1862"/>
                  </a:lnTo>
                  <a:lnTo>
                    <a:pt x="9332" y="1863"/>
                  </a:lnTo>
                  <a:lnTo>
                    <a:pt x="9321" y="1869"/>
                  </a:lnTo>
                  <a:lnTo>
                    <a:pt x="9332" y="1874"/>
                  </a:lnTo>
                  <a:lnTo>
                    <a:pt x="9321" y="1880"/>
                  </a:lnTo>
                  <a:lnTo>
                    <a:pt x="9312" y="1871"/>
                  </a:lnTo>
                  <a:lnTo>
                    <a:pt x="9312" y="1883"/>
                  </a:lnTo>
                  <a:lnTo>
                    <a:pt x="9312" y="1895"/>
                  </a:lnTo>
                  <a:lnTo>
                    <a:pt x="9299" y="1893"/>
                  </a:lnTo>
                  <a:lnTo>
                    <a:pt x="9307" y="1883"/>
                  </a:lnTo>
                  <a:lnTo>
                    <a:pt x="9292" y="1886"/>
                  </a:lnTo>
                  <a:lnTo>
                    <a:pt x="9282" y="1884"/>
                  </a:lnTo>
                  <a:lnTo>
                    <a:pt x="9291" y="1891"/>
                  </a:lnTo>
                  <a:lnTo>
                    <a:pt x="9291" y="1904"/>
                  </a:lnTo>
                  <a:lnTo>
                    <a:pt x="9281" y="1910"/>
                  </a:lnTo>
                  <a:lnTo>
                    <a:pt x="9271" y="1900"/>
                  </a:lnTo>
                  <a:lnTo>
                    <a:pt x="9260" y="1903"/>
                  </a:lnTo>
                  <a:lnTo>
                    <a:pt x="9249" y="1900"/>
                  </a:lnTo>
                  <a:lnTo>
                    <a:pt x="9262" y="1907"/>
                  </a:lnTo>
                  <a:lnTo>
                    <a:pt x="9261" y="1919"/>
                  </a:lnTo>
                  <a:lnTo>
                    <a:pt x="9250" y="1919"/>
                  </a:lnTo>
                  <a:lnTo>
                    <a:pt x="9243" y="1928"/>
                  </a:lnTo>
                  <a:lnTo>
                    <a:pt x="9232" y="1924"/>
                  </a:lnTo>
                  <a:lnTo>
                    <a:pt x="9227" y="1934"/>
                  </a:lnTo>
                  <a:lnTo>
                    <a:pt x="9214" y="1938"/>
                  </a:lnTo>
                  <a:lnTo>
                    <a:pt x="9201" y="1934"/>
                  </a:lnTo>
                  <a:lnTo>
                    <a:pt x="9193" y="1941"/>
                  </a:lnTo>
                  <a:lnTo>
                    <a:pt x="9204" y="1943"/>
                  </a:lnTo>
                  <a:lnTo>
                    <a:pt x="9208" y="1955"/>
                  </a:lnTo>
                  <a:lnTo>
                    <a:pt x="9196" y="1955"/>
                  </a:lnTo>
                  <a:lnTo>
                    <a:pt x="9192" y="1966"/>
                  </a:lnTo>
                  <a:lnTo>
                    <a:pt x="9182" y="1962"/>
                  </a:lnTo>
                  <a:lnTo>
                    <a:pt x="9171" y="1957"/>
                  </a:lnTo>
                  <a:lnTo>
                    <a:pt x="9170" y="1969"/>
                  </a:lnTo>
                  <a:lnTo>
                    <a:pt x="9181" y="1969"/>
                  </a:lnTo>
                  <a:lnTo>
                    <a:pt x="9171" y="1973"/>
                  </a:lnTo>
                  <a:lnTo>
                    <a:pt x="9165" y="1983"/>
                  </a:lnTo>
                  <a:lnTo>
                    <a:pt x="9156" y="1989"/>
                  </a:lnTo>
                  <a:lnTo>
                    <a:pt x="9144" y="1993"/>
                  </a:lnTo>
                  <a:lnTo>
                    <a:pt x="9133" y="1992"/>
                  </a:lnTo>
                  <a:lnTo>
                    <a:pt x="9130" y="2004"/>
                  </a:lnTo>
                  <a:lnTo>
                    <a:pt x="9119" y="2003"/>
                  </a:lnTo>
                  <a:lnTo>
                    <a:pt x="9109" y="2006"/>
                  </a:lnTo>
                  <a:lnTo>
                    <a:pt x="9097" y="2008"/>
                  </a:lnTo>
                  <a:lnTo>
                    <a:pt x="9086" y="2015"/>
                  </a:lnTo>
                  <a:lnTo>
                    <a:pt x="9072" y="2012"/>
                  </a:lnTo>
                  <a:lnTo>
                    <a:pt x="9062" y="2021"/>
                  </a:lnTo>
                  <a:lnTo>
                    <a:pt x="9051" y="2020"/>
                  </a:lnTo>
                  <a:lnTo>
                    <a:pt x="9043" y="2028"/>
                  </a:lnTo>
                  <a:lnTo>
                    <a:pt x="9033" y="2023"/>
                  </a:lnTo>
                  <a:lnTo>
                    <a:pt x="9024" y="2029"/>
                  </a:lnTo>
                  <a:lnTo>
                    <a:pt x="9013" y="2025"/>
                  </a:lnTo>
                  <a:lnTo>
                    <a:pt x="9002" y="2030"/>
                  </a:lnTo>
                  <a:lnTo>
                    <a:pt x="8992" y="2034"/>
                  </a:lnTo>
                  <a:lnTo>
                    <a:pt x="8981" y="2038"/>
                  </a:lnTo>
                  <a:lnTo>
                    <a:pt x="8970" y="2040"/>
                  </a:lnTo>
                  <a:lnTo>
                    <a:pt x="8959" y="2036"/>
                  </a:lnTo>
                  <a:lnTo>
                    <a:pt x="8962" y="2048"/>
                  </a:lnTo>
                  <a:lnTo>
                    <a:pt x="8952" y="2044"/>
                  </a:lnTo>
                  <a:lnTo>
                    <a:pt x="8942" y="2051"/>
                  </a:lnTo>
                  <a:lnTo>
                    <a:pt x="8932" y="2047"/>
                  </a:lnTo>
                  <a:lnTo>
                    <a:pt x="8922" y="2040"/>
                  </a:lnTo>
                  <a:lnTo>
                    <a:pt x="8909" y="2037"/>
                  </a:lnTo>
                  <a:lnTo>
                    <a:pt x="8908" y="2050"/>
                  </a:lnTo>
                  <a:lnTo>
                    <a:pt x="8894" y="2050"/>
                  </a:lnTo>
                  <a:lnTo>
                    <a:pt x="8909" y="2061"/>
                  </a:lnTo>
                  <a:lnTo>
                    <a:pt x="8898" y="2069"/>
                  </a:lnTo>
                  <a:lnTo>
                    <a:pt x="8887" y="2069"/>
                  </a:lnTo>
                  <a:lnTo>
                    <a:pt x="8885" y="2056"/>
                  </a:lnTo>
                  <a:lnTo>
                    <a:pt x="8872" y="2053"/>
                  </a:lnTo>
                  <a:lnTo>
                    <a:pt x="8861" y="2052"/>
                  </a:lnTo>
                  <a:lnTo>
                    <a:pt x="8871" y="2057"/>
                  </a:lnTo>
                  <a:lnTo>
                    <a:pt x="8881" y="2065"/>
                  </a:lnTo>
                  <a:lnTo>
                    <a:pt x="8871" y="2072"/>
                  </a:lnTo>
                  <a:lnTo>
                    <a:pt x="8859" y="2072"/>
                  </a:lnTo>
                  <a:lnTo>
                    <a:pt x="8849" y="2062"/>
                  </a:lnTo>
                  <a:lnTo>
                    <a:pt x="8838" y="2059"/>
                  </a:lnTo>
                  <a:lnTo>
                    <a:pt x="8848" y="2066"/>
                  </a:lnTo>
                  <a:lnTo>
                    <a:pt x="8838" y="2072"/>
                  </a:lnTo>
                  <a:lnTo>
                    <a:pt x="8826" y="2068"/>
                  </a:lnTo>
                  <a:lnTo>
                    <a:pt x="8815" y="2072"/>
                  </a:lnTo>
                  <a:lnTo>
                    <a:pt x="8806" y="2065"/>
                  </a:lnTo>
                  <a:lnTo>
                    <a:pt x="8813" y="2055"/>
                  </a:lnTo>
                  <a:lnTo>
                    <a:pt x="8791" y="2056"/>
                  </a:lnTo>
                  <a:lnTo>
                    <a:pt x="8784" y="2040"/>
                  </a:lnTo>
                  <a:lnTo>
                    <a:pt x="8780" y="2027"/>
                  </a:lnTo>
                  <a:lnTo>
                    <a:pt x="8771" y="2034"/>
                  </a:lnTo>
                  <a:lnTo>
                    <a:pt x="8768" y="2022"/>
                  </a:lnTo>
                  <a:lnTo>
                    <a:pt x="8763" y="2012"/>
                  </a:lnTo>
                  <a:lnTo>
                    <a:pt x="8762" y="2024"/>
                  </a:lnTo>
                  <a:lnTo>
                    <a:pt x="8760" y="2036"/>
                  </a:lnTo>
                  <a:lnTo>
                    <a:pt x="8771" y="2041"/>
                  </a:lnTo>
                  <a:lnTo>
                    <a:pt x="8779" y="2050"/>
                  </a:lnTo>
                  <a:lnTo>
                    <a:pt x="8767" y="2055"/>
                  </a:lnTo>
                  <a:lnTo>
                    <a:pt x="8777" y="2061"/>
                  </a:lnTo>
                  <a:lnTo>
                    <a:pt x="8793" y="2060"/>
                  </a:lnTo>
                  <a:lnTo>
                    <a:pt x="8783" y="2074"/>
                  </a:lnTo>
                  <a:lnTo>
                    <a:pt x="8785" y="2087"/>
                  </a:lnTo>
                  <a:lnTo>
                    <a:pt x="8780" y="2097"/>
                  </a:lnTo>
                  <a:lnTo>
                    <a:pt x="8769" y="2092"/>
                  </a:lnTo>
                  <a:lnTo>
                    <a:pt x="8758" y="2094"/>
                  </a:lnTo>
                  <a:lnTo>
                    <a:pt x="8749" y="2101"/>
                  </a:lnTo>
                  <a:lnTo>
                    <a:pt x="8741" y="2109"/>
                  </a:lnTo>
                  <a:lnTo>
                    <a:pt x="8730" y="2114"/>
                  </a:lnTo>
                  <a:lnTo>
                    <a:pt x="8719" y="2113"/>
                  </a:lnTo>
                  <a:lnTo>
                    <a:pt x="8723" y="2124"/>
                  </a:lnTo>
                  <a:lnTo>
                    <a:pt x="8714" y="2131"/>
                  </a:lnTo>
                  <a:lnTo>
                    <a:pt x="8708" y="2141"/>
                  </a:lnTo>
                  <a:lnTo>
                    <a:pt x="8698" y="2147"/>
                  </a:lnTo>
                  <a:lnTo>
                    <a:pt x="8702" y="2158"/>
                  </a:lnTo>
                  <a:lnTo>
                    <a:pt x="8692" y="2163"/>
                  </a:lnTo>
                  <a:lnTo>
                    <a:pt x="8700" y="2174"/>
                  </a:lnTo>
                  <a:lnTo>
                    <a:pt x="8687" y="2181"/>
                  </a:lnTo>
                  <a:lnTo>
                    <a:pt x="8678" y="2187"/>
                  </a:lnTo>
                  <a:lnTo>
                    <a:pt x="8667" y="2187"/>
                  </a:lnTo>
                  <a:lnTo>
                    <a:pt x="8677" y="2193"/>
                  </a:lnTo>
                  <a:lnTo>
                    <a:pt x="8669" y="2201"/>
                  </a:lnTo>
                  <a:lnTo>
                    <a:pt x="8670" y="2212"/>
                  </a:lnTo>
                  <a:lnTo>
                    <a:pt x="8663" y="2222"/>
                  </a:lnTo>
                  <a:lnTo>
                    <a:pt x="8655" y="2232"/>
                  </a:lnTo>
                  <a:lnTo>
                    <a:pt x="8646" y="2226"/>
                  </a:lnTo>
                  <a:lnTo>
                    <a:pt x="8639" y="2236"/>
                  </a:lnTo>
                  <a:lnTo>
                    <a:pt x="8637" y="2248"/>
                  </a:lnTo>
                  <a:lnTo>
                    <a:pt x="8627" y="2253"/>
                  </a:lnTo>
                  <a:lnTo>
                    <a:pt x="8621" y="2263"/>
                  </a:lnTo>
                  <a:lnTo>
                    <a:pt x="8609" y="2266"/>
                  </a:lnTo>
                  <a:lnTo>
                    <a:pt x="8602" y="2257"/>
                  </a:lnTo>
                  <a:lnTo>
                    <a:pt x="8593" y="2263"/>
                  </a:lnTo>
                  <a:lnTo>
                    <a:pt x="8604" y="2267"/>
                  </a:lnTo>
                  <a:lnTo>
                    <a:pt x="8592" y="2268"/>
                  </a:lnTo>
                  <a:lnTo>
                    <a:pt x="8582" y="2266"/>
                  </a:lnTo>
                  <a:lnTo>
                    <a:pt x="8569" y="2259"/>
                  </a:lnTo>
                  <a:lnTo>
                    <a:pt x="8562" y="2250"/>
                  </a:lnTo>
                  <a:lnTo>
                    <a:pt x="8567" y="2261"/>
                  </a:lnTo>
                  <a:lnTo>
                    <a:pt x="8574" y="2270"/>
                  </a:lnTo>
                  <a:lnTo>
                    <a:pt x="8575" y="2283"/>
                  </a:lnTo>
                  <a:lnTo>
                    <a:pt x="8566" y="2275"/>
                  </a:lnTo>
                  <a:lnTo>
                    <a:pt x="8557" y="2282"/>
                  </a:lnTo>
                  <a:lnTo>
                    <a:pt x="8565" y="2289"/>
                  </a:lnTo>
                  <a:lnTo>
                    <a:pt x="8553" y="2288"/>
                  </a:lnTo>
                  <a:lnTo>
                    <a:pt x="8551" y="2299"/>
                  </a:lnTo>
                  <a:lnTo>
                    <a:pt x="8541" y="2305"/>
                  </a:lnTo>
                  <a:lnTo>
                    <a:pt x="8532" y="2299"/>
                  </a:lnTo>
                  <a:lnTo>
                    <a:pt x="8527" y="2288"/>
                  </a:lnTo>
                  <a:lnTo>
                    <a:pt x="8514" y="2289"/>
                  </a:lnTo>
                  <a:lnTo>
                    <a:pt x="8513" y="2302"/>
                  </a:lnTo>
                  <a:lnTo>
                    <a:pt x="8517" y="2302"/>
                  </a:lnTo>
                  <a:lnTo>
                    <a:pt x="8512" y="2313"/>
                  </a:lnTo>
                  <a:lnTo>
                    <a:pt x="8502" y="2308"/>
                  </a:lnTo>
                  <a:lnTo>
                    <a:pt x="8488" y="2317"/>
                  </a:lnTo>
                  <a:lnTo>
                    <a:pt x="8483" y="2301"/>
                  </a:lnTo>
                  <a:lnTo>
                    <a:pt x="8485" y="2290"/>
                  </a:lnTo>
                  <a:lnTo>
                    <a:pt x="8474" y="2287"/>
                  </a:lnTo>
                  <a:lnTo>
                    <a:pt x="8478" y="2298"/>
                  </a:lnTo>
                  <a:lnTo>
                    <a:pt x="8479" y="2310"/>
                  </a:lnTo>
                  <a:lnTo>
                    <a:pt x="8467" y="2304"/>
                  </a:lnTo>
                  <a:lnTo>
                    <a:pt x="8477" y="2310"/>
                  </a:lnTo>
                  <a:lnTo>
                    <a:pt x="8476" y="2323"/>
                  </a:lnTo>
                  <a:lnTo>
                    <a:pt x="8465" y="2317"/>
                  </a:lnTo>
                  <a:lnTo>
                    <a:pt x="8458" y="2327"/>
                  </a:lnTo>
                  <a:lnTo>
                    <a:pt x="8469" y="2331"/>
                  </a:lnTo>
                  <a:lnTo>
                    <a:pt x="8459" y="2337"/>
                  </a:lnTo>
                  <a:lnTo>
                    <a:pt x="8448" y="2335"/>
                  </a:lnTo>
                  <a:lnTo>
                    <a:pt x="8443" y="2344"/>
                  </a:lnTo>
                  <a:lnTo>
                    <a:pt x="8432" y="2340"/>
                  </a:lnTo>
                  <a:lnTo>
                    <a:pt x="8428" y="2328"/>
                  </a:lnTo>
                  <a:lnTo>
                    <a:pt x="8435" y="2319"/>
                  </a:lnTo>
                  <a:lnTo>
                    <a:pt x="8442" y="2309"/>
                  </a:lnTo>
                  <a:lnTo>
                    <a:pt x="8455" y="2311"/>
                  </a:lnTo>
                  <a:lnTo>
                    <a:pt x="8446" y="2303"/>
                  </a:lnTo>
                  <a:lnTo>
                    <a:pt x="8439" y="2294"/>
                  </a:lnTo>
                  <a:lnTo>
                    <a:pt x="8449" y="2290"/>
                  </a:lnTo>
                  <a:lnTo>
                    <a:pt x="8454" y="2279"/>
                  </a:lnTo>
                  <a:lnTo>
                    <a:pt x="8464" y="2271"/>
                  </a:lnTo>
                  <a:lnTo>
                    <a:pt x="8473" y="2266"/>
                  </a:lnTo>
                  <a:lnTo>
                    <a:pt x="8463" y="2262"/>
                  </a:lnTo>
                  <a:lnTo>
                    <a:pt x="8451" y="2263"/>
                  </a:lnTo>
                  <a:lnTo>
                    <a:pt x="8439" y="2258"/>
                  </a:lnTo>
                  <a:lnTo>
                    <a:pt x="8429" y="2254"/>
                  </a:lnTo>
                  <a:lnTo>
                    <a:pt x="8419" y="2260"/>
                  </a:lnTo>
                  <a:lnTo>
                    <a:pt x="8431" y="2263"/>
                  </a:lnTo>
                  <a:lnTo>
                    <a:pt x="8443" y="2266"/>
                  </a:lnTo>
                  <a:lnTo>
                    <a:pt x="8433" y="2272"/>
                  </a:lnTo>
                  <a:lnTo>
                    <a:pt x="8431" y="2283"/>
                  </a:lnTo>
                  <a:lnTo>
                    <a:pt x="8420" y="2287"/>
                  </a:lnTo>
                  <a:lnTo>
                    <a:pt x="8431" y="2291"/>
                  </a:lnTo>
                  <a:lnTo>
                    <a:pt x="8429" y="2303"/>
                  </a:lnTo>
                  <a:lnTo>
                    <a:pt x="8417" y="2300"/>
                  </a:lnTo>
                  <a:lnTo>
                    <a:pt x="8406" y="2299"/>
                  </a:lnTo>
                  <a:lnTo>
                    <a:pt x="8410" y="2312"/>
                  </a:lnTo>
                  <a:lnTo>
                    <a:pt x="8421" y="2317"/>
                  </a:lnTo>
                  <a:lnTo>
                    <a:pt x="8417" y="2328"/>
                  </a:lnTo>
                  <a:lnTo>
                    <a:pt x="8407" y="2334"/>
                  </a:lnTo>
                  <a:lnTo>
                    <a:pt x="8396" y="2328"/>
                  </a:lnTo>
                  <a:lnTo>
                    <a:pt x="8386" y="2333"/>
                  </a:lnTo>
                  <a:lnTo>
                    <a:pt x="8391" y="2343"/>
                  </a:lnTo>
                  <a:lnTo>
                    <a:pt x="8379" y="2341"/>
                  </a:lnTo>
                  <a:lnTo>
                    <a:pt x="8369" y="2342"/>
                  </a:lnTo>
                  <a:lnTo>
                    <a:pt x="8360" y="2334"/>
                  </a:lnTo>
                  <a:lnTo>
                    <a:pt x="8350" y="2328"/>
                  </a:lnTo>
                  <a:lnTo>
                    <a:pt x="8355" y="2339"/>
                  </a:lnTo>
                  <a:lnTo>
                    <a:pt x="8346" y="2346"/>
                  </a:lnTo>
                  <a:lnTo>
                    <a:pt x="8337" y="2339"/>
                  </a:lnTo>
                  <a:lnTo>
                    <a:pt x="8328" y="2331"/>
                  </a:lnTo>
                  <a:lnTo>
                    <a:pt x="8321" y="2340"/>
                  </a:lnTo>
                  <a:lnTo>
                    <a:pt x="8311" y="2347"/>
                  </a:lnTo>
                  <a:lnTo>
                    <a:pt x="8300" y="2349"/>
                  </a:lnTo>
                  <a:lnTo>
                    <a:pt x="8308" y="2357"/>
                  </a:lnTo>
                  <a:lnTo>
                    <a:pt x="8319" y="2359"/>
                  </a:lnTo>
                  <a:lnTo>
                    <a:pt x="8319" y="2367"/>
                  </a:lnTo>
                  <a:lnTo>
                    <a:pt x="8313" y="2382"/>
                  </a:lnTo>
                  <a:lnTo>
                    <a:pt x="8300" y="2385"/>
                  </a:lnTo>
                  <a:lnTo>
                    <a:pt x="8297" y="2396"/>
                  </a:lnTo>
                  <a:lnTo>
                    <a:pt x="8286" y="2396"/>
                  </a:lnTo>
                  <a:lnTo>
                    <a:pt x="8275" y="2393"/>
                  </a:lnTo>
                  <a:lnTo>
                    <a:pt x="8266" y="2400"/>
                  </a:lnTo>
                  <a:lnTo>
                    <a:pt x="8257" y="2393"/>
                  </a:lnTo>
                  <a:lnTo>
                    <a:pt x="8246" y="2393"/>
                  </a:lnTo>
                  <a:lnTo>
                    <a:pt x="8249" y="2404"/>
                  </a:lnTo>
                  <a:lnTo>
                    <a:pt x="8238" y="2408"/>
                  </a:lnTo>
                  <a:lnTo>
                    <a:pt x="8247" y="2416"/>
                  </a:lnTo>
                  <a:lnTo>
                    <a:pt x="8255" y="2424"/>
                  </a:lnTo>
                  <a:lnTo>
                    <a:pt x="8263" y="2425"/>
                  </a:lnTo>
                  <a:lnTo>
                    <a:pt x="8256" y="2414"/>
                  </a:lnTo>
                  <a:lnTo>
                    <a:pt x="8256" y="2411"/>
                  </a:lnTo>
                  <a:lnTo>
                    <a:pt x="8267" y="2413"/>
                  </a:lnTo>
                  <a:lnTo>
                    <a:pt x="8276" y="2419"/>
                  </a:lnTo>
                  <a:lnTo>
                    <a:pt x="8282" y="2430"/>
                  </a:lnTo>
                  <a:lnTo>
                    <a:pt x="8285" y="2441"/>
                  </a:lnTo>
                  <a:lnTo>
                    <a:pt x="8291" y="2451"/>
                  </a:lnTo>
                  <a:lnTo>
                    <a:pt x="8282" y="2457"/>
                  </a:lnTo>
                  <a:lnTo>
                    <a:pt x="8274" y="2470"/>
                  </a:lnTo>
                  <a:lnTo>
                    <a:pt x="8264" y="2464"/>
                  </a:lnTo>
                  <a:lnTo>
                    <a:pt x="8251" y="2475"/>
                  </a:lnTo>
                  <a:lnTo>
                    <a:pt x="8263" y="2473"/>
                  </a:lnTo>
                  <a:lnTo>
                    <a:pt x="8257" y="2484"/>
                  </a:lnTo>
                  <a:lnTo>
                    <a:pt x="8265" y="2491"/>
                  </a:lnTo>
                  <a:lnTo>
                    <a:pt x="8275" y="2496"/>
                  </a:lnTo>
                  <a:lnTo>
                    <a:pt x="8268" y="2505"/>
                  </a:lnTo>
                  <a:lnTo>
                    <a:pt x="8259" y="2512"/>
                  </a:lnTo>
                  <a:lnTo>
                    <a:pt x="8270" y="2514"/>
                  </a:lnTo>
                  <a:lnTo>
                    <a:pt x="8271" y="2526"/>
                  </a:lnTo>
                  <a:lnTo>
                    <a:pt x="8277" y="2536"/>
                  </a:lnTo>
                  <a:lnTo>
                    <a:pt x="8268" y="2543"/>
                  </a:lnTo>
                  <a:lnTo>
                    <a:pt x="8253" y="2538"/>
                  </a:lnTo>
                  <a:lnTo>
                    <a:pt x="8241" y="2534"/>
                  </a:lnTo>
                  <a:lnTo>
                    <a:pt x="8226" y="2529"/>
                  </a:lnTo>
                  <a:lnTo>
                    <a:pt x="8218" y="2520"/>
                  </a:lnTo>
                  <a:lnTo>
                    <a:pt x="8209" y="2528"/>
                  </a:lnTo>
                  <a:lnTo>
                    <a:pt x="8220" y="2530"/>
                  </a:lnTo>
                  <a:lnTo>
                    <a:pt x="8231" y="2537"/>
                  </a:lnTo>
                  <a:lnTo>
                    <a:pt x="8242" y="2538"/>
                  </a:lnTo>
                  <a:lnTo>
                    <a:pt x="8257" y="2546"/>
                  </a:lnTo>
                  <a:lnTo>
                    <a:pt x="8254" y="2555"/>
                  </a:lnTo>
                  <a:lnTo>
                    <a:pt x="8242" y="2555"/>
                  </a:lnTo>
                  <a:lnTo>
                    <a:pt x="8232" y="2551"/>
                  </a:lnTo>
                  <a:lnTo>
                    <a:pt x="8238" y="2560"/>
                  </a:lnTo>
                  <a:lnTo>
                    <a:pt x="8247" y="2566"/>
                  </a:lnTo>
                  <a:lnTo>
                    <a:pt x="8237" y="2568"/>
                  </a:lnTo>
                  <a:lnTo>
                    <a:pt x="8230" y="2557"/>
                  </a:lnTo>
                  <a:lnTo>
                    <a:pt x="8219" y="2554"/>
                  </a:lnTo>
                  <a:lnTo>
                    <a:pt x="8226" y="2564"/>
                  </a:lnTo>
                  <a:lnTo>
                    <a:pt x="8235" y="2577"/>
                  </a:lnTo>
                  <a:lnTo>
                    <a:pt x="8242" y="2587"/>
                  </a:lnTo>
                  <a:lnTo>
                    <a:pt x="8233" y="2579"/>
                  </a:lnTo>
                  <a:lnTo>
                    <a:pt x="8223" y="2585"/>
                  </a:lnTo>
                  <a:lnTo>
                    <a:pt x="8219" y="2597"/>
                  </a:lnTo>
                  <a:lnTo>
                    <a:pt x="8208" y="2592"/>
                  </a:lnTo>
                  <a:lnTo>
                    <a:pt x="8197" y="2585"/>
                  </a:lnTo>
                  <a:lnTo>
                    <a:pt x="8185" y="2583"/>
                  </a:lnTo>
                  <a:lnTo>
                    <a:pt x="8196" y="2588"/>
                  </a:lnTo>
                  <a:lnTo>
                    <a:pt x="8205" y="2595"/>
                  </a:lnTo>
                  <a:lnTo>
                    <a:pt x="8214" y="2602"/>
                  </a:lnTo>
                  <a:lnTo>
                    <a:pt x="8202" y="2600"/>
                  </a:lnTo>
                  <a:lnTo>
                    <a:pt x="8191" y="2598"/>
                  </a:lnTo>
                  <a:lnTo>
                    <a:pt x="8180" y="2587"/>
                  </a:lnTo>
                  <a:lnTo>
                    <a:pt x="8175" y="2598"/>
                  </a:lnTo>
                  <a:lnTo>
                    <a:pt x="8186" y="2603"/>
                  </a:lnTo>
                  <a:lnTo>
                    <a:pt x="8204" y="2606"/>
                  </a:lnTo>
                  <a:lnTo>
                    <a:pt x="8215" y="2618"/>
                  </a:lnTo>
                  <a:lnTo>
                    <a:pt x="8201" y="2621"/>
                  </a:lnTo>
                  <a:lnTo>
                    <a:pt x="8190" y="2623"/>
                  </a:lnTo>
                  <a:lnTo>
                    <a:pt x="8181" y="2630"/>
                  </a:lnTo>
                  <a:lnTo>
                    <a:pt x="8191" y="2635"/>
                  </a:lnTo>
                  <a:lnTo>
                    <a:pt x="8180" y="2635"/>
                  </a:lnTo>
                  <a:lnTo>
                    <a:pt x="8169" y="2637"/>
                  </a:lnTo>
                  <a:lnTo>
                    <a:pt x="8160" y="2633"/>
                  </a:lnTo>
                  <a:lnTo>
                    <a:pt x="8147" y="2633"/>
                  </a:lnTo>
                  <a:lnTo>
                    <a:pt x="8137" y="2638"/>
                  </a:lnTo>
                  <a:lnTo>
                    <a:pt x="8125" y="2636"/>
                  </a:lnTo>
                  <a:lnTo>
                    <a:pt x="8136" y="2641"/>
                  </a:lnTo>
                  <a:lnTo>
                    <a:pt x="8145" y="2648"/>
                  </a:lnTo>
                  <a:lnTo>
                    <a:pt x="8163" y="2646"/>
                  </a:lnTo>
                  <a:lnTo>
                    <a:pt x="8167" y="2654"/>
                  </a:lnTo>
                  <a:lnTo>
                    <a:pt x="8156" y="2655"/>
                  </a:lnTo>
                  <a:lnTo>
                    <a:pt x="8164" y="2665"/>
                  </a:lnTo>
                  <a:lnTo>
                    <a:pt x="8174" y="2669"/>
                  </a:lnTo>
                  <a:lnTo>
                    <a:pt x="8162" y="2669"/>
                  </a:lnTo>
                  <a:lnTo>
                    <a:pt x="8150" y="2663"/>
                  </a:lnTo>
                  <a:lnTo>
                    <a:pt x="8139" y="2660"/>
                  </a:lnTo>
                  <a:lnTo>
                    <a:pt x="8129" y="2656"/>
                  </a:lnTo>
                  <a:lnTo>
                    <a:pt x="8138" y="2664"/>
                  </a:lnTo>
                  <a:lnTo>
                    <a:pt x="8148" y="2670"/>
                  </a:lnTo>
                  <a:lnTo>
                    <a:pt x="8159" y="2674"/>
                  </a:lnTo>
                  <a:lnTo>
                    <a:pt x="8170" y="2677"/>
                  </a:lnTo>
                  <a:lnTo>
                    <a:pt x="8171" y="2690"/>
                  </a:lnTo>
                  <a:lnTo>
                    <a:pt x="8164" y="2699"/>
                  </a:lnTo>
                  <a:lnTo>
                    <a:pt x="8159" y="2710"/>
                  </a:lnTo>
                  <a:lnTo>
                    <a:pt x="8171" y="2706"/>
                  </a:lnTo>
                  <a:lnTo>
                    <a:pt x="8166" y="2716"/>
                  </a:lnTo>
                  <a:lnTo>
                    <a:pt x="8182" y="2721"/>
                  </a:lnTo>
                  <a:lnTo>
                    <a:pt x="8169" y="2731"/>
                  </a:lnTo>
                  <a:lnTo>
                    <a:pt x="8157" y="2735"/>
                  </a:lnTo>
                  <a:lnTo>
                    <a:pt x="8146" y="2730"/>
                  </a:lnTo>
                  <a:lnTo>
                    <a:pt x="8135" y="2730"/>
                  </a:lnTo>
                  <a:lnTo>
                    <a:pt x="8146" y="2733"/>
                  </a:lnTo>
                  <a:lnTo>
                    <a:pt x="8159" y="2737"/>
                  </a:lnTo>
                  <a:lnTo>
                    <a:pt x="8171" y="2735"/>
                  </a:lnTo>
                  <a:lnTo>
                    <a:pt x="8166" y="2745"/>
                  </a:lnTo>
                  <a:lnTo>
                    <a:pt x="8153" y="2752"/>
                  </a:lnTo>
                  <a:lnTo>
                    <a:pt x="8141" y="2752"/>
                  </a:lnTo>
                  <a:lnTo>
                    <a:pt x="8128" y="2749"/>
                  </a:lnTo>
                  <a:lnTo>
                    <a:pt x="8139" y="2754"/>
                  </a:lnTo>
                  <a:lnTo>
                    <a:pt x="8151" y="2755"/>
                  </a:lnTo>
                  <a:lnTo>
                    <a:pt x="8158" y="2764"/>
                  </a:lnTo>
                  <a:lnTo>
                    <a:pt x="8151" y="2773"/>
                  </a:lnTo>
                  <a:lnTo>
                    <a:pt x="8140" y="2776"/>
                  </a:lnTo>
                  <a:lnTo>
                    <a:pt x="8130" y="2774"/>
                  </a:lnTo>
                  <a:lnTo>
                    <a:pt x="8119" y="2773"/>
                  </a:lnTo>
                  <a:lnTo>
                    <a:pt x="8130" y="2775"/>
                  </a:lnTo>
                  <a:lnTo>
                    <a:pt x="8141" y="2779"/>
                  </a:lnTo>
                  <a:lnTo>
                    <a:pt x="8151" y="2784"/>
                  </a:lnTo>
                  <a:lnTo>
                    <a:pt x="8139" y="2788"/>
                  </a:lnTo>
                  <a:lnTo>
                    <a:pt x="8125" y="2786"/>
                  </a:lnTo>
                  <a:lnTo>
                    <a:pt x="8136" y="2789"/>
                  </a:lnTo>
                  <a:lnTo>
                    <a:pt x="8146" y="2793"/>
                  </a:lnTo>
                  <a:lnTo>
                    <a:pt x="8135" y="2795"/>
                  </a:lnTo>
                  <a:lnTo>
                    <a:pt x="8123" y="2794"/>
                  </a:lnTo>
                  <a:lnTo>
                    <a:pt x="8110" y="2795"/>
                  </a:lnTo>
                  <a:lnTo>
                    <a:pt x="8098" y="2793"/>
                  </a:lnTo>
                  <a:lnTo>
                    <a:pt x="8109" y="2796"/>
                  </a:lnTo>
                  <a:lnTo>
                    <a:pt x="8120" y="2797"/>
                  </a:lnTo>
                  <a:lnTo>
                    <a:pt x="8131" y="2799"/>
                  </a:lnTo>
                  <a:lnTo>
                    <a:pt x="8143" y="2799"/>
                  </a:lnTo>
                  <a:lnTo>
                    <a:pt x="8140" y="2811"/>
                  </a:lnTo>
                  <a:lnTo>
                    <a:pt x="8129" y="2816"/>
                  </a:lnTo>
                  <a:lnTo>
                    <a:pt x="8117" y="2816"/>
                  </a:lnTo>
                  <a:lnTo>
                    <a:pt x="8105" y="2813"/>
                  </a:lnTo>
                  <a:lnTo>
                    <a:pt x="8117" y="2817"/>
                  </a:lnTo>
                  <a:lnTo>
                    <a:pt x="8128" y="2820"/>
                  </a:lnTo>
                  <a:lnTo>
                    <a:pt x="8138" y="2820"/>
                  </a:lnTo>
                  <a:lnTo>
                    <a:pt x="8127" y="2826"/>
                  </a:lnTo>
                  <a:lnTo>
                    <a:pt x="8116" y="2824"/>
                  </a:lnTo>
                  <a:lnTo>
                    <a:pt x="8105" y="2822"/>
                  </a:lnTo>
                  <a:lnTo>
                    <a:pt x="8116" y="2826"/>
                  </a:lnTo>
                  <a:lnTo>
                    <a:pt x="8127" y="2827"/>
                  </a:lnTo>
                  <a:lnTo>
                    <a:pt x="8137" y="2831"/>
                  </a:lnTo>
                  <a:lnTo>
                    <a:pt x="8131" y="2841"/>
                  </a:lnTo>
                  <a:lnTo>
                    <a:pt x="8118" y="2838"/>
                  </a:lnTo>
                  <a:lnTo>
                    <a:pt x="8129" y="2843"/>
                  </a:lnTo>
                  <a:lnTo>
                    <a:pt x="8140" y="2837"/>
                  </a:lnTo>
                  <a:lnTo>
                    <a:pt x="8132" y="2845"/>
                  </a:lnTo>
                  <a:lnTo>
                    <a:pt x="8120" y="2844"/>
                  </a:lnTo>
                  <a:lnTo>
                    <a:pt x="8134" y="2846"/>
                  </a:lnTo>
                  <a:lnTo>
                    <a:pt x="8124" y="2851"/>
                  </a:lnTo>
                  <a:lnTo>
                    <a:pt x="8113" y="2851"/>
                  </a:lnTo>
                  <a:lnTo>
                    <a:pt x="8102" y="2853"/>
                  </a:lnTo>
                  <a:lnTo>
                    <a:pt x="8092" y="2848"/>
                  </a:lnTo>
                  <a:lnTo>
                    <a:pt x="8088" y="2837"/>
                  </a:lnTo>
                  <a:lnTo>
                    <a:pt x="8090" y="2850"/>
                  </a:lnTo>
                  <a:lnTo>
                    <a:pt x="8079" y="2848"/>
                  </a:lnTo>
                  <a:lnTo>
                    <a:pt x="8068" y="2847"/>
                  </a:lnTo>
                  <a:lnTo>
                    <a:pt x="8056" y="2841"/>
                  </a:lnTo>
                  <a:lnTo>
                    <a:pt x="8066" y="2848"/>
                  </a:lnTo>
                  <a:lnTo>
                    <a:pt x="8077" y="2851"/>
                  </a:lnTo>
                  <a:lnTo>
                    <a:pt x="8089" y="2853"/>
                  </a:lnTo>
                  <a:lnTo>
                    <a:pt x="8100" y="2857"/>
                  </a:lnTo>
                  <a:lnTo>
                    <a:pt x="8105" y="2867"/>
                  </a:lnTo>
                  <a:lnTo>
                    <a:pt x="8121" y="2872"/>
                  </a:lnTo>
                  <a:lnTo>
                    <a:pt x="8112" y="2880"/>
                  </a:lnTo>
                  <a:lnTo>
                    <a:pt x="8122" y="2885"/>
                  </a:lnTo>
                  <a:lnTo>
                    <a:pt x="8111" y="2895"/>
                  </a:lnTo>
                  <a:lnTo>
                    <a:pt x="8099" y="2897"/>
                  </a:lnTo>
                  <a:lnTo>
                    <a:pt x="8087" y="2896"/>
                  </a:lnTo>
                  <a:lnTo>
                    <a:pt x="8099" y="2898"/>
                  </a:lnTo>
                  <a:lnTo>
                    <a:pt x="8093" y="2908"/>
                  </a:lnTo>
                  <a:lnTo>
                    <a:pt x="8081" y="2907"/>
                  </a:lnTo>
                  <a:lnTo>
                    <a:pt x="8076" y="2897"/>
                  </a:lnTo>
                  <a:lnTo>
                    <a:pt x="8063" y="2893"/>
                  </a:lnTo>
                  <a:lnTo>
                    <a:pt x="8060" y="2887"/>
                  </a:lnTo>
                  <a:lnTo>
                    <a:pt x="8067" y="2874"/>
                  </a:lnTo>
                  <a:lnTo>
                    <a:pt x="8058" y="2880"/>
                  </a:lnTo>
                  <a:lnTo>
                    <a:pt x="8052" y="2889"/>
                  </a:lnTo>
                  <a:lnTo>
                    <a:pt x="8039" y="2889"/>
                  </a:lnTo>
                  <a:lnTo>
                    <a:pt x="8036" y="2900"/>
                  </a:lnTo>
                  <a:lnTo>
                    <a:pt x="8031" y="2904"/>
                  </a:lnTo>
                  <a:lnTo>
                    <a:pt x="8028" y="2893"/>
                  </a:lnTo>
                  <a:lnTo>
                    <a:pt x="8023" y="2904"/>
                  </a:lnTo>
                  <a:lnTo>
                    <a:pt x="8016" y="2895"/>
                  </a:lnTo>
                  <a:lnTo>
                    <a:pt x="8005" y="2892"/>
                  </a:lnTo>
                  <a:lnTo>
                    <a:pt x="8016" y="2885"/>
                  </a:lnTo>
                  <a:lnTo>
                    <a:pt x="8024" y="2877"/>
                  </a:lnTo>
                  <a:lnTo>
                    <a:pt x="8031" y="2866"/>
                  </a:lnTo>
                  <a:lnTo>
                    <a:pt x="8037" y="2857"/>
                  </a:lnTo>
                  <a:lnTo>
                    <a:pt x="8028" y="2865"/>
                  </a:lnTo>
                  <a:lnTo>
                    <a:pt x="8020" y="2874"/>
                  </a:lnTo>
                  <a:lnTo>
                    <a:pt x="8013" y="2883"/>
                  </a:lnTo>
                  <a:lnTo>
                    <a:pt x="8003" y="2883"/>
                  </a:lnTo>
                  <a:lnTo>
                    <a:pt x="8008" y="2873"/>
                  </a:lnTo>
                  <a:lnTo>
                    <a:pt x="8014" y="2863"/>
                  </a:lnTo>
                  <a:lnTo>
                    <a:pt x="8017" y="2851"/>
                  </a:lnTo>
                  <a:lnTo>
                    <a:pt x="8021" y="2840"/>
                  </a:lnTo>
                  <a:lnTo>
                    <a:pt x="8030" y="2833"/>
                  </a:lnTo>
                  <a:lnTo>
                    <a:pt x="8019" y="2837"/>
                  </a:lnTo>
                  <a:lnTo>
                    <a:pt x="8014" y="2850"/>
                  </a:lnTo>
                  <a:lnTo>
                    <a:pt x="8005" y="2857"/>
                  </a:lnTo>
                  <a:lnTo>
                    <a:pt x="7995" y="2866"/>
                  </a:lnTo>
                  <a:lnTo>
                    <a:pt x="7993" y="2850"/>
                  </a:lnTo>
                  <a:lnTo>
                    <a:pt x="8001" y="2841"/>
                  </a:lnTo>
                  <a:lnTo>
                    <a:pt x="7990" y="2848"/>
                  </a:lnTo>
                  <a:lnTo>
                    <a:pt x="7981" y="2855"/>
                  </a:lnTo>
                  <a:lnTo>
                    <a:pt x="7985" y="2844"/>
                  </a:lnTo>
                  <a:lnTo>
                    <a:pt x="7997" y="2838"/>
                  </a:lnTo>
                  <a:lnTo>
                    <a:pt x="7986" y="2834"/>
                  </a:lnTo>
                  <a:lnTo>
                    <a:pt x="7979" y="2847"/>
                  </a:lnTo>
                  <a:lnTo>
                    <a:pt x="7974" y="2857"/>
                  </a:lnTo>
                  <a:lnTo>
                    <a:pt x="7970" y="2845"/>
                  </a:lnTo>
                  <a:lnTo>
                    <a:pt x="7960" y="2839"/>
                  </a:lnTo>
                  <a:lnTo>
                    <a:pt x="7967" y="2830"/>
                  </a:lnTo>
                  <a:lnTo>
                    <a:pt x="7976" y="2822"/>
                  </a:lnTo>
                  <a:lnTo>
                    <a:pt x="7986" y="2816"/>
                  </a:lnTo>
                  <a:lnTo>
                    <a:pt x="7982" y="2805"/>
                  </a:lnTo>
                  <a:lnTo>
                    <a:pt x="7978" y="2816"/>
                  </a:lnTo>
                  <a:lnTo>
                    <a:pt x="7969" y="2825"/>
                  </a:lnTo>
                  <a:lnTo>
                    <a:pt x="7959" y="2831"/>
                  </a:lnTo>
                  <a:lnTo>
                    <a:pt x="7966" y="2821"/>
                  </a:lnTo>
                  <a:lnTo>
                    <a:pt x="7955" y="2821"/>
                  </a:lnTo>
                  <a:lnTo>
                    <a:pt x="7947" y="2829"/>
                  </a:lnTo>
                  <a:lnTo>
                    <a:pt x="7932" y="2831"/>
                  </a:lnTo>
                  <a:lnTo>
                    <a:pt x="7945" y="2825"/>
                  </a:lnTo>
                  <a:lnTo>
                    <a:pt x="7955" y="2819"/>
                  </a:lnTo>
                  <a:lnTo>
                    <a:pt x="7944" y="2822"/>
                  </a:lnTo>
                  <a:lnTo>
                    <a:pt x="7953" y="2813"/>
                  </a:lnTo>
                  <a:lnTo>
                    <a:pt x="7965" y="2812"/>
                  </a:lnTo>
                  <a:lnTo>
                    <a:pt x="7976" y="2808"/>
                  </a:lnTo>
                  <a:lnTo>
                    <a:pt x="7984" y="2800"/>
                  </a:lnTo>
                  <a:lnTo>
                    <a:pt x="7992" y="2792"/>
                  </a:lnTo>
                  <a:lnTo>
                    <a:pt x="7981" y="2790"/>
                  </a:lnTo>
                  <a:lnTo>
                    <a:pt x="7973" y="2802"/>
                  </a:lnTo>
                  <a:lnTo>
                    <a:pt x="7962" y="2810"/>
                  </a:lnTo>
                  <a:lnTo>
                    <a:pt x="7951" y="2812"/>
                  </a:lnTo>
                  <a:lnTo>
                    <a:pt x="7940" y="2809"/>
                  </a:lnTo>
                  <a:lnTo>
                    <a:pt x="7950" y="2804"/>
                  </a:lnTo>
                  <a:lnTo>
                    <a:pt x="7961" y="2800"/>
                  </a:lnTo>
                  <a:lnTo>
                    <a:pt x="7968" y="2791"/>
                  </a:lnTo>
                  <a:lnTo>
                    <a:pt x="7957" y="2786"/>
                  </a:lnTo>
                  <a:lnTo>
                    <a:pt x="7963" y="2776"/>
                  </a:lnTo>
                  <a:lnTo>
                    <a:pt x="7953" y="2782"/>
                  </a:lnTo>
                  <a:lnTo>
                    <a:pt x="7942" y="2781"/>
                  </a:lnTo>
                  <a:lnTo>
                    <a:pt x="7952" y="2787"/>
                  </a:lnTo>
                  <a:lnTo>
                    <a:pt x="7950" y="2799"/>
                  </a:lnTo>
                  <a:lnTo>
                    <a:pt x="7939" y="2801"/>
                  </a:lnTo>
                  <a:lnTo>
                    <a:pt x="7927" y="2801"/>
                  </a:lnTo>
                  <a:lnTo>
                    <a:pt x="7916" y="2804"/>
                  </a:lnTo>
                  <a:lnTo>
                    <a:pt x="7911" y="2822"/>
                  </a:lnTo>
                  <a:lnTo>
                    <a:pt x="7902" y="2811"/>
                  </a:lnTo>
                  <a:lnTo>
                    <a:pt x="7900" y="2823"/>
                  </a:lnTo>
                  <a:lnTo>
                    <a:pt x="7889" y="2825"/>
                  </a:lnTo>
                  <a:lnTo>
                    <a:pt x="7891" y="2813"/>
                  </a:lnTo>
                  <a:lnTo>
                    <a:pt x="7880" y="2811"/>
                  </a:lnTo>
                  <a:lnTo>
                    <a:pt x="7868" y="2810"/>
                  </a:lnTo>
                  <a:lnTo>
                    <a:pt x="7857" y="2814"/>
                  </a:lnTo>
                  <a:lnTo>
                    <a:pt x="7846" y="2817"/>
                  </a:lnTo>
                  <a:lnTo>
                    <a:pt x="7835" y="2819"/>
                  </a:lnTo>
                  <a:lnTo>
                    <a:pt x="7848" y="2818"/>
                  </a:lnTo>
                  <a:lnTo>
                    <a:pt x="7861" y="2816"/>
                  </a:lnTo>
                  <a:lnTo>
                    <a:pt x="7852" y="2824"/>
                  </a:lnTo>
                  <a:lnTo>
                    <a:pt x="7836" y="2826"/>
                  </a:lnTo>
                  <a:lnTo>
                    <a:pt x="7846" y="2830"/>
                  </a:lnTo>
                  <a:lnTo>
                    <a:pt x="7836" y="2835"/>
                  </a:lnTo>
                  <a:lnTo>
                    <a:pt x="7825" y="2837"/>
                  </a:lnTo>
                  <a:lnTo>
                    <a:pt x="7816" y="2830"/>
                  </a:lnTo>
                  <a:lnTo>
                    <a:pt x="7812" y="2827"/>
                  </a:lnTo>
                  <a:lnTo>
                    <a:pt x="7823" y="2824"/>
                  </a:lnTo>
                  <a:lnTo>
                    <a:pt x="7826" y="2815"/>
                  </a:lnTo>
                  <a:lnTo>
                    <a:pt x="7836" y="2811"/>
                  </a:lnTo>
                  <a:lnTo>
                    <a:pt x="7846" y="2805"/>
                  </a:lnTo>
                  <a:lnTo>
                    <a:pt x="7835" y="2806"/>
                  </a:lnTo>
                  <a:lnTo>
                    <a:pt x="7824" y="2808"/>
                  </a:lnTo>
                  <a:lnTo>
                    <a:pt x="7813" y="2807"/>
                  </a:lnTo>
                  <a:lnTo>
                    <a:pt x="7802" y="2806"/>
                  </a:lnTo>
                  <a:lnTo>
                    <a:pt x="7809" y="2801"/>
                  </a:lnTo>
                  <a:lnTo>
                    <a:pt x="7820" y="2799"/>
                  </a:lnTo>
                  <a:lnTo>
                    <a:pt x="7836" y="2804"/>
                  </a:lnTo>
                  <a:lnTo>
                    <a:pt x="7836" y="2792"/>
                  </a:lnTo>
                  <a:lnTo>
                    <a:pt x="7820" y="2799"/>
                  </a:lnTo>
                  <a:lnTo>
                    <a:pt x="7816" y="2790"/>
                  </a:lnTo>
                  <a:lnTo>
                    <a:pt x="7822" y="2780"/>
                  </a:lnTo>
                  <a:lnTo>
                    <a:pt x="7832" y="2775"/>
                  </a:lnTo>
                  <a:lnTo>
                    <a:pt x="7820" y="2776"/>
                  </a:lnTo>
                  <a:lnTo>
                    <a:pt x="7811" y="2783"/>
                  </a:lnTo>
                  <a:lnTo>
                    <a:pt x="7801" y="2788"/>
                  </a:lnTo>
                  <a:lnTo>
                    <a:pt x="7790" y="2785"/>
                  </a:lnTo>
                  <a:lnTo>
                    <a:pt x="7799" y="2778"/>
                  </a:lnTo>
                  <a:lnTo>
                    <a:pt x="7808" y="2772"/>
                  </a:lnTo>
                  <a:lnTo>
                    <a:pt x="7796" y="2769"/>
                  </a:lnTo>
                  <a:lnTo>
                    <a:pt x="7790" y="2770"/>
                  </a:lnTo>
                  <a:lnTo>
                    <a:pt x="7787" y="2776"/>
                  </a:lnTo>
                  <a:close/>
                  <a:moveTo>
                    <a:pt x="9638" y="711"/>
                  </a:moveTo>
                  <a:lnTo>
                    <a:pt x="9639" y="699"/>
                  </a:lnTo>
                  <a:lnTo>
                    <a:pt x="9649" y="686"/>
                  </a:lnTo>
                  <a:lnTo>
                    <a:pt x="9660" y="682"/>
                  </a:lnTo>
                  <a:lnTo>
                    <a:pt x="9669" y="690"/>
                  </a:lnTo>
                  <a:lnTo>
                    <a:pt x="9665" y="701"/>
                  </a:lnTo>
                  <a:lnTo>
                    <a:pt x="9655" y="705"/>
                  </a:lnTo>
                  <a:lnTo>
                    <a:pt x="9644" y="711"/>
                  </a:lnTo>
                  <a:lnTo>
                    <a:pt x="9638" y="711"/>
                  </a:lnTo>
                  <a:close/>
                  <a:moveTo>
                    <a:pt x="9620" y="239"/>
                  </a:moveTo>
                  <a:lnTo>
                    <a:pt x="9631" y="241"/>
                  </a:lnTo>
                  <a:lnTo>
                    <a:pt x="9638" y="254"/>
                  </a:lnTo>
                  <a:lnTo>
                    <a:pt x="9646" y="264"/>
                  </a:lnTo>
                  <a:lnTo>
                    <a:pt x="9644" y="276"/>
                  </a:lnTo>
                  <a:lnTo>
                    <a:pt x="9639" y="265"/>
                  </a:lnTo>
                  <a:lnTo>
                    <a:pt x="9630" y="258"/>
                  </a:lnTo>
                  <a:lnTo>
                    <a:pt x="9624" y="248"/>
                  </a:lnTo>
                  <a:lnTo>
                    <a:pt x="9620" y="239"/>
                  </a:lnTo>
                  <a:close/>
                  <a:moveTo>
                    <a:pt x="9626" y="899"/>
                  </a:moveTo>
                  <a:lnTo>
                    <a:pt x="9622" y="886"/>
                  </a:lnTo>
                  <a:lnTo>
                    <a:pt x="9631" y="878"/>
                  </a:lnTo>
                  <a:lnTo>
                    <a:pt x="9635" y="866"/>
                  </a:lnTo>
                  <a:lnTo>
                    <a:pt x="9647" y="864"/>
                  </a:lnTo>
                  <a:lnTo>
                    <a:pt x="9655" y="872"/>
                  </a:lnTo>
                  <a:lnTo>
                    <a:pt x="9649" y="882"/>
                  </a:lnTo>
                  <a:lnTo>
                    <a:pt x="9640" y="897"/>
                  </a:lnTo>
                  <a:lnTo>
                    <a:pt x="9626" y="899"/>
                  </a:lnTo>
                  <a:close/>
                  <a:moveTo>
                    <a:pt x="9618" y="750"/>
                  </a:moveTo>
                  <a:lnTo>
                    <a:pt x="9617" y="738"/>
                  </a:lnTo>
                  <a:lnTo>
                    <a:pt x="9626" y="732"/>
                  </a:lnTo>
                  <a:lnTo>
                    <a:pt x="9631" y="743"/>
                  </a:lnTo>
                  <a:lnTo>
                    <a:pt x="9620" y="749"/>
                  </a:lnTo>
                  <a:lnTo>
                    <a:pt x="9618" y="750"/>
                  </a:lnTo>
                  <a:close/>
                  <a:moveTo>
                    <a:pt x="9647" y="303"/>
                  </a:moveTo>
                  <a:lnTo>
                    <a:pt x="9656" y="311"/>
                  </a:lnTo>
                  <a:lnTo>
                    <a:pt x="9665" y="319"/>
                  </a:lnTo>
                  <a:lnTo>
                    <a:pt x="9653" y="326"/>
                  </a:lnTo>
                  <a:lnTo>
                    <a:pt x="9640" y="320"/>
                  </a:lnTo>
                  <a:lnTo>
                    <a:pt x="9629" y="313"/>
                  </a:lnTo>
                  <a:lnTo>
                    <a:pt x="9619" y="308"/>
                  </a:lnTo>
                  <a:lnTo>
                    <a:pt x="9630" y="302"/>
                  </a:lnTo>
                  <a:lnTo>
                    <a:pt x="9642" y="301"/>
                  </a:lnTo>
                  <a:lnTo>
                    <a:pt x="9647" y="303"/>
                  </a:lnTo>
                  <a:close/>
                  <a:moveTo>
                    <a:pt x="9607" y="1297"/>
                  </a:moveTo>
                  <a:lnTo>
                    <a:pt x="9596" y="1290"/>
                  </a:lnTo>
                  <a:lnTo>
                    <a:pt x="9607" y="1284"/>
                  </a:lnTo>
                  <a:lnTo>
                    <a:pt x="9607" y="1297"/>
                  </a:lnTo>
                  <a:close/>
                  <a:moveTo>
                    <a:pt x="9616" y="760"/>
                  </a:moveTo>
                  <a:lnTo>
                    <a:pt x="9607" y="768"/>
                  </a:lnTo>
                  <a:lnTo>
                    <a:pt x="9596" y="772"/>
                  </a:lnTo>
                  <a:lnTo>
                    <a:pt x="9601" y="760"/>
                  </a:lnTo>
                  <a:lnTo>
                    <a:pt x="9614" y="759"/>
                  </a:lnTo>
                  <a:lnTo>
                    <a:pt x="9616" y="760"/>
                  </a:lnTo>
                  <a:close/>
                  <a:moveTo>
                    <a:pt x="9579" y="1021"/>
                  </a:moveTo>
                  <a:lnTo>
                    <a:pt x="9588" y="1028"/>
                  </a:lnTo>
                  <a:lnTo>
                    <a:pt x="9579" y="1021"/>
                  </a:lnTo>
                  <a:close/>
                  <a:moveTo>
                    <a:pt x="9653" y="1256"/>
                  </a:moveTo>
                  <a:lnTo>
                    <a:pt x="9645" y="1246"/>
                  </a:lnTo>
                  <a:lnTo>
                    <a:pt x="9633" y="1244"/>
                  </a:lnTo>
                  <a:lnTo>
                    <a:pt x="9622" y="1245"/>
                  </a:lnTo>
                  <a:lnTo>
                    <a:pt x="9610" y="1248"/>
                  </a:lnTo>
                  <a:lnTo>
                    <a:pt x="9599" y="1251"/>
                  </a:lnTo>
                  <a:lnTo>
                    <a:pt x="9584" y="1249"/>
                  </a:lnTo>
                  <a:lnTo>
                    <a:pt x="9575" y="1241"/>
                  </a:lnTo>
                  <a:lnTo>
                    <a:pt x="9580" y="1225"/>
                  </a:lnTo>
                  <a:lnTo>
                    <a:pt x="9579" y="1211"/>
                  </a:lnTo>
                  <a:lnTo>
                    <a:pt x="9587" y="1202"/>
                  </a:lnTo>
                  <a:lnTo>
                    <a:pt x="9598" y="1199"/>
                  </a:lnTo>
                  <a:lnTo>
                    <a:pt x="9608" y="1205"/>
                  </a:lnTo>
                  <a:lnTo>
                    <a:pt x="9619" y="1206"/>
                  </a:lnTo>
                  <a:lnTo>
                    <a:pt x="9623" y="1195"/>
                  </a:lnTo>
                  <a:lnTo>
                    <a:pt x="9638" y="1200"/>
                  </a:lnTo>
                  <a:lnTo>
                    <a:pt x="9634" y="1212"/>
                  </a:lnTo>
                  <a:lnTo>
                    <a:pt x="9623" y="1213"/>
                  </a:lnTo>
                  <a:lnTo>
                    <a:pt x="9627" y="1224"/>
                  </a:lnTo>
                  <a:lnTo>
                    <a:pt x="9638" y="1231"/>
                  </a:lnTo>
                  <a:lnTo>
                    <a:pt x="9648" y="1239"/>
                  </a:lnTo>
                  <a:lnTo>
                    <a:pt x="9656" y="1229"/>
                  </a:lnTo>
                  <a:lnTo>
                    <a:pt x="9667" y="1227"/>
                  </a:lnTo>
                  <a:lnTo>
                    <a:pt x="9669" y="1239"/>
                  </a:lnTo>
                  <a:lnTo>
                    <a:pt x="9660" y="1248"/>
                  </a:lnTo>
                  <a:lnTo>
                    <a:pt x="9653" y="1256"/>
                  </a:lnTo>
                  <a:close/>
                  <a:moveTo>
                    <a:pt x="9582" y="784"/>
                  </a:moveTo>
                  <a:lnTo>
                    <a:pt x="9570" y="784"/>
                  </a:lnTo>
                  <a:lnTo>
                    <a:pt x="9582" y="783"/>
                  </a:lnTo>
                  <a:lnTo>
                    <a:pt x="9582" y="784"/>
                  </a:lnTo>
                  <a:close/>
                  <a:moveTo>
                    <a:pt x="9580" y="845"/>
                  </a:moveTo>
                  <a:lnTo>
                    <a:pt x="9569" y="848"/>
                  </a:lnTo>
                  <a:lnTo>
                    <a:pt x="9580" y="844"/>
                  </a:lnTo>
                  <a:lnTo>
                    <a:pt x="9580" y="845"/>
                  </a:lnTo>
                  <a:close/>
                  <a:moveTo>
                    <a:pt x="9583" y="828"/>
                  </a:moveTo>
                  <a:lnTo>
                    <a:pt x="9575" y="837"/>
                  </a:lnTo>
                  <a:lnTo>
                    <a:pt x="9563" y="837"/>
                  </a:lnTo>
                  <a:lnTo>
                    <a:pt x="9574" y="831"/>
                  </a:lnTo>
                  <a:lnTo>
                    <a:pt x="9583" y="828"/>
                  </a:lnTo>
                  <a:close/>
                  <a:moveTo>
                    <a:pt x="9577" y="789"/>
                  </a:moveTo>
                  <a:lnTo>
                    <a:pt x="9565" y="791"/>
                  </a:lnTo>
                  <a:lnTo>
                    <a:pt x="9576" y="787"/>
                  </a:lnTo>
                  <a:lnTo>
                    <a:pt x="9577" y="789"/>
                  </a:lnTo>
                  <a:close/>
                  <a:moveTo>
                    <a:pt x="9561" y="716"/>
                  </a:moveTo>
                  <a:lnTo>
                    <a:pt x="9570" y="708"/>
                  </a:lnTo>
                  <a:lnTo>
                    <a:pt x="9561" y="716"/>
                  </a:lnTo>
                  <a:close/>
                  <a:moveTo>
                    <a:pt x="9560" y="1022"/>
                  </a:moveTo>
                  <a:lnTo>
                    <a:pt x="9571" y="1021"/>
                  </a:lnTo>
                  <a:lnTo>
                    <a:pt x="9580" y="1030"/>
                  </a:lnTo>
                  <a:lnTo>
                    <a:pt x="9587" y="1041"/>
                  </a:lnTo>
                  <a:lnTo>
                    <a:pt x="9584" y="1052"/>
                  </a:lnTo>
                  <a:lnTo>
                    <a:pt x="9588" y="1068"/>
                  </a:lnTo>
                  <a:lnTo>
                    <a:pt x="9594" y="1079"/>
                  </a:lnTo>
                  <a:lnTo>
                    <a:pt x="9597" y="1091"/>
                  </a:lnTo>
                  <a:lnTo>
                    <a:pt x="9602" y="1102"/>
                  </a:lnTo>
                  <a:lnTo>
                    <a:pt x="9602" y="1114"/>
                  </a:lnTo>
                  <a:lnTo>
                    <a:pt x="9591" y="1109"/>
                  </a:lnTo>
                  <a:lnTo>
                    <a:pt x="9585" y="1096"/>
                  </a:lnTo>
                  <a:lnTo>
                    <a:pt x="9580" y="1085"/>
                  </a:lnTo>
                  <a:lnTo>
                    <a:pt x="9573" y="1073"/>
                  </a:lnTo>
                  <a:lnTo>
                    <a:pt x="9565" y="1060"/>
                  </a:lnTo>
                  <a:lnTo>
                    <a:pt x="9561" y="1047"/>
                  </a:lnTo>
                  <a:lnTo>
                    <a:pt x="9574" y="1043"/>
                  </a:lnTo>
                  <a:lnTo>
                    <a:pt x="9564" y="1035"/>
                  </a:lnTo>
                  <a:lnTo>
                    <a:pt x="9562" y="1023"/>
                  </a:lnTo>
                  <a:lnTo>
                    <a:pt x="9560" y="1022"/>
                  </a:lnTo>
                  <a:close/>
                  <a:moveTo>
                    <a:pt x="9585" y="1292"/>
                  </a:moveTo>
                  <a:lnTo>
                    <a:pt x="9586" y="1304"/>
                  </a:lnTo>
                  <a:lnTo>
                    <a:pt x="9574" y="1305"/>
                  </a:lnTo>
                  <a:lnTo>
                    <a:pt x="9563" y="1305"/>
                  </a:lnTo>
                  <a:lnTo>
                    <a:pt x="9570" y="1291"/>
                  </a:lnTo>
                  <a:lnTo>
                    <a:pt x="9581" y="1288"/>
                  </a:lnTo>
                  <a:lnTo>
                    <a:pt x="9585" y="1292"/>
                  </a:lnTo>
                  <a:close/>
                  <a:moveTo>
                    <a:pt x="9564" y="820"/>
                  </a:moveTo>
                  <a:lnTo>
                    <a:pt x="9555" y="813"/>
                  </a:lnTo>
                  <a:lnTo>
                    <a:pt x="9565" y="809"/>
                  </a:lnTo>
                  <a:lnTo>
                    <a:pt x="9579" y="811"/>
                  </a:lnTo>
                  <a:lnTo>
                    <a:pt x="9569" y="818"/>
                  </a:lnTo>
                  <a:lnTo>
                    <a:pt x="9564" y="820"/>
                  </a:lnTo>
                  <a:close/>
                  <a:moveTo>
                    <a:pt x="9557" y="810"/>
                  </a:moveTo>
                  <a:lnTo>
                    <a:pt x="9552" y="798"/>
                  </a:lnTo>
                  <a:lnTo>
                    <a:pt x="9564" y="800"/>
                  </a:lnTo>
                  <a:lnTo>
                    <a:pt x="9557" y="810"/>
                  </a:lnTo>
                  <a:close/>
                  <a:moveTo>
                    <a:pt x="9540" y="819"/>
                  </a:moveTo>
                  <a:lnTo>
                    <a:pt x="9550" y="813"/>
                  </a:lnTo>
                  <a:lnTo>
                    <a:pt x="9540" y="819"/>
                  </a:lnTo>
                  <a:close/>
                  <a:moveTo>
                    <a:pt x="9560" y="243"/>
                  </a:moveTo>
                  <a:lnTo>
                    <a:pt x="9567" y="253"/>
                  </a:lnTo>
                  <a:lnTo>
                    <a:pt x="9578" y="264"/>
                  </a:lnTo>
                  <a:lnTo>
                    <a:pt x="9587" y="275"/>
                  </a:lnTo>
                  <a:lnTo>
                    <a:pt x="9592" y="286"/>
                  </a:lnTo>
                  <a:lnTo>
                    <a:pt x="9582" y="291"/>
                  </a:lnTo>
                  <a:lnTo>
                    <a:pt x="9570" y="289"/>
                  </a:lnTo>
                  <a:lnTo>
                    <a:pt x="9560" y="281"/>
                  </a:lnTo>
                  <a:lnTo>
                    <a:pt x="9548" y="270"/>
                  </a:lnTo>
                  <a:lnTo>
                    <a:pt x="9540" y="262"/>
                  </a:lnTo>
                  <a:lnTo>
                    <a:pt x="9536" y="250"/>
                  </a:lnTo>
                  <a:lnTo>
                    <a:pt x="9548" y="242"/>
                  </a:lnTo>
                  <a:lnTo>
                    <a:pt x="9560" y="243"/>
                  </a:lnTo>
                  <a:close/>
                  <a:moveTo>
                    <a:pt x="9553" y="752"/>
                  </a:moveTo>
                  <a:lnTo>
                    <a:pt x="9543" y="749"/>
                  </a:lnTo>
                  <a:lnTo>
                    <a:pt x="9534" y="742"/>
                  </a:lnTo>
                  <a:lnTo>
                    <a:pt x="9542" y="733"/>
                  </a:lnTo>
                  <a:lnTo>
                    <a:pt x="9552" y="727"/>
                  </a:lnTo>
                  <a:lnTo>
                    <a:pt x="9561" y="720"/>
                  </a:lnTo>
                  <a:lnTo>
                    <a:pt x="9571" y="727"/>
                  </a:lnTo>
                  <a:lnTo>
                    <a:pt x="9559" y="733"/>
                  </a:lnTo>
                  <a:lnTo>
                    <a:pt x="9568" y="740"/>
                  </a:lnTo>
                  <a:lnTo>
                    <a:pt x="9556" y="742"/>
                  </a:lnTo>
                  <a:lnTo>
                    <a:pt x="9568" y="745"/>
                  </a:lnTo>
                  <a:lnTo>
                    <a:pt x="9557" y="751"/>
                  </a:lnTo>
                  <a:lnTo>
                    <a:pt x="9553" y="752"/>
                  </a:lnTo>
                  <a:close/>
                  <a:moveTo>
                    <a:pt x="9535" y="813"/>
                  </a:moveTo>
                  <a:lnTo>
                    <a:pt x="9533" y="800"/>
                  </a:lnTo>
                  <a:lnTo>
                    <a:pt x="9545" y="803"/>
                  </a:lnTo>
                  <a:lnTo>
                    <a:pt x="9535" y="813"/>
                  </a:lnTo>
                  <a:close/>
                  <a:moveTo>
                    <a:pt x="9540" y="789"/>
                  </a:moveTo>
                  <a:lnTo>
                    <a:pt x="9529" y="791"/>
                  </a:lnTo>
                  <a:lnTo>
                    <a:pt x="9540" y="789"/>
                  </a:lnTo>
                  <a:close/>
                  <a:moveTo>
                    <a:pt x="9533" y="558"/>
                  </a:moveTo>
                  <a:lnTo>
                    <a:pt x="9537" y="547"/>
                  </a:lnTo>
                  <a:lnTo>
                    <a:pt x="9540" y="536"/>
                  </a:lnTo>
                  <a:lnTo>
                    <a:pt x="9551" y="530"/>
                  </a:lnTo>
                  <a:lnTo>
                    <a:pt x="9572" y="535"/>
                  </a:lnTo>
                  <a:lnTo>
                    <a:pt x="9589" y="541"/>
                  </a:lnTo>
                  <a:lnTo>
                    <a:pt x="9578" y="547"/>
                  </a:lnTo>
                  <a:lnTo>
                    <a:pt x="9563" y="550"/>
                  </a:lnTo>
                  <a:lnTo>
                    <a:pt x="9550" y="553"/>
                  </a:lnTo>
                  <a:lnTo>
                    <a:pt x="9534" y="558"/>
                  </a:lnTo>
                  <a:lnTo>
                    <a:pt x="9533" y="558"/>
                  </a:lnTo>
                  <a:close/>
                  <a:moveTo>
                    <a:pt x="9517" y="848"/>
                  </a:moveTo>
                  <a:lnTo>
                    <a:pt x="9529" y="851"/>
                  </a:lnTo>
                  <a:lnTo>
                    <a:pt x="9518" y="850"/>
                  </a:lnTo>
                  <a:lnTo>
                    <a:pt x="9517" y="848"/>
                  </a:lnTo>
                  <a:close/>
                  <a:moveTo>
                    <a:pt x="9529" y="1014"/>
                  </a:moveTo>
                  <a:lnTo>
                    <a:pt x="9519" y="1018"/>
                  </a:lnTo>
                  <a:lnTo>
                    <a:pt x="9525" y="1008"/>
                  </a:lnTo>
                  <a:lnTo>
                    <a:pt x="9529" y="1014"/>
                  </a:lnTo>
                  <a:close/>
                  <a:moveTo>
                    <a:pt x="9508" y="912"/>
                  </a:moveTo>
                  <a:lnTo>
                    <a:pt x="9521" y="914"/>
                  </a:lnTo>
                  <a:lnTo>
                    <a:pt x="9510" y="915"/>
                  </a:lnTo>
                  <a:lnTo>
                    <a:pt x="9508" y="912"/>
                  </a:lnTo>
                  <a:close/>
                  <a:moveTo>
                    <a:pt x="9495" y="1384"/>
                  </a:moveTo>
                  <a:lnTo>
                    <a:pt x="9507" y="1384"/>
                  </a:lnTo>
                  <a:lnTo>
                    <a:pt x="9495" y="1384"/>
                  </a:lnTo>
                  <a:close/>
                  <a:moveTo>
                    <a:pt x="9478" y="738"/>
                  </a:moveTo>
                  <a:lnTo>
                    <a:pt x="9469" y="745"/>
                  </a:lnTo>
                  <a:lnTo>
                    <a:pt x="9478" y="737"/>
                  </a:lnTo>
                  <a:lnTo>
                    <a:pt x="9478" y="738"/>
                  </a:lnTo>
                  <a:close/>
                  <a:moveTo>
                    <a:pt x="9493" y="823"/>
                  </a:moveTo>
                  <a:lnTo>
                    <a:pt x="9483" y="827"/>
                  </a:lnTo>
                  <a:lnTo>
                    <a:pt x="9470" y="827"/>
                  </a:lnTo>
                  <a:lnTo>
                    <a:pt x="9481" y="820"/>
                  </a:lnTo>
                  <a:lnTo>
                    <a:pt x="9493" y="822"/>
                  </a:lnTo>
                  <a:lnTo>
                    <a:pt x="9493" y="823"/>
                  </a:lnTo>
                  <a:close/>
                  <a:moveTo>
                    <a:pt x="9467" y="1069"/>
                  </a:moveTo>
                  <a:lnTo>
                    <a:pt x="9485" y="1063"/>
                  </a:lnTo>
                  <a:lnTo>
                    <a:pt x="9499" y="1065"/>
                  </a:lnTo>
                  <a:lnTo>
                    <a:pt x="9483" y="1068"/>
                  </a:lnTo>
                  <a:lnTo>
                    <a:pt x="9471" y="1068"/>
                  </a:lnTo>
                  <a:lnTo>
                    <a:pt x="9467" y="1069"/>
                  </a:lnTo>
                  <a:close/>
                  <a:moveTo>
                    <a:pt x="9484" y="1085"/>
                  </a:moveTo>
                  <a:lnTo>
                    <a:pt x="9477" y="1076"/>
                  </a:lnTo>
                  <a:lnTo>
                    <a:pt x="9466" y="1072"/>
                  </a:lnTo>
                  <a:lnTo>
                    <a:pt x="9480" y="1070"/>
                  </a:lnTo>
                  <a:lnTo>
                    <a:pt x="9495" y="1072"/>
                  </a:lnTo>
                  <a:lnTo>
                    <a:pt x="9484" y="1074"/>
                  </a:lnTo>
                  <a:lnTo>
                    <a:pt x="9484" y="1085"/>
                  </a:lnTo>
                  <a:close/>
                  <a:moveTo>
                    <a:pt x="9451" y="1050"/>
                  </a:moveTo>
                  <a:lnTo>
                    <a:pt x="9458" y="1041"/>
                  </a:lnTo>
                  <a:lnTo>
                    <a:pt x="9470" y="1041"/>
                  </a:lnTo>
                  <a:lnTo>
                    <a:pt x="9458" y="1045"/>
                  </a:lnTo>
                  <a:lnTo>
                    <a:pt x="9451" y="1050"/>
                  </a:lnTo>
                  <a:close/>
                  <a:moveTo>
                    <a:pt x="9446" y="1070"/>
                  </a:moveTo>
                  <a:lnTo>
                    <a:pt x="9458" y="1071"/>
                  </a:lnTo>
                  <a:lnTo>
                    <a:pt x="9446" y="1072"/>
                  </a:lnTo>
                  <a:lnTo>
                    <a:pt x="9446" y="1070"/>
                  </a:lnTo>
                  <a:close/>
                  <a:moveTo>
                    <a:pt x="9439" y="1059"/>
                  </a:moveTo>
                  <a:lnTo>
                    <a:pt x="9449" y="1055"/>
                  </a:lnTo>
                  <a:lnTo>
                    <a:pt x="9459" y="1048"/>
                  </a:lnTo>
                  <a:lnTo>
                    <a:pt x="9461" y="1060"/>
                  </a:lnTo>
                  <a:lnTo>
                    <a:pt x="9451" y="1066"/>
                  </a:lnTo>
                  <a:lnTo>
                    <a:pt x="9441" y="1061"/>
                  </a:lnTo>
                  <a:lnTo>
                    <a:pt x="9439" y="1059"/>
                  </a:lnTo>
                  <a:close/>
                  <a:moveTo>
                    <a:pt x="9447" y="851"/>
                  </a:moveTo>
                  <a:lnTo>
                    <a:pt x="9437" y="862"/>
                  </a:lnTo>
                  <a:lnTo>
                    <a:pt x="9440" y="851"/>
                  </a:lnTo>
                  <a:lnTo>
                    <a:pt x="9447" y="851"/>
                  </a:lnTo>
                  <a:close/>
                  <a:moveTo>
                    <a:pt x="9443" y="1023"/>
                  </a:moveTo>
                  <a:lnTo>
                    <a:pt x="9432" y="1029"/>
                  </a:lnTo>
                  <a:lnTo>
                    <a:pt x="9442" y="1022"/>
                  </a:lnTo>
                  <a:lnTo>
                    <a:pt x="9443" y="1023"/>
                  </a:lnTo>
                  <a:close/>
                  <a:moveTo>
                    <a:pt x="9427" y="1487"/>
                  </a:moveTo>
                  <a:lnTo>
                    <a:pt x="9436" y="1481"/>
                  </a:lnTo>
                  <a:lnTo>
                    <a:pt x="9427" y="1487"/>
                  </a:lnTo>
                  <a:close/>
                  <a:moveTo>
                    <a:pt x="9433" y="1052"/>
                  </a:moveTo>
                  <a:lnTo>
                    <a:pt x="9422" y="1056"/>
                  </a:lnTo>
                  <a:lnTo>
                    <a:pt x="9433" y="1051"/>
                  </a:lnTo>
                  <a:lnTo>
                    <a:pt x="9433" y="1052"/>
                  </a:lnTo>
                  <a:close/>
                  <a:moveTo>
                    <a:pt x="9450" y="1036"/>
                  </a:moveTo>
                  <a:lnTo>
                    <a:pt x="9440" y="1041"/>
                  </a:lnTo>
                  <a:lnTo>
                    <a:pt x="9428" y="1043"/>
                  </a:lnTo>
                  <a:lnTo>
                    <a:pt x="9416" y="1040"/>
                  </a:lnTo>
                  <a:lnTo>
                    <a:pt x="9425" y="1032"/>
                  </a:lnTo>
                  <a:lnTo>
                    <a:pt x="9435" y="1037"/>
                  </a:lnTo>
                  <a:lnTo>
                    <a:pt x="9446" y="1033"/>
                  </a:lnTo>
                  <a:lnTo>
                    <a:pt x="9450" y="1036"/>
                  </a:lnTo>
                  <a:close/>
                  <a:moveTo>
                    <a:pt x="9282" y="296"/>
                  </a:moveTo>
                  <a:lnTo>
                    <a:pt x="9294" y="295"/>
                  </a:lnTo>
                  <a:lnTo>
                    <a:pt x="9283" y="297"/>
                  </a:lnTo>
                  <a:lnTo>
                    <a:pt x="9282" y="296"/>
                  </a:lnTo>
                  <a:close/>
                  <a:moveTo>
                    <a:pt x="9363" y="1604"/>
                  </a:moveTo>
                  <a:lnTo>
                    <a:pt x="9353" y="1600"/>
                  </a:lnTo>
                  <a:lnTo>
                    <a:pt x="9342" y="1594"/>
                  </a:lnTo>
                  <a:lnTo>
                    <a:pt x="9332" y="1589"/>
                  </a:lnTo>
                  <a:lnTo>
                    <a:pt x="9324" y="1581"/>
                  </a:lnTo>
                  <a:lnTo>
                    <a:pt x="9312" y="1575"/>
                  </a:lnTo>
                  <a:lnTo>
                    <a:pt x="9301" y="1572"/>
                  </a:lnTo>
                  <a:lnTo>
                    <a:pt x="9290" y="1568"/>
                  </a:lnTo>
                  <a:lnTo>
                    <a:pt x="9278" y="1566"/>
                  </a:lnTo>
                  <a:lnTo>
                    <a:pt x="9269" y="1559"/>
                  </a:lnTo>
                  <a:lnTo>
                    <a:pt x="9260" y="1552"/>
                  </a:lnTo>
                  <a:lnTo>
                    <a:pt x="9249" y="1548"/>
                  </a:lnTo>
                  <a:lnTo>
                    <a:pt x="9242" y="1530"/>
                  </a:lnTo>
                  <a:lnTo>
                    <a:pt x="9238" y="1519"/>
                  </a:lnTo>
                  <a:lnTo>
                    <a:pt x="9250" y="1513"/>
                  </a:lnTo>
                  <a:lnTo>
                    <a:pt x="9266" y="1512"/>
                  </a:lnTo>
                  <a:lnTo>
                    <a:pt x="9277" y="1514"/>
                  </a:lnTo>
                  <a:lnTo>
                    <a:pt x="9290" y="1517"/>
                  </a:lnTo>
                  <a:lnTo>
                    <a:pt x="9302" y="1518"/>
                  </a:lnTo>
                  <a:lnTo>
                    <a:pt x="9314" y="1518"/>
                  </a:lnTo>
                  <a:lnTo>
                    <a:pt x="9325" y="1522"/>
                  </a:lnTo>
                  <a:lnTo>
                    <a:pt x="9334" y="1532"/>
                  </a:lnTo>
                  <a:lnTo>
                    <a:pt x="9344" y="1538"/>
                  </a:lnTo>
                  <a:lnTo>
                    <a:pt x="9354" y="1545"/>
                  </a:lnTo>
                  <a:lnTo>
                    <a:pt x="9367" y="1548"/>
                  </a:lnTo>
                  <a:lnTo>
                    <a:pt x="9378" y="1553"/>
                  </a:lnTo>
                  <a:lnTo>
                    <a:pt x="9390" y="1558"/>
                  </a:lnTo>
                  <a:lnTo>
                    <a:pt x="9394" y="1568"/>
                  </a:lnTo>
                  <a:lnTo>
                    <a:pt x="9383" y="1570"/>
                  </a:lnTo>
                  <a:lnTo>
                    <a:pt x="9372" y="1566"/>
                  </a:lnTo>
                  <a:lnTo>
                    <a:pt x="9359" y="1565"/>
                  </a:lnTo>
                  <a:lnTo>
                    <a:pt x="9347" y="1564"/>
                  </a:lnTo>
                  <a:lnTo>
                    <a:pt x="9351" y="1576"/>
                  </a:lnTo>
                  <a:lnTo>
                    <a:pt x="9363" y="1579"/>
                  </a:lnTo>
                  <a:lnTo>
                    <a:pt x="9371" y="1588"/>
                  </a:lnTo>
                  <a:lnTo>
                    <a:pt x="9382" y="1586"/>
                  </a:lnTo>
                  <a:lnTo>
                    <a:pt x="9382" y="1597"/>
                  </a:lnTo>
                  <a:lnTo>
                    <a:pt x="9371" y="1605"/>
                  </a:lnTo>
                  <a:lnTo>
                    <a:pt x="9363" y="1604"/>
                  </a:lnTo>
                  <a:close/>
                  <a:moveTo>
                    <a:pt x="9234" y="1503"/>
                  </a:moveTo>
                  <a:lnTo>
                    <a:pt x="9245" y="1499"/>
                  </a:lnTo>
                  <a:lnTo>
                    <a:pt x="9260" y="1497"/>
                  </a:lnTo>
                  <a:lnTo>
                    <a:pt x="9272" y="1497"/>
                  </a:lnTo>
                  <a:lnTo>
                    <a:pt x="9283" y="1496"/>
                  </a:lnTo>
                  <a:lnTo>
                    <a:pt x="9300" y="1493"/>
                  </a:lnTo>
                  <a:lnTo>
                    <a:pt x="9313" y="1491"/>
                  </a:lnTo>
                  <a:lnTo>
                    <a:pt x="9326" y="1492"/>
                  </a:lnTo>
                  <a:lnTo>
                    <a:pt x="9337" y="1494"/>
                  </a:lnTo>
                  <a:lnTo>
                    <a:pt x="9349" y="1497"/>
                  </a:lnTo>
                  <a:lnTo>
                    <a:pt x="9360" y="1497"/>
                  </a:lnTo>
                  <a:lnTo>
                    <a:pt x="9371" y="1500"/>
                  </a:lnTo>
                  <a:lnTo>
                    <a:pt x="9381" y="1506"/>
                  </a:lnTo>
                  <a:lnTo>
                    <a:pt x="9393" y="1508"/>
                  </a:lnTo>
                  <a:lnTo>
                    <a:pt x="9384" y="1517"/>
                  </a:lnTo>
                  <a:lnTo>
                    <a:pt x="9392" y="1527"/>
                  </a:lnTo>
                  <a:lnTo>
                    <a:pt x="9384" y="1535"/>
                  </a:lnTo>
                  <a:lnTo>
                    <a:pt x="9369" y="1534"/>
                  </a:lnTo>
                  <a:lnTo>
                    <a:pt x="9358" y="1533"/>
                  </a:lnTo>
                  <a:lnTo>
                    <a:pt x="9347" y="1533"/>
                  </a:lnTo>
                  <a:lnTo>
                    <a:pt x="9342" y="1523"/>
                  </a:lnTo>
                  <a:lnTo>
                    <a:pt x="9333" y="1517"/>
                  </a:lnTo>
                  <a:lnTo>
                    <a:pt x="9322" y="1514"/>
                  </a:lnTo>
                  <a:lnTo>
                    <a:pt x="9311" y="1514"/>
                  </a:lnTo>
                  <a:lnTo>
                    <a:pt x="9299" y="1513"/>
                  </a:lnTo>
                  <a:lnTo>
                    <a:pt x="9288" y="1512"/>
                  </a:lnTo>
                  <a:lnTo>
                    <a:pt x="9277" y="1510"/>
                  </a:lnTo>
                  <a:lnTo>
                    <a:pt x="9257" y="1509"/>
                  </a:lnTo>
                  <a:lnTo>
                    <a:pt x="9238" y="1511"/>
                  </a:lnTo>
                  <a:lnTo>
                    <a:pt x="9234" y="1503"/>
                  </a:lnTo>
                  <a:close/>
                  <a:moveTo>
                    <a:pt x="9180" y="1728"/>
                  </a:moveTo>
                  <a:lnTo>
                    <a:pt x="9190" y="1735"/>
                  </a:lnTo>
                  <a:lnTo>
                    <a:pt x="9181" y="1729"/>
                  </a:lnTo>
                  <a:lnTo>
                    <a:pt x="9180" y="1728"/>
                  </a:lnTo>
                  <a:close/>
                  <a:moveTo>
                    <a:pt x="9144" y="1794"/>
                  </a:moveTo>
                  <a:lnTo>
                    <a:pt x="9135" y="1802"/>
                  </a:lnTo>
                  <a:lnTo>
                    <a:pt x="9125" y="1795"/>
                  </a:lnTo>
                  <a:lnTo>
                    <a:pt x="9136" y="1794"/>
                  </a:lnTo>
                  <a:lnTo>
                    <a:pt x="9144" y="1794"/>
                  </a:lnTo>
                  <a:close/>
                  <a:moveTo>
                    <a:pt x="8909" y="2061"/>
                  </a:moveTo>
                  <a:lnTo>
                    <a:pt x="8922" y="2054"/>
                  </a:lnTo>
                  <a:lnTo>
                    <a:pt x="8914" y="2063"/>
                  </a:lnTo>
                  <a:lnTo>
                    <a:pt x="8909" y="2061"/>
                  </a:lnTo>
                  <a:close/>
                  <a:moveTo>
                    <a:pt x="8353" y="54"/>
                  </a:moveTo>
                  <a:lnTo>
                    <a:pt x="8342" y="50"/>
                  </a:lnTo>
                  <a:lnTo>
                    <a:pt x="8329" y="47"/>
                  </a:lnTo>
                  <a:lnTo>
                    <a:pt x="8335" y="37"/>
                  </a:lnTo>
                  <a:lnTo>
                    <a:pt x="8348" y="36"/>
                  </a:lnTo>
                  <a:lnTo>
                    <a:pt x="8359" y="38"/>
                  </a:lnTo>
                  <a:lnTo>
                    <a:pt x="8366" y="49"/>
                  </a:lnTo>
                  <a:lnTo>
                    <a:pt x="8353" y="54"/>
                  </a:lnTo>
                  <a:close/>
                  <a:moveTo>
                    <a:pt x="8294" y="155"/>
                  </a:moveTo>
                  <a:lnTo>
                    <a:pt x="8282" y="152"/>
                  </a:lnTo>
                  <a:lnTo>
                    <a:pt x="8297" y="153"/>
                  </a:lnTo>
                  <a:lnTo>
                    <a:pt x="8294" y="155"/>
                  </a:lnTo>
                  <a:close/>
                  <a:moveTo>
                    <a:pt x="8332" y="101"/>
                  </a:moveTo>
                  <a:lnTo>
                    <a:pt x="8319" y="99"/>
                  </a:lnTo>
                  <a:lnTo>
                    <a:pt x="8308" y="91"/>
                  </a:lnTo>
                  <a:lnTo>
                    <a:pt x="8291" y="88"/>
                  </a:lnTo>
                  <a:lnTo>
                    <a:pt x="8281" y="82"/>
                  </a:lnTo>
                  <a:lnTo>
                    <a:pt x="8273" y="73"/>
                  </a:lnTo>
                  <a:lnTo>
                    <a:pt x="8297" y="73"/>
                  </a:lnTo>
                  <a:lnTo>
                    <a:pt x="8310" y="76"/>
                  </a:lnTo>
                  <a:lnTo>
                    <a:pt x="8331" y="82"/>
                  </a:lnTo>
                  <a:lnTo>
                    <a:pt x="8343" y="84"/>
                  </a:lnTo>
                  <a:lnTo>
                    <a:pt x="8339" y="99"/>
                  </a:lnTo>
                  <a:lnTo>
                    <a:pt x="8332" y="101"/>
                  </a:lnTo>
                  <a:close/>
                  <a:moveTo>
                    <a:pt x="8298" y="67"/>
                  </a:moveTo>
                  <a:lnTo>
                    <a:pt x="8286" y="65"/>
                  </a:lnTo>
                  <a:lnTo>
                    <a:pt x="8272" y="65"/>
                  </a:lnTo>
                  <a:lnTo>
                    <a:pt x="8293" y="64"/>
                  </a:lnTo>
                  <a:lnTo>
                    <a:pt x="8298" y="67"/>
                  </a:lnTo>
                  <a:close/>
                  <a:moveTo>
                    <a:pt x="8267" y="154"/>
                  </a:moveTo>
                  <a:lnTo>
                    <a:pt x="8278" y="157"/>
                  </a:lnTo>
                  <a:lnTo>
                    <a:pt x="8267" y="154"/>
                  </a:lnTo>
                  <a:close/>
                  <a:moveTo>
                    <a:pt x="8285" y="44"/>
                  </a:moveTo>
                  <a:lnTo>
                    <a:pt x="8303" y="51"/>
                  </a:lnTo>
                  <a:lnTo>
                    <a:pt x="8316" y="53"/>
                  </a:lnTo>
                  <a:lnTo>
                    <a:pt x="8326" y="55"/>
                  </a:lnTo>
                  <a:lnTo>
                    <a:pt x="8336" y="64"/>
                  </a:lnTo>
                  <a:lnTo>
                    <a:pt x="8351" y="68"/>
                  </a:lnTo>
                  <a:lnTo>
                    <a:pt x="8361" y="72"/>
                  </a:lnTo>
                  <a:lnTo>
                    <a:pt x="8375" y="72"/>
                  </a:lnTo>
                  <a:lnTo>
                    <a:pt x="8389" y="81"/>
                  </a:lnTo>
                  <a:lnTo>
                    <a:pt x="8378" y="83"/>
                  </a:lnTo>
                  <a:lnTo>
                    <a:pt x="8359" y="79"/>
                  </a:lnTo>
                  <a:lnTo>
                    <a:pt x="8335" y="76"/>
                  </a:lnTo>
                  <a:lnTo>
                    <a:pt x="8320" y="69"/>
                  </a:lnTo>
                  <a:lnTo>
                    <a:pt x="8306" y="60"/>
                  </a:lnTo>
                  <a:lnTo>
                    <a:pt x="8295" y="60"/>
                  </a:lnTo>
                  <a:lnTo>
                    <a:pt x="8280" y="59"/>
                  </a:lnTo>
                  <a:lnTo>
                    <a:pt x="8264" y="57"/>
                  </a:lnTo>
                  <a:lnTo>
                    <a:pt x="8269" y="46"/>
                  </a:lnTo>
                  <a:lnTo>
                    <a:pt x="8285" y="44"/>
                  </a:lnTo>
                  <a:close/>
                  <a:moveTo>
                    <a:pt x="8208" y="63"/>
                  </a:moveTo>
                  <a:lnTo>
                    <a:pt x="8230" y="61"/>
                  </a:lnTo>
                  <a:lnTo>
                    <a:pt x="8246" y="66"/>
                  </a:lnTo>
                  <a:lnTo>
                    <a:pt x="8227" y="67"/>
                  </a:lnTo>
                  <a:lnTo>
                    <a:pt x="8213" y="66"/>
                  </a:lnTo>
                  <a:lnTo>
                    <a:pt x="8208" y="63"/>
                  </a:lnTo>
                  <a:close/>
                  <a:moveTo>
                    <a:pt x="8217" y="47"/>
                  </a:moveTo>
                  <a:lnTo>
                    <a:pt x="8228" y="49"/>
                  </a:lnTo>
                  <a:lnTo>
                    <a:pt x="8206" y="51"/>
                  </a:lnTo>
                  <a:lnTo>
                    <a:pt x="8217" y="47"/>
                  </a:lnTo>
                  <a:close/>
                  <a:moveTo>
                    <a:pt x="8156" y="63"/>
                  </a:moveTo>
                  <a:lnTo>
                    <a:pt x="8181" y="58"/>
                  </a:lnTo>
                  <a:lnTo>
                    <a:pt x="8165" y="62"/>
                  </a:lnTo>
                  <a:lnTo>
                    <a:pt x="8156" y="63"/>
                  </a:lnTo>
                  <a:close/>
                  <a:moveTo>
                    <a:pt x="8090" y="61"/>
                  </a:moveTo>
                  <a:lnTo>
                    <a:pt x="8102" y="58"/>
                  </a:lnTo>
                  <a:lnTo>
                    <a:pt x="8090" y="61"/>
                  </a:lnTo>
                  <a:close/>
                  <a:moveTo>
                    <a:pt x="8074" y="65"/>
                  </a:moveTo>
                  <a:lnTo>
                    <a:pt x="8061" y="66"/>
                  </a:lnTo>
                  <a:lnTo>
                    <a:pt x="8074" y="65"/>
                  </a:lnTo>
                  <a:close/>
                  <a:moveTo>
                    <a:pt x="7890" y="108"/>
                  </a:moveTo>
                  <a:lnTo>
                    <a:pt x="7904" y="107"/>
                  </a:lnTo>
                  <a:lnTo>
                    <a:pt x="7915" y="106"/>
                  </a:lnTo>
                  <a:lnTo>
                    <a:pt x="7927" y="108"/>
                  </a:lnTo>
                  <a:lnTo>
                    <a:pt x="7941" y="115"/>
                  </a:lnTo>
                  <a:lnTo>
                    <a:pt x="7933" y="105"/>
                  </a:lnTo>
                  <a:lnTo>
                    <a:pt x="7917" y="103"/>
                  </a:lnTo>
                  <a:lnTo>
                    <a:pt x="7904" y="102"/>
                  </a:lnTo>
                  <a:lnTo>
                    <a:pt x="7914" y="96"/>
                  </a:lnTo>
                  <a:lnTo>
                    <a:pt x="7925" y="90"/>
                  </a:lnTo>
                  <a:lnTo>
                    <a:pt x="7942" y="91"/>
                  </a:lnTo>
                  <a:lnTo>
                    <a:pt x="7957" y="90"/>
                  </a:lnTo>
                  <a:lnTo>
                    <a:pt x="7967" y="96"/>
                  </a:lnTo>
                  <a:lnTo>
                    <a:pt x="7981" y="99"/>
                  </a:lnTo>
                  <a:lnTo>
                    <a:pt x="7998" y="105"/>
                  </a:lnTo>
                  <a:lnTo>
                    <a:pt x="8002" y="117"/>
                  </a:lnTo>
                  <a:lnTo>
                    <a:pt x="8013" y="123"/>
                  </a:lnTo>
                  <a:lnTo>
                    <a:pt x="8001" y="125"/>
                  </a:lnTo>
                  <a:lnTo>
                    <a:pt x="7985" y="125"/>
                  </a:lnTo>
                  <a:lnTo>
                    <a:pt x="7973" y="124"/>
                  </a:lnTo>
                  <a:lnTo>
                    <a:pt x="7956" y="126"/>
                  </a:lnTo>
                  <a:lnTo>
                    <a:pt x="7941" y="126"/>
                  </a:lnTo>
                  <a:lnTo>
                    <a:pt x="7920" y="122"/>
                  </a:lnTo>
                  <a:lnTo>
                    <a:pt x="7910" y="116"/>
                  </a:lnTo>
                  <a:lnTo>
                    <a:pt x="7900" y="111"/>
                  </a:lnTo>
                  <a:lnTo>
                    <a:pt x="7890" y="108"/>
                  </a:lnTo>
                  <a:close/>
                  <a:moveTo>
                    <a:pt x="8708" y="2167"/>
                  </a:moveTo>
                  <a:lnTo>
                    <a:pt x="8700" y="2174"/>
                  </a:lnTo>
                  <a:lnTo>
                    <a:pt x="8708" y="2167"/>
                  </a:lnTo>
                  <a:close/>
                  <a:moveTo>
                    <a:pt x="8488" y="2317"/>
                  </a:moveTo>
                  <a:lnTo>
                    <a:pt x="8498" y="2312"/>
                  </a:lnTo>
                  <a:lnTo>
                    <a:pt x="8500" y="2324"/>
                  </a:lnTo>
                  <a:lnTo>
                    <a:pt x="8488" y="2318"/>
                  </a:lnTo>
                  <a:lnTo>
                    <a:pt x="8488" y="2317"/>
                  </a:lnTo>
                  <a:close/>
                  <a:moveTo>
                    <a:pt x="8487" y="2342"/>
                  </a:moveTo>
                  <a:lnTo>
                    <a:pt x="8477" y="2335"/>
                  </a:lnTo>
                  <a:lnTo>
                    <a:pt x="8485" y="2327"/>
                  </a:lnTo>
                  <a:lnTo>
                    <a:pt x="8493" y="2336"/>
                  </a:lnTo>
                  <a:lnTo>
                    <a:pt x="8487" y="2342"/>
                  </a:lnTo>
                  <a:close/>
                  <a:moveTo>
                    <a:pt x="8371" y="2350"/>
                  </a:moveTo>
                  <a:lnTo>
                    <a:pt x="8379" y="2341"/>
                  </a:lnTo>
                  <a:lnTo>
                    <a:pt x="8371" y="2350"/>
                  </a:lnTo>
                  <a:close/>
                  <a:moveTo>
                    <a:pt x="8319" y="2367"/>
                  </a:moveTo>
                  <a:lnTo>
                    <a:pt x="8330" y="2367"/>
                  </a:lnTo>
                  <a:lnTo>
                    <a:pt x="8319" y="2367"/>
                  </a:lnTo>
                  <a:close/>
                  <a:moveTo>
                    <a:pt x="8218" y="2590"/>
                  </a:moveTo>
                  <a:lnTo>
                    <a:pt x="8229" y="2590"/>
                  </a:lnTo>
                  <a:lnTo>
                    <a:pt x="8218" y="2590"/>
                  </a:lnTo>
                  <a:close/>
                  <a:moveTo>
                    <a:pt x="8219" y="2607"/>
                  </a:moveTo>
                  <a:lnTo>
                    <a:pt x="8215" y="2618"/>
                  </a:lnTo>
                  <a:lnTo>
                    <a:pt x="8219" y="2607"/>
                  </a:lnTo>
                  <a:close/>
                  <a:moveTo>
                    <a:pt x="8182" y="2721"/>
                  </a:moveTo>
                  <a:lnTo>
                    <a:pt x="8178" y="2731"/>
                  </a:lnTo>
                  <a:lnTo>
                    <a:pt x="8182" y="2720"/>
                  </a:lnTo>
                  <a:lnTo>
                    <a:pt x="8182" y="2721"/>
                  </a:lnTo>
                  <a:close/>
                  <a:moveTo>
                    <a:pt x="8152" y="2643"/>
                  </a:moveTo>
                  <a:lnTo>
                    <a:pt x="8163" y="2646"/>
                  </a:lnTo>
                  <a:lnTo>
                    <a:pt x="8152" y="2643"/>
                  </a:lnTo>
                  <a:close/>
                  <a:moveTo>
                    <a:pt x="8150" y="2817"/>
                  </a:moveTo>
                  <a:lnTo>
                    <a:pt x="8138" y="2820"/>
                  </a:lnTo>
                  <a:lnTo>
                    <a:pt x="8150" y="2816"/>
                  </a:lnTo>
                  <a:lnTo>
                    <a:pt x="8150" y="2817"/>
                  </a:lnTo>
                  <a:close/>
                  <a:moveTo>
                    <a:pt x="8117" y="2864"/>
                  </a:moveTo>
                  <a:lnTo>
                    <a:pt x="8105" y="2867"/>
                  </a:lnTo>
                  <a:lnTo>
                    <a:pt x="8116" y="2864"/>
                  </a:lnTo>
                  <a:lnTo>
                    <a:pt x="8117" y="2864"/>
                  </a:lnTo>
                  <a:close/>
                  <a:moveTo>
                    <a:pt x="8096" y="2912"/>
                  </a:moveTo>
                  <a:lnTo>
                    <a:pt x="8099" y="2899"/>
                  </a:lnTo>
                  <a:lnTo>
                    <a:pt x="8111" y="2904"/>
                  </a:lnTo>
                  <a:lnTo>
                    <a:pt x="8101" y="2910"/>
                  </a:lnTo>
                  <a:lnTo>
                    <a:pt x="8096" y="2912"/>
                  </a:lnTo>
                  <a:close/>
                  <a:moveTo>
                    <a:pt x="8072" y="2914"/>
                  </a:moveTo>
                  <a:lnTo>
                    <a:pt x="8063" y="2921"/>
                  </a:lnTo>
                  <a:lnTo>
                    <a:pt x="8066" y="2910"/>
                  </a:lnTo>
                  <a:lnTo>
                    <a:pt x="8081" y="2910"/>
                  </a:lnTo>
                  <a:lnTo>
                    <a:pt x="8080" y="2922"/>
                  </a:lnTo>
                  <a:lnTo>
                    <a:pt x="8072" y="2914"/>
                  </a:lnTo>
                  <a:close/>
                  <a:moveTo>
                    <a:pt x="8052" y="2889"/>
                  </a:moveTo>
                  <a:lnTo>
                    <a:pt x="8063" y="2897"/>
                  </a:lnTo>
                  <a:lnTo>
                    <a:pt x="8053" y="2892"/>
                  </a:lnTo>
                  <a:lnTo>
                    <a:pt x="8052" y="2889"/>
                  </a:lnTo>
                  <a:close/>
                  <a:moveTo>
                    <a:pt x="8067" y="2902"/>
                  </a:moveTo>
                  <a:lnTo>
                    <a:pt x="8060" y="2911"/>
                  </a:lnTo>
                  <a:lnTo>
                    <a:pt x="8049" y="2916"/>
                  </a:lnTo>
                  <a:lnTo>
                    <a:pt x="8051" y="2904"/>
                  </a:lnTo>
                  <a:lnTo>
                    <a:pt x="8065" y="2901"/>
                  </a:lnTo>
                  <a:lnTo>
                    <a:pt x="8067" y="2902"/>
                  </a:lnTo>
                  <a:close/>
                  <a:moveTo>
                    <a:pt x="8042" y="2908"/>
                  </a:moveTo>
                  <a:lnTo>
                    <a:pt x="8045" y="2896"/>
                  </a:lnTo>
                  <a:lnTo>
                    <a:pt x="8055" y="2899"/>
                  </a:lnTo>
                  <a:lnTo>
                    <a:pt x="8045" y="2902"/>
                  </a:lnTo>
                  <a:lnTo>
                    <a:pt x="8042" y="2908"/>
                  </a:lnTo>
                  <a:close/>
                  <a:moveTo>
                    <a:pt x="8000" y="2875"/>
                  </a:moveTo>
                  <a:lnTo>
                    <a:pt x="8008" y="2866"/>
                  </a:lnTo>
                  <a:lnTo>
                    <a:pt x="8000" y="2875"/>
                  </a:lnTo>
                  <a:close/>
                  <a:moveTo>
                    <a:pt x="11713" y="3404"/>
                  </a:moveTo>
                  <a:lnTo>
                    <a:pt x="11724" y="3402"/>
                  </a:lnTo>
                  <a:lnTo>
                    <a:pt x="11735" y="3397"/>
                  </a:lnTo>
                  <a:lnTo>
                    <a:pt x="11745" y="3391"/>
                  </a:lnTo>
                  <a:lnTo>
                    <a:pt x="11755" y="3388"/>
                  </a:lnTo>
                  <a:lnTo>
                    <a:pt x="11766" y="3386"/>
                  </a:lnTo>
                  <a:lnTo>
                    <a:pt x="11774" y="3385"/>
                  </a:lnTo>
                  <a:lnTo>
                    <a:pt x="11785" y="3382"/>
                  </a:lnTo>
                  <a:lnTo>
                    <a:pt x="11797" y="3380"/>
                  </a:lnTo>
                  <a:lnTo>
                    <a:pt x="11808" y="3380"/>
                  </a:lnTo>
                  <a:lnTo>
                    <a:pt x="11819" y="3383"/>
                  </a:lnTo>
                  <a:lnTo>
                    <a:pt x="11829" y="3388"/>
                  </a:lnTo>
                  <a:lnTo>
                    <a:pt x="11839" y="3394"/>
                  </a:lnTo>
                  <a:lnTo>
                    <a:pt x="11829" y="3389"/>
                  </a:lnTo>
                  <a:lnTo>
                    <a:pt x="11819" y="3387"/>
                  </a:lnTo>
                  <a:lnTo>
                    <a:pt x="11823" y="3398"/>
                  </a:lnTo>
                  <a:lnTo>
                    <a:pt x="11828" y="3408"/>
                  </a:lnTo>
                  <a:lnTo>
                    <a:pt x="11834" y="3418"/>
                  </a:lnTo>
                  <a:lnTo>
                    <a:pt x="11844" y="3422"/>
                  </a:lnTo>
                  <a:lnTo>
                    <a:pt x="11852" y="3422"/>
                  </a:lnTo>
                  <a:lnTo>
                    <a:pt x="11863" y="3423"/>
                  </a:lnTo>
                  <a:lnTo>
                    <a:pt x="11875" y="3421"/>
                  </a:lnTo>
                  <a:lnTo>
                    <a:pt x="11885" y="3418"/>
                  </a:lnTo>
                  <a:lnTo>
                    <a:pt x="11893" y="3413"/>
                  </a:lnTo>
                  <a:lnTo>
                    <a:pt x="11893" y="3414"/>
                  </a:lnTo>
                  <a:lnTo>
                    <a:pt x="11883" y="3420"/>
                  </a:lnTo>
                  <a:lnTo>
                    <a:pt x="11872" y="3423"/>
                  </a:lnTo>
                  <a:lnTo>
                    <a:pt x="11876" y="3434"/>
                  </a:lnTo>
                  <a:lnTo>
                    <a:pt x="11885" y="3426"/>
                  </a:lnTo>
                  <a:lnTo>
                    <a:pt x="11895" y="3422"/>
                  </a:lnTo>
                  <a:lnTo>
                    <a:pt x="11903" y="3415"/>
                  </a:lnTo>
                  <a:lnTo>
                    <a:pt x="11919" y="3417"/>
                  </a:lnTo>
                  <a:lnTo>
                    <a:pt x="11930" y="3418"/>
                  </a:lnTo>
                  <a:lnTo>
                    <a:pt x="11934" y="3419"/>
                  </a:lnTo>
                  <a:lnTo>
                    <a:pt x="11945" y="3420"/>
                  </a:lnTo>
                  <a:lnTo>
                    <a:pt x="11956" y="3421"/>
                  </a:lnTo>
                  <a:lnTo>
                    <a:pt x="11967" y="3423"/>
                  </a:lnTo>
                  <a:lnTo>
                    <a:pt x="11979" y="3423"/>
                  </a:lnTo>
                  <a:lnTo>
                    <a:pt x="11991" y="3425"/>
                  </a:lnTo>
                  <a:lnTo>
                    <a:pt x="12002" y="3426"/>
                  </a:lnTo>
                  <a:lnTo>
                    <a:pt x="12008" y="3426"/>
                  </a:lnTo>
                  <a:lnTo>
                    <a:pt x="12015" y="3425"/>
                  </a:lnTo>
                  <a:lnTo>
                    <a:pt x="12026" y="3425"/>
                  </a:lnTo>
                  <a:lnTo>
                    <a:pt x="12038" y="3424"/>
                  </a:lnTo>
                  <a:lnTo>
                    <a:pt x="12050" y="3424"/>
                  </a:lnTo>
                  <a:lnTo>
                    <a:pt x="12060" y="3423"/>
                  </a:lnTo>
                  <a:lnTo>
                    <a:pt x="12071" y="3423"/>
                  </a:lnTo>
                  <a:lnTo>
                    <a:pt x="12083" y="3422"/>
                  </a:lnTo>
                  <a:lnTo>
                    <a:pt x="12094" y="3420"/>
                  </a:lnTo>
                  <a:lnTo>
                    <a:pt x="12095" y="3420"/>
                  </a:lnTo>
                  <a:lnTo>
                    <a:pt x="12105" y="3427"/>
                  </a:lnTo>
                  <a:lnTo>
                    <a:pt x="12114" y="3432"/>
                  </a:lnTo>
                  <a:lnTo>
                    <a:pt x="12123" y="3439"/>
                  </a:lnTo>
                  <a:lnTo>
                    <a:pt x="12127" y="3450"/>
                  </a:lnTo>
                  <a:lnTo>
                    <a:pt x="12125" y="3457"/>
                  </a:lnTo>
                  <a:lnTo>
                    <a:pt x="12128" y="3468"/>
                  </a:lnTo>
                  <a:lnTo>
                    <a:pt x="12130" y="3480"/>
                  </a:lnTo>
                  <a:lnTo>
                    <a:pt x="12131" y="3482"/>
                  </a:lnTo>
                  <a:lnTo>
                    <a:pt x="12134" y="3493"/>
                  </a:lnTo>
                  <a:lnTo>
                    <a:pt x="12139" y="3506"/>
                  </a:lnTo>
                  <a:lnTo>
                    <a:pt x="12144" y="3520"/>
                  </a:lnTo>
                  <a:lnTo>
                    <a:pt x="12149" y="3531"/>
                  </a:lnTo>
                  <a:lnTo>
                    <a:pt x="12151" y="3543"/>
                  </a:lnTo>
                  <a:lnTo>
                    <a:pt x="12151" y="3556"/>
                  </a:lnTo>
                  <a:lnTo>
                    <a:pt x="12151" y="3561"/>
                  </a:lnTo>
                  <a:lnTo>
                    <a:pt x="12145" y="3572"/>
                  </a:lnTo>
                  <a:lnTo>
                    <a:pt x="12133" y="3576"/>
                  </a:lnTo>
                  <a:lnTo>
                    <a:pt x="12123" y="3581"/>
                  </a:lnTo>
                  <a:lnTo>
                    <a:pt x="12115" y="3590"/>
                  </a:lnTo>
                  <a:lnTo>
                    <a:pt x="12108" y="3600"/>
                  </a:lnTo>
                  <a:lnTo>
                    <a:pt x="12106" y="3604"/>
                  </a:lnTo>
                  <a:lnTo>
                    <a:pt x="12115" y="3610"/>
                  </a:lnTo>
                  <a:lnTo>
                    <a:pt x="12125" y="3613"/>
                  </a:lnTo>
                  <a:lnTo>
                    <a:pt x="12134" y="3621"/>
                  </a:lnTo>
                  <a:lnTo>
                    <a:pt x="12133" y="3633"/>
                  </a:lnTo>
                  <a:lnTo>
                    <a:pt x="12133" y="3645"/>
                  </a:lnTo>
                  <a:lnTo>
                    <a:pt x="12128" y="3655"/>
                  </a:lnTo>
                  <a:lnTo>
                    <a:pt x="12127" y="3658"/>
                  </a:lnTo>
                  <a:lnTo>
                    <a:pt x="12132" y="3669"/>
                  </a:lnTo>
                  <a:lnTo>
                    <a:pt x="12133" y="3671"/>
                  </a:lnTo>
                  <a:lnTo>
                    <a:pt x="12136" y="3682"/>
                  </a:lnTo>
                  <a:lnTo>
                    <a:pt x="12139" y="3694"/>
                  </a:lnTo>
                  <a:lnTo>
                    <a:pt x="12147" y="3701"/>
                  </a:lnTo>
                  <a:lnTo>
                    <a:pt x="12151" y="3712"/>
                  </a:lnTo>
                  <a:lnTo>
                    <a:pt x="12153" y="3715"/>
                  </a:lnTo>
                  <a:lnTo>
                    <a:pt x="12160" y="3723"/>
                  </a:lnTo>
                  <a:lnTo>
                    <a:pt x="12153" y="3732"/>
                  </a:lnTo>
                  <a:lnTo>
                    <a:pt x="12159" y="3741"/>
                  </a:lnTo>
                  <a:lnTo>
                    <a:pt x="12160" y="3742"/>
                  </a:lnTo>
                  <a:lnTo>
                    <a:pt x="12160" y="3754"/>
                  </a:lnTo>
                  <a:lnTo>
                    <a:pt x="12153" y="3763"/>
                  </a:lnTo>
                  <a:lnTo>
                    <a:pt x="12141" y="3765"/>
                  </a:lnTo>
                  <a:lnTo>
                    <a:pt x="12133" y="3772"/>
                  </a:lnTo>
                  <a:lnTo>
                    <a:pt x="12127" y="3777"/>
                  </a:lnTo>
                  <a:lnTo>
                    <a:pt x="12118" y="3785"/>
                  </a:lnTo>
                  <a:lnTo>
                    <a:pt x="12110" y="3793"/>
                  </a:lnTo>
                  <a:lnTo>
                    <a:pt x="12102" y="3802"/>
                  </a:lnTo>
                  <a:lnTo>
                    <a:pt x="12095" y="3811"/>
                  </a:lnTo>
                  <a:lnTo>
                    <a:pt x="12088" y="3820"/>
                  </a:lnTo>
                  <a:lnTo>
                    <a:pt x="12081" y="3829"/>
                  </a:lnTo>
                  <a:lnTo>
                    <a:pt x="12076" y="3834"/>
                  </a:lnTo>
                  <a:lnTo>
                    <a:pt x="12078" y="3846"/>
                  </a:lnTo>
                  <a:lnTo>
                    <a:pt x="12080" y="3857"/>
                  </a:lnTo>
                  <a:lnTo>
                    <a:pt x="12080" y="3869"/>
                  </a:lnTo>
                  <a:lnTo>
                    <a:pt x="12088" y="3877"/>
                  </a:lnTo>
                  <a:lnTo>
                    <a:pt x="12077" y="3878"/>
                  </a:lnTo>
                  <a:lnTo>
                    <a:pt x="12069" y="3874"/>
                  </a:lnTo>
                  <a:lnTo>
                    <a:pt x="12068" y="3874"/>
                  </a:lnTo>
                  <a:lnTo>
                    <a:pt x="12058" y="3870"/>
                  </a:lnTo>
                  <a:lnTo>
                    <a:pt x="12047" y="3866"/>
                  </a:lnTo>
                  <a:lnTo>
                    <a:pt x="12037" y="3862"/>
                  </a:lnTo>
                  <a:lnTo>
                    <a:pt x="12031" y="3853"/>
                  </a:lnTo>
                  <a:lnTo>
                    <a:pt x="12020" y="3849"/>
                  </a:lnTo>
                  <a:lnTo>
                    <a:pt x="12010" y="3845"/>
                  </a:lnTo>
                  <a:lnTo>
                    <a:pt x="11999" y="3846"/>
                  </a:lnTo>
                  <a:lnTo>
                    <a:pt x="11988" y="3847"/>
                  </a:lnTo>
                  <a:lnTo>
                    <a:pt x="11977" y="3851"/>
                  </a:lnTo>
                  <a:lnTo>
                    <a:pt x="11967" y="3855"/>
                  </a:lnTo>
                  <a:lnTo>
                    <a:pt x="11959" y="3847"/>
                  </a:lnTo>
                  <a:lnTo>
                    <a:pt x="11948" y="3850"/>
                  </a:lnTo>
                  <a:lnTo>
                    <a:pt x="11938" y="3849"/>
                  </a:lnTo>
                  <a:lnTo>
                    <a:pt x="11927" y="3853"/>
                  </a:lnTo>
                  <a:lnTo>
                    <a:pt x="11921" y="3863"/>
                  </a:lnTo>
                  <a:lnTo>
                    <a:pt x="11910" y="3862"/>
                  </a:lnTo>
                  <a:lnTo>
                    <a:pt x="11907" y="3865"/>
                  </a:lnTo>
                  <a:lnTo>
                    <a:pt x="11904" y="3859"/>
                  </a:lnTo>
                  <a:lnTo>
                    <a:pt x="11902" y="3847"/>
                  </a:lnTo>
                  <a:lnTo>
                    <a:pt x="11891" y="3844"/>
                  </a:lnTo>
                  <a:lnTo>
                    <a:pt x="11887" y="3834"/>
                  </a:lnTo>
                  <a:lnTo>
                    <a:pt x="11880" y="3832"/>
                  </a:lnTo>
                  <a:lnTo>
                    <a:pt x="11871" y="3838"/>
                  </a:lnTo>
                  <a:lnTo>
                    <a:pt x="11865" y="3848"/>
                  </a:lnTo>
                  <a:lnTo>
                    <a:pt x="11854" y="3846"/>
                  </a:lnTo>
                  <a:lnTo>
                    <a:pt x="11845" y="3839"/>
                  </a:lnTo>
                  <a:lnTo>
                    <a:pt x="11844" y="3831"/>
                  </a:lnTo>
                  <a:lnTo>
                    <a:pt x="11837" y="3823"/>
                  </a:lnTo>
                  <a:lnTo>
                    <a:pt x="11830" y="3814"/>
                  </a:lnTo>
                  <a:lnTo>
                    <a:pt x="11826" y="3806"/>
                  </a:lnTo>
                  <a:lnTo>
                    <a:pt x="11815" y="3804"/>
                  </a:lnTo>
                  <a:lnTo>
                    <a:pt x="11806" y="3799"/>
                  </a:lnTo>
                  <a:lnTo>
                    <a:pt x="11796" y="3793"/>
                  </a:lnTo>
                  <a:lnTo>
                    <a:pt x="11797" y="3798"/>
                  </a:lnTo>
                  <a:lnTo>
                    <a:pt x="11786" y="3800"/>
                  </a:lnTo>
                  <a:lnTo>
                    <a:pt x="11779" y="3792"/>
                  </a:lnTo>
                  <a:lnTo>
                    <a:pt x="11771" y="3784"/>
                  </a:lnTo>
                  <a:lnTo>
                    <a:pt x="11780" y="3779"/>
                  </a:lnTo>
                  <a:lnTo>
                    <a:pt x="11770" y="3775"/>
                  </a:lnTo>
                  <a:lnTo>
                    <a:pt x="11759" y="3775"/>
                  </a:lnTo>
                  <a:lnTo>
                    <a:pt x="11749" y="3770"/>
                  </a:lnTo>
                  <a:lnTo>
                    <a:pt x="11739" y="3764"/>
                  </a:lnTo>
                  <a:lnTo>
                    <a:pt x="11729" y="3761"/>
                  </a:lnTo>
                  <a:lnTo>
                    <a:pt x="11732" y="3772"/>
                  </a:lnTo>
                  <a:lnTo>
                    <a:pt x="11726" y="3782"/>
                  </a:lnTo>
                  <a:lnTo>
                    <a:pt x="11720" y="3787"/>
                  </a:lnTo>
                  <a:lnTo>
                    <a:pt x="11709" y="3786"/>
                  </a:lnTo>
                  <a:lnTo>
                    <a:pt x="11704" y="3776"/>
                  </a:lnTo>
                  <a:lnTo>
                    <a:pt x="11696" y="3768"/>
                  </a:lnTo>
                  <a:lnTo>
                    <a:pt x="11688" y="3759"/>
                  </a:lnTo>
                  <a:lnTo>
                    <a:pt x="11698" y="3754"/>
                  </a:lnTo>
                  <a:lnTo>
                    <a:pt x="11693" y="3743"/>
                  </a:lnTo>
                  <a:lnTo>
                    <a:pt x="11681" y="3743"/>
                  </a:lnTo>
                  <a:lnTo>
                    <a:pt x="11671" y="3740"/>
                  </a:lnTo>
                  <a:lnTo>
                    <a:pt x="11661" y="3736"/>
                  </a:lnTo>
                  <a:lnTo>
                    <a:pt x="11650" y="3733"/>
                  </a:lnTo>
                  <a:lnTo>
                    <a:pt x="11640" y="3730"/>
                  </a:lnTo>
                  <a:lnTo>
                    <a:pt x="11637" y="3733"/>
                  </a:lnTo>
                  <a:lnTo>
                    <a:pt x="11637" y="3731"/>
                  </a:lnTo>
                  <a:lnTo>
                    <a:pt x="11631" y="3722"/>
                  </a:lnTo>
                  <a:lnTo>
                    <a:pt x="11622" y="3714"/>
                  </a:lnTo>
                  <a:lnTo>
                    <a:pt x="11614" y="3722"/>
                  </a:lnTo>
                  <a:lnTo>
                    <a:pt x="11604" y="3725"/>
                  </a:lnTo>
                  <a:lnTo>
                    <a:pt x="11607" y="3719"/>
                  </a:lnTo>
                  <a:lnTo>
                    <a:pt x="11612" y="3709"/>
                  </a:lnTo>
                  <a:lnTo>
                    <a:pt x="11615" y="3698"/>
                  </a:lnTo>
                  <a:lnTo>
                    <a:pt x="11616" y="3694"/>
                  </a:lnTo>
                  <a:lnTo>
                    <a:pt x="11613" y="3683"/>
                  </a:lnTo>
                  <a:lnTo>
                    <a:pt x="11613" y="3682"/>
                  </a:lnTo>
                  <a:lnTo>
                    <a:pt x="11606" y="3672"/>
                  </a:lnTo>
                  <a:lnTo>
                    <a:pt x="11598" y="3664"/>
                  </a:lnTo>
                  <a:lnTo>
                    <a:pt x="11599" y="3660"/>
                  </a:lnTo>
                  <a:lnTo>
                    <a:pt x="11594" y="3650"/>
                  </a:lnTo>
                  <a:lnTo>
                    <a:pt x="11593" y="3639"/>
                  </a:lnTo>
                  <a:lnTo>
                    <a:pt x="11597" y="3628"/>
                  </a:lnTo>
                  <a:lnTo>
                    <a:pt x="11595" y="3618"/>
                  </a:lnTo>
                  <a:lnTo>
                    <a:pt x="11596" y="3606"/>
                  </a:lnTo>
                  <a:lnTo>
                    <a:pt x="11590" y="3605"/>
                  </a:lnTo>
                  <a:lnTo>
                    <a:pt x="11586" y="3594"/>
                  </a:lnTo>
                  <a:lnTo>
                    <a:pt x="11591" y="3587"/>
                  </a:lnTo>
                  <a:lnTo>
                    <a:pt x="11590" y="3576"/>
                  </a:lnTo>
                  <a:lnTo>
                    <a:pt x="11580" y="3570"/>
                  </a:lnTo>
                  <a:lnTo>
                    <a:pt x="11580" y="3569"/>
                  </a:lnTo>
                  <a:lnTo>
                    <a:pt x="11572" y="3562"/>
                  </a:lnTo>
                  <a:lnTo>
                    <a:pt x="11563" y="3553"/>
                  </a:lnTo>
                  <a:lnTo>
                    <a:pt x="11563" y="3546"/>
                  </a:lnTo>
                  <a:lnTo>
                    <a:pt x="11566" y="3543"/>
                  </a:lnTo>
                  <a:lnTo>
                    <a:pt x="11576" y="3536"/>
                  </a:lnTo>
                  <a:lnTo>
                    <a:pt x="11577" y="3524"/>
                  </a:lnTo>
                  <a:lnTo>
                    <a:pt x="11579" y="3513"/>
                  </a:lnTo>
                  <a:lnTo>
                    <a:pt x="11577" y="3504"/>
                  </a:lnTo>
                  <a:lnTo>
                    <a:pt x="11573" y="3492"/>
                  </a:lnTo>
                  <a:lnTo>
                    <a:pt x="11571" y="3481"/>
                  </a:lnTo>
                  <a:lnTo>
                    <a:pt x="11582" y="3483"/>
                  </a:lnTo>
                  <a:lnTo>
                    <a:pt x="11591" y="3475"/>
                  </a:lnTo>
                  <a:lnTo>
                    <a:pt x="11593" y="3464"/>
                  </a:lnTo>
                  <a:lnTo>
                    <a:pt x="11602" y="3457"/>
                  </a:lnTo>
                  <a:lnTo>
                    <a:pt x="11611" y="3448"/>
                  </a:lnTo>
                  <a:lnTo>
                    <a:pt x="11622" y="3445"/>
                  </a:lnTo>
                  <a:lnTo>
                    <a:pt x="11633" y="3441"/>
                  </a:lnTo>
                  <a:lnTo>
                    <a:pt x="11638" y="3440"/>
                  </a:lnTo>
                  <a:lnTo>
                    <a:pt x="11649" y="3437"/>
                  </a:lnTo>
                  <a:lnTo>
                    <a:pt x="11660" y="3435"/>
                  </a:lnTo>
                  <a:lnTo>
                    <a:pt x="11671" y="3432"/>
                  </a:lnTo>
                  <a:lnTo>
                    <a:pt x="11683" y="3428"/>
                  </a:lnTo>
                  <a:lnTo>
                    <a:pt x="11692" y="3421"/>
                  </a:lnTo>
                  <a:lnTo>
                    <a:pt x="11699" y="3412"/>
                  </a:lnTo>
                  <a:lnTo>
                    <a:pt x="11702" y="3409"/>
                  </a:lnTo>
                  <a:lnTo>
                    <a:pt x="11713" y="3404"/>
                  </a:lnTo>
                  <a:close/>
                  <a:moveTo>
                    <a:pt x="11919" y="3949"/>
                  </a:moveTo>
                  <a:lnTo>
                    <a:pt x="11928" y="3943"/>
                  </a:lnTo>
                  <a:lnTo>
                    <a:pt x="11938" y="3936"/>
                  </a:lnTo>
                  <a:lnTo>
                    <a:pt x="11943" y="3926"/>
                  </a:lnTo>
                  <a:lnTo>
                    <a:pt x="11948" y="3920"/>
                  </a:lnTo>
                  <a:lnTo>
                    <a:pt x="11959" y="3917"/>
                  </a:lnTo>
                  <a:lnTo>
                    <a:pt x="11971" y="3920"/>
                  </a:lnTo>
                  <a:lnTo>
                    <a:pt x="11982" y="3924"/>
                  </a:lnTo>
                  <a:lnTo>
                    <a:pt x="11993" y="3921"/>
                  </a:lnTo>
                  <a:lnTo>
                    <a:pt x="12004" y="3918"/>
                  </a:lnTo>
                  <a:lnTo>
                    <a:pt x="12013" y="3925"/>
                  </a:lnTo>
                  <a:lnTo>
                    <a:pt x="12020" y="3935"/>
                  </a:lnTo>
                  <a:lnTo>
                    <a:pt x="12031" y="3934"/>
                  </a:lnTo>
                  <a:lnTo>
                    <a:pt x="12042" y="3933"/>
                  </a:lnTo>
                  <a:lnTo>
                    <a:pt x="12045" y="3931"/>
                  </a:lnTo>
                  <a:lnTo>
                    <a:pt x="12054" y="3937"/>
                  </a:lnTo>
                  <a:lnTo>
                    <a:pt x="12064" y="3943"/>
                  </a:lnTo>
                  <a:lnTo>
                    <a:pt x="12071" y="3953"/>
                  </a:lnTo>
                  <a:lnTo>
                    <a:pt x="12082" y="3954"/>
                  </a:lnTo>
                  <a:lnTo>
                    <a:pt x="12087" y="3966"/>
                  </a:lnTo>
                  <a:lnTo>
                    <a:pt x="12089" y="3967"/>
                  </a:lnTo>
                  <a:lnTo>
                    <a:pt x="12082" y="3976"/>
                  </a:lnTo>
                  <a:lnTo>
                    <a:pt x="12072" y="3983"/>
                  </a:lnTo>
                  <a:lnTo>
                    <a:pt x="12061" y="3983"/>
                  </a:lnTo>
                  <a:lnTo>
                    <a:pt x="12051" y="3988"/>
                  </a:lnTo>
                  <a:lnTo>
                    <a:pt x="12044" y="3997"/>
                  </a:lnTo>
                  <a:lnTo>
                    <a:pt x="12043" y="3998"/>
                  </a:lnTo>
                  <a:lnTo>
                    <a:pt x="12036" y="4007"/>
                  </a:lnTo>
                  <a:lnTo>
                    <a:pt x="12031" y="4018"/>
                  </a:lnTo>
                  <a:lnTo>
                    <a:pt x="12027" y="4029"/>
                  </a:lnTo>
                  <a:lnTo>
                    <a:pt x="12019" y="4038"/>
                  </a:lnTo>
                  <a:lnTo>
                    <a:pt x="12015" y="4043"/>
                  </a:lnTo>
                  <a:lnTo>
                    <a:pt x="12012" y="4055"/>
                  </a:lnTo>
                  <a:lnTo>
                    <a:pt x="12005" y="4065"/>
                  </a:lnTo>
                  <a:lnTo>
                    <a:pt x="12002" y="4074"/>
                  </a:lnTo>
                  <a:lnTo>
                    <a:pt x="11994" y="4081"/>
                  </a:lnTo>
                  <a:lnTo>
                    <a:pt x="11993" y="4093"/>
                  </a:lnTo>
                  <a:lnTo>
                    <a:pt x="11986" y="4102"/>
                  </a:lnTo>
                  <a:lnTo>
                    <a:pt x="11974" y="4105"/>
                  </a:lnTo>
                  <a:lnTo>
                    <a:pt x="11962" y="4105"/>
                  </a:lnTo>
                  <a:lnTo>
                    <a:pt x="11957" y="4113"/>
                  </a:lnTo>
                  <a:lnTo>
                    <a:pt x="11945" y="4111"/>
                  </a:lnTo>
                  <a:lnTo>
                    <a:pt x="11934" y="4114"/>
                  </a:lnTo>
                  <a:lnTo>
                    <a:pt x="11931" y="4115"/>
                  </a:lnTo>
                  <a:lnTo>
                    <a:pt x="11931" y="4116"/>
                  </a:lnTo>
                  <a:lnTo>
                    <a:pt x="11929" y="4116"/>
                  </a:lnTo>
                  <a:lnTo>
                    <a:pt x="11920" y="4112"/>
                  </a:lnTo>
                  <a:lnTo>
                    <a:pt x="11916" y="4113"/>
                  </a:lnTo>
                  <a:lnTo>
                    <a:pt x="11905" y="4115"/>
                  </a:lnTo>
                  <a:lnTo>
                    <a:pt x="11895" y="4111"/>
                  </a:lnTo>
                  <a:lnTo>
                    <a:pt x="11892" y="4113"/>
                  </a:lnTo>
                  <a:lnTo>
                    <a:pt x="11883" y="4120"/>
                  </a:lnTo>
                  <a:lnTo>
                    <a:pt x="11872" y="4127"/>
                  </a:lnTo>
                  <a:lnTo>
                    <a:pt x="11861" y="4123"/>
                  </a:lnTo>
                  <a:lnTo>
                    <a:pt x="11854" y="4132"/>
                  </a:lnTo>
                  <a:lnTo>
                    <a:pt x="11843" y="4134"/>
                  </a:lnTo>
                  <a:lnTo>
                    <a:pt x="11836" y="4133"/>
                  </a:lnTo>
                  <a:lnTo>
                    <a:pt x="11829" y="4142"/>
                  </a:lnTo>
                  <a:lnTo>
                    <a:pt x="11819" y="4146"/>
                  </a:lnTo>
                  <a:lnTo>
                    <a:pt x="11807" y="4144"/>
                  </a:lnTo>
                  <a:lnTo>
                    <a:pt x="11796" y="4144"/>
                  </a:lnTo>
                  <a:lnTo>
                    <a:pt x="11785" y="4144"/>
                  </a:lnTo>
                  <a:lnTo>
                    <a:pt x="11775" y="4139"/>
                  </a:lnTo>
                  <a:lnTo>
                    <a:pt x="11773" y="4136"/>
                  </a:lnTo>
                  <a:lnTo>
                    <a:pt x="11763" y="4131"/>
                  </a:lnTo>
                  <a:lnTo>
                    <a:pt x="11752" y="4126"/>
                  </a:lnTo>
                  <a:lnTo>
                    <a:pt x="11745" y="4116"/>
                  </a:lnTo>
                  <a:lnTo>
                    <a:pt x="11736" y="4110"/>
                  </a:lnTo>
                  <a:lnTo>
                    <a:pt x="11726" y="4101"/>
                  </a:lnTo>
                  <a:lnTo>
                    <a:pt x="11719" y="4095"/>
                  </a:lnTo>
                  <a:lnTo>
                    <a:pt x="11710" y="4089"/>
                  </a:lnTo>
                  <a:lnTo>
                    <a:pt x="11703" y="4080"/>
                  </a:lnTo>
                  <a:lnTo>
                    <a:pt x="11700" y="4074"/>
                  </a:lnTo>
                  <a:lnTo>
                    <a:pt x="11699" y="4072"/>
                  </a:lnTo>
                  <a:lnTo>
                    <a:pt x="11697" y="4069"/>
                  </a:lnTo>
                  <a:lnTo>
                    <a:pt x="11695" y="4069"/>
                  </a:lnTo>
                  <a:lnTo>
                    <a:pt x="11694" y="4065"/>
                  </a:lnTo>
                  <a:lnTo>
                    <a:pt x="11692" y="4057"/>
                  </a:lnTo>
                  <a:lnTo>
                    <a:pt x="11685" y="4057"/>
                  </a:lnTo>
                  <a:lnTo>
                    <a:pt x="11681" y="4056"/>
                  </a:lnTo>
                  <a:lnTo>
                    <a:pt x="11687" y="4051"/>
                  </a:lnTo>
                  <a:lnTo>
                    <a:pt x="11697" y="4046"/>
                  </a:lnTo>
                  <a:lnTo>
                    <a:pt x="11704" y="4036"/>
                  </a:lnTo>
                  <a:lnTo>
                    <a:pt x="11703" y="4024"/>
                  </a:lnTo>
                  <a:lnTo>
                    <a:pt x="11703" y="4012"/>
                  </a:lnTo>
                  <a:lnTo>
                    <a:pt x="11713" y="4009"/>
                  </a:lnTo>
                  <a:lnTo>
                    <a:pt x="11717" y="4002"/>
                  </a:lnTo>
                  <a:lnTo>
                    <a:pt x="11708" y="3995"/>
                  </a:lnTo>
                  <a:lnTo>
                    <a:pt x="11701" y="3991"/>
                  </a:lnTo>
                  <a:lnTo>
                    <a:pt x="11710" y="3984"/>
                  </a:lnTo>
                  <a:lnTo>
                    <a:pt x="11719" y="3990"/>
                  </a:lnTo>
                  <a:lnTo>
                    <a:pt x="11727" y="3989"/>
                  </a:lnTo>
                  <a:lnTo>
                    <a:pt x="11739" y="3986"/>
                  </a:lnTo>
                  <a:lnTo>
                    <a:pt x="11739" y="3974"/>
                  </a:lnTo>
                  <a:lnTo>
                    <a:pt x="11744" y="3963"/>
                  </a:lnTo>
                  <a:lnTo>
                    <a:pt x="11749" y="3962"/>
                  </a:lnTo>
                  <a:lnTo>
                    <a:pt x="11758" y="3968"/>
                  </a:lnTo>
                  <a:lnTo>
                    <a:pt x="11767" y="3976"/>
                  </a:lnTo>
                  <a:lnTo>
                    <a:pt x="11776" y="3983"/>
                  </a:lnTo>
                  <a:lnTo>
                    <a:pt x="11789" y="3985"/>
                  </a:lnTo>
                  <a:lnTo>
                    <a:pt x="11802" y="3985"/>
                  </a:lnTo>
                  <a:lnTo>
                    <a:pt x="11813" y="3986"/>
                  </a:lnTo>
                  <a:lnTo>
                    <a:pt x="11824" y="3984"/>
                  </a:lnTo>
                  <a:lnTo>
                    <a:pt x="11836" y="3983"/>
                  </a:lnTo>
                  <a:lnTo>
                    <a:pt x="11846" y="3979"/>
                  </a:lnTo>
                  <a:lnTo>
                    <a:pt x="11845" y="3978"/>
                  </a:lnTo>
                  <a:lnTo>
                    <a:pt x="11841" y="3966"/>
                  </a:lnTo>
                  <a:lnTo>
                    <a:pt x="11852" y="3959"/>
                  </a:lnTo>
                  <a:lnTo>
                    <a:pt x="11856" y="3958"/>
                  </a:lnTo>
                  <a:lnTo>
                    <a:pt x="11866" y="3959"/>
                  </a:lnTo>
                  <a:lnTo>
                    <a:pt x="11877" y="3957"/>
                  </a:lnTo>
                  <a:lnTo>
                    <a:pt x="11886" y="3950"/>
                  </a:lnTo>
                  <a:lnTo>
                    <a:pt x="11897" y="3948"/>
                  </a:lnTo>
                  <a:lnTo>
                    <a:pt x="11908" y="3951"/>
                  </a:lnTo>
                  <a:lnTo>
                    <a:pt x="11919" y="3950"/>
                  </a:lnTo>
                  <a:lnTo>
                    <a:pt x="11919" y="3949"/>
                  </a:lnTo>
                  <a:close/>
                  <a:moveTo>
                    <a:pt x="11904" y="3859"/>
                  </a:moveTo>
                  <a:lnTo>
                    <a:pt x="11902" y="3847"/>
                  </a:lnTo>
                  <a:lnTo>
                    <a:pt x="11891" y="3844"/>
                  </a:lnTo>
                  <a:lnTo>
                    <a:pt x="11887" y="3834"/>
                  </a:lnTo>
                  <a:lnTo>
                    <a:pt x="11880" y="3832"/>
                  </a:lnTo>
                  <a:lnTo>
                    <a:pt x="11871" y="3838"/>
                  </a:lnTo>
                  <a:lnTo>
                    <a:pt x="11865" y="3848"/>
                  </a:lnTo>
                  <a:lnTo>
                    <a:pt x="11854" y="3846"/>
                  </a:lnTo>
                  <a:lnTo>
                    <a:pt x="11845" y="3839"/>
                  </a:lnTo>
                  <a:lnTo>
                    <a:pt x="11834" y="3840"/>
                  </a:lnTo>
                  <a:lnTo>
                    <a:pt x="11825" y="3846"/>
                  </a:lnTo>
                  <a:lnTo>
                    <a:pt x="11817" y="3855"/>
                  </a:lnTo>
                  <a:lnTo>
                    <a:pt x="11806" y="3858"/>
                  </a:lnTo>
                  <a:lnTo>
                    <a:pt x="11802" y="3869"/>
                  </a:lnTo>
                  <a:lnTo>
                    <a:pt x="11801" y="3871"/>
                  </a:lnTo>
                  <a:lnTo>
                    <a:pt x="11801" y="3877"/>
                  </a:lnTo>
                  <a:lnTo>
                    <a:pt x="11790" y="3881"/>
                  </a:lnTo>
                  <a:lnTo>
                    <a:pt x="11781" y="3888"/>
                  </a:lnTo>
                  <a:lnTo>
                    <a:pt x="11772" y="3895"/>
                  </a:lnTo>
                  <a:lnTo>
                    <a:pt x="11760" y="3896"/>
                  </a:lnTo>
                  <a:lnTo>
                    <a:pt x="11750" y="3893"/>
                  </a:lnTo>
                  <a:lnTo>
                    <a:pt x="11740" y="3898"/>
                  </a:lnTo>
                  <a:lnTo>
                    <a:pt x="11733" y="3908"/>
                  </a:lnTo>
                  <a:lnTo>
                    <a:pt x="11731" y="3913"/>
                  </a:lnTo>
                  <a:lnTo>
                    <a:pt x="11728" y="3925"/>
                  </a:lnTo>
                  <a:lnTo>
                    <a:pt x="11727" y="3936"/>
                  </a:lnTo>
                  <a:lnTo>
                    <a:pt x="11732" y="3943"/>
                  </a:lnTo>
                  <a:lnTo>
                    <a:pt x="11744" y="3963"/>
                  </a:lnTo>
                  <a:lnTo>
                    <a:pt x="11749" y="3962"/>
                  </a:lnTo>
                  <a:lnTo>
                    <a:pt x="11758" y="3968"/>
                  </a:lnTo>
                  <a:lnTo>
                    <a:pt x="11767" y="3976"/>
                  </a:lnTo>
                  <a:lnTo>
                    <a:pt x="11776" y="3983"/>
                  </a:lnTo>
                  <a:lnTo>
                    <a:pt x="11789" y="3985"/>
                  </a:lnTo>
                  <a:lnTo>
                    <a:pt x="11802" y="3985"/>
                  </a:lnTo>
                  <a:lnTo>
                    <a:pt x="11813" y="3986"/>
                  </a:lnTo>
                  <a:lnTo>
                    <a:pt x="11824" y="3984"/>
                  </a:lnTo>
                  <a:lnTo>
                    <a:pt x="11836" y="3983"/>
                  </a:lnTo>
                  <a:lnTo>
                    <a:pt x="11846" y="3979"/>
                  </a:lnTo>
                  <a:lnTo>
                    <a:pt x="11845" y="3978"/>
                  </a:lnTo>
                  <a:lnTo>
                    <a:pt x="11841" y="3966"/>
                  </a:lnTo>
                  <a:lnTo>
                    <a:pt x="11852" y="3959"/>
                  </a:lnTo>
                  <a:lnTo>
                    <a:pt x="11856" y="3958"/>
                  </a:lnTo>
                  <a:lnTo>
                    <a:pt x="11866" y="3959"/>
                  </a:lnTo>
                  <a:lnTo>
                    <a:pt x="11877" y="3957"/>
                  </a:lnTo>
                  <a:lnTo>
                    <a:pt x="11886" y="3950"/>
                  </a:lnTo>
                  <a:lnTo>
                    <a:pt x="11897" y="3948"/>
                  </a:lnTo>
                  <a:lnTo>
                    <a:pt x="11908" y="3951"/>
                  </a:lnTo>
                  <a:lnTo>
                    <a:pt x="11919" y="3950"/>
                  </a:lnTo>
                  <a:lnTo>
                    <a:pt x="11919" y="3949"/>
                  </a:lnTo>
                  <a:lnTo>
                    <a:pt x="11928" y="3943"/>
                  </a:lnTo>
                  <a:lnTo>
                    <a:pt x="11938" y="3936"/>
                  </a:lnTo>
                  <a:lnTo>
                    <a:pt x="11943" y="3926"/>
                  </a:lnTo>
                  <a:lnTo>
                    <a:pt x="11948" y="3920"/>
                  </a:lnTo>
                  <a:lnTo>
                    <a:pt x="11959" y="3917"/>
                  </a:lnTo>
                  <a:lnTo>
                    <a:pt x="11971" y="3920"/>
                  </a:lnTo>
                  <a:lnTo>
                    <a:pt x="11982" y="3924"/>
                  </a:lnTo>
                  <a:lnTo>
                    <a:pt x="11993" y="3921"/>
                  </a:lnTo>
                  <a:lnTo>
                    <a:pt x="12004" y="3918"/>
                  </a:lnTo>
                  <a:lnTo>
                    <a:pt x="12013" y="3925"/>
                  </a:lnTo>
                  <a:lnTo>
                    <a:pt x="12020" y="3935"/>
                  </a:lnTo>
                  <a:lnTo>
                    <a:pt x="12031" y="3934"/>
                  </a:lnTo>
                  <a:lnTo>
                    <a:pt x="12042" y="3933"/>
                  </a:lnTo>
                  <a:lnTo>
                    <a:pt x="12045" y="3931"/>
                  </a:lnTo>
                  <a:lnTo>
                    <a:pt x="12044" y="3927"/>
                  </a:lnTo>
                  <a:lnTo>
                    <a:pt x="12048" y="3914"/>
                  </a:lnTo>
                  <a:lnTo>
                    <a:pt x="12056" y="3907"/>
                  </a:lnTo>
                  <a:lnTo>
                    <a:pt x="12058" y="3895"/>
                  </a:lnTo>
                  <a:lnTo>
                    <a:pt x="12063" y="3885"/>
                  </a:lnTo>
                  <a:lnTo>
                    <a:pt x="12069" y="3874"/>
                  </a:lnTo>
                  <a:lnTo>
                    <a:pt x="12068" y="3874"/>
                  </a:lnTo>
                  <a:lnTo>
                    <a:pt x="12058" y="3870"/>
                  </a:lnTo>
                  <a:lnTo>
                    <a:pt x="12047" y="3866"/>
                  </a:lnTo>
                  <a:lnTo>
                    <a:pt x="12037" y="3862"/>
                  </a:lnTo>
                  <a:lnTo>
                    <a:pt x="12031" y="3853"/>
                  </a:lnTo>
                  <a:lnTo>
                    <a:pt x="12020" y="3849"/>
                  </a:lnTo>
                  <a:lnTo>
                    <a:pt x="12010" y="3845"/>
                  </a:lnTo>
                  <a:lnTo>
                    <a:pt x="11999" y="3846"/>
                  </a:lnTo>
                  <a:lnTo>
                    <a:pt x="11988" y="3847"/>
                  </a:lnTo>
                  <a:lnTo>
                    <a:pt x="11967" y="3855"/>
                  </a:lnTo>
                  <a:lnTo>
                    <a:pt x="11959" y="3847"/>
                  </a:lnTo>
                  <a:lnTo>
                    <a:pt x="11948" y="3850"/>
                  </a:lnTo>
                  <a:lnTo>
                    <a:pt x="11938" y="3849"/>
                  </a:lnTo>
                  <a:lnTo>
                    <a:pt x="11927" y="3853"/>
                  </a:lnTo>
                  <a:lnTo>
                    <a:pt x="11921" y="3863"/>
                  </a:lnTo>
                  <a:lnTo>
                    <a:pt x="11910" y="3862"/>
                  </a:lnTo>
                  <a:lnTo>
                    <a:pt x="11907" y="3865"/>
                  </a:lnTo>
                  <a:lnTo>
                    <a:pt x="11904" y="3859"/>
                  </a:lnTo>
                  <a:close/>
                  <a:moveTo>
                    <a:pt x="11248" y="4140"/>
                  </a:moveTo>
                  <a:lnTo>
                    <a:pt x="11249" y="4133"/>
                  </a:lnTo>
                  <a:lnTo>
                    <a:pt x="11251" y="4130"/>
                  </a:lnTo>
                  <a:lnTo>
                    <a:pt x="11252" y="4128"/>
                  </a:lnTo>
                  <a:lnTo>
                    <a:pt x="11255" y="4126"/>
                  </a:lnTo>
                  <a:lnTo>
                    <a:pt x="11258" y="4136"/>
                  </a:lnTo>
                  <a:lnTo>
                    <a:pt x="11248" y="4140"/>
                  </a:lnTo>
                  <a:close/>
                  <a:moveTo>
                    <a:pt x="10967" y="3684"/>
                  </a:moveTo>
                  <a:lnTo>
                    <a:pt x="10958" y="3692"/>
                  </a:lnTo>
                  <a:lnTo>
                    <a:pt x="10948" y="3696"/>
                  </a:lnTo>
                  <a:lnTo>
                    <a:pt x="10938" y="3691"/>
                  </a:lnTo>
                  <a:lnTo>
                    <a:pt x="10927" y="3689"/>
                  </a:lnTo>
                  <a:lnTo>
                    <a:pt x="10916" y="3690"/>
                  </a:lnTo>
                  <a:lnTo>
                    <a:pt x="10915" y="3682"/>
                  </a:lnTo>
                  <a:lnTo>
                    <a:pt x="10926" y="3679"/>
                  </a:lnTo>
                  <a:lnTo>
                    <a:pt x="10937" y="3684"/>
                  </a:lnTo>
                  <a:lnTo>
                    <a:pt x="10948" y="3683"/>
                  </a:lnTo>
                  <a:lnTo>
                    <a:pt x="10959" y="3683"/>
                  </a:lnTo>
                  <a:lnTo>
                    <a:pt x="10967" y="368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2" name="Freeform 2882"/>
            <p:cNvSpPr>
              <a:spLocks noEditPoints="1"/>
            </p:cNvSpPr>
            <p:nvPr/>
          </p:nvSpPr>
          <p:spPr bwMode="auto">
            <a:xfrm>
              <a:off x="3817938" y="3057526"/>
              <a:ext cx="133350" cy="68263"/>
            </a:xfrm>
            <a:custGeom>
              <a:avLst/>
              <a:gdLst>
                <a:gd name="T0" fmla="*/ 362 w 372"/>
                <a:gd name="T1" fmla="*/ 189 h 193"/>
                <a:gd name="T2" fmla="*/ 372 w 372"/>
                <a:gd name="T3" fmla="*/ 193 h 193"/>
                <a:gd name="T4" fmla="*/ 361 w 372"/>
                <a:gd name="T5" fmla="*/ 190 h 193"/>
                <a:gd name="T6" fmla="*/ 362 w 372"/>
                <a:gd name="T7" fmla="*/ 189 h 193"/>
                <a:gd name="T8" fmla="*/ 321 w 372"/>
                <a:gd name="T9" fmla="*/ 125 h 193"/>
                <a:gd name="T10" fmla="*/ 335 w 372"/>
                <a:gd name="T11" fmla="*/ 127 h 193"/>
                <a:gd name="T12" fmla="*/ 346 w 372"/>
                <a:gd name="T13" fmla="*/ 127 h 193"/>
                <a:gd name="T14" fmla="*/ 362 w 372"/>
                <a:gd name="T15" fmla="*/ 125 h 193"/>
                <a:gd name="T16" fmla="*/ 355 w 372"/>
                <a:gd name="T17" fmla="*/ 135 h 193"/>
                <a:gd name="T18" fmla="*/ 344 w 372"/>
                <a:gd name="T19" fmla="*/ 136 h 193"/>
                <a:gd name="T20" fmla="*/ 333 w 372"/>
                <a:gd name="T21" fmla="*/ 134 h 193"/>
                <a:gd name="T22" fmla="*/ 322 w 372"/>
                <a:gd name="T23" fmla="*/ 127 h 193"/>
                <a:gd name="T24" fmla="*/ 321 w 372"/>
                <a:gd name="T25" fmla="*/ 125 h 193"/>
                <a:gd name="T26" fmla="*/ 231 w 372"/>
                <a:gd name="T27" fmla="*/ 56 h 193"/>
                <a:gd name="T28" fmla="*/ 244 w 372"/>
                <a:gd name="T29" fmla="*/ 56 h 193"/>
                <a:gd name="T30" fmla="*/ 248 w 372"/>
                <a:gd name="T31" fmla="*/ 66 h 193"/>
                <a:gd name="T32" fmla="*/ 235 w 372"/>
                <a:gd name="T33" fmla="*/ 65 h 193"/>
                <a:gd name="T34" fmla="*/ 231 w 372"/>
                <a:gd name="T35" fmla="*/ 56 h 193"/>
                <a:gd name="T36" fmla="*/ 203 w 372"/>
                <a:gd name="T37" fmla="*/ 75 h 193"/>
                <a:gd name="T38" fmla="*/ 191 w 372"/>
                <a:gd name="T39" fmla="*/ 70 h 193"/>
                <a:gd name="T40" fmla="*/ 181 w 372"/>
                <a:gd name="T41" fmla="*/ 65 h 193"/>
                <a:gd name="T42" fmla="*/ 194 w 372"/>
                <a:gd name="T43" fmla="*/ 66 h 193"/>
                <a:gd name="T44" fmla="*/ 204 w 372"/>
                <a:gd name="T45" fmla="*/ 71 h 193"/>
                <a:gd name="T46" fmla="*/ 203 w 372"/>
                <a:gd name="T47" fmla="*/ 75 h 193"/>
                <a:gd name="T48" fmla="*/ 178 w 372"/>
                <a:gd name="T49" fmla="*/ 86 h 193"/>
                <a:gd name="T50" fmla="*/ 167 w 372"/>
                <a:gd name="T51" fmla="*/ 83 h 193"/>
                <a:gd name="T52" fmla="*/ 178 w 372"/>
                <a:gd name="T53" fmla="*/ 77 h 193"/>
                <a:gd name="T54" fmla="*/ 189 w 372"/>
                <a:gd name="T55" fmla="*/ 81 h 193"/>
                <a:gd name="T56" fmla="*/ 178 w 372"/>
                <a:gd name="T57" fmla="*/ 86 h 193"/>
                <a:gd name="T58" fmla="*/ 0 w 372"/>
                <a:gd name="T59" fmla="*/ 12 h 193"/>
                <a:gd name="T60" fmla="*/ 0 w 372"/>
                <a:gd name="T61" fmla="*/ 0 h 193"/>
                <a:gd name="T62" fmla="*/ 2 w 372"/>
                <a:gd name="T63" fmla="*/ 11 h 193"/>
                <a:gd name="T64" fmla="*/ 0 w 372"/>
                <a:gd name="T65" fmla="*/ 1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193">
                  <a:moveTo>
                    <a:pt x="362" y="189"/>
                  </a:moveTo>
                  <a:lnTo>
                    <a:pt x="372" y="193"/>
                  </a:lnTo>
                  <a:lnTo>
                    <a:pt x="361" y="190"/>
                  </a:lnTo>
                  <a:lnTo>
                    <a:pt x="362" y="189"/>
                  </a:lnTo>
                  <a:close/>
                  <a:moveTo>
                    <a:pt x="321" y="125"/>
                  </a:moveTo>
                  <a:lnTo>
                    <a:pt x="335" y="127"/>
                  </a:lnTo>
                  <a:lnTo>
                    <a:pt x="346" y="127"/>
                  </a:lnTo>
                  <a:lnTo>
                    <a:pt x="362" y="125"/>
                  </a:lnTo>
                  <a:lnTo>
                    <a:pt x="355" y="135"/>
                  </a:lnTo>
                  <a:lnTo>
                    <a:pt x="344" y="136"/>
                  </a:lnTo>
                  <a:lnTo>
                    <a:pt x="333" y="134"/>
                  </a:lnTo>
                  <a:lnTo>
                    <a:pt x="322" y="127"/>
                  </a:lnTo>
                  <a:lnTo>
                    <a:pt x="321" y="125"/>
                  </a:lnTo>
                  <a:close/>
                  <a:moveTo>
                    <a:pt x="231" y="56"/>
                  </a:moveTo>
                  <a:lnTo>
                    <a:pt x="244" y="56"/>
                  </a:lnTo>
                  <a:lnTo>
                    <a:pt x="248" y="66"/>
                  </a:lnTo>
                  <a:lnTo>
                    <a:pt x="235" y="65"/>
                  </a:lnTo>
                  <a:lnTo>
                    <a:pt x="231" y="56"/>
                  </a:lnTo>
                  <a:close/>
                  <a:moveTo>
                    <a:pt x="203" y="75"/>
                  </a:moveTo>
                  <a:lnTo>
                    <a:pt x="191" y="70"/>
                  </a:lnTo>
                  <a:lnTo>
                    <a:pt x="181" y="65"/>
                  </a:lnTo>
                  <a:lnTo>
                    <a:pt x="194" y="66"/>
                  </a:lnTo>
                  <a:lnTo>
                    <a:pt x="204" y="71"/>
                  </a:lnTo>
                  <a:lnTo>
                    <a:pt x="203" y="75"/>
                  </a:lnTo>
                  <a:close/>
                  <a:moveTo>
                    <a:pt x="178" y="86"/>
                  </a:moveTo>
                  <a:lnTo>
                    <a:pt x="167" y="83"/>
                  </a:lnTo>
                  <a:lnTo>
                    <a:pt x="178" y="77"/>
                  </a:lnTo>
                  <a:lnTo>
                    <a:pt x="189" y="81"/>
                  </a:lnTo>
                  <a:lnTo>
                    <a:pt x="178" y="86"/>
                  </a:lnTo>
                  <a:close/>
                  <a:moveTo>
                    <a:pt x="0" y="12"/>
                  </a:moveTo>
                  <a:lnTo>
                    <a:pt x="0" y="0"/>
                  </a:lnTo>
                  <a:lnTo>
                    <a:pt x="2" y="11"/>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3" name="Freeform 2883"/>
            <p:cNvSpPr>
              <a:spLocks noEditPoints="1"/>
            </p:cNvSpPr>
            <p:nvPr/>
          </p:nvSpPr>
          <p:spPr bwMode="auto">
            <a:xfrm>
              <a:off x="4652963" y="3116263"/>
              <a:ext cx="87313" cy="182563"/>
            </a:xfrm>
            <a:custGeom>
              <a:avLst/>
              <a:gdLst>
                <a:gd name="T0" fmla="*/ 166 w 245"/>
                <a:gd name="T1" fmla="*/ 40 h 512"/>
                <a:gd name="T2" fmla="*/ 192 w 245"/>
                <a:gd name="T3" fmla="*/ 33 h 512"/>
                <a:gd name="T4" fmla="*/ 215 w 245"/>
                <a:gd name="T5" fmla="*/ 32 h 512"/>
                <a:gd name="T6" fmla="*/ 196 w 245"/>
                <a:gd name="T7" fmla="*/ 65 h 512"/>
                <a:gd name="T8" fmla="*/ 177 w 245"/>
                <a:gd name="T9" fmla="*/ 84 h 512"/>
                <a:gd name="T10" fmla="*/ 188 w 245"/>
                <a:gd name="T11" fmla="*/ 112 h 512"/>
                <a:gd name="T12" fmla="*/ 211 w 245"/>
                <a:gd name="T13" fmla="*/ 131 h 512"/>
                <a:gd name="T14" fmla="*/ 210 w 245"/>
                <a:gd name="T15" fmla="*/ 163 h 512"/>
                <a:gd name="T16" fmla="*/ 198 w 245"/>
                <a:gd name="T17" fmla="*/ 188 h 512"/>
                <a:gd name="T18" fmla="*/ 172 w 245"/>
                <a:gd name="T19" fmla="*/ 213 h 512"/>
                <a:gd name="T20" fmla="*/ 150 w 245"/>
                <a:gd name="T21" fmla="*/ 231 h 512"/>
                <a:gd name="T22" fmla="*/ 169 w 245"/>
                <a:gd name="T23" fmla="*/ 265 h 512"/>
                <a:gd name="T24" fmla="*/ 191 w 245"/>
                <a:gd name="T25" fmla="*/ 278 h 512"/>
                <a:gd name="T26" fmla="*/ 216 w 245"/>
                <a:gd name="T27" fmla="*/ 280 h 512"/>
                <a:gd name="T28" fmla="*/ 241 w 245"/>
                <a:gd name="T29" fmla="*/ 304 h 512"/>
                <a:gd name="T30" fmla="*/ 239 w 245"/>
                <a:gd name="T31" fmla="*/ 327 h 512"/>
                <a:gd name="T32" fmla="*/ 240 w 245"/>
                <a:gd name="T33" fmla="*/ 359 h 512"/>
                <a:gd name="T34" fmla="*/ 208 w 245"/>
                <a:gd name="T35" fmla="*/ 374 h 512"/>
                <a:gd name="T36" fmla="*/ 182 w 245"/>
                <a:gd name="T37" fmla="*/ 404 h 512"/>
                <a:gd name="T38" fmla="*/ 157 w 245"/>
                <a:gd name="T39" fmla="*/ 429 h 512"/>
                <a:gd name="T40" fmla="*/ 167 w 245"/>
                <a:gd name="T41" fmla="*/ 465 h 512"/>
                <a:gd name="T42" fmla="*/ 142 w 245"/>
                <a:gd name="T43" fmla="*/ 505 h 512"/>
                <a:gd name="T44" fmla="*/ 121 w 245"/>
                <a:gd name="T45" fmla="*/ 503 h 512"/>
                <a:gd name="T46" fmla="*/ 109 w 245"/>
                <a:gd name="T47" fmla="*/ 451 h 512"/>
                <a:gd name="T48" fmla="*/ 96 w 245"/>
                <a:gd name="T49" fmla="*/ 388 h 512"/>
                <a:gd name="T50" fmla="*/ 48 w 245"/>
                <a:gd name="T51" fmla="*/ 330 h 512"/>
                <a:gd name="T52" fmla="*/ 13 w 245"/>
                <a:gd name="T53" fmla="*/ 285 h 512"/>
                <a:gd name="T54" fmla="*/ 0 w 245"/>
                <a:gd name="T55" fmla="*/ 251 h 512"/>
                <a:gd name="T56" fmla="*/ 18 w 245"/>
                <a:gd name="T57" fmla="*/ 224 h 512"/>
                <a:gd name="T58" fmla="*/ 41 w 245"/>
                <a:gd name="T59" fmla="*/ 202 h 512"/>
                <a:gd name="T60" fmla="*/ 47 w 245"/>
                <a:gd name="T61" fmla="*/ 172 h 512"/>
                <a:gd name="T62" fmla="*/ 49 w 245"/>
                <a:gd name="T63" fmla="*/ 138 h 512"/>
                <a:gd name="T64" fmla="*/ 46 w 245"/>
                <a:gd name="T65" fmla="*/ 102 h 512"/>
                <a:gd name="T66" fmla="*/ 51 w 245"/>
                <a:gd name="T67" fmla="*/ 74 h 512"/>
                <a:gd name="T68" fmla="*/ 48 w 245"/>
                <a:gd name="T69" fmla="*/ 57 h 512"/>
                <a:gd name="T70" fmla="*/ 67 w 245"/>
                <a:gd name="T71" fmla="*/ 29 h 512"/>
                <a:gd name="T72" fmla="*/ 91 w 245"/>
                <a:gd name="T73" fmla="*/ 14 h 512"/>
                <a:gd name="T74" fmla="*/ 115 w 245"/>
                <a:gd name="T75" fmla="*/ 5 h 512"/>
                <a:gd name="T76" fmla="*/ 137 w 245"/>
                <a:gd name="T77" fmla="*/ 12 h 512"/>
                <a:gd name="T78" fmla="*/ 163 w 245"/>
                <a:gd name="T79" fmla="*/ 17 h 512"/>
                <a:gd name="T80" fmla="*/ 219 w 245"/>
                <a:gd name="T81" fmla="*/ 194 h 512"/>
                <a:gd name="T82" fmla="*/ 202 w 245"/>
                <a:gd name="T83" fmla="*/ 270 h 512"/>
                <a:gd name="T84" fmla="*/ 207 w 245"/>
                <a:gd name="T85" fmla="*/ 25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5" h="512">
                  <a:moveTo>
                    <a:pt x="166" y="40"/>
                  </a:moveTo>
                  <a:lnTo>
                    <a:pt x="159" y="45"/>
                  </a:lnTo>
                  <a:lnTo>
                    <a:pt x="166" y="40"/>
                  </a:lnTo>
                  <a:lnTo>
                    <a:pt x="173" y="45"/>
                  </a:lnTo>
                  <a:lnTo>
                    <a:pt x="182" y="39"/>
                  </a:lnTo>
                  <a:lnTo>
                    <a:pt x="192" y="33"/>
                  </a:lnTo>
                  <a:lnTo>
                    <a:pt x="202" y="25"/>
                  </a:lnTo>
                  <a:lnTo>
                    <a:pt x="211" y="18"/>
                  </a:lnTo>
                  <a:lnTo>
                    <a:pt x="215" y="32"/>
                  </a:lnTo>
                  <a:lnTo>
                    <a:pt x="208" y="43"/>
                  </a:lnTo>
                  <a:lnTo>
                    <a:pt x="202" y="54"/>
                  </a:lnTo>
                  <a:lnTo>
                    <a:pt x="196" y="65"/>
                  </a:lnTo>
                  <a:lnTo>
                    <a:pt x="186" y="69"/>
                  </a:lnTo>
                  <a:lnTo>
                    <a:pt x="181" y="71"/>
                  </a:lnTo>
                  <a:lnTo>
                    <a:pt x="177" y="84"/>
                  </a:lnTo>
                  <a:lnTo>
                    <a:pt x="179" y="95"/>
                  </a:lnTo>
                  <a:lnTo>
                    <a:pt x="185" y="106"/>
                  </a:lnTo>
                  <a:lnTo>
                    <a:pt x="188" y="112"/>
                  </a:lnTo>
                  <a:lnTo>
                    <a:pt x="199" y="115"/>
                  </a:lnTo>
                  <a:lnTo>
                    <a:pt x="207" y="123"/>
                  </a:lnTo>
                  <a:lnTo>
                    <a:pt x="211" y="131"/>
                  </a:lnTo>
                  <a:lnTo>
                    <a:pt x="211" y="143"/>
                  </a:lnTo>
                  <a:lnTo>
                    <a:pt x="217" y="153"/>
                  </a:lnTo>
                  <a:lnTo>
                    <a:pt x="210" y="163"/>
                  </a:lnTo>
                  <a:lnTo>
                    <a:pt x="211" y="165"/>
                  </a:lnTo>
                  <a:lnTo>
                    <a:pt x="204" y="178"/>
                  </a:lnTo>
                  <a:lnTo>
                    <a:pt x="198" y="188"/>
                  </a:lnTo>
                  <a:lnTo>
                    <a:pt x="190" y="197"/>
                  </a:lnTo>
                  <a:lnTo>
                    <a:pt x="183" y="206"/>
                  </a:lnTo>
                  <a:lnTo>
                    <a:pt x="172" y="213"/>
                  </a:lnTo>
                  <a:lnTo>
                    <a:pt x="162" y="218"/>
                  </a:lnTo>
                  <a:lnTo>
                    <a:pt x="153" y="227"/>
                  </a:lnTo>
                  <a:lnTo>
                    <a:pt x="150" y="231"/>
                  </a:lnTo>
                  <a:lnTo>
                    <a:pt x="152" y="243"/>
                  </a:lnTo>
                  <a:lnTo>
                    <a:pt x="158" y="254"/>
                  </a:lnTo>
                  <a:lnTo>
                    <a:pt x="169" y="265"/>
                  </a:lnTo>
                  <a:lnTo>
                    <a:pt x="174" y="268"/>
                  </a:lnTo>
                  <a:lnTo>
                    <a:pt x="185" y="268"/>
                  </a:lnTo>
                  <a:lnTo>
                    <a:pt x="191" y="278"/>
                  </a:lnTo>
                  <a:lnTo>
                    <a:pt x="202" y="278"/>
                  </a:lnTo>
                  <a:lnTo>
                    <a:pt x="210" y="270"/>
                  </a:lnTo>
                  <a:lnTo>
                    <a:pt x="216" y="280"/>
                  </a:lnTo>
                  <a:lnTo>
                    <a:pt x="219" y="292"/>
                  </a:lnTo>
                  <a:lnTo>
                    <a:pt x="231" y="303"/>
                  </a:lnTo>
                  <a:lnTo>
                    <a:pt x="241" y="304"/>
                  </a:lnTo>
                  <a:lnTo>
                    <a:pt x="243" y="304"/>
                  </a:lnTo>
                  <a:lnTo>
                    <a:pt x="240" y="316"/>
                  </a:lnTo>
                  <a:lnTo>
                    <a:pt x="239" y="327"/>
                  </a:lnTo>
                  <a:lnTo>
                    <a:pt x="238" y="340"/>
                  </a:lnTo>
                  <a:lnTo>
                    <a:pt x="245" y="350"/>
                  </a:lnTo>
                  <a:lnTo>
                    <a:pt x="240" y="359"/>
                  </a:lnTo>
                  <a:lnTo>
                    <a:pt x="231" y="365"/>
                  </a:lnTo>
                  <a:lnTo>
                    <a:pt x="218" y="369"/>
                  </a:lnTo>
                  <a:lnTo>
                    <a:pt x="208" y="374"/>
                  </a:lnTo>
                  <a:lnTo>
                    <a:pt x="196" y="388"/>
                  </a:lnTo>
                  <a:lnTo>
                    <a:pt x="186" y="393"/>
                  </a:lnTo>
                  <a:lnTo>
                    <a:pt x="182" y="404"/>
                  </a:lnTo>
                  <a:lnTo>
                    <a:pt x="171" y="406"/>
                  </a:lnTo>
                  <a:lnTo>
                    <a:pt x="162" y="417"/>
                  </a:lnTo>
                  <a:lnTo>
                    <a:pt x="157" y="429"/>
                  </a:lnTo>
                  <a:lnTo>
                    <a:pt x="162" y="441"/>
                  </a:lnTo>
                  <a:lnTo>
                    <a:pt x="166" y="453"/>
                  </a:lnTo>
                  <a:lnTo>
                    <a:pt x="167" y="465"/>
                  </a:lnTo>
                  <a:lnTo>
                    <a:pt x="161" y="479"/>
                  </a:lnTo>
                  <a:lnTo>
                    <a:pt x="150" y="494"/>
                  </a:lnTo>
                  <a:lnTo>
                    <a:pt x="142" y="505"/>
                  </a:lnTo>
                  <a:lnTo>
                    <a:pt x="131" y="509"/>
                  </a:lnTo>
                  <a:lnTo>
                    <a:pt x="123" y="512"/>
                  </a:lnTo>
                  <a:lnTo>
                    <a:pt x="121" y="503"/>
                  </a:lnTo>
                  <a:lnTo>
                    <a:pt x="117" y="486"/>
                  </a:lnTo>
                  <a:lnTo>
                    <a:pt x="115" y="474"/>
                  </a:lnTo>
                  <a:lnTo>
                    <a:pt x="109" y="451"/>
                  </a:lnTo>
                  <a:lnTo>
                    <a:pt x="102" y="421"/>
                  </a:lnTo>
                  <a:lnTo>
                    <a:pt x="97" y="400"/>
                  </a:lnTo>
                  <a:lnTo>
                    <a:pt x="96" y="388"/>
                  </a:lnTo>
                  <a:lnTo>
                    <a:pt x="93" y="381"/>
                  </a:lnTo>
                  <a:lnTo>
                    <a:pt x="50" y="351"/>
                  </a:lnTo>
                  <a:lnTo>
                    <a:pt x="48" y="330"/>
                  </a:lnTo>
                  <a:lnTo>
                    <a:pt x="32" y="309"/>
                  </a:lnTo>
                  <a:lnTo>
                    <a:pt x="13" y="298"/>
                  </a:lnTo>
                  <a:lnTo>
                    <a:pt x="13" y="285"/>
                  </a:lnTo>
                  <a:lnTo>
                    <a:pt x="8" y="278"/>
                  </a:lnTo>
                  <a:lnTo>
                    <a:pt x="3" y="263"/>
                  </a:lnTo>
                  <a:lnTo>
                    <a:pt x="0" y="251"/>
                  </a:lnTo>
                  <a:lnTo>
                    <a:pt x="1" y="239"/>
                  </a:lnTo>
                  <a:lnTo>
                    <a:pt x="6" y="230"/>
                  </a:lnTo>
                  <a:lnTo>
                    <a:pt x="18" y="224"/>
                  </a:lnTo>
                  <a:lnTo>
                    <a:pt x="23" y="214"/>
                  </a:lnTo>
                  <a:lnTo>
                    <a:pt x="35" y="207"/>
                  </a:lnTo>
                  <a:lnTo>
                    <a:pt x="41" y="202"/>
                  </a:lnTo>
                  <a:lnTo>
                    <a:pt x="47" y="191"/>
                  </a:lnTo>
                  <a:lnTo>
                    <a:pt x="46" y="184"/>
                  </a:lnTo>
                  <a:lnTo>
                    <a:pt x="47" y="172"/>
                  </a:lnTo>
                  <a:lnTo>
                    <a:pt x="53" y="160"/>
                  </a:lnTo>
                  <a:lnTo>
                    <a:pt x="48" y="150"/>
                  </a:lnTo>
                  <a:lnTo>
                    <a:pt x="49" y="138"/>
                  </a:lnTo>
                  <a:lnTo>
                    <a:pt x="49" y="127"/>
                  </a:lnTo>
                  <a:lnTo>
                    <a:pt x="44" y="116"/>
                  </a:lnTo>
                  <a:lnTo>
                    <a:pt x="46" y="102"/>
                  </a:lnTo>
                  <a:lnTo>
                    <a:pt x="46" y="98"/>
                  </a:lnTo>
                  <a:lnTo>
                    <a:pt x="47" y="86"/>
                  </a:lnTo>
                  <a:lnTo>
                    <a:pt x="51" y="74"/>
                  </a:lnTo>
                  <a:lnTo>
                    <a:pt x="48" y="66"/>
                  </a:lnTo>
                  <a:lnTo>
                    <a:pt x="38" y="61"/>
                  </a:lnTo>
                  <a:lnTo>
                    <a:pt x="48" y="57"/>
                  </a:lnTo>
                  <a:lnTo>
                    <a:pt x="57" y="49"/>
                  </a:lnTo>
                  <a:lnTo>
                    <a:pt x="64" y="40"/>
                  </a:lnTo>
                  <a:lnTo>
                    <a:pt x="67" y="29"/>
                  </a:lnTo>
                  <a:lnTo>
                    <a:pt x="80" y="25"/>
                  </a:lnTo>
                  <a:lnTo>
                    <a:pt x="82" y="24"/>
                  </a:lnTo>
                  <a:lnTo>
                    <a:pt x="91" y="14"/>
                  </a:lnTo>
                  <a:lnTo>
                    <a:pt x="93" y="13"/>
                  </a:lnTo>
                  <a:lnTo>
                    <a:pt x="104" y="8"/>
                  </a:lnTo>
                  <a:lnTo>
                    <a:pt x="115" y="5"/>
                  </a:lnTo>
                  <a:lnTo>
                    <a:pt x="125" y="2"/>
                  </a:lnTo>
                  <a:lnTo>
                    <a:pt x="136" y="0"/>
                  </a:lnTo>
                  <a:lnTo>
                    <a:pt x="137" y="12"/>
                  </a:lnTo>
                  <a:lnTo>
                    <a:pt x="147" y="6"/>
                  </a:lnTo>
                  <a:lnTo>
                    <a:pt x="159" y="9"/>
                  </a:lnTo>
                  <a:lnTo>
                    <a:pt x="163" y="17"/>
                  </a:lnTo>
                  <a:lnTo>
                    <a:pt x="164" y="29"/>
                  </a:lnTo>
                  <a:lnTo>
                    <a:pt x="166" y="40"/>
                  </a:lnTo>
                  <a:close/>
                  <a:moveTo>
                    <a:pt x="219" y="194"/>
                  </a:moveTo>
                  <a:lnTo>
                    <a:pt x="224" y="184"/>
                  </a:lnTo>
                  <a:lnTo>
                    <a:pt x="219" y="194"/>
                  </a:lnTo>
                  <a:close/>
                  <a:moveTo>
                    <a:pt x="202" y="270"/>
                  </a:moveTo>
                  <a:lnTo>
                    <a:pt x="193" y="263"/>
                  </a:lnTo>
                  <a:lnTo>
                    <a:pt x="196" y="251"/>
                  </a:lnTo>
                  <a:lnTo>
                    <a:pt x="207" y="254"/>
                  </a:lnTo>
                  <a:lnTo>
                    <a:pt x="207" y="266"/>
                  </a:lnTo>
                  <a:lnTo>
                    <a:pt x="202" y="27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4" name="Freeform 2884"/>
            <p:cNvSpPr>
              <a:spLocks/>
            </p:cNvSpPr>
            <p:nvPr/>
          </p:nvSpPr>
          <p:spPr bwMode="auto">
            <a:xfrm>
              <a:off x="4505326" y="2716213"/>
              <a:ext cx="4763" cy="0"/>
            </a:xfrm>
            <a:custGeom>
              <a:avLst/>
              <a:gdLst>
                <a:gd name="T0" fmla="*/ 11 w 11"/>
                <a:gd name="T1" fmla="*/ 0 h 1"/>
                <a:gd name="T2" fmla="*/ 0 w 11"/>
                <a:gd name="T3" fmla="*/ 1 h 1"/>
                <a:gd name="T4" fmla="*/ 11 w 11"/>
                <a:gd name="T5" fmla="*/ 0 h 1"/>
              </a:gdLst>
              <a:ahLst/>
              <a:cxnLst>
                <a:cxn ang="0">
                  <a:pos x="T0" y="T1"/>
                </a:cxn>
                <a:cxn ang="0">
                  <a:pos x="T2" y="T3"/>
                </a:cxn>
                <a:cxn ang="0">
                  <a:pos x="T4" y="T5"/>
                </a:cxn>
              </a:cxnLst>
              <a:rect l="0" t="0" r="r" b="b"/>
              <a:pathLst>
                <a:path w="11" h="1">
                  <a:moveTo>
                    <a:pt x="11" y="0"/>
                  </a:moveTo>
                  <a:lnTo>
                    <a:pt x="0" y="1"/>
                  </a:lnTo>
                  <a:lnTo>
                    <a:pt x="1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5" name="Freeform 2885"/>
            <p:cNvSpPr>
              <a:spLocks/>
            </p:cNvSpPr>
            <p:nvPr/>
          </p:nvSpPr>
          <p:spPr bwMode="auto">
            <a:xfrm>
              <a:off x="4465638" y="2735263"/>
              <a:ext cx="3175" cy="1588"/>
            </a:xfrm>
            <a:custGeom>
              <a:avLst/>
              <a:gdLst>
                <a:gd name="T0" fmla="*/ 0 w 7"/>
                <a:gd name="T1" fmla="*/ 3 h 4"/>
                <a:gd name="T2" fmla="*/ 0 w 7"/>
                <a:gd name="T3" fmla="*/ 1 h 4"/>
                <a:gd name="T4" fmla="*/ 3 w 7"/>
                <a:gd name="T5" fmla="*/ 0 h 4"/>
                <a:gd name="T6" fmla="*/ 7 w 7"/>
                <a:gd name="T7" fmla="*/ 4 h 4"/>
                <a:gd name="T8" fmla="*/ 0 w 7"/>
                <a:gd name="T9" fmla="*/ 3 h 4"/>
              </a:gdLst>
              <a:ahLst/>
              <a:cxnLst>
                <a:cxn ang="0">
                  <a:pos x="T0" y="T1"/>
                </a:cxn>
                <a:cxn ang="0">
                  <a:pos x="T2" y="T3"/>
                </a:cxn>
                <a:cxn ang="0">
                  <a:pos x="T4" y="T5"/>
                </a:cxn>
                <a:cxn ang="0">
                  <a:pos x="T6" y="T7"/>
                </a:cxn>
                <a:cxn ang="0">
                  <a:pos x="T8" y="T9"/>
                </a:cxn>
              </a:cxnLst>
              <a:rect l="0" t="0" r="r" b="b"/>
              <a:pathLst>
                <a:path w="7" h="4">
                  <a:moveTo>
                    <a:pt x="0" y="3"/>
                  </a:moveTo>
                  <a:lnTo>
                    <a:pt x="0" y="1"/>
                  </a:lnTo>
                  <a:lnTo>
                    <a:pt x="3" y="0"/>
                  </a:lnTo>
                  <a:lnTo>
                    <a:pt x="7" y="4"/>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6" name="Freeform 2886"/>
            <p:cNvSpPr>
              <a:spLocks/>
            </p:cNvSpPr>
            <p:nvPr/>
          </p:nvSpPr>
          <p:spPr bwMode="auto">
            <a:xfrm>
              <a:off x="5427663" y="3008313"/>
              <a:ext cx="66675" cy="68263"/>
            </a:xfrm>
            <a:custGeom>
              <a:avLst/>
              <a:gdLst>
                <a:gd name="T0" fmla="*/ 11 w 187"/>
                <a:gd name="T1" fmla="*/ 89 h 187"/>
                <a:gd name="T2" fmla="*/ 21 w 187"/>
                <a:gd name="T3" fmla="*/ 95 h 187"/>
                <a:gd name="T4" fmla="*/ 31 w 187"/>
                <a:gd name="T5" fmla="*/ 97 h 187"/>
                <a:gd name="T6" fmla="*/ 42 w 187"/>
                <a:gd name="T7" fmla="*/ 97 h 187"/>
                <a:gd name="T8" fmla="*/ 53 w 187"/>
                <a:gd name="T9" fmla="*/ 97 h 187"/>
                <a:gd name="T10" fmla="*/ 63 w 187"/>
                <a:gd name="T11" fmla="*/ 104 h 187"/>
                <a:gd name="T12" fmla="*/ 70 w 187"/>
                <a:gd name="T13" fmla="*/ 113 h 187"/>
                <a:gd name="T14" fmla="*/ 78 w 187"/>
                <a:gd name="T15" fmla="*/ 121 h 187"/>
                <a:gd name="T16" fmla="*/ 79 w 187"/>
                <a:gd name="T17" fmla="*/ 121 h 187"/>
                <a:gd name="T18" fmla="*/ 90 w 187"/>
                <a:gd name="T19" fmla="*/ 119 h 187"/>
                <a:gd name="T20" fmla="*/ 102 w 187"/>
                <a:gd name="T21" fmla="*/ 121 h 187"/>
                <a:gd name="T22" fmla="*/ 111 w 187"/>
                <a:gd name="T23" fmla="*/ 129 h 187"/>
                <a:gd name="T24" fmla="*/ 122 w 187"/>
                <a:gd name="T25" fmla="*/ 137 h 187"/>
                <a:gd name="T26" fmla="*/ 132 w 187"/>
                <a:gd name="T27" fmla="*/ 132 h 187"/>
                <a:gd name="T28" fmla="*/ 142 w 187"/>
                <a:gd name="T29" fmla="*/ 135 h 187"/>
                <a:gd name="T30" fmla="*/ 142 w 187"/>
                <a:gd name="T31" fmla="*/ 147 h 187"/>
                <a:gd name="T32" fmla="*/ 152 w 187"/>
                <a:gd name="T33" fmla="*/ 152 h 187"/>
                <a:gd name="T34" fmla="*/ 154 w 187"/>
                <a:gd name="T35" fmla="*/ 164 h 187"/>
                <a:gd name="T36" fmla="*/ 159 w 187"/>
                <a:gd name="T37" fmla="*/ 175 h 187"/>
                <a:gd name="T38" fmla="*/ 161 w 187"/>
                <a:gd name="T39" fmla="*/ 187 h 187"/>
                <a:gd name="T40" fmla="*/ 163 w 187"/>
                <a:gd name="T41" fmla="*/ 187 h 187"/>
                <a:gd name="T42" fmla="*/ 174 w 187"/>
                <a:gd name="T43" fmla="*/ 182 h 187"/>
                <a:gd name="T44" fmla="*/ 185 w 187"/>
                <a:gd name="T45" fmla="*/ 184 h 187"/>
                <a:gd name="T46" fmla="*/ 185 w 187"/>
                <a:gd name="T47" fmla="*/ 174 h 187"/>
                <a:gd name="T48" fmla="*/ 185 w 187"/>
                <a:gd name="T49" fmla="*/ 162 h 187"/>
                <a:gd name="T50" fmla="*/ 184 w 187"/>
                <a:gd name="T51" fmla="*/ 150 h 187"/>
                <a:gd name="T52" fmla="*/ 178 w 187"/>
                <a:gd name="T53" fmla="*/ 140 h 187"/>
                <a:gd name="T54" fmla="*/ 187 w 187"/>
                <a:gd name="T55" fmla="*/ 134 h 187"/>
                <a:gd name="T56" fmla="*/ 178 w 187"/>
                <a:gd name="T57" fmla="*/ 128 h 187"/>
                <a:gd name="T58" fmla="*/ 167 w 187"/>
                <a:gd name="T59" fmla="*/ 129 h 187"/>
                <a:gd name="T60" fmla="*/ 157 w 187"/>
                <a:gd name="T61" fmla="*/ 123 h 187"/>
                <a:gd name="T62" fmla="*/ 149 w 187"/>
                <a:gd name="T63" fmla="*/ 115 h 187"/>
                <a:gd name="T64" fmla="*/ 141 w 187"/>
                <a:gd name="T65" fmla="*/ 105 h 187"/>
                <a:gd name="T66" fmla="*/ 134 w 187"/>
                <a:gd name="T67" fmla="*/ 96 h 187"/>
                <a:gd name="T68" fmla="*/ 146 w 187"/>
                <a:gd name="T69" fmla="*/ 92 h 187"/>
                <a:gd name="T70" fmla="*/ 149 w 187"/>
                <a:gd name="T71" fmla="*/ 81 h 187"/>
                <a:gd name="T72" fmla="*/ 140 w 187"/>
                <a:gd name="T73" fmla="*/ 74 h 187"/>
                <a:gd name="T74" fmla="*/ 130 w 187"/>
                <a:gd name="T75" fmla="*/ 70 h 187"/>
                <a:gd name="T76" fmla="*/ 121 w 187"/>
                <a:gd name="T77" fmla="*/ 63 h 187"/>
                <a:gd name="T78" fmla="*/ 115 w 187"/>
                <a:gd name="T79" fmla="*/ 52 h 187"/>
                <a:gd name="T80" fmla="*/ 119 w 187"/>
                <a:gd name="T81" fmla="*/ 42 h 187"/>
                <a:gd name="T82" fmla="*/ 124 w 187"/>
                <a:gd name="T83" fmla="*/ 30 h 187"/>
                <a:gd name="T84" fmla="*/ 117 w 187"/>
                <a:gd name="T85" fmla="*/ 21 h 187"/>
                <a:gd name="T86" fmla="*/ 105 w 187"/>
                <a:gd name="T87" fmla="*/ 21 h 187"/>
                <a:gd name="T88" fmla="*/ 102 w 187"/>
                <a:gd name="T89" fmla="*/ 10 h 187"/>
                <a:gd name="T90" fmla="*/ 93 w 187"/>
                <a:gd name="T91" fmla="*/ 0 h 187"/>
                <a:gd name="T92" fmla="*/ 81 w 187"/>
                <a:gd name="T93" fmla="*/ 0 h 187"/>
                <a:gd name="T94" fmla="*/ 70 w 187"/>
                <a:gd name="T95" fmla="*/ 5 h 187"/>
                <a:gd name="T96" fmla="*/ 60 w 187"/>
                <a:gd name="T97" fmla="*/ 9 h 187"/>
                <a:gd name="T98" fmla="*/ 48 w 187"/>
                <a:gd name="T99" fmla="*/ 7 h 187"/>
                <a:gd name="T100" fmla="*/ 37 w 187"/>
                <a:gd name="T101" fmla="*/ 8 h 187"/>
                <a:gd name="T102" fmla="*/ 25 w 187"/>
                <a:gd name="T103" fmla="*/ 10 h 187"/>
                <a:gd name="T104" fmla="*/ 15 w 187"/>
                <a:gd name="T105" fmla="*/ 14 h 187"/>
                <a:gd name="T106" fmla="*/ 3 w 187"/>
                <a:gd name="T107" fmla="*/ 12 h 187"/>
                <a:gd name="T108" fmla="*/ 0 w 187"/>
                <a:gd name="T109" fmla="*/ 13 h 187"/>
                <a:gd name="T110" fmla="*/ 3 w 187"/>
                <a:gd name="T111" fmla="*/ 22 h 187"/>
                <a:gd name="T112" fmla="*/ 12 w 187"/>
                <a:gd name="T113" fmla="*/ 28 h 187"/>
                <a:gd name="T114" fmla="*/ 17 w 187"/>
                <a:gd name="T115" fmla="*/ 42 h 187"/>
                <a:gd name="T116" fmla="*/ 13 w 187"/>
                <a:gd name="T117" fmla="*/ 54 h 187"/>
                <a:gd name="T118" fmla="*/ 5 w 187"/>
                <a:gd name="T119" fmla="*/ 63 h 187"/>
                <a:gd name="T120" fmla="*/ 9 w 187"/>
                <a:gd name="T121" fmla="*/ 75 h 187"/>
                <a:gd name="T122" fmla="*/ 15 w 187"/>
                <a:gd name="T123" fmla="*/ 86 h 187"/>
                <a:gd name="T124" fmla="*/ 11 w 187"/>
                <a:gd name="T125" fmla="*/ 8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187">
                  <a:moveTo>
                    <a:pt x="11" y="89"/>
                  </a:moveTo>
                  <a:lnTo>
                    <a:pt x="21" y="95"/>
                  </a:lnTo>
                  <a:lnTo>
                    <a:pt x="31" y="97"/>
                  </a:lnTo>
                  <a:lnTo>
                    <a:pt x="42" y="97"/>
                  </a:lnTo>
                  <a:lnTo>
                    <a:pt x="53" y="97"/>
                  </a:lnTo>
                  <a:lnTo>
                    <a:pt x="63" y="104"/>
                  </a:lnTo>
                  <a:lnTo>
                    <a:pt x="70" y="113"/>
                  </a:lnTo>
                  <a:lnTo>
                    <a:pt x="78" y="121"/>
                  </a:lnTo>
                  <a:lnTo>
                    <a:pt x="79" y="121"/>
                  </a:lnTo>
                  <a:lnTo>
                    <a:pt x="90" y="119"/>
                  </a:lnTo>
                  <a:lnTo>
                    <a:pt x="102" y="121"/>
                  </a:lnTo>
                  <a:lnTo>
                    <a:pt x="111" y="129"/>
                  </a:lnTo>
                  <a:lnTo>
                    <a:pt x="122" y="137"/>
                  </a:lnTo>
                  <a:lnTo>
                    <a:pt x="132" y="132"/>
                  </a:lnTo>
                  <a:lnTo>
                    <a:pt x="142" y="135"/>
                  </a:lnTo>
                  <a:lnTo>
                    <a:pt x="142" y="147"/>
                  </a:lnTo>
                  <a:lnTo>
                    <a:pt x="152" y="152"/>
                  </a:lnTo>
                  <a:lnTo>
                    <a:pt x="154" y="164"/>
                  </a:lnTo>
                  <a:lnTo>
                    <a:pt x="159" y="175"/>
                  </a:lnTo>
                  <a:lnTo>
                    <a:pt x="161" y="187"/>
                  </a:lnTo>
                  <a:lnTo>
                    <a:pt x="163" y="187"/>
                  </a:lnTo>
                  <a:lnTo>
                    <a:pt x="174" y="182"/>
                  </a:lnTo>
                  <a:lnTo>
                    <a:pt x="185" y="184"/>
                  </a:lnTo>
                  <a:lnTo>
                    <a:pt x="185" y="174"/>
                  </a:lnTo>
                  <a:lnTo>
                    <a:pt x="185" y="162"/>
                  </a:lnTo>
                  <a:lnTo>
                    <a:pt x="184" y="150"/>
                  </a:lnTo>
                  <a:lnTo>
                    <a:pt x="178" y="140"/>
                  </a:lnTo>
                  <a:lnTo>
                    <a:pt x="187" y="134"/>
                  </a:lnTo>
                  <a:lnTo>
                    <a:pt x="178" y="128"/>
                  </a:lnTo>
                  <a:lnTo>
                    <a:pt x="167" y="129"/>
                  </a:lnTo>
                  <a:lnTo>
                    <a:pt x="157" y="123"/>
                  </a:lnTo>
                  <a:lnTo>
                    <a:pt x="149" y="115"/>
                  </a:lnTo>
                  <a:lnTo>
                    <a:pt x="141" y="105"/>
                  </a:lnTo>
                  <a:lnTo>
                    <a:pt x="134" y="96"/>
                  </a:lnTo>
                  <a:lnTo>
                    <a:pt x="146" y="92"/>
                  </a:lnTo>
                  <a:lnTo>
                    <a:pt x="149" y="81"/>
                  </a:lnTo>
                  <a:lnTo>
                    <a:pt x="140" y="74"/>
                  </a:lnTo>
                  <a:lnTo>
                    <a:pt x="130" y="70"/>
                  </a:lnTo>
                  <a:lnTo>
                    <a:pt x="121" y="63"/>
                  </a:lnTo>
                  <a:lnTo>
                    <a:pt x="115" y="52"/>
                  </a:lnTo>
                  <a:lnTo>
                    <a:pt x="119" y="42"/>
                  </a:lnTo>
                  <a:lnTo>
                    <a:pt x="124" y="30"/>
                  </a:lnTo>
                  <a:lnTo>
                    <a:pt x="117" y="21"/>
                  </a:lnTo>
                  <a:lnTo>
                    <a:pt x="105" y="21"/>
                  </a:lnTo>
                  <a:lnTo>
                    <a:pt x="102" y="10"/>
                  </a:lnTo>
                  <a:lnTo>
                    <a:pt x="93" y="0"/>
                  </a:lnTo>
                  <a:lnTo>
                    <a:pt x="81" y="0"/>
                  </a:lnTo>
                  <a:lnTo>
                    <a:pt x="70" y="5"/>
                  </a:lnTo>
                  <a:lnTo>
                    <a:pt x="60" y="9"/>
                  </a:lnTo>
                  <a:lnTo>
                    <a:pt x="48" y="7"/>
                  </a:lnTo>
                  <a:lnTo>
                    <a:pt x="37" y="8"/>
                  </a:lnTo>
                  <a:lnTo>
                    <a:pt x="25" y="10"/>
                  </a:lnTo>
                  <a:lnTo>
                    <a:pt x="15" y="14"/>
                  </a:lnTo>
                  <a:lnTo>
                    <a:pt x="3" y="12"/>
                  </a:lnTo>
                  <a:lnTo>
                    <a:pt x="0" y="13"/>
                  </a:lnTo>
                  <a:lnTo>
                    <a:pt x="3" y="22"/>
                  </a:lnTo>
                  <a:lnTo>
                    <a:pt x="12" y="28"/>
                  </a:lnTo>
                  <a:lnTo>
                    <a:pt x="17" y="42"/>
                  </a:lnTo>
                  <a:lnTo>
                    <a:pt x="13" y="54"/>
                  </a:lnTo>
                  <a:lnTo>
                    <a:pt x="5" y="63"/>
                  </a:lnTo>
                  <a:lnTo>
                    <a:pt x="9" y="75"/>
                  </a:lnTo>
                  <a:lnTo>
                    <a:pt x="15" y="86"/>
                  </a:lnTo>
                  <a:lnTo>
                    <a:pt x="11" y="8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7" name="Freeform 2887"/>
            <p:cNvSpPr>
              <a:spLocks/>
            </p:cNvSpPr>
            <p:nvPr/>
          </p:nvSpPr>
          <p:spPr bwMode="auto">
            <a:xfrm>
              <a:off x="7061201" y="3416301"/>
              <a:ext cx="1588" cy="3175"/>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8" name="Freeform 2888"/>
            <p:cNvSpPr>
              <a:spLocks/>
            </p:cNvSpPr>
            <p:nvPr/>
          </p:nvSpPr>
          <p:spPr bwMode="auto">
            <a:xfrm>
              <a:off x="7104063" y="3055938"/>
              <a:ext cx="3175" cy="3175"/>
            </a:xfrm>
            <a:custGeom>
              <a:avLst/>
              <a:gdLst>
                <a:gd name="T0" fmla="*/ 0 w 7"/>
                <a:gd name="T1" fmla="*/ 9 h 9"/>
                <a:gd name="T2" fmla="*/ 7 w 7"/>
                <a:gd name="T3" fmla="*/ 0 h 9"/>
                <a:gd name="T4" fmla="*/ 0 w 7"/>
                <a:gd name="T5" fmla="*/ 9 h 9"/>
              </a:gdLst>
              <a:ahLst/>
              <a:cxnLst>
                <a:cxn ang="0">
                  <a:pos x="T0" y="T1"/>
                </a:cxn>
                <a:cxn ang="0">
                  <a:pos x="T2" y="T3"/>
                </a:cxn>
                <a:cxn ang="0">
                  <a:pos x="T4" y="T5"/>
                </a:cxn>
              </a:cxnLst>
              <a:rect l="0" t="0" r="r" b="b"/>
              <a:pathLst>
                <a:path w="7" h="9">
                  <a:moveTo>
                    <a:pt x="0" y="9"/>
                  </a:moveTo>
                  <a:lnTo>
                    <a:pt x="7" y="0"/>
                  </a:lnTo>
                  <a:lnTo>
                    <a:pt x="0"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69" name="Freeform 2889"/>
            <p:cNvSpPr>
              <a:spLocks/>
            </p:cNvSpPr>
            <p:nvPr/>
          </p:nvSpPr>
          <p:spPr bwMode="auto">
            <a:xfrm>
              <a:off x="2697163" y="3505201"/>
              <a:ext cx="12700" cy="11113"/>
            </a:xfrm>
            <a:custGeom>
              <a:avLst/>
              <a:gdLst>
                <a:gd name="T0" fmla="*/ 18 w 37"/>
                <a:gd name="T1" fmla="*/ 32 h 32"/>
                <a:gd name="T2" fmla="*/ 7 w 37"/>
                <a:gd name="T3" fmla="*/ 29 h 32"/>
                <a:gd name="T4" fmla="*/ 0 w 37"/>
                <a:gd name="T5" fmla="*/ 20 h 32"/>
                <a:gd name="T6" fmla="*/ 11 w 37"/>
                <a:gd name="T7" fmla="*/ 24 h 32"/>
                <a:gd name="T8" fmla="*/ 8 w 37"/>
                <a:gd name="T9" fmla="*/ 12 h 32"/>
                <a:gd name="T10" fmla="*/ 13 w 37"/>
                <a:gd name="T11" fmla="*/ 0 h 32"/>
                <a:gd name="T12" fmla="*/ 24 w 37"/>
                <a:gd name="T13" fmla="*/ 0 h 32"/>
                <a:gd name="T14" fmla="*/ 32 w 37"/>
                <a:gd name="T15" fmla="*/ 8 h 32"/>
                <a:gd name="T16" fmla="*/ 37 w 37"/>
                <a:gd name="T17" fmla="*/ 19 h 32"/>
                <a:gd name="T18" fmla="*/ 28 w 37"/>
                <a:gd name="T19" fmla="*/ 29 h 32"/>
                <a:gd name="T20" fmla="*/ 18 w 37"/>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2">
                  <a:moveTo>
                    <a:pt x="18" y="32"/>
                  </a:moveTo>
                  <a:lnTo>
                    <a:pt x="7" y="29"/>
                  </a:lnTo>
                  <a:lnTo>
                    <a:pt x="0" y="20"/>
                  </a:lnTo>
                  <a:lnTo>
                    <a:pt x="11" y="24"/>
                  </a:lnTo>
                  <a:lnTo>
                    <a:pt x="8" y="12"/>
                  </a:lnTo>
                  <a:lnTo>
                    <a:pt x="13" y="0"/>
                  </a:lnTo>
                  <a:lnTo>
                    <a:pt x="24" y="0"/>
                  </a:lnTo>
                  <a:lnTo>
                    <a:pt x="32" y="8"/>
                  </a:lnTo>
                  <a:lnTo>
                    <a:pt x="37" y="19"/>
                  </a:lnTo>
                  <a:lnTo>
                    <a:pt x="28" y="29"/>
                  </a:lnTo>
                  <a:lnTo>
                    <a:pt x="18" y="3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0" name="Freeform 2890"/>
            <p:cNvSpPr>
              <a:spLocks/>
            </p:cNvSpPr>
            <p:nvPr/>
          </p:nvSpPr>
          <p:spPr bwMode="auto">
            <a:xfrm>
              <a:off x="2732088" y="3509963"/>
              <a:ext cx="3175" cy="3175"/>
            </a:xfrm>
            <a:custGeom>
              <a:avLst/>
              <a:gdLst>
                <a:gd name="T0" fmla="*/ 0 w 10"/>
                <a:gd name="T1" fmla="*/ 6 h 6"/>
                <a:gd name="T2" fmla="*/ 10 w 10"/>
                <a:gd name="T3" fmla="*/ 0 h 6"/>
                <a:gd name="T4" fmla="*/ 0 w 10"/>
                <a:gd name="T5" fmla="*/ 6 h 6"/>
              </a:gdLst>
              <a:ahLst/>
              <a:cxnLst>
                <a:cxn ang="0">
                  <a:pos x="T0" y="T1"/>
                </a:cxn>
                <a:cxn ang="0">
                  <a:pos x="T2" y="T3"/>
                </a:cxn>
                <a:cxn ang="0">
                  <a:pos x="T4" y="T5"/>
                </a:cxn>
              </a:cxnLst>
              <a:rect l="0" t="0" r="r" b="b"/>
              <a:pathLst>
                <a:path w="10" h="6">
                  <a:moveTo>
                    <a:pt x="0" y="6"/>
                  </a:moveTo>
                  <a:lnTo>
                    <a:pt x="10" y="0"/>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1" name="Freeform 2891"/>
            <p:cNvSpPr>
              <a:spLocks/>
            </p:cNvSpPr>
            <p:nvPr/>
          </p:nvSpPr>
          <p:spPr bwMode="auto">
            <a:xfrm>
              <a:off x="2738438" y="3473451"/>
              <a:ext cx="3175" cy="1588"/>
            </a:xfrm>
            <a:custGeom>
              <a:avLst/>
              <a:gdLst>
                <a:gd name="T0" fmla="*/ 0 w 10"/>
                <a:gd name="T1" fmla="*/ 5 h 5"/>
                <a:gd name="T2" fmla="*/ 10 w 10"/>
                <a:gd name="T3" fmla="*/ 0 h 5"/>
                <a:gd name="T4" fmla="*/ 0 w 10"/>
                <a:gd name="T5" fmla="*/ 5 h 5"/>
              </a:gdLst>
              <a:ahLst/>
              <a:cxnLst>
                <a:cxn ang="0">
                  <a:pos x="T0" y="T1"/>
                </a:cxn>
                <a:cxn ang="0">
                  <a:pos x="T2" y="T3"/>
                </a:cxn>
                <a:cxn ang="0">
                  <a:pos x="T4" y="T5"/>
                </a:cxn>
              </a:cxnLst>
              <a:rect l="0" t="0" r="r" b="b"/>
              <a:pathLst>
                <a:path w="10" h="5">
                  <a:moveTo>
                    <a:pt x="0" y="5"/>
                  </a:moveTo>
                  <a:lnTo>
                    <a:pt x="10" y="0"/>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2" name="Freeform 2892"/>
            <p:cNvSpPr>
              <a:spLocks/>
            </p:cNvSpPr>
            <p:nvPr/>
          </p:nvSpPr>
          <p:spPr bwMode="auto">
            <a:xfrm>
              <a:off x="2744788" y="3475038"/>
              <a:ext cx="4763" cy="1588"/>
            </a:xfrm>
            <a:custGeom>
              <a:avLst/>
              <a:gdLst>
                <a:gd name="T0" fmla="*/ 0 w 10"/>
                <a:gd name="T1" fmla="*/ 3 h 3"/>
                <a:gd name="T2" fmla="*/ 10 w 10"/>
                <a:gd name="T3" fmla="*/ 0 h 3"/>
                <a:gd name="T4" fmla="*/ 0 w 10"/>
                <a:gd name="T5" fmla="*/ 3 h 3"/>
              </a:gdLst>
              <a:ahLst/>
              <a:cxnLst>
                <a:cxn ang="0">
                  <a:pos x="T0" y="T1"/>
                </a:cxn>
                <a:cxn ang="0">
                  <a:pos x="T2" y="T3"/>
                </a:cxn>
                <a:cxn ang="0">
                  <a:pos x="T4" y="T5"/>
                </a:cxn>
              </a:cxnLst>
              <a:rect l="0" t="0" r="r" b="b"/>
              <a:pathLst>
                <a:path w="10" h="3">
                  <a:moveTo>
                    <a:pt x="0" y="3"/>
                  </a:moveTo>
                  <a:lnTo>
                    <a:pt x="10" y="0"/>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3" name="Freeform 2893"/>
            <p:cNvSpPr>
              <a:spLocks/>
            </p:cNvSpPr>
            <p:nvPr/>
          </p:nvSpPr>
          <p:spPr bwMode="auto">
            <a:xfrm>
              <a:off x="2774951" y="3482976"/>
              <a:ext cx="3175" cy="3175"/>
            </a:xfrm>
            <a:custGeom>
              <a:avLst/>
              <a:gdLst>
                <a:gd name="T0" fmla="*/ 0 w 9"/>
                <a:gd name="T1" fmla="*/ 0 h 8"/>
                <a:gd name="T2" fmla="*/ 9 w 9"/>
                <a:gd name="T3" fmla="*/ 8 h 8"/>
                <a:gd name="T4" fmla="*/ 0 w 9"/>
                <a:gd name="T5" fmla="*/ 1 h 8"/>
                <a:gd name="T6" fmla="*/ 0 w 9"/>
                <a:gd name="T7" fmla="*/ 0 h 8"/>
              </a:gdLst>
              <a:ahLst/>
              <a:cxnLst>
                <a:cxn ang="0">
                  <a:pos x="T0" y="T1"/>
                </a:cxn>
                <a:cxn ang="0">
                  <a:pos x="T2" y="T3"/>
                </a:cxn>
                <a:cxn ang="0">
                  <a:pos x="T4" y="T5"/>
                </a:cxn>
                <a:cxn ang="0">
                  <a:pos x="T6" y="T7"/>
                </a:cxn>
              </a:cxnLst>
              <a:rect l="0" t="0" r="r" b="b"/>
              <a:pathLst>
                <a:path w="9" h="8">
                  <a:moveTo>
                    <a:pt x="0" y="0"/>
                  </a:moveTo>
                  <a:lnTo>
                    <a:pt x="9" y="8"/>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4" name="Freeform 2894"/>
            <p:cNvSpPr>
              <a:spLocks/>
            </p:cNvSpPr>
            <p:nvPr/>
          </p:nvSpPr>
          <p:spPr bwMode="auto">
            <a:xfrm>
              <a:off x="2794001" y="3489326"/>
              <a:ext cx="6350" cy="3175"/>
            </a:xfrm>
            <a:custGeom>
              <a:avLst/>
              <a:gdLst>
                <a:gd name="T0" fmla="*/ 19 w 19"/>
                <a:gd name="T1" fmla="*/ 0 h 8"/>
                <a:gd name="T2" fmla="*/ 9 w 19"/>
                <a:gd name="T3" fmla="*/ 8 h 8"/>
                <a:gd name="T4" fmla="*/ 0 w 19"/>
                <a:gd name="T5" fmla="*/ 1 h 8"/>
                <a:gd name="T6" fmla="*/ 14 w 19"/>
                <a:gd name="T7" fmla="*/ 2 h 8"/>
                <a:gd name="T8" fmla="*/ 19 w 19"/>
                <a:gd name="T9" fmla="*/ 0 h 8"/>
              </a:gdLst>
              <a:ahLst/>
              <a:cxnLst>
                <a:cxn ang="0">
                  <a:pos x="T0" y="T1"/>
                </a:cxn>
                <a:cxn ang="0">
                  <a:pos x="T2" y="T3"/>
                </a:cxn>
                <a:cxn ang="0">
                  <a:pos x="T4" y="T5"/>
                </a:cxn>
                <a:cxn ang="0">
                  <a:pos x="T6" y="T7"/>
                </a:cxn>
                <a:cxn ang="0">
                  <a:pos x="T8" y="T9"/>
                </a:cxn>
              </a:cxnLst>
              <a:rect l="0" t="0" r="r" b="b"/>
              <a:pathLst>
                <a:path w="19" h="8">
                  <a:moveTo>
                    <a:pt x="19" y="0"/>
                  </a:moveTo>
                  <a:lnTo>
                    <a:pt x="9" y="8"/>
                  </a:lnTo>
                  <a:lnTo>
                    <a:pt x="0" y="1"/>
                  </a:lnTo>
                  <a:lnTo>
                    <a:pt x="14" y="2"/>
                  </a:lnTo>
                  <a:lnTo>
                    <a:pt x="19"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5" name="Freeform 2895"/>
            <p:cNvSpPr>
              <a:spLocks/>
            </p:cNvSpPr>
            <p:nvPr/>
          </p:nvSpPr>
          <p:spPr bwMode="auto">
            <a:xfrm>
              <a:off x="2801938" y="3492501"/>
              <a:ext cx="11113" cy="7938"/>
            </a:xfrm>
            <a:custGeom>
              <a:avLst/>
              <a:gdLst>
                <a:gd name="T0" fmla="*/ 27 w 27"/>
                <a:gd name="T1" fmla="*/ 21 h 21"/>
                <a:gd name="T2" fmla="*/ 17 w 27"/>
                <a:gd name="T3" fmla="*/ 16 h 21"/>
                <a:gd name="T4" fmla="*/ 8 w 27"/>
                <a:gd name="T5" fmla="*/ 7 h 21"/>
                <a:gd name="T6" fmla="*/ 0 w 27"/>
                <a:gd name="T7" fmla="*/ 0 h 21"/>
                <a:gd name="T8" fmla="*/ 11 w 27"/>
                <a:gd name="T9" fmla="*/ 0 h 21"/>
                <a:gd name="T10" fmla="*/ 18 w 27"/>
                <a:gd name="T11" fmla="*/ 9 h 21"/>
                <a:gd name="T12" fmla="*/ 27 w 27"/>
                <a:gd name="T13" fmla="*/ 17 h 21"/>
                <a:gd name="T14" fmla="*/ 27 w 27"/>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1">
                  <a:moveTo>
                    <a:pt x="27" y="21"/>
                  </a:moveTo>
                  <a:lnTo>
                    <a:pt x="17" y="16"/>
                  </a:lnTo>
                  <a:lnTo>
                    <a:pt x="8" y="7"/>
                  </a:lnTo>
                  <a:lnTo>
                    <a:pt x="0" y="0"/>
                  </a:lnTo>
                  <a:lnTo>
                    <a:pt x="11" y="0"/>
                  </a:lnTo>
                  <a:lnTo>
                    <a:pt x="18" y="9"/>
                  </a:lnTo>
                  <a:lnTo>
                    <a:pt x="27" y="17"/>
                  </a:lnTo>
                  <a:lnTo>
                    <a:pt x="27" y="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6" name="Freeform 2896"/>
            <p:cNvSpPr>
              <a:spLocks/>
            </p:cNvSpPr>
            <p:nvPr/>
          </p:nvSpPr>
          <p:spPr bwMode="auto">
            <a:xfrm>
              <a:off x="2811463" y="3495676"/>
              <a:ext cx="3175" cy="3175"/>
            </a:xfrm>
            <a:custGeom>
              <a:avLst/>
              <a:gdLst>
                <a:gd name="T0" fmla="*/ 7 w 7"/>
                <a:gd name="T1" fmla="*/ 9 h 9"/>
                <a:gd name="T2" fmla="*/ 0 w 7"/>
                <a:gd name="T3" fmla="*/ 0 h 9"/>
                <a:gd name="T4" fmla="*/ 7 w 7"/>
                <a:gd name="T5" fmla="*/ 9 h 9"/>
              </a:gdLst>
              <a:ahLst/>
              <a:cxnLst>
                <a:cxn ang="0">
                  <a:pos x="T0" y="T1"/>
                </a:cxn>
                <a:cxn ang="0">
                  <a:pos x="T2" y="T3"/>
                </a:cxn>
                <a:cxn ang="0">
                  <a:pos x="T4" y="T5"/>
                </a:cxn>
              </a:cxnLst>
              <a:rect l="0" t="0" r="r" b="b"/>
              <a:pathLst>
                <a:path w="7" h="9">
                  <a:moveTo>
                    <a:pt x="7" y="9"/>
                  </a:moveTo>
                  <a:lnTo>
                    <a:pt x="0" y="0"/>
                  </a:lnTo>
                  <a:lnTo>
                    <a:pt x="7"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7" name="Freeform 2897"/>
            <p:cNvSpPr>
              <a:spLocks/>
            </p:cNvSpPr>
            <p:nvPr/>
          </p:nvSpPr>
          <p:spPr bwMode="auto">
            <a:xfrm>
              <a:off x="2817813" y="3505201"/>
              <a:ext cx="3175" cy="1588"/>
            </a:xfrm>
            <a:custGeom>
              <a:avLst/>
              <a:gdLst>
                <a:gd name="T0" fmla="*/ 2 w 11"/>
                <a:gd name="T1" fmla="*/ 0 h 7"/>
                <a:gd name="T2" fmla="*/ 11 w 11"/>
                <a:gd name="T3" fmla="*/ 7 h 7"/>
                <a:gd name="T4" fmla="*/ 0 w 11"/>
                <a:gd name="T5" fmla="*/ 3 h 7"/>
                <a:gd name="T6" fmla="*/ 2 w 11"/>
                <a:gd name="T7" fmla="*/ 0 h 7"/>
              </a:gdLst>
              <a:ahLst/>
              <a:cxnLst>
                <a:cxn ang="0">
                  <a:pos x="T0" y="T1"/>
                </a:cxn>
                <a:cxn ang="0">
                  <a:pos x="T2" y="T3"/>
                </a:cxn>
                <a:cxn ang="0">
                  <a:pos x="T4" y="T5"/>
                </a:cxn>
                <a:cxn ang="0">
                  <a:pos x="T6" y="T7"/>
                </a:cxn>
              </a:cxnLst>
              <a:rect l="0" t="0" r="r" b="b"/>
              <a:pathLst>
                <a:path w="11" h="7">
                  <a:moveTo>
                    <a:pt x="2" y="0"/>
                  </a:moveTo>
                  <a:lnTo>
                    <a:pt x="11" y="7"/>
                  </a:lnTo>
                  <a:lnTo>
                    <a:pt x="0" y="3"/>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8" name="Freeform 2898"/>
            <p:cNvSpPr>
              <a:spLocks/>
            </p:cNvSpPr>
            <p:nvPr/>
          </p:nvSpPr>
          <p:spPr bwMode="auto">
            <a:xfrm>
              <a:off x="2660651" y="3473451"/>
              <a:ext cx="230188" cy="80963"/>
            </a:xfrm>
            <a:custGeom>
              <a:avLst/>
              <a:gdLst>
                <a:gd name="T0" fmla="*/ 643 w 644"/>
                <a:gd name="T1" fmla="*/ 194 h 225"/>
                <a:gd name="T2" fmla="*/ 618 w 644"/>
                <a:gd name="T3" fmla="*/ 212 h 225"/>
                <a:gd name="T4" fmla="*/ 587 w 644"/>
                <a:gd name="T5" fmla="*/ 222 h 225"/>
                <a:gd name="T6" fmla="*/ 561 w 644"/>
                <a:gd name="T7" fmla="*/ 222 h 225"/>
                <a:gd name="T8" fmla="*/ 528 w 644"/>
                <a:gd name="T9" fmla="*/ 216 h 225"/>
                <a:gd name="T10" fmla="*/ 494 w 644"/>
                <a:gd name="T11" fmla="*/ 219 h 225"/>
                <a:gd name="T12" fmla="*/ 464 w 644"/>
                <a:gd name="T13" fmla="*/ 221 h 225"/>
                <a:gd name="T14" fmla="*/ 439 w 644"/>
                <a:gd name="T15" fmla="*/ 214 h 225"/>
                <a:gd name="T16" fmla="*/ 469 w 644"/>
                <a:gd name="T17" fmla="*/ 191 h 225"/>
                <a:gd name="T18" fmla="*/ 457 w 644"/>
                <a:gd name="T19" fmla="*/ 167 h 225"/>
                <a:gd name="T20" fmla="*/ 428 w 644"/>
                <a:gd name="T21" fmla="*/ 167 h 225"/>
                <a:gd name="T22" fmla="*/ 399 w 644"/>
                <a:gd name="T23" fmla="*/ 154 h 225"/>
                <a:gd name="T24" fmla="*/ 383 w 644"/>
                <a:gd name="T25" fmla="*/ 124 h 225"/>
                <a:gd name="T26" fmla="*/ 366 w 644"/>
                <a:gd name="T27" fmla="*/ 106 h 225"/>
                <a:gd name="T28" fmla="*/ 333 w 644"/>
                <a:gd name="T29" fmla="*/ 108 h 225"/>
                <a:gd name="T30" fmla="*/ 300 w 644"/>
                <a:gd name="T31" fmla="*/ 98 h 225"/>
                <a:gd name="T32" fmla="*/ 271 w 644"/>
                <a:gd name="T33" fmla="*/ 79 h 225"/>
                <a:gd name="T34" fmla="*/ 238 w 644"/>
                <a:gd name="T35" fmla="*/ 77 h 225"/>
                <a:gd name="T36" fmla="*/ 207 w 644"/>
                <a:gd name="T37" fmla="*/ 68 h 225"/>
                <a:gd name="T38" fmla="*/ 173 w 644"/>
                <a:gd name="T39" fmla="*/ 58 h 225"/>
                <a:gd name="T40" fmla="*/ 197 w 644"/>
                <a:gd name="T41" fmla="*/ 42 h 225"/>
                <a:gd name="T42" fmla="*/ 161 w 644"/>
                <a:gd name="T43" fmla="*/ 34 h 225"/>
                <a:gd name="T44" fmla="*/ 127 w 644"/>
                <a:gd name="T45" fmla="*/ 40 h 225"/>
                <a:gd name="T46" fmla="*/ 98 w 644"/>
                <a:gd name="T47" fmla="*/ 59 h 225"/>
                <a:gd name="T48" fmla="*/ 68 w 644"/>
                <a:gd name="T49" fmla="*/ 69 h 225"/>
                <a:gd name="T50" fmla="*/ 45 w 644"/>
                <a:gd name="T51" fmla="*/ 86 h 225"/>
                <a:gd name="T52" fmla="*/ 25 w 644"/>
                <a:gd name="T53" fmla="*/ 85 h 225"/>
                <a:gd name="T54" fmla="*/ 10 w 644"/>
                <a:gd name="T55" fmla="*/ 85 h 225"/>
                <a:gd name="T56" fmla="*/ 30 w 644"/>
                <a:gd name="T57" fmla="*/ 66 h 225"/>
                <a:gd name="T58" fmla="*/ 49 w 644"/>
                <a:gd name="T59" fmla="*/ 39 h 225"/>
                <a:gd name="T60" fmla="*/ 78 w 644"/>
                <a:gd name="T61" fmla="*/ 24 h 225"/>
                <a:gd name="T62" fmla="*/ 111 w 644"/>
                <a:gd name="T63" fmla="*/ 13 h 225"/>
                <a:gd name="T64" fmla="*/ 140 w 644"/>
                <a:gd name="T65" fmla="*/ 9 h 225"/>
                <a:gd name="T66" fmla="*/ 156 w 644"/>
                <a:gd name="T67" fmla="*/ 3 h 225"/>
                <a:gd name="T68" fmla="*/ 183 w 644"/>
                <a:gd name="T69" fmla="*/ 2 h 225"/>
                <a:gd name="T70" fmla="*/ 216 w 644"/>
                <a:gd name="T71" fmla="*/ 4 h 225"/>
                <a:gd name="T72" fmla="*/ 248 w 644"/>
                <a:gd name="T73" fmla="*/ 8 h 225"/>
                <a:gd name="T74" fmla="*/ 268 w 644"/>
                <a:gd name="T75" fmla="*/ 14 h 225"/>
                <a:gd name="T76" fmla="*/ 299 w 644"/>
                <a:gd name="T77" fmla="*/ 22 h 225"/>
                <a:gd name="T78" fmla="*/ 325 w 644"/>
                <a:gd name="T79" fmla="*/ 44 h 225"/>
                <a:gd name="T80" fmla="*/ 353 w 644"/>
                <a:gd name="T81" fmla="*/ 54 h 225"/>
                <a:gd name="T82" fmla="*/ 384 w 644"/>
                <a:gd name="T83" fmla="*/ 60 h 225"/>
                <a:gd name="T84" fmla="*/ 412 w 644"/>
                <a:gd name="T85" fmla="*/ 75 h 225"/>
                <a:gd name="T86" fmla="*/ 430 w 644"/>
                <a:gd name="T87" fmla="*/ 76 h 225"/>
                <a:gd name="T88" fmla="*/ 432 w 644"/>
                <a:gd name="T89" fmla="*/ 94 h 225"/>
                <a:gd name="T90" fmla="*/ 463 w 644"/>
                <a:gd name="T91" fmla="*/ 102 h 225"/>
                <a:gd name="T92" fmla="*/ 489 w 644"/>
                <a:gd name="T93" fmla="*/ 123 h 225"/>
                <a:gd name="T94" fmla="*/ 518 w 644"/>
                <a:gd name="T95" fmla="*/ 132 h 225"/>
                <a:gd name="T96" fmla="*/ 549 w 644"/>
                <a:gd name="T97" fmla="*/ 140 h 225"/>
                <a:gd name="T98" fmla="*/ 568 w 644"/>
                <a:gd name="T99" fmla="*/ 165 h 225"/>
                <a:gd name="T100" fmla="*/ 601 w 644"/>
                <a:gd name="T101" fmla="*/ 170 h 225"/>
                <a:gd name="T102" fmla="*/ 623 w 644"/>
                <a:gd name="T103" fmla="*/ 18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4" h="225">
                  <a:moveTo>
                    <a:pt x="623" y="187"/>
                  </a:moveTo>
                  <a:lnTo>
                    <a:pt x="632" y="194"/>
                  </a:lnTo>
                  <a:lnTo>
                    <a:pt x="643" y="194"/>
                  </a:lnTo>
                  <a:lnTo>
                    <a:pt x="644" y="206"/>
                  </a:lnTo>
                  <a:lnTo>
                    <a:pt x="629" y="211"/>
                  </a:lnTo>
                  <a:lnTo>
                    <a:pt x="618" y="212"/>
                  </a:lnTo>
                  <a:lnTo>
                    <a:pt x="606" y="213"/>
                  </a:lnTo>
                  <a:lnTo>
                    <a:pt x="598" y="220"/>
                  </a:lnTo>
                  <a:lnTo>
                    <a:pt x="587" y="222"/>
                  </a:lnTo>
                  <a:lnTo>
                    <a:pt x="575" y="223"/>
                  </a:lnTo>
                  <a:lnTo>
                    <a:pt x="572" y="222"/>
                  </a:lnTo>
                  <a:lnTo>
                    <a:pt x="561" y="222"/>
                  </a:lnTo>
                  <a:lnTo>
                    <a:pt x="550" y="218"/>
                  </a:lnTo>
                  <a:lnTo>
                    <a:pt x="539" y="218"/>
                  </a:lnTo>
                  <a:lnTo>
                    <a:pt x="528" y="216"/>
                  </a:lnTo>
                  <a:lnTo>
                    <a:pt x="517" y="217"/>
                  </a:lnTo>
                  <a:lnTo>
                    <a:pt x="505" y="218"/>
                  </a:lnTo>
                  <a:lnTo>
                    <a:pt x="494" y="219"/>
                  </a:lnTo>
                  <a:lnTo>
                    <a:pt x="481" y="221"/>
                  </a:lnTo>
                  <a:lnTo>
                    <a:pt x="475" y="222"/>
                  </a:lnTo>
                  <a:lnTo>
                    <a:pt x="464" y="221"/>
                  </a:lnTo>
                  <a:lnTo>
                    <a:pt x="451" y="225"/>
                  </a:lnTo>
                  <a:lnTo>
                    <a:pt x="440" y="225"/>
                  </a:lnTo>
                  <a:lnTo>
                    <a:pt x="439" y="214"/>
                  </a:lnTo>
                  <a:lnTo>
                    <a:pt x="448" y="205"/>
                  </a:lnTo>
                  <a:lnTo>
                    <a:pt x="460" y="199"/>
                  </a:lnTo>
                  <a:lnTo>
                    <a:pt x="469" y="191"/>
                  </a:lnTo>
                  <a:lnTo>
                    <a:pt x="469" y="179"/>
                  </a:lnTo>
                  <a:lnTo>
                    <a:pt x="462" y="171"/>
                  </a:lnTo>
                  <a:lnTo>
                    <a:pt x="457" y="167"/>
                  </a:lnTo>
                  <a:lnTo>
                    <a:pt x="446" y="170"/>
                  </a:lnTo>
                  <a:lnTo>
                    <a:pt x="435" y="169"/>
                  </a:lnTo>
                  <a:lnTo>
                    <a:pt x="428" y="167"/>
                  </a:lnTo>
                  <a:lnTo>
                    <a:pt x="416" y="168"/>
                  </a:lnTo>
                  <a:lnTo>
                    <a:pt x="407" y="162"/>
                  </a:lnTo>
                  <a:lnTo>
                    <a:pt x="399" y="154"/>
                  </a:lnTo>
                  <a:lnTo>
                    <a:pt x="390" y="146"/>
                  </a:lnTo>
                  <a:lnTo>
                    <a:pt x="386" y="135"/>
                  </a:lnTo>
                  <a:lnTo>
                    <a:pt x="383" y="124"/>
                  </a:lnTo>
                  <a:lnTo>
                    <a:pt x="378" y="113"/>
                  </a:lnTo>
                  <a:lnTo>
                    <a:pt x="377" y="112"/>
                  </a:lnTo>
                  <a:lnTo>
                    <a:pt x="366" y="106"/>
                  </a:lnTo>
                  <a:lnTo>
                    <a:pt x="359" y="108"/>
                  </a:lnTo>
                  <a:lnTo>
                    <a:pt x="343" y="112"/>
                  </a:lnTo>
                  <a:lnTo>
                    <a:pt x="333" y="108"/>
                  </a:lnTo>
                  <a:lnTo>
                    <a:pt x="321" y="105"/>
                  </a:lnTo>
                  <a:lnTo>
                    <a:pt x="311" y="101"/>
                  </a:lnTo>
                  <a:lnTo>
                    <a:pt x="300" y="98"/>
                  </a:lnTo>
                  <a:lnTo>
                    <a:pt x="290" y="93"/>
                  </a:lnTo>
                  <a:lnTo>
                    <a:pt x="280" y="88"/>
                  </a:lnTo>
                  <a:lnTo>
                    <a:pt x="271" y="79"/>
                  </a:lnTo>
                  <a:lnTo>
                    <a:pt x="262" y="76"/>
                  </a:lnTo>
                  <a:lnTo>
                    <a:pt x="251" y="77"/>
                  </a:lnTo>
                  <a:lnTo>
                    <a:pt x="238" y="77"/>
                  </a:lnTo>
                  <a:lnTo>
                    <a:pt x="227" y="71"/>
                  </a:lnTo>
                  <a:lnTo>
                    <a:pt x="217" y="75"/>
                  </a:lnTo>
                  <a:lnTo>
                    <a:pt x="207" y="68"/>
                  </a:lnTo>
                  <a:lnTo>
                    <a:pt x="195" y="67"/>
                  </a:lnTo>
                  <a:lnTo>
                    <a:pt x="184" y="66"/>
                  </a:lnTo>
                  <a:lnTo>
                    <a:pt x="173" y="58"/>
                  </a:lnTo>
                  <a:lnTo>
                    <a:pt x="182" y="51"/>
                  </a:lnTo>
                  <a:lnTo>
                    <a:pt x="193" y="50"/>
                  </a:lnTo>
                  <a:lnTo>
                    <a:pt x="197" y="42"/>
                  </a:lnTo>
                  <a:lnTo>
                    <a:pt x="185" y="35"/>
                  </a:lnTo>
                  <a:lnTo>
                    <a:pt x="174" y="35"/>
                  </a:lnTo>
                  <a:lnTo>
                    <a:pt x="161" y="34"/>
                  </a:lnTo>
                  <a:lnTo>
                    <a:pt x="147" y="35"/>
                  </a:lnTo>
                  <a:lnTo>
                    <a:pt x="136" y="34"/>
                  </a:lnTo>
                  <a:lnTo>
                    <a:pt x="127" y="40"/>
                  </a:lnTo>
                  <a:lnTo>
                    <a:pt x="115" y="46"/>
                  </a:lnTo>
                  <a:lnTo>
                    <a:pt x="108" y="54"/>
                  </a:lnTo>
                  <a:lnTo>
                    <a:pt x="98" y="59"/>
                  </a:lnTo>
                  <a:lnTo>
                    <a:pt x="91" y="67"/>
                  </a:lnTo>
                  <a:lnTo>
                    <a:pt x="79" y="67"/>
                  </a:lnTo>
                  <a:lnTo>
                    <a:pt x="68" y="69"/>
                  </a:lnTo>
                  <a:lnTo>
                    <a:pt x="57" y="72"/>
                  </a:lnTo>
                  <a:lnTo>
                    <a:pt x="55" y="83"/>
                  </a:lnTo>
                  <a:lnTo>
                    <a:pt x="45" y="86"/>
                  </a:lnTo>
                  <a:lnTo>
                    <a:pt x="35" y="91"/>
                  </a:lnTo>
                  <a:lnTo>
                    <a:pt x="25" y="97"/>
                  </a:lnTo>
                  <a:lnTo>
                    <a:pt x="25" y="85"/>
                  </a:lnTo>
                  <a:lnTo>
                    <a:pt x="12" y="89"/>
                  </a:lnTo>
                  <a:lnTo>
                    <a:pt x="0" y="92"/>
                  </a:lnTo>
                  <a:lnTo>
                    <a:pt x="10" y="85"/>
                  </a:lnTo>
                  <a:lnTo>
                    <a:pt x="22" y="79"/>
                  </a:lnTo>
                  <a:lnTo>
                    <a:pt x="34" y="79"/>
                  </a:lnTo>
                  <a:lnTo>
                    <a:pt x="30" y="66"/>
                  </a:lnTo>
                  <a:lnTo>
                    <a:pt x="33" y="55"/>
                  </a:lnTo>
                  <a:lnTo>
                    <a:pt x="41" y="47"/>
                  </a:lnTo>
                  <a:lnTo>
                    <a:pt x="49" y="39"/>
                  </a:lnTo>
                  <a:lnTo>
                    <a:pt x="59" y="34"/>
                  </a:lnTo>
                  <a:lnTo>
                    <a:pt x="69" y="29"/>
                  </a:lnTo>
                  <a:lnTo>
                    <a:pt x="78" y="24"/>
                  </a:lnTo>
                  <a:lnTo>
                    <a:pt x="89" y="19"/>
                  </a:lnTo>
                  <a:lnTo>
                    <a:pt x="100" y="14"/>
                  </a:lnTo>
                  <a:lnTo>
                    <a:pt x="111" y="13"/>
                  </a:lnTo>
                  <a:lnTo>
                    <a:pt x="117" y="13"/>
                  </a:lnTo>
                  <a:lnTo>
                    <a:pt x="128" y="11"/>
                  </a:lnTo>
                  <a:lnTo>
                    <a:pt x="140" y="9"/>
                  </a:lnTo>
                  <a:lnTo>
                    <a:pt x="143" y="9"/>
                  </a:lnTo>
                  <a:lnTo>
                    <a:pt x="146" y="6"/>
                  </a:lnTo>
                  <a:lnTo>
                    <a:pt x="156" y="3"/>
                  </a:lnTo>
                  <a:lnTo>
                    <a:pt x="167" y="1"/>
                  </a:lnTo>
                  <a:lnTo>
                    <a:pt x="171" y="0"/>
                  </a:lnTo>
                  <a:lnTo>
                    <a:pt x="183" y="2"/>
                  </a:lnTo>
                  <a:lnTo>
                    <a:pt x="193" y="2"/>
                  </a:lnTo>
                  <a:lnTo>
                    <a:pt x="204" y="7"/>
                  </a:lnTo>
                  <a:lnTo>
                    <a:pt x="216" y="4"/>
                  </a:lnTo>
                  <a:lnTo>
                    <a:pt x="225" y="11"/>
                  </a:lnTo>
                  <a:lnTo>
                    <a:pt x="236" y="7"/>
                  </a:lnTo>
                  <a:lnTo>
                    <a:pt x="248" y="8"/>
                  </a:lnTo>
                  <a:lnTo>
                    <a:pt x="259" y="5"/>
                  </a:lnTo>
                  <a:lnTo>
                    <a:pt x="259" y="8"/>
                  </a:lnTo>
                  <a:lnTo>
                    <a:pt x="268" y="14"/>
                  </a:lnTo>
                  <a:lnTo>
                    <a:pt x="278" y="18"/>
                  </a:lnTo>
                  <a:lnTo>
                    <a:pt x="289" y="16"/>
                  </a:lnTo>
                  <a:lnTo>
                    <a:pt x="299" y="22"/>
                  </a:lnTo>
                  <a:lnTo>
                    <a:pt x="309" y="27"/>
                  </a:lnTo>
                  <a:lnTo>
                    <a:pt x="318" y="34"/>
                  </a:lnTo>
                  <a:lnTo>
                    <a:pt x="325" y="44"/>
                  </a:lnTo>
                  <a:lnTo>
                    <a:pt x="332" y="49"/>
                  </a:lnTo>
                  <a:lnTo>
                    <a:pt x="342" y="55"/>
                  </a:lnTo>
                  <a:lnTo>
                    <a:pt x="353" y="54"/>
                  </a:lnTo>
                  <a:lnTo>
                    <a:pt x="360" y="54"/>
                  </a:lnTo>
                  <a:lnTo>
                    <a:pt x="370" y="59"/>
                  </a:lnTo>
                  <a:lnTo>
                    <a:pt x="384" y="60"/>
                  </a:lnTo>
                  <a:lnTo>
                    <a:pt x="394" y="65"/>
                  </a:lnTo>
                  <a:lnTo>
                    <a:pt x="402" y="72"/>
                  </a:lnTo>
                  <a:lnTo>
                    <a:pt x="412" y="75"/>
                  </a:lnTo>
                  <a:lnTo>
                    <a:pt x="419" y="85"/>
                  </a:lnTo>
                  <a:lnTo>
                    <a:pt x="419" y="73"/>
                  </a:lnTo>
                  <a:lnTo>
                    <a:pt x="430" y="76"/>
                  </a:lnTo>
                  <a:lnTo>
                    <a:pt x="438" y="84"/>
                  </a:lnTo>
                  <a:lnTo>
                    <a:pt x="426" y="85"/>
                  </a:lnTo>
                  <a:lnTo>
                    <a:pt x="432" y="94"/>
                  </a:lnTo>
                  <a:lnTo>
                    <a:pt x="443" y="97"/>
                  </a:lnTo>
                  <a:lnTo>
                    <a:pt x="452" y="104"/>
                  </a:lnTo>
                  <a:lnTo>
                    <a:pt x="463" y="102"/>
                  </a:lnTo>
                  <a:lnTo>
                    <a:pt x="473" y="109"/>
                  </a:lnTo>
                  <a:lnTo>
                    <a:pt x="479" y="118"/>
                  </a:lnTo>
                  <a:lnTo>
                    <a:pt x="489" y="123"/>
                  </a:lnTo>
                  <a:lnTo>
                    <a:pt x="499" y="128"/>
                  </a:lnTo>
                  <a:lnTo>
                    <a:pt x="510" y="129"/>
                  </a:lnTo>
                  <a:lnTo>
                    <a:pt x="518" y="132"/>
                  </a:lnTo>
                  <a:lnTo>
                    <a:pt x="528" y="138"/>
                  </a:lnTo>
                  <a:lnTo>
                    <a:pt x="539" y="142"/>
                  </a:lnTo>
                  <a:lnTo>
                    <a:pt x="549" y="140"/>
                  </a:lnTo>
                  <a:lnTo>
                    <a:pt x="561" y="145"/>
                  </a:lnTo>
                  <a:lnTo>
                    <a:pt x="557" y="156"/>
                  </a:lnTo>
                  <a:lnTo>
                    <a:pt x="568" y="165"/>
                  </a:lnTo>
                  <a:lnTo>
                    <a:pt x="579" y="167"/>
                  </a:lnTo>
                  <a:lnTo>
                    <a:pt x="590" y="169"/>
                  </a:lnTo>
                  <a:lnTo>
                    <a:pt x="601" y="170"/>
                  </a:lnTo>
                  <a:lnTo>
                    <a:pt x="612" y="173"/>
                  </a:lnTo>
                  <a:lnTo>
                    <a:pt x="614" y="179"/>
                  </a:lnTo>
                  <a:lnTo>
                    <a:pt x="623" y="18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79" name="Freeform 2899"/>
            <p:cNvSpPr>
              <a:spLocks/>
            </p:cNvSpPr>
            <p:nvPr/>
          </p:nvSpPr>
          <p:spPr bwMode="auto">
            <a:xfrm>
              <a:off x="5353051" y="2946401"/>
              <a:ext cx="142875" cy="69850"/>
            </a:xfrm>
            <a:custGeom>
              <a:avLst/>
              <a:gdLst>
                <a:gd name="T0" fmla="*/ 203 w 400"/>
                <a:gd name="T1" fmla="*/ 53 h 195"/>
                <a:gd name="T2" fmla="*/ 224 w 400"/>
                <a:gd name="T3" fmla="*/ 62 h 195"/>
                <a:gd name="T4" fmla="*/ 237 w 400"/>
                <a:gd name="T5" fmla="*/ 79 h 195"/>
                <a:gd name="T6" fmla="*/ 257 w 400"/>
                <a:gd name="T7" fmla="*/ 68 h 195"/>
                <a:gd name="T8" fmla="*/ 279 w 400"/>
                <a:gd name="T9" fmla="*/ 64 h 195"/>
                <a:gd name="T10" fmla="*/ 294 w 400"/>
                <a:gd name="T11" fmla="*/ 64 h 195"/>
                <a:gd name="T12" fmla="*/ 311 w 400"/>
                <a:gd name="T13" fmla="*/ 69 h 195"/>
                <a:gd name="T14" fmla="*/ 329 w 400"/>
                <a:gd name="T15" fmla="*/ 80 h 195"/>
                <a:gd name="T16" fmla="*/ 347 w 400"/>
                <a:gd name="T17" fmla="*/ 87 h 195"/>
                <a:gd name="T18" fmla="*/ 345 w 400"/>
                <a:gd name="T19" fmla="*/ 111 h 195"/>
                <a:gd name="T20" fmla="*/ 365 w 400"/>
                <a:gd name="T21" fmla="*/ 121 h 195"/>
                <a:gd name="T22" fmla="*/ 386 w 400"/>
                <a:gd name="T23" fmla="*/ 129 h 195"/>
                <a:gd name="T24" fmla="*/ 376 w 400"/>
                <a:gd name="T25" fmla="*/ 150 h 195"/>
                <a:gd name="T26" fmla="*/ 400 w 400"/>
                <a:gd name="T27" fmla="*/ 173 h 195"/>
                <a:gd name="T28" fmla="*/ 393 w 400"/>
                <a:gd name="T29" fmla="*/ 195 h 195"/>
                <a:gd name="T30" fmla="*/ 372 w 400"/>
                <a:gd name="T31" fmla="*/ 185 h 195"/>
                <a:gd name="T32" fmla="*/ 350 w 400"/>
                <a:gd name="T33" fmla="*/ 182 h 195"/>
                <a:gd name="T34" fmla="*/ 331 w 400"/>
                <a:gd name="T35" fmla="*/ 167 h 195"/>
                <a:gd name="T36" fmla="*/ 310 w 400"/>
                <a:gd name="T37" fmla="*/ 169 h 195"/>
                <a:gd name="T38" fmla="*/ 289 w 400"/>
                <a:gd name="T39" fmla="*/ 176 h 195"/>
                <a:gd name="T40" fmla="*/ 268 w 400"/>
                <a:gd name="T41" fmla="*/ 185 h 195"/>
                <a:gd name="T42" fmla="*/ 245 w 400"/>
                <a:gd name="T43" fmla="*/ 184 h 195"/>
                <a:gd name="T44" fmla="*/ 223 w 400"/>
                <a:gd name="T45" fmla="*/ 190 h 195"/>
                <a:gd name="T46" fmla="*/ 208 w 400"/>
                <a:gd name="T47" fmla="*/ 189 h 195"/>
                <a:gd name="T48" fmla="*/ 191 w 400"/>
                <a:gd name="T49" fmla="*/ 175 h 195"/>
                <a:gd name="T50" fmla="*/ 174 w 400"/>
                <a:gd name="T51" fmla="*/ 160 h 195"/>
                <a:gd name="T52" fmla="*/ 155 w 400"/>
                <a:gd name="T53" fmla="*/ 156 h 195"/>
                <a:gd name="T54" fmla="*/ 148 w 400"/>
                <a:gd name="T55" fmla="*/ 165 h 195"/>
                <a:gd name="T56" fmla="*/ 125 w 400"/>
                <a:gd name="T57" fmla="*/ 160 h 195"/>
                <a:gd name="T58" fmla="*/ 103 w 400"/>
                <a:gd name="T59" fmla="*/ 162 h 195"/>
                <a:gd name="T60" fmla="*/ 98 w 400"/>
                <a:gd name="T61" fmla="*/ 149 h 195"/>
                <a:gd name="T62" fmla="*/ 107 w 400"/>
                <a:gd name="T63" fmla="*/ 133 h 195"/>
                <a:gd name="T64" fmla="*/ 99 w 400"/>
                <a:gd name="T65" fmla="*/ 111 h 195"/>
                <a:gd name="T66" fmla="*/ 94 w 400"/>
                <a:gd name="T67" fmla="*/ 92 h 195"/>
                <a:gd name="T68" fmla="*/ 86 w 400"/>
                <a:gd name="T69" fmla="*/ 65 h 195"/>
                <a:gd name="T70" fmla="*/ 66 w 400"/>
                <a:gd name="T71" fmla="*/ 54 h 195"/>
                <a:gd name="T72" fmla="*/ 49 w 400"/>
                <a:gd name="T73" fmla="*/ 38 h 195"/>
                <a:gd name="T74" fmla="*/ 27 w 400"/>
                <a:gd name="T75" fmla="*/ 33 h 195"/>
                <a:gd name="T76" fmla="*/ 7 w 400"/>
                <a:gd name="T77" fmla="*/ 17 h 195"/>
                <a:gd name="T78" fmla="*/ 1 w 400"/>
                <a:gd name="T79" fmla="*/ 11 h 195"/>
                <a:gd name="T80" fmla="*/ 17 w 400"/>
                <a:gd name="T81" fmla="*/ 0 h 195"/>
                <a:gd name="T82" fmla="*/ 39 w 400"/>
                <a:gd name="T83" fmla="*/ 1 h 195"/>
                <a:gd name="T84" fmla="*/ 59 w 400"/>
                <a:gd name="T85" fmla="*/ 11 h 195"/>
                <a:gd name="T86" fmla="*/ 80 w 400"/>
                <a:gd name="T87" fmla="*/ 18 h 195"/>
                <a:gd name="T88" fmla="*/ 101 w 400"/>
                <a:gd name="T89" fmla="*/ 28 h 195"/>
                <a:gd name="T90" fmla="*/ 123 w 400"/>
                <a:gd name="T91" fmla="*/ 30 h 195"/>
                <a:gd name="T92" fmla="*/ 136 w 400"/>
                <a:gd name="T93" fmla="*/ 28 h 195"/>
                <a:gd name="T94" fmla="*/ 156 w 400"/>
                <a:gd name="T95" fmla="*/ 32 h 195"/>
                <a:gd name="T96" fmla="*/ 177 w 400"/>
                <a:gd name="T97" fmla="*/ 36 h 195"/>
                <a:gd name="T98" fmla="*/ 199 w 400"/>
                <a:gd name="T99" fmla="*/ 5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0" h="195">
                  <a:moveTo>
                    <a:pt x="199" y="52"/>
                  </a:moveTo>
                  <a:lnTo>
                    <a:pt x="203" y="53"/>
                  </a:lnTo>
                  <a:lnTo>
                    <a:pt x="214" y="55"/>
                  </a:lnTo>
                  <a:lnTo>
                    <a:pt x="224" y="62"/>
                  </a:lnTo>
                  <a:lnTo>
                    <a:pt x="226" y="76"/>
                  </a:lnTo>
                  <a:lnTo>
                    <a:pt x="237" y="79"/>
                  </a:lnTo>
                  <a:lnTo>
                    <a:pt x="247" y="74"/>
                  </a:lnTo>
                  <a:lnTo>
                    <a:pt x="257" y="68"/>
                  </a:lnTo>
                  <a:lnTo>
                    <a:pt x="268" y="65"/>
                  </a:lnTo>
                  <a:lnTo>
                    <a:pt x="279" y="64"/>
                  </a:lnTo>
                  <a:lnTo>
                    <a:pt x="283" y="65"/>
                  </a:lnTo>
                  <a:lnTo>
                    <a:pt x="294" y="64"/>
                  </a:lnTo>
                  <a:lnTo>
                    <a:pt x="305" y="68"/>
                  </a:lnTo>
                  <a:lnTo>
                    <a:pt x="311" y="69"/>
                  </a:lnTo>
                  <a:lnTo>
                    <a:pt x="318" y="77"/>
                  </a:lnTo>
                  <a:lnTo>
                    <a:pt x="329" y="80"/>
                  </a:lnTo>
                  <a:lnTo>
                    <a:pt x="340" y="83"/>
                  </a:lnTo>
                  <a:lnTo>
                    <a:pt x="347" y="87"/>
                  </a:lnTo>
                  <a:lnTo>
                    <a:pt x="345" y="99"/>
                  </a:lnTo>
                  <a:lnTo>
                    <a:pt x="345" y="111"/>
                  </a:lnTo>
                  <a:lnTo>
                    <a:pt x="355" y="115"/>
                  </a:lnTo>
                  <a:lnTo>
                    <a:pt x="365" y="121"/>
                  </a:lnTo>
                  <a:lnTo>
                    <a:pt x="376" y="124"/>
                  </a:lnTo>
                  <a:lnTo>
                    <a:pt x="386" y="129"/>
                  </a:lnTo>
                  <a:lnTo>
                    <a:pt x="378" y="139"/>
                  </a:lnTo>
                  <a:lnTo>
                    <a:pt x="376" y="150"/>
                  </a:lnTo>
                  <a:lnTo>
                    <a:pt x="381" y="161"/>
                  </a:lnTo>
                  <a:lnTo>
                    <a:pt x="400" y="173"/>
                  </a:lnTo>
                  <a:lnTo>
                    <a:pt x="400" y="185"/>
                  </a:lnTo>
                  <a:lnTo>
                    <a:pt x="393" y="195"/>
                  </a:lnTo>
                  <a:lnTo>
                    <a:pt x="382" y="191"/>
                  </a:lnTo>
                  <a:lnTo>
                    <a:pt x="372" y="185"/>
                  </a:lnTo>
                  <a:lnTo>
                    <a:pt x="361" y="185"/>
                  </a:lnTo>
                  <a:lnTo>
                    <a:pt x="350" y="182"/>
                  </a:lnTo>
                  <a:lnTo>
                    <a:pt x="341" y="175"/>
                  </a:lnTo>
                  <a:lnTo>
                    <a:pt x="331" y="167"/>
                  </a:lnTo>
                  <a:lnTo>
                    <a:pt x="320" y="164"/>
                  </a:lnTo>
                  <a:lnTo>
                    <a:pt x="310" y="169"/>
                  </a:lnTo>
                  <a:lnTo>
                    <a:pt x="301" y="176"/>
                  </a:lnTo>
                  <a:lnTo>
                    <a:pt x="289" y="176"/>
                  </a:lnTo>
                  <a:lnTo>
                    <a:pt x="278" y="181"/>
                  </a:lnTo>
                  <a:lnTo>
                    <a:pt x="268" y="185"/>
                  </a:lnTo>
                  <a:lnTo>
                    <a:pt x="256" y="183"/>
                  </a:lnTo>
                  <a:lnTo>
                    <a:pt x="245" y="184"/>
                  </a:lnTo>
                  <a:lnTo>
                    <a:pt x="233" y="186"/>
                  </a:lnTo>
                  <a:lnTo>
                    <a:pt x="223" y="190"/>
                  </a:lnTo>
                  <a:lnTo>
                    <a:pt x="211" y="188"/>
                  </a:lnTo>
                  <a:lnTo>
                    <a:pt x="208" y="189"/>
                  </a:lnTo>
                  <a:lnTo>
                    <a:pt x="197" y="185"/>
                  </a:lnTo>
                  <a:lnTo>
                    <a:pt x="191" y="175"/>
                  </a:lnTo>
                  <a:lnTo>
                    <a:pt x="181" y="169"/>
                  </a:lnTo>
                  <a:lnTo>
                    <a:pt x="174" y="160"/>
                  </a:lnTo>
                  <a:lnTo>
                    <a:pt x="165" y="154"/>
                  </a:lnTo>
                  <a:lnTo>
                    <a:pt x="155" y="156"/>
                  </a:lnTo>
                  <a:lnTo>
                    <a:pt x="151" y="165"/>
                  </a:lnTo>
                  <a:lnTo>
                    <a:pt x="148" y="165"/>
                  </a:lnTo>
                  <a:lnTo>
                    <a:pt x="137" y="161"/>
                  </a:lnTo>
                  <a:lnTo>
                    <a:pt x="125" y="160"/>
                  </a:lnTo>
                  <a:lnTo>
                    <a:pt x="114" y="161"/>
                  </a:lnTo>
                  <a:lnTo>
                    <a:pt x="103" y="162"/>
                  </a:lnTo>
                  <a:lnTo>
                    <a:pt x="93" y="159"/>
                  </a:lnTo>
                  <a:lnTo>
                    <a:pt x="98" y="149"/>
                  </a:lnTo>
                  <a:lnTo>
                    <a:pt x="105" y="140"/>
                  </a:lnTo>
                  <a:lnTo>
                    <a:pt x="107" y="133"/>
                  </a:lnTo>
                  <a:lnTo>
                    <a:pt x="105" y="121"/>
                  </a:lnTo>
                  <a:lnTo>
                    <a:pt x="99" y="111"/>
                  </a:lnTo>
                  <a:lnTo>
                    <a:pt x="96" y="95"/>
                  </a:lnTo>
                  <a:lnTo>
                    <a:pt x="94" y="92"/>
                  </a:lnTo>
                  <a:lnTo>
                    <a:pt x="91" y="79"/>
                  </a:lnTo>
                  <a:lnTo>
                    <a:pt x="86" y="65"/>
                  </a:lnTo>
                  <a:lnTo>
                    <a:pt x="75" y="60"/>
                  </a:lnTo>
                  <a:lnTo>
                    <a:pt x="66" y="54"/>
                  </a:lnTo>
                  <a:lnTo>
                    <a:pt x="58" y="46"/>
                  </a:lnTo>
                  <a:lnTo>
                    <a:pt x="49" y="38"/>
                  </a:lnTo>
                  <a:lnTo>
                    <a:pt x="38" y="37"/>
                  </a:lnTo>
                  <a:lnTo>
                    <a:pt x="27" y="33"/>
                  </a:lnTo>
                  <a:lnTo>
                    <a:pt x="16" y="25"/>
                  </a:lnTo>
                  <a:lnTo>
                    <a:pt x="7" y="17"/>
                  </a:lnTo>
                  <a:lnTo>
                    <a:pt x="0" y="15"/>
                  </a:lnTo>
                  <a:lnTo>
                    <a:pt x="1" y="11"/>
                  </a:lnTo>
                  <a:lnTo>
                    <a:pt x="6" y="0"/>
                  </a:lnTo>
                  <a:lnTo>
                    <a:pt x="17" y="0"/>
                  </a:lnTo>
                  <a:lnTo>
                    <a:pt x="28" y="2"/>
                  </a:lnTo>
                  <a:lnTo>
                    <a:pt x="39" y="1"/>
                  </a:lnTo>
                  <a:lnTo>
                    <a:pt x="49" y="6"/>
                  </a:lnTo>
                  <a:lnTo>
                    <a:pt x="59" y="11"/>
                  </a:lnTo>
                  <a:lnTo>
                    <a:pt x="70" y="14"/>
                  </a:lnTo>
                  <a:lnTo>
                    <a:pt x="80" y="18"/>
                  </a:lnTo>
                  <a:lnTo>
                    <a:pt x="90" y="23"/>
                  </a:lnTo>
                  <a:lnTo>
                    <a:pt x="101" y="28"/>
                  </a:lnTo>
                  <a:lnTo>
                    <a:pt x="112" y="27"/>
                  </a:lnTo>
                  <a:lnTo>
                    <a:pt x="123" y="30"/>
                  </a:lnTo>
                  <a:lnTo>
                    <a:pt x="127" y="28"/>
                  </a:lnTo>
                  <a:lnTo>
                    <a:pt x="136" y="28"/>
                  </a:lnTo>
                  <a:lnTo>
                    <a:pt x="147" y="25"/>
                  </a:lnTo>
                  <a:lnTo>
                    <a:pt x="156" y="32"/>
                  </a:lnTo>
                  <a:lnTo>
                    <a:pt x="167" y="30"/>
                  </a:lnTo>
                  <a:lnTo>
                    <a:pt x="177" y="36"/>
                  </a:lnTo>
                  <a:lnTo>
                    <a:pt x="187" y="45"/>
                  </a:lnTo>
                  <a:lnTo>
                    <a:pt x="199" y="5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0" name="Freeform 2900"/>
            <p:cNvSpPr>
              <a:spLocks/>
            </p:cNvSpPr>
            <p:nvPr/>
          </p:nvSpPr>
          <p:spPr bwMode="auto">
            <a:xfrm>
              <a:off x="2501901" y="3603626"/>
              <a:ext cx="87313" cy="95250"/>
            </a:xfrm>
            <a:custGeom>
              <a:avLst/>
              <a:gdLst>
                <a:gd name="T0" fmla="*/ 2 w 242"/>
                <a:gd name="T1" fmla="*/ 215 h 268"/>
                <a:gd name="T2" fmla="*/ 6 w 242"/>
                <a:gd name="T3" fmla="*/ 191 h 268"/>
                <a:gd name="T4" fmla="*/ 2 w 242"/>
                <a:gd name="T5" fmla="*/ 168 h 268"/>
                <a:gd name="T6" fmla="*/ 8 w 242"/>
                <a:gd name="T7" fmla="*/ 156 h 268"/>
                <a:gd name="T8" fmla="*/ 68 w 242"/>
                <a:gd name="T9" fmla="*/ 115 h 268"/>
                <a:gd name="T10" fmla="*/ 107 w 242"/>
                <a:gd name="T11" fmla="*/ 113 h 268"/>
                <a:gd name="T12" fmla="*/ 105 w 242"/>
                <a:gd name="T13" fmla="*/ 90 h 268"/>
                <a:gd name="T14" fmla="*/ 91 w 242"/>
                <a:gd name="T15" fmla="*/ 72 h 268"/>
                <a:gd name="T16" fmla="*/ 72 w 242"/>
                <a:gd name="T17" fmla="*/ 61 h 268"/>
                <a:gd name="T18" fmla="*/ 58 w 242"/>
                <a:gd name="T19" fmla="*/ 42 h 268"/>
                <a:gd name="T20" fmla="*/ 49 w 242"/>
                <a:gd name="T21" fmla="*/ 36 h 268"/>
                <a:gd name="T22" fmla="*/ 76 w 242"/>
                <a:gd name="T23" fmla="*/ 0 h 268"/>
                <a:gd name="T24" fmla="*/ 186 w 242"/>
                <a:gd name="T25" fmla="*/ 0 h 268"/>
                <a:gd name="T26" fmla="*/ 186 w 242"/>
                <a:gd name="T27" fmla="*/ 50 h 268"/>
                <a:gd name="T28" fmla="*/ 182 w 242"/>
                <a:gd name="T29" fmla="*/ 120 h 268"/>
                <a:gd name="T30" fmla="*/ 192 w 242"/>
                <a:gd name="T31" fmla="*/ 126 h 268"/>
                <a:gd name="T32" fmla="*/ 209 w 242"/>
                <a:gd name="T33" fmla="*/ 131 h 268"/>
                <a:gd name="T34" fmla="*/ 221 w 242"/>
                <a:gd name="T35" fmla="*/ 129 h 268"/>
                <a:gd name="T36" fmla="*/ 242 w 242"/>
                <a:gd name="T37" fmla="*/ 138 h 268"/>
                <a:gd name="T38" fmla="*/ 226 w 242"/>
                <a:gd name="T39" fmla="*/ 152 h 268"/>
                <a:gd name="T40" fmla="*/ 209 w 242"/>
                <a:gd name="T41" fmla="*/ 166 h 268"/>
                <a:gd name="T42" fmla="*/ 186 w 242"/>
                <a:gd name="T43" fmla="*/ 181 h 268"/>
                <a:gd name="T44" fmla="*/ 185 w 242"/>
                <a:gd name="T45" fmla="*/ 203 h 268"/>
                <a:gd name="T46" fmla="*/ 180 w 242"/>
                <a:gd name="T47" fmla="*/ 214 h 268"/>
                <a:gd name="T48" fmla="*/ 165 w 242"/>
                <a:gd name="T49" fmla="*/ 225 h 268"/>
                <a:gd name="T50" fmla="*/ 153 w 242"/>
                <a:gd name="T51" fmla="*/ 242 h 268"/>
                <a:gd name="T52" fmla="*/ 139 w 242"/>
                <a:gd name="T53" fmla="*/ 251 h 268"/>
                <a:gd name="T54" fmla="*/ 127 w 242"/>
                <a:gd name="T55" fmla="*/ 268 h 268"/>
                <a:gd name="T56" fmla="*/ 110 w 242"/>
                <a:gd name="T57" fmla="*/ 260 h 268"/>
                <a:gd name="T58" fmla="*/ 86 w 242"/>
                <a:gd name="T59" fmla="*/ 256 h 268"/>
                <a:gd name="T60" fmla="*/ 58 w 242"/>
                <a:gd name="T61" fmla="*/ 255 h 268"/>
                <a:gd name="T62" fmla="*/ 43 w 242"/>
                <a:gd name="T63" fmla="*/ 248 h 268"/>
                <a:gd name="T64" fmla="*/ 25 w 242"/>
                <a:gd name="T65" fmla="*/ 236 h 268"/>
                <a:gd name="T66" fmla="*/ 4 w 242"/>
                <a:gd name="T67" fmla="*/ 21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2" h="268">
                  <a:moveTo>
                    <a:pt x="0" y="216"/>
                  </a:moveTo>
                  <a:lnTo>
                    <a:pt x="2" y="215"/>
                  </a:lnTo>
                  <a:lnTo>
                    <a:pt x="5" y="203"/>
                  </a:lnTo>
                  <a:lnTo>
                    <a:pt x="6" y="191"/>
                  </a:lnTo>
                  <a:lnTo>
                    <a:pt x="11" y="181"/>
                  </a:lnTo>
                  <a:lnTo>
                    <a:pt x="2" y="168"/>
                  </a:lnTo>
                  <a:lnTo>
                    <a:pt x="8" y="158"/>
                  </a:lnTo>
                  <a:lnTo>
                    <a:pt x="8" y="156"/>
                  </a:lnTo>
                  <a:lnTo>
                    <a:pt x="31" y="114"/>
                  </a:lnTo>
                  <a:lnTo>
                    <a:pt x="68" y="115"/>
                  </a:lnTo>
                  <a:lnTo>
                    <a:pt x="108" y="115"/>
                  </a:lnTo>
                  <a:lnTo>
                    <a:pt x="107" y="113"/>
                  </a:lnTo>
                  <a:lnTo>
                    <a:pt x="109" y="101"/>
                  </a:lnTo>
                  <a:lnTo>
                    <a:pt x="105" y="90"/>
                  </a:lnTo>
                  <a:lnTo>
                    <a:pt x="97" y="82"/>
                  </a:lnTo>
                  <a:lnTo>
                    <a:pt x="91" y="72"/>
                  </a:lnTo>
                  <a:lnTo>
                    <a:pt x="82" y="66"/>
                  </a:lnTo>
                  <a:lnTo>
                    <a:pt x="72" y="61"/>
                  </a:lnTo>
                  <a:lnTo>
                    <a:pt x="65" y="52"/>
                  </a:lnTo>
                  <a:lnTo>
                    <a:pt x="58" y="42"/>
                  </a:lnTo>
                  <a:lnTo>
                    <a:pt x="49" y="36"/>
                  </a:lnTo>
                  <a:lnTo>
                    <a:pt x="49" y="36"/>
                  </a:lnTo>
                  <a:lnTo>
                    <a:pt x="75" y="37"/>
                  </a:lnTo>
                  <a:lnTo>
                    <a:pt x="76" y="0"/>
                  </a:lnTo>
                  <a:lnTo>
                    <a:pt x="170" y="0"/>
                  </a:lnTo>
                  <a:lnTo>
                    <a:pt x="186" y="0"/>
                  </a:lnTo>
                  <a:lnTo>
                    <a:pt x="186" y="32"/>
                  </a:lnTo>
                  <a:lnTo>
                    <a:pt x="186" y="50"/>
                  </a:lnTo>
                  <a:lnTo>
                    <a:pt x="183" y="93"/>
                  </a:lnTo>
                  <a:lnTo>
                    <a:pt x="182" y="120"/>
                  </a:lnTo>
                  <a:lnTo>
                    <a:pt x="181" y="126"/>
                  </a:lnTo>
                  <a:lnTo>
                    <a:pt x="192" y="126"/>
                  </a:lnTo>
                  <a:lnTo>
                    <a:pt x="196" y="127"/>
                  </a:lnTo>
                  <a:lnTo>
                    <a:pt x="209" y="131"/>
                  </a:lnTo>
                  <a:lnTo>
                    <a:pt x="216" y="140"/>
                  </a:lnTo>
                  <a:lnTo>
                    <a:pt x="221" y="129"/>
                  </a:lnTo>
                  <a:lnTo>
                    <a:pt x="237" y="135"/>
                  </a:lnTo>
                  <a:lnTo>
                    <a:pt x="242" y="138"/>
                  </a:lnTo>
                  <a:lnTo>
                    <a:pt x="230" y="149"/>
                  </a:lnTo>
                  <a:lnTo>
                    <a:pt x="226" y="152"/>
                  </a:lnTo>
                  <a:lnTo>
                    <a:pt x="216" y="161"/>
                  </a:lnTo>
                  <a:lnTo>
                    <a:pt x="209" y="166"/>
                  </a:lnTo>
                  <a:lnTo>
                    <a:pt x="197" y="176"/>
                  </a:lnTo>
                  <a:lnTo>
                    <a:pt x="186" y="181"/>
                  </a:lnTo>
                  <a:lnTo>
                    <a:pt x="184" y="191"/>
                  </a:lnTo>
                  <a:lnTo>
                    <a:pt x="185" y="203"/>
                  </a:lnTo>
                  <a:lnTo>
                    <a:pt x="187" y="204"/>
                  </a:lnTo>
                  <a:lnTo>
                    <a:pt x="180" y="214"/>
                  </a:lnTo>
                  <a:lnTo>
                    <a:pt x="174" y="223"/>
                  </a:lnTo>
                  <a:lnTo>
                    <a:pt x="165" y="225"/>
                  </a:lnTo>
                  <a:lnTo>
                    <a:pt x="164" y="236"/>
                  </a:lnTo>
                  <a:lnTo>
                    <a:pt x="153" y="242"/>
                  </a:lnTo>
                  <a:lnTo>
                    <a:pt x="151" y="249"/>
                  </a:lnTo>
                  <a:lnTo>
                    <a:pt x="139" y="251"/>
                  </a:lnTo>
                  <a:lnTo>
                    <a:pt x="131" y="259"/>
                  </a:lnTo>
                  <a:lnTo>
                    <a:pt x="127" y="268"/>
                  </a:lnTo>
                  <a:lnTo>
                    <a:pt x="121" y="265"/>
                  </a:lnTo>
                  <a:lnTo>
                    <a:pt x="110" y="260"/>
                  </a:lnTo>
                  <a:lnTo>
                    <a:pt x="97" y="256"/>
                  </a:lnTo>
                  <a:lnTo>
                    <a:pt x="86" y="256"/>
                  </a:lnTo>
                  <a:lnTo>
                    <a:pt x="70" y="257"/>
                  </a:lnTo>
                  <a:lnTo>
                    <a:pt x="58" y="255"/>
                  </a:lnTo>
                  <a:lnTo>
                    <a:pt x="46" y="250"/>
                  </a:lnTo>
                  <a:lnTo>
                    <a:pt x="43" y="248"/>
                  </a:lnTo>
                  <a:lnTo>
                    <a:pt x="35" y="243"/>
                  </a:lnTo>
                  <a:lnTo>
                    <a:pt x="25" y="236"/>
                  </a:lnTo>
                  <a:lnTo>
                    <a:pt x="15" y="229"/>
                  </a:lnTo>
                  <a:lnTo>
                    <a:pt x="4" y="219"/>
                  </a:lnTo>
                  <a:lnTo>
                    <a:pt x="0" y="21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1" name="Freeform 2901"/>
            <p:cNvSpPr>
              <a:spLocks/>
            </p:cNvSpPr>
            <p:nvPr/>
          </p:nvSpPr>
          <p:spPr bwMode="auto">
            <a:xfrm>
              <a:off x="2598738" y="3709988"/>
              <a:ext cx="1588" cy="1588"/>
            </a:xfrm>
            <a:custGeom>
              <a:avLst/>
              <a:gdLst>
                <a:gd name="T0" fmla="*/ 0 w 4"/>
                <a:gd name="T1" fmla="*/ 0 h 4"/>
                <a:gd name="T2" fmla="*/ 0 w 4"/>
                <a:gd name="T3" fmla="*/ 4 h 4"/>
                <a:gd name="T4" fmla="*/ 4 w 4"/>
                <a:gd name="T5" fmla="*/ 0 h 4"/>
                <a:gd name="T6" fmla="*/ 0 w 4"/>
                <a:gd name="T7" fmla="*/ 0 h 4"/>
              </a:gdLst>
              <a:ahLst/>
              <a:cxnLst>
                <a:cxn ang="0">
                  <a:pos x="T0" y="T1"/>
                </a:cxn>
                <a:cxn ang="0">
                  <a:pos x="T2" y="T3"/>
                </a:cxn>
                <a:cxn ang="0">
                  <a:pos x="T4" y="T5"/>
                </a:cxn>
                <a:cxn ang="0">
                  <a:pos x="T6" y="T7"/>
                </a:cxn>
              </a:cxnLst>
              <a:rect l="0" t="0" r="r" b="b"/>
              <a:pathLst>
                <a:path w="4" h="4">
                  <a:moveTo>
                    <a:pt x="0" y="0"/>
                  </a:moveTo>
                  <a:lnTo>
                    <a:pt x="0" y="4"/>
                  </a:lnTo>
                  <a:lnTo>
                    <a:pt x="4"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2" name="Freeform 2902"/>
            <p:cNvSpPr>
              <a:spLocks/>
            </p:cNvSpPr>
            <p:nvPr/>
          </p:nvSpPr>
          <p:spPr bwMode="auto">
            <a:xfrm>
              <a:off x="2600326" y="3709988"/>
              <a:ext cx="1588" cy="1588"/>
            </a:xfrm>
            <a:custGeom>
              <a:avLst/>
              <a:gdLst>
                <a:gd name="T0" fmla="*/ 3 w 3"/>
                <a:gd name="T1" fmla="*/ 1 h 4"/>
                <a:gd name="T2" fmla="*/ 0 w 3"/>
                <a:gd name="T3" fmla="*/ 4 h 4"/>
                <a:gd name="T4" fmla="*/ 0 w 3"/>
                <a:gd name="T5" fmla="*/ 0 h 4"/>
                <a:gd name="T6" fmla="*/ 3 w 3"/>
                <a:gd name="T7" fmla="*/ 1 h 4"/>
              </a:gdLst>
              <a:ahLst/>
              <a:cxnLst>
                <a:cxn ang="0">
                  <a:pos x="T0" y="T1"/>
                </a:cxn>
                <a:cxn ang="0">
                  <a:pos x="T2" y="T3"/>
                </a:cxn>
                <a:cxn ang="0">
                  <a:pos x="T4" y="T5"/>
                </a:cxn>
                <a:cxn ang="0">
                  <a:pos x="T6" y="T7"/>
                </a:cxn>
              </a:cxnLst>
              <a:rect l="0" t="0" r="r" b="b"/>
              <a:pathLst>
                <a:path w="3" h="4">
                  <a:moveTo>
                    <a:pt x="3" y="1"/>
                  </a:moveTo>
                  <a:lnTo>
                    <a:pt x="0" y="4"/>
                  </a:lnTo>
                  <a:lnTo>
                    <a:pt x="0" y="0"/>
                  </a:lnTo>
                  <a:lnTo>
                    <a:pt x="3"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3" name="Freeform 2903"/>
            <p:cNvSpPr>
              <a:spLocks noEditPoints="1"/>
            </p:cNvSpPr>
            <p:nvPr/>
          </p:nvSpPr>
          <p:spPr bwMode="auto">
            <a:xfrm>
              <a:off x="2563813" y="3635376"/>
              <a:ext cx="133350" cy="82550"/>
            </a:xfrm>
            <a:custGeom>
              <a:avLst/>
              <a:gdLst>
                <a:gd name="T0" fmla="*/ 10 w 372"/>
                <a:gd name="T1" fmla="*/ 142 h 231"/>
                <a:gd name="T2" fmla="*/ 6 w 372"/>
                <a:gd name="T3" fmla="*/ 127 h 231"/>
                <a:gd name="T4" fmla="*/ 11 w 372"/>
                <a:gd name="T5" fmla="*/ 116 h 231"/>
                <a:gd name="T6" fmla="*/ 12 w 372"/>
                <a:gd name="T7" fmla="*/ 94 h 231"/>
                <a:gd name="T8" fmla="*/ 35 w 372"/>
                <a:gd name="T9" fmla="*/ 79 h 231"/>
                <a:gd name="T10" fmla="*/ 52 w 372"/>
                <a:gd name="T11" fmla="*/ 65 h 231"/>
                <a:gd name="T12" fmla="*/ 68 w 372"/>
                <a:gd name="T13" fmla="*/ 51 h 231"/>
                <a:gd name="T14" fmla="*/ 89 w 372"/>
                <a:gd name="T15" fmla="*/ 40 h 231"/>
                <a:gd name="T16" fmla="*/ 108 w 372"/>
                <a:gd name="T17" fmla="*/ 45 h 231"/>
                <a:gd name="T18" fmla="*/ 132 w 372"/>
                <a:gd name="T19" fmla="*/ 47 h 231"/>
                <a:gd name="T20" fmla="*/ 158 w 372"/>
                <a:gd name="T21" fmla="*/ 47 h 231"/>
                <a:gd name="T22" fmla="*/ 173 w 372"/>
                <a:gd name="T23" fmla="*/ 46 h 231"/>
                <a:gd name="T24" fmla="*/ 194 w 372"/>
                <a:gd name="T25" fmla="*/ 40 h 231"/>
                <a:gd name="T26" fmla="*/ 216 w 372"/>
                <a:gd name="T27" fmla="*/ 34 h 231"/>
                <a:gd name="T28" fmla="*/ 239 w 372"/>
                <a:gd name="T29" fmla="*/ 41 h 231"/>
                <a:gd name="T30" fmla="*/ 260 w 372"/>
                <a:gd name="T31" fmla="*/ 33 h 231"/>
                <a:gd name="T32" fmla="*/ 272 w 372"/>
                <a:gd name="T33" fmla="*/ 38 h 231"/>
                <a:gd name="T34" fmla="*/ 294 w 372"/>
                <a:gd name="T35" fmla="*/ 44 h 231"/>
                <a:gd name="T36" fmla="*/ 322 w 372"/>
                <a:gd name="T37" fmla="*/ 62 h 231"/>
                <a:gd name="T38" fmla="*/ 341 w 372"/>
                <a:gd name="T39" fmla="*/ 75 h 231"/>
                <a:gd name="T40" fmla="*/ 361 w 372"/>
                <a:gd name="T41" fmla="*/ 89 h 231"/>
                <a:gd name="T42" fmla="*/ 372 w 372"/>
                <a:gd name="T43" fmla="*/ 99 h 231"/>
                <a:gd name="T44" fmla="*/ 354 w 372"/>
                <a:gd name="T45" fmla="*/ 100 h 231"/>
                <a:gd name="T46" fmla="*/ 334 w 372"/>
                <a:gd name="T47" fmla="*/ 111 h 231"/>
                <a:gd name="T48" fmla="*/ 313 w 372"/>
                <a:gd name="T49" fmla="*/ 117 h 231"/>
                <a:gd name="T50" fmla="*/ 290 w 372"/>
                <a:gd name="T51" fmla="*/ 121 h 231"/>
                <a:gd name="T52" fmla="*/ 272 w 372"/>
                <a:gd name="T53" fmla="*/ 110 h 231"/>
                <a:gd name="T54" fmla="*/ 261 w 372"/>
                <a:gd name="T55" fmla="*/ 117 h 231"/>
                <a:gd name="T56" fmla="*/ 250 w 372"/>
                <a:gd name="T57" fmla="*/ 137 h 231"/>
                <a:gd name="T58" fmla="*/ 237 w 372"/>
                <a:gd name="T59" fmla="*/ 156 h 231"/>
                <a:gd name="T60" fmla="*/ 217 w 372"/>
                <a:gd name="T61" fmla="*/ 166 h 231"/>
                <a:gd name="T62" fmla="*/ 206 w 372"/>
                <a:gd name="T63" fmla="*/ 169 h 231"/>
                <a:gd name="T64" fmla="*/ 190 w 372"/>
                <a:gd name="T65" fmla="*/ 165 h 231"/>
                <a:gd name="T66" fmla="*/ 173 w 372"/>
                <a:gd name="T67" fmla="*/ 179 h 231"/>
                <a:gd name="T68" fmla="*/ 155 w 372"/>
                <a:gd name="T69" fmla="*/ 184 h 231"/>
                <a:gd name="T70" fmla="*/ 158 w 372"/>
                <a:gd name="T71" fmla="*/ 200 h 231"/>
                <a:gd name="T72" fmla="*/ 147 w 372"/>
                <a:gd name="T73" fmla="*/ 213 h 231"/>
                <a:gd name="T74" fmla="*/ 134 w 372"/>
                <a:gd name="T75" fmla="*/ 230 h 231"/>
                <a:gd name="T76" fmla="*/ 115 w 372"/>
                <a:gd name="T77" fmla="*/ 221 h 231"/>
                <a:gd name="T78" fmla="*/ 118 w 372"/>
                <a:gd name="T79" fmla="*/ 204 h 231"/>
                <a:gd name="T80" fmla="*/ 96 w 372"/>
                <a:gd name="T81" fmla="*/ 207 h 231"/>
                <a:gd name="T82" fmla="*/ 97 w 372"/>
                <a:gd name="T83" fmla="*/ 201 h 231"/>
                <a:gd name="T84" fmla="*/ 97 w 372"/>
                <a:gd name="T85" fmla="*/ 175 h 231"/>
                <a:gd name="T86" fmla="*/ 83 w 372"/>
                <a:gd name="T87" fmla="*/ 171 h 231"/>
                <a:gd name="T88" fmla="*/ 69 w 372"/>
                <a:gd name="T89" fmla="*/ 168 h 231"/>
                <a:gd name="T90" fmla="*/ 51 w 372"/>
                <a:gd name="T91" fmla="*/ 173 h 231"/>
                <a:gd name="T92" fmla="*/ 40 w 372"/>
                <a:gd name="T93" fmla="*/ 163 h 231"/>
                <a:gd name="T94" fmla="*/ 22 w 372"/>
                <a:gd name="T95" fmla="*/ 149 h 231"/>
                <a:gd name="T96" fmla="*/ 163 w 372"/>
                <a:gd name="T97" fmla="*/ 15 h 231"/>
                <a:gd name="T98" fmla="*/ 182 w 372"/>
                <a:gd name="T99" fmla="*/ 0 h 231"/>
                <a:gd name="T100" fmla="*/ 178 w 372"/>
                <a:gd name="T101" fmla="*/ 5 h 231"/>
                <a:gd name="T102" fmla="*/ 143 w 372"/>
                <a:gd name="T103" fmla="*/ 23 h 231"/>
                <a:gd name="T104" fmla="*/ 151 w 372"/>
                <a:gd name="T105" fmla="*/ 20 h 231"/>
                <a:gd name="T106" fmla="*/ 143 w 372"/>
                <a:gd name="T107" fmla="*/ 23 h 231"/>
                <a:gd name="T108" fmla="*/ 208 w 372"/>
                <a:gd name="T109" fmla="*/ 0 h 231"/>
                <a:gd name="T110" fmla="*/ 203 w 372"/>
                <a:gd name="T111" fmla="*/ 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2" h="231">
                  <a:moveTo>
                    <a:pt x="21" y="148"/>
                  </a:moveTo>
                  <a:lnTo>
                    <a:pt x="10" y="142"/>
                  </a:lnTo>
                  <a:lnTo>
                    <a:pt x="0" y="136"/>
                  </a:lnTo>
                  <a:lnTo>
                    <a:pt x="6" y="127"/>
                  </a:lnTo>
                  <a:lnTo>
                    <a:pt x="13" y="117"/>
                  </a:lnTo>
                  <a:lnTo>
                    <a:pt x="11" y="116"/>
                  </a:lnTo>
                  <a:lnTo>
                    <a:pt x="10" y="104"/>
                  </a:lnTo>
                  <a:lnTo>
                    <a:pt x="12" y="94"/>
                  </a:lnTo>
                  <a:lnTo>
                    <a:pt x="23" y="89"/>
                  </a:lnTo>
                  <a:lnTo>
                    <a:pt x="35" y="79"/>
                  </a:lnTo>
                  <a:lnTo>
                    <a:pt x="42" y="74"/>
                  </a:lnTo>
                  <a:lnTo>
                    <a:pt x="52" y="65"/>
                  </a:lnTo>
                  <a:lnTo>
                    <a:pt x="56" y="62"/>
                  </a:lnTo>
                  <a:lnTo>
                    <a:pt x="68" y="51"/>
                  </a:lnTo>
                  <a:lnTo>
                    <a:pt x="78" y="48"/>
                  </a:lnTo>
                  <a:lnTo>
                    <a:pt x="89" y="40"/>
                  </a:lnTo>
                  <a:lnTo>
                    <a:pt x="97" y="41"/>
                  </a:lnTo>
                  <a:lnTo>
                    <a:pt x="108" y="45"/>
                  </a:lnTo>
                  <a:lnTo>
                    <a:pt x="119" y="43"/>
                  </a:lnTo>
                  <a:lnTo>
                    <a:pt x="132" y="47"/>
                  </a:lnTo>
                  <a:lnTo>
                    <a:pt x="146" y="49"/>
                  </a:lnTo>
                  <a:lnTo>
                    <a:pt x="158" y="47"/>
                  </a:lnTo>
                  <a:lnTo>
                    <a:pt x="169" y="46"/>
                  </a:lnTo>
                  <a:lnTo>
                    <a:pt x="173" y="46"/>
                  </a:lnTo>
                  <a:lnTo>
                    <a:pt x="184" y="45"/>
                  </a:lnTo>
                  <a:lnTo>
                    <a:pt x="194" y="40"/>
                  </a:lnTo>
                  <a:lnTo>
                    <a:pt x="205" y="38"/>
                  </a:lnTo>
                  <a:lnTo>
                    <a:pt x="216" y="34"/>
                  </a:lnTo>
                  <a:lnTo>
                    <a:pt x="227" y="40"/>
                  </a:lnTo>
                  <a:lnTo>
                    <a:pt x="239" y="41"/>
                  </a:lnTo>
                  <a:lnTo>
                    <a:pt x="251" y="39"/>
                  </a:lnTo>
                  <a:lnTo>
                    <a:pt x="260" y="33"/>
                  </a:lnTo>
                  <a:lnTo>
                    <a:pt x="261" y="34"/>
                  </a:lnTo>
                  <a:lnTo>
                    <a:pt x="272" y="38"/>
                  </a:lnTo>
                  <a:lnTo>
                    <a:pt x="282" y="42"/>
                  </a:lnTo>
                  <a:lnTo>
                    <a:pt x="294" y="44"/>
                  </a:lnTo>
                  <a:lnTo>
                    <a:pt x="308" y="49"/>
                  </a:lnTo>
                  <a:lnTo>
                    <a:pt x="322" y="62"/>
                  </a:lnTo>
                  <a:lnTo>
                    <a:pt x="331" y="70"/>
                  </a:lnTo>
                  <a:lnTo>
                    <a:pt x="341" y="75"/>
                  </a:lnTo>
                  <a:lnTo>
                    <a:pt x="352" y="79"/>
                  </a:lnTo>
                  <a:lnTo>
                    <a:pt x="361" y="89"/>
                  </a:lnTo>
                  <a:lnTo>
                    <a:pt x="372" y="99"/>
                  </a:lnTo>
                  <a:lnTo>
                    <a:pt x="372" y="99"/>
                  </a:lnTo>
                  <a:lnTo>
                    <a:pt x="365" y="100"/>
                  </a:lnTo>
                  <a:lnTo>
                    <a:pt x="354" y="100"/>
                  </a:lnTo>
                  <a:lnTo>
                    <a:pt x="345" y="106"/>
                  </a:lnTo>
                  <a:lnTo>
                    <a:pt x="334" y="111"/>
                  </a:lnTo>
                  <a:lnTo>
                    <a:pt x="324" y="115"/>
                  </a:lnTo>
                  <a:lnTo>
                    <a:pt x="313" y="117"/>
                  </a:lnTo>
                  <a:lnTo>
                    <a:pt x="301" y="118"/>
                  </a:lnTo>
                  <a:lnTo>
                    <a:pt x="290" y="121"/>
                  </a:lnTo>
                  <a:lnTo>
                    <a:pt x="279" y="121"/>
                  </a:lnTo>
                  <a:lnTo>
                    <a:pt x="272" y="110"/>
                  </a:lnTo>
                  <a:lnTo>
                    <a:pt x="263" y="116"/>
                  </a:lnTo>
                  <a:lnTo>
                    <a:pt x="261" y="117"/>
                  </a:lnTo>
                  <a:lnTo>
                    <a:pt x="257" y="128"/>
                  </a:lnTo>
                  <a:lnTo>
                    <a:pt x="250" y="137"/>
                  </a:lnTo>
                  <a:lnTo>
                    <a:pt x="245" y="147"/>
                  </a:lnTo>
                  <a:lnTo>
                    <a:pt x="237" y="156"/>
                  </a:lnTo>
                  <a:lnTo>
                    <a:pt x="227" y="160"/>
                  </a:lnTo>
                  <a:lnTo>
                    <a:pt x="217" y="166"/>
                  </a:lnTo>
                  <a:lnTo>
                    <a:pt x="215" y="174"/>
                  </a:lnTo>
                  <a:lnTo>
                    <a:pt x="206" y="169"/>
                  </a:lnTo>
                  <a:lnTo>
                    <a:pt x="201" y="159"/>
                  </a:lnTo>
                  <a:lnTo>
                    <a:pt x="190" y="165"/>
                  </a:lnTo>
                  <a:lnTo>
                    <a:pt x="183" y="174"/>
                  </a:lnTo>
                  <a:lnTo>
                    <a:pt x="173" y="179"/>
                  </a:lnTo>
                  <a:lnTo>
                    <a:pt x="161" y="178"/>
                  </a:lnTo>
                  <a:lnTo>
                    <a:pt x="155" y="184"/>
                  </a:lnTo>
                  <a:lnTo>
                    <a:pt x="155" y="187"/>
                  </a:lnTo>
                  <a:lnTo>
                    <a:pt x="158" y="200"/>
                  </a:lnTo>
                  <a:lnTo>
                    <a:pt x="157" y="212"/>
                  </a:lnTo>
                  <a:lnTo>
                    <a:pt x="147" y="213"/>
                  </a:lnTo>
                  <a:lnTo>
                    <a:pt x="144" y="226"/>
                  </a:lnTo>
                  <a:lnTo>
                    <a:pt x="134" y="230"/>
                  </a:lnTo>
                  <a:lnTo>
                    <a:pt x="122" y="231"/>
                  </a:lnTo>
                  <a:lnTo>
                    <a:pt x="115" y="221"/>
                  </a:lnTo>
                  <a:lnTo>
                    <a:pt x="111" y="211"/>
                  </a:lnTo>
                  <a:lnTo>
                    <a:pt x="118" y="204"/>
                  </a:lnTo>
                  <a:lnTo>
                    <a:pt x="108" y="206"/>
                  </a:lnTo>
                  <a:lnTo>
                    <a:pt x="96" y="207"/>
                  </a:lnTo>
                  <a:lnTo>
                    <a:pt x="92" y="203"/>
                  </a:lnTo>
                  <a:lnTo>
                    <a:pt x="97" y="201"/>
                  </a:lnTo>
                  <a:lnTo>
                    <a:pt x="96" y="188"/>
                  </a:lnTo>
                  <a:lnTo>
                    <a:pt x="97" y="175"/>
                  </a:lnTo>
                  <a:lnTo>
                    <a:pt x="86" y="171"/>
                  </a:lnTo>
                  <a:lnTo>
                    <a:pt x="83" y="171"/>
                  </a:lnTo>
                  <a:lnTo>
                    <a:pt x="80" y="172"/>
                  </a:lnTo>
                  <a:lnTo>
                    <a:pt x="69" y="168"/>
                  </a:lnTo>
                  <a:lnTo>
                    <a:pt x="65" y="171"/>
                  </a:lnTo>
                  <a:lnTo>
                    <a:pt x="51" y="173"/>
                  </a:lnTo>
                  <a:lnTo>
                    <a:pt x="51" y="167"/>
                  </a:lnTo>
                  <a:lnTo>
                    <a:pt x="40" y="163"/>
                  </a:lnTo>
                  <a:lnTo>
                    <a:pt x="32" y="159"/>
                  </a:lnTo>
                  <a:lnTo>
                    <a:pt x="22" y="149"/>
                  </a:lnTo>
                  <a:lnTo>
                    <a:pt x="21" y="148"/>
                  </a:lnTo>
                  <a:close/>
                  <a:moveTo>
                    <a:pt x="163" y="15"/>
                  </a:moveTo>
                  <a:lnTo>
                    <a:pt x="170" y="4"/>
                  </a:lnTo>
                  <a:lnTo>
                    <a:pt x="182" y="0"/>
                  </a:lnTo>
                  <a:lnTo>
                    <a:pt x="196" y="0"/>
                  </a:lnTo>
                  <a:lnTo>
                    <a:pt x="178" y="5"/>
                  </a:lnTo>
                  <a:lnTo>
                    <a:pt x="163" y="15"/>
                  </a:lnTo>
                  <a:close/>
                  <a:moveTo>
                    <a:pt x="143" y="23"/>
                  </a:moveTo>
                  <a:lnTo>
                    <a:pt x="147" y="20"/>
                  </a:lnTo>
                  <a:lnTo>
                    <a:pt x="151" y="20"/>
                  </a:lnTo>
                  <a:lnTo>
                    <a:pt x="147" y="24"/>
                  </a:lnTo>
                  <a:lnTo>
                    <a:pt x="143" y="23"/>
                  </a:lnTo>
                  <a:close/>
                  <a:moveTo>
                    <a:pt x="205" y="0"/>
                  </a:moveTo>
                  <a:lnTo>
                    <a:pt x="208" y="0"/>
                  </a:lnTo>
                  <a:lnTo>
                    <a:pt x="207" y="4"/>
                  </a:lnTo>
                  <a:lnTo>
                    <a:pt x="203" y="2"/>
                  </a:lnTo>
                  <a:lnTo>
                    <a:pt x="20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4" name="Freeform 2904"/>
            <p:cNvSpPr>
              <a:spLocks/>
            </p:cNvSpPr>
            <p:nvPr/>
          </p:nvSpPr>
          <p:spPr bwMode="auto">
            <a:xfrm>
              <a:off x="5983288" y="2955926"/>
              <a:ext cx="236538" cy="111125"/>
            </a:xfrm>
            <a:custGeom>
              <a:avLst/>
              <a:gdLst>
                <a:gd name="T0" fmla="*/ 121 w 660"/>
                <a:gd name="T1" fmla="*/ 226 h 311"/>
                <a:gd name="T2" fmla="*/ 92 w 660"/>
                <a:gd name="T3" fmla="*/ 239 h 311"/>
                <a:gd name="T4" fmla="*/ 68 w 660"/>
                <a:gd name="T5" fmla="*/ 244 h 311"/>
                <a:gd name="T6" fmla="*/ 35 w 660"/>
                <a:gd name="T7" fmla="*/ 236 h 311"/>
                <a:gd name="T8" fmla="*/ 4 w 660"/>
                <a:gd name="T9" fmla="*/ 254 h 311"/>
                <a:gd name="T10" fmla="*/ 12 w 660"/>
                <a:gd name="T11" fmla="*/ 285 h 311"/>
                <a:gd name="T12" fmla="*/ 45 w 660"/>
                <a:gd name="T13" fmla="*/ 282 h 311"/>
                <a:gd name="T14" fmla="*/ 81 w 660"/>
                <a:gd name="T15" fmla="*/ 281 h 311"/>
                <a:gd name="T16" fmla="*/ 107 w 660"/>
                <a:gd name="T17" fmla="*/ 293 h 311"/>
                <a:gd name="T18" fmla="*/ 137 w 660"/>
                <a:gd name="T19" fmla="*/ 290 h 311"/>
                <a:gd name="T20" fmla="*/ 161 w 660"/>
                <a:gd name="T21" fmla="*/ 300 h 311"/>
                <a:gd name="T22" fmla="*/ 182 w 660"/>
                <a:gd name="T23" fmla="*/ 302 h 311"/>
                <a:gd name="T24" fmla="*/ 213 w 660"/>
                <a:gd name="T25" fmla="*/ 298 h 311"/>
                <a:gd name="T26" fmla="*/ 251 w 660"/>
                <a:gd name="T27" fmla="*/ 290 h 311"/>
                <a:gd name="T28" fmla="*/ 280 w 660"/>
                <a:gd name="T29" fmla="*/ 278 h 311"/>
                <a:gd name="T30" fmla="*/ 292 w 660"/>
                <a:gd name="T31" fmla="*/ 242 h 311"/>
                <a:gd name="T32" fmla="*/ 325 w 660"/>
                <a:gd name="T33" fmla="*/ 225 h 311"/>
                <a:gd name="T34" fmla="*/ 348 w 660"/>
                <a:gd name="T35" fmla="*/ 215 h 311"/>
                <a:gd name="T36" fmla="*/ 381 w 660"/>
                <a:gd name="T37" fmla="*/ 202 h 311"/>
                <a:gd name="T38" fmla="*/ 402 w 660"/>
                <a:gd name="T39" fmla="*/ 220 h 311"/>
                <a:gd name="T40" fmla="*/ 435 w 660"/>
                <a:gd name="T41" fmla="*/ 214 h 311"/>
                <a:gd name="T42" fmla="*/ 451 w 660"/>
                <a:gd name="T43" fmla="*/ 184 h 311"/>
                <a:gd name="T44" fmla="*/ 480 w 660"/>
                <a:gd name="T45" fmla="*/ 172 h 311"/>
                <a:gd name="T46" fmla="*/ 517 w 660"/>
                <a:gd name="T47" fmla="*/ 167 h 311"/>
                <a:gd name="T48" fmla="*/ 544 w 660"/>
                <a:gd name="T49" fmla="*/ 153 h 311"/>
                <a:gd name="T50" fmla="*/ 569 w 660"/>
                <a:gd name="T51" fmla="*/ 131 h 311"/>
                <a:gd name="T52" fmla="*/ 600 w 660"/>
                <a:gd name="T53" fmla="*/ 113 h 311"/>
                <a:gd name="T54" fmla="*/ 631 w 660"/>
                <a:gd name="T55" fmla="*/ 103 h 311"/>
                <a:gd name="T56" fmla="*/ 660 w 660"/>
                <a:gd name="T57" fmla="*/ 86 h 311"/>
                <a:gd name="T58" fmla="*/ 641 w 660"/>
                <a:gd name="T59" fmla="*/ 63 h 311"/>
                <a:gd name="T60" fmla="*/ 609 w 660"/>
                <a:gd name="T61" fmla="*/ 55 h 311"/>
                <a:gd name="T62" fmla="*/ 583 w 660"/>
                <a:gd name="T63" fmla="*/ 36 h 311"/>
                <a:gd name="T64" fmla="*/ 549 w 660"/>
                <a:gd name="T65" fmla="*/ 28 h 311"/>
                <a:gd name="T66" fmla="*/ 515 w 660"/>
                <a:gd name="T67" fmla="*/ 28 h 311"/>
                <a:gd name="T68" fmla="*/ 479 w 660"/>
                <a:gd name="T69" fmla="*/ 25 h 311"/>
                <a:gd name="T70" fmla="*/ 460 w 660"/>
                <a:gd name="T71" fmla="*/ 20 h 311"/>
                <a:gd name="T72" fmla="*/ 426 w 660"/>
                <a:gd name="T73" fmla="*/ 29 h 311"/>
                <a:gd name="T74" fmla="*/ 392 w 660"/>
                <a:gd name="T75" fmla="*/ 25 h 311"/>
                <a:gd name="T76" fmla="*/ 361 w 660"/>
                <a:gd name="T77" fmla="*/ 30 h 311"/>
                <a:gd name="T78" fmla="*/ 328 w 660"/>
                <a:gd name="T79" fmla="*/ 19 h 311"/>
                <a:gd name="T80" fmla="*/ 295 w 660"/>
                <a:gd name="T81" fmla="*/ 0 h 311"/>
                <a:gd name="T82" fmla="*/ 262 w 660"/>
                <a:gd name="T83" fmla="*/ 14 h 311"/>
                <a:gd name="T84" fmla="*/ 249 w 660"/>
                <a:gd name="T85" fmla="*/ 47 h 311"/>
                <a:gd name="T86" fmla="*/ 243 w 660"/>
                <a:gd name="T87" fmla="*/ 62 h 311"/>
                <a:gd name="T88" fmla="*/ 210 w 660"/>
                <a:gd name="T89" fmla="*/ 49 h 311"/>
                <a:gd name="T90" fmla="*/ 177 w 660"/>
                <a:gd name="T91" fmla="*/ 37 h 311"/>
                <a:gd name="T92" fmla="*/ 144 w 660"/>
                <a:gd name="T93" fmla="*/ 35 h 311"/>
                <a:gd name="T94" fmla="*/ 113 w 660"/>
                <a:gd name="T95" fmla="*/ 45 h 311"/>
                <a:gd name="T96" fmla="*/ 95 w 660"/>
                <a:gd name="T97" fmla="*/ 74 h 311"/>
                <a:gd name="T98" fmla="*/ 111 w 660"/>
                <a:gd name="T99" fmla="*/ 75 h 311"/>
                <a:gd name="T100" fmla="*/ 94 w 660"/>
                <a:gd name="T101" fmla="*/ 94 h 311"/>
                <a:gd name="T102" fmla="*/ 67 w 660"/>
                <a:gd name="T103" fmla="*/ 121 h 311"/>
                <a:gd name="T104" fmla="*/ 72 w 660"/>
                <a:gd name="T105" fmla="*/ 142 h 311"/>
                <a:gd name="T106" fmla="*/ 90 w 660"/>
                <a:gd name="T107" fmla="*/ 152 h 311"/>
                <a:gd name="T108" fmla="*/ 120 w 660"/>
                <a:gd name="T109" fmla="*/ 160 h 311"/>
                <a:gd name="T110" fmla="*/ 130 w 660"/>
                <a:gd name="T111" fmla="*/ 151 h 311"/>
                <a:gd name="T112" fmla="*/ 158 w 660"/>
                <a:gd name="T113" fmla="*/ 148 h 311"/>
                <a:gd name="T114" fmla="*/ 174 w 660"/>
                <a:gd name="T115" fmla="*/ 172 h 311"/>
                <a:gd name="T116" fmla="*/ 199 w 660"/>
                <a:gd name="T117" fmla="*/ 182 h 311"/>
                <a:gd name="T118" fmla="*/ 231 w 660"/>
                <a:gd name="T119" fmla="*/ 186 h 311"/>
                <a:gd name="T120" fmla="*/ 200 w 660"/>
                <a:gd name="T121" fmla="*/ 210 h 311"/>
                <a:gd name="T122" fmla="*/ 174 w 660"/>
                <a:gd name="T123" fmla="*/ 211 h 311"/>
                <a:gd name="T124" fmla="*/ 155 w 660"/>
                <a:gd name="T125" fmla="*/ 23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0" h="311">
                  <a:moveTo>
                    <a:pt x="155" y="234"/>
                  </a:moveTo>
                  <a:lnTo>
                    <a:pt x="132" y="229"/>
                  </a:lnTo>
                  <a:lnTo>
                    <a:pt x="121" y="226"/>
                  </a:lnTo>
                  <a:lnTo>
                    <a:pt x="110" y="225"/>
                  </a:lnTo>
                  <a:lnTo>
                    <a:pt x="101" y="232"/>
                  </a:lnTo>
                  <a:lnTo>
                    <a:pt x="92" y="239"/>
                  </a:lnTo>
                  <a:lnTo>
                    <a:pt x="83" y="248"/>
                  </a:lnTo>
                  <a:lnTo>
                    <a:pt x="73" y="255"/>
                  </a:lnTo>
                  <a:lnTo>
                    <a:pt x="68" y="244"/>
                  </a:lnTo>
                  <a:lnTo>
                    <a:pt x="56" y="239"/>
                  </a:lnTo>
                  <a:lnTo>
                    <a:pt x="47" y="232"/>
                  </a:lnTo>
                  <a:lnTo>
                    <a:pt x="35" y="236"/>
                  </a:lnTo>
                  <a:lnTo>
                    <a:pt x="22" y="240"/>
                  </a:lnTo>
                  <a:lnTo>
                    <a:pt x="15" y="250"/>
                  </a:lnTo>
                  <a:lnTo>
                    <a:pt x="4" y="254"/>
                  </a:lnTo>
                  <a:lnTo>
                    <a:pt x="0" y="265"/>
                  </a:lnTo>
                  <a:lnTo>
                    <a:pt x="3" y="277"/>
                  </a:lnTo>
                  <a:lnTo>
                    <a:pt x="12" y="285"/>
                  </a:lnTo>
                  <a:lnTo>
                    <a:pt x="22" y="281"/>
                  </a:lnTo>
                  <a:lnTo>
                    <a:pt x="34" y="284"/>
                  </a:lnTo>
                  <a:lnTo>
                    <a:pt x="45" y="282"/>
                  </a:lnTo>
                  <a:lnTo>
                    <a:pt x="57" y="282"/>
                  </a:lnTo>
                  <a:lnTo>
                    <a:pt x="68" y="280"/>
                  </a:lnTo>
                  <a:lnTo>
                    <a:pt x="81" y="281"/>
                  </a:lnTo>
                  <a:lnTo>
                    <a:pt x="85" y="286"/>
                  </a:lnTo>
                  <a:lnTo>
                    <a:pt x="95" y="295"/>
                  </a:lnTo>
                  <a:lnTo>
                    <a:pt x="107" y="293"/>
                  </a:lnTo>
                  <a:lnTo>
                    <a:pt x="118" y="284"/>
                  </a:lnTo>
                  <a:lnTo>
                    <a:pt x="129" y="281"/>
                  </a:lnTo>
                  <a:lnTo>
                    <a:pt x="137" y="290"/>
                  </a:lnTo>
                  <a:lnTo>
                    <a:pt x="149" y="290"/>
                  </a:lnTo>
                  <a:lnTo>
                    <a:pt x="150" y="303"/>
                  </a:lnTo>
                  <a:lnTo>
                    <a:pt x="161" y="300"/>
                  </a:lnTo>
                  <a:lnTo>
                    <a:pt x="171" y="305"/>
                  </a:lnTo>
                  <a:lnTo>
                    <a:pt x="179" y="311"/>
                  </a:lnTo>
                  <a:lnTo>
                    <a:pt x="182" y="302"/>
                  </a:lnTo>
                  <a:lnTo>
                    <a:pt x="192" y="298"/>
                  </a:lnTo>
                  <a:lnTo>
                    <a:pt x="203" y="296"/>
                  </a:lnTo>
                  <a:lnTo>
                    <a:pt x="213" y="298"/>
                  </a:lnTo>
                  <a:lnTo>
                    <a:pt x="226" y="298"/>
                  </a:lnTo>
                  <a:lnTo>
                    <a:pt x="239" y="295"/>
                  </a:lnTo>
                  <a:lnTo>
                    <a:pt x="251" y="290"/>
                  </a:lnTo>
                  <a:lnTo>
                    <a:pt x="263" y="290"/>
                  </a:lnTo>
                  <a:lnTo>
                    <a:pt x="275" y="289"/>
                  </a:lnTo>
                  <a:lnTo>
                    <a:pt x="280" y="278"/>
                  </a:lnTo>
                  <a:lnTo>
                    <a:pt x="279" y="259"/>
                  </a:lnTo>
                  <a:lnTo>
                    <a:pt x="280" y="247"/>
                  </a:lnTo>
                  <a:lnTo>
                    <a:pt x="292" y="242"/>
                  </a:lnTo>
                  <a:lnTo>
                    <a:pt x="304" y="243"/>
                  </a:lnTo>
                  <a:lnTo>
                    <a:pt x="315" y="234"/>
                  </a:lnTo>
                  <a:lnTo>
                    <a:pt x="325" y="225"/>
                  </a:lnTo>
                  <a:lnTo>
                    <a:pt x="336" y="221"/>
                  </a:lnTo>
                  <a:lnTo>
                    <a:pt x="333" y="209"/>
                  </a:lnTo>
                  <a:lnTo>
                    <a:pt x="348" y="215"/>
                  </a:lnTo>
                  <a:lnTo>
                    <a:pt x="359" y="213"/>
                  </a:lnTo>
                  <a:lnTo>
                    <a:pt x="369" y="207"/>
                  </a:lnTo>
                  <a:lnTo>
                    <a:pt x="381" y="202"/>
                  </a:lnTo>
                  <a:lnTo>
                    <a:pt x="387" y="213"/>
                  </a:lnTo>
                  <a:lnTo>
                    <a:pt x="391" y="226"/>
                  </a:lnTo>
                  <a:lnTo>
                    <a:pt x="402" y="220"/>
                  </a:lnTo>
                  <a:lnTo>
                    <a:pt x="413" y="220"/>
                  </a:lnTo>
                  <a:lnTo>
                    <a:pt x="426" y="220"/>
                  </a:lnTo>
                  <a:lnTo>
                    <a:pt x="435" y="214"/>
                  </a:lnTo>
                  <a:lnTo>
                    <a:pt x="440" y="204"/>
                  </a:lnTo>
                  <a:lnTo>
                    <a:pt x="442" y="191"/>
                  </a:lnTo>
                  <a:lnTo>
                    <a:pt x="451" y="184"/>
                  </a:lnTo>
                  <a:lnTo>
                    <a:pt x="458" y="171"/>
                  </a:lnTo>
                  <a:lnTo>
                    <a:pt x="469" y="169"/>
                  </a:lnTo>
                  <a:lnTo>
                    <a:pt x="480" y="172"/>
                  </a:lnTo>
                  <a:lnTo>
                    <a:pt x="494" y="173"/>
                  </a:lnTo>
                  <a:lnTo>
                    <a:pt x="506" y="171"/>
                  </a:lnTo>
                  <a:lnTo>
                    <a:pt x="517" y="167"/>
                  </a:lnTo>
                  <a:lnTo>
                    <a:pt x="528" y="169"/>
                  </a:lnTo>
                  <a:lnTo>
                    <a:pt x="537" y="162"/>
                  </a:lnTo>
                  <a:lnTo>
                    <a:pt x="544" y="153"/>
                  </a:lnTo>
                  <a:lnTo>
                    <a:pt x="547" y="142"/>
                  </a:lnTo>
                  <a:lnTo>
                    <a:pt x="559" y="137"/>
                  </a:lnTo>
                  <a:lnTo>
                    <a:pt x="569" y="131"/>
                  </a:lnTo>
                  <a:lnTo>
                    <a:pt x="579" y="125"/>
                  </a:lnTo>
                  <a:lnTo>
                    <a:pt x="589" y="120"/>
                  </a:lnTo>
                  <a:lnTo>
                    <a:pt x="600" y="113"/>
                  </a:lnTo>
                  <a:lnTo>
                    <a:pt x="611" y="108"/>
                  </a:lnTo>
                  <a:lnTo>
                    <a:pt x="624" y="112"/>
                  </a:lnTo>
                  <a:lnTo>
                    <a:pt x="631" y="103"/>
                  </a:lnTo>
                  <a:lnTo>
                    <a:pt x="638" y="93"/>
                  </a:lnTo>
                  <a:lnTo>
                    <a:pt x="652" y="93"/>
                  </a:lnTo>
                  <a:lnTo>
                    <a:pt x="660" y="86"/>
                  </a:lnTo>
                  <a:lnTo>
                    <a:pt x="659" y="79"/>
                  </a:lnTo>
                  <a:lnTo>
                    <a:pt x="649" y="71"/>
                  </a:lnTo>
                  <a:lnTo>
                    <a:pt x="641" y="63"/>
                  </a:lnTo>
                  <a:lnTo>
                    <a:pt x="630" y="61"/>
                  </a:lnTo>
                  <a:lnTo>
                    <a:pt x="618" y="61"/>
                  </a:lnTo>
                  <a:lnTo>
                    <a:pt x="609" y="55"/>
                  </a:lnTo>
                  <a:lnTo>
                    <a:pt x="599" y="47"/>
                  </a:lnTo>
                  <a:lnTo>
                    <a:pt x="594" y="37"/>
                  </a:lnTo>
                  <a:lnTo>
                    <a:pt x="583" y="36"/>
                  </a:lnTo>
                  <a:lnTo>
                    <a:pt x="572" y="34"/>
                  </a:lnTo>
                  <a:lnTo>
                    <a:pt x="561" y="30"/>
                  </a:lnTo>
                  <a:lnTo>
                    <a:pt x="549" y="28"/>
                  </a:lnTo>
                  <a:lnTo>
                    <a:pt x="538" y="28"/>
                  </a:lnTo>
                  <a:lnTo>
                    <a:pt x="526" y="30"/>
                  </a:lnTo>
                  <a:lnTo>
                    <a:pt x="515" y="28"/>
                  </a:lnTo>
                  <a:lnTo>
                    <a:pt x="502" y="25"/>
                  </a:lnTo>
                  <a:lnTo>
                    <a:pt x="491" y="24"/>
                  </a:lnTo>
                  <a:lnTo>
                    <a:pt x="479" y="25"/>
                  </a:lnTo>
                  <a:lnTo>
                    <a:pt x="477" y="25"/>
                  </a:lnTo>
                  <a:lnTo>
                    <a:pt x="474" y="22"/>
                  </a:lnTo>
                  <a:lnTo>
                    <a:pt x="460" y="20"/>
                  </a:lnTo>
                  <a:lnTo>
                    <a:pt x="449" y="24"/>
                  </a:lnTo>
                  <a:lnTo>
                    <a:pt x="438" y="26"/>
                  </a:lnTo>
                  <a:lnTo>
                    <a:pt x="426" y="29"/>
                  </a:lnTo>
                  <a:lnTo>
                    <a:pt x="415" y="25"/>
                  </a:lnTo>
                  <a:lnTo>
                    <a:pt x="403" y="24"/>
                  </a:lnTo>
                  <a:lnTo>
                    <a:pt x="392" y="25"/>
                  </a:lnTo>
                  <a:lnTo>
                    <a:pt x="384" y="34"/>
                  </a:lnTo>
                  <a:lnTo>
                    <a:pt x="373" y="32"/>
                  </a:lnTo>
                  <a:lnTo>
                    <a:pt x="361" y="30"/>
                  </a:lnTo>
                  <a:lnTo>
                    <a:pt x="349" y="27"/>
                  </a:lnTo>
                  <a:lnTo>
                    <a:pt x="340" y="22"/>
                  </a:lnTo>
                  <a:lnTo>
                    <a:pt x="328" y="19"/>
                  </a:lnTo>
                  <a:lnTo>
                    <a:pt x="321" y="10"/>
                  </a:lnTo>
                  <a:lnTo>
                    <a:pt x="311" y="4"/>
                  </a:lnTo>
                  <a:lnTo>
                    <a:pt x="295" y="0"/>
                  </a:lnTo>
                  <a:lnTo>
                    <a:pt x="285" y="6"/>
                  </a:lnTo>
                  <a:lnTo>
                    <a:pt x="273" y="10"/>
                  </a:lnTo>
                  <a:lnTo>
                    <a:pt x="262" y="14"/>
                  </a:lnTo>
                  <a:lnTo>
                    <a:pt x="254" y="24"/>
                  </a:lnTo>
                  <a:lnTo>
                    <a:pt x="254" y="35"/>
                  </a:lnTo>
                  <a:lnTo>
                    <a:pt x="249" y="47"/>
                  </a:lnTo>
                  <a:lnTo>
                    <a:pt x="251" y="58"/>
                  </a:lnTo>
                  <a:lnTo>
                    <a:pt x="254" y="64"/>
                  </a:lnTo>
                  <a:lnTo>
                    <a:pt x="243" y="62"/>
                  </a:lnTo>
                  <a:lnTo>
                    <a:pt x="231" y="55"/>
                  </a:lnTo>
                  <a:lnTo>
                    <a:pt x="220" y="55"/>
                  </a:lnTo>
                  <a:lnTo>
                    <a:pt x="210" y="49"/>
                  </a:lnTo>
                  <a:lnTo>
                    <a:pt x="200" y="43"/>
                  </a:lnTo>
                  <a:lnTo>
                    <a:pt x="188" y="41"/>
                  </a:lnTo>
                  <a:lnTo>
                    <a:pt x="177" y="37"/>
                  </a:lnTo>
                  <a:lnTo>
                    <a:pt x="166" y="36"/>
                  </a:lnTo>
                  <a:lnTo>
                    <a:pt x="155" y="32"/>
                  </a:lnTo>
                  <a:lnTo>
                    <a:pt x="144" y="35"/>
                  </a:lnTo>
                  <a:lnTo>
                    <a:pt x="132" y="34"/>
                  </a:lnTo>
                  <a:lnTo>
                    <a:pt x="121" y="36"/>
                  </a:lnTo>
                  <a:lnTo>
                    <a:pt x="113" y="45"/>
                  </a:lnTo>
                  <a:lnTo>
                    <a:pt x="104" y="51"/>
                  </a:lnTo>
                  <a:lnTo>
                    <a:pt x="100" y="63"/>
                  </a:lnTo>
                  <a:lnTo>
                    <a:pt x="95" y="74"/>
                  </a:lnTo>
                  <a:lnTo>
                    <a:pt x="96" y="75"/>
                  </a:lnTo>
                  <a:lnTo>
                    <a:pt x="100" y="76"/>
                  </a:lnTo>
                  <a:lnTo>
                    <a:pt x="111" y="75"/>
                  </a:lnTo>
                  <a:lnTo>
                    <a:pt x="116" y="86"/>
                  </a:lnTo>
                  <a:lnTo>
                    <a:pt x="105" y="92"/>
                  </a:lnTo>
                  <a:lnTo>
                    <a:pt x="94" y="94"/>
                  </a:lnTo>
                  <a:lnTo>
                    <a:pt x="86" y="102"/>
                  </a:lnTo>
                  <a:lnTo>
                    <a:pt x="76" y="111"/>
                  </a:lnTo>
                  <a:lnTo>
                    <a:pt x="67" y="121"/>
                  </a:lnTo>
                  <a:lnTo>
                    <a:pt x="57" y="126"/>
                  </a:lnTo>
                  <a:lnTo>
                    <a:pt x="65" y="136"/>
                  </a:lnTo>
                  <a:lnTo>
                    <a:pt x="72" y="142"/>
                  </a:lnTo>
                  <a:lnTo>
                    <a:pt x="75" y="142"/>
                  </a:lnTo>
                  <a:lnTo>
                    <a:pt x="87" y="139"/>
                  </a:lnTo>
                  <a:lnTo>
                    <a:pt x="90" y="152"/>
                  </a:lnTo>
                  <a:lnTo>
                    <a:pt x="99" y="159"/>
                  </a:lnTo>
                  <a:lnTo>
                    <a:pt x="111" y="162"/>
                  </a:lnTo>
                  <a:lnTo>
                    <a:pt x="120" y="160"/>
                  </a:lnTo>
                  <a:lnTo>
                    <a:pt x="122" y="163"/>
                  </a:lnTo>
                  <a:lnTo>
                    <a:pt x="130" y="154"/>
                  </a:lnTo>
                  <a:lnTo>
                    <a:pt x="130" y="151"/>
                  </a:lnTo>
                  <a:lnTo>
                    <a:pt x="142" y="146"/>
                  </a:lnTo>
                  <a:lnTo>
                    <a:pt x="150" y="137"/>
                  </a:lnTo>
                  <a:lnTo>
                    <a:pt x="158" y="148"/>
                  </a:lnTo>
                  <a:lnTo>
                    <a:pt x="162" y="160"/>
                  </a:lnTo>
                  <a:lnTo>
                    <a:pt x="174" y="161"/>
                  </a:lnTo>
                  <a:lnTo>
                    <a:pt x="174" y="172"/>
                  </a:lnTo>
                  <a:lnTo>
                    <a:pt x="181" y="171"/>
                  </a:lnTo>
                  <a:lnTo>
                    <a:pt x="193" y="171"/>
                  </a:lnTo>
                  <a:lnTo>
                    <a:pt x="199" y="182"/>
                  </a:lnTo>
                  <a:lnTo>
                    <a:pt x="210" y="183"/>
                  </a:lnTo>
                  <a:lnTo>
                    <a:pt x="220" y="187"/>
                  </a:lnTo>
                  <a:lnTo>
                    <a:pt x="231" y="186"/>
                  </a:lnTo>
                  <a:lnTo>
                    <a:pt x="221" y="193"/>
                  </a:lnTo>
                  <a:lnTo>
                    <a:pt x="209" y="201"/>
                  </a:lnTo>
                  <a:lnTo>
                    <a:pt x="200" y="210"/>
                  </a:lnTo>
                  <a:lnTo>
                    <a:pt x="189" y="207"/>
                  </a:lnTo>
                  <a:lnTo>
                    <a:pt x="186" y="218"/>
                  </a:lnTo>
                  <a:lnTo>
                    <a:pt x="174" y="211"/>
                  </a:lnTo>
                  <a:lnTo>
                    <a:pt x="169" y="215"/>
                  </a:lnTo>
                  <a:lnTo>
                    <a:pt x="162" y="225"/>
                  </a:lnTo>
                  <a:lnTo>
                    <a:pt x="155" y="23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5" name="Freeform 2905"/>
            <p:cNvSpPr>
              <a:spLocks noEditPoints="1"/>
            </p:cNvSpPr>
            <p:nvPr/>
          </p:nvSpPr>
          <p:spPr bwMode="auto">
            <a:xfrm>
              <a:off x="6208713" y="3790951"/>
              <a:ext cx="46038" cy="90488"/>
            </a:xfrm>
            <a:custGeom>
              <a:avLst/>
              <a:gdLst>
                <a:gd name="T0" fmla="*/ 7 w 131"/>
                <a:gd name="T1" fmla="*/ 170 h 250"/>
                <a:gd name="T2" fmla="*/ 6 w 131"/>
                <a:gd name="T3" fmla="*/ 150 h 250"/>
                <a:gd name="T4" fmla="*/ 3 w 131"/>
                <a:gd name="T5" fmla="*/ 121 h 250"/>
                <a:gd name="T6" fmla="*/ 4 w 131"/>
                <a:gd name="T7" fmla="*/ 95 h 250"/>
                <a:gd name="T8" fmla="*/ 7 w 131"/>
                <a:gd name="T9" fmla="*/ 118 h 250"/>
                <a:gd name="T10" fmla="*/ 9 w 131"/>
                <a:gd name="T11" fmla="*/ 94 h 250"/>
                <a:gd name="T12" fmla="*/ 14 w 131"/>
                <a:gd name="T13" fmla="*/ 80 h 250"/>
                <a:gd name="T14" fmla="*/ 16 w 131"/>
                <a:gd name="T15" fmla="*/ 54 h 250"/>
                <a:gd name="T16" fmla="*/ 25 w 131"/>
                <a:gd name="T17" fmla="*/ 34 h 250"/>
                <a:gd name="T18" fmla="*/ 22 w 131"/>
                <a:gd name="T19" fmla="*/ 12 h 250"/>
                <a:gd name="T20" fmla="*/ 24 w 131"/>
                <a:gd name="T21" fmla="*/ 0 h 250"/>
                <a:gd name="T22" fmla="*/ 35 w 131"/>
                <a:gd name="T23" fmla="*/ 7 h 250"/>
                <a:gd name="T24" fmla="*/ 38 w 131"/>
                <a:gd name="T25" fmla="*/ 6 h 250"/>
                <a:gd name="T26" fmla="*/ 67 w 131"/>
                <a:gd name="T27" fmla="*/ 33 h 250"/>
                <a:gd name="T28" fmla="*/ 78 w 131"/>
                <a:gd name="T29" fmla="*/ 56 h 250"/>
                <a:gd name="T30" fmla="*/ 92 w 131"/>
                <a:gd name="T31" fmla="*/ 76 h 250"/>
                <a:gd name="T32" fmla="*/ 103 w 131"/>
                <a:gd name="T33" fmla="*/ 99 h 250"/>
                <a:gd name="T34" fmla="*/ 112 w 131"/>
                <a:gd name="T35" fmla="*/ 121 h 250"/>
                <a:gd name="T36" fmla="*/ 123 w 131"/>
                <a:gd name="T37" fmla="*/ 142 h 250"/>
                <a:gd name="T38" fmla="*/ 130 w 131"/>
                <a:gd name="T39" fmla="*/ 167 h 250"/>
                <a:gd name="T40" fmla="*/ 129 w 131"/>
                <a:gd name="T41" fmla="*/ 191 h 250"/>
                <a:gd name="T42" fmla="*/ 121 w 131"/>
                <a:gd name="T43" fmla="*/ 213 h 250"/>
                <a:gd name="T44" fmla="*/ 103 w 131"/>
                <a:gd name="T45" fmla="*/ 230 h 250"/>
                <a:gd name="T46" fmla="*/ 81 w 131"/>
                <a:gd name="T47" fmla="*/ 239 h 250"/>
                <a:gd name="T48" fmla="*/ 60 w 131"/>
                <a:gd name="T49" fmla="*/ 249 h 250"/>
                <a:gd name="T50" fmla="*/ 38 w 131"/>
                <a:gd name="T51" fmla="*/ 247 h 250"/>
                <a:gd name="T52" fmla="*/ 21 w 131"/>
                <a:gd name="T53" fmla="*/ 231 h 250"/>
                <a:gd name="T54" fmla="*/ 18 w 131"/>
                <a:gd name="T55" fmla="*/ 218 h 250"/>
                <a:gd name="T56" fmla="*/ 11 w 131"/>
                <a:gd name="T57" fmla="*/ 195 h 250"/>
                <a:gd name="T58" fmla="*/ 0 w 131"/>
                <a:gd name="T59" fmla="*/ 45 h 250"/>
                <a:gd name="T60" fmla="*/ 0 w 131"/>
                <a:gd name="T61" fmla="*/ 47 h 250"/>
                <a:gd name="T62" fmla="*/ 120 w 131"/>
                <a:gd name="T63" fmla="*/ 133 h 250"/>
                <a:gd name="T64" fmla="*/ 120 w 131"/>
                <a:gd name="T65" fmla="*/ 13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250">
                  <a:moveTo>
                    <a:pt x="10" y="183"/>
                  </a:moveTo>
                  <a:lnTo>
                    <a:pt x="7" y="170"/>
                  </a:lnTo>
                  <a:lnTo>
                    <a:pt x="10" y="163"/>
                  </a:lnTo>
                  <a:lnTo>
                    <a:pt x="6" y="150"/>
                  </a:lnTo>
                  <a:lnTo>
                    <a:pt x="6" y="134"/>
                  </a:lnTo>
                  <a:lnTo>
                    <a:pt x="3" y="121"/>
                  </a:lnTo>
                  <a:lnTo>
                    <a:pt x="0" y="108"/>
                  </a:lnTo>
                  <a:lnTo>
                    <a:pt x="4" y="95"/>
                  </a:lnTo>
                  <a:lnTo>
                    <a:pt x="2" y="108"/>
                  </a:lnTo>
                  <a:lnTo>
                    <a:pt x="7" y="118"/>
                  </a:lnTo>
                  <a:lnTo>
                    <a:pt x="7" y="106"/>
                  </a:lnTo>
                  <a:lnTo>
                    <a:pt x="9" y="94"/>
                  </a:lnTo>
                  <a:lnTo>
                    <a:pt x="10" y="82"/>
                  </a:lnTo>
                  <a:lnTo>
                    <a:pt x="14" y="80"/>
                  </a:lnTo>
                  <a:lnTo>
                    <a:pt x="14" y="65"/>
                  </a:lnTo>
                  <a:lnTo>
                    <a:pt x="16" y="54"/>
                  </a:lnTo>
                  <a:lnTo>
                    <a:pt x="23" y="45"/>
                  </a:lnTo>
                  <a:lnTo>
                    <a:pt x="25" y="34"/>
                  </a:lnTo>
                  <a:lnTo>
                    <a:pt x="28" y="22"/>
                  </a:lnTo>
                  <a:lnTo>
                    <a:pt x="22" y="12"/>
                  </a:lnTo>
                  <a:lnTo>
                    <a:pt x="14" y="4"/>
                  </a:lnTo>
                  <a:lnTo>
                    <a:pt x="24" y="0"/>
                  </a:lnTo>
                  <a:lnTo>
                    <a:pt x="44" y="14"/>
                  </a:lnTo>
                  <a:lnTo>
                    <a:pt x="35" y="7"/>
                  </a:lnTo>
                  <a:lnTo>
                    <a:pt x="26" y="1"/>
                  </a:lnTo>
                  <a:lnTo>
                    <a:pt x="38" y="6"/>
                  </a:lnTo>
                  <a:lnTo>
                    <a:pt x="58" y="24"/>
                  </a:lnTo>
                  <a:lnTo>
                    <a:pt x="67" y="33"/>
                  </a:lnTo>
                  <a:lnTo>
                    <a:pt x="71" y="44"/>
                  </a:lnTo>
                  <a:lnTo>
                    <a:pt x="78" y="56"/>
                  </a:lnTo>
                  <a:lnTo>
                    <a:pt x="86" y="66"/>
                  </a:lnTo>
                  <a:lnTo>
                    <a:pt x="92" y="76"/>
                  </a:lnTo>
                  <a:lnTo>
                    <a:pt x="95" y="88"/>
                  </a:lnTo>
                  <a:lnTo>
                    <a:pt x="103" y="99"/>
                  </a:lnTo>
                  <a:lnTo>
                    <a:pt x="106" y="111"/>
                  </a:lnTo>
                  <a:lnTo>
                    <a:pt x="112" y="121"/>
                  </a:lnTo>
                  <a:lnTo>
                    <a:pt x="118" y="131"/>
                  </a:lnTo>
                  <a:lnTo>
                    <a:pt x="123" y="142"/>
                  </a:lnTo>
                  <a:lnTo>
                    <a:pt x="126" y="154"/>
                  </a:lnTo>
                  <a:lnTo>
                    <a:pt x="130" y="167"/>
                  </a:lnTo>
                  <a:lnTo>
                    <a:pt x="131" y="179"/>
                  </a:lnTo>
                  <a:lnTo>
                    <a:pt x="129" y="191"/>
                  </a:lnTo>
                  <a:lnTo>
                    <a:pt x="125" y="202"/>
                  </a:lnTo>
                  <a:lnTo>
                    <a:pt x="121" y="213"/>
                  </a:lnTo>
                  <a:lnTo>
                    <a:pt x="112" y="222"/>
                  </a:lnTo>
                  <a:lnTo>
                    <a:pt x="103" y="230"/>
                  </a:lnTo>
                  <a:lnTo>
                    <a:pt x="92" y="236"/>
                  </a:lnTo>
                  <a:lnTo>
                    <a:pt x="81" y="239"/>
                  </a:lnTo>
                  <a:lnTo>
                    <a:pt x="70" y="243"/>
                  </a:lnTo>
                  <a:lnTo>
                    <a:pt x="60" y="249"/>
                  </a:lnTo>
                  <a:lnTo>
                    <a:pt x="49" y="250"/>
                  </a:lnTo>
                  <a:lnTo>
                    <a:pt x="38" y="247"/>
                  </a:lnTo>
                  <a:lnTo>
                    <a:pt x="28" y="241"/>
                  </a:lnTo>
                  <a:lnTo>
                    <a:pt x="21" y="231"/>
                  </a:lnTo>
                  <a:lnTo>
                    <a:pt x="18" y="219"/>
                  </a:lnTo>
                  <a:lnTo>
                    <a:pt x="18" y="218"/>
                  </a:lnTo>
                  <a:lnTo>
                    <a:pt x="15" y="206"/>
                  </a:lnTo>
                  <a:lnTo>
                    <a:pt x="11" y="195"/>
                  </a:lnTo>
                  <a:lnTo>
                    <a:pt x="10" y="183"/>
                  </a:lnTo>
                  <a:close/>
                  <a:moveTo>
                    <a:pt x="0" y="45"/>
                  </a:moveTo>
                  <a:lnTo>
                    <a:pt x="11" y="48"/>
                  </a:lnTo>
                  <a:lnTo>
                    <a:pt x="0" y="47"/>
                  </a:lnTo>
                  <a:lnTo>
                    <a:pt x="0" y="45"/>
                  </a:lnTo>
                  <a:close/>
                  <a:moveTo>
                    <a:pt x="120" y="133"/>
                  </a:moveTo>
                  <a:lnTo>
                    <a:pt x="126" y="143"/>
                  </a:lnTo>
                  <a:lnTo>
                    <a:pt x="120" y="13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6" name="Freeform 2906"/>
            <p:cNvSpPr>
              <a:spLocks/>
            </p:cNvSpPr>
            <p:nvPr/>
          </p:nvSpPr>
          <p:spPr bwMode="auto">
            <a:xfrm>
              <a:off x="5064126" y="2805113"/>
              <a:ext cx="73025" cy="87313"/>
            </a:xfrm>
            <a:custGeom>
              <a:avLst/>
              <a:gdLst>
                <a:gd name="T0" fmla="*/ 130 w 205"/>
                <a:gd name="T1" fmla="*/ 213 h 243"/>
                <a:gd name="T2" fmla="*/ 143 w 205"/>
                <a:gd name="T3" fmla="*/ 196 h 243"/>
                <a:gd name="T4" fmla="*/ 144 w 205"/>
                <a:gd name="T5" fmla="*/ 177 h 243"/>
                <a:gd name="T6" fmla="*/ 143 w 205"/>
                <a:gd name="T7" fmla="*/ 161 h 243"/>
                <a:gd name="T8" fmla="*/ 153 w 205"/>
                <a:gd name="T9" fmla="*/ 156 h 243"/>
                <a:gd name="T10" fmla="*/ 172 w 205"/>
                <a:gd name="T11" fmla="*/ 162 h 243"/>
                <a:gd name="T12" fmla="*/ 188 w 205"/>
                <a:gd name="T13" fmla="*/ 162 h 243"/>
                <a:gd name="T14" fmla="*/ 205 w 205"/>
                <a:gd name="T15" fmla="*/ 164 h 243"/>
                <a:gd name="T16" fmla="*/ 201 w 205"/>
                <a:gd name="T17" fmla="*/ 142 h 243"/>
                <a:gd name="T18" fmla="*/ 186 w 205"/>
                <a:gd name="T19" fmla="*/ 126 h 243"/>
                <a:gd name="T20" fmla="*/ 178 w 205"/>
                <a:gd name="T21" fmla="*/ 106 h 243"/>
                <a:gd name="T22" fmla="*/ 163 w 205"/>
                <a:gd name="T23" fmla="*/ 87 h 243"/>
                <a:gd name="T24" fmla="*/ 156 w 205"/>
                <a:gd name="T25" fmla="*/ 71 h 243"/>
                <a:gd name="T26" fmla="*/ 159 w 205"/>
                <a:gd name="T27" fmla="*/ 47 h 243"/>
                <a:gd name="T28" fmla="*/ 138 w 205"/>
                <a:gd name="T29" fmla="*/ 41 h 243"/>
                <a:gd name="T30" fmla="*/ 132 w 205"/>
                <a:gd name="T31" fmla="*/ 28 h 243"/>
                <a:gd name="T32" fmla="*/ 109 w 205"/>
                <a:gd name="T33" fmla="*/ 26 h 243"/>
                <a:gd name="T34" fmla="*/ 88 w 205"/>
                <a:gd name="T35" fmla="*/ 17 h 243"/>
                <a:gd name="T36" fmla="*/ 74 w 205"/>
                <a:gd name="T37" fmla="*/ 6 h 243"/>
                <a:gd name="T38" fmla="*/ 55 w 205"/>
                <a:gd name="T39" fmla="*/ 0 h 243"/>
                <a:gd name="T40" fmla="*/ 33 w 205"/>
                <a:gd name="T41" fmla="*/ 6 h 243"/>
                <a:gd name="T42" fmla="*/ 10 w 205"/>
                <a:gd name="T43" fmla="*/ 4 h 243"/>
                <a:gd name="T44" fmla="*/ 0 w 205"/>
                <a:gd name="T45" fmla="*/ 18 h 243"/>
                <a:gd name="T46" fmla="*/ 20 w 205"/>
                <a:gd name="T47" fmla="*/ 25 h 243"/>
                <a:gd name="T48" fmla="*/ 32 w 205"/>
                <a:gd name="T49" fmla="*/ 44 h 243"/>
                <a:gd name="T50" fmla="*/ 42 w 205"/>
                <a:gd name="T51" fmla="*/ 67 h 243"/>
                <a:gd name="T52" fmla="*/ 57 w 205"/>
                <a:gd name="T53" fmla="*/ 82 h 243"/>
                <a:gd name="T54" fmla="*/ 60 w 205"/>
                <a:gd name="T55" fmla="*/ 93 h 243"/>
                <a:gd name="T56" fmla="*/ 74 w 205"/>
                <a:gd name="T57" fmla="*/ 110 h 243"/>
                <a:gd name="T58" fmla="*/ 88 w 205"/>
                <a:gd name="T59" fmla="*/ 127 h 243"/>
                <a:gd name="T60" fmla="*/ 91 w 205"/>
                <a:gd name="T61" fmla="*/ 135 h 243"/>
                <a:gd name="T62" fmla="*/ 96 w 205"/>
                <a:gd name="T63" fmla="*/ 158 h 243"/>
                <a:gd name="T64" fmla="*/ 89 w 205"/>
                <a:gd name="T65" fmla="*/ 181 h 243"/>
                <a:gd name="T66" fmla="*/ 88 w 205"/>
                <a:gd name="T67" fmla="*/ 198 h 243"/>
                <a:gd name="T68" fmla="*/ 93 w 205"/>
                <a:gd name="T69" fmla="*/ 222 h 243"/>
                <a:gd name="T70" fmla="*/ 96 w 205"/>
                <a:gd name="T71" fmla="*/ 243 h 243"/>
                <a:gd name="T72" fmla="*/ 102 w 205"/>
                <a:gd name="T73" fmla="*/ 237 h 243"/>
                <a:gd name="T74" fmla="*/ 115 w 205"/>
                <a:gd name="T75" fmla="*/ 234 h 243"/>
                <a:gd name="T76" fmla="*/ 120 w 205"/>
                <a:gd name="T77" fmla="*/ 21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5" h="243">
                  <a:moveTo>
                    <a:pt x="120" y="219"/>
                  </a:moveTo>
                  <a:lnTo>
                    <a:pt x="130" y="213"/>
                  </a:lnTo>
                  <a:lnTo>
                    <a:pt x="133" y="202"/>
                  </a:lnTo>
                  <a:lnTo>
                    <a:pt x="143" y="196"/>
                  </a:lnTo>
                  <a:lnTo>
                    <a:pt x="146" y="184"/>
                  </a:lnTo>
                  <a:lnTo>
                    <a:pt x="144" y="177"/>
                  </a:lnTo>
                  <a:lnTo>
                    <a:pt x="142" y="173"/>
                  </a:lnTo>
                  <a:lnTo>
                    <a:pt x="143" y="161"/>
                  </a:lnTo>
                  <a:lnTo>
                    <a:pt x="149" y="160"/>
                  </a:lnTo>
                  <a:lnTo>
                    <a:pt x="153" y="156"/>
                  </a:lnTo>
                  <a:lnTo>
                    <a:pt x="161" y="164"/>
                  </a:lnTo>
                  <a:lnTo>
                    <a:pt x="172" y="162"/>
                  </a:lnTo>
                  <a:lnTo>
                    <a:pt x="179" y="171"/>
                  </a:lnTo>
                  <a:lnTo>
                    <a:pt x="188" y="162"/>
                  </a:lnTo>
                  <a:lnTo>
                    <a:pt x="196" y="171"/>
                  </a:lnTo>
                  <a:lnTo>
                    <a:pt x="205" y="164"/>
                  </a:lnTo>
                  <a:lnTo>
                    <a:pt x="200" y="153"/>
                  </a:lnTo>
                  <a:lnTo>
                    <a:pt x="201" y="142"/>
                  </a:lnTo>
                  <a:lnTo>
                    <a:pt x="196" y="131"/>
                  </a:lnTo>
                  <a:lnTo>
                    <a:pt x="186" y="126"/>
                  </a:lnTo>
                  <a:lnTo>
                    <a:pt x="179" y="117"/>
                  </a:lnTo>
                  <a:lnTo>
                    <a:pt x="178" y="106"/>
                  </a:lnTo>
                  <a:lnTo>
                    <a:pt x="172" y="94"/>
                  </a:lnTo>
                  <a:lnTo>
                    <a:pt x="163" y="87"/>
                  </a:lnTo>
                  <a:lnTo>
                    <a:pt x="153" y="82"/>
                  </a:lnTo>
                  <a:lnTo>
                    <a:pt x="156" y="71"/>
                  </a:lnTo>
                  <a:lnTo>
                    <a:pt x="158" y="58"/>
                  </a:lnTo>
                  <a:lnTo>
                    <a:pt x="159" y="47"/>
                  </a:lnTo>
                  <a:lnTo>
                    <a:pt x="149" y="42"/>
                  </a:lnTo>
                  <a:lnTo>
                    <a:pt x="138" y="41"/>
                  </a:lnTo>
                  <a:lnTo>
                    <a:pt x="134" y="30"/>
                  </a:lnTo>
                  <a:lnTo>
                    <a:pt x="132" y="28"/>
                  </a:lnTo>
                  <a:lnTo>
                    <a:pt x="120" y="25"/>
                  </a:lnTo>
                  <a:lnTo>
                    <a:pt x="109" y="26"/>
                  </a:lnTo>
                  <a:lnTo>
                    <a:pt x="100" y="19"/>
                  </a:lnTo>
                  <a:lnTo>
                    <a:pt x="88" y="17"/>
                  </a:lnTo>
                  <a:lnTo>
                    <a:pt x="79" y="10"/>
                  </a:lnTo>
                  <a:lnTo>
                    <a:pt x="74" y="6"/>
                  </a:lnTo>
                  <a:lnTo>
                    <a:pt x="67" y="0"/>
                  </a:lnTo>
                  <a:lnTo>
                    <a:pt x="55" y="0"/>
                  </a:lnTo>
                  <a:lnTo>
                    <a:pt x="44" y="1"/>
                  </a:lnTo>
                  <a:lnTo>
                    <a:pt x="33" y="6"/>
                  </a:lnTo>
                  <a:lnTo>
                    <a:pt x="21" y="8"/>
                  </a:lnTo>
                  <a:lnTo>
                    <a:pt x="10" y="4"/>
                  </a:lnTo>
                  <a:lnTo>
                    <a:pt x="9" y="16"/>
                  </a:lnTo>
                  <a:lnTo>
                    <a:pt x="0" y="18"/>
                  </a:lnTo>
                  <a:lnTo>
                    <a:pt x="11" y="18"/>
                  </a:lnTo>
                  <a:lnTo>
                    <a:pt x="20" y="25"/>
                  </a:lnTo>
                  <a:lnTo>
                    <a:pt x="27" y="34"/>
                  </a:lnTo>
                  <a:lnTo>
                    <a:pt x="32" y="44"/>
                  </a:lnTo>
                  <a:lnTo>
                    <a:pt x="38" y="55"/>
                  </a:lnTo>
                  <a:lnTo>
                    <a:pt x="42" y="67"/>
                  </a:lnTo>
                  <a:lnTo>
                    <a:pt x="48" y="73"/>
                  </a:lnTo>
                  <a:lnTo>
                    <a:pt x="57" y="82"/>
                  </a:lnTo>
                  <a:lnTo>
                    <a:pt x="59" y="87"/>
                  </a:lnTo>
                  <a:lnTo>
                    <a:pt x="60" y="93"/>
                  </a:lnTo>
                  <a:lnTo>
                    <a:pt x="68" y="100"/>
                  </a:lnTo>
                  <a:lnTo>
                    <a:pt x="74" y="110"/>
                  </a:lnTo>
                  <a:lnTo>
                    <a:pt x="84" y="116"/>
                  </a:lnTo>
                  <a:lnTo>
                    <a:pt x="88" y="127"/>
                  </a:lnTo>
                  <a:lnTo>
                    <a:pt x="90" y="133"/>
                  </a:lnTo>
                  <a:lnTo>
                    <a:pt x="91" y="135"/>
                  </a:lnTo>
                  <a:lnTo>
                    <a:pt x="97" y="146"/>
                  </a:lnTo>
                  <a:lnTo>
                    <a:pt x="96" y="158"/>
                  </a:lnTo>
                  <a:lnTo>
                    <a:pt x="95" y="168"/>
                  </a:lnTo>
                  <a:lnTo>
                    <a:pt x="89" y="181"/>
                  </a:lnTo>
                  <a:lnTo>
                    <a:pt x="89" y="193"/>
                  </a:lnTo>
                  <a:lnTo>
                    <a:pt x="88" y="198"/>
                  </a:lnTo>
                  <a:lnTo>
                    <a:pt x="90" y="210"/>
                  </a:lnTo>
                  <a:lnTo>
                    <a:pt x="93" y="222"/>
                  </a:lnTo>
                  <a:lnTo>
                    <a:pt x="89" y="233"/>
                  </a:lnTo>
                  <a:lnTo>
                    <a:pt x="96" y="243"/>
                  </a:lnTo>
                  <a:lnTo>
                    <a:pt x="96" y="243"/>
                  </a:lnTo>
                  <a:lnTo>
                    <a:pt x="102" y="237"/>
                  </a:lnTo>
                  <a:lnTo>
                    <a:pt x="114" y="239"/>
                  </a:lnTo>
                  <a:lnTo>
                    <a:pt x="115" y="234"/>
                  </a:lnTo>
                  <a:lnTo>
                    <a:pt x="112" y="227"/>
                  </a:lnTo>
                  <a:lnTo>
                    <a:pt x="120" y="2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7" name="Freeform 2907"/>
            <p:cNvSpPr>
              <a:spLocks/>
            </p:cNvSpPr>
            <p:nvPr/>
          </p:nvSpPr>
          <p:spPr bwMode="auto">
            <a:xfrm>
              <a:off x="2600326" y="3670301"/>
              <a:ext cx="96838" cy="100013"/>
            </a:xfrm>
            <a:custGeom>
              <a:avLst/>
              <a:gdLst>
                <a:gd name="T0" fmla="*/ 234 w 270"/>
                <a:gd name="T1" fmla="*/ 276 h 280"/>
                <a:gd name="T2" fmla="*/ 213 w 270"/>
                <a:gd name="T3" fmla="*/ 276 h 280"/>
                <a:gd name="T4" fmla="*/ 206 w 270"/>
                <a:gd name="T5" fmla="*/ 274 h 280"/>
                <a:gd name="T6" fmla="*/ 189 w 270"/>
                <a:gd name="T7" fmla="*/ 260 h 280"/>
                <a:gd name="T8" fmla="*/ 160 w 270"/>
                <a:gd name="T9" fmla="*/ 263 h 280"/>
                <a:gd name="T10" fmla="*/ 146 w 270"/>
                <a:gd name="T11" fmla="*/ 257 h 280"/>
                <a:gd name="T12" fmla="*/ 123 w 270"/>
                <a:gd name="T13" fmla="*/ 247 h 280"/>
                <a:gd name="T14" fmla="*/ 109 w 270"/>
                <a:gd name="T15" fmla="*/ 248 h 280"/>
                <a:gd name="T16" fmla="*/ 91 w 270"/>
                <a:gd name="T17" fmla="*/ 231 h 280"/>
                <a:gd name="T18" fmla="*/ 78 w 270"/>
                <a:gd name="T19" fmla="*/ 220 h 280"/>
                <a:gd name="T20" fmla="*/ 62 w 270"/>
                <a:gd name="T21" fmla="*/ 203 h 280"/>
                <a:gd name="T22" fmla="*/ 53 w 270"/>
                <a:gd name="T23" fmla="*/ 184 h 280"/>
                <a:gd name="T24" fmla="*/ 32 w 270"/>
                <a:gd name="T25" fmla="*/ 168 h 280"/>
                <a:gd name="T26" fmla="*/ 22 w 270"/>
                <a:gd name="T27" fmla="*/ 158 h 280"/>
                <a:gd name="T28" fmla="*/ 0 w 270"/>
                <a:gd name="T29" fmla="*/ 139 h 280"/>
                <a:gd name="T30" fmla="*/ 11 w 270"/>
                <a:gd name="T31" fmla="*/ 135 h 280"/>
                <a:gd name="T32" fmla="*/ 20 w 270"/>
                <a:gd name="T33" fmla="*/ 132 h 280"/>
                <a:gd name="T34" fmla="*/ 42 w 270"/>
                <a:gd name="T35" fmla="*/ 127 h 280"/>
                <a:gd name="T36" fmla="*/ 55 w 270"/>
                <a:gd name="T37" fmla="*/ 113 h 280"/>
                <a:gd name="T38" fmla="*/ 53 w 270"/>
                <a:gd name="T39" fmla="*/ 88 h 280"/>
                <a:gd name="T40" fmla="*/ 59 w 270"/>
                <a:gd name="T41" fmla="*/ 79 h 280"/>
                <a:gd name="T42" fmla="*/ 81 w 270"/>
                <a:gd name="T43" fmla="*/ 75 h 280"/>
                <a:gd name="T44" fmla="*/ 99 w 270"/>
                <a:gd name="T45" fmla="*/ 60 h 280"/>
                <a:gd name="T46" fmla="*/ 113 w 270"/>
                <a:gd name="T47" fmla="*/ 75 h 280"/>
                <a:gd name="T48" fmla="*/ 125 w 270"/>
                <a:gd name="T49" fmla="*/ 61 h 280"/>
                <a:gd name="T50" fmla="*/ 143 w 270"/>
                <a:gd name="T51" fmla="*/ 48 h 280"/>
                <a:gd name="T52" fmla="*/ 155 w 270"/>
                <a:gd name="T53" fmla="*/ 29 h 280"/>
                <a:gd name="T54" fmla="*/ 161 w 270"/>
                <a:gd name="T55" fmla="*/ 17 h 280"/>
                <a:gd name="T56" fmla="*/ 177 w 270"/>
                <a:gd name="T57" fmla="*/ 22 h 280"/>
                <a:gd name="T58" fmla="*/ 199 w 270"/>
                <a:gd name="T59" fmla="*/ 19 h 280"/>
                <a:gd name="T60" fmla="*/ 222 w 270"/>
                <a:gd name="T61" fmla="*/ 16 h 280"/>
                <a:gd name="T62" fmla="*/ 243 w 270"/>
                <a:gd name="T63" fmla="*/ 7 h 280"/>
                <a:gd name="T64" fmla="*/ 263 w 270"/>
                <a:gd name="T65" fmla="*/ 1 h 280"/>
                <a:gd name="T66" fmla="*/ 263 w 270"/>
                <a:gd name="T67" fmla="*/ 10 h 280"/>
                <a:gd name="T68" fmla="*/ 265 w 270"/>
                <a:gd name="T69" fmla="*/ 33 h 280"/>
                <a:gd name="T70" fmla="*/ 260 w 270"/>
                <a:gd name="T71" fmla="*/ 59 h 280"/>
                <a:gd name="T72" fmla="*/ 249 w 270"/>
                <a:gd name="T73" fmla="*/ 85 h 280"/>
                <a:gd name="T74" fmla="*/ 245 w 270"/>
                <a:gd name="T75" fmla="*/ 113 h 280"/>
                <a:gd name="T76" fmla="*/ 248 w 270"/>
                <a:gd name="T77" fmla="*/ 137 h 280"/>
                <a:gd name="T78" fmla="*/ 250 w 270"/>
                <a:gd name="T79" fmla="*/ 165 h 280"/>
                <a:gd name="T80" fmla="*/ 243 w 270"/>
                <a:gd name="T81" fmla="*/ 143 h 280"/>
                <a:gd name="T82" fmla="*/ 234 w 270"/>
                <a:gd name="T83" fmla="*/ 161 h 280"/>
                <a:gd name="T84" fmla="*/ 238 w 270"/>
                <a:gd name="T85" fmla="*/ 189 h 280"/>
                <a:gd name="T86" fmla="*/ 239 w 270"/>
                <a:gd name="T87" fmla="*/ 215 h 280"/>
                <a:gd name="T88" fmla="*/ 227 w 270"/>
                <a:gd name="T89" fmla="*/ 236 h 280"/>
                <a:gd name="T90" fmla="*/ 231 w 270"/>
                <a:gd name="T91" fmla="*/ 258 h 280"/>
                <a:gd name="T92" fmla="*/ 234 w 270"/>
                <a:gd name="T93" fmla="*/ 27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0" h="280">
                  <a:moveTo>
                    <a:pt x="234" y="276"/>
                  </a:moveTo>
                  <a:lnTo>
                    <a:pt x="234" y="276"/>
                  </a:lnTo>
                  <a:lnTo>
                    <a:pt x="223" y="280"/>
                  </a:lnTo>
                  <a:lnTo>
                    <a:pt x="213" y="276"/>
                  </a:lnTo>
                  <a:lnTo>
                    <a:pt x="209" y="275"/>
                  </a:lnTo>
                  <a:lnTo>
                    <a:pt x="206" y="274"/>
                  </a:lnTo>
                  <a:lnTo>
                    <a:pt x="199" y="265"/>
                  </a:lnTo>
                  <a:lnTo>
                    <a:pt x="189" y="260"/>
                  </a:lnTo>
                  <a:lnTo>
                    <a:pt x="178" y="256"/>
                  </a:lnTo>
                  <a:lnTo>
                    <a:pt x="160" y="263"/>
                  </a:lnTo>
                  <a:lnTo>
                    <a:pt x="149" y="259"/>
                  </a:lnTo>
                  <a:lnTo>
                    <a:pt x="146" y="257"/>
                  </a:lnTo>
                  <a:lnTo>
                    <a:pt x="134" y="253"/>
                  </a:lnTo>
                  <a:lnTo>
                    <a:pt x="123" y="247"/>
                  </a:lnTo>
                  <a:lnTo>
                    <a:pt x="117" y="256"/>
                  </a:lnTo>
                  <a:lnTo>
                    <a:pt x="109" y="248"/>
                  </a:lnTo>
                  <a:lnTo>
                    <a:pt x="101" y="239"/>
                  </a:lnTo>
                  <a:lnTo>
                    <a:pt x="91" y="231"/>
                  </a:lnTo>
                  <a:lnTo>
                    <a:pt x="89" y="228"/>
                  </a:lnTo>
                  <a:lnTo>
                    <a:pt x="78" y="220"/>
                  </a:lnTo>
                  <a:lnTo>
                    <a:pt x="71" y="213"/>
                  </a:lnTo>
                  <a:lnTo>
                    <a:pt x="62" y="203"/>
                  </a:lnTo>
                  <a:lnTo>
                    <a:pt x="58" y="195"/>
                  </a:lnTo>
                  <a:lnTo>
                    <a:pt x="53" y="184"/>
                  </a:lnTo>
                  <a:lnTo>
                    <a:pt x="43" y="176"/>
                  </a:lnTo>
                  <a:lnTo>
                    <a:pt x="32" y="168"/>
                  </a:lnTo>
                  <a:lnTo>
                    <a:pt x="32" y="167"/>
                  </a:lnTo>
                  <a:lnTo>
                    <a:pt x="22" y="158"/>
                  </a:lnTo>
                  <a:lnTo>
                    <a:pt x="13" y="149"/>
                  </a:lnTo>
                  <a:lnTo>
                    <a:pt x="0" y="139"/>
                  </a:lnTo>
                  <a:lnTo>
                    <a:pt x="4" y="126"/>
                  </a:lnTo>
                  <a:lnTo>
                    <a:pt x="11" y="135"/>
                  </a:lnTo>
                  <a:lnTo>
                    <a:pt x="22" y="133"/>
                  </a:lnTo>
                  <a:lnTo>
                    <a:pt x="20" y="132"/>
                  </a:lnTo>
                  <a:lnTo>
                    <a:pt x="32" y="131"/>
                  </a:lnTo>
                  <a:lnTo>
                    <a:pt x="42" y="127"/>
                  </a:lnTo>
                  <a:lnTo>
                    <a:pt x="45" y="114"/>
                  </a:lnTo>
                  <a:lnTo>
                    <a:pt x="55" y="113"/>
                  </a:lnTo>
                  <a:lnTo>
                    <a:pt x="56" y="101"/>
                  </a:lnTo>
                  <a:lnTo>
                    <a:pt x="53" y="88"/>
                  </a:lnTo>
                  <a:lnTo>
                    <a:pt x="53" y="85"/>
                  </a:lnTo>
                  <a:lnTo>
                    <a:pt x="59" y="79"/>
                  </a:lnTo>
                  <a:lnTo>
                    <a:pt x="71" y="80"/>
                  </a:lnTo>
                  <a:lnTo>
                    <a:pt x="81" y="75"/>
                  </a:lnTo>
                  <a:lnTo>
                    <a:pt x="88" y="66"/>
                  </a:lnTo>
                  <a:lnTo>
                    <a:pt x="99" y="60"/>
                  </a:lnTo>
                  <a:lnTo>
                    <a:pt x="104" y="70"/>
                  </a:lnTo>
                  <a:lnTo>
                    <a:pt x="113" y="75"/>
                  </a:lnTo>
                  <a:lnTo>
                    <a:pt x="115" y="67"/>
                  </a:lnTo>
                  <a:lnTo>
                    <a:pt x="125" y="61"/>
                  </a:lnTo>
                  <a:lnTo>
                    <a:pt x="135" y="57"/>
                  </a:lnTo>
                  <a:lnTo>
                    <a:pt x="143" y="48"/>
                  </a:lnTo>
                  <a:lnTo>
                    <a:pt x="148" y="38"/>
                  </a:lnTo>
                  <a:lnTo>
                    <a:pt x="155" y="29"/>
                  </a:lnTo>
                  <a:lnTo>
                    <a:pt x="159" y="18"/>
                  </a:lnTo>
                  <a:lnTo>
                    <a:pt x="161" y="17"/>
                  </a:lnTo>
                  <a:lnTo>
                    <a:pt x="170" y="11"/>
                  </a:lnTo>
                  <a:lnTo>
                    <a:pt x="177" y="22"/>
                  </a:lnTo>
                  <a:lnTo>
                    <a:pt x="188" y="22"/>
                  </a:lnTo>
                  <a:lnTo>
                    <a:pt x="199" y="19"/>
                  </a:lnTo>
                  <a:lnTo>
                    <a:pt x="211" y="18"/>
                  </a:lnTo>
                  <a:lnTo>
                    <a:pt x="222" y="16"/>
                  </a:lnTo>
                  <a:lnTo>
                    <a:pt x="232" y="12"/>
                  </a:lnTo>
                  <a:lnTo>
                    <a:pt x="243" y="7"/>
                  </a:lnTo>
                  <a:lnTo>
                    <a:pt x="252" y="1"/>
                  </a:lnTo>
                  <a:lnTo>
                    <a:pt x="263" y="1"/>
                  </a:lnTo>
                  <a:lnTo>
                    <a:pt x="270" y="0"/>
                  </a:lnTo>
                  <a:lnTo>
                    <a:pt x="263" y="10"/>
                  </a:lnTo>
                  <a:lnTo>
                    <a:pt x="262" y="22"/>
                  </a:lnTo>
                  <a:lnTo>
                    <a:pt x="265" y="33"/>
                  </a:lnTo>
                  <a:lnTo>
                    <a:pt x="266" y="48"/>
                  </a:lnTo>
                  <a:lnTo>
                    <a:pt x="260" y="59"/>
                  </a:lnTo>
                  <a:lnTo>
                    <a:pt x="253" y="68"/>
                  </a:lnTo>
                  <a:lnTo>
                    <a:pt x="249" y="85"/>
                  </a:lnTo>
                  <a:lnTo>
                    <a:pt x="247" y="99"/>
                  </a:lnTo>
                  <a:lnTo>
                    <a:pt x="245" y="113"/>
                  </a:lnTo>
                  <a:lnTo>
                    <a:pt x="246" y="126"/>
                  </a:lnTo>
                  <a:lnTo>
                    <a:pt x="248" y="137"/>
                  </a:lnTo>
                  <a:lnTo>
                    <a:pt x="247" y="152"/>
                  </a:lnTo>
                  <a:lnTo>
                    <a:pt x="250" y="165"/>
                  </a:lnTo>
                  <a:lnTo>
                    <a:pt x="246" y="154"/>
                  </a:lnTo>
                  <a:lnTo>
                    <a:pt x="243" y="143"/>
                  </a:lnTo>
                  <a:lnTo>
                    <a:pt x="243" y="155"/>
                  </a:lnTo>
                  <a:lnTo>
                    <a:pt x="234" y="161"/>
                  </a:lnTo>
                  <a:lnTo>
                    <a:pt x="235" y="174"/>
                  </a:lnTo>
                  <a:lnTo>
                    <a:pt x="238" y="189"/>
                  </a:lnTo>
                  <a:lnTo>
                    <a:pt x="233" y="203"/>
                  </a:lnTo>
                  <a:lnTo>
                    <a:pt x="239" y="215"/>
                  </a:lnTo>
                  <a:lnTo>
                    <a:pt x="234" y="226"/>
                  </a:lnTo>
                  <a:lnTo>
                    <a:pt x="227" y="236"/>
                  </a:lnTo>
                  <a:lnTo>
                    <a:pt x="228" y="248"/>
                  </a:lnTo>
                  <a:lnTo>
                    <a:pt x="231" y="258"/>
                  </a:lnTo>
                  <a:lnTo>
                    <a:pt x="238" y="265"/>
                  </a:lnTo>
                  <a:lnTo>
                    <a:pt x="234" y="27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8" name="Freeform 2908"/>
            <p:cNvSpPr>
              <a:spLocks/>
            </p:cNvSpPr>
            <p:nvPr/>
          </p:nvSpPr>
          <p:spPr bwMode="auto">
            <a:xfrm>
              <a:off x="2738438" y="4019551"/>
              <a:ext cx="271463" cy="427038"/>
            </a:xfrm>
            <a:custGeom>
              <a:avLst/>
              <a:gdLst>
                <a:gd name="T0" fmla="*/ 682 w 757"/>
                <a:gd name="T1" fmla="*/ 703 h 1191"/>
                <a:gd name="T2" fmla="*/ 743 w 757"/>
                <a:gd name="T3" fmla="*/ 773 h 1191"/>
                <a:gd name="T4" fmla="*/ 741 w 757"/>
                <a:gd name="T5" fmla="*/ 834 h 1191"/>
                <a:gd name="T6" fmla="*/ 739 w 757"/>
                <a:gd name="T7" fmla="*/ 889 h 1191"/>
                <a:gd name="T8" fmla="*/ 729 w 757"/>
                <a:gd name="T9" fmla="*/ 942 h 1191"/>
                <a:gd name="T10" fmla="*/ 722 w 757"/>
                <a:gd name="T11" fmla="*/ 992 h 1191"/>
                <a:gd name="T12" fmla="*/ 744 w 757"/>
                <a:gd name="T13" fmla="*/ 1052 h 1191"/>
                <a:gd name="T14" fmla="*/ 715 w 757"/>
                <a:gd name="T15" fmla="*/ 1103 h 1191"/>
                <a:gd name="T16" fmla="*/ 698 w 757"/>
                <a:gd name="T17" fmla="*/ 1145 h 1191"/>
                <a:gd name="T18" fmla="*/ 679 w 757"/>
                <a:gd name="T19" fmla="*/ 1185 h 1191"/>
                <a:gd name="T20" fmla="*/ 635 w 757"/>
                <a:gd name="T21" fmla="*/ 1176 h 1191"/>
                <a:gd name="T22" fmla="*/ 597 w 757"/>
                <a:gd name="T23" fmla="*/ 1147 h 1191"/>
                <a:gd name="T24" fmla="*/ 566 w 757"/>
                <a:gd name="T25" fmla="*/ 1111 h 1191"/>
                <a:gd name="T26" fmla="*/ 521 w 757"/>
                <a:gd name="T27" fmla="*/ 1079 h 1191"/>
                <a:gd name="T28" fmla="*/ 470 w 757"/>
                <a:gd name="T29" fmla="*/ 1054 h 1191"/>
                <a:gd name="T30" fmla="*/ 419 w 757"/>
                <a:gd name="T31" fmla="*/ 1025 h 1191"/>
                <a:gd name="T32" fmla="*/ 377 w 757"/>
                <a:gd name="T33" fmla="*/ 1000 h 1191"/>
                <a:gd name="T34" fmla="*/ 336 w 757"/>
                <a:gd name="T35" fmla="*/ 958 h 1191"/>
                <a:gd name="T36" fmla="*/ 300 w 757"/>
                <a:gd name="T37" fmla="*/ 913 h 1191"/>
                <a:gd name="T38" fmla="*/ 303 w 757"/>
                <a:gd name="T39" fmla="*/ 861 h 1191"/>
                <a:gd name="T40" fmla="*/ 273 w 757"/>
                <a:gd name="T41" fmla="*/ 810 h 1191"/>
                <a:gd name="T42" fmla="*/ 245 w 757"/>
                <a:gd name="T43" fmla="*/ 754 h 1191"/>
                <a:gd name="T44" fmla="*/ 217 w 757"/>
                <a:gd name="T45" fmla="*/ 705 h 1191"/>
                <a:gd name="T46" fmla="*/ 188 w 757"/>
                <a:gd name="T47" fmla="*/ 654 h 1191"/>
                <a:gd name="T48" fmla="*/ 169 w 757"/>
                <a:gd name="T49" fmla="*/ 599 h 1191"/>
                <a:gd name="T50" fmla="*/ 149 w 757"/>
                <a:gd name="T51" fmla="*/ 549 h 1191"/>
                <a:gd name="T52" fmla="*/ 113 w 757"/>
                <a:gd name="T53" fmla="*/ 499 h 1191"/>
                <a:gd name="T54" fmla="*/ 84 w 757"/>
                <a:gd name="T55" fmla="*/ 443 h 1191"/>
                <a:gd name="T56" fmla="*/ 24 w 757"/>
                <a:gd name="T57" fmla="*/ 398 h 1191"/>
                <a:gd name="T58" fmla="*/ 23 w 757"/>
                <a:gd name="T59" fmla="*/ 353 h 1191"/>
                <a:gd name="T60" fmla="*/ 1 w 757"/>
                <a:gd name="T61" fmla="*/ 304 h 1191"/>
                <a:gd name="T62" fmla="*/ 22 w 757"/>
                <a:gd name="T63" fmla="*/ 251 h 1191"/>
                <a:gd name="T64" fmla="*/ 64 w 757"/>
                <a:gd name="T65" fmla="*/ 219 h 1191"/>
                <a:gd name="T66" fmla="*/ 50 w 757"/>
                <a:gd name="T67" fmla="*/ 255 h 1191"/>
                <a:gd name="T68" fmla="*/ 81 w 757"/>
                <a:gd name="T69" fmla="*/ 281 h 1191"/>
                <a:gd name="T70" fmla="*/ 116 w 757"/>
                <a:gd name="T71" fmla="*/ 312 h 1191"/>
                <a:gd name="T72" fmla="*/ 156 w 757"/>
                <a:gd name="T73" fmla="*/ 293 h 1191"/>
                <a:gd name="T74" fmla="*/ 176 w 757"/>
                <a:gd name="T75" fmla="*/ 232 h 1191"/>
                <a:gd name="T76" fmla="*/ 208 w 757"/>
                <a:gd name="T77" fmla="*/ 191 h 1191"/>
                <a:gd name="T78" fmla="*/ 315 w 757"/>
                <a:gd name="T79" fmla="*/ 135 h 1191"/>
                <a:gd name="T80" fmla="*/ 361 w 757"/>
                <a:gd name="T81" fmla="*/ 38 h 1191"/>
                <a:gd name="T82" fmla="*/ 360 w 757"/>
                <a:gd name="T83" fmla="*/ 4 h 1191"/>
                <a:gd name="T84" fmla="*/ 406 w 757"/>
                <a:gd name="T85" fmla="*/ 29 h 1191"/>
                <a:gd name="T86" fmla="*/ 440 w 757"/>
                <a:gd name="T87" fmla="*/ 69 h 1191"/>
                <a:gd name="T88" fmla="*/ 470 w 757"/>
                <a:gd name="T89" fmla="*/ 112 h 1191"/>
                <a:gd name="T90" fmla="*/ 498 w 757"/>
                <a:gd name="T91" fmla="*/ 151 h 1191"/>
                <a:gd name="T92" fmla="*/ 551 w 757"/>
                <a:gd name="T93" fmla="*/ 153 h 1191"/>
                <a:gd name="T94" fmla="*/ 599 w 757"/>
                <a:gd name="T95" fmla="*/ 151 h 1191"/>
                <a:gd name="T96" fmla="*/ 648 w 757"/>
                <a:gd name="T97" fmla="*/ 157 h 1191"/>
                <a:gd name="T98" fmla="*/ 642 w 757"/>
                <a:gd name="T99" fmla="*/ 245 h 1191"/>
                <a:gd name="T100" fmla="*/ 681 w 757"/>
                <a:gd name="T101" fmla="*/ 272 h 1191"/>
                <a:gd name="T102" fmla="*/ 629 w 757"/>
                <a:gd name="T103" fmla="*/ 268 h 1191"/>
                <a:gd name="T104" fmla="*/ 580 w 757"/>
                <a:gd name="T105" fmla="*/ 288 h 1191"/>
                <a:gd name="T106" fmla="*/ 533 w 757"/>
                <a:gd name="T107" fmla="*/ 314 h 1191"/>
                <a:gd name="T108" fmla="*/ 501 w 757"/>
                <a:gd name="T109" fmla="*/ 357 h 1191"/>
                <a:gd name="T110" fmla="*/ 488 w 757"/>
                <a:gd name="T111" fmla="*/ 415 h 1191"/>
                <a:gd name="T112" fmla="*/ 450 w 757"/>
                <a:gd name="T113" fmla="*/ 456 h 1191"/>
                <a:gd name="T114" fmla="*/ 446 w 757"/>
                <a:gd name="T115" fmla="*/ 492 h 1191"/>
                <a:gd name="T116" fmla="*/ 472 w 757"/>
                <a:gd name="T117" fmla="*/ 540 h 1191"/>
                <a:gd name="T118" fmla="*/ 498 w 757"/>
                <a:gd name="T119" fmla="*/ 589 h 1191"/>
                <a:gd name="T120" fmla="*/ 543 w 757"/>
                <a:gd name="T121" fmla="*/ 623 h 1191"/>
                <a:gd name="T122" fmla="*/ 625 w 757"/>
                <a:gd name="T123" fmla="*/ 623 h 1191"/>
                <a:gd name="T124" fmla="*/ 641 w 757"/>
                <a:gd name="T125" fmla="*/ 64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7" h="1191">
                  <a:moveTo>
                    <a:pt x="641" y="691"/>
                  </a:moveTo>
                  <a:lnTo>
                    <a:pt x="649" y="705"/>
                  </a:lnTo>
                  <a:lnTo>
                    <a:pt x="659" y="712"/>
                  </a:lnTo>
                  <a:lnTo>
                    <a:pt x="671" y="708"/>
                  </a:lnTo>
                  <a:lnTo>
                    <a:pt x="682" y="703"/>
                  </a:lnTo>
                  <a:lnTo>
                    <a:pt x="693" y="705"/>
                  </a:lnTo>
                  <a:lnTo>
                    <a:pt x="704" y="705"/>
                  </a:lnTo>
                  <a:lnTo>
                    <a:pt x="718" y="730"/>
                  </a:lnTo>
                  <a:lnTo>
                    <a:pt x="736" y="761"/>
                  </a:lnTo>
                  <a:lnTo>
                    <a:pt x="743" y="773"/>
                  </a:lnTo>
                  <a:lnTo>
                    <a:pt x="757" y="806"/>
                  </a:lnTo>
                  <a:lnTo>
                    <a:pt x="757" y="806"/>
                  </a:lnTo>
                  <a:lnTo>
                    <a:pt x="754" y="817"/>
                  </a:lnTo>
                  <a:lnTo>
                    <a:pt x="745" y="823"/>
                  </a:lnTo>
                  <a:lnTo>
                    <a:pt x="741" y="834"/>
                  </a:lnTo>
                  <a:lnTo>
                    <a:pt x="741" y="840"/>
                  </a:lnTo>
                  <a:lnTo>
                    <a:pt x="740" y="851"/>
                  </a:lnTo>
                  <a:lnTo>
                    <a:pt x="742" y="863"/>
                  </a:lnTo>
                  <a:lnTo>
                    <a:pt x="740" y="876"/>
                  </a:lnTo>
                  <a:lnTo>
                    <a:pt x="739" y="889"/>
                  </a:lnTo>
                  <a:lnTo>
                    <a:pt x="740" y="903"/>
                  </a:lnTo>
                  <a:lnTo>
                    <a:pt x="747" y="912"/>
                  </a:lnTo>
                  <a:lnTo>
                    <a:pt x="739" y="921"/>
                  </a:lnTo>
                  <a:lnTo>
                    <a:pt x="734" y="932"/>
                  </a:lnTo>
                  <a:lnTo>
                    <a:pt x="729" y="942"/>
                  </a:lnTo>
                  <a:lnTo>
                    <a:pt x="723" y="953"/>
                  </a:lnTo>
                  <a:lnTo>
                    <a:pt x="717" y="963"/>
                  </a:lnTo>
                  <a:lnTo>
                    <a:pt x="721" y="977"/>
                  </a:lnTo>
                  <a:lnTo>
                    <a:pt x="730" y="984"/>
                  </a:lnTo>
                  <a:lnTo>
                    <a:pt x="722" y="992"/>
                  </a:lnTo>
                  <a:lnTo>
                    <a:pt x="716" y="1004"/>
                  </a:lnTo>
                  <a:lnTo>
                    <a:pt x="720" y="1031"/>
                  </a:lnTo>
                  <a:lnTo>
                    <a:pt x="723" y="1043"/>
                  </a:lnTo>
                  <a:lnTo>
                    <a:pt x="732" y="1050"/>
                  </a:lnTo>
                  <a:lnTo>
                    <a:pt x="744" y="1052"/>
                  </a:lnTo>
                  <a:lnTo>
                    <a:pt x="739" y="1064"/>
                  </a:lnTo>
                  <a:lnTo>
                    <a:pt x="738" y="1079"/>
                  </a:lnTo>
                  <a:lnTo>
                    <a:pt x="728" y="1084"/>
                  </a:lnTo>
                  <a:lnTo>
                    <a:pt x="722" y="1094"/>
                  </a:lnTo>
                  <a:lnTo>
                    <a:pt x="715" y="1103"/>
                  </a:lnTo>
                  <a:lnTo>
                    <a:pt x="705" y="1112"/>
                  </a:lnTo>
                  <a:lnTo>
                    <a:pt x="700" y="1120"/>
                  </a:lnTo>
                  <a:lnTo>
                    <a:pt x="710" y="1126"/>
                  </a:lnTo>
                  <a:lnTo>
                    <a:pt x="710" y="1135"/>
                  </a:lnTo>
                  <a:lnTo>
                    <a:pt x="698" y="1145"/>
                  </a:lnTo>
                  <a:lnTo>
                    <a:pt x="689" y="1151"/>
                  </a:lnTo>
                  <a:lnTo>
                    <a:pt x="693" y="1164"/>
                  </a:lnTo>
                  <a:lnTo>
                    <a:pt x="693" y="1166"/>
                  </a:lnTo>
                  <a:lnTo>
                    <a:pt x="687" y="1178"/>
                  </a:lnTo>
                  <a:lnTo>
                    <a:pt x="679" y="1185"/>
                  </a:lnTo>
                  <a:lnTo>
                    <a:pt x="667" y="1189"/>
                  </a:lnTo>
                  <a:lnTo>
                    <a:pt x="657" y="1189"/>
                  </a:lnTo>
                  <a:lnTo>
                    <a:pt x="655" y="1191"/>
                  </a:lnTo>
                  <a:lnTo>
                    <a:pt x="646" y="1183"/>
                  </a:lnTo>
                  <a:lnTo>
                    <a:pt x="635" y="1176"/>
                  </a:lnTo>
                  <a:lnTo>
                    <a:pt x="627" y="1169"/>
                  </a:lnTo>
                  <a:lnTo>
                    <a:pt x="619" y="1160"/>
                  </a:lnTo>
                  <a:lnTo>
                    <a:pt x="608" y="1155"/>
                  </a:lnTo>
                  <a:lnTo>
                    <a:pt x="607" y="1153"/>
                  </a:lnTo>
                  <a:lnTo>
                    <a:pt x="597" y="1147"/>
                  </a:lnTo>
                  <a:lnTo>
                    <a:pt x="596" y="1135"/>
                  </a:lnTo>
                  <a:lnTo>
                    <a:pt x="591" y="1124"/>
                  </a:lnTo>
                  <a:lnTo>
                    <a:pt x="589" y="1121"/>
                  </a:lnTo>
                  <a:lnTo>
                    <a:pt x="576" y="1115"/>
                  </a:lnTo>
                  <a:lnTo>
                    <a:pt x="566" y="1111"/>
                  </a:lnTo>
                  <a:lnTo>
                    <a:pt x="557" y="1104"/>
                  </a:lnTo>
                  <a:lnTo>
                    <a:pt x="548" y="1098"/>
                  </a:lnTo>
                  <a:lnTo>
                    <a:pt x="540" y="1090"/>
                  </a:lnTo>
                  <a:lnTo>
                    <a:pt x="531" y="1082"/>
                  </a:lnTo>
                  <a:lnTo>
                    <a:pt x="521" y="1079"/>
                  </a:lnTo>
                  <a:lnTo>
                    <a:pt x="510" y="1076"/>
                  </a:lnTo>
                  <a:lnTo>
                    <a:pt x="500" y="1069"/>
                  </a:lnTo>
                  <a:lnTo>
                    <a:pt x="491" y="1064"/>
                  </a:lnTo>
                  <a:lnTo>
                    <a:pt x="480" y="1062"/>
                  </a:lnTo>
                  <a:lnTo>
                    <a:pt x="470" y="1054"/>
                  </a:lnTo>
                  <a:lnTo>
                    <a:pt x="459" y="1050"/>
                  </a:lnTo>
                  <a:lnTo>
                    <a:pt x="448" y="1046"/>
                  </a:lnTo>
                  <a:lnTo>
                    <a:pt x="440" y="1039"/>
                  </a:lnTo>
                  <a:lnTo>
                    <a:pt x="429" y="1030"/>
                  </a:lnTo>
                  <a:lnTo>
                    <a:pt x="419" y="1025"/>
                  </a:lnTo>
                  <a:lnTo>
                    <a:pt x="410" y="1019"/>
                  </a:lnTo>
                  <a:lnTo>
                    <a:pt x="399" y="1013"/>
                  </a:lnTo>
                  <a:lnTo>
                    <a:pt x="390" y="1008"/>
                  </a:lnTo>
                  <a:lnTo>
                    <a:pt x="380" y="1003"/>
                  </a:lnTo>
                  <a:lnTo>
                    <a:pt x="377" y="1000"/>
                  </a:lnTo>
                  <a:lnTo>
                    <a:pt x="367" y="995"/>
                  </a:lnTo>
                  <a:lnTo>
                    <a:pt x="362" y="982"/>
                  </a:lnTo>
                  <a:lnTo>
                    <a:pt x="353" y="975"/>
                  </a:lnTo>
                  <a:lnTo>
                    <a:pt x="347" y="964"/>
                  </a:lnTo>
                  <a:lnTo>
                    <a:pt x="336" y="958"/>
                  </a:lnTo>
                  <a:lnTo>
                    <a:pt x="326" y="951"/>
                  </a:lnTo>
                  <a:lnTo>
                    <a:pt x="320" y="941"/>
                  </a:lnTo>
                  <a:lnTo>
                    <a:pt x="314" y="931"/>
                  </a:lnTo>
                  <a:lnTo>
                    <a:pt x="309" y="920"/>
                  </a:lnTo>
                  <a:lnTo>
                    <a:pt x="300" y="913"/>
                  </a:lnTo>
                  <a:lnTo>
                    <a:pt x="300" y="900"/>
                  </a:lnTo>
                  <a:lnTo>
                    <a:pt x="304" y="887"/>
                  </a:lnTo>
                  <a:lnTo>
                    <a:pt x="306" y="873"/>
                  </a:lnTo>
                  <a:lnTo>
                    <a:pt x="303" y="862"/>
                  </a:lnTo>
                  <a:lnTo>
                    <a:pt x="303" y="861"/>
                  </a:lnTo>
                  <a:lnTo>
                    <a:pt x="296" y="851"/>
                  </a:lnTo>
                  <a:lnTo>
                    <a:pt x="288" y="842"/>
                  </a:lnTo>
                  <a:lnTo>
                    <a:pt x="286" y="830"/>
                  </a:lnTo>
                  <a:lnTo>
                    <a:pt x="279" y="820"/>
                  </a:lnTo>
                  <a:lnTo>
                    <a:pt x="273" y="810"/>
                  </a:lnTo>
                  <a:lnTo>
                    <a:pt x="270" y="799"/>
                  </a:lnTo>
                  <a:lnTo>
                    <a:pt x="261" y="790"/>
                  </a:lnTo>
                  <a:lnTo>
                    <a:pt x="253" y="780"/>
                  </a:lnTo>
                  <a:lnTo>
                    <a:pt x="248" y="767"/>
                  </a:lnTo>
                  <a:lnTo>
                    <a:pt x="245" y="754"/>
                  </a:lnTo>
                  <a:lnTo>
                    <a:pt x="239" y="743"/>
                  </a:lnTo>
                  <a:lnTo>
                    <a:pt x="230" y="735"/>
                  </a:lnTo>
                  <a:lnTo>
                    <a:pt x="219" y="729"/>
                  </a:lnTo>
                  <a:lnTo>
                    <a:pt x="219" y="717"/>
                  </a:lnTo>
                  <a:lnTo>
                    <a:pt x="217" y="705"/>
                  </a:lnTo>
                  <a:lnTo>
                    <a:pt x="211" y="694"/>
                  </a:lnTo>
                  <a:lnTo>
                    <a:pt x="205" y="685"/>
                  </a:lnTo>
                  <a:lnTo>
                    <a:pt x="199" y="676"/>
                  </a:lnTo>
                  <a:lnTo>
                    <a:pt x="193" y="665"/>
                  </a:lnTo>
                  <a:lnTo>
                    <a:pt x="188" y="654"/>
                  </a:lnTo>
                  <a:lnTo>
                    <a:pt x="185" y="643"/>
                  </a:lnTo>
                  <a:lnTo>
                    <a:pt x="183" y="631"/>
                  </a:lnTo>
                  <a:lnTo>
                    <a:pt x="177" y="621"/>
                  </a:lnTo>
                  <a:lnTo>
                    <a:pt x="173" y="610"/>
                  </a:lnTo>
                  <a:lnTo>
                    <a:pt x="169" y="599"/>
                  </a:lnTo>
                  <a:lnTo>
                    <a:pt x="161" y="591"/>
                  </a:lnTo>
                  <a:lnTo>
                    <a:pt x="159" y="579"/>
                  </a:lnTo>
                  <a:lnTo>
                    <a:pt x="158" y="574"/>
                  </a:lnTo>
                  <a:lnTo>
                    <a:pt x="151" y="563"/>
                  </a:lnTo>
                  <a:lnTo>
                    <a:pt x="149" y="549"/>
                  </a:lnTo>
                  <a:lnTo>
                    <a:pt x="141" y="541"/>
                  </a:lnTo>
                  <a:lnTo>
                    <a:pt x="138" y="529"/>
                  </a:lnTo>
                  <a:lnTo>
                    <a:pt x="130" y="520"/>
                  </a:lnTo>
                  <a:lnTo>
                    <a:pt x="119" y="509"/>
                  </a:lnTo>
                  <a:lnTo>
                    <a:pt x="113" y="499"/>
                  </a:lnTo>
                  <a:lnTo>
                    <a:pt x="106" y="484"/>
                  </a:lnTo>
                  <a:lnTo>
                    <a:pt x="103" y="473"/>
                  </a:lnTo>
                  <a:lnTo>
                    <a:pt x="98" y="463"/>
                  </a:lnTo>
                  <a:lnTo>
                    <a:pt x="93" y="452"/>
                  </a:lnTo>
                  <a:lnTo>
                    <a:pt x="84" y="443"/>
                  </a:lnTo>
                  <a:lnTo>
                    <a:pt x="78" y="432"/>
                  </a:lnTo>
                  <a:lnTo>
                    <a:pt x="63" y="421"/>
                  </a:lnTo>
                  <a:lnTo>
                    <a:pt x="50" y="414"/>
                  </a:lnTo>
                  <a:lnTo>
                    <a:pt x="35" y="406"/>
                  </a:lnTo>
                  <a:lnTo>
                    <a:pt x="24" y="398"/>
                  </a:lnTo>
                  <a:lnTo>
                    <a:pt x="13" y="391"/>
                  </a:lnTo>
                  <a:lnTo>
                    <a:pt x="8" y="379"/>
                  </a:lnTo>
                  <a:lnTo>
                    <a:pt x="19" y="374"/>
                  </a:lnTo>
                  <a:lnTo>
                    <a:pt x="26" y="364"/>
                  </a:lnTo>
                  <a:lnTo>
                    <a:pt x="23" y="353"/>
                  </a:lnTo>
                  <a:lnTo>
                    <a:pt x="14" y="341"/>
                  </a:lnTo>
                  <a:lnTo>
                    <a:pt x="5" y="334"/>
                  </a:lnTo>
                  <a:lnTo>
                    <a:pt x="12" y="324"/>
                  </a:lnTo>
                  <a:lnTo>
                    <a:pt x="8" y="313"/>
                  </a:lnTo>
                  <a:lnTo>
                    <a:pt x="1" y="304"/>
                  </a:lnTo>
                  <a:lnTo>
                    <a:pt x="0" y="292"/>
                  </a:lnTo>
                  <a:lnTo>
                    <a:pt x="2" y="280"/>
                  </a:lnTo>
                  <a:lnTo>
                    <a:pt x="7" y="269"/>
                  </a:lnTo>
                  <a:lnTo>
                    <a:pt x="14" y="262"/>
                  </a:lnTo>
                  <a:lnTo>
                    <a:pt x="22" y="251"/>
                  </a:lnTo>
                  <a:lnTo>
                    <a:pt x="30" y="239"/>
                  </a:lnTo>
                  <a:lnTo>
                    <a:pt x="40" y="233"/>
                  </a:lnTo>
                  <a:lnTo>
                    <a:pt x="46" y="224"/>
                  </a:lnTo>
                  <a:lnTo>
                    <a:pt x="57" y="220"/>
                  </a:lnTo>
                  <a:lnTo>
                    <a:pt x="64" y="219"/>
                  </a:lnTo>
                  <a:lnTo>
                    <a:pt x="65" y="231"/>
                  </a:lnTo>
                  <a:lnTo>
                    <a:pt x="67" y="243"/>
                  </a:lnTo>
                  <a:lnTo>
                    <a:pt x="67" y="248"/>
                  </a:lnTo>
                  <a:lnTo>
                    <a:pt x="60" y="256"/>
                  </a:lnTo>
                  <a:lnTo>
                    <a:pt x="50" y="255"/>
                  </a:lnTo>
                  <a:lnTo>
                    <a:pt x="50" y="268"/>
                  </a:lnTo>
                  <a:lnTo>
                    <a:pt x="50" y="281"/>
                  </a:lnTo>
                  <a:lnTo>
                    <a:pt x="61" y="281"/>
                  </a:lnTo>
                  <a:lnTo>
                    <a:pt x="70" y="274"/>
                  </a:lnTo>
                  <a:lnTo>
                    <a:pt x="81" y="281"/>
                  </a:lnTo>
                  <a:lnTo>
                    <a:pt x="90" y="287"/>
                  </a:lnTo>
                  <a:lnTo>
                    <a:pt x="101" y="285"/>
                  </a:lnTo>
                  <a:lnTo>
                    <a:pt x="108" y="295"/>
                  </a:lnTo>
                  <a:lnTo>
                    <a:pt x="111" y="303"/>
                  </a:lnTo>
                  <a:lnTo>
                    <a:pt x="116" y="312"/>
                  </a:lnTo>
                  <a:lnTo>
                    <a:pt x="127" y="317"/>
                  </a:lnTo>
                  <a:lnTo>
                    <a:pt x="137" y="318"/>
                  </a:lnTo>
                  <a:lnTo>
                    <a:pt x="142" y="307"/>
                  </a:lnTo>
                  <a:lnTo>
                    <a:pt x="149" y="298"/>
                  </a:lnTo>
                  <a:lnTo>
                    <a:pt x="156" y="293"/>
                  </a:lnTo>
                  <a:lnTo>
                    <a:pt x="160" y="282"/>
                  </a:lnTo>
                  <a:lnTo>
                    <a:pt x="163" y="271"/>
                  </a:lnTo>
                  <a:lnTo>
                    <a:pt x="166" y="256"/>
                  </a:lnTo>
                  <a:lnTo>
                    <a:pt x="173" y="244"/>
                  </a:lnTo>
                  <a:lnTo>
                    <a:pt x="176" y="232"/>
                  </a:lnTo>
                  <a:lnTo>
                    <a:pt x="179" y="218"/>
                  </a:lnTo>
                  <a:lnTo>
                    <a:pt x="190" y="222"/>
                  </a:lnTo>
                  <a:lnTo>
                    <a:pt x="190" y="210"/>
                  </a:lnTo>
                  <a:lnTo>
                    <a:pt x="197" y="200"/>
                  </a:lnTo>
                  <a:lnTo>
                    <a:pt x="208" y="191"/>
                  </a:lnTo>
                  <a:lnTo>
                    <a:pt x="211" y="189"/>
                  </a:lnTo>
                  <a:lnTo>
                    <a:pt x="259" y="172"/>
                  </a:lnTo>
                  <a:lnTo>
                    <a:pt x="279" y="165"/>
                  </a:lnTo>
                  <a:lnTo>
                    <a:pt x="280" y="165"/>
                  </a:lnTo>
                  <a:lnTo>
                    <a:pt x="315" y="135"/>
                  </a:lnTo>
                  <a:lnTo>
                    <a:pt x="344" y="97"/>
                  </a:lnTo>
                  <a:lnTo>
                    <a:pt x="345" y="97"/>
                  </a:lnTo>
                  <a:lnTo>
                    <a:pt x="360" y="61"/>
                  </a:lnTo>
                  <a:lnTo>
                    <a:pt x="363" y="50"/>
                  </a:lnTo>
                  <a:lnTo>
                    <a:pt x="361" y="38"/>
                  </a:lnTo>
                  <a:lnTo>
                    <a:pt x="357" y="29"/>
                  </a:lnTo>
                  <a:lnTo>
                    <a:pt x="350" y="19"/>
                  </a:lnTo>
                  <a:lnTo>
                    <a:pt x="340" y="14"/>
                  </a:lnTo>
                  <a:lnTo>
                    <a:pt x="349" y="6"/>
                  </a:lnTo>
                  <a:lnTo>
                    <a:pt x="360" y="4"/>
                  </a:lnTo>
                  <a:lnTo>
                    <a:pt x="370" y="0"/>
                  </a:lnTo>
                  <a:lnTo>
                    <a:pt x="379" y="8"/>
                  </a:lnTo>
                  <a:lnTo>
                    <a:pt x="391" y="11"/>
                  </a:lnTo>
                  <a:lnTo>
                    <a:pt x="399" y="21"/>
                  </a:lnTo>
                  <a:lnTo>
                    <a:pt x="406" y="29"/>
                  </a:lnTo>
                  <a:lnTo>
                    <a:pt x="414" y="34"/>
                  </a:lnTo>
                  <a:lnTo>
                    <a:pt x="415" y="45"/>
                  </a:lnTo>
                  <a:lnTo>
                    <a:pt x="421" y="55"/>
                  </a:lnTo>
                  <a:lnTo>
                    <a:pt x="429" y="66"/>
                  </a:lnTo>
                  <a:lnTo>
                    <a:pt x="440" y="69"/>
                  </a:lnTo>
                  <a:lnTo>
                    <a:pt x="446" y="79"/>
                  </a:lnTo>
                  <a:lnTo>
                    <a:pt x="458" y="80"/>
                  </a:lnTo>
                  <a:lnTo>
                    <a:pt x="464" y="89"/>
                  </a:lnTo>
                  <a:lnTo>
                    <a:pt x="468" y="100"/>
                  </a:lnTo>
                  <a:lnTo>
                    <a:pt x="470" y="112"/>
                  </a:lnTo>
                  <a:lnTo>
                    <a:pt x="481" y="114"/>
                  </a:lnTo>
                  <a:lnTo>
                    <a:pt x="491" y="120"/>
                  </a:lnTo>
                  <a:lnTo>
                    <a:pt x="492" y="133"/>
                  </a:lnTo>
                  <a:lnTo>
                    <a:pt x="489" y="145"/>
                  </a:lnTo>
                  <a:lnTo>
                    <a:pt x="498" y="151"/>
                  </a:lnTo>
                  <a:lnTo>
                    <a:pt x="507" y="157"/>
                  </a:lnTo>
                  <a:lnTo>
                    <a:pt x="518" y="157"/>
                  </a:lnTo>
                  <a:lnTo>
                    <a:pt x="529" y="154"/>
                  </a:lnTo>
                  <a:lnTo>
                    <a:pt x="541" y="157"/>
                  </a:lnTo>
                  <a:lnTo>
                    <a:pt x="551" y="153"/>
                  </a:lnTo>
                  <a:lnTo>
                    <a:pt x="562" y="149"/>
                  </a:lnTo>
                  <a:lnTo>
                    <a:pt x="568" y="139"/>
                  </a:lnTo>
                  <a:lnTo>
                    <a:pt x="580" y="139"/>
                  </a:lnTo>
                  <a:lnTo>
                    <a:pt x="588" y="148"/>
                  </a:lnTo>
                  <a:lnTo>
                    <a:pt x="599" y="151"/>
                  </a:lnTo>
                  <a:lnTo>
                    <a:pt x="610" y="148"/>
                  </a:lnTo>
                  <a:lnTo>
                    <a:pt x="619" y="140"/>
                  </a:lnTo>
                  <a:lnTo>
                    <a:pt x="629" y="145"/>
                  </a:lnTo>
                  <a:lnTo>
                    <a:pt x="639" y="150"/>
                  </a:lnTo>
                  <a:lnTo>
                    <a:pt x="648" y="157"/>
                  </a:lnTo>
                  <a:lnTo>
                    <a:pt x="660" y="159"/>
                  </a:lnTo>
                  <a:lnTo>
                    <a:pt x="666" y="169"/>
                  </a:lnTo>
                  <a:lnTo>
                    <a:pt x="675" y="175"/>
                  </a:lnTo>
                  <a:lnTo>
                    <a:pt x="632" y="250"/>
                  </a:lnTo>
                  <a:lnTo>
                    <a:pt x="642" y="245"/>
                  </a:lnTo>
                  <a:lnTo>
                    <a:pt x="656" y="243"/>
                  </a:lnTo>
                  <a:lnTo>
                    <a:pt x="667" y="248"/>
                  </a:lnTo>
                  <a:lnTo>
                    <a:pt x="672" y="258"/>
                  </a:lnTo>
                  <a:lnTo>
                    <a:pt x="680" y="267"/>
                  </a:lnTo>
                  <a:lnTo>
                    <a:pt x="681" y="272"/>
                  </a:lnTo>
                  <a:lnTo>
                    <a:pt x="670" y="273"/>
                  </a:lnTo>
                  <a:lnTo>
                    <a:pt x="659" y="271"/>
                  </a:lnTo>
                  <a:lnTo>
                    <a:pt x="650" y="266"/>
                  </a:lnTo>
                  <a:lnTo>
                    <a:pt x="639" y="263"/>
                  </a:lnTo>
                  <a:lnTo>
                    <a:pt x="629" y="268"/>
                  </a:lnTo>
                  <a:lnTo>
                    <a:pt x="623" y="278"/>
                  </a:lnTo>
                  <a:lnTo>
                    <a:pt x="611" y="279"/>
                  </a:lnTo>
                  <a:lnTo>
                    <a:pt x="601" y="283"/>
                  </a:lnTo>
                  <a:lnTo>
                    <a:pt x="590" y="283"/>
                  </a:lnTo>
                  <a:lnTo>
                    <a:pt x="580" y="288"/>
                  </a:lnTo>
                  <a:lnTo>
                    <a:pt x="569" y="287"/>
                  </a:lnTo>
                  <a:lnTo>
                    <a:pt x="560" y="295"/>
                  </a:lnTo>
                  <a:lnTo>
                    <a:pt x="551" y="302"/>
                  </a:lnTo>
                  <a:lnTo>
                    <a:pt x="540" y="305"/>
                  </a:lnTo>
                  <a:lnTo>
                    <a:pt x="533" y="314"/>
                  </a:lnTo>
                  <a:lnTo>
                    <a:pt x="523" y="319"/>
                  </a:lnTo>
                  <a:lnTo>
                    <a:pt x="512" y="324"/>
                  </a:lnTo>
                  <a:lnTo>
                    <a:pt x="505" y="334"/>
                  </a:lnTo>
                  <a:lnTo>
                    <a:pt x="502" y="345"/>
                  </a:lnTo>
                  <a:lnTo>
                    <a:pt x="501" y="357"/>
                  </a:lnTo>
                  <a:lnTo>
                    <a:pt x="497" y="368"/>
                  </a:lnTo>
                  <a:lnTo>
                    <a:pt x="490" y="379"/>
                  </a:lnTo>
                  <a:lnTo>
                    <a:pt x="487" y="390"/>
                  </a:lnTo>
                  <a:lnTo>
                    <a:pt x="489" y="403"/>
                  </a:lnTo>
                  <a:lnTo>
                    <a:pt x="488" y="415"/>
                  </a:lnTo>
                  <a:lnTo>
                    <a:pt x="478" y="420"/>
                  </a:lnTo>
                  <a:lnTo>
                    <a:pt x="469" y="427"/>
                  </a:lnTo>
                  <a:lnTo>
                    <a:pt x="459" y="435"/>
                  </a:lnTo>
                  <a:lnTo>
                    <a:pt x="452" y="447"/>
                  </a:lnTo>
                  <a:lnTo>
                    <a:pt x="450" y="456"/>
                  </a:lnTo>
                  <a:lnTo>
                    <a:pt x="455" y="466"/>
                  </a:lnTo>
                  <a:lnTo>
                    <a:pt x="446" y="473"/>
                  </a:lnTo>
                  <a:lnTo>
                    <a:pt x="440" y="483"/>
                  </a:lnTo>
                  <a:lnTo>
                    <a:pt x="439" y="483"/>
                  </a:lnTo>
                  <a:lnTo>
                    <a:pt x="446" y="492"/>
                  </a:lnTo>
                  <a:lnTo>
                    <a:pt x="456" y="499"/>
                  </a:lnTo>
                  <a:lnTo>
                    <a:pt x="452" y="510"/>
                  </a:lnTo>
                  <a:lnTo>
                    <a:pt x="460" y="518"/>
                  </a:lnTo>
                  <a:lnTo>
                    <a:pt x="465" y="530"/>
                  </a:lnTo>
                  <a:lnTo>
                    <a:pt x="472" y="540"/>
                  </a:lnTo>
                  <a:lnTo>
                    <a:pt x="477" y="551"/>
                  </a:lnTo>
                  <a:lnTo>
                    <a:pt x="487" y="558"/>
                  </a:lnTo>
                  <a:lnTo>
                    <a:pt x="493" y="568"/>
                  </a:lnTo>
                  <a:lnTo>
                    <a:pt x="501" y="577"/>
                  </a:lnTo>
                  <a:lnTo>
                    <a:pt x="498" y="589"/>
                  </a:lnTo>
                  <a:lnTo>
                    <a:pt x="491" y="599"/>
                  </a:lnTo>
                  <a:lnTo>
                    <a:pt x="514" y="605"/>
                  </a:lnTo>
                  <a:lnTo>
                    <a:pt x="526" y="609"/>
                  </a:lnTo>
                  <a:lnTo>
                    <a:pt x="538" y="612"/>
                  </a:lnTo>
                  <a:lnTo>
                    <a:pt x="543" y="623"/>
                  </a:lnTo>
                  <a:lnTo>
                    <a:pt x="548" y="634"/>
                  </a:lnTo>
                  <a:lnTo>
                    <a:pt x="596" y="643"/>
                  </a:lnTo>
                  <a:lnTo>
                    <a:pt x="607" y="639"/>
                  </a:lnTo>
                  <a:lnTo>
                    <a:pt x="615" y="631"/>
                  </a:lnTo>
                  <a:lnTo>
                    <a:pt x="625" y="623"/>
                  </a:lnTo>
                  <a:lnTo>
                    <a:pt x="634" y="615"/>
                  </a:lnTo>
                  <a:lnTo>
                    <a:pt x="644" y="607"/>
                  </a:lnTo>
                  <a:lnTo>
                    <a:pt x="643" y="619"/>
                  </a:lnTo>
                  <a:lnTo>
                    <a:pt x="641" y="631"/>
                  </a:lnTo>
                  <a:lnTo>
                    <a:pt x="641" y="640"/>
                  </a:lnTo>
                  <a:lnTo>
                    <a:pt x="641" y="69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89" name="Freeform 2909"/>
            <p:cNvSpPr>
              <a:spLocks/>
            </p:cNvSpPr>
            <p:nvPr/>
          </p:nvSpPr>
          <p:spPr bwMode="auto">
            <a:xfrm>
              <a:off x="7073901" y="3740151"/>
              <a:ext cx="3175" cy="7938"/>
            </a:xfrm>
            <a:custGeom>
              <a:avLst/>
              <a:gdLst>
                <a:gd name="T0" fmla="*/ 0 w 9"/>
                <a:gd name="T1" fmla="*/ 0 h 19"/>
                <a:gd name="T2" fmla="*/ 9 w 9"/>
                <a:gd name="T3" fmla="*/ 7 h 19"/>
                <a:gd name="T4" fmla="*/ 7 w 9"/>
                <a:gd name="T5" fmla="*/ 19 h 19"/>
                <a:gd name="T6" fmla="*/ 0 w 9"/>
                <a:gd name="T7" fmla="*/ 9 h 19"/>
                <a:gd name="T8" fmla="*/ 0 w 9"/>
                <a:gd name="T9" fmla="*/ 0 h 19"/>
              </a:gdLst>
              <a:ahLst/>
              <a:cxnLst>
                <a:cxn ang="0">
                  <a:pos x="T0" y="T1"/>
                </a:cxn>
                <a:cxn ang="0">
                  <a:pos x="T2" y="T3"/>
                </a:cxn>
                <a:cxn ang="0">
                  <a:pos x="T4" y="T5"/>
                </a:cxn>
                <a:cxn ang="0">
                  <a:pos x="T6" y="T7"/>
                </a:cxn>
                <a:cxn ang="0">
                  <a:pos x="T8" y="T9"/>
                </a:cxn>
              </a:cxnLst>
              <a:rect l="0" t="0" r="r" b="b"/>
              <a:pathLst>
                <a:path w="9" h="19">
                  <a:moveTo>
                    <a:pt x="0" y="0"/>
                  </a:moveTo>
                  <a:lnTo>
                    <a:pt x="9" y="7"/>
                  </a:lnTo>
                  <a:lnTo>
                    <a:pt x="7" y="19"/>
                  </a:lnTo>
                  <a:lnTo>
                    <a:pt x="0" y="9"/>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0" name="Freeform 2910"/>
            <p:cNvSpPr>
              <a:spLocks/>
            </p:cNvSpPr>
            <p:nvPr/>
          </p:nvSpPr>
          <p:spPr bwMode="auto">
            <a:xfrm>
              <a:off x="7119938" y="3725863"/>
              <a:ext cx="1588" cy="12700"/>
            </a:xfrm>
            <a:custGeom>
              <a:avLst/>
              <a:gdLst>
                <a:gd name="T0" fmla="*/ 3 w 8"/>
                <a:gd name="T1" fmla="*/ 34 h 34"/>
                <a:gd name="T2" fmla="*/ 0 w 8"/>
                <a:gd name="T3" fmla="*/ 23 h 34"/>
                <a:gd name="T4" fmla="*/ 2 w 8"/>
                <a:gd name="T5" fmla="*/ 11 h 34"/>
                <a:gd name="T6" fmla="*/ 6 w 8"/>
                <a:gd name="T7" fmla="*/ 0 h 34"/>
                <a:gd name="T8" fmla="*/ 8 w 8"/>
                <a:gd name="T9" fmla="*/ 14 h 34"/>
                <a:gd name="T10" fmla="*/ 5 w 8"/>
                <a:gd name="T11" fmla="*/ 26 h 34"/>
                <a:gd name="T12" fmla="*/ 3 w 8"/>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8" h="34">
                  <a:moveTo>
                    <a:pt x="3" y="34"/>
                  </a:moveTo>
                  <a:lnTo>
                    <a:pt x="0" y="23"/>
                  </a:lnTo>
                  <a:lnTo>
                    <a:pt x="2" y="11"/>
                  </a:lnTo>
                  <a:lnTo>
                    <a:pt x="6" y="0"/>
                  </a:lnTo>
                  <a:lnTo>
                    <a:pt x="8" y="14"/>
                  </a:lnTo>
                  <a:lnTo>
                    <a:pt x="5" y="26"/>
                  </a:lnTo>
                  <a:lnTo>
                    <a:pt x="3" y="3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1" name="Freeform 2911"/>
            <p:cNvSpPr>
              <a:spLocks/>
            </p:cNvSpPr>
            <p:nvPr/>
          </p:nvSpPr>
          <p:spPr bwMode="auto">
            <a:xfrm>
              <a:off x="7116763" y="3575051"/>
              <a:ext cx="1588" cy="4763"/>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2" name="Freeform 2912"/>
            <p:cNvSpPr>
              <a:spLocks/>
            </p:cNvSpPr>
            <p:nvPr/>
          </p:nvSpPr>
          <p:spPr bwMode="auto">
            <a:xfrm>
              <a:off x="7115176" y="3668713"/>
              <a:ext cx="4763" cy="9525"/>
            </a:xfrm>
            <a:custGeom>
              <a:avLst/>
              <a:gdLst>
                <a:gd name="T0" fmla="*/ 8 w 12"/>
                <a:gd name="T1" fmla="*/ 27 h 27"/>
                <a:gd name="T2" fmla="*/ 5 w 12"/>
                <a:gd name="T3" fmla="*/ 14 h 27"/>
                <a:gd name="T4" fmla="*/ 0 w 12"/>
                <a:gd name="T5" fmla="*/ 4 h 27"/>
                <a:gd name="T6" fmla="*/ 11 w 12"/>
                <a:gd name="T7" fmla="*/ 0 h 27"/>
                <a:gd name="T8" fmla="*/ 11 w 12"/>
                <a:gd name="T9" fmla="*/ 13 h 27"/>
                <a:gd name="T10" fmla="*/ 12 w 12"/>
                <a:gd name="T11" fmla="*/ 24 h 27"/>
                <a:gd name="T12" fmla="*/ 8 w 12"/>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8" y="27"/>
                  </a:moveTo>
                  <a:lnTo>
                    <a:pt x="5" y="14"/>
                  </a:lnTo>
                  <a:lnTo>
                    <a:pt x="0" y="4"/>
                  </a:lnTo>
                  <a:lnTo>
                    <a:pt x="11" y="0"/>
                  </a:lnTo>
                  <a:lnTo>
                    <a:pt x="11" y="13"/>
                  </a:lnTo>
                  <a:lnTo>
                    <a:pt x="12" y="24"/>
                  </a:lnTo>
                  <a:lnTo>
                    <a:pt x="8" y="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3" name="Freeform 2913"/>
            <p:cNvSpPr>
              <a:spLocks/>
            </p:cNvSpPr>
            <p:nvPr/>
          </p:nvSpPr>
          <p:spPr bwMode="auto">
            <a:xfrm>
              <a:off x="7140576" y="3713163"/>
              <a:ext cx="7938" cy="9525"/>
            </a:xfrm>
            <a:custGeom>
              <a:avLst/>
              <a:gdLst>
                <a:gd name="T0" fmla="*/ 0 w 23"/>
                <a:gd name="T1" fmla="*/ 0 h 26"/>
                <a:gd name="T2" fmla="*/ 9 w 23"/>
                <a:gd name="T3" fmla="*/ 7 h 26"/>
                <a:gd name="T4" fmla="*/ 17 w 23"/>
                <a:gd name="T5" fmla="*/ 15 h 26"/>
                <a:gd name="T6" fmla="*/ 23 w 23"/>
                <a:gd name="T7" fmla="*/ 26 h 26"/>
                <a:gd name="T8" fmla="*/ 14 w 23"/>
                <a:gd name="T9" fmla="*/ 19 h 26"/>
                <a:gd name="T10" fmla="*/ 7 w 23"/>
                <a:gd name="T11" fmla="*/ 9 h 26"/>
                <a:gd name="T12" fmla="*/ 0 w 2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3" h="26">
                  <a:moveTo>
                    <a:pt x="0" y="0"/>
                  </a:moveTo>
                  <a:lnTo>
                    <a:pt x="9" y="7"/>
                  </a:lnTo>
                  <a:lnTo>
                    <a:pt x="17" y="15"/>
                  </a:lnTo>
                  <a:lnTo>
                    <a:pt x="23" y="26"/>
                  </a:lnTo>
                  <a:lnTo>
                    <a:pt x="14" y="19"/>
                  </a:lnTo>
                  <a:lnTo>
                    <a:pt x="7" y="9"/>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4" name="Freeform 2914"/>
            <p:cNvSpPr>
              <a:spLocks/>
            </p:cNvSpPr>
            <p:nvPr/>
          </p:nvSpPr>
          <p:spPr bwMode="auto">
            <a:xfrm>
              <a:off x="7154863" y="3724276"/>
              <a:ext cx="3175" cy="6350"/>
            </a:xfrm>
            <a:custGeom>
              <a:avLst/>
              <a:gdLst>
                <a:gd name="T0" fmla="*/ 0 w 10"/>
                <a:gd name="T1" fmla="*/ 0 h 20"/>
                <a:gd name="T2" fmla="*/ 7 w 10"/>
                <a:gd name="T3" fmla="*/ 9 h 20"/>
                <a:gd name="T4" fmla="*/ 10 w 10"/>
                <a:gd name="T5" fmla="*/ 20 h 20"/>
                <a:gd name="T6" fmla="*/ 2 w 10"/>
                <a:gd name="T7" fmla="*/ 11 h 20"/>
                <a:gd name="T8" fmla="*/ 0 w 10"/>
                <a:gd name="T9" fmla="*/ 0 h 20"/>
              </a:gdLst>
              <a:ahLst/>
              <a:cxnLst>
                <a:cxn ang="0">
                  <a:pos x="T0" y="T1"/>
                </a:cxn>
                <a:cxn ang="0">
                  <a:pos x="T2" y="T3"/>
                </a:cxn>
                <a:cxn ang="0">
                  <a:pos x="T4" y="T5"/>
                </a:cxn>
                <a:cxn ang="0">
                  <a:pos x="T6" y="T7"/>
                </a:cxn>
                <a:cxn ang="0">
                  <a:pos x="T8" y="T9"/>
                </a:cxn>
              </a:cxnLst>
              <a:rect l="0" t="0" r="r" b="b"/>
              <a:pathLst>
                <a:path w="10" h="20">
                  <a:moveTo>
                    <a:pt x="0" y="0"/>
                  </a:moveTo>
                  <a:lnTo>
                    <a:pt x="7" y="9"/>
                  </a:lnTo>
                  <a:lnTo>
                    <a:pt x="10" y="20"/>
                  </a:lnTo>
                  <a:lnTo>
                    <a:pt x="2"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5" name="Freeform 2915"/>
            <p:cNvSpPr>
              <a:spLocks/>
            </p:cNvSpPr>
            <p:nvPr/>
          </p:nvSpPr>
          <p:spPr bwMode="auto">
            <a:xfrm>
              <a:off x="7170738" y="3748088"/>
              <a:ext cx="4763" cy="4763"/>
            </a:xfrm>
            <a:custGeom>
              <a:avLst/>
              <a:gdLst>
                <a:gd name="T0" fmla="*/ 1 w 16"/>
                <a:gd name="T1" fmla="*/ 0 h 13"/>
                <a:gd name="T2" fmla="*/ 12 w 16"/>
                <a:gd name="T3" fmla="*/ 1 h 13"/>
                <a:gd name="T4" fmla="*/ 16 w 16"/>
                <a:gd name="T5" fmla="*/ 13 h 13"/>
                <a:gd name="T6" fmla="*/ 5 w 16"/>
                <a:gd name="T7" fmla="*/ 11 h 13"/>
                <a:gd name="T8" fmla="*/ 0 w 16"/>
                <a:gd name="T9" fmla="*/ 1 h 13"/>
                <a:gd name="T10" fmla="*/ 1 w 16"/>
                <a:gd name="T11" fmla="*/ 0 h 13"/>
              </a:gdLst>
              <a:ahLst/>
              <a:cxnLst>
                <a:cxn ang="0">
                  <a:pos x="T0" y="T1"/>
                </a:cxn>
                <a:cxn ang="0">
                  <a:pos x="T2" y="T3"/>
                </a:cxn>
                <a:cxn ang="0">
                  <a:pos x="T4" y="T5"/>
                </a:cxn>
                <a:cxn ang="0">
                  <a:pos x="T6" y="T7"/>
                </a:cxn>
                <a:cxn ang="0">
                  <a:pos x="T8" y="T9"/>
                </a:cxn>
                <a:cxn ang="0">
                  <a:pos x="T10" y="T11"/>
                </a:cxn>
              </a:cxnLst>
              <a:rect l="0" t="0" r="r" b="b"/>
              <a:pathLst>
                <a:path w="16" h="13">
                  <a:moveTo>
                    <a:pt x="1" y="0"/>
                  </a:moveTo>
                  <a:lnTo>
                    <a:pt x="12" y="1"/>
                  </a:lnTo>
                  <a:lnTo>
                    <a:pt x="16" y="13"/>
                  </a:lnTo>
                  <a:lnTo>
                    <a:pt x="5" y="11"/>
                  </a:lnTo>
                  <a:lnTo>
                    <a:pt x="0" y="1"/>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6" name="Freeform 2916"/>
            <p:cNvSpPr>
              <a:spLocks/>
            </p:cNvSpPr>
            <p:nvPr/>
          </p:nvSpPr>
          <p:spPr bwMode="auto">
            <a:xfrm>
              <a:off x="7188201" y="3786188"/>
              <a:ext cx="3175" cy="3175"/>
            </a:xfrm>
            <a:custGeom>
              <a:avLst/>
              <a:gdLst>
                <a:gd name="T0" fmla="*/ 7 w 9"/>
                <a:gd name="T1" fmla="*/ 10 h 10"/>
                <a:gd name="T2" fmla="*/ 0 w 9"/>
                <a:gd name="T3" fmla="*/ 0 h 10"/>
                <a:gd name="T4" fmla="*/ 9 w 9"/>
                <a:gd name="T5" fmla="*/ 8 h 10"/>
                <a:gd name="T6" fmla="*/ 7 w 9"/>
                <a:gd name="T7" fmla="*/ 10 h 10"/>
              </a:gdLst>
              <a:ahLst/>
              <a:cxnLst>
                <a:cxn ang="0">
                  <a:pos x="T0" y="T1"/>
                </a:cxn>
                <a:cxn ang="0">
                  <a:pos x="T2" y="T3"/>
                </a:cxn>
                <a:cxn ang="0">
                  <a:pos x="T4" y="T5"/>
                </a:cxn>
                <a:cxn ang="0">
                  <a:pos x="T6" y="T7"/>
                </a:cxn>
              </a:cxnLst>
              <a:rect l="0" t="0" r="r" b="b"/>
              <a:pathLst>
                <a:path w="9" h="10">
                  <a:moveTo>
                    <a:pt x="7" y="10"/>
                  </a:moveTo>
                  <a:lnTo>
                    <a:pt x="0" y="0"/>
                  </a:lnTo>
                  <a:lnTo>
                    <a:pt x="9" y="8"/>
                  </a:lnTo>
                  <a:lnTo>
                    <a:pt x="7"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7" name="Freeform 2917"/>
            <p:cNvSpPr>
              <a:spLocks noEditPoints="1"/>
            </p:cNvSpPr>
            <p:nvPr/>
          </p:nvSpPr>
          <p:spPr bwMode="auto">
            <a:xfrm>
              <a:off x="7010401" y="3584576"/>
              <a:ext cx="207963" cy="317500"/>
            </a:xfrm>
            <a:custGeom>
              <a:avLst/>
              <a:gdLst>
                <a:gd name="T0" fmla="*/ 504 w 579"/>
                <a:gd name="T1" fmla="*/ 410 h 887"/>
                <a:gd name="T2" fmla="*/ 515 w 579"/>
                <a:gd name="T3" fmla="*/ 493 h 887"/>
                <a:gd name="T4" fmla="*/ 463 w 579"/>
                <a:gd name="T5" fmla="*/ 434 h 887"/>
                <a:gd name="T6" fmla="*/ 219 w 579"/>
                <a:gd name="T7" fmla="*/ 339 h 887"/>
                <a:gd name="T8" fmla="*/ 269 w 579"/>
                <a:gd name="T9" fmla="*/ 410 h 887"/>
                <a:gd name="T10" fmla="*/ 219 w 579"/>
                <a:gd name="T11" fmla="*/ 292 h 887"/>
                <a:gd name="T12" fmla="*/ 281 w 579"/>
                <a:gd name="T13" fmla="*/ 312 h 887"/>
                <a:gd name="T14" fmla="*/ 335 w 579"/>
                <a:gd name="T15" fmla="*/ 324 h 887"/>
                <a:gd name="T16" fmla="*/ 393 w 579"/>
                <a:gd name="T17" fmla="*/ 373 h 887"/>
                <a:gd name="T18" fmla="*/ 409 w 579"/>
                <a:gd name="T19" fmla="*/ 366 h 887"/>
                <a:gd name="T20" fmla="*/ 389 w 579"/>
                <a:gd name="T21" fmla="*/ 311 h 887"/>
                <a:gd name="T22" fmla="*/ 328 w 579"/>
                <a:gd name="T23" fmla="*/ 287 h 887"/>
                <a:gd name="T24" fmla="*/ 280 w 579"/>
                <a:gd name="T25" fmla="*/ 250 h 887"/>
                <a:gd name="T26" fmla="*/ 309 w 579"/>
                <a:gd name="T27" fmla="*/ 163 h 887"/>
                <a:gd name="T28" fmla="*/ 318 w 579"/>
                <a:gd name="T29" fmla="*/ 84 h 887"/>
                <a:gd name="T30" fmla="*/ 288 w 579"/>
                <a:gd name="T31" fmla="*/ 21 h 887"/>
                <a:gd name="T32" fmla="*/ 210 w 579"/>
                <a:gd name="T33" fmla="*/ 49 h 887"/>
                <a:gd name="T34" fmla="*/ 208 w 579"/>
                <a:gd name="T35" fmla="*/ 161 h 887"/>
                <a:gd name="T36" fmla="*/ 181 w 579"/>
                <a:gd name="T37" fmla="*/ 207 h 887"/>
                <a:gd name="T38" fmla="*/ 216 w 579"/>
                <a:gd name="T39" fmla="*/ 261 h 887"/>
                <a:gd name="T40" fmla="*/ 436 w 579"/>
                <a:gd name="T41" fmla="*/ 745 h 887"/>
                <a:gd name="T42" fmla="*/ 377 w 579"/>
                <a:gd name="T43" fmla="*/ 727 h 887"/>
                <a:gd name="T44" fmla="*/ 319 w 579"/>
                <a:gd name="T45" fmla="*/ 754 h 887"/>
                <a:gd name="T46" fmla="*/ 339 w 579"/>
                <a:gd name="T47" fmla="*/ 691 h 887"/>
                <a:gd name="T48" fmla="*/ 415 w 579"/>
                <a:gd name="T49" fmla="*/ 678 h 887"/>
                <a:gd name="T50" fmla="*/ 461 w 579"/>
                <a:gd name="T51" fmla="*/ 663 h 887"/>
                <a:gd name="T52" fmla="*/ 515 w 579"/>
                <a:gd name="T53" fmla="*/ 616 h 887"/>
                <a:gd name="T54" fmla="*/ 554 w 579"/>
                <a:gd name="T55" fmla="*/ 625 h 887"/>
                <a:gd name="T56" fmla="*/ 578 w 579"/>
                <a:gd name="T57" fmla="*/ 724 h 887"/>
                <a:gd name="T58" fmla="*/ 548 w 579"/>
                <a:gd name="T59" fmla="*/ 770 h 887"/>
                <a:gd name="T60" fmla="*/ 522 w 579"/>
                <a:gd name="T61" fmla="*/ 802 h 887"/>
                <a:gd name="T62" fmla="*/ 491 w 579"/>
                <a:gd name="T63" fmla="*/ 828 h 887"/>
                <a:gd name="T64" fmla="*/ 425 w 579"/>
                <a:gd name="T65" fmla="*/ 779 h 887"/>
                <a:gd name="T66" fmla="*/ 362 w 579"/>
                <a:gd name="T67" fmla="*/ 515 h 887"/>
                <a:gd name="T68" fmla="*/ 373 w 579"/>
                <a:gd name="T69" fmla="*/ 576 h 887"/>
                <a:gd name="T70" fmla="*/ 333 w 579"/>
                <a:gd name="T71" fmla="*/ 595 h 887"/>
                <a:gd name="T72" fmla="*/ 372 w 579"/>
                <a:gd name="T73" fmla="*/ 478 h 887"/>
                <a:gd name="T74" fmla="*/ 302 w 579"/>
                <a:gd name="T75" fmla="*/ 526 h 887"/>
                <a:gd name="T76" fmla="*/ 8 w 579"/>
                <a:gd name="T77" fmla="*/ 703 h 887"/>
                <a:gd name="T78" fmla="*/ 64 w 579"/>
                <a:gd name="T79" fmla="*/ 616 h 887"/>
                <a:gd name="T80" fmla="*/ 141 w 579"/>
                <a:gd name="T81" fmla="*/ 530 h 887"/>
                <a:gd name="T82" fmla="*/ 163 w 579"/>
                <a:gd name="T83" fmla="*/ 529 h 887"/>
                <a:gd name="T84" fmla="*/ 91 w 579"/>
                <a:gd name="T85" fmla="*/ 613 h 887"/>
                <a:gd name="T86" fmla="*/ 268 w 579"/>
                <a:gd name="T87" fmla="*/ 826 h 887"/>
                <a:gd name="T88" fmla="*/ 190 w 579"/>
                <a:gd name="T89" fmla="*/ 871 h 887"/>
                <a:gd name="T90" fmla="*/ 405 w 579"/>
                <a:gd name="T91" fmla="*/ 537 h 887"/>
                <a:gd name="T92" fmla="*/ 416 w 579"/>
                <a:gd name="T93" fmla="*/ 549 h 887"/>
                <a:gd name="T94" fmla="*/ 418 w 579"/>
                <a:gd name="T95" fmla="*/ 572 h 887"/>
                <a:gd name="T96" fmla="*/ 419 w 579"/>
                <a:gd name="T97" fmla="*/ 445 h 887"/>
                <a:gd name="T98" fmla="*/ 398 w 579"/>
                <a:gd name="T99" fmla="*/ 410 h 887"/>
                <a:gd name="T100" fmla="*/ 331 w 579"/>
                <a:gd name="T101" fmla="*/ 405 h 887"/>
                <a:gd name="T102" fmla="*/ 204 w 579"/>
                <a:gd name="T103" fmla="*/ 436 h 887"/>
                <a:gd name="T104" fmla="*/ 436 w 579"/>
                <a:gd name="T105" fmla="*/ 338 h 887"/>
                <a:gd name="T106" fmla="*/ 471 w 579"/>
                <a:gd name="T107" fmla="*/ 518 h 887"/>
                <a:gd name="T108" fmla="*/ 480 w 579"/>
                <a:gd name="T109" fmla="*/ 474 h 887"/>
                <a:gd name="T110" fmla="*/ 475 w 579"/>
                <a:gd name="T111" fmla="*/ 558 h 887"/>
                <a:gd name="T112" fmla="*/ 521 w 579"/>
                <a:gd name="T113" fmla="*/ 57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887">
                  <a:moveTo>
                    <a:pt x="452" y="430"/>
                  </a:moveTo>
                  <a:lnTo>
                    <a:pt x="446" y="420"/>
                  </a:lnTo>
                  <a:lnTo>
                    <a:pt x="445" y="419"/>
                  </a:lnTo>
                  <a:lnTo>
                    <a:pt x="442" y="407"/>
                  </a:lnTo>
                  <a:lnTo>
                    <a:pt x="452" y="401"/>
                  </a:lnTo>
                  <a:lnTo>
                    <a:pt x="463" y="403"/>
                  </a:lnTo>
                  <a:lnTo>
                    <a:pt x="474" y="402"/>
                  </a:lnTo>
                  <a:lnTo>
                    <a:pt x="485" y="400"/>
                  </a:lnTo>
                  <a:lnTo>
                    <a:pt x="496" y="402"/>
                  </a:lnTo>
                  <a:lnTo>
                    <a:pt x="504" y="410"/>
                  </a:lnTo>
                  <a:lnTo>
                    <a:pt x="502" y="418"/>
                  </a:lnTo>
                  <a:lnTo>
                    <a:pt x="512" y="421"/>
                  </a:lnTo>
                  <a:lnTo>
                    <a:pt x="514" y="433"/>
                  </a:lnTo>
                  <a:lnTo>
                    <a:pt x="510" y="443"/>
                  </a:lnTo>
                  <a:lnTo>
                    <a:pt x="512" y="455"/>
                  </a:lnTo>
                  <a:lnTo>
                    <a:pt x="513" y="467"/>
                  </a:lnTo>
                  <a:lnTo>
                    <a:pt x="519" y="477"/>
                  </a:lnTo>
                  <a:lnTo>
                    <a:pt x="516" y="488"/>
                  </a:lnTo>
                  <a:lnTo>
                    <a:pt x="526" y="494"/>
                  </a:lnTo>
                  <a:lnTo>
                    <a:pt x="515" y="493"/>
                  </a:lnTo>
                  <a:lnTo>
                    <a:pt x="504" y="494"/>
                  </a:lnTo>
                  <a:lnTo>
                    <a:pt x="498" y="496"/>
                  </a:lnTo>
                  <a:lnTo>
                    <a:pt x="493" y="484"/>
                  </a:lnTo>
                  <a:lnTo>
                    <a:pt x="483" y="477"/>
                  </a:lnTo>
                  <a:lnTo>
                    <a:pt x="474" y="471"/>
                  </a:lnTo>
                  <a:lnTo>
                    <a:pt x="482" y="463"/>
                  </a:lnTo>
                  <a:lnTo>
                    <a:pt x="485" y="451"/>
                  </a:lnTo>
                  <a:lnTo>
                    <a:pt x="474" y="447"/>
                  </a:lnTo>
                  <a:lnTo>
                    <a:pt x="467" y="438"/>
                  </a:lnTo>
                  <a:lnTo>
                    <a:pt x="463" y="434"/>
                  </a:lnTo>
                  <a:lnTo>
                    <a:pt x="452" y="430"/>
                  </a:lnTo>
                  <a:close/>
                  <a:moveTo>
                    <a:pt x="249" y="415"/>
                  </a:moveTo>
                  <a:lnTo>
                    <a:pt x="240" y="405"/>
                  </a:lnTo>
                  <a:lnTo>
                    <a:pt x="237" y="394"/>
                  </a:lnTo>
                  <a:lnTo>
                    <a:pt x="231" y="383"/>
                  </a:lnTo>
                  <a:lnTo>
                    <a:pt x="229" y="371"/>
                  </a:lnTo>
                  <a:lnTo>
                    <a:pt x="223" y="361"/>
                  </a:lnTo>
                  <a:lnTo>
                    <a:pt x="215" y="354"/>
                  </a:lnTo>
                  <a:lnTo>
                    <a:pt x="209" y="344"/>
                  </a:lnTo>
                  <a:lnTo>
                    <a:pt x="219" y="339"/>
                  </a:lnTo>
                  <a:lnTo>
                    <a:pt x="230" y="341"/>
                  </a:lnTo>
                  <a:lnTo>
                    <a:pt x="237" y="339"/>
                  </a:lnTo>
                  <a:lnTo>
                    <a:pt x="247" y="345"/>
                  </a:lnTo>
                  <a:lnTo>
                    <a:pt x="259" y="347"/>
                  </a:lnTo>
                  <a:lnTo>
                    <a:pt x="266" y="355"/>
                  </a:lnTo>
                  <a:lnTo>
                    <a:pt x="276" y="362"/>
                  </a:lnTo>
                  <a:lnTo>
                    <a:pt x="274" y="375"/>
                  </a:lnTo>
                  <a:lnTo>
                    <a:pt x="273" y="387"/>
                  </a:lnTo>
                  <a:lnTo>
                    <a:pt x="275" y="399"/>
                  </a:lnTo>
                  <a:lnTo>
                    <a:pt x="269" y="410"/>
                  </a:lnTo>
                  <a:lnTo>
                    <a:pt x="260" y="418"/>
                  </a:lnTo>
                  <a:lnTo>
                    <a:pt x="259" y="422"/>
                  </a:lnTo>
                  <a:lnTo>
                    <a:pt x="249" y="415"/>
                  </a:lnTo>
                  <a:close/>
                  <a:moveTo>
                    <a:pt x="252" y="269"/>
                  </a:moveTo>
                  <a:lnTo>
                    <a:pt x="249" y="280"/>
                  </a:lnTo>
                  <a:lnTo>
                    <a:pt x="245" y="284"/>
                  </a:lnTo>
                  <a:lnTo>
                    <a:pt x="241" y="276"/>
                  </a:lnTo>
                  <a:lnTo>
                    <a:pt x="237" y="274"/>
                  </a:lnTo>
                  <a:lnTo>
                    <a:pt x="229" y="285"/>
                  </a:lnTo>
                  <a:lnTo>
                    <a:pt x="219" y="292"/>
                  </a:lnTo>
                  <a:lnTo>
                    <a:pt x="218" y="295"/>
                  </a:lnTo>
                  <a:lnTo>
                    <a:pt x="221" y="306"/>
                  </a:lnTo>
                  <a:lnTo>
                    <a:pt x="226" y="316"/>
                  </a:lnTo>
                  <a:lnTo>
                    <a:pt x="236" y="312"/>
                  </a:lnTo>
                  <a:lnTo>
                    <a:pt x="244" y="320"/>
                  </a:lnTo>
                  <a:lnTo>
                    <a:pt x="250" y="330"/>
                  </a:lnTo>
                  <a:lnTo>
                    <a:pt x="264" y="330"/>
                  </a:lnTo>
                  <a:lnTo>
                    <a:pt x="270" y="319"/>
                  </a:lnTo>
                  <a:lnTo>
                    <a:pt x="271" y="318"/>
                  </a:lnTo>
                  <a:lnTo>
                    <a:pt x="281" y="312"/>
                  </a:lnTo>
                  <a:lnTo>
                    <a:pt x="293" y="310"/>
                  </a:lnTo>
                  <a:lnTo>
                    <a:pt x="302" y="317"/>
                  </a:lnTo>
                  <a:lnTo>
                    <a:pt x="311" y="324"/>
                  </a:lnTo>
                  <a:lnTo>
                    <a:pt x="319" y="332"/>
                  </a:lnTo>
                  <a:lnTo>
                    <a:pt x="328" y="339"/>
                  </a:lnTo>
                  <a:lnTo>
                    <a:pt x="335" y="349"/>
                  </a:lnTo>
                  <a:lnTo>
                    <a:pt x="343" y="359"/>
                  </a:lnTo>
                  <a:lnTo>
                    <a:pt x="344" y="347"/>
                  </a:lnTo>
                  <a:lnTo>
                    <a:pt x="339" y="335"/>
                  </a:lnTo>
                  <a:lnTo>
                    <a:pt x="335" y="324"/>
                  </a:lnTo>
                  <a:lnTo>
                    <a:pt x="338" y="313"/>
                  </a:lnTo>
                  <a:lnTo>
                    <a:pt x="341" y="314"/>
                  </a:lnTo>
                  <a:lnTo>
                    <a:pt x="350" y="321"/>
                  </a:lnTo>
                  <a:lnTo>
                    <a:pt x="356" y="333"/>
                  </a:lnTo>
                  <a:lnTo>
                    <a:pt x="366" y="338"/>
                  </a:lnTo>
                  <a:lnTo>
                    <a:pt x="376" y="345"/>
                  </a:lnTo>
                  <a:lnTo>
                    <a:pt x="381" y="355"/>
                  </a:lnTo>
                  <a:lnTo>
                    <a:pt x="382" y="368"/>
                  </a:lnTo>
                  <a:lnTo>
                    <a:pt x="392" y="372"/>
                  </a:lnTo>
                  <a:lnTo>
                    <a:pt x="393" y="373"/>
                  </a:lnTo>
                  <a:lnTo>
                    <a:pt x="403" y="378"/>
                  </a:lnTo>
                  <a:lnTo>
                    <a:pt x="414" y="378"/>
                  </a:lnTo>
                  <a:lnTo>
                    <a:pt x="425" y="379"/>
                  </a:lnTo>
                  <a:lnTo>
                    <a:pt x="414" y="383"/>
                  </a:lnTo>
                  <a:lnTo>
                    <a:pt x="418" y="395"/>
                  </a:lnTo>
                  <a:lnTo>
                    <a:pt x="430" y="395"/>
                  </a:lnTo>
                  <a:lnTo>
                    <a:pt x="433" y="383"/>
                  </a:lnTo>
                  <a:lnTo>
                    <a:pt x="428" y="371"/>
                  </a:lnTo>
                  <a:lnTo>
                    <a:pt x="420" y="363"/>
                  </a:lnTo>
                  <a:lnTo>
                    <a:pt x="409" y="366"/>
                  </a:lnTo>
                  <a:lnTo>
                    <a:pt x="416" y="357"/>
                  </a:lnTo>
                  <a:lnTo>
                    <a:pt x="408" y="347"/>
                  </a:lnTo>
                  <a:lnTo>
                    <a:pt x="400" y="337"/>
                  </a:lnTo>
                  <a:lnTo>
                    <a:pt x="396" y="335"/>
                  </a:lnTo>
                  <a:lnTo>
                    <a:pt x="400" y="324"/>
                  </a:lnTo>
                  <a:lnTo>
                    <a:pt x="411" y="326"/>
                  </a:lnTo>
                  <a:lnTo>
                    <a:pt x="421" y="321"/>
                  </a:lnTo>
                  <a:lnTo>
                    <a:pt x="411" y="316"/>
                  </a:lnTo>
                  <a:lnTo>
                    <a:pt x="400" y="313"/>
                  </a:lnTo>
                  <a:lnTo>
                    <a:pt x="389" y="311"/>
                  </a:lnTo>
                  <a:lnTo>
                    <a:pt x="384" y="301"/>
                  </a:lnTo>
                  <a:lnTo>
                    <a:pt x="381" y="312"/>
                  </a:lnTo>
                  <a:lnTo>
                    <a:pt x="378" y="324"/>
                  </a:lnTo>
                  <a:lnTo>
                    <a:pt x="367" y="319"/>
                  </a:lnTo>
                  <a:lnTo>
                    <a:pt x="367" y="316"/>
                  </a:lnTo>
                  <a:lnTo>
                    <a:pt x="366" y="304"/>
                  </a:lnTo>
                  <a:lnTo>
                    <a:pt x="360" y="293"/>
                  </a:lnTo>
                  <a:lnTo>
                    <a:pt x="351" y="286"/>
                  </a:lnTo>
                  <a:lnTo>
                    <a:pt x="340" y="286"/>
                  </a:lnTo>
                  <a:lnTo>
                    <a:pt x="328" y="287"/>
                  </a:lnTo>
                  <a:lnTo>
                    <a:pt x="322" y="297"/>
                  </a:lnTo>
                  <a:lnTo>
                    <a:pt x="313" y="297"/>
                  </a:lnTo>
                  <a:lnTo>
                    <a:pt x="320" y="309"/>
                  </a:lnTo>
                  <a:lnTo>
                    <a:pt x="309" y="310"/>
                  </a:lnTo>
                  <a:lnTo>
                    <a:pt x="299" y="306"/>
                  </a:lnTo>
                  <a:lnTo>
                    <a:pt x="290" y="298"/>
                  </a:lnTo>
                  <a:lnTo>
                    <a:pt x="287" y="285"/>
                  </a:lnTo>
                  <a:lnTo>
                    <a:pt x="281" y="270"/>
                  </a:lnTo>
                  <a:lnTo>
                    <a:pt x="287" y="260"/>
                  </a:lnTo>
                  <a:lnTo>
                    <a:pt x="280" y="250"/>
                  </a:lnTo>
                  <a:lnTo>
                    <a:pt x="276" y="239"/>
                  </a:lnTo>
                  <a:lnTo>
                    <a:pt x="270" y="228"/>
                  </a:lnTo>
                  <a:lnTo>
                    <a:pt x="267" y="216"/>
                  </a:lnTo>
                  <a:lnTo>
                    <a:pt x="272" y="213"/>
                  </a:lnTo>
                  <a:lnTo>
                    <a:pt x="277" y="202"/>
                  </a:lnTo>
                  <a:lnTo>
                    <a:pt x="277" y="190"/>
                  </a:lnTo>
                  <a:lnTo>
                    <a:pt x="280" y="178"/>
                  </a:lnTo>
                  <a:lnTo>
                    <a:pt x="288" y="170"/>
                  </a:lnTo>
                  <a:lnTo>
                    <a:pt x="299" y="166"/>
                  </a:lnTo>
                  <a:lnTo>
                    <a:pt x="309" y="163"/>
                  </a:lnTo>
                  <a:lnTo>
                    <a:pt x="304" y="173"/>
                  </a:lnTo>
                  <a:lnTo>
                    <a:pt x="311" y="164"/>
                  </a:lnTo>
                  <a:lnTo>
                    <a:pt x="315" y="153"/>
                  </a:lnTo>
                  <a:lnTo>
                    <a:pt x="319" y="141"/>
                  </a:lnTo>
                  <a:lnTo>
                    <a:pt x="322" y="138"/>
                  </a:lnTo>
                  <a:lnTo>
                    <a:pt x="328" y="125"/>
                  </a:lnTo>
                  <a:lnTo>
                    <a:pt x="332" y="112"/>
                  </a:lnTo>
                  <a:lnTo>
                    <a:pt x="330" y="100"/>
                  </a:lnTo>
                  <a:lnTo>
                    <a:pt x="328" y="89"/>
                  </a:lnTo>
                  <a:lnTo>
                    <a:pt x="318" y="84"/>
                  </a:lnTo>
                  <a:lnTo>
                    <a:pt x="315" y="72"/>
                  </a:lnTo>
                  <a:lnTo>
                    <a:pt x="314" y="64"/>
                  </a:lnTo>
                  <a:lnTo>
                    <a:pt x="314" y="53"/>
                  </a:lnTo>
                  <a:lnTo>
                    <a:pt x="314" y="40"/>
                  </a:lnTo>
                  <a:lnTo>
                    <a:pt x="320" y="30"/>
                  </a:lnTo>
                  <a:lnTo>
                    <a:pt x="323" y="17"/>
                  </a:lnTo>
                  <a:lnTo>
                    <a:pt x="315" y="8"/>
                  </a:lnTo>
                  <a:lnTo>
                    <a:pt x="309" y="18"/>
                  </a:lnTo>
                  <a:lnTo>
                    <a:pt x="300" y="25"/>
                  </a:lnTo>
                  <a:lnTo>
                    <a:pt x="288" y="21"/>
                  </a:lnTo>
                  <a:lnTo>
                    <a:pt x="275" y="15"/>
                  </a:lnTo>
                  <a:lnTo>
                    <a:pt x="264" y="9"/>
                  </a:lnTo>
                  <a:lnTo>
                    <a:pt x="252" y="0"/>
                  </a:lnTo>
                  <a:lnTo>
                    <a:pt x="241" y="5"/>
                  </a:lnTo>
                  <a:lnTo>
                    <a:pt x="239" y="5"/>
                  </a:lnTo>
                  <a:lnTo>
                    <a:pt x="228" y="7"/>
                  </a:lnTo>
                  <a:lnTo>
                    <a:pt x="218" y="13"/>
                  </a:lnTo>
                  <a:lnTo>
                    <a:pt x="217" y="25"/>
                  </a:lnTo>
                  <a:lnTo>
                    <a:pt x="212" y="37"/>
                  </a:lnTo>
                  <a:lnTo>
                    <a:pt x="210" y="49"/>
                  </a:lnTo>
                  <a:lnTo>
                    <a:pt x="208" y="56"/>
                  </a:lnTo>
                  <a:lnTo>
                    <a:pt x="204" y="67"/>
                  </a:lnTo>
                  <a:lnTo>
                    <a:pt x="209" y="78"/>
                  </a:lnTo>
                  <a:lnTo>
                    <a:pt x="209" y="90"/>
                  </a:lnTo>
                  <a:lnTo>
                    <a:pt x="210" y="102"/>
                  </a:lnTo>
                  <a:lnTo>
                    <a:pt x="208" y="114"/>
                  </a:lnTo>
                  <a:lnTo>
                    <a:pt x="204" y="125"/>
                  </a:lnTo>
                  <a:lnTo>
                    <a:pt x="203" y="137"/>
                  </a:lnTo>
                  <a:lnTo>
                    <a:pt x="203" y="150"/>
                  </a:lnTo>
                  <a:lnTo>
                    <a:pt x="208" y="161"/>
                  </a:lnTo>
                  <a:lnTo>
                    <a:pt x="209" y="163"/>
                  </a:lnTo>
                  <a:lnTo>
                    <a:pt x="201" y="171"/>
                  </a:lnTo>
                  <a:lnTo>
                    <a:pt x="190" y="165"/>
                  </a:lnTo>
                  <a:lnTo>
                    <a:pt x="181" y="159"/>
                  </a:lnTo>
                  <a:lnTo>
                    <a:pt x="171" y="153"/>
                  </a:lnTo>
                  <a:lnTo>
                    <a:pt x="170" y="166"/>
                  </a:lnTo>
                  <a:lnTo>
                    <a:pt x="169" y="178"/>
                  </a:lnTo>
                  <a:lnTo>
                    <a:pt x="177" y="187"/>
                  </a:lnTo>
                  <a:lnTo>
                    <a:pt x="179" y="196"/>
                  </a:lnTo>
                  <a:lnTo>
                    <a:pt x="181" y="207"/>
                  </a:lnTo>
                  <a:lnTo>
                    <a:pt x="181" y="219"/>
                  </a:lnTo>
                  <a:lnTo>
                    <a:pt x="186" y="230"/>
                  </a:lnTo>
                  <a:lnTo>
                    <a:pt x="187" y="245"/>
                  </a:lnTo>
                  <a:lnTo>
                    <a:pt x="191" y="256"/>
                  </a:lnTo>
                  <a:lnTo>
                    <a:pt x="201" y="253"/>
                  </a:lnTo>
                  <a:lnTo>
                    <a:pt x="199" y="257"/>
                  </a:lnTo>
                  <a:lnTo>
                    <a:pt x="206" y="266"/>
                  </a:lnTo>
                  <a:lnTo>
                    <a:pt x="210" y="277"/>
                  </a:lnTo>
                  <a:lnTo>
                    <a:pt x="220" y="273"/>
                  </a:lnTo>
                  <a:lnTo>
                    <a:pt x="216" y="261"/>
                  </a:lnTo>
                  <a:lnTo>
                    <a:pt x="218" y="249"/>
                  </a:lnTo>
                  <a:lnTo>
                    <a:pt x="222" y="255"/>
                  </a:lnTo>
                  <a:lnTo>
                    <a:pt x="228" y="256"/>
                  </a:lnTo>
                  <a:lnTo>
                    <a:pt x="238" y="261"/>
                  </a:lnTo>
                  <a:lnTo>
                    <a:pt x="250" y="256"/>
                  </a:lnTo>
                  <a:lnTo>
                    <a:pt x="252" y="269"/>
                  </a:lnTo>
                  <a:close/>
                  <a:moveTo>
                    <a:pt x="421" y="768"/>
                  </a:moveTo>
                  <a:lnTo>
                    <a:pt x="425" y="756"/>
                  </a:lnTo>
                  <a:lnTo>
                    <a:pt x="434" y="749"/>
                  </a:lnTo>
                  <a:lnTo>
                    <a:pt x="436" y="745"/>
                  </a:lnTo>
                  <a:lnTo>
                    <a:pt x="434" y="734"/>
                  </a:lnTo>
                  <a:lnTo>
                    <a:pt x="427" y="722"/>
                  </a:lnTo>
                  <a:lnTo>
                    <a:pt x="422" y="718"/>
                  </a:lnTo>
                  <a:lnTo>
                    <a:pt x="412" y="715"/>
                  </a:lnTo>
                  <a:lnTo>
                    <a:pt x="402" y="708"/>
                  </a:lnTo>
                  <a:lnTo>
                    <a:pt x="400" y="707"/>
                  </a:lnTo>
                  <a:lnTo>
                    <a:pt x="389" y="709"/>
                  </a:lnTo>
                  <a:lnTo>
                    <a:pt x="391" y="721"/>
                  </a:lnTo>
                  <a:lnTo>
                    <a:pt x="388" y="732"/>
                  </a:lnTo>
                  <a:lnTo>
                    <a:pt x="377" y="727"/>
                  </a:lnTo>
                  <a:lnTo>
                    <a:pt x="372" y="715"/>
                  </a:lnTo>
                  <a:lnTo>
                    <a:pt x="365" y="726"/>
                  </a:lnTo>
                  <a:lnTo>
                    <a:pt x="355" y="732"/>
                  </a:lnTo>
                  <a:lnTo>
                    <a:pt x="352" y="721"/>
                  </a:lnTo>
                  <a:lnTo>
                    <a:pt x="347" y="711"/>
                  </a:lnTo>
                  <a:lnTo>
                    <a:pt x="337" y="714"/>
                  </a:lnTo>
                  <a:lnTo>
                    <a:pt x="329" y="724"/>
                  </a:lnTo>
                  <a:lnTo>
                    <a:pt x="325" y="732"/>
                  </a:lnTo>
                  <a:lnTo>
                    <a:pt x="321" y="743"/>
                  </a:lnTo>
                  <a:lnTo>
                    <a:pt x="319" y="754"/>
                  </a:lnTo>
                  <a:lnTo>
                    <a:pt x="314" y="765"/>
                  </a:lnTo>
                  <a:lnTo>
                    <a:pt x="302" y="764"/>
                  </a:lnTo>
                  <a:lnTo>
                    <a:pt x="298" y="753"/>
                  </a:lnTo>
                  <a:lnTo>
                    <a:pt x="304" y="744"/>
                  </a:lnTo>
                  <a:lnTo>
                    <a:pt x="307" y="733"/>
                  </a:lnTo>
                  <a:lnTo>
                    <a:pt x="311" y="721"/>
                  </a:lnTo>
                  <a:lnTo>
                    <a:pt x="312" y="709"/>
                  </a:lnTo>
                  <a:lnTo>
                    <a:pt x="318" y="698"/>
                  </a:lnTo>
                  <a:lnTo>
                    <a:pt x="329" y="693"/>
                  </a:lnTo>
                  <a:lnTo>
                    <a:pt x="339" y="691"/>
                  </a:lnTo>
                  <a:lnTo>
                    <a:pt x="353" y="689"/>
                  </a:lnTo>
                  <a:lnTo>
                    <a:pt x="363" y="684"/>
                  </a:lnTo>
                  <a:lnTo>
                    <a:pt x="363" y="672"/>
                  </a:lnTo>
                  <a:lnTo>
                    <a:pt x="370" y="663"/>
                  </a:lnTo>
                  <a:lnTo>
                    <a:pt x="382" y="663"/>
                  </a:lnTo>
                  <a:lnTo>
                    <a:pt x="389" y="654"/>
                  </a:lnTo>
                  <a:lnTo>
                    <a:pt x="396" y="656"/>
                  </a:lnTo>
                  <a:lnTo>
                    <a:pt x="407" y="657"/>
                  </a:lnTo>
                  <a:lnTo>
                    <a:pt x="413" y="667"/>
                  </a:lnTo>
                  <a:lnTo>
                    <a:pt x="415" y="678"/>
                  </a:lnTo>
                  <a:lnTo>
                    <a:pt x="412" y="690"/>
                  </a:lnTo>
                  <a:lnTo>
                    <a:pt x="403" y="696"/>
                  </a:lnTo>
                  <a:lnTo>
                    <a:pt x="403" y="701"/>
                  </a:lnTo>
                  <a:lnTo>
                    <a:pt x="412" y="693"/>
                  </a:lnTo>
                  <a:lnTo>
                    <a:pt x="422" y="685"/>
                  </a:lnTo>
                  <a:lnTo>
                    <a:pt x="434" y="684"/>
                  </a:lnTo>
                  <a:lnTo>
                    <a:pt x="439" y="675"/>
                  </a:lnTo>
                  <a:lnTo>
                    <a:pt x="442" y="664"/>
                  </a:lnTo>
                  <a:lnTo>
                    <a:pt x="452" y="656"/>
                  </a:lnTo>
                  <a:lnTo>
                    <a:pt x="461" y="663"/>
                  </a:lnTo>
                  <a:lnTo>
                    <a:pt x="470" y="656"/>
                  </a:lnTo>
                  <a:lnTo>
                    <a:pt x="471" y="644"/>
                  </a:lnTo>
                  <a:lnTo>
                    <a:pt x="472" y="632"/>
                  </a:lnTo>
                  <a:lnTo>
                    <a:pt x="483" y="635"/>
                  </a:lnTo>
                  <a:lnTo>
                    <a:pt x="491" y="643"/>
                  </a:lnTo>
                  <a:lnTo>
                    <a:pt x="494" y="631"/>
                  </a:lnTo>
                  <a:lnTo>
                    <a:pt x="496" y="626"/>
                  </a:lnTo>
                  <a:lnTo>
                    <a:pt x="505" y="632"/>
                  </a:lnTo>
                  <a:lnTo>
                    <a:pt x="516" y="628"/>
                  </a:lnTo>
                  <a:lnTo>
                    <a:pt x="515" y="616"/>
                  </a:lnTo>
                  <a:lnTo>
                    <a:pt x="512" y="605"/>
                  </a:lnTo>
                  <a:lnTo>
                    <a:pt x="511" y="603"/>
                  </a:lnTo>
                  <a:lnTo>
                    <a:pt x="508" y="589"/>
                  </a:lnTo>
                  <a:lnTo>
                    <a:pt x="516" y="581"/>
                  </a:lnTo>
                  <a:lnTo>
                    <a:pt x="522" y="591"/>
                  </a:lnTo>
                  <a:lnTo>
                    <a:pt x="533" y="596"/>
                  </a:lnTo>
                  <a:lnTo>
                    <a:pt x="538" y="600"/>
                  </a:lnTo>
                  <a:lnTo>
                    <a:pt x="543" y="610"/>
                  </a:lnTo>
                  <a:lnTo>
                    <a:pt x="554" y="612"/>
                  </a:lnTo>
                  <a:lnTo>
                    <a:pt x="554" y="625"/>
                  </a:lnTo>
                  <a:lnTo>
                    <a:pt x="561" y="634"/>
                  </a:lnTo>
                  <a:lnTo>
                    <a:pt x="563" y="646"/>
                  </a:lnTo>
                  <a:lnTo>
                    <a:pt x="554" y="653"/>
                  </a:lnTo>
                  <a:lnTo>
                    <a:pt x="562" y="662"/>
                  </a:lnTo>
                  <a:lnTo>
                    <a:pt x="563" y="674"/>
                  </a:lnTo>
                  <a:lnTo>
                    <a:pt x="572" y="681"/>
                  </a:lnTo>
                  <a:lnTo>
                    <a:pt x="570" y="693"/>
                  </a:lnTo>
                  <a:lnTo>
                    <a:pt x="566" y="703"/>
                  </a:lnTo>
                  <a:lnTo>
                    <a:pt x="574" y="713"/>
                  </a:lnTo>
                  <a:lnTo>
                    <a:pt x="578" y="724"/>
                  </a:lnTo>
                  <a:lnTo>
                    <a:pt x="579" y="736"/>
                  </a:lnTo>
                  <a:lnTo>
                    <a:pt x="578" y="748"/>
                  </a:lnTo>
                  <a:lnTo>
                    <a:pt x="571" y="758"/>
                  </a:lnTo>
                  <a:lnTo>
                    <a:pt x="562" y="765"/>
                  </a:lnTo>
                  <a:lnTo>
                    <a:pt x="559" y="777"/>
                  </a:lnTo>
                  <a:lnTo>
                    <a:pt x="558" y="790"/>
                  </a:lnTo>
                  <a:lnTo>
                    <a:pt x="556" y="803"/>
                  </a:lnTo>
                  <a:lnTo>
                    <a:pt x="549" y="793"/>
                  </a:lnTo>
                  <a:lnTo>
                    <a:pt x="549" y="782"/>
                  </a:lnTo>
                  <a:lnTo>
                    <a:pt x="548" y="770"/>
                  </a:lnTo>
                  <a:lnTo>
                    <a:pt x="543" y="759"/>
                  </a:lnTo>
                  <a:lnTo>
                    <a:pt x="540" y="756"/>
                  </a:lnTo>
                  <a:lnTo>
                    <a:pt x="534" y="745"/>
                  </a:lnTo>
                  <a:lnTo>
                    <a:pt x="524" y="745"/>
                  </a:lnTo>
                  <a:lnTo>
                    <a:pt x="521" y="758"/>
                  </a:lnTo>
                  <a:lnTo>
                    <a:pt x="513" y="763"/>
                  </a:lnTo>
                  <a:lnTo>
                    <a:pt x="507" y="774"/>
                  </a:lnTo>
                  <a:lnTo>
                    <a:pt x="507" y="786"/>
                  </a:lnTo>
                  <a:lnTo>
                    <a:pt x="516" y="793"/>
                  </a:lnTo>
                  <a:lnTo>
                    <a:pt x="522" y="802"/>
                  </a:lnTo>
                  <a:lnTo>
                    <a:pt x="526" y="813"/>
                  </a:lnTo>
                  <a:lnTo>
                    <a:pt x="526" y="824"/>
                  </a:lnTo>
                  <a:lnTo>
                    <a:pt x="520" y="835"/>
                  </a:lnTo>
                  <a:lnTo>
                    <a:pt x="514" y="845"/>
                  </a:lnTo>
                  <a:lnTo>
                    <a:pt x="506" y="854"/>
                  </a:lnTo>
                  <a:lnTo>
                    <a:pt x="503" y="853"/>
                  </a:lnTo>
                  <a:lnTo>
                    <a:pt x="497" y="842"/>
                  </a:lnTo>
                  <a:lnTo>
                    <a:pt x="500" y="830"/>
                  </a:lnTo>
                  <a:lnTo>
                    <a:pt x="499" y="819"/>
                  </a:lnTo>
                  <a:lnTo>
                    <a:pt x="491" y="828"/>
                  </a:lnTo>
                  <a:lnTo>
                    <a:pt x="490" y="828"/>
                  </a:lnTo>
                  <a:lnTo>
                    <a:pt x="481" y="835"/>
                  </a:lnTo>
                  <a:lnTo>
                    <a:pt x="470" y="831"/>
                  </a:lnTo>
                  <a:lnTo>
                    <a:pt x="460" y="826"/>
                  </a:lnTo>
                  <a:lnTo>
                    <a:pt x="449" y="820"/>
                  </a:lnTo>
                  <a:lnTo>
                    <a:pt x="445" y="818"/>
                  </a:lnTo>
                  <a:lnTo>
                    <a:pt x="435" y="812"/>
                  </a:lnTo>
                  <a:lnTo>
                    <a:pt x="429" y="802"/>
                  </a:lnTo>
                  <a:lnTo>
                    <a:pt x="426" y="790"/>
                  </a:lnTo>
                  <a:lnTo>
                    <a:pt x="425" y="779"/>
                  </a:lnTo>
                  <a:lnTo>
                    <a:pt x="421" y="768"/>
                  </a:lnTo>
                  <a:close/>
                  <a:moveTo>
                    <a:pt x="333" y="595"/>
                  </a:moveTo>
                  <a:lnTo>
                    <a:pt x="327" y="586"/>
                  </a:lnTo>
                  <a:lnTo>
                    <a:pt x="329" y="574"/>
                  </a:lnTo>
                  <a:lnTo>
                    <a:pt x="340" y="569"/>
                  </a:lnTo>
                  <a:lnTo>
                    <a:pt x="351" y="563"/>
                  </a:lnTo>
                  <a:lnTo>
                    <a:pt x="355" y="551"/>
                  </a:lnTo>
                  <a:lnTo>
                    <a:pt x="353" y="538"/>
                  </a:lnTo>
                  <a:lnTo>
                    <a:pt x="358" y="528"/>
                  </a:lnTo>
                  <a:lnTo>
                    <a:pt x="362" y="515"/>
                  </a:lnTo>
                  <a:lnTo>
                    <a:pt x="369" y="506"/>
                  </a:lnTo>
                  <a:lnTo>
                    <a:pt x="381" y="504"/>
                  </a:lnTo>
                  <a:lnTo>
                    <a:pt x="391" y="507"/>
                  </a:lnTo>
                  <a:lnTo>
                    <a:pt x="397" y="516"/>
                  </a:lnTo>
                  <a:lnTo>
                    <a:pt x="393" y="528"/>
                  </a:lnTo>
                  <a:lnTo>
                    <a:pt x="386" y="538"/>
                  </a:lnTo>
                  <a:lnTo>
                    <a:pt x="384" y="542"/>
                  </a:lnTo>
                  <a:lnTo>
                    <a:pt x="382" y="554"/>
                  </a:lnTo>
                  <a:lnTo>
                    <a:pt x="378" y="566"/>
                  </a:lnTo>
                  <a:lnTo>
                    <a:pt x="373" y="576"/>
                  </a:lnTo>
                  <a:lnTo>
                    <a:pt x="373" y="588"/>
                  </a:lnTo>
                  <a:lnTo>
                    <a:pt x="375" y="601"/>
                  </a:lnTo>
                  <a:lnTo>
                    <a:pt x="382" y="610"/>
                  </a:lnTo>
                  <a:lnTo>
                    <a:pt x="379" y="622"/>
                  </a:lnTo>
                  <a:lnTo>
                    <a:pt x="368" y="628"/>
                  </a:lnTo>
                  <a:lnTo>
                    <a:pt x="358" y="623"/>
                  </a:lnTo>
                  <a:lnTo>
                    <a:pt x="356" y="611"/>
                  </a:lnTo>
                  <a:lnTo>
                    <a:pt x="345" y="607"/>
                  </a:lnTo>
                  <a:lnTo>
                    <a:pt x="340" y="604"/>
                  </a:lnTo>
                  <a:lnTo>
                    <a:pt x="333" y="595"/>
                  </a:lnTo>
                  <a:close/>
                  <a:moveTo>
                    <a:pt x="300" y="442"/>
                  </a:moveTo>
                  <a:lnTo>
                    <a:pt x="310" y="448"/>
                  </a:lnTo>
                  <a:lnTo>
                    <a:pt x="321" y="452"/>
                  </a:lnTo>
                  <a:lnTo>
                    <a:pt x="330" y="459"/>
                  </a:lnTo>
                  <a:lnTo>
                    <a:pt x="339" y="466"/>
                  </a:lnTo>
                  <a:lnTo>
                    <a:pt x="339" y="468"/>
                  </a:lnTo>
                  <a:lnTo>
                    <a:pt x="349" y="462"/>
                  </a:lnTo>
                  <a:lnTo>
                    <a:pt x="358" y="469"/>
                  </a:lnTo>
                  <a:lnTo>
                    <a:pt x="370" y="466"/>
                  </a:lnTo>
                  <a:lnTo>
                    <a:pt x="372" y="478"/>
                  </a:lnTo>
                  <a:lnTo>
                    <a:pt x="371" y="490"/>
                  </a:lnTo>
                  <a:lnTo>
                    <a:pt x="363" y="497"/>
                  </a:lnTo>
                  <a:lnTo>
                    <a:pt x="353" y="502"/>
                  </a:lnTo>
                  <a:lnTo>
                    <a:pt x="348" y="516"/>
                  </a:lnTo>
                  <a:lnTo>
                    <a:pt x="337" y="522"/>
                  </a:lnTo>
                  <a:lnTo>
                    <a:pt x="324" y="523"/>
                  </a:lnTo>
                  <a:lnTo>
                    <a:pt x="313" y="528"/>
                  </a:lnTo>
                  <a:lnTo>
                    <a:pt x="306" y="537"/>
                  </a:lnTo>
                  <a:lnTo>
                    <a:pt x="305" y="537"/>
                  </a:lnTo>
                  <a:lnTo>
                    <a:pt x="302" y="526"/>
                  </a:lnTo>
                  <a:lnTo>
                    <a:pt x="301" y="511"/>
                  </a:lnTo>
                  <a:lnTo>
                    <a:pt x="307" y="501"/>
                  </a:lnTo>
                  <a:lnTo>
                    <a:pt x="306" y="490"/>
                  </a:lnTo>
                  <a:lnTo>
                    <a:pt x="307" y="477"/>
                  </a:lnTo>
                  <a:lnTo>
                    <a:pt x="309" y="465"/>
                  </a:lnTo>
                  <a:lnTo>
                    <a:pt x="305" y="453"/>
                  </a:lnTo>
                  <a:lnTo>
                    <a:pt x="295" y="452"/>
                  </a:lnTo>
                  <a:lnTo>
                    <a:pt x="300" y="442"/>
                  </a:lnTo>
                  <a:close/>
                  <a:moveTo>
                    <a:pt x="7" y="692"/>
                  </a:moveTo>
                  <a:lnTo>
                    <a:pt x="8" y="703"/>
                  </a:lnTo>
                  <a:lnTo>
                    <a:pt x="0" y="695"/>
                  </a:lnTo>
                  <a:lnTo>
                    <a:pt x="7" y="692"/>
                  </a:lnTo>
                  <a:close/>
                  <a:moveTo>
                    <a:pt x="14" y="675"/>
                  </a:moveTo>
                  <a:lnTo>
                    <a:pt x="16" y="663"/>
                  </a:lnTo>
                  <a:lnTo>
                    <a:pt x="22" y="653"/>
                  </a:lnTo>
                  <a:lnTo>
                    <a:pt x="30" y="644"/>
                  </a:lnTo>
                  <a:lnTo>
                    <a:pt x="37" y="635"/>
                  </a:lnTo>
                  <a:lnTo>
                    <a:pt x="44" y="626"/>
                  </a:lnTo>
                  <a:lnTo>
                    <a:pt x="53" y="619"/>
                  </a:lnTo>
                  <a:lnTo>
                    <a:pt x="64" y="616"/>
                  </a:lnTo>
                  <a:lnTo>
                    <a:pt x="71" y="607"/>
                  </a:lnTo>
                  <a:lnTo>
                    <a:pt x="79" y="598"/>
                  </a:lnTo>
                  <a:lnTo>
                    <a:pt x="86" y="589"/>
                  </a:lnTo>
                  <a:lnTo>
                    <a:pt x="95" y="580"/>
                  </a:lnTo>
                  <a:lnTo>
                    <a:pt x="102" y="571"/>
                  </a:lnTo>
                  <a:lnTo>
                    <a:pt x="108" y="561"/>
                  </a:lnTo>
                  <a:lnTo>
                    <a:pt x="116" y="554"/>
                  </a:lnTo>
                  <a:lnTo>
                    <a:pt x="124" y="545"/>
                  </a:lnTo>
                  <a:lnTo>
                    <a:pt x="130" y="535"/>
                  </a:lnTo>
                  <a:lnTo>
                    <a:pt x="141" y="530"/>
                  </a:lnTo>
                  <a:lnTo>
                    <a:pt x="144" y="519"/>
                  </a:lnTo>
                  <a:lnTo>
                    <a:pt x="137" y="510"/>
                  </a:lnTo>
                  <a:lnTo>
                    <a:pt x="146" y="515"/>
                  </a:lnTo>
                  <a:lnTo>
                    <a:pt x="142" y="504"/>
                  </a:lnTo>
                  <a:lnTo>
                    <a:pt x="148" y="495"/>
                  </a:lnTo>
                  <a:lnTo>
                    <a:pt x="148" y="483"/>
                  </a:lnTo>
                  <a:lnTo>
                    <a:pt x="153" y="493"/>
                  </a:lnTo>
                  <a:lnTo>
                    <a:pt x="153" y="506"/>
                  </a:lnTo>
                  <a:lnTo>
                    <a:pt x="159" y="517"/>
                  </a:lnTo>
                  <a:lnTo>
                    <a:pt x="163" y="529"/>
                  </a:lnTo>
                  <a:lnTo>
                    <a:pt x="158" y="540"/>
                  </a:lnTo>
                  <a:lnTo>
                    <a:pt x="148" y="544"/>
                  </a:lnTo>
                  <a:lnTo>
                    <a:pt x="139" y="552"/>
                  </a:lnTo>
                  <a:lnTo>
                    <a:pt x="135" y="564"/>
                  </a:lnTo>
                  <a:lnTo>
                    <a:pt x="125" y="567"/>
                  </a:lnTo>
                  <a:lnTo>
                    <a:pt x="112" y="571"/>
                  </a:lnTo>
                  <a:lnTo>
                    <a:pt x="109" y="583"/>
                  </a:lnTo>
                  <a:lnTo>
                    <a:pt x="105" y="594"/>
                  </a:lnTo>
                  <a:lnTo>
                    <a:pt x="98" y="603"/>
                  </a:lnTo>
                  <a:lnTo>
                    <a:pt x="91" y="613"/>
                  </a:lnTo>
                  <a:lnTo>
                    <a:pt x="82" y="620"/>
                  </a:lnTo>
                  <a:lnTo>
                    <a:pt x="71" y="622"/>
                  </a:lnTo>
                  <a:lnTo>
                    <a:pt x="67" y="633"/>
                  </a:lnTo>
                  <a:lnTo>
                    <a:pt x="59" y="642"/>
                  </a:lnTo>
                  <a:lnTo>
                    <a:pt x="50" y="651"/>
                  </a:lnTo>
                  <a:lnTo>
                    <a:pt x="38" y="653"/>
                  </a:lnTo>
                  <a:lnTo>
                    <a:pt x="33" y="664"/>
                  </a:lnTo>
                  <a:lnTo>
                    <a:pt x="22" y="668"/>
                  </a:lnTo>
                  <a:lnTo>
                    <a:pt x="14" y="675"/>
                  </a:lnTo>
                  <a:close/>
                  <a:moveTo>
                    <a:pt x="268" y="826"/>
                  </a:moveTo>
                  <a:lnTo>
                    <a:pt x="261" y="835"/>
                  </a:lnTo>
                  <a:lnTo>
                    <a:pt x="250" y="832"/>
                  </a:lnTo>
                  <a:lnTo>
                    <a:pt x="238" y="833"/>
                  </a:lnTo>
                  <a:lnTo>
                    <a:pt x="243" y="822"/>
                  </a:lnTo>
                  <a:lnTo>
                    <a:pt x="254" y="823"/>
                  </a:lnTo>
                  <a:lnTo>
                    <a:pt x="265" y="826"/>
                  </a:lnTo>
                  <a:lnTo>
                    <a:pt x="268" y="826"/>
                  </a:lnTo>
                  <a:close/>
                  <a:moveTo>
                    <a:pt x="174" y="887"/>
                  </a:moveTo>
                  <a:lnTo>
                    <a:pt x="181" y="877"/>
                  </a:lnTo>
                  <a:lnTo>
                    <a:pt x="190" y="871"/>
                  </a:lnTo>
                  <a:lnTo>
                    <a:pt x="197" y="880"/>
                  </a:lnTo>
                  <a:lnTo>
                    <a:pt x="186" y="881"/>
                  </a:lnTo>
                  <a:lnTo>
                    <a:pt x="174" y="886"/>
                  </a:lnTo>
                  <a:lnTo>
                    <a:pt x="174" y="887"/>
                  </a:lnTo>
                  <a:close/>
                  <a:moveTo>
                    <a:pt x="383" y="592"/>
                  </a:moveTo>
                  <a:lnTo>
                    <a:pt x="386" y="579"/>
                  </a:lnTo>
                  <a:lnTo>
                    <a:pt x="386" y="567"/>
                  </a:lnTo>
                  <a:lnTo>
                    <a:pt x="395" y="557"/>
                  </a:lnTo>
                  <a:lnTo>
                    <a:pt x="399" y="546"/>
                  </a:lnTo>
                  <a:lnTo>
                    <a:pt x="405" y="537"/>
                  </a:lnTo>
                  <a:lnTo>
                    <a:pt x="410" y="524"/>
                  </a:lnTo>
                  <a:lnTo>
                    <a:pt x="416" y="514"/>
                  </a:lnTo>
                  <a:lnTo>
                    <a:pt x="419" y="503"/>
                  </a:lnTo>
                  <a:lnTo>
                    <a:pt x="421" y="490"/>
                  </a:lnTo>
                  <a:lnTo>
                    <a:pt x="426" y="501"/>
                  </a:lnTo>
                  <a:lnTo>
                    <a:pt x="426" y="512"/>
                  </a:lnTo>
                  <a:lnTo>
                    <a:pt x="426" y="526"/>
                  </a:lnTo>
                  <a:lnTo>
                    <a:pt x="425" y="538"/>
                  </a:lnTo>
                  <a:lnTo>
                    <a:pt x="422" y="543"/>
                  </a:lnTo>
                  <a:lnTo>
                    <a:pt x="416" y="549"/>
                  </a:lnTo>
                  <a:lnTo>
                    <a:pt x="407" y="556"/>
                  </a:lnTo>
                  <a:lnTo>
                    <a:pt x="401" y="567"/>
                  </a:lnTo>
                  <a:lnTo>
                    <a:pt x="397" y="579"/>
                  </a:lnTo>
                  <a:lnTo>
                    <a:pt x="392" y="592"/>
                  </a:lnTo>
                  <a:lnTo>
                    <a:pt x="386" y="603"/>
                  </a:lnTo>
                  <a:lnTo>
                    <a:pt x="383" y="592"/>
                  </a:lnTo>
                  <a:close/>
                  <a:moveTo>
                    <a:pt x="429" y="593"/>
                  </a:moveTo>
                  <a:lnTo>
                    <a:pt x="417" y="591"/>
                  </a:lnTo>
                  <a:lnTo>
                    <a:pt x="411" y="580"/>
                  </a:lnTo>
                  <a:lnTo>
                    <a:pt x="418" y="572"/>
                  </a:lnTo>
                  <a:lnTo>
                    <a:pt x="427" y="565"/>
                  </a:lnTo>
                  <a:lnTo>
                    <a:pt x="436" y="557"/>
                  </a:lnTo>
                  <a:lnTo>
                    <a:pt x="448" y="559"/>
                  </a:lnTo>
                  <a:lnTo>
                    <a:pt x="457" y="564"/>
                  </a:lnTo>
                  <a:lnTo>
                    <a:pt x="456" y="576"/>
                  </a:lnTo>
                  <a:lnTo>
                    <a:pt x="448" y="586"/>
                  </a:lnTo>
                  <a:lnTo>
                    <a:pt x="439" y="593"/>
                  </a:lnTo>
                  <a:lnTo>
                    <a:pt x="429" y="593"/>
                  </a:lnTo>
                  <a:close/>
                  <a:moveTo>
                    <a:pt x="428" y="455"/>
                  </a:moveTo>
                  <a:lnTo>
                    <a:pt x="419" y="445"/>
                  </a:lnTo>
                  <a:lnTo>
                    <a:pt x="409" y="442"/>
                  </a:lnTo>
                  <a:lnTo>
                    <a:pt x="403" y="432"/>
                  </a:lnTo>
                  <a:lnTo>
                    <a:pt x="395" y="423"/>
                  </a:lnTo>
                  <a:lnTo>
                    <a:pt x="385" y="430"/>
                  </a:lnTo>
                  <a:lnTo>
                    <a:pt x="378" y="439"/>
                  </a:lnTo>
                  <a:lnTo>
                    <a:pt x="379" y="427"/>
                  </a:lnTo>
                  <a:lnTo>
                    <a:pt x="379" y="416"/>
                  </a:lnTo>
                  <a:lnTo>
                    <a:pt x="378" y="403"/>
                  </a:lnTo>
                  <a:lnTo>
                    <a:pt x="389" y="403"/>
                  </a:lnTo>
                  <a:lnTo>
                    <a:pt x="398" y="410"/>
                  </a:lnTo>
                  <a:lnTo>
                    <a:pt x="407" y="417"/>
                  </a:lnTo>
                  <a:lnTo>
                    <a:pt x="415" y="424"/>
                  </a:lnTo>
                  <a:lnTo>
                    <a:pt x="424" y="433"/>
                  </a:lnTo>
                  <a:lnTo>
                    <a:pt x="428" y="446"/>
                  </a:lnTo>
                  <a:lnTo>
                    <a:pt x="428" y="455"/>
                  </a:lnTo>
                  <a:close/>
                  <a:moveTo>
                    <a:pt x="331" y="405"/>
                  </a:moveTo>
                  <a:lnTo>
                    <a:pt x="342" y="405"/>
                  </a:lnTo>
                  <a:lnTo>
                    <a:pt x="344" y="416"/>
                  </a:lnTo>
                  <a:lnTo>
                    <a:pt x="333" y="412"/>
                  </a:lnTo>
                  <a:lnTo>
                    <a:pt x="331" y="405"/>
                  </a:lnTo>
                  <a:close/>
                  <a:moveTo>
                    <a:pt x="199" y="328"/>
                  </a:moveTo>
                  <a:lnTo>
                    <a:pt x="190" y="320"/>
                  </a:lnTo>
                  <a:lnTo>
                    <a:pt x="201" y="323"/>
                  </a:lnTo>
                  <a:lnTo>
                    <a:pt x="199" y="328"/>
                  </a:lnTo>
                  <a:close/>
                  <a:moveTo>
                    <a:pt x="189" y="439"/>
                  </a:moveTo>
                  <a:lnTo>
                    <a:pt x="180" y="432"/>
                  </a:lnTo>
                  <a:lnTo>
                    <a:pt x="175" y="421"/>
                  </a:lnTo>
                  <a:lnTo>
                    <a:pt x="186" y="421"/>
                  </a:lnTo>
                  <a:lnTo>
                    <a:pt x="195" y="429"/>
                  </a:lnTo>
                  <a:lnTo>
                    <a:pt x="204" y="436"/>
                  </a:lnTo>
                  <a:lnTo>
                    <a:pt x="193" y="435"/>
                  </a:lnTo>
                  <a:lnTo>
                    <a:pt x="189" y="439"/>
                  </a:lnTo>
                  <a:close/>
                  <a:moveTo>
                    <a:pt x="305" y="359"/>
                  </a:moveTo>
                  <a:lnTo>
                    <a:pt x="294" y="350"/>
                  </a:lnTo>
                  <a:lnTo>
                    <a:pt x="295" y="338"/>
                  </a:lnTo>
                  <a:lnTo>
                    <a:pt x="306" y="338"/>
                  </a:lnTo>
                  <a:lnTo>
                    <a:pt x="313" y="348"/>
                  </a:lnTo>
                  <a:lnTo>
                    <a:pt x="306" y="358"/>
                  </a:lnTo>
                  <a:lnTo>
                    <a:pt x="305" y="359"/>
                  </a:lnTo>
                  <a:close/>
                  <a:moveTo>
                    <a:pt x="436" y="338"/>
                  </a:moveTo>
                  <a:lnTo>
                    <a:pt x="426" y="332"/>
                  </a:lnTo>
                  <a:lnTo>
                    <a:pt x="432" y="321"/>
                  </a:lnTo>
                  <a:lnTo>
                    <a:pt x="431" y="307"/>
                  </a:lnTo>
                  <a:lnTo>
                    <a:pt x="442" y="310"/>
                  </a:lnTo>
                  <a:lnTo>
                    <a:pt x="449" y="319"/>
                  </a:lnTo>
                  <a:lnTo>
                    <a:pt x="445" y="330"/>
                  </a:lnTo>
                  <a:lnTo>
                    <a:pt x="436" y="338"/>
                  </a:lnTo>
                  <a:close/>
                  <a:moveTo>
                    <a:pt x="468" y="543"/>
                  </a:moveTo>
                  <a:lnTo>
                    <a:pt x="470" y="530"/>
                  </a:lnTo>
                  <a:lnTo>
                    <a:pt x="471" y="518"/>
                  </a:lnTo>
                  <a:lnTo>
                    <a:pt x="466" y="507"/>
                  </a:lnTo>
                  <a:lnTo>
                    <a:pt x="455" y="511"/>
                  </a:lnTo>
                  <a:lnTo>
                    <a:pt x="448" y="502"/>
                  </a:lnTo>
                  <a:lnTo>
                    <a:pt x="447" y="489"/>
                  </a:lnTo>
                  <a:lnTo>
                    <a:pt x="445" y="477"/>
                  </a:lnTo>
                  <a:lnTo>
                    <a:pt x="442" y="466"/>
                  </a:lnTo>
                  <a:lnTo>
                    <a:pt x="451" y="475"/>
                  </a:lnTo>
                  <a:lnTo>
                    <a:pt x="460" y="482"/>
                  </a:lnTo>
                  <a:lnTo>
                    <a:pt x="470" y="479"/>
                  </a:lnTo>
                  <a:lnTo>
                    <a:pt x="480" y="474"/>
                  </a:lnTo>
                  <a:lnTo>
                    <a:pt x="484" y="486"/>
                  </a:lnTo>
                  <a:lnTo>
                    <a:pt x="486" y="497"/>
                  </a:lnTo>
                  <a:lnTo>
                    <a:pt x="485" y="509"/>
                  </a:lnTo>
                  <a:lnTo>
                    <a:pt x="488" y="520"/>
                  </a:lnTo>
                  <a:lnTo>
                    <a:pt x="493" y="526"/>
                  </a:lnTo>
                  <a:lnTo>
                    <a:pt x="495" y="538"/>
                  </a:lnTo>
                  <a:lnTo>
                    <a:pt x="500" y="550"/>
                  </a:lnTo>
                  <a:lnTo>
                    <a:pt x="488" y="550"/>
                  </a:lnTo>
                  <a:lnTo>
                    <a:pt x="485" y="562"/>
                  </a:lnTo>
                  <a:lnTo>
                    <a:pt x="475" y="558"/>
                  </a:lnTo>
                  <a:lnTo>
                    <a:pt x="470" y="554"/>
                  </a:lnTo>
                  <a:lnTo>
                    <a:pt x="468" y="543"/>
                  </a:lnTo>
                  <a:close/>
                  <a:moveTo>
                    <a:pt x="301" y="800"/>
                  </a:moveTo>
                  <a:lnTo>
                    <a:pt x="295" y="789"/>
                  </a:lnTo>
                  <a:lnTo>
                    <a:pt x="302" y="780"/>
                  </a:lnTo>
                  <a:lnTo>
                    <a:pt x="313" y="782"/>
                  </a:lnTo>
                  <a:lnTo>
                    <a:pt x="315" y="795"/>
                  </a:lnTo>
                  <a:lnTo>
                    <a:pt x="305" y="799"/>
                  </a:lnTo>
                  <a:lnTo>
                    <a:pt x="301" y="800"/>
                  </a:lnTo>
                  <a:close/>
                  <a:moveTo>
                    <a:pt x="521" y="579"/>
                  </a:moveTo>
                  <a:lnTo>
                    <a:pt x="518" y="568"/>
                  </a:lnTo>
                  <a:lnTo>
                    <a:pt x="514" y="557"/>
                  </a:lnTo>
                  <a:lnTo>
                    <a:pt x="517" y="544"/>
                  </a:lnTo>
                  <a:lnTo>
                    <a:pt x="524" y="554"/>
                  </a:lnTo>
                  <a:lnTo>
                    <a:pt x="525" y="566"/>
                  </a:lnTo>
                  <a:lnTo>
                    <a:pt x="524" y="578"/>
                  </a:lnTo>
                  <a:lnTo>
                    <a:pt x="521" y="57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8" name="Freeform 2918"/>
            <p:cNvSpPr>
              <a:spLocks/>
            </p:cNvSpPr>
            <p:nvPr/>
          </p:nvSpPr>
          <p:spPr bwMode="auto">
            <a:xfrm>
              <a:off x="7131051" y="3768726"/>
              <a:ext cx="3175" cy="7938"/>
            </a:xfrm>
            <a:custGeom>
              <a:avLst/>
              <a:gdLst>
                <a:gd name="T0" fmla="*/ 8 w 11"/>
                <a:gd name="T1" fmla="*/ 0 h 21"/>
                <a:gd name="T2" fmla="*/ 11 w 11"/>
                <a:gd name="T3" fmla="*/ 12 h 21"/>
                <a:gd name="T4" fmla="*/ 4 w 11"/>
                <a:gd name="T5" fmla="*/ 21 h 21"/>
                <a:gd name="T6" fmla="*/ 0 w 11"/>
                <a:gd name="T7" fmla="*/ 10 h 21"/>
                <a:gd name="T8" fmla="*/ 8 w 11"/>
                <a:gd name="T9" fmla="*/ 1 h 21"/>
                <a:gd name="T10" fmla="*/ 8 w 11"/>
                <a:gd name="T11" fmla="*/ 0 h 21"/>
              </a:gdLst>
              <a:ahLst/>
              <a:cxnLst>
                <a:cxn ang="0">
                  <a:pos x="T0" y="T1"/>
                </a:cxn>
                <a:cxn ang="0">
                  <a:pos x="T2" y="T3"/>
                </a:cxn>
                <a:cxn ang="0">
                  <a:pos x="T4" y="T5"/>
                </a:cxn>
                <a:cxn ang="0">
                  <a:pos x="T6" y="T7"/>
                </a:cxn>
                <a:cxn ang="0">
                  <a:pos x="T8" y="T9"/>
                </a:cxn>
                <a:cxn ang="0">
                  <a:pos x="T10" y="T11"/>
                </a:cxn>
              </a:cxnLst>
              <a:rect l="0" t="0" r="r" b="b"/>
              <a:pathLst>
                <a:path w="11" h="21">
                  <a:moveTo>
                    <a:pt x="8" y="0"/>
                  </a:moveTo>
                  <a:lnTo>
                    <a:pt x="11" y="12"/>
                  </a:lnTo>
                  <a:lnTo>
                    <a:pt x="4" y="21"/>
                  </a:lnTo>
                  <a:lnTo>
                    <a:pt x="0" y="10"/>
                  </a:lnTo>
                  <a:lnTo>
                    <a:pt x="8" y="1"/>
                  </a:lnTo>
                  <a:lnTo>
                    <a:pt x="8"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299" name="Freeform 2919"/>
            <p:cNvSpPr>
              <a:spLocks/>
            </p:cNvSpPr>
            <p:nvPr/>
          </p:nvSpPr>
          <p:spPr bwMode="auto">
            <a:xfrm>
              <a:off x="7151688" y="3803651"/>
              <a:ext cx="4763" cy="3175"/>
            </a:xfrm>
            <a:custGeom>
              <a:avLst/>
              <a:gdLst>
                <a:gd name="T0" fmla="*/ 7 w 11"/>
                <a:gd name="T1" fmla="*/ 0 h 12"/>
                <a:gd name="T2" fmla="*/ 11 w 11"/>
                <a:gd name="T3" fmla="*/ 12 h 12"/>
                <a:gd name="T4" fmla="*/ 0 w 11"/>
                <a:gd name="T5" fmla="*/ 10 h 12"/>
                <a:gd name="T6" fmla="*/ 6 w 11"/>
                <a:gd name="T7" fmla="*/ 0 h 12"/>
                <a:gd name="T8" fmla="*/ 7 w 11"/>
                <a:gd name="T9" fmla="*/ 0 h 12"/>
              </a:gdLst>
              <a:ahLst/>
              <a:cxnLst>
                <a:cxn ang="0">
                  <a:pos x="T0" y="T1"/>
                </a:cxn>
                <a:cxn ang="0">
                  <a:pos x="T2" y="T3"/>
                </a:cxn>
                <a:cxn ang="0">
                  <a:pos x="T4" y="T5"/>
                </a:cxn>
                <a:cxn ang="0">
                  <a:pos x="T6" y="T7"/>
                </a:cxn>
                <a:cxn ang="0">
                  <a:pos x="T8" y="T9"/>
                </a:cxn>
              </a:cxnLst>
              <a:rect l="0" t="0" r="r" b="b"/>
              <a:pathLst>
                <a:path w="11" h="12">
                  <a:moveTo>
                    <a:pt x="7" y="0"/>
                  </a:moveTo>
                  <a:lnTo>
                    <a:pt x="11" y="12"/>
                  </a:lnTo>
                  <a:lnTo>
                    <a:pt x="0" y="10"/>
                  </a:lnTo>
                  <a:lnTo>
                    <a:pt x="6" y="0"/>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0" name="Freeform 2920"/>
            <p:cNvSpPr>
              <a:spLocks/>
            </p:cNvSpPr>
            <p:nvPr/>
          </p:nvSpPr>
          <p:spPr bwMode="auto">
            <a:xfrm>
              <a:off x="7207251" y="3786188"/>
              <a:ext cx="1588" cy="3175"/>
            </a:xfrm>
            <a:custGeom>
              <a:avLst/>
              <a:gdLst>
                <a:gd name="T0" fmla="*/ 1 w 4"/>
                <a:gd name="T1" fmla="*/ 0 h 12"/>
                <a:gd name="T2" fmla="*/ 4 w 4"/>
                <a:gd name="T3" fmla="*/ 12 h 12"/>
                <a:gd name="T4" fmla="*/ 0 w 4"/>
                <a:gd name="T5" fmla="*/ 1 h 12"/>
                <a:gd name="T6" fmla="*/ 1 w 4"/>
                <a:gd name="T7" fmla="*/ 0 h 12"/>
              </a:gdLst>
              <a:ahLst/>
              <a:cxnLst>
                <a:cxn ang="0">
                  <a:pos x="T0" y="T1"/>
                </a:cxn>
                <a:cxn ang="0">
                  <a:pos x="T2" y="T3"/>
                </a:cxn>
                <a:cxn ang="0">
                  <a:pos x="T4" y="T5"/>
                </a:cxn>
                <a:cxn ang="0">
                  <a:pos x="T6" y="T7"/>
                </a:cxn>
              </a:cxnLst>
              <a:rect l="0" t="0" r="r" b="b"/>
              <a:pathLst>
                <a:path w="4" h="12">
                  <a:moveTo>
                    <a:pt x="1" y="0"/>
                  </a:moveTo>
                  <a:lnTo>
                    <a:pt x="4" y="12"/>
                  </a:lnTo>
                  <a:lnTo>
                    <a:pt x="0" y="1"/>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1" name="Freeform 2921"/>
            <p:cNvSpPr>
              <a:spLocks/>
            </p:cNvSpPr>
            <p:nvPr/>
          </p:nvSpPr>
          <p:spPr bwMode="auto">
            <a:xfrm>
              <a:off x="7199313" y="3851276"/>
              <a:ext cx="1588" cy="4763"/>
            </a:xfrm>
            <a:custGeom>
              <a:avLst/>
              <a:gdLst>
                <a:gd name="T0" fmla="*/ 0 w 5"/>
                <a:gd name="T1" fmla="*/ 0 h 12"/>
                <a:gd name="T2" fmla="*/ 5 w 5"/>
                <a:gd name="T3" fmla="*/ 12 h 12"/>
                <a:gd name="T4" fmla="*/ 0 w 5"/>
                <a:gd name="T5" fmla="*/ 1 h 12"/>
                <a:gd name="T6" fmla="*/ 0 w 5"/>
                <a:gd name="T7" fmla="*/ 0 h 12"/>
              </a:gdLst>
              <a:ahLst/>
              <a:cxnLst>
                <a:cxn ang="0">
                  <a:pos x="T0" y="T1"/>
                </a:cxn>
                <a:cxn ang="0">
                  <a:pos x="T2" y="T3"/>
                </a:cxn>
                <a:cxn ang="0">
                  <a:pos x="T4" y="T5"/>
                </a:cxn>
                <a:cxn ang="0">
                  <a:pos x="T6" y="T7"/>
                </a:cxn>
              </a:cxnLst>
              <a:rect l="0" t="0" r="r" b="b"/>
              <a:pathLst>
                <a:path w="5" h="12">
                  <a:moveTo>
                    <a:pt x="0" y="0"/>
                  </a:moveTo>
                  <a:lnTo>
                    <a:pt x="5" y="12"/>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2" name="Freeform 2922"/>
            <p:cNvSpPr>
              <a:spLocks/>
            </p:cNvSpPr>
            <p:nvPr/>
          </p:nvSpPr>
          <p:spPr bwMode="auto">
            <a:xfrm>
              <a:off x="7177088" y="3803651"/>
              <a:ext cx="3175" cy="3175"/>
            </a:xfrm>
            <a:custGeom>
              <a:avLst/>
              <a:gdLst>
                <a:gd name="T0" fmla="*/ 2 w 10"/>
                <a:gd name="T1" fmla="*/ 0 h 9"/>
                <a:gd name="T2" fmla="*/ 10 w 10"/>
                <a:gd name="T3" fmla="*/ 9 h 9"/>
                <a:gd name="T4" fmla="*/ 0 w 10"/>
                <a:gd name="T5" fmla="*/ 5 h 9"/>
                <a:gd name="T6" fmla="*/ 2 w 10"/>
                <a:gd name="T7" fmla="*/ 0 h 9"/>
              </a:gdLst>
              <a:ahLst/>
              <a:cxnLst>
                <a:cxn ang="0">
                  <a:pos x="T0" y="T1"/>
                </a:cxn>
                <a:cxn ang="0">
                  <a:pos x="T2" y="T3"/>
                </a:cxn>
                <a:cxn ang="0">
                  <a:pos x="T4" y="T5"/>
                </a:cxn>
                <a:cxn ang="0">
                  <a:pos x="T6" y="T7"/>
                </a:cxn>
              </a:cxnLst>
              <a:rect l="0" t="0" r="r" b="b"/>
              <a:pathLst>
                <a:path w="10" h="9">
                  <a:moveTo>
                    <a:pt x="2" y="0"/>
                  </a:moveTo>
                  <a:lnTo>
                    <a:pt x="10" y="9"/>
                  </a:lnTo>
                  <a:lnTo>
                    <a:pt x="0" y="5"/>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3" name="Freeform 2923"/>
            <p:cNvSpPr>
              <a:spLocks/>
            </p:cNvSpPr>
            <p:nvPr/>
          </p:nvSpPr>
          <p:spPr bwMode="auto">
            <a:xfrm>
              <a:off x="7086601" y="3870326"/>
              <a:ext cx="3175" cy="3175"/>
            </a:xfrm>
            <a:custGeom>
              <a:avLst/>
              <a:gdLst>
                <a:gd name="T0" fmla="*/ 6 w 6"/>
                <a:gd name="T1" fmla="*/ 0 h 10"/>
                <a:gd name="T2" fmla="*/ 0 w 6"/>
                <a:gd name="T3" fmla="*/ 10 h 10"/>
                <a:gd name="T4" fmla="*/ 6 w 6"/>
                <a:gd name="T5" fmla="*/ 0 h 10"/>
              </a:gdLst>
              <a:ahLst/>
              <a:cxnLst>
                <a:cxn ang="0">
                  <a:pos x="T0" y="T1"/>
                </a:cxn>
                <a:cxn ang="0">
                  <a:pos x="T2" y="T3"/>
                </a:cxn>
                <a:cxn ang="0">
                  <a:pos x="T4" y="T5"/>
                </a:cxn>
              </a:cxnLst>
              <a:rect l="0" t="0" r="r" b="b"/>
              <a:pathLst>
                <a:path w="6" h="10">
                  <a:moveTo>
                    <a:pt x="6" y="0"/>
                  </a:moveTo>
                  <a:lnTo>
                    <a:pt x="0" y="10"/>
                  </a:lnTo>
                  <a:lnTo>
                    <a:pt x="6"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4" name="Freeform 2924"/>
            <p:cNvSpPr>
              <a:spLocks/>
            </p:cNvSpPr>
            <p:nvPr/>
          </p:nvSpPr>
          <p:spPr bwMode="auto">
            <a:xfrm>
              <a:off x="7072313" y="3771901"/>
              <a:ext cx="1588" cy="4763"/>
            </a:xfrm>
            <a:custGeom>
              <a:avLst/>
              <a:gdLst>
                <a:gd name="T0" fmla="*/ 0 w 2"/>
                <a:gd name="T1" fmla="*/ 12 h 12"/>
                <a:gd name="T2" fmla="*/ 2 w 2"/>
                <a:gd name="T3" fmla="*/ 0 h 12"/>
                <a:gd name="T4" fmla="*/ 0 w 2"/>
                <a:gd name="T5" fmla="*/ 12 h 12"/>
              </a:gdLst>
              <a:ahLst/>
              <a:cxnLst>
                <a:cxn ang="0">
                  <a:pos x="T0" y="T1"/>
                </a:cxn>
                <a:cxn ang="0">
                  <a:pos x="T2" y="T3"/>
                </a:cxn>
                <a:cxn ang="0">
                  <a:pos x="T4" y="T5"/>
                </a:cxn>
              </a:cxnLst>
              <a:rect l="0" t="0" r="r" b="b"/>
              <a:pathLst>
                <a:path w="2" h="12">
                  <a:moveTo>
                    <a:pt x="0" y="12"/>
                  </a:moveTo>
                  <a:lnTo>
                    <a:pt x="2"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5" name="Freeform 2925"/>
            <p:cNvSpPr>
              <a:spLocks/>
            </p:cNvSpPr>
            <p:nvPr/>
          </p:nvSpPr>
          <p:spPr bwMode="auto">
            <a:xfrm>
              <a:off x="5761038" y="2889251"/>
              <a:ext cx="9525" cy="19050"/>
            </a:xfrm>
            <a:custGeom>
              <a:avLst/>
              <a:gdLst>
                <a:gd name="T0" fmla="*/ 5 w 24"/>
                <a:gd name="T1" fmla="*/ 0 h 51"/>
                <a:gd name="T2" fmla="*/ 8 w 24"/>
                <a:gd name="T3" fmla="*/ 11 h 51"/>
                <a:gd name="T4" fmla="*/ 10 w 24"/>
                <a:gd name="T5" fmla="*/ 23 h 51"/>
                <a:gd name="T6" fmla="*/ 21 w 24"/>
                <a:gd name="T7" fmla="*/ 26 h 51"/>
                <a:gd name="T8" fmla="*/ 24 w 24"/>
                <a:gd name="T9" fmla="*/ 37 h 51"/>
                <a:gd name="T10" fmla="*/ 18 w 24"/>
                <a:gd name="T11" fmla="*/ 48 h 51"/>
                <a:gd name="T12" fmla="*/ 10 w 24"/>
                <a:gd name="T13" fmla="*/ 39 h 51"/>
                <a:gd name="T14" fmla="*/ 6 w 24"/>
                <a:gd name="T15" fmla="*/ 51 h 51"/>
                <a:gd name="T16" fmla="*/ 7 w 24"/>
                <a:gd name="T17" fmla="*/ 39 h 51"/>
                <a:gd name="T18" fmla="*/ 9 w 24"/>
                <a:gd name="T19" fmla="*/ 26 h 51"/>
                <a:gd name="T20" fmla="*/ 0 w 24"/>
                <a:gd name="T21" fmla="*/ 19 h 51"/>
                <a:gd name="T22" fmla="*/ 7 w 24"/>
                <a:gd name="T23" fmla="*/ 10 h 51"/>
                <a:gd name="T24" fmla="*/ 5 w 24"/>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51">
                  <a:moveTo>
                    <a:pt x="5" y="0"/>
                  </a:moveTo>
                  <a:lnTo>
                    <a:pt x="8" y="11"/>
                  </a:lnTo>
                  <a:lnTo>
                    <a:pt x="10" y="23"/>
                  </a:lnTo>
                  <a:lnTo>
                    <a:pt x="21" y="26"/>
                  </a:lnTo>
                  <a:lnTo>
                    <a:pt x="24" y="37"/>
                  </a:lnTo>
                  <a:lnTo>
                    <a:pt x="18" y="48"/>
                  </a:lnTo>
                  <a:lnTo>
                    <a:pt x="10" y="39"/>
                  </a:lnTo>
                  <a:lnTo>
                    <a:pt x="6" y="51"/>
                  </a:lnTo>
                  <a:lnTo>
                    <a:pt x="7" y="39"/>
                  </a:lnTo>
                  <a:lnTo>
                    <a:pt x="9" y="26"/>
                  </a:lnTo>
                  <a:lnTo>
                    <a:pt x="0" y="19"/>
                  </a:lnTo>
                  <a:lnTo>
                    <a:pt x="7" y="10"/>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6" name="Freeform 2926"/>
            <p:cNvSpPr>
              <a:spLocks/>
            </p:cNvSpPr>
            <p:nvPr/>
          </p:nvSpPr>
          <p:spPr bwMode="auto">
            <a:xfrm>
              <a:off x="5781676" y="2941638"/>
              <a:ext cx="1588" cy="4763"/>
            </a:xfrm>
            <a:custGeom>
              <a:avLst/>
              <a:gdLst>
                <a:gd name="T0" fmla="*/ 5 w 5"/>
                <a:gd name="T1" fmla="*/ 0 h 13"/>
                <a:gd name="T2" fmla="*/ 3 w 5"/>
                <a:gd name="T3" fmla="*/ 13 h 13"/>
                <a:gd name="T4" fmla="*/ 0 w 5"/>
                <a:gd name="T5" fmla="*/ 1 h 13"/>
                <a:gd name="T6" fmla="*/ 5 w 5"/>
                <a:gd name="T7" fmla="*/ 0 h 13"/>
              </a:gdLst>
              <a:ahLst/>
              <a:cxnLst>
                <a:cxn ang="0">
                  <a:pos x="T0" y="T1"/>
                </a:cxn>
                <a:cxn ang="0">
                  <a:pos x="T2" y="T3"/>
                </a:cxn>
                <a:cxn ang="0">
                  <a:pos x="T4" y="T5"/>
                </a:cxn>
                <a:cxn ang="0">
                  <a:pos x="T6" y="T7"/>
                </a:cxn>
              </a:cxnLst>
              <a:rect l="0" t="0" r="r" b="b"/>
              <a:pathLst>
                <a:path w="5" h="13">
                  <a:moveTo>
                    <a:pt x="5" y="0"/>
                  </a:moveTo>
                  <a:lnTo>
                    <a:pt x="3" y="13"/>
                  </a:lnTo>
                  <a:lnTo>
                    <a:pt x="0" y="1"/>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7" name="Freeform 2927"/>
            <p:cNvSpPr>
              <a:spLocks/>
            </p:cNvSpPr>
            <p:nvPr/>
          </p:nvSpPr>
          <p:spPr bwMode="auto">
            <a:xfrm>
              <a:off x="5697538" y="2889251"/>
              <a:ext cx="368300" cy="230188"/>
            </a:xfrm>
            <a:custGeom>
              <a:avLst/>
              <a:gdLst>
                <a:gd name="T0" fmla="*/ 862 w 1030"/>
                <a:gd name="T1" fmla="*/ 400 h 646"/>
                <a:gd name="T2" fmla="*/ 880 w 1030"/>
                <a:gd name="T3" fmla="*/ 367 h 646"/>
                <a:gd name="T4" fmla="*/ 837 w 1030"/>
                <a:gd name="T5" fmla="*/ 382 h 646"/>
                <a:gd name="T6" fmla="*/ 799 w 1030"/>
                <a:gd name="T7" fmla="*/ 401 h 646"/>
                <a:gd name="T8" fmla="*/ 762 w 1030"/>
                <a:gd name="T9" fmla="*/ 422 h 646"/>
                <a:gd name="T10" fmla="*/ 754 w 1030"/>
                <a:gd name="T11" fmla="*/ 466 h 646"/>
                <a:gd name="T12" fmla="*/ 699 w 1030"/>
                <a:gd name="T13" fmla="*/ 465 h 646"/>
                <a:gd name="T14" fmla="*/ 694 w 1030"/>
                <a:gd name="T15" fmla="*/ 497 h 646"/>
                <a:gd name="T16" fmla="*/ 734 w 1030"/>
                <a:gd name="T17" fmla="*/ 516 h 646"/>
                <a:gd name="T18" fmla="*/ 745 w 1030"/>
                <a:gd name="T19" fmla="*/ 569 h 646"/>
                <a:gd name="T20" fmla="*/ 712 w 1030"/>
                <a:gd name="T21" fmla="*/ 634 h 646"/>
                <a:gd name="T22" fmla="*/ 678 w 1030"/>
                <a:gd name="T23" fmla="*/ 646 h 646"/>
                <a:gd name="T24" fmla="*/ 632 w 1030"/>
                <a:gd name="T25" fmla="*/ 635 h 646"/>
                <a:gd name="T26" fmla="*/ 637 w 1030"/>
                <a:gd name="T27" fmla="*/ 583 h 646"/>
                <a:gd name="T28" fmla="*/ 583 w 1030"/>
                <a:gd name="T29" fmla="*/ 567 h 646"/>
                <a:gd name="T30" fmla="*/ 506 w 1030"/>
                <a:gd name="T31" fmla="*/ 516 h 646"/>
                <a:gd name="T32" fmla="*/ 454 w 1030"/>
                <a:gd name="T33" fmla="*/ 482 h 646"/>
                <a:gd name="T34" fmla="*/ 386 w 1030"/>
                <a:gd name="T35" fmla="*/ 426 h 646"/>
                <a:gd name="T36" fmla="*/ 361 w 1030"/>
                <a:gd name="T37" fmla="*/ 373 h 646"/>
                <a:gd name="T38" fmla="*/ 324 w 1030"/>
                <a:gd name="T39" fmla="*/ 346 h 646"/>
                <a:gd name="T40" fmla="*/ 253 w 1030"/>
                <a:gd name="T41" fmla="*/ 331 h 646"/>
                <a:gd name="T42" fmla="*/ 249 w 1030"/>
                <a:gd name="T43" fmla="*/ 291 h 646"/>
                <a:gd name="T44" fmla="*/ 206 w 1030"/>
                <a:gd name="T45" fmla="*/ 261 h 646"/>
                <a:gd name="T46" fmla="*/ 149 w 1030"/>
                <a:gd name="T47" fmla="*/ 232 h 646"/>
                <a:gd name="T48" fmla="*/ 128 w 1030"/>
                <a:gd name="T49" fmla="*/ 248 h 646"/>
                <a:gd name="T50" fmla="*/ 83 w 1030"/>
                <a:gd name="T51" fmla="*/ 270 h 646"/>
                <a:gd name="T52" fmla="*/ 63 w 1030"/>
                <a:gd name="T53" fmla="*/ 325 h 646"/>
                <a:gd name="T54" fmla="*/ 13 w 1030"/>
                <a:gd name="T55" fmla="*/ 335 h 646"/>
                <a:gd name="T56" fmla="*/ 157 w 1030"/>
                <a:gd name="T57" fmla="*/ 0 h 646"/>
                <a:gd name="T58" fmla="*/ 133 w 1030"/>
                <a:gd name="T59" fmla="*/ 60 h 646"/>
                <a:gd name="T60" fmla="*/ 144 w 1030"/>
                <a:gd name="T61" fmla="*/ 123 h 646"/>
                <a:gd name="T62" fmla="*/ 176 w 1030"/>
                <a:gd name="T63" fmla="*/ 134 h 646"/>
                <a:gd name="T64" fmla="*/ 223 w 1030"/>
                <a:gd name="T65" fmla="*/ 149 h 646"/>
                <a:gd name="T66" fmla="*/ 241 w 1030"/>
                <a:gd name="T67" fmla="*/ 161 h 646"/>
                <a:gd name="T68" fmla="*/ 274 w 1030"/>
                <a:gd name="T69" fmla="*/ 137 h 646"/>
                <a:gd name="T70" fmla="*/ 304 w 1030"/>
                <a:gd name="T71" fmla="*/ 96 h 646"/>
                <a:gd name="T72" fmla="*/ 349 w 1030"/>
                <a:gd name="T73" fmla="*/ 151 h 646"/>
                <a:gd name="T74" fmla="*/ 398 w 1030"/>
                <a:gd name="T75" fmla="*/ 160 h 646"/>
                <a:gd name="T76" fmla="*/ 465 w 1030"/>
                <a:gd name="T77" fmla="*/ 155 h 646"/>
                <a:gd name="T78" fmla="*/ 528 w 1030"/>
                <a:gd name="T79" fmla="*/ 151 h 646"/>
                <a:gd name="T80" fmla="*/ 581 w 1030"/>
                <a:gd name="T81" fmla="*/ 181 h 646"/>
                <a:gd name="T82" fmla="*/ 608 w 1030"/>
                <a:gd name="T83" fmla="*/ 222 h 646"/>
                <a:gd name="T84" fmla="*/ 607 w 1030"/>
                <a:gd name="T85" fmla="*/ 287 h 646"/>
                <a:gd name="T86" fmla="*/ 638 w 1030"/>
                <a:gd name="T87" fmla="*/ 335 h 646"/>
                <a:gd name="T88" fmla="*/ 698 w 1030"/>
                <a:gd name="T89" fmla="*/ 343 h 646"/>
                <a:gd name="T90" fmla="*/ 752 w 1030"/>
                <a:gd name="T91" fmla="*/ 355 h 646"/>
                <a:gd name="T92" fmla="*/ 788 w 1030"/>
                <a:gd name="T93" fmla="*/ 332 h 646"/>
                <a:gd name="T94" fmla="*/ 836 w 1030"/>
                <a:gd name="T95" fmla="*/ 306 h 646"/>
                <a:gd name="T96" fmla="*/ 881 w 1030"/>
                <a:gd name="T97" fmla="*/ 278 h 646"/>
                <a:gd name="T98" fmla="*/ 904 w 1030"/>
                <a:gd name="T99" fmla="*/ 278 h 646"/>
                <a:gd name="T100" fmla="*/ 856 w 1030"/>
                <a:gd name="T101" fmla="*/ 312 h 646"/>
                <a:gd name="T102" fmla="*/ 889 w 1030"/>
                <a:gd name="T103" fmla="*/ 338 h 646"/>
                <a:gd name="T104" fmla="*/ 929 w 1030"/>
                <a:gd name="T105" fmla="*/ 340 h 646"/>
                <a:gd name="T106" fmla="*/ 961 w 1030"/>
                <a:gd name="T107" fmla="*/ 346 h 646"/>
                <a:gd name="T108" fmla="*/ 998 w 1030"/>
                <a:gd name="T109" fmla="*/ 368 h 646"/>
                <a:gd name="T110" fmla="*/ 1008 w 1030"/>
                <a:gd name="T111" fmla="*/ 387 h 646"/>
                <a:gd name="T112" fmla="*/ 968 w 1030"/>
                <a:gd name="T113" fmla="*/ 401 h 646"/>
                <a:gd name="T114" fmla="*/ 920 w 1030"/>
                <a:gd name="T115" fmla="*/ 412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0" h="646">
                  <a:moveTo>
                    <a:pt x="900" y="418"/>
                  </a:moveTo>
                  <a:lnTo>
                    <a:pt x="889" y="421"/>
                  </a:lnTo>
                  <a:lnTo>
                    <a:pt x="877" y="418"/>
                  </a:lnTo>
                  <a:lnTo>
                    <a:pt x="871" y="407"/>
                  </a:lnTo>
                  <a:lnTo>
                    <a:pt x="862" y="400"/>
                  </a:lnTo>
                  <a:lnTo>
                    <a:pt x="872" y="395"/>
                  </a:lnTo>
                  <a:lnTo>
                    <a:pt x="881" y="387"/>
                  </a:lnTo>
                  <a:lnTo>
                    <a:pt x="889" y="380"/>
                  </a:lnTo>
                  <a:lnTo>
                    <a:pt x="883" y="378"/>
                  </a:lnTo>
                  <a:lnTo>
                    <a:pt x="880" y="367"/>
                  </a:lnTo>
                  <a:lnTo>
                    <a:pt x="870" y="356"/>
                  </a:lnTo>
                  <a:lnTo>
                    <a:pt x="866" y="358"/>
                  </a:lnTo>
                  <a:lnTo>
                    <a:pt x="861" y="368"/>
                  </a:lnTo>
                  <a:lnTo>
                    <a:pt x="850" y="374"/>
                  </a:lnTo>
                  <a:lnTo>
                    <a:pt x="837" y="382"/>
                  </a:lnTo>
                  <a:lnTo>
                    <a:pt x="826" y="387"/>
                  </a:lnTo>
                  <a:lnTo>
                    <a:pt x="816" y="381"/>
                  </a:lnTo>
                  <a:lnTo>
                    <a:pt x="806" y="376"/>
                  </a:lnTo>
                  <a:lnTo>
                    <a:pt x="803" y="390"/>
                  </a:lnTo>
                  <a:lnTo>
                    <a:pt x="799" y="401"/>
                  </a:lnTo>
                  <a:lnTo>
                    <a:pt x="802" y="412"/>
                  </a:lnTo>
                  <a:lnTo>
                    <a:pt x="792" y="419"/>
                  </a:lnTo>
                  <a:lnTo>
                    <a:pt x="785" y="418"/>
                  </a:lnTo>
                  <a:lnTo>
                    <a:pt x="773" y="421"/>
                  </a:lnTo>
                  <a:lnTo>
                    <a:pt x="762" y="422"/>
                  </a:lnTo>
                  <a:lnTo>
                    <a:pt x="774" y="424"/>
                  </a:lnTo>
                  <a:lnTo>
                    <a:pt x="771" y="435"/>
                  </a:lnTo>
                  <a:lnTo>
                    <a:pt x="768" y="448"/>
                  </a:lnTo>
                  <a:lnTo>
                    <a:pt x="759" y="454"/>
                  </a:lnTo>
                  <a:lnTo>
                    <a:pt x="754" y="466"/>
                  </a:lnTo>
                  <a:lnTo>
                    <a:pt x="744" y="471"/>
                  </a:lnTo>
                  <a:lnTo>
                    <a:pt x="732" y="468"/>
                  </a:lnTo>
                  <a:lnTo>
                    <a:pt x="721" y="466"/>
                  </a:lnTo>
                  <a:lnTo>
                    <a:pt x="710" y="461"/>
                  </a:lnTo>
                  <a:lnTo>
                    <a:pt x="699" y="465"/>
                  </a:lnTo>
                  <a:lnTo>
                    <a:pt x="688" y="470"/>
                  </a:lnTo>
                  <a:lnTo>
                    <a:pt x="687" y="472"/>
                  </a:lnTo>
                  <a:lnTo>
                    <a:pt x="693" y="486"/>
                  </a:lnTo>
                  <a:lnTo>
                    <a:pt x="685" y="488"/>
                  </a:lnTo>
                  <a:lnTo>
                    <a:pt x="694" y="497"/>
                  </a:lnTo>
                  <a:lnTo>
                    <a:pt x="702" y="505"/>
                  </a:lnTo>
                  <a:lnTo>
                    <a:pt x="707" y="511"/>
                  </a:lnTo>
                  <a:lnTo>
                    <a:pt x="718" y="509"/>
                  </a:lnTo>
                  <a:lnTo>
                    <a:pt x="730" y="514"/>
                  </a:lnTo>
                  <a:lnTo>
                    <a:pt x="734" y="516"/>
                  </a:lnTo>
                  <a:lnTo>
                    <a:pt x="726" y="525"/>
                  </a:lnTo>
                  <a:lnTo>
                    <a:pt x="727" y="537"/>
                  </a:lnTo>
                  <a:lnTo>
                    <a:pt x="729" y="549"/>
                  </a:lnTo>
                  <a:lnTo>
                    <a:pt x="736" y="561"/>
                  </a:lnTo>
                  <a:lnTo>
                    <a:pt x="745" y="569"/>
                  </a:lnTo>
                  <a:lnTo>
                    <a:pt x="743" y="581"/>
                  </a:lnTo>
                  <a:lnTo>
                    <a:pt x="738" y="592"/>
                  </a:lnTo>
                  <a:lnTo>
                    <a:pt x="724" y="605"/>
                  </a:lnTo>
                  <a:lnTo>
                    <a:pt x="715" y="618"/>
                  </a:lnTo>
                  <a:lnTo>
                    <a:pt x="712" y="634"/>
                  </a:lnTo>
                  <a:lnTo>
                    <a:pt x="710" y="645"/>
                  </a:lnTo>
                  <a:lnTo>
                    <a:pt x="709" y="646"/>
                  </a:lnTo>
                  <a:lnTo>
                    <a:pt x="699" y="642"/>
                  </a:lnTo>
                  <a:lnTo>
                    <a:pt x="688" y="642"/>
                  </a:lnTo>
                  <a:lnTo>
                    <a:pt x="678" y="646"/>
                  </a:lnTo>
                  <a:lnTo>
                    <a:pt x="674" y="642"/>
                  </a:lnTo>
                  <a:lnTo>
                    <a:pt x="666" y="634"/>
                  </a:lnTo>
                  <a:lnTo>
                    <a:pt x="655" y="633"/>
                  </a:lnTo>
                  <a:lnTo>
                    <a:pt x="644" y="634"/>
                  </a:lnTo>
                  <a:lnTo>
                    <a:pt x="632" y="635"/>
                  </a:lnTo>
                  <a:lnTo>
                    <a:pt x="633" y="633"/>
                  </a:lnTo>
                  <a:lnTo>
                    <a:pt x="640" y="624"/>
                  </a:lnTo>
                  <a:lnTo>
                    <a:pt x="634" y="608"/>
                  </a:lnTo>
                  <a:lnTo>
                    <a:pt x="637" y="596"/>
                  </a:lnTo>
                  <a:lnTo>
                    <a:pt x="637" y="583"/>
                  </a:lnTo>
                  <a:lnTo>
                    <a:pt x="627" y="583"/>
                  </a:lnTo>
                  <a:lnTo>
                    <a:pt x="618" y="577"/>
                  </a:lnTo>
                  <a:lnTo>
                    <a:pt x="607" y="570"/>
                  </a:lnTo>
                  <a:lnTo>
                    <a:pt x="595" y="565"/>
                  </a:lnTo>
                  <a:lnTo>
                    <a:pt x="583" y="567"/>
                  </a:lnTo>
                  <a:lnTo>
                    <a:pt x="568" y="560"/>
                  </a:lnTo>
                  <a:lnTo>
                    <a:pt x="557" y="553"/>
                  </a:lnTo>
                  <a:lnTo>
                    <a:pt x="535" y="536"/>
                  </a:lnTo>
                  <a:lnTo>
                    <a:pt x="522" y="529"/>
                  </a:lnTo>
                  <a:lnTo>
                    <a:pt x="506" y="516"/>
                  </a:lnTo>
                  <a:lnTo>
                    <a:pt x="499" y="512"/>
                  </a:lnTo>
                  <a:lnTo>
                    <a:pt x="487" y="510"/>
                  </a:lnTo>
                  <a:lnTo>
                    <a:pt x="475" y="501"/>
                  </a:lnTo>
                  <a:lnTo>
                    <a:pt x="462" y="490"/>
                  </a:lnTo>
                  <a:lnTo>
                    <a:pt x="454" y="482"/>
                  </a:lnTo>
                  <a:lnTo>
                    <a:pt x="443" y="475"/>
                  </a:lnTo>
                  <a:lnTo>
                    <a:pt x="432" y="467"/>
                  </a:lnTo>
                  <a:lnTo>
                    <a:pt x="409" y="452"/>
                  </a:lnTo>
                  <a:lnTo>
                    <a:pt x="388" y="437"/>
                  </a:lnTo>
                  <a:lnTo>
                    <a:pt x="386" y="426"/>
                  </a:lnTo>
                  <a:lnTo>
                    <a:pt x="384" y="414"/>
                  </a:lnTo>
                  <a:lnTo>
                    <a:pt x="381" y="402"/>
                  </a:lnTo>
                  <a:lnTo>
                    <a:pt x="372" y="395"/>
                  </a:lnTo>
                  <a:lnTo>
                    <a:pt x="366" y="384"/>
                  </a:lnTo>
                  <a:lnTo>
                    <a:pt x="361" y="373"/>
                  </a:lnTo>
                  <a:lnTo>
                    <a:pt x="360" y="360"/>
                  </a:lnTo>
                  <a:lnTo>
                    <a:pt x="353" y="350"/>
                  </a:lnTo>
                  <a:lnTo>
                    <a:pt x="344" y="343"/>
                  </a:lnTo>
                  <a:lnTo>
                    <a:pt x="333" y="339"/>
                  </a:lnTo>
                  <a:lnTo>
                    <a:pt x="324" y="346"/>
                  </a:lnTo>
                  <a:lnTo>
                    <a:pt x="315" y="348"/>
                  </a:lnTo>
                  <a:lnTo>
                    <a:pt x="304" y="341"/>
                  </a:lnTo>
                  <a:lnTo>
                    <a:pt x="287" y="342"/>
                  </a:lnTo>
                  <a:lnTo>
                    <a:pt x="265" y="340"/>
                  </a:lnTo>
                  <a:lnTo>
                    <a:pt x="253" y="331"/>
                  </a:lnTo>
                  <a:lnTo>
                    <a:pt x="247" y="320"/>
                  </a:lnTo>
                  <a:lnTo>
                    <a:pt x="249" y="309"/>
                  </a:lnTo>
                  <a:lnTo>
                    <a:pt x="247" y="297"/>
                  </a:lnTo>
                  <a:lnTo>
                    <a:pt x="258" y="298"/>
                  </a:lnTo>
                  <a:lnTo>
                    <a:pt x="249" y="291"/>
                  </a:lnTo>
                  <a:lnTo>
                    <a:pt x="238" y="284"/>
                  </a:lnTo>
                  <a:lnTo>
                    <a:pt x="239" y="272"/>
                  </a:lnTo>
                  <a:lnTo>
                    <a:pt x="235" y="261"/>
                  </a:lnTo>
                  <a:lnTo>
                    <a:pt x="224" y="260"/>
                  </a:lnTo>
                  <a:lnTo>
                    <a:pt x="206" y="261"/>
                  </a:lnTo>
                  <a:lnTo>
                    <a:pt x="197" y="252"/>
                  </a:lnTo>
                  <a:lnTo>
                    <a:pt x="191" y="241"/>
                  </a:lnTo>
                  <a:lnTo>
                    <a:pt x="177" y="240"/>
                  </a:lnTo>
                  <a:lnTo>
                    <a:pt x="163" y="226"/>
                  </a:lnTo>
                  <a:lnTo>
                    <a:pt x="149" y="232"/>
                  </a:lnTo>
                  <a:lnTo>
                    <a:pt x="139" y="229"/>
                  </a:lnTo>
                  <a:lnTo>
                    <a:pt x="143" y="247"/>
                  </a:lnTo>
                  <a:lnTo>
                    <a:pt x="151" y="256"/>
                  </a:lnTo>
                  <a:lnTo>
                    <a:pt x="142" y="249"/>
                  </a:lnTo>
                  <a:lnTo>
                    <a:pt x="128" y="248"/>
                  </a:lnTo>
                  <a:lnTo>
                    <a:pt x="117" y="247"/>
                  </a:lnTo>
                  <a:lnTo>
                    <a:pt x="117" y="262"/>
                  </a:lnTo>
                  <a:lnTo>
                    <a:pt x="107" y="268"/>
                  </a:lnTo>
                  <a:lnTo>
                    <a:pt x="95" y="269"/>
                  </a:lnTo>
                  <a:lnTo>
                    <a:pt x="83" y="270"/>
                  </a:lnTo>
                  <a:lnTo>
                    <a:pt x="73" y="277"/>
                  </a:lnTo>
                  <a:lnTo>
                    <a:pt x="64" y="287"/>
                  </a:lnTo>
                  <a:lnTo>
                    <a:pt x="59" y="297"/>
                  </a:lnTo>
                  <a:lnTo>
                    <a:pt x="60" y="310"/>
                  </a:lnTo>
                  <a:lnTo>
                    <a:pt x="63" y="325"/>
                  </a:lnTo>
                  <a:lnTo>
                    <a:pt x="64" y="337"/>
                  </a:lnTo>
                  <a:lnTo>
                    <a:pt x="48" y="338"/>
                  </a:lnTo>
                  <a:lnTo>
                    <a:pt x="34" y="337"/>
                  </a:lnTo>
                  <a:lnTo>
                    <a:pt x="27" y="336"/>
                  </a:lnTo>
                  <a:lnTo>
                    <a:pt x="13" y="335"/>
                  </a:lnTo>
                  <a:lnTo>
                    <a:pt x="1" y="335"/>
                  </a:lnTo>
                  <a:lnTo>
                    <a:pt x="0" y="47"/>
                  </a:lnTo>
                  <a:lnTo>
                    <a:pt x="45" y="33"/>
                  </a:lnTo>
                  <a:lnTo>
                    <a:pt x="48" y="33"/>
                  </a:lnTo>
                  <a:lnTo>
                    <a:pt x="157" y="0"/>
                  </a:lnTo>
                  <a:lnTo>
                    <a:pt x="153" y="12"/>
                  </a:lnTo>
                  <a:lnTo>
                    <a:pt x="144" y="27"/>
                  </a:lnTo>
                  <a:lnTo>
                    <a:pt x="141" y="38"/>
                  </a:lnTo>
                  <a:lnTo>
                    <a:pt x="137" y="49"/>
                  </a:lnTo>
                  <a:lnTo>
                    <a:pt x="133" y="60"/>
                  </a:lnTo>
                  <a:lnTo>
                    <a:pt x="136" y="72"/>
                  </a:lnTo>
                  <a:lnTo>
                    <a:pt x="134" y="84"/>
                  </a:lnTo>
                  <a:lnTo>
                    <a:pt x="135" y="98"/>
                  </a:lnTo>
                  <a:lnTo>
                    <a:pt x="143" y="111"/>
                  </a:lnTo>
                  <a:lnTo>
                    <a:pt x="144" y="123"/>
                  </a:lnTo>
                  <a:lnTo>
                    <a:pt x="143" y="136"/>
                  </a:lnTo>
                  <a:lnTo>
                    <a:pt x="151" y="145"/>
                  </a:lnTo>
                  <a:lnTo>
                    <a:pt x="164" y="143"/>
                  </a:lnTo>
                  <a:lnTo>
                    <a:pt x="163" y="130"/>
                  </a:lnTo>
                  <a:lnTo>
                    <a:pt x="176" y="134"/>
                  </a:lnTo>
                  <a:lnTo>
                    <a:pt x="184" y="142"/>
                  </a:lnTo>
                  <a:lnTo>
                    <a:pt x="196" y="137"/>
                  </a:lnTo>
                  <a:lnTo>
                    <a:pt x="207" y="135"/>
                  </a:lnTo>
                  <a:lnTo>
                    <a:pt x="213" y="146"/>
                  </a:lnTo>
                  <a:lnTo>
                    <a:pt x="223" y="149"/>
                  </a:lnTo>
                  <a:lnTo>
                    <a:pt x="232" y="157"/>
                  </a:lnTo>
                  <a:lnTo>
                    <a:pt x="223" y="165"/>
                  </a:lnTo>
                  <a:lnTo>
                    <a:pt x="225" y="178"/>
                  </a:lnTo>
                  <a:lnTo>
                    <a:pt x="231" y="169"/>
                  </a:lnTo>
                  <a:lnTo>
                    <a:pt x="241" y="161"/>
                  </a:lnTo>
                  <a:lnTo>
                    <a:pt x="243" y="149"/>
                  </a:lnTo>
                  <a:lnTo>
                    <a:pt x="252" y="141"/>
                  </a:lnTo>
                  <a:lnTo>
                    <a:pt x="263" y="136"/>
                  </a:lnTo>
                  <a:lnTo>
                    <a:pt x="269" y="125"/>
                  </a:lnTo>
                  <a:lnTo>
                    <a:pt x="274" y="137"/>
                  </a:lnTo>
                  <a:lnTo>
                    <a:pt x="271" y="125"/>
                  </a:lnTo>
                  <a:lnTo>
                    <a:pt x="282" y="123"/>
                  </a:lnTo>
                  <a:lnTo>
                    <a:pt x="291" y="116"/>
                  </a:lnTo>
                  <a:lnTo>
                    <a:pt x="298" y="106"/>
                  </a:lnTo>
                  <a:lnTo>
                    <a:pt x="304" y="96"/>
                  </a:lnTo>
                  <a:lnTo>
                    <a:pt x="309" y="111"/>
                  </a:lnTo>
                  <a:lnTo>
                    <a:pt x="320" y="119"/>
                  </a:lnTo>
                  <a:lnTo>
                    <a:pt x="330" y="129"/>
                  </a:lnTo>
                  <a:lnTo>
                    <a:pt x="338" y="139"/>
                  </a:lnTo>
                  <a:lnTo>
                    <a:pt x="349" y="151"/>
                  </a:lnTo>
                  <a:lnTo>
                    <a:pt x="360" y="165"/>
                  </a:lnTo>
                  <a:lnTo>
                    <a:pt x="363" y="167"/>
                  </a:lnTo>
                  <a:lnTo>
                    <a:pt x="375" y="164"/>
                  </a:lnTo>
                  <a:lnTo>
                    <a:pt x="386" y="162"/>
                  </a:lnTo>
                  <a:lnTo>
                    <a:pt x="398" y="160"/>
                  </a:lnTo>
                  <a:lnTo>
                    <a:pt x="409" y="158"/>
                  </a:lnTo>
                  <a:lnTo>
                    <a:pt x="421" y="156"/>
                  </a:lnTo>
                  <a:lnTo>
                    <a:pt x="436" y="153"/>
                  </a:lnTo>
                  <a:lnTo>
                    <a:pt x="453" y="153"/>
                  </a:lnTo>
                  <a:lnTo>
                    <a:pt x="465" y="155"/>
                  </a:lnTo>
                  <a:lnTo>
                    <a:pt x="476" y="156"/>
                  </a:lnTo>
                  <a:lnTo>
                    <a:pt x="492" y="157"/>
                  </a:lnTo>
                  <a:lnTo>
                    <a:pt x="504" y="157"/>
                  </a:lnTo>
                  <a:lnTo>
                    <a:pt x="516" y="156"/>
                  </a:lnTo>
                  <a:lnTo>
                    <a:pt x="528" y="151"/>
                  </a:lnTo>
                  <a:lnTo>
                    <a:pt x="545" y="144"/>
                  </a:lnTo>
                  <a:lnTo>
                    <a:pt x="554" y="151"/>
                  </a:lnTo>
                  <a:lnTo>
                    <a:pt x="562" y="164"/>
                  </a:lnTo>
                  <a:lnTo>
                    <a:pt x="571" y="173"/>
                  </a:lnTo>
                  <a:lnTo>
                    <a:pt x="581" y="181"/>
                  </a:lnTo>
                  <a:lnTo>
                    <a:pt x="584" y="193"/>
                  </a:lnTo>
                  <a:lnTo>
                    <a:pt x="588" y="205"/>
                  </a:lnTo>
                  <a:lnTo>
                    <a:pt x="597" y="212"/>
                  </a:lnTo>
                  <a:lnTo>
                    <a:pt x="608" y="210"/>
                  </a:lnTo>
                  <a:lnTo>
                    <a:pt x="608" y="222"/>
                  </a:lnTo>
                  <a:lnTo>
                    <a:pt x="608" y="240"/>
                  </a:lnTo>
                  <a:lnTo>
                    <a:pt x="608" y="255"/>
                  </a:lnTo>
                  <a:lnTo>
                    <a:pt x="602" y="265"/>
                  </a:lnTo>
                  <a:lnTo>
                    <a:pt x="602" y="277"/>
                  </a:lnTo>
                  <a:lnTo>
                    <a:pt x="607" y="287"/>
                  </a:lnTo>
                  <a:lnTo>
                    <a:pt x="620" y="289"/>
                  </a:lnTo>
                  <a:lnTo>
                    <a:pt x="634" y="290"/>
                  </a:lnTo>
                  <a:lnTo>
                    <a:pt x="635" y="306"/>
                  </a:lnTo>
                  <a:lnTo>
                    <a:pt x="636" y="322"/>
                  </a:lnTo>
                  <a:lnTo>
                    <a:pt x="638" y="335"/>
                  </a:lnTo>
                  <a:lnTo>
                    <a:pt x="641" y="340"/>
                  </a:lnTo>
                  <a:lnTo>
                    <a:pt x="658" y="341"/>
                  </a:lnTo>
                  <a:lnTo>
                    <a:pt x="671" y="342"/>
                  </a:lnTo>
                  <a:lnTo>
                    <a:pt x="686" y="343"/>
                  </a:lnTo>
                  <a:lnTo>
                    <a:pt x="698" y="343"/>
                  </a:lnTo>
                  <a:lnTo>
                    <a:pt x="714" y="346"/>
                  </a:lnTo>
                  <a:lnTo>
                    <a:pt x="726" y="347"/>
                  </a:lnTo>
                  <a:lnTo>
                    <a:pt x="738" y="349"/>
                  </a:lnTo>
                  <a:lnTo>
                    <a:pt x="740" y="350"/>
                  </a:lnTo>
                  <a:lnTo>
                    <a:pt x="752" y="355"/>
                  </a:lnTo>
                  <a:lnTo>
                    <a:pt x="760" y="364"/>
                  </a:lnTo>
                  <a:lnTo>
                    <a:pt x="765" y="361"/>
                  </a:lnTo>
                  <a:lnTo>
                    <a:pt x="772" y="350"/>
                  </a:lnTo>
                  <a:lnTo>
                    <a:pt x="781" y="340"/>
                  </a:lnTo>
                  <a:lnTo>
                    <a:pt x="788" y="332"/>
                  </a:lnTo>
                  <a:lnTo>
                    <a:pt x="796" y="324"/>
                  </a:lnTo>
                  <a:lnTo>
                    <a:pt x="807" y="322"/>
                  </a:lnTo>
                  <a:lnTo>
                    <a:pt x="814" y="313"/>
                  </a:lnTo>
                  <a:lnTo>
                    <a:pt x="824" y="307"/>
                  </a:lnTo>
                  <a:lnTo>
                    <a:pt x="836" y="306"/>
                  </a:lnTo>
                  <a:lnTo>
                    <a:pt x="845" y="298"/>
                  </a:lnTo>
                  <a:lnTo>
                    <a:pt x="853" y="290"/>
                  </a:lnTo>
                  <a:lnTo>
                    <a:pt x="862" y="282"/>
                  </a:lnTo>
                  <a:lnTo>
                    <a:pt x="868" y="272"/>
                  </a:lnTo>
                  <a:lnTo>
                    <a:pt x="881" y="278"/>
                  </a:lnTo>
                  <a:lnTo>
                    <a:pt x="888" y="268"/>
                  </a:lnTo>
                  <a:lnTo>
                    <a:pt x="899" y="262"/>
                  </a:lnTo>
                  <a:lnTo>
                    <a:pt x="910" y="261"/>
                  </a:lnTo>
                  <a:lnTo>
                    <a:pt x="915" y="272"/>
                  </a:lnTo>
                  <a:lnTo>
                    <a:pt x="904" y="278"/>
                  </a:lnTo>
                  <a:lnTo>
                    <a:pt x="893" y="280"/>
                  </a:lnTo>
                  <a:lnTo>
                    <a:pt x="885" y="288"/>
                  </a:lnTo>
                  <a:lnTo>
                    <a:pt x="875" y="297"/>
                  </a:lnTo>
                  <a:lnTo>
                    <a:pt x="866" y="307"/>
                  </a:lnTo>
                  <a:lnTo>
                    <a:pt x="856" y="312"/>
                  </a:lnTo>
                  <a:lnTo>
                    <a:pt x="864" y="322"/>
                  </a:lnTo>
                  <a:lnTo>
                    <a:pt x="871" y="328"/>
                  </a:lnTo>
                  <a:lnTo>
                    <a:pt x="874" y="328"/>
                  </a:lnTo>
                  <a:lnTo>
                    <a:pt x="886" y="325"/>
                  </a:lnTo>
                  <a:lnTo>
                    <a:pt x="889" y="338"/>
                  </a:lnTo>
                  <a:lnTo>
                    <a:pt x="898" y="345"/>
                  </a:lnTo>
                  <a:lnTo>
                    <a:pt x="910" y="348"/>
                  </a:lnTo>
                  <a:lnTo>
                    <a:pt x="919" y="346"/>
                  </a:lnTo>
                  <a:lnTo>
                    <a:pt x="921" y="349"/>
                  </a:lnTo>
                  <a:lnTo>
                    <a:pt x="929" y="340"/>
                  </a:lnTo>
                  <a:lnTo>
                    <a:pt x="929" y="337"/>
                  </a:lnTo>
                  <a:lnTo>
                    <a:pt x="941" y="332"/>
                  </a:lnTo>
                  <a:lnTo>
                    <a:pt x="949" y="323"/>
                  </a:lnTo>
                  <a:lnTo>
                    <a:pt x="957" y="334"/>
                  </a:lnTo>
                  <a:lnTo>
                    <a:pt x="961" y="346"/>
                  </a:lnTo>
                  <a:lnTo>
                    <a:pt x="973" y="347"/>
                  </a:lnTo>
                  <a:lnTo>
                    <a:pt x="973" y="358"/>
                  </a:lnTo>
                  <a:lnTo>
                    <a:pt x="980" y="357"/>
                  </a:lnTo>
                  <a:lnTo>
                    <a:pt x="992" y="357"/>
                  </a:lnTo>
                  <a:lnTo>
                    <a:pt x="998" y="368"/>
                  </a:lnTo>
                  <a:lnTo>
                    <a:pt x="1009" y="369"/>
                  </a:lnTo>
                  <a:lnTo>
                    <a:pt x="1019" y="373"/>
                  </a:lnTo>
                  <a:lnTo>
                    <a:pt x="1030" y="372"/>
                  </a:lnTo>
                  <a:lnTo>
                    <a:pt x="1020" y="379"/>
                  </a:lnTo>
                  <a:lnTo>
                    <a:pt x="1008" y="387"/>
                  </a:lnTo>
                  <a:lnTo>
                    <a:pt x="999" y="396"/>
                  </a:lnTo>
                  <a:lnTo>
                    <a:pt x="988" y="393"/>
                  </a:lnTo>
                  <a:lnTo>
                    <a:pt x="985" y="404"/>
                  </a:lnTo>
                  <a:lnTo>
                    <a:pt x="973" y="397"/>
                  </a:lnTo>
                  <a:lnTo>
                    <a:pt x="968" y="401"/>
                  </a:lnTo>
                  <a:lnTo>
                    <a:pt x="961" y="411"/>
                  </a:lnTo>
                  <a:lnTo>
                    <a:pt x="954" y="420"/>
                  </a:lnTo>
                  <a:lnTo>
                    <a:pt x="943" y="418"/>
                  </a:lnTo>
                  <a:lnTo>
                    <a:pt x="931" y="415"/>
                  </a:lnTo>
                  <a:lnTo>
                    <a:pt x="920" y="412"/>
                  </a:lnTo>
                  <a:lnTo>
                    <a:pt x="909" y="411"/>
                  </a:lnTo>
                  <a:lnTo>
                    <a:pt x="900" y="41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8" name="Freeform 2928"/>
            <p:cNvSpPr>
              <a:spLocks/>
            </p:cNvSpPr>
            <p:nvPr/>
          </p:nvSpPr>
          <p:spPr bwMode="auto">
            <a:xfrm>
              <a:off x="6731001" y="3776663"/>
              <a:ext cx="1588" cy="7938"/>
            </a:xfrm>
            <a:custGeom>
              <a:avLst/>
              <a:gdLst>
                <a:gd name="T0" fmla="*/ 3 w 8"/>
                <a:gd name="T1" fmla="*/ 0 h 23"/>
                <a:gd name="T2" fmla="*/ 8 w 8"/>
                <a:gd name="T3" fmla="*/ 11 h 23"/>
                <a:gd name="T4" fmla="*/ 5 w 8"/>
                <a:gd name="T5" fmla="*/ 23 h 23"/>
                <a:gd name="T6" fmla="*/ 0 w 8"/>
                <a:gd name="T7" fmla="*/ 12 h 23"/>
                <a:gd name="T8" fmla="*/ 2 w 8"/>
                <a:gd name="T9" fmla="*/ 1 h 23"/>
                <a:gd name="T10" fmla="*/ 3 w 8"/>
                <a:gd name="T11" fmla="*/ 0 h 23"/>
              </a:gdLst>
              <a:ahLst/>
              <a:cxnLst>
                <a:cxn ang="0">
                  <a:pos x="T0" y="T1"/>
                </a:cxn>
                <a:cxn ang="0">
                  <a:pos x="T2" y="T3"/>
                </a:cxn>
                <a:cxn ang="0">
                  <a:pos x="T4" y="T5"/>
                </a:cxn>
                <a:cxn ang="0">
                  <a:pos x="T6" y="T7"/>
                </a:cxn>
                <a:cxn ang="0">
                  <a:pos x="T8" y="T9"/>
                </a:cxn>
                <a:cxn ang="0">
                  <a:pos x="T10" y="T11"/>
                </a:cxn>
              </a:cxnLst>
              <a:rect l="0" t="0" r="r" b="b"/>
              <a:pathLst>
                <a:path w="8" h="23">
                  <a:moveTo>
                    <a:pt x="3" y="0"/>
                  </a:moveTo>
                  <a:lnTo>
                    <a:pt x="8" y="11"/>
                  </a:lnTo>
                  <a:lnTo>
                    <a:pt x="5" y="23"/>
                  </a:lnTo>
                  <a:lnTo>
                    <a:pt x="0" y="12"/>
                  </a:lnTo>
                  <a:lnTo>
                    <a:pt x="2" y="1"/>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09" name="Freeform 2929"/>
            <p:cNvSpPr>
              <a:spLocks/>
            </p:cNvSpPr>
            <p:nvPr/>
          </p:nvSpPr>
          <p:spPr bwMode="auto">
            <a:xfrm>
              <a:off x="6777038" y="3792538"/>
              <a:ext cx="1588" cy="3175"/>
            </a:xfrm>
            <a:custGeom>
              <a:avLst/>
              <a:gdLst>
                <a:gd name="T0" fmla="*/ 0 w 7"/>
                <a:gd name="T1" fmla="*/ 0 h 8"/>
                <a:gd name="T2" fmla="*/ 7 w 7"/>
                <a:gd name="T3" fmla="*/ 8 h 8"/>
                <a:gd name="T4" fmla="*/ 0 w 7"/>
                <a:gd name="T5" fmla="*/ 0 h 8"/>
              </a:gdLst>
              <a:ahLst/>
              <a:cxnLst>
                <a:cxn ang="0">
                  <a:pos x="T0" y="T1"/>
                </a:cxn>
                <a:cxn ang="0">
                  <a:pos x="T2" y="T3"/>
                </a:cxn>
                <a:cxn ang="0">
                  <a:pos x="T4" y="T5"/>
                </a:cxn>
              </a:cxnLst>
              <a:rect l="0" t="0" r="r" b="b"/>
              <a:pathLst>
                <a:path w="7" h="8">
                  <a:moveTo>
                    <a:pt x="0" y="0"/>
                  </a:moveTo>
                  <a:lnTo>
                    <a:pt x="7" y="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0" name="Freeform 2930"/>
            <p:cNvSpPr>
              <a:spLocks/>
            </p:cNvSpPr>
            <p:nvPr/>
          </p:nvSpPr>
          <p:spPr bwMode="auto">
            <a:xfrm>
              <a:off x="6813551" y="3635376"/>
              <a:ext cx="3175" cy="3175"/>
            </a:xfrm>
            <a:custGeom>
              <a:avLst/>
              <a:gdLst>
                <a:gd name="T0" fmla="*/ 8 w 9"/>
                <a:gd name="T1" fmla="*/ 8 h 8"/>
                <a:gd name="T2" fmla="*/ 0 w 9"/>
                <a:gd name="T3" fmla="*/ 0 h 8"/>
                <a:gd name="T4" fmla="*/ 9 w 9"/>
                <a:gd name="T5" fmla="*/ 7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7"/>
                  </a:lnTo>
                  <a:lnTo>
                    <a:pt x="8"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1" name="Freeform 2931"/>
            <p:cNvSpPr>
              <a:spLocks noEditPoints="1"/>
            </p:cNvSpPr>
            <p:nvPr/>
          </p:nvSpPr>
          <p:spPr bwMode="auto">
            <a:xfrm>
              <a:off x="6691313" y="3470276"/>
              <a:ext cx="158750" cy="349250"/>
            </a:xfrm>
            <a:custGeom>
              <a:avLst/>
              <a:gdLst>
                <a:gd name="T0" fmla="*/ 214 w 440"/>
                <a:gd name="T1" fmla="*/ 876 h 976"/>
                <a:gd name="T2" fmla="*/ 249 w 440"/>
                <a:gd name="T3" fmla="*/ 910 h 976"/>
                <a:gd name="T4" fmla="*/ 269 w 440"/>
                <a:gd name="T5" fmla="*/ 899 h 976"/>
                <a:gd name="T6" fmla="*/ 275 w 440"/>
                <a:gd name="T7" fmla="*/ 882 h 976"/>
                <a:gd name="T8" fmla="*/ 279 w 440"/>
                <a:gd name="T9" fmla="*/ 865 h 976"/>
                <a:gd name="T10" fmla="*/ 319 w 440"/>
                <a:gd name="T11" fmla="*/ 854 h 976"/>
                <a:gd name="T12" fmla="*/ 377 w 440"/>
                <a:gd name="T13" fmla="*/ 817 h 976"/>
                <a:gd name="T14" fmla="*/ 421 w 440"/>
                <a:gd name="T15" fmla="*/ 779 h 976"/>
                <a:gd name="T16" fmla="*/ 425 w 440"/>
                <a:gd name="T17" fmla="*/ 733 h 976"/>
                <a:gd name="T18" fmla="*/ 431 w 440"/>
                <a:gd name="T19" fmla="*/ 680 h 976"/>
                <a:gd name="T20" fmla="*/ 428 w 440"/>
                <a:gd name="T21" fmla="*/ 622 h 976"/>
                <a:gd name="T22" fmla="*/ 407 w 440"/>
                <a:gd name="T23" fmla="*/ 551 h 976"/>
                <a:gd name="T24" fmla="*/ 367 w 440"/>
                <a:gd name="T25" fmla="*/ 492 h 976"/>
                <a:gd name="T26" fmla="*/ 327 w 440"/>
                <a:gd name="T27" fmla="*/ 452 h 976"/>
                <a:gd name="T28" fmla="*/ 268 w 440"/>
                <a:gd name="T29" fmla="*/ 390 h 976"/>
                <a:gd name="T30" fmla="*/ 228 w 440"/>
                <a:gd name="T31" fmla="*/ 335 h 976"/>
                <a:gd name="T32" fmla="*/ 220 w 440"/>
                <a:gd name="T33" fmla="*/ 274 h 976"/>
                <a:gd name="T34" fmla="*/ 247 w 440"/>
                <a:gd name="T35" fmla="*/ 222 h 976"/>
                <a:gd name="T36" fmla="*/ 281 w 440"/>
                <a:gd name="T37" fmla="*/ 181 h 976"/>
                <a:gd name="T38" fmla="*/ 306 w 440"/>
                <a:gd name="T39" fmla="*/ 159 h 976"/>
                <a:gd name="T40" fmla="*/ 354 w 440"/>
                <a:gd name="T41" fmla="*/ 122 h 976"/>
                <a:gd name="T42" fmla="*/ 295 w 440"/>
                <a:gd name="T43" fmla="*/ 104 h 976"/>
                <a:gd name="T44" fmla="*/ 267 w 440"/>
                <a:gd name="T45" fmla="*/ 55 h 976"/>
                <a:gd name="T46" fmla="*/ 237 w 440"/>
                <a:gd name="T47" fmla="*/ 24 h 976"/>
                <a:gd name="T48" fmla="*/ 193 w 440"/>
                <a:gd name="T49" fmla="*/ 0 h 976"/>
                <a:gd name="T50" fmla="*/ 142 w 440"/>
                <a:gd name="T51" fmla="*/ 39 h 976"/>
                <a:gd name="T52" fmla="*/ 93 w 440"/>
                <a:gd name="T53" fmla="*/ 41 h 976"/>
                <a:gd name="T54" fmla="*/ 51 w 440"/>
                <a:gd name="T55" fmla="*/ 59 h 976"/>
                <a:gd name="T56" fmla="*/ 0 w 440"/>
                <a:gd name="T57" fmla="*/ 65 h 976"/>
                <a:gd name="T58" fmla="*/ 41 w 440"/>
                <a:gd name="T59" fmla="*/ 106 h 976"/>
                <a:gd name="T60" fmla="*/ 57 w 440"/>
                <a:gd name="T61" fmla="*/ 161 h 976"/>
                <a:gd name="T62" fmla="*/ 107 w 440"/>
                <a:gd name="T63" fmla="*/ 167 h 976"/>
                <a:gd name="T64" fmla="*/ 142 w 440"/>
                <a:gd name="T65" fmla="*/ 191 h 976"/>
                <a:gd name="T66" fmla="*/ 160 w 440"/>
                <a:gd name="T67" fmla="*/ 232 h 976"/>
                <a:gd name="T68" fmla="*/ 118 w 440"/>
                <a:gd name="T69" fmla="*/ 257 h 976"/>
                <a:gd name="T70" fmla="*/ 149 w 440"/>
                <a:gd name="T71" fmla="*/ 300 h 976"/>
                <a:gd name="T72" fmla="*/ 187 w 440"/>
                <a:gd name="T73" fmla="*/ 340 h 976"/>
                <a:gd name="T74" fmla="*/ 221 w 440"/>
                <a:gd name="T75" fmla="*/ 382 h 976"/>
                <a:gd name="T76" fmla="*/ 265 w 440"/>
                <a:gd name="T77" fmla="*/ 445 h 976"/>
                <a:gd name="T78" fmla="*/ 301 w 440"/>
                <a:gd name="T79" fmla="*/ 477 h 976"/>
                <a:gd name="T80" fmla="*/ 321 w 440"/>
                <a:gd name="T81" fmla="*/ 526 h 976"/>
                <a:gd name="T82" fmla="*/ 325 w 440"/>
                <a:gd name="T83" fmla="*/ 578 h 976"/>
                <a:gd name="T84" fmla="*/ 324 w 440"/>
                <a:gd name="T85" fmla="*/ 640 h 976"/>
                <a:gd name="T86" fmla="*/ 327 w 440"/>
                <a:gd name="T87" fmla="*/ 722 h 976"/>
                <a:gd name="T88" fmla="*/ 282 w 440"/>
                <a:gd name="T89" fmla="*/ 749 h 976"/>
                <a:gd name="T90" fmla="*/ 248 w 440"/>
                <a:gd name="T91" fmla="*/ 772 h 976"/>
                <a:gd name="T92" fmla="*/ 227 w 440"/>
                <a:gd name="T93" fmla="*/ 804 h 976"/>
                <a:gd name="T94" fmla="*/ 219 w 440"/>
                <a:gd name="T95" fmla="*/ 817 h 976"/>
                <a:gd name="T96" fmla="*/ 178 w 440"/>
                <a:gd name="T97" fmla="*/ 837 h 976"/>
                <a:gd name="T98" fmla="*/ 144 w 440"/>
                <a:gd name="T99" fmla="*/ 865 h 976"/>
                <a:gd name="T100" fmla="*/ 162 w 440"/>
                <a:gd name="T101" fmla="*/ 915 h 976"/>
                <a:gd name="T102" fmla="*/ 171 w 440"/>
                <a:gd name="T103" fmla="*/ 976 h 976"/>
                <a:gd name="T104" fmla="*/ 243 w 440"/>
                <a:gd name="T105" fmla="*/ 927 h 976"/>
                <a:gd name="T106" fmla="*/ 315 w 440"/>
                <a:gd name="T107" fmla="*/ 161 h 976"/>
                <a:gd name="T108" fmla="*/ 314 w 440"/>
                <a:gd name="T109" fmla="*/ 172 h 976"/>
                <a:gd name="T110" fmla="*/ 329 w 440"/>
                <a:gd name="T111" fmla="*/ 157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0" h="976">
                  <a:moveTo>
                    <a:pt x="243" y="927"/>
                  </a:moveTo>
                  <a:lnTo>
                    <a:pt x="245" y="921"/>
                  </a:lnTo>
                  <a:lnTo>
                    <a:pt x="227" y="892"/>
                  </a:lnTo>
                  <a:lnTo>
                    <a:pt x="226" y="889"/>
                  </a:lnTo>
                  <a:lnTo>
                    <a:pt x="222" y="886"/>
                  </a:lnTo>
                  <a:lnTo>
                    <a:pt x="214" y="876"/>
                  </a:lnTo>
                  <a:lnTo>
                    <a:pt x="214" y="876"/>
                  </a:lnTo>
                  <a:lnTo>
                    <a:pt x="221" y="883"/>
                  </a:lnTo>
                  <a:lnTo>
                    <a:pt x="230" y="890"/>
                  </a:lnTo>
                  <a:lnTo>
                    <a:pt x="232" y="893"/>
                  </a:lnTo>
                  <a:lnTo>
                    <a:pt x="241" y="902"/>
                  </a:lnTo>
                  <a:lnTo>
                    <a:pt x="249" y="910"/>
                  </a:lnTo>
                  <a:lnTo>
                    <a:pt x="261" y="914"/>
                  </a:lnTo>
                  <a:lnTo>
                    <a:pt x="266" y="901"/>
                  </a:lnTo>
                  <a:lnTo>
                    <a:pt x="258" y="891"/>
                  </a:lnTo>
                  <a:lnTo>
                    <a:pt x="247" y="880"/>
                  </a:lnTo>
                  <a:lnTo>
                    <a:pt x="246" y="879"/>
                  </a:lnTo>
                  <a:lnTo>
                    <a:pt x="269" y="899"/>
                  </a:lnTo>
                  <a:lnTo>
                    <a:pt x="274" y="894"/>
                  </a:lnTo>
                  <a:lnTo>
                    <a:pt x="263" y="886"/>
                  </a:lnTo>
                  <a:lnTo>
                    <a:pt x="251" y="871"/>
                  </a:lnTo>
                  <a:lnTo>
                    <a:pt x="264" y="886"/>
                  </a:lnTo>
                  <a:lnTo>
                    <a:pt x="272" y="889"/>
                  </a:lnTo>
                  <a:lnTo>
                    <a:pt x="275" y="882"/>
                  </a:lnTo>
                  <a:lnTo>
                    <a:pt x="276" y="885"/>
                  </a:lnTo>
                  <a:lnTo>
                    <a:pt x="282" y="879"/>
                  </a:lnTo>
                  <a:lnTo>
                    <a:pt x="275" y="871"/>
                  </a:lnTo>
                  <a:lnTo>
                    <a:pt x="259" y="866"/>
                  </a:lnTo>
                  <a:lnTo>
                    <a:pt x="266" y="865"/>
                  </a:lnTo>
                  <a:lnTo>
                    <a:pt x="279" y="865"/>
                  </a:lnTo>
                  <a:lnTo>
                    <a:pt x="277" y="854"/>
                  </a:lnTo>
                  <a:lnTo>
                    <a:pt x="288" y="853"/>
                  </a:lnTo>
                  <a:lnTo>
                    <a:pt x="293" y="852"/>
                  </a:lnTo>
                  <a:lnTo>
                    <a:pt x="297" y="863"/>
                  </a:lnTo>
                  <a:lnTo>
                    <a:pt x="307" y="860"/>
                  </a:lnTo>
                  <a:lnTo>
                    <a:pt x="319" y="854"/>
                  </a:lnTo>
                  <a:lnTo>
                    <a:pt x="328" y="846"/>
                  </a:lnTo>
                  <a:lnTo>
                    <a:pt x="340" y="840"/>
                  </a:lnTo>
                  <a:lnTo>
                    <a:pt x="352" y="838"/>
                  </a:lnTo>
                  <a:lnTo>
                    <a:pt x="356" y="827"/>
                  </a:lnTo>
                  <a:lnTo>
                    <a:pt x="366" y="822"/>
                  </a:lnTo>
                  <a:lnTo>
                    <a:pt x="377" y="817"/>
                  </a:lnTo>
                  <a:lnTo>
                    <a:pt x="385" y="809"/>
                  </a:lnTo>
                  <a:lnTo>
                    <a:pt x="396" y="806"/>
                  </a:lnTo>
                  <a:lnTo>
                    <a:pt x="404" y="797"/>
                  </a:lnTo>
                  <a:lnTo>
                    <a:pt x="408" y="799"/>
                  </a:lnTo>
                  <a:lnTo>
                    <a:pt x="413" y="789"/>
                  </a:lnTo>
                  <a:lnTo>
                    <a:pt x="421" y="779"/>
                  </a:lnTo>
                  <a:lnTo>
                    <a:pt x="424" y="767"/>
                  </a:lnTo>
                  <a:lnTo>
                    <a:pt x="429" y="763"/>
                  </a:lnTo>
                  <a:lnTo>
                    <a:pt x="425" y="751"/>
                  </a:lnTo>
                  <a:lnTo>
                    <a:pt x="424" y="738"/>
                  </a:lnTo>
                  <a:lnTo>
                    <a:pt x="424" y="737"/>
                  </a:lnTo>
                  <a:lnTo>
                    <a:pt x="425" y="733"/>
                  </a:lnTo>
                  <a:lnTo>
                    <a:pt x="428" y="722"/>
                  </a:lnTo>
                  <a:lnTo>
                    <a:pt x="425" y="710"/>
                  </a:lnTo>
                  <a:lnTo>
                    <a:pt x="436" y="708"/>
                  </a:lnTo>
                  <a:lnTo>
                    <a:pt x="440" y="696"/>
                  </a:lnTo>
                  <a:lnTo>
                    <a:pt x="438" y="692"/>
                  </a:lnTo>
                  <a:lnTo>
                    <a:pt x="431" y="680"/>
                  </a:lnTo>
                  <a:lnTo>
                    <a:pt x="429" y="669"/>
                  </a:lnTo>
                  <a:lnTo>
                    <a:pt x="431" y="656"/>
                  </a:lnTo>
                  <a:lnTo>
                    <a:pt x="426" y="645"/>
                  </a:lnTo>
                  <a:lnTo>
                    <a:pt x="427" y="645"/>
                  </a:lnTo>
                  <a:lnTo>
                    <a:pt x="431" y="634"/>
                  </a:lnTo>
                  <a:lnTo>
                    <a:pt x="428" y="622"/>
                  </a:lnTo>
                  <a:lnTo>
                    <a:pt x="425" y="608"/>
                  </a:lnTo>
                  <a:lnTo>
                    <a:pt x="420" y="597"/>
                  </a:lnTo>
                  <a:lnTo>
                    <a:pt x="417" y="585"/>
                  </a:lnTo>
                  <a:lnTo>
                    <a:pt x="415" y="574"/>
                  </a:lnTo>
                  <a:lnTo>
                    <a:pt x="409" y="562"/>
                  </a:lnTo>
                  <a:lnTo>
                    <a:pt x="407" y="551"/>
                  </a:lnTo>
                  <a:lnTo>
                    <a:pt x="405" y="538"/>
                  </a:lnTo>
                  <a:lnTo>
                    <a:pt x="396" y="531"/>
                  </a:lnTo>
                  <a:lnTo>
                    <a:pt x="388" y="523"/>
                  </a:lnTo>
                  <a:lnTo>
                    <a:pt x="382" y="513"/>
                  </a:lnTo>
                  <a:lnTo>
                    <a:pt x="376" y="500"/>
                  </a:lnTo>
                  <a:lnTo>
                    <a:pt x="367" y="492"/>
                  </a:lnTo>
                  <a:lnTo>
                    <a:pt x="363" y="484"/>
                  </a:lnTo>
                  <a:lnTo>
                    <a:pt x="363" y="478"/>
                  </a:lnTo>
                  <a:lnTo>
                    <a:pt x="353" y="471"/>
                  </a:lnTo>
                  <a:lnTo>
                    <a:pt x="342" y="468"/>
                  </a:lnTo>
                  <a:lnTo>
                    <a:pt x="335" y="459"/>
                  </a:lnTo>
                  <a:lnTo>
                    <a:pt x="327" y="452"/>
                  </a:lnTo>
                  <a:lnTo>
                    <a:pt x="315" y="443"/>
                  </a:lnTo>
                  <a:lnTo>
                    <a:pt x="304" y="432"/>
                  </a:lnTo>
                  <a:lnTo>
                    <a:pt x="299" y="421"/>
                  </a:lnTo>
                  <a:lnTo>
                    <a:pt x="291" y="414"/>
                  </a:lnTo>
                  <a:lnTo>
                    <a:pt x="275" y="399"/>
                  </a:lnTo>
                  <a:lnTo>
                    <a:pt x="268" y="390"/>
                  </a:lnTo>
                  <a:lnTo>
                    <a:pt x="262" y="379"/>
                  </a:lnTo>
                  <a:lnTo>
                    <a:pt x="262" y="364"/>
                  </a:lnTo>
                  <a:lnTo>
                    <a:pt x="259" y="357"/>
                  </a:lnTo>
                  <a:lnTo>
                    <a:pt x="250" y="348"/>
                  </a:lnTo>
                  <a:lnTo>
                    <a:pt x="239" y="342"/>
                  </a:lnTo>
                  <a:lnTo>
                    <a:pt x="228" y="335"/>
                  </a:lnTo>
                  <a:lnTo>
                    <a:pt x="224" y="324"/>
                  </a:lnTo>
                  <a:lnTo>
                    <a:pt x="216" y="309"/>
                  </a:lnTo>
                  <a:lnTo>
                    <a:pt x="215" y="305"/>
                  </a:lnTo>
                  <a:lnTo>
                    <a:pt x="209" y="296"/>
                  </a:lnTo>
                  <a:lnTo>
                    <a:pt x="216" y="286"/>
                  </a:lnTo>
                  <a:lnTo>
                    <a:pt x="220" y="274"/>
                  </a:lnTo>
                  <a:lnTo>
                    <a:pt x="221" y="264"/>
                  </a:lnTo>
                  <a:lnTo>
                    <a:pt x="222" y="250"/>
                  </a:lnTo>
                  <a:lnTo>
                    <a:pt x="228" y="240"/>
                  </a:lnTo>
                  <a:lnTo>
                    <a:pt x="232" y="228"/>
                  </a:lnTo>
                  <a:lnTo>
                    <a:pt x="239" y="226"/>
                  </a:lnTo>
                  <a:lnTo>
                    <a:pt x="247" y="222"/>
                  </a:lnTo>
                  <a:lnTo>
                    <a:pt x="255" y="212"/>
                  </a:lnTo>
                  <a:lnTo>
                    <a:pt x="264" y="206"/>
                  </a:lnTo>
                  <a:lnTo>
                    <a:pt x="267" y="201"/>
                  </a:lnTo>
                  <a:lnTo>
                    <a:pt x="262" y="190"/>
                  </a:lnTo>
                  <a:lnTo>
                    <a:pt x="270" y="184"/>
                  </a:lnTo>
                  <a:lnTo>
                    <a:pt x="281" y="181"/>
                  </a:lnTo>
                  <a:lnTo>
                    <a:pt x="277" y="169"/>
                  </a:lnTo>
                  <a:lnTo>
                    <a:pt x="271" y="158"/>
                  </a:lnTo>
                  <a:lnTo>
                    <a:pt x="274" y="158"/>
                  </a:lnTo>
                  <a:lnTo>
                    <a:pt x="284" y="163"/>
                  </a:lnTo>
                  <a:lnTo>
                    <a:pt x="294" y="158"/>
                  </a:lnTo>
                  <a:lnTo>
                    <a:pt x="306" y="159"/>
                  </a:lnTo>
                  <a:lnTo>
                    <a:pt x="315" y="153"/>
                  </a:lnTo>
                  <a:lnTo>
                    <a:pt x="314" y="142"/>
                  </a:lnTo>
                  <a:lnTo>
                    <a:pt x="324" y="137"/>
                  </a:lnTo>
                  <a:lnTo>
                    <a:pt x="335" y="133"/>
                  </a:lnTo>
                  <a:lnTo>
                    <a:pt x="343" y="125"/>
                  </a:lnTo>
                  <a:lnTo>
                    <a:pt x="354" y="122"/>
                  </a:lnTo>
                  <a:lnTo>
                    <a:pt x="344" y="115"/>
                  </a:lnTo>
                  <a:lnTo>
                    <a:pt x="332" y="118"/>
                  </a:lnTo>
                  <a:lnTo>
                    <a:pt x="322" y="115"/>
                  </a:lnTo>
                  <a:lnTo>
                    <a:pt x="314" y="117"/>
                  </a:lnTo>
                  <a:lnTo>
                    <a:pt x="304" y="111"/>
                  </a:lnTo>
                  <a:lnTo>
                    <a:pt x="295" y="104"/>
                  </a:lnTo>
                  <a:lnTo>
                    <a:pt x="288" y="95"/>
                  </a:lnTo>
                  <a:lnTo>
                    <a:pt x="278" y="91"/>
                  </a:lnTo>
                  <a:lnTo>
                    <a:pt x="273" y="80"/>
                  </a:lnTo>
                  <a:lnTo>
                    <a:pt x="266" y="69"/>
                  </a:lnTo>
                  <a:lnTo>
                    <a:pt x="267" y="67"/>
                  </a:lnTo>
                  <a:lnTo>
                    <a:pt x="267" y="55"/>
                  </a:lnTo>
                  <a:lnTo>
                    <a:pt x="277" y="47"/>
                  </a:lnTo>
                  <a:lnTo>
                    <a:pt x="282" y="37"/>
                  </a:lnTo>
                  <a:lnTo>
                    <a:pt x="270" y="32"/>
                  </a:lnTo>
                  <a:lnTo>
                    <a:pt x="259" y="32"/>
                  </a:lnTo>
                  <a:lnTo>
                    <a:pt x="248" y="32"/>
                  </a:lnTo>
                  <a:lnTo>
                    <a:pt x="237" y="24"/>
                  </a:lnTo>
                  <a:lnTo>
                    <a:pt x="226" y="28"/>
                  </a:lnTo>
                  <a:lnTo>
                    <a:pt x="216" y="21"/>
                  </a:lnTo>
                  <a:lnTo>
                    <a:pt x="207" y="19"/>
                  </a:lnTo>
                  <a:lnTo>
                    <a:pt x="206" y="19"/>
                  </a:lnTo>
                  <a:lnTo>
                    <a:pt x="201" y="8"/>
                  </a:lnTo>
                  <a:lnTo>
                    <a:pt x="193" y="0"/>
                  </a:lnTo>
                  <a:lnTo>
                    <a:pt x="183" y="5"/>
                  </a:lnTo>
                  <a:lnTo>
                    <a:pt x="172" y="9"/>
                  </a:lnTo>
                  <a:lnTo>
                    <a:pt x="162" y="16"/>
                  </a:lnTo>
                  <a:lnTo>
                    <a:pt x="162" y="29"/>
                  </a:lnTo>
                  <a:lnTo>
                    <a:pt x="153" y="36"/>
                  </a:lnTo>
                  <a:lnTo>
                    <a:pt x="142" y="39"/>
                  </a:lnTo>
                  <a:lnTo>
                    <a:pt x="135" y="45"/>
                  </a:lnTo>
                  <a:lnTo>
                    <a:pt x="128" y="36"/>
                  </a:lnTo>
                  <a:lnTo>
                    <a:pt x="117" y="39"/>
                  </a:lnTo>
                  <a:lnTo>
                    <a:pt x="113" y="51"/>
                  </a:lnTo>
                  <a:lnTo>
                    <a:pt x="101" y="50"/>
                  </a:lnTo>
                  <a:lnTo>
                    <a:pt x="93" y="41"/>
                  </a:lnTo>
                  <a:lnTo>
                    <a:pt x="85" y="49"/>
                  </a:lnTo>
                  <a:lnTo>
                    <a:pt x="83" y="52"/>
                  </a:lnTo>
                  <a:lnTo>
                    <a:pt x="78" y="41"/>
                  </a:lnTo>
                  <a:lnTo>
                    <a:pt x="68" y="46"/>
                  </a:lnTo>
                  <a:lnTo>
                    <a:pt x="61" y="55"/>
                  </a:lnTo>
                  <a:lnTo>
                    <a:pt x="51" y="59"/>
                  </a:lnTo>
                  <a:lnTo>
                    <a:pt x="44" y="51"/>
                  </a:lnTo>
                  <a:lnTo>
                    <a:pt x="34" y="44"/>
                  </a:lnTo>
                  <a:lnTo>
                    <a:pt x="22" y="39"/>
                  </a:lnTo>
                  <a:lnTo>
                    <a:pt x="16" y="48"/>
                  </a:lnTo>
                  <a:lnTo>
                    <a:pt x="9" y="58"/>
                  </a:lnTo>
                  <a:lnTo>
                    <a:pt x="0" y="65"/>
                  </a:lnTo>
                  <a:lnTo>
                    <a:pt x="6" y="75"/>
                  </a:lnTo>
                  <a:lnTo>
                    <a:pt x="15" y="83"/>
                  </a:lnTo>
                  <a:lnTo>
                    <a:pt x="21" y="92"/>
                  </a:lnTo>
                  <a:lnTo>
                    <a:pt x="29" y="101"/>
                  </a:lnTo>
                  <a:lnTo>
                    <a:pt x="32" y="113"/>
                  </a:lnTo>
                  <a:lnTo>
                    <a:pt x="41" y="106"/>
                  </a:lnTo>
                  <a:lnTo>
                    <a:pt x="50" y="112"/>
                  </a:lnTo>
                  <a:lnTo>
                    <a:pt x="48" y="124"/>
                  </a:lnTo>
                  <a:lnTo>
                    <a:pt x="45" y="136"/>
                  </a:lnTo>
                  <a:lnTo>
                    <a:pt x="46" y="148"/>
                  </a:lnTo>
                  <a:lnTo>
                    <a:pt x="48" y="151"/>
                  </a:lnTo>
                  <a:lnTo>
                    <a:pt x="57" y="161"/>
                  </a:lnTo>
                  <a:lnTo>
                    <a:pt x="65" y="170"/>
                  </a:lnTo>
                  <a:lnTo>
                    <a:pt x="66" y="170"/>
                  </a:lnTo>
                  <a:lnTo>
                    <a:pt x="76" y="174"/>
                  </a:lnTo>
                  <a:lnTo>
                    <a:pt x="88" y="176"/>
                  </a:lnTo>
                  <a:lnTo>
                    <a:pt x="99" y="175"/>
                  </a:lnTo>
                  <a:lnTo>
                    <a:pt x="107" y="167"/>
                  </a:lnTo>
                  <a:lnTo>
                    <a:pt x="117" y="161"/>
                  </a:lnTo>
                  <a:lnTo>
                    <a:pt x="128" y="165"/>
                  </a:lnTo>
                  <a:lnTo>
                    <a:pt x="136" y="173"/>
                  </a:lnTo>
                  <a:lnTo>
                    <a:pt x="145" y="180"/>
                  </a:lnTo>
                  <a:lnTo>
                    <a:pt x="150" y="183"/>
                  </a:lnTo>
                  <a:lnTo>
                    <a:pt x="142" y="191"/>
                  </a:lnTo>
                  <a:lnTo>
                    <a:pt x="149" y="200"/>
                  </a:lnTo>
                  <a:lnTo>
                    <a:pt x="152" y="211"/>
                  </a:lnTo>
                  <a:lnTo>
                    <a:pt x="166" y="213"/>
                  </a:lnTo>
                  <a:lnTo>
                    <a:pt x="171" y="224"/>
                  </a:lnTo>
                  <a:lnTo>
                    <a:pt x="170" y="226"/>
                  </a:lnTo>
                  <a:lnTo>
                    <a:pt x="160" y="232"/>
                  </a:lnTo>
                  <a:lnTo>
                    <a:pt x="155" y="242"/>
                  </a:lnTo>
                  <a:lnTo>
                    <a:pt x="147" y="251"/>
                  </a:lnTo>
                  <a:lnTo>
                    <a:pt x="137" y="246"/>
                  </a:lnTo>
                  <a:lnTo>
                    <a:pt x="125" y="245"/>
                  </a:lnTo>
                  <a:lnTo>
                    <a:pt x="123" y="246"/>
                  </a:lnTo>
                  <a:lnTo>
                    <a:pt x="118" y="257"/>
                  </a:lnTo>
                  <a:lnTo>
                    <a:pt x="111" y="266"/>
                  </a:lnTo>
                  <a:lnTo>
                    <a:pt x="116" y="276"/>
                  </a:lnTo>
                  <a:lnTo>
                    <a:pt x="126" y="283"/>
                  </a:lnTo>
                  <a:lnTo>
                    <a:pt x="131" y="287"/>
                  </a:lnTo>
                  <a:lnTo>
                    <a:pt x="140" y="294"/>
                  </a:lnTo>
                  <a:lnTo>
                    <a:pt x="149" y="300"/>
                  </a:lnTo>
                  <a:lnTo>
                    <a:pt x="159" y="306"/>
                  </a:lnTo>
                  <a:lnTo>
                    <a:pt x="171" y="310"/>
                  </a:lnTo>
                  <a:lnTo>
                    <a:pt x="182" y="314"/>
                  </a:lnTo>
                  <a:lnTo>
                    <a:pt x="183" y="319"/>
                  </a:lnTo>
                  <a:lnTo>
                    <a:pt x="178" y="330"/>
                  </a:lnTo>
                  <a:lnTo>
                    <a:pt x="187" y="340"/>
                  </a:lnTo>
                  <a:lnTo>
                    <a:pt x="191" y="346"/>
                  </a:lnTo>
                  <a:lnTo>
                    <a:pt x="203" y="349"/>
                  </a:lnTo>
                  <a:lnTo>
                    <a:pt x="208" y="359"/>
                  </a:lnTo>
                  <a:lnTo>
                    <a:pt x="211" y="361"/>
                  </a:lnTo>
                  <a:lnTo>
                    <a:pt x="213" y="373"/>
                  </a:lnTo>
                  <a:lnTo>
                    <a:pt x="221" y="382"/>
                  </a:lnTo>
                  <a:lnTo>
                    <a:pt x="236" y="401"/>
                  </a:lnTo>
                  <a:lnTo>
                    <a:pt x="246" y="409"/>
                  </a:lnTo>
                  <a:lnTo>
                    <a:pt x="255" y="418"/>
                  </a:lnTo>
                  <a:lnTo>
                    <a:pt x="257" y="423"/>
                  </a:lnTo>
                  <a:lnTo>
                    <a:pt x="265" y="427"/>
                  </a:lnTo>
                  <a:lnTo>
                    <a:pt x="265" y="445"/>
                  </a:lnTo>
                  <a:lnTo>
                    <a:pt x="272" y="455"/>
                  </a:lnTo>
                  <a:lnTo>
                    <a:pt x="284" y="457"/>
                  </a:lnTo>
                  <a:lnTo>
                    <a:pt x="289" y="468"/>
                  </a:lnTo>
                  <a:lnTo>
                    <a:pt x="291" y="472"/>
                  </a:lnTo>
                  <a:lnTo>
                    <a:pt x="294" y="471"/>
                  </a:lnTo>
                  <a:lnTo>
                    <a:pt x="301" y="477"/>
                  </a:lnTo>
                  <a:lnTo>
                    <a:pt x="309" y="485"/>
                  </a:lnTo>
                  <a:lnTo>
                    <a:pt x="320" y="491"/>
                  </a:lnTo>
                  <a:lnTo>
                    <a:pt x="312" y="499"/>
                  </a:lnTo>
                  <a:lnTo>
                    <a:pt x="305" y="509"/>
                  </a:lnTo>
                  <a:lnTo>
                    <a:pt x="313" y="517"/>
                  </a:lnTo>
                  <a:lnTo>
                    <a:pt x="321" y="526"/>
                  </a:lnTo>
                  <a:lnTo>
                    <a:pt x="329" y="534"/>
                  </a:lnTo>
                  <a:lnTo>
                    <a:pt x="334" y="542"/>
                  </a:lnTo>
                  <a:lnTo>
                    <a:pt x="329" y="552"/>
                  </a:lnTo>
                  <a:lnTo>
                    <a:pt x="320" y="557"/>
                  </a:lnTo>
                  <a:lnTo>
                    <a:pt x="328" y="566"/>
                  </a:lnTo>
                  <a:lnTo>
                    <a:pt x="325" y="578"/>
                  </a:lnTo>
                  <a:lnTo>
                    <a:pt x="323" y="590"/>
                  </a:lnTo>
                  <a:lnTo>
                    <a:pt x="317" y="601"/>
                  </a:lnTo>
                  <a:lnTo>
                    <a:pt x="314" y="613"/>
                  </a:lnTo>
                  <a:lnTo>
                    <a:pt x="319" y="623"/>
                  </a:lnTo>
                  <a:lnTo>
                    <a:pt x="320" y="628"/>
                  </a:lnTo>
                  <a:lnTo>
                    <a:pt x="324" y="640"/>
                  </a:lnTo>
                  <a:lnTo>
                    <a:pt x="329" y="655"/>
                  </a:lnTo>
                  <a:lnTo>
                    <a:pt x="328" y="671"/>
                  </a:lnTo>
                  <a:lnTo>
                    <a:pt x="322" y="687"/>
                  </a:lnTo>
                  <a:lnTo>
                    <a:pt x="323" y="698"/>
                  </a:lnTo>
                  <a:lnTo>
                    <a:pt x="327" y="709"/>
                  </a:lnTo>
                  <a:lnTo>
                    <a:pt x="327" y="722"/>
                  </a:lnTo>
                  <a:lnTo>
                    <a:pt x="323" y="733"/>
                  </a:lnTo>
                  <a:lnTo>
                    <a:pt x="309" y="733"/>
                  </a:lnTo>
                  <a:lnTo>
                    <a:pt x="306" y="735"/>
                  </a:lnTo>
                  <a:lnTo>
                    <a:pt x="298" y="742"/>
                  </a:lnTo>
                  <a:lnTo>
                    <a:pt x="288" y="750"/>
                  </a:lnTo>
                  <a:lnTo>
                    <a:pt x="282" y="749"/>
                  </a:lnTo>
                  <a:lnTo>
                    <a:pt x="271" y="755"/>
                  </a:lnTo>
                  <a:lnTo>
                    <a:pt x="260" y="755"/>
                  </a:lnTo>
                  <a:lnTo>
                    <a:pt x="257" y="756"/>
                  </a:lnTo>
                  <a:lnTo>
                    <a:pt x="258" y="767"/>
                  </a:lnTo>
                  <a:lnTo>
                    <a:pt x="259" y="775"/>
                  </a:lnTo>
                  <a:lnTo>
                    <a:pt x="248" y="772"/>
                  </a:lnTo>
                  <a:lnTo>
                    <a:pt x="237" y="769"/>
                  </a:lnTo>
                  <a:lnTo>
                    <a:pt x="229" y="777"/>
                  </a:lnTo>
                  <a:lnTo>
                    <a:pt x="222" y="777"/>
                  </a:lnTo>
                  <a:lnTo>
                    <a:pt x="221" y="782"/>
                  </a:lnTo>
                  <a:lnTo>
                    <a:pt x="225" y="793"/>
                  </a:lnTo>
                  <a:lnTo>
                    <a:pt x="227" y="804"/>
                  </a:lnTo>
                  <a:lnTo>
                    <a:pt x="236" y="812"/>
                  </a:lnTo>
                  <a:lnTo>
                    <a:pt x="244" y="820"/>
                  </a:lnTo>
                  <a:lnTo>
                    <a:pt x="241" y="821"/>
                  </a:lnTo>
                  <a:lnTo>
                    <a:pt x="234" y="830"/>
                  </a:lnTo>
                  <a:lnTo>
                    <a:pt x="223" y="828"/>
                  </a:lnTo>
                  <a:lnTo>
                    <a:pt x="219" y="817"/>
                  </a:lnTo>
                  <a:lnTo>
                    <a:pt x="208" y="821"/>
                  </a:lnTo>
                  <a:lnTo>
                    <a:pt x="205" y="822"/>
                  </a:lnTo>
                  <a:lnTo>
                    <a:pt x="194" y="826"/>
                  </a:lnTo>
                  <a:lnTo>
                    <a:pt x="184" y="825"/>
                  </a:lnTo>
                  <a:lnTo>
                    <a:pt x="175" y="825"/>
                  </a:lnTo>
                  <a:lnTo>
                    <a:pt x="178" y="837"/>
                  </a:lnTo>
                  <a:lnTo>
                    <a:pt x="168" y="844"/>
                  </a:lnTo>
                  <a:lnTo>
                    <a:pt x="158" y="850"/>
                  </a:lnTo>
                  <a:lnTo>
                    <a:pt x="154" y="850"/>
                  </a:lnTo>
                  <a:lnTo>
                    <a:pt x="144" y="855"/>
                  </a:lnTo>
                  <a:lnTo>
                    <a:pt x="138" y="857"/>
                  </a:lnTo>
                  <a:lnTo>
                    <a:pt x="144" y="865"/>
                  </a:lnTo>
                  <a:lnTo>
                    <a:pt x="150" y="875"/>
                  </a:lnTo>
                  <a:lnTo>
                    <a:pt x="161" y="872"/>
                  </a:lnTo>
                  <a:lnTo>
                    <a:pt x="171" y="878"/>
                  </a:lnTo>
                  <a:lnTo>
                    <a:pt x="173" y="890"/>
                  </a:lnTo>
                  <a:lnTo>
                    <a:pt x="163" y="903"/>
                  </a:lnTo>
                  <a:lnTo>
                    <a:pt x="162" y="915"/>
                  </a:lnTo>
                  <a:lnTo>
                    <a:pt x="161" y="928"/>
                  </a:lnTo>
                  <a:lnTo>
                    <a:pt x="160" y="942"/>
                  </a:lnTo>
                  <a:lnTo>
                    <a:pt x="160" y="956"/>
                  </a:lnTo>
                  <a:lnTo>
                    <a:pt x="166" y="967"/>
                  </a:lnTo>
                  <a:lnTo>
                    <a:pt x="157" y="976"/>
                  </a:lnTo>
                  <a:lnTo>
                    <a:pt x="171" y="976"/>
                  </a:lnTo>
                  <a:lnTo>
                    <a:pt x="182" y="970"/>
                  </a:lnTo>
                  <a:lnTo>
                    <a:pt x="192" y="961"/>
                  </a:lnTo>
                  <a:lnTo>
                    <a:pt x="197" y="948"/>
                  </a:lnTo>
                  <a:lnTo>
                    <a:pt x="204" y="945"/>
                  </a:lnTo>
                  <a:lnTo>
                    <a:pt x="220" y="934"/>
                  </a:lnTo>
                  <a:lnTo>
                    <a:pt x="243" y="927"/>
                  </a:lnTo>
                  <a:close/>
                  <a:moveTo>
                    <a:pt x="295" y="178"/>
                  </a:moveTo>
                  <a:lnTo>
                    <a:pt x="287" y="171"/>
                  </a:lnTo>
                  <a:lnTo>
                    <a:pt x="297" y="171"/>
                  </a:lnTo>
                  <a:lnTo>
                    <a:pt x="295" y="178"/>
                  </a:lnTo>
                  <a:close/>
                  <a:moveTo>
                    <a:pt x="320" y="147"/>
                  </a:moveTo>
                  <a:lnTo>
                    <a:pt x="315" y="161"/>
                  </a:lnTo>
                  <a:lnTo>
                    <a:pt x="327" y="151"/>
                  </a:lnTo>
                  <a:lnTo>
                    <a:pt x="320" y="148"/>
                  </a:lnTo>
                  <a:lnTo>
                    <a:pt x="320" y="147"/>
                  </a:lnTo>
                  <a:close/>
                  <a:moveTo>
                    <a:pt x="324" y="157"/>
                  </a:moveTo>
                  <a:lnTo>
                    <a:pt x="313" y="171"/>
                  </a:lnTo>
                  <a:lnTo>
                    <a:pt x="314" y="172"/>
                  </a:lnTo>
                  <a:lnTo>
                    <a:pt x="325" y="158"/>
                  </a:lnTo>
                  <a:lnTo>
                    <a:pt x="324" y="157"/>
                  </a:lnTo>
                  <a:close/>
                  <a:moveTo>
                    <a:pt x="329" y="157"/>
                  </a:moveTo>
                  <a:lnTo>
                    <a:pt x="328" y="158"/>
                  </a:lnTo>
                  <a:lnTo>
                    <a:pt x="321" y="175"/>
                  </a:lnTo>
                  <a:lnTo>
                    <a:pt x="329" y="15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2" name="Freeform 2932"/>
            <p:cNvSpPr>
              <a:spLocks noEditPoints="1"/>
            </p:cNvSpPr>
            <p:nvPr/>
          </p:nvSpPr>
          <p:spPr bwMode="auto">
            <a:xfrm>
              <a:off x="2909888" y="3729038"/>
              <a:ext cx="290513" cy="271463"/>
            </a:xfrm>
            <a:custGeom>
              <a:avLst/>
              <a:gdLst>
                <a:gd name="T0" fmla="*/ 11 w 813"/>
                <a:gd name="T1" fmla="*/ 217 h 761"/>
                <a:gd name="T2" fmla="*/ 22 w 813"/>
                <a:gd name="T3" fmla="*/ 165 h 761"/>
                <a:gd name="T4" fmla="*/ 47 w 813"/>
                <a:gd name="T5" fmla="*/ 103 h 761"/>
                <a:gd name="T6" fmla="*/ 109 w 813"/>
                <a:gd name="T7" fmla="*/ 53 h 761"/>
                <a:gd name="T8" fmla="*/ 93 w 813"/>
                <a:gd name="T9" fmla="*/ 98 h 761"/>
                <a:gd name="T10" fmla="*/ 146 w 813"/>
                <a:gd name="T11" fmla="*/ 89 h 761"/>
                <a:gd name="T12" fmla="*/ 210 w 813"/>
                <a:gd name="T13" fmla="*/ 71 h 761"/>
                <a:gd name="T14" fmla="*/ 193 w 813"/>
                <a:gd name="T15" fmla="*/ 26 h 761"/>
                <a:gd name="T16" fmla="*/ 235 w 813"/>
                <a:gd name="T17" fmla="*/ 67 h 761"/>
                <a:gd name="T18" fmla="*/ 298 w 813"/>
                <a:gd name="T19" fmla="*/ 88 h 761"/>
                <a:gd name="T20" fmla="*/ 330 w 813"/>
                <a:gd name="T21" fmla="*/ 135 h 761"/>
                <a:gd name="T22" fmla="*/ 392 w 813"/>
                <a:gd name="T23" fmla="*/ 124 h 761"/>
                <a:gd name="T24" fmla="*/ 445 w 813"/>
                <a:gd name="T25" fmla="*/ 141 h 761"/>
                <a:gd name="T26" fmla="*/ 515 w 813"/>
                <a:gd name="T27" fmla="*/ 158 h 761"/>
                <a:gd name="T28" fmla="*/ 572 w 813"/>
                <a:gd name="T29" fmla="*/ 136 h 761"/>
                <a:gd name="T30" fmla="*/ 571 w 813"/>
                <a:gd name="T31" fmla="*/ 122 h 761"/>
                <a:gd name="T32" fmla="*/ 639 w 813"/>
                <a:gd name="T33" fmla="*/ 114 h 761"/>
                <a:gd name="T34" fmla="*/ 664 w 813"/>
                <a:gd name="T35" fmla="*/ 127 h 761"/>
                <a:gd name="T36" fmla="*/ 646 w 813"/>
                <a:gd name="T37" fmla="*/ 153 h 761"/>
                <a:gd name="T38" fmla="*/ 702 w 813"/>
                <a:gd name="T39" fmla="*/ 178 h 761"/>
                <a:gd name="T40" fmla="*/ 747 w 813"/>
                <a:gd name="T41" fmla="*/ 214 h 761"/>
                <a:gd name="T42" fmla="*/ 721 w 813"/>
                <a:gd name="T43" fmla="*/ 255 h 761"/>
                <a:gd name="T44" fmla="*/ 763 w 813"/>
                <a:gd name="T45" fmla="*/ 256 h 761"/>
                <a:gd name="T46" fmla="*/ 805 w 813"/>
                <a:gd name="T47" fmla="*/ 282 h 761"/>
                <a:gd name="T48" fmla="*/ 763 w 813"/>
                <a:gd name="T49" fmla="*/ 321 h 761"/>
                <a:gd name="T50" fmla="*/ 768 w 813"/>
                <a:gd name="T51" fmla="*/ 368 h 761"/>
                <a:gd name="T52" fmla="*/ 732 w 813"/>
                <a:gd name="T53" fmla="*/ 410 h 761"/>
                <a:gd name="T54" fmla="*/ 744 w 813"/>
                <a:gd name="T55" fmla="*/ 517 h 761"/>
                <a:gd name="T56" fmla="*/ 678 w 813"/>
                <a:gd name="T57" fmla="*/ 542 h 761"/>
                <a:gd name="T58" fmla="*/ 623 w 813"/>
                <a:gd name="T59" fmla="*/ 572 h 761"/>
                <a:gd name="T60" fmla="*/ 561 w 813"/>
                <a:gd name="T61" fmla="*/ 548 h 761"/>
                <a:gd name="T62" fmla="*/ 534 w 813"/>
                <a:gd name="T63" fmla="*/ 555 h 761"/>
                <a:gd name="T64" fmla="*/ 544 w 813"/>
                <a:gd name="T65" fmla="*/ 616 h 761"/>
                <a:gd name="T66" fmla="*/ 592 w 813"/>
                <a:gd name="T67" fmla="*/ 653 h 761"/>
                <a:gd name="T68" fmla="*/ 559 w 813"/>
                <a:gd name="T69" fmla="*/ 678 h 761"/>
                <a:gd name="T70" fmla="*/ 513 w 813"/>
                <a:gd name="T71" fmla="*/ 725 h 761"/>
                <a:gd name="T72" fmla="*/ 445 w 813"/>
                <a:gd name="T73" fmla="*/ 759 h 761"/>
                <a:gd name="T74" fmla="*/ 383 w 813"/>
                <a:gd name="T75" fmla="*/ 704 h 761"/>
                <a:gd name="T76" fmla="*/ 348 w 813"/>
                <a:gd name="T77" fmla="*/ 637 h 761"/>
                <a:gd name="T78" fmla="*/ 356 w 813"/>
                <a:gd name="T79" fmla="*/ 580 h 761"/>
                <a:gd name="T80" fmla="*/ 333 w 813"/>
                <a:gd name="T81" fmla="*/ 524 h 761"/>
                <a:gd name="T82" fmla="*/ 343 w 813"/>
                <a:gd name="T83" fmla="*/ 457 h 761"/>
                <a:gd name="T84" fmla="*/ 331 w 813"/>
                <a:gd name="T85" fmla="*/ 403 h 761"/>
                <a:gd name="T86" fmla="*/ 261 w 813"/>
                <a:gd name="T87" fmla="*/ 410 h 761"/>
                <a:gd name="T88" fmla="*/ 184 w 813"/>
                <a:gd name="T89" fmla="*/ 362 h 761"/>
                <a:gd name="T90" fmla="*/ 114 w 813"/>
                <a:gd name="T91" fmla="*/ 357 h 761"/>
                <a:gd name="T92" fmla="*/ 65 w 813"/>
                <a:gd name="T93" fmla="*/ 334 h 761"/>
                <a:gd name="T94" fmla="*/ 56 w 813"/>
                <a:gd name="T95" fmla="*/ 268 h 761"/>
                <a:gd name="T96" fmla="*/ 275 w 813"/>
                <a:gd name="T97" fmla="*/ 29 h 761"/>
                <a:gd name="T98" fmla="*/ 544 w 813"/>
                <a:gd name="T99" fmla="*/ 103 h 761"/>
                <a:gd name="T100" fmla="*/ 488 w 813"/>
                <a:gd name="T101" fmla="*/ 102 h 761"/>
                <a:gd name="T102" fmla="*/ 403 w 813"/>
                <a:gd name="T103" fmla="*/ 41 h 761"/>
                <a:gd name="T104" fmla="*/ 308 w 813"/>
                <a:gd name="T105" fmla="*/ 20 h 761"/>
                <a:gd name="T106" fmla="*/ 208 w 813"/>
                <a:gd name="T107" fmla="*/ 5 h 761"/>
                <a:gd name="T108" fmla="*/ 755 w 813"/>
                <a:gd name="T109" fmla="*/ 247 h 761"/>
                <a:gd name="T110" fmla="*/ 744 w 813"/>
                <a:gd name="T111" fmla="*/ 249 h 761"/>
                <a:gd name="T112" fmla="*/ 751 w 813"/>
                <a:gd name="T113" fmla="*/ 237 h 761"/>
                <a:gd name="T114" fmla="*/ 749 w 813"/>
                <a:gd name="T115" fmla="*/ 227 h 761"/>
                <a:gd name="T116" fmla="*/ 751 w 813"/>
                <a:gd name="T117" fmla="*/ 22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3" h="761">
                  <a:moveTo>
                    <a:pt x="55" y="269"/>
                  </a:moveTo>
                  <a:lnTo>
                    <a:pt x="41" y="253"/>
                  </a:lnTo>
                  <a:lnTo>
                    <a:pt x="35" y="222"/>
                  </a:lnTo>
                  <a:lnTo>
                    <a:pt x="23" y="221"/>
                  </a:lnTo>
                  <a:lnTo>
                    <a:pt x="20" y="210"/>
                  </a:lnTo>
                  <a:lnTo>
                    <a:pt x="11" y="217"/>
                  </a:lnTo>
                  <a:lnTo>
                    <a:pt x="0" y="217"/>
                  </a:lnTo>
                  <a:lnTo>
                    <a:pt x="2" y="211"/>
                  </a:lnTo>
                  <a:lnTo>
                    <a:pt x="9" y="198"/>
                  </a:lnTo>
                  <a:lnTo>
                    <a:pt x="16" y="188"/>
                  </a:lnTo>
                  <a:lnTo>
                    <a:pt x="21" y="177"/>
                  </a:lnTo>
                  <a:lnTo>
                    <a:pt x="22" y="165"/>
                  </a:lnTo>
                  <a:lnTo>
                    <a:pt x="26" y="154"/>
                  </a:lnTo>
                  <a:lnTo>
                    <a:pt x="26" y="142"/>
                  </a:lnTo>
                  <a:lnTo>
                    <a:pt x="28" y="134"/>
                  </a:lnTo>
                  <a:lnTo>
                    <a:pt x="34" y="123"/>
                  </a:lnTo>
                  <a:lnTo>
                    <a:pt x="40" y="114"/>
                  </a:lnTo>
                  <a:lnTo>
                    <a:pt x="47" y="103"/>
                  </a:lnTo>
                  <a:lnTo>
                    <a:pt x="55" y="91"/>
                  </a:lnTo>
                  <a:lnTo>
                    <a:pt x="66" y="89"/>
                  </a:lnTo>
                  <a:lnTo>
                    <a:pt x="83" y="57"/>
                  </a:lnTo>
                  <a:lnTo>
                    <a:pt x="104" y="50"/>
                  </a:lnTo>
                  <a:lnTo>
                    <a:pt x="121" y="44"/>
                  </a:lnTo>
                  <a:lnTo>
                    <a:pt x="109" y="53"/>
                  </a:lnTo>
                  <a:lnTo>
                    <a:pt x="93" y="56"/>
                  </a:lnTo>
                  <a:lnTo>
                    <a:pt x="83" y="65"/>
                  </a:lnTo>
                  <a:lnTo>
                    <a:pt x="87" y="81"/>
                  </a:lnTo>
                  <a:lnTo>
                    <a:pt x="94" y="92"/>
                  </a:lnTo>
                  <a:lnTo>
                    <a:pt x="104" y="99"/>
                  </a:lnTo>
                  <a:lnTo>
                    <a:pt x="93" y="98"/>
                  </a:lnTo>
                  <a:lnTo>
                    <a:pt x="101" y="112"/>
                  </a:lnTo>
                  <a:lnTo>
                    <a:pt x="113" y="112"/>
                  </a:lnTo>
                  <a:lnTo>
                    <a:pt x="117" y="100"/>
                  </a:lnTo>
                  <a:lnTo>
                    <a:pt x="124" y="100"/>
                  </a:lnTo>
                  <a:lnTo>
                    <a:pt x="134" y="95"/>
                  </a:lnTo>
                  <a:lnTo>
                    <a:pt x="146" y="89"/>
                  </a:lnTo>
                  <a:lnTo>
                    <a:pt x="158" y="84"/>
                  </a:lnTo>
                  <a:lnTo>
                    <a:pt x="169" y="84"/>
                  </a:lnTo>
                  <a:lnTo>
                    <a:pt x="179" y="79"/>
                  </a:lnTo>
                  <a:lnTo>
                    <a:pt x="190" y="75"/>
                  </a:lnTo>
                  <a:lnTo>
                    <a:pt x="199" y="68"/>
                  </a:lnTo>
                  <a:lnTo>
                    <a:pt x="210" y="71"/>
                  </a:lnTo>
                  <a:lnTo>
                    <a:pt x="215" y="61"/>
                  </a:lnTo>
                  <a:lnTo>
                    <a:pt x="205" y="57"/>
                  </a:lnTo>
                  <a:lnTo>
                    <a:pt x="194" y="58"/>
                  </a:lnTo>
                  <a:lnTo>
                    <a:pt x="188" y="48"/>
                  </a:lnTo>
                  <a:lnTo>
                    <a:pt x="186" y="36"/>
                  </a:lnTo>
                  <a:lnTo>
                    <a:pt x="193" y="26"/>
                  </a:lnTo>
                  <a:lnTo>
                    <a:pt x="204" y="23"/>
                  </a:lnTo>
                  <a:lnTo>
                    <a:pt x="210" y="32"/>
                  </a:lnTo>
                  <a:lnTo>
                    <a:pt x="212" y="44"/>
                  </a:lnTo>
                  <a:lnTo>
                    <a:pt x="216" y="55"/>
                  </a:lnTo>
                  <a:lnTo>
                    <a:pt x="223" y="68"/>
                  </a:lnTo>
                  <a:lnTo>
                    <a:pt x="235" y="67"/>
                  </a:lnTo>
                  <a:lnTo>
                    <a:pt x="245" y="64"/>
                  </a:lnTo>
                  <a:lnTo>
                    <a:pt x="257" y="69"/>
                  </a:lnTo>
                  <a:lnTo>
                    <a:pt x="268" y="70"/>
                  </a:lnTo>
                  <a:lnTo>
                    <a:pt x="279" y="77"/>
                  </a:lnTo>
                  <a:lnTo>
                    <a:pt x="289" y="82"/>
                  </a:lnTo>
                  <a:lnTo>
                    <a:pt x="298" y="88"/>
                  </a:lnTo>
                  <a:lnTo>
                    <a:pt x="305" y="103"/>
                  </a:lnTo>
                  <a:lnTo>
                    <a:pt x="303" y="117"/>
                  </a:lnTo>
                  <a:lnTo>
                    <a:pt x="306" y="126"/>
                  </a:lnTo>
                  <a:lnTo>
                    <a:pt x="315" y="133"/>
                  </a:lnTo>
                  <a:lnTo>
                    <a:pt x="326" y="135"/>
                  </a:lnTo>
                  <a:lnTo>
                    <a:pt x="330" y="135"/>
                  </a:lnTo>
                  <a:lnTo>
                    <a:pt x="342" y="132"/>
                  </a:lnTo>
                  <a:lnTo>
                    <a:pt x="354" y="129"/>
                  </a:lnTo>
                  <a:lnTo>
                    <a:pt x="357" y="129"/>
                  </a:lnTo>
                  <a:lnTo>
                    <a:pt x="369" y="128"/>
                  </a:lnTo>
                  <a:lnTo>
                    <a:pt x="380" y="124"/>
                  </a:lnTo>
                  <a:lnTo>
                    <a:pt x="392" y="124"/>
                  </a:lnTo>
                  <a:lnTo>
                    <a:pt x="404" y="123"/>
                  </a:lnTo>
                  <a:lnTo>
                    <a:pt x="416" y="123"/>
                  </a:lnTo>
                  <a:lnTo>
                    <a:pt x="427" y="122"/>
                  </a:lnTo>
                  <a:lnTo>
                    <a:pt x="438" y="127"/>
                  </a:lnTo>
                  <a:lnTo>
                    <a:pt x="436" y="133"/>
                  </a:lnTo>
                  <a:lnTo>
                    <a:pt x="445" y="141"/>
                  </a:lnTo>
                  <a:lnTo>
                    <a:pt x="453" y="150"/>
                  </a:lnTo>
                  <a:lnTo>
                    <a:pt x="470" y="153"/>
                  </a:lnTo>
                  <a:lnTo>
                    <a:pt x="478" y="156"/>
                  </a:lnTo>
                  <a:lnTo>
                    <a:pt x="490" y="158"/>
                  </a:lnTo>
                  <a:lnTo>
                    <a:pt x="502" y="159"/>
                  </a:lnTo>
                  <a:lnTo>
                    <a:pt x="515" y="158"/>
                  </a:lnTo>
                  <a:lnTo>
                    <a:pt x="523" y="149"/>
                  </a:lnTo>
                  <a:lnTo>
                    <a:pt x="532" y="148"/>
                  </a:lnTo>
                  <a:lnTo>
                    <a:pt x="539" y="139"/>
                  </a:lnTo>
                  <a:lnTo>
                    <a:pt x="550" y="135"/>
                  </a:lnTo>
                  <a:lnTo>
                    <a:pt x="561" y="135"/>
                  </a:lnTo>
                  <a:lnTo>
                    <a:pt x="572" y="136"/>
                  </a:lnTo>
                  <a:lnTo>
                    <a:pt x="583" y="132"/>
                  </a:lnTo>
                  <a:lnTo>
                    <a:pt x="573" y="129"/>
                  </a:lnTo>
                  <a:lnTo>
                    <a:pt x="561" y="127"/>
                  </a:lnTo>
                  <a:lnTo>
                    <a:pt x="550" y="128"/>
                  </a:lnTo>
                  <a:lnTo>
                    <a:pt x="560" y="123"/>
                  </a:lnTo>
                  <a:lnTo>
                    <a:pt x="571" y="122"/>
                  </a:lnTo>
                  <a:lnTo>
                    <a:pt x="582" y="122"/>
                  </a:lnTo>
                  <a:lnTo>
                    <a:pt x="593" y="122"/>
                  </a:lnTo>
                  <a:lnTo>
                    <a:pt x="605" y="121"/>
                  </a:lnTo>
                  <a:lnTo>
                    <a:pt x="616" y="118"/>
                  </a:lnTo>
                  <a:lnTo>
                    <a:pt x="628" y="119"/>
                  </a:lnTo>
                  <a:lnTo>
                    <a:pt x="639" y="114"/>
                  </a:lnTo>
                  <a:lnTo>
                    <a:pt x="650" y="117"/>
                  </a:lnTo>
                  <a:lnTo>
                    <a:pt x="662" y="118"/>
                  </a:lnTo>
                  <a:lnTo>
                    <a:pt x="673" y="119"/>
                  </a:lnTo>
                  <a:lnTo>
                    <a:pt x="684" y="117"/>
                  </a:lnTo>
                  <a:lnTo>
                    <a:pt x="674" y="123"/>
                  </a:lnTo>
                  <a:lnTo>
                    <a:pt x="664" y="127"/>
                  </a:lnTo>
                  <a:lnTo>
                    <a:pt x="653" y="128"/>
                  </a:lnTo>
                  <a:lnTo>
                    <a:pt x="642" y="127"/>
                  </a:lnTo>
                  <a:lnTo>
                    <a:pt x="628" y="130"/>
                  </a:lnTo>
                  <a:lnTo>
                    <a:pt x="640" y="138"/>
                  </a:lnTo>
                  <a:lnTo>
                    <a:pt x="643" y="150"/>
                  </a:lnTo>
                  <a:lnTo>
                    <a:pt x="646" y="153"/>
                  </a:lnTo>
                  <a:lnTo>
                    <a:pt x="654" y="160"/>
                  </a:lnTo>
                  <a:lnTo>
                    <a:pt x="660" y="172"/>
                  </a:lnTo>
                  <a:lnTo>
                    <a:pt x="666" y="169"/>
                  </a:lnTo>
                  <a:lnTo>
                    <a:pt x="679" y="166"/>
                  </a:lnTo>
                  <a:lnTo>
                    <a:pt x="689" y="175"/>
                  </a:lnTo>
                  <a:lnTo>
                    <a:pt x="702" y="178"/>
                  </a:lnTo>
                  <a:lnTo>
                    <a:pt x="714" y="177"/>
                  </a:lnTo>
                  <a:lnTo>
                    <a:pt x="721" y="187"/>
                  </a:lnTo>
                  <a:lnTo>
                    <a:pt x="733" y="192"/>
                  </a:lnTo>
                  <a:lnTo>
                    <a:pt x="744" y="195"/>
                  </a:lnTo>
                  <a:lnTo>
                    <a:pt x="753" y="203"/>
                  </a:lnTo>
                  <a:lnTo>
                    <a:pt x="747" y="214"/>
                  </a:lnTo>
                  <a:lnTo>
                    <a:pt x="742" y="225"/>
                  </a:lnTo>
                  <a:lnTo>
                    <a:pt x="733" y="233"/>
                  </a:lnTo>
                  <a:lnTo>
                    <a:pt x="722" y="241"/>
                  </a:lnTo>
                  <a:lnTo>
                    <a:pt x="731" y="235"/>
                  </a:lnTo>
                  <a:lnTo>
                    <a:pt x="730" y="248"/>
                  </a:lnTo>
                  <a:lnTo>
                    <a:pt x="721" y="255"/>
                  </a:lnTo>
                  <a:lnTo>
                    <a:pt x="731" y="261"/>
                  </a:lnTo>
                  <a:lnTo>
                    <a:pt x="718" y="262"/>
                  </a:lnTo>
                  <a:lnTo>
                    <a:pt x="730" y="263"/>
                  </a:lnTo>
                  <a:lnTo>
                    <a:pt x="741" y="261"/>
                  </a:lnTo>
                  <a:lnTo>
                    <a:pt x="751" y="256"/>
                  </a:lnTo>
                  <a:lnTo>
                    <a:pt x="763" y="256"/>
                  </a:lnTo>
                  <a:lnTo>
                    <a:pt x="773" y="259"/>
                  </a:lnTo>
                  <a:lnTo>
                    <a:pt x="786" y="253"/>
                  </a:lnTo>
                  <a:lnTo>
                    <a:pt x="797" y="255"/>
                  </a:lnTo>
                  <a:lnTo>
                    <a:pt x="802" y="257"/>
                  </a:lnTo>
                  <a:lnTo>
                    <a:pt x="813" y="273"/>
                  </a:lnTo>
                  <a:lnTo>
                    <a:pt x="805" y="282"/>
                  </a:lnTo>
                  <a:lnTo>
                    <a:pt x="799" y="292"/>
                  </a:lnTo>
                  <a:lnTo>
                    <a:pt x="789" y="296"/>
                  </a:lnTo>
                  <a:lnTo>
                    <a:pt x="787" y="298"/>
                  </a:lnTo>
                  <a:lnTo>
                    <a:pt x="777" y="305"/>
                  </a:lnTo>
                  <a:lnTo>
                    <a:pt x="767" y="311"/>
                  </a:lnTo>
                  <a:lnTo>
                    <a:pt x="763" y="321"/>
                  </a:lnTo>
                  <a:lnTo>
                    <a:pt x="765" y="333"/>
                  </a:lnTo>
                  <a:lnTo>
                    <a:pt x="765" y="345"/>
                  </a:lnTo>
                  <a:lnTo>
                    <a:pt x="776" y="345"/>
                  </a:lnTo>
                  <a:lnTo>
                    <a:pt x="785" y="351"/>
                  </a:lnTo>
                  <a:lnTo>
                    <a:pt x="779" y="361"/>
                  </a:lnTo>
                  <a:lnTo>
                    <a:pt x="768" y="368"/>
                  </a:lnTo>
                  <a:lnTo>
                    <a:pt x="757" y="373"/>
                  </a:lnTo>
                  <a:lnTo>
                    <a:pt x="746" y="375"/>
                  </a:lnTo>
                  <a:lnTo>
                    <a:pt x="735" y="376"/>
                  </a:lnTo>
                  <a:lnTo>
                    <a:pt x="731" y="387"/>
                  </a:lnTo>
                  <a:lnTo>
                    <a:pt x="732" y="399"/>
                  </a:lnTo>
                  <a:lnTo>
                    <a:pt x="732" y="410"/>
                  </a:lnTo>
                  <a:lnTo>
                    <a:pt x="724" y="418"/>
                  </a:lnTo>
                  <a:lnTo>
                    <a:pt x="758" y="475"/>
                  </a:lnTo>
                  <a:lnTo>
                    <a:pt x="766" y="487"/>
                  </a:lnTo>
                  <a:lnTo>
                    <a:pt x="761" y="498"/>
                  </a:lnTo>
                  <a:lnTo>
                    <a:pt x="752" y="506"/>
                  </a:lnTo>
                  <a:lnTo>
                    <a:pt x="744" y="517"/>
                  </a:lnTo>
                  <a:lnTo>
                    <a:pt x="733" y="521"/>
                  </a:lnTo>
                  <a:lnTo>
                    <a:pt x="721" y="518"/>
                  </a:lnTo>
                  <a:lnTo>
                    <a:pt x="710" y="527"/>
                  </a:lnTo>
                  <a:lnTo>
                    <a:pt x="702" y="535"/>
                  </a:lnTo>
                  <a:lnTo>
                    <a:pt x="689" y="541"/>
                  </a:lnTo>
                  <a:lnTo>
                    <a:pt x="678" y="542"/>
                  </a:lnTo>
                  <a:lnTo>
                    <a:pt x="667" y="543"/>
                  </a:lnTo>
                  <a:lnTo>
                    <a:pt x="651" y="546"/>
                  </a:lnTo>
                  <a:lnTo>
                    <a:pt x="640" y="550"/>
                  </a:lnTo>
                  <a:lnTo>
                    <a:pt x="636" y="561"/>
                  </a:lnTo>
                  <a:lnTo>
                    <a:pt x="636" y="573"/>
                  </a:lnTo>
                  <a:lnTo>
                    <a:pt x="623" y="572"/>
                  </a:lnTo>
                  <a:lnTo>
                    <a:pt x="615" y="564"/>
                  </a:lnTo>
                  <a:lnTo>
                    <a:pt x="606" y="556"/>
                  </a:lnTo>
                  <a:lnTo>
                    <a:pt x="595" y="558"/>
                  </a:lnTo>
                  <a:lnTo>
                    <a:pt x="584" y="555"/>
                  </a:lnTo>
                  <a:lnTo>
                    <a:pt x="572" y="550"/>
                  </a:lnTo>
                  <a:lnTo>
                    <a:pt x="561" y="548"/>
                  </a:lnTo>
                  <a:lnTo>
                    <a:pt x="553" y="537"/>
                  </a:lnTo>
                  <a:lnTo>
                    <a:pt x="541" y="539"/>
                  </a:lnTo>
                  <a:lnTo>
                    <a:pt x="529" y="537"/>
                  </a:lnTo>
                  <a:lnTo>
                    <a:pt x="524" y="537"/>
                  </a:lnTo>
                  <a:lnTo>
                    <a:pt x="525" y="549"/>
                  </a:lnTo>
                  <a:lnTo>
                    <a:pt x="534" y="555"/>
                  </a:lnTo>
                  <a:lnTo>
                    <a:pt x="547" y="556"/>
                  </a:lnTo>
                  <a:lnTo>
                    <a:pt x="554" y="568"/>
                  </a:lnTo>
                  <a:lnTo>
                    <a:pt x="556" y="582"/>
                  </a:lnTo>
                  <a:lnTo>
                    <a:pt x="553" y="593"/>
                  </a:lnTo>
                  <a:lnTo>
                    <a:pt x="545" y="603"/>
                  </a:lnTo>
                  <a:lnTo>
                    <a:pt x="544" y="616"/>
                  </a:lnTo>
                  <a:lnTo>
                    <a:pt x="549" y="633"/>
                  </a:lnTo>
                  <a:lnTo>
                    <a:pt x="547" y="645"/>
                  </a:lnTo>
                  <a:lnTo>
                    <a:pt x="557" y="652"/>
                  </a:lnTo>
                  <a:lnTo>
                    <a:pt x="568" y="658"/>
                  </a:lnTo>
                  <a:lnTo>
                    <a:pt x="579" y="658"/>
                  </a:lnTo>
                  <a:lnTo>
                    <a:pt x="592" y="653"/>
                  </a:lnTo>
                  <a:lnTo>
                    <a:pt x="600" y="663"/>
                  </a:lnTo>
                  <a:lnTo>
                    <a:pt x="599" y="668"/>
                  </a:lnTo>
                  <a:lnTo>
                    <a:pt x="591" y="673"/>
                  </a:lnTo>
                  <a:lnTo>
                    <a:pt x="580" y="675"/>
                  </a:lnTo>
                  <a:lnTo>
                    <a:pt x="571" y="682"/>
                  </a:lnTo>
                  <a:lnTo>
                    <a:pt x="559" y="678"/>
                  </a:lnTo>
                  <a:lnTo>
                    <a:pt x="558" y="690"/>
                  </a:lnTo>
                  <a:lnTo>
                    <a:pt x="556" y="704"/>
                  </a:lnTo>
                  <a:lnTo>
                    <a:pt x="547" y="711"/>
                  </a:lnTo>
                  <a:lnTo>
                    <a:pt x="535" y="713"/>
                  </a:lnTo>
                  <a:lnTo>
                    <a:pt x="525" y="723"/>
                  </a:lnTo>
                  <a:lnTo>
                    <a:pt x="513" y="725"/>
                  </a:lnTo>
                  <a:lnTo>
                    <a:pt x="505" y="733"/>
                  </a:lnTo>
                  <a:lnTo>
                    <a:pt x="490" y="746"/>
                  </a:lnTo>
                  <a:lnTo>
                    <a:pt x="479" y="753"/>
                  </a:lnTo>
                  <a:lnTo>
                    <a:pt x="467" y="754"/>
                  </a:lnTo>
                  <a:lnTo>
                    <a:pt x="456" y="759"/>
                  </a:lnTo>
                  <a:lnTo>
                    <a:pt x="445" y="759"/>
                  </a:lnTo>
                  <a:lnTo>
                    <a:pt x="434" y="757"/>
                  </a:lnTo>
                  <a:lnTo>
                    <a:pt x="422" y="761"/>
                  </a:lnTo>
                  <a:lnTo>
                    <a:pt x="389" y="730"/>
                  </a:lnTo>
                  <a:lnTo>
                    <a:pt x="388" y="728"/>
                  </a:lnTo>
                  <a:lnTo>
                    <a:pt x="386" y="716"/>
                  </a:lnTo>
                  <a:lnTo>
                    <a:pt x="383" y="704"/>
                  </a:lnTo>
                  <a:lnTo>
                    <a:pt x="377" y="686"/>
                  </a:lnTo>
                  <a:lnTo>
                    <a:pt x="375" y="674"/>
                  </a:lnTo>
                  <a:lnTo>
                    <a:pt x="369" y="664"/>
                  </a:lnTo>
                  <a:lnTo>
                    <a:pt x="365" y="652"/>
                  </a:lnTo>
                  <a:lnTo>
                    <a:pt x="358" y="644"/>
                  </a:lnTo>
                  <a:lnTo>
                    <a:pt x="348" y="637"/>
                  </a:lnTo>
                  <a:lnTo>
                    <a:pt x="340" y="629"/>
                  </a:lnTo>
                  <a:lnTo>
                    <a:pt x="330" y="624"/>
                  </a:lnTo>
                  <a:lnTo>
                    <a:pt x="339" y="616"/>
                  </a:lnTo>
                  <a:lnTo>
                    <a:pt x="358" y="600"/>
                  </a:lnTo>
                  <a:lnTo>
                    <a:pt x="364" y="590"/>
                  </a:lnTo>
                  <a:lnTo>
                    <a:pt x="356" y="580"/>
                  </a:lnTo>
                  <a:lnTo>
                    <a:pt x="352" y="569"/>
                  </a:lnTo>
                  <a:lnTo>
                    <a:pt x="343" y="561"/>
                  </a:lnTo>
                  <a:lnTo>
                    <a:pt x="339" y="549"/>
                  </a:lnTo>
                  <a:lnTo>
                    <a:pt x="338" y="548"/>
                  </a:lnTo>
                  <a:lnTo>
                    <a:pt x="333" y="537"/>
                  </a:lnTo>
                  <a:lnTo>
                    <a:pt x="333" y="524"/>
                  </a:lnTo>
                  <a:lnTo>
                    <a:pt x="330" y="512"/>
                  </a:lnTo>
                  <a:lnTo>
                    <a:pt x="332" y="499"/>
                  </a:lnTo>
                  <a:lnTo>
                    <a:pt x="333" y="487"/>
                  </a:lnTo>
                  <a:lnTo>
                    <a:pt x="333" y="475"/>
                  </a:lnTo>
                  <a:lnTo>
                    <a:pt x="333" y="463"/>
                  </a:lnTo>
                  <a:lnTo>
                    <a:pt x="343" y="457"/>
                  </a:lnTo>
                  <a:lnTo>
                    <a:pt x="342" y="443"/>
                  </a:lnTo>
                  <a:lnTo>
                    <a:pt x="347" y="432"/>
                  </a:lnTo>
                  <a:lnTo>
                    <a:pt x="356" y="421"/>
                  </a:lnTo>
                  <a:lnTo>
                    <a:pt x="353" y="411"/>
                  </a:lnTo>
                  <a:lnTo>
                    <a:pt x="343" y="405"/>
                  </a:lnTo>
                  <a:lnTo>
                    <a:pt x="331" y="403"/>
                  </a:lnTo>
                  <a:lnTo>
                    <a:pt x="321" y="409"/>
                  </a:lnTo>
                  <a:lnTo>
                    <a:pt x="307" y="410"/>
                  </a:lnTo>
                  <a:lnTo>
                    <a:pt x="296" y="410"/>
                  </a:lnTo>
                  <a:lnTo>
                    <a:pt x="284" y="414"/>
                  </a:lnTo>
                  <a:lnTo>
                    <a:pt x="273" y="412"/>
                  </a:lnTo>
                  <a:lnTo>
                    <a:pt x="261" y="410"/>
                  </a:lnTo>
                  <a:lnTo>
                    <a:pt x="248" y="417"/>
                  </a:lnTo>
                  <a:lnTo>
                    <a:pt x="236" y="415"/>
                  </a:lnTo>
                  <a:lnTo>
                    <a:pt x="234" y="415"/>
                  </a:lnTo>
                  <a:lnTo>
                    <a:pt x="234" y="415"/>
                  </a:lnTo>
                  <a:lnTo>
                    <a:pt x="194" y="359"/>
                  </a:lnTo>
                  <a:lnTo>
                    <a:pt x="184" y="362"/>
                  </a:lnTo>
                  <a:lnTo>
                    <a:pt x="173" y="358"/>
                  </a:lnTo>
                  <a:lnTo>
                    <a:pt x="163" y="354"/>
                  </a:lnTo>
                  <a:lnTo>
                    <a:pt x="150" y="354"/>
                  </a:lnTo>
                  <a:lnTo>
                    <a:pt x="140" y="360"/>
                  </a:lnTo>
                  <a:lnTo>
                    <a:pt x="126" y="357"/>
                  </a:lnTo>
                  <a:lnTo>
                    <a:pt x="114" y="357"/>
                  </a:lnTo>
                  <a:lnTo>
                    <a:pt x="103" y="356"/>
                  </a:lnTo>
                  <a:lnTo>
                    <a:pt x="91" y="357"/>
                  </a:lnTo>
                  <a:lnTo>
                    <a:pt x="80" y="358"/>
                  </a:lnTo>
                  <a:lnTo>
                    <a:pt x="75" y="349"/>
                  </a:lnTo>
                  <a:lnTo>
                    <a:pt x="69" y="334"/>
                  </a:lnTo>
                  <a:lnTo>
                    <a:pt x="65" y="334"/>
                  </a:lnTo>
                  <a:lnTo>
                    <a:pt x="54" y="329"/>
                  </a:lnTo>
                  <a:lnTo>
                    <a:pt x="52" y="318"/>
                  </a:lnTo>
                  <a:lnTo>
                    <a:pt x="54" y="302"/>
                  </a:lnTo>
                  <a:lnTo>
                    <a:pt x="60" y="293"/>
                  </a:lnTo>
                  <a:lnTo>
                    <a:pt x="59" y="280"/>
                  </a:lnTo>
                  <a:lnTo>
                    <a:pt x="56" y="268"/>
                  </a:lnTo>
                  <a:lnTo>
                    <a:pt x="55" y="269"/>
                  </a:lnTo>
                  <a:close/>
                  <a:moveTo>
                    <a:pt x="274" y="32"/>
                  </a:moveTo>
                  <a:lnTo>
                    <a:pt x="264" y="27"/>
                  </a:lnTo>
                  <a:lnTo>
                    <a:pt x="255" y="19"/>
                  </a:lnTo>
                  <a:lnTo>
                    <a:pt x="266" y="22"/>
                  </a:lnTo>
                  <a:lnTo>
                    <a:pt x="275" y="29"/>
                  </a:lnTo>
                  <a:lnTo>
                    <a:pt x="274" y="32"/>
                  </a:lnTo>
                  <a:close/>
                  <a:moveTo>
                    <a:pt x="569" y="88"/>
                  </a:moveTo>
                  <a:lnTo>
                    <a:pt x="575" y="99"/>
                  </a:lnTo>
                  <a:lnTo>
                    <a:pt x="566" y="106"/>
                  </a:lnTo>
                  <a:lnTo>
                    <a:pt x="555" y="104"/>
                  </a:lnTo>
                  <a:lnTo>
                    <a:pt x="544" y="103"/>
                  </a:lnTo>
                  <a:lnTo>
                    <a:pt x="555" y="100"/>
                  </a:lnTo>
                  <a:lnTo>
                    <a:pt x="564" y="92"/>
                  </a:lnTo>
                  <a:lnTo>
                    <a:pt x="569" y="88"/>
                  </a:lnTo>
                  <a:close/>
                  <a:moveTo>
                    <a:pt x="488" y="102"/>
                  </a:moveTo>
                  <a:lnTo>
                    <a:pt x="478" y="105"/>
                  </a:lnTo>
                  <a:lnTo>
                    <a:pt x="488" y="102"/>
                  </a:lnTo>
                  <a:close/>
                  <a:moveTo>
                    <a:pt x="437" y="45"/>
                  </a:moveTo>
                  <a:lnTo>
                    <a:pt x="429" y="45"/>
                  </a:lnTo>
                  <a:lnTo>
                    <a:pt x="434" y="49"/>
                  </a:lnTo>
                  <a:lnTo>
                    <a:pt x="437" y="45"/>
                  </a:lnTo>
                  <a:close/>
                  <a:moveTo>
                    <a:pt x="393" y="41"/>
                  </a:moveTo>
                  <a:lnTo>
                    <a:pt x="403" y="41"/>
                  </a:lnTo>
                  <a:lnTo>
                    <a:pt x="408" y="48"/>
                  </a:lnTo>
                  <a:lnTo>
                    <a:pt x="389" y="51"/>
                  </a:lnTo>
                  <a:lnTo>
                    <a:pt x="405" y="46"/>
                  </a:lnTo>
                  <a:lnTo>
                    <a:pt x="393" y="41"/>
                  </a:lnTo>
                  <a:close/>
                  <a:moveTo>
                    <a:pt x="298" y="14"/>
                  </a:moveTo>
                  <a:lnTo>
                    <a:pt x="308" y="20"/>
                  </a:lnTo>
                  <a:lnTo>
                    <a:pt x="307" y="32"/>
                  </a:lnTo>
                  <a:lnTo>
                    <a:pt x="303" y="21"/>
                  </a:lnTo>
                  <a:lnTo>
                    <a:pt x="298" y="14"/>
                  </a:lnTo>
                  <a:close/>
                  <a:moveTo>
                    <a:pt x="208" y="7"/>
                  </a:moveTo>
                  <a:lnTo>
                    <a:pt x="199" y="0"/>
                  </a:lnTo>
                  <a:lnTo>
                    <a:pt x="208" y="5"/>
                  </a:lnTo>
                  <a:lnTo>
                    <a:pt x="208" y="7"/>
                  </a:lnTo>
                  <a:close/>
                  <a:moveTo>
                    <a:pt x="732" y="249"/>
                  </a:moveTo>
                  <a:lnTo>
                    <a:pt x="741" y="240"/>
                  </a:lnTo>
                  <a:lnTo>
                    <a:pt x="733" y="248"/>
                  </a:lnTo>
                  <a:lnTo>
                    <a:pt x="732" y="249"/>
                  </a:lnTo>
                  <a:close/>
                  <a:moveTo>
                    <a:pt x="755" y="247"/>
                  </a:moveTo>
                  <a:lnTo>
                    <a:pt x="745" y="253"/>
                  </a:lnTo>
                  <a:lnTo>
                    <a:pt x="734" y="256"/>
                  </a:lnTo>
                  <a:lnTo>
                    <a:pt x="744" y="251"/>
                  </a:lnTo>
                  <a:lnTo>
                    <a:pt x="754" y="246"/>
                  </a:lnTo>
                  <a:lnTo>
                    <a:pt x="755" y="247"/>
                  </a:lnTo>
                  <a:close/>
                  <a:moveTo>
                    <a:pt x="744" y="249"/>
                  </a:moveTo>
                  <a:lnTo>
                    <a:pt x="732" y="251"/>
                  </a:lnTo>
                  <a:lnTo>
                    <a:pt x="743" y="249"/>
                  </a:lnTo>
                  <a:lnTo>
                    <a:pt x="744" y="249"/>
                  </a:lnTo>
                  <a:close/>
                  <a:moveTo>
                    <a:pt x="753" y="237"/>
                  </a:moveTo>
                  <a:lnTo>
                    <a:pt x="743" y="247"/>
                  </a:lnTo>
                  <a:lnTo>
                    <a:pt x="751" y="237"/>
                  </a:lnTo>
                  <a:lnTo>
                    <a:pt x="753" y="237"/>
                  </a:lnTo>
                  <a:close/>
                  <a:moveTo>
                    <a:pt x="754" y="230"/>
                  </a:moveTo>
                  <a:lnTo>
                    <a:pt x="746" y="239"/>
                  </a:lnTo>
                  <a:lnTo>
                    <a:pt x="753" y="230"/>
                  </a:lnTo>
                  <a:lnTo>
                    <a:pt x="754" y="230"/>
                  </a:lnTo>
                  <a:close/>
                  <a:moveTo>
                    <a:pt x="749" y="227"/>
                  </a:moveTo>
                  <a:lnTo>
                    <a:pt x="742" y="237"/>
                  </a:lnTo>
                  <a:lnTo>
                    <a:pt x="747" y="227"/>
                  </a:lnTo>
                  <a:lnTo>
                    <a:pt x="749" y="227"/>
                  </a:lnTo>
                  <a:close/>
                  <a:moveTo>
                    <a:pt x="751" y="223"/>
                  </a:moveTo>
                  <a:lnTo>
                    <a:pt x="743" y="230"/>
                  </a:lnTo>
                  <a:lnTo>
                    <a:pt x="751" y="22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3" name="Freeform 2933"/>
            <p:cNvSpPr>
              <a:spLocks/>
            </p:cNvSpPr>
            <p:nvPr/>
          </p:nvSpPr>
          <p:spPr bwMode="auto">
            <a:xfrm>
              <a:off x="7208838" y="3214688"/>
              <a:ext cx="15875" cy="9525"/>
            </a:xfrm>
            <a:custGeom>
              <a:avLst/>
              <a:gdLst>
                <a:gd name="T0" fmla="*/ 23 w 44"/>
                <a:gd name="T1" fmla="*/ 3 h 24"/>
                <a:gd name="T2" fmla="*/ 34 w 44"/>
                <a:gd name="T3" fmla="*/ 0 h 24"/>
                <a:gd name="T4" fmla="*/ 44 w 44"/>
                <a:gd name="T5" fmla="*/ 3 h 24"/>
                <a:gd name="T6" fmla="*/ 42 w 44"/>
                <a:gd name="T7" fmla="*/ 15 h 24"/>
                <a:gd name="T8" fmla="*/ 32 w 44"/>
                <a:gd name="T9" fmla="*/ 21 h 24"/>
                <a:gd name="T10" fmla="*/ 21 w 44"/>
                <a:gd name="T11" fmla="*/ 24 h 24"/>
                <a:gd name="T12" fmla="*/ 10 w 44"/>
                <a:gd name="T13" fmla="*/ 23 h 24"/>
                <a:gd name="T14" fmla="*/ 0 w 44"/>
                <a:gd name="T15" fmla="*/ 16 h 24"/>
                <a:gd name="T16" fmla="*/ 8 w 44"/>
                <a:gd name="T17" fmla="*/ 8 h 24"/>
                <a:gd name="T18" fmla="*/ 18 w 44"/>
                <a:gd name="T19" fmla="*/ 4 h 24"/>
                <a:gd name="T20" fmla="*/ 23 w 44"/>
                <a:gd name="T2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23" y="3"/>
                  </a:moveTo>
                  <a:lnTo>
                    <a:pt x="34" y="0"/>
                  </a:lnTo>
                  <a:lnTo>
                    <a:pt x="44" y="3"/>
                  </a:lnTo>
                  <a:lnTo>
                    <a:pt x="42" y="15"/>
                  </a:lnTo>
                  <a:lnTo>
                    <a:pt x="32" y="21"/>
                  </a:lnTo>
                  <a:lnTo>
                    <a:pt x="21" y="24"/>
                  </a:lnTo>
                  <a:lnTo>
                    <a:pt x="10" y="23"/>
                  </a:lnTo>
                  <a:lnTo>
                    <a:pt x="0" y="16"/>
                  </a:lnTo>
                  <a:lnTo>
                    <a:pt x="8" y="8"/>
                  </a:lnTo>
                  <a:lnTo>
                    <a:pt x="18" y="4"/>
                  </a:lnTo>
                  <a:lnTo>
                    <a:pt x="23"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4" name="Freeform 2934"/>
            <p:cNvSpPr>
              <a:spLocks/>
            </p:cNvSpPr>
            <p:nvPr/>
          </p:nvSpPr>
          <p:spPr bwMode="auto">
            <a:xfrm>
              <a:off x="2533651" y="2852738"/>
              <a:ext cx="3175" cy="3175"/>
            </a:xfrm>
            <a:custGeom>
              <a:avLst/>
              <a:gdLst>
                <a:gd name="T0" fmla="*/ 0 w 8"/>
                <a:gd name="T1" fmla="*/ 8 h 8"/>
                <a:gd name="T2" fmla="*/ 8 w 8"/>
                <a:gd name="T3" fmla="*/ 0 h 8"/>
                <a:gd name="T4" fmla="*/ 0 w 8"/>
                <a:gd name="T5" fmla="*/ 8 h 8"/>
              </a:gdLst>
              <a:ahLst/>
              <a:cxnLst>
                <a:cxn ang="0">
                  <a:pos x="T0" y="T1"/>
                </a:cxn>
                <a:cxn ang="0">
                  <a:pos x="T2" y="T3"/>
                </a:cxn>
                <a:cxn ang="0">
                  <a:pos x="T4" y="T5"/>
                </a:cxn>
              </a:cxnLst>
              <a:rect l="0" t="0" r="r" b="b"/>
              <a:pathLst>
                <a:path w="8" h="8">
                  <a:moveTo>
                    <a:pt x="0" y="8"/>
                  </a:moveTo>
                  <a:lnTo>
                    <a:pt x="8"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5" name="Freeform 2935"/>
            <p:cNvSpPr>
              <a:spLocks/>
            </p:cNvSpPr>
            <p:nvPr/>
          </p:nvSpPr>
          <p:spPr bwMode="auto">
            <a:xfrm>
              <a:off x="3016251" y="2921001"/>
              <a:ext cx="3175" cy="4763"/>
            </a:xfrm>
            <a:custGeom>
              <a:avLst/>
              <a:gdLst>
                <a:gd name="T0" fmla="*/ 9 w 10"/>
                <a:gd name="T1" fmla="*/ 0 h 14"/>
                <a:gd name="T2" fmla="*/ 10 w 10"/>
                <a:gd name="T3" fmla="*/ 12 h 14"/>
                <a:gd name="T4" fmla="*/ 0 w 10"/>
                <a:gd name="T5" fmla="*/ 14 h 14"/>
                <a:gd name="T6" fmla="*/ 3 w 10"/>
                <a:gd name="T7" fmla="*/ 3 h 14"/>
                <a:gd name="T8" fmla="*/ 9 w 10"/>
                <a:gd name="T9" fmla="*/ 0 h 14"/>
              </a:gdLst>
              <a:ahLst/>
              <a:cxnLst>
                <a:cxn ang="0">
                  <a:pos x="T0" y="T1"/>
                </a:cxn>
                <a:cxn ang="0">
                  <a:pos x="T2" y="T3"/>
                </a:cxn>
                <a:cxn ang="0">
                  <a:pos x="T4" y="T5"/>
                </a:cxn>
                <a:cxn ang="0">
                  <a:pos x="T6" y="T7"/>
                </a:cxn>
                <a:cxn ang="0">
                  <a:pos x="T8" y="T9"/>
                </a:cxn>
              </a:cxnLst>
              <a:rect l="0" t="0" r="r" b="b"/>
              <a:pathLst>
                <a:path w="10" h="14">
                  <a:moveTo>
                    <a:pt x="9" y="0"/>
                  </a:moveTo>
                  <a:lnTo>
                    <a:pt x="10" y="12"/>
                  </a:lnTo>
                  <a:lnTo>
                    <a:pt x="0" y="14"/>
                  </a:lnTo>
                  <a:lnTo>
                    <a:pt x="3" y="3"/>
                  </a:lnTo>
                  <a:lnTo>
                    <a:pt x="9"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6" name="Freeform 2936"/>
            <p:cNvSpPr>
              <a:spLocks/>
            </p:cNvSpPr>
            <p:nvPr/>
          </p:nvSpPr>
          <p:spPr bwMode="auto">
            <a:xfrm>
              <a:off x="3005138" y="2922588"/>
              <a:ext cx="0" cy="4763"/>
            </a:xfrm>
            <a:custGeom>
              <a:avLst/>
              <a:gdLst>
                <a:gd name="T0" fmla="*/ 0 w 2"/>
                <a:gd name="T1" fmla="*/ 11 h 11"/>
                <a:gd name="T2" fmla="*/ 2 w 2"/>
                <a:gd name="T3" fmla="*/ 0 h 11"/>
                <a:gd name="T4" fmla="*/ 0 w 2"/>
                <a:gd name="T5" fmla="*/ 11 h 11"/>
              </a:gdLst>
              <a:ahLst/>
              <a:cxnLst>
                <a:cxn ang="0">
                  <a:pos x="T0" y="T1"/>
                </a:cxn>
                <a:cxn ang="0">
                  <a:pos x="T2" y="T3"/>
                </a:cxn>
                <a:cxn ang="0">
                  <a:pos x="T4" y="T5"/>
                </a:cxn>
              </a:cxnLst>
              <a:rect l="0" t="0" r="r" b="b"/>
              <a:pathLst>
                <a:path w="2" h="11">
                  <a:moveTo>
                    <a:pt x="0" y="11"/>
                  </a:moveTo>
                  <a:lnTo>
                    <a:pt x="2"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7" name="Freeform 2937"/>
            <p:cNvSpPr>
              <a:spLocks/>
            </p:cNvSpPr>
            <p:nvPr/>
          </p:nvSpPr>
          <p:spPr bwMode="auto">
            <a:xfrm>
              <a:off x="6726238" y="3984626"/>
              <a:ext cx="4763" cy="3175"/>
            </a:xfrm>
            <a:custGeom>
              <a:avLst/>
              <a:gdLst>
                <a:gd name="T0" fmla="*/ 11 w 13"/>
                <a:gd name="T1" fmla="*/ 11 h 12"/>
                <a:gd name="T2" fmla="*/ 0 w 13"/>
                <a:gd name="T3" fmla="*/ 12 h 12"/>
                <a:gd name="T4" fmla="*/ 3 w 13"/>
                <a:gd name="T5" fmla="*/ 0 h 12"/>
                <a:gd name="T6" fmla="*/ 13 w 13"/>
                <a:gd name="T7" fmla="*/ 5 h 12"/>
                <a:gd name="T8" fmla="*/ 11 w 13"/>
                <a:gd name="T9" fmla="*/ 11 h 12"/>
              </a:gdLst>
              <a:ahLst/>
              <a:cxnLst>
                <a:cxn ang="0">
                  <a:pos x="T0" y="T1"/>
                </a:cxn>
                <a:cxn ang="0">
                  <a:pos x="T2" y="T3"/>
                </a:cxn>
                <a:cxn ang="0">
                  <a:pos x="T4" y="T5"/>
                </a:cxn>
                <a:cxn ang="0">
                  <a:pos x="T6" y="T7"/>
                </a:cxn>
                <a:cxn ang="0">
                  <a:pos x="T8" y="T9"/>
                </a:cxn>
              </a:cxnLst>
              <a:rect l="0" t="0" r="r" b="b"/>
              <a:pathLst>
                <a:path w="13" h="12">
                  <a:moveTo>
                    <a:pt x="11" y="11"/>
                  </a:moveTo>
                  <a:lnTo>
                    <a:pt x="0" y="12"/>
                  </a:lnTo>
                  <a:lnTo>
                    <a:pt x="3" y="0"/>
                  </a:lnTo>
                  <a:lnTo>
                    <a:pt x="13" y="5"/>
                  </a:lnTo>
                  <a:lnTo>
                    <a:pt x="11"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8" name="Freeform 2938"/>
            <p:cNvSpPr>
              <a:spLocks noEditPoints="1"/>
            </p:cNvSpPr>
            <p:nvPr/>
          </p:nvSpPr>
          <p:spPr bwMode="auto">
            <a:xfrm>
              <a:off x="5238751" y="3249613"/>
              <a:ext cx="450850" cy="387350"/>
            </a:xfrm>
            <a:custGeom>
              <a:avLst/>
              <a:gdLst>
                <a:gd name="T0" fmla="*/ 512 w 1259"/>
                <a:gd name="T1" fmla="*/ 1053 h 1083"/>
                <a:gd name="T2" fmla="*/ 485 w 1259"/>
                <a:gd name="T3" fmla="*/ 1083 h 1083"/>
                <a:gd name="T4" fmla="*/ 470 w 1259"/>
                <a:gd name="T5" fmla="*/ 1041 h 1083"/>
                <a:gd name="T6" fmla="*/ 443 w 1259"/>
                <a:gd name="T7" fmla="*/ 998 h 1083"/>
                <a:gd name="T8" fmla="*/ 413 w 1259"/>
                <a:gd name="T9" fmla="*/ 968 h 1083"/>
                <a:gd name="T10" fmla="*/ 390 w 1259"/>
                <a:gd name="T11" fmla="*/ 927 h 1083"/>
                <a:gd name="T12" fmla="*/ 375 w 1259"/>
                <a:gd name="T13" fmla="*/ 882 h 1083"/>
                <a:gd name="T14" fmla="*/ 350 w 1259"/>
                <a:gd name="T15" fmla="*/ 844 h 1083"/>
                <a:gd name="T16" fmla="*/ 310 w 1259"/>
                <a:gd name="T17" fmla="*/ 822 h 1083"/>
                <a:gd name="T18" fmla="*/ 280 w 1259"/>
                <a:gd name="T19" fmla="*/ 784 h 1083"/>
                <a:gd name="T20" fmla="*/ 267 w 1259"/>
                <a:gd name="T21" fmla="*/ 741 h 1083"/>
                <a:gd name="T22" fmla="*/ 260 w 1259"/>
                <a:gd name="T23" fmla="*/ 696 h 1083"/>
                <a:gd name="T24" fmla="*/ 252 w 1259"/>
                <a:gd name="T25" fmla="*/ 650 h 1083"/>
                <a:gd name="T26" fmla="*/ 236 w 1259"/>
                <a:gd name="T27" fmla="*/ 611 h 1083"/>
                <a:gd name="T28" fmla="*/ 207 w 1259"/>
                <a:gd name="T29" fmla="*/ 572 h 1083"/>
                <a:gd name="T30" fmla="*/ 166 w 1259"/>
                <a:gd name="T31" fmla="*/ 551 h 1083"/>
                <a:gd name="T32" fmla="*/ 147 w 1259"/>
                <a:gd name="T33" fmla="*/ 515 h 1083"/>
                <a:gd name="T34" fmla="*/ 140 w 1259"/>
                <a:gd name="T35" fmla="*/ 472 h 1083"/>
                <a:gd name="T36" fmla="*/ 120 w 1259"/>
                <a:gd name="T37" fmla="*/ 434 h 1083"/>
                <a:gd name="T38" fmla="*/ 93 w 1259"/>
                <a:gd name="T39" fmla="*/ 395 h 1083"/>
                <a:gd name="T40" fmla="*/ 65 w 1259"/>
                <a:gd name="T41" fmla="*/ 357 h 1083"/>
                <a:gd name="T42" fmla="*/ 44 w 1259"/>
                <a:gd name="T43" fmla="*/ 315 h 1083"/>
                <a:gd name="T44" fmla="*/ 10 w 1259"/>
                <a:gd name="T45" fmla="*/ 292 h 1083"/>
                <a:gd name="T46" fmla="*/ 4 w 1259"/>
                <a:gd name="T47" fmla="*/ 251 h 1083"/>
                <a:gd name="T48" fmla="*/ 13 w 1259"/>
                <a:gd name="T49" fmla="*/ 209 h 1083"/>
                <a:gd name="T50" fmla="*/ 123 w 1259"/>
                <a:gd name="T51" fmla="*/ 167 h 1083"/>
                <a:gd name="T52" fmla="*/ 151 w 1259"/>
                <a:gd name="T53" fmla="*/ 67 h 1083"/>
                <a:gd name="T54" fmla="*/ 187 w 1259"/>
                <a:gd name="T55" fmla="*/ 37 h 1083"/>
                <a:gd name="T56" fmla="*/ 319 w 1259"/>
                <a:gd name="T57" fmla="*/ 12 h 1083"/>
                <a:gd name="T58" fmla="*/ 502 w 1259"/>
                <a:gd name="T59" fmla="*/ 128 h 1083"/>
                <a:gd name="T60" fmla="*/ 601 w 1259"/>
                <a:gd name="T61" fmla="*/ 213 h 1083"/>
                <a:gd name="T62" fmla="*/ 775 w 1259"/>
                <a:gd name="T63" fmla="*/ 251 h 1083"/>
                <a:gd name="T64" fmla="*/ 839 w 1259"/>
                <a:gd name="T65" fmla="*/ 294 h 1083"/>
                <a:gd name="T66" fmla="*/ 864 w 1259"/>
                <a:gd name="T67" fmla="*/ 328 h 1083"/>
                <a:gd name="T68" fmla="*/ 890 w 1259"/>
                <a:gd name="T69" fmla="*/ 358 h 1083"/>
                <a:gd name="T70" fmla="*/ 924 w 1259"/>
                <a:gd name="T71" fmla="*/ 386 h 1083"/>
                <a:gd name="T72" fmla="*/ 929 w 1259"/>
                <a:gd name="T73" fmla="*/ 429 h 1083"/>
                <a:gd name="T74" fmla="*/ 936 w 1259"/>
                <a:gd name="T75" fmla="*/ 466 h 1083"/>
                <a:gd name="T76" fmla="*/ 959 w 1259"/>
                <a:gd name="T77" fmla="*/ 507 h 1083"/>
                <a:gd name="T78" fmla="*/ 986 w 1259"/>
                <a:gd name="T79" fmla="*/ 539 h 1083"/>
                <a:gd name="T80" fmla="*/ 1220 w 1259"/>
                <a:gd name="T81" fmla="*/ 674 h 1083"/>
                <a:gd name="T82" fmla="*/ 1245 w 1259"/>
                <a:gd name="T83" fmla="*/ 757 h 1083"/>
                <a:gd name="T84" fmla="*/ 1122 w 1259"/>
                <a:gd name="T85" fmla="*/ 878 h 1083"/>
                <a:gd name="T86" fmla="*/ 993 w 1259"/>
                <a:gd name="T87" fmla="*/ 920 h 1083"/>
                <a:gd name="T88" fmla="*/ 815 w 1259"/>
                <a:gd name="T89" fmla="*/ 993 h 1083"/>
                <a:gd name="T90" fmla="*/ 728 w 1259"/>
                <a:gd name="T91" fmla="*/ 1060 h 1083"/>
                <a:gd name="T92" fmla="*/ 648 w 1259"/>
                <a:gd name="T93" fmla="*/ 1033 h 1083"/>
                <a:gd name="T94" fmla="*/ 550 w 1259"/>
                <a:gd name="T95" fmla="*/ 1018 h 1083"/>
                <a:gd name="T96" fmla="*/ 513 w 1259"/>
                <a:gd name="T97" fmla="*/ 1009 h 1083"/>
                <a:gd name="T98" fmla="*/ 428 w 1259"/>
                <a:gd name="T99" fmla="*/ 1048 h 1083"/>
                <a:gd name="T100" fmla="*/ 318 w 1259"/>
                <a:gd name="T101" fmla="*/ 825 h 1083"/>
                <a:gd name="T102" fmla="*/ 131 w 1259"/>
                <a:gd name="T103" fmla="*/ 480 h 1083"/>
                <a:gd name="T104" fmla="*/ 113 w 1259"/>
                <a:gd name="T105" fmla="*/ 466 h 1083"/>
                <a:gd name="T106" fmla="*/ 118 w 1259"/>
                <a:gd name="T107" fmla="*/ 467 h 1083"/>
                <a:gd name="T108" fmla="*/ 891 w 1259"/>
                <a:gd name="T109" fmla="*/ 353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9" h="1083">
                  <a:moveTo>
                    <a:pt x="517" y="1020"/>
                  </a:moveTo>
                  <a:lnTo>
                    <a:pt x="510" y="1029"/>
                  </a:lnTo>
                  <a:lnTo>
                    <a:pt x="509" y="1042"/>
                  </a:lnTo>
                  <a:lnTo>
                    <a:pt x="512" y="1053"/>
                  </a:lnTo>
                  <a:lnTo>
                    <a:pt x="511" y="1065"/>
                  </a:lnTo>
                  <a:lnTo>
                    <a:pt x="501" y="1073"/>
                  </a:lnTo>
                  <a:lnTo>
                    <a:pt x="493" y="1081"/>
                  </a:lnTo>
                  <a:lnTo>
                    <a:pt x="485" y="1083"/>
                  </a:lnTo>
                  <a:lnTo>
                    <a:pt x="481" y="1072"/>
                  </a:lnTo>
                  <a:lnTo>
                    <a:pt x="480" y="1060"/>
                  </a:lnTo>
                  <a:lnTo>
                    <a:pt x="472" y="1052"/>
                  </a:lnTo>
                  <a:lnTo>
                    <a:pt x="470" y="1041"/>
                  </a:lnTo>
                  <a:lnTo>
                    <a:pt x="463" y="1031"/>
                  </a:lnTo>
                  <a:lnTo>
                    <a:pt x="458" y="1020"/>
                  </a:lnTo>
                  <a:lnTo>
                    <a:pt x="453" y="1009"/>
                  </a:lnTo>
                  <a:lnTo>
                    <a:pt x="443" y="998"/>
                  </a:lnTo>
                  <a:lnTo>
                    <a:pt x="433" y="990"/>
                  </a:lnTo>
                  <a:lnTo>
                    <a:pt x="424" y="983"/>
                  </a:lnTo>
                  <a:lnTo>
                    <a:pt x="416" y="975"/>
                  </a:lnTo>
                  <a:lnTo>
                    <a:pt x="413" y="968"/>
                  </a:lnTo>
                  <a:lnTo>
                    <a:pt x="409" y="957"/>
                  </a:lnTo>
                  <a:lnTo>
                    <a:pt x="405" y="946"/>
                  </a:lnTo>
                  <a:lnTo>
                    <a:pt x="398" y="937"/>
                  </a:lnTo>
                  <a:lnTo>
                    <a:pt x="390" y="927"/>
                  </a:lnTo>
                  <a:lnTo>
                    <a:pt x="387" y="914"/>
                  </a:lnTo>
                  <a:lnTo>
                    <a:pt x="386" y="902"/>
                  </a:lnTo>
                  <a:lnTo>
                    <a:pt x="381" y="892"/>
                  </a:lnTo>
                  <a:lnTo>
                    <a:pt x="375" y="882"/>
                  </a:lnTo>
                  <a:lnTo>
                    <a:pt x="368" y="872"/>
                  </a:lnTo>
                  <a:lnTo>
                    <a:pt x="365" y="860"/>
                  </a:lnTo>
                  <a:lnTo>
                    <a:pt x="355" y="856"/>
                  </a:lnTo>
                  <a:lnTo>
                    <a:pt x="350" y="844"/>
                  </a:lnTo>
                  <a:lnTo>
                    <a:pt x="341" y="838"/>
                  </a:lnTo>
                  <a:lnTo>
                    <a:pt x="332" y="832"/>
                  </a:lnTo>
                  <a:lnTo>
                    <a:pt x="321" y="823"/>
                  </a:lnTo>
                  <a:lnTo>
                    <a:pt x="310" y="822"/>
                  </a:lnTo>
                  <a:lnTo>
                    <a:pt x="301" y="815"/>
                  </a:lnTo>
                  <a:lnTo>
                    <a:pt x="295" y="804"/>
                  </a:lnTo>
                  <a:lnTo>
                    <a:pt x="287" y="795"/>
                  </a:lnTo>
                  <a:lnTo>
                    <a:pt x="280" y="784"/>
                  </a:lnTo>
                  <a:lnTo>
                    <a:pt x="274" y="774"/>
                  </a:lnTo>
                  <a:lnTo>
                    <a:pt x="269" y="763"/>
                  </a:lnTo>
                  <a:lnTo>
                    <a:pt x="265" y="752"/>
                  </a:lnTo>
                  <a:lnTo>
                    <a:pt x="267" y="741"/>
                  </a:lnTo>
                  <a:lnTo>
                    <a:pt x="263" y="730"/>
                  </a:lnTo>
                  <a:lnTo>
                    <a:pt x="258" y="719"/>
                  </a:lnTo>
                  <a:lnTo>
                    <a:pt x="258" y="708"/>
                  </a:lnTo>
                  <a:lnTo>
                    <a:pt x="260" y="696"/>
                  </a:lnTo>
                  <a:lnTo>
                    <a:pt x="263" y="684"/>
                  </a:lnTo>
                  <a:lnTo>
                    <a:pt x="263" y="671"/>
                  </a:lnTo>
                  <a:lnTo>
                    <a:pt x="258" y="660"/>
                  </a:lnTo>
                  <a:lnTo>
                    <a:pt x="252" y="650"/>
                  </a:lnTo>
                  <a:lnTo>
                    <a:pt x="245" y="638"/>
                  </a:lnTo>
                  <a:lnTo>
                    <a:pt x="241" y="626"/>
                  </a:lnTo>
                  <a:lnTo>
                    <a:pt x="239" y="623"/>
                  </a:lnTo>
                  <a:lnTo>
                    <a:pt x="236" y="611"/>
                  </a:lnTo>
                  <a:lnTo>
                    <a:pt x="230" y="601"/>
                  </a:lnTo>
                  <a:lnTo>
                    <a:pt x="225" y="590"/>
                  </a:lnTo>
                  <a:lnTo>
                    <a:pt x="216" y="580"/>
                  </a:lnTo>
                  <a:lnTo>
                    <a:pt x="207" y="572"/>
                  </a:lnTo>
                  <a:lnTo>
                    <a:pt x="197" y="565"/>
                  </a:lnTo>
                  <a:lnTo>
                    <a:pt x="187" y="560"/>
                  </a:lnTo>
                  <a:lnTo>
                    <a:pt x="178" y="552"/>
                  </a:lnTo>
                  <a:lnTo>
                    <a:pt x="166" y="551"/>
                  </a:lnTo>
                  <a:lnTo>
                    <a:pt x="163" y="539"/>
                  </a:lnTo>
                  <a:lnTo>
                    <a:pt x="160" y="535"/>
                  </a:lnTo>
                  <a:lnTo>
                    <a:pt x="153" y="525"/>
                  </a:lnTo>
                  <a:lnTo>
                    <a:pt x="147" y="515"/>
                  </a:lnTo>
                  <a:lnTo>
                    <a:pt x="154" y="507"/>
                  </a:lnTo>
                  <a:lnTo>
                    <a:pt x="153" y="494"/>
                  </a:lnTo>
                  <a:lnTo>
                    <a:pt x="145" y="484"/>
                  </a:lnTo>
                  <a:lnTo>
                    <a:pt x="140" y="472"/>
                  </a:lnTo>
                  <a:lnTo>
                    <a:pt x="134" y="461"/>
                  </a:lnTo>
                  <a:lnTo>
                    <a:pt x="126" y="452"/>
                  </a:lnTo>
                  <a:lnTo>
                    <a:pt x="116" y="446"/>
                  </a:lnTo>
                  <a:lnTo>
                    <a:pt x="120" y="434"/>
                  </a:lnTo>
                  <a:lnTo>
                    <a:pt x="109" y="429"/>
                  </a:lnTo>
                  <a:lnTo>
                    <a:pt x="104" y="418"/>
                  </a:lnTo>
                  <a:lnTo>
                    <a:pt x="98" y="408"/>
                  </a:lnTo>
                  <a:lnTo>
                    <a:pt x="93" y="395"/>
                  </a:lnTo>
                  <a:lnTo>
                    <a:pt x="86" y="386"/>
                  </a:lnTo>
                  <a:lnTo>
                    <a:pt x="80" y="375"/>
                  </a:lnTo>
                  <a:lnTo>
                    <a:pt x="73" y="367"/>
                  </a:lnTo>
                  <a:lnTo>
                    <a:pt x="65" y="357"/>
                  </a:lnTo>
                  <a:lnTo>
                    <a:pt x="62" y="344"/>
                  </a:lnTo>
                  <a:lnTo>
                    <a:pt x="54" y="336"/>
                  </a:lnTo>
                  <a:lnTo>
                    <a:pt x="49" y="326"/>
                  </a:lnTo>
                  <a:lnTo>
                    <a:pt x="44" y="315"/>
                  </a:lnTo>
                  <a:lnTo>
                    <a:pt x="37" y="306"/>
                  </a:lnTo>
                  <a:lnTo>
                    <a:pt x="29" y="298"/>
                  </a:lnTo>
                  <a:lnTo>
                    <a:pt x="21" y="289"/>
                  </a:lnTo>
                  <a:lnTo>
                    <a:pt x="10" y="292"/>
                  </a:lnTo>
                  <a:lnTo>
                    <a:pt x="0" y="288"/>
                  </a:lnTo>
                  <a:lnTo>
                    <a:pt x="0" y="273"/>
                  </a:lnTo>
                  <a:lnTo>
                    <a:pt x="5" y="262"/>
                  </a:lnTo>
                  <a:lnTo>
                    <a:pt x="4" y="251"/>
                  </a:lnTo>
                  <a:lnTo>
                    <a:pt x="7" y="240"/>
                  </a:lnTo>
                  <a:lnTo>
                    <a:pt x="7" y="233"/>
                  </a:lnTo>
                  <a:lnTo>
                    <a:pt x="10" y="220"/>
                  </a:lnTo>
                  <a:lnTo>
                    <a:pt x="13" y="209"/>
                  </a:lnTo>
                  <a:lnTo>
                    <a:pt x="15" y="202"/>
                  </a:lnTo>
                  <a:lnTo>
                    <a:pt x="82" y="214"/>
                  </a:lnTo>
                  <a:lnTo>
                    <a:pt x="107" y="193"/>
                  </a:lnTo>
                  <a:lnTo>
                    <a:pt x="123" y="167"/>
                  </a:lnTo>
                  <a:lnTo>
                    <a:pt x="168" y="157"/>
                  </a:lnTo>
                  <a:lnTo>
                    <a:pt x="178" y="134"/>
                  </a:lnTo>
                  <a:lnTo>
                    <a:pt x="197" y="122"/>
                  </a:lnTo>
                  <a:lnTo>
                    <a:pt x="151" y="67"/>
                  </a:lnTo>
                  <a:lnTo>
                    <a:pt x="138" y="52"/>
                  </a:lnTo>
                  <a:lnTo>
                    <a:pt x="140" y="51"/>
                  </a:lnTo>
                  <a:lnTo>
                    <a:pt x="186" y="37"/>
                  </a:lnTo>
                  <a:lnTo>
                    <a:pt x="187" y="37"/>
                  </a:lnTo>
                  <a:lnTo>
                    <a:pt x="263" y="11"/>
                  </a:lnTo>
                  <a:lnTo>
                    <a:pt x="277" y="0"/>
                  </a:lnTo>
                  <a:lnTo>
                    <a:pt x="303" y="7"/>
                  </a:lnTo>
                  <a:lnTo>
                    <a:pt x="319" y="12"/>
                  </a:lnTo>
                  <a:lnTo>
                    <a:pt x="378" y="43"/>
                  </a:lnTo>
                  <a:lnTo>
                    <a:pt x="446" y="81"/>
                  </a:lnTo>
                  <a:lnTo>
                    <a:pt x="497" y="106"/>
                  </a:lnTo>
                  <a:lnTo>
                    <a:pt x="502" y="128"/>
                  </a:lnTo>
                  <a:lnTo>
                    <a:pt x="538" y="131"/>
                  </a:lnTo>
                  <a:lnTo>
                    <a:pt x="535" y="150"/>
                  </a:lnTo>
                  <a:lnTo>
                    <a:pt x="534" y="185"/>
                  </a:lnTo>
                  <a:lnTo>
                    <a:pt x="601" y="213"/>
                  </a:lnTo>
                  <a:lnTo>
                    <a:pt x="712" y="220"/>
                  </a:lnTo>
                  <a:lnTo>
                    <a:pt x="766" y="227"/>
                  </a:lnTo>
                  <a:lnTo>
                    <a:pt x="774" y="238"/>
                  </a:lnTo>
                  <a:lnTo>
                    <a:pt x="775" y="251"/>
                  </a:lnTo>
                  <a:lnTo>
                    <a:pt x="825" y="260"/>
                  </a:lnTo>
                  <a:lnTo>
                    <a:pt x="829" y="270"/>
                  </a:lnTo>
                  <a:lnTo>
                    <a:pt x="836" y="282"/>
                  </a:lnTo>
                  <a:lnTo>
                    <a:pt x="839" y="294"/>
                  </a:lnTo>
                  <a:lnTo>
                    <a:pt x="847" y="304"/>
                  </a:lnTo>
                  <a:lnTo>
                    <a:pt x="852" y="315"/>
                  </a:lnTo>
                  <a:lnTo>
                    <a:pt x="853" y="327"/>
                  </a:lnTo>
                  <a:lnTo>
                    <a:pt x="864" y="328"/>
                  </a:lnTo>
                  <a:lnTo>
                    <a:pt x="875" y="331"/>
                  </a:lnTo>
                  <a:lnTo>
                    <a:pt x="873" y="343"/>
                  </a:lnTo>
                  <a:lnTo>
                    <a:pt x="880" y="353"/>
                  </a:lnTo>
                  <a:lnTo>
                    <a:pt x="890" y="358"/>
                  </a:lnTo>
                  <a:lnTo>
                    <a:pt x="900" y="360"/>
                  </a:lnTo>
                  <a:lnTo>
                    <a:pt x="904" y="371"/>
                  </a:lnTo>
                  <a:lnTo>
                    <a:pt x="916" y="377"/>
                  </a:lnTo>
                  <a:lnTo>
                    <a:pt x="924" y="386"/>
                  </a:lnTo>
                  <a:lnTo>
                    <a:pt x="920" y="397"/>
                  </a:lnTo>
                  <a:lnTo>
                    <a:pt x="928" y="406"/>
                  </a:lnTo>
                  <a:lnTo>
                    <a:pt x="932" y="417"/>
                  </a:lnTo>
                  <a:lnTo>
                    <a:pt x="929" y="429"/>
                  </a:lnTo>
                  <a:lnTo>
                    <a:pt x="919" y="435"/>
                  </a:lnTo>
                  <a:lnTo>
                    <a:pt x="926" y="444"/>
                  </a:lnTo>
                  <a:lnTo>
                    <a:pt x="933" y="454"/>
                  </a:lnTo>
                  <a:lnTo>
                    <a:pt x="936" y="466"/>
                  </a:lnTo>
                  <a:lnTo>
                    <a:pt x="943" y="475"/>
                  </a:lnTo>
                  <a:lnTo>
                    <a:pt x="951" y="484"/>
                  </a:lnTo>
                  <a:lnTo>
                    <a:pt x="953" y="497"/>
                  </a:lnTo>
                  <a:lnTo>
                    <a:pt x="959" y="507"/>
                  </a:lnTo>
                  <a:lnTo>
                    <a:pt x="964" y="519"/>
                  </a:lnTo>
                  <a:lnTo>
                    <a:pt x="969" y="522"/>
                  </a:lnTo>
                  <a:lnTo>
                    <a:pt x="977" y="533"/>
                  </a:lnTo>
                  <a:lnTo>
                    <a:pt x="986" y="539"/>
                  </a:lnTo>
                  <a:lnTo>
                    <a:pt x="986" y="554"/>
                  </a:lnTo>
                  <a:lnTo>
                    <a:pt x="1024" y="582"/>
                  </a:lnTo>
                  <a:lnTo>
                    <a:pt x="1039" y="640"/>
                  </a:lnTo>
                  <a:lnTo>
                    <a:pt x="1220" y="674"/>
                  </a:lnTo>
                  <a:lnTo>
                    <a:pt x="1232" y="661"/>
                  </a:lnTo>
                  <a:lnTo>
                    <a:pt x="1249" y="689"/>
                  </a:lnTo>
                  <a:lnTo>
                    <a:pt x="1259" y="708"/>
                  </a:lnTo>
                  <a:lnTo>
                    <a:pt x="1245" y="757"/>
                  </a:lnTo>
                  <a:lnTo>
                    <a:pt x="1219" y="842"/>
                  </a:lnTo>
                  <a:lnTo>
                    <a:pt x="1196" y="850"/>
                  </a:lnTo>
                  <a:lnTo>
                    <a:pt x="1147" y="868"/>
                  </a:lnTo>
                  <a:lnTo>
                    <a:pt x="1122" y="878"/>
                  </a:lnTo>
                  <a:lnTo>
                    <a:pt x="1068" y="898"/>
                  </a:lnTo>
                  <a:lnTo>
                    <a:pt x="1054" y="903"/>
                  </a:lnTo>
                  <a:lnTo>
                    <a:pt x="1039" y="909"/>
                  </a:lnTo>
                  <a:lnTo>
                    <a:pt x="993" y="920"/>
                  </a:lnTo>
                  <a:lnTo>
                    <a:pt x="934" y="935"/>
                  </a:lnTo>
                  <a:lnTo>
                    <a:pt x="870" y="951"/>
                  </a:lnTo>
                  <a:lnTo>
                    <a:pt x="845" y="957"/>
                  </a:lnTo>
                  <a:lnTo>
                    <a:pt x="815" y="993"/>
                  </a:lnTo>
                  <a:lnTo>
                    <a:pt x="799" y="1012"/>
                  </a:lnTo>
                  <a:lnTo>
                    <a:pt x="771" y="1045"/>
                  </a:lnTo>
                  <a:lnTo>
                    <a:pt x="752" y="1068"/>
                  </a:lnTo>
                  <a:lnTo>
                    <a:pt x="728" y="1060"/>
                  </a:lnTo>
                  <a:lnTo>
                    <a:pt x="710" y="1035"/>
                  </a:lnTo>
                  <a:lnTo>
                    <a:pt x="690" y="1035"/>
                  </a:lnTo>
                  <a:lnTo>
                    <a:pt x="658" y="1032"/>
                  </a:lnTo>
                  <a:lnTo>
                    <a:pt x="648" y="1033"/>
                  </a:lnTo>
                  <a:lnTo>
                    <a:pt x="636" y="1026"/>
                  </a:lnTo>
                  <a:lnTo>
                    <a:pt x="580" y="1016"/>
                  </a:lnTo>
                  <a:lnTo>
                    <a:pt x="562" y="1016"/>
                  </a:lnTo>
                  <a:lnTo>
                    <a:pt x="550" y="1018"/>
                  </a:lnTo>
                  <a:lnTo>
                    <a:pt x="539" y="1016"/>
                  </a:lnTo>
                  <a:lnTo>
                    <a:pt x="531" y="1009"/>
                  </a:lnTo>
                  <a:lnTo>
                    <a:pt x="520" y="1003"/>
                  </a:lnTo>
                  <a:lnTo>
                    <a:pt x="513" y="1009"/>
                  </a:lnTo>
                  <a:lnTo>
                    <a:pt x="517" y="1020"/>
                  </a:lnTo>
                  <a:close/>
                  <a:moveTo>
                    <a:pt x="434" y="1044"/>
                  </a:moveTo>
                  <a:lnTo>
                    <a:pt x="438" y="1056"/>
                  </a:lnTo>
                  <a:lnTo>
                    <a:pt x="428" y="1048"/>
                  </a:lnTo>
                  <a:lnTo>
                    <a:pt x="434" y="1044"/>
                  </a:lnTo>
                  <a:close/>
                  <a:moveTo>
                    <a:pt x="318" y="825"/>
                  </a:moveTo>
                  <a:lnTo>
                    <a:pt x="328" y="830"/>
                  </a:lnTo>
                  <a:lnTo>
                    <a:pt x="318" y="825"/>
                  </a:lnTo>
                  <a:close/>
                  <a:moveTo>
                    <a:pt x="131" y="480"/>
                  </a:moveTo>
                  <a:lnTo>
                    <a:pt x="124" y="471"/>
                  </a:lnTo>
                  <a:lnTo>
                    <a:pt x="135" y="476"/>
                  </a:lnTo>
                  <a:lnTo>
                    <a:pt x="131" y="480"/>
                  </a:lnTo>
                  <a:close/>
                  <a:moveTo>
                    <a:pt x="113" y="466"/>
                  </a:moveTo>
                  <a:lnTo>
                    <a:pt x="118" y="476"/>
                  </a:lnTo>
                  <a:lnTo>
                    <a:pt x="112" y="466"/>
                  </a:lnTo>
                  <a:lnTo>
                    <a:pt x="113" y="466"/>
                  </a:lnTo>
                  <a:close/>
                  <a:moveTo>
                    <a:pt x="118" y="467"/>
                  </a:moveTo>
                  <a:lnTo>
                    <a:pt x="107" y="461"/>
                  </a:lnTo>
                  <a:lnTo>
                    <a:pt x="118" y="465"/>
                  </a:lnTo>
                  <a:lnTo>
                    <a:pt x="118" y="467"/>
                  </a:lnTo>
                  <a:close/>
                  <a:moveTo>
                    <a:pt x="113" y="445"/>
                  </a:moveTo>
                  <a:lnTo>
                    <a:pt x="114" y="456"/>
                  </a:lnTo>
                  <a:lnTo>
                    <a:pt x="113" y="445"/>
                  </a:lnTo>
                  <a:close/>
                  <a:moveTo>
                    <a:pt x="891" y="353"/>
                  </a:moveTo>
                  <a:lnTo>
                    <a:pt x="901" y="346"/>
                  </a:lnTo>
                  <a:lnTo>
                    <a:pt x="890" y="344"/>
                  </a:lnTo>
                  <a:lnTo>
                    <a:pt x="891" y="35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19" name="Freeform 2939"/>
            <p:cNvSpPr>
              <a:spLocks noEditPoints="1"/>
            </p:cNvSpPr>
            <p:nvPr/>
          </p:nvSpPr>
          <p:spPr bwMode="auto">
            <a:xfrm>
              <a:off x="5584826" y="3402013"/>
              <a:ext cx="17463" cy="41275"/>
            </a:xfrm>
            <a:custGeom>
              <a:avLst/>
              <a:gdLst>
                <a:gd name="T0" fmla="*/ 5 w 51"/>
                <a:gd name="T1" fmla="*/ 85 h 114"/>
                <a:gd name="T2" fmla="*/ 4 w 51"/>
                <a:gd name="T3" fmla="*/ 97 h 114"/>
                <a:gd name="T4" fmla="*/ 12 w 51"/>
                <a:gd name="T5" fmla="*/ 108 h 114"/>
                <a:gd name="T6" fmla="*/ 21 w 51"/>
                <a:gd name="T7" fmla="*/ 114 h 114"/>
                <a:gd name="T8" fmla="*/ 30 w 51"/>
                <a:gd name="T9" fmla="*/ 106 h 114"/>
                <a:gd name="T10" fmla="*/ 37 w 51"/>
                <a:gd name="T11" fmla="*/ 105 h 114"/>
                <a:gd name="T12" fmla="*/ 43 w 51"/>
                <a:gd name="T13" fmla="*/ 96 h 114"/>
                <a:gd name="T14" fmla="*/ 48 w 51"/>
                <a:gd name="T15" fmla="*/ 86 h 114"/>
                <a:gd name="T16" fmla="*/ 51 w 51"/>
                <a:gd name="T17" fmla="*/ 74 h 114"/>
                <a:gd name="T18" fmla="*/ 51 w 51"/>
                <a:gd name="T19" fmla="*/ 62 h 114"/>
                <a:gd name="T20" fmla="*/ 46 w 51"/>
                <a:gd name="T21" fmla="*/ 51 h 114"/>
                <a:gd name="T22" fmla="*/ 44 w 51"/>
                <a:gd name="T23" fmla="*/ 39 h 114"/>
                <a:gd name="T24" fmla="*/ 48 w 51"/>
                <a:gd name="T25" fmla="*/ 27 h 114"/>
                <a:gd name="T26" fmla="*/ 47 w 51"/>
                <a:gd name="T27" fmla="*/ 16 h 114"/>
                <a:gd name="T28" fmla="*/ 37 w 51"/>
                <a:gd name="T29" fmla="*/ 8 h 114"/>
                <a:gd name="T30" fmla="*/ 29 w 51"/>
                <a:gd name="T31" fmla="*/ 0 h 114"/>
                <a:gd name="T32" fmla="*/ 19 w 51"/>
                <a:gd name="T33" fmla="*/ 6 h 114"/>
                <a:gd name="T34" fmla="*/ 14 w 51"/>
                <a:gd name="T35" fmla="*/ 17 h 114"/>
                <a:gd name="T36" fmla="*/ 12 w 51"/>
                <a:gd name="T37" fmla="*/ 23 h 114"/>
                <a:gd name="T38" fmla="*/ 9 w 51"/>
                <a:gd name="T39" fmla="*/ 28 h 114"/>
                <a:gd name="T40" fmla="*/ 4 w 51"/>
                <a:gd name="T41" fmla="*/ 38 h 114"/>
                <a:gd name="T42" fmla="*/ 0 w 51"/>
                <a:gd name="T43" fmla="*/ 49 h 114"/>
                <a:gd name="T44" fmla="*/ 0 w 51"/>
                <a:gd name="T45" fmla="*/ 61 h 114"/>
                <a:gd name="T46" fmla="*/ 2 w 51"/>
                <a:gd name="T47" fmla="*/ 73 h 114"/>
                <a:gd name="T48" fmla="*/ 5 w 51"/>
                <a:gd name="T49" fmla="*/ 85 h 114"/>
                <a:gd name="T50" fmla="*/ 3 w 51"/>
                <a:gd name="T51" fmla="*/ 42 h 114"/>
                <a:gd name="T52" fmla="*/ 2 w 51"/>
                <a:gd name="T53" fmla="*/ 36 h 114"/>
                <a:gd name="T54" fmla="*/ 1 w 51"/>
                <a:gd name="T55" fmla="*/ 30 h 114"/>
                <a:gd name="T56" fmla="*/ 3 w 51"/>
                <a:gd name="T57" fmla="*/ 41 h 114"/>
                <a:gd name="T58" fmla="*/ 3 w 51"/>
                <a:gd name="T59" fmla="*/ 4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114">
                  <a:moveTo>
                    <a:pt x="5" y="85"/>
                  </a:moveTo>
                  <a:lnTo>
                    <a:pt x="4" y="97"/>
                  </a:lnTo>
                  <a:lnTo>
                    <a:pt x="12" y="108"/>
                  </a:lnTo>
                  <a:lnTo>
                    <a:pt x="21" y="114"/>
                  </a:lnTo>
                  <a:lnTo>
                    <a:pt x="30" y="106"/>
                  </a:lnTo>
                  <a:lnTo>
                    <a:pt x="37" y="105"/>
                  </a:lnTo>
                  <a:lnTo>
                    <a:pt x="43" y="96"/>
                  </a:lnTo>
                  <a:lnTo>
                    <a:pt x="48" y="86"/>
                  </a:lnTo>
                  <a:lnTo>
                    <a:pt x="51" y="74"/>
                  </a:lnTo>
                  <a:lnTo>
                    <a:pt x="51" y="62"/>
                  </a:lnTo>
                  <a:lnTo>
                    <a:pt x="46" y="51"/>
                  </a:lnTo>
                  <a:lnTo>
                    <a:pt x="44" y="39"/>
                  </a:lnTo>
                  <a:lnTo>
                    <a:pt x="48" y="27"/>
                  </a:lnTo>
                  <a:lnTo>
                    <a:pt x="47" y="16"/>
                  </a:lnTo>
                  <a:lnTo>
                    <a:pt x="37" y="8"/>
                  </a:lnTo>
                  <a:lnTo>
                    <a:pt x="29" y="0"/>
                  </a:lnTo>
                  <a:lnTo>
                    <a:pt x="19" y="6"/>
                  </a:lnTo>
                  <a:lnTo>
                    <a:pt x="14" y="17"/>
                  </a:lnTo>
                  <a:lnTo>
                    <a:pt x="12" y="23"/>
                  </a:lnTo>
                  <a:lnTo>
                    <a:pt x="9" y="28"/>
                  </a:lnTo>
                  <a:lnTo>
                    <a:pt x="4" y="38"/>
                  </a:lnTo>
                  <a:lnTo>
                    <a:pt x="0" y="49"/>
                  </a:lnTo>
                  <a:lnTo>
                    <a:pt x="0" y="61"/>
                  </a:lnTo>
                  <a:lnTo>
                    <a:pt x="2" y="73"/>
                  </a:lnTo>
                  <a:lnTo>
                    <a:pt x="5" y="85"/>
                  </a:lnTo>
                  <a:close/>
                  <a:moveTo>
                    <a:pt x="3" y="42"/>
                  </a:moveTo>
                  <a:lnTo>
                    <a:pt x="2" y="36"/>
                  </a:lnTo>
                  <a:lnTo>
                    <a:pt x="1" y="30"/>
                  </a:lnTo>
                  <a:lnTo>
                    <a:pt x="3" y="41"/>
                  </a:lnTo>
                  <a:lnTo>
                    <a:pt x="3" y="4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0" name="Freeform 2940"/>
            <p:cNvSpPr>
              <a:spLocks/>
            </p:cNvSpPr>
            <p:nvPr/>
          </p:nvSpPr>
          <p:spPr bwMode="auto">
            <a:xfrm>
              <a:off x="8069263" y="5292726"/>
              <a:ext cx="4763" cy="11113"/>
            </a:xfrm>
            <a:custGeom>
              <a:avLst/>
              <a:gdLst>
                <a:gd name="T0" fmla="*/ 10 w 13"/>
                <a:gd name="T1" fmla="*/ 27 h 27"/>
                <a:gd name="T2" fmla="*/ 0 w 13"/>
                <a:gd name="T3" fmla="*/ 24 h 27"/>
                <a:gd name="T4" fmla="*/ 2 w 13"/>
                <a:gd name="T5" fmla="*/ 12 h 27"/>
                <a:gd name="T6" fmla="*/ 1 w 13"/>
                <a:gd name="T7" fmla="*/ 0 h 27"/>
                <a:gd name="T8" fmla="*/ 13 w 13"/>
                <a:gd name="T9" fmla="*/ 0 h 27"/>
                <a:gd name="T10" fmla="*/ 10 w 13"/>
                <a:gd name="T11" fmla="*/ 11 h 27"/>
                <a:gd name="T12" fmla="*/ 8 w 13"/>
                <a:gd name="T13" fmla="*/ 22 h 27"/>
                <a:gd name="T14" fmla="*/ 10 w 13"/>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7">
                  <a:moveTo>
                    <a:pt x="10" y="27"/>
                  </a:moveTo>
                  <a:lnTo>
                    <a:pt x="0" y="24"/>
                  </a:lnTo>
                  <a:lnTo>
                    <a:pt x="2" y="12"/>
                  </a:lnTo>
                  <a:lnTo>
                    <a:pt x="1" y="0"/>
                  </a:lnTo>
                  <a:lnTo>
                    <a:pt x="13" y="0"/>
                  </a:lnTo>
                  <a:lnTo>
                    <a:pt x="10" y="11"/>
                  </a:lnTo>
                  <a:lnTo>
                    <a:pt x="8" y="22"/>
                  </a:lnTo>
                  <a:lnTo>
                    <a:pt x="10" y="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1" name="Freeform 2941"/>
            <p:cNvSpPr>
              <a:spLocks/>
            </p:cNvSpPr>
            <p:nvPr/>
          </p:nvSpPr>
          <p:spPr bwMode="auto">
            <a:xfrm>
              <a:off x="8066088" y="5303838"/>
              <a:ext cx="4763" cy="1588"/>
            </a:xfrm>
            <a:custGeom>
              <a:avLst/>
              <a:gdLst>
                <a:gd name="T0" fmla="*/ 10 w 15"/>
                <a:gd name="T1" fmla="*/ 6 h 6"/>
                <a:gd name="T2" fmla="*/ 0 w 15"/>
                <a:gd name="T3" fmla="*/ 0 h 6"/>
                <a:gd name="T4" fmla="*/ 15 w 15"/>
                <a:gd name="T5" fmla="*/ 1 h 6"/>
                <a:gd name="T6" fmla="*/ 10 w 15"/>
                <a:gd name="T7" fmla="*/ 6 h 6"/>
              </a:gdLst>
              <a:ahLst/>
              <a:cxnLst>
                <a:cxn ang="0">
                  <a:pos x="T0" y="T1"/>
                </a:cxn>
                <a:cxn ang="0">
                  <a:pos x="T2" y="T3"/>
                </a:cxn>
                <a:cxn ang="0">
                  <a:pos x="T4" y="T5"/>
                </a:cxn>
                <a:cxn ang="0">
                  <a:pos x="T6" y="T7"/>
                </a:cxn>
              </a:cxnLst>
              <a:rect l="0" t="0" r="r" b="b"/>
              <a:pathLst>
                <a:path w="15" h="6">
                  <a:moveTo>
                    <a:pt x="10" y="6"/>
                  </a:moveTo>
                  <a:lnTo>
                    <a:pt x="0" y="0"/>
                  </a:lnTo>
                  <a:lnTo>
                    <a:pt x="15" y="1"/>
                  </a:lnTo>
                  <a:lnTo>
                    <a:pt x="1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2" name="Freeform 2942"/>
            <p:cNvSpPr>
              <a:spLocks/>
            </p:cNvSpPr>
            <p:nvPr/>
          </p:nvSpPr>
          <p:spPr bwMode="auto">
            <a:xfrm>
              <a:off x="8132763" y="5353051"/>
              <a:ext cx="4763" cy="3175"/>
            </a:xfrm>
            <a:custGeom>
              <a:avLst/>
              <a:gdLst>
                <a:gd name="T0" fmla="*/ 12 w 12"/>
                <a:gd name="T1" fmla="*/ 0 h 12"/>
                <a:gd name="T2" fmla="*/ 9 w 12"/>
                <a:gd name="T3" fmla="*/ 12 h 12"/>
                <a:gd name="T4" fmla="*/ 0 w 12"/>
                <a:gd name="T5" fmla="*/ 7 h 12"/>
                <a:gd name="T6" fmla="*/ 9 w 12"/>
                <a:gd name="T7" fmla="*/ 0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9" y="12"/>
                  </a:lnTo>
                  <a:lnTo>
                    <a:pt x="0" y="7"/>
                  </a:lnTo>
                  <a:lnTo>
                    <a:pt x="9" y="0"/>
                  </a:lnTo>
                  <a:lnTo>
                    <a:pt x="1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3" name="Freeform 2943"/>
            <p:cNvSpPr>
              <a:spLocks/>
            </p:cNvSpPr>
            <p:nvPr/>
          </p:nvSpPr>
          <p:spPr bwMode="auto">
            <a:xfrm>
              <a:off x="5494338" y="3303588"/>
              <a:ext cx="39688" cy="39688"/>
            </a:xfrm>
            <a:custGeom>
              <a:avLst/>
              <a:gdLst>
                <a:gd name="T0" fmla="*/ 63 w 113"/>
                <a:gd name="T1" fmla="*/ 101 h 110"/>
                <a:gd name="T2" fmla="*/ 113 w 113"/>
                <a:gd name="T3" fmla="*/ 110 h 110"/>
                <a:gd name="T4" fmla="*/ 110 w 113"/>
                <a:gd name="T5" fmla="*/ 104 h 110"/>
                <a:gd name="T6" fmla="*/ 105 w 113"/>
                <a:gd name="T7" fmla="*/ 94 h 110"/>
                <a:gd name="T8" fmla="*/ 100 w 113"/>
                <a:gd name="T9" fmla="*/ 83 h 110"/>
                <a:gd name="T10" fmla="*/ 96 w 113"/>
                <a:gd name="T11" fmla="*/ 73 h 110"/>
                <a:gd name="T12" fmla="*/ 93 w 113"/>
                <a:gd name="T13" fmla="*/ 61 h 110"/>
                <a:gd name="T14" fmla="*/ 92 w 113"/>
                <a:gd name="T15" fmla="*/ 53 h 110"/>
                <a:gd name="T16" fmla="*/ 87 w 113"/>
                <a:gd name="T17" fmla="*/ 52 h 110"/>
                <a:gd name="T18" fmla="*/ 84 w 113"/>
                <a:gd name="T19" fmla="*/ 53 h 110"/>
                <a:gd name="T20" fmla="*/ 78 w 113"/>
                <a:gd name="T21" fmla="*/ 51 h 110"/>
                <a:gd name="T22" fmla="*/ 75 w 113"/>
                <a:gd name="T23" fmla="*/ 45 h 110"/>
                <a:gd name="T24" fmla="*/ 85 w 113"/>
                <a:gd name="T25" fmla="*/ 37 h 110"/>
                <a:gd name="T26" fmla="*/ 97 w 113"/>
                <a:gd name="T27" fmla="*/ 41 h 110"/>
                <a:gd name="T28" fmla="*/ 93 w 113"/>
                <a:gd name="T29" fmla="*/ 29 h 110"/>
                <a:gd name="T30" fmla="*/ 88 w 113"/>
                <a:gd name="T31" fmla="*/ 18 h 110"/>
                <a:gd name="T32" fmla="*/ 84 w 113"/>
                <a:gd name="T33" fmla="*/ 6 h 110"/>
                <a:gd name="T34" fmla="*/ 69 w 113"/>
                <a:gd name="T35" fmla="*/ 0 h 110"/>
                <a:gd name="T36" fmla="*/ 48 w 113"/>
                <a:gd name="T37" fmla="*/ 1 h 110"/>
                <a:gd name="T38" fmla="*/ 37 w 113"/>
                <a:gd name="T39" fmla="*/ 5 h 110"/>
                <a:gd name="T40" fmla="*/ 30 w 113"/>
                <a:gd name="T41" fmla="*/ 21 h 110"/>
                <a:gd name="T42" fmla="*/ 25 w 113"/>
                <a:gd name="T43" fmla="*/ 34 h 110"/>
                <a:gd name="T44" fmla="*/ 19 w 113"/>
                <a:gd name="T45" fmla="*/ 45 h 110"/>
                <a:gd name="T46" fmla="*/ 5 w 113"/>
                <a:gd name="T47" fmla="*/ 65 h 110"/>
                <a:gd name="T48" fmla="*/ 0 w 113"/>
                <a:gd name="T49" fmla="*/ 70 h 110"/>
                <a:gd name="T50" fmla="*/ 54 w 113"/>
                <a:gd name="T51" fmla="*/ 77 h 110"/>
                <a:gd name="T52" fmla="*/ 62 w 113"/>
                <a:gd name="T53" fmla="*/ 88 h 110"/>
                <a:gd name="T54" fmla="*/ 63 w 113"/>
                <a:gd name="T55"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110">
                  <a:moveTo>
                    <a:pt x="63" y="101"/>
                  </a:moveTo>
                  <a:lnTo>
                    <a:pt x="113" y="110"/>
                  </a:lnTo>
                  <a:lnTo>
                    <a:pt x="110" y="104"/>
                  </a:lnTo>
                  <a:lnTo>
                    <a:pt x="105" y="94"/>
                  </a:lnTo>
                  <a:lnTo>
                    <a:pt x="100" y="83"/>
                  </a:lnTo>
                  <a:lnTo>
                    <a:pt x="96" y="73"/>
                  </a:lnTo>
                  <a:lnTo>
                    <a:pt x="93" y="61"/>
                  </a:lnTo>
                  <a:lnTo>
                    <a:pt x="92" y="53"/>
                  </a:lnTo>
                  <a:lnTo>
                    <a:pt x="87" y="52"/>
                  </a:lnTo>
                  <a:lnTo>
                    <a:pt x="84" y="53"/>
                  </a:lnTo>
                  <a:lnTo>
                    <a:pt x="78" y="51"/>
                  </a:lnTo>
                  <a:lnTo>
                    <a:pt x="75" y="45"/>
                  </a:lnTo>
                  <a:lnTo>
                    <a:pt x="85" y="37"/>
                  </a:lnTo>
                  <a:lnTo>
                    <a:pt x="97" y="41"/>
                  </a:lnTo>
                  <a:lnTo>
                    <a:pt x="93" y="29"/>
                  </a:lnTo>
                  <a:lnTo>
                    <a:pt x="88" y="18"/>
                  </a:lnTo>
                  <a:lnTo>
                    <a:pt x="84" y="6"/>
                  </a:lnTo>
                  <a:lnTo>
                    <a:pt x="69" y="0"/>
                  </a:lnTo>
                  <a:lnTo>
                    <a:pt x="48" y="1"/>
                  </a:lnTo>
                  <a:lnTo>
                    <a:pt x="37" y="5"/>
                  </a:lnTo>
                  <a:lnTo>
                    <a:pt x="30" y="21"/>
                  </a:lnTo>
                  <a:lnTo>
                    <a:pt x="25" y="34"/>
                  </a:lnTo>
                  <a:lnTo>
                    <a:pt x="19" y="45"/>
                  </a:lnTo>
                  <a:lnTo>
                    <a:pt x="5" y="65"/>
                  </a:lnTo>
                  <a:lnTo>
                    <a:pt x="0" y="70"/>
                  </a:lnTo>
                  <a:lnTo>
                    <a:pt x="54" y="77"/>
                  </a:lnTo>
                  <a:lnTo>
                    <a:pt x="62" y="88"/>
                  </a:lnTo>
                  <a:lnTo>
                    <a:pt x="63" y="10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4" name="Freeform 2944"/>
            <p:cNvSpPr>
              <a:spLocks/>
            </p:cNvSpPr>
            <p:nvPr/>
          </p:nvSpPr>
          <p:spPr bwMode="auto">
            <a:xfrm>
              <a:off x="3962401" y="2200276"/>
              <a:ext cx="234950" cy="117475"/>
            </a:xfrm>
            <a:custGeom>
              <a:avLst/>
              <a:gdLst>
                <a:gd name="T0" fmla="*/ 377 w 656"/>
                <a:gd name="T1" fmla="*/ 72 h 327"/>
                <a:gd name="T2" fmla="*/ 374 w 656"/>
                <a:gd name="T3" fmla="*/ 48 h 327"/>
                <a:gd name="T4" fmla="*/ 423 w 656"/>
                <a:gd name="T5" fmla="*/ 58 h 327"/>
                <a:gd name="T6" fmla="*/ 465 w 656"/>
                <a:gd name="T7" fmla="*/ 42 h 327"/>
                <a:gd name="T8" fmla="*/ 500 w 656"/>
                <a:gd name="T9" fmla="*/ 0 h 327"/>
                <a:gd name="T10" fmla="*/ 546 w 656"/>
                <a:gd name="T11" fmla="*/ 38 h 327"/>
                <a:gd name="T12" fmla="*/ 583 w 656"/>
                <a:gd name="T13" fmla="*/ 23 h 327"/>
                <a:gd name="T14" fmla="*/ 591 w 656"/>
                <a:gd name="T15" fmla="*/ 52 h 327"/>
                <a:gd name="T16" fmla="*/ 611 w 656"/>
                <a:gd name="T17" fmla="*/ 90 h 327"/>
                <a:gd name="T18" fmla="*/ 644 w 656"/>
                <a:gd name="T19" fmla="*/ 124 h 327"/>
                <a:gd name="T20" fmla="*/ 646 w 656"/>
                <a:gd name="T21" fmla="*/ 143 h 327"/>
                <a:gd name="T22" fmla="*/ 635 w 656"/>
                <a:gd name="T23" fmla="*/ 161 h 327"/>
                <a:gd name="T24" fmla="*/ 618 w 656"/>
                <a:gd name="T25" fmla="*/ 195 h 327"/>
                <a:gd name="T26" fmla="*/ 603 w 656"/>
                <a:gd name="T27" fmla="*/ 215 h 327"/>
                <a:gd name="T28" fmla="*/ 555 w 656"/>
                <a:gd name="T29" fmla="*/ 234 h 327"/>
                <a:gd name="T30" fmla="*/ 495 w 656"/>
                <a:gd name="T31" fmla="*/ 265 h 327"/>
                <a:gd name="T32" fmla="*/ 435 w 656"/>
                <a:gd name="T33" fmla="*/ 288 h 327"/>
                <a:gd name="T34" fmla="*/ 387 w 656"/>
                <a:gd name="T35" fmla="*/ 318 h 327"/>
                <a:gd name="T36" fmla="*/ 321 w 656"/>
                <a:gd name="T37" fmla="*/ 326 h 327"/>
                <a:gd name="T38" fmla="*/ 260 w 656"/>
                <a:gd name="T39" fmla="*/ 313 h 327"/>
                <a:gd name="T40" fmla="*/ 202 w 656"/>
                <a:gd name="T41" fmla="*/ 280 h 327"/>
                <a:gd name="T42" fmla="*/ 133 w 656"/>
                <a:gd name="T43" fmla="*/ 281 h 327"/>
                <a:gd name="T44" fmla="*/ 129 w 656"/>
                <a:gd name="T45" fmla="*/ 264 h 327"/>
                <a:gd name="T46" fmla="*/ 165 w 656"/>
                <a:gd name="T47" fmla="*/ 232 h 327"/>
                <a:gd name="T48" fmla="*/ 159 w 656"/>
                <a:gd name="T49" fmla="*/ 232 h 327"/>
                <a:gd name="T50" fmla="*/ 155 w 656"/>
                <a:gd name="T51" fmla="*/ 210 h 327"/>
                <a:gd name="T52" fmla="*/ 115 w 656"/>
                <a:gd name="T53" fmla="*/ 185 h 327"/>
                <a:gd name="T54" fmla="*/ 50 w 656"/>
                <a:gd name="T55" fmla="*/ 189 h 327"/>
                <a:gd name="T56" fmla="*/ 70 w 656"/>
                <a:gd name="T57" fmla="*/ 166 h 327"/>
                <a:gd name="T58" fmla="*/ 124 w 656"/>
                <a:gd name="T59" fmla="*/ 157 h 327"/>
                <a:gd name="T60" fmla="*/ 155 w 656"/>
                <a:gd name="T61" fmla="*/ 148 h 327"/>
                <a:gd name="T62" fmla="*/ 148 w 656"/>
                <a:gd name="T63" fmla="*/ 124 h 327"/>
                <a:gd name="T64" fmla="*/ 137 w 656"/>
                <a:gd name="T65" fmla="*/ 117 h 327"/>
                <a:gd name="T66" fmla="*/ 118 w 656"/>
                <a:gd name="T67" fmla="*/ 94 h 327"/>
                <a:gd name="T68" fmla="*/ 92 w 656"/>
                <a:gd name="T69" fmla="*/ 104 h 327"/>
                <a:gd name="T70" fmla="*/ 32 w 656"/>
                <a:gd name="T71" fmla="*/ 115 h 327"/>
                <a:gd name="T72" fmla="*/ 28 w 656"/>
                <a:gd name="T73" fmla="*/ 103 h 327"/>
                <a:gd name="T74" fmla="*/ 35 w 656"/>
                <a:gd name="T75" fmla="*/ 81 h 327"/>
                <a:gd name="T76" fmla="*/ 70 w 656"/>
                <a:gd name="T77" fmla="*/ 84 h 327"/>
                <a:gd name="T78" fmla="*/ 50 w 656"/>
                <a:gd name="T79" fmla="*/ 67 h 327"/>
                <a:gd name="T80" fmla="*/ 53 w 656"/>
                <a:gd name="T81" fmla="*/ 52 h 327"/>
                <a:gd name="T82" fmla="*/ 70 w 656"/>
                <a:gd name="T83" fmla="*/ 36 h 327"/>
                <a:gd name="T84" fmla="*/ 100 w 656"/>
                <a:gd name="T85" fmla="*/ 57 h 327"/>
                <a:gd name="T86" fmla="*/ 131 w 656"/>
                <a:gd name="T87" fmla="*/ 66 h 327"/>
                <a:gd name="T88" fmla="*/ 114 w 656"/>
                <a:gd name="T89" fmla="*/ 30 h 327"/>
                <a:gd name="T90" fmla="*/ 89 w 656"/>
                <a:gd name="T91" fmla="*/ 18 h 327"/>
                <a:gd name="T92" fmla="*/ 137 w 656"/>
                <a:gd name="T93" fmla="*/ 28 h 327"/>
                <a:gd name="T94" fmla="*/ 187 w 656"/>
                <a:gd name="T95" fmla="*/ 54 h 327"/>
                <a:gd name="T96" fmla="*/ 168 w 656"/>
                <a:gd name="T97" fmla="*/ 81 h 327"/>
                <a:gd name="T98" fmla="*/ 199 w 656"/>
                <a:gd name="T99" fmla="*/ 128 h 327"/>
                <a:gd name="T100" fmla="*/ 212 w 656"/>
                <a:gd name="T101" fmla="*/ 114 h 327"/>
                <a:gd name="T102" fmla="*/ 242 w 656"/>
                <a:gd name="T103" fmla="*/ 110 h 327"/>
                <a:gd name="T104" fmla="*/ 245 w 656"/>
                <a:gd name="T105" fmla="*/ 54 h 327"/>
                <a:gd name="T106" fmla="*/ 291 w 656"/>
                <a:gd name="T107" fmla="*/ 78 h 327"/>
                <a:gd name="T108" fmla="*/ 327 w 656"/>
                <a:gd name="T109" fmla="*/ 5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6" h="327">
                  <a:moveTo>
                    <a:pt x="339" y="40"/>
                  </a:moveTo>
                  <a:lnTo>
                    <a:pt x="350" y="39"/>
                  </a:lnTo>
                  <a:lnTo>
                    <a:pt x="359" y="47"/>
                  </a:lnTo>
                  <a:lnTo>
                    <a:pt x="359" y="59"/>
                  </a:lnTo>
                  <a:lnTo>
                    <a:pt x="370" y="62"/>
                  </a:lnTo>
                  <a:lnTo>
                    <a:pt x="377" y="72"/>
                  </a:lnTo>
                  <a:lnTo>
                    <a:pt x="382" y="82"/>
                  </a:lnTo>
                  <a:lnTo>
                    <a:pt x="387" y="92"/>
                  </a:lnTo>
                  <a:lnTo>
                    <a:pt x="386" y="80"/>
                  </a:lnTo>
                  <a:lnTo>
                    <a:pt x="385" y="68"/>
                  </a:lnTo>
                  <a:lnTo>
                    <a:pt x="378" y="60"/>
                  </a:lnTo>
                  <a:lnTo>
                    <a:pt x="374" y="48"/>
                  </a:lnTo>
                  <a:lnTo>
                    <a:pt x="379" y="38"/>
                  </a:lnTo>
                  <a:lnTo>
                    <a:pt x="390" y="40"/>
                  </a:lnTo>
                  <a:lnTo>
                    <a:pt x="395" y="41"/>
                  </a:lnTo>
                  <a:lnTo>
                    <a:pt x="404" y="47"/>
                  </a:lnTo>
                  <a:lnTo>
                    <a:pt x="412" y="56"/>
                  </a:lnTo>
                  <a:lnTo>
                    <a:pt x="423" y="58"/>
                  </a:lnTo>
                  <a:lnTo>
                    <a:pt x="430" y="49"/>
                  </a:lnTo>
                  <a:lnTo>
                    <a:pt x="435" y="39"/>
                  </a:lnTo>
                  <a:lnTo>
                    <a:pt x="446" y="35"/>
                  </a:lnTo>
                  <a:lnTo>
                    <a:pt x="450" y="35"/>
                  </a:lnTo>
                  <a:lnTo>
                    <a:pt x="454" y="46"/>
                  </a:lnTo>
                  <a:lnTo>
                    <a:pt x="465" y="42"/>
                  </a:lnTo>
                  <a:lnTo>
                    <a:pt x="476" y="39"/>
                  </a:lnTo>
                  <a:lnTo>
                    <a:pt x="485" y="32"/>
                  </a:lnTo>
                  <a:lnTo>
                    <a:pt x="483" y="21"/>
                  </a:lnTo>
                  <a:lnTo>
                    <a:pt x="480" y="9"/>
                  </a:lnTo>
                  <a:lnTo>
                    <a:pt x="489" y="3"/>
                  </a:lnTo>
                  <a:lnTo>
                    <a:pt x="500" y="0"/>
                  </a:lnTo>
                  <a:lnTo>
                    <a:pt x="510" y="0"/>
                  </a:lnTo>
                  <a:lnTo>
                    <a:pt x="515" y="10"/>
                  </a:lnTo>
                  <a:lnTo>
                    <a:pt x="526" y="14"/>
                  </a:lnTo>
                  <a:lnTo>
                    <a:pt x="527" y="26"/>
                  </a:lnTo>
                  <a:lnTo>
                    <a:pt x="536" y="32"/>
                  </a:lnTo>
                  <a:lnTo>
                    <a:pt x="546" y="38"/>
                  </a:lnTo>
                  <a:lnTo>
                    <a:pt x="553" y="29"/>
                  </a:lnTo>
                  <a:lnTo>
                    <a:pt x="564" y="28"/>
                  </a:lnTo>
                  <a:lnTo>
                    <a:pt x="572" y="20"/>
                  </a:lnTo>
                  <a:lnTo>
                    <a:pt x="582" y="16"/>
                  </a:lnTo>
                  <a:lnTo>
                    <a:pt x="593" y="18"/>
                  </a:lnTo>
                  <a:lnTo>
                    <a:pt x="583" y="23"/>
                  </a:lnTo>
                  <a:lnTo>
                    <a:pt x="573" y="28"/>
                  </a:lnTo>
                  <a:lnTo>
                    <a:pt x="571" y="40"/>
                  </a:lnTo>
                  <a:lnTo>
                    <a:pt x="561" y="45"/>
                  </a:lnTo>
                  <a:lnTo>
                    <a:pt x="570" y="52"/>
                  </a:lnTo>
                  <a:lnTo>
                    <a:pt x="580" y="56"/>
                  </a:lnTo>
                  <a:lnTo>
                    <a:pt x="591" y="52"/>
                  </a:lnTo>
                  <a:lnTo>
                    <a:pt x="595" y="63"/>
                  </a:lnTo>
                  <a:lnTo>
                    <a:pt x="588" y="72"/>
                  </a:lnTo>
                  <a:lnTo>
                    <a:pt x="581" y="81"/>
                  </a:lnTo>
                  <a:lnTo>
                    <a:pt x="592" y="84"/>
                  </a:lnTo>
                  <a:lnTo>
                    <a:pt x="603" y="81"/>
                  </a:lnTo>
                  <a:lnTo>
                    <a:pt x="611" y="90"/>
                  </a:lnTo>
                  <a:lnTo>
                    <a:pt x="621" y="95"/>
                  </a:lnTo>
                  <a:lnTo>
                    <a:pt x="632" y="99"/>
                  </a:lnTo>
                  <a:lnTo>
                    <a:pt x="642" y="102"/>
                  </a:lnTo>
                  <a:lnTo>
                    <a:pt x="653" y="106"/>
                  </a:lnTo>
                  <a:lnTo>
                    <a:pt x="654" y="118"/>
                  </a:lnTo>
                  <a:lnTo>
                    <a:pt x="644" y="124"/>
                  </a:lnTo>
                  <a:lnTo>
                    <a:pt x="635" y="132"/>
                  </a:lnTo>
                  <a:lnTo>
                    <a:pt x="646" y="132"/>
                  </a:lnTo>
                  <a:lnTo>
                    <a:pt x="653" y="132"/>
                  </a:lnTo>
                  <a:lnTo>
                    <a:pt x="646" y="141"/>
                  </a:lnTo>
                  <a:lnTo>
                    <a:pt x="635" y="142"/>
                  </a:lnTo>
                  <a:lnTo>
                    <a:pt x="646" y="143"/>
                  </a:lnTo>
                  <a:lnTo>
                    <a:pt x="654" y="151"/>
                  </a:lnTo>
                  <a:lnTo>
                    <a:pt x="656" y="162"/>
                  </a:lnTo>
                  <a:lnTo>
                    <a:pt x="645" y="164"/>
                  </a:lnTo>
                  <a:lnTo>
                    <a:pt x="635" y="157"/>
                  </a:lnTo>
                  <a:lnTo>
                    <a:pt x="624" y="159"/>
                  </a:lnTo>
                  <a:lnTo>
                    <a:pt x="635" y="161"/>
                  </a:lnTo>
                  <a:lnTo>
                    <a:pt x="644" y="168"/>
                  </a:lnTo>
                  <a:lnTo>
                    <a:pt x="633" y="171"/>
                  </a:lnTo>
                  <a:lnTo>
                    <a:pt x="643" y="174"/>
                  </a:lnTo>
                  <a:lnTo>
                    <a:pt x="637" y="184"/>
                  </a:lnTo>
                  <a:lnTo>
                    <a:pt x="629" y="192"/>
                  </a:lnTo>
                  <a:lnTo>
                    <a:pt x="618" y="195"/>
                  </a:lnTo>
                  <a:lnTo>
                    <a:pt x="609" y="188"/>
                  </a:lnTo>
                  <a:lnTo>
                    <a:pt x="616" y="197"/>
                  </a:lnTo>
                  <a:lnTo>
                    <a:pt x="605" y="198"/>
                  </a:lnTo>
                  <a:lnTo>
                    <a:pt x="597" y="205"/>
                  </a:lnTo>
                  <a:lnTo>
                    <a:pt x="608" y="205"/>
                  </a:lnTo>
                  <a:lnTo>
                    <a:pt x="603" y="215"/>
                  </a:lnTo>
                  <a:lnTo>
                    <a:pt x="601" y="221"/>
                  </a:lnTo>
                  <a:lnTo>
                    <a:pt x="591" y="225"/>
                  </a:lnTo>
                  <a:lnTo>
                    <a:pt x="581" y="228"/>
                  </a:lnTo>
                  <a:lnTo>
                    <a:pt x="575" y="238"/>
                  </a:lnTo>
                  <a:lnTo>
                    <a:pt x="564" y="241"/>
                  </a:lnTo>
                  <a:lnTo>
                    <a:pt x="555" y="234"/>
                  </a:lnTo>
                  <a:lnTo>
                    <a:pt x="546" y="239"/>
                  </a:lnTo>
                  <a:lnTo>
                    <a:pt x="535" y="243"/>
                  </a:lnTo>
                  <a:lnTo>
                    <a:pt x="525" y="247"/>
                  </a:lnTo>
                  <a:lnTo>
                    <a:pt x="514" y="252"/>
                  </a:lnTo>
                  <a:lnTo>
                    <a:pt x="505" y="258"/>
                  </a:lnTo>
                  <a:lnTo>
                    <a:pt x="495" y="265"/>
                  </a:lnTo>
                  <a:lnTo>
                    <a:pt x="486" y="272"/>
                  </a:lnTo>
                  <a:lnTo>
                    <a:pt x="477" y="278"/>
                  </a:lnTo>
                  <a:lnTo>
                    <a:pt x="466" y="281"/>
                  </a:lnTo>
                  <a:lnTo>
                    <a:pt x="457" y="287"/>
                  </a:lnTo>
                  <a:lnTo>
                    <a:pt x="446" y="288"/>
                  </a:lnTo>
                  <a:lnTo>
                    <a:pt x="435" y="288"/>
                  </a:lnTo>
                  <a:lnTo>
                    <a:pt x="432" y="287"/>
                  </a:lnTo>
                  <a:lnTo>
                    <a:pt x="422" y="291"/>
                  </a:lnTo>
                  <a:lnTo>
                    <a:pt x="411" y="294"/>
                  </a:lnTo>
                  <a:lnTo>
                    <a:pt x="402" y="302"/>
                  </a:lnTo>
                  <a:lnTo>
                    <a:pt x="396" y="312"/>
                  </a:lnTo>
                  <a:lnTo>
                    <a:pt x="387" y="318"/>
                  </a:lnTo>
                  <a:lnTo>
                    <a:pt x="377" y="321"/>
                  </a:lnTo>
                  <a:lnTo>
                    <a:pt x="366" y="324"/>
                  </a:lnTo>
                  <a:lnTo>
                    <a:pt x="354" y="326"/>
                  </a:lnTo>
                  <a:lnTo>
                    <a:pt x="343" y="327"/>
                  </a:lnTo>
                  <a:lnTo>
                    <a:pt x="332" y="325"/>
                  </a:lnTo>
                  <a:lnTo>
                    <a:pt x="321" y="326"/>
                  </a:lnTo>
                  <a:lnTo>
                    <a:pt x="309" y="321"/>
                  </a:lnTo>
                  <a:lnTo>
                    <a:pt x="306" y="321"/>
                  </a:lnTo>
                  <a:lnTo>
                    <a:pt x="294" y="317"/>
                  </a:lnTo>
                  <a:lnTo>
                    <a:pt x="284" y="313"/>
                  </a:lnTo>
                  <a:lnTo>
                    <a:pt x="272" y="313"/>
                  </a:lnTo>
                  <a:lnTo>
                    <a:pt x="260" y="313"/>
                  </a:lnTo>
                  <a:lnTo>
                    <a:pt x="250" y="307"/>
                  </a:lnTo>
                  <a:lnTo>
                    <a:pt x="241" y="300"/>
                  </a:lnTo>
                  <a:lnTo>
                    <a:pt x="231" y="293"/>
                  </a:lnTo>
                  <a:lnTo>
                    <a:pt x="223" y="289"/>
                  </a:lnTo>
                  <a:lnTo>
                    <a:pt x="213" y="284"/>
                  </a:lnTo>
                  <a:lnTo>
                    <a:pt x="202" y="280"/>
                  </a:lnTo>
                  <a:lnTo>
                    <a:pt x="191" y="278"/>
                  </a:lnTo>
                  <a:lnTo>
                    <a:pt x="178" y="282"/>
                  </a:lnTo>
                  <a:lnTo>
                    <a:pt x="167" y="281"/>
                  </a:lnTo>
                  <a:lnTo>
                    <a:pt x="156" y="282"/>
                  </a:lnTo>
                  <a:lnTo>
                    <a:pt x="145" y="283"/>
                  </a:lnTo>
                  <a:lnTo>
                    <a:pt x="133" y="281"/>
                  </a:lnTo>
                  <a:lnTo>
                    <a:pt x="122" y="283"/>
                  </a:lnTo>
                  <a:lnTo>
                    <a:pt x="112" y="284"/>
                  </a:lnTo>
                  <a:lnTo>
                    <a:pt x="109" y="273"/>
                  </a:lnTo>
                  <a:lnTo>
                    <a:pt x="108" y="261"/>
                  </a:lnTo>
                  <a:lnTo>
                    <a:pt x="118" y="265"/>
                  </a:lnTo>
                  <a:lnTo>
                    <a:pt x="129" y="264"/>
                  </a:lnTo>
                  <a:lnTo>
                    <a:pt x="141" y="263"/>
                  </a:lnTo>
                  <a:lnTo>
                    <a:pt x="143" y="261"/>
                  </a:lnTo>
                  <a:lnTo>
                    <a:pt x="151" y="253"/>
                  </a:lnTo>
                  <a:lnTo>
                    <a:pt x="162" y="252"/>
                  </a:lnTo>
                  <a:lnTo>
                    <a:pt x="158" y="241"/>
                  </a:lnTo>
                  <a:lnTo>
                    <a:pt x="165" y="232"/>
                  </a:lnTo>
                  <a:lnTo>
                    <a:pt x="175" y="227"/>
                  </a:lnTo>
                  <a:lnTo>
                    <a:pt x="185" y="228"/>
                  </a:lnTo>
                  <a:lnTo>
                    <a:pt x="189" y="226"/>
                  </a:lnTo>
                  <a:lnTo>
                    <a:pt x="178" y="225"/>
                  </a:lnTo>
                  <a:lnTo>
                    <a:pt x="168" y="226"/>
                  </a:lnTo>
                  <a:lnTo>
                    <a:pt x="159" y="232"/>
                  </a:lnTo>
                  <a:lnTo>
                    <a:pt x="148" y="234"/>
                  </a:lnTo>
                  <a:lnTo>
                    <a:pt x="156" y="227"/>
                  </a:lnTo>
                  <a:lnTo>
                    <a:pt x="151" y="216"/>
                  </a:lnTo>
                  <a:lnTo>
                    <a:pt x="161" y="210"/>
                  </a:lnTo>
                  <a:lnTo>
                    <a:pt x="165" y="205"/>
                  </a:lnTo>
                  <a:lnTo>
                    <a:pt x="155" y="210"/>
                  </a:lnTo>
                  <a:lnTo>
                    <a:pt x="146" y="217"/>
                  </a:lnTo>
                  <a:lnTo>
                    <a:pt x="137" y="209"/>
                  </a:lnTo>
                  <a:lnTo>
                    <a:pt x="129" y="201"/>
                  </a:lnTo>
                  <a:lnTo>
                    <a:pt x="129" y="194"/>
                  </a:lnTo>
                  <a:lnTo>
                    <a:pt x="126" y="183"/>
                  </a:lnTo>
                  <a:lnTo>
                    <a:pt x="115" y="185"/>
                  </a:lnTo>
                  <a:lnTo>
                    <a:pt x="104" y="183"/>
                  </a:lnTo>
                  <a:lnTo>
                    <a:pt x="92" y="182"/>
                  </a:lnTo>
                  <a:lnTo>
                    <a:pt x="81" y="182"/>
                  </a:lnTo>
                  <a:lnTo>
                    <a:pt x="70" y="180"/>
                  </a:lnTo>
                  <a:lnTo>
                    <a:pt x="59" y="182"/>
                  </a:lnTo>
                  <a:lnTo>
                    <a:pt x="50" y="189"/>
                  </a:lnTo>
                  <a:lnTo>
                    <a:pt x="39" y="189"/>
                  </a:lnTo>
                  <a:lnTo>
                    <a:pt x="31" y="181"/>
                  </a:lnTo>
                  <a:lnTo>
                    <a:pt x="36" y="170"/>
                  </a:lnTo>
                  <a:lnTo>
                    <a:pt x="49" y="173"/>
                  </a:lnTo>
                  <a:lnTo>
                    <a:pt x="60" y="169"/>
                  </a:lnTo>
                  <a:lnTo>
                    <a:pt x="70" y="166"/>
                  </a:lnTo>
                  <a:lnTo>
                    <a:pt x="80" y="161"/>
                  </a:lnTo>
                  <a:lnTo>
                    <a:pt x="90" y="167"/>
                  </a:lnTo>
                  <a:lnTo>
                    <a:pt x="100" y="161"/>
                  </a:lnTo>
                  <a:lnTo>
                    <a:pt x="109" y="155"/>
                  </a:lnTo>
                  <a:lnTo>
                    <a:pt x="115" y="165"/>
                  </a:lnTo>
                  <a:lnTo>
                    <a:pt x="124" y="157"/>
                  </a:lnTo>
                  <a:lnTo>
                    <a:pt x="135" y="157"/>
                  </a:lnTo>
                  <a:lnTo>
                    <a:pt x="146" y="158"/>
                  </a:lnTo>
                  <a:lnTo>
                    <a:pt x="151" y="159"/>
                  </a:lnTo>
                  <a:lnTo>
                    <a:pt x="162" y="159"/>
                  </a:lnTo>
                  <a:lnTo>
                    <a:pt x="166" y="148"/>
                  </a:lnTo>
                  <a:lnTo>
                    <a:pt x="155" y="148"/>
                  </a:lnTo>
                  <a:lnTo>
                    <a:pt x="144" y="150"/>
                  </a:lnTo>
                  <a:lnTo>
                    <a:pt x="133" y="148"/>
                  </a:lnTo>
                  <a:lnTo>
                    <a:pt x="122" y="146"/>
                  </a:lnTo>
                  <a:lnTo>
                    <a:pt x="126" y="135"/>
                  </a:lnTo>
                  <a:lnTo>
                    <a:pt x="137" y="129"/>
                  </a:lnTo>
                  <a:lnTo>
                    <a:pt x="148" y="124"/>
                  </a:lnTo>
                  <a:lnTo>
                    <a:pt x="157" y="118"/>
                  </a:lnTo>
                  <a:lnTo>
                    <a:pt x="168" y="116"/>
                  </a:lnTo>
                  <a:lnTo>
                    <a:pt x="169" y="114"/>
                  </a:lnTo>
                  <a:lnTo>
                    <a:pt x="158" y="114"/>
                  </a:lnTo>
                  <a:lnTo>
                    <a:pt x="147" y="112"/>
                  </a:lnTo>
                  <a:lnTo>
                    <a:pt x="137" y="117"/>
                  </a:lnTo>
                  <a:lnTo>
                    <a:pt x="127" y="112"/>
                  </a:lnTo>
                  <a:lnTo>
                    <a:pt x="137" y="107"/>
                  </a:lnTo>
                  <a:lnTo>
                    <a:pt x="145" y="99"/>
                  </a:lnTo>
                  <a:lnTo>
                    <a:pt x="136" y="106"/>
                  </a:lnTo>
                  <a:lnTo>
                    <a:pt x="126" y="104"/>
                  </a:lnTo>
                  <a:lnTo>
                    <a:pt x="118" y="94"/>
                  </a:lnTo>
                  <a:lnTo>
                    <a:pt x="117" y="106"/>
                  </a:lnTo>
                  <a:lnTo>
                    <a:pt x="111" y="95"/>
                  </a:lnTo>
                  <a:lnTo>
                    <a:pt x="106" y="96"/>
                  </a:lnTo>
                  <a:lnTo>
                    <a:pt x="107" y="107"/>
                  </a:lnTo>
                  <a:lnTo>
                    <a:pt x="101" y="98"/>
                  </a:lnTo>
                  <a:lnTo>
                    <a:pt x="92" y="104"/>
                  </a:lnTo>
                  <a:lnTo>
                    <a:pt x="81" y="101"/>
                  </a:lnTo>
                  <a:lnTo>
                    <a:pt x="74" y="111"/>
                  </a:lnTo>
                  <a:lnTo>
                    <a:pt x="63" y="111"/>
                  </a:lnTo>
                  <a:lnTo>
                    <a:pt x="52" y="113"/>
                  </a:lnTo>
                  <a:lnTo>
                    <a:pt x="42" y="119"/>
                  </a:lnTo>
                  <a:lnTo>
                    <a:pt x="32" y="115"/>
                  </a:lnTo>
                  <a:lnTo>
                    <a:pt x="22" y="110"/>
                  </a:lnTo>
                  <a:lnTo>
                    <a:pt x="11" y="110"/>
                  </a:lnTo>
                  <a:lnTo>
                    <a:pt x="0" y="111"/>
                  </a:lnTo>
                  <a:lnTo>
                    <a:pt x="8" y="103"/>
                  </a:lnTo>
                  <a:lnTo>
                    <a:pt x="18" y="97"/>
                  </a:lnTo>
                  <a:lnTo>
                    <a:pt x="28" y="103"/>
                  </a:lnTo>
                  <a:lnTo>
                    <a:pt x="38" y="108"/>
                  </a:lnTo>
                  <a:lnTo>
                    <a:pt x="30" y="99"/>
                  </a:lnTo>
                  <a:lnTo>
                    <a:pt x="41" y="97"/>
                  </a:lnTo>
                  <a:lnTo>
                    <a:pt x="31" y="91"/>
                  </a:lnTo>
                  <a:lnTo>
                    <a:pt x="24" y="81"/>
                  </a:lnTo>
                  <a:lnTo>
                    <a:pt x="35" y="81"/>
                  </a:lnTo>
                  <a:lnTo>
                    <a:pt x="46" y="86"/>
                  </a:lnTo>
                  <a:lnTo>
                    <a:pt x="56" y="90"/>
                  </a:lnTo>
                  <a:lnTo>
                    <a:pt x="66" y="96"/>
                  </a:lnTo>
                  <a:lnTo>
                    <a:pt x="59" y="87"/>
                  </a:lnTo>
                  <a:lnTo>
                    <a:pt x="59" y="86"/>
                  </a:lnTo>
                  <a:lnTo>
                    <a:pt x="70" y="84"/>
                  </a:lnTo>
                  <a:lnTo>
                    <a:pt x="80" y="80"/>
                  </a:lnTo>
                  <a:lnTo>
                    <a:pt x="69" y="82"/>
                  </a:lnTo>
                  <a:lnTo>
                    <a:pt x="58" y="83"/>
                  </a:lnTo>
                  <a:lnTo>
                    <a:pt x="47" y="80"/>
                  </a:lnTo>
                  <a:lnTo>
                    <a:pt x="39" y="70"/>
                  </a:lnTo>
                  <a:lnTo>
                    <a:pt x="50" y="67"/>
                  </a:lnTo>
                  <a:lnTo>
                    <a:pt x="61" y="69"/>
                  </a:lnTo>
                  <a:lnTo>
                    <a:pt x="71" y="72"/>
                  </a:lnTo>
                  <a:lnTo>
                    <a:pt x="61" y="67"/>
                  </a:lnTo>
                  <a:lnTo>
                    <a:pt x="50" y="62"/>
                  </a:lnTo>
                  <a:lnTo>
                    <a:pt x="42" y="55"/>
                  </a:lnTo>
                  <a:lnTo>
                    <a:pt x="53" y="52"/>
                  </a:lnTo>
                  <a:lnTo>
                    <a:pt x="63" y="55"/>
                  </a:lnTo>
                  <a:lnTo>
                    <a:pt x="54" y="48"/>
                  </a:lnTo>
                  <a:lnTo>
                    <a:pt x="65" y="46"/>
                  </a:lnTo>
                  <a:lnTo>
                    <a:pt x="55" y="41"/>
                  </a:lnTo>
                  <a:lnTo>
                    <a:pt x="59" y="38"/>
                  </a:lnTo>
                  <a:lnTo>
                    <a:pt x="70" y="36"/>
                  </a:lnTo>
                  <a:lnTo>
                    <a:pt x="80" y="41"/>
                  </a:lnTo>
                  <a:lnTo>
                    <a:pt x="90" y="47"/>
                  </a:lnTo>
                  <a:lnTo>
                    <a:pt x="88" y="58"/>
                  </a:lnTo>
                  <a:lnTo>
                    <a:pt x="98" y="54"/>
                  </a:lnTo>
                  <a:lnTo>
                    <a:pt x="92" y="65"/>
                  </a:lnTo>
                  <a:lnTo>
                    <a:pt x="100" y="57"/>
                  </a:lnTo>
                  <a:lnTo>
                    <a:pt x="110" y="51"/>
                  </a:lnTo>
                  <a:lnTo>
                    <a:pt x="116" y="61"/>
                  </a:lnTo>
                  <a:lnTo>
                    <a:pt x="112" y="72"/>
                  </a:lnTo>
                  <a:lnTo>
                    <a:pt x="118" y="63"/>
                  </a:lnTo>
                  <a:lnTo>
                    <a:pt x="122" y="74"/>
                  </a:lnTo>
                  <a:lnTo>
                    <a:pt x="131" y="66"/>
                  </a:lnTo>
                  <a:lnTo>
                    <a:pt x="125" y="56"/>
                  </a:lnTo>
                  <a:lnTo>
                    <a:pt x="117" y="47"/>
                  </a:lnTo>
                  <a:lnTo>
                    <a:pt x="107" y="42"/>
                  </a:lnTo>
                  <a:lnTo>
                    <a:pt x="95" y="38"/>
                  </a:lnTo>
                  <a:lnTo>
                    <a:pt x="102" y="28"/>
                  </a:lnTo>
                  <a:lnTo>
                    <a:pt x="114" y="30"/>
                  </a:lnTo>
                  <a:lnTo>
                    <a:pt x="125" y="29"/>
                  </a:lnTo>
                  <a:lnTo>
                    <a:pt x="114" y="26"/>
                  </a:lnTo>
                  <a:lnTo>
                    <a:pt x="101" y="24"/>
                  </a:lnTo>
                  <a:lnTo>
                    <a:pt x="90" y="25"/>
                  </a:lnTo>
                  <a:lnTo>
                    <a:pt x="79" y="20"/>
                  </a:lnTo>
                  <a:lnTo>
                    <a:pt x="89" y="18"/>
                  </a:lnTo>
                  <a:lnTo>
                    <a:pt x="94" y="7"/>
                  </a:lnTo>
                  <a:lnTo>
                    <a:pt x="105" y="10"/>
                  </a:lnTo>
                  <a:lnTo>
                    <a:pt x="116" y="7"/>
                  </a:lnTo>
                  <a:lnTo>
                    <a:pt x="126" y="8"/>
                  </a:lnTo>
                  <a:lnTo>
                    <a:pt x="134" y="16"/>
                  </a:lnTo>
                  <a:lnTo>
                    <a:pt x="137" y="28"/>
                  </a:lnTo>
                  <a:lnTo>
                    <a:pt x="148" y="29"/>
                  </a:lnTo>
                  <a:lnTo>
                    <a:pt x="152" y="28"/>
                  </a:lnTo>
                  <a:lnTo>
                    <a:pt x="160" y="36"/>
                  </a:lnTo>
                  <a:lnTo>
                    <a:pt x="167" y="45"/>
                  </a:lnTo>
                  <a:lnTo>
                    <a:pt x="178" y="47"/>
                  </a:lnTo>
                  <a:lnTo>
                    <a:pt x="187" y="54"/>
                  </a:lnTo>
                  <a:lnTo>
                    <a:pt x="178" y="60"/>
                  </a:lnTo>
                  <a:lnTo>
                    <a:pt x="189" y="63"/>
                  </a:lnTo>
                  <a:lnTo>
                    <a:pt x="193" y="74"/>
                  </a:lnTo>
                  <a:lnTo>
                    <a:pt x="184" y="80"/>
                  </a:lnTo>
                  <a:lnTo>
                    <a:pt x="176" y="89"/>
                  </a:lnTo>
                  <a:lnTo>
                    <a:pt x="168" y="81"/>
                  </a:lnTo>
                  <a:lnTo>
                    <a:pt x="171" y="92"/>
                  </a:lnTo>
                  <a:lnTo>
                    <a:pt x="183" y="94"/>
                  </a:lnTo>
                  <a:lnTo>
                    <a:pt x="193" y="99"/>
                  </a:lnTo>
                  <a:lnTo>
                    <a:pt x="189" y="110"/>
                  </a:lnTo>
                  <a:lnTo>
                    <a:pt x="198" y="116"/>
                  </a:lnTo>
                  <a:lnTo>
                    <a:pt x="199" y="128"/>
                  </a:lnTo>
                  <a:lnTo>
                    <a:pt x="205" y="139"/>
                  </a:lnTo>
                  <a:lnTo>
                    <a:pt x="206" y="145"/>
                  </a:lnTo>
                  <a:lnTo>
                    <a:pt x="204" y="134"/>
                  </a:lnTo>
                  <a:lnTo>
                    <a:pt x="206" y="120"/>
                  </a:lnTo>
                  <a:lnTo>
                    <a:pt x="216" y="125"/>
                  </a:lnTo>
                  <a:lnTo>
                    <a:pt x="212" y="114"/>
                  </a:lnTo>
                  <a:lnTo>
                    <a:pt x="215" y="103"/>
                  </a:lnTo>
                  <a:lnTo>
                    <a:pt x="223" y="95"/>
                  </a:lnTo>
                  <a:lnTo>
                    <a:pt x="233" y="91"/>
                  </a:lnTo>
                  <a:lnTo>
                    <a:pt x="232" y="102"/>
                  </a:lnTo>
                  <a:lnTo>
                    <a:pt x="241" y="110"/>
                  </a:lnTo>
                  <a:lnTo>
                    <a:pt x="242" y="110"/>
                  </a:lnTo>
                  <a:lnTo>
                    <a:pt x="237" y="100"/>
                  </a:lnTo>
                  <a:lnTo>
                    <a:pt x="248" y="98"/>
                  </a:lnTo>
                  <a:lnTo>
                    <a:pt x="254" y="88"/>
                  </a:lnTo>
                  <a:lnTo>
                    <a:pt x="253" y="76"/>
                  </a:lnTo>
                  <a:lnTo>
                    <a:pt x="250" y="65"/>
                  </a:lnTo>
                  <a:lnTo>
                    <a:pt x="245" y="54"/>
                  </a:lnTo>
                  <a:lnTo>
                    <a:pt x="252" y="45"/>
                  </a:lnTo>
                  <a:lnTo>
                    <a:pt x="263" y="44"/>
                  </a:lnTo>
                  <a:lnTo>
                    <a:pt x="270" y="52"/>
                  </a:lnTo>
                  <a:lnTo>
                    <a:pt x="276" y="62"/>
                  </a:lnTo>
                  <a:lnTo>
                    <a:pt x="285" y="69"/>
                  </a:lnTo>
                  <a:lnTo>
                    <a:pt x="291" y="78"/>
                  </a:lnTo>
                  <a:lnTo>
                    <a:pt x="301" y="83"/>
                  </a:lnTo>
                  <a:lnTo>
                    <a:pt x="309" y="75"/>
                  </a:lnTo>
                  <a:lnTo>
                    <a:pt x="305" y="65"/>
                  </a:lnTo>
                  <a:lnTo>
                    <a:pt x="305" y="53"/>
                  </a:lnTo>
                  <a:lnTo>
                    <a:pt x="316" y="48"/>
                  </a:lnTo>
                  <a:lnTo>
                    <a:pt x="327" y="50"/>
                  </a:lnTo>
                  <a:lnTo>
                    <a:pt x="328" y="40"/>
                  </a:lnTo>
                  <a:lnTo>
                    <a:pt x="339" y="4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5" name="Freeform 2945"/>
            <p:cNvSpPr>
              <a:spLocks/>
            </p:cNvSpPr>
            <p:nvPr/>
          </p:nvSpPr>
          <p:spPr bwMode="auto">
            <a:xfrm>
              <a:off x="4278313" y="2662238"/>
              <a:ext cx="3175" cy="1588"/>
            </a:xfrm>
            <a:custGeom>
              <a:avLst/>
              <a:gdLst>
                <a:gd name="T0" fmla="*/ 0 w 10"/>
                <a:gd name="T1" fmla="*/ 0 h 3"/>
                <a:gd name="T2" fmla="*/ 10 w 10"/>
                <a:gd name="T3" fmla="*/ 3 h 3"/>
                <a:gd name="T4" fmla="*/ 0 w 10"/>
                <a:gd name="T5" fmla="*/ 1 h 3"/>
                <a:gd name="T6" fmla="*/ 0 w 10"/>
                <a:gd name="T7" fmla="*/ 0 h 3"/>
              </a:gdLst>
              <a:ahLst/>
              <a:cxnLst>
                <a:cxn ang="0">
                  <a:pos x="T0" y="T1"/>
                </a:cxn>
                <a:cxn ang="0">
                  <a:pos x="T2" y="T3"/>
                </a:cxn>
                <a:cxn ang="0">
                  <a:pos x="T4" y="T5"/>
                </a:cxn>
                <a:cxn ang="0">
                  <a:pos x="T6" y="T7"/>
                </a:cxn>
              </a:cxnLst>
              <a:rect l="0" t="0" r="r" b="b"/>
              <a:pathLst>
                <a:path w="10" h="3">
                  <a:moveTo>
                    <a:pt x="0" y="0"/>
                  </a:moveTo>
                  <a:lnTo>
                    <a:pt x="10" y="3"/>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6" name="Freeform 2946"/>
            <p:cNvSpPr>
              <a:spLocks/>
            </p:cNvSpPr>
            <p:nvPr/>
          </p:nvSpPr>
          <p:spPr bwMode="auto">
            <a:xfrm>
              <a:off x="4268788" y="2635251"/>
              <a:ext cx="7938" cy="1588"/>
            </a:xfrm>
            <a:custGeom>
              <a:avLst/>
              <a:gdLst>
                <a:gd name="T0" fmla="*/ 0 w 20"/>
                <a:gd name="T1" fmla="*/ 4 h 5"/>
                <a:gd name="T2" fmla="*/ 10 w 20"/>
                <a:gd name="T3" fmla="*/ 0 h 5"/>
                <a:gd name="T4" fmla="*/ 20 w 20"/>
                <a:gd name="T5" fmla="*/ 5 h 5"/>
                <a:gd name="T6" fmla="*/ 9 w 20"/>
                <a:gd name="T7" fmla="*/ 5 h 5"/>
                <a:gd name="T8" fmla="*/ 0 w 20"/>
                <a:gd name="T9" fmla="*/ 4 h 5"/>
              </a:gdLst>
              <a:ahLst/>
              <a:cxnLst>
                <a:cxn ang="0">
                  <a:pos x="T0" y="T1"/>
                </a:cxn>
                <a:cxn ang="0">
                  <a:pos x="T2" y="T3"/>
                </a:cxn>
                <a:cxn ang="0">
                  <a:pos x="T4" y="T5"/>
                </a:cxn>
                <a:cxn ang="0">
                  <a:pos x="T6" y="T7"/>
                </a:cxn>
                <a:cxn ang="0">
                  <a:pos x="T8" y="T9"/>
                </a:cxn>
              </a:cxnLst>
              <a:rect l="0" t="0" r="r" b="b"/>
              <a:pathLst>
                <a:path w="20" h="5">
                  <a:moveTo>
                    <a:pt x="0" y="4"/>
                  </a:moveTo>
                  <a:lnTo>
                    <a:pt x="10" y="0"/>
                  </a:lnTo>
                  <a:lnTo>
                    <a:pt x="20" y="5"/>
                  </a:lnTo>
                  <a:lnTo>
                    <a:pt x="9" y="5"/>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7" name="Freeform 2947"/>
            <p:cNvSpPr>
              <a:spLocks/>
            </p:cNvSpPr>
            <p:nvPr/>
          </p:nvSpPr>
          <p:spPr bwMode="auto">
            <a:xfrm>
              <a:off x="4375151" y="3148013"/>
              <a:ext cx="1588" cy="1588"/>
            </a:xfrm>
            <a:custGeom>
              <a:avLst/>
              <a:gdLst>
                <a:gd name="T0" fmla="*/ 0 w 5"/>
                <a:gd name="T1" fmla="*/ 0 h 5"/>
                <a:gd name="T2" fmla="*/ 0 w 5"/>
                <a:gd name="T3" fmla="*/ 5 h 5"/>
                <a:gd name="T4" fmla="*/ 5 w 5"/>
                <a:gd name="T5" fmla="*/ 0 h 5"/>
                <a:gd name="T6" fmla="*/ 0 w 5"/>
                <a:gd name="T7" fmla="*/ 0 h 5"/>
              </a:gdLst>
              <a:ahLst/>
              <a:cxnLst>
                <a:cxn ang="0">
                  <a:pos x="T0" y="T1"/>
                </a:cxn>
                <a:cxn ang="0">
                  <a:pos x="T2" y="T3"/>
                </a:cxn>
                <a:cxn ang="0">
                  <a:pos x="T4" y="T5"/>
                </a:cxn>
                <a:cxn ang="0">
                  <a:pos x="T6" y="T7"/>
                </a:cxn>
              </a:cxnLst>
              <a:rect l="0" t="0" r="r" b="b"/>
              <a:pathLst>
                <a:path w="5" h="5">
                  <a:moveTo>
                    <a:pt x="0" y="0"/>
                  </a:moveTo>
                  <a:lnTo>
                    <a:pt x="0" y="5"/>
                  </a:lnTo>
                  <a:lnTo>
                    <a:pt x="5"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8" name="Freeform 2948"/>
            <p:cNvSpPr>
              <a:spLocks/>
            </p:cNvSpPr>
            <p:nvPr/>
          </p:nvSpPr>
          <p:spPr bwMode="auto">
            <a:xfrm>
              <a:off x="2970213" y="2843213"/>
              <a:ext cx="1588" cy="3175"/>
            </a:xfrm>
            <a:custGeom>
              <a:avLst/>
              <a:gdLst>
                <a:gd name="T0" fmla="*/ 7 w 7"/>
                <a:gd name="T1" fmla="*/ 0 h 10"/>
                <a:gd name="T2" fmla="*/ 0 w 7"/>
                <a:gd name="T3" fmla="*/ 10 h 10"/>
                <a:gd name="T4" fmla="*/ 6 w 7"/>
                <a:gd name="T5" fmla="*/ 0 h 10"/>
                <a:gd name="T6" fmla="*/ 7 w 7"/>
                <a:gd name="T7" fmla="*/ 0 h 10"/>
              </a:gdLst>
              <a:ahLst/>
              <a:cxnLst>
                <a:cxn ang="0">
                  <a:pos x="T0" y="T1"/>
                </a:cxn>
                <a:cxn ang="0">
                  <a:pos x="T2" y="T3"/>
                </a:cxn>
                <a:cxn ang="0">
                  <a:pos x="T4" y="T5"/>
                </a:cxn>
                <a:cxn ang="0">
                  <a:pos x="T6" y="T7"/>
                </a:cxn>
              </a:cxnLst>
              <a:rect l="0" t="0" r="r" b="b"/>
              <a:pathLst>
                <a:path w="7" h="10">
                  <a:moveTo>
                    <a:pt x="7" y="0"/>
                  </a:moveTo>
                  <a:lnTo>
                    <a:pt x="0" y="10"/>
                  </a:lnTo>
                  <a:lnTo>
                    <a:pt x="6" y="0"/>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29" name="Freeform 2949"/>
            <p:cNvSpPr>
              <a:spLocks/>
            </p:cNvSpPr>
            <p:nvPr/>
          </p:nvSpPr>
          <p:spPr bwMode="auto">
            <a:xfrm>
              <a:off x="2957513" y="2847976"/>
              <a:ext cx="6350" cy="4763"/>
            </a:xfrm>
            <a:custGeom>
              <a:avLst/>
              <a:gdLst>
                <a:gd name="T0" fmla="*/ 0 w 17"/>
                <a:gd name="T1" fmla="*/ 14 h 14"/>
                <a:gd name="T2" fmla="*/ 8 w 17"/>
                <a:gd name="T3" fmla="*/ 6 h 14"/>
                <a:gd name="T4" fmla="*/ 17 w 17"/>
                <a:gd name="T5" fmla="*/ 0 h 14"/>
                <a:gd name="T6" fmla="*/ 12 w 17"/>
                <a:gd name="T7" fmla="*/ 10 h 14"/>
                <a:gd name="T8" fmla="*/ 1 w 17"/>
                <a:gd name="T9" fmla="*/ 14 h 14"/>
                <a:gd name="T10" fmla="*/ 0 w 17"/>
                <a:gd name="T11" fmla="*/ 14 h 14"/>
              </a:gdLst>
              <a:ahLst/>
              <a:cxnLst>
                <a:cxn ang="0">
                  <a:pos x="T0" y="T1"/>
                </a:cxn>
                <a:cxn ang="0">
                  <a:pos x="T2" y="T3"/>
                </a:cxn>
                <a:cxn ang="0">
                  <a:pos x="T4" y="T5"/>
                </a:cxn>
                <a:cxn ang="0">
                  <a:pos x="T6" y="T7"/>
                </a:cxn>
                <a:cxn ang="0">
                  <a:pos x="T8" y="T9"/>
                </a:cxn>
                <a:cxn ang="0">
                  <a:pos x="T10" y="T11"/>
                </a:cxn>
              </a:cxnLst>
              <a:rect l="0" t="0" r="r" b="b"/>
              <a:pathLst>
                <a:path w="17" h="14">
                  <a:moveTo>
                    <a:pt x="0" y="14"/>
                  </a:moveTo>
                  <a:lnTo>
                    <a:pt x="8" y="6"/>
                  </a:lnTo>
                  <a:lnTo>
                    <a:pt x="17" y="0"/>
                  </a:lnTo>
                  <a:lnTo>
                    <a:pt x="12" y="10"/>
                  </a:lnTo>
                  <a:lnTo>
                    <a:pt x="1" y="14"/>
                  </a:lnTo>
                  <a:lnTo>
                    <a:pt x="0" y="1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0" name="Freeform 2950"/>
            <p:cNvSpPr>
              <a:spLocks/>
            </p:cNvSpPr>
            <p:nvPr/>
          </p:nvSpPr>
          <p:spPr bwMode="auto">
            <a:xfrm>
              <a:off x="2843213" y="2927351"/>
              <a:ext cx="1588" cy="3175"/>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1" name="Freeform 2951"/>
            <p:cNvSpPr>
              <a:spLocks/>
            </p:cNvSpPr>
            <p:nvPr/>
          </p:nvSpPr>
          <p:spPr bwMode="auto">
            <a:xfrm>
              <a:off x="3048001" y="2913063"/>
              <a:ext cx="1588" cy="3175"/>
            </a:xfrm>
            <a:custGeom>
              <a:avLst/>
              <a:gdLst>
                <a:gd name="T0" fmla="*/ 0 w 3"/>
                <a:gd name="T1" fmla="*/ 11 h 11"/>
                <a:gd name="T2" fmla="*/ 3 w 3"/>
                <a:gd name="T3" fmla="*/ 0 h 11"/>
                <a:gd name="T4" fmla="*/ 1 w 3"/>
                <a:gd name="T5" fmla="*/ 11 h 11"/>
                <a:gd name="T6" fmla="*/ 0 w 3"/>
                <a:gd name="T7" fmla="*/ 11 h 11"/>
              </a:gdLst>
              <a:ahLst/>
              <a:cxnLst>
                <a:cxn ang="0">
                  <a:pos x="T0" y="T1"/>
                </a:cxn>
                <a:cxn ang="0">
                  <a:pos x="T2" y="T3"/>
                </a:cxn>
                <a:cxn ang="0">
                  <a:pos x="T4" y="T5"/>
                </a:cxn>
                <a:cxn ang="0">
                  <a:pos x="T6" y="T7"/>
                </a:cxn>
              </a:cxnLst>
              <a:rect l="0" t="0" r="r" b="b"/>
              <a:pathLst>
                <a:path w="3" h="11">
                  <a:moveTo>
                    <a:pt x="0" y="11"/>
                  </a:moveTo>
                  <a:lnTo>
                    <a:pt x="3" y="0"/>
                  </a:lnTo>
                  <a:lnTo>
                    <a:pt x="1" y="11"/>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2" name="Freeform 2952"/>
            <p:cNvSpPr>
              <a:spLocks noEditPoints="1"/>
            </p:cNvSpPr>
            <p:nvPr/>
          </p:nvSpPr>
          <p:spPr bwMode="auto">
            <a:xfrm>
              <a:off x="5578476" y="3398838"/>
              <a:ext cx="4763" cy="9525"/>
            </a:xfrm>
            <a:custGeom>
              <a:avLst/>
              <a:gdLst>
                <a:gd name="T0" fmla="*/ 1 w 14"/>
                <a:gd name="T1" fmla="*/ 12 h 25"/>
                <a:gd name="T2" fmla="*/ 0 w 14"/>
                <a:gd name="T3" fmla="*/ 6 h 25"/>
                <a:gd name="T4" fmla="*/ 3 w 14"/>
                <a:gd name="T5" fmla="*/ 3 h 25"/>
                <a:gd name="T6" fmla="*/ 6 w 14"/>
                <a:gd name="T7" fmla="*/ 3 h 25"/>
                <a:gd name="T8" fmla="*/ 6 w 14"/>
                <a:gd name="T9" fmla="*/ 5 h 25"/>
                <a:gd name="T10" fmla="*/ 8 w 14"/>
                <a:gd name="T11" fmla="*/ 9 h 25"/>
                <a:gd name="T12" fmla="*/ 10 w 14"/>
                <a:gd name="T13" fmla="*/ 12 h 25"/>
                <a:gd name="T14" fmla="*/ 9 w 14"/>
                <a:gd name="T15" fmla="*/ 25 h 25"/>
                <a:gd name="T16" fmla="*/ 3 w 14"/>
                <a:gd name="T17" fmla="*/ 25 h 25"/>
                <a:gd name="T18" fmla="*/ 1 w 14"/>
                <a:gd name="T19" fmla="*/ 12 h 25"/>
                <a:gd name="T20" fmla="*/ 11 w 14"/>
                <a:gd name="T21" fmla="*/ 6 h 25"/>
                <a:gd name="T22" fmla="*/ 14 w 14"/>
                <a:gd name="T23" fmla="*/ 2 h 25"/>
                <a:gd name="T24" fmla="*/ 12 w 14"/>
                <a:gd name="T25" fmla="*/ 7 h 25"/>
                <a:gd name="T26" fmla="*/ 11 w 14"/>
                <a:gd name="T27" fmla="*/ 6 h 25"/>
                <a:gd name="T28" fmla="*/ 7 w 14"/>
                <a:gd name="T29" fmla="*/ 3 h 25"/>
                <a:gd name="T30" fmla="*/ 10 w 14"/>
                <a:gd name="T31" fmla="*/ 0 h 25"/>
                <a:gd name="T32" fmla="*/ 13 w 14"/>
                <a:gd name="T33" fmla="*/ 1 h 25"/>
                <a:gd name="T34" fmla="*/ 10 w 14"/>
                <a:gd name="T35" fmla="*/ 4 h 25"/>
                <a:gd name="T36" fmla="*/ 7 w 14"/>
                <a:gd name="T3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5">
                  <a:moveTo>
                    <a:pt x="1" y="12"/>
                  </a:moveTo>
                  <a:lnTo>
                    <a:pt x="0" y="6"/>
                  </a:lnTo>
                  <a:lnTo>
                    <a:pt x="3" y="3"/>
                  </a:lnTo>
                  <a:lnTo>
                    <a:pt x="6" y="3"/>
                  </a:lnTo>
                  <a:lnTo>
                    <a:pt x="6" y="5"/>
                  </a:lnTo>
                  <a:lnTo>
                    <a:pt x="8" y="9"/>
                  </a:lnTo>
                  <a:lnTo>
                    <a:pt x="10" y="12"/>
                  </a:lnTo>
                  <a:lnTo>
                    <a:pt x="9" y="25"/>
                  </a:lnTo>
                  <a:lnTo>
                    <a:pt x="3" y="25"/>
                  </a:lnTo>
                  <a:lnTo>
                    <a:pt x="1" y="12"/>
                  </a:lnTo>
                  <a:close/>
                  <a:moveTo>
                    <a:pt x="11" y="6"/>
                  </a:moveTo>
                  <a:lnTo>
                    <a:pt x="14" y="2"/>
                  </a:lnTo>
                  <a:lnTo>
                    <a:pt x="12" y="7"/>
                  </a:lnTo>
                  <a:lnTo>
                    <a:pt x="11" y="6"/>
                  </a:lnTo>
                  <a:close/>
                  <a:moveTo>
                    <a:pt x="7" y="3"/>
                  </a:moveTo>
                  <a:lnTo>
                    <a:pt x="10" y="0"/>
                  </a:lnTo>
                  <a:lnTo>
                    <a:pt x="13" y="1"/>
                  </a:lnTo>
                  <a:lnTo>
                    <a:pt x="10" y="4"/>
                  </a:lnTo>
                  <a:lnTo>
                    <a:pt x="7"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3" name="Freeform 2953"/>
            <p:cNvSpPr>
              <a:spLocks/>
            </p:cNvSpPr>
            <p:nvPr/>
          </p:nvSpPr>
          <p:spPr bwMode="auto">
            <a:xfrm>
              <a:off x="7618413" y="4951413"/>
              <a:ext cx="4763" cy="1588"/>
            </a:xfrm>
            <a:custGeom>
              <a:avLst/>
              <a:gdLst>
                <a:gd name="T0" fmla="*/ 11 w 11"/>
                <a:gd name="T1" fmla="*/ 4 h 4"/>
                <a:gd name="T2" fmla="*/ 0 w 11"/>
                <a:gd name="T3" fmla="*/ 0 h 4"/>
                <a:gd name="T4" fmla="*/ 11 w 11"/>
                <a:gd name="T5" fmla="*/ 0 h 4"/>
                <a:gd name="T6" fmla="*/ 11 w 11"/>
                <a:gd name="T7" fmla="*/ 4 h 4"/>
              </a:gdLst>
              <a:ahLst/>
              <a:cxnLst>
                <a:cxn ang="0">
                  <a:pos x="T0" y="T1"/>
                </a:cxn>
                <a:cxn ang="0">
                  <a:pos x="T2" y="T3"/>
                </a:cxn>
                <a:cxn ang="0">
                  <a:pos x="T4" y="T5"/>
                </a:cxn>
                <a:cxn ang="0">
                  <a:pos x="T6" y="T7"/>
                </a:cxn>
              </a:cxnLst>
              <a:rect l="0" t="0" r="r" b="b"/>
              <a:pathLst>
                <a:path w="11" h="4">
                  <a:moveTo>
                    <a:pt x="11" y="4"/>
                  </a:moveTo>
                  <a:lnTo>
                    <a:pt x="0" y="0"/>
                  </a:lnTo>
                  <a:lnTo>
                    <a:pt x="11" y="0"/>
                  </a:lnTo>
                  <a:lnTo>
                    <a:pt x="1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4" name="Freeform 2954"/>
            <p:cNvSpPr>
              <a:spLocks/>
            </p:cNvSpPr>
            <p:nvPr/>
          </p:nvSpPr>
          <p:spPr bwMode="auto">
            <a:xfrm>
              <a:off x="7796213" y="4656138"/>
              <a:ext cx="1588" cy="4763"/>
            </a:xfrm>
            <a:custGeom>
              <a:avLst/>
              <a:gdLst>
                <a:gd name="T0" fmla="*/ 4 w 4"/>
                <a:gd name="T1" fmla="*/ 0 h 14"/>
                <a:gd name="T2" fmla="*/ 2 w 4"/>
                <a:gd name="T3" fmla="*/ 14 h 14"/>
                <a:gd name="T4" fmla="*/ 0 w 4"/>
                <a:gd name="T5" fmla="*/ 2 h 14"/>
                <a:gd name="T6" fmla="*/ 4 w 4"/>
                <a:gd name="T7" fmla="*/ 0 h 14"/>
              </a:gdLst>
              <a:ahLst/>
              <a:cxnLst>
                <a:cxn ang="0">
                  <a:pos x="T0" y="T1"/>
                </a:cxn>
                <a:cxn ang="0">
                  <a:pos x="T2" y="T3"/>
                </a:cxn>
                <a:cxn ang="0">
                  <a:pos x="T4" y="T5"/>
                </a:cxn>
                <a:cxn ang="0">
                  <a:pos x="T6" y="T7"/>
                </a:cxn>
              </a:cxnLst>
              <a:rect l="0" t="0" r="r" b="b"/>
              <a:pathLst>
                <a:path w="4" h="14">
                  <a:moveTo>
                    <a:pt x="4" y="0"/>
                  </a:moveTo>
                  <a:lnTo>
                    <a:pt x="2" y="14"/>
                  </a:lnTo>
                  <a:lnTo>
                    <a:pt x="0" y="2"/>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5" name="Freeform 2955"/>
            <p:cNvSpPr>
              <a:spLocks/>
            </p:cNvSpPr>
            <p:nvPr/>
          </p:nvSpPr>
          <p:spPr bwMode="auto">
            <a:xfrm>
              <a:off x="7791451" y="4651376"/>
              <a:ext cx="0" cy="4763"/>
            </a:xfrm>
            <a:custGeom>
              <a:avLst/>
              <a:gdLst>
                <a:gd name="T0" fmla="*/ 0 w 2"/>
                <a:gd name="T1" fmla="*/ 0 h 12"/>
                <a:gd name="T2" fmla="*/ 2 w 2"/>
                <a:gd name="T3" fmla="*/ 12 h 12"/>
                <a:gd name="T4" fmla="*/ 0 w 2"/>
                <a:gd name="T5" fmla="*/ 0 h 12"/>
              </a:gdLst>
              <a:ahLst/>
              <a:cxnLst>
                <a:cxn ang="0">
                  <a:pos x="T0" y="T1"/>
                </a:cxn>
                <a:cxn ang="0">
                  <a:pos x="T2" y="T3"/>
                </a:cxn>
                <a:cxn ang="0">
                  <a:pos x="T4" y="T5"/>
                </a:cxn>
              </a:cxnLst>
              <a:rect l="0" t="0" r="r" b="b"/>
              <a:pathLst>
                <a:path w="2" h="12">
                  <a:moveTo>
                    <a:pt x="0" y="0"/>
                  </a:moveTo>
                  <a:lnTo>
                    <a:pt x="2" y="1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6" name="Freeform 2956"/>
            <p:cNvSpPr>
              <a:spLocks/>
            </p:cNvSpPr>
            <p:nvPr/>
          </p:nvSpPr>
          <p:spPr bwMode="auto">
            <a:xfrm>
              <a:off x="7786688" y="4602163"/>
              <a:ext cx="7938" cy="23813"/>
            </a:xfrm>
            <a:custGeom>
              <a:avLst/>
              <a:gdLst>
                <a:gd name="T0" fmla="*/ 6 w 20"/>
                <a:gd name="T1" fmla="*/ 68 h 68"/>
                <a:gd name="T2" fmla="*/ 0 w 20"/>
                <a:gd name="T3" fmla="*/ 57 h 68"/>
                <a:gd name="T4" fmla="*/ 1 w 20"/>
                <a:gd name="T5" fmla="*/ 45 h 68"/>
                <a:gd name="T6" fmla="*/ 5 w 20"/>
                <a:gd name="T7" fmla="*/ 33 h 68"/>
                <a:gd name="T8" fmla="*/ 11 w 20"/>
                <a:gd name="T9" fmla="*/ 20 h 68"/>
                <a:gd name="T10" fmla="*/ 16 w 20"/>
                <a:gd name="T11" fmla="*/ 10 h 68"/>
                <a:gd name="T12" fmla="*/ 10 w 20"/>
                <a:gd name="T13" fmla="*/ 0 h 68"/>
                <a:gd name="T14" fmla="*/ 20 w 20"/>
                <a:gd name="T15" fmla="*/ 8 h 68"/>
                <a:gd name="T16" fmla="*/ 18 w 20"/>
                <a:gd name="T17" fmla="*/ 29 h 68"/>
                <a:gd name="T18" fmla="*/ 10 w 20"/>
                <a:gd name="T19" fmla="*/ 48 h 68"/>
                <a:gd name="T20" fmla="*/ 7 w 20"/>
                <a:gd name="T21" fmla="*/ 62 h 68"/>
                <a:gd name="T22" fmla="*/ 6 w 20"/>
                <a:gd name="T23"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8">
                  <a:moveTo>
                    <a:pt x="6" y="68"/>
                  </a:moveTo>
                  <a:lnTo>
                    <a:pt x="0" y="57"/>
                  </a:lnTo>
                  <a:lnTo>
                    <a:pt x="1" y="45"/>
                  </a:lnTo>
                  <a:lnTo>
                    <a:pt x="5" y="33"/>
                  </a:lnTo>
                  <a:lnTo>
                    <a:pt x="11" y="20"/>
                  </a:lnTo>
                  <a:lnTo>
                    <a:pt x="16" y="10"/>
                  </a:lnTo>
                  <a:lnTo>
                    <a:pt x="10" y="0"/>
                  </a:lnTo>
                  <a:lnTo>
                    <a:pt x="20" y="8"/>
                  </a:lnTo>
                  <a:lnTo>
                    <a:pt x="18" y="29"/>
                  </a:lnTo>
                  <a:lnTo>
                    <a:pt x="10" y="48"/>
                  </a:lnTo>
                  <a:lnTo>
                    <a:pt x="7" y="62"/>
                  </a:lnTo>
                  <a:lnTo>
                    <a:pt x="6" y="6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7" name="Freeform 2957"/>
            <p:cNvSpPr>
              <a:spLocks/>
            </p:cNvSpPr>
            <p:nvPr/>
          </p:nvSpPr>
          <p:spPr bwMode="auto">
            <a:xfrm>
              <a:off x="7564438" y="4235451"/>
              <a:ext cx="3175" cy="0"/>
            </a:xfrm>
            <a:custGeom>
              <a:avLst/>
              <a:gdLst>
                <a:gd name="T0" fmla="*/ 11 w 11"/>
                <a:gd name="T1" fmla="*/ 1 h 3"/>
                <a:gd name="T2" fmla="*/ 0 w 11"/>
                <a:gd name="T3" fmla="*/ 3 h 3"/>
                <a:gd name="T4" fmla="*/ 11 w 11"/>
                <a:gd name="T5" fmla="*/ 0 h 3"/>
                <a:gd name="T6" fmla="*/ 11 w 11"/>
                <a:gd name="T7" fmla="*/ 1 h 3"/>
              </a:gdLst>
              <a:ahLst/>
              <a:cxnLst>
                <a:cxn ang="0">
                  <a:pos x="T0" y="T1"/>
                </a:cxn>
                <a:cxn ang="0">
                  <a:pos x="T2" y="T3"/>
                </a:cxn>
                <a:cxn ang="0">
                  <a:pos x="T4" y="T5"/>
                </a:cxn>
                <a:cxn ang="0">
                  <a:pos x="T6" y="T7"/>
                </a:cxn>
              </a:cxnLst>
              <a:rect l="0" t="0" r="r" b="b"/>
              <a:pathLst>
                <a:path w="11" h="3">
                  <a:moveTo>
                    <a:pt x="11" y="1"/>
                  </a:moveTo>
                  <a:lnTo>
                    <a:pt x="0" y="3"/>
                  </a:lnTo>
                  <a:lnTo>
                    <a:pt x="11" y="0"/>
                  </a:lnTo>
                  <a:lnTo>
                    <a:pt x="11"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8" name="Freeform 2958"/>
            <p:cNvSpPr>
              <a:spLocks/>
            </p:cNvSpPr>
            <p:nvPr/>
          </p:nvSpPr>
          <p:spPr bwMode="auto">
            <a:xfrm>
              <a:off x="7424738" y="4295776"/>
              <a:ext cx="3175" cy="1588"/>
            </a:xfrm>
            <a:custGeom>
              <a:avLst/>
              <a:gdLst>
                <a:gd name="T0" fmla="*/ 10 w 10"/>
                <a:gd name="T1" fmla="*/ 1 h 7"/>
                <a:gd name="T2" fmla="*/ 0 w 10"/>
                <a:gd name="T3" fmla="*/ 7 h 7"/>
                <a:gd name="T4" fmla="*/ 10 w 10"/>
                <a:gd name="T5" fmla="*/ 0 h 7"/>
                <a:gd name="T6" fmla="*/ 10 w 10"/>
                <a:gd name="T7" fmla="*/ 1 h 7"/>
              </a:gdLst>
              <a:ahLst/>
              <a:cxnLst>
                <a:cxn ang="0">
                  <a:pos x="T0" y="T1"/>
                </a:cxn>
                <a:cxn ang="0">
                  <a:pos x="T2" y="T3"/>
                </a:cxn>
                <a:cxn ang="0">
                  <a:pos x="T4" y="T5"/>
                </a:cxn>
                <a:cxn ang="0">
                  <a:pos x="T6" y="T7"/>
                </a:cxn>
              </a:cxnLst>
              <a:rect l="0" t="0" r="r" b="b"/>
              <a:pathLst>
                <a:path w="10" h="7">
                  <a:moveTo>
                    <a:pt x="10" y="1"/>
                  </a:moveTo>
                  <a:lnTo>
                    <a:pt x="0" y="7"/>
                  </a:lnTo>
                  <a:lnTo>
                    <a:pt x="10" y="0"/>
                  </a:lnTo>
                  <a:lnTo>
                    <a:pt x="1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39" name="Freeform 2959"/>
            <p:cNvSpPr>
              <a:spLocks/>
            </p:cNvSpPr>
            <p:nvPr/>
          </p:nvSpPr>
          <p:spPr bwMode="auto">
            <a:xfrm>
              <a:off x="7412038" y="4292601"/>
              <a:ext cx="6350" cy="4763"/>
            </a:xfrm>
            <a:custGeom>
              <a:avLst/>
              <a:gdLst>
                <a:gd name="T0" fmla="*/ 0 w 16"/>
                <a:gd name="T1" fmla="*/ 15 h 15"/>
                <a:gd name="T2" fmla="*/ 7 w 16"/>
                <a:gd name="T3" fmla="*/ 6 h 15"/>
                <a:gd name="T4" fmla="*/ 16 w 16"/>
                <a:gd name="T5" fmla="*/ 0 h 15"/>
                <a:gd name="T6" fmla="*/ 10 w 16"/>
                <a:gd name="T7" fmla="*/ 10 h 15"/>
                <a:gd name="T8" fmla="*/ 0 w 16"/>
                <a:gd name="T9" fmla="*/ 15 h 15"/>
              </a:gdLst>
              <a:ahLst/>
              <a:cxnLst>
                <a:cxn ang="0">
                  <a:pos x="T0" y="T1"/>
                </a:cxn>
                <a:cxn ang="0">
                  <a:pos x="T2" y="T3"/>
                </a:cxn>
                <a:cxn ang="0">
                  <a:pos x="T4" y="T5"/>
                </a:cxn>
                <a:cxn ang="0">
                  <a:pos x="T6" y="T7"/>
                </a:cxn>
                <a:cxn ang="0">
                  <a:pos x="T8" y="T9"/>
                </a:cxn>
              </a:cxnLst>
              <a:rect l="0" t="0" r="r" b="b"/>
              <a:pathLst>
                <a:path w="16" h="15">
                  <a:moveTo>
                    <a:pt x="0" y="15"/>
                  </a:moveTo>
                  <a:lnTo>
                    <a:pt x="7" y="6"/>
                  </a:lnTo>
                  <a:lnTo>
                    <a:pt x="16" y="0"/>
                  </a:lnTo>
                  <a:lnTo>
                    <a:pt x="10" y="10"/>
                  </a:lnTo>
                  <a:lnTo>
                    <a:pt x="0"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0" name="Freeform 2960"/>
            <p:cNvSpPr>
              <a:spLocks/>
            </p:cNvSpPr>
            <p:nvPr/>
          </p:nvSpPr>
          <p:spPr bwMode="auto">
            <a:xfrm>
              <a:off x="3132138" y="3609976"/>
              <a:ext cx="1588" cy="1588"/>
            </a:xfrm>
            <a:custGeom>
              <a:avLst/>
              <a:gdLst>
                <a:gd name="T0" fmla="*/ 6 w 6"/>
                <a:gd name="T1" fmla="*/ 6 h 6"/>
                <a:gd name="T2" fmla="*/ 0 w 6"/>
                <a:gd name="T3" fmla="*/ 0 h 6"/>
                <a:gd name="T4" fmla="*/ 0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6"/>
                  </a:lnTo>
                  <a:lnTo>
                    <a:pt x="6"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1" name="Freeform 2961"/>
            <p:cNvSpPr>
              <a:spLocks/>
            </p:cNvSpPr>
            <p:nvPr/>
          </p:nvSpPr>
          <p:spPr bwMode="auto">
            <a:xfrm>
              <a:off x="3127376" y="3606801"/>
              <a:ext cx="1588" cy="1588"/>
            </a:xfrm>
            <a:custGeom>
              <a:avLst/>
              <a:gdLst>
                <a:gd name="T0" fmla="*/ 3 w 5"/>
                <a:gd name="T1" fmla="*/ 0 h 6"/>
                <a:gd name="T2" fmla="*/ 0 w 5"/>
                <a:gd name="T3" fmla="*/ 2 h 6"/>
                <a:gd name="T4" fmla="*/ 5 w 5"/>
                <a:gd name="T5" fmla="*/ 6 h 6"/>
                <a:gd name="T6" fmla="*/ 3 w 5"/>
                <a:gd name="T7" fmla="*/ 0 h 6"/>
              </a:gdLst>
              <a:ahLst/>
              <a:cxnLst>
                <a:cxn ang="0">
                  <a:pos x="T0" y="T1"/>
                </a:cxn>
                <a:cxn ang="0">
                  <a:pos x="T2" y="T3"/>
                </a:cxn>
                <a:cxn ang="0">
                  <a:pos x="T4" y="T5"/>
                </a:cxn>
                <a:cxn ang="0">
                  <a:pos x="T6" y="T7"/>
                </a:cxn>
              </a:cxnLst>
              <a:rect l="0" t="0" r="r" b="b"/>
              <a:pathLst>
                <a:path w="5" h="6">
                  <a:moveTo>
                    <a:pt x="3" y="0"/>
                  </a:moveTo>
                  <a:lnTo>
                    <a:pt x="0" y="2"/>
                  </a:lnTo>
                  <a:lnTo>
                    <a:pt x="5" y="6"/>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2" name="Freeform 2962"/>
            <p:cNvSpPr>
              <a:spLocks/>
            </p:cNvSpPr>
            <p:nvPr/>
          </p:nvSpPr>
          <p:spPr bwMode="auto">
            <a:xfrm>
              <a:off x="3128963" y="3595688"/>
              <a:ext cx="3175" cy="3175"/>
            </a:xfrm>
            <a:custGeom>
              <a:avLst/>
              <a:gdLst>
                <a:gd name="T0" fmla="*/ 9 w 9"/>
                <a:gd name="T1" fmla="*/ 0 h 9"/>
                <a:gd name="T2" fmla="*/ 0 w 9"/>
                <a:gd name="T3" fmla="*/ 8 h 9"/>
                <a:gd name="T4" fmla="*/ 7 w 9"/>
                <a:gd name="T5" fmla="*/ 9 h 9"/>
                <a:gd name="T6" fmla="*/ 9 w 9"/>
                <a:gd name="T7" fmla="*/ 0 h 9"/>
              </a:gdLst>
              <a:ahLst/>
              <a:cxnLst>
                <a:cxn ang="0">
                  <a:pos x="T0" y="T1"/>
                </a:cxn>
                <a:cxn ang="0">
                  <a:pos x="T2" y="T3"/>
                </a:cxn>
                <a:cxn ang="0">
                  <a:pos x="T4" y="T5"/>
                </a:cxn>
                <a:cxn ang="0">
                  <a:pos x="T6" y="T7"/>
                </a:cxn>
              </a:cxnLst>
              <a:rect l="0" t="0" r="r" b="b"/>
              <a:pathLst>
                <a:path w="9" h="9">
                  <a:moveTo>
                    <a:pt x="9" y="0"/>
                  </a:moveTo>
                  <a:lnTo>
                    <a:pt x="0" y="8"/>
                  </a:lnTo>
                  <a:lnTo>
                    <a:pt x="7" y="9"/>
                  </a:lnTo>
                  <a:lnTo>
                    <a:pt x="9"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3" name="Freeform 2963"/>
            <p:cNvSpPr>
              <a:spLocks noEditPoints="1"/>
            </p:cNvSpPr>
            <p:nvPr/>
          </p:nvSpPr>
          <p:spPr bwMode="auto">
            <a:xfrm>
              <a:off x="5592763" y="3403601"/>
              <a:ext cx="112713" cy="87313"/>
            </a:xfrm>
            <a:custGeom>
              <a:avLst/>
              <a:gdLst>
                <a:gd name="T0" fmla="*/ 293 w 316"/>
                <a:gd name="T1" fmla="*/ 82 h 244"/>
                <a:gd name="T2" fmla="*/ 282 w 316"/>
                <a:gd name="T3" fmla="*/ 102 h 244"/>
                <a:gd name="T4" fmla="*/ 280 w 316"/>
                <a:gd name="T5" fmla="*/ 126 h 244"/>
                <a:gd name="T6" fmla="*/ 288 w 316"/>
                <a:gd name="T7" fmla="*/ 139 h 244"/>
                <a:gd name="T8" fmla="*/ 262 w 316"/>
                <a:gd name="T9" fmla="*/ 145 h 244"/>
                <a:gd name="T10" fmla="*/ 263 w 316"/>
                <a:gd name="T11" fmla="*/ 170 h 244"/>
                <a:gd name="T12" fmla="*/ 253 w 316"/>
                <a:gd name="T13" fmla="*/ 194 h 244"/>
                <a:gd name="T14" fmla="*/ 247 w 316"/>
                <a:gd name="T15" fmla="*/ 223 h 244"/>
                <a:gd name="T16" fmla="*/ 234 w 316"/>
                <a:gd name="T17" fmla="*/ 244 h 244"/>
                <a:gd name="T18" fmla="*/ 38 w 316"/>
                <a:gd name="T19" fmla="*/ 152 h 244"/>
                <a:gd name="T20" fmla="*/ 0 w 316"/>
                <a:gd name="T21" fmla="*/ 109 h 244"/>
                <a:gd name="T22" fmla="*/ 20 w 316"/>
                <a:gd name="T23" fmla="*/ 100 h 244"/>
                <a:gd name="T24" fmla="*/ 11 w 316"/>
                <a:gd name="T25" fmla="*/ 122 h 244"/>
                <a:gd name="T26" fmla="*/ 32 w 316"/>
                <a:gd name="T27" fmla="*/ 128 h 244"/>
                <a:gd name="T28" fmla="*/ 49 w 316"/>
                <a:gd name="T29" fmla="*/ 146 h 244"/>
                <a:gd name="T30" fmla="*/ 73 w 316"/>
                <a:gd name="T31" fmla="*/ 142 h 244"/>
                <a:gd name="T32" fmla="*/ 92 w 316"/>
                <a:gd name="T33" fmla="*/ 130 h 244"/>
                <a:gd name="T34" fmla="*/ 114 w 316"/>
                <a:gd name="T35" fmla="*/ 133 h 244"/>
                <a:gd name="T36" fmla="*/ 138 w 316"/>
                <a:gd name="T37" fmla="*/ 135 h 244"/>
                <a:gd name="T38" fmla="*/ 159 w 316"/>
                <a:gd name="T39" fmla="*/ 138 h 244"/>
                <a:gd name="T40" fmla="*/ 182 w 316"/>
                <a:gd name="T41" fmla="*/ 132 h 244"/>
                <a:gd name="T42" fmla="*/ 191 w 316"/>
                <a:gd name="T43" fmla="*/ 127 h 244"/>
                <a:gd name="T44" fmla="*/ 208 w 316"/>
                <a:gd name="T45" fmla="*/ 111 h 244"/>
                <a:gd name="T46" fmla="*/ 215 w 316"/>
                <a:gd name="T47" fmla="*/ 88 h 244"/>
                <a:gd name="T48" fmla="*/ 235 w 316"/>
                <a:gd name="T49" fmla="*/ 75 h 244"/>
                <a:gd name="T50" fmla="*/ 250 w 316"/>
                <a:gd name="T51" fmla="*/ 56 h 244"/>
                <a:gd name="T52" fmla="*/ 266 w 316"/>
                <a:gd name="T53" fmla="*/ 35 h 244"/>
                <a:gd name="T54" fmla="*/ 290 w 316"/>
                <a:gd name="T55" fmla="*/ 19 h 244"/>
                <a:gd name="T56" fmla="*/ 299 w 316"/>
                <a:gd name="T57" fmla="*/ 0 h 244"/>
                <a:gd name="T58" fmla="*/ 302 w 316"/>
                <a:gd name="T59" fmla="*/ 24 h 244"/>
                <a:gd name="T60" fmla="*/ 315 w 316"/>
                <a:gd name="T61" fmla="*/ 44 h 244"/>
                <a:gd name="T62" fmla="*/ 315 w 316"/>
                <a:gd name="T63" fmla="*/ 72 h 244"/>
                <a:gd name="T64" fmla="*/ 308 w 316"/>
                <a:gd name="T65" fmla="*/ 85 h 244"/>
                <a:gd name="T66" fmla="*/ 163 w 316"/>
                <a:gd name="T67" fmla="*/ 130 h 244"/>
                <a:gd name="T68" fmla="*/ 161 w 316"/>
                <a:gd name="T69" fmla="*/ 125 h 244"/>
                <a:gd name="T70" fmla="*/ 163 w 316"/>
                <a:gd name="T71" fmla="*/ 13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6" h="244">
                  <a:moveTo>
                    <a:pt x="299" y="92"/>
                  </a:moveTo>
                  <a:lnTo>
                    <a:pt x="293" y="82"/>
                  </a:lnTo>
                  <a:lnTo>
                    <a:pt x="283" y="89"/>
                  </a:lnTo>
                  <a:lnTo>
                    <a:pt x="282" y="102"/>
                  </a:lnTo>
                  <a:lnTo>
                    <a:pt x="283" y="114"/>
                  </a:lnTo>
                  <a:lnTo>
                    <a:pt x="280" y="126"/>
                  </a:lnTo>
                  <a:lnTo>
                    <a:pt x="291" y="127"/>
                  </a:lnTo>
                  <a:lnTo>
                    <a:pt x="288" y="139"/>
                  </a:lnTo>
                  <a:lnTo>
                    <a:pt x="276" y="140"/>
                  </a:lnTo>
                  <a:lnTo>
                    <a:pt x="262" y="145"/>
                  </a:lnTo>
                  <a:lnTo>
                    <a:pt x="268" y="158"/>
                  </a:lnTo>
                  <a:lnTo>
                    <a:pt x="263" y="170"/>
                  </a:lnTo>
                  <a:lnTo>
                    <a:pt x="257" y="182"/>
                  </a:lnTo>
                  <a:lnTo>
                    <a:pt x="253" y="194"/>
                  </a:lnTo>
                  <a:lnTo>
                    <a:pt x="248" y="206"/>
                  </a:lnTo>
                  <a:lnTo>
                    <a:pt x="247" y="223"/>
                  </a:lnTo>
                  <a:lnTo>
                    <a:pt x="246" y="231"/>
                  </a:lnTo>
                  <a:lnTo>
                    <a:pt x="234" y="244"/>
                  </a:lnTo>
                  <a:lnTo>
                    <a:pt x="53" y="210"/>
                  </a:lnTo>
                  <a:lnTo>
                    <a:pt x="38" y="152"/>
                  </a:lnTo>
                  <a:lnTo>
                    <a:pt x="0" y="124"/>
                  </a:lnTo>
                  <a:lnTo>
                    <a:pt x="0" y="109"/>
                  </a:lnTo>
                  <a:lnTo>
                    <a:pt x="9" y="101"/>
                  </a:lnTo>
                  <a:lnTo>
                    <a:pt x="20" y="100"/>
                  </a:lnTo>
                  <a:lnTo>
                    <a:pt x="16" y="111"/>
                  </a:lnTo>
                  <a:lnTo>
                    <a:pt x="11" y="122"/>
                  </a:lnTo>
                  <a:lnTo>
                    <a:pt x="22" y="122"/>
                  </a:lnTo>
                  <a:lnTo>
                    <a:pt x="32" y="128"/>
                  </a:lnTo>
                  <a:lnTo>
                    <a:pt x="41" y="137"/>
                  </a:lnTo>
                  <a:lnTo>
                    <a:pt x="49" y="146"/>
                  </a:lnTo>
                  <a:lnTo>
                    <a:pt x="62" y="145"/>
                  </a:lnTo>
                  <a:lnTo>
                    <a:pt x="73" y="142"/>
                  </a:lnTo>
                  <a:lnTo>
                    <a:pt x="82" y="136"/>
                  </a:lnTo>
                  <a:lnTo>
                    <a:pt x="92" y="130"/>
                  </a:lnTo>
                  <a:lnTo>
                    <a:pt x="103" y="133"/>
                  </a:lnTo>
                  <a:lnTo>
                    <a:pt x="114" y="133"/>
                  </a:lnTo>
                  <a:lnTo>
                    <a:pt x="125" y="133"/>
                  </a:lnTo>
                  <a:lnTo>
                    <a:pt x="138" y="135"/>
                  </a:lnTo>
                  <a:lnTo>
                    <a:pt x="148" y="139"/>
                  </a:lnTo>
                  <a:lnTo>
                    <a:pt x="159" y="138"/>
                  </a:lnTo>
                  <a:lnTo>
                    <a:pt x="170" y="137"/>
                  </a:lnTo>
                  <a:lnTo>
                    <a:pt x="182" y="132"/>
                  </a:lnTo>
                  <a:lnTo>
                    <a:pt x="181" y="120"/>
                  </a:lnTo>
                  <a:lnTo>
                    <a:pt x="191" y="127"/>
                  </a:lnTo>
                  <a:lnTo>
                    <a:pt x="200" y="121"/>
                  </a:lnTo>
                  <a:lnTo>
                    <a:pt x="208" y="111"/>
                  </a:lnTo>
                  <a:lnTo>
                    <a:pt x="212" y="100"/>
                  </a:lnTo>
                  <a:lnTo>
                    <a:pt x="215" y="88"/>
                  </a:lnTo>
                  <a:lnTo>
                    <a:pt x="224" y="82"/>
                  </a:lnTo>
                  <a:lnTo>
                    <a:pt x="235" y="75"/>
                  </a:lnTo>
                  <a:lnTo>
                    <a:pt x="244" y="66"/>
                  </a:lnTo>
                  <a:lnTo>
                    <a:pt x="250" y="56"/>
                  </a:lnTo>
                  <a:lnTo>
                    <a:pt x="260" y="45"/>
                  </a:lnTo>
                  <a:lnTo>
                    <a:pt x="266" y="35"/>
                  </a:lnTo>
                  <a:lnTo>
                    <a:pt x="277" y="30"/>
                  </a:lnTo>
                  <a:lnTo>
                    <a:pt x="290" y="19"/>
                  </a:lnTo>
                  <a:lnTo>
                    <a:pt x="296" y="8"/>
                  </a:lnTo>
                  <a:lnTo>
                    <a:pt x="299" y="0"/>
                  </a:lnTo>
                  <a:lnTo>
                    <a:pt x="303" y="12"/>
                  </a:lnTo>
                  <a:lnTo>
                    <a:pt x="302" y="24"/>
                  </a:lnTo>
                  <a:lnTo>
                    <a:pt x="309" y="31"/>
                  </a:lnTo>
                  <a:lnTo>
                    <a:pt x="315" y="44"/>
                  </a:lnTo>
                  <a:lnTo>
                    <a:pt x="316" y="55"/>
                  </a:lnTo>
                  <a:lnTo>
                    <a:pt x="315" y="72"/>
                  </a:lnTo>
                  <a:lnTo>
                    <a:pt x="316" y="76"/>
                  </a:lnTo>
                  <a:lnTo>
                    <a:pt x="308" y="85"/>
                  </a:lnTo>
                  <a:lnTo>
                    <a:pt x="299" y="92"/>
                  </a:lnTo>
                  <a:close/>
                  <a:moveTo>
                    <a:pt x="163" y="130"/>
                  </a:moveTo>
                  <a:lnTo>
                    <a:pt x="151" y="132"/>
                  </a:lnTo>
                  <a:lnTo>
                    <a:pt x="161" y="125"/>
                  </a:lnTo>
                  <a:lnTo>
                    <a:pt x="171" y="132"/>
                  </a:lnTo>
                  <a:lnTo>
                    <a:pt x="163" y="13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4" name="Freeform 2964"/>
            <p:cNvSpPr>
              <a:spLocks noEditPoints="1"/>
            </p:cNvSpPr>
            <p:nvPr/>
          </p:nvSpPr>
          <p:spPr bwMode="auto">
            <a:xfrm>
              <a:off x="6388101" y="3392488"/>
              <a:ext cx="100013" cy="139700"/>
            </a:xfrm>
            <a:custGeom>
              <a:avLst/>
              <a:gdLst>
                <a:gd name="T0" fmla="*/ 152 w 276"/>
                <a:gd name="T1" fmla="*/ 291 h 390"/>
                <a:gd name="T2" fmla="*/ 128 w 276"/>
                <a:gd name="T3" fmla="*/ 323 h 390"/>
                <a:gd name="T4" fmla="*/ 130 w 276"/>
                <a:gd name="T5" fmla="*/ 287 h 390"/>
                <a:gd name="T6" fmla="*/ 128 w 276"/>
                <a:gd name="T7" fmla="*/ 272 h 390"/>
                <a:gd name="T8" fmla="*/ 111 w 276"/>
                <a:gd name="T9" fmla="*/ 301 h 390"/>
                <a:gd name="T10" fmla="*/ 109 w 276"/>
                <a:gd name="T11" fmla="*/ 288 h 390"/>
                <a:gd name="T12" fmla="*/ 82 w 276"/>
                <a:gd name="T13" fmla="*/ 320 h 390"/>
                <a:gd name="T14" fmla="*/ 59 w 276"/>
                <a:gd name="T15" fmla="*/ 295 h 390"/>
                <a:gd name="T16" fmla="*/ 49 w 276"/>
                <a:gd name="T17" fmla="*/ 238 h 390"/>
                <a:gd name="T18" fmla="*/ 31 w 276"/>
                <a:gd name="T19" fmla="*/ 192 h 390"/>
                <a:gd name="T20" fmla="*/ 24 w 276"/>
                <a:gd name="T21" fmla="*/ 150 h 390"/>
                <a:gd name="T22" fmla="*/ 15 w 276"/>
                <a:gd name="T23" fmla="*/ 113 h 390"/>
                <a:gd name="T24" fmla="*/ 55 w 276"/>
                <a:gd name="T25" fmla="*/ 87 h 390"/>
                <a:gd name="T26" fmla="*/ 13 w 276"/>
                <a:gd name="T27" fmla="*/ 53 h 390"/>
                <a:gd name="T28" fmla="*/ 27 w 276"/>
                <a:gd name="T29" fmla="*/ 12 h 390"/>
                <a:gd name="T30" fmla="*/ 59 w 276"/>
                <a:gd name="T31" fmla="*/ 20 h 390"/>
                <a:gd name="T32" fmla="*/ 92 w 276"/>
                <a:gd name="T33" fmla="*/ 34 h 390"/>
                <a:gd name="T34" fmla="*/ 106 w 276"/>
                <a:gd name="T35" fmla="*/ 77 h 390"/>
                <a:gd name="T36" fmla="*/ 152 w 276"/>
                <a:gd name="T37" fmla="*/ 94 h 390"/>
                <a:gd name="T38" fmla="*/ 202 w 276"/>
                <a:gd name="T39" fmla="*/ 96 h 390"/>
                <a:gd name="T40" fmla="*/ 261 w 276"/>
                <a:gd name="T41" fmla="*/ 105 h 390"/>
                <a:gd name="T42" fmla="*/ 233 w 276"/>
                <a:gd name="T43" fmla="*/ 150 h 390"/>
                <a:gd name="T44" fmla="*/ 198 w 276"/>
                <a:gd name="T45" fmla="*/ 174 h 390"/>
                <a:gd name="T46" fmla="*/ 196 w 276"/>
                <a:gd name="T47" fmla="*/ 231 h 390"/>
                <a:gd name="T48" fmla="*/ 213 w 276"/>
                <a:gd name="T49" fmla="*/ 247 h 390"/>
                <a:gd name="T50" fmla="*/ 233 w 276"/>
                <a:gd name="T51" fmla="*/ 202 h 390"/>
                <a:gd name="T52" fmla="*/ 258 w 276"/>
                <a:gd name="T53" fmla="*/ 231 h 390"/>
                <a:gd name="T54" fmla="*/ 271 w 276"/>
                <a:gd name="T55" fmla="*/ 289 h 390"/>
                <a:gd name="T56" fmla="*/ 275 w 276"/>
                <a:gd name="T57" fmla="*/ 353 h 390"/>
                <a:gd name="T58" fmla="*/ 248 w 276"/>
                <a:gd name="T59" fmla="*/ 355 h 390"/>
                <a:gd name="T60" fmla="*/ 240 w 276"/>
                <a:gd name="T61" fmla="*/ 366 h 390"/>
                <a:gd name="T62" fmla="*/ 230 w 276"/>
                <a:gd name="T63" fmla="*/ 309 h 390"/>
                <a:gd name="T64" fmla="*/ 218 w 276"/>
                <a:gd name="T65" fmla="*/ 278 h 390"/>
                <a:gd name="T66" fmla="*/ 183 w 276"/>
                <a:gd name="T67" fmla="*/ 255 h 390"/>
                <a:gd name="T68" fmla="*/ 158 w 276"/>
                <a:gd name="T69" fmla="*/ 217 h 390"/>
                <a:gd name="T70" fmla="*/ 177 w 276"/>
                <a:gd name="T71" fmla="*/ 164 h 390"/>
                <a:gd name="T72" fmla="*/ 186 w 276"/>
                <a:gd name="T73" fmla="*/ 141 h 390"/>
                <a:gd name="T74" fmla="*/ 176 w 276"/>
                <a:gd name="T75" fmla="*/ 160 h 390"/>
                <a:gd name="T76" fmla="*/ 138 w 276"/>
                <a:gd name="T77" fmla="*/ 193 h 390"/>
                <a:gd name="T78" fmla="*/ 139 w 276"/>
                <a:gd name="T79" fmla="*/ 213 h 390"/>
                <a:gd name="T80" fmla="*/ 97 w 276"/>
                <a:gd name="T81" fmla="*/ 174 h 390"/>
                <a:gd name="T82" fmla="*/ 61 w 276"/>
                <a:gd name="T83" fmla="*/ 175 h 390"/>
                <a:gd name="T84" fmla="*/ 98 w 276"/>
                <a:gd name="T85" fmla="*/ 189 h 390"/>
                <a:gd name="T86" fmla="*/ 134 w 276"/>
                <a:gd name="T87" fmla="*/ 231 h 390"/>
                <a:gd name="T88" fmla="*/ 205 w 276"/>
                <a:gd name="T89" fmla="*/ 287 h 390"/>
                <a:gd name="T90" fmla="*/ 168 w 276"/>
                <a:gd name="T91" fmla="*/ 289 h 390"/>
                <a:gd name="T92" fmla="*/ 156 w 276"/>
                <a:gd name="T93" fmla="*/ 257 h 390"/>
                <a:gd name="T94" fmla="*/ 167 w 276"/>
                <a:gd name="T95" fmla="*/ 265 h 390"/>
                <a:gd name="T96" fmla="*/ 179 w 276"/>
                <a:gd name="T97" fmla="*/ 276 h 390"/>
                <a:gd name="T98" fmla="*/ 142 w 276"/>
                <a:gd name="T99" fmla="*/ 242 h 390"/>
                <a:gd name="T100" fmla="*/ 233 w 276"/>
                <a:gd name="T101" fmla="*/ 344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390">
                  <a:moveTo>
                    <a:pt x="141" y="250"/>
                  </a:moveTo>
                  <a:lnTo>
                    <a:pt x="144" y="260"/>
                  </a:lnTo>
                  <a:lnTo>
                    <a:pt x="147" y="267"/>
                  </a:lnTo>
                  <a:lnTo>
                    <a:pt x="151" y="278"/>
                  </a:lnTo>
                  <a:lnTo>
                    <a:pt x="152" y="291"/>
                  </a:lnTo>
                  <a:lnTo>
                    <a:pt x="145" y="301"/>
                  </a:lnTo>
                  <a:lnTo>
                    <a:pt x="140" y="291"/>
                  </a:lnTo>
                  <a:lnTo>
                    <a:pt x="139" y="302"/>
                  </a:lnTo>
                  <a:lnTo>
                    <a:pt x="132" y="312"/>
                  </a:lnTo>
                  <a:lnTo>
                    <a:pt x="128" y="323"/>
                  </a:lnTo>
                  <a:lnTo>
                    <a:pt x="126" y="311"/>
                  </a:lnTo>
                  <a:lnTo>
                    <a:pt x="130" y="299"/>
                  </a:lnTo>
                  <a:lnTo>
                    <a:pt x="131" y="287"/>
                  </a:lnTo>
                  <a:lnTo>
                    <a:pt x="138" y="278"/>
                  </a:lnTo>
                  <a:lnTo>
                    <a:pt x="130" y="287"/>
                  </a:lnTo>
                  <a:lnTo>
                    <a:pt x="129" y="300"/>
                  </a:lnTo>
                  <a:lnTo>
                    <a:pt x="121" y="308"/>
                  </a:lnTo>
                  <a:lnTo>
                    <a:pt x="118" y="297"/>
                  </a:lnTo>
                  <a:lnTo>
                    <a:pt x="123" y="287"/>
                  </a:lnTo>
                  <a:lnTo>
                    <a:pt x="128" y="272"/>
                  </a:lnTo>
                  <a:lnTo>
                    <a:pt x="122" y="285"/>
                  </a:lnTo>
                  <a:lnTo>
                    <a:pt x="122" y="287"/>
                  </a:lnTo>
                  <a:lnTo>
                    <a:pt x="117" y="297"/>
                  </a:lnTo>
                  <a:lnTo>
                    <a:pt x="116" y="310"/>
                  </a:lnTo>
                  <a:lnTo>
                    <a:pt x="111" y="301"/>
                  </a:lnTo>
                  <a:lnTo>
                    <a:pt x="109" y="289"/>
                  </a:lnTo>
                  <a:lnTo>
                    <a:pt x="116" y="278"/>
                  </a:lnTo>
                  <a:lnTo>
                    <a:pt x="118" y="266"/>
                  </a:lnTo>
                  <a:lnTo>
                    <a:pt x="115" y="277"/>
                  </a:lnTo>
                  <a:lnTo>
                    <a:pt x="109" y="288"/>
                  </a:lnTo>
                  <a:lnTo>
                    <a:pt x="110" y="302"/>
                  </a:lnTo>
                  <a:lnTo>
                    <a:pt x="109" y="314"/>
                  </a:lnTo>
                  <a:lnTo>
                    <a:pt x="99" y="321"/>
                  </a:lnTo>
                  <a:lnTo>
                    <a:pt x="90" y="312"/>
                  </a:lnTo>
                  <a:lnTo>
                    <a:pt x="82" y="320"/>
                  </a:lnTo>
                  <a:lnTo>
                    <a:pt x="72" y="326"/>
                  </a:lnTo>
                  <a:lnTo>
                    <a:pt x="63" y="320"/>
                  </a:lnTo>
                  <a:lnTo>
                    <a:pt x="61" y="314"/>
                  </a:lnTo>
                  <a:lnTo>
                    <a:pt x="60" y="307"/>
                  </a:lnTo>
                  <a:lnTo>
                    <a:pt x="59" y="295"/>
                  </a:lnTo>
                  <a:lnTo>
                    <a:pt x="56" y="284"/>
                  </a:lnTo>
                  <a:lnTo>
                    <a:pt x="53" y="273"/>
                  </a:lnTo>
                  <a:lnTo>
                    <a:pt x="52" y="261"/>
                  </a:lnTo>
                  <a:lnTo>
                    <a:pt x="51" y="248"/>
                  </a:lnTo>
                  <a:lnTo>
                    <a:pt x="49" y="238"/>
                  </a:lnTo>
                  <a:lnTo>
                    <a:pt x="51" y="226"/>
                  </a:lnTo>
                  <a:lnTo>
                    <a:pt x="42" y="217"/>
                  </a:lnTo>
                  <a:lnTo>
                    <a:pt x="44" y="212"/>
                  </a:lnTo>
                  <a:lnTo>
                    <a:pt x="36" y="203"/>
                  </a:lnTo>
                  <a:lnTo>
                    <a:pt x="31" y="192"/>
                  </a:lnTo>
                  <a:lnTo>
                    <a:pt x="37" y="182"/>
                  </a:lnTo>
                  <a:lnTo>
                    <a:pt x="41" y="170"/>
                  </a:lnTo>
                  <a:lnTo>
                    <a:pt x="40" y="157"/>
                  </a:lnTo>
                  <a:lnTo>
                    <a:pt x="36" y="151"/>
                  </a:lnTo>
                  <a:lnTo>
                    <a:pt x="24" y="150"/>
                  </a:lnTo>
                  <a:lnTo>
                    <a:pt x="11" y="143"/>
                  </a:lnTo>
                  <a:lnTo>
                    <a:pt x="1" y="137"/>
                  </a:lnTo>
                  <a:lnTo>
                    <a:pt x="0" y="122"/>
                  </a:lnTo>
                  <a:lnTo>
                    <a:pt x="4" y="111"/>
                  </a:lnTo>
                  <a:lnTo>
                    <a:pt x="15" y="113"/>
                  </a:lnTo>
                  <a:lnTo>
                    <a:pt x="22" y="103"/>
                  </a:lnTo>
                  <a:lnTo>
                    <a:pt x="26" y="92"/>
                  </a:lnTo>
                  <a:lnTo>
                    <a:pt x="37" y="92"/>
                  </a:lnTo>
                  <a:lnTo>
                    <a:pt x="48" y="92"/>
                  </a:lnTo>
                  <a:lnTo>
                    <a:pt x="55" y="87"/>
                  </a:lnTo>
                  <a:lnTo>
                    <a:pt x="48" y="82"/>
                  </a:lnTo>
                  <a:lnTo>
                    <a:pt x="39" y="72"/>
                  </a:lnTo>
                  <a:lnTo>
                    <a:pt x="28" y="71"/>
                  </a:lnTo>
                  <a:lnTo>
                    <a:pt x="23" y="60"/>
                  </a:lnTo>
                  <a:lnTo>
                    <a:pt x="13" y="53"/>
                  </a:lnTo>
                  <a:lnTo>
                    <a:pt x="2" y="49"/>
                  </a:lnTo>
                  <a:lnTo>
                    <a:pt x="5" y="38"/>
                  </a:lnTo>
                  <a:lnTo>
                    <a:pt x="9" y="26"/>
                  </a:lnTo>
                  <a:lnTo>
                    <a:pt x="17" y="18"/>
                  </a:lnTo>
                  <a:lnTo>
                    <a:pt x="27" y="12"/>
                  </a:lnTo>
                  <a:lnTo>
                    <a:pt x="25" y="0"/>
                  </a:lnTo>
                  <a:lnTo>
                    <a:pt x="34" y="7"/>
                  </a:lnTo>
                  <a:lnTo>
                    <a:pt x="37" y="18"/>
                  </a:lnTo>
                  <a:lnTo>
                    <a:pt x="48" y="18"/>
                  </a:lnTo>
                  <a:lnTo>
                    <a:pt x="59" y="20"/>
                  </a:lnTo>
                  <a:lnTo>
                    <a:pt x="57" y="9"/>
                  </a:lnTo>
                  <a:lnTo>
                    <a:pt x="63" y="20"/>
                  </a:lnTo>
                  <a:lnTo>
                    <a:pt x="70" y="29"/>
                  </a:lnTo>
                  <a:lnTo>
                    <a:pt x="81" y="35"/>
                  </a:lnTo>
                  <a:lnTo>
                    <a:pt x="92" y="34"/>
                  </a:lnTo>
                  <a:lnTo>
                    <a:pt x="102" y="28"/>
                  </a:lnTo>
                  <a:lnTo>
                    <a:pt x="106" y="39"/>
                  </a:lnTo>
                  <a:lnTo>
                    <a:pt x="106" y="51"/>
                  </a:lnTo>
                  <a:lnTo>
                    <a:pt x="109" y="64"/>
                  </a:lnTo>
                  <a:lnTo>
                    <a:pt x="106" y="77"/>
                  </a:lnTo>
                  <a:lnTo>
                    <a:pt x="105" y="79"/>
                  </a:lnTo>
                  <a:lnTo>
                    <a:pt x="116" y="87"/>
                  </a:lnTo>
                  <a:lnTo>
                    <a:pt x="129" y="92"/>
                  </a:lnTo>
                  <a:lnTo>
                    <a:pt x="141" y="96"/>
                  </a:lnTo>
                  <a:lnTo>
                    <a:pt x="152" y="94"/>
                  </a:lnTo>
                  <a:lnTo>
                    <a:pt x="163" y="94"/>
                  </a:lnTo>
                  <a:lnTo>
                    <a:pt x="172" y="95"/>
                  </a:lnTo>
                  <a:lnTo>
                    <a:pt x="180" y="93"/>
                  </a:lnTo>
                  <a:lnTo>
                    <a:pt x="192" y="92"/>
                  </a:lnTo>
                  <a:lnTo>
                    <a:pt x="202" y="96"/>
                  </a:lnTo>
                  <a:lnTo>
                    <a:pt x="214" y="97"/>
                  </a:lnTo>
                  <a:lnTo>
                    <a:pt x="224" y="95"/>
                  </a:lnTo>
                  <a:lnTo>
                    <a:pt x="240" y="93"/>
                  </a:lnTo>
                  <a:lnTo>
                    <a:pt x="251" y="99"/>
                  </a:lnTo>
                  <a:lnTo>
                    <a:pt x="261" y="105"/>
                  </a:lnTo>
                  <a:lnTo>
                    <a:pt x="259" y="116"/>
                  </a:lnTo>
                  <a:lnTo>
                    <a:pt x="251" y="124"/>
                  </a:lnTo>
                  <a:lnTo>
                    <a:pt x="247" y="136"/>
                  </a:lnTo>
                  <a:lnTo>
                    <a:pt x="244" y="148"/>
                  </a:lnTo>
                  <a:lnTo>
                    <a:pt x="233" y="150"/>
                  </a:lnTo>
                  <a:lnTo>
                    <a:pt x="231" y="164"/>
                  </a:lnTo>
                  <a:lnTo>
                    <a:pt x="221" y="158"/>
                  </a:lnTo>
                  <a:lnTo>
                    <a:pt x="214" y="168"/>
                  </a:lnTo>
                  <a:lnTo>
                    <a:pt x="201" y="167"/>
                  </a:lnTo>
                  <a:lnTo>
                    <a:pt x="198" y="174"/>
                  </a:lnTo>
                  <a:lnTo>
                    <a:pt x="190" y="182"/>
                  </a:lnTo>
                  <a:lnTo>
                    <a:pt x="185" y="194"/>
                  </a:lnTo>
                  <a:lnTo>
                    <a:pt x="188" y="205"/>
                  </a:lnTo>
                  <a:lnTo>
                    <a:pt x="193" y="216"/>
                  </a:lnTo>
                  <a:lnTo>
                    <a:pt x="196" y="231"/>
                  </a:lnTo>
                  <a:lnTo>
                    <a:pt x="197" y="236"/>
                  </a:lnTo>
                  <a:lnTo>
                    <a:pt x="200" y="225"/>
                  </a:lnTo>
                  <a:lnTo>
                    <a:pt x="207" y="234"/>
                  </a:lnTo>
                  <a:lnTo>
                    <a:pt x="210" y="244"/>
                  </a:lnTo>
                  <a:lnTo>
                    <a:pt x="213" y="247"/>
                  </a:lnTo>
                  <a:lnTo>
                    <a:pt x="222" y="240"/>
                  </a:lnTo>
                  <a:lnTo>
                    <a:pt x="225" y="235"/>
                  </a:lnTo>
                  <a:lnTo>
                    <a:pt x="223" y="224"/>
                  </a:lnTo>
                  <a:lnTo>
                    <a:pt x="229" y="213"/>
                  </a:lnTo>
                  <a:lnTo>
                    <a:pt x="233" y="202"/>
                  </a:lnTo>
                  <a:lnTo>
                    <a:pt x="243" y="196"/>
                  </a:lnTo>
                  <a:lnTo>
                    <a:pt x="254" y="195"/>
                  </a:lnTo>
                  <a:lnTo>
                    <a:pt x="255" y="207"/>
                  </a:lnTo>
                  <a:lnTo>
                    <a:pt x="259" y="219"/>
                  </a:lnTo>
                  <a:lnTo>
                    <a:pt x="258" y="231"/>
                  </a:lnTo>
                  <a:lnTo>
                    <a:pt x="259" y="243"/>
                  </a:lnTo>
                  <a:lnTo>
                    <a:pt x="263" y="253"/>
                  </a:lnTo>
                  <a:lnTo>
                    <a:pt x="268" y="266"/>
                  </a:lnTo>
                  <a:lnTo>
                    <a:pt x="269" y="277"/>
                  </a:lnTo>
                  <a:lnTo>
                    <a:pt x="271" y="289"/>
                  </a:lnTo>
                  <a:lnTo>
                    <a:pt x="273" y="301"/>
                  </a:lnTo>
                  <a:lnTo>
                    <a:pt x="273" y="311"/>
                  </a:lnTo>
                  <a:lnTo>
                    <a:pt x="273" y="327"/>
                  </a:lnTo>
                  <a:lnTo>
                    <a:pt x="274" y="341"/>
                  </a:lnTo>
                  <a:lnTo>
                    <a:pt x="275" y="353"/>
                  </a:lnTo>
                  <a:lnTo>
                    <a:pt x="276" y="358"/>
                  </a:lnTo>
                  <a:lnTo>
                    <a:pt x="266" y="354"/>
                  </a:lnTo>
                  <a:lnTo>
                    <a:pt x="258" y="345"/>
                  </a:lnTo>
                  <a:lnTo>
                    <a:pt x="250" y="354"/>
                  </a:lnTo>
                  <a:lnTo>
                    <a:pt x="248" y="355"/>
                  </a:lnTo>
                  <a:lnTo>
                    <a:pt x="248" y="367"/>
                  </a:lnTo>
                  <a:lnTo>
                    <a:pt x="252" y="379"/>
                  </a:lnTo>
                  <a:lnTo>
                    <a:pt x="256" y="390"/>
                  </a:lnTo>
                  <a:lnTo>
                    <a:pt x="249" y="381"/>
                  </a:lnTo>
                  <a:lnTo>
                    <a:pt x="240" y="366"/>
                  </a:lnTo>
                  <a:lnTo>
                    <a:pt x="238" y="354"/>
                  </a:lnTo>
                  <a:lnTo>
                    <a:pt x="237" y="342"/>
                  </a:lnTo>
                  <a:lnTo>
                    <a:pt x="238" y="331"/>
                  </a:lnTo>
                  <a:lnTo>
                    <a:pt x="231" y="321"/>
                  </a:lnTo>
                  <a:lnTo>
                    <a:pt x="230" y="309"/>
                  </a:lnTo>
                  <a:lnTo>
                    <a:pt x="225" y="297"/>
                  </a:lnTo>
                  <a:lnTo>
                    <a:pt x="229" y="286"/>
                  </a:lnTo>
                  <a:lnTo>
                    <a:pt x="238" y="280"/>
                  </a:lnTo>
                  <a:lnTo>
                    <a:pt x="226" y="285"/>
                  </a:lnTo>
                  <a:lnTo>
                    <a:pt x="218" y="278"/>
                  </a:lnTo>
                  <a:lnTo>
                    <a:pt x="212" y="267"/>
                  </a:lnTo>
                  <a:lnTo>
                    <a:pt x="204" y="259"/>
                  </a:lnTo>
                  <a:lnTo>
                    <a:pt x="206" y="249"/>
                  </a:lnTo>
                  <a:lnTo>
                    <a:pt x="195" y="253"/>
                  </a:lnTo>
                  <a:lnTo>
                    <a:pt x="183" y="255"/>
                  </a:lnTo>
                  <a:lnTo>
                    <a:pt x="173" y="252"/>
                  </a:lnTo>
                  <a:lnTo>
                    <a:pt x="162" y="246"/>
                  </a:lnTo>
                  <a:lnTo>
                    <a:pt x="153" y="240"/>
                  </a:lnTo>
                  <a:lnTo>
                    <a:pt x="153" y="228"/>
                  </a:lnTo>
                  <a:lnTo>
                    <a:pt x="158" y="217"/>
                  </a:lnTo>
                  <a:lnTo>
                    <a:pt x="159" y="205"/>
                  </a:lnTo>
                  <a:lnTo>
                    <a:pt x="162" y="193"/>
                  </a:lnTo>
                  <a:lnTo>
                    <a:pt x="168" y="183"/>
                  </a:lnTo>
                  <a:lnTo>
                    <a:pt x="175" y="174"/>
                  </a:lnTo>
                  <a:lnTo>
                    <a:pt x="177" y="164"/>
                  </a:lnTo>
                  <a:lnTo>
                    <a:pt x="188" y="159"/>
                  </a:lnTo>
                  <a:lnTo>
                    <a:pt x="190" y="154"/>
                  </a:lnTo>
                  <a:lnTo>
                    <a:pt x="187" y="143"/>
                  </a:lnTo>
                  <a:lnTo>
                    <a:pt x="189" y="137"/>
                  </a:lnTo>
                  <a:lnTo>
                    <a:pt x="186" y="141"/>
                  </a:lnTo>
                  <a:lnTo>
                    <a:pt x="183" y="152"/>
                  </a:lnTo>
                  <a:lnTo>
                    <a:pt x="177" y="162"/>
                  </a:lnTo>
                  <a:lnTo>
                    <a:pt x="177" y="150"/>
                  </a:lnTo>
                  <a:lnTo>
                    <a:pt x="175" y="149"/>
                  </a:lnTo>
                  <a:lnTo>
                    <a:pt x="176" y="160"/>
                  </a:lnTo>
                  <a:lnTo>
                    <a:pt x="175" y="170"/>
                  </a:lnTo>
                  <a:lnTo>
                    <a:pt x="166" y="179"/>
                  </a:lnTo>
                  <a:lnTo>
                    <a:pt x="160" y="189"/>
                  </a:lnTo>
                  <a:lnTo>
                    <a:pt x="154" y="199"/>
                  </a:lnTo>
                  <a:lnTo>
                    <a:pt x="138" y="193"/>
                  </a:lnTo>
                  <a:lnTo>
                    <a:pt x="130" y="183"/>
                  </a:lnTo>
                  <a:lnTo>
                    <a:pt x="130" y="188"/>
                  </a:lnTo>
                  <a:lnTo>
                    <a:pt x="140" y="201"/>
                  </a:lnTo>
                  <a:lnTo>
                    <a:pt x="150" y="208"/>
                  </a:lnTo>
                  <a:lnTo>
                    <a:pt x="139" y="213"/>
                  </a:lnTo>
                  <a:lnTo>
                    <a:pt x="126" y="207"/>
                  </a:lnTo>
                  <a:lnTo>
                    <a:pt x="114" y="198"/>
                  </a:lnTo>
                  <a:lnTo>
                    <a:pt x="104" y="188"/>
                  </a:lnTo>
                  <a:lnTo>
                    <a:pt x="100" y="179"/>
                  </a:lnTo>
                  <a:lnTo>
                    <a:pt x="97" y="174"/>
                  </a:lnTo>
                  <a:lnTo>
                    <a:pt x="102" y="185"/>
                  </a:lnTo>
                  <a:lnTo>
                    <a:pt x="91" y="186"/>
                  </a:lnTo>
                  <a:lnTo>
                    <a:pt x="79" y="178"/>
                  </a:lnTo>
                  <a:lnTo>
                    <a:pt x="69" y="175"/>
                  </a:lnTo>
                  <a:lnTo>
                    <a:pt x="61" y="175"/>
                  </a:lnTo>
                  <a:lnTo>
                    <a:pt x="73" y="182"/>
                  </a:lnTo>
                  <a:lnTo>
                    <a:pt x="75" y="183"/>
                  </a:lnTo>
                  <a:lnTo>
                    <a:pt x="79" y="181"/>
                  </a:lnTo>
                  <a:lnTo>
                    <a:pt x="87" y="189"/>
                  </a:lnTo>
                  <a:lnTo>
                    <a:pt x="98" y="189"/>
                  </a:lnTo>
                  <a:lnTo>
                    <a:pt x="108" y="197"/>
                  </a:lnTo>
                  <a:lnTo>
                    <a:pt x="117" y="204"/>
                  </a:lnTo>
                  <a:lnTo>
                    <a:pt x="129" y="213"/>
                  </a:lnTo>
                  <a:lnTo>
                    <a:pt x="133" y="223"/>
                  </a:lnTo>
                  <a:lnTo>
                    <a:pt x="134" y="231"/>
                  </a:lnTo>
                  <a:lnTo>
                    <a:pt x="137" y="240"/>
                  </a:lnTo>
                  <a:lnTo>
                    <a:pt x="141" y="250"/>
                  </a:lnTo>
                  <a:close/>
                  <a:moveTo>
                    <a:pt x="199" y="276"/>
                  </a:moveTo>
                  <a:lnTo>
                    <a:pt x="209" y="281"/>
                  </a:lnTo>
                  <a:lnTo>
                    <a:pt x="205" y="287"/>
                  </a:lnTo>
                  <a:lnTo>
                    <a:pt x="199" y="276"/>
                  </a:lnTo>
                  <a:close/>
                  <a:moveTo>
                    <a:pt x="156" y="257"/>
                  </a:moveTo>
                  <a:lnTo>
                    <a:pt x="163" y="267"/>
                  </a:lnTo>
                  <a:lnTo>
                    <a:pt x="169" y="277"/>
                  </a:lnTo>
                  <a:lnTo>
                    <a:pt x="168" y="289"/>
                  </a:lnTo>
                  <a:lnTo>
                    <a:pt x="164" y="303"/>
                  </a:lnTo>
                  <a:lnTo>
                    <a:pt x="153" y="299"/>
                  </a:lnTo>
                  <a:lnTo>
                    <a:pt x="157" y="284"/>
                  </a:lnTo>
                  <a:lnTo>
                    <a:pt x="154" y="271"/>
                  </a:lnTo>
                  <a:lnTo>
                    <a:pt x="156" y="257"/>
                  </a:lnTo>
                  <a:close/>
                  <a:moveTo>
                    <a:pt x="167" y="265"/>
                  </a:moveTo>
                  <a:lnTo>
                    <a:pt x="172" y="255"/>
                  </a:lnTo>
                  <a:lnTo>
                    <a:pt x="179" y="266"/>
                  </a:lnTo>
                  <a:lnTo>
                    <a:pt x="175" y="273"/>
                  </a:lnTo>
                  <a:lnTo>
                    <a:pt x="167" y="265"/>
                  </a:lnTo>
                  <a:close/>
                  <a:moveTo>
                    <a:pt x="179" y="275"/>
                  </a:moveTo>
                  <a:lnTo>
                    <a:pt x="186" y="286"/>
                  </a:lnTo>
                  <a:lnTo>
                    <a:pt x="184" y="299"/>
                  </a:lnTo>
                  <a:lnTo>
                    <a:pt x="179" y="288"/>
                  </a:lnTo>
                  <a:lnTo>
                    <a:pt x="179" y="276"/>
                  </a:lnTo>
                  <a:lnTo>
                    <a:pt x="179" y="275"/>
                  </a:lnTo>
                  <a:close/>
                  <a:moveTo>
                    <a:pt x="138" y="219"/>
                  </a:moveTo>
                  <a:lnTo>
                    <a:pt x="149" y="220"/>
                  </a:lnTo>
                  <a:lnTo>
                    <a:pt x="148" y="232"/>
                  </a:lnTo>
                  <a:lnTo>
                    <a:pt x="142" y="242"/>
                  </a:lnTo>
                  <a:lnTo>
                    <a:pt x="141" y="242"/>
                  </a:lnTo>
                  <a:lnTo>
                    <a:pt x="137" y="231"/>
                  </a:lnTo>
                  <a:lnTo>
                    <a:pt x="138" y="219"/>
                  </a:lnTo>
                  <a:close/>
                  <a:moveTo>
                    <a:pt x="230" y="333"/>
                  </a:moveTo>
                  <a:lnTo>
                    <a:pt x="233" y="344"/>
                  </a:lnTo>
                  <a:lnTo>
                    <a:pt x="230" y="346"/>
                  </a:lnTo>
                  <a:lnTo>
                    <a:pt x="230" y="33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5" name="Freeform 2965"/>
            <p:cNvSpPr>
              <a:spLocks/>
            </p:cNvSpPr>
            <p:nvPr/>
          </p:nvSpPr>
          <p:spPr bwMode="auto">
            <a:xfrm>
              <a:off x="6700838" y="3743326"/>
              <a:ext cx="3175" cy="3175"/>
            </a:xfrm>
            <a:custGeom>
              <a:avLst/>
              <a:gdLst>
                <a:gd name="T0" fmla="*/ 5 w 8"/>
                <a:gd name="T1" fmla="*/ 10 h 10"/>
                <a:gd name="T2" fmla="*/ 0 w 8"/>
                <a:gd name="T3" fmla="*/ 1 h 10"/>
                <a:gd name="T4" fmla="*/ 3 w 8"/>
                <a:gd name="T5" fmla="*/ 0 h 10"/>
                <a:gd name="T6" fmla="*/ 8 w 8"/>
                <a:gd name="T7" fmla="*/ 1 h 10"/>
                <a:gd name="T8" fmla="*/ 8 w 8"/>
                <a:gd name="T9" fmla="*/ 6 h 10"/>
                <a:gd name="T10" fmla="*/ 5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5" y="10"/>
                  </a:moveTo>
                  <a:lnTo>
                    <a:pt x="0" y="1"/>
                  </a:lnTo>
                  <a:lnTo>
                    <a:pt x="3" y="0"/>
                  </a:lnTo>
                  <a:lnTo>
                    <a:pt x="8" y="1"/>
                  </a:lnTo>
                  <a:lnTo>
                    <a:pt x="8" y="6"/>
                  </a:lnTo>
                  <a:lnTo>
                    <a:pt x="5"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6" name="Freeform 2966"/>
            <p:cNvSpPr>
              <a:spLocks/>
            </p:cNvSpPr>
            <p:nvPr/>
          </p:nvSpPr>
          <p:spPr bwMode="auto">
            <a:xfrm>
              <a:off x="6697663" y="3738563"/>
              <a:ext cx="3175" cy="3175"/>
            </a:xfrm>
            <a:custGeom>
              <a:avLst/>
              <a:gdLst>
                <a:gd name="T0" fmla="*/ 0 w 7"/>
                <a:gd name="T1" fmla="*/ 3 h 10"/>
                <a:gd name="T2" fmla="*/ 0 w 7"/>
                <a:gd name="T3" fmla="*/ 10 h 10"/>
                <a:gd name="T4" fmla="*/ 7 w 7"/>
                <a:gd name="T5" fmla="*/ 7 h 10"/>
                <a:gd name="T6" fmla="*/ 3 w 7"/>
                <a:gd name="T7" fmla="*/ 0 h 10"/>
                <a:gd name="T8" fmla="*/ 0 w 7"/>
                <a:gd name="T9" fmla="*/ 3 h 10"/>
              </a:gdLst>
              <a:ahLst/>
              <a:cxnLst>
                <a:cxn ang="0">
                  <a:pos x="T0" y="T1"/>
                </a:cxn>
                <a:cxn ang="0">
                  <a:pos x="T2" y="T3"/>
                </a:cxn>
                <a:cxn ang="0">
                  <a:pos x="T4" y="T5"/>
                </a:cxn>
                <a:cxn ang="0">
                  <a:pos x="T6" y="T7"/>
                </a:cxn>
                <a:cxn ang="0">
                  <a:pos x="T8" y="T9"/>
                </a:cxn>
              </a:cxnLst>
              <a:rect l="0" t="0" r="r" b="b"/>
              <a:pathLst>
                <a:path w="7" h="10">
                  <a:moveTo>
                    <a:pt x="0" y="3"/>
                  </a:moveTo>
                  <a:lnTo>
                    <a:pt x="0" y="10"/>
                  </a:lnTo>
                  <a:lnTo>
                    <a:pt x="7" y="7"/>
                  </a:lnTo>
                  <a:lnTo>
                    <a:pt x="3" y="0"/>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7" name="Freeform 2967"/>
            <p:cNvSpPr>
              <a:spLocks/>
            </p:cNvSpPr>
            <p:nvPr/>
          </p:nvSpPr>
          <p:spPr bwMode="auto">
            <a:xfrm>
              <a:off x="6691313" y="3735388"/>
              <a:ext cx="4763" cy="4763"/>
            </a:xfrm>
            <a:custGeom>
              <a:avLst/>
              <a:gdLst>
                <a:gd name="T0" fmla="*/ 0 w 11"/>
                <a:gd name="T1" fmla="*/ 8 h 15"/>
                <a:gd name="T2" fmla="*/ 9 w 11"/>
                <a:gd name="T3" fmla="*/ 15 h 15"/>
                <a:gd name="T4" fmla="*/ 11 w 11"/>
                <a:gd name="T5" fmla="*/ 9 h 15"/>
                <a:gd name="T6" fmla="*/ 0 w 11"/>
                <a:gd name="T7" fmla="*/ 0 h 15"/>
                <a:gd name="T8" fmla="*/ 0 w 11"/>
                <a:gd name="T9" fmla="*/ 8 h 15"/>
              </a:gdLst>
              <a:ahLst/>
              <a:cxnLst>
                <a:cxn ang="0">
                  <a:pos x="T0" y="T1"/>
                </a:cxn>
                <a:cxn ang="0">
                  <a:pos x="T2" y="T3"/>
                </a:cxn>
                <a:cxn ang="0">
                  <a:pos x="T4" y="T5"/>
                </a:cxn>
                <a:cxn ang="0">
                  <a:pos x="T6" y="T7"/>
                </a:cxn>
                <a:cxn ang="0">
                  <a:pos x="T8" y="T9"/>
                </a:cxn>
              </a:cxnLst>
              <a:rect l="0" t="0" r="r" b="b"/>
              <a:pathLst>
                <a:path w="11" h="15">
                  <a:moveTo>
                    <a:pt x="0" y="8"/>
                  </a:moveTo>
                  <a:lnTo>
                    <a:pt x="9" y="15"/>
                  </a:lnTo>
                  <a:lnTo>
                    <a:pt x="11" y="9"/>
                  </a:lnTo>
                  <a:lnTo>
                    <a:pt x="0"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8" name="Freeform 2968"/>
            <p:cNvSpPr>
              <a:spLocks/>
            </p:cNvSpPr>
            <p:nvPr/>
          </p:nvSpPr>
          <p:spPr bwMode="auto">
            <a:xfrm>
              <a:off x="6615113" y="3825876"/>
              <a:ext cx="3175" cy="4763"/>
            </a:xfrm>
            <a:custGeom>
              <a:avLst/>
              <a:gdLst>
                <a:gd name="T0" fmla="*/ 1 w 8"/>
                <a:gd name="T1" fmla="*/ 4 h 14"/>
                <a:gd name="T2" fmla="*/ 5 w 8"/>
                <a:gd name="T3" fmla="*/ 14 h 14"/>
                <a:gd name="T4" fmla="*/ 8 w 8"/>
                <a:gd name="T5" fmla="*/ 11 h 14"/>
                <a:gd name="T6" fmla="*/ 3 w 8"/>
                <a:gd name="T7" fmla="*/ 2 h 14"/>
                <a:gd name="T8" fmla="*/ 0 w 8"/>
                <a:gd name="T9" fmla="*/ 0 h 14"/>
                <a:gd name="T10" fmla="*/ 1 w 8"/>
                <a:gd name="T11" fmla="*/ 4 h 14"/>
              </a:gdLst>
              <a:ahLst/>
              <a:cxnLst>
                <a:cxn ang="0">
                  <a:pos x="T0" y="T1"/>
                </a:cxn>
                <a:cxn ang="0">
                  <a:pos x="T2" y="T3"/>
                </a:cxn>
                <a:cxn ang="0">
                  <a:pos x="T4" y="T5"/>
                </a:cxn>
                <a:cxn ang="0">
                  <a:pos x="T6" y="T7"/>
                </a:cxn>
                <a:cxn ang="0">
                  <a:pos x="T8" y="T9"/>
                </a:cxn>
                <a:cxn ang="0">
                  <a:pos x="T10" y="T11"/>
                </a:cxn>
              </a:cxnLst>
              <a:rect l="0" t="0" r="r" b="b"/>
              <a:pathLst>
                <a:path w="8" h="14">
                  <a:moveTo>
                    <a:pt x="1" y="4"/>
                  </a:moveTo>
                  <a:lnTo>
                    <a:pt x="5" y="14"/>
                  </a:lnTo>
                  <a:lnTo>
                    <a:pt x="8" y="11"/>
                  </a:lnTo>
                  <a:lnTo>
                    <a:pt x="3" y="2"/>
                  </a:lnTo>
                  <a:lnTo>
                    <a:pt x="0" y="0"/>
                  </a:lnTo>
                  <a:lnTo>
                    <a:pt x="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49" name="Freeform 2969"/>
            <p:cNvSpPr>
              <a:spLocks/>
            </p:cNvSpPr>
            <p:nvPr/>
          </p:nvSpPr>
          <p:spPr bwMode="auto">
            <a:xfrm>
              <a:off x="6643688" y="3795713"/>
              <a:ext cx="4763" cy="7938"/>
            </a:xfrm>
            <a:custGeom>
              <a:avLst/>
              <a:gdLst>
                <a:gd name="T0" fmla="*/ 3 w 10"/>
                <a:gd name="T1" fmla="*/ 0 h 22"/>
                <a:gd name="T2" fmla="*/ 0 w 10"/>
                <a:gd name="T3" fmla="*/ 11 h 22"/>
                <a:gd name="T4" fmla="*/ 6 w 10"/>
                <a:gd name="T5" fmla="*/ 22 h 22"/>
                <a:gd name="T6" fmla="*/ 10 w 10"/>
                <a:gd name="T7" fmla="*/ 9 h 22"/>
                <a:gd name="T8" fmla="*/ 3 w 10"/>
                <a:gd name="T9" fmla="*/ 0 h 22"/>
              </a:gdLst>
              <a:ahLst/>
              <a:cxnLst>
                <a:cxn ang="0">
                  <a:pos x="T0" y="T1"/>
                </a:cxn>
                <a:cxn ang="0">
                  <a:pos x="T2" y="T3"/>
                </a:cxn>
                <a:cxn ang="0">
                  <a:pos x="T4" y="T5"/>
                </a:cxn>
                <a:cxn ang="0">
                  <a:pos x="T6" y="T7"/>
                </a:cxn>
                <a:cxn ang="0">
                  <a:pos x="T8" y="T9"/>
                </a:cxn>
              </a:cxnLst>
              <a:rect l="0" t="0" r="r" b="b"/>
              <a:pathLst>
                <a:path w="10" h="22">
                  <a:moveTo>
                    <a:pt x="3" y="0"/>
                  </a:moveTo>
                  <a:lnTo>
                    <a:pt x="0" y="11"/>
                  </a:lnTo>
                  <a:lnTo>
                    <a:pt x="6" y="22"/>
                  </a:lnTo>
                  <a:lnTo>
                    <a:pt x="10" y="9"/>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0" name="Freeform 2970"/>
            <p:cNvSpPr>
              <a:spLocks/>
            </p:cNvSpPr>
            <p:nvPr/>
          </p:nvSpPr>
          <p:spPr bwMode="auto">
            <a:xfrm>
              <a:off x="6637338" y="3862388"/>
              <a:ext cx="3175" cy="6350"/>
            </a:xfrm>
            <a:custGeom>
              <a:avLst/>
              <a:gdLst>
                <a:gd name="T0" fmla="*/ 0 w 8"/>
                <a:gd name="T1" fmla="*/ 5 h 18"/>
                <a:gd name="T2" fmla="*/ 4 w 8"/>
                <a:gd name="T3" fmla="*/ 18 h 18"/>
                <a:gd name="T4" fmla="*/ 8 w 8"/>
                <a:gd name="T5" fmla="*/ 14 h 18"/>
                <a:gd name="T6" fmla="*/ 6 w 8"/>
                <a:gd name="T7" fmla="*/ 2 h 18"/>
                <a:gd name="T8" fmla="*/ 1 w 8"/>
                <a:gd name="T9" fmla="*/ 0 h 18"/>
                <a:gd name="T10" fmla="*/ 0 w 8"/>
                <a:gd name="T11" fmla="*/ 5 h 18"/>
              </a:gdLst>
              <a:ahLst/>
              <a:cxnLst>
                <a:cxn ang="0">
                  <a:pos x="T0" y="T1"/>
                </a:cxn>
                <a:cxn ang="0">
                  <a:pos x="T2" y="T3"/>
                </a:cxn>
                <a:cxn ang="0">
                  <a:pos x="T4" y="T5"/>
                </a:cxn>
                <a:cxn ang="0">
                  <a:pos x="T6" y="T7"/>
                </a:cxn>
                <a:cxn ang="0">
                  <a:pos x="T8" y="T9"/>
                </a:cxn>
                <a:cxn ang="0">
                  <a:pos x="T10" y="T11"/>
                </a:cxn>
              </a:cxnLst>
              <a:rect l="0" t="0" r="r" b="b"/>
              <a:pathLst>
                <a:path w="8" h="18">
                  <a:moveTo>
                    <a:pt x="0" y="5"/>
                  </a:moveTo>
                  <a:lnTo>
                    <a:pt x="4" y="18"/>
                  </a:lnTo>
                  <a:lnTo>
                    <a:pt x="8" y="14"/>
                  </a:lnTo>
                  <a:lnTo>
                    <a:pt x="6" y="2"/>
                  </a:lnTo>
                  <a:lnTo>
                    <a:pt x="1" y="0"/>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1" name="Freeform 2971"/>
            <p:cNvSpPr>
              <a:spLocks/>
            </p:cNvSpPr>
            <p:nvPr/>
          </p:nvSpPr>
          <p:spPr bwMode="auto">
            <a:xfrm>
              <a:off x="6624638" y="3841751"/>
              <a:ext cx="1588" cy="4763"/>
            </a:xfrm>
            <a:custGeom>
              <a:avLst/>
              <a:gdLst>
                <a:gd name="T0" fmla="*/ 0 w 8"/>
                <a:gd name="T1" fmla="*/ 2 h 12"/>
                <a:gd name="T2" fmla="*/ 4 w 8"/>
                <a:gd name="T3" fmla="*/ 0 h 12"/>
                <a:gd name="T4" fmla="*/ 8 w 8"/>
                <a:gd name="T5" fmla="*/ 11 h 12"/>
                <a:gd name="T6" fmla="*/ 5 w 8"/>
                <a:gd name="T7" fmla="*/ 12 h 12"/>
                <a:gd name="T8" fmla="*/ 0 w 8"/>
                <a:gd name="T9" fmla="*/ 2 h 12"/>
              </a:gdLst>
              <a:ahLst/>
              <a:cxnLst>
                <a:cxn ang="0">
                  <a:pos x="T0" y="T1"/>
                </a:cxn>
                <a:cxn ang="0">
                  <a:pos x="T2" y="T3"/>
                </a:cxn>
                <a:cxn ang="0">
                  <a:pos x="T4" y="T5"/>
                </a:cxn>
                <a:cxn ang="0">
                  <a:pos x="T6" y="T7"/>
                </a:cxn>
                <a:cxn ang="0">
                  <a:pos x="T8" y="T9"/>
                </a:cxn>
              </a:cxnLst>
              <a:rect l="0" t="0" r="r" b="b"/>
              <a:pathLst>
                <a:path w="8" h="12">
                  <a:moveTo>
                    <a:pt x="0" y="2"/>
                  </a:moveTo>
                  <a:lnTo>
                    <a:pt x="4" y="0"/>
                  </a:lnTo>
                  <a:lnTo>
                    <a:pt x="8" y="11"/>
                  </a:lnTo>
                  <a:lnTo>
                    <a:pt x="5" y="12"/>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2" name="Freeform 2972"/>
            <p:cNvSpPr>
              <a:spLocks/>
            </p:cNvSpPr>
            <p:nvPr/>
          </p:nvSpPr>
          <p:spPr bwMode="auto">
            <a:xfrm>
              <a:off x="6607176" y="3829051"/>
              <a:ext cx="4763" cy="9525"/>
            </a:xfrm>
            <a:custGeom>
              <a:avLst/>
              <a:gdLst>
                <a:gd name="T0" fmla="*/ 2 w 12"/>
                <a:gd name="T1" fmla="*/ 0 h 28"/>
                <a:gd name="T2" fmla="*/ 12 w 12"/>
                <a:gd name="T3" fmla="*/ 6 h 28"/>
                <a:gd name="T4" fmla="*/ 10 w 12"/>
                <a:gd name="T5" fmla="*/ 19 h 28"/>
                <a:gd name="T6" fmla="*/ 4 w 12"/>
                <a:gd name="T7" fmla="*/ 28 h 28"/>
                <a:gd name="T8" fmla="*/ 0 w 12"/>
                <a:gd name="T9" fmla="*/ 17 h 28"/>
                <a:gd name="T10" fmla="*/ 3 w 12"/>
                <a:gd name="T11" fmla="*/ 5 h 28"/>
                <a:gd name="T12" fmla="*/ 2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2" y="0"/>
                  </a:moveTo>
                  <a:lnTo>
                    <a:pt x="12" y="6"/>
                  </a:lnTo>
                  <a:lnTo>
                    <a:pt x="10" y="19"/>
                  </a:lnTo>
                  <a:lnTo>
                    <a:pt x="4" y="28"/>
                  </a:lnTo>
                  <a:lnTo>
                    <a:pt x="0" y="17"/>
                  </a:lnTo>
                  <a:lnTo>
                    <a:pt x="3" y="5"/>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3" name="Freeform 2973"/>
            <p:cNvSpPr>
              <a:spLocks noEditPoints="1"/>
            </p:cNvSpPr>
            <p:nvPr/>
          </p:nvSpPr>
          <p:spPr bwMode="auto">
            <a:xfrm>
              <a:off x="2700338" y="3797301"/>
              <a:ext cx="125413" cy="53975"/>
            </a:xfrm>
            <a:custGeom>
              <a:avLst/>
              <a:gdLst>
                <a:gd name="T0" fmla="*/ 350 w 350"/>
                <a:gd name="T1" fmla="*/ 102 h 154"/>
                <a:gd name="T2" fmla="*/ 329 w 350"/>
                <a:gd name="T3" fmla="*/ 133 h 154"/>
                <a:gd name="T4" fmla="*/ 309 w 350"/>
                <a:gd name="T5" fmla="*/ 153 h 154"/>
                <a:gd name="T6" fmla="*/ 288 w 350"/>
                <a:gd name="T7" fmla="*/ 126 h 154"/>
                <a:gd name="T8" fmla="*/ 285 w 350"/>
                <a:gd name="T9" fmla="*/ 96 h 154"/>
                <a:gd name="T10" fmla="*/ 300 w 350"/>
                <a:gd name="T11" fmla="*/ 86 h 154"/>
                <a:gd name="T12" fmla="*/ 297 w 350"/>
                <a:gd name="T13" fmla="*/ 74 h 154"/>
                <a:gd name="T14" fmla="*/ 279 w 350"/>
                <a:gd name="T15" fmla="*/ 80 h 154"/>
                <a:gd name="T16" fmla="*/ 266 w 350"/>
                <a:gd name="T17" fmla="*/ 59 h 154"/>
                <a:gd name="T18" fmla="*/ 239 w 350"/>
                <a:gd name="T19" fmla="*/ 39 h 154"/>
                <a:gd name="T20" fmla="*/ 206 w 350"/>
                <a:gd name="T21" fmla="*/ 45 h 154"/>
                <a:gd name="T22" fmla="*/ 184 w 350"/>
                <a:gd name="T23" fmla="*/ 73 h 154"/>
                <a:gd name="T24" fmla="*/ 168 w 350"/>
                <a:gd name="T25" fmla="*/ 83 h 154"/>
                <a:gd name="T26" fmla="*/ 152 w 350"/>
                <a:gd name="T27" fmla="*/ 96 h 154"/>
                <a:gd name="T28" fmla="*/ 174 w 350"/>
                <a:gd name="T29" fmla="*/ 122 h 154"/>
                <a:gd name="T30" fmla="*/ 161 w 350"/>
                <a:gd name="T31" fmla="*/ 142 h 154"/>
                <a:gd name="T32" fmla="*/ 134 w 350"/>
                <a:gd name="T33" fmla="*/ 154 h 154"/>
                <a:gd name="T34" fmla="*/ 119 w 350"/>
                <a:gd name="T35" fmla="*/ 122 h 154"/>
                <a:gd name="T36" fmla="*/ 101 w 350"/>
                <a:gd name="T37" fmla="*/ 125 h 154"/>
                <a:gd name="T38" fmla="*/ 80 w 350"/>
                <a:gd name="T39" fmla="*/ 101 h 154"/>
                <a:gd name="T40" fmla="*/ 54 w 350"/>
                <a:gd name="T41" fmla="*/ 87 h 154"/>
                <a:gd name="T42" fmla="*/ 20 w 350"/>
                <a:gd name="T43" fmla="*/ 81 h 154"/>
                <a:gd name="T44" fmla="*/ 8 w 350"/>
                <a:gd name="T45" fmla="*/ 100 h 154"/>
                <a:gd name="T46" fmla="*/ 11 w 350"/>
                <a:gd name="T47" fmla="*/ 72 h 154"/>
                <a:gd name="T48" fmla="*/ 19 w 350"/>
                <a:gd name="T49" fmla="*/ 43 h 154"/>
                <a:gd name="T50" fmla="*/ 5 w 350"/>
                <a:gd name="T51" fmla="*/ 31 h 154"/>
                <a:gd name="T52" fmla="*/ 28 w 350"/>
                <a:gd name="T53" fmla="*/ 1 h 154"/>
                <a:gd name="T54" fmla="*/ 50 w 350"/>
                <a:gd name="T55" fmla="*/ 26 h 154"/>
                <a:gd name="T56" fmla="*/ 67 w 350"/>
                <a:gd name="T57" fmla="*/ 39 h 154"/>
                <a:gd name="T58" fmla="*/ 87 w 350"/>
                <a:gd name="T59" fmla="*/ 48 h 154"/>
                <a:gd name="T60" fmla="*/ 124 w 350"/>
                <a:gd name="T61" fmla="*/ 48 h 154"/>
                <a:gd name="T62" fmla="*/ 150 w 350"/>
                <a:gd name="T63" fmla="*/ 31 h 154"/>
                <a:gd name="T64" fmla="*/ 184 w 350"/>
                <a:gd name="T65" fmla="*/ 14 h 154"/>
                <a:gd name="T66" fmla="*/ 214 w 350"/>
                <a:gd name="T67" fmla="*/ 0 h 154"/>
                <a:gd name="T68" fmla="*/ 246 w 350"/>
                <a:gd name="T69" fmla="*/ 9 h 154"/>
                <a:gd name="T70" fmla="*/ 278 w 350"/>
                <a:gd name="T71" fmla="*/ 14 h 154"/>
                <a:gd name="T72" fmla="*/ 307 w 350"/>
                <a:gd name="T73" fmla="*/ 31 h 154"/>
                <a:gd name="T74" fmla="*/ 333 w 350"/>
                <a:gd name="T75" fmla="*/ 59 h 154"/>
                <a:gd name="T76" fmla="*/ 342 w 350"/>
                <a:gd name="T77" fmla="*/ 78 h 154"/>
                <a:gd name="T78" fmla="*/ 247 w 350"/>
                <a:gd name="T79" fmla="*/ 88 h 154"/>
                <a:gd name="T80" fmla="*/ 117 w 350"/>
                <a:gd name="T81" fmla="*/ 130 h 154"/>
                <a:gd name="T82" fmla="*/ 75 w 350"/>
                <a:gd name="T83" fmla="*/ 144 h 154"/>
                <a:gd name="T84" fmla="*/ 78 w 350"/>
                <a:gd name="T85" fmla="*/ 138 h 154"/>
                <a:gd name="T86" fmla="*/ 117 w 350"/>
                <a:gd name="T87" fmla="*/ 1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154">
                  <a:moveTo>
                    <a:pt x="342" y="78"/>
                  </a:moveTo>
                  <a:lnTo>
                    <a:pt x="348" y="91"/>
                  </a:lnTo>
                  <a:lnTo>
                    <a:pt x="350" y="102"/>
                  </a:lnTo>
                  <a:lnTo>
                    <a:pt x="341" y="111"/>
                  </a:lnTo>
                  <a:lnTo>
                    <a:pt x="336" y="122"/>
                  </a:lnTo>
                  <a:lnTo>
                    <a:pt x="329" y="133"/>
                  </a:lnTo>
                  <a:lnTo>
                    <a:pt x="322" y="124"/>
                  </a:lnTo>
                  <a:lnTo>
                    <a:pt x="319" y="135"/>
                  </a:lnTo>
                  <a:lnTo>
                    <a:pt x="309" y="153"/>
                  </a:lnTo>
                  <a:lnTo>
                    <a:pt x="301" y="145"/>
                  </a:lnTo>
                  <a:lnTo>
                    <a:pt x="294" y="136"/>
                  </a:lnTo>
                  <a:lnTo>
                    <a:pt x="288" y="126"/>
                  </a:lnTo>
                  <a:lnTo>
                    <a:pt x="282" y="114"/>
                  </a:lnTo>
                  <a:lnTo>
                    <a:pt x="277" y="104"/>
                  </a:lnTo>
                  <a:lnTo>
                    <a:pt x="285" y="96"/>
                  </a:lnTo>
                  <a:lnTo>
                    <a:pt x="285" y="84"/>
                  </a:lnTo>
                  <a:lnTo>
                    <a:pt x="293" y="76"/>
                  </a:lnTo>
                  <a:lnTo>
                    <a:pt x="300" y="86"/>
                  </a:lnTo>
                  <a:lnTo>
                    <a:pt x="311" y="90"/>
                  </a:lnTo>
                  <a:lnTo>
                    <a:pt x="301" y="86"/>
                  </a:lnTo>
                  <a:lnTo>
                    <a:pt x="297" y="74"/>
                  </a:lnTo>
                  <a:lnTo>
                    <a:pt x="286" y="76"/>
                  </a:lnTo>
                  <a:lnTo>
                    <a:pt x="278" y="68"/>
                  </a:lnTo>
                  <a:lnTo>
                    <a:pt x="279" y="80"/>
                  </a:lnTo>
                  <a:lnTo>
                    <a:pt x="277" y="80"/>
                  </a:lnTo>
                  <a:lnTo>
                    <a:pt x="272" y="70"/>
                  </a:lnTo>
                  <a:lnTo>
                    <a:pt x="266" y="59"/>
                  </a:lnTo>
                  <a:lnTo>
                    <a:pt x="257" y="53"/>
                  </a:lnTo>
                  <a:lnTo>
                    <a:pt x="249" y="44"/>
                  </a:lnTo>
                  <a:lnTo>
                    <a:pt x="239" y="39"/>
                  </a:lnTo>
                  <a:lnTo>
                    <a:pt x="227" y="37"/>
                  </a:lnTo>
                  <a:lnTo>
                    <a:pt x="214" y="37"/>
                  </a:lnTo>
                  <a:lnTo>
                    <a:pt x="206" y="45"/>
                  </a:lnTo>
                  <a:lnTo>
                    <a:pt x="196" y="51"/>
                  </a:lnTo>
                  <a:lnTo>
                    <a:pt x="192" y="62"/>
                  </a:lnTo>
                  <a:lnTo>
                    <a:pt x="184" y="73"/>
                  </a:lnTo>
                  <a:lnTo>
                    <a:pt x="179" y="76"/>
                  </a:lnTo>
                  <a:lnTo>
                    <a:pt x="179" y="76"/>
                  </a:lnTo>
                  <a:lnTo>
                    <a:pt x="168" y="83"/>
                  </a:lnTo>
                  <a:lnTo>
                    <a:pt x="157" y="84"/>
                  </a:lnTo>
                  <a:lnTo>
                    <a:pt x="153" y="96"/>
                  </a:lnTo>
                  <a:lnTo>
                    <a:pt x="152" y="96"/>
                  </a:lnTo>
                  <a:lnTo>
                    <a:pt x="158" y="103"/>
                  </a:lnTo>
                  <a:lnTo>
                    <a:pt x="167" y="113"/>
                  </a:lnTo>
                  <a:lnTo>
                    <a:pt x="174" y="122"/>
                  </a:lnTo>
                  <a:lnTo>
                    <a:pt x="181" y="132"/>
                  </a:lnTo>
                  <a:lnTo>
                    <a:pt x="172" y="141"/>
                  </a:lnTo>
                  <a:lnTo>
                    <a:pt x="161" y="142"/>
                  </a:lnTo>
                  <a:lnTo>
                    <a:pt x="155" y="152"/>
                  </a:lnTo>
                  <a:lnTo>
                    <a:pt x="145" y="152"/>
                  </a:lnTo>
                  <a:lnTo>
                    <a:pt x="134" y="154"/>
                  </a:lnTo>
                  <a:lnTo>
                    <a:pt x="128" y="144"/>
                  </a:lnTo>
                  <a:lnTo>
                    <a:pt x="125" y="132"/>
                  </a:lnTo>
                  <a:lnTo>
                    <a:pt x="119" y="122"/>
                  </a:lnTo>
                  <a:lnTo>
                    <a:pt x="118" y="110"/>
                  </a:lnTo>
                  <a:lnTo>
                    <a:pt x="111" y="119"/>
                  </a:lnTo>
                  <a:lnTo>
                    <a:pt x="101" y="125"/>
                  </a:lnTo>
                  <a:lnTo>
                    <a:pt x="91" y="121"/>
                  </a:lnTo>
                  <a:lnTo>
                    <a:pt x="85" y="111"/>
                  </a:lnTo>
                  <a:lnTo>
                    <a:pt x="80" y="101"/>
                  </a:lnTo>
                  <a:lnTo>
                    <a:pt x="77" y="90"/>
                  </a:lnTo>
                  <a:lnTo>
                    <a:pt x="65" y="90"/>
                  </a:lnTo>
                  <a:lnTo>
                    <a:pt x="54" y="87"/>
                  </a:lnTo>
                  <a:lnTo>
                    <a:pt x="43" y="83"/>
                  </a:lnTo>
                  <a:lnTo>
                    <a:pt x="31" y="83"/>
                  </a:lnTo>
                  <a:lnTo>
                    <a:pt x="20" y="81"/>
                  </a:lnTo>
                  <a:lnTo>
                    <a:pt x="10" y="86"/>
                  </a:lnTo>
                  <a:lnTo>
                    <a:pt x="10" y="98"/>
                  </a:lnTo>
                  <a:lnTo>
                    <a:pt x="8" y="100"/>
                  </a:lnTo>
                  <a:lnTo>
                    <a:pt x="7" y="89"/>
                  </a:lnTo>
                  <a:lnTo>
                    <a:pt x="0" y="80"/>
                  </a:lnTo>
                  <a:lnTo>
                    <a:pt x="11" y="72"/>
                  </a:lnTo>
                  <a:lnTo>
                    <a:pt x="11" y="60"/>
                  </a:lnTo>
                  <a:lnTo>
                    <a:pt x="9" y="49"/>
                  </a:lnTo>
                  <a:lnTo>
                    <a:pt x="19" y="43"/>
                  </a:lnTo>
                  <a:lnTo>
                    <a:pt x="16" y="38"/>
                  </a:lnTo>
                  <a:lnTo>
                    <a:pt x="6" y="33"/>
                  </a:lnTo>
                  <a:lnTo>
                    <a:pt x="5" y="31"/>
                  </a:lnTo>
                  <a:lnTo>
                    <a:pt x="6" y="7"/>
                  </a:lnTo>
                  <a:lnTo>
                    <a:pt x="17" y="0"/>
                  </a:lnTo>
                  <a:lnTo>
                    <a:pt x="28" y="1"/>
                  </a:lnTo>
                  <a:lnTo>
                    <a:pt x="39" y="11"/>
                  </a:lnTo>
                  <a:lnTo>
                    <a:pt x="39" y="23"/>
                  </a:lnTo>
                  <a:lnTo>
                    <a:pt x="50" y="26"/>
                  </a:lnTo>
                  <a:lnTo>
                    <a:pt x="46" y="37"/>
                  </a:lnTo>
                  <a:lnTo>
                    <a:pt x="56" y="43"/>
                  </a:lnTo>
                  <a:lnTo>
                    <a:pt x="67" y="39"/>
                  </a:lnTo>
                  <a:lnTo>
                    <a:pt x="69" y="28"/>
                  </a:lnTo>
                  <a:lnTo>
                    <a:pt x="79" y="36"/>
                  </a:lnTo>
                  <a:lnTo>
                    <a:pt x="87" y="48"/>
                  </a:lnTo>
                  <a:lnTo>
                    <a:pt x="98" y="51"/>
                  </a:lnTo>
                  <a:lnTo>
                    <a:pt x="109" y="52"/>
                  </a:lnTo>
                  <a:lnTo>
                    <a:pt x="124" y="48"/>
                  </a:lnTo>
                  <a:lnTo>
                    <a:pt x="130" y="45"/>
                  </a:lnTo>
                  <a:lnTo>
                    <a:pt x="139" y="37"/>
                  </a:lnTo>
                  <a:lnTo>
                    <a:pt x="150" y="31"/>
                  </a:lnTo>
                  <a:lnTo>
                    <a:pt x="161" y="28"/>
                  </a:lnTo>
                  <a:lnTo>
                    <a:pt x="176" y="23"/>
                  </a:lnTo>
                  <a:lnTo>
                    <a:pt x="184" y="14"/>
                  </a:lnTo>
                  <a:lnTo>
                    <a:pt x="194" y="10"/>
                  </a:lnTo>
                  <a:lnTo>
                    <a:pt x="203" y="1"/>
                  </a:lnTo>
                  <a:lnTo>
                    <a:pt x="214" y="0"/>
                  </a:lnTo>
                  <a:lnTo>
                    <a:pt x="225" y="1"/>
                  </a:lnTo>
                  <a:lnTo>
                    <a:pt x="237" y="2"/>
                  </a:lnTo>
                  <a:lnTo>
                    <a:pt x="246" y="9"/>
                  </a:lnTo>
                  <a:lnTo>
                    <a:pt x="257" y="8"/>
                  </a:lnTo>
                  <a:lnTo>
                    <a:pt x="268" y="9"/>
                  </a:lnTo>
                  <a:lnTo>
                    <a:pt x="278" y="14"/>
                  </a:lnTo>
                  <a:lnTo>
                    <a:pt x="288" y="19"/>
                  </a:lnTo>
                  <a:lnTo>
                    <a:pt x="299" y="23"/>
                  </a:lnTo>
                  <a:lnTo>
                    <a:pt x="307" y="31"/>
                  </a:lnTo>
                  <a:lnTo>
                    <a:pt x="316" y="38"/>
                  </a:lnTo>
                  <a:lnTo>
                    <a:pt x="322" y="48"/>
                  </a:lnTo>
                  <a:lnTo>
                    <a:pt x="333" y="59"/>
                  </a:lnTo>
                  <a:lnTo>
                    <a:pt x="340" y="58"/>
                  </a:lnTo>
                  <a:lnTo>
                    <a:pt x="336" y="66"/>
                  </a:lnTo>
                  <a:lnTo>
                    <a:pt x="342" y="78"/>
                  </a:lnTo>
                  <a:close/>
                  <a:moveTo>
                    <a:pt x="248" y="88"/>
                  </a:moveTo>
                  <a:lnTo>
                    <a:pt x="244" y="76"/>
                  </a:lnTo>
                  <a:lnTo>
                    <a:pt x="247" y="88"/>
                  </a:lnTo>
                  <a:lnTo>
                    <a:pt x="248" y="88"/>
                  </a:lnTo>
                  <a:close/>
                  <a:moveTo>
                    <a:pt x="107" y="136"/>
                  </a:moveTo>
                  <a:lnTo>
                    <a:pt x="117" y="130"/>
                  </a:lnTo>
                  <a:lnTo>
                    <a:pt x="107" y="136"/>
                  </a:lnTo>
                  <a:close/>
                  <a:moveTo>
                    <a:pt x="86" y="146"/>
                  </a:moveTo>
                  <a:lnTo>
                    <a:pt x="75" y="144"/>
                  </a:lnTo>
                  <a:lnTo>
                    <a:pt x="68" y="134"/>
                  </a:lnTo>
                  <a:lnTo>
                    <a:pt x="76" y="126"/>
                  </a:lnTo>
                  <a:lnTo>
                    <a:pt x="78" y="138"/>
                  </a:lnTo>
                  <a:lnTo>
                    <a:pt x="86" y="146"/>
                  </a:lnTo>
                  <a:close/>
                  <a:moveTo>
                    <a:pt x="107" y="136"/>
                  </a:moveTo>
                  <a:lnTo>
                    <a:pt x="117" y="130"/>
                  </a:lnTo>
                  <a:lnTo>
                    <a:pt x="107" y="13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4" name="Freeform 2974"/>
            <p:cNvSpPr>
              <a:spLocks/>
            </p:cNvSpPr>
            <p:nvPr/>
          </p:nvSpPr>
          <p:spPr bwMode="auto">
            <a:xfrm>
              <a:off x="2511426" y="3581401"/>
              <a:ext cx="3175" cy="3175"/>
            </a:xfrm>
            <a:custGeom>
              <a:avLst/>
              <a:gdLst>
                <a:gd name="T0" fmla="*/ 0 w 12"/>
                <a:gd name="T1" fmla="*/ 8 h 8"/>
                <a:gd name="T2" fmla="*/ 12 w 12"/>
                <a:gd name="T3" fmla="*/ 0 h 8"/>
                <a:gd name="T4" fmla="*/ 3 w 12"/>
                <a:gd name="T5" fmla="*/ 8 h 8"/>
                <a:gd name="T6" fmla="*/ 0 w 12"/>
                <a:gd name="T7" fmla="*/ 8 h 8"/>
              </a:gdLst>
              <a:ahLst/>
              <a:cxnLst>
                <a:cxn ang="0">
                  <a:pos x="T0" y="T1"/>
                </a:cxn>
                <a:cxn ang="0">
                  <a:pos x="T2" y="T3"/>
                </a:cxn>
                <a:cxn ang="0">
                  <a:pos x="T4" y="T5"/>
                </a:cxn>
                <a:cxn ang="0">
                  <a:pos x="T6" y="T7"/>
                </a:cxn>
              </a:cxnLst>
              <a:rect l="0" t="0" r="r" b="b"/>
              <a:pathLst>
                <a:path w="12" h="8">
                  <a:moveTo>
                    <a:pt x="0" y="8"/>
                  </a:moveTo>
                  <a:lnTo>
                    <a:pt x="12" y="0"/>
                  </a:lnTo>
                  <a:lnTo>
                    <a:pt x="3" y="8"/>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5" name="Freeform 2975"/>
            <p:cNvSpPr>
              <a:spLocks/>
            </p:cNvSpPr>
            <p:nvPr/>
          </p:nvSpPr>
          <p:spPr bwMode="auto">
            <a:xfrm>
              <a:off x="4941888" y="2505076"/>
              <a:ext cx="157163" cy="77788"/>
            </a:xfrm>
            <a:custGeom>
              <a:avLst/>
              <a:gdLst>
                <a:gd name="T0" fmla="*/ 127 w 437"/>
                <a:gd name="T1" fmla="*/ 158 h 217"/>
                <a:gd name="T2" fmla="*/ 100 w 437"/>
                <a:gd name="T3" fmla="*/ 154 h 217"/>
                <a:gd name="T4" fmla="*/ 72 w 437"/>
                <a:gd name="T5" fmla="*/ 149 h 217"/>
                <a:gd name="T6" fmla="*/ 38 w 437"/>
                <a:gd name="T7" fmla="*/ 158 h 217"/>
                <a:gd name="T8" fmla="*/ 16 w 437"/>
                <a:gd name="T9" fmla="*/ 174 h 217"/>
                <a:gd name="T10" fmla="*/ 2 w 437"/>
                <a:gd name="T11" fmla="*/ 170 h 217"/>
                <a:gd name="T12" fmla="*/ 4 w 437"/>
                <a:gd name="T13" fmla="*/ 129 h 217"/>
                <a:gd name="T14" fmla="*/ 20 w 437"/>
                <a:gd name="T15" fmla="*/ 100 h 217"/>
                <a:gd name="T16" fmla="*/ 27 w 437"/>
                <a:gd name="T17" fmla="*/ 73 h 217"/>
                <a:gd name="T18" fmla="*/ 47 w 437"/>
                <a:gd name="T19" fmla="*/ 42 h 217"/>
                <a:gd name="T20" fmla="*/ 73 w 437"/>
                <a:gd name="T21" fmla="*/ 36 h 217"/>
                <a:gd name="T22" fmla="*/ 99 w 437"/>
                <a:gd name="T23" fmla="*/ 40 h 217"/>
                <a:gd name="T24" fmla="*/ 126 w 437"/>
                <a:gd name="T25" fmla="*/ 62 h 217"/>
                <a:gd name="T26" fmla="*/ 139 w 437"/>
                <a:gd name="T27" fmla="*/ 89 h 217"/>
                <a:gd name="T28" fmla="*/ 167 w 437"/>
                <a:gd name="T29" fmla="*/ 99 h 217"/>
                <a:gd name="T30" fmla="*/ 190 w 437"/>
                <a:gd name="T31" fmla="*/ 88 h 217"/>
                <a:gd name="T32" fmla="*/ 206 w 437"/>
                <a:gd name="T33" fmla="*/ 64 h 217"/>
                <a:gd name="T34" fmla="*/ 203 w 437"/>
                <a:gd name="T35" fmla="*/ 28 h 217"/>
                <a:gd name="T36" fmla="*/ 210 w 437"/>
                <a:gd name="T37" fmla="*/ 11 h 217"/>
                <a:gd name="T38" fmla="*/ 234 w 437"/>
                <a:gd name="T39" fmla="*/ 5 h 217"/>
                <a:gd name="T40" fmla="*/ 269 w 437"/>
                <a:gd name="T41" fmla="*/ 2 h 217"/>
                <a:gd name="T42" fmla="*/ 294 w 437"/>
                <a:gd name="T43" fmla="*/ 17 h 217"/>
                <a:gd name="T44" fmla="*/ 319 w 437"/>
                <a:gd name="T45" fmla="*/ 40 h 217"/>
                <a:gd name="T46" fmla="*/ 342 w 437"/>
                <a:gd name="T47" fmla="*/ 45 h 217"/>
                <a:gd name="T48" fmla="*/ 376 w 437"/>
                <a:gd name="T49" fmla="*/ 45 h 217"/>
                <a:gd name="T50" fmla="*/ 398 w 437"/>
                <a:gd name="T51" fmla="*/ 57 h 217"/>
                <a:gd name="T52" fmla="*/ 412 w 437"/>
                <a:gd name="T53" fmla="*/ 81 h 217"/>
                <a:gd name="T54" fmla="*/ 402 w 437"/>
                <a:gd name="T55" fmla="*/ 111 h 217"/>
                <a:gd name="T56" fmla="*/ 424 w 437"/>
                <a:gd name="T57" fmla="*/ 129 h 217"/>
                <a:gd name="T58" fmla="*/ 437 w 437"/>
                <a:gd name="T59" fmla="*/ 162 h 217"/>
                <a:gd name="T60" fmla="*/ 420 w 437"/>
                <a:gd name="T61" fmla="*/ 179 h 217"/>
                <a:gd name="T62" fmla="*/ 396 w 437"/>
                <a:gd name="T63" fmla="*/ 207 h 217"/>
                <a:gd name="T64" fmla="*/ 362 w 437"/>
                <a:gd name="T65" fmla="*/ 204 h 217"/>
                <a:gd name="T66" fmla="*/ 341 w 437"/>
                <a:gd name="T67" fmla="*/ 217 h 217"/>
                <a:gd name="T68" fmla="*/ 315 w 437"/>
                <a:gd name="T69" fmla="*/ 200 h 217"/>
                <a:gd name="T70" fmla="*/ 292 w 437"/>
                <a:gd name="T71" fmla="*/ 183 h 217"/>
                <a:gd name="T72" fmla="*/ 265 w 437"/>
                <a:gd name="T73" fmla="*/ 173 h 217"/>
                <a:gd name="T74" fmla="*/ 247 w 437"/>
                <a:gd name="T75" fmla="*/ 169 h 217"/>
                <a:gd name="T76" fmla="*/ 224 w 437"/>
                <a:gd name="T77" fmla="*/ 152 h 217"/>
                <a:gd name="T78" fmla="*/ 202 w 437"/>
                <a:gd name="T79" fmla="*/ 160 h 217"/>
                <a:gd name="T80" fmla="*/ 180 w 437"/>
                <a:gd name="T81" fmla="*/ 158 h 217"/>
                <a:gd name="T82" fmla="*/ 161 w 437"/>
                <a:gd name="T83" fmla="*/ 15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7" h="217">
                  <a:moveTo>
                    <a:pt x="134" y="154"/>
                  </a:moveTo>
                  <a:lnTo>
                    <a:pt x="128" y="159"/>
                  </a:lnTo>
                  <a:lnTo>
                    <a:pt x="127" y="158"/>
                  </a:lnTo>
                  <a:lnTo>
                    <a:pt x="118" y="152"/>
                  </a:lnTo>
                  <a:lnTo>
                    <a:pt x="106" y="153"/>
                  </a:lnTo>
                  <a:lnTo>
                    <a:pt x="100" y="154"/>
                  </a:lnTo>
                  <a:lnTo>
                    <a:pt x="97" y="152"/>
                  </a:lnTo>
                  <a:lnTo>
                    <a:pt x="85" y="151"/>
                  </a:lnTo>
                  <a:lnTo>
                    <a:pt x="72" y="149"/>
                  </a:lnTo>
                  <a:lnTo>
                    <a:pt x="61" y="152"/>
                  </a:lnTo>
                  <a:lnTo>
                    <a:pt x="50" y="156"/>
                  </a:lnTo>
                  <a:lnTo>
                    <a:pt x="38" y="158"/>
                  </a:lnTo>
                  <a:lnTo>
                    <a:pt x="28" y="166"/>
                  </a:lnTo>
                  <a:lnTo>
                    <a:pt x="18" y="172"/>
                  </a:lnTo>
                  <a:lnTo>
                    <a:pt x="16" y="174"/>
                  </a:lnTo>
                  <a:lnTo>
                    <a:pt x="11" y="180"/>
                  </a:lnTo>
                  <a:lnTo>
                    <a:pt x="6" y="181"/>
                  </a:lnTo>
                  <a:lnTo>
                    <a:pt x="2" y="170"/>
                  </a:lnTo>
                  <a:lnTo>
                    <a:pt x="0" y="156"/>
                  </a:lnTo>
                  <a:lnTo>
                    <a:pt x="2" y="143"/>
                  </a:lnTo>
                  <a:lnTo>
                    <a:pt x="4" y="129"/>
                  </a:lnTo>
                  <a:lnTo>
                    <a:pt x="5" y="117"/>
                  </a:lnTo>
                  <a:lnTo>
                    <a:pt x="11" y="107"/>
                  </a:lnTo>
                  <a:lnTo>
                    <a:pt x="20" y="100"/>
                  </a:lnTo>
                  <a:lnTo>
                    <a:pt x="23" y="98"/>
                  </a:lnTo>
                  <a:lnTo>
                    <a:pt x="27" y="87"/>
                  </a:lnTo>
                  <a:lnTo>
                    <a:pt x="27" y="73"/>
                  </a:lnTo>
                  <a:lnTo>
                    <a:pt x="33" y="61"/>
                  </a:lnTo>
                  <a:lnTo>
                    <a:pt x="40" y="52"/>
                  </a:lnTo>
                  <a:lnTo>
                    <a:pt x="47" y="42"/>
                  </a:lnTo>
                  <a:lnTo>
                    <a:pt x="57" y="41"/>
                  </a:lnTo>
                  <a:lnTo>
                    <a:pt x="69" y="38"/>
                  </a:lnTo>
                  <a:lnTo>
                    <a:pt x="73" y="36"/>
                  </a:lnTo>
                  <a:lnTo>
                    <a:pt x="84" y="31"/>
                  </a:lnTo>
                  <a:lnTo>
                    <a:pt x="96" y="27"/>
                  </a:lnTo>
                  <a:lnTo>
                    <a:pt x="99" y="40"/>
                  </a:lnTo>
                  <a:lnTo>
                    <a:pt x="108" y="48"/>
                  </a:lnTo>
                  <a:lnTo>
                    <a:pt x="116" y="55"/>
                  </a:lnTo>
                  <a:lnTo>
                    <a:pt x="126" y="62"/>
                  </a:lnTo>
                  <a:lnTo>
                    <a:pt x="131" y="67"/>
                  </a:lnTo>
                  <a:lnTo>
                    <a:pt x="135" y="78"/>
                  </a:lnTo>
                  <a:lnTo>
                    <a:pt x="139" y="89"/>
                  </a:lnTo>
                  <a:lnTo>
                    <a:pt x="151" y="93"/>
                  </a:lnTo>
                  <a:lnTo>
                    <a:pt x="156" y="98"/>
                  </a:lnTo>
                  <a:lnTo>
                    <a:pt x="167" y="99"/>
                  </a:lnTo>
                  <a:lnTo>
                    <a:pt x="178" y="96"/>
                  </a:lnTo>
                  <a:lnTo>
                    <a:pt x="188" y="101"/>
                  </a:lnTo>
                  <a:lnTo>
                    <a:pt x="190" y="88"/>
                  </a:lnTo>
                  <a:lnTo>
                    <a:pt x="199" y="81"/>
                  </a:lnTo>
                  <a:lnTo>
                    <a:pt x="207" y="72"/>
                  </a:lnTo>
                  <a:lnTo>
                    <a:pt x="206" y="64"/>
                  </a:lnTo>
                  <a:lnTo>
                    <a:pt x="205" y="52"/>
                  </a:lnTo>
                  <a:lnTo>
                    <a:pt x="205" y="40"/>
                  </a:lnTo>
                  <a:lnTo>
                    <a:pt x="203" y="28"/>
                  </a:lnTo>
                  <a:lnTo>
                    <a:pt x="203" y="17"/>
                  </a:lnTo>
                  <a:lnTo>
                    <a:pt x="203" y="16"/>
                  </a:lnTo>
                  <a:lnTo>
                    <a:pt x="210" y="11"/>
                  </a:lnTo>
                  <a:lnTo>
                    <a:pt x="221" y="8"/>
                  </a:lnTo>
                  <a:lnTo>
                    <a:pt x="232" y="5"/>
                  </a:lnTo>
                  <a:lnTo>
                    <a:pt x="234" y="5"/>
                  </a:lnTo>
                  <a:lnTo>
                    <a:pt x="245" y="0"/>
                  </a:lnTo>
                  <a:lnTo>
                    <a:pt x="256" y="2"/>
                  </a:lnTo>
                  <a:lnTo>
                    <a:pt x="269" y="2"/>
                  </a:lnTo>
                  <a:lnTo>
                    <a:pt x="278" y="7"/>
                  </a:lnTo>
                  <a:lnTo>
                    <a:pt x="283" y="13"/>
                  </a:lnTo>
                  <a:lnTo>
                    <a:pt x="294" y="17"/>
                  </a:lnTo>
                  <a:lnTo>
                    <a:pt x="305" y="18"/>
                  </a:lnTo>
                  <a:lnTo>
                    <a:pt x="311" y="29"/>
                  </a:lnTo>
                  <a:lnTo>
                    <a:pt x="319" y="40"/>
                  </a:lnTo>
                  <a:lnTo>
                    <a:pt x="322" y="42"/>
                  </a:lnTo>
                  <a:lnTo>
                    <a:pt x="331" y="43"/>
                  </a:lnTo>
                  <a:lnTo>
                    <a:pt x="342" y="45"/>
                  </a:lnTo>
                  <a:lnTo>
                    <a:pt x="354" y="41"/>
                  </a:lnTo>
                  <a:lnTo>
                    <a:pt x="365" y="41"/>
                  </a:lnTo>
                  <a:lnTo>
                    <a:pt x="376" y="45"/>
                  </a:lnTo>
                  <a:lnTo>
                    <a:pt x="383" y="48"/>
                  </a:lnTo>
                  <a:lnTo>
                    <a:pt x="395" y="46"/>
                  </a:lnTo>
                  <a:lnTo>
                    <a:pt x="398" y="57"/>
                  </a:lnTo>
                  <a:lnTo>
                    <a:pt x="404" y="62"/>
                  </a:lnTo>
                  <a:lnTo>
                    <a:pt x="415" y="68"/>
                  </a:lnTo>
                  <a:lnTo>
                    <a:pt x="412" y="81"/>
                  </a:lnTo>
                  <a:lnTo>
                    <a:pt x="407" y="92"/>
                  </a:lnTo>
                  <a:lnTo>
                    <a:pt x="407" y="105"/>
                  </a:lnTo>
                  <a:lnTo>
                    <a:pt x="402" y="111"/>
                  </a:lnTo>
                  <a:lnTo>
                    <a:pt x="413" y="108"/>
                  </a:lnTo>
                  <a:lnTo>
                    <a:pt x="417" y="119"/>
                  </a:lnTo>
                  <a:lnTo>
                    <a:pt x="424" y="129"/>
                  </a:lnTo>
                  <a:lnTo>
                    <a:pt x="429" y="140"/>
                  </a:lnTo>
                  <a:lnTo>
                    <a:pt x="434" y="150"/>
                  </a:lnTo>
                  <a:lnTo>
                    <a:pt x="437" y="162"/>
                  </a:lnTo>
                  <a:lnTo>
                    <a:pt x="432" y="172"/>
                  </a:lnTo>
                  <a:lnTo>
                    <a:pt x="426" y="176"/>
                  </a:lnTo>
                  <a:lnTo>
                    <a:pt x="420" y="179"/>
                  </a:lnTo>
                  <a:lnTo>
                    <a:pt x="411" y="189"/>
                  </a:lnTo>
                  <a:lnTo>
                    <a:pt x="402" y="195"/>
                  </a:lnTo>
                  <a:lnTo>
                    <a:pt x="396" y="207"/>
                  </a:lnTo>
                  <a:lnTo>
                    <a:pt x="384" y="205"/>
                  </a:lnTo>
                  <a:lnTo>
                    <a:pt x="372" y="201"/>
                  </a:lnTo>
                  <a:lnTo>
                    <a:pt x="362" y="204"/>
                  </a:lnTo>
                  <a:lnTo>
                    <a:pt x="354" y="214"/>
                  </a:lnTo>
                  <a:lnTo>
                    <a:pt x="342" y="214"/>
                  </a:lnTo>
                  <a:lnTo>
                    <a:pt x="341" y="217"/>
                  </a:lnTo>
                  <a:lnTo>
                    <a:pt x="331" y="215"/>
                  </a:lnTo>
                  <a:lnTo>
                    <a:pt x="321" y="210"/>
                  </a:lnTo>
                  <a:lnTo>
                    <a:pt x="315" y="200"/>
                  </a:lnTo>
                  <a:lnTo>
                    <a:pt x="306" y="193"/>
                  </a:lnTo>
                  <a:lnTo>
                    <a:pt x="301" y="189"/>
                  </a:lnTo>
                  <a:lnTo>
                    <a:pt x="292" y="183"/>
                  </a:lnTo>
                  <a:lnTo>
                    <a:pt x="286" y="180"/>
                  </a:lnTo>
                  <a:lnTo>
                    <a:pt x="276" y="174"/>
                  </a:lnTo>
                  <a:lnTo>
                    <a:pt x="265" y="173"/>
                  </a:lnTo>
                  <a:lnTo>
                    <a:pt x="254" y="172"/>
                  </a:lnTo>
                  <a:lnTo>
                    <a:pt x="253" y="172"/>
                  </a:lnTo>
                  <a:lnTo>
                    <a:pt x="247" y="169"/>
                  </a:lnTo>
                  <a:lnTo>
                    <a:pt x="240" y="158"/>
                  </a:lnTo>
                  <a:lnTo>
                    <a:pt x="235" y="147"/>
                  </a:lnTo>
                  <a:lnTo>
                    <a:pt x="224" y="152"/>
                  </a:lnTo>
                  <a:lnTo>
                    <a:pt x="217" y="161"/>
                  </a:lnTo>
                  <a:lnTo>
                    <a:pt x="214" y="162"/>
                  </a:lnTo>
                  <a:lnTo>
                    <a:pt x="202" y="160"/>
                  </a:lnTo>
                  <a:lnTo>
                    <a:pt x="192" y="165"/>
                  </a:lnTo>
                  <a:lnTo>
                    <a:pt x="189" y="165"/>
                  </a:lnTo>
                  <a:lnTo>
                    <a:pt x="180" y="158"/>
                  </a:lnTo>
                  <a:lnTo>
                    <a:pt x="174" y="157"/>
                  </a:lnTo>
                  <a:lnTo>
                    <a:pt x="173" y="157"/>
                  </a:lnTo>
                  <a:lnTo>
                    <a:pt x="161" y="154"/>
                  </a:lnTo>
                  <a:lnTo>
                    <a:pt x="147" y="154"/>
                  </a:lnTo>
                  <a:lnTo>
                    <a:pt x="134" y="15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6" name="Freeform 2976"/>
            <p:cNvSpPr>
              <a:spLocks/>
            </p:cNvSpPr>
            <p:nvPr/>
          </p:nvSpPr>
          <p:spPr bwMode="auto">
            <a:xfrm>
              <a:off x="4943476" y="2557463"/>
              <a:ext cx="125413" cy="80963"/>
            </a:xfrm>
            <a:custGeom>
              <a:avLst/>
              <a:gdLst>
                <a:gd name="T0" fmla="*/ 117 w 348"/>
                <a:gd name="T1" fmla="*/ 185 h 226"/>
                <a:gd name="T2" fmla="*/ 105 w 348"/>
                <a:gd name="T3" fmla="*/ 187 h 226"/>
                <a:gd name="T4" fmla="*/ 99 w 348"/>
                <a:gd name="T5" fmla="*/ 170 h 226"/>
                <a:gd name="T6" fmla="*/ 109 w 348"/>
                <a:gd name="T7" fmla="*/ 150 h 226"/>
                <a:gd name="T8" fmla="*/ 99 w 348"/>
                <a:gd name="T9" fmla="*/ 133 h 226"/>
                <a:gd name="T10" fmla="*/ 85 w 348"/>
                <a:gd name="T11" fmla="*/ 126 h 226"/>
                <a:gd name="T12" fmla="*/ 69 w 348"/>
                <a:gd name="T13" fmla="*/ 126 h 226"/>
                <a:gd name="T14" fmla="*/ 46 w 348"/>
                <a:gd name="T15" fmla="*/ 120 h 226"/>
                <a:gd name="T16" fmla="*/ 24 w 348"/>
                <a:gd name="T17" fmla="*/ 111 h 226"/>
                <a:gd name="T18" fmla="*/ 9 w 348"/>
                <a:gd name="T19" fmla="*/ 98 h 226"/>
                <a:gd name="T20" fmla="*/ 8 w 348"/>
                <a:gd name="T21" fmla="*/ 78 h 226"/>
                <a:gd name="T22" fmla="*/ 3 w 348"/>
                <a:gd name="T23" fmla="*/ 61 h 226"/>
                <a:gd name="T24" fmla="*/ 0 w 348"/>
                <a:gd name="T25" fmla="*/ 54 h 226"/>
                <a:gd name="T26" fmla="*/ 3 w 348"/>
                <a:gd name="T27" fmla="*/ 46 h 226"/>
                <a:gd name="T28" fmla="*/ 11 w 348"/>
                <a:gd name="T29" fmla="*/ 27 h 226"/>
                <a:gd name="T30" fmla="*/ 23 w 348"/>
                <a:gd name="T31" fmla="*/ 19 h 226"/>
                <a:gd name="T32" fmla="*/ 45 w 348"/>
                <a:gd name="T33" fmla="*/ 9 h 226"/>
                <a:gd name="T34" fmla="*/ 67 w 348"/>
                <a:gd name="T35" fmla="*/ 2 h 226"/>
                <a:gd name="T36" fmla="*/ 92 w 348"/>
                <a:gd name="T37" fmla="*/ 5 h 226"/>
                <a:gd name="T38" fmla="*/ 101 w 348"/>
                <a:gd name="T39" fmla="*/ 6 h 226"/>
                <a:gd name="T40" fmla="*/ 122 w 348"/>
                <a:gd name="T41" fmla="*/ 11 h 226"/>
                <a:gd name="T42" fmla="*/ 129 w 348"/>
                <a:gd name="T43" fmla="*/ 7 h 226"/>
                <a:gd name="T44" fmla="*/ 156 w 348"/>
                <a:gd name="T45" fmla="*/ 7 h 226"/>
                <a:gd name="T46" fmla="*/ 169 w 348"/>
                <a:gd name="T47" fmla="*/ 10 h 226"/>
                <a:gd name="T48" fmla="*/ 184 w 348"/>
                <a:gd name="T49" fmla="*/ 18 h 226"/>
                <a:gd name="T50" fmla="*/ 197 w 348"/>
                <a:gd name="T51" fmla="*/ 13 h 226"/>
                <a:gd name="T52" fmla="*/ 212 w 348"/>
                <a:gd name="T53" fmla="*/ 14 h 226"/>
                <a:gd name="T54" fmla="*/ 230 w 348"/>
                <a:gd name="T55" fmla="*/ 0 h 226"/>
                <a:gd name="T56" fmla="*/ 242 w 348"/>
                <a:gd name="T57" fmla="*/ 22 h 226"/>
                <a:gd name="T58" fmla="*/ 249 w 348"/>
                <a:gd name="T59" fmla="*/ 25 h 226"/>
                <a:gd name="T60" fmla="*/ 271 w 348"/>
                <a:gd name="T61" fmla="*/ 27 h 226"/>
                <a:gd name="T62" fmla="*/ 287 w 348"/>
                <a:gd name="T63" fmla="*/ 36 h 226"/>
                <a:gd name="T64" fmla="*/ 301 w 348"/>
                <a:gd name="T65" fmla="*/ 46 h 226"/>
                <a:gd name="T66" fmla="*/ 316 w 348"/>
                <a:gd name="T67" fmla="*/ 63 h 226"/>
                <a:gd name="T68" fmla="*/ 336 w 348"/>
                <a:gd name="T69" fmla="*/ 70 h 226"/>
                <a:gd name="T70" fmla="*/ 330 w 348"/>
                <a:gd name="T71" fmla="*/ 86 h 226"/>
                <a:gd name="T72" fmla="*/ 336 w 348"/>
                <a:gd name="T73" fmla="*/ 101 h 226"/>
                <a:gd name="T74" fmla="*/ 342 w 348"/>
                <a:gd name="T75" fmla="*/ 108 h 226"/>
                <a:gd name="T76" fmla="*/ 322 w 348"/>
                <a:gd name="T77" fmla="*/ 111 h 226"/>
                <a:gd name="T78" fmla="*/ 301 w 348"/>
                <a:gd name="T79" fmla="*/ 105 h 226"/>
                <a:gd name="T80" fmla="*/ 281 w 348"/>
                <a:gd name="T81" fmla="*/ 104 h 226"/>
                <a:gd name="T82" fmla="*/ 272 w 348"/>
                <a:gd name="T83" fmla="*/ 126 h 226"/>
                <a:gd name="T84" fmla="*/ 277 w 348"/>
                <a:gd name="T85" fmla="*/ 132 h 226"/>
                <a:gd name="T86" fmla="*/ 283 w 348"/>
                <a:gd name="T87" fmla="*/ 146 h 226"/>
                <a:gd name="T88" fmla="*/ 283 w 348"/>
                <a:gd name="T89" fmla="*/ 169 h 226"/>
                <a:gd name="T90" fmla="*/ 275 w 348"/>
                <a:gd name="T91" fmla="*/ 181 h 226"/>
                <a:gd name="T92" fmla="*/ 283 w 348"/>
                <a:gd name="T93" fmla="*/ 204 h 226"/>
                <a:gd name="T94" fmla="*/ 263 w 348"/>
                <a:gd name="T95" fmla="*/ 193 h 226"/>
                <a:gd name="T96" fmla="*/ 241 w 348"/>
                <a:gd name="T97" fmla="*/ 207 h 226"/>
                <a:gd name="T98" fmla="*/ 230 w 348"/>
                <a:gd name="T99" fmla="*/ 216 h 226"/>
                <a:gd name="T100" fmla="*/ 208 w 348"/>
                <a:gd name="T101" fmla="*/ 223 h 226"/>
                <a:gd name="T102" fmla="*/ 184 w 348"/>
                <a:gd name="T103" fmla="*/ 224 h 226"/>
                <a:gd name="T104" fmla="*/ 162 w 348"/>
                <a:gd name="T105" fmla="*/ 226 h 226"/>
                <a:gd name="T106" fmla="*/ 149 w 348"/>
                <a:gd name="T107" fmla="*/ 215 h 226"/>
                <a:gd name="T108" fmla="*/ 136 w 348"/>
                <a:gd name="T109" fmla="*/ 19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8" h="226">
                  <a:moveTo>
                    <a:pt x="127" y="192"/>
                  </a:moveTo>
                  <a:lnTo>
                    <a:pt x="117" y="185"/>
                  </a:lnTo>
                  <a:lnTo>
                    <a:pt x="116" y="185"/>
                  </a:lnTo>
                  <a:lnTo>
                    <a:pt x="105" y="187"/>
                  </a:lnTo>
                  <a:lnTo>
                    <a:pt x="102" y="181"/>
                  </a:lnTo>
                  <a:lnTo>
                    <a:pt x="99" y="170"/>
                  </a:lnTo>
                  <a:lnTo>
                    <a:pt x="101" y="158"/>
                  </a:lnTo>
                  <a:lnTo>
                    <a:pt x="109" y="150"/>
                  </a:lnTo>
                  <a:lnTo>
                    <a:pt x="108" y="141"/>
                  </a:lnTo>
                  <a:lnTo>
                    <a:pt x="99" y="133"/>
                  </a:lnTo>
                  <a:lnTo>
                    <a:pt x="92" y="124"/>
                  </a:lnTo>
                  <a:lnTo>
                    <a:pt x="85" y="126"/>
                  </a:lnTo>
                  <a:lnTo>
                    <a:pt x="74" y="125"/>
                  </a:lnTo>
                  <a:lnTo>
                    <a:pt x="69" y="126"/>
                  </a:lnTo>
                  <a:lnTo>
                    <a:pt x="58" y="123"/>
                  </a:lnTo>
                  <a:lnTo>
                    <a:pt x="46" y="120"/>
                  </a:lnTo>
                  <a:lnTo>
                    <a:pt x="36" y="114"/>
                  </a:lnTo>
                  <a:lnTo>
                    <a:pt x="24" y="111"/>
                  </a:lnTo>
                  <a:lnTo>
                    <a:pt x="14" y="108"/>
                  </a:lnTo>
                  <a:lnTo>
                    <a:pt x="9" y="98"/>
                  </a:lnTo>
                  <a:lnTo>
                    <a:pt x="12" y="89"/>
                  </a:lnTo>
                  <a:lnTo>
                    <a:pt x="8" y="78"/>
                  </a:lnTo>
                  <a:lnTo>
                    <a:pt x="6" y="74"/>
                  </a:lnTo>
                  <a:lnTo>
                    <a:pt x="3" y="61"/>
                  </a:lnTo>
                  <a:lnTo>
                    <a:pt x="1" y="61"/>
                  </a:lnTo>
                  <a:lnTo>
                    <a:pt x="0" y="54"/>
                  </a:lnTo>
                  <a:lnTo>
                    <a:pt x="2" y="50"/>
                  </a:lnTo>
                  <a:lnTo>
                    <a:pt x="3" y="46"/>
                  </a:lnTo>
                  <a:lnTo>
                    <a:pt x="6" y="33"/>
                  </a:lnTo>
                  <a:lnTo>
                    <a:pt x="11" y="27"/>
                  </a:lnTo>
                  <a:lnTo>
                    <a:pt x="13" y="25"/>
                  </a:lnTo>
                  <a:lnTo>
                    <a:pt x="23" y="19"/>
                  </a:lnTo>
                  <a:lnTo>
                    <a:pt x="33" y="11"/>
                  </a:lnTo>
                  <a:lnTo>
                    <a:pt x="45" y="9"/>
                  </a:lnTo>
                  <a:lnTo>
                    <a:pt x="56" y="5"/>
                  </a:lnTo>
                  <a:lnTo>
                    <a:pt x="67" y="2"/>
                  </a:lnTo>
                  <a:lnTo>
                    <a:pt x="80" y="4"/>
                  </a:lnTo>
                  <a:lnTo>
                    <a:pt x="92" y="5"/>
                  </a:lnTo>
                  <a:lnTo>
                    <a:pt x="95" y="7"/>
                  </a:lnTo>
                  <a:lnTo>
                    <a:pt x="101" y="6"/>
                  </a:lnTo>
                  <a:lnTo>
                    <a:pt x="113" y="5"/>
                  </a:lnTo>
                  <a:lnTo>
                    <a:pt x="122" y="11"/>
                  </a:lnTo>
                  <a:lnTo>
                    <a:pt x="123" y="12"/>
                  </a:lnTo>
                  <a:lnTo>
                    <a:pt x="129" y="7"/>
                  </a:lnTo>
                  <a:lnTo>
                    <a:pt x="142" y="7"/>
                  </a:lnTo>
                  <a:lnTo>
                    <a:pt x="156" y="7"/>
                  </a:lnTo>
                  <a:lnTo>
                    <a:pt x="168" y="10"/>
                  </a:lnTo>
                  <a:lnTo>
                    <a:pt x="169" y="10"/>
                  </a:lnTo>
                  <a:lnTo>
                    <a:pt x="175" y="11"/>
                  </a:lnTo>
                  <a:lnTo>
                    <a:pt x="184" y="18"/>
                  </a:lnTo>
                  <a:lnTo>
                    <a:pt x="187" y="18"/>
                  </a:lnTo>
                  <a:lnTo>
                    <a:pt x="197" y="13"/>
                  </a:lnTo>
                  <a:lnTo>
                    <a:pt x="209" y="15"/>
                  </a:lnTo>
                  <a:lnTo>
                    <a:pt x="212" y="14"/>
                  </a:lnTo>
                  <a:lnTo>
                    <a:pt x="219" y="5"/>
                  </a:lnTo>
                  <a:lnTo>
                    <a:pt x="230" y="0"/>
                  </a:lnTo>
                  <a:lnTo>
                    <a:pt x="235" y="11"/>
                  </a:lnTo>
                  <a:lnTo>
                    <a:pt x="242" y="22"/>
                  </a:lnTo>
                  <a:lnTo>
                    <a:pt x="248" y="25"/>
                  </a:lnTo>
                  <a:lnTo>
                    <a:pt x="249" y="25"/>
                  </a:lnTo>
                  <a:lnTo>
                    <a:pt x="260" y="26"/>
                  </a:lnTo>
                  <a:lnTo>
                    <a:pt x="271" y="27"/>
                  </a:lnTo>
                  <a:lnTo>
                    <a:pt x="281" y="33"/>
                  </a:lnTo>
                  <a:lnTo>
                    <a:pt x="287" y="36"/>
                  </a:lnTo>
                  <a:lnTo>
                    <a:pt x="296" y="42"/>
                  </a:lnTo>
                  <a:lnTo>
                    <a:pt x="301" y="46"/>
                  </a:lnTo>
                  <a:lnTo>
                    <a:pt x="310" y="53"/>
                  </a:lnTo>
                  <a:lnTo>
                    <a:pt x="316" y="63"/>
                  </a:lnTo>
                  <a:lnTo>
                    <a:pt x="326" y="68"/>
                  </a:lnTo>
                  <a:lnTo>
                    <a:pt x="336" y="70"/>
                  </a:lnTo>
                  <a:lnTo>
                    <a:pt x="336" y="76"/>
                  </a:lnTo>
                  <a:lnTo>
                    <a:pt x="330" y="86"/>
                  </a:lnTo>
                  <a:lnTo>
                    <a:pt x="325" y="99"/>
                  </a:lnTo>
                  <a:lnTo>
                    <a:pt x="336" y="101"/>
                  </a:lnTo>
                  <a:lnTo>
                    <a:pt x="348" y="103"/>
                  </a:lnTo>
                  <a:lnTo>
                    <a:pt x="342" y="108"/>
                  </a:lnTo>
                  <a:lnTo>
                    <a:pt x="333" y="110"/>
                  </a:lnTo>
                  <a:lnTo>
                    <a:pt x="322" y="111"/>
                  </a:lnTo>
                  <a:lnTo>
                    <a:pt x="311" y="109"/>
                  </a:lnTo>
                  <a:lnTo>
                    <a:pt x="301" y="105"/>
                  </a:lnTo>
                  <a:lnTo>
                    <a:pt x="289" y="104"/>
                  </a:lnTo>
                  <a:lnTo>
                    <a:pt x="281" y="104"/>
                  </a:lnTo>
                  <a:lnTo>
                    <a:pt x="280" y="117"/>
                  </a:lnTo>
                  <a:lnTo>
                    <a:pt x="272" y="126"/>
                  </a:lnTo>
                  <a:lnTo>
                    <a:pt x="268" y="127"/>
                  </a:lnTo>
                  <a:lnTo>
                    <a:pt x="277" y="132"/>
                  </a:lnTo>
                  <a:lnTo>
                    <a:pt x="282" y="143"/>
                  </a:lnTo>
                  <a:lnTo>
                    <a:pt x="283" y="146"/>
                  </a:lnTo>
                  <a:lnTo>
                    <a:pt x="282" y="157"/>
                  </a:lnTo>
                  <a:lnTo>
                    <a:pt x="283" y="169"/>
                  </a:lnTo>
                  <a:lnTo>
                    <a:pt x="275" y="178"/>
                  </a:lnTo>
                  <a:lnTo>
                    <a:pt x="275" y="181"/>
                  </a:lnTo>
                  <a:lnTo>
                    <a:pt x="280" y="191"/>
                  </a:lnTo>
                  <a:lnTo>
                    <a:pt x="283" y="204"/>
                  </a:lnTo>
                  <a:lnTo>
                    <a:pt x="272" y="201"/>
                  </a:lnTo>
                  <a:lnTo>
                    <a:pt x="263" y="193"/>
                  </a:lnTo>
                  <a:lnTo>
                    <a:pt x="251" y="197"/>
                  </a:lnTo>
                  <a:lnTo>
                    <a:pt x="241" y="207"/>
                  </a:lnTo>
                  <a:lnTo>
                    <a:pt x="228" y="207"/>
                  </a:lnTo>
                  <a:lnTo>
                    <a:pt x="230" y="216"/>
                  </a:lnTo>
                  <a:lnTo>
                    <a:pt x="218" y="218"/>
                  </a:lnTo>
                  <a:lnTo>
                    <a:pt x="208" y="223"/>
                  </a:lnTo>
                  <a:lnTo>
                    <a:pt x="196" y="226"/>
                  </a:lnTo>
                  <a:lnTo>
                    <a:pt x="184" y="224"/>
                  </a:lnTo>
                  <a:lnTo>
                    <a:pt x="172" y="222"/>
                  </a:lnTo>
                  <a:lnTo>
                    <a:pt x="162" y="226"/>
                  </a:lnTo>
                  <a:lnTo>
                    <a:pt x="147" y="222"/>
                  </a:lnTo>
                  <a:lnTo>
                    <a:pt x="149" y="215"/>
                  </a:lnTo>
                  <a:lnTo>
                    <a:pt x="145" y="204"/>
                  </a:lnTo>
                  <a:lnTo>
                    <a:pt x="136" y="197"/>
                  </a:lnTo>
                  <a:lnTo>
                    <a:pt x="127" y="19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7" name="Freeform 2977"/>
            <p:cNvSpPr>
              <a:spLocks/>
            </p:cNvSpPr>
            <p:nvPr/>
          </p:nvSpPr>
          <p:spPr bwMode="auto">
            <a:xfrm>
              <a:off x="4941888" y="2581276"/>
              <a:ext cx="3175" cy="12700"/>
            </a:xfrm>
            <a:custGeom>
              <a:avLst/>
              <a:gdLst>
                <a:gd name="T0" fmla="*/ 0 w 10"/>
                <a:gd name="T1" fmla="*/ 35 h 35"/>
                <a:gd name="T2" fmla="*/ 2 w 10"/>
                <a:gd name="T3" fmla="*/ 28 h 35"/>
                <a:gd name="T4" fmla="*/ 7 w 10"/>
                <a:gd name="T5" fmla="*/ 15 h 35"/>
                <a:gd name="T6" fmla="*/ 8 w 10"/>
                <a:gd name="T7" fmla="*/ 4 h 35"/>
                <a:gd name="T8" fmla="*/ 8 w 10"/>
                <a:gd name="T9" fmla="*/ 0 h 35"/>
                <a:gd name="T10" fmla="*/ 10 w 10"/>
                <a:gd name="T11" fmla="*/ 5 h 35"/>
                <a:gd name="T12" fmla="*/ 9 w 10"/>
                <a:gd name="T13" fmla="*/ 15 h 35"/>
                <a:gd name="T14" fmla="*/ 8 w 10"/>
                <a:gd name="T15" fmla="*/ 23 h 35"/>
                <a:gd name="T16" fmla="*/ 6 w 10"/>
                <a:gd name="T17" fmla="*/ 28 h 35"/>
                <a:gd name="T18" fmla="*/ 4 w 10"/>
                <a:gd name="T19" fmla="*/ 31 h 35"/>
                <a:gd name="T20" fmla="*/ 0 w 10"/>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0" y="35"/>
                  </a:moveTo>
                  <a:lnTo>
                    <a:pt x="2" y="28"/>
                  </a:lnTo>
                  <a:lnTo>
                    <a:pt x="7" y="15"/>
                  </a:lnTo>
                  <a:lnTo>
                    <a:pt x="8" y="4"/>
                  </a:lnTo>
                  <a:lnTo>
                    <a:pt x="8" y="0"/>
                  </a:lnTo>
                  <a:lnTo>
                    <a:pt x="10" y="5"/>
                  </a:lnTo>
                  <a:lnTo>
                    <a:pt x="9" y="15"/>
                  </a:lnTo>
                  <a:lnTo>
                    <a:pt x="8" y="23"/>
                  </a:lnTo>
                  <a:lnTo>
                    <a:pt x="6" y="28"/>
                  </a:lnTo>
                  <a:lnTo>
                    <a:pt x="4" y="31"/>
                  </a:lnTo>
                  <a:lnTo>
                    <a:pt x="0" y="3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8" name="Freeform 2978"/>
            <p:cNvSpPr>
              <a:spLocks/>
            </p:cNvSpPr>
            <p:nvPr/>
          </p:nvSpPr>
          <p:spPr bwMode="auto">
            <a:xfrm>
              <a:off x="5246688" y="3186113"/>
              <a:ext cx="33338" cy="41275"/>
            </a:xfrm>
            <a:custGeom>
              <a:avLst/>
              <a:gdLst>
                <a:gd name="T0" fmla="*/ 0 w 92"/>
                <a:gd name="T1" fmla="*/ 113 h 113"/>
                <a:gd name="T2" fmla="*/ 6 w 92"/>
                <a:gd name="T3" fmla="*/ 101 h 113"/>
                <a:gd name="T4" fmla="*/ 8 w 92"/>
                <a:gd name="T5" fmla="*/ 95 h 113"/>
                <a:gd name="T6" fmla="*/ 14 w 92"/>
                <a:gd name="T7" fmla="*/ 83 h 113"/>
                <a:gd name="T8" fmla="*/ 17 w 92"/>
                <a:gd name="T9" fmla="*/ 77 h 113"/>
                <a:gd name="T10" fmla="*/ 21 w 92"/>
                <a:gd name="T11" fmla="*/ 65 h 113"/>
                <a:gd name="T12" fmla="*/ 21 w 92"/>
                <a:gd name="T13" fmla="*/ 65 h 113"/>
                <a:gd name="T14" fmla="*/ 23 w 92"/>
                <a:gd name="T15" fmla="*/ 59 h 113"/>
                <a:gd name="T16" fmla="*/ 23 w 92"/>
                <a:gd name="T17" fmla="*/ 57 h 113"/>
                <a:gd name="T18" fmla="*/ 26 w 92"/>
                <a:gd name="T19" fmla="*/ 54 h 113"/>
                <a:gd name="T20" fmla="*/ 30 w 92"/>
                <a:gd name="T21" fmla="*/ 50 h 113"/>
                <a:gd name="T22" fmla="*/ 32 w 92"/>
                <a:gd name="T23" fmla="*/ 42 h 113"/>
                <a:gd name="T24" fmla="*/ 32 w 92"/>
                <a:gd name="T25" fmla="*/ 32 h 113"/>
                <a:gd name="T26" fmla="*/ 37 w 92"/>
                <a:gd name="T27" fmla="*/ 22 h 113"/>
                <a:gd name="T28" fmla="*/ 41 w 92"/>
                <a:gd name="T29" fmla="*/ 19 h 113"/>
                <a:gd name="T30" fmla="*/ 51 w 92"/>
                <a:gd name="T31" fmla="*/ 10 h 113"/>
                <a:gd name="T32" fmla="*/ 51 w 92"/>
                <a:gd name="T33" fmla="*/ 10 h 113"/>
                <a:gd name="T34" fmla="*/ 52 w 92"/>
                <a:gd name="T35" fmla="*/ 0 h 113"/>
                <a:gd name="T36" fmla="*/ 59 w 92"/>
                <a:gd name="T37" fmla="*/ 1 h 113"/>
                <a:gd name="T38" fmla="*/ 71 w 92"/>
                <a:gd name="T39" fmla="*/ 1 h 113"/>
                <a:gd name="T40" fmla="*/ 75 w 92"/>
                <a:gd name="T41" fmla="*/ 11 h 113"/>
                <a:gd name="T42" fmla="*/ 84 w 92"/>
                <a:gd name="T43" fmla="*/ 14 h 113"/>
                <a:gd name="T44" fmla="*/ 90 w 92"/>
                <a:gd name="T45" fmla="*/ 25 h 113"/>
                <a:gd name="T46" fmla="*/ 92 w 92"/>
                <a:gd name="T47" fmla="*/ 32 h 113"/>
                <a:gd name="T48" fmla="*/ 85 w 92"/>
                <a:gd name="T49" fmla="*/ 40 h 113"/>
                <a:gd name="T50" fmla="*/ 76 w 92"/>
                <a:gd name="T51" fmla="*/ 48 h 113"/>
                <a:gd name="T52" fmla="*/ 72 w 92"/>
                <a:gd name="T53" fmla="*/ 59 h 113"/>
                <a:gd name="T54" fmla="*/ 61 w 92"/>
                <a:gd name="T55" fmla="*/ 59 h 113"/>
                <a:gd name="T56" fmla="*/ 52 w 92"/>
                <a:gd name="T57" fmla="*/ 68 h 113"/>
                <a:gd name="T58" fmla="*/ 52 w 92"/>
                <a:gd name="T59" fmla="*/ 70 h 113"/>
                <a:gd name="T60" fmla="*/ 50 w 92"/>
                <a:gd name="T61" fmla="*/ 82 h 113"/>
                <a:gd name="T62" fmla="*/ 45 w 92"/>
                <a:gd name="T63" fmla="*/ 89 h 113"/>
                <a:gd name="T64" fmla="*/ 42 w 92"/>
                <a:gd name="T65" fmla="*/ 95 h 113"/>
                <a:gd name="T66" fmla="*/ 32 w 92"/>
                <a:gd name="T67" fmla="*/ 99 h 113"/>
                <a:gd name="T68" fmla="*/ 31 w 92"/>
                <a:gd name="T69" fmla="*/ 101 h 113"/>
                <a:gd name="T70" fmla="*/ 29 w 92"/>
                <a:gd name="T71" fmla="*/ 99 h 113"/>
                <a:gd name="T72" fmla="*/ 24 w 92"/>
                <a:gd name="T73" fmla="*/ 111 h 113"/>
                <a:gd name="T74" fmla="*/ 23 w 92"/>
                <a:gd name="T75" fmla="*/ 113 h 113"/>
                <a:gd name="T76" fmla="*/ 12 w 92"/>
                <a:gd name="T77" fmla="*/ 111 h 113"/>
                <a:gd name="T78" fmla="*/ 0 w 92"/>
                <a:gd name="T79"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2" h="113">
                  <a:moveTo>
                    <a:pt x="0" y="113"/>
                  </a:moveTo>
                  <a:lnTo>
                    <a:pt x="6" y="101"/>
                  </a:lnTo>
                  <a:lnTo>
                    <a:pt x="8" y="95"/>
                  </a:lnTo>
                  <a:lnTo>
                    <a:pt x="14" y="83"/>
                  </a:lnTo>
                  <a:lnTo>
                    <a:pt x="17" y="77"/>
                  </a:lnTo>
                  <a:lnTo>
                    <a:pt x="21" y="65"/>
                  </a:lnTo>
                  <a:lnTo>
                    <a:pt x="21" y="65"/>
                  </a:lnTo>
                  <a:lnTo>
                    <a:pt x="23" y="59"/>
                  </a:lnTo>
                  <a:lnTo>
                    <a:pt x="23" y="57"/>
                  </a:lnTo>
                  <a:lnTo>
                    <a:pt x="26" y="54"/>
                  </a:lnTo>
                  <a:lnTo>
                    <a:pt x="30" y="50"/>
                  </a:lnTo>
                  <a:lnTo>
                    <a:pt x="32" y="42"/>
                  </a:lnTo>
                  <a:lnTo>
                    <a:pt x="32" y="32"/>
                  </a:lnTo>
                  <a:lnTo>
                    <a:pt x="37" y="22"/>
                  </a:lnTo>
                  <a:lnTo>
                    <a:pt x="41" y="19"/>
                  </a:lnTo>
                  <a:lnTo>
                    <a:pt x="51" y="10"/>
                  </a:lnTo>
                  <a:lnTo>
                    <a:pt x="51" y="10"/>
                  </a:lnTo>
                  <a:lnTo>
                    <a:pt x="52" y="0"/>
                  </a:lnTo>
                  <a:lnTo>
                    <a:pt x="59" y="1"/>
                  </a:lnTo>
                  <a:lnTo>
                    <a:pt x="71" y="1"/>
                  </a:lnTo>
                  <a:lnTo>
                    <a:pt x="75" y="11"/>
                  </a:lnTo>
                  <a:lnTo>
                    <a:pt x="84" y="14"/>
                  </a:lnTo>
                  <a:lnTo>
                    <a:pt x="90" y="25"/>
                  </a:lnTo>
                  <a:lnTo>
                    <a:pt x="92" y="32"/>
                  </a:lnTo>
                  <a:lnTo>
                    <a:pt x="85" y="40"/>
                  </a:lnTo>
                  <a:lnTo>
                    <a:pt x="76" y="48"/>
                  </a:lnTo>
                  <a:lnTo>
                    <a:pt x="72" y="59"/>
                  </a:lnTo>
                  <a:lnTo>
                    <a:pt x="61" y="59"/>
                  </a:lnTo>
                  <a:lnTo>
                    <a:pt x="52" y="68"/>
                  </a:lnTo>
                  <a:lnTo>
                    <a:pt x="52" y="70"/>
                  </a:lnTo>
                  <a:lnTo>
                    <a:pt x="50" y="82"/>
                  </a:lnTo>
                  <a:lnTo>
                    <a:pt x="45" y="89"/>
                  </a:lnTo>
                  <a:lnTo>
                    <a:pt x="42" y="95"/>
                  </a:lnTo>
                  <a:lnTo>
                    <a:pt x="32" y="99"/>
                  </a:lnTo>
                  <a:lnTo>
                    <a:pt x="31" y="101"/>
                  </a:lnTo>
                  <a:lnTo>
                    <a:pt x="29" y="99"/>
                  </a:lnTo>
                  <a:lnTo>
                    <a:pt x="24" y="111"/>
                  </a:lnTo>
                  <a:lnTo>
                    <a:pt x="23" y="113"/>
                  </a:lnTo>
                  <a:lnTo>
                    <a:pt x="12" y="111"/>
                  </a:lnTo>
                  <a:lnTo>
                    <a:pt x="0" y="1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59" name="Freeform 2979"/>
            <p:cNvSpPr>
              <a:spLocks/>
            </p:cNvSpPr>
            <p:nvPr/>
          </p:nvSpPr>
          <p:spPr bwMode="auto">
            <a:xfrm>
              <a:off x="5243513" y="3219451"/>
              <a:ext cx="93663" cy="106363"/>
            </a:xfrm>
            <a:custGeom>
              <a:avLst/>
              <a:gdLst>
                <a:gd name="T0" fmla="*/ 37 w 262"/>
                <a:gd name="T1" fmla="*/ 61 h 297"/>
                <a:gd name="T2" fmla="*/ 41 w 262"/>
                <a:gd name="T3" fmla="*/ 49 h 297"/>
                <a:gd name="T4" fmla="*/ 49 w 262"/>
                <a:gd name="T5" fmla="*/ 45 h 297"/>
                <a:gd name="T6" fmla="*/ 60 w 262"/>
                <a:gd name="T7" fmla="*/ 49 h 297"/>
                <a:gd name="T8" fmla="*/ 67 w 262"/>
                <a:gd name="T9" fmla="*/ 59 h 297"/>
                <a:gd name="T10" fmla="*/ 68 w 262"/>
                <a:gd name="T11" fmla="*/ 62 h 297"/>
                <a:gd name="T12" fmla="*/ 72 w 262"/>
                <a:gd name="T13" fmla="*/ 61 h 297"/>
                <a:gd name="T14" fmla="*/ 83 w 262"/>
                <a:gd name="T15" fmla="*/ 67 h 297"/>
                <a:gd name="T16" fmla="*/ 94 w 262"/>
                <a:gd name="T17" fmla="*/ 73 h 297"/>
                <a:gd name="T18" fmla="*/ 105 w 262"/>
                <a:gd name="T19" fmla="*/ 75 h 297"/>
                <a:gd name="T20" fmla="*/ 120 w 262"/>
                <a:gd name="T21" fmla="*/ 71 h 297"/>
                <a:gd name="T22" fmla="*/ 151 w 262"/>
                <a:gd name="T23" fmla="*/ 51 h 297"/>
                <a:gd name="T24" fmla="*/ 199 w 262"/>
                <a:gd name="T25" fmla="*/ 20 h 297"/>
                <a:gd name="T26" fmla="*/ 231 w 262"/>
                <a:gd name="T27" fmla="*/ 0 h 297"/>
                <a:gd name="T28" fmla="*/ 244 w 262"/>
                <a:gd name="T29" fmla="*/ 36 h 297"/>
                <a:gd name="T30" fmla="*/ 262 w 262"/>
                <a:gd name="T31" fmla="*/ 83 h 297"/>
                <a:gd name="T32" fmla="*/ 248 w 262"/>
                <a:gd name="T33" fmla="*/ 94 h 297"/>
                <a:gd name="T34" fmla="*/ 172 w 262"/>
                <a:gd name="T35" fmla="*/ 120 h 297"/>
                <a:gd name="T36" fmla="*/ 171 w 262"/>
                <a:gd name="T37" fmla="*/ 120 h 297"/>
                <a:gd name="T38" fmla="*/ 125 w 262"/>
                <a:gd name="T39" fmla="*/ 134 h 297"/>
                <a:gd name="T40" fmla="*/ 123 w 262"/>
                <a:gd name="T41" fmla="*/ 135 h 297"/>
                <a:gd name="T42" fmla="*/ 136 w 262"/>
                <a:gd name="T43" fmla="*/ 150 h 297"/>
                <a:gd name="T44" fmla="*/ 182 w 262"/>
                <a:gd name="T45" fmla="*/ 205 h 297"/>
                <a:gd name="T46" fmla="*/ 163 w 262"/>
                <a:gd name="T47" fmla="*/ 217 h 297"/>
                <a:gd name="T48" fmla="*/ 153 w 262"/>
                <a:gd name="T49" fmla="*/ 240 h 297"/>
                <a:gd name="T50" fmla="*/ 108 w 262"/>
                <a:gd name="T51" fmla="*/ 250 h 297"/>
                <a:gd name="T52" fmla="*/ 92 w 262"/>
                <a:gd name="T53" fmla="*/ 276 h 297"/>
                <a:gd name="T54" fmla="*/ 67 w 262"/>
                <a:gd name="T55" fmla="*/ 297 h 297"/>
                <a:gd name="T56" fmla="*/ 38 w 262"/>
                <a:gd name="T57" fmla="*/ 292 h 297"/>
                <a:gd name="T58" fmla="*/ 0 w 262"/>
                <a:gd name="T59" fmla="*/ 285 h 297"/>
                <a:gd name="T60" fmla="*/ 2 w 262"/>
                <a:gd name="T61" fmla="*/ 273 h 297"/>
                <a:gd name="T62" fmla="*/ 0 w 262"/>
                <a:gd name="T63" fmla="*/ 272 h 297"/>
                <a:gd name="T64" fmla="*/ 5 w 262"/>
                <a:gd name="T65" fmla="*/ 255 h 297"/>
                <a:gd name="T66" fmla="*/ 7 w 262"/>
                <a:gd name="T67" fmla="*/ 244 h 297"/>
                <a:gd name="T68" fmla="*/ 13 w 262"/>
                <a:gd name="T69" fmla="*/ 232 h 297"/>
                <a:gd name="T70" fmla="*/ 13 w 262"/>
                <a:gd name="T71" fmla="*/ 215 h 297"/>
                <a:gd name="T72" fmla="*/ 14 w 262"/>
                <a:gd name="T73" fmla="*/ 200 h 297"/>
                <a:gd name="T74" fmla="*/ 20 w 262"/>
                <a:gd name="T75" fmla="*/ 188 h 297"/>
                <a:gd name="T76" fmla="*/ 20 w 262"/>
                <a:gd name="T77" fmla="*/ 186 h 297"/>
                <a:gd name="T78" fmla="*/ 25 w 262"/>
                <a:gd name="T79" fmla="*/ 175 h 297"/>
                <a:gd name="T80" fmla="*/ 27 w 262"/>
                <a:gd name="T81" fmla="*/ 173 h 297"/>
                <a:gd name="T82" fmla="*/ 30 w 262"/>
                <a:gd name="T83" fmla="*/ 161 h 297"/>
                <a:gd name="T84" fmla="*/ 27 w 262"/>
                <a:gd name="T85" fmla="*/ 149 h 297"/>
                <a:gd name="T86" fmla="*/ 31 w 262"/>
                <a:gd name="T87" fmla="*/ 135 h 297"/>
                <a:gd name="T88" fmla="*/ 34 w 262"/>
                <a:gd name="T89" fmla="*/ 119 h 297"/>
                <a:gd name="T90" fmla="*/ 34 w 262"/>
                <a:gd name="T91" fmla="*/ 107 h 297"/>
                <a:gd name="T92" fmla="*/ 34 w 262"/>
                <a:gd name="T93" fmla="*/ 93 h 297"/>
                <a:gd name="T94" fmla="*/ 36 w 262"/>
                <a:gd name="T95" fmla="*/ 82 h 297"/>
                <a:gd name="T96" fmla="*/ 36 w 262"/>
                <a:gd name="T97" fmla="*/ 71 h 297"/>
                <a:gd name="T98" fmla="*/ 37 w 262"/>
                <a:gd name="T99" fmla="*/ 61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2" h="297">
                  <a:moveTo>
                    <a:pt x="37" y="61"/>
                  </a:moveTo>
                  <a:lnTo>
                    <a:pt x="41" y="49"/>
                  </a:lnTo>
                  <a:lnTo>
                    <a:pt x="49" y="45"/>
                  </a:lnTo>
                  <a:lnTo>
                    <a:pt x="60" y="49"/>
                  </a:lnTo>
                  <a:lnTo>
                    <a:pt x="67" y="59"/>
                  </a:lnTo>
                  <a:lnTo>
                    <a:pt x="68" y="62"/>
                  </a:lnTo>
                  <a:lnTo>
                    <a:pt x="72" y="61"/>
                  </a:lnTo>
                  <a:lnTo>
                    <a:pt x="83" y="67"/>
                  </a:lnTo>
                  <a:lnTo>
                    <a:pt x="94" y="73"/>
                  </a:lnTo>
                  <a:lnTo>
                    <a:pt x="105" y="75"/>
                  </a:lnTo>
                  <a:lnTo>
                    <a:pt x="120" y="71"/>
                  </a:lnTo>
                  <a:lnTo>
                    <a:pt x="151" y="51"/>
                  </a:lnTo>
                  <a:lnTo>
                    <a:pt x="199" y="20"/>
                  </a:lnTo>
                  <a:lnTo>
                    <a:pt x="231" y="0"/>
                  </a:lnTo>
                  <a:lnTo>
                    <a:pt x="244" y="36"/>
                  </a:lnTo>
                  <a:lnTo>
                    <a:pt x="262" y="83"/>
                  </a:lnTo>
                  <a:lnTo>
                    <a:pt x="248" y="94"/>
                  </a:lnTo>
                  <a:lnTo>
                    <a:pt x="172" y="120"/>
                  </a:lnTo>
                  <a:lnTo>
                    <a:pt x="171" y="120"/>
                  </a:lnTo>
                  <a:lnTo>
                    <a:pt x="125" y="134"/>
                  </a:lnTo>
                  <a:lnTo>
                    <a:pt x="123" y="135"/>
                  </a:lnTo>
                  <a:lnTo>
                    <a:pt x="136" y="150"/>
                  </a:lnTo>
                  <a:lnTo>
                    <a:pt x="182" y="205"/>
                  </a:lnTo>
                  <a:lnTo>
                    <a:pt x="163" y="217"/>
                  </a:lnTo>
                  <a:lnTo>
                    <a:pt x="153" y="240"/>
                  </a:lnTo>
                  <a:lnTo>
                    <a:pt x="108" y="250"/>
                  </a:lnTo>
                  <a:lnTo>
                    <a:pt x="92" y="276"/>
                  </a:lnTo>
                  <a:lnTo>
                    <a:pt x="67" y="297"/>
                  </a:lnTo>
                  <a:lnTo>
                    <a:pt x="38" y="292"/>
                  </a:lnTo>
                  <a:lnTo>
                    <a:pt x="0" y="285"/>
                  </a:lnTo>
                  <a:lnTo>
                    <a:pt x="2" y="273"/>
                  </a:lnTo>
                  <a:lnTo>
                    <a:pt x="0" y="272"/>
                  </a:lnTo>
                  <a:lnTo>
                    <a:pt x="5" y="255"/>
                  </a:lnTo>
                  <a:lnTo>
                    <a:pt x="7" y="244"/>
                  </a:lnTo>
                  <a:lnTo>
                    <a:pt x="13" y="232"/>
                  </a:lnTo>
                  <a:lnTo>
                    <a:pt x="13" y="215"/>
                  </a:lnTo>
                  <a:lnTo>
                    <a:pt x="14" y="200"/>
                  </a:lnTo>
                  <a:lnTo>
                    <a:pt x="20" y="188"/>
                  </a:lnTo>
                  <a:lnTo>
                    <a:pt x="20" y="186"/>
                  </a:lnTo>
                  <a:lnTo>
                    <a:pt x="25" y="175"/>
                  </a:lnTo>
                  <a:lnTo>
                    <a:pt x="27" y="173"/>
                  </a:lnTo>
                  <a:lnTo>
                    <a:pt x="30" y="161"/>
                  </a:lnTo>
                  <a:lnTo>
                    <a:pt x="27" y="149"/>
                  </a:lnTo>
                  <a:lnTo>
                    <a:pt x="31" y="135"/>
                  </a:lnTo>
                  <a:lnTo>
                    <a:pt x="34" y="119"/>
                  </a:lnTo>
                  <a:lnTo>
                    <a:pt x="34" y="107"/>
                  </a:lnTo>
                  <a:lnTo>
                    <a:pt x="34" y="93"/>
                  </a:lnTo>
                  <a:lnTo>
                    <a:pt x="36" y="82"/>
                  </a:lnTo>
                  <a:lnTo>
                    <a:pt x="36" y="71"/>
                  </a:lnTo>
                  <a:lnTo>
                    <a:pt x="37" y="6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0" name="Freeform 2980"/>
            <p:cNvSpPr>
              <a:spLocks/>
            </p:cNvSpPr>
            <p:nvPr/>
          </p:nvSpPr>
          <p:spPr bwMode="auto">
            <a:xfrm>
              <a:off x="2801938" y="3586163"/>
              <a:ext cx="44450" cy="20638"/>
            </a:xfrm>
            <a:custGeom>
              <a:avLst/>
              <a:gdLst>
                <a:gd name="T0" fmla="*/ 87 w 125"/>
                <a:gd name="T1" fmla="*/ 8 h 55"/>
                <a:gd name="T2" fmla="*/ 96 w 125"/>
                <a:gd name="T3" fmla="*/ 17 h 55"/>
                <a:gd name="T4" fmla="*/ 98 w 125"/>
                <a:gd name="T5" fmla="*/ 18 h 55"/>
                <a:gd name="T6" fmla="*/ 108 w 125"/>
                <a:gd name="T7" fmla="*/ 22 h 55"/>
                <a:gd name="T8" fmla="*/ 119 w 125"/>
                <a:gd name="T9" fmla="*/ 25 h 55"/>
                <a:gd name="T10" fmla="*/ 125 w 125"/>
                <a:gd name="T11" fmla="*/ 35 h 55"/>
                <a:gd name="T12" fmla="*/ 118 w 125"/>
                <a:gd name="T13" fmla="*/ 44 h 55"/>
                <a:gd name="T14" fmla="*/ 107 w 125"/>
                <a:gd name="T15" fmla="*/ 44 h 55"/>
                <a:gd name="T16" fmla="*/ 101 w 125"/>
                <a:gd name="T17" fmla="*/ 40 h 55"/>
                <a:gd name="T18" fmla="*/ 90 w 125"/>
                <a:gd name="T19" fmla="*/ 40 h 55"/>
                <a:gd name="T20" fmla="*/ 90 w 125"/>
                <a:gd name="T21" fmla="*/ 36 h 55"/>
                <a:gd name="T22" fmla="*/ 83 w 125"/>
                <a:gd name="T23" fmla="*/ 46 h 55"/>
                <a:gd name="T24" fmla="*/ 73 w 125"/>
                <a:gd name="T25" fmla="*/ 42 h 55"/>
                <a:gd name="T26" fmla="*/ 72 w 125"/>
                <a:gd name="T27" fmla="*/ 43 h 55"/>
                <a:gd name="T28" fmla="*/ 70 w 125"/>
                <a:gd name="T29" fmla="*/ 55 h 55"/>
                <a:gd name="T30" fmla="*/ 61 w 125"/>
                <a:gd name="T31" fmla="*/ 47 h 55"/>
                <a:gd name="T32" fmla="*/ 56 w 125"/>
                <a:gd name="T33" fmla="*/ 45 h 55"/>
                <a:gd name="T34" fmla="*/ 46 w 125"/>
                <a:gd name="T35" fmla="*/ 44 h 55"/>
                <a:gd name="T36" fmla="*/ 35 w 125"/>
                <a:gd name="T37" fmla="*/ 44 h 55"/>
                <a:gd name="T38" fmla="*/ 29 w 125"/>
                <a:gd name="T39" fmla="*/ 34 h 55"/>
                <a:gd name="T40" fmla="*/ 23 w 125"/>
                <a:gd name="T41" fmla="*/ 31 h 55"/>
                <a:gd name="T42" fmla="*/ 17 w 125"/>
                <a:gd name="T43" fmla="*/ 22 h 55"/>
                <a:gd name="T44" fmla="*/ 6 w 125"/>
                <a:gd name="T45" fmla="*/ 22 h 55"/>
                <a:gd name="T46" fmla="*/ 0 w 125"/>
                <a:gd name="T47" fmla="*/ 14 h 55"/>
                <a:gd name="T48" fmla="*/ 7 w 125"/>
                <a:gd name="T49" fmla="*/ 5 h 55"/>
                <a:gd name="T50" fmla="*/ 18 w 125"/>
                <a:gd name="T51" fmla="*/ 5 h 55"/>
                <a:gd name="T52" fmla="*/ 20 w 125"/>
                <a:gd name="T53" fmla="*/ 5 h 55"/>
                <a:gd name="T54" fmla="*/ 32 w 125"/>
                <a:gd name="T55" fmla="*/ 0 h 55"/>
                <a:gd name="T56" fmla="*/ 36 w 125"/>
                <a:gd name="T57" fmla="*/ 1 h 55"/>
                <a:gd name="T58" fmla="*/ 48 w 125"/>
                <a:gd name="T59" fmla="*/ 3 h 55"/>
                <a:gd name="T60" fmla="*/ 53 w 125"/>
                <a:gd name="T61" fmla="*/ 4 h 55"/>
                <a:gd name="T62" fmla="*/ 67 w 125"/>
                <a:gd name="T63" fmla="*/ 5 h 55"/>
                <a:gd name="T64" fmla="*/ 76 w 125"/>
                <a:gd name="T65" fmla="*/ 8 h 55"/>
                <a:gd name="T66" fmla="*/ 87 w 125"/>
                <a:gd name="T6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5" h="55">
                  <a:moveTo>
                    <a:pt x="87" y="8"/>
                  </a:moveTo>
                  <a:lnTo>
                    <a:pt x="96" y="17"/>
                  </a:lnTo>
                  <a:lnTo>
                    <a:pt x="98" y="18"/>
                  </a:lnTo>
                  <a:lnTo>
                    <a:pt x="108" y="22"/>
                  </a:lnTo>
                  <a:lnTo>
                    <a:pt x="119" y="25"/>
                  </a:lnTo>
                  <a:lnTo>
                    <a:pt x="125" y="35"/>
                  </a:lnTo>
                  <a:lnTo>
                    <a:pt x="118" y="44"/>
                  </a:lnTo>
                  <a:lnTo>
                    <a:pt x="107" y="44"/>
                  </a:lnTo>
                  <a:lnTo>
                    <a:pt x="101" y="40"/>
                  </a:lnTo>
                  <a:lnTo>
                    <a:pt x="90" y="40"/>
                  </a:lnTo>
                  <a:lnTo>
                    <a:pt x="90" y="36"/>
                  </a:lnTo>
                  <a:lnTo>
                    <a:pt x="83" y="46"/>
                  </a:lnTo>
                  <a:lnTo>
                    <a:pt x="73" y="42"/>
                  </a:lnTo>
                  <a:lnTo>
                    <a:pt x="72" y="43"/>
                  </a:lnTo>
                  <a:lnTo>
                    <a:pt x="70" y="55"/>
                  </a:lnTo>
                  <a:lnTo>
                    <a:pt x="61" y="47"/>
                  </a:lnTo>
                  <a:lnTo>
                    <a:pt x="56" y="45"/>
                  </a:lnTo>
                  <a:lnTo>
                    <a:pt x="46" y="44"/>
                  </a:lnTo>
                  <a:lnTo>
                    <a:pt x="35" y="44"/>
                  </a:lnTo>
                  <a:lnTo>
                    <a:pt x="29" y="34"/>
                  </a:lnTo>
                  <a:lnTo>
                    <a:pt x="23" y="31"/>
                  </a:lnTo>
                  <a:lnTo>
                    <a:pt x="17" y="22"/>
                  </a:lnTo>
                  <a:lnTo>
                    <a:pt x="6" y="22"/>
                  </a:lnTo>
                  <a:lnTo>
                    <a:pt x="0" y="14"/>
                  </a:lnTo>
                  <a:lnTo>
                    <a:pt x="7" y="5"/>
                  </a:lnTo>
                  <a:lnTo>
                    <a:pt x="18" y="5"/>
                  </a:lnTo>
                  <a:lnTo>
                    <a:pt x="20" y="5"/>
                  </a:lnTo>
                  <a:lnTo>
                    <a:pt x="32" y="0"/>
                  </a:lnTo>
                  <a:lnTo>
                    <a:pt x="36" y="1"/>
                  </a:lnTo>
                  <a:lnTo>
                    <a:pt x="48" y="3"/>
                  </a:lnTo>
                  <a:lnTo>
                    <a:pt x="53" y="4"/>
                  </a:lnTo>
                  <a:lnTo>
                    <a:pt x="67" y="5"/>
                  </a:lnTo>
                  <a:lnTo>
                    <a:pt x="76" y="8"/>
                  </a:lnTo>
                  <a:lnTo>
                    <a:pt x="87"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1" name="Freeform 2981"/>
            <p:cNvSpPr>
              <a:spLocks noEditPoints="1"/>
            </p:cNvSpPr>
            <p:nvPr/>
          </p:nvSpPr>
          <p:spPr bwMode="auto">
            <a:xfrm>
              <a:off x="5440363" y="3051176"/>
              <a:ext cx="414338" cy="376238"/>
            </a:xfrm>
            <a:custGeom>
              <a:avLst/>
              <a:gdLst>
                <a:gd name="T0" fmla="*/ 297 w 1157"/>
                <a:gd name="T1" fmla="*/ 683 h 1048"/>
                <a:gd name="T2" fmla="*/ 282 w 1157"/>
                <a:gd name="T3" fmla="*/ 706 h 1048"/>
                <a:gd name="T4" fmla="*/ 240 w 1157"/>
                <a:gd name="T5" fmla="*/ 674 h 1048"/>
                <a:gd name="T6" fmla="*/ 222 w 1157"/>
                <a:gd name="T7" fmla="*/ 572 h 1048"/>
                <a:gd name="T8" fmla="*/ 175 w 1157"/>
                <a:gd name="T9" fmla="*/ 524 h 1048"/>
                <a:gd name="T10" fmla="*/ 126 w 1157"/>
                <a:gd name="T11" fmla="*/ 493 h 1048"/>
                <a:gd name="T12" fmla="*/ 98 w 1157"/>
                <a:gd name="T13" fmla="*/ 445 h 1048"/>
                <a:gd name="T14" fmla="*/ 91 w 1157"/>
                <a:gd name="T15" fmla="*/ 380 h 1048"/>
                <a:gd name="T16" fmla="*/ 130 w 1157"/>
                <a:gd name="T17" fmla="*/ 336 h 1048"/>
                <a:gd name="T18" fmla="*/ 138 w 1157"/>
                <a:gd name="T19" fmla="*/ 291 h 1048"/>
                <a:gd name="T20" fmla="*/ 79 w 1157"/>
                <a:gd name="T21" fmla="*/ 268 h 1048"/>
                <a:gd name="T22" fmla="*/ 59 w 1157"/>
                <a:gd name="T23" fmla="*/ 223 h 1048"/>
                <a:gd name="T24" fmla="*/ 35 w 1157"/>
                <a:gd name="T25" fmla="*/ 162 h 1048"/>
                <a:gd name="T26" fmla="*/ 22 w 1157"/>
                <a:gd name="T27" fmla="*/ 114 h 1048"/>
                <a:gd name="T28" fmla="*/ 11 w 1157"/>
                <a:gd name="T29" fmla="*/ 46 h 1048"/>
                <a:gd name="T30" fmla="*/ 26 w 1157"/>
                <a:gd name="T31" fmla="*/ 3 h 1048"/>
                <a:gd name="T32" fmla="*/ 67 w 1157"/>
                <a:gd name="T33" fmla="*/ 37 h 1048"/>
                <a:gd name="T34" fmla="*/ 114 w 1157"/>
                <a:gd name="T35" fmla="*/ 63 h 1048"/>
                <a:gd name="T36" fmla="*/ 163 w 1157"/>
                <a:gd name="T37" fmla="*/ 53 h 1048"/>
                <a:gd name="T38" fmla="*/ 228 w 1157"/>
                <a:gd name="T39" fmla="*/ 5 h 1048"/>
                <a:gd name="T40" fmla="*/ 260 w 1157"/>
                <a:gd name="T41" fmla="*/ 53 h 1048"/>
                <a:gd name="T42" fmla="*/ 272 w 1157"/>
                <a:gd name="T43" fmla="*/ 94 h 1048"/>
                <a:gd name="T44" fmla="*/ 298 w 1157"/>
                <a:gd name="T45" fmla="*/ 150 h 1048"/>
                <a:gd name="T46" fmla="*/ 371 w 1157"/>
                <a:gd name="T47" fmla="*/ 177 h 1048"/>
                <a:gd name="T48" fmla="*/ 420 w 1157"/>
                <a:gd name="T49" fmla="*/ 222 h 1048"/>
                <a:gd name="T50" fmla="*/ 505 w 1157"/>
                <a:gd name="T51" fmla="*/ 227 h 1048"/>
                <a:gd name="T52" fmla="*/ 593 w 1157"/>
                <a:gd name="T53" fmla="*/ 210 h 1048"/>
                <a:gd name="T54" fmla="*/ 592 w 1157"/>
                <a:gd name="T55" fmla="*/ 178 h 1048"/>
                <a:gd name="T56" fmla="*/ 655 w 1157"/>
                <a:gd name="T57" fmla="*/ 144 h 1048"/>
                <a:gd name="T58" fmla="*/ 729 w 1157"/>
                <a:gd name="T59" fmla="*/ 123 h 1048"/>
                <a:gd name="T60" fmla="*/ 786 w 1157"/>
                <a:gd name="T61" fmla="*/ 113 h 1048"/>
                <a:gd name="T62" fmla="*/ 847 w 1157"/>
                <a:gd name="T63" fmla="*/ 146 h 1048"/>
                <a:gd name="T64" fmla="*/ 918 w 1157"/>
                <a:gd name="T65" fmla="*/ 165 h 1048"/>
                <a:gd name="T66" fmla="*/ 970 w 1157"/>
                <a:gd name="T67" fmla="*/ 215 h 1048"/>
                <a:gd name="T68" fmla="*/ 1033 w 1157"/>
                <a:gd name="T69" fmla="*/ 265 h 1048"/>
                <a:gd name="T70" fmla="*/ 1031 w 1157"/>
                <a:gd name="T71" fmla="*/ 329 h 1048"/>
                <a:gd name="T72" fmla="*/ 1010 w 1157"/>
                <a:gd name="T73" fmla="*/ 395 h 1048"/>
                <a:gd name="T74" fmla="*/ 1013 w 1157"/>
                <a:gd name="T75" fmla="*/ 456 h 1048"/>
                <a:gd name="T76" fmla="*/ 1009 w 1157"/>
                <a:gd name="T77" fmla="*/ 567 h 1048"/>
                <a:gd name="T78" fmla="*/ 1057 w 1157"/>
                <a:gd name="T79" fmla="*/ 610 h 1048"/>
                <a:gd name="T80" fmla="*/ 1027 w 1157"/>
                <a:gd name="T81" fmla="*/ 738 h 1048"/>
                <a:gd name="T82" fmla="*/ 1067 w 1157"/>
                <a:gd name="T83" fmla="*/ 804 h 1048"/>
                <a:gd name="T84" fmla="*/ 1125 w 1157"/>
                <a:gd name="T85" fmla="*/ 846 h 1048"/>
                <a:gd name="T86" fmla="*/ 1157 w 1157"/>
                <a:gd name="T87" fmla="*/ 905 h 1048"/>
                <a:gd name="T88" fmla="*/ 1108 w 1157"/>
                <a:gd name="T89" fmla="*/ 947 h 1048"/>
                <a:gd name="T90" fmla="*/ 1059 w 1157"/>
                <a:gd name="T91" fmla="*/ 1020 h 1048"/>
                <a:gd name="T92" fmla="*/ 1010 w 1157"/>
                <a:gd name="T93" fmla="*/ 1038 h 1048"/>
                <a:gd name="T94" fmla="*/ 945 w 1157"/>
                <a:gd name="T95" fmla="*/ 1027 h 1048"/>
                <a:gd name="T96" fmla="*/ 892 w 1157"/>
                <a:gd name="T97" fmla="*/ 1019 h 1048"/>
                <a:gd name="T98" fmla="*/ 824 w 1157"/>
                <a:gd name="T99" fmla="*/ 1011 h 1048"/>
                <a:gd name="T100" fmla="*/ 782 w 1157"/>
                <a:gd name="T101" fmla="*/ 956 h 1048"/>
                <a:gd name="T102" fmla="*/ 747 w 1157"/>
                <a:gd name="T103" fmla="*/ 906 h 1048"/>
                <a:gd name="T104" fmla="*/ 686 w 1157"/>
                <a:gd name="T105" fmla="*/ 934 h 1048"/>
                <a:gd name="T106" fmla="*/ 622 w 1157"/>
                <a:gd name="T107" fmla="*/ 945 h 1048"/>
                <a:gd name="T108" fmla="*/ 563 w 1157"/>
                <a:gd name="T109" fmla="*/ 918 h 1048"/>
                <a:gd name="T110" fmla="*/ 509 w 1157"/>
                <a:gd name="T111" fmla="*/ 876 h 1048"/>
                <a:gd name="T112" fmla="*/ 445 w 1157"/>
                <a:gd name="T113" fmla="*/ 852 h 1048"/>
                <a:gd name="T114" fmla="*/ 411 w 1157"/>
                <a:gd name="T115" fmla="*/ 791 h 1048"/>
                <a:gd name="T116" fmla="*/ 380 w 1157"/>
                <a:gd name="T117" fmla="*/ 730 h 1048"/>
                <a:gd name="T118" fmla="*/ 675 w 1157"/>
                <a:gd name="T119" fmla="*/ 949 h 1048"/>
                <a:gd name="T120" fmla="*/ 735 w 1157"/>
                <a:gd name="T121" fmla="*/ 920 h 1048"/>
                <a:gd name="T122" fmla="*/ 675 w 1157"/>
                <a:gd name="T123" fmla="*/ 949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7" h="1048">
                  <a:moveTo>
                    <a:pt x="349" y="697"/>
                  </a:moveTo>
                  <a:lnTo>
                    <a:pt x="337" y="705"/>
                  </a:lnTo>
                  <a:lnTo>
                    <a:pt x="327" y="698"/>
                  </a:lnTo>
                  <a:lnTo>
                    <a:pt x="316" y="698"/>
                  </a:lnTo>
                  <a:lnTo>
                    <a:pt x="306" y="691"/>
                  </a:lnTo>
                  <a:lnTo>
                    <a:pt x="297" y="683"/>
                  </a:lnTo>
                  <a:lnTo>
                    <a:pt x="308" y="682"/>
                  </a:lnTo>
                  <a:lnTo>
                    <a:pt x="302" y="672"/>
                  </a:lnTo>
                  <a:lnTo>
                    <a:pt x="292" y="680"/>
                  </a:lnTo>
                  <a:lnTo>
                    <a:pt x="294" y="692"/>
                  </a:lnTo>
                  <a:lnTo>
                    <a:pt x="293" y="706"/>
                  </a:lnTo>
                  <a:lnTo>
                    <a:pt x="282" y="706"/>
                  </a:lnTo>
                  <a:lnTo>
                    <a:pt x="272" y="711"/>
                  </a:lnTo>
                  <a:lnTo>
                    <a:pt x="267" y="710"/>
                  </a:lnTo>
                  <a:lnTo>
                    <a:pt x="263" y="702"/>
                  </a:lnTo>
                  <a:lnTo>
                    <a:pt x="259" y="691"/>
                  </a:lnTo>
                  <a:lnTo>
                    <a:pt x="249" y="682"/>
                  </a:lnTo>
                  <a:lnTo>
                    <a:pt x="240" y="674"/>
                  </a:lnTo>
                  <a:lnTo>
                    <a:pt x="240" y="638"/>
                  </a:lnTo>
                  <a:lnTo>
                    <a:pt x="220" y="638"/>
                  </a:lnTo>
                  <a:lnTo>
                    <a:pt x="220" y="620"/>
                  </a:lnTo>
                  <a:lnTo>
                    <a:pt x="220" y="609"/>
                  </a:lnTo>
                  <a:lnTo>
                    <a:pt x="230" y="581"/>
                  </a:lnTo>
                  <a:lnTo>
                    <a:pt x="222" y="572"/>
                  </a:lnTo>
                  <a:lnTo>
                    <a:pt x="217" y="561"/>
                  </a:lnTo>
                  <a:lnTo>
                    <a:pt x="211" y="550"/>
                  </a:lnTo>
                  <a:lnTo>
                    <a:pt x="203" y="541"/>
                  </a:lnTo>
                  <a:lnTo>
                    <a:pt x="195" y="531"/>
                  </a:lnTo>
                  <a:lnTo>
                    <a:pt x="184" y="533"/>
                  </a:lnTo>
                  <a:lnTo>
                    <a:pt x="175" y="524"/>
                  </a:lnTo>
                  <a:lnTo>
                    <a:pt x="165" y="515"/>
                  </a:lnTo>
                  <a:lnTo>
                    <a:pt x="156" y="508"/>
                  </a:lnTo>
                  <a:lnTo>
                    <a:pt x="150" y="504"/>
                  </a:lnTo>
                  <a:lnTo>
                    <a:pt x="148" y="502"/>
                  </a:lnTo>
                  <a:lnTo>
                    <a:pt x="137" y="498"/>
                  </a:lnTo>
                  <a:lnTo>
                    <a:pt x="126" y="493"/>
                  </a:lnTo>
                  <a:lnTo>
                    <a:pt x="129" y="481"/>
                  </a:lnTo>
                  <a:lnTo>
                    <a:pt x="123" y="470"/>
                  </a:lnTo>
                  <a:lnTo>
                    <a:pt x="117" y="459"/>
                  </a:lnTo>
                  <a:lnTo>
                    <a:pt x="112" y="450"/>
                  </a:lnTo>
                  <a:lnTo>
                    <a:pt x="108" y="450"/>
                  </a:lnTo>
                  <a:lnTo>
                    <a:pt x="98" y="445"/>
                  </a:lnTo>
                  <a:lnTo>
                    <a:pt x="93" y="434"/>
                  </a:lnTo>
                  <a:lnTo>
                    <a:pt x="86" y="422"/>
                  </a:lnTo>
                  <a:lnTo>
                    <a:pt x="92" y="412"/>
                  </a:lnTo>
                  <a:lnTo>
                    <a:pt x="92" y="399"/>
                  </a:lnTo>
                  <a:lnTo>
                    <a:pt x="85" y="390"/>
                  </a:lnTo>
                  <a:lnTo>
                    <a:pt x="91" y="380"/>
                  </a:lnTo>
                  <a:lnTo>
                    <a:pt x="102" y="381"/>
                  </a:lnTo>
                  <a:lnTo>
                    <a:pt x="99" y="368"/>
                  </a:lnTo>
                  <a:lnTo>
                    <a:pt x="105" y="358"/>
                  </a:lnTo>
                  <a:lnTo>
                    <a:pt x="112" y="352"/>
                  </a:lnTo>
                  <a:lnTo>
                    <a:pt x="122" y="345"/>
                  </a:lnTo>
                  <a:lnTo>
                    <a:pt x="130" y="336"/>
                  </a:lnTo>
                  <a:lnTo>
                    <a:pt x="127" y="334"/>
                  </a:lnTo>
                  <a:lnTo>
                    <a:pt x="122" y="324"/>
                  </a:lnTo>
                  <a:lnTo>
                    <a:pt x="118" y="313"/>
                  </a:lnTo>
                  <a:lnTo>
                    <a:pt x="118" y="301"/>
                  </a:lnTo>
                  <a:lnTo>
                    <a:pt x="130" y="298"/>
                  </a:lnTo>
                  <a:lnTo>
                    <a:pt x="138" y="291"/>
                  </a:lnTo>
                  <a:lnTo>
                    <a:pt x="126" y="291"/>
                  </a:lnTo>
                  <a:lnTo>
                    <a:pt x="115" y="289"/>
                  </a:lnTo>
                  <a:lnTo>
                    <a:pt x="104" y="291"/>
                  </a:lnTo>
                  <a:lnTo>
                    <a:pt x="96" y="282"/>
                  </a:lnTo>
                  <a:lnTo>
                    <a:pt x="85" y="278"/>
                  </a:lnTo>
                  <a:lnTo>
                    <a:pt x="79" y="268"/>
                  </a:lnTo>
                  <a:lnTo>
                    <a:pt x="74" y="255"/>
                  </a:lnTo>
                  <a:lnTo>
                    <a:pt x="65" y="247"/>
                  </a:lnTo>
                  <a:lnTo>
                    <a:pt x="58" y="238"/>
                  </a:lnTo>
                  <a:lnTo>
                    <a:pt x="58" y="237"/>
                  </a:lnTo>
                  <a:lnTo>
                    <a:pt x="61" y="235"/>
                  </a:lnTo>
                  <a:lnTo>
                    <a:pt x="59" y="223"/>
                  </a:lnTo>
                  <a:lnTo>
                    <a:pt x="50" y="214"/>
                  </a:lnTo>
                  <a:lnTo>
                    <a:pt x="53" y="203"/>
                  </a:lnTo>
                  <a:lnTo>
                    <a:pt x="46" y="193"/>
                  </a:lnTo>
                  <a:lnTo>
                    <a:pt x="47" y="181"/>
                  </a:lnTo>
                  <a:lnTo>
                    <a:pt x="38" y="173"/>
                  </a:lnTo>
                  <a:lnTo>
                    <a:pt x="35" y="162"/>
                  </a:lnTo>
                  <a:lnTo>
                    <a:pt x="35" y="150"/>
                  </a:lnTo>
                  <a:lnTo>
                    <a:pt x="25" y="147"/>
                  </a:lnTo>
                  <a:lnTo>
                    <a:pt x="22" y="140"/>
                  </a:lnTo>
                  <a:lnTo>
                    <a:pt x="12" y="136"/>
                  </a:lnTo>
                  <a:lnTo>
                    <a:pt x="17" y="124"/>
                  </a:lnTo>
                  <a:lnTo>
                    <a:pt x="22" y="114"/>
                  </a:lnTo>
                  <a:lnTo>
                    <a:pt x="20" y="102"/>
                  </a:lnTo>
                  <a:lnTo>
                    <a:pt x="17" y="90"/>
                  </a:lnTo>
                  <a:lnTo>
                    <a:pt x="15" y="79"/>
                  </a:lnTo>
                  <a:lnTo>
                    <a:pt x="16" y="67"/>
                  </a:lnTo>
                  <a:lnTo>
                    <a:pt x="9" y="58"/>
                  </a:lnTo>
                  <a:lnTo>
                    <a:pt x="11" y="46"/>
                  </a:lnTo>
                  <a:lnTo>
                    <a:pt x="4" y="37"/>
                  </a:lnTo>
                  <a:lnTo>
                    <a:pt x="0" y="26"/>
                  </a:lnTo>
                  <a:lnTo>
                    <a:pt x="7" y="25"/>
                  </a:lnTo>
                  <a:lnTo>
                    <a:pt x="18" y="25"/>
                  </a:lnTo>
                  <a:lnTo>
                    <a:pt x="24" y="15"/>
                  </a:lnTo>
                  <a:lnTo>
                    <a:pt x="26" y="3"/>
                  </a:lnTo>
                  <a:lnTo>
                    <a:pt x="27" y="2"/>
                  </a:lnTo>
                  <a:lnTo>
                    <a:pt x="38" y="0"/>
                  </a:lnTo>
                  <a:lnTo>
                    <a:pt x="47" y="8"/>
                  </a:lnTo>
                  <a:lnTo>
                    <a:pt x="54" y="16"/>
                  </a:lnTo>
                  <a:lnTo>
                    <a:pt x="61" y="26"/>
                  </a:lnTo>
                  <a:lnTo>
                    <a:pt x="67" y="37"/>
                  </a:lnTo>
                  <a:lnTo>
                    <a:pt x="77" y="40"/>
                  </a:lnTo>
                  <a:lnTo>
                    <a:pt x="83" y="51"/>
                  </a:lnTo>
                  <a:lnTo>
                    <a:pt x="84" y="55"/>
                  </a:lnTo>
                  <a:lnTo>
                    <a:pt x="93" y="58"/>
                  </a:lnTo>
                  <a:lnTo>
                    <a:pt x="103" y="61"/>
                  </a:lnTo>
                  <a:lnTo>
                    <a:pt x="114" y="63"/>
                  </a:lnTo>
                  <a:lnTo>
                    <a:pt x="126" y="67"/>
                  </a:lnTo>
                  <a:lnTo>
                    <a:pt x="128" y="67"/>
                  </a:lnTo>
                  <a:lnTo>
                    <a:pt x="139" y="62"/>
                  </a:lnTo>
                  <a:lnTo>
                    <a:pt x="150" y="64"/>
                  </a:lnTo>
                  <a:lnTo>
                    <a:pt x="154" y="61"/>
                  </a:lnTo>
                  <a:lnTo>
                    <a:pt x="163" y="53"/>
                  </a:lnTo>
                  <a:lnTo>
                    <a:pt x="171" y="43"/>
                  </a:lnTo>
                  <a:lnTo>
                    <a:pt x="181" y="36"/>
                  </a:lnTo>
                  <a:lnTo>
                    <a:pt x="191" y="30"/>
                  </a:lnTo>
                  <a:lnTo>
                    <a:pt x="203" y="20"/>
                  </a:lnTo>
                  <a:lnTo>
                    <a:pt x="215" y="14"/>
                  </a:lnTo>
                  <a:lnTo>
                    <a:pt x="228" y="5"/>
                  </a:lnTo>
                  <a:lnTo>
                    <a:pt x="241" y="6"/>
                  </a:lnTo>
                  <a:lnTo>
                    <a:pt x="249" y="17"/>
                  </a:lnTo>
                  <a:lnTo>
                    <a:pt x="257" y="28"/>
                  </a:lnTo>
                  <a:lnTo>
                    <a:pt x="247" y="33"/>
                  </a:lnTo>
                  <a:lnTo>
                    <a:pt x="251" y="44"/>
                  </a:lnTo>
                  <a:lnTo>
                    <a:pt x="260" y="53"/>
                  </a:lnTo>
                  <a:lnTo>
                    <a:pt x="250" y="58"/>
                  </a:lnTo>
                  <a:lnTo>
                    <a:pt x="238" y="62"/>
                  </a:lnTo>
                  <a:lnTo>
                    <a:pt x="245" y="72"/>
                  </a:lnTo>
                  <a:lnTo>
                    <a:pt x="253" y="81"/>
                  </a:lnTo>
                  <a:lnTo>
                    <a:pt x="265" y="85"/>
                  </a:lnTo>
                  <a:lnTo>
                    <a:pt x="272" y="94"/>
                  </a:lnTo>
                  <a:lnTo>
                    <a:pt x="282" y="99"/>
                  </a:lnTo>
                  <a:lnTo>
                    <a:pt x="290" y="97"/>
                  </a:lnTo>
                  <a:lnTo>
                    <a:pt x="290" y="111"/>
                  </a:lnTo>
                  <a:lnTo>
                    <a:pt x="292" y="126"/>
                  </a:lnTo>
                  <a:lnTo>
                    <a:pt x="294" y="138"/>
                  </a:lnTo>
                  <a:lnTo>
                    <a:pt x="298" y="150"/>
                  </a:lnTo>
                  <a:lnTo>
                    <a:pt x="307" y="160"/>
                  </a:lnTo>
                  <a:lnTo>
                    <a:pt x="317" y="166"/>
                  </a:lnTo>
                  <a:lnTo>
                    <a:pt x="328" y="169"/>
                  </a:lnTo>
                  <a:lnTo>
                    <a:pt x="348" y="171"/>
                  </a:lnTo>
                  <a:lnTo>
                    <a:pt x="360" y="174"/>
                  </a:lnTo>
                  <a:lnTo>
                    <a:pt x="371" y="177"/>
                  </a:lnTo>
                  <a:lnTo>
                    <a:pt x="374" y="188"/>
                  </a:lnTo>
                  <a:lnTo>
                    <a:pt x="382" y="198"/>
                  </a:lnTo>
                  <a:lnTo>
                    <a:pt x="393" y="205"/>
                  </a:lnTo>
                  <a:lnTo>
                    <a:pt x="399" y="209"/>
                  </a:lnTo>
                  <a:lnTo>
                    <a:pt x="408" y="215"/>
                  </a:lnTo>
                  <a:lnTo>
                    <a:pt x="420" y="222"/>
                  </a:lnTo>
                  <a:lnTo>
                    <a:pt x="431" y="225"/>
                  </a:lnTo>
                  <a:lnTo>
                    <a:pt x="443" y="227"/>
                  </a:lnTo>
                  <a:lnTo>
                    <a:pt x="454" y="232"/>
                  </a:lnTo>
                  <a:lnTo>
                    <a:pt x="467" y="234"/>
                  </a:lnTo>
                  <a:lnTo>
                    <a:pt x="482" y="234"/>
                  </a:lnTo>
                  <a:lnTo>
                    <a:pt x="505" y="227"/>
                  </a:lnTo>
                  <a:lnTo>
                    <a:pt x="522" y="224"/>
                  </a:lnTo>
                  <a:lnTo>
                    <a:pt x="542" y="218"/>
                  </a:lnTo>
                  <a:lnTo>
                    <a:pt x="555" y="215"/>
                  </a:lnTo>
                  <a:lnTo>
                    <a:pt x="567" y="213"/>
                  </a:lnTo>
                  <a:lnTo>
                    <a:pt x="579" y="212"/>
                  </a:lnTo>
                  <a:lnTo>
                    <a:pt x="593" y="210"/>
                  </a:lnTo>
                  <a:lnTo>
                    <a:pt x="579" y="214"/>
                  </a:lnTo>
                  <a:lnTo>
                    <a:pt x="591" y="220"/>
                  </a:lnTo>
                  <a:lnTo>
                    <a:pt x="601" y="214"/>
                  </a:lnTo>
                  <a:lnTo>
                    <a:pt x="598" y="200"/>
                  </a:lnTo>
                  <a:lnTo>
                    <a:pt x="594" y="188"/>
                  </a:lnTo>
                  <a:lnTo>
                    <a:pt x="592" y="178"/>
                  </a:lnTo>
                  <a:lnTo>
                    <a:pt x="613" y="181"/>
                  </a:lnTo>
                  <a:lnTo>
                    <a:pt x="624" y="176"/>
                  </a:lnTo>
                  <a:lnTo>
                    <a:pt x="634" y="170"/>
                  </a:lnTo>
                  <a:lnTo>
                    <a:pt x="645" y="166"/>
                  </a:lnTo>
                  <a:lnTo>
                    <a:pt x="647" y="154"/>
                  </a:lnTo>
                  <a:lnTo>
                    <a:pt x="655" y="144"/>
                  </a:lnTo>
                  <a:lnTo>
                    <a:pt x="666" y="133"/>
                  </a:lnTo>
                  <a:lnTo>
                    <a:pt x="677" y="129"/>
                  </a:lnTo>
                  <a:lnTo>
                    <a:pt x="687" y="123"/>
                  </a:lnTo>
                  <a:lnTo>
                    <a:pt x="699" y="122"/>
                  </a:lnTo>
                  <a:lnTo>
                    <a:pt x="711" y="123"/>
                  </a:lnTo>
                  <a:lnTo>
                    <a:pt x="729" y="123"/>
                  </a:lnTo>
                  <a:lnTo>
                    <a:pt x="739" y="124"/>
                  </a:lnTo>
                  <a:lnTo>
                    <a:pt x="740" y="115"/>
                  </a:lnTo>
                  <a:lnTo>
                    <a:pt x="751" y="110"/>
                  </a:lnTo>
                  <a:lnTo>
                    <a:pt x="763" y="110"/>
                  </a:lnTo>
                  <a:lnTo>
                    <a:pt x="773" y="115"/>
                  </a:lnTo>
                  <a:lnTo>
                    <a:pt x="786" y="113"/>
                  </a:lnTo>
                  <a:lnTo>
                    <a:pt x="796" y="118"/>
                  </a:lnTo>
                  <a:lnTo>
                    <a:pt x="800" y="130"/>
                  </a:lnTo>
                  <a:lnTo>
                    <a:pt x="810" y="136"/>
                  </a:lnTo>
                  <a:lnTo>
                    <a:pt x="822" y="136"/>
                  </a:lnTo>
                  <a:lnTo>
                    <a:pt x="836" y="141"/>
                  </a:lnTo>
                  <a:lnTo>
                    <a:pt x="847" y="146"/>
                  </a:lnTo>
                  <a:lnTo>
                    <a:pt x="856" y="155"/>
                  </a:lnTo>
                  <a:lnTo>
                    <a:pt x="868" y="157"/>
                  </a:lnTo>
                  <a:lnTo>
                    <a:pt x="883" y="157"/>
                  </a:lnTo>
                  <a:lnTo>
                    <a:pt x="896" y="156"/>
                  </a:lnTo>
                  <a:lnTo>
                    <a:pt x="907" y="162"/>
                  </a:lnTo>
                  <a:lnTo>
                    <a:pt x="918" y="165"/>
                  </a:lnTo>
                  <a:lnTo>
                    <a:pt x="923" y="181"/>
                  </a:lnTo>
                  <a:lnTo>
                    <a:pt x="931" y="191"/>
                  </a:lnTo>
                  <a:lnTo>
                    <a:pt x="942" y="195"/>
                  </a:lnTo>
                  <a:lnTo>
                    <a:pt x="952" y="200"/>
                  </a:lnTo>
                  <a:lnTo>
                    <a:pt x="964" y="205"/>
                  </a:lnTo>
                  <a:lnTo>
                    <a:pt x="970" y="215"/>
                  </a:lnTo>
                  <a:lnTo>
                    <a:pt x="979" y="229"/>
                  </a:lnTo>
                  <a:lnTo>
                    <a:pt x="997" y="231"/>
                  </a:lnTo>
                  <a:lnTo>
                    <a:pt x="1028" y="229"/>
                  </a:lnTo>
                  <a:lnTo>
                    <a:pt x="1029" y="241"/>
                  </a:lnTo>
                  <a:lnTo>
                    <a:pt x="1029" y="252"/>
                  </a:lnTo>
                  <a:lnTo>
                    <a:pt x="1033" y="265"/>
                  </a:lnTo>
                  <a:lnTo>
                    <a:pt x="1029" y="276"/>
                  </a:lnTo>
                  <a:lnTo>
                    <a:pt x="1034" y="287"/>
                  </a:lnTo>
                  <a:lnTo>
                    <a:pt x="1034" y="299"/>
                  </a:lnTo>
                  <a:lnTo>
                    <a:pt x="1036" y="306"/>
                  </a:lnTo>
                  <a:lnTo>
                    <a:pt x="1033" y="317"/>
                  </a:lnTo>
                  <a:lnTo>
                    <a:pt x="1031" y="329"/>
                  </a:lnTo>
                  <a:lnTo>
                    <a:pt x="1027" y="341"/>
                  </a:lnTo>
                  <a:lnTo>
                    <a:pt x="1025" y="352"/>
                  </a:lnTo>
                  <a:lnTo>
                    <a:pt x="1022" y="367"/>
                  </a:lnTo>
                  <a:lnTo>
                    <a:pt x="1018" y="378"/>
                  </a:lnTo>
                  <a:lnTo>
                    <a:pt x="1004" y="385"/>
                  </a:lnTo>
                  <a:lnTo>
                    <a:pt x="1010" y="395"/>
                  </a:lnTo>
                  <a:lnTo>
                    <a:pt x="1001" y="401"/>
                  </a:lnTo>
                  <a:lnTo>
                    <a:pt x="993" y="410"/>
                  </a:lnTo>
                  <a:lnTo>
                    <a:pt x="991" y="429"/>
                  </a:lnTo>
                  <a:lnTo>
                    <a:pt x="992" y="442"/>
                  </a:lnTo>
                  <a:lnTo>
                    <a:pt x="998" y="454"/>
                  </a:lnTo>
                  <a:lnTo>
                    <a:pt x="1013" y="456"/>
                  </a:lnTo>
                  <a:lnTo>
                    <a:pt x="1016" y="459"/>
                  </a:lnTo>
                  <a:lnTo>
                    <a:pt x="997" y="479"/>
                  </a:lnTo>
                  <a:lnTo>
                    <a:pt x="1002" y="517"/>
                  </a:lnTo>
                  <a:lnTo>
                    <a:pt x="1012" y="552"/>
                  </a:lnTo>
                  <a:lnTo>
                    <a:pt x="1008" y="564"/>
                  </a:lnTo>
                  <a:lnTo>
                    <a:pt x="1009" y="567"/>
                  </a:lnTo>
                  <a:lnTo>
                    <a:pt x="1009" y="585"/>
                  </a:lnTo>
                  <a:lnTo>
                    <a:pt x="1010" y="598"/>
                  </a:lnTo>
                  <a:lnTo>
                    <a:pt x="1018" y="604"/>
                  </a:lnTo>
                  <a:lnTo>
                    <a:pt x="1029" y="605"/>
                  </a:lnTo>
                  <a:lnTo>
                    <a:pt x="1044" y="608"/>
                  </a:lnTo>
                  <a:lnTo>
                    <a:pt x="1057" y="610"/>
                  </a:lnTo>
                  <a:lnTo>
                    <a:pt x="1066" y="620"/>
                  </a:lnTo>
                  <a:lnTo>
                    <a:pt x="1070" y="631"/>
                  </a:lnTo>
                  <a:lnTo>
                    <a:pt x="1066" y="643"/>
                  </a:lnTo>
                  <a:lnTo>
                    <a:pt x="1037" y="687"/>
                  </a:lnTo>
                  <a:lnTo>
                    <a:pt x="1012" y="718"/>
                  </a:lnTo>
                  <a:lnTo>
                    <a:pt x="1027" y="738"/>
                  </a:lnTo>
                  <a:lnTo>
                    <a:pt x="1038" y="751"/>
                  </a:lnTo>
                  <a:lnTo>
                    <a:pt x="1042" y="763"/>
                  </a:lnTo>
                  <a:lnTo>
                    <a:pt x="1048" y="773"/>
                  </a:lnTo>
                  <a:lnTo>
                    <a:pt x="1054" y="784"/>
                  </a:lnTo>
                  <a:lnTo>
                    <a:pt x="1060" y="794"/>
                  </a:lnTo>
                  <a:lnTo>
                    <a:pt x="1067" y="804"/>
                  </a:lnTo>
                  <a:lnTo>
                    <a:pt x="1077" y="810"/>
                  </a:lnTo>
                  <a:lnTo>
                    <a:pt x="1088" y="814"/>
                  </a:lnTo>
                  <a:lnTo>
                    <a:pt x="1100" y="817"/>
                  </a:lnTo>
                  <a:lnTo>
                    <a:pt x="1109" y="825"/>
                  </a:lnTo>
                  <a:lnTo>
                    <a:pt x="1126" y="829"/>
                  </a:lnTo>
                  <a:lnTo>
                    <a:pt x="1125" y="846"/>
                  </a:lnTo>
                  <a:lnTo>
                    <a:pt x="1129" y="862"/>
                  </a:lnTo>
                  <a:lnTo>
                    <a:pt x="1130" y="880"/>
                  </a:lnTo>
                  <a:lnTo>
                    <a:pt x="1128" y="894"/>
                  </a:lnTo>
                  <a:lnTo>
                    <a:pt x="1134" y="904"/>
                  </a:lnTo>
                  <a:lnTo>
                    <a:pt x="1146" y="901"/>
                  </a:lnTo>
                  <a:lnTo>
                    <a:pt x="1157" y="905"/>
                  </a:lnTo>
                  <a:lnTo>
                    <a:pt x="1155" y="922"/>
                  </a:lnTo>
                  <a:lnTo>
                    <a:pt x="1151" y="933"/>
                  </a:lnTo>
                  <a:lnTo>
                    <a:pt x="1142" y="943"/>
                  </a:lnTo>
                  <a:lnTo>
                    <a:pt x="1130" y="942"/>
                  </a:lnTo>
                  <a:lnTo>
                    <a:pt x="1119" y="944"/>
                  </a:lnTo>
                  <a:lnTo>
                    <a:pt x="1108" y="947"/>
                  </a:lnTo>
                  <a:lnTo>
                    <a:pt x="1097" y="951"/>
                  </a:lnTo>
                  <a:lnTo>
                    <a:pt x="1091" y="961"/>
                  </a:lnTo>
                  <a:lnTo>
                    <a:pt x="1077" y="968"/>
                  </a:lnTo>
                  <a:lnTo>
                    <a:pt x="1066" y="994"/>
                  </a:lnTo>
                  <a:lnTo>
                    <a:pt x="1061" y="1006"/>
                  </a:lnTo>
                  <a:lnTo>
                    <a:pt x="1059" y="1020"/>
                  </a:lnTo>
                  <a:lnTo>
                    <a:pt x="1059" y="1032"/>
                  </a:lnTo>
                  <a:lnTo>
                    <a:pt x="1056" y="1042"/>
                  </a:lnTo>
                  <a:lnTo>
                    <a:pt x="1046" y="1048"/>
                  </a:lnTo>
                  <a:lnTo>
                    <a:pt x="1034" y="1047"/>
                  </a:lnTo>
                  <a:lnTo>
                    <a:pt x="1023" y="1041"/>
                  </a:lnTo>
                  <a:lnTo>
                    <a:pt x="1010" y="1038"/>
                  </a:lnTo>
                  <a:lnTo>
                    <a:pt x="998" y="1036"/>
                  </a:lnTo>
                  <a:lnTo>
                    <a:pt x="993" y="1025"/>
                  </a:lnTo>
                  <a:lnTo>
                    <a:pt x="983" y="1030"/>
                  </a:lnTo>
                  <a:lnTo>
                    <a:pt x="971" y="1029"/>
                  </a:lnTo>
                  <a:lnTo>
                    <a:pt x="960" y="1029"/>
                  </a:lnTo>
                  <a:lnTo>
                    <a:pt x="945" y="1027"/>
                  </a:lnTo>
                  <a:lnTo>
                    <a:pt x="933" y="1028"/>
                  </a:lnTo>
                  <a:lnTo>
                    <a:pt x="923" y="1023"/>
                  </a:lnTo>
                  <a:lnTo>
                    <a:pt x="912" y="1019"/>
                  </a:lnTo>
                  <a:lnTo>
                    <a:pt x="911" y="1019"/>
                  </a:lnTo>
                  <a:lnTo>
                    <a:pt x="901" y="1027"/>
                  </a:lnTo>
                  <a:lnTo>
                    <a:pt x="892" y="1019"/>
                  </a:lnTo>
                  <a:lnTo>
                    <a:pt x="881" y="1016"/>
                  </a:lnTo>
                  <a:lnTo>
                    <a:pt x="870" y="1013"/>
                  </a:lnTo>
                  <a:lnTo>
                    <a:pt x="859" y="1013"/>
                  </a:lnTo>
                  <a:lnTo>
                    <a:pt x="848" y="1015"/>
                  </a:lnTo>
                  <a:lnTo>
                    <a:pt x="838" y="1010"/>
                  </a:lnTo>
                  <a:lnTo>
                    <a:pt x="824" y="1011"/>
                  </a:lnTo>
                  <a:lnTo>
                    <a:pt x="816" y="1004"/>
                  </a:lnTo>
                  <a:lnTo>
                    <a:pt x="805" y="1003"/>
                  </a:lnTo>
                  <a:lnTo>
                    <a:pt x="795" y="993"/>
                  </a:lnTo>
                  <a:lnTo>
                    <a:pt x="790" y="983"/>
                  </a:lnTo>
                  <a:lnTo>
                    <a:pt x="787" y="970"/>
                  </a:lnTo>
                  <a:lnTo>
                    <a:pt x="782" y="956"/>
                  </a:lnTo>
                  <a:lnTo>
                    <a:pt x="783" y="944"/>
                  </a:lnTo>
                  <a:lnTo>
                    <a:pt x="780" y="933"/>
                  </a:lnTo>
                  <a:lnTo>
                    <a:pt x="775" y="923"/>
                  </a:lnTo>
                  <a:lnTo>
                    <a:pt x="769" y="912"/>
                  </a:lnTo>
                  <a:lnTo>
                    <a:pt x="759" y="907"/>
                  </a:lnTo>
                  <a:lnTo>
                    <a:pt x="747" y="906"/>
                  </a:lnTo>
                  <a:lnTo>
                    <a:pt x="735" y="905"/>
                  </a:lnTo>
                  <a:lnTo>
                    <a:pt x="723" y="909"/>
                  </a:lnTo>
                  <a:lnTo>
                    <a:pt x="713" y="916"/>
                  </a:lnTo>
                  <a:lnTo>
                    <a:pt x="702" y="919"/>
                  </a:lnTo>
                  <a:lnTo>
                    <a:pt x="693" y="925"/>
                  </a:lnTo>
                  <a:lnTo>
                    <a:pt x="686" y="934"/>
                  </a:lnTo>
                  <a:lnTo>
                    <a:pt x="673" y="932"/>
                  </a:lnTo>
                  <a:lnTo>
                    <a:pt x="664" y="938"/>
                  </a:lnTo>
                  <a:lnTo>
                    <a:pt x="655" y="945"/>
                  </a:lnTo>
                  <a:lnTo>
                    <a:pt x="646" y="952"/>
                  </a:lnTo>
                  <a:lnTo>
                    <a:pt x="634" y="951"/>
                  </a:lnTo>
                  <a:lnTo>
                    <a:pt x="622" y="945"/>
                  </a:lnTo>
                  <a:lnTo>
                    <a:pt x="615" y="936"/>
                  </a:lnTo>
                  <a:lnTo>
                    <a:pt x="604" y="937"/>
                  </a:lnTo>
                  <a:lnTo>
                    <a:pt x="591" y="936"/>
                  </a:lnTo>
                  <a:lnTo>
                    <a:pt x="579" y="935"/>
                  </a:lnTo>
                  <a:lnTo>
                    <a:pt x="569" y="929"/>
                  </a:lnTo>
                  <a:lnTo>
                    <a:pt x="563" y="918"/>
                  </a:lnTo>
                  <a:lnTo>
                    <a:pt x="552" y="914"/>
                  </a:lnTo>
                  <a:lnTo>
                    <a:pt x="541" y="910"/>
                  </a:lnTo>
                  <a:lnTo>
                    <a:pt x="528" y="904"/>
                  </a:lnTo>
                  <a:lnTo>
                    <a:pt x="520" y="898"/>
                  </a:lnTo>
                  <a:lnTo>
                    <a:pt x="518" y="886"/>
                  </a:lnTo>
                  <a:lnTo>
                    <a:pt x="509" y="876"/>
                  </a:lnTo>
                  <a:lnTo>
                    <a:pt x="499" y="871"/>
                  </a:lnTo>
                  <a:lnTo>
                    <a:pt x="487" y="866"/>
                  </a:lnTo>
                  <a:lnTo>
                    <a:pt x="477" y="859"/>
                  </a:lnTo>
                  <a:lnTo>
                    <a:pt x="466" y="859"/>
                  </a:lnTo>
                  <a:lnTo>
                    <a:pt x="455" y="859"/>
                  </a:lnTo>
                  <a:lnTo>
                    <a:pt x="445" y="852"/>
                  </a:lnTo>
                  <a:lnTo>
                    <a:pt x="438" y="843"/>
                  </a:lnTo>
                  <a:lnTo>
                    <a:pt x="433" y="829"/>
                  </a:lnTo>
                  <a:lnTo>
                    <a:pt x="427" y="819"/>
                  </a:lnTo>
                  <a:lnTo>
                    <a:pt x="423" y="808"/>
                  </a:lnTo>
                  <a:lnTo>
                    <a:pt x="421" y="796"/>
                  </a:lnTo>
                  <a:lnTo>
                    <a:pt x="411" y="791"/>
                  </a:lnTo>
                  <a:lnTo>
                    <a:pt x="408" y="779"/>
                  </a:lnTo>
                  <a:lnTo>
                    <a:pt x="401" y="770"/>
                  </a:lnTo>
                  <a:lnTo>
                    <a:pt x="400" y="758"/>
                  </a:lnTo>
                  <a:lnTo>
                    <a:pt x="396" y="747"/>
                  </a:lnTo>
                  <a:lnTo>
                    <a:pt x="388" y="738"/>
                  </a:lnTo>
                  <a:lnTo>
                    <a:pt x="380" y="730"/>
                  </a:lnTo>
                  <a:lnTo>
                    <a:pt x="374" y="720"/>
                  </a:lnTo>
                  <a:lnTo>
                    <a:pt x="366" y="712"/>
                  </a:lnTo>
                  <a:lnTo>
                    <a:pt x="365" y="700"/>
                  </a:lnTo>
                  <a:lnTo>
                    <a:pt x="360" y="693"/>
                  </a:lnTo>
                  <a:lnTo>
                    <a:pt x="349" y="697"/>
                  </a:lnTo>
                  <a:close/>
                  <a:moveTo>
                    <a:pt x="675" y="949"/>
                  </a:moveTo>
                  <a:lnTo>
                    <a:pt x="683" y="940"/>
                  </a:lnTo>
                  <a:lnTo>
                    <a:pt x="694" y="936"/>
                  </a:lnTo>
                  <a:lnTo>
                    <a:pt x="704" y="931"/>
                  </a:lnTo>
                  <a:lnTo>
                    <a:pt x="714" y="924"/>
                  </a:lnTo>
                  <a:lnTo>
                    <a:pt x="724" y="919"/>
                  </a:lnTo>
                  <a:lnTo>
                    <a:pt x="735" y="920"/>
                  </a:lnTo>
                  <a:lnTo>
                    <a:pt x="726" y="929"/>
                  </a:lnTo>
                  <a:lnTo>
                    <a:pt x="717" y="936"/>
                  </a:lnTo>
                  <a:lnTo>
                    <a:pt x="705" y="939"/>
                  </a:lnTo>
                  <a:lnTo>
                    <a:pt x="694" y="942"/>
                  </a:lnTo>
                  <a:lnTo>
                    <a:pt x="682" y="947"/>
                  </a:lnTo>
                  <a:lnTo>
                    <a:pt x="675" y="94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2" name="Freeform 2982"/>
            <p:cNvSpPr>
              <a:spLocks noEditPoints="1"/>
            </p:cNvSpPr>
            <p:nvPr/>
          </p:nvSpPr>
          <p:spPr bwMode="auto">
            <a:xfrm>
              <a:off x="5326063" y="3114676"/>
              <a:ext cx="209550" cy="214313"/>
            </a:xfrm>
            <a:custGeom>
              <a:avLst/>
              <a:gdLst>
                <a:gd name="T0" fmla="*/ 31 w 582"/>
                <a:gd name="T1" fmla="*/ 375 h 595"/>
                <a:gd name="T2" fmla="*/ 40 w 582"/>
                <a:gd name="T3" fmla="*/ 269 h 595"/>
                <a:gd name="T4" fmla="*/ 108 w 582"/>
                <a:gd name="T5" fmla="*/ 230 h 595"/>
                <a:gd name="T6" fmla="*/ 146 w 582"/>
                <a:gd name="T7" fmla="*/ 185 h 595"/>
                <a:gd name="T8" fmla="*/ 148 w 582"/>
                <a:gd name="T9" fmla="*/ 146 h 595"/>
                <a:gd name="T10" fmla="*/ 155 w 582"/>
                <a:gd name="T11" fmla="*/ 113 h 595"/>
                <a:gd name="T12" fmla="*/ 157 w 582"/>
                <a:gd name="T13" fmla="*/ 63 h 595"/>
                <a:gd name="T14" fmla="*/ 198 w 582"/>
                <a:gd name="T15" fmla="*/ 41 h 595"/>
                <a:gd name="T16" fmla="*/ 217 w 582"/>
                <a:gd name="T17" fmla="*/ 19 h 595"/>
                <a:gd name="T18" fmla="*/ 240 w 582"/>
                <a:gd name="T19" fmla="*/ 0 h 595"/>
                <a:gd name="T20" fmla="*/ 273 w 582"/>
                <a:gd name="T21" fmla="*/ 4 h 595"/>
                <a:gd name="T22" fmla="*/ 294 w 582"/>
                <a:gd name="T23" fmla="*/ 11 h 595"/>
                <a:gd name="T24" fmla="*/ 315 w 582"/>
                <a:gd name="T25" fmla="*/ 4 h 595"/>
                <a:gd name="T26" fmla="*/ 332 w 582"/>
                <a:gd name="T27" fmla="*/ 29 h 595"/>
                <a:gd name="T28" fmla="*/ 361 w 582"/>
                <a:gd name="T29" fmla="*/ 17 h 595"/>
                <a:gd name="T30" fmla="*/ 374 w 582"/>
                <a:gd name="T31" fmla="*/ 47 h 595"/>
                <a:gd name="T32" fmla="*/ 373 w 582"/>
                <a:gd name="T33" fmla="*/ 62 h 595"/>
                <a:gd name="T34" fmla="*/ 394 w 582"/>
                <a:gd name="T35" fmla="*/ 92 h 595"/>
                <a:gd name="T36" fmla="*/ 419 w 582"/>
                <a:gd name="T37" fmla="*/ 115 h 595"/>
                <a:gd name="T38" fmla="*/ 453 w 582"/>
                <a:gd name="T39" fmla="*/ 115 h 595"/>
                <a:gd name="T40" fmla="*/ 433 w 582"/>
                <a:gd name="T41" fmla="*/ 137 h 595"/>
                <a:gd name="T42" fmla="*/ 445 w 582"/>
                <a:gd name="T43" fmla="*/ 160 h 595"/>
                <a:gd name="T44" fmla="*/ 420 w 582"/>
                <a:gd name="T45" fmla="*/ 182 h 595"/>
                <a:gd name="T46" fmla="*/ 406 w 582"/>
                <a:gd name="T47" fmla="*/ 204 h 595"/>
                <a:gd name="T48" fmla="*/ 407 w 582"/>
                <a:gd name="T49" fmla="*/ 236 h 595"/>
                <a:gd name="T50" fmla="*/ 413 w 582"/>
                <a:gd name="T51" fmla="*/ 269 h 595"/>
                <a:gd name="T52" fmla="*/ 432 w 582"/>
                <a:gd name="T53" fmla="*/ 283 h 595"/>
                <a:gd name="T54" fmla="*/ 441 w 582"/>
                <a:gd name="T55" fmla="*/ 317 h 595"/>
                <a:gd name="T56" fmla="*/ 465 w 582"/>
                <a:gd name="T57" fmla="*/ 328 h 595"/>
                <a:gd name="T58" fmla="*/ 490 w 582"/>
                <a:gd name="T59" fmla="*/ 348 h 595"/>
                <a:gd name="T60" fmla="*/ 518 w 582"/>
                <a:gd name="T61" fmla="*/ 365 h 595"/>
                <a:gd name="T62" fmla="*/ 537 w 582"/>
                <a:gd name="T63" fmla="*/ 396 h 595"/>
                <a:gd name="T64" fmla="*/ 535 w 582"/>
                <a:gd name="T65" fmla="*/ 444 h 595"/>
                <a:gd name="T66" fmla="*/ 555 w 582"/>
                <a:gd name="T67" fmla="*/ 498 h 595"/>
                <a:gd name="T68" fmla="*/ 578 w 582"/>
                <a:gd name="T69" fmla="*/ 526 h 595"/>
                <a:gd name="T70" fmla="*/ 558 w 582"/>
                <a:gd name="T71" fmla="*/ 529 h 595"/>
                <a:gd name="T72" fmla="*/ 514 w 582"/>
                <a:gd name="T73" fmla="*/ 526 h 595"/>
                <a:gd name="T74" fmla="*/ 491 w 582"/>
                <a:gd name="T75" fmla="*/ 559 h 595"/>
                <a:gd name="T76" fmla="*/ 466 w 582"/>
                <a:gd name="T77" fmla="*/ 595 h 595"/>
                <a:gd name="T78" fmla="*/ 288 w 582"/>
                <a:gd name="T79" fmla="*/ 560 h 595"/>
                <a:gd name="T80" fmla="*/ 256 w 582"/>
                <a:gd name="T81" fmla="*/ 503 h 595"/>
                <a:gd name="T82" fmla="*/ 132 w 582"/>
                <a:gd name="T83" fmla="*/ 418 h 595"/>
                <a:gd name="T84" fmla="*/ 561 w 582"/>
                <a:gd name="T85" fmla="*/ 534 h 595"/>
                <a:gd name="T86" fmla="*/ 566 w 582"/>
                <a:gd name="T87" fmla="*/ 562 h 595"/>
                <a:gd name="T88" fmla="*/ 561 w 582"/>
                <a:gd name="T89" fmla="*/ 534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2" h="595">
                  <a:moveTo>
                    <a:pt x="73" y="387"/>
                  </a:moveTo>
                  <a:lnTo>
                    <a:pt x="57" y="382"/>
                  </a:lnTo>
                  <a:lnTo>
                    <a:pt x="31" y="375"/>
                  </a:lnTo>
                  <a:lnTo>
                    <a:pt x="13" y="328"/>
                  </a:lnTo>
                  <a:lnTo>
                    <a:pt x="0" y="292"/>
                  </a:lnTo>
                  <a:lnTo>
                    <a:pt x="40" y="269"/>
                  </a:lnTo>
                  <a:lnTo>
                    <a:pt x="72" y="250"/>
                  </a:lnTo>
                  <a:lnTo>
                    <a:pt x="85" y="243"/>
                  </a:lnTo>
                  <a:lnTo>
                    <a:pt x="108" y="230"/>
                  </a:lnTo>
                  <a:lnTo>
                    <a:pt x="131" y="218"/>
                  </a:lnTo>
                  <a:lnTo>
                    <a:pt x="140" y="199"/>
                  </a:lnTo>
                  <a:lnTo>
                    <a:pt x="146" y="185"/>
                  </a:lnTo>
                  <a:lnTo>
                    <a:pt x="145" y="165"/>
                  </a:lnTo>
                  <a:lnTo>
                    <a:pt x="145" y="160"/>
                  </a:lnTo>
                  <a:lnTo>
                    <a:pt x="148" y="146"/>
                  </a:lnTo>
                  <a:lnTo>
                    <a:pt x="154" y="131"/>
                  </a:lnTo>
                  <a:lnTo>
                    <a:pt x="156" y="128"/>
                  </a:lnTo>
                  <a:lnTo>
                    <a:pt x="155" y="113"/>
                  </a:lnTo>
                  <a:lnTo>
                    <a:pt x="148" y="95"/>
                  </a:lnTo>
                  <a:lnTo>
                    <a:pt x="150" y="75"/>
                  </a:lnTo>
                  <a:lnTo>
                    <a:pt x="157" y="63"/>
                  </a:lnTo>
                  <a:lnTo>
                    <a:pt x="174" y="60"/>
                  </a:lnTo>
                  <a:lnTo>
                    <a:pt x="188" y="52"/>
                  </a:lnTo>
                  <a:lnTo>
                    <a:pt x="198" y="41"/>
                  </a:lnTo>
                  <a:lnTo>
                    <a:pt x="207" y="31"/>
                  </a:lnTo>
                  <a:lnTo>
                    <a:pt x="214" y="20"/>
                  </a:lnTo>
                  <a:lnTo>
                    <a:pt x="217" y="19"/>
                  </a:lnTo>
                  <a:lnTo>
                    <a:pt x="224" y="17"/>
                  </a:lnTo>
                  <a:lnTo>
                    <a:pt x="232" y="8"/>
                  </a:lnTo>
                  <a:lnTo>
                    <a:pt x="240" y="0"/>
                  </a:lnTo>
                  <a:lnTo>
                    <a:pt x="251" y="4"/>
                  </a:lnTo>
                  <a:lnTo>
                    <a:pt x="262" y="1"/>
                  </a:lnTo>
                  <a:lnTo>
                    <a:pt x="273" y="4"/>
                  </a:lnTo>
                  <a:lnTo>
                    <a:pt x="273" y="4"/>
                  </a:lnTo>
                  <a:lnTo>
                    <a:pt x="283" y="10"/>
                  </a:lnTo>
                  <a:lnTo>
                    <a:pt x="294" y="11"/>
                  </a:lnTo>
                  <a:lnTo>
                    <a:pt x="306" y="11"/>
                  </a:lnTo>
                  <a:lnTo>
                    <a:pt x="314" y="4"/>
                  </a:lnTo>
                  <a:lnTo>
                    <a:pt x="315" y="4"/>
                  </a:lnTo>
                  <a:lnTo>
                    <a:pt x="326" y="7"/>
                  </a:lnTo>
                  <a:lnTo>
                    <a:pt x="324" y="20"/>
                  </a:lnTo>
                  <a:lnTo>
                    <a:pt x="332" y="29"/>
                  </a:lnTo>
                  <a:lnTo>
                    <a:pt x="341" y="22"/>
                  </a:lnTo>
                  <a:lnTo>
                    <a:pt x="350" y="14"/>
                  </a:lnTo>
                  <a:lnTo>
                    <a:pt x="361" y="17"/>
                  </a:lnTo>
                  <a:lnTo>
                    <a:pt x="368" y="27"/>
                  </a:lnTo>
                  <a:lnTo>
                    <a:pt x="365" y="38"/>
                  </a:lnTo>
                  <a:lnTo>
                    <a:pt x="374" y="47"/>
                  </a:lnTo>
                  <a:lnTo>
                    <a:pt x="376" y="59"/>
                  </a:lnTo>
                  <a:lnTo>
                    <a:pt x="373" y="61"/>
                  </a:lnTo>
                  <a:lnTo>
                    <a:pt x="373" y="62"/>
                  </a:lnTo>
                  <a:lnTo>
                    <a:pt x="380" y="71"/>
                  </a:lnTo>
                  <a:lnTo>
                    <a:pt x="389" y="79"/>
                  </a:lnTo>
                  <a:lnTo>
                    <a:pt x="394" y="92"/>
                  </a:lnTo>
                  <a:lnTo>
                    <a:pt x="400" y="102"/>
                  </a:lnTo>
                  <a:lnTo>
                    <a:pt x="411" y="106"/>
                  </a:lnTo>
                  <a:lnTo>
                    <a:pt x="419" y="115"/>
                  </a:lnTo>
                  <a:lnTo>
                    <a:pt x="430" y="113"/>
                  </a:lnTo>
                  <a:lnTo>
                    <a:pt x="441" y="115"/>
                  </a:lnTo>
                  <a:lnTo>
                    <a:pt x="453" y="115"/>
                  </a:lnTo>
                  <a:lnTo>
                    <a:pt x="445" y="122"/>
                  </a:lnTo>
                  <a:lnTo>
                    <a:pt x="433" y="125"/>
                  </a:lnTo>
                  <a:lnTo>
                    <a:pt x="433" y="137"/>
                  </a:lnTo>
                  <a:lnTo>
                    <a:pt x="437" y="148"/>
                  </a:lnTo>
                  <a:lnTo>
                    <a:pt x="442" y="158"/>
                  </a:lnTo>
                  <a:lnTo>
                    <a:pt x="445" y="160"/>
                  </a:lnTo>
                  <a:lnTo>
                    <a:pt x="437" y="169"/>
                  </a:lnTo>
                  <a:lnTo>
                    <a:pt x="427" y="176"/>
                  </a:lnTo>
                  <a:lnTo>
                    <a:pt x="420" y="182"/>
                  </a:lnTo>
                  <a:lnTo>
                    <a:pt x="414" y="192"/>
                  </a:lnTo>
                  <a:lnTo>
                    <a:pt x="417" y="205"/>
                  </a:lnTo>
                  <a:lnTo>
                    <a:pt x="406" y="204"/>
                  </a:lnTo>
                  <a:lnTo>
                    <a:pt x="400" y="214"/>
                  </a:lnTo>
                  <a:lnTo>
                    <a:pt x="407" y="223"/>
                  </a:lnTo>
                  <a:lnTo>
                    <a:pt x="407" y="236"/>
                  </a:lnTo>
                  <a:lnTo>
                    <a:pt x="401" y="246"/>
                  </a:lnTo>
                  <a:lnTo>
                    <a:pt x="408" y="258"/>
                  </a:lnTo>
                  <a:lnTo>
                    <a:pt x="413" y="269"/>
                  </a:lnTo>
                  <a:lnTo>
                    <a:pt x="423" y="274"/>
                  </a:lnTo>
                  <a:lnTo>
                    <a:pt x="427" y="274"/>
                  </a:lnTo>
                  <a:lnTo>
                    <a:pt x="432" y="283"/>
                  </a:lnTo>
                  <a:lnTo>
                    <a:pt x="438" y="294"/>
                  </a:lnTo>
                  <a:lnTo>
                    <a:pt x="444" y="305"/>
                  </a:lnTo>
                  <a:lnTo>
                    <a:pt x="441" y="317"/>
                  </a:lnTo>
                  <a:lnTo>
                    <a:pt x="452" y="322"/>
                  </a:lnTo>
                  <a:lnTo>
                    <a:pt x="463" y="326"/>
                  </a:lnTo>
                  <a:lnTo>
                    <a:pt x="465" y="328"/>
                  </a:lnTo>
                  <a:lnTo>
                    <a:pt x="471" y="332"/>
                  </a:lnTo>
                  <a:lnTo>
                    <a:pt x="480" y="339"/>
                  </a:lnTo>
                  <a:lnTo>
                    <a:pt x="490" y="348"/>
                  </a:lnTo>
                  <a:lnTo>
                    <a:pt x="499" y="357"/>
                  </a:lnTo>
                  <a:lnTo>
                    <a:pt x="510" y="355"/>
                  </a:lnTo>
                  <a:lnTo>
                    <a:pt x="518" y="365"/>
                  </a:lnTo>
                  <a:lnTo>
                    <a:pt x="526" y="374"/>
                  </a:lnTo>
                  <a:lnTo>
                    <a:pt x="532" y="385"/>
                  </a:lnTo>
                  <a:lnTo>
                    <a:pt x="537" y="396"/>
                  </a:lnTo>
                  <a:lnTo>
                    <a:pt x="545" y="405"/>
                  </a:lnTo>
                  <a:lnTo>
                    <a:pt x="535" y="433"/>
                  </a:lnTo>
                  <a:lnTo>
                    <a:pt x="535" y="444"/>
                  </a:lnTo>
                  <a:lnTo>
                    <a:pt x="535" y="462"/>
                  </a:lnTo>
                  <a:lnTo>
                    <a:pt x="555" y="462"/>
                  </a:lnTo>
                  <a:lnTo>
                    <a:pt x="555" y="498"/>
                  </a:lnTo>
                  <a:lnTo>
                    <a:pt x="564" y="506"/>
                  </a:lnTo>
                  <a:lnTo>
                    <a:pt x="574" y="515"/>
                  </a:lnTo>
                  <a:lnTo>
                    <a:pt x="578" y="526"/>
                  </a:lnTo>
                  <a:lnTo>
                    <a:pt x="582" y="534"/>
                  </a:lnTo>
                  <a:lnTo>
                    <a:pt x="569" y="533"/>
                  </a:lnTo>
                  <a:lnTo>
                    <a:pt x="558" y="529"/>
                  </a:lnTo>
                  <a:lnTo>
                    <a:pt x="550" y="531"/>
                  </a:lnTo>
                  <a:lnTo>
                    <a:pt x="535" y="525"/>
                  </a:lnTo>
                  <a:lnTo>
                    <a:pt x="514" y="526"/>
                  </a:lnTo>
                  <a:lnTo>
                    <a:pt x="503" y="530"/>
                  </a:lnTo>
                  <a:lnTo>
                    <a:pt x="496" y="546"/>
                  </a:lnTo>
                  <a:lnTo>
                    <a:pt x="491" y="559"/>
                  </a:lnTo>
                  <a:lnTo>
                    <a:pt x="485" y="570"/>
                  </a:lnTo>
                  <a:lnTo>
                    <a:pt x="471" y="590"/>
                  </a:lnTo>
                  <a:lnTo>
                    <a:pt x="466" y="595"/>
                  </a:lnTo>
                  <a:lnTo>
                    <a:pt x="355" y="588"/>
                  </a:lnTo>
                  <a:lnTo>
                    <a:pt x="294" y="562"/>
                  </a:lnTo>
                  <a:lnTo>
                    <a:pt x="288" y="560"/>
                  </a:lnTo>
                  <a:lnTo>
                    <a:pt x="289" y="525"/>
                  </a:lnTo>
                  <a:lnTo>
                    <a:pt x="292" y="506"/>
                  </a:lnTo>
                  <a:lnTo>
                    <a:pt x="256" y="503"/>
                  </a:lnTo>
                  <a:lnTo>
                    <a:pt x="251" y="481"/>
                  </a:lnTo>
                  <a:lnTo>
                    <a:pt x="200" y="456"/>
                  </a:lnTo>
                  <a:lnTo>
                    <a:pt x="132" y="418"/>
                  </a:lnTo>
                  <a:lnTo>
                    <a:pt x="80" y="391"/>
                  </a:lnTo>
                  <a:lnTo>
                    <a:pt x="73" y="387"/>
                  </a:lnTo>
                  <a:close/>
                  <a:moveTo>
                    <a:pt x="561" y="534"/>
                  </a:moveTo>
                  <a:lnTo>
                    <a:pt x="570" y="540"/>
                  </a:lnTo>
                  <a:lnTo>
                    <a:pt x="575" y="553"/>
                  </a:lnTo>
                  <a:lnTo>
                    <a:pt x="566" y="562"/>
                  </a:lnTo>
                  <a:lnTo>
                    <a:pt x="560" y="552"/>
                  </a:lnTo>
                  <a:lnTo>
                    <a:pt x="562" y="541"/>
                  </a:lnTo>
                  <a:lnTo>
                    <a:pt x="561" y="53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3" name="Freeform 2983"/>
            <p:cNvSpPr>
              <a:spLocks noEditPoints="1"/>
            </p:cNvSpPr>
            <p:nvPr/>
          </p:nvSpPr>
          <p:spPr bwMode="auto">
            <a:xfrm>
              <a:off x="4781551" y="2862263"/>
              <a:ext cx="123825" cy="115888"/>
            </a:xfrm>
            <a:custGeom>
              <a:avLst/>
              <a:gdLst>
                <a:gd name="T0" fmla="*/ 227 w 346"/>
                <a:gd name="T1" fmla="*/ 269 h 324"/>
                <a:gd name="T2" fmla="*/ 191 w 346"/>
                <a:gd name="T3" fmla="*/ 245 h 324"/>
                <a:gd name="T4" fmla="*/ 149 w 346"/>
                <a:gd name="T5" fmla="*/ 240 h 324"/>
                <a:gd name="T6" fmla="*/ 139 w 346"/>
                <a:gd name="T7" fmla="*/ 217 h 324"/>
                <a:gd name="T8" fmla="*/ 102 w 346"/>
                <a:gd name="T9" fmla="*/ 192 h 324"/>
                <a:gd name="T10" fmla="*/ 78 w 346"/>
                <a:gd name="T11" fmla="*/ 154 h 324"/>
                <a:gd name="T12" fmla="*/ 116 w 346"/>
                <a:gd name="T13" fmla="*/ 180 h 324"/>
                <a:gd name="T14" fmla="*/ 99 w 346"/>
                <a:gd name="T15" fmla="*/ 165 h 324"/>
                <a:gd name="T16" fmla="*/ 83 w 346"/>
                <a:gd name="T17" fmla="*/ 124 h 324"/>
                <a:gd name="T18" fmla="*/ 62 w 346"/>
                <a:gd name="T19" fmla="*/ 120 h 324"/>
                <a:gd name="T20" fmla="*/ 43 w 346"/>
                <a:gd name="T21" fmla="*/ 105 h 324"/>
                <a:gd name="T22" fmla="*/ 18 w 346"/>
                <a:gd name="T23" fmla="*/ 133 h 324"/>
                <a:gd name="T24" fmla="*/ 0 w 346"/>
                <a:gd name="T25" fmla="*/ 90 h 324"/>
                <a:gd name="T26" fmla="*/ 30 w 346"/>
                <a:gd name="T27" fmla="*/ 81 h 324"/>
                <a:gd name="T28" fmla="*/ 73 w 346"/>
                <a:gd name="T29" fmla="*/ 77 h 324"/>
                <a:gd name="T30" fmla="*/ 95 w 346"/>
                <a:gd name="T31" fmla="*/ 85 h 324"/>
                <a:gd name="T32" fmla="*/ 112 w 346"/>
                <a:gd name="T33" fmla="*/ 59 h 324"/>
                <a:gd name="T34" fmla="*/ 132 w 346"/>
                <a:gd name="T35" fmla="*/ 37 h 324"/>
                <a:gd name="T36" fmla="*/ 135 w 346"/>
                <a:gd name="T37" fmla="*/ 24 h 324"/>
                <a:gd name="T38" fmla="*/ 147 w 346"/>
                <a:gd name="T39" fmla="*/ 16 h 324"/>
                <a:gd name="T40" fmla="*/ 166 w 346"/>
                <a:gd name="T41" fmla="*/ 5 h 324"/>
                <a:gd name="T42" fmla="*/ 184 w 346"/>
                <a:gd name="T43" fmla="*/ 4 h 324"/>
                <a:gd name="T44" fmla="*/ 219 w 346"/>
                <a:gd name="T45" fmla="*/ 31 h 324"/>
                <a:gd name="T46" fmla="*/ 249 w 346"/>
                <a:gd name="T47" fmla="*/ 54 h 324"/>
                <a:gd name="T48" fmla="*/ 293 w 346"/>
                <a:gd name="T49" fmla="*/ 61 h 324"/>
                <a:gd name="T50" fmla="*/ 322 w 346"/>
                <a:gd name="T51" fmla="*/ 61 h 324"/>
                <a:gd name="T52" fmla="*/ 336 w 346"/>
                <a:gd name="T53" fmla="*/ 98 h 324"/>
                <a:gd name="T54" fmla="*/ 328 w 346"/>
                <a:gd name="T55" fmla="*/ 133 h 324"/>
                <a:gd name="T56" fmla="*/ 292 w 346"/>
                <a:gd name="T57" fmla="*/ 113 h 324"/>
                <a:gd name="T58" fmla="*/ 251 w 346"/>
                <a:gd name="T59" fmla="*/ 112 h 324"/>
                <a:gd name="T60" fmla="*/ 208 w 346"/>
                <a:gd name="T61" fmla="*/ 104 h 324"/>
                <a:gd name="T62" fmla="*/ 164 w 346"/>
                <a:gd name="T63" fmla="*/ 121 h 324"/>
                <a:gd name="T64" fmla="*/ 133 w 346"/>
                <a:gd name="T65" fmla="*/ 116 h 324"/>
                <a:gd name="T66" fmla="*/ 154 w 346"/>
                <a:gd name="T67" fmla="*/ 159 h 324"/>
                <a:gd name="T68" fmla="*/ 179 w 346"/>
                <a:gd name="T69" fmla="*/ 200 h 324"/>
                <a:gd name="T70" fmla="*/ 214 w 346"/>
                <a:gd name="T71" fmla="*/ 237 h 324"/>
                <a:gd name="T72" fmla="*/ 243 w 346"/>
                <a:gd name="T73" fmla="*/ 270 h 324"/>
                <a:gd name="T74" fmla="*/ 49 w 346"/>
                <a:gd name="T75" fmla="*/ 144 h 324"/>
                <a:gd name="T76" fmla="*/ 52 w 346"/>
                <a:gd name="T77" fmla="*/ 120 h 324"/>
                <a:gd name="T78" fmla="*/ 51 w 346"/>
                <a:gd name="T79" fmla="*/ 122 h 324"/>
                <a:gd name="T80" fmla="*/ 74 w 346"/>
                <a:gd name="T81" fmla="*/ 134 h 324"/>
                <a:gd name="T82" fmla="*/ 71 w 346"/>
                <a:gd name="T83" fmla="*/ 143 h 324"/>
                <a:gd name="T84" fmla="*/ 115 w 346"/>
                <a:gd name="T85" fmla="*/ 208 h 324"/>
                <a:gd name="T86" fmla="*/ 95 w 346"/>
                <a:gd name="T87" fmla="*/ 202 h 324"/>
                <a:gd name="T88" fmla="*/ 110 w 346"/>
                <a:gd name="T89" fmla="*/ 217 h 324"/>
                <a:gd name="T90" fmla="*/ 104 w 346"/>
                <a:gd name="T91" fmla="*/ 214 h 324"/>
                <a:gd name="T92" fmla="*/ 164 w 346"/>
                <a:gd name="T93" fmla="*/ 254 h 324"/>
                <a:gd name="T94" fmla="*/ 195 w 346"/>
                <a:gd name="T95" fmla="*/ 251 h 324"/>
                <a:gd name="T96" fmla="*/ 171 w 346"/>
                <a:gd name="T97" fmla="*/ 263 h 324"/>
                <a:gd name="T98" fmla="*/ 215 w 346"/>
                <a:gd name="T99" fmla="*/ 268 h 324"/>
                <a:gd name="T100" fmla="*/ 171 w 346"/>
                <a:gd name="T101" fmla="*/ 263 h 324"/>
                <a:gd name="T102" fmla="*/ 160 w 346"/>
                <a:gd name="T103" fmla="*/ 281 h 324"/>
                <a:gd name="T104" fmla="*/ 243 w 346"/>
                <a:gd name="T105" fmla="*/ 298 h 324"/>
                <a:gd name="T106" fmla="*/ 232 w 346"/>
                <a:gd name="T107" fmla="*/ 294 h 324"/>
                <a:gd name="T108" fmla="*/ 199 w 346"/>
                <a:gd name="T109" fmla="*/ 282 h 324"/>
                <a:gd name="T110" fmla="*/ 222 w 346"/>
                <a:gd name="T111" fmla="*/ 278 h 324"/>
                <a:gd name="T112" fmla="*/ 259 w 346"/>
                <a:gd name="T113" fmla="*/ 286 h 324"/>
                <a:gd name="T114" fmla="*/ 295 w 346"/>
                <a:gd name="T115" fmla="*/ 313 h 324"/>
                <a:gd name="T116" fmla="*/ 271 w 346"/>
                <a:gd name="T117" fmla="*/ 303 h 324"/>
                <a:gd name="T118" fmla="*/ 230 w 346"/>
                <a:gd name="T119" fmla="*/ 285 h 324"/>
                <a:gd name="T120" fmla="*/ 94 w 346"/>
                <a:gd name="T121" fmla="*/ 19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6" h="324">
                  <a:moveTo>
                    <a:pt x="251" y="279"/>
                  </a:moveTo>
                  <a:lnTo>
                    <a:pt x="245" y="284"/>
                  </a:lnTo>
                  <a:lnTo>
                    <a:pt x="236" y="277"/>
                  </a:lnTo>
                  <a:lnTo>
                    <a:pt x="227" y="269"/>
                  </a:lnTo>
                  <a:lnTo>
                    <a:pt x="217" y="264"/>
                  </a:lnTo>
                  <a:lnTo>
                    <a:pt x="209" y="256"/>
                  </a:lnTo>
                  <a:lnTo>
                    <a:pt x="201" y="247"/>
                  </a:lnTo>
                  <a:lnTo>
                    <a:pt x="191" y="245"/>
                  </a:lnTo>
                  <a:lnTo>
                    <a:pt x="181" y="240"/>
                  </a:lnTo>
                  <a:lnTo>
                    <a:pt x="170" y="236"/>
                  </a:lnTo>
                  <a:lnTo>
                    <a:pt x="160" y="239"/>
                  </a:lnTo>
                  <a:lnTo>
                    <a:pt x="149" y="240"/>
                  </a:lnTo>
                  <a:lnTo>
                    <a:pt x="143" y="230"/>
                  </a:lnTo>
                  <a:lnTo>
                    <a:pt x="139" y="218"/>
                  </a:lnTo>
                  <a:lnTo>
                    <a:pt x="147" y="209"/>
                  </a:lnTo>
                  <a:lnTo>
                    <a:pt x="139" y="217"/>
                  </a:lnTo>
                  <a:lnTo>
                    <a:pt x="128" y="216"/>
                  </a:lnTo>
                  <a:lnTo>
                    <a:pt x="120" y="208"/>
                  </a:lnTo>
                  <a:lnTo>
                    <a:pt x="110" y="200"/>
                  </a:lnTo>
                  <a:lnTo>
                    <a:pt x="102" y="192"/>
                  </a:lnTo>
                  <a:lnTo>
                    <a:pt x="96" y="181"/>
                  </a:lnTo>
                  <a:lnTo>
                    <a:pt x="94" y="170"/>
                  </a:lnTo>
                  <a:lnTo>
                    <a:pt x="84" y="164"/>
                  </a:lnTo>
                  <a:lnTo>
                    <a:pt x="78" y="154"/>
                  </a:lnTo>
                  <a:lnTo>
                    <a:pt x="88" y="159"/>
                  </a:lnTo>
                  <a:lnTo>
                    <a:pt x="96" y="168"/>
                  </a:lnTo>
                  <a:lnTo>
                    <a:pt x="105" y="175"/>
                  </a:lnTo>
                  <a:lnTo>
                    <a:pt x="116" y="180"/>
                  </a:lnTo>
                  <a:lnTo>
                    <a:pt x="124" y="188"/>
                  </a:lnTo>
                  <a:lnTo>
                    <a:pt x="117" y="179"/>
                  </a:lnTo>
                  <a:lnTo>
                    <a:pt x="107" y="173"/>
                  </a:lnTo>
                  <a:lnTo>
                    <a:pt x="99" y="165"/>
                  </a:lnTo>
                  <a:lnTo>
                    <a:pt x="90" y="156"/>
                  </a:lnTo>
                  <a:lnTo>
                    <a:pt x="83" y="147"/>
                  </a:lnTo>
                  <a:lnTo>
                    <a:pt x="81" y="135"/>
                  </a:lnTo>
                  <a:lnTo>
                    <a:pt x="83" y="124"/>
                  </a:lnTo>
                  <a:lnTo>
                    <a:pt x="79" y="112"/>
                  </a:lnTo>
                  <a:lnTo>
                    <a:pt x="69" y="106"/>
                  </a:lnTo>
                  <a:lnTo>
                    <a:pt x="73" y="118"/>
                  </a:lnTo>
                  <a:lnTo>
                    <a:pt x="62" y="120"/>
                  </a:lnTo>
                  <a:lnTo>
                    <a:pt x="60" y="108"/>
                  </a:lnTo>
                  <a:lnTo>
                    <a:pt x="57" y="97"/>
                  </a:lnTo>
                  <a:lnTo>
                    <a:pt x="47" y="94"/>
                  </a:lnTo>
                  <a:lnTo>
                    <a:pt x="43" y="105"/>
                  </a:lnTo>
                  <a:lnTo>
                    <a:pt x="37" y="115"/>
                  </a:lnTo>
                  <a:lnTo>
                    <a:pt x="31" y="125"/>
                  </a:lnTo>
                  <a:lnTo>
                    <a:pt x="28" y="137"/>
                  </a:lnTo>
                  <a:lnTo>
                    <a:pt x="18" y="133"/>
                  </a:lnTo>
                  <a:lnTo>
                    <a:pt x="12" y="122"/>
                  </a:lnTo>
                  <a:lnTo>
                    <a:pt x="6" y="113"/>
                  </a:lnTo>
                  <a:lnTo>
                    <a:pt x="3" y="101"/>
                  </a:lnTo>
                  <a:lnTo>
                    <a:pt x="0" y="90"/>
                  </a:lnTo>
                  <a:lnTo>
                    <a:pt x="3" y="83"/>
                  </a:lnTo>
                  <a:lnTo>
                    <a:pt x="9" y="85"/>
                  </a:lnTo>
                  <a:lnTo>
                    <a:pt x="20" y="88"/>
                  </a:lnTo>
                  <a:lnTo>
                    <a:pt x="30" y="81"/>
                  </a:lnTo>
                  <a:lnTo>
                    <a:pt x="43" y="81"/>
                  </a:lnTo>
                  <a:lnTo>
                    <a:pt x="54" y="81"/>
                  </a:lnTo>
                  <a:lnTo>
                    <a:pt x="64" y="71"/>
                  </a:lnTo>
                  <a:lnTo>
                    <a:pt x="73" y="77"/>
                  </a:lnTo>
                  <a:lnTo>
                    <a:pt x="81" y="79"/>
                  </a:lnTo>
                  <a:lnTo>
                    <a:pt x="84" y="79"/>
                  </a:lnTo>
                  <a:lnTo>
                    <a:pt x="88" y="81"/>
                  </a:lnTo>
                  <a:lnTo>
                    <a:pt x="95" y="85"/>
                  </a:lnTo>
                  <a:lnTo>
                    <a:pt x="108" y="85"/>
                  </a:lnTo>
                  <a:lnTo>
                    <a:pt x="107" y="72"/>
                  </a:lnTo>
                  <a:lnTo>
                    <a:pt x="107" y="61"/>
                  </a:lnTo>
                  <a:lnTo>
                    <a:pt x="112" y="59"/>
                  </a:lnTo>
                  <a:lnTo>
                    <a:pt x="120" y="55"/>
                  </a:lnTo>
                  <a:lnTo>
                    <a:pt x="129" y="49"/>
                  </a:lnTo>
                  <a:lnTo>
                    <a:pt x="131" y="41"/>
                  </a:lnTo>
                  <a:lnTo>
                    <a:pt x="132" y="37"/>
                  </a:lnTo>
                  <a:lnTo>
                    <a:pt x="128" y="32"/>
                  </a:lnTo>
                  <a:lnTo>
                    <a:pt x="125" y="28"/>
                  </a:lnTo>
                  <a:lnTo>
                    <a:pt x="130" y="26"/>
                  </a:lnTo>
                  <a:lnTo>
                    <a:pt x="135" y="24"/>
                  </a:lnTo>
                  <a:lnTo>
                    <a:pt x="138" y="22"/>
                  </a:lnTo>
                  <a:lnTo>
                    <a:pt x="141" y="20"/>
                  </a:lnTo>
                  <a:lnTo>
                    <a:pt x="144" y="18"/>
                  </a:lnTo>
                  <a:lnTo>
                    <a:pt x="147" y="16"/>
                  </a:lnTo>
                  <a:lnTo>
                    <a:pt x="150" y="14"/>
                  </a:lnTo>
                  <a:lnTo>
                    <a:pt x="154" y="11"/>
                  </a:lnTo>
                  <a:lnTo>
                    <a:pt x="164" y="6"/>
                  </a:lnTo>
                  <a:lnTo>
                    <a:pt x="166" y="5"/>
                  </a:lnTo>
                  <a:lnTo>
                    <a:pt x="168" y="4"/>
                  </a:lnTo>
                  <a:lnTo>
                    <a:pt x="171" y="1"/>
                  </a:lnTo>
                  <a:lnTo>
                    <a:pt x="173" y="0"/>
                  </a:lnTo>
                  <a:lnTo>
                    <a:pt x="184" y="4"/>
                  </a:lnTo>
                  <a:lnTo>
                    <a:pt x="193" y="10"/>
                  </a:lnTo>
                  <a:lnTo>
                    <a:pt x="200" y="16"/>
                  </a:lnTo>
                  <a:lnTo>
                    <a:pt x="210" y="25"/>
                  </a:lnTo>
                  <a:lnTo>
                    <a:pt x="219" y="31"/>
                  </a:lnTo>
                  <a:lnTo>
                    <a:pt x="226" y="41"/>
                  </a:lnTo>
                  <a:lnTo>
                    <a:pt x="237" y="46"/>
                  </a:lnTo>
                  <a:lnTo>
                    <a:pt x="247" y="51"/>
                  </a:lnTo>
                  <a:lnTo>
                    <a:pt x="249" y="54"/>
                  </a:lnTo>
                  <a:lnTo>
                    <a:pt x="259" y="59"/>
                  </a:lnTo>
                  <a:lnTo>
                    <a:pt x="270" y="59"/>
                  </a:lnTo>
                  <a:lnTo>
                    <a:pt x="281" y="59"/>
                  </a:lnTo>
                  <a:lnTo>
                    <a:pt x="293" y="61"/>
                  </a:lnTo>
                  <a:lnTo>
                    <a:pt x="303" y="57"/>
                  </a:lnTo>
                  <a:lnTo>
                    <a:pt x="310" y="48"/>
                  </a:lnTo>
                  <a:lnTo>
                    <a:pt x="317" y="49"/>
                  </a:lnTo>
                  <a:lnTo>
                    <a:pt x="322" y="61"/>
                  </a:lnTo>
                  <a:lnTo>
                    <a:pt x="325" y="72"/>
                  </a:lnTo>
                  <a:lnTo>
                    <a:pt x="334" y="79"/>
                  </a:lnTo>
                  <a:lnTo>
                    <a:pt x="329" y="89"/>
                  </a:lnTo>
                  <a:lnTo>
                    <a:pt x="336" y="98"/>
                  </a:lnTo>
                  <a:lnTo>
                    <a:pt x="346" y="103"/>
                  </a:lnTo>
                  <a:lnTo>
                    <a:pt x="333" y="109"/>
                  </a:lnTo>
                  <a:lnTo>
                    <a:pt x="334" y="123"/>
                  </a:lnTo>
                  <a:lnTo>
                    <a:pt x="328" y="133"/>
                  </a:lnTo>
                  <a:lnTo>
                    <a:pt x="317" y="130"/>
                  </a:lnTo>
                  <a:lnTo>
                    <a:pt x="313" y="120"/>
                  </a:lnTo>
                  <a:lnTo>
                    <a:pt x="303" y="114"/>
                  </a:lnTo>
                  <a:lnTo>
                    <a:pt x="292" y="113"/>
                  </a:lnTo>
                  <a:lnTo>
                    <a:pt x="281" y="115"/>
                  </a:lnTo>
                  <a:lnTo>
                    <a:pt x="270" y="111"/>
                  </a:lnTo>
                  <a:lnTo>
                    <a:pt x="260" y="118"/>
                  </a:lnTo>
                  <a:lnTo>
                    <a:pt x="251" y="112"/>
                  </a:lnTo>
                  <a:lnTo>
                    <a:pt x="240" y="113"/>
                  </a:lnTo>
                  <a:lnTo>
                    <a:pt x="229" y="110"/>
                  </a:lnTo>
                  <a:lnTo>
                    <a:pt x="218" y="109"/>
                  </a:lnTo>
                  <a:lnTo>
                    <a:pt x="208" y="104"/>
                  </a:lnTo>
                  <a:lnTo>
                    <a:pt x="197" y="106"/>
                  </a:lnTo>
                  <a:lnTo>
                    <a:pt x="181" y="104"/>
                  </a:lnTo>
                  <a:lnTo>
                    <a:pt x="173" y="112"/>
                  </a:lnTo>
                  <a:lnTo>
                    <a:pt x="164" y="121"/>
                  </a:lnTo>
                  <a:lnTo>
                    <a:pt x="155" y="114"/>
                  </a:lnTo>
                  <a:lnTo>
                    <a:pt x="148" y="104"/>
                  </a:lnTo>
                  <a:lnTo>
                    <a:pt x="137" y="106"/>
                  </a:lnTo>
                  <a:lnTo>
                    <a:pt x="133" y="116"/>
                  </a:lnTo>
                  <a:lnTo>
                    <a:pt x="134" y="128"/>
                  </a:lnTo>
                  <a:lnTo>
                    <a:pt x="139" y="142"/>
                  </a:lnTo>
                  <a:lnTo>
                    <a:pt x="149" y="149"/>
                  </a:lnTo>
                  <a:lnTo>
                    <a:pt x="154" y="159"/>
                  </a:lnTo>
                  <a:lnTo>
                    <a:pt x="158" y="171"/>
                  </a:lnTo>
                  <a:lnTo>
                    <a:pt x="162" y="183"/>
                  </a:lnTo>
                  <a:lnTo>
                    <a:pt x="169" y="193"/>
                  </a:lnTo>
                  <a:lnTo>
                    <a:pt x="179" y="200"/>
                  </a:lnTo>
                  <a:lnTo>
                    <a:pt x="186" y="209"/>
                  </a:lnTo>
                  <a:lnTo>
                    <a:pt x="194" y="218"/>
                  </a:lnTo>
                  <a:lnTo>
                    <a:pt x="204" y="228"/>
                  </a:lnTo>
                  <a:lnTo>
                    <a:pt x="214" y="237"/>
                  </a:lnTo>
                  <a:lnTo>
                    <a:pt x="225" y="242"/>
                  </a:lnTo>
                  <a:lnTo>
                    <a:pt x="227" y="253"/>
                  </a:lnTo>
                  <a:lnTo>
                    <a:pt x="234" y="262"/>
                  </a:lnTo>
                  <a:lnTo>
                    <a:pt x="243" y="270"/>
                  </a:lnTo>
                  <a:lnTo>
                    <a:pt x="251" y="279"/>
                  </a:lnTo>
                  <a:close/>
                  <a:moveTo>
                    <a:pt x="59" y="163"/>
                  </a:moveTo>
                  <a:lnTo>
                    <a:pt x="50" y="156"/>
                  </a:lnTo>
                  <a:lnTo>
                    <a:pt x="49" y="144"/>
                  </a:lnTo>
                  <a:lnTo>
                    <a:pt x="53" y="155"/>
                  </a:lnTo>
                  <a:lnTo>
                    <a:pt x="59" y="163"/>
                  </a:lnTo>
                  <a:close/>
                  <a:moveTo>
                    <a:pt x="47" y="107"/>
                  </a:moveTo>
                  <a:lnTo>
                    <a:pt x="52" y="120"/>
                  </a:lnTo>
                  <a:lnTo>
                    <a:pt x="55" y="131"/>
                  </a:lnTo>
                  <a:lnTo>
                    <a:pt x="56" y="143"/>
                  </a:lnTo>
                  <a:lnTo>
                    <a:pt x="48" y="133"/>
                  </a:lnTo>
                  <a:lnTo>
                    <a:pt x="51" y="122"/>
                  </a:lnTo>
                  <a:lnTo>
                    <a:pt x="45" y="112"/>
                  </a:lnTo>
                  <a:lnTo>
                    <a:pt x="47" y="107"/>
                  </a:lnTo>
                  <a:close/>
                  <a:moveTo>
                    <a:pt x="70" y="139"/>
                  </a:moveTo>
                  <a:lnTo>
                    <a:pt x="74" y="134"/>
                  </a:lnTo>
                  <a:lnTo>
                    <a:pt x="77" y="136"/>
                  </a:lnTo>
                  <a:lnTo>
                    <a:pt x="78" y="141"/>
                  </a:lnTo>
                  <a:lnTo>
                    <a:pt x="75" y="144"/>
                  </a:lnTo>
                  <a:lnTo>
                    <a:pt x="71" y="143"/>
                  </a:lnTo>
                  <a:lnTo>
                    <a:pt x="70" y="139"/>
                  </a:lnTo>
                  <a:close/>
                  <a:moveTo>
                    <a:pt x="115" y="209"/>
                  </a:moveTo>
                  <a:lnTo>
                    <a:pt x="106" y="202"/>
                  </a:lnTo>
                  <a:lnTo>
                    <a:pt x="115" y="208"/>
                  </a:lnTo>
                  <a:lnTo>
                    <a:pt x="115" y="209"/>
                  </a:lnTo>
                  <a:close/>
                  <a:moveTo>
                    <a:pt x="77" y="188"/>
                  </a:moveTo>
                  <a:lnTo>
                    <a:pt x="87" y="193"/>
                  </a:lnTo>
                  <a:lnTo>
                    <a:pt x="95" y="202"/>
                  </a:lnTo>
                  <a:lnTo>
                    <a:pt x="86" y="194"/>
                  </a:lnTo>
                  <a:lnTo>
                    <a:pt x="77" y="188"/>
                  </a:lnTo>
                  <a:close/>
                  <a:moveTo>
                    <a:pt x="104" y="214"/>
                  </a:moveTo>
                  <a:lnTo>
                    <a:pt x="110" y="217"/>
                  </a:lnTo>
                  <a:lnTo>
                    <a:pt x="116" y="222"/>
                  </a:lnTo>
                  <a:lnTo>
                    <a:pt x="108" y="221"/>
                  </a:lnTo>
                  <a:lnTo>
                    <a:pt x="104" y="218"/>
                  </a:lnTo>
                  <a:lnTo>
                    <a:pt x="104" y="214"/>
                  </a:lnTo>
                  <a:close/>
                  <a:moveTo>
                    <a:pt x="161" y="249"/>
                  </a:moveTo>
                  <a:lnTo>
                    <a:pt x="172" y="253"/>
                  </a:lnTo>
                  <a:lnTo>
                    <a:pt x="171" y="257"/>
                  </a:lnTo>
                  <a:lnTo>
                    <a:pt x="164" y="254"/>
                  </a:lnTo>
                  <a:lnTo>
                    <a:pt x="161" y="249"/>
                  </a:lnTo>
                  <a:close/>
                  <a:moveTo>
                    <a:pt x="173" y="253"/>
                  </a:moveTo>
                  <a:lnTo>
                    <a:pt x="184" y="249"/>
                  </a:lnTo>
                  <a:lnTo>
                    <a:pt x="195" y="251"/>
                  </a:lnTo>
                  <a:lnTo>
                    <a:pt x="187" y="259"/>
                  </a:lnTo>
                  <a:lnTo>
                    <a:pt x="177" y="255"/>
                  </a:lnTo>
                  <a:lnTo>
                    <a:pt x="173" y="253"/>
                  </a:lnTo>
                  <a:close/>
                  <a:moveTo>
                    <a:pt x="171" y="263"/>
                  </a:moveTo>
                  <a:lnTo>
                    <a:pt x="182" y="264"/>
                  </a:lnTo>
                  <a:lnTo>
                    <a:pt x="193" y="266"/>
                  </a:lnTo>
                  <a:lnTo>
                    <a:pt x="204" y="267"/>
                  </a:lnTo>
                  <a:lnTo>
                    <a:pt x="215" y="268"/>
                  </a:lnTo>
                  <a:lnTo>
                    <a:pt x="203" y="270"/>
                  </a:lnTo>
                  <a:lnTo>
                    <a:pt x="192" y="269"/>
                  </a:lnTo>
                  <a:lnTo>
                    <a:pt x="181" y="268"/>
                  </a:lnTo>
                  <a:lnTo>
                    <a:pt x="171" y="263"/>
                  </a:lnTo>
                  <a:close/>
                  <a:moveTo>
                    <a:pt x="153" y="278"/>
                  </a:moveTo>
                  <a:lnTo>
                    <a:pt x="163" y="273"/>
                  </a:lnTo>
                  <a:lnTo>
                    <a:pt x="164" y="278"/>
                  </a:lnTo>
                  <a:lnTo>
                    <a:pt x="160" y="281"/>
                  </a:lnTo>
                  <a:lnTo>
                    <a:pt x="154" y="282"/>
                  </a:lnTo>
                  <a:lnTo>
                    <a:pt x="153" y="278"/>
                  </a:lnTo>
                  <a:close/>
                  <a:moveTo>
                    <a:pt x="232" y="294"/>
                  </a:moveTo>
                  <a:lnTo>
                    <a:pt x="243" y="298"/>
                  </a:lnTo>
                  <a:lnTo>
                    <a:pt x="253" y="301"/>
                  </a:lnTo>
                  <a:lnTo>
                    <a:pt x="242" y="300"/>
                  </a:lnTo>
                  <a:lnTo>
                    <a:pt x="232" y="297"/>
                  </a:lnTo>
                  <a:lnTo>
                    <a:pt x="232" y="294"/>
                  </a:lnTo>
                  <a:close/>
                  <a:moveTo>
                    <a:pt x="207" y="284"/>
                  </a:moveTo>
                  <a:lnTo>
                    <a:pt x="196" y="286"/>
                  </a:lnTo>
                  <a:lnTo>
                    <a:pt x="186" y="280"/>
                  </a:lnTo>
                  <a:lnTo>
                    <a:pt x="199" y="282"/>
                  </a:lnTo>
                  <a:lnTo>
                    <a:pt x="211" y="280"/>
                  </a:lnTo>
                  <a:lnTo>
                    <a:pt x="207" y="284"/>
                  </a:lnTo>
                  <a:close/>
                  <a:moveTo>
                    <a:pt x="209" y="278"/>
                  </a:moveTo>
                  <a:lnTo>
                    <a:pt x="222" y="278"/>
                  </a:lnTo>
                  <a:lnTo>
                    <a:pt x="233" y="282"/>
                  </a:lnTo>
                  <a:lnTo>
                    <a:pt x="243" y="286"/>
                  </a:lnTo>
                  <a:lnTo>
                    <a:pt x="248" y="288"/>
                  </a:lnTo>
                  <a:lnTo>
                    <a:pt x="259" y="286"/>
                  </a:lnTo>
                  <a:lnTo>
                    <a:pt x="266" y="295"/>
                  </a:lnTo>
                  <a:lnTo>
                    <a:pt x="275" y="303"/>
                  </a:lnTo>
                  <a:lnTo>
                    <a:pt x="284" y="310"/>
                  </a:lnTo>
                  <a:lnTo>
                    <a:pt x="295" y="313"/>
                  </a:lnTo>
                  <a:lnTo>
                    <a:pt x="299" y="324"/>
                  </a:lnTo>
                  <a:lnTo>
                    <a:pt x="289" y="318"/>
                  </a:lnTo>
                  <a:lnTo>
                    <a:pt x="282" y="309"/>
                  </a:lnTo>
                  <a:lnTo>
                    <a:pt x="271" y="303"/>
                  </a:lnTo>
                  <a:lnTo>
                    <a:pt x="261" y="297"/>
                  </a:lnTo>
                  <a:lnTo>
                    <a:pt x="251" y="294"/>
                  </a:lnTo>
                  <a:lnTo>
                    <a:pt x="240" y="291"/>
                  </a:lnTo>
                  <a:lnTo>
                    <a:pt x="230" y="285"/>
                  </a:lnTo>
                  <a:lnTo>
                    <a:pt x="220" y="280"/>
                  </a:lnTo>
                  <a:lnTo>
                    <a:pt x="209" y="278"/>
                  </a:lnTo>
                  <a:close/>
                  <a:moveTo>
                    <a:pt x="103" y="199"/>
                  </a:moveTo>
                  <a:lnTo>
                    <a:pt x="94" y="192"/>
                  </a:lnTo>
                  <a:lnTo>
                    <a:pt x="103" y="198"/>
                  </a:lnTo>
                  <a:lnTo>
                    <a:pt x="103" y="19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4" name="Freeform 2984"/>
            <p:cNvSpPr>
              <a:spLocks noEditPoints="1"/>
            </p:cNvSpPr>
            <p:nvPr/>
          </p:nvSpPr>
          <p:spPr bwMode="auto">
            <a:xfrm>
              <a:off x="2514601" y="3986213"/>
              <a:ext cx="354013" cy="146050"/>
            </a:xfrm>
            <a:custGeom>
              <a:avLst/>
              <a:gdLst>
                <a:gd name="T0" fmla="*/ 903 w 987"/>
                <a:gd name="T1" fmla="*/ 258 h 411"/>
                <a:gd name="T2" fmla="*/ 832 w 987"/>
                <a:gd name="T3" fmla="*/ 284 h 411"/>
                <a:gd name="T4" fmla="*/ 814 w 987"/>
                <a:gd name="T5" fmla="*/ 315 h 411"/>
                <a:gd name="T6" fmla="*/ 797 w 987"/>
                <a:gd name="T7" fmla="*/ 337 h 411"/>
                <a:gd name="T8" fmla="*/ 784 w 987"/>
                <a:gd name="T9" fmla="*/ 375 h 411"/>
                <a:gd name="T10" fmla="*/ 766 w 987"/>
                <a:gd name="T11" fmla="*/ 400 h 411"/>
                <a:gd name="T12" fmla="*/ 740 w 987"/>
                <a:gd name="T13" fmla="*/ 405 h 411"/>
                <a:gd name="T14" fmla="*/ 725 w 987"/>
                <a:gd name="T15" fmla="*/ 378 h 411"/>
                <a:gd name="T16" fmla="*/ 694 w 987"/>
                <a:gd name="T17" fmla="*/ 367 h 411"/>
                <a:gd name="T18" fmla="*/ 674 w 987"/>
                <a:gd name="T19" fmla="*/ 361 h 411"/>
                <a:gd name="T20" fmla="*/ 691 w 987"/>
                <a:gd name="T21" fmla="*/ 341 h 411"/>
                <a:gd name="T22" fmla="*/ 688 w 987"/>
                <a:gd name="T23" fmla="*/ 312 h 411"/>
                <a:gd name="T24" fmla="*/ 708 w 987"/>
                <a:gd name="T25" fmla="*/ 289 h 411"/>
                <a:gd name="T26" fmla="*/ 718 w 987"/>
                <a:gd name="T27" fmla="*/ 254 h 411"/>
                <a:gd name="T28" fmla="*/ 705 w 987"/>
                <a:gd name="T29" fmla="*/ 246 h 411"/>
                <a:gd name="T30" fmla="*/ 675 w 987"/>
                <a:gd name="T31" fmla="*/ 261 h 411"/>
                <a:gd name="T32" fmla="*/ 646 w 987"/>
                <a:gd name="T33" fmla="*/ 238 h 411"/>
                <a:gd name="T34" fmla="*/ 655 w 987"/>
                <a:gd name="T35" fmla="*/ 206 h 411"/>
                <a:gd name="T36" fmla="*/ 656 w 987"/>
                <a:gd name="T37" fmla="*/ 183 h 411"/>
                <a:gd name="T38" fmla="*/ 657 w 987"/>
                <a:gd name="T39" fmla="*/ 151 h 411"/>
                <a:gd name="T40" fmla="*/ 674 w 987"/>
                <a:gd name="T41" fmla="*/ 121 h 411"/>
                <a:gd name="T42" fmla="*/ 698 w 987"/>
                <a:gd name="T43" fmla="*/ 84 h 411"/>
                <a:gd name="T44" fmla="*/ 700 w 987"/>
                <a:gd name="T45" fmla="*/ 54 h 411"/>
                <a:gd name="T46" fmla="*/ 716 w 987"/>
                <a:gd name="T47" fmla="*/ 30 h 411"/>
                <a:gd name="T48" fmla="*/ 749 w 987"/>
                <a:gd name="T49" fmla="*/ 22 h 411"/>
                <a:gd name="T50" fmla="*/ 774 w 987"/>
                <a:gd name="T51" fmla="*/ 0 h 411"/>
                <a:gd name="T52" fmla="*/ 794 w 987"/>
                <a:gd name="T53" fmla="*/ 17 h 411"/>
                <a:gd name="T54" fmla="*/ 825 w 987"/>
                <a:gd name="T55" fmla="*/ 39 h 411"/>
                <a:gd name="T56" fmla="*/ 852 w 987"/>
                <a:gd name="T57" fmla="*/ 57 h 411"/>
                <a:gd name="T58" fmla="*/ 884 w 987"/>
                <a:gd name="T59" fmla="*/ 74 h 411"/>
                <a:gd name="T60" fmla="*/ 917 w 987"/>
                <a:gd name="T61" fmla="*/ 75 h 411"/>
                <a:gd name="T62" fmla="*/ 942 w 987"/>
                <a:gd name="T63" fmla="*/ 73 h 411"/>
                <a:gd name="T64" fmla="*/ 973 w 987"/>
                <a:gd name="T65" fmla="*/ 94 h 411"/>
                <a:gd name="T66" fmla="*/ 964 w 987"/>
                <a:gd name="T67" fmla="*/ 107 h 411"/>
                <a:gd name="T68" fmla="*/ 985 w 987"/>
                <a:gd name="T69" fmla="*/ 131 h 411"/>
                <a:gd name="T70" fmla="*/ 969 w 987"/>
                <a:gd name="T71" fmla="*/ 190 h 411"/>
                <a:gd name="T72" fmla="*/ 690 w 987"/>
                <a:gd name="T73" fmla="*/ 286 h 411"/>
                <a:gd name="T74" fmla="*/ 693 w 987"/>
                <a:gd name="T75" fmla="*/ 265 h 411"/>
                <a:gd name="T76" fmla="*/ 690 w 987"/>
                <a:gd name="T77" fmla="*/ 286 h 411"/>
                <a:gd name="T78" fmla="*/ 128 w 987"/>
                <a:gd name="T79" fmla="*/ 152 h 411"/>
                <a:gd name="T80" fmla="*/ 145 w 987"/>
                <a:gd name="T81" fmla="*/ 136 h 411"/>
                <a:gd name="T82" fmla="*/ 80 w 987"/>
                <a:gd name="T83" fmla="*/ 140 h 411"/>
                <a:gd name="T84" fmla="*/ 82 w 987"/>
                <a:gd name="T85" fmla="*/ 122 h 411"/>
                <a:gd name="T86" fmla="*/ 53 w 987"/>
                <a:gd name="T87" fmla="*/ 112 h 411"/>
                <a:gd name="T88" fmla="*/ 64 w 987"/>
                <a:gd name="T89" fmla="*/ 115 h 411"/>
                <a:gd name="T90" fmla="*/ 28 w 987"/>
                <a:gd name="T91" fmla="*/ 102 h 411"/>
                <a:gd name="T92" fmla="*/ 44 w 987"/>
                <a:gd name="T93" fmla="*/ 131 h 411"/>
                <a:gd name="T94" fmla="*/ 37 w 987"/>
                <a:gd name="T95" fmla="*/ 154 h 411"/>
                <a:gd name="T96" fmla="*/ 10 w 987"/>
                <a:gd name="T97" fmla="*/ 145 h 411"/>
                <a:gd name="T98" fmla="*/ 27 w 987"/>
                <a:gd name="T99" fmla="*/ 122 h 411"/>
                <a:gd name="T100" fmla="*/ 7 w 987"/>
                <a:gd name="T101" fmla="*/ 94 h 411"/>
                <a:gd name="T102" fmla="*/ 15 w 987"/>
                <a:gd name="T103" fmla="*/ 109 h 411"/>
                <a:gd name="T104" fmla="*/ 0 w 987"/>
                <a:gd name="T105" fmla="*/ 1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87" h="411">
                  <a:moveTo>
                    <a:pt x="939" y="228"/>
                  </a:moveTo>
                  <a:lnTo>
                    <a:pt x="904" y="258"/>
                  </a:lnTo>
                  <a:lnTo>
                    <a:pt x="903" y="258"/>
                  </a:lnTo>
                  <a:lnTo>
                    <a:pt x="883" y="265"/>
                  </a:lnTo>
                  <a:lnTo>
                    <a:pt x="835" y="282"/>
                  </a:lnTo>
                  <a:lnTo>
                    <a:pt x="832" y="284"/>
                  </a:lnTo>
                  <a:lnTo>
                    <a:pt x="821" y="293"/>
                  </a:lnTo>
                  <a:lnTo>
                    <a:pt x="814" y="303"/>
                  </a:lnTo>
                  <a:lnTo>
                    <a:pt x="814" y="315"/>
                  </a:lnTo>
                  <a:lnTo>
                    <a:pt x="803" y="311"/>
                  </a:lnTo>
                  <a:lnTo>
                    <a:pt x="800" y="325"/>
                  </a:lnTo>
                  <a:lnTo>
                    <a:pt x="797" y="337"/>
                  </a:lnTo>
                  <a:lnTo>
                    <a:pt x="790" y="349"/>
                  </a:lnTo>
                  <a:lnTo>
                    <a:pt x="787" y="364"/>
                  </a:lnTo>
                  <a:lnTo>
                    <a:pt x="784" y="375"/>
                  </a:lnTo>
                  <a:lnTo>
                    <a:pt x="780" y="386"/>
                  </a:lnTo>
                  <a:lnTo>
                    <a:pt x="773" y="391"/>
                  </a:lnTo>
                  <a:lnTo>
                    <a:pt x="766" y="400"/>
                  </a:lnTo>
                  <a:lnTo>
                    <a:pt x="761" y="411"/>
                  </a:lnTo>
                  <a:lnTo>
                    <a:pt x="751" y="410"/>
                  </a:lnTo>
                  <a:lnTo>
                    <a:pt x="740" y="405"/>
                  </a:lnTo>
                  <a:lnTo>
                    <a:pt x="735" y="396"/>
                  </a:lnTo>
                  <a:lnTo>
                    <a:pt x="732" y="388"/>
                  </a:lnTo>
                  <a:lnTo>
                    <a:pt x="725" y="378"/>
                  </a:lnTo>
                  <a:lnTo>
                    <a:pt x="714" y="380"/>
                  </a:lnTo>
                  <a:lnTo>
                    <a:pt x="705" y="374"/>
                  </a:lnTo>
                  <a:lnTo>
                    <a:pt x="694" y="367"/>
                  </a:lnTo>
                  <a:lnTo>
                    <a:pt x="685" y="374"/>
                  </a:lnTo>
                  <a:lnTo>
                    <a:pt x="674" y="374"/>
                  </a:lnTo>
                  <a:lnTo>
                    <a:pt x="674" y="361"/>
                  </a:lnTo>
                  <a:lnTo>
                    <a:pt x="674" y="348"/>
                  </a:lnTo>
                  <a:lnTo>
                    <a:pt x="684" y="349"/>
                  </a:lnTo>
                  <a:lnTo>
                    <a:pt x="691" y="341"/>
                  </a:lnTo>
                  <a:lnTo>
                    <a:pt x="691" y="336"/>
                  </a:lnTo>
                  <a:lnTo>
                    <a:pt x="689" y="324"/>
                  </a:lnTo>
                  <a:lnTo>
                    <a:pt x="688" y="312"/>
                  </a:lnTo>
                  <a:lnTo>
                    <a:pt x="699" y="308"/>
                  </a:lnTo>
                  <a:lnTo>
                    <a:pt x="703" y="297"/>
                  </a:lnTo>
                  <a:lnTo>
                    <a:pt x="708" y="289"/>
                  </a:lnTo>
                  <a:lnTo>
                    <a:pt x="711" y="277"/>
                  </a:lnTo>
                  <a:lnTo>
                    <a:pt x="715" y="265"/>
                  </a:lnTo>
                  <a:lnTo>
                    <a:pt x="718" y="254"/>
                  </a:lnTo>
                  <a:lnTo>
                    <a:pt x="711" y="245"/>
                  </a:lnTo>
                  <a:lnTo>
                    <a:pt x="707" y="257"/>
                  </a:lnTo>
                  <a:lnTo>
                    <a:pt x="705" y="246"/>
                  </a:lnTo>
                  <a:lnTo>
                    <a:pt x="695" y="252"/>
                  </a:lnTo>
                  <a:lnTo>
                    <a:pt x="686" y="261"/>
                  </a:lnTo>
                  <a:lnTo>
                    <a:pt x="675" y="261"/>
                  </a:lnTo>
                  <a:lnTo>
                    <a:pt x="665" y="250"/>
                  </a:lnTo>
                  <a:lnTo>
                    <a:pt x="655" y="245"/>
                  </a:lnTo>
                  <a:lnTo>
                    <a:pt x="646" y="238"/>
                  </a:lnTo>
                  <a:lnTo>
                    <a:pt x="653" y="229"/>
                  </a:lnTo>
                  <a:lnTo>
                    <a:pt x="656" y="218"/>
                  </a:lnTo>
                  <a:lnTo>
                    <a:pt x="655" y="206"/>
                  </a:lnTo>
                  <a:lnTo>
                    <a:pt x="654" y="204"/>
                  </a:lnTo>
                  <a:lnTo>
                    <a:pt x="650" y="193"/>
                  </a:lnTo>
                  <a:lnTo>
                    <a:pt x="656" y="183"/>
                  </a:lnTo>
                  <a:lnTo>
                    <a:pt x="650" y="169"/>
                  </a:lnTo>
                  <a:lnTo>
                    <a:pt x="647" y="158"/>
                  </a:lnTo>
                  <a:lnTo>
                    <a:pt x="657" y="151"/>
                  </a:lnTo>
                  <a:lnTo>
                    <a:pt x="669" y="147"/>
                  </a:lnTo>
                  <a:lnTo>
                    <a:pt x="672" y="134"/>
                  </a:lnTo>
                  <a:lnTo>
                    <a:pt x="674" y="121"/>
                  </a:lnTo>
                  <a:lnTo>
                    <a:pt x="677" y="106"/>
                  </a:lnTo>
                  <a:lnTo>
                    <a:pt x="690" y="96"/>
                  </a:lnTo>
                  <a:lnTo>
                    <a:pt x="698" y="84"/>
                  </a:lnTo>
                  <a:lnTo>
                    <a:pt x="699" y="72"/>
                  </a:lnTo>
                  <a:lnTo>
                    <a:pt x="700" y="66"/>
                  </a:lnTo>
                  <a:lnTo>
                    <a:pt x="700" y="54"/>
                  </a:lnTo>
                  <a:lnTo>
                    <a:pt x="695" y="43"/>
                  </a:lnTo>
                  <a:lnTo>
                    <a:pt x="706" y="37"/>
                  </a:lnTo>
                  <a:lnTo>
                    <a:pt x="716" y="30"/>
                  </a:lnTo>
                  <a:lnTo>
                    <a:pt x="728" y="28"/>
                  </a:lnTo>
                  <a:lnTo>
                    <a:pt x="737" y="22"/>
                  </a:lnTo>
                  <a:lnTo>
                    <a:pt x="749" y="22"/>
                  </a:lnTo>
                  <a:lnTo>
                    <a:pt x="757" y="13"/>
                  </a:lnTo>
                  <a:lnTo>
                    <a:pt x="766" y="5"/>
                  </a:lnTo>
                  <a:lnTo>
                    <a:pt x="774" y="0"/>
                  </a:lnTo>
                  <a:lnTo>
                    <a:pt x="782" y="10"/>
                  </a:lnTo>
                  <a:lnTo>
                    <a:pt x="788" y="14"/>
                  </a:lnTo>
                  <a:lnTo>
                    <a:pt x="794" y="17"/>
                  </a:lnTo>
                  <a:lnTo>
                    <a:pt x="802" y="25"/>
                  </a:lnTo>
                  <a:lnTo>
                    <a:pt x="814" y="32"/>
                  </a:lnTo>
                  <a:lnTo>
                    <a:pt x="825" y="39"/>
                  </a:lnTo>
                  <a:lnTo>
                    <a:pt x="839" y="37"/>
                  </a:lnTo>
                  <a:lnTo>
                    <a:pt x="845" y="48"/>
                  </a:lnTo>
                  <a:lnTo>
                    <a:pt x="852" y="57"/>
                  </a:lnTo>
                  <a:lnTo>
                    <a:pt x="859" y="66"/>
                  </a:lnTo>
                  <a:lnTo>
                    <a:pt x="874" y="67"/>
                  </a:lnTo>
                  <a:lnTo>
                    <a:pt x="884" y="74"/>
                  </a:lnTo>
                  <a:lnTo>
                    <a:pt x="894" y="75"/>
                  </a:lnTo>
                  <a:lnTo>
                    <a:pt x="906" y="76"/>
                  </a:lnTo>
                  <a:lnTo>
                    <a:pt x="917" y="75"/>
                  </a:lnTo>
                  <a:lnTo>
                    <a:pt x="922" y="63"/>
                  </a:lnTo>
                  <a:lnTo>
                    <a:pt x="933" y="66"/>
                  </a:lnTo>
                  <a:lnTo>
                    <a:pt x="942" y="73"/>
                  </a:lnTo>
                  <a:lnTo>
                    <a:pt x="952" y="83"/>
                  </a:lnTo>
                  <a:lnTo>
                    <a:pt x="964" y="86"/>
                  </a:lnTo>
                  <a:lnTo>
                    <a:pt x="973" y="94"/>
                  </a:lnTo>
                  <a:lnTo>
                    <a:pt x="984" y="97"/>
                  </a:lnTo>
                  <a:lnTo>
                    <a:pt x="973" y="99"/>
                  </a:lnTo>
                  <a:lnTo>
                    <a:pt x="964" y="107"/>
                  </a:lnTo>
                  <a:lnTo>
                    <a:pt x="974" y="112"/>
                  </a:lnTo>
                  <a:lnTo>
                    <a:pt x="981" y="122"/>
                  </a:lnTo>
                  <a:lnTo>
                    <a:pt x="985" y="131"/>
                  </a:lnTo>
                  <a:lnTo>
                    <a:pt x="987" y="143"/>
                  </a:lnTo>
                  <a:lnTo>
                    <a:pt x="984" y="154"/>
                  </a:lnTo>
                  <a:lnTo>
                    <a:pt x="969" y="190"/>
                  </a:lnTo>
                  <a:lnTo>
                    <a:pt x="968" y="190"/>
                  </a:lnTo>
                  <a:lnTo>
                    <a:pt x="939" y="228"/>
                  </a:lnTo>
                  <a:close/>
                  <a:moveTo>
                    <a:pt x="690" y="286"/>
                  </a:moveTo>
                  <a:lnTo>
                    <a:pt x="679" y="283"/>
                  </a:lnTo>
                  <a:lnTo>
                    <a:pt x="685" y="274"/>
                  </a:lnTo>
                  <a:lnTo>
                    <a:pt x="693" y="265"/>
                  </a:lnTo>
                  <a:lnTo>
                    <a:pt x="705" y="266"/>
                  </a:lnTo>
                  <a:lnTo>
                    <a:pt x="698" y="278"/>
                  </a:lnTo>
                  <a:lnTo>
                    <a:pt x="690" y="286"/>
                  </a:lnTo>
                  <a:close/>
                  <a:moveTo>
                    <a:pt x="145" y="136"/>
                  </a:moveTo>
                  <a:lnTo>
                    <a:pt x="138" y="146"/>
                  </a:lnTo>
                  <a:lnTo>
                    <a:pt x="128" y="152"/>
                  </a:lnTo>
                  <a:lnTo>
                    <a:pt x="132" y="141"/>
                  </a:lnTo>
                  <a:lnTo>
                    <a:pt x="142" y="136"/>
                  </a:lnTo>
                  <a:lnTo>
                    <a:pt x="145" y="136"/>
                  </a:lnTo>
                  <a:close/>
                  <a:moveTo>
                    <a:pt x="85" y="122"/>
                  </a:moveTo>
                  <a:lnTo>
                    <a:pt x="89" y="133"/>
                  </a:lnTo>
                  <a:lnTo>
                    <a:pt x="80" y="140"/>
                  </a:lnTo>
                  <a:lnTo>
                    <a:pt x="69" y="136"/>
                  </a:lnTo>
                  <a:lnTo>
                    <a:pt x="71" y="124"/>
                  </a:lnTo>
                  <a:lnTo>
                    <a:pt x="82" y="122"/>
                  </a:lnTo>
                  <a:lnTo>
                    <a:pt x="85" y="122"/>
                  </a:lnTo>
                  <a:close/>
                  <a:moveTo>
                    <a:pt x="64" y="115"/>
                  </a:moveTo>
                  <a:lnTo>
                    <a:pt x="53" y="112"/>
                  </a:lnTo>
                  <a:lnTo>
                    <a:pt x="50" y="101"/>
                  </a:lnTo>
                  <a:lnTo>
                    <a:pt x="61" y="103"/>
                  </a:lnTo>
                  <a:lnTo>
                    <a:pt x="64" y="115"/>
                  </a:lnTo>
                  <a:close/>
                  <a:moveTo>
                    <a:pt x="18" y="80"/>
                  </a:moveTo>
                  <a:lnTo>
                    <a:pt x="25" y="90"/>
                  </a:lnTo>
                  <a:lnTo>
                    <a:pt x="28" y="102"/>
                  </a:lnTo>
                  <a:lnTo>
                    <a:pt x="35" y="112"/>
                  </a:lnTo>
                  <a:lnTo>
                    <a:pt x="43" y="119"/>
                  </a:lnTo>
                  <a:lnTo>
                    <a:pt x="44" y="131"/>
                  </a:lnTo>
                  <a:lnTo>
                    <a:pt x="52" y="139"/>
                  </a:lnTo>
                  <a:lnTo>
                    <a:pt x="48" y="150"/>
                  </a:lnTo>
                  <a:lnTo>
                    <a:pt x="37" y="154"/>
                  </a:lnTo>
                  <a:lnTo>
                    <a:pt x="27" y="158"/>
                  </a:lnTo>
                  <a:lnTo>
                    <a:pt x="15" y="156"/>
                  </a:lnTo>
                  <a:lnTo>
                    <a:pt x="10" y="145"/>
                  </a:lnTo>
                  <a:lnTo>
                    <a:pt x="19" y="137"/>
                  </a:lnTo>
                  <a:lnTo>
                    <a:pt x="30" y="135"/>
                  </a:lnTo>
                  <a:lnTo>
                    <a:pt x="27" y="122"/>
                  </a:lnTo>
                  <a:lnTo>
                    <a:pt x="20" y="112"/>
                  </a:lnTo>
                  <a:lnTo>
                    <a:pt x="15" y="101"/>
                  </a:lnTo>
                  <a:lnTo>
                    <a:pt x="7" y="94"/>
                  </a:lnTo>
                  <a:lnTo>
                    <a:pt x="13" y="84"/>
                  </a:lnTo>
                  <a:lnTo>
                    <a:pt x="18" y="80"/>
                  </a:lnTo>
                  <a:close/>
                  <a:moveTo>
                    <a:pt x="15" y="109"/>
                  </a:moveTo>
                  <a:lnTo>
                    <a:pt x="16" y="121"/>
                  </a:lnTo>
                  <a:lnTo>
                    <a:pt x="4" y="122"/>
                  </a:lnTo>
                  <a:lnTo>
                    <a:pt x="0" y="110"/>
                  </a:lnTo>
                  <a:lnTo>
                    <a:pt x="11" y="107"/>
                  </a:lnTo>
                  <a:lnTo>
                    <a:pt x="15" y="10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5" name="Freeform 2985"/>
            <p:cNvSpPr>
              <a:spLocks/>
            </p:cNvSpPr>
            <p:nvPr/>
          </p:nvSpPr>
          <p:spPr bwMode="auto">
            <a:xfrm>
              <a:off x="2640013" y="3759201"/>
              <a:ext cx="71438" cy="73025"/>
            </a:xfrm>
            <a:custGeom>
              <a:avLst/>
              <a:gdLst>
                <a:gd name="T0" fmla="*/ 189 w 198"/>
                <a:gd name="T1" fmla="*/ 149 h 206"/>
                <a:gd name="T2" fmla="*/ 181 w 198"/>
                <a:gd name="T3" fmla="*/ 166 h 206"/>
                <a:gd name="T4" fmla="*/ 170 w 198"/>
                <a:gd name="T5" fmla="*/ 186 h 206"/>
                <a:gd name="T6" fmla="*/ 178 w 198"/>
                <a:gd name="T7" fmla="*/ 206 h 206"/>
                <a:gd name="T8" fmla="*/ 163 w 198"/>
                <a:gd name="T9" fmla="*/ 186 h 206"/>
                <a:gd name="T10" fmla="*/ 154 w 198"/>
                <a:gd name="T11" fmla="*/ 166 h 206"/>
                <a:gd name="T12" fmla="*/ 150 w 198"/>
                <a:gd name="T13" fmla="*/ 171 h 206"/>
                <a:gd name="T14" fmla="*/ 142 w 198"/>
                <a:gd name="T15" fmla="*/ 180 h 206"/>
                <a:gd name="T16" fmla="*/ 133 w 198"/>
                <a:gd name="T17" fmla="*/ 161 h 206"/>
                <a:gd name="T18" fmla="*/ 134 w 198"/>
                <a:gd name="T19" fmla="*/ 144 h 206"/>
                <a:gd name="T20" fmla="*/ 117 w 198"/>
                <a:gd name="T21" fmla="*/ 126 h 206"/>
                <a:gd name="T22" fmla="*/ 96 w 198"/>
                <a:gd name="T23" fmla="*/ 112 h 206"/>
                <a:gd name="T24" fmla="*/ 74 w 198"/>
                <a:gd name="T25" fmla="*/ 106 h 206"/>
                <a:gd name="T26" fmla="*/ 67 w 198"/>
                <a:gd name="T27" fmla="*/ 83 h 206"/>
                <a:gd name="T28" fmla="*/ 47 w 198"/>
                <a:gd name="T29" fmla="*/ 70 h 206"/>
                <a:gd name="T30" fmla="*/ 37 w 198"/>
                <a:gd name="T31" fmla="*/ 63 h 206"/>
                <a:gd name="T32" fmla="*/ 41 w 198"/>
                <a:gd name="T33" fmla="*/ 78 h 206"/>
                <a:gd name="T34" fmla="*/ 55 w 198"/>
                <a:gd name="T35" fmla="*/ 95 h 206"/>
                <a:gd name="T36" fmla="*/ 37 w 198"/>
                <a:gd name="T37" fmla="*/ 97 h 206"/>
                <a:gd name="T38" fmla="*/ 17 w 198"/>
                <a:gd name="T39" fmla="*/ 87 h 206"/>
                <a:gd name="T40" fmla="*/ 1 w 198"/>
                <a:gd name="T41" fmla="*/ 66 h 206"/>
                <a:gd name="T42" fmla="*/ 5 w 198"/>
                <a:gd name="T43" fmla="*/ 44 h 206"/>
                <a:gd name="T44" fmla="*/ 3 w 198"/>
                <a:gd name="T45" fmla="*/ 25 h 206"/>
                <a:gd name="T46" fmla="*/ 9 w 198"/>
                <a:gd name="T47" fmla="*/ 9 h 206"/>
                <a:gd name="T48" fmla="*/ 26 w 198"/>
                <a:gd name="T49" fmla="*/ 6 h 206"/>
                <a:gd name="T50" fmla="*/ 41 w 198"/>
                <a:gd name="T51" fmla="*/ 12 h 206"/>
                <a:gd name="T52" fmla="*/ 70 w 198"/>
                <a:gd name="T53" fmla="*/ 9 h 206"/>
                <a:gd name="T54" fmla="*/ 91 w 198"/>
                <a:gd name="T55" fmla="*/ 18 h 206"/>
                <a:gd name="T56" fmla="*/ 101 w 198"/>
                <a:gd name="T57" fmla="*/ 28 h 206"/>
                <a:gd name="T58" fmla="*/ 115 w 198"/>
                <a:gd name="T59" fmla="*/ 33 h 206"/>
                <a:gd name="T60" fmla="*/ 126 w 198"/>
                <a:gd name="T61" fmla="*/ 29 h 206"/>
                <a:gd name="T62" fmla="*/ 136 w 198"/>
                <a:gd name="T63" fmla="*/ 28 h 206"/>
                <a:gd name="T64" fmla="*/ 146 w 198"/>
                <a:gd name="T65" fmla="*/ 53 h 206"/>
                <a:gd name="T66" fmla="*/ 165 w 198"/>
                <a:gd name="T67" fmla="*/ 79 h 206"/>
                <a:gd name="T68" fmla="*/ 190 w 198"/>
                <a:gd name="T69" fmla="*/ 103 h 206"/>
                <a:gd name="T70" fmla="*/ 187 w 198"/>
                <a:gd name="T71" fmla="*/ 106 h 206"/>
                <a:gd name="T72" fmla="*/ 175 w 198"/>
                <a:gd name="T73" fmla="*/ 137 h 206"/>
                <a:gd name="T74" fmla="*/ 186 w 198"/>
                <a:gd name="T75" fmla="*/ 14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206">
                  <a:moveTo>
                    <a:pt x="186" y="144"/>
                  </a:moveTo>
                  <a:lnTo>
                    <a:pt x="189" y="149"/>
                  </a:lnTo>
                  <a:lnTo>
                    <a:pt x="179" y="155"/>
                  </a:lnTo>
                  <a:lnTo>
                    <a:pt x="181" y="166"/>
                  </a:lnTo>
                  <a:lnTo>
                    <a:pt x="181" y="178"/>
                  </a:lnTo>
                  <a:lnTo>
                    <a:pt x="170" y="186"/>
                  </a:lnTo>
                  <a:lnTo>
                    <a:pt x="177" y="195"/>
                  </a:lnTo>
                  <a:lnTo>
                    <a:pt x="178" y="206"/>
                  </a:lnTo>
                  <a:lnTo>
                    <a:pt x="173" y="193"/>
                  </a:lnTo>
                  <a:lnTo>
                    <a:pt x="163" y="186"/>
                  </a:lnTo>
                  <a:lnTo>
                    <a:pt x="162" y="174"/>
                  </a:lnTo>
                  <a:lnTo>
                    <a:pt x="154" y="166"/>
                  </a:lnTo>
                  <a:lnTo>
                    <a:pt x="143" y="162"/>
                  </a:lnTo>
                  <a:lnTo>
                    <a:pt x="150" y="171"/>
                  </a:lnTo>
                  <a:lnTo>
                    <a:pt x="154" y="183"/>
                  </a:lnTo>
                  <a:lnTo>
                    <a:pt x="142" y="180"/>
                  </a:lnTo>
                  <a:lnTo>
                    <a:pt x="129" y="171"/>
                  </a:lnTo>
                  <a:lnTo>
                    <a:pt x="133" y="161"/>
                  </a:lnTo>
                  <a:lnTo>
                    <a:pt x="142" y="154"/>
                  </a:lnTo>
                  <a:lnTo>
                    <a:pt x="134" y="144"/>
                  </a:lnTo>
                  <a:lnTo>
                    <a:pt x="127" y="134"/>
                  </a:lnTo>
                  <a:lnTo>
                    <a:pt x="117" y="126"/>
                  </a:lnTo>
                  <a:lnTo>
                    <a:pt x="106" y="120"/>
                  </a:lnTo>
                  <a:lnTo>
                    <a:pt x="96" y="112"/>
                  </a:lnTo>
                  <a:lnTo>
                    <a:pt x="85" y="111"/>
                  </a:lnTo>
                  <a:lnTo>
                    <a:pt x="74" y="106"/>
                  </a:lnTo>
                  <a:lnTo>
                    <a:pt x="73" y="93"/>
                  </a:lnTo>
                  <a:lnTo>
                    <a:pt x="67" y="83"/>
                  </a:lnTo>
                  <a:lnTo>
                    <a:pt x="56" y="77"/>
                  </a:lnTo>
                  <a:lnTo>
                    <a:pt x="47" y="70"/>
                  </a:lnTo>
                  <a:lnTo>
                    <a:pt x="46" y="70"/>
                  </a:lnTo>
                  <a:lnTo>
                    <a:pt x="37" y="63"/>
                  </a:lnTo>
                  <a:lnTo>
                    <a:pt x="40" y="75"/>
                  </a:lnTo>
                  <a:lnTo>
                    <a:pt x="41" y="78"/>
                  </a:lnTo>
                  <a:lnTo>
                    <a:pt x="52" y="83"/>
                  </a:lnTo>
                  <a:lnTo>
                    <a:pt x="55" y="95"/>
                  </a:lnTo>
                  <a:lnTo>
                    <a:pt x="47" y="103"/>
                  </a:lnTo>
                  <a:lnTo>
                    <a:pt x="37" y="97"/>
                  </a:lnTo>
                  <a:lnTo>
                    <a:pt x="27" y="89"/>
                  </a:lnTo>
                  <a:lnTo>
                    <a:pt x="17" y="87"/>
                  </a:lnTo>
                  <a:lnTo>
                    <a:pt x="7" y="78"/>
                  </a:lnTo>
                  <a:lnTo>
                    <a:pt x="1" y="66"/>
                  </a:lnTo>
                  <a:lnTo>
                    <a:pt x="0" y="54"/>
                  </a:lnTo>
                  <a:lnTo>
                    <a:pt x="5" y="44"/>
                  </a:lnTo>
                  <a:lnTo>
                    <a:pt x="11" y="32"/>
                  </a:lnTo>
                  <a:lnTo>
                    <a:pt x="3" y="25"/>
                  </a:lnTo>
                  <a:lnTo>
                    <a:pt x="10" y="15"/>
                  </a:lnTo>
                  <a:lnTo>
                    <a:pt x="9" y="9"/>
                  </a:lnTo>
                  <a:lnTo>
                    <a:pt x="15" y="0"/>
                  </a:lnTo>
                  <a:lnTo>
                    <a:pt x="26" y="6"/>
                  </a:lnTo>
                  <a:lnTo>
                    <a:pt x="38" y="10"/>
                  </a:lnTo>
                  <a:lnTo>
                    <a:pt x="41" y="12"/>
                  </a:lnTo>
                  <a:lnTo>
                    <a:pt x="52" y="16"/>
                  </a:lnTo>
                  <a:lnTo>
                    <a:pt x="70" y="9"/>
                  </a:lnTo>
                  <a:lnTo>
                    <a:pt x="81" y="13"/>
                  </a:lnTo>
                  <a:lnTo>
                    <a:pt x="91" y="18"/>
                  </a:lnTo>
                  <a:lnTo>
                    <a:pt x="98" y="27"/>
                  </a:lnTo>
                  <a:lnTo>
                    <a:pt x="101" y="28"/>
                  </a:lnTo>
                  <a:lnTo>
                    <a:pt x="105" y="29"/>
                  </a:lnTo>
                  <a:lnTo>
                    <a:pt x="115" y="33"/>
                  </a:lnTo>
                  <a:lnTo>
                    <a:pt x="126" y="29"/>
                  </a:lnTo>
                  <a:lnTo>
                    <a:pt x="126" y="29"/>
                  </a:lnTo>
                  <a:lnTo>
                    <a:pt x="130" y="18"/>
                  </a:lnTo>
                  <a:lnTo>
                    <a:pt x="136" y="28"/>
                  </a:lnTo>
                  <a:lnTo>
                    <a:pt x="140" y="40"/>
                  </a:lnTo>
                  <a:lnTo>
                    <a:pt x="146" y="53"/>
                  </a:lnTo>
                  <a:lnTo>
                    <a:pt x="155" y="66"/>
                  </a:lnTo>
                  <a:lnTo>
                    <a:pt x="165" y="79"/>
                  </a:lnTo>
                  <a:lnTo>
                    <a:pt x="180" y="95"/>
                  </a:lnTo>
                  <a:lnTo>
                    <a:pt x="190" y="103"/>
                  </a:lnTo>
                  <a:lnTo>
                    <a:pt x="198" y="107"/>
                  </a:lnTo>
                  <a:lnTo>
                    <a:pt x="187" y="106"/>
                  </a:lnTo>
                  <a:lnTo>
                    <a:pt x="176" y="113"/>
                  </a:lnTo>
                  <a:lnTo>
                    <a:pt x="175" y="137"/>
                  </a:lnTo>
                  <a:lnTo>
                    <a:pt x="176" y="139"/>
                  </a:lnTo>
                  <a:lnTo>
                    <a:pt x="186" y="14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6" name="Freeform 2986"/>
            <p:cNvSpPr>
              <a:spLocks noEditPoints="1"/>
            </p:cNvSpPr>
            <p:nvPr/>
          </p:nvSpPr>
          <p:spPr bwMode="auto">
            <a:xfrm>
              <a:off x="1965326" y="3236913"/>
              <a:ext cx="1081088" cy="2217738"/>
            </a:xfrm>
            <a:custGeom>
              <a:avLst/>
              <a:gdLst>
                <a:gd name="T0" fmla="*/ 2776 w 3014"/>
                <a:gd name="T1" fmla="*/ 4782 h 6191"/>
                <a:gd name="T2" fmla="*/ 2726 w 3014"/>
                <a:gd name="T3" fmla="*/ 5171 h 6191"/>
                <a:gd name="T4" fmla="*/ 2693 w 3014"/>
                <a:gd name="T5" fmla="*/ 5482 h 6191"/>
                <a:gd name="T6" fmla="*/ 2774 w 3014"/>
                <a:gd name="T7" fmla="*/ 5864 h 6191"/>
                <a:gd name="T8" fmla="*/ 2707 w 3014"/>
                <a:gd name="T9" fmla="*/ 5979 h 6191"/>
                <a:gd name="T10" fmla="*/ 2639 w 3014"/>
                <a:gd name="T11" fmla="*/ 5917 h 6191"/>
                <a:gd name="T12" fmla="*/ 2680 w 3014"/>
                <a:gd name="T13" fmla="*/ 5841 h 6191"/>
                <a:gd name="T14" fmla="*/ 2613 w 3014"/>
                <a:gd name="T15" fmla="*/ 5749 h 6191"/>
                <a:gd name="T16" fmla="*/ 2586 w 3014"/>
                <a:gd name="T17" fmla="*/ 5643 h 6191"/>
                <a:gd name="T18" fmla="*/ 2609 w 3014"/>
                <a:gd name="T19" fmla="*/ 5506 h 6191"/>
                <a:gd name="T20" fmla="*/ 2535 w 3014"/>
                <a:gd name="T21" fmla="*/ 5385 h 6191"/>
                <a:gd name="T22" fmla="*/ 2635 w 3014"/>
                <a:gd name="T23" fmla="*/ 5299 h 6191"/>
                <a:gd name="T24" fmla="*/ 2671 w 3014"/>
                <a:gd name="T25" fmla="*/ 5022 h 6191"/>
                <a:gd name="T26" fmla="*/ 2625 w 3014"/>
                <a:gd name="T27" fmla="*/ 4688 h 6191"/>
                <a:gd name="T28" fmla="*/ 2739 w 3014"/>
                <a:gd name="T29" fmla="*/ 4287 h 6191"/>
                <a:gd name="T30" fmla="*/ 2805 w 3014"/>
                <a:gd name="T31" fmla="*/ 3848 h 6191"/>
                <a:gd name="T32" fmla="*/ 2813 w 3014"/>
                <a:gd name="T33" fmla="*/ 3383 h 6191"/>
                <a:gd name="T34" fmla="*/ 2960 w 3014"/>
                <a:gd name="T35" fmla="*/ 3666 h 6191"/>
                <a:gd name="T36" fmla="*/ 2837 w 3014"/>
                <a:gd name="T37" fmla="*/ 4113 h 6191"/>
                <a:gd name="T38" fmla="*/ 2815 w 3014"/>
                <a:gd name="T39" fmla="*/ 6104 h 6191"/>
                <a:gd name="T40" fmla="*/ 2830 w 3014"/>
                <a:gd name="T41" fmla="*/ 6047 h 6191"/>
                <a:gd name="T42" fmla="*/ 2893 w 3014"/>
                <a:gd name="T43" fmla="*/ 6113 h 6191"/>
                <a:gd name="T44" fmla="*/ 2618 w 3014"/>
                <a:gd name="T45" fmla="*/ 5332 h 6191"/>
                <a:gd name="T46" fmla="*/ 2586 w 3014"/>
                <a:gd name="T47" fmla="*/ 5333 h 6191"/>
                <a:gd name="T48" fmla="*/ 2584 w 3014"/>
                <a:gd name="T49" fmla="*/ 5287 h 6191"/>
                <a:gd name="T50" fmla="*/ 2556 w 3014"/>
                <a:gd name="T51" fmla="*/ 5346 h 6191"/>
                <a:gd name="T52" fmla="*/ 2544 w 3014"/>
                <a:gd name="T53" fmla="*/ 5528 h 6191"/>
                <a:gd name="T54" fmla="*/ 2526 w 3014"/>
                <a:gd name="T55" fmla="*/ 5501 h 6191"/>
                <a:gd name="T56" fmla="*/ 2836 w 3014"/>
                <a:gd name="T57" fmla="*/ 6098 h 6191"/>
                <a:gd name="T58" fmla="*/ 2757 w 3014"/>
                <a:gd name="T59" fmla="*/ 6067 h 6191"/>
                <a:gd name="T60" fmla="*/ 2652 w 3014"/>
                <a:gd name="T61" fmla="*/ 5977 h 6191"/>
                <a:gd name="T62" fmla="*/ 2681 w 3014"/>
                <a:gd name="T63" fmla="*/ 6036 h 6191"/>
                <a:gd name="T64" fmla="*/ 2816 w 3014"/>
                <a:gd name="T65" fmla="*/ 6118 h 6191"/>
                <a:gd name="T66" fmla="*/ 2562 w 3014"/>
                <a:gd name="T67" fmla="*/ 5948 h 6191"/>
                <a:gd name="T68" fmla="*/ 2816 w 3014"/>
                <a:gd name="T69" fmla="*/ 6081 h 6191"/>
                <a:gd name="T70" fmla="*/ 2596 w 3014"/>
                <a:gd name="T71" fmla="*/ 5805 h 6191"/>
                <a:gd name="T72" fmla="*/ 2575 w 3014"/>
                <a:gd name="T73" fmla="*/ 5857 h 6191"/>
                <a:gd name="T74" fmla="*/ 2538 w 3014"/>
                <a:gd name="T75" fmla="*/ 5881 h 6191"/>
                <a:gd name="T76" fmla="*/ 2532 w 3014"/>
                <a:gd name="T77" fmla="*/ 5760 h 6191"/>
                <a:gd name="T78" fmla="*/ 2527 w 3014"/>
                <a:gd name="T79" fmla="*/ 5817 h 6191"/>
                <a:gd name="T80" fmla="*/ 2540 w 3014"/>
                <a:gd name="T81" fmla="*/ 5653 h 6191"/>
                <a:gd name="T82" fmla="*/ 2511 w 3014"/>
                <a:gd name="T83" fmla="*/ 5661 h 6191"/>
                <a:gd name="T84" fmla="*/ 2895 w 3014"/>
                <a:gd name="T85" fmla="*/ 6166 h 6191"/>
                <a:gd name="T86" fmla="*/ 2598 w 3014"/>
                <a:gd name="T87" fmla="*/ 5033 h 6191"/>
                <a:gd name="T88" fmla="*/ 852 w 3014"/>
                <a:gd name="T89" fmla="*/ 1002 h 6191"/>
                <a:gd name="T90" fmla="*/ 635 w 3014"/>
                <a:gd name="T91" fmla="*/ 647 h 6191"/>
                <a:gd name="T92" fmla="*/ 341 w 3014"/>
                <a:gd name="T93" fmla="*/ 311 h 6191"/>
                <a:gd name="T94" fmla="*/ 156 w 3014"/>
                <a:gd name="T95" fmla="*/ 195 h 6191"/>
                <a:gd name="T96" fmla="*/ 385 w 3014"/>
                <a:gd name="T97" fmla="*/ 562 h 6191"/>
                <a:gd name="T98" fmla="*/ 262 w 3014"/>
                <a:gd name="T99" fmla="*/ 443 h 6191"/>
                <a:gd name="T100" fmla="*/ 87 w 3014"/>
                <a:gd name="T101" fmla="*/ 203 h 6191"/>
                <a:gd name="T102" fmla="*/ 300 w 3014"/>
                <a:gd name="T103" fmla="*/ 75 h 6191"/>
                <a:gd name="T104" fmla="*/ 694 w 3014"/>
                <a:gd name="T105" fmla="*/ 120 h 6191"/>
                <a:gd name="T106" fmla="*/ 989 w 3014"/>
                <a:gd name="T107" fmla="*/ 256 h 6191"/>
                <a:gd name="T108" fmla="*/ 1186 w 3014"/>
                <a:gd name="T109" fmla="*/ 516 h 6191"/>
                <a:gd name="T110" fmla="*/ 1256 w 3014"/>
                <a:gd name="T111" fmla="*/ 927 h 6191"/>
                <a:gd name="T112" fmla="*/ 1604 w 3014"/>
                <a:gd name="T113" fmla="*/ 831 h 6191"/>
                <a:gd name="T114" fmla="*/ 1757 w 3014"/>
                <a:gd name="T115" fmla="*/ 988 h 6191"/>
                <a:gd name="T116" fmla="*/ 1465 w 3014"/>
                <a:gd name="T117" fmla="*/ 1206 h 6191"/>
                <a:gd name="T118" fmla="*/ 1793 w 3014"/>
                <a:gd name="T119" fmla="*/ 974 h 6191"/>
                <a:gd name="T120" fmla="*/ 393 w 3014"/>
                <a:gd name="T121" fmla="*/ 549 h 6191"/>
                <a:gd name="T122" fmla="*/ 237 w 3014"/>
                <a:gd name="T123" fmla="*/ 249 h 6191"/>
                <a:gd name="T124" fmla="*/ 302 w 3014"/>
                <a:gd name="T125" fmla="*/ 519 h 6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14" h="6191">
                  <a:moveTo>
                    <a:pt x="2830" y="4397"/>
                  </a:moveTo>
                  <a:lnTo>
                    <a:pt x="2846" y="4405"/>
                  </a:lnTo>
                  <a:lnTo>
                    <a:pt x="2843" y="4417"/>
                  </a:lnTo>
                  <a:lnTo>
                    <a:pt x="2840" y="4431"/>
                  </a:lnTo>
                  <a:lnTo>
                    <a:pt x="2841" y="4446"/>
                  </a:lnTo>
                  <a:lnTo>
                    <a:pt x="2842" y="4458"/>
                  </a:lnTo>
                  <a:lnTo>
                    <a:pt x="2844" y="4469"/>
                  </a:lnTo>
                  <a:lnTo>
                    <a:pt x="2832" y="4474"/>
                  </a:lnTo>
                  <a:lnTo>
                    <a:pt x="2830" y="4475"/>
                  </a:lnTo>
                  <a:lnTo>
                    <a:pt x="2828" y="4487"/>
                  </a:lnTo>
                  <a:lnTo>
                    <a:pt x="2820" y="4499"/>
                  </a:lnTo>
                  <a:lnTo>
                    <a:pt x="2818" y="4504"/>
                  </a:lnTo>
                  <a:lnTo>
                    <a:pt x="2816" y="4516"/>
                  </a:lnTo>
                  <a:lnTo>
                    <a:pt x="2812" y="4527"/>
                  </a:lnTo>
                  <a:lnTo>
                    <a:pt x="2809" y="4539"/>
                  </a:lnTo>
                  <a:lnTo>
                    <a:pt x="2799" y="4544"/>
                  </a:lnTo>
                  <a:lnTo>
                    <a:pt x="2807" y="4552"/>
                  </a:lnTo>
                  <a:lnTo>
                    <a:pt x="2810" y="4564"/>
                  </a:lnTo>
                  <a:lnTo>
                    <a:pt x="2810" y="4570"/>
                  </a:lnTo>
                  <a:lnTo>
                    <a:pt x="2812" y="4584"/>
                  </a:lnTo>
                  <a:lnTo>
                    <a:pt x="2809" y="4596"/>
                  </a:lnTo>
                  <a:lnTo>
                    <a:pt x="2808" y="4610"/>
                  </a:lnTo>
                  <a:lnTo>
                    <a:pt x="2807" y="4612"/>
                  </a:lnTo>
                  <a:lnTo>
                    <a:pt x="2798" y="4609"/>
                  </a:lnTo>
                  <a:lnTo>
                    <a:pt x="2791" y="4618"/>
                  </a:lnTo>
                  <a:lnTo>
                    <a:pt x="2789" y="4630"/>
                  </a:lnTo>
                  <a:lnTo>
                    <a:pt x="2777" y="4634"/>
                  </a:lnTo>
                  <a:lnTo>
                    <a:pt x="2771" y="4634"/>
                  </a:lnTo>
                  <a:lnTo>
                    <a:pt x="2771" y="4647"/>
                  </a:lnTo>
                  <a:lnTo>
                    <a:pt x="2765" y="4658"/>
                  </a:lnTo>
                  <a:lnTo>
                    <a:pt x="2767" y="4670"/>
                  </a:lnTo>
                  <a:lnTo>
                    <a:pt x="2767" y="4682"/>
                  </a:lnTo>
                  <a:lnTo>
                    <a:pt x="2761" y="4693"/>
                  </a:lnTo>
                  <a:lnTo>
                    <a:pt x="2765" y="4705"/>
                  </a:lnTo>
                  <a:lnTo>
                    <a:pt x="2765" y="4716"/>
                  </a:lnTo>
                  <a:lnTo>
                    <a:pt x="2762" y="4728"/>
                  </a:lnTo>
                  <a:lnTo>
                    <a:pt x="2767" y="4740"/>
                  </a:lnTo>
                  <a:lnTo>
                    <a:pt x="2771" y="4752"/>
                  </a:lnTo>
                  <a:lnTo>
                    <a:pt x="2771" y="4756"/>
                  </a:lnTo>
                  <a:lnTo>
                    <a:pt x="2772" y="4770"/>
                  </a:lnTo>
                  <a:lnTo>
                    <a:pt x="2776" y="4782"/>
                  </a:lnTo>
                  <a:lnTo>
                    <a:pt x="2782" y="4792"/>
                  </a:lnTo>
                  <a:lnTo>
                    <a:pt x="2776" y="4803"/>
                  </a:lnTo>
                  <a:lnTo>
                    <a:pt x="2764" y="4806"/>
                  </a:lnTo>
                  <a:lnTo>
                    <a:pt x="2751" y="4814"/>
                  </a:lnTo>
                  <a:lnTo>
                    <a:pt x="2749" y="4816"/>
                  </a:lnTo>
                  <a:lnTo>
                    <a:pt x="2748" y="4829"/>
                  </a:lnTo>
                  <a:lnTo>
                    <a:pt x="2749" y="4842"/>
                  </a:lnTo>
                  <a:lnTo>
                    <a:pt x="2744" y="4853"/>
                  </a:lnTo>
                  <a:lnTo>
                    <a:pt x="2743" y="4864"/>
                  </a:lnTo>
                  <a:lnTo>
                    <a:pt x="2731" y="4865"/>
                  </a:lnTo>
                  <a:lnTo>
                    <a:pt x="2732" y="4879"/>
                  </a:lnTo>
                  <a:lnTo>
                    <a:pt x="2737" y="4890"/>
                  </a:lnTo>
                  <a:lnTo>
                    <a:pt x="2732" y="4900"/>
                  </a:lnTo>
                  <a:lnTo>
                    <a:pt x="2724" y="4911"/>
                  </a:lnTo>
                  <a:lnTo>
                    <a:pt x="2729" y="4921"/>
                  </a:lnTo>
                  <a:lnTo>
                    <a:pt x="2722" y="4935"/>
                  </a:lnTo>
                  <a:lnTo>
                    <a:pt x="2720" y="4940"/>
                  </a:lnTo>
                  <a:lnTo>
                    <a:pt x="2717" y="4953"/>
                  </a:lnTo>
                  <a:lnTo>
                    <a:pt x="2716" y="4953"/>
                  </a:lnTo>
                  <a:lnTo>
                    <a:pt x="2720" y="4965"/>
                  </a:lnTo>
                  <a:lnTo>
                    <a:pt x="2722" y="4977"/>
                  </a:lnTo>
                  <a:lnTo>
                    <a:pt x="2723" y="4979"/>
                  </a:lnTo>
                  <a:lnTo>
                    <a:pt x="2722" y="4991"/>
                  </a:lnTo>
                  <a:lnTo>
                    <a:pt x="2721" y="5006"/>
                  </a:lnTo>
                  <a:lnTo>
                    <a:pt x="2724" y="5018"/>
                  </a:lnTo>
                  <a:lnTo>
                    <a:pt x="2723" y="5030"/>
                  </a:lnTo>
                  <a:lnTo>
                    <a:pt x="2727" y="5041"/>
                  </a:lnTo>
                  <a:lnTo>
                    <a:pt x="2727" y="5052"/>
                  </a:lnTo>
                  <a:lnTo>
                    <a:pt x="2723" y="5063"/>
                  </a:lnTo>
                  <a:lnTo>
                    <a:pt x="2711" y="5062"/>
                  </a:lnTo>
                  <a:lnTo>
                    <a:pt x="2710" y="5063"/>
                  </a:lnTo>
                  <a:lnTo>
                    <a:pt x="2709" y="5080"/>
                  </a:lnTo>
                  <a:lnTo>
                    <a:pt x="2707" y="5092"/>
                  </a:lnTo>
                  <a:lnTo>
                    <a:pt x="2706" y="5106"/>
                  </a:lnTo>
                  <a:lnTo>
                    <a:pt x="2706" y="5122"/>
                  </a:lnTo>
                  <a:lnTo>
                    <a:pt x="2707" y="5134"/>
                  </a:lnTo>
                  <a:lnTo>
                    <a:pt x="2717" y="5138"/>
                  </a:lnTo>
                  <a:lnTo>
                    <a:pt x="2728" y="5142"/>
                  </a:lnTo>
                  <a:lnTo>
                    <a:pt x="2724" y="5153"/>
                  </a:lnTo>
                  <a:lnTo>
                    <a:pt x="2717" y="5163"/>
                  </a:lnTo>
                  <a:lnTo>
                    <a:pt x="2726" y="5171"/>
                  </a:lnTo>
                  <a:lnTo>
                    <a:pt x="2736" y="5178"/>
                  </a:lnTo>
                  <a:lnTo>
                    <a:pt x="2728" y="5191"/>
                  </a:lnTo>
                  <a:lnTo>
                    <a:pt x="2733" y="5202"/>
                  </a:lnTo>
                  <a:lnTo>
                    <a:pt x="2729" y="5209"/>
                  </a:lnTo>
                  <a:lnTo>
                    <a:pt x="2722" y="5218"/>
                  </a:lnTo>
                  <a:lnTo>
                    <a:pt x="2725" y="5230"/>
                  </a:lnTo>
                  <a:lnTo>
                    <a:pt x="2733" y="5238"/>
                  </a:lnTo>
                  <a:lnTo>
                    <a:pt x="2748" y="5238"/>
                  </a:lnTo>
                  <a:lnTo>
                    <a:pt x="2759" y="5240"/>
                  </a:lnTo>
                  <a:lnTo>
                    <a:pt x="2765" y="5252"/>
                  </a:lnTo>
                  <a:lnTo>
                    <a:pt x="2760" y="5264"/>
                  </a:lnTo>
                  <a:lnTo>
                    <a:pt x="2750" y="5270"/>
                  </a:lnTo>
                  <a:lnTo>
                    <a:pt x="2737" y="5268"/>
                  </a:lnTo>
                  <a:lnTo>
                    <a:pt x="2726" y="5266"/>
                  </a:lnTo>
                  <a:lnTo>
                    <a:pt x="2713" y="5267"/>
                  </a:lnTo>
                  <a:lnTo>
                    <a:pt x="2716" y="5279"/>
                  </a:lnTo>
                  <a:lnTo>
                    <a:pt x="2727" y="5279"/>
                  </a:lnTo>
                  <a:lnTo>
                    <a:pt x="2739" y="5284"/>
                  </a:lnTo>
                  <a:lnTo>
                    <a:pt x="2744" y="5295"/>
                  </a:lnTo>
                  <a:lnTo>
                    <a:pt x="2753" y="5305"/>
                  </a:lnTo>
                  <a:lnTo>
                    <a:pt x="2748" y="5315"/>
                  </a:lnTo>
                  <a:lnTo>
                    <a:pt x="2744" y="5326"/>
                  </a:lnTo>
                  <a:lnTo>
                    <a:pt x="2731" y="5328"/>
                  </a:lnTo>
                  <a:lnTo>
                    <a:pt x="2727" y="5340"/>
                  </a:lnTo>
                  <a:lnTo>
                    <a:pt x="2729" y="5351"/>
                  </a:lnTo>
                  <a:lnTo>
                    <a:pt x="2736" y="5360"/>
                  </a:lnTo>
                  <a:lnTo>
                    <a:pt x="2734" y="5366"/>
                  </a:lnTo>
                  <a:lnTo>
                    <a:pt x="2729" y="5373"/>
                  </a:lnTo>
                  <a:lnTo>
                    <a:pt x="2719" y="5377"/>
                  </a:lnTo>
                  <a:lnTo>
                    <a:pt x="2719" y="5378"/>
                  </a:lnTo>
                  <a:lnTo>
                    <a:pt x="2728" y="5386"/>
                  </a:lnTo>
                  <a:lnTo>
                    <a:pt x="2730" y="5399"/>
                  </a:lnTo>
                  <a:lnTo>
                    <a:pt x="2732" y="5412"/>
                  </a:lnTo>
                  <a:lnTo>
                    <a:pt x="2729" y="5424"/>
                  </a:lnTo>
                  <a:lnTo>
                    <a:pt x="2719" y="5430"/>
                  </a:lnTo>
                  <a:lnTo>
                    <a:pt x="2716" y="5441"/>
                  </a:lnTo>
                  <a:lnTo>
                    <a:pt x="2715" y="5453"/>
                  </a:lnTo>
                  <a:lnTo>
                    <a:pt x="2722" y="5464"/>
                  </a:lnTo>
                  <a:lnTo>
                    <a:pt x="2712" y="5469"/>
                  </a:lnTo>
                  <a:lnTo>
                    <a:pt x="2704" y="5479"/>
                  </a:lnTo>
                  <a:lnTo>
                    <a:pt x="2693" y="5482"/>
                  </a:lnTo>
                  <a:lnTo>
                    <a:pt x="2694" y="5493"/>
                  </a:lnTo>
                  <a:lnTo>
                    <a:pt x="2688" y="5505"/>
                  </a:lnTo>
                  <a:lnTo>
                    <a:pt x="2682" y="5519"/>
                  </a:lnTo>
                  <a:lnTo>
                    <a:pt x="2688" y="5529"/>
                  </a:lnTo>
                  <a:lnTo>
                    <a:pt x="2694" y="5542"/>
                  </a:lnTo>
                  <a:lnTo>
                    <a:pt x="2695" y="5557"/>
                  </a:lnTo>
                  <a:lnTo>
                    <a:pt x="2684" y="5562"/>
                  </a:lnTo>
                  <a:lnTo>
                    <a:pt x="2677" y="5575"/>
                  </a:lnTo>
                  <a:lnTo>
                    <a:pt x="2679" y="5590"/>
                  </a:lnTo>
                  <a:lnTo>
                    <a:pt x="2673" y="5600"/>
                  </a:lnTo>
                  <a:lnTo>
                    <a:pt x="2662" y="5606"/>
                  </a:lnTo>
                  <a:lnTo>
                    <a:pt x="2650" y="5614"/>
                  </a:lnTo>
                  <a:lnTo>
                    <a:pt x="2643" y="5627"/>
                  </a:lnTo>
                  <a:lnTo>
                    <a:pt x="2645" y="5636"/>
                  </a:lnTo>
                  <a:lnTo>
                    <a:pt x="2627" y="5636"/>
                  </a:lnTo>
                  <a:lnTo>
                    <a:pt x="2621" y="5647"/>
                  </a:lnTo>
                  <a:lnTo>
                    <a:pt x="2621" y="5659"/>
                  </a:lnTo>
                  <a:lnTo>
                    <a:pt x="2624" y="5671"/>
                  </a:lnTo>
                  <a:lnTo>
                    <a:pt x="2622" y="5683"/>
                  </a:lnTo>
                  <a:lnTo>
                    <a:pt x="2626" y="5695"/>
                  </a:lnTo>
                  <a:lnTo>
                    <a:pt x="2621" y="5706"/>
                  </a:lnTo>
                  <a:lnTo>
                    <a:pt x="2632" y="5715"/>
                  </a:lnTo>
                  <a:lnTo>
                    <a:pt x="2637" y="5725"/>
                  </a:lnTo>
                  <a:lnTo>
                    <a:pt x="2638" y="5742"/>
                  </a:lnTo>
                  <a:lnTo>
                    <a:pt x="2642" y="5756"/>
                  </a:lnTo>
                  <a:lnTo>
                    <a:pt x="2657" y="5753"/>
                  </a:lnTo>
                  <a:lnTo>
                    <a:pt x="2668" y="5746"/>
                  </a:lnTo>
                  <a:lnTo>
                    <a:pt x="2680" y="5746"/>
                  </a:lnTo>
                  <a:lnTo>
                    <a:pt x="2691" y="5746"/>
                  </a:lnTo>
                  <a:lnTo>
                    <a:pt x="2694" y="5758"/>
                  </a:lnTo>
                  <a:lnTo>
                    <a:pt x="2698" y="5780"/>
                  </a:lnTo>
                  <a:lnTo>
                    <a:pt x="2689" y="5788"/>
                  </a:lnTo>
                  <a:lnTo>
                    <a:pt x="2697" y="5798"/>
                  </a:lnTo>
                  <a:lnTo>
                    <a:pt x="2693" y="5812"/>
                  </a:lnTo>
                  <a:lnTo>
                    <a:pt x="2688" y="5823"/>
                  </a:lnTo>
                  <a:lnTo>
                    <a:pt x="2695" y="5838"/>
                  </a:lnTo>
                  <a:lnTo>
                    <a:pt x="2706" y="5843"/>
                  </a:lnTo>
                  <a:lnTo>
                    <a:pt x="2715" y="5851"/>
                  </a:lnTo>
                  <a:lnTo>
                    <a:pt x="2717" y="5863"/>
                  </a:lnTo>
                  <a:lnTo>
                    <a:pt x="2734" y="5864"/>
                  </a:lnTo>
                  <a:lnTo>
                    <a:pt x="2774" y="5864"/>
                  </a:lnTo>
                  <a:lnTo>
                    <a:pt x="2818" y="5864"/>
                  </a:lnTo>
                  <a:lnTo>
                    <a:pt x="2832" y="5864"/>
                  </a:lnTo>
                  <a:lnTo>
                    <a:pt x="2864" y="5876"/>
                  </a:lnTo>
                  <a:lnTo>
                    <a:pt x="2880" y="5877"/>
                  </a:lnTo>
                  <a:lnTo>
                    <a:pt x="2890" y="5881"/>
                  </a:lnTo>
                  <a:lnTo>
                    <a:pt x="2902" y="5887"/>
                  </a:lnTo>
                  <a:lnTo>
                    <a:pt x="2916" y="5890"/>
                  </a:lnTo>
                  <a:lnTo>
                    <a:pt x="2928" y="5893"/>
                  </a:lnTo>
                  <a:lnTo>
                    <a:pt x="2927" y="5898"/>
                  </a:lnTo>
                  <a:lnTo>
                    <a:pt x="2915" y="5892"/>
                  </a:lnTo>
                  <a:lnTo>
                    <a:pt x="2898" y="5890"/>
                  </a:lnTo>
                  <a:lnTo>
                    <a:pt x="2889" y="5883"/>
                  </a:lnTo>
                  <a:lnTo>
                    <a:pt x="2876" y="5882"/>
                  </a:lnTo>
                  <a:lnTo>
                    <a:pt x="2866" y="5886"/>
                  </a:lnTo>
                  <a:lnTo>
                    <a:pt x="2863" y="5898"/>
                  </a:lnTo>
                  <a:lnTo>
                    <a:pt x="2854" y="5909"/>
                  </a:lnTo>
                  <a:lnTo>
                    <a:pt x="2843" y="5906"/>
                  </a:lnTo>
                  <a:lnTo>
                    <a:pt x="2832" y="5912"/>
                  </a:lnTo>
                  <a:lnTo>
                    <a:pt x="2821" y="5917"/>
                  </a:lnTo>
                  <a:lnTo>
                    <a:pt x="2810" y="5921"/>
                  </a:lnTo>
                  <a:lnTo>
                    <a:pt x="2800" y="5927"/>
                  </a:lnTo>
                  <a:lnTo>
                    <a:pt x="2789" y="5928"/>
                  </a:lnTo>
                  <a:lnTo>
                    <a:pt x="2784" y="5938"/>
                  </a:lnTo>
                  <a:lnTo>
                    <a:pt x="2784" y="5951"/>
                  </a:lnTo>
                  <a:lnTo>
                    <a:pt x="2779" y="5963"/>
                  </a:lnTo>
                  <a:lnTo>
                    <a:pt x="2777" y="5977"/>
                  </a:lnTo>
                  <a:lnTo>
                    <a:pt x="2775" y="5990"/>
                  </a:lnTo>
                  <a:lnTo>
                    <a:pt x="2778" y="6001"/>
                  </a:lnTo>
                  <a:lnTo>
                    <a:pt x="2776" y="6014"/>
                  </a:lnTo>
                  <a:lnTo>
                    <a:pt x="2769" y="6024"/>
                  </a:lnTo>
                  <a:lnTo>
                    <a:pt x="2759" y="6028"/>
                  </a:lnTo>
                  <a:lnTo>
                    <a:pt x="2748" y="6025"/>
                  </a:lnTo>
                  <a:lnTo>
                    <a:pt x="2736" y="6022"/>
                  </a:lnTo>
                  <a:lnTo>
                    <a:pt x="2725" y="6017"/>
                  </a:lnTo>
                  <a:lnTo>
                    <a:pt x="2714" y="6011"/>
                  </a:lnTo>
                  <a:lnTo>
                    <a:pt x="2702" y="6007"/>
                  </a:lnTo>
                  <a:lnTo>
                    <a:pt x="2693" y="5999"/>
                  </a:lnTo>
                  <a:lnTo>
                    <a:pt x="2686" y="5989"/>
                  </a:lnTo>
                  <a:lnTo>
                    <a:pt x="2688" y="5977"/>
                  </a:lnTo>
                  <a:lnTo>
                    <a:pt x="2698" y="5972"/>
                  </a:lnTo>
                  <a:lnTo>
                    <a:pt x="2707" y="5979"/>
                  </a:lnTo>
                  <a:lnTo>
                    <a:pt x="2698" y="5987"/>
                  </a:lnTo>
                  <a:lnTo>
                    <a:pt x="2710" y="5984"/>
                  </a:lnTo>
                  <a:lnTo>
                    <a:pt x="2711" y="5971"/>
                  </a:lnTo>
                  <a:lnTo>
                    <a:pt x="2722" y="5970"/>
                  </a:lnTo>
                  <a:lnTo>
                    <a:pt x="2723" y="5982"/>
                  </a:lnTo>
                  <a:lnTo>
                    <a:pt x="2720" y="5993"/>
                  </a:lnTo>
                  <a:lnTo>
                    <a:pt x="2710" y="5998"/>
                  </a:lnTo>
                  <a:lnTo>
                    <a:pt x="2722" y="5997"/>
                  </a:lnTo>
                  <a:lnTo>
                    <a:pt x="2728" y="5987"/>
                  </a:lnTo>
                  <a:lnTo>
                    <a:pt x="2727" y="5975"/>
                  </a:lnTo>
                  <a:lnTo>
                    <a:pt x="2736" y="5968"/>
                  </a:lnTo>
                  <a:lnTo>
                    <a:pt x="2746" y="5963"/>
                  </a:lnTo>
                  <a:lnTo>
                    <a:pt x="2755" y="5956"/>
                  </a:lnTo>
                  <a:lnTo>
                    <a:pt x="2761" y="5945"/>
                  </a:lnTo>
                  <a:lnTo>
                    <a:pt x="2756" y="5932"/>
                  </a:lnTo>
                  <a:lnTo>
                    <a:pt x="2748" y="5924"/>
                  </a:lnTo>
                  <a:lnTo>
                    <a:pt x="2741" y="5913"/>
                  </a:lnTo>
                  <a:lnTo>
                    <a:pt x="2729" y="5911"/>
                  </a:lnTo>
                  <a:lnTo>
                    <a:pt x="2718" y="5910"/>
                  </a:lnTo>
                  <a:lnTo>
                    <a:pt x="2707" y="5910"/>
                  </a:lnTo>
                  <a:lnTo>
                    <a:pt x="2695" y="5908"/>
                  </a:lnTo>
                  <a:lnTo>
                    <a:pt x="2686" y="5916"/>
                  </a:lnTo>
                  <a:lnTo>
                    <a:pt x="2674" y="5912"/>
                  </a:lnTo>
                  <a:lnTo>
                    <a:pt x="2662" y="5909"/>
                  </a:lnTo>
                  <a:lnTo>
                    <a:pt x="2657" y="5920"/>
                  </a:lnTo>
                  <a:lnTo>
                    <a:pt x="2669" y="5919"/>
                  </a:lnTo>
                  <a:lnTo>
                    <a:pt x="2663" y="5929"/>
                  </a:lnTo>
                  <a:lnTo>
                    <a:pt x="2653" y="5936"/>
                  </a:lnTo>
                  <a:lnTo>
                    <a:pt x="2653" y="5948"/>
                  </a:lnTo>
                  <a:lnTo>
                    <a:pt x="2647" y="5958"/>
                  </a:lnTo>
                  <a:lnTo>
                    <a:pt x="2636" y="5958"/>
                  </a:lnTo>
                  <a:lnTo>
                    <a:pt x="2626" y="5951"/>
                  </a:lnTo>
                  <a:lnTo>
                    <a:pt x="2637" y="5948"/>
                  </a:lnTo>
                  <a:lnTo>
                    <a:pt x="2630" y="5939"/>
                  </a:lnTo>
                  <a:lnTo>
                    <a:pt x="2619" y="5935"/>
                  </a:lnTo>
                  <a:lnTo>
                    <a:pt x="2630" y="5934"/>
                  </a:lnTo>
                  <a:lnTo>
                    <a:pt x="2639" y="5924"/>
                  </a:lnTo>
                  <a:lnTo>
                    <a:pt x="2644" y="5913"/>
                  </a:lnTo>
                  <a:lnTo>
                    <a:pt x="2655" y="5909"/>
                  </a:lnTo>
                  <a:lnTo>
                    <a:pt x="2645" y="5907"/>
                  </a:lnTo>
                  <a:lnTo>
                    <a:pt x="2639" y="5917"/>
                  </a:lnTo>
                  <a:lnTo>
                    <a:pt x="2629" y="5913"/>
                  </a:lnTo>
                  <a:lnTo>
                    <a:pt x="2622" y="5923"/>
                  </a:lnTo>
                  <a:lnTo>
                    <a:pt x="2612" y="5928"/>
                  </a:lnTo>
                  <a:lnTo>
                    <a:pt x="2613" y="5915"/>
                  </a:lnTo>
                  <a:lnTo>
                    <a:pt x="2621" y="5906"/>
                  </a:lnTo>
                  <a:lnTo>
                    <a:pt x="2612" y="5899"/>
                  </a:lnTo>
                  <a:lnTo>
                    <a:pt x="2615" y="5888"/>
                  </a:lnTo>
                  <a:lnTo>
                    <a:pt x="2611" y="5876"/>
                  </a:lnTo>
                  <a:lnTo>
                    <a:pt x="2621" y="5882"/>
                  </a:lnTo>
                  <a:lnTo>
                    <a:pt x="2632" y="5885"/>
                  </a:lnTo>
                  <a:lnTo>
                    <a:pt x="2639" y="5877"/>
                  </a:lnTo>
                  <a:lnTo>
                    <a:pt x="2649" y="5872"/>
                  </a:lnTo>
                  <a:lnTo>
                    <a:pt x="2646" y="5885"/>
                  </a:lnTo>
                  <a:lnTo>
                    <a:pt x="2657" y="5887"/>
                  </a:lnTo>
                  <a:lnTo>
                    <a:pt x="2663" y="5876"/>
                  </a:lnTo>
                  <a:lnTo>
                    <a:pt x="2656" y="5867"/>
                  </a:lnTo>
                  <a:lnTo>
                    <a:pt x="2666" y="5861"/>
                  </a:lnTo>
                  <a:lnTo>
                    <a:pt x="2670" y="5872"/>
                  </a:lnTo>
                  <a:lnTo>
                    <a:pt x="2679" y="5878"/>
                  </a:lnTo>
                  <a:lnTo>
                    <a:pt x="2677" y="5891"/>
                  </a:lnTo>
                  <a:lnTo>
                    <a:pt x="2667" y="5897"/>
                  </a:lnTo>
                  <a:lnTo>
                    <a:pt x="2658" y="5903"/>
                  </a:lnTo>
                  <a:lnTo>
                    <a:pt x="2655" y="5904"/>
                  </a:lnTo>
                  <a:lnTo>
                    <a:pt x="2666" y="5901"/>
                  </a:lnTo>
                  <a:lnTo>
                    <a:pt x="2677" y="5903"/>
                  </a:lnTo>
                  <a:lnTo>
                    <a:pt x="2681" y="5891"/>
                  </a:lnTo>
                  <a:lnTo>
                    <a:pt x="2682" y="5888"/>
                  </a:lnTo>
                  <a:lnTo>
                    <a:pt x="2678" y="5875"/>
                  </a:lnTo>
                  <a:lnTo>
                    <a:pt x="2673" y="5862"/>
                  </a:lnTo>
                  <a:lnTo>
                    <a:pt x="2683" y="5859"/>
                  </a:lnTo>
                  <a:lnTo>
                    <a:pt x="2685" y="5845"/>
                  </a:lnTo>
                  <a:lnTo>
                    <a:pt x="2677" y="5836"/>
                  </a:lnTo>
                  <a:lnTo>
                    <a:pt x="2670" y="5827"/>
                  </a:lnTo>
                  <a:lnTo>
                    <a:pt x="2659" y="5826"/>
                  </a:lnTo>
                  <a:lnTo>
                    <a:pt x="2648" y="5820"/>
                  </a:lnTo>
                  <a:lnTo>
                    <a:pt x="2646" y="5808"/>
                  </a:lnTo>
                  <a:lnTo>
                    <a:pt x="2641" y="5819"/>
                  </a:lnTo>
                  <a:lnTo>
                    <a:pt x="2650" y="5825"/>
                  </a:lnTo>
                  <a:lnTo>
                    <a:pt x="2661" y="5829"/>
                  </a:lnTo>
                  <a:lnTo>
                    <a:pt x="2670" y="5836"/>
                  </a:lnTo>
                  <a:lnTo>
                    <a:pt x="2680" y="5841"/>
                  </a:lnTo>
                  <a:lnTo>
                    <a:pt x="2673" y="5850"/>
                  </a:lnTo>
                  <a:lnTo>
                    <a:pt x="2664" y="5844"/>
                  </a:lnTo>
                  <a:lnTo>
                    <a:pt x="2653" y="5842"/>
                  </a:lnTo>
                  <a:lnTo>
                    <a:pt x="2643" y="5837"/>
                  </a:lnTo>
                  <a:lnTo>
                    <a:pt x="2635" y="5828"/>
                  </a:lnTo>
                  <a:lnTo>
                    <a:pt x="2640" y="5839"/>
                  </a:lnTo>
                  <a:lnTo>
                    <a:pt x="2651" y="5842"/>
                  </a:lnTo>
                  <a:lnTo>
                    <a:pt x="2647" y="5853"/>
                  </a:lnTo>
                  <a:lnTo>
                    <a:pt x="2643" y="5866"/>
                  </a:lnTo>
                  <a:lnTo>
                    <a:pt x="2635" y="5857"/>
                  </a:lnTo>
                  <a:lnTo>
                    <a:pt x="2633" y="5844"/>
                  </a:lnTo>
                  <a:lnTo>
                    <a:pt x="2629" y="5833"/>
                  </a:lnTo>
                  <a:lnTo>
                    <a:pt x="2632" y="5846"/>
                  </a:lnTo>
                  <a:lnTo>
                    <a:pt x="2634" y="5858"/>
                  </a:lnTo>
                  <a:lnTo>
                    <a:pt x="2636" y="5872"/>
                  </a:lnTo>
                  <a:lnTo>
                    <a:pt x="2624" y="5871"/>
                  </a:lnTo>
                  <a:lnTo>
                    <a:pt x="2617" y="5862"/>
                  </a:lnTo>
                  <a:lnTo>
                    <a:pt x="2613" y="5851"/>
                  </a:lnTo>
                  <a:lnTo>
                    <a:pt x="2622" y="5860"/>
                  </a:lnTo>
                  <a:lnTo>
                    <a:pt x="2621" y="5848"/>
                  </a:lnTo>
                  <a:lnTo>
                    <a:pt x="2625" y="5837"/>
                  </a:lnTo>
                  <a:lnTo>
                    <a:pt x="2615" y="5840"/>
                  </a:lnTo>
                  <a:lnTo>
                    <a:pt x="2604" y="5839"/>
                  </a:lnTo>
                  <a:lnTo>
                    <a:pt x="2597" y="5828"/>
                  </a:lnTo>
                  <a:lnTo>
                    <a:pt x="2596" y="5816"/>
                  </a:lnTo>
                  <a:lnTo>
                    <a:pt x="2607" y="5818"/>
                  </a:lnTo>
                  <a:lnTo>
                    <a:pt x="2613" y="5828"/>
                  </a:lnTo>
                  <a:lnTo>
                    <a:pt x="2618" y="5817"/>
                  </a:lnTo>
                  <a:lnTo>
                    <a:pt x="2610" y="5808"/>
                  </a:lnTo>
                  <a:lnTo>
                    <a:pt x="2605" y="5797"/>
                  </a:lnTo>
                  <a:lnTo>
                    <a:pt x="2604" y="5785"/>
                  </a:lnTo>
                  <a:lnTo>
                    <a:pt x="2603" y="5798"/>
                  </a:lnTo>
                  <a:lnTo>
                    <a:pt x="2593" y="5792"/>
                  </a:lnTo>
                  <a:lnTo>
                    <a:pt x="2583" y="5785"/>
                  </a:lnTo>
                  <a:lnTo>
                    <a:pt x="2589" y="5775"/>
                  </a:lnTo>
                  <a:lnTo>
                    <a:pt x="2581" y="5783"/>
                  </a:lnTo>
                  <a:lnTo>
                    <a:pt x="2579" y="5772"/>
                  </a:lnTo>
                  <a:lnTo>
                    <a:pt x="2590" y="5769"/>
                  </a:lnTo>
                  <a:lnTo>
                    <a:pt x="2602" y="5771"/>
                  </a:lnTo>
                  <a:lnTo>
                    <a:pt x="2606" y="5759"/>
                  </a:lnTo>
                  <a:lnTo>
                    <a:pt x="2613" y="5749"/>
                  </a:lnTo>
                  <a:lnTo>
                    <a:pt x="2626" y="5751"/>
                  </a:lnTo>
                  <a:lnTo>
                    <a:pt x="2616" y="5746"/>
                  </a:lnTo>
                  <a:lnTo>
                    <a:pt x="2617" y="5735"/>
                  </a:lnTo>
                  <a:lnTo>
                    <a:pt x="2607" y="5739"/>
                  </a:lnTo>
                  <a:lnTo>
                    <a:pt x="2604" y="5751"/>
                  </a:lnTo>
                  <a:lnTo>
                    <a:pt x="2598" y="5762"/>
                  </a:lnTo>
                  <a:lnTo>
                    <a:pt x="2588" y="5762"/>
                  </a:lnTo>
                  <a:lnTo>
                    <a:pt x="2582" y="5752"/>
                  </a:lnTo>
                  <a:lnTo>
                    <a:pt x="2584" y="5741"/>
                  </a:lnTo>
                  <a:lnTo>
                    <a:pt x="2574" y="5734"/>
                  </a:lnTo>
                  <a:lnTo>
                    <a:pt x="2585" y="5740"/>
                  </a:lnTo>
                  <a:lnTo>
                    <a:pt x="2597" y="5740"/>
                  </a:lnTo>
                  <a:lnTo>
                    <a:pt x="2587" y="5733"/>
                  </a:lnTo>
                  <a:lnTo>
                    <a:pt x="2576" y="5731"/>
                  </a:lnTo>
                  <a:lnTo>
                    <a:pt x="2579" y="5720"/>
                  </a:lnTo>
                  <a:lnTo>
                    <a:pt x="2569" y="5726"/>
                  </a:lnTo>
                  <a:lnTo>
                    <a:pt x="2559" y="5719"/>
                  </a:lnTo>
                  <a:lnTo>
                    <a:pt x="2551" y="5712"/>
                  </a:lnTo>
                  <a:lnTo>
                    <a:pt x="2559" y="5703"/>
                  </a:lnTo>
                  <a:lnTo>
                    <a:pt x="2568" y="5697"/>
                  </a:lnTo>
                  <a:lnTo>
                    <a:pt x="2577" y="5705"/>
                  </a:lnTo>
                  <a:lnTo>
                    <a:pt x="2582" y="5716"/>
                  </a:lnTo>
                  <a:lnTo>
                    <a:pt x="2593" y="5718"/>
                  </a:lnTo>
                  <a:lnTo>
                    <a:pt x="2583" y="5712"/>
                  </a:lnTo>
                  <a:lnTo>
                    <a:pt x="2578" y="5701"/>
                  </a:lnTo>
                  <a:lnTo>
                    <a:pt x="2572" y="5692"/>
                  </a:lnTo>
                  <a:lnTo>
                    <a:pt x="2583" y="5691"/>
                  </a:lnTo>
                  <a:lnTo>
                    <a:pt x="2592" y="5698"/>
                  </a:lnTo>
                  <a:lnTo>
                    <a:pt x="2597" y="5688"/>
                  </a:lnTo>
                  <a:lnTo>
                    <a:pt x="2586" y="5689"/>
                  </a:lnTo>
                  <a:lnTo>
                    <a:pt x="2576" y="5685"/>
                  </a:lnTo>
                  <a:lnTo>
                    <a:pt x="2579" y="5674"/>
                  </a:lnTo>
                  <a:lnTo>
                    <a:pt x="2591" y="5674"/>
                  </a:lnTo>
                  <a:lnTo>
                    <a:pt x="2579" y="5671"/>
                  </a:lnTo>
                  <a:lnTo>
                    <a:pt x="2577" y="5659"/>
                  </a:lnTo>
                  <a:lnTo>
                    <a:pt x="2588" y="5655"/>
                  </a:lnTo>
                  <a:lnTo>
                    <a:pt x="2599" y="5661"/>
                  </a:lnTo>
                  <a:lnTo>
                    <a:pt x="2607" y="5669"/>
                  </a:lnTo>
                  <a:lnTo>
                    <a:pt x="2601" y="5659"/>
                  </a:lnTo>
                  <a:lnTo>
                    <a:pt x="2590" y="5653"/>
                  </a:lnTo>
                  <a:lnTo>
                    <a:pt x="2586" y="5643"/>
                  </a:lnTo>
                  <a:lnTo>
                    <a:pt x="2594" y="5635"/>
                  </a:lnTo>
                  <a:lnTo>
                    <a:pt x="2604" y="5643"/>
                  </a:lnTo>
                  <a:lnTo>
                    <a:pt x="2596" y="5635"/>
                  </a:lnTo>
                  <a:lnTo>
                    <a:pt x="2594" y="5623"/>
                  </a:lnTo>
                  <a:lnTo>
                    <a:pt x="2586" y="5632"/>
                  </a:lnTo>
                  <a:lnTo>
                    <a:pt x="2583" y="5643"/>
                  </a:lnTo>
                  <a:lnTo>
                    <a:pt x="2582" y="5655"/>
                  </a:lnTo>
                  <a:lnTo>
                    <a:pt x="2573" y="5647"/>
                  </a:lnTo>
                  <a:lnTo>
                    <a:pt x="2570" y="5635"/>
                  </a:lnTo>
                  <a:lnTo>
                    <a:pt x="2569" y="5621"/>
                  </a:lnTo>
                  <a:lnTo>
                    <a:pt x="2565" y="5610"/>
                  </a:lnTo>
                  <a:lnTo>
                    <a:pt x="2571" y="5600"/>
                  </a:lnTo>
                  <a:lnTo>
                    <a:pt x="2569" y="5588"/>
                  </a:lnTo>
                  <a:lnTo>
                    <a:pt x="2578" y="5597"/>
                  </a:lnTo>
                  <a:lnTo>
                    <a:pt x="2580" y="5587"/>
                  </a:lnTo>
                  <a:lnTo>
                    <a:pt x="2570" y="5583"/>
                  </a:lnTo>
                  <a:lnTo>
                    <a:pt x="2576" y="5572"/>
                  </a:lnTo>
                  <a:lnTo>
                    <a:pt x="2587" y="5572"/>
                  </a:lnTo>
                  <a:lnTo>
                    <a:pt x="2596" y="5564"/>
                  </a:lnTo>
                  <a:lnTo>
                    <a:pt x="2584" y="5559"/>
                  </a:lnTo>
                  <a:lnTo>
                    <a:pt x="2595" y="5555"/>
                  </a:lnTo>
                  <a:lnTo>
                    <a:pt x="2582" y="5554"/>
                  </a:lnTo>
                  <a:lnTo>
                    <a:pt x="2574" y="5546"/>
                  </a:lnTo>
                  <a:lnTo>
                    <a:pt x="2563" y="5540"/>
                  </a:lnTo>
                  <a:lnTo>
                    <a:pt x="2568" y="5529"/>
                  </a:lnTo>
                  <a:lnTo>
                    <a:pt x="2559" y="5536"/>
                  </a:lnTo>
                  <a:lnTo>
                    <a:pt x="2560" y="5523"/>
                  </a:lnTo>
                  <a:lnTo>
                    <a:pt x="2571" y="5528"/>
                  </a:lnTo>
                  <a:lnTo>
                    <a:pt x="2576" y="5539"/>
                  </a:lnTo>
                  <a:lnTo>
                    <a:pt x="2580" y="5528"/>
                  </a:lnTo>
                  <a:lnTo>
                    <a:pt x="2590" y="5532"/>
                  </a:lnTo>
                  <a:lnTo>
                    <a:pt x="2601" y="5533"/>
                  </a:lnTo>
                  <a:lnTo>
                    <a:pt x="2612" y="5539"/>
                  </a:lnTo>
                  <a:lnTo>
                    <a:pt x="2619" y="5549"/>
                  </a:lnTo>
                  <a:lnTo>
                    <a:pt x="2631" y="5545"/>
                  </a:lnTo>
                  <a:lnTo>
                    <a:pt x="2636" y="5533"/>
                  </a:lnTo>
                  <a:lnTo>
                    <a:pt x="2631" y="5543"/>
                  </a:lnTo>
                  <a:lnTo>
                    <a:pt x="2620" y="5535"/>
                  </a:lnTo>
                  <a:lnTo>
                    <a:pt x="2613" y="5526"/>
                  </a:lnTo>
                  <a:lnTo>
                    <a:pt x="2618" y="5515"/>
                  </a:lnTo>
                  <a:lnTo>
                    <a:pt x="2609" y="5506"/>
                  </a:lnTo>
                  <a:lnTo>
                    <a:pt x="2611" y="5495"/>
                  </a:lnTo>
                  <a:lnTo>
                    <a:pt x="2607" y="5507"/>
                  </a:lnTo>
                  <a:lnTo>
                    <a:pt x="2597" y="5515"/>
                  </a:lnTo>
                  <a:lnTo>
                    <a:pt x="2586" y="5510"/>
                  </a:lnTo>
                  <a:lnTo>
                    <a:pt x="2575" y="5510"/>
                  </a:lnTo>
                  <a:lnTo>
                    <a:pt x="2564" y="5508"/>
                  </a:lnTo>
                  <a:lnTo>
                    <a:pt x="2553" y="5508"/>
                  </a:lnTo>
                  <a:lnTo>
                    <a:pt x="2555" y="5496"/>
                  </a:lnTo>
                  <a:lnTo>
                    <a:pt x="2564" y="5490"/>
                  </a:lnTo>
                  <a:lnTo>
                    <a:pt x="2567" y="5501"/>
                  </a:lnTo>
                  <a:lnTo>
                    <a:pt x="2577" y="5496"/>
                  </a:lnTo>
                  <a:lnTo>
                    <a:pt x="2568" y="5489"/>
                  </a:lnTo>
                  <a:lnTo>
                    <a:pt x="2562" y="5480"/>
                  </a:lnTo>
                  <a:lnTo>
                    <a:pt x="2568" y="5470"/>
                  </a:lnTo>
                  <a:lnTo>
                    <a:pt x="2577" y="5462"/>
                  </a:lnTo>
                  <a:lnTo>
                    <a:pt x="2589" y="5460"/>
                  </a:lnTo>
                  <a:lnTo>
                    <a:pt x="2579" y="5455"/>
                  </a:lnTo>
                  <a:lnTo>
                    <a:pt x="2582" y="5447"/>
                  </a:lnTo>
                  <a:lnTo>
                    <a:pt x="2593" y="5444"/>
                  </a:lnTo>
                  <a:lnTo>
                    <a:pt x="2582" y="5439"/>
                  </a:lnTo>
                  <a:lnTo>
                    <a:pt x="2574" y="5430"/>
                  </a:lnTo>
                  <a:lnTo>
                    <a:pt x="2562" y="5430"/>
                  </a:lnTo>
                  <a:lnTo>
                    <a:pt x="2569" y="5438"/>
                  </a:lnTo>
                  <a:lnTo>
                    <a:pt x="2558" y="5437"/>
                  </a:lnTo>
                  <a:lnTo>
                    <a:pt x="2548" y="5431"/>
                  </a:lnTo>
                  <a:lnTo>
                    <a:pt x="2536" y="5427"/>
                  </a:lnTo>
                  <a:lnTo>
                    <a:pt x="2528" y="5419"/>
                  </a:lnTo>
                  <a:lnTo>
                    <a:pt x="2535" y="5408"/>
                  </a:lnTo>
                  <a:lnTo>
                    <a:pt x="2525" y="5414"/>
                  </a:lnTo>
                  <a:lnTo>
                    <a:pt x="2514" y="5417"/>
                  </a:lnTo>
                  <a:lnTo>
                    <a:pt x="2503" y="5419"/>
                  </a:lnTo>
                  <a:lnTo>
                    <a:pt x="2510" y="5428"/>
                  </a:lnTo>
                  <a:lnTo>
                    <a:pt x="2511" y="5439"/>
                  </a:lnTo>
                  <a:lnTo>
                    <a:pt x="2499" y="5441"/>
                  </a:lnTo>
                  <a:lnTo>
                    <a:pt x="2494" y="5431"/>
                  </a:lnTo>
                  <a:lnTo>
                    <a:pt x="2492" y="5420"/>
                  </a:lnTo>
                  <a:lnTo>
                    <a:pt x="2500" y="5411"/>
                  </a:lnTo>
                  <a:lnTo>
                    <a:pt x="2508" y="5404"/>
                  </a:lnTo>
                  <a:lnTo>
                    <a:pt x="2516" y="5396"/>
                  </a:lnTo>
                  <a:lnTo>
                    <a:pt x="2525" y="5390"/>
                  </a:lnTo>
                  <a:lnTo>
                    <a:pt x="2535" y="5385"/>
                  </a:lnTo>
                  <a:lnTo>
                    <a:pt x="2546" y="5382"/>
                  </a:lnTo>
                  <a:lnTo>
                    <a:pt x="2547" y="5370"/>
                  </a:lnTo>
                  <a:lnTo>
                    <a:pt x="2537" y="5375"/>
                  </a:lnTo>
                  <a:lnTo>
                    <a:pt x="2529" y="5364"/>
                  </a:lnTo>
                  <a:lnTo>
                    <a:pt x="2536" y="5355"/>
                  </a:lnTo>
                  <a:lnTo>
                    <a:pt x="2548" y="5351"/>
                  </a:lnTo>
                  <a:lnTo>
                    <a:pt x="2559" y="5353"/>
                  </a:lnTo>
                  <a:lnTo>
                    <a:pt x="2567" y="5362"/>
                  </a:lnTo>
                  <a:lnTo>
                    <a:pt x="2566" y="5350"/>
                  </a:lnTo>
                  <a:lnTo>
                    <a:pt x="2576" y="5356"/>
                  </a:lnTo>
                  <a:lnTo>
                    <a:pt x="2586" y="5351"/>
                  </a:lnTo>
                  <a:lnTo>
                    <a:pt x="2591" y="5361"/>
                  </a:lnTo>
                  <a:lnTo>
                    <a:pt x="2596" y="5372"/>
                  </a:lnTo>
                  <a:lnTo>
                    <a:pt x="2603" y="5381"/>
                  </a:lnTo>
                  <a:lnTo>
                    <a:pt x="2607" y="5393"/>
                  </a:lnTo>
                  <a:lnTo>
                    <a:pt x="2600" y="5402"/>
                  </a:lnTo>
                  <a:lnTo>
                    <a:pt x="2598" y="5414"/>
                  </a:lnTo>
                  <a:lnTo>
                    <a:pt x="2606" y="5406"/>
                  </a:lnTo>
                  <a:lnTo>
                    <a:pt x="2612" y="5395"/>
                  </a:lnTo>
                  <a:lnTo>
                    <a:pt x="2623" y="5391"/>
                  </a:lnTo>
                  <a:lnTo>
                    <a:pt x="2623" y="5379"/>
                  </a:lnTo>
                  <a:lnTo>
                    <a:pt x="2631" y="5369"/>
                  </a:lnTo>
                  <a:lnTo>
                    <a:pt x="2622" y="5377"/>
                  </a:lnTo>
                  <a:lnTo>
                    <a:pt x="2613" y="5390"/>
                  </a:lnTo>
                  <a:lnTo>
                    <a:pt x="2615" y="5378"/>
                  </a:lnTo>
                  <a:lnTo>
                    <a:pt x="2616" y="5366"/>
                  </a:lnTo>
                  <a:lnTo>
                    <a:pt x="2621" y="5354"/>
                  </a:lnTo>
                  <a:lnTo>
                    <a:pt x="2629" y="5343"/>
                  </a:lnTo>
                  <a:lnTo>
                    <a:pt x="2640" y="5339"/>
                  </a:lnTo>
                  <a:lnTo>
                    <a:pt x="2628" y="5340"/>
                  </a:lnTo>
                  <a:lnTo>
                    <a:pt x="2619" y="5349"/>
                  </a:lnTo>
                  <a:lnTo>
                    <a:pt x="2621" y="5337"/>
                  </a:lnTo>
                  <a:lnTo>
                    <a:pt x="2622" y="5325"/>
                  </a:lnTo>
                  <a:lnTo>
                    <a:pt x="2630" y="5316"/>
                  </a:lnTo>
                  <a:lnTo>
                    <a:pt x="2639" y="5311"/>
                  </a:lnTo>
                  <a:lnTo>
                    <a:pt x="2648" y="5318"/>
                  </a:lnTo>
                  <a:lnTo>
                    <a:pt x="2658" y="5322"/>
                  </a:lnTo>
                  <a:lnTo>
                    <a:pt x="2649" y="5314"/>
                  </a:lnTo>
                  <a:lnTo>
                    <a:pt x="2641" y="5305"/>
                  </a:lnTo>
                  <a:lnTo>
                    <a:pt x="2627" y="5308"/>
                  </a:lnTo>
                  <a:lnTo>
                    <a:pt x="2635" y="5299"/>
                  </a:lnTo>
                  <a:lnTo>
                    <a:pt x="2629" y="5287"/>
                  </a:lnTo>
                  <a:lnTo>
                    <a:pt x="2641" y="5282"/>
                  </a:lnTo>
                  <a:lnTo>
                    <a:pt x="2653" y="5277"/>
                  </a:lnTo>
                  <a:lnTo>
                    <a:pt x="2663" y="5269"/>
                  </a:lnTo>
                  <a:lnTo>
                    <a:pt x="2669" y="5259"/>
                  </a:lnTo>
                  <a:lnTo>
                    <a:pt x="2674" y="5248"/>
                  </a:lnTo>
                  <a:lnTo>
                    <a:pt x="2677" y="5237"/>
                  </a:lnTo>
                  <a:lnTo>
                    <a:pt x="2669" y="5246"/>
                  </a:lnTo>
                  <a:lnTo>
                    <a:pt x="2661" y="5237"/>
                  </a:lnTo>
                  <a:lnTo>
                    <a:pt x="2651" y="5229"/>
                  </a:lnTo>
                  <a:lnTo>
                    <a:pt x="2642" y="5222"/>
                  </a:lnTo>
                  <a:lnTo>
                    <a:pt x="2646" y="5211"/>
                  </a:lnTo>
                  <a:lnTo>
                    <a:pt x="2650" y="5200"/>
                  </a:lnTo>
                  <a:lnTo>
                    <a:pt x="2654" y="5189"/>
                  </a:lnTo>
                  <a:lnTo>
                    <a:pt x="2651" y="5184"/>
                  </a:lnTo>
                  <a:lnTo>
                    <a:pt x="2660" y="5177"/>
                  </a:lnTo>
                  <a:lnTo>
                    <a:pt x="2650" y="5170"/>
                  </a:lnTo>
                  <a:lnTo>
                    <a:pt x="2649" y="5156"/>
                  </a:lnTo>
                  <a:lnTo>
                    <a:pt x="2657" y="5148"/>
                  </a:lnTo>
                  <a:lnTo>
                    <a:pt x="2659" y="5136"/>
                  </a:lnTo>
                  <a:lnTo>
                    <a:pt x="2667" y="5128"/>
                  </a:lnTo>
                  <a:lnTo>
                    <a:pt x="2663" y="5116"/>
                  </a:lnTo>
                  <a:lnTo>
                    <a:pt x="2664" y="5105"/>
                  </a:lnTo>
                  <a:lnTo>
                    <a:pt x="2664" y="5093"/>
                  </a:lnTo>
                  <a:lnTo>
                    <a:pt x="2676" y="5094"/>
                  </a:lnTo>
                  <a:lnTo>
                    <a:pt x="2670" y="5084"/>
                  </a:lnTo>
                  <a:lnTo>
                    <a:pt x="2662" y="5074"/>
                  </a:lnTo>
                  <a:lnTo>
                    <a:pt x="2672" y="5069"/>
                  </a:lnTo>
                  <a:lnTo>
                    <a:pt x="2682" y="5076"/>
                  </a:lnTo>
                  <a:lnTo>
                    <a:pt x="2686" y="5087"/>
                  </a:lnTo>
                  <a:lnTo>
                    <a:pt x="2684" y="5074"/>
                  </a:lnTo>
                  <a:lnTo>
                    <a:pt x="2685" y="5062"/>
                  </a:lnTo>
                  <a:lnTo>
                    <a:pt x="2686" y="5051"/>
                  </a:lnTo>
                  <a:lnTo>
                    <a:pt x="2674" y="5054"/>
                  </a:lnTo>
                  <a:lnTo>
                    <a:pt x="2664" y="5049"/>
                  </a:lnTo>
                  <a:lnTo>
                    <a:pt x="2667" y="5037"/>
                  </a:lnTo>
                  <a:lnTo>
                    <a:pt x="2673" y="5032"/>
                  </a:lnTo>
                  <a:lnTo>
                    <a:pt x="2684" y="5030"/>
                  </a:lnTo>
                  <a:lnTo>
                    <a:pt x="2693" y="5020"/>
                  </a:lnTo>
                  <a:lnTo>
                    <a:pt x="2681" y="5027"/>
                  </a:lnTo>
                  <a:lnTo>
                    <a:pt x="2671" y="5022"/>
                  </a:lnTo>
                  <a:lnTo>
                    <a:pt x="2664" y="5013"/>
                  </a:lnTo>
                  <a:lnTo>
                    <a:pt x="2652" y="5014"/>
                  </a:lnTo>
                  <a:lnTo>
                    <a:pt x="2649" y="5025"/>
                  </a:lnTo>
                  <a:lnTo>
                    <a:pt x="2641" y="5034"/>
                  </a:lnTo>
                  <a:lnTo>
                    <a:pt x="2630" y="5033"/>
                  </a:lnTo>
                  <a:lnTo>
                    <a:pt x="2618" y="5033"/>
                  </a:lnTo>
                  <a:lnTo>
                    <a:pt x="2607" y="5031"/>
                  </a:lnTo>
                  <a:lnTo>
                    <a:pt x="2613" y="5021"/>
                  </a:lnTo>
                  <a:lnTo>
                    <a:pt x="2604" y="5014"/>
                  </a:lnTo>
                  <a:lnTo>
                    <a:pt x="2602" y="5001"/>
                  </a:lnTo>
                  <a:lnTo>
                    <a:pt x="2599" y="4989"/>
                  </a:lnTo>
                  <a:lnTo>
                    <a:pt x="2597" y="4978"/>
                  </a:lnTo>
                  <a:lnTo>
                    <a:pt x="2597" y="4977"/>
                  </a:lnTo>
                  <a:lnTo>
                    <a:pt x="2601" y="4966"/>
                  </a:lnTo>
                  <a:lnTo>
                    <a:pt x="2602" y="4955"/>
                  </a:lnTo>
                  <a:lnTo>
                    <a:pt x="2607" y="4944"/>
                  </a:lnTo>
                  <a:lnTo>
                    <a:pt x="2608" y="4932"/>
                  </a:lnTo>
                  <a:lnTo>
                    <a:pt x="2608" y="4919"/>
                  </a:lnTo>
                  <a:lnTo>
                    <a:pt x="2609" y="4917"/>
                  </a:lnTo>
                  <a:lnTo>
                    <a:pt x="2612" y="4905"/>
                  </a:lnTo>
                  <a:lnTo>
                    <a:pt x="2617" y="4894"/>
                  </a:lnTo>
                  <a:lnTo>
                    <a:pt x="2625" y="4886"/>
                  </a:lnTo>
                  <a:lnTo>
                    <a:pt x="2628" y="4875"/>
                  </a:lnTo>
                  <a:lnTo>
                    <a:pt x="2636" y="4866"/>
                  </a:lnTo>
                  <a:lnTo>
                    <a:pt x="2640" y="4856"/>
                  </a:lnTo>
                  <a:lnTo>
                    <a:pt x="2640" y="4852"/>
                  </a:lnTo>
                  <a:lnTo>
                    <a:pt x="2640" y="4840"/>
                  </a:lnTo>
                  <a:lnTo>
                    <a:pt x="2635" y="4827"/>
                  </a:lnTo>
                  <a:lnTo>
                    <a:pt x="2629" y="4810"/>
                  </a:lnTo>
                  <a:lnTo>
                    <a:pt x="2623" y="4797"/>
                  </a:lnTo>
                  <a:lnTo>
                    <a:pt x="2622" y="4784"/>
                  </a:lnTo>
                  <a:lnTo>
                    <a:pt x="2621" y="4781"/>
                  </a:lnTo>
                  <a:lnTo>
                    <a:pt x="2622" y="4768"/>
                  </a:lnTo>
                  <a:lnTo>
                    <a:pt x="2626" y="4756"/>
                  </a:lnTo>
                  <a:lnTo>
                    <a:pt x="2623" y="4745"/>
                  </a:lnTo>
                  <a:lnTo>
                    <a:pt x="2617" y="4732"/>
                  </a:lnTo>
                  <a:lnTo>
                    <a:pt x="2613" y="4721"/>
                  </a:lnTo>
                  <a:lnTo>
                    <a:pt x="2617" y="4710"/>
                  </a:lnTo>
                  <a:lnTo>
                    <a:pt x="2613" y="4700"/>
                  </a:lnTo>
                  <a:lnTo>
                    <a:pt x="2614" y="4688"/>
                  </a:lnTo>
                  <a:lnTo>
                    <a:pt x="2625" y="4688"/>
                  </a:lnTo>
                  <a:lnTo>
                    <a:pt x="2636" y="4691"/>
                  </a:lnTo>
                  <a:lnTo>
                    <a:pt x="2643" y="4682"/>
                  </a:lnTo>
                  <a:lnTo>
                    <a:pt x="2643" y="4667"/>
                  </a:lnTo>
                  <a:lnTo>
                    <a:pt x="2641" y="4655"/>
                  </a:lnTo>
                  <a:lnTo>
                    <a:pt x="2646" y="4645"/>
                  </a:lnTo>
                  <a:lnTo>
                    <a:pt x="2653" y="4654"/>
                  </a:lnTo>
                  <a:lnTo>
                    <a:pt x="2652" y="4642"/>
                  </a:lnTo>
                  <a:lnTo>
                    <a:pt x="2658" y="4633"/>
                  </a:lnTo>
                  <a:lnTo>
                    <a:pt x="2664" y="4620"/>
                  </a:lnTo>
                  <a:lnTo>
                    <a:pt x="2664" y="4606"/>
                  </a:lnTo>
                  <a:lnTo>
                    <a:pt x="2666" y="4600"/>
                  </a:lnTo>
                  <a:lnTo>
                    <a:pt x="2672" y="4590"/>
                  </a:lnTo>
                  <a:lnTo>
                    <a:pt x="2678" y="4579"/>
                  </a:lnTo>
                  <a:lnTo>
                    <a:pt x="2675" y="4568"/>
                  </a:lnTo>
                  <a:lnTo>
                    <a:pt x="2683" y="4559"/>
                  </a:lnTo>
                  <a:lnTo>
                    <a:pt x="2688" y="4547"/>
                  </a:lnTo>
                  <a:lnTo>
                    <a:pt x="2695" y="4538"/>
                  </a:lnTo>
                  <a:lnTo>
                    <a:pt x="2702" y="4527"/>
                  </a:lnTo>
                  <a:lnTo>
                    <a:pt x="2702" y="4527"/>
                  </a:lnTo>
                  <a:lnTo>
                    <a:pt x="2704" y="4515"/>
                  </a:lnTo>
                  <a:lnTo>
                    <a:pt x="2708" y="4507"/>
                  </a:lnTo>
                  <a:lnTo>
                    <a:pt x="2710" y="4495"/>
                  </a:lnTo>
                  <a:lnTo>
                    <a:pt x="2711" y="4482"/>
                  </a:lnTo>
                  <a:lnTo>
                    <a:pt x="2714" y="4469"/>
                  </a:lnTo>
                  <a:lnTo>
                    <a:pt x="2716" y="4457"/>
                  </a:lnTo>
                  <a:lnTo>
                    <a:pt x="2722" y="4447"/>
                  </a:lnTo>
                  <a:lnTo>
                    <a:pt x="2728" y="4437"/>
                  </a:lnTo>
                  <a:lnTo>
                    <a:pt x="2735" y="4425"/>
                  </a:lnTo>
                  <a:lnTo>
                    <a:pt x="2730" y="4413"/>
                  </a:lnTo>
                  <a:lnTo>
                    <a:pt x="2733" y="4402"/>
                  </a:lnTo>
                  <a:lnTo>
                    <a:pt x="2728" y="4391"/>
                  </a:lnTo>
                  <a:lnTo>
                    <a:pt x="2737" y="4384"/>
                  </a:lnTo>
                  <a:lnTo>
                    <a:pt x="2741" y="4372"/>
                  </a:lnTo>
                  <a:lnTo>
                    <a:pt x="2745" y="4360"/>
                  </a:lnTo>
                  <a:lnTo>
                    <a:pt x="2746" y="4356"/>
                  </a:lnTo>
                  <a:lnTo>
                    <a:pt x="2746" y="4343"/>
                  </a:lnTo>
                  <a:lnTo>
                    <a:pt x="2744" y="4330"/>
                  </a:lnTo>
                  <a:lnTo>
                    <a:pt x="2741" y="4322"/>
                  </a:lnTo>
                  <a:lnTo>
                    <a:pt x="2741" y="4310"/>
                  </a:lnTo>
                  <a:lnTo>
                    <a:pt x="2740" y="4298"/>
                  </a:lnTo>
                  <a:lnTo>
                    <a:pt x="2739" y="4287"/>
                  </a:lnTo>
                  <a:lnTo>
                    <a:pt x="2738" y="4275"/>
                  </a:lnTo>
                  <a:lnTo>
                    <a:pt x="2736" y="4263"/>
                  </a:lnTo>
                  <a:lnTo>
                    <a:pt x="2733" y="4251"/>
                  </a:lnTo>
                  <a:lnTo>
                    <a:pt x="2734" y="4239"/>
                  </a:lnTo>
                  <a:lnTo>
                    <a:pt x="2730" y="4224"/>
                  </a:lnTo>
                  <a:lnTo>
                    <a:pt x="2730" y="4212"/>
                  </a:lnTo>
                  <a:lnTo>
                    <a:pt x="2731" y="4200"/>
                  </a:lnTo>
                  <a:lnTo>
                    <a:pt x="2732" y="4194"/>
                  </a:lnTo>
                  <a:lnTo>
                    <a:pt x="2743" y="4188"/>
                  </a:lnTo>
                  <a:lnTo>
                    <a:pt x="2750" y="4177"/>
                  </a:lnTo>
                  <a:lnTo>
                    <a:pt x="2751" y="4165"/>
                  </a:lnTo>
                  <a:lnTo>
                    <a:pt x="2754" y="4153"/>
                  </a:lnTo>
                  <a:lnTo>
                    <a:pt x="2755" y="4141"/>
                  </a:lnTo>
                  <a:lnTo>
                    <a:pt x="2754" y="4129"/>
                  </a:lnTo>
                  <a:lnTo>
                    <a:pt x="2749" y="4118"/>
                  </a:lnTo>
                  <a:lnTo>
                    <a:pt x="2743" y="4111"/>
                  </a:lnTo>
                  <a:lnTo>
                    <a:pt x="2743" y="4098"/>
                  </a:lnTo>
                  <a:lnTo>
                    <a:pt x="2747" y="4086"/>
                  </a:lnTo>
                  <a:lnTo>
                    <a:pt x="2754" y="4077"/>
                  </a:lnTo>
                  <a:lnTo>
                    <a:pt x="2757" y="4064"/>
                  </a:lnTo>
                  <a:lnTo>
                    <a:pt x="2763" y="4053"/>
                  </a:lnTo>
                  <a:lnTo>
                    <a:pt x="2763" y="4042"/>
                  </a:lnTo>
                  <a:lnTo>
                    <a:pt x="2764" y="4030"/>
                  </a:lnTo>
                  <a:lnTo>
                    <a:pt x="2764" y="4026"/>
                  </a:lnTo>
                  <a:lnTo>
                    <a:pt x="2768" y="4015"/>
                  </a:lnTo>
                  <a:lnTo>
                    <a:pt x="2775" y="4005"/>
                  </a:lnTo>
                  <a:lnTo>
                    <a:pt x="2780" y="3995"/>
                  </a:lnTo>
                  <a:lnTo>
                    <a:pt x="2776" y="3984"/>
                  </a:lnTo>
                  <a:lnTo>
                    <a:pt x="2775" y="3971"/>
                  </a:lnTo>
                  <a:lnTo>
                    <a:pt x="2783" y="3964"/>
                  </a:lnTo>
                  <a:lnTo>
                    <a:pt x="2783" y="3952"/>
                  </a:lnTo>
                  <a:lnTo>
                    <a:pt x="2788" y="3941"/>
                  </a:lnTo>
                  <a:lnTo>
                    <a:pt x="2791" y="3932"/>
                  </a:lnTo>
                  <a:lnTo>
                    <a:pt x="2791" y="3919"/>
                  </a:lnTo>
                  <a:lnTo>
                    <a:pt x="2794" y="3908"/>
                  </a:lnTo>
                  <a:lnTo>
                    <a:pt x="2793" y="3895"/>
                  </a:lnTo>
                  <a:lnTo>
                    <a:pt x="2795" y="3890"/>
                  </a:lnTo>
                  <a:lnTo>
                    <a:pt x="2790" y="3879"/>
                  </a:lnTo>
                  <a:lnTo>
                    <a:pt x="2792" y="3867"/>
                  </a:lnTo>
                  <a:lnTo>
                    <a:pt x="2798" y="3857"/>
                  </a:lnTo>
                  <a:lnTo>
                    <a:pt x="2805" y="3848"/>
                  </a:lnTo>
                  <a:lnTo>
                    <a:pt x="2806" y="3835"/>
                  </a:lnTo>
                  <a:lnTo>
                    <a:pt x="2805" y="3822"/>
                  </a:lnTo>
                  <a:lnTo>
                    <a:pt x="2800" y="3811"/>
                  </a:lnTo>
                  <a:lnTo>
                    <a:pt x="2798" y="3798"/>
                  </a:lnTo>
                  <a:lnTo>
                    <a:pt x="2799" y="3786"/>
                  </a:lnTo>
                  <a:lnTo>
                    <a:pt x="2801" y="3773"/>
                  </a:lnTo>
                  <a:lnTo>
                    <a:pt x="2803" y="3759"/>
                  </a:lnTo>
                  <a:lnTo>
                    <a:pt x="2803" y="3747"/>
                  </a:lnTo>
                  <a:lnTo>
                    <a:pt x="2807" y="3734"/>
                  </a:lnTo>
                  <a:lnTo>
                    <a:pt x="2808" y="3721"/>
                  </a:lnTo>
                  <a:lnTo>
                    <a:pt x="2797" y="3720"/>
                  </a:lnTo>
                  <a:lnTo>
                    <a:pt x="2798" y="3708"/>
                  </a:lnTo>
                  <a:lnTo>
                    <a:pt x="2799" y="3696"/>
                  </a:lnTo>
                  <a:lnTo>
                    <a:pt x="2810" y="3690"/>
                  </a:lnTo>
                  <a:lnTo>
                    <a:pt x="2816" y="3680"/>
                  </a:lnTo>
                  <a:lnTo>
                    <a:pt x="2815" y="3668"/>
                  </a:lnTo>
                  <a:lnTo>
                    <a:pt x="2817" y="3658"/>
                  </a:lnTo>
                  <a:lnTo>
                    <a:pt x="2818" y="3647"/>
                  </a:lnTo>
                  <a:lnTo>
                    <a:pt x="2819" y="3635"/>
                  </a:lnTo>
                  <a:lnTo>
                    <a:pt x="2821" y="3624"/>
                  </a:lnTo>
                  <a:lnTo>
                    <a:pt x="2822" y="3612"/>
                  </a:lnTo>
                  <a:lnTo>
                    <a:pt x="2824" y="3601"/>
                  </a:lnTo>
                  <a:lnTo>
                    <a:pt x="2827" y="3589"/>
                  </a:lnTo>
                  <a:lnTo>
                    <a:pt x="2830" y="3580"/>
                  </a:lnTo>
                  <a:lnTo>
                    <a:pt x="2828" y="3568"/>
                  </a:lnTo>
                  <a:lnTo>
                    <a:pt x="2824" y="3555"/>
                  </a:lnTo>
                  <a:lnTo>
                    <a:pt x="2824" y="3542"/>
                  </a:lnTo>
                  <a:lnTo>
                    <a:pt x="2821" y="3531"/>
                  </a:lnTo>
                  <a:lnTo>
                    <a:pt x="2822" y="3519"/>
                  </a:lnTo>
                  <a:lnTo>
                    <a:pt x="2823" y="3507"/>
                  </a:lnTo>
                  <a:lnTo>
                    <a:pt x="2824" y="3494"/>
                  </a:lnTo>
                  <a:lnTo>
                    <a:pt x="2825" y="3482"/>
                  </a:lnTo>
                  <a:lnTo>
                    <a:pt x="2824" y="3469"/>
                  </a:lnTo>
                  <a:lnTo>
                    <a:pt x="2819" y="3457"/>
                  </a:lnTo>
                  <a:lnTo>
                    <a:pt x="2819" y="3445"/>
                  </a:lnTo>
                  <a:lnTo>
                    <a:pt x="2816" y="3434"/>
                  </a:lnTo>
                  <a:lnTo>
                    <a:pt x="2816" y="3431"/>
                  </a:lnTo>
                  <a:lnTo>
                    <a:pt x="2814" y="3420"/>
                  </a:lnTo>
                  <a:lnTo>
                    <a:pt x="2813" y="3408"/>
                  </a:lnTo>
                  <a:lnTo>
                    <a:pt x="2813" y="3396"/>
                  </a:lnTo>
                  <a:lnTo>
                    <a:pt x="2813" y="3383"/>
                  </a:lnTo>
                  <a:lnTo>
                    <a:pt x="2810" y="3374"/>
                  </a:lnTo>
                  <a:lnTo>
                    <a:pt x="2812" y="3372"/>
                  </a:lnTo>
                  <a:lnTo>
                    <a:pt x="2822" y="3372"/>
                  </a:lnTo>
                  <a:lnTo>
                    <a:pt x="2834" y="3368"/>
                  </a:lnTo>
                  <a:lnTo>
                    <a:pt x="2842" y="3361"/>
                  </a:lnTo>
                  <a:lnTo>
                    <a:pt x="2848" y="3349"/>
                  </a:lnTo>
                  <a:lnTo>
                    <a:pt x="2848" y="3347"/>
                  </a:lnTo>
                  <a:lnTo>
                    <a:pt x="2844" y="3334"/>
                  </a:lnTo>
                  <a:lnTo>
                    <a:pt x="2853" y="3328"/>
                  </a:lnTo>
                  <a:lnTo>
                    <a:pt x="2865" y="3318"/>
                  </a:lnTo>
                  <a:lnTo>
                    <a:pt x="2869" y="3329"/>
                  </a:lnTo>
                  <a:lnTo>
                    <a:pt x="2875" y="3341"/>
                  </a:lnTo>
                  <a:lnTo>
                    <a:pt x="2882" y="3351"/>
                  </a:lnTo>
                  <a:lnTo>
                    <a:pt x="2888" y="3353"/>
                  </a:lnTo>
                  <a:lnTo>
                    <a:pt x="2889" y="3366"/>
                  </a:lnTo>
                  <a:lnTo>
                    <a:pt x="2891" y="3379"/>
                  </a:lnTo>
                  <a:lnTo>
                    <a:pt x="2893" y="3393"/>
                  </a:lnTo>
                  <a:lnTo>
                    <a:pt x="2898" y="3409"/>
                  </a:lnTo>
                  <a:lnTo>
                    <a:pt x="2896" y="3414"/>
                  </a:lnTo>
                  <a:lnTo>
                    <a:pt x="2905" y="3423"/>
                  </a:lnTo>
                  <a:lnTo>
                    <a:pt x="2916" y="3435"/>
                  </a:lnTo>
                  <a:lnTo>
                    <a:pt x="2929" y="3444"/>
                  </a:lnTo>
                  <a:lnTo>
                    <a:pt x="2920" y="3456"/>
                  </a:lnTo>
                  <a:lnTo>
                    <a:pt x="2919" y="3459"/>
                  </a:lnTo>
                  <a:lnTo>
                    <a:pt x="2917" y="3472"/>
                  </a:lnTo>
                  <a:lnTo>
                    <a:pt x="2919" y="3487"/>
                  </a:lnTo>
                  <a:lnTo>
                    <a:pt x="2906" y="3489"/>
                  </a:lnTo>
                  <a:lnTo>
                    <a:pt x="2913" y="3506"/>
                  </a:lnTo>
                  <a:lnTo>
                    <a:pt x="2912" y="3517"/>
                  </a:lnTo>
                  <a:lnTo>
                    <a:pt x="2923" y="3524"/>
                  </a:lnTo>
                  <a:lnTo>
                    <a:pt x="2920" y="3536"/>
                  </a:lnTo>
                  <a:lnTo>
                    <a:pt x="2922" y="3546"/>
                  </a:lnTo>
                  <a:lnTo>
                    <a:pt x="2935" y="3557"/>
                  </a:lnTo>
                  <a:lnTo>
                    <a:pt x="2943" y="3571"/>
                  </a:lnTo>
                  <a:lnTo>
                    <a:pt x="2943" y="3584"/>
                  </a:lnTo>
                  <a:lnTo>
                    <a:pt x="2947" y="3596"/>
                  </a:lnTo>
                  <a:lnTo>
                    <a:pt x="2949" y="3617"/>
                  </a:lnTo>
                  <a:lnTo>
                    <a:pt x="2957" y="3625"/>
                  </a:lnTo>
                  <a:lnTo>
                    <a:pt x="2956" y="3640"/>
                  </a:lnTo>
                  <a:lnTo>
                    <a:pt x="2960" y="3652"/>
                  </a:lnTo>
                  <a:lnTo>
                    <a:pt x="2960" y="3666"/>
                  </a:lnTo>
                  <a:lnTo>
                    <a:pt x="2966" y="3677"/>
                  </a:lnTo>
                  <a:lnTo>
                    <a:pt x="2979" y="3679"/>
                  </a:lnTo>
                  <a:lnTo>
                    <a:pt x="3003" y="3673"/>
                  </a:lnTo>
                  <a:lnTo>
                    <a:pt x="3014" y="3685"/>
                  </a:lnTo>
                  <a:lnTo>
                    <a:pt x="3004" y="3721"/>
                  </a:lnTo>
                  <a:lnTo>
                    <a:pt x="3001" y="3732"/>
                  </a:lnTo>
                  <a:lnTo>
                    <a:pt x="2996" y="3750"/>
                  </a:lnTo>
                  <a:lnTo>
                    <a:pt x="2964" y="3769"/>
                  </a:lnTo>
                  <a:lnTo>
                    <a:pt x="2950" y="3776"/>
                  </a:lnTo>
                  <a:lnTo>
                    <a:pt x="2939" y="3781"/>
                  </a:lnTo>
                  <a:lnTo>
                    <a:pt x="2929" y="3787"/>
                  </a:lnTo>
                  <a:lnTo>
                    <a:pt x="2924" y="3797"/>
                  </a:lnTo>
                  <a:lnTo>
                    <a:pt x="2918" y="3809"/>
                  </a:lnTo>
                  <a:lnTo>
                    <a:pt x="2928" y="3821"/>
                  </a:lnTo>
                  <a:lnTo>
                    <a:pt x="2923" y="3833"/>
                  </a:lnTo>
                  <a:lnTo>
                    <a:pt x="2920" y="3844"/>
                  </a:lnTo>
                  <a:lnTo>
                    <a:pt x="2920" y="3858"/>
                  </a:lnTo>
                  <a:lnTo>
                    <a:pt x="2924" y="3870"/>
                  </a:lnTo>
                  <a:lnTo>
                    <a:pt x="2930" y="3904"/>
                  </a:lnTo>
                  <a:lnTo>
                    <a:pt x="2919" y="3912"/>
                  </a:lnTo>
                  <a:lnTo>
                    <a:pt x="2918" y="3926"/>
                  </a:lnTo>
                  <a:lnTo>
                    <a:pt x="2927" y="3941"/>
                  </a:lnTo>
                  <a:lnTo>
                    <a:pt x="2931" y="3947"/>
                  </a:lnTo>
                  <a:lnTo>
                    <a:pt x="2933" y="3960"/>
                  </a:lnTo>
                  <a:lnTo>
                    <a:pt x="2923" y="3964"/>
                  </a:lnTo>
                  <a:lnTo>
                    <a:pt x="2912" y="3966"/>
                  </a:lnTo>
                  <a:lnTo>
                    <a:pt x="2902" y="3972"/>
                  </a:lnTo>
                  <a:lnTo>
                    <a:pt x="2899" y="3986"/>
                  </a:lnTo>
                  <a:lnTo>
                    <a:pt x="2893" y="3997"/>
                  </a:lnTo>
                  <a:lnTo>
                    <a:pt x="2890" y="4009"/>
                  </a:lnTo>
                  <a:lnTo>
                    <a:pt x="2888" y="4013"/>
                  </a:lnTo>
                  <a:lnTo>
                    <a:pt x="2884" y="4024"/>
                  </a:lnTo>
                  <a:lnTo>
                    <a:pt x="2876" y="4033"/>
                  </a:lnTo>
                  <a:lnTo>
                    <a:pt x="2870" y="4044"/>
                  </a:lnTo>
                  <a:lnTo>
                    <a:pt x="2863" y="4052"/>
                  </a:lnTo>
                  <a:lnTo>
                    <a:pt x="2854" y="4060"/>
                  </a:lnTo>
                  <a:lnTo>
                    <a:pt x="2854" y="4069"/>
                  </a:lnTo>
                  <a:lnTo>
                    <a:pt x="2849" y="4081"/>
                  </a:lnTo>
                  <a:lnTo>
                    <a:pt x="2848" y="4093"/>
                  </a:lnTo>
                  <a:lnTo>
                    <a:pt x="2847" y="4107"/>
                  </a:lnTo>
                  <a:lnTo>
                    <a:pt x="2837" y="4113"/>
                  </a:lnTo>
                  <a:lnTo>
                    <a:pt x="2833" y="4125"/>
                  </a:lnTo>
                  <a:lnTo>
                    <a:pt x="2837" y="4136"/>
                  </a:lnTo>
                  <a:lnTo>
                    <a:pt x="2836" y="4138"/>
                  </a:lnTo>
                  <a:lnTo>
                    <a:pt x="2840" y="4152"/>
                  </a:lnTo>
                  <a:lnTo>
                    <a:pt x="2840" y="4165"/>
                  </a:lnTo>
                  <a:lnTo>
                    <a:pt x="2838" y="4176"/>
                  </a:lnTo>
                  <a:lnTo>
                    <a:pt x="2842" y="4188"/>
                  </a:lnTo>
                  <a:lnTo>
                    <a:pt x="2834" y="4197"/>
                  </a:lnTo>
                  <a:lnTo>
                    <a:pt x="2823" y="4203"/>
                  </a:lnTo>
                  <a:lnTo>
                    <a:pt x="2822" y="4205"/>
                  </a:lnTo>
                  <a:lnTo>
                    <a:pt x="2820" y="4218"/>
                  </a:lnTo>
                  <a:lnTo>
                    <a:pt x="2816" y="4228"/>
                  </a:lnTo>
                  <a:lnTo>
                    <a:pt x="2815" y="4240"/>
                  </a:lnTo>
                  <a:lnTo>
                    <a:pt x="2809" y="4251"/>
                  </a:lnTo>
                  <a:lnTo>
                    <a:pt x="2802" y="4259"/>
                  </a:lnTo>
                  <a:lnTo>
                    <a:pt x="2801" y="4271"/>
                  </a:lnTo>
                  <a:lnTo>
                    <a:pt x="2801" y="4283"/>
                  </a:lnTo>
                  <a:lnTo>
                    <a:pt x="2806" y="4295"/>
                  </a:lnTo>
                  <a:lnTo>
                    <a:pt x="2815" y="4302"/>
                  </a:lnTo>
                  <a:lnTo>
                    <a:pt x="2814" y="4314"/>
                  </a:lnTo>
                  <a:lnTo>
                    <a:pt x="2814" y="4326"/>
                  </a:lnTo>
                  <a:lnTo>
                    <a:pt x="2814" y="4329"/>
                  </a:lnTo>
                  <a:lnTo>
                    <a:pt x="2818" y="4340"/>
                  </a:lnTo>
                  <a:lnTo>
                    <a:pt x="2819" y="4341"/>
                  </a:lnTo>
                  <a:lnTo>
                    <a:pt x="2825" y="4351"/>
                  </a:lnTo>
                  <a:lnTo>
                    <a:pt x="2824" y="4357"/>
                  </a:lnTo>
                  <a:lnTo>
                    <a:pt x="2828" y="4369"/>
                  </a:lnTo>
                  <a:lnTo>
                    <a:pt x="2831" y="4381"/>
                  </a:lnTo>
                  <a:lnTo>
                    <a:pt x="2827" y="4385"/>
                  </a:lnTo>
                  <a:lnTo>
                    <a:pt x="2830" y="4397"/>
                  </a:lnTo>
                  <a:close/>
                  <a:moveTo>
                    <a:pt x="2779" y="6069"/>
                  </a:moveTo>
                  <a:lnTo>
                    <a:pt x="2790" y="6068"/>
                  </a:lnTo>
                  <a:lnTo>
                    <a:pt x="2791" y="6082"/>
                  </a:lnTo>
                  <a:lnTo>
                    <a:pt x="2787" y="6093"/>
                  </a:lnTo>
                  <a:lnTo>
                    <a:pt x="2793" y="6082"/>
                  </a:lnTo>
                  <a:lnTo>
                    <a:pt x="2803" y="6076"/>
                  </a:lnTo>
                  <a:lnTo>
                    <a:pt x="2802" y="6088"/>
                  </a:lnTo>
                  <a:lnTo>
                    <a:pt x="2813" y="6088"/>
                  </a:lnTo>
                  <a:lnTo>
                    <a:pt x="2810" y="6093"/>
                  </a:lnTo>
                  <a:lnTo>
                    <a:pt x="2821" y="6094"/>
                  </a:lnTo>
                  <a:lnTo>
                    <a:pt x="2815" y="6104"/>
                  </a:lnTo>
                  <a:lnTo>
                    <a:pt x="2805" y="6109"/>
                  </a:lnTo>
                  <a:lnTo>
                    <a:pt x="2793" y="6108"/>
                  </a:lnTo>
                  <a:lnTo>
                    <a:pt x="2802" y="6100"/>
                  </a:lnTo>
                  <a:lnTo>
                    <a:pt x="2791" y="6104"/>
                  </a:lnTo>
                  <a:lnTo>
                    <a:pt x="2780" y="6105"/>
                  </a:lnTo>
                  <a:lnTo>
                    <a:pt x="2776" y="6094"/>
                  </a:lnTo>
                  <a:lnTo>
                    <a:pt x="2766" y="6099"/>
                  </a:lnTo>
                  <a:lnTo>
                    <a:pt x="2758" y="6088"/>
                  </a:lnTo>
                  <a:lnTo>
                    <a:pt x="2749" y="6095"/>
                  </a:lnTo>
                  <a:lnTo>
                    <a:pt x="2738" y="6096"/>
                  </a:lnTo>
                  <a:lnTo>
                    <a:pt x="2726" y="6089"/>
                  </a:lnTo>
                  <a:lnTo>
                    <a:pt x="2716" y="6094"/>
                  </a:lnTo>
                  <a:lnTo>
                    <a:pt x="2712" y="6084"/>
                  </a:lnTo>
                  <a:lnTo>
                    <a:pt x="2722" y="6079"/>
                  </a:lnTo>
                  <a:lnTo>
                    <a:pt x="2730" y="6087"/>
                  </a:lnTo>
                  <a:lnTo>
                    <a:pt x="2741" y="6087"/>
                  </a:lnTo>
                  <a:lnTo>
                    <a:pt x="2731" y="6080"/>
                  </a:lnTo>
                  <a:lnTo>
                    <a:pt x="2742" y="6080"/>
                  </a:lnTo>
                  <a:lnTo>
                    <a:pt x="2753" y="6076"/>
                  </a:lnTo>
                  <a:lnTo>
                    <a:pt x="2764" y="6075"/>
                  </a:lnTo>
                  <a:lnTo>
                    <a:pt x="2770" y="6077"/>
                  </a:lnTo>
                  <a:lnTo>
                    <a:pt x="2779" y="6069"/>
                  </a:lnTo>
                  <a:close/>
                  <a:moveTo>
                    <a:pt x="2861" y="6088"/>
                  </a:moveTo>
                  <a:lnTo>
                    <a:pt x="2870" y="6097"/>
                  </a:lnTo>
                  <a:lnTo>
                    <a:pt x="2861" y="6099"/>
                  </a:lnTo>
                  <a:lnTo>
                    <a:pt x="2858" y="6111"/>
                  </a:lnTo>
                  <a:lnTo>
                    <a:pt x="2869" y="6106"/>
                  </a:lnTo>
                  <a:lnTo>
                    <a:pt x="2876" y="6115"/>
                  </a:lnTo>
                  <a:lnTo>
                    <a:pt x="2868" y="6116"/>
                  </a:lnTo>
                  <a:lnTo>
                    <a:pt x="2857" y="6112"/>
                  </a:lnTo>
                  <a:lnTo>
                    <a:pt x="2858" y="6099"/>
                  </a:lnTo>
                  <a:lnTo>
                    <a:pt x="2852" y="6096"/>
                  </a:lnTo>
                  <a:lnTo>
                    <a:pt x="2861" y="6088"/>
                  </a:lnTo>
                  <a:close/>
                  <a:moveTo>
                    <a:pt x="2880" y="6097"/>
                  </a:moveTo>
                  <a:lnTo>
                    <a:pt x="2877" y="6085"/>
                  </a:lnTo>
                  <a:lnTo>
                    <a:pt x="2885" y="6078"/>
                  </a:lnTo>
                  <a:lnTo>
                    <a:pt x="2877" y="6067"/>
                  </a:lnTo>
                  <a:lnTo>
                    <a:pt x="2866" y="6063"/>
                  </a:lnTo>
                  <a:lnTo>
                    <a:pt x="2854" y="6058"/>
                  </a:lnTo>
                  <a:lnTo>
                    <a:pt x="2841" y="6053"/>
                  </a:lnTo>
                  <a:lnTo>
                    <a:pt x="2830" y="6047"/>
                  </a:lnTo>
                  <a:lnTo>
                    <a:pt x="2826" y="6034"/>
                  </a:lnTo>
                  <a:lnTo>
                    <a:pt x="2822" y="6023"/>
                  </a:lnTo>
                  <a:lnTo>
                    <a:pt x="2830" y="6014"/>
                  </a:lnTo>
                  <a:lnTo>
                    <a:pt x="2840" y="6008"/>
                  </a:lnTo>
                  <a:lnTo>
                    <a:pt x="2852" y="6005"/>
                  </a:lnTo>
                  <a:lnTo>
                    <a:pt x="2863" y="5999"/>
                  </a:lnTo>
                  <a:lnTo>
                    <a:pt x="2874" y="5992"/>
                  </a:lnTo>
                  <a:lnTo>
                    <a:pt x="2870" y="5981"/>
                  </a:lnTo>
                  <a:lnTo>
                    <a:pt x="2859" y="5981"/>
                  </a:lnTo>
                  <a:lnTo>
                    <a:pt x="2848" y="5982"/>
                  </a:lnTo>
                  <a:lnTo>
                    <a:pt x="2837" y="5984"/>
                  </a:lnTo>
                  <a:lnTo>
                    <a:pt x="2824" y="5991"/>
                  </a:lnTo>
                  <a:lnTo>
                    <a:pt x="2812" y="5984"/>
                  </a:lnTo>
                  <a:lnTo>
                    <a:pt x="2805" y="5972"/>
                  </a:lnTo>
                  <a:lnTo>
                    <a:pt x="2807" y="5957"/>
                  </a:lnTo>
                  <a:lnTo>
                    <a:pt x="2818" y="5955"/>
                  </a:lnTo>
                  <a:lnTo>
                    <a:pt x="2826" y="5947"/>
                  </a:lnTo>
                  <a:lnTo>
                    <a:pt x="2815" y="5942"/>
                  </a:lnTo>
                  <a:lnTo>
                    <a:pt x="2813" y="5931"/>
                  </a:lnTo>
                  <a:lnTo>
                    <a:pt x="2825" y="5927"/>
                  </a:lnTo>
                  <a:lnTo>
                    <a:pt x="2834" y="5937"/>
                  </a:lnTo>
                  <a:lnTo>
                    <a:pt x="2844" y="5931"/>
                  </a:lnTo>
                  <a:lnTo>
                    <a:pt x="2854" y="5925"/>
                  </a:lnTo>
                  <a:lnTo>
                    <a:pt x="2856" y="5912"/>
                  </a:lnTo>
                  <a:lnTo>
                    <a:pt x="2865" y="5905"/>
                  </a:lnTo>
                  <a:lnTo>
                    <a:pt x="2874" y="5913"/>
                  </a:lnTo>
                  <a:lnTo>
                    <a:pt x="2880" y="5922"/>
                  </a:lnTo>
                  <a:lnTo>
                    <a:pt x="2892" y="5921"/>
                  </a:lnTo>
                  <a:lnTo>
                    <a:pt x="2904" y="5917"/>
                  </a:lnTo>
                  <a:lnTo>
                    <a:pt x="2916" y="5920"/>
                  </a:lnTo>
                  <a:lnTo>
                    <a:pt x="2917" y="5921"/>
                  </a:lnTo>
                  <a:lnTo>
                    <a:pt x="2917" y="5983"/>
                  </a:lnTo>
                  <a:lnTo>
                    <a:pt x="2917" y="6033"/>
                  </a:lnTo>
                  <a:lnTo>
                    <a:pt x="2916" y="6060"/>
                  </a:lnTo>
                  <a:lnTo>
                    <a:pt x="2916" y="6084"/>
                  </a:lnTo>
                  <a:lnTo>
                    <a:pt x="2916" y="6087"/>
                  </a:lnTo>
                  <a:lnTo>
                    <a:pt x="2916" y="6117"/>
                  </a:lnTo>
                  <a:lnTo>
                    <a:pt x="2906" y="6114"/>
                  </a:lnTo>
                  <a:lnTo>
                    <a:pt x="2898" y="6122"/>
                  </a:lnTo>
                  <a:lnTo>
                    <a:pt x="2886" y="6122"/>
                  </a:lnTo>
                  <a:lnTo>
                    <a:pt x="2893" y="6113"/>
                  </a:lnTo>
                  <a:lnTo>
                    <a:pt x="2890" y="6101"/>
                  </a:lnTo>
                  <a:lnTo>
                    <a:pt x="2891" y="6096"/>
                  </a:lnTo>
                  <a:lnTo>
                    <a:pt x="2880" y="6097"/>
                  </a:lnTo>
                  <a:close/>
                  <a:moveTo>
                    <a:pt x="2621" y="5122"/>
                  </a:moveTo>
                  <a:lnTo>
                    <a:pt x="2632" y="5128"/>
                  </a:lnTo>
                  <a:lnTo>
                    <a:pt x="2621" y="5124"/>
                  </a:lnTo>
                  <a:lnTo>
                    <a:pt x="2621" y="5122"/>
                  </a:lnTo>
                  <a:close/>
                  <a:moveTo>
                    <a:pt x="2629" y="5097"/>
                  </a:moveTo>
                  <a:lnTo>
                    <a:pt x="2621" y="5088"/>
                  </a:lnTo>
                  <a:lnTo>
                    <a:pt x="2629" y="5097"/>
                  </a:lnTo>
                  <a:close/>
                  <a:moveTo>
                    <a:pt x="2547" y="5182"/>
                  </a:moveTo>
                  <a:lnTo>
                    <a:pt x="2548" y="5169"/>
                  </a:lnTo>
                  <a:lnTo>
                    <a:pt x="2557" y="5175"/>
                  </a:lnTo>
                  <a:lnTo>
                    <a:pt x="2548" y="5181"/>
                  </a:lnTo>
                  <a:lnTo>
                    <a:pt x="2547" y="5182"/>
                  </a:lnTo>
                  <a:close/>
                  <a:moveTo>
                    <a:pt x="2645" y="5198"/>
                  </a:moveTo>
                  <a:lnTo>
                    <a:pt x="2643" y="5209"/>
                  </a:lnTo>
                  <a:lnTo>
                    <a:pt x="2642" y="5198"/>
                  </a:lnTo>
                  <a:lnTo>
                    <a:pt x="2645" y="5198"/>
                  </a:lnTo>
                  <a:close/>
                  <a:moveTo>
                    <a:pt x="2638" y="5281"/>
                  </a:moveTo>
                  <a:lnTo>
                    <a:pt x="2629" y="5272"/>
                  </a:lnTo>
                  <a:lnTo>
                    <a:pt x="2639" y="5269"/>
                  </a:lnTo>
                  <a:lnTo>
                    <a:pt x="2629" y="5265"/>
                  </a:lnTo>
                  <a:lnTo>
                    <a:pt x="2627" y="5254"/>
                  </a:lnTo>
                  <a:lnTo>
                    <a:pt x="2638" y="5257"/>
                  </a:lnTo>
                  <a:lnTo>
                    <a:pt x="2637" y="5245"/>
                  </a:lnTo>
                  <a:lnTo>
                    <a:pt x="2647" y="5240"/>
                  </a:lnTo>
                  <a:lnTo>
                    <a:pt x="2658" y="5241"/>
                  </a:lnTo>
                  <a:lnTo>
                    <a:pt x="2668" y="5246"/>
                  </a:lnTo>
                  <a:lnTo>
                    <a:pt x="2664" y="5257"/>
                  </a:lnTo>
                  <a:lnTo>
                    <a:pt x="2654" y="5253"/>
                  </a:lnTo>
                  <a:lnTo>
                    <a:pt x="2664" y="5260"/>
                  </a:lnTo>
                  <a:lnTo>
                    <a:pt x="2657" y="5268"/>
                  </a:lnTo>
                  <a:lnTo>
                    <a:pt x="2649" y="5276"/>
                  </a:lnTo>
                  <a:lnTo>
                    <a:pt x="2638" y="5281"/>
                  </a:lnTo>
                  <a:close/>
                  <a:moveTo>
                    <a:pt x="2614" y="5217"/>
                  </a:moveTo>
                  <a:lnTo>
                    <a:pt x="2608" y="5206"/>
                  </a:lnTo>
                  <a:lnTo>
                    <a:pt x="2617" y="5212"/>
                  </a:lnTo>
                  <a:lnTo>
                    <a:pt x="2614" y="5217"/>
                  </a:lnTo>
                  <a:close/>
                  <a:moveTo>
                    <a:pt x="2611" y="5321"/>
                  </a:moveTo>
                  <a:lnTo>
                    <a:pt x="2618" y="5332"/>
                  </a:lnTo>
                  <a:lnTo>
                    <a:pt x="2617" y="5344"/>
                  </a:lnTo>
                  <a:lnTo>
                    <a:pt x="2607" y="5340"/>
                  </a:lnTo>
                  <a:lnTo>
                    <a:pt x="2607" y="5328"/>
                  </a:lnTo>
                  <a:lnTo>
                    <a:pt x="2611" y="5321"/>
                  </a:lnTo>
                  <a:close/>
                  <a:moveTo>
                    <a:pt x="2615" y="5251"/>
                  </a:moveTo>
                  <a:lnTo>
                    <a:pt x="2618" y="5262"/>
                  </a:lnTo>
                  <a:lnTo>
                    <a:pt x="2608" y="5266"/>
                  </a:lnTo>
                  <a:lnTo>
                    <a:pt x="2601" y="5256"/>
                  </a:lnTo>
                  <a:lnTo>
                    <a:pt x="2610" y="5249"/>
                  </a:lnTo>
                  <a:lnTo>
                    <a:pt x="2615" y="5251"/>
                  </a:lnTo>
                  <a:close/>
                  <a:moveTo>
                    <a:pt x="2600" y="5268"/>
                  </a:moveTo>
                  <a:lnTo>
                    <a:pt x="2608" y="5276"/>
                  </a:lnTo>
                  <a:lnTo>
                    <a:pt x="2598" y="5272"/>
                  </a:lnTo>
                  <a:lnTo>
                    <a:pt x="2600" y="5268"/>
                  </a:lnTo>
                  <a:close/>
                  <a:moveTo>
                    <a:pt x="2604" y="5380"/>
                  </a:moveTo>
                  <a:lnTo>
                    <a:pt x="2598" y="5370"/>
                  </a:lnTo>
                  <a:lnTo>
                    <a:pt x="2598" y="5358"/>
                  </a:lnTo>
                  <a:lnTo>
                    <a:pt x="2607" y="5351"/>
                  </a:lnTo>
                  <a:lnTo>
                    <a:pt x="2612" y="5364"/>
                  </a:lnTo>
                  <a:lnTo>
                    <a:pt x="2612" y="5376"/>
                  </a:lnTo>
                  <a:lnTo>
                    <a:pt x="2604" y="5380"/>
                  </a:lnTo>
                  <a:close/>
                  <a:moveTo>
                    <a:pt x="2605" y="5227"/>
                  </a:moveTo>
                  <a:lnTo>
                    <a:pt x="2594" y="5228"/>
                  </a:lnTo>
                  <a:lnTo>
                    <a:pt x="2605" y="5227"/>
                  </a:lnTo>
                  <a:close/>
                  <a:moveTo>
                    <a:pt x="2597" y="5243"/>
                  </a:moveTo>
                  <a:lnTo>
                    <a:pt x="2588" y="5235"/>
                  </a:lnTo>
                  <a:lnTo>
                    <a:pt x="2599" y="5235"/>
                  </a:lnTo>
                  <a:lnTo>
                    <a:pt x="2597" y="5243"/>
                  </a:lnTo>
                  <a:close/>
                  <a:moveTo>
                    <a:pt x="2599" y="5346"/>
                  </a:moveTo>
                  <a:lnTo>
                    <a:pt x="2595" y="5357"/>
                  </a:lnTo>
                  <a:lnTo>
                    <a:pt x="2586" y="5349"/>
                  </a:lnTo>
                  <a:lnTo>
                    <a:pt x="2599" y="5346"/>
                  </a:lnTo>
                  <a:close/>
                  <a:moveTo>
                    <a:pt x="2598" y="5332"/>
                  </a:moveTo>
                  <a:lnTo>
                    <a:pt x="2596" y="5344"/>
                  </a:lnTo>
                  <a:lnTo>
                    <a:pt x="2588" y="5336"/>
                  </a:lnTo>
                  <a:lnTo>
                    <a:pt x="2598" y="5332"/>
                  </a:lnTo>
                  <a:close/>
                  <a:moveTo>
                    <a:pt x="2594" y="5233"/>
                  </a:moveTo>
                  <a:lnTo>
                    <a:pt x="2586" y="5223"/>
                  </a:lnTo>
                  <a:lnTo>
                    <a:pt x="2597" y="5223"/>
                  </a:lnTo>
                  <a:lnTo>
                    <a:pt x="2594" y="5233"/>
                  </a:lnTo>
                  <a:close/>
                  <a:moveTo>
                    <a:pt x="2586" y="5333"/>
                  </a:moveTo>
                  <a:lnTo>
                    <a:pt x="2589" y="5322"/>
                  </a:lnTo>
                  <a:lnTo>
                    <a:pt x="2600" y="5323"/>
                  </a:lnTo>
                  <a:lnTo>
                    <a:pt x="2590" y="5327"/>
                  </a:lnTo>
                  <a:lnTo>
                    <a:pt x="2586" y="5333"/>
                  </a:lnTo>
                  <a:close/>
                  <a:moveTo>
                    <a:pt x="2604" y="5191"/>
                  </a:moveTo>
                  <a:lnTo>
                    <a:pt x="2597" y="5201"/>
                  </a:lnTo>
                  <a:lnTo>
                    <a:pt x="2586" y="5198"/>
                  </a:lnTo>
                  <a:lnTo>
                    <a:pt x="2596" y="5195"/>
                  </a:lnTo>
                  <a:lnTo>
                    <a:pt x="2604" y="5191"/>
                  </a:lnTo>
                  <a:close/>
                  <a:moveTo>
                    <a:pt x="2598" y="5315"/>
                  </a:moveTo>
                  <a:lnTo>
                    <a:pt x="2587" y="5312"/>
                  </a:lnTo>
                  <a:lnTo>
                    <a:pt x="2599" y="5307"/>
                  </a:lnTo>
                  <a:lnTo>
                    <a:pt x="2598" y="5315"/>
                  </a:lnTo>
                  <a:close/>
                  <a:moveTo>
                    <a:pt x="2591" y="5251"/>
                  </a:moveTo>
                  <a:lnTo>
                    <a:pt x="2583" y="5243"/>
                  </a:lnTo>
                  <a:lnTo>
                    <a:pt x="2597" y="5245"/>
                  </a:lnTo>
                  <a:lnTo>
                    <a:pt x="2591" y="5251"/>
                  </a:lnTo>
                  <a:close/>
                  <a:moveTo>
                    <a:pt x="2597" y="5270"/>
                  </a:moveTo>
                  <a:lnTo>
                    <a:pt x="2584" y="5273"/>
                  </a:lnTo>
                  <a:lnTo>
                    <a:pt x="2596" y="5269"/>
                  </a:lnTo>
                  <a:lnTo>
                    <a:pt x="2597" y="5270"/>
                  </a:lnTo>
                  <a:close/>
                  <a:moveTo>
                    <a:pt x="2607" y="5284"/>
                  </a:moveTo>
                  <a:lnTo>
                    <a:pt x="2611" y="5296"/>
                  </a:lnTo>
                  <a:lnTo>
                    <a:pt x="2611" y="5307"/>
                  </a:lnTo>
                  <a:lnTo>
                    <a:pt x="2600" y="5306"/>
                  </a:lnTo>
                  <a:lnTo>
                    <a:pt x="2590" y="5300"/>
                  </a:lnTo>
                  <a:lnTo>
                    <a:pt x="2579" y="5295"/>
                  </a:lnTo>
                  <a:lnTo>
                    <a:pt x="2589" y="5288"/>
                  </a:lnTo>
                  <a:lnTo>
                    <a:pt x="2600" y="5285"/>
                  </a:lnTo>
                  <a:lnTo>
                    <a:pt x="2607" y="5284"/>
                  </a:lnTo>
                  <a:close/>
                  <a:moveTo>
                    <a:pt x="2573" y="5252"/>
                  </a:moveTo>
                  <a:lnTo>
                    <a:pt x="2581" y="5244"/>
                  </a:lnTo>
                  <a:lnTo>
                    <a:pt x="2573" y="5252"/>
                  </a:lnTo>
                  <a:close/>
                  <a:moveTo>
                    <a:pt x="2570" y="5212"/>
                  </a:moveTo>
                  <a:lnTo>
                    <a:pt x="2581" y="5213"/>
                  </a:lnTo>
                  <a:lnTo>
                    <a:pt x="2570" y="5213"/>
                  </a:lnTo>
                  <a:lnTo>
                    <a:pt x="2570" y="5212"/>
                  </a:lnTo>
                  <a:close/>
                  <a:moveTo>
                    <a:pt x="2571" y="5288"/>
                  </a:moveTo>
                  <a:lnTo>
                    <a:pt x="2579" y="5277"/>
                  </a:lnTo>
                  <a:lnTo>
                    <a:pt x="2593" y="5278"/>
                  </a:lnTo>
                  <a:lnTo>
                    <a:pt x="2584" y="5287"/>
                  </a:lnTo>
                  <a:lnTo>
                    <a:pt x="2573" y="5288"/>
                  </a:lnTo>
                  <a:lnTo>
                    <a:pt x="2571" y="5288"/>
                  </a:lnTo>
                  <a:close/>
                  <a:moveTo>
                    <a:pt x="2569" y="5298"/>
                  </a:moveTo>
                  <a:lnTo>
                    <a:pt x="2579" y="5303"/>
                  </a:lnTo>
                  <a:lnTo>
                    <a:pt x="2568" y="5306"/>
                  </a:lnTo>
                  <a:lnTo>
                    <a:pt x="2569" y="5298"/>
                  </a:lnTo>
                  <a:close/>
                  <a:moveTo>
                    <a:pt x="2578" y="5271"/>
                  </a:moveTo>
                  <a:lnTo>
                    <a:pt x="2570" y="5263"/>
                  </a:lnTo>
                  <a:lnTo>
                    <a:pt x="2580" y="5258"/>
                  </a:lnTo>
                  <a:lnTo>
                    <a:pt x="2591" y="5255"/>
                  </a:lnTo>
                  <a:lnTo>
                    <a:pt x="2602" y="5262"/>
                  </a:lnTo>
                  <a:lnTo>
                    <a:pt x="2590" y="5266"/>
                  </a:lnTo>
                  <a:lnTo>
                    <a:pt x="2578" y="5271"/>
                  </a:lnTo>
                  <a:close/>
                  <a:moveTo>
                    <a:pt x="2577" y="5299"/>
                  </a:moveTo>
                  <a:lnTo>
                    <a:pt x="2567" y="5294"/>
                  </a:lnTo>
                  <a:lnTo>
                    <a:pt x="2578" y="5299"/>
                  </a:lnTo>
                  <a:lnTo>
                    <a:pt x="2577" y="5299"/>
                  </a:lnTo>
                  <a:close/>
                  <a:moveTo>
                    <a:pt x="2575" y="5324"/>
                  </a:moveTo>
                  <a:lnTo>
                    <a:pt x="2581" y="5335"/>
                  </a:lnTo>
                  <a:lnTo>
                    <a:pt x="2572" y="5342"/>
                  </a:lnTo>
                  <a:lnTo>
                    <a:pt x="2563" y="5334"/>
                  </a:lnTo>
                  <a:lnTo>
                    <a:pt x="2567" y="5323"/>
                  </a:lnTo>
                  <a:lnTo>
                    <a:pt x="2575" y="5324"/>
                  </a:lnTo>
                  <a:close/>
                  <a:moveTo>
                    <a:pt x="2573" y="5311"/>
                  </a:moveTo>
                  <a:lnTo>
                    <a:pt x="2563" y="5313"/>
                  </a:lnTo>
                  <a:lnTo>
                    <a:pt x="2573" y="5311"/>
                  </a:lnTo>
                  <a:close/>
                  <a:moveTo>
                    <a:pt x="2560" y="5266"/>
                  </a:moveTo>
                  <a:lnTo>
                    <a:pt x="2571" y="5270"/>
                  </a:lnTo>
                  <a:lnTo>
                    <a:pt x="2560" y="5266"/>
                  </a:lnTo>
                  <a:close/>
                  <a:moveTo>
                    <a:pt x="2568" y="5250"/>
                  </a:moveTo>
                  <a:lnTo>
                    <a:pt x="2572" y="5239"/>
                  </a:lnTo>
                  <a:lnTo>
                    <a:pt x="2569" y="5250"/>
                  </a:lnTo>
                  <a:lnTo>
                    <a:pt x="2568" y="5250"/>
                  </a:lnTo>
                  <a:close/>
                  <a:moveTo>
                    <a:pt x="2568" y="5320"/>
                  </a:moveTo>
                  <a:lnTo>
                    <a:pt x="2564" y="5332"/>
                  </a:lnTo>
                  <a:lnTo>
                    <a:pt x="2563" y="5321"/>
                  </a:lnTo>
                  <a:lnTo>
                    <a:pt x="2568" y="5320"/>
                  </a:lnTo>
                  <a:close/>
                  <a:moveTo>
                    <a:pt x="2562" y="5256"/>
                  </a:moveTo>
                  <a:lnTo>
                    <a:pt x="2552" y="5261"/>
                  </a:lnTo>
                  <a:lnTo>
                    <a:pt x="2562" y="5256"/>
                  </a:lnTo>
                  <a:close/>
                  <a:moveTo>
                    <a:pt x="2556" y="5346"/>
                  </a:moveTo>
                  <a:lnTo>
                    <a:pt x="2554" y="5335"/>
                  </a:lnTo>
                  <a:lnTo>
                    <a:pt x="2558" y="5346"/>
                  </a:lnTo>
                  <a:lnTo>
                    <a:pt x="2556" y="5346"/>
                  </a:lnTo>
                  <a:close/>
                  <a:moveTo>
                    <a:pt x="2542" y="5333"/>
                  </a:moveTo>
                  <a:lnTo>
                    <a:pt x="2548" y="5342"/>
                  </a:lnTo>
                  <a:lnTo>
                    <a:pt x="2542" y="5333"/>
                  </a:lnTo>
                  <a:close/>
                  <a:moveTo>
                    <a:pt x="2526" y="5268"/>
                  </a:moveTo>
                  <a:lnTo>
                    <a:pt x="2532" y="5278"/>
                  </a:lnTo>
                  <a:lnTo>
                    <a:pt x="2526" y="5268"/>
                  </a:lnTo>
                  <a:close/>
                  <a:moveTo>
                    <a:pt x="2577" y="5559"/>
                  </a:moveTo>
                  <a:lnTo>
                    <a:pt x="2589" y="5561"/>
                  </a:lnTo>
                  <a:lnTo>
                    <a:pt x="2577" y="5559"/>
                  </a:lnTo>
                  <a:close/>
                  <a:moveTo>
                    <a:pt x="2565" y="5460"/>
                  </a:moveTo>
                  <a:lnTo>
                    <a:pt x="2571" y="5449"/>
                  </a:lnTo>
                  <a:lnTo>
                    <a:pt x="2566" y="5460"/>
                  </a:lnTo>
                  <a:lnTo>
                    <a:pt x="2565" y="5460"/>
                  </a:lnTo>
                  <a:close/>
                  <a:moveTo>
                    <a:pt x="2574" y="5551"/>
                  </a:moveTo>
                  <a:lnTo>
                    <a:pt x="2578" y="5562"/>
                  </a:lnTo>
                  <a:lnTo>
                    <a:pt x="2566" y="5561"/>
                  </a:lnTo>
                  <a:lnTo>
                    <a:pt x="2573" y="5551"/>
                  </a:lnTo>
                  <a:lnTo>
                    <a:pt x="2574" y="5551"/>
                  </a:lnTo>
                  <a:close/>
                  <a:moveTo>
                    <a:pt x="2605" y="5517"/>
                  </a:moveTo>
                  <a:lnTo>
                    <a:pt x="2594" y="5523"/>
                  </a:lnTo>
                  <a:lnTo>
                    <a:pt x="2583" y="5525"/>
                  </a:lnTo>
                  <a:lnTo>
                    <a:pt x="2572" y="5525"/>
                  </a:lnTo>
                  <a:lnTo>
                    <a:pt x="2570" y="5513"/>
                  </a:lnTo>
                  <a:lnTo>
                    <a:pt x="2583" y="5512"/>
                  </a:lnTo>
                  <a:lnTo>
                    <a:pt x="2594" y="5515"/>
                  </a:lnTo>
                  <a:lnTo>
                    <a:pt x="2605" y="5517"/>
                  </a:lnTo>
                  <a:close/>
                  <a:moveTo>
                    <a:pt x="2568" y="5574"/>
                  </a:moveTo>
                  <a:lnTo>
                    <a:pt x="2562" y="5562"/>
                  </a:lnTo>
                  <a:lnTo>
                    <a:pt x="2572" y="5566"/>
                  </a:lnTo>
                  <a:lnTo>
                    <a:pt x="2568" y="5574"/>
                  </a:lnTo>
                  <a:close/>
                  <a:moveTo>
                    <a:pt x="2562" y="5519"/>
                  </a:moveTo>
                  <a:lnTo>
                    <a:pt x="2567" y="5509"/>
                  </a:lnTo>
                  <a:lnTo>
                    <a:pt x="2562" y="5519"/>
                  </a:lnTo>
                  <a:close/>
                  <a:moveTo>
                    <a:pt x="2566" y="5555"/>
                  </a:moveTo>
                  <a:lnTo>
                    <a:pt x="2557" y="5548"/>
                  </a:lnTo>
                  <a:lnTo>
                    <a:pt x="2568" y="5547"/>
                  </a:lnTo>
                  <a:lnTo>
                    <a:pt x="2566" y="5555"/>
                  </a:lnTo>
                  <a:close/>
                  <a:moveTo>
                    <a:pt x="2544" y="5528"/>
                  </a:moveTo>
                  <a:lnTo>
                    <a:pt x="2533" y="5525"/>
                  </a:lnTo>
                  <a:lnTo>
                    <a:pt x="2539" y="5514"/>
                  </a:lnTo>
                  <a:lnTo>
                    <a:pt x="2544" y="5525"/>
                  </a:lnTo>
                  <a:lnTo>
                    <a:pt x="2544" y="5528"/>
                  </a:lnTo>
                  <a:close/>
                  <a:moveTo>
                    <a:pt x="2549" y="5539"/>
                  </a:moveTo>
                  <a:lnTo>
                    <a:pt x="2550" y="5550"/>
                  </a:lnTo>
                  <a:lnTo>
                    <a:pt x="2557" y="5561"/>
                  </a:lnTo>
                  <a:lnTo>
                    <a:pt x="2556" y="5574"/>
                  </a:lnTo>
                  <a:lnTo>
                    <a:pt x="2562" y="5584"/>
                  </a:lnTo>
                  <a:lnTo>
                    <a:pt x="2551" y="5583"/>
                  </a:lnTo>
                  <a:lnTo>
                    <a:pt x="2540" y="5580"/>
                  </a:lnTo>
                  <a:lnTo>
                    <a:pt x="2531" y="5572"/>
                  </a:lnTo>
                  <a:lnTo>
                    <a:pt x="2538" y="5563"/>
                  </a:lnTo>
                  <a:lnTo>
                    <a:pt x="2544" y="5572"/>
                  </a:lnTo>
                  <a:lnTo>
                    <a:pt x="2545" y="5560"/>
                  </a:lnTo>
                  <a:lnTo>
                    <a:pt x="2546" y="5548"/>
                  </a:lnTo>
                  <a:lnTo>
                    <a:pt x="2549" y="5539"/>
                  </a:lnTo>
                  <a:close/>
                  <a:moveTo>
                    <a:pt x="2527" y="5502"/>
                  </a:moveTo>
                  <a:lnTo>
                    <a:pt x="2536" y="5510"/>
                  </a:lnTo>
                  <a:lnTo>
                    <a:pt x="2527" y="5503"/>
                  </a:lnTo>
                  <a:lnTo>
                    <a:pt x="2527" y="5502"/>
                  </a:lnTo>
                  <a:close/>
                  <a:moveTo>
                    <a:pt x="2516" y="5535"/>
                  </a:moveTo>
                  <a:lnTo>
                    <a:pt x="2528" y="5538"/>
                  </a:lnTo>
                  <a:lnTo>
                    <a:pt x="2539" y="5542"/>
                  </a:lnTo>
                  <a:lnTo>
                    <a:pt x="2542" y="5554"/>
                  </a:lnTo>
                  <a:lnTo>
                    <a:pt x="2532" y="5566"/>
                  </a:lnTo>
                  <a:lnTo>
                    <a:pt x="2526" y="5557"/>
                  </a:lnTo>
                  <a:lnTo>
                    <a:pt x="2521" y="5546"/>
                  </a:lnTo>
                  <a:lnTo>
                    <a:pt x="2516" y="5535"/>
                  </a:lnTo>
                  <a:close/>
                  <a:moveTo>
                    <a:pt x="2537" y="5540"/>
                  </a:moveTo>
                  <a:lnTo>
                    <a:pt x="2527" y="5535"/>
                  </a:lnTo>
                  <a:lnTo>
                    <a:pt x="2516" y="5532"/>
                  </a:lnTo>
                  <a:lnTo>
                    <a:pt x="2525" y="5524"/>
                  </a:lnTo>
                  <a:lnTo>
                    <a:pt x="2536" y="5527"/>
                  </a:lnTo>
                  <a:lnTo>
                    <a:pt x="2538" y="5540"/>
                  </a:lnTo>
                  <a:lnTo>
                    <a:pt x="2537" y="5540"/>
                  </a:lnTo>
                  <a:close/>
                  <a:moveTo>
                    <a:pt x="2526" y="5501"/>
                  </a:moveTo>
                  <a:lnTo>
                    <a:pt x="2528" y="5513"/>
                  </a:lnTo>
                  <a:lnTo>
                    <a:pt x="2517" y="5510"/>
                  </a:lnTo>
                  <a:lnTo>
                    <a:pt x="2525" y="5502"/>
                  </a:lnTo>
                  <a:lnTo>
                    <a:pt x="2526" y="5501"/>
                  </a:lnTo>
                  <a:close/>
                  <a:moveTo>
                    <a:pt x="2519" y="5587"/>
                  </a:moveTo>
                  <a:lnTo>
                    <a:pt x="2515" y="5576"/>
                  </a:lnTo>
                  <a:lnTo>
                    <a:pt x="2517" y="5563"/>
                  </a:lnTo>
                  <a:lnTo>
                    <a:pt x="2505" y="5564"/>
                  </a:lnTo>
                  <a:lnTo>
                    <a:pt x="2511" y="5552"/>
                  </a:lnTo>
                  <a:lnTo>
                    <a:pt x="2500" y="5555"/>
                  </a:lnTo>
                  <a:lnTo>
                    <a:pt x="2508" y="5546"/>
                  </a:lnTo>
                  <a:lnTo>
                    <a:pt x="2498" y="5540"/>
                  </a:lnTo>
                  <a:lnTo>
                    <a:pt x="2507" y="5533"/>
                  </a:lnTo>
                  <a:lnTo>
                    <a:pt x="2516" y="5540"/>
                  </a:lnTo>
                  <a:lnTo>
                    <a:pt x="2519" y="5552"/>
                  </a:lnTo>
                  <a:lnTo>
                    <a:pt x="2522" y="5563"/>
                  </a:lnTo>
                  <a:lnTo>
                    <a:pt x="2528" y="5573"/>
                  </a:lnTo>
                  <a:lnTo>
                    <a:pt x="2524" y="5584"/>
                  </a:lnTo>
                  <a:lnTo>
                    <a:pt x="2519" y="5587"/>
                  </a:lnTo>
                  <a:close/>
                  <a:moveTo>
                    <a:pt x="2516" y="5582"/>
                  </a:moveTo>
                  <a:lnTo>
                    <a:pt x="2508" y="5590"/>
                  </a:lnTo>
                  <a:lnTo>
                    <a:pt x="2497" y="5595"/>
                  </a:lnTo>
                  <a:lnTo>
                    <a:pt x="2504" y="5586"/>
                  </a:lnTo>
                  <a:lnTo>
                    <a:pt x="2513" y="5579"/>
                  </a:lnTo>
                  <a:lnTo>
                    <a:pt x="2516" y="5582"/>
                  </a:lnTo>
                  <a:close/>
                  <a:moveTo>
                    <a:pt x="2500" y="5587"/>
                  </a:moveTo>
                  <a:lnTo>
                    <a:pt x="2508" y="5578"/>
                  </a:lnTo>
                  <a:lnTo>
                    <a:pt x="2497" y="5581"/>
                  </a:lnTo>
                  <a:lnTo>
                    <a:pt x="2492" y="5568"/>
                  </a:lnTo>
                  <a:lnTo>
                    <a:pt x="2503" y="5568"/>
                  </a:lnTo>
                  <a:lnTo>
                    <a:pt x="2514" y="5566"/>
                  </a:lnTo>
                  <a:lnTo>
                    <a:pt x="2515" y="5579"/>
                  </a:lnTo>
                  <a:lnTo>
                    <a:pt x="2503" y="5586"/>
                  </a:lnTo>
                  <a:lnTo>
                    <a:pt x="2500" y="5587"/>
                  </a:lnTo>
                  <a:close/>
                  <a:moveTo>
                    <a:pt x="2842" y="6112"/>
                  </a:moveTo>
                  <a:lnTo>
                    <a:pt x="2835" y="6102"/>
                  </a:lnTo>
                  <a:lnTo>
                    <a:pt x="2843" y="6109"/>
                  </a:lnTo>
                  <a:lnTo>
                    <a:pt x="2846" y="6097"/>
                  </a:lnTo>
                  <a:lnTo>
                    <a:pt x="2851" y="6108"/>
                  </a:lnTo>
                  <a:lnTo>
                    <a:pt x="2842" y="6112"/>
                  </a:lnTo>
                  <a:close/>
                  <a:moveTo>
                    <a:pt x="2836" y="6121"/>
                  </a:moveTo>
                  <a:lnTo>
                    <a:pt x="2826" y="6127"/>
                  </a:lnTo>
                  <a:lnTo>
                    <a:pt x="2834" y="6119"/>
                  </a:lnTo>
                  <a:lnTo>
                    <a:pt x="2836" y="6121"/>
                  </a:lnTo>
                  <a:close/>
                  <a:moveTo>
                    <a:pt x="2836" y="6098"/>
                  </a:moveTo>
                  <a:lnTo>
                    <a:pt x="2836" y="6110"/>
                  </a:lnTo>
                  <a:lnTo>
                    <a:pt x="2825" y="6108"/>
                  </a:lnTo>
                  <a:lnTo>
                    <a:pt x="2815" y="6114"/>
                  </a:lnTo>
                  <a:lnTo>
                    <a:pt x="2821" y="6100"/>
                  </a:lnTo>
                  <a:lnTo>
                    <a:pt x="2832" y="6102"/>
                  </a:lnTo>
                  <a:lnTo>
                    <a:pt x="2836" y="6098"/>
                  </a:lnTo>
                  <a:close/>
                  <a:moveTo>
                    <a:pt x="2708" y="6094"/>
                  </a:moveTo>
                  <a:lnTo>
                    <a:pt x="2717" y="6101"/>
                  </a:lnTo>
                  <a:lnTo>
                    <a:pt x="2707" y="6097"/>
                  </a:lnTo>
                  <a:lnTo>
                    <a:pt x="2708" y="6094"/>
                  </a:lnTo>
                  <a:close/>
                  <a:moveTo>
                    <a:pt x="2879" y="6149"/>
                  </a:moveTo>
                  <a:lnTo>
                    <a:pt x="2868" y="6151"/>
                  </a:lnTo>
                  <a:lnTo>
                    <a:pt x="2879" y="6149"/>
                  </a:lnTo>
                  <a:close/>
                  <a:moveTo>
                    <a:pt x="2894" y="6159"/>
                  </a:moveTo>
                  <a:lnTo>
                    <a:pt x="2900" y="6148"/>
                  </a:lnTo>
                  <a:lnTo>
                    <a:pt x="2894" y="6159"/>
                  </a:lnTo>
                  <a:close/>
                  <a:moveTo>
                    <a:pt x="2799" y="6119"/>
                  </a:moveTo>
                  <a:lnTo>
                    <a:pt x="2788" y="6115"/>
                  </a:lnTo>
                  <a:lnTo>
                    <a:pt x="2799" y="6111"/>
                  </a:lnTo>
                  <a:lnTo>
                    <a:pt x="2810" y="6114"/>
                  </a:lnTo>
                  <a:lnTo>
                    <a:pt x="2800" y="6117"/>
                  </a:lnTo>
                  <a:lnTo>
                    <a:pt x="2799" y="6119"/>
                  </a:lnTo>
                  <a:close/>
                  <a:moveTo>
                    <a:pt x="2769" y="6123"/>
                  </a:moveTo>
                  <a:lnTo>
                    <a:pt x="2761" y="6115"/>
                  </a:lnTo>
                  <a:lnTo>
                    <a:pt x="2752" y="6123"/>
                  </a:lnTo>
                  <a:lnTo>
                    <a:pt x="2748" y="6111"/>
                  </a:lnTo>
                  <a:lnTo>
                    <a:pt x="2759" y="6112"/>
                  </a:lnTo>
                  <a:lnTo>
                    <a:pt x="2769" y="6116"/>
                  </a:lnTo>
                  <a:lnTo>
                    <a:pt x="2769" y="6123"/>
                  </a:lnTo>
                  <a:close/>
                  <a:moveTo>
                    <a:pt x="2854" y="6130"/>
                  </a:moveTo>
                  <a:lnTo>
                    <a:pt x="2839" y="6131"/>
                  </a:lnTo>
                  <a:lnTo>
                    <a:pt x="2840" y="6119"/>
                  </a:lnTo>
                  <a:lnTo>
                    <a:pt x="2851" y="6122"/>
                  </a:lnTo>
                  <a:lnTo>
                    <a:pt x="2863" y="6117"/>
                  </a:lnTo>
                  <a:lnTo>
                    <a:pt x="2874" y="6120"/>
                  </a:lnTo>
                  <a:lnTo>
                    <a:pt x="2885" y="6124"/>
                  </a:lnTo>
                  <a:lnTo>
                    <a:pt x="2872" y="6122"/>
                  </a:lnTo>
                  <a:lnTo>
                    <a:pt x="2862" y="6128"/>
                  </a:lnTo>
                  <a:lnTo>
                    <a:pt x="2854" y="6130"/>
                  </a:lnTo>
                  <a:close/>
                  <a:moveTo>
                    <a:pt x="2766" y="6073"/>
                  </a:moveTo>
                  <a:lnTo>
                    <a:pt x="2757" y="6067"/>
                  </a:lnTo>
                  <a:lnTo>
                    <a:pt x="2761" y="6056"/>
                  </a:lnTo>
                  <a:lnTo>
                    <a:pt x="2750" y="6059"/>
                  </a:lnTo>
                  <a:lnTo>
                    <a:pt x="2744" y="6049"/>
                  </a:lnTo>
                  <a:lnTo>
                    <a:pt x="2742" y="6063"/>
                  </a:lnTo>
                  <a:lnTo>
                    <a:pt x="2733" y="6055"/>
                  </a:lnTo>
                  <a:lnTo>
                    <a:pt x="2740" y="6046"/>
                  </a:lnTo>
                  <a:lnTo>
                    <a:pt x="2736" y="6034"/>
                  </a:lnTo>
                  <a:lnTo>
                    <a:pt x="2747" y="6037"/>
                  </a:lnTo>
                  <a:lnTo>
                    <a:pt x="2758" y="6042"/>
                  </a:lnTo>
                  <a:lnTo>
                    <a:pt x="2761" y="6053"/>
                  </a:lnTo>
                  <a:lnTo>
                    <a:pt x="2769" y="6043"/>
                  </a:lnTo>
                  <a:lnTo>
                    <a:pt x="2771" y="6055"/>
                  </a:lnTo>
                  <a:lnTo>
                    <a:pt x="2772" y="6067"/>
                  </a:lnTo>
                  <a:lnTo>
                    <a:pt x="2766" y="6073"/>
                  </a:lnTo>
                  <a:close/>
                  <a:moveTo>
                    <a:pt x="2726" y="6069"/>
                  </a:moveTo>
                  <a:lnTo>
                    <a:pt x="2715" y="6067"/>
                  </a:lnTo>
                  <a:lnTo>
                    <a:pt x="2714" y="6055"/>
                  </a:lnTo>
                  <a:lnTo>
                    <a:pt x="2704" y="6049"/>
                  </a:lnTo>
                  <a:lnTo>
                    <a:pt x="2700" y="6038"/>
                  </a:lnTo>
                  <a:lnTo>
                    <a:pt x="2710" y="6034"/>
                  </a:lnTo>
                  <a:lnTo>
                    <a:pt x="2718" y="6025"/>
                  </a:lnTo>
                  <a:lnTo>
                    <a:pt x="2724" y="6035"/>
                  </a:lnTo>
                  <a:lnTo>
                    <a:pt x="2731" y="6045"/>
                  </a:lnTo>
                  <a:lnTo>
                    <a:pt x="2719" y="6044"/>
                  </a:lnTo>
                  <a:lnTo>
                    <a:pt x="2726" y="6054"/>
                  </a:lnTo>
                  <a:lnTo>
                    <a:pt x="2722" y="6065"/>
                  </a:lnTo>
                  <a:lnTo>
                    <a:pt x="2726" y="6069"/>
                  </a:lnTo>
                  <a:close/>
                  <a:moveTo>
                    <a:pt x="2687" y="6000"/>
                  </a:moveTo>
                  <a:lnTo>
                    <a:pt x="2698" y="6006"/>
                  </a:lnTo>
                  <a:lnTo>
                    <a:pt x="2687" y="6002"/>
                  </a:lnTo>
                  <a:lnTo>
                    <a:pt x="2687" y="6000"/>
                  </a:lnTo>
                  <a:close/>
                  <a:moveTo>
                    <a:pt x="2686" y="6061"/>
                  </a:moveTo>
                  <a:lnTo>
                    <a:pt x="2692" y="6051"/>
                  </a:lnTo>
                  <a:lnTo>
                    <a:pt x="2686" y="6061"/>
                  </a:lnTo>
                  <a:close/>
                  <a:moveTo>
                    <a:pt x="2685" y="6076"/>
                  </a:moveTo>
                  <a:lnTo>
                    <a:pt x="2691" y="6066"/>
                  </a:lnTo>
                  <a:lnTo>
                    <a:pt x="2685" y="6076"/>
                  </a:lnTo>
                  <a:close/>
                  <a:moveTo>
                    <a:pt x="2680" y="5998"/>
                  </a:moveTo>
                  <a:lnTo>
                    <a:pt x="2670" y="5991"/>
                  </a:lnTo>
                  <a:lnTo>
                    <a:pt x="2661" y="5983"/>
                  </a:lnTo>
                  <a:lnTo>
                    <a:pt x="2652" y="5977"/>
                  </a:lnTo>
                  <a:lnTo>
                    <a:pt x="2641" y="5972"/>
                  </a:lnTo>
                  <a:lnTo>
                    <a:pt x="2633" y="5964"/>
                  </a:lnTo>
                  <a:lnTo>
                    <a:pt x="2644" y="5966"/>
                  </a:lnTo>
                  <a:lnTo>
                    <a:pt x="2655" y="5967"/>
                  </a:lnTo>
                  <a:lnTo>
                    <a:pt x="2665" y="5970"/>
                  </a:lnTo>
                  <a:lnTo>
                    <a:pt x="2657" y="5961"/>
                  </a:lnTo>
                  <a:lnTo>
                    <a:pt x="2657" y="5949"/>
                  </a:lnTo>
                  <a:lnTo>
                    <a:pt x="2652" y="5938"/>
                  </a:lnTo>
                  <a:lnTo>
                    <a:pt x="2663" y="5931"/>
                  </a:lnTo>
                  <a:lnTo>
                    <a:pt x="2673" y="5927"/>
                  </a:lnTo>
                  <a:lnTo>
                    <a:pt x="2668" y="5938"/>
                  </a:lnTo>
                  <a:lnTo>
                    <a:pt x="2680" y="5933"/>
                  </a:lnTo>
                  <a:lnTo>
                    <a:pt x="2691" y="5930"/>
                  </a:lnTo>
                  <a:lnTo>
                    <a:pt x="2700" y="5923"/>
                  </a:lnTo>
                  <a:lnTo>
                    <a:pt x="2712" y="5921"/>
                  </a:lnTo>
                  <a:lnTo>
                    <a:pt x="2723" y="5924"/>
                  </a:lnTo>
                  <a:lnTo>
                    <a:pt x="2735" y="5922"/>
                  </a:lnTo>
                  <a:lnTo>
                    <a:pt x="2748" y="5926"/>
                  </a:lnTo>
                  <a:lnTo>
                    <a:pt x="2743" y="5936"/>
                  </a:lnTo>
                  <a:lnTo>
                    <a:pt x="2732" y="5943"/>
                  </a:lnTo>
                  <a:lnTo>
                    <a:pt x="2722" y="5948"/>
                  </a:lnTo>
                  <a:lnTo>
                    <a:pt x="2714" y="5957"/>
                  </a:lnTo>
                  <a:lnTo>
                    <a:pt x="2704" y="5962"/>
                  </a:lnTo>
                  <a:lnTo>
                    <a:pt x="2695" y="5955"/>
                  </a:lnTo>
                  <a:lnTo>
                    <a:pt x="2684" y="5955"/>
                  </a:lnTo>
                  <a:lnTo>
                    <a:pt x="2694" y="5962"/>
                  </a:lnTo>
                  <a:lnTo>
                    <a:pt x="2683" y="5967"/>
                  </a:lnTo>
                  <a:lnTo>
                    <a:pt x="2683" y="5981"/>
                  </a:lnTo>
                  <a:lnTo>
                    <a:pt x="2672" y="5977"/>
                  </a:lnTo>
                  <a:lnTo>
                    <a:pt x="2678" y="5988"/>
                  </a:lnTo>
                  <a:lnTo>
                    <a:pt x="2688" y="5993"/>
                  </a:lnTo>
                  <a:lnTo>
                    <a:pt x="2680" y="5998"/>
                  </a:lnTo>
                  <a:close/>
                  <a:moveTo>
                    <a:pt x="2642" y="6042"/>
                  </a:moveTo>
                  <a:lnTo>
                    <a:pt x="2632" y="6048"/>
                  </a:lnTo>
                  <a:lnTo>
                    <a:pt x="2642" y="6042"/>
                  </a:lnTo>
                  <a:close/>
                  <a:moveTo>
                    <a:pt x="2688" y="6015"/>
                  </a:moveTo>
                  <a:lnTo>
                    <a:pt x="2699" y="6014"/>
                  </a:lnTo>
                  <a:lnTo>
                    <a:pt x="2700" y="6026"/>
                  </a:lnTo>
                  <a:lnTo>
                    <a:pt x="2688" y="6024"/>
                  </a:lnTo>
                  <a:lnTo>
                    <a:pt x="2692" y="6035"/>
                  </a:lnTo>
                  <a:lnTo>
                    <a:pt x="2681" y="6036"/>
                  </a:lnTo>
                  <a:lnTo>
                    <a:pt x="2673" y="6044"/>
                  </a:lnTo>
                  <a:lnTo>
                    <a:pt x="2663" y="6049"/>
                  </a:lnTo>
                  <a:lnTo>
                    <a:pt x="2653" y="6044"/>
                  </a:lnTo>
                  <a:lnTo>
                    <a:pt x="2664" y="6044"/>
                  </a:lnTo>
                  <a:lnTo>
                    <a:pt x="2666" y="6031"/>
                  </a:lnTo>
                  <a:lnTo>
                    <a:pt x="2655" y="6026"/>
                  </a:lnTo>
                  <a:lnTo>
                    <a:pt x="2646" y="6033"/>
                  </a:lnTo>
                  <a:lnTo>
                    <a:pt x="2635" y="6037"/>
                  </a:lnTo>
                  <a:lnTo>
                    <a:pt x="2634" y="6025"/>
                  </a:lnTo>
                  <a:lnTo>
                    <a:pt x="2638" y="6014"/>
                  </a:lnTo>
                  <a:lnTo>
                    <a:pt x="2625" y="6015"/>
                  </a:lnTo>
                  <a:lnTo>
                    <a:pt x="2615" y="6008"/>
                  </a:lnTo>
                  <a:lnTo>
                    <a:pt x="2624" y="6002"/>
                  </a:lnTo>
                  <a:lnTo>
                    <a:pt x="2635" y="6007"/>
                  </a:lnTo>
                  <a:lnTo>
                    <a:pt x="2630" y="5996"/>
                  </a:lnTo>
                  <a:lnTo>
                    <a:pt x="2641" y="5994"/>
                  </a:lnTo>
                  <a:lnTo>
                    <a:pt x="2647" y="5984"/>
                  </a:lnTo>
                  <a:lnTo>
                    <a:pt x="2657" y="5988"/>
                  </a:lnTo>
                  <a:lnTo>
                    <a:pt x="2661" y="5999"/>
                  </a:lnTo>
                  <a:lnTo>
                    <a:pt x="2671" y="6003"/>
                  </a:lnTo>
                  <a:lnTo>
                    <a:pt x="2681" y="6000"/>
                  </a:lnTo>
                  <a:lnTo>
                    <a:pt x="2684" y="6012"/>
                  </a:lnTo>
                  <a:lnTo>
                    <a:pt x="2688" y="6015"/>
                  </a:lnTo>
                  <a:close/>
                  <a:moveTo>
                    <a:pt x="2626" y="5948"/>
                  </a:moveTo>
                  <a:lnTo>
                    <a:pt x="2616" y="5941"/>
                  </a:lnTo>
                  <a:lnTo>
                    <a:pt x="2605" y="5944"/>
                  </a:lnTo>
                  <a:lnTo>
                    <a:pt x="2616" y="5939"/>
                  </a:lnTo>
                  <a:lnTo>
                    <a:pt x="2627" y="5940"/>
                  </a:lnTo>
                  <a:lnTo>
                    <a:pt x="2626" y="5948"/>
                  </a:lnTo>
                  <a:close/>
                  <a:moveTo>
                    <a:pt x="2627" y="5984"/>
                  </a:moveTo>
                  <a:lnTo>
                    <a:pt x="2629" y="5997"/>
                  </a:lnTo>
                  <a:lnTo>
                    <a:pt x="2618" y="5996"/>
                  </a:lnTo>
                  <a:lnTo>
                    <a:pt x="2607" y="5993"/>
                  </a:lnTo>
                  <a:lnTo>
                    <a:pt x="2620" y="5994"/>
                  </a:lnTo>
                  <a:lnTo>
                    <a:pt x="2616" y="5983"/>
                  </a:lnTo>
                  <a:lnTo>
                    <a:pt x="2627" y="5984"/>
                  </a:lnTo>
                  <a:close/>
                  <a:moveTo>
                    <a:pt x="2602" y="6003"/>
                  </a:moveTo>
                  <a:lnTo>
                    <a:pt x="2600" y="5991"/>
                  </a:lnTo>
                  <a:lnTo>
                    <a:pt x="2611" y="5996"/>
                  </a:lnTo>
                  <a:lnTo>
                    <a:pt x="2602" y="6003"/>
                  </a:lnTo>
                  <a:close/>
                  <a:moveTo>
                    <a:pt x="2816" y="6118"/>
                  </a:moveTo>
                  <a:lnTo>
                    <a:pt x="2805" y="6122"/>
                  </a:lnTo>
                  <a:lnTo>
                    <a:pt x="2794" y="6128"/>
                  </a:lnTo>
                  <a:lnTo>
                    <a:pt x="2806" y="6130"/>
                  </a:lnTo>
                  <a:lnTo>
                    <a:pt x="2817" y="6130"/>
                  </a:lnTo>
                  <a:lnTo>
                    <a:pt x="2807" y="6135"/>
                  </a:lnTo>
                  <a:lnTo>
                    <a:pt x="2801" y="6145"/>
                  </a:lnTo>
                  <a:lnTo>
                    <a:pt x="2799" y="6133"/>
                  </a:lnTo>
                  <a:lnTo>
                    <a:pt x="2788" y="6136"/>
                  </a:lnTo>
                  <a:lnTo>
                    <a:pt x="2778" y="6133"/>
                  </a:lnTo>
                  <a:lnTo>
                    <a:pt x="2780" y="6122"/>
                  </a:lnTo>
                  <a:lnTo>
                    <a:pt x="2791" y="6123"/>
                  </a:lnTo>
                  <a:lnTo>
                    <a:pt x="2804" y="6118"/>
                  </a:lnTo>
                  <a:lnTo>
                    <a:pt x="2815" y="6117"/>
                  </a:lnTo>
                  <a:lnTo>
                    <a:pt x="2816" y="6118"/>
                  </a:lnTo>
                  <a:close/>
                  <a:moveTo>
                    <a:pt x="2600" y="5958"/>
                  </a:moveTo>
                  <a:lnTo>
                    <a:pt x="2607" y="5968"/>
                  </a:lnTo>
                  <a:lnTo>
                    <a:pt x="2596" y="5963"/>
                  </a:lnTo>
                  <a:lnTo>
                    <a:pt x="2600" y="5958"/>
                  </a:lnTo>
                  <a:close/>
                  <a:moveTo>
                    <a:pt x="2589" y="5972"/>
                  </a:moveTo>
                  <a:lnTo>
                    <a:pt x="2580" y="5980"/>
                  </a:lnTo>
                  <a:lnTo>
                    <a:pt x="2589" y="5972"/>
                  </a:lnTo>
                  <a:close/>
                  <a:moveTo>
                    <a:pt x="2547" y="5929"/>
                  </a:moveTo>
                  <a:lnTo>
                    <a:pt x="2559" y="5932"/>
                  </a:lnTo>
                  <a:lnTo>
                    <a:pt x="2567" y="5939"/>
                  </a:lnTo>
                  <a:lnTo>
                    <a:pt x="2575" y="5947"/>
                  </a:lnTo>
                  <a:lnTo>
                    <a:pt x="2586" y="5949"/>
                  </a:lnTo>
                  <a:lnTo>
                    <a:pt x="2596" y="5954"/>
                  </a:lnTo>
                  <a:lnTo>
                    <a:pt x="2608" y="5955"/>
                  </a:lnTo>
                  <a:lnTo>
                    <a:pt x="2614" y="5965"/>
                  </a:lnTo>
                  <a:lnTo>
                    <a:pt x="2621" y="5974"/>
                  </a:lnTo>
                  <a:lnTo>
                    <a:pt x="2622" y="5962"/>
                  </a:lnTo>
                  <a:lnTo>
                    <a:pt x="2631" y="5968"/>
                  </a:lnTo>
                  <a:lnTo>
                    <a:pt x="2639" y="5976"/>
                  </a:lnTo>
                  <a:lnTo>
                    <a:pt x="2627" y="5977"/>
                  </a:lnTo>
                  <a:lnTo>
                    <a:pt x="2615" y="5979"/>
                  </a:lnTo>
                  <a:lnTo>
                    <a:pt x="2615" y="5967"/>
                  </a:lnTo>
                  <a:lnTo>
                    <a:pt x="2605" y="5962"/>
                  </a:lnTo>
                  <a:lnTo>
                    <a:pt x="2594" y="5958"/>
                  </a:lnTo>
                  <a:lnTo>
                    <a:pt x="2582" y="5958"/>
                  </a:lnTo>
                  <a:lnTo>
                    <a:pt x="2572" y="5953"/>
                  </a:lnTo>
                  <a:lnTo>
                    <a:pt x="2562" y="5948"/>
                  </a:lnTo>
                  <a:lnTo>
                    <a:pt x="2555" y="5939"/>
                  </a:lnTo>
                  <a:lnTo>
                    <a:pt x="2547" y="5931"/>
                  </a:lnTo>
                  <a:lnTo>
                    <a:pt x="2547" y="5929"/>
                  </a:lnTo>
                  <a:close/>
                  <a:moveTo>
                    <a:pt x="2814" y="6042"/>
                  </a:moveTo>
                  <a:lnTo>
                    <a:pt x="2805" y="6049"/>
                  </a:lnTo>
                  <a:lnTo>
                    <a:pt x="2814" y="6042"/>
                  </a:lnTo>
                  <a:close/>
                  <a:moveTo>
                    <a:pt x="2802" y="6052"/>
                  </a:moveTo>
                  <a:lnTo>
                    <a:pt x="2813" y="6055"/>
                  </a:lnTo>
                  <a:lnTo>
                    <a:pt x="2802" y="6054"/>
                  </a:lnTo>
                  <a:lnTo>
                    <a:pt x="2802" y="6052"/>
                  </a:lnTo>
                  <a:close/>
                  <a:moveTo>
                    <a:pt x="2801" y="6000"/>
                  </a:moveTo>
                  <a:lnTo>
                    <a:pt x="2804" y="6011"/>
                  </a:lnTo>
                  <a:lnTo>
                    <a:pt x="2807" y="6023"/>
                  </a:lnTo>
                  <a:lnTo>
                    <a:pt x="2811" y="6035"/>
                  </a:lnTo>
                  <a:lnTo>
                    <a:pt x="2801" y="6038"/>
                  </a:lnTo>
                  <a:lnTo>
                    <a:pt x="2792" y="6031"/>
                  </a:lnTo>
                  <a:lnTo>
                    <a:pt x="2798" y="6041"/>
                  </a:lnTo>
                  <a:lnTo>
                    <a:pt x="2801" y="6053"/>
                  </a:lnTo>
                  <a:lnTo>
                    <a:pt x="2788" y="6052"/>
                  </a:lnTo>
                  <a:lnTo>
                    <a:pt x="2780" y="6044"/>
                  </a:lnTo>
                  <a:lnTo>
                    <a:pt x="2779" y="6032"/>
                  </a:lnTo>
                  <a:lnTo>
                    <a:pt x="2786" y="6023"/>
                  </a:lnTo>
                  <a:lnTo>
                    <a:pt x="2797" y="6024"/>
                  </a:lnTo>
                  <a:lnTo>
                    <a:pt x="2791" y="6014"/>
                  </a:lnTo>
                  <a:lnTo>
                    <a:pt x="2799" y="6004"/>
                  </a:lnTo>
                  <a:lnTo>
                    <a:pt x="2801" y="6000"/>
                  </a:lnTo>
                  <a:close/>
                  <a:moveTo>
                    <a:pt x="2804" y="6079"/>
                  </a:moveTo>
                  <a:lnTo>
                    <a:pt x="2815" y="6086"/>
                  </a:lnTo>
                  <a:lnTo>
                    <a:pt x="2805" y="6081"/>
                  </a:lnTo>
                  <a:lnTo>
                    <a:pt x="2804" y="6079"/>
                  </a:lnTo>
                  <a:close/>
                  <a:moveTo>
                    <a:pt x="2870" y="6091"/>
                  </a:moveTo>
                  <a:lnTo>
                    <a:pt x="2864" y="6081"/>
                  </a:lnTo>
                  <a:lnTo>
                    <a:pt x="2860" y="6068"/>
                  </a:lnTo>
                  <a:lnTo>
                    <a:pt x="2871" y="6073"/>
                  </a:lnTo>
                  <a:lnTo>
                    <a:pt x="2881" y="6077"/>
                  </a:lnTo>
                  <a:lnTo>
                    <a:pt x="2873" y="6087"/>
                  </a:lnTo>
                  <a:lnTo>
                    <a:pt x="2870" y="6091"/>
                  </a:lnTo>
                  <a:close/>
                  <a:moveTo>
                    <a:pt x="2845" y="6090"/>
                  </a:moveTo>
                  <a:lnTo>
                    <a:pt x="2835" y="6084"/>
                  </a:lnTo>
                  <a:lnTo>
                    <a:pt x="2827" y="6077"/>
                  </a:lnTo>
                  <a:lnTo>
                    <a:pt x="2816" y="6081"/>
                  </a:lnTo>
                  <a:lnTo>
                    <a:pt x="2806" y="6075"/>
                  </a:lnTo>
                  <a:lnTo>
                    <a:pt x="2802" y="6064"/>
                  </a:lnTo>
                  <a:lnTo>
                    <a:pt x="2785" y="6062"/>
                  </a:lnTo>
                  <a:lnTo>
                    <a:pt x="2779" y="6051"/>
                  </a:lnTo>
                  <a:lnTo>
                    <a:pt x="2792" y="6056"/>
                  </a:lnTo>
                  <a:lnTo>
                    <a:pt x="2803" y="6062"/>
                  </a:lnTo>
                  <a:lnTo>
                    <a:pt x="2813" y="6066"/>
                  </a:lnTo>
                  <a:lnTo>
                    <a:pt x="2822" y="6074"/>
                  </a:lnTo>
                  <a:lnTo>
                    <a:pt x="2826" y="6062"/>
                  </a:lnTo>
                  <a:lnTo>
                    <a:pt x="2836" y="6069"/>
                  </a:lnTo>
                  <a:lnTo>
                    <a:pt x="2842" y="6079"/>
                  </a:lnTo>
                  <a:lnTo>
                    <a:pt x="2849" y="6088"/>
                  </a:lnTo>
                  <a:lnTo>
                    <a:pt x="2847" y="6076"/>
                  </a:lnTo>
                  <a:lnTo>
                    <a:pt x="2841" y="6067"/>
                  </a:lnTo>
                  <a:lnTo>
                    <a:pt x="2852" y="6067"/>
                  </a:lnTo>
                  <a:lnTo>
                    <a:pt x="2854" y="6079"/>
                  </a:lnTo>
                  <a:lnTo>
                    <a:pt x="2849" y="6089"/>
                  </a:lnTo>
                  <a:lnTo>
                    <a:pt x="2845" y="6090"/>
                  </a:lnTo>
                  <a:close/>
                  <a:moveTo>
                    <a:pt x="2659" y="5855"/>
                  </a:moveTo>
                  <a:lnTo>
                    <a:pt x="2654" y="5865"/>
                  </a:lnTo>
                  <a:lnTo>
                    <a:pt x="2659" y="5854"/>
                  </a:lnTo>
                  <a:lnTo>
                    <a:pt x="2659" y="5855"/>
                  </a:lnTo>
                  <a:close/>
                  <a:moveTo>
                    <a:pt x="2596" y="5835"/>
                  </a:moveTo>
                  <a:lnTo>
                    <a:pt x="2604" y="5842"/>
                  </a:lnTo>
                  <a:lnTo>
                    <a:pt x="2596" y="5835"/>
                  </a:lnTo>
                  <a:close/>
                  <a:moveTo>
                    <a:pt x="2608" y="5900"/>
                  </a:moveTo>
                  <a:lnTo>
                    <a:pt x="2608" y="5912"/>
                  </a:lnTo>
                  <a:lnTo>
                    <a:pt x="2604" y="5923"/>
                  </a:lnTo>
                  <a:lnTo>
                    <a:pt x="2593" y="5922"/>
                  </a:lnTo>
                  <a:lnTo>
                    <a:pt x="2595" y="5909"/>
                  </a:lnTo>
                  <a:lnTo>
                    <a:pt x="2605" y="5903"/>
                  </a:lnTo>
                  <a:lnTo>
                    <a:pt x="2608" y="5900"/>
                  </a:lnTo>
                  <a:close/>
                  <a:moveTo>
                    <a:pt x="2586" y="5878"/>
                  </a:moveTo>
                  <a:lnTo>
                    <a:pt x="2597" y="5882"/>
                  </a:lnTo>
                  <a:lnTo>
                    <a:pt x="2605" y="5890"/>
                  </a:lnTo>
                  <a:lnTo>
                    <a:pt x="2594" y="5889"/>
                  </a:lnTo>
                  <a:lnTo>
                    <a:pt x="2587" y="5880"/>
                  </a:lnTo>
                  <a:lnTo>
                    <a:pt x="2586" y="5878"/>
                  </a:lnTo>
                  <a:close/>
                  <a:moveTo>
                    <a:pt x="2589" y="5812"/>
                  </a:moveTo>
                  <a:lnTo>
                    <a:pt x="2586" y="5800"/>
                  </a:lnTo>
                  <a:lnTo>
                    <a:pt x="2596" y="5805"/>
                  </a:lnTo>
                  <a:lnTo>
                    <a:pt x="2589" y="5812"/>
                  </a:lnTo>
                  <a:close/>
                  <a:moveTo>
                    <a:pt x="2586" y="5857"/>
                  </a:moveTo>
                  <a:lnTo>
                    <a:pt x="2596" y="5862"/>
                  </a:lnTo>
                  <a:lnTo>
                    <a:pt x="2606" y="5871"/>
                  </a:lnTo>
                  <a:lnTo>
                    <a:pt x="2611" y="5882"/>
                  </a:lnTo>
                  <a:lnTo>
                    <a:pt x="2601" y="5875"/>
                  </a:lnTo>
                  <a:lnTo>
                    <a:pt x="2592" y="5869"/>
                  </a:lnTo>
                  <a:lnTo>
                    <a:pt x="2586" y="5859"/>
                  </a:lnTo>
                  <a:lnTo>
                    <a:pt x="2586" y="5857"/>
                  </a:lnTo>
                  <a:close/>
                  <a:moveTo>
                    <a:pt x="2589" y="5824"/>
                  </a:moveTo>
                  <a:lnTo>
                    <a:pt x="2593" y="5835"/>
                  </a:lnTo>
                  <a:lnTo>
                    <a:pt x="2594" y="5848"/>
                  </a:lnTo>
                  <a:lnTo>
                    <a:pt x="2583" y="5842"/>
                  </a:lnTo>
                  <a:lnTo>
                    <a:pt x="2583" y="5831"/>
                  </a:lnTo>
                  <a:lnTo>
                    <a:pt x="2589" y="5824"/>
                  </a:lnTo>
                  <a:close/>
                  <a:moveTo>
                    <a:pt x="2587" y="5817"/>
                  </a:moveTo>
                  <a:lnTo>
                    <a:pt x="2578" y="5810"/>
                  </a:lnTo>
                  <a:lnTo>
                    <a:pt x="2587" y="5817"/>
                  </a:lnTo>
                  <a:close/>
                  <a:moveTo>
                    <a:pt x="2576" y="5871"/>
                  </a:moveTo>
                  <a:lnTo>
                    <a:pt x="2588" y="5875"/>
                  </a:lnTo>
                  <a:lnTo>
                    <a:pt x="2577" y="5873"/>
                  </a:lnTo>
                  <a:lnTo>
                    <a:pt x="2576" y="5871"/>
                  </a:lnTo>
                  <a:close/>
                  <a:moveTo>
                    <a:pt x="2572" y="5771"/>
                  </a:moveTo>
                  <a:lnTo>
                    <a:pt x="2578" y="5783"/>
                  </a:lnTo>
                  <a:lnTo>
                    <a:pt x="2582" y="5796"/>
                  </a:lnTo>
                  <a:lnTo>
                    <a:pt x="2574" y="5785"/>
                  </a:lnTo>
                  <a:lnTo>
                    <a:pt x="2572" y="5773"/>
                  </a:lnTo>
                  <a:lnTo>
                    <a:pt x="2572" y="5771"/>
                  </a:lnTo>
                  <a:close/>
                  <a:moveTo>
                    <a:pt x="2584" y="5900"/>
                  </a:moveTo>
                  <a:lnTo>
                    <a:pt x="2581" y="5888"/>
                  </a:lnTo>
                  <a:lnTo>
                    <a:pt x="2576" y="5878"/>
                  </a:lnTo>
                  <a:lnTo>
                    <a:pt x="2588" y="5883"/>
                  </a:lnTo>
                  <a:lnTo>
                    <a:pt x="2596" y="5893"/>
                  </a:lnTo>
                  <a:lnTo>
                    <a:pt x="2586" y="5899"/>
                  </a:lnTo>
                  <a:lnTo>
                    <a:pt x="2584" y="5900"/>
                  </a:lnTo>
                  <a:close/>
                  <a:moveTo>
                    <a:pt x="2569" y="5663"/>
                  </a:moveTo>
                  <a:lnTo>
                    <a:pt x="2566" y="5651"/>
                  </a:lnTo>
                  <a:lnTo>
                    <a:pt x="2577" y="5656"/>
                  </a:lnTo>
                  <a:lnTo>
                    <a:pt x="2569" y="5663"/>
                  </a:lnTo>
                  <a:close/>
                  <a:moveTo>
                    <a:pt x="2585" y="5862"/>
                  </a:moveTo>
                  <a:lnTo>
                    <a:pt x="2575" y="5857"/>
                  </a:lnTo>
                  <a:lnTo>
                    <a:pt x="2569" y="5848"/>
                  </a:lnTo>
                  <a:lnTo>
                    <a:pt x="2562" y="5839"/>
                  </a:lnTo>
                  <a:lnTo>
                    <a:pt x="2572" y="5844"/>
                  </a:lnTo>
                  <a:lnTo>
                    <a:pt x="2583" y="5851"/>
                  </a:lnTo>
                  <a:lnTo>
                    <a:pt x="2585" y="5862"/>
                  </a:lnTo>
                  <a:close/>
                  <a:moveTo>
                    <a:pt x="2565" y="5780"/>
                  </a:moveTo>
                  <a:lnTo>
                    <a:pt x="2571" y="5792"/>
                  </a:lnTo>
                  <a:lnTo>
                    <a:pt x="2560" y="5792"/>
                  </a:lnTo>
                  <a:lnTo>
                    <a:pt x="2563" y="5780"/>
                  </a:lnTo>
                  <a:lnTo>
                    <a:pt x="2565" y="5780"/>
                  </a:lnTo>
                  <a:close/>
                  <a:moveTo>
                    <a:pt x="2571" y="5733"/>
                  </a:moveTo>
                  <a:lnTo>
                    <a:pt x="2574" y="5745"/>
                  </a:lnTo>
                  <a:lnTo>
                    <a:pt x="2577" y="5757"/>
                  </a:lnTo>
                  <a:lnTo>
                    <a:pt x="2566" y="5758"/>
                  </a:lnTo>
                  <a:lnTo>
                    <a:pt x="2558" y="5749"/>
                  </a:lnTo>
                  <a:lnTo>
                    <a:pt x="2566" y="5742"/>
                  </a:lnTo>
                  <a:lnTo>
                    <a:pt x="2556" y="5736"/>
                  </a:lnTo>
                  <a:lnTo>
                    <a:pt x="2568" y="5734"/>
                  </a:lnTo>
                  <a:lnTo>
                    <a:pt x="2571" y="5733"/>
                  </a:lnTo>
                  <a:close/>
                  <a:moveTo>
                    <a:pt x="2549" y="5873"/>
                  </a:moveTo>
                  <a:lnTo>
                    <a:pt x="2555" y="5863"/>
                  </a:lnTo>
                  <a:lnTo>
                    <a:pt x="2549" y="5873"/>
                  </a:lnTo>
                  <a:close/>
                  <a:moveTo>
                    <a:pt x="2547" y="5738"/>
                  </a:moveTo>
                  <a:lnTo>
                    <a:pt x="2548" y="5726"/>
                  </a:lnTo>
                  <a:lnTo>
                    <a:pt x="2559" y="5726"/>
                  </a:lnTo>
                  <a:lnTo>
                    <a:pt x="2550" y="5735"/>
                  </a:lnTo>
                  <a:lnTo>
                    <a:pt x="2547" y="5738"/>
                  </a:lnTo>
                  <a:close/>
                  <a:moveTo>
                    <a:pt x="2557" y="5871"/>
                  </a:moveTo>
                  <a:lnTo>
                    <a:pt x="2550" y="5879"/>
                  </a:lnTo>
                  <a:lnTo>
                    <a:pt x="2557" y="5871"/>
                  </a:lnTo>
                  <a:close/>
                  <a:moveTo>
                    <a:pt x="2541" y="5877"/>
                  </a:moveTo>
                  <a:lnTo>
                    <a:pt x="2546" y="5866"/>
                  </a:lnTo>
                  <a:lnTo>
                    <a:pt x="2546" y="5854"/>
                  </a:lnTo>
                  <a:lnTo>
                    <a:pt x="2557" y="5851"/>
                  </a:lnTo>
                  <a:lnTo>
                    <a:pt x="2550" y="5861"/>
                  </a:lnTo>
                  <a:lnTo>
                    <a:pt x="2547" y="5873"/>
                  </a:lnTo>
                  <a:lnTo>
                    <a:pt x="2541" y="5877"/>
                  </a:lnTo>
                  <a:close/>
                  <a:moveTo>
                    <a:pt x="2538" y="5881"/>
                  </a:moveTo>
                  <a:lnTo>
                    <a:pt x="2549" y="5884"/>
                  </a:lnTo>
                  <a:lnTo>
                    <a:pt x="2537" y="5885"/>
                  </a:lnTo>
                  <a:lnTo>
                    <a:pt x="2538" y="5881"/>
                  </a:lnTo>
                  <a:close/>
                  <a:moveTo>
                    <a:pt x="2551" y="5770"/>
                  </a:moveTo>
                  <a:lnTo>
                    <a:pt x="2540" y="5768"/>
                  </a:lnTo>
                  <a:lnTo>
                    <a:pt x="2535" y="5757"/>
                  </a:lnTo>
                  <a:lnTo>
                    <a:pt x="2545" y="5753"/>
                  </a:lnTo>
                  <a:lnTo>
                    <a:pt x="2550" y="5764"/>
                  </a:lnTo>
                  <a:lnTo>
                    <a:pt x="2551" y="5770"/>
                  </a:lnTo>
                  <a:close/>
                  <a:moveTo>
                    <a:pt x="2551" y="5789"/>
                  </a:moveTo>
                  <a:lnTo>
                    <a:pt x="2555" y="5778"/>
                  </a:lnTo>
                  <a:lnTo>
                    <a:pt x="2545" y="5783"/>
                  </a:lnTo>
                  <a:lnTo>
                    <a:pt x="2535" y="5778"/>
                  </a:lnTo>
                  <a:lnTo>
                    <a:pt x="2543" y="5769"/>
                  </a:lnTo>
                  <a:lnTo>
                    <a:pt x="2554" y="5773"/>
                  </a:lnTo>
                  <a:lnTo>
                    <a:pt x="2561" y="5763"/>
                  </a:lnTo>
                  <a:lnTo>
                    <a:pt x="2551" y="5757"/>
                  </a:lnTo>
                  <a:lnTo>
                    <a:pt x="2562" y="5759"/>
                  </a:lnTo>
                  <a:lnTo>
                    <a:pt x="2570" y="5768"/>
                  </a:lnTo>
                  <a:lnTo>
                    <a:pt x="2571" y="5782"/>
                  </a:lnTo>
                  <a:lnTo>
                    <a:pt x="2559" y="5782"/>
                  </a:lnTo>
                  <a:lnTo>
                    <a:pt x="2551" y="5789"/>
                  </a:lnTo>
                  <a:close/>
                  <a:moveTo>
                    <a:pt x="2531" y="5795"/>
                  </a:moveTo>
                  <a:lnTo>
                    <a:pt x="2540" y="5788"/>
                  </a:lnTo>
                  <a:lnTo>
                    <a:pt x="2531" y="5795"/>
                  </a:lnTo>
                  <a:close/>
                  <a:moveTo>
                    <a:pt x="2533" y="5820"/>
                  </a:moveTo>
                  <a:lnTo>
                    <a:pt x="2541" y="5810"/>
                  </a:lnTo>
                  <a:lnTo>
                    <a:pt x="2543" y="5798"/>
                  </a:lnTo>
                  <a:lnTo>
                    <a:pt x="2554" y="5796"/>
                  </a:lnTo>
                  <a:lnTo>
                    <a:pt x="2559" y="5807"/>
                  </a:lnTo>
                  <a:lnTo>
                    <a:pt x="2548" y="5804"/>
                  </a:lnTo>
                  <a:lnTo>
                    <a:pt x="2546" y="5815"/>
                  </a:lnTo>
                  <a:lnTo>
                    <a:pt x="2535" y="5819"/>
                  </a:lnTo>
                  <a:lnTo>
                    <a:pt x="2533" y="5820"/>
                  </a:lnTo>
                  <a:close/>
                  <a:moveTo>
                    <a:pt x="2541" y="5793"/>
                  </a:moveTo>
                  <a:lnTo>
                    <a:pt x="2531" y="5799"/>
                  </a:lnTo>
                  <a:lnTo>
                    <a:pt x="2541" y="5793"/>
                  </a:lnTo>
                  <a:close/>
                  <a:moveTo>
                    <a:pt x="2531" y="5591"/>
                  </a:moveTo>
                  <a:lnTo>
                    <a:pt x="2532" y="5579"/>
                  </a:lnTo>
                  <a:lnTo>
                    <a:pt x="2544" y="5583"/>
                  </a:lnTo>
                  <a:lnTo>
                    <a:pt x="2534" y="5591"/>
                  </a:lnTo>
                  <a:lnTo>
                    <a:pt x="2531" y="5591"/>
                  </a:lnTo>
                  <a:close/>
                  <a:moveTo>
                    <a:pt x="2534" y="5749"/>
                  </a:moveTo>
                  <a:lnTo>
                    <a:pt x="2532" y="5760"/>
                  </a:lnTo>
                  <a:lnTo>
                    <a:pt x="2529" y="5749"/>
                  </a:lnTo>
                  <a:lnTo>
                    <a:pt x="2534" y="5749"/>
                  </a:lnTo>
                  <a:close/>
                  <a:moveTo>
                    <a:pt x="2544" y="5832"/>
                  </a:moveTo>
                  <a:lnTo>
                    <a:pt x="2547" y="5844"/>
                  </a:lnTo>
                  <a:lnTo>
                    <a:pt x="2544" y="5855"/>
                  </a:lnTo>
                  <a:lnTo>
                    <a:pt x="2540" y="5866"/>
                  </a:lnTo>
                  <a:lnTo>
                    <a:pt x="2531" y="5874"/>
                  </a:lnTo>
                  <a:lnTo>
                    <a:pt x="2529" y="5863"/>
                  </a:lnTo>
                  <a:lnTo>
                    <a:pt x="2527" y="5851"/>
                  </a:lnTo>
                  <a:lnTo>
                    <a:pt x="2532" y="5840"/>
                  </a:lnTo>
                  <a:lnTo>
                    <a:pt x="2532" y="5853"/>
                  </a:lnTo>
                  <a:lnTo>
                    <a:pt x="2543" y="5851"/>
                  </a:lnTo>
                  <a:lnTo>
                    <a:pt x="2540" y="5840"/>
                  </a:lnTo>
                  <a:lnTo>
                    <a:pt x="2544" y="5832"/>
                  </a:lnTo>
                  <a:close/>
                  <a:moveTo>
                    <a:pt x="2536" y="5632"/>
                  </a:moveTo>
                  <a:lnTo>
                    <a:pt x="2528" y="5623"/>
                  </a:lnTo>
                  <a:lnTo>
                    <a:pt x="2526" y="5612"/>
                  </a:lnTo>
                  <a:lnTo>
                    <a:pt x="2538" y="5615"/>
                  </a:lnTo>
                  <a:lnTo>
                    <a:pt x="2539" y="5628"/>
                  </a:lnTo>
                  <a:lnTo>
                    <a:pt x="2536" y="5632"/>
                  </a:lnTo>
                  <a:close/>
                  <a:moveTo>
                    <a:pt x="2518" y="5627"/>
                  </a:moveTo>
                  <a:lnTo>
                    <a:pt x="2528" y="5632"/>
                  </a:lnTo>
                  <a:lnTo>
                    <a:pt x="2518" y="5628"/>
                  </a:lnTo>
                  <a:lnTo>
                    <a:pt x="2518" y="5627"/>
                  </a:lnTo>
                  <a:close/>
                  <a:moveTo>
                    <a:pt x="2527" y="5598"/>
                  </a:moveTo>
                  <a:lnTo>
                    <a:pt x="2517" y="5592"/>
                  </a:lnTo>
                  <a:lnTo>
                    <a:pt x="2527" y="5582"/>
                  </a:lnTo>
                  <a:lnTo>
                    <a:pt x="2527" y="5597"/>
                  </a:lnTo>
                  <a:lnTo>
                    <a:pt x="2527" y="5598"/>
                  </a:lnTo>
                  <a:close/>
                  <a:moveTo>
                    <a:pt x="2515" y="5594"/>
                  </a:moveTo>
                  <a:lnTo>
                    <a:pt x="2527" y="5599"/>
                  </a:lnTo>
                  <a:lnTo>
                    <a:pt x="2523" y="5610"/>
                  </a:lnTo>
                  <a:lnTo>
                    <a:pt x="2521" y="5598"/>
                  </a:lnTo>
                  <a:lnTo>
                    <a:pt x="2515" y="5594"/>
                  </a:lnTo>
                  <a:close/>
                  <a:moveTo>
                    <a:pt x="2515" y="5834"/>
                  </a:moveTo>
                  <a:lnTo>
                    <a:pt x="2518" y="5822"/>
                  </a:lnTo>
                  <a:lnTo>
                    <a:pt x="2523" y="5812"/>
                  </a:lnTo>
                  <a:lnTo>
                    <a:pt x="2524" y="5800"/>
                  </a:lnTo>
                  <a:lnTo>
                    <a:pt x="2524" y="5812"/>
                  </a:lnTo>
                  <a:lnTo>
                    <a:pt x="2533" y="5806"/>
                  </a:lnTo>
                  <a:lnTo>
                    <a:pt x="2527" y="5817"/>
                  </a:lnTo>
                  <a:lnTo>
                    <a:pt x="2524" y="5828"/>
                  </a:lnTo>
                  <a:lnTo>
                    <a:pt x="2515" y="5834"/>
                  </a:lnTo>
                  <a:close/>
                  <a:moveTo>
                    <a:pt x="2519" y="5732"/>
                  </a:moveTo>
                  <a:lnTo>
                    <a:pt x="2521" y="5721"/>
                  </a:lnTo>
                  <a:lnTo>
                    <a:pt x="2510" y="5722"/>
                  </a:lnTo>
                  <a:lnTo>
                    <a:pt x="2509" y="5710"/>
                  </a:lnTo>
                  <a:lnTo>
                    <a:pt x="2519" y="5715"/>
                  </a:lnTo>
                  <a:lnTo>
                    <a:pt x="2527" y="5706"/>
                  </a:lnTo>
                  <a:lnTo>
                    <a:pt x="2516" y="5707"/>
                  </a:lnTo>
                  <a:lnTo>
                    <a:pt x="2509" y="5697"/>
                  </a:lnTo>
                  <a:lnTo>
                    <a:pt x="2519" y="5697"/>
                  </a:lnTo>
                  <a:lnTo>
                    <a:pt x="2529" y="5703"/>
                  </a:lnTo>
                  <a:lnTo>
                    <a:pt x="2539" y="5707"/>
                  </a:lnTo>
                  <a:lnTo>
                    <a:pt x="2534" y="5718"/>
                  </a:lnTo>
                  <a:lnTo>
                    <a:pt x="2525" y="5724"/>
                  </a:lnTo>
                  <a:lnTo>
                    <a:pt x="2519" y="5732"/>
                  </a:lnTo>
                  <a:close/>
                  <a:moveTo>
                    <a:pt x="2549" y="5584"/>
                  </a:moveTo>
                  <a:lnTo>
                    <a:pt x="2555" y="5594"/>
                  </a:lnTo>
                  <a:lnTo>
                    <a:pt x="2558" y="5605"/>
                  </a:lnTo>
                  <a:lnTo>
                    <a:pt x="2563" y="5616"/>
                  </a:lnTo>
                  <a:lnTo>
                    <a:pt x="2567" y="5627"/>
                  </a:lnTo>
                  <a:lnTo>
                    <a:pt x="2567" y="5639"/>
                  </a:lnTo>
                  <a:lnTo>
                    <a:pt x="2564" y="5652"/>
                  </a:lnTo>
                  <a:lnTo>
                    <a:pt x="2560" y="5663"/>
                  </a:lnTo>
                  <a:lnTo>
                    <a:pt x="2569" y="5672"/>
                  </a:lnTo>
                  <a:lnTo>
                    <a:pt x="2568" y="5684"/>
                  </a:lnTo>
                  <a:lnTo>
                    <a:pt x="2556" y="5687"/>
                  </a:lnTo>
                  <a:lnTo>
                    <a:pt x="2555" y="5699"/>
                  </a:lnTo>
                  <a:lnTo>
                    <a:pt x="2544" y="5696"/>
                  </a:lnTo>
                  <a:lnTo>
                    <a:pt x="2553" y="5689"/>
                  </a:lnTo>
                  <a:lnTo>
                    <a:pt x="2541" y="5692"/>
                  </a:lnTo>
                  <a:lnTo>
                    <a:pt x="2547" y="5683"/>
                  </a:lnTo>
                  <a:lnTo>
                    <a:pt x="2549" y="5671"/>
                  </a:lnTo>
                  <a:lnTo>
                    <a:pt x="2541" y="5679"/>
                  </a:lnTo>
                  <a:lnTo>
                    <a:pt x="2539" y="5667"/>
                  </a:lnTo>
                  <a:lnTo>
                    <a:pt x="2549" y="5663"/>
                  </a:lnTo>
                  <a:lnTo>
                    <a:pt x="2540" y="5658"/>
                  </a:lnTo>
                  <a:lnTo>
                    <a:pt x="2548" y="5648"/>
                  </a:lnTo>
                  <a:lnTo>
                    <a:pt x="2556" y="5639"/>
                  </a:lnTo>
                  <a:lnTo>
                    <a:pt x="2546" y="5643"/>
                  </a:lnTo>
                  <a:lnTo>
                    <a:pt x="2540" y="5653"/>
                  </a:lnTo>
                  <a:lnTo>
                    <a:pt x="2530" y="5659"/>
                  </a:lnTo>
                  <a:lnTo>
                    <a:pt x="2532" y="5671"/>
                  </a:lnTo>
                  <a:lnTo>
                    <a:pt x="2533" y="5683"/>
                  </a:lnTo>
                  <a:lnTo>
                    <a:pt x="2523" y="5678"/>
                  </a:lnTo>
                  <a:lnTo>
                    <a:pt x="2519" y="5667"/>
                  </a:lnTo>
                  <a:lnTo>
                    <a:pt x="2522" y="5656"/>
                  </a:lnTo>
                  <a:lnTo>
                    <a:pt x="2511" y="5651"/>
                  </a:lnTo>
                  <a:lnTo>
                    <a:pt x="2506" y="5641"/>
                  </a:lnTo>
                  <a:lnTo>
                    <a:pt x="2517" y="5645"/>
                  </a:lnTo>
                  <a:lnTo>
                    <a:pt x="2529" y="5647"/>
                  </a:lnTo>
                  <a:lnTo>
                    <a:pt x="2518" y="5644"/>
                  </a:lnTo>
                  <a:lnTo>
                    <a:pt x="2512" y="5634"/>
                  </a:lnTo>
                  <a:lnTo>
                    <a:pt x="2523" y="5640"/>
                  </a:lnTo>
                  <a:lnTo>
                    <a:pt x="2532" y="5633"/>
                  </a:lnTo>
                  <a:lnTo>
                    <a:pt x="2539" y="5642"/>
                  </a:lnTo>
                  <a:lnTo>
                    <a:pt x="2544" y="5631"/>
                  </a:lnTo>
                  <a:lnTo>
                    <a:pt x="2543" y="5619"/>
                  </a:lnTo>
                  <a:lnTo>
                    <a:pt x="2543" y="5608"/>
                  </a:lnTo>
                  <a:lnTo>
                    <a:pt x="2532" y="5604"/>
                  </a:lnTo>
                  <a:lnTo>
                    <a:pt x="2542" y="5598"/>
                  </a:lnTo>
                  <a:lnTo>
                    <a:pt x="2531" y="5602"/>
                  </a:lnTo>
                  <a:lnTo>
                    <a:pt x="2536" y="5590"/>
                  </a:lnTo>
                  <a:lnTo>
                    <a:pt x="2546" y="5585"/>
                  </a:lnTo>
                  <a:lnTo>
                    <a:pt x="2549" y="5584"/>
                  </a:lnTo>
                  <a:close/>
                  <a:moveTo>
                    <a:pt x="2512" y="5761"/>
                  </a:moveTo>
                  <a:lnTo>
                    <a:pt x="2504" y="5754"/>
                  </a:lnTo>
                  <a:lnTo>
                    <a:pt x="2511" y="5744"/>
                  </a:lnTo>
                  <a:lnTo>
                    <a:pt x="2507" y="5734"/>
                  </a:lnTo>
                  <a:lnTo>
                    <a:pt x="2518" y="5735"/>
                  </a:lnTo>
                  <a:lnTo>
                    <a:pt x="2529" y="5737"/>
                  </a:lnTo>
                  <a:lnTo>
                    <a:pt x="2521" y="5745"/>
                  </a:lnTo>
                  <a:lnTo>
                    <a:pt x="2512" y="5754"/>
                  </a:lnTo>
                  <a:lnTo>
                    <a:pt x="2512" y="5761"/>
                  </a:lnTo>
                  <a:close/>
                  <a:moveTo>
                    <a:pt x="2511" y="5661"/>
                  </a:moveTo>
                  <a:lnTo>
                    <a:pt x="2517" y="5671"/>
                  </a:lnTo>
                  <a:lnTo>
                    <a:pt x="2522" y="5681"/>
                  </a:lnTo>
                  <a:lnTo>
                    <a:pt x="2511" y="5681"/>
                  </a:lnTo>
                  <a:lnTo>
                    <a:pt x="2499" y="5682"/>
                  </a:lnTo>
                  <a:lnTo>
                    <a:pt x="2504" y="5671"/>
                  </a:lnTo>
                  <a:lnTo>
                    <a:pt x="2510" y="5661"/>
                  </a:lnTo>
                  <a:lnTo>
                    <a:pt x="2511" y="5661"/>
                  </a:lnTo>
                  <a:close/>
                  <a:moveTo>
                    <a:pt x="2513" y="5608"/>
                  </a:moveTo>
                  <a:lnTo>
                    <a:pt x="2517" y="5619"/>
                  </a:lnTo>
                  <a:lnTo>
                    <a:pt x="2509" y="5628"/>
                  </a:lnTo>
                  <a:lnTo>
                    <a:pt x="2497" y="5631"/>
                  </a:lnTo>
                  <a:lnTo>
                    <a:pt x="2501" y="5619"/>
                  </a:lnTo>
                  <a:lnTo>
                    <a:pt x="2510" y="5611"/>
                  </a:lnTo>
                  <a:lnTo>
                    <a:pt x="2513" y="5608"/>
                  </a:lnTo>
                  <a:close/>
                  <a:moveTo>
                    <a:pt x="2517" y="5600"/>
                  </a:moveTo>
                  <a:lnTo>
                    <a:pt x="2521" y="5612"/>
                  </a:lnTo>
                  <a:lnTo>
                    <a:pt x="2511" y="5606"/>
                  </a:lnTo>
                  <a:lnTo>
                    <a:pt x="2504" y="5616"/>
                  </a:lnTo>
                  <a:lnTo>
                    <a:pt x="2496" y="5609"/>
                  </a:lnTo>
                  <a:lnTo>
                    <a:pt x="2499" y="5597"/>
                  </a:lnTo>
                  <a:lnTo>
                    <a:pt x="2510" y="5599"/>
                  </a:lnTo>
                  <a:lnTo>
                    <a:pt x="2517" y="5600"/>
                  </a:lnTo>
                  <a:close/>
                  <a:moveTo>
                    <a:pt x="2490" y="5615"/>
                  </a:moveTo>
                  <a:lnTo>
                    <a:pt x="2502" y="5615"/>
                  </a:lnTo>
                  <a:lnTo>
                    <a:pt x="2490" y="5615"/>
                  </a:lnTo>
                  <a:close/>
                  <a:moveTo>
                    <a:pt x="2927" y="6121"/>
                  </a:moveTo>
                  <a:lnTo>
                    <a:pt x="2934" y="6129"/>
                  </a:lnTo>
                  <a:lnTo>
                    <a:pt x="2925" y="6137"/>
                  </a:lnTo>
                  <a:lnTo>
                    <a:pt x="2910" y="6139"/>
                  </a:lnTo>
                  <a:lnTo>
                    <a:pt x="2900" y="6133"/>
                  </a:lnTo>
                  <a:lnTo>
                    <a:pt x="2889" y="6133"/>
                  </a:lnTo>
                  <a:lnTo>
                    <a:pt x="2902" y="6139"/>
                  </a:lnTo>
                  <a:lnTo>
                    <a:pt x="2915" y="6142"/>
                  </a:lnTo>
                  <a:lnTo>
                    <a:pt x="2927" y="6143"/>
                  </a:lnTo>
                  <a:lnTo>
                    <a:pt x="2938" y="6147"/>
                  </a:lnTo>
                  <a:lnTo>
                    <a:pt x="2929" y="6155"/>
                  </a:lnTo>
                  <a:lnTo>
                    <a:pt x="2918" y="6154"/>
                  </a:lnTo>
                  <a:lnTo>
                    <a:pt x="2930" y="6156"/>
                  </a:lnTo>
                  <a:lnTo>
                    <a:pt x="2939" y="6162"/>
                  </a:lnTo>
                  <a:lnTo>
                    <a:pt x="2950" y="6169"/>
                  </a:lnTo>
                  <a:lnTo>
                    <a:pt x="2955" y="6179"/>
                  </a:lnTo>
                  <a:lnTo>
                    <a:pt x="2950" y="6191"/>
                  </a:lnTo>
                  <a:lnTo>
                    <a:pt x="2946" y="6180"/>
                  </a:lnTo>
                  <a:lnTo>
                    <a:pt x="2937" y="6173"/>
                  </a:lnTo>
                  <a:lnTo>
                    <a:pt x="2926" y="6171"/>
                  </a:lnTo>
                  <a:lnTo>
                    <a:pt x="2918" y="6163"/>
                  </a:lnTo>
                  <a:lnTo>
                    <a:pt x="2906" y="6165"/>
                  </a:lnTo>
                  <a:lnTo>
                    <a:pt x="2895" y="6166"/>
                  </a:lnTo>
                  <a:lnTo>
                    <a:pt x="2907" y="6161"/>
                  </a:lnTo>
                  <a:lnTo>
                    <a:pt x="2895" y="6162"/>
                  </a:lnTo>
                  <a:lnTo>
                    <a:pt x="2900" y="6151"/>
                  </a:lnTo>
                  <a:lnTo>
                    <a:pt x="2889" y="6150"/>
                  </a:lnTo>
                  <a:lnTo>
                    <a:pt x="2879" y="6143"/>
                  </a:lnTo>
                  <a:lnTo>
                    <a:pt x="2867" y="6142"/>
                  </a:lnTo>
                  <a:lnTo>
                    <a:pt x="2878" y="6142"/>
                  </a:lnTo>
                  <a:lnTo>
                    <a:pt x="2869" y="6149"/>
                  </a:lnTo>
                  <a:lnTo>
                    <a:pt x="2876" y="6158"/>
                  </a:lnTo>
                  <a:lnTo>
                    <a:pt x="2885" y="6167"/>
                  </a:lnTo>
                  <a:lnTo>
                    <a:pt x="2873" y="6170"/>
                  </a:lnTo>
                  <a:lnTo>
                    <a:pt x="2864" y="6164"/>
                  </a:lnTo>
                  <a:lnTo>
                    <a:pt x="2855" y="6157"/>
                  </a:lnTo>
                  <a:lnTo>
                    <a:pt x="2860" y="6145"/>
                  </a:lnTo>
                  <a:lnTo>
                    <a:pt x="2850" y="6149"/>
                  </a:lnTo>
                  <a:lnTo>
                    <a:pt x="2838" y="6148"/>
                  </a:lnTo>
                  <a:lnTo>
                    <a:pt x="2834" y="6137"/>
                  </a:lnTo>
                  <a:lnTo>
                    <a:pt x="2845" y="6134"/>
                  </a:lnTo>
                  <a:lnTo>
                    <a:pt x="2856" y="6130"/>
                  </a:lnTo>
                  <a:lnTo>
                    <a:pt x="2860" y="6141"/>
                  </a:lnTo>
                  <a:lnTo>
                    <a:pt x="2861" y="6129"/>
                  </a:lnTo>
                  <a:lnTo>
                    <a:pt x="2874" y="6132"/>
                  </a:lnTo>
                  <a:lnTo>
                    <a:pt x="2883" y="6126"/>
                  </a:lnTo>
                  <a:lnTo>
                    <a:pt x="2894" y="6125"/>
                  </a:lnTo>
                  <a:lnTo>
                    <a:pt x="2906" y="6124"/>
                  </a:lnTo>
                  <a:lnTo>
                    <a:pt x="2917" y="6122"/>
                  </a:lnTo>
                  <a:lnTo>
                    <a:pt x="2927" y="6121"/>
                  </a:lnTo>
                  <a:close/>
                  <a:moveTo>
                    <a:pt x="2602" y="5162"/>
                  </a:moveTo>
                  <a:lnTo>
                    <a:pt x="2592" y="5158"/>
                  </a:lnTo>
                  <a:lnTo>
                    <a:pt x="2580" y="5156"/>
                  </a:lnTo>
                  <a:lnTo>
                    <a:pt x="2570" y="5151"/>
                  </a:lnTo>
                  <a:lnTo>
                    <a:pt x="2572" y="5140"/>
                  </a:lnTo>
                  <a:lnTo>
                    <a:pt x="2578" y="5129"/>
                  </a:lnTo>
                  <a:lnTo>
                    <a:pt x="2583" y="5118"/>
                  </a:lnTo>
                  <a:lnTo>
                    <a:pt x="2583" y="5106"/>
                  </a:lnTo>
                  <a:lnTo>
                    <a:pt x="2583" y="5094"/>
                  </a:lnTo>
                  <a:lnTo>
                    <a:pt x="2582" y="5082"/>
                  </a:lnTo>
                  <a:lnTo>
                    <a:pt x="2584" y="5067"/>
                  </a:lnTo>
                  <a:lnTo>
                    <a:pt x="2590" y="5056"/>
                  </a:lnTo>
                  <a:lnTo>
                    <a:pt x="2592" y="5044"/>
                  </a:lnTo>
                  <a:lnTo>
                    <a:pt x="2598" y="5033"/>
                  </a:lnTo>
                  <a:lnTo>
                    <a:pt x="2612" y="5035"/>
                  </a:lnTo>
                  <a:lnTo>
                    <a:pt x="2624" y="5038"/>
                  </a:lnTo>
                  <a:lnTo>
                    <a:pt x="2623" y="5051"/>
                  </a:lnTo>
                  <a:lnTo>
                    <a:pt x="2623" y="5064"/>
                  </a:lnTo>
                  <a:lnTo>
                    <a:pt x="2632" y="5071"/>
                  </a:lnTo>
                  <a:lnTo>
                    <a:pt x="2622" y="5077"/>
                  </a:lnTo>
                  <a:lnTo>
                    <a:pt x="2612" y="5082"/>
                  </a:lnTo>
                  <a:lnTo>
                    <a:pt x="2614" y="5093"/>
                  </a:lnTo>
                  <a:lnTo>
                    <a:pt x="2613" y="5106"/>
                  </a:lnTo>
                  <a:lnTo>
                    <a:pt x="2624" y="5113"/>
                  </a:lnTo>
                  <a:lnTo>
                    <a:pt x="2615" y="5120"/>
                  </a:lnTo>
                  <a:lnTo>
                    <a:pt x="2620" y="5131"/>
                  </a:lnTo>
                  <a:lnTo>
                    <a:pt x="2613" y="5139"/>
                  </a:lnTo>
                  <a:lnTo>
                    <a:pt x="2613" y="5152"/>
                  </a:lnTo>
                  <a:lnTo>
                    <a:pt x="2604" y="5161"/>
                  </a:lnTo>
                  <a:lnTo>
                    <a:pt x="2602" y="5162"/>
                  </a:lnTo>
                  <a:close/>
                  <a:moveTo>
                    <a:pt x="1108" y="1114"/>
                  </a:moveTo>
                  <a:lnTo>
                    <a:pt x="1099" y="1107"/>
                  </a:lnTo>
                  <a:lnTo>
                    <a:pt x="1085" y="1104"/>
                  </a:lnTo>
                  <a:lnTo>
                    <a:pt x="1074" y="1102"/>
                  </a:lnTo>
                  <a:lnTo>
                    <a:pt x="1062" y="1098"/>
                  </a:lnTo>
                  <a:lnTo>
                    <a:pt x="1048" y="1097"/>
                  </a:lnTo>
                  <a:lnTo>
                    <a:pt x="1039" y="1092"/>
                  </a:lnTo>
                  <a:lnTo>
                    <a:pt x="1028" y="1083"/>
                  </a:lnTo>
                  <a:lnTo>
                    <a:pt x="1015" y="1079"/>
                  </a:lnTo>
                  <a:lnTo>
                    <a:pt x="1005" y="1074"/>
                  </a:lnTo>
                  <a:lnTo>
                    <a:pt x="993" y="1070"/>
                  </a:lnTo>
                  <a:lnTo>
                    <a:pt x="983" y="1066"/>
                  </a:lnTo>
                  <a:lnTo>
                    <a:pt x="970" y="1061"/>
                  </a:lnTo>
                  <a:lnTo>
                    <a:pt x="959" y="1052"/>
                  </a:lnTo>
                  <a:lnTo>
                    <a:pt x="950" y="1046"/>
                  </a:lnTo>
                  <a:lnTo>
                    <a:pt x="941" y="1039"/>
                  </a:lnTo>
                  <a:lnTo>
                    <a:pt x="930" y="1034"/>
                  </a:lnTo>
                  <a:lnTo>
                    <a:pt x="924" y="1024"/>
                  </a:lnTo>
                  <a:lnTo>
                    <a:pt x="915" y="1015"/>
                  </a:lnTo>
                  <a:lnTo>
                    <a:pt x="905" y="1013"/>
                  </a:lnTo>
                  <a:lnTo>
                    <a:pt x="898" y="1017"/>
                  </a:lnTo>
                  <a:lnTo>
                    <a:pt x="887" y="1013"/>
                  </a:lnTo>
                  <a:lnTo>
                    <a:pt x="875" y="1010"/>
                  </a:lnTo>
                  <a:lnTo>
                    <a:pt x="864" y="1007"/>
                  </a:lnTo>
                  <a:lnTo>
                    <a:pt x="852" y="1002"/>
                  </a:lnTo>
                  <a:lnTo>
                    <a:pt x="841" y="998"/>
                  </a:lnTo>
                  <a:lnTo>
                    <a:pt x="829" y="994"/>
                  </a:lnTo>
                  <a:lnTo>
                    <a:pt x="819" y="989"/>
                  </a:lnTo>
                  <a:lnTo>
                    <a:pt x="813" y="977"/>
                  </a:lnTo>
                  <a:lnTo>
                    <a:pt x="806" y="967"/>
                  </a:lnTo>
                  <a:lnTo>
                    <a:pt x="804" y="966"/>
                  </a:lnTo>
                  <a:lnTo>
                    <a:pt x="793" y="956"/>
                  </a:lnTo>
                  <a:lnTo>
                    <a:pt x="782" y="949"/>
                  </a:lnTo>
                  <a:lnTo>
                    <a:pt x="770" y="944"/>
                  </a:lnTo>
                  <a:lnTo>
                    <a:pt x="761" y="937"/>
                  </a:lnTo>
                  <a:lnTo>
                    <a:pt x="750" y="934"/>
                  </a:lnTo>
                  <a:lnTo>
                    <a:pt x="740" y="929"/>
                  </a:lnTo>
                  <a:lnTo>
                    <a:pt x="731" y="923"/>
                  </a:lnTo>
                  <a:lnTo>
                    <a:pt x="725" y="913"/>
                  </a:lnTo>
                  <a:lnTo>
                    <a:pt x="717" y="904"/>
                  </a:lnTo>
                  <a:lnTo>
                    <a:pt x="710" y="895"/>
                  </a:lnTo>
                  <a:lnTo>
                    <a:pt x="698" y="878"/>
                  </a:lnTo>
                  <a:lnTo>
                    <a:pt x="695" y="866"/>
                  </a:lnTo>
                  <a:lnTo>
                    <a:pt x="689" y="855"/>
                  </a:lnTo>
                  <a:lnTo>
                    <a:pt x="695" y="845"/>
                  </a:lnTo>
                  <a:lnTo>
                    <a:pt x="706" y="844"/>
                  </a:lnTo>
                  <a:lnTo>
                    <a:pt x="714" y="836"/>
                  </a:lnTo>
                  <a:lnTo>
                    <a:pt x="710" y="829"/>
                  </a:lnTo>
                  <a:lnTo>
                    <a:pt x="699" y="825"/>
                  </a:lnTo>
                  <a:lnTo>
                    <a:pt x="705" y="815"/>
                  </a:lnTo>
                  <a:lnTo>
                    <a:pt x="714" y="808"/>
                  </a:lnTo>
                  <a:lnTo>
                    <a:pt x="716" y="796"/>
                  </a:lnTo>
                  <a:lnTo>
                    <a:pt x="716" y="784"/>
                  </a:lnTo>
                  <a:lnTo>
                    <a:pt x="709" y="774"/>
                  </a:lnTo>
                  <a:lnTo>
                    <a:pt x="699" y="761"/>
                  </a:lnTo>
                  <a:lnTo>
                    <a:pt x="693" y="750"/>
                  </a:lnTo>
                  <a:lnTo>
                    <a:pt x="689" y="738"/>
                  </a:lnTo>
                  <a:lnTo>
                    <a:pt x="689" y="722"/>
                  </a:lnTo>
                  <a:lnTo>
                    <a:pt x="683" y="708"/>
                  </a:lnTo>
                  <a:lnTo>
                    <a:pt x="683" y="707"/>
                  </a:lnTo>
                  <a:lnTo>
                    <a:pt x="675" y="694"/>
                  </a:lnTo>
                  <a:lnTo>
                    <a:pt x="666" y="686"/>
                  </a:lnTo>
                  <a:lnTo>
                    <a:pt x="658" y="676"/>
                  </a:lnTo>
                  <a:lnTo>
                    <a:pt x="650" y="667"/>
                  </a:lnTo>
                  <a:lnTo>
                    <a:pt x="642" y="659"/>
                  </a:lnTo>
                  <a:lnTo>
                    <a:pt x="635" y="647"/>
                  </a:lnTo>
                  <a:lnTo>
                    <a:pt x="628" y="638"/>
                  </a:lnTo>
                  <a:lnTo>
                    <a:pt x="621" y="629"/>
                  </a:lnTo>
                  <a:lnTo>
                    <a:pt x="610" y="613"/>
                  </a:lnTo>
                  <a:lnTo>
                    <a:pt x="599" y="604"/>
                  </a:lnTo>
                  <a:lnTo>
                    <a:pt x="589" y="595"/>
                  </a:lnTo>
                  <a:lnTo>
                    <a:pt x="578" y="587"/>
                  </a:lnTo>
                  <a:lnTo>
                    <a:pt x="562" y="575"/>
                  </a:lnTo>
                  <a:lnTo>
                    <a:pt x="553" y="567"/>
                  </a:lnTo>
                  <a:lnTo>
                    <a:pt x="547" y="557"/>
                  </a:lnTo>
                  <a:lnTo>
                    <a:pt x="549" y="545"/>
                  </a:lnTo>
                  <a:lnTo>
                    <a:pt x="545" y="534"/>
                  </a:lnTo>
                  <a:lnTo>
                    <a:pt x="535" y="528"/>
                  </a:lnTo>
                  <a:lnTo>
                    <a:pt x="526" y="521"/>
                  </a:lnTo>
                  <a:lnTo>
                    <a:pt x="511" y="517"/>
                  </a:lnTo>
                  <a:lnTo>
                    <a:pt x="505" y="506"/>
                  </a:lnTo>
                  <a:lnTo>
                    <a:pt x="495" y="501"/>
                  </a:lnTo>
                  <a:lnTo>
                    <a:pt x="486" y="508"/>
                  </a:lnTo>
                  <a:lnTo>
                    <a:pt x="481" y="498"/>
                  </a:lnTo>
                  <a:lnTo>
                    <a:pt x="469" y="496"/>
                  </a:lnTo>
                  <a:lnTo>
                    <a:pt x="463" y="485"/>
                  </a:lnTo>
                  <a:lnTo>
                    <a:pt x="463" y="472"/>
                  </a:lnTo>
                  <a:lnTo>
                    <a:pt x="470" y="459"/>
                  </a:lnTo>
                  <a:lnTo>
                    <a:pt x="471" y="453"/>
                  </a:lnTo>
                  <a:lnTo>
                    <a:pt x="473" y="441"/>
                  </a:lnTo>
                  <a:lnTo>
                    <a:pt x="467" y="430"/>
                  </a:lnTo>
                  <a:lnTo>
                    <a:pt x="456" y="424"/>
                  </a:lnTo>
                  <a:lnTo>
                    <a:pt x="444" y="423"/>
                  </a:lnTo>
                  <a:lnTo>
                    <a:pt x="436" y="413"/>
                  </a:lnTo>
                  <a:lnTo>
                    <a:pt x="432" y="402"/>
                  </a:lnTo>
                  <a:lnTo>
                    <a:pt x="422" y="395"/>
                  </a:lnTo>
                  <a:lnTo>
                    <a:pt x="411" y="392"/>
                  </a:lnTo>
                  <a:lnTo>
                    <a:pt x="400" y="383"/>
                  </a:lnTo>
                  <a:lnTo>
                    <a:pt x="395" y="372"/>
                  </a:lnTo>
                  <a:lnTo>
                    <a:pt x="391" y="361"/>
                  </a:lnTo>
                  <a:lnTo>
                    <a:pt x="392" y="349"/>
                  </a:lnTo>
                  <a:lnTo>
                    <a:pt x="385" y="339"/>
                  </a:lnTo>
                  <a:lnTo>
                    <a:pt x="374" y="343"/>
                  </a:lnTo>
                  <a:lnTo>
                    <a:pt x="365" y="337"/>
                  </a:lnTo>
                  <a:lnTo>
                    <a:pt x="356" y="330"/>
                  </a:lnTo>
                  <a:lnTo>
                    <a:pt x="349" y="320"/>
                  </a:lnTo>
                  <a:lnTo>
                    <a:pt x="341" y="311"/>
                  </a:lnTo>
                  <a:lnTo>
                    <a:pt x="330" y="302"/>
                  </a:lnTo>
                  <a:lnTo>
                    <a:pt x="323" y="293"/>
                  </a:lnTo>
                  <a:lnTo>
                    <a:pt x="315" y="285"/>
                  </a:lnTo>
                  <a:lnTo>
                    <a:pt x="310" y="274"/>
                  </a:lnTo>
                  <a:lnTo>
                    <a:pt x="299" y="266"/>
                  </a:lnTo>
                  <a:lnTo>
                    <a:pt x="297" y="253"/>
                  </a:lnTo>
                  <a:lnTo>
                    <a:pt x="293" y="241"/>
                  </a:lnTo>
                  <a:lnTo>
                    <a:pt x="286" y="230"/>
                  </a:lnTo>
                  <a:lnTo>
                    <a:pt x="279" y="220"/>
                  </a:lnTo>
                  <a:lnTo>
                    <a:pt x="272" y="211"/>
                  </a:lnTo>
                  <a:lnTo>
                    <a:pt x="267" y="200"/>
                  </a:lnTo>
                  <a:lnTo>
                    <a:pt x="263" y="189"/>
                  </a:lnTo>
                  <a:lnTo>
                    <a:pt x="262" y="177"/>
                  </a:lnTo>
                  <a:lnTo>
                    <a:pt x="257" y="166"/>
                  </a:lnTo>
                  <a:lnTo>
                    <a:pt x="250" y="156"/>
                  </a:lnTo>
                  <a:lnTo>
                    <a:pt x="243" y="144"/>
                  </a:lnTo>
                  <a:lnTo>
                    <a:pt x="242" y="128"/>
                  </a:lnTo>
                  <a:lnTo>
                    <a:pt x="246" y="117"/>
                  </a:lnTo>
                  <a:lnTo>
                    <a:pt x="239" y="107"/>
                  </a:lnTo>
                  <a:lnTo>
                    <a:pt x="226" y="104"/>
                  </a:lnTo>
                  <a:lnTo>
                    <a:pt x="215" y="101"/>
                  </a:lnTo>
                  <a:lnTo>
                    <a:pt x="210" y="90"/>
                  </a:lnTo>
                  <a:lnTo>
                    <a:pt x="201" y="83"/>
                  </a:lnTo>
                  <a:lnTo>
                    <a:pt x="191" y="79"/>
                  </a:lnTo>
                  <a:lnTo>
                    <a:pt x="184" y="88"/>
                  </a:lnTo>
                  <a:lnTo>
                    <a:pt x="170" y="83"/>
                  </a:lnTo>
                  <a:lnTo>
                    <a:pt x="161" y="75"/>
                  </a:lnTo>
                  <a:lnTo>
                    <a:pt x="150" y="68"/>
                  </a:lnTo>
                  <a:lnTo>
                    <a:pt x="139" y="64"/>
                  </a:lnTo>
                  <a:lnTo>
                    <a:pt x="132" y="59"/>
                  </a:lnTo>
                  <a:lnTo>
                    <a:pt x="139" y="70"/>
                  </a:lnTo>
                  <a:lnTo>
                    <a:pt x="137" y="86"/>
                  </a:lnTo>
                  <a:lnTo>
                    <a:pt x="136" y="98"/>
                  </a:lnTo>
                  <a:lnTo>
                    <a:pt x="135" y="111"/>
                  </a:lnTo>
                  <a:lnTo>
                    <a:pt x="138" y="123"/>
                  </a:lnTo>
                  <a:lnTo>
                    <a:pt x="146" y="132"/>
                  </a:lnTo>
                  <a:lnTo>
                    <a:pt x="147" y="146"/>
                  </a:lnTo>
                  <a:lnTo>
                    <a:pt x="150" y="158"/>
                  </a:lnTo>
                  <a:lnTo>
                    <a:pt x="149" y="172"/>
                  </a:lnTo>
                  <a:lnTo>
                    <a:pt x="150" y="184"/>
                  </a:lnTo>
                  <a:lnTo>
                    <a:pt x="156" y="195"/>
                  </a:lnTo>
                  <a:lnTo>
                    <a:pt x="164" y="203"/>
                  </a:lnTo>
                  <a:lnTo>
                    <a:pt x="173" y="210"/>
                  </a:lnTo>
                  <a:lnTo>
                    <a:pt x="182" y="217"/>
                  </a:lnTo>
                  <a:lnTo>
                    <a:pt x="192" y="227"/>
                  </a:lnTo>
                  <a:lnTo>
                    <a:pt x="202" y="234"/>
                  </a:lnTo>
                  <a:lnTo>
                    <a:pt x="210" y="244"/>
                  </a:lnTo>
                  <a:lnTo>
                    <a:pt x="215" y="257"/>
                  </a:lnTo>
                  <a:lnTo>
                    <a:pt x="216" y="270"/>
                  </a:lnTo>
                  <a:lnTo>
                    <a:pt x="226" y="275"/>
                  </a:lnTo>
                  <a:lnTo>
                    <a:pt x="237" y="278"/>
                  </a:lnTo>
                  <a:lnTo>
                    <a:pt x="241" y="291"/>
                  </a:lnTo>
                  <a:lnTo>
                    <a:pt x="247" y="301"/>
                  </a:lnTo>
                  <a:lnTo>
                    <a:pt x="258" y="302"/>
                  </a:lnTo>
                  <a:lnTo>
                    <a:pt x="258" y="316"/>
                  </a:lnTo>
                  <a:lnTo>
                    <a:pt x="261" y="328"/>
                  </a:lnTo>
                  <a:lnTo>
                    <a:pt x="263" y="333"/>
                  </a:lnTo>
                  <a:lnTo>
                    <a:pt x="264" y="345"/>
                  </a:lnTo>
                  <a:lnTo>
                    <a:pt x="271" y="354"/>
                  </a:lnTo>
                  <a:lnTo>
                    <a:pt x="280" y="361"/>
                  </a:lnTo>
                  <a:lnTo>
                    <a:pt x="289" y="368"/>
                  </a:lnTo>
                  <a:lnTo>
                    <a:pt x="293" y="379"/>
                  </a:lnTo>
                  <a:lnTo>
                    <a:pt x="297" y="390"/>
                  </a:lnTo>
                  <a:lnTo>
                    <a:pt x="309" y="396"/>
                  </a:lnTo>
                  <a:lnTo>
                    <a:pt x="310" y="408"/>
                  </a:lnTo>
                  <a:lnTo>
                    <a:pt x="317" y="417"/>
                  </a:lnTo>
                  <a:lnTo>
                    <a:pt x="321" y="429"/>
                  </a:lnTo>
                  <a:lnTo>
                    <a:pt x="319" y="417"/>
                  </a:lnTo>
                  <a:lnTo>
                    <a:pt x="330" y="420"/>
                  </a:lnTo>
                  <a:lnTo>
                    <a:pt x="334" y="431"/>
                  </a:lnTo>
                  <a:lnTo>
                    <a:pt x="341" y="443"/>
                  </a:lnTo>
                  <a:lnTo>
                    <a:pt x="346" y="455"/>
                  </a:lnTo>
                  <a:lnTo>
                    <a:pt x="350" y="467"/>
                  </a:lnTo>
                  <a:lnTo>
                    <a:pt x="349" y="478"/>
                  </a:lnTo>
                  <a:lnTo>
                    <a:pt x="354" y="489"/>
                  </a:lnTo>
                  <a:lnTo>
                    <a:pt x="359" y="501"/>
                  </a:lnTo>
                  <a:lnTo>
                    <a:pt x="368" y="507"/>
                  </a:lnTo>
                  <a:lnTo>
                    <a:pt x="372" y="519"/>
                  </a:lnTo>
                  <a:lnTo>
                    <a:pt x="375" y="531"/>
                  </a:lnTo>
                  <a:lnTo>
                    <a:pt x="383" y="539"/>
                  </a:lnTo>
                  <a:lnTo>
                    <a:pt x="388" y="550"/>
                  </a:lnTo>
                  <a:lnTo>
                    <a:pt x="385" y="562"/>
                  </a:lnTo>
                  <a:lnTo>
                    <a:pt x="387" y="576"/>
                  </a:lnTo>
                  <a:lnTo>
                    <a:pt x="391" y="589"/>
                  </a:lnTo>
                  <a:lnTo>
                    <a:pt x="403" y="596"/>
                  </a:lnTo>
                  <a:lnTo>
                    <a:pt x="410" y="587"/>
                  </a:lnTo>
                  <a:lnTo>
                    <a:pt x="420" y="592"/>
                  </a:lnTo>
                  <a:lnTo>
                    <a:pt x="429" y="600"/>
                  </a:lnTo>
                  <a:lnTo>
                    <a:pt x="439" y="604"/>
                  </a:lnTo>
                  <a:lnTo>
                    <a:pt x="441" y="616"/>
                  </a:lnTo>
                  <a:lnTo>
                    <a:pt x="447" y="627"/>
                  </a:lnTo>
                  <a:lnTo>
                    <a:pt x="455" y="635"/>
                  </a:lnTo>
                  <a:lnTo>
                    <a:pt x="463" y="643"/>
                  </a:lnTo>
                  <a:lnTo>
                    <a:pt x="464" y="655"/>
                  </a:lnTo>
                  <a:lnTo>
                    <a:pt x="457" y="668"/>
                  </a:lnTo>
                  <a:lnTo>
                    <a:pt x="447" y="674"/>
                  </a:lnTo>
                  <a:lnTo>
                    <a:pt x="427" y="682"/>
                  </a:lnTo>
                  <a:lnTo>
                    <a:pt x="422" y="669"/>
                  </a:lnTo>
                  <a:lnTo>
                    <a:pt x="420" y="656"/>
                  </a:lnTo>
                  <a:lnTo>
                    <a:pt x="412" y="643"/>
                  </a:lnTo>
                  <a:lnTo>
                    <a:pt x="406" y="634"/>
                  </a:lnTo>
                  <a:lnTo>
                    <a:pt x="395" y="629"/>
                  </a:lnTo>
                  <a:lnTo>
                    <a:pt x="387" y="621"/>
                  </a:lnTo>
                  <a:lnTo>
                    <a:pt x="378" y="612"/>
                  </a:lnTo>
                  <a:lnTo>
                    <a:pt x="368" y="604"/>
                  </a:lnTo>
                  <a:lnTo>
                    <a:pt x="359" y="596"/>
                  </a:lnTo>
                  <a:lnTo>
                    <a:pt x="348" y="589"/>
                  </a:lnTo>
                  <a:lnTo>
                    <a:pt x="339" y="582"/>
                  </a:lnTo>
                  <a:lnTo>
                    <a:pt x="330" y="572"/>
                  </a:lnTo>
                  <a:lnTo>
                    <a:pt x="319" y="573"/>
                  </a:lnTo>
                  <a:lnTo>
                    <a:pt x="313" y="558"/>
                  </a:lnTo>
                  <a:lnTo>
                    <a:pt x="302" y="555"/>
                  </a:lnTo>
                  <a:lnTo>
                    <a:pt x="302" y="543"/>
                  </a:lnTo>
                  <a:lnTo>
                    <a:pt x="300" y="530"/>
                  </a:lnTo>
                  <a:lnTo>
                    <a:pt x="304" y="519"/>
                  </a:lnTo>
                  <a:lnTo>
                    <a:pt x="303" y="507"/>
                  </a:lnTo>
                  <a:lnTo>
                    <a:pt x="304" y="495"/>
                  </a:lnTo>
                  <a:lnTo>
                    <a:pt x="301" y="484"/>
                  </a:lnTo>
                  <a:lnTo>
                    <a:pt x="297" y="472"/>
                  </a:lnTo>
                  <a:lnTo>
                    <a:pt x="290" y="464"/>
                  </a:lnTo>
                  <a:lnTo>
                    <a:pt x="282" y="454"/>
                  </a:lnTo>
                  <a:lnTo>
                    <a:pt x="271" y="450"/>
                  </a:lnTo>
                  <a:lnTo>
                    <a:pt x="262" y="443"/>
                  </a:lnTo>
                  <a:lnTo>
                    <a:pt x="251" y="436"/>
                  </a:lnTo>
                  <a:lnTo>
                    <a:pt x="244" y="426"/>
                  </a:lnTo>
                  <a:lnTo>
                    <a:pt x="235" y="418"/>
                  </a:lnTo>
                  <a:lnTo>
                    <a:pt x="240" y="406"/>
                  </a:lnTo>
                  <a:lnTo>
                    <a:pt x="232" y="415"/>
                  </a:lnTo>
                  <a:lnTo>
                    <a:pt x="221" y="416"/>
                  </a:lnTo>
                  <a:lnTo>
                    <a:pt x="211" y="422"/>
                  </a:lnTo>
                  <a:lnTo>
                    <a:pt x="202" y="409"/>
                  </a:lnTo>
                  <a:lnTo>
                    <a:pt x="191" y="403"/>
                  </a:lnTo>
                  <a:lnTo>
                    <a:pt x="179" y="394"/>
                  </a:lnTo>
                  <a:lnTo>
                    <a:pt x="169" y="392"/>
                  </a:lnTo>
                  <a:lnTo>
                    <a:pt x="159" y="386"/>
                  </a:lnTo>
                  <a:lnTo>
                    <a:pt x="157" y="373"/>
                  </a:lnTo>
                  <a:lnTo>
                    <a:pt x="146" y="367"/>
                  </a:lnTo>
                  <a:lnTo>
                    <a:pt x="136" y="358"/>
                  </a:lnTo>
                  <a:lnTo>
                    <a:pt x="127" y="351"/>
                  </a:lnTo>
                  <a:lnTo>
                    <a:pt x="137" y="345"/>
                  </a:lnTo>
                  <a:lnTo>
                    <a:pt x="149" y="348"/>
                  </a:lnTo>
                  <a:lnTo>
                    <a:pt x="160" y="348"/>
                  </a:lnTo>
                  <a:lnTo>
                    <a:pt x="169" y="342"/>
                  </a:lnTo>
                  <a:lnTo>
                    <a:pt x="174" y="354"/>
                  </a:lnTo>
                  <a:lnTo>
                    <a:pt x="184" y="360"/>
                  </a:lnTo>
                  <a:lnTo>
                    <a:pt x="193" y="354"/>
                  </a:lnTo>
                  <a:lnTo>
                    <a:pt x="184" y="347"/>
                  </a:lnTo>
                  <a:lnTo>
                    <a:pt x="178" y="336"/>
                  </a:lnTo>
                  <a:lnTo>
                    <a:pt x="176" y="333"/>
                  </a:lnTo>
                  <a:lnTo>
                    <a:pt x="182" y="324"/>
                  </a:lnTo>
                  <a:lnTo>
                    <a:pt x="183" y="312"/>
                  </a:lnTo>
                  <a:lnTo>
                    <a:pt x="185" y="300"/>
                  </a:lnTo>
                  <a:lnTo>
                    <a:pt x="179" y="290"/>
                  </a:lnTo>
                  <a:lnTo>
                    <a:pt x="170" y="283"/>
                  </a:lnTo>
                  <a:lnTo>
                    <a:pt x="164" y="272"/>
                  </a:lnTo>
                  <a:lnTo>
                    <a:pt x="155" y="265"/>
                  </a:lnTo>
                  <a:lnTo>
                    <a:pt x="148" y="255"/>
                  </a:lnTo>
                  <a:lnTo>
                    <a:pt x="139" y="247"/>
                  </a:lnTo>
                  <a:lnTo>
                    <a:pt x="130" y="237"/>
                  </a:lnTo>
                  <a:lnTo>
                    <a:pt x="120" y="234"/>
                  </a:lnTo>
                  <a:lnTo>
                    <a:pt x="110" y="226"/>
                  </a:lnTo>
                  <a:lnTo>
                    <a:pt x="101" y="220"/>
                  </a:lnTo>
                  <a:lnTo>
                    <a:pt x="91" y="215"/>
                  </a:lnTo>
                  <a:lnTo>
                    <a:pt x="87" y="203"/>
                  </a:lnTo>
                  <a:lnTo>
                    <a:pt x="80" y="193"/>
                  </a:lnTo>
                  <a:lnTo>
                    <a:pt x="80" y="181"/>
                  </a:lnTo>
                  <a:lnTo>
                    <a:pt x="78" y="169"/>
                  </a:lnTo>
                  <a:lnTo>
                    <a:pt x="67" y="164"/>
                  </a:lnTo>
                  <a:lnTo>
                    <a:pt x="66" y="149"/>
                  </a:lnTo>
                  <a:lnTo>
                    <a:pt x="65" y="138"/>
                  </a:lnTo>
                  <a:lnTo>
                    <a:pt x="56" y="131"/>
                  </a:lnTo>
                  <a:lnTo>
                    <a:pt x="48" y="123"/>
                  </a:lnTo>
                  <a:lnTo>
                    <a:pt x="49" y="110"/>
                  </a:lnTo>
                  <a:lnTo>
                    <a:pt x="41" y="99"/>
                  </a:lnTo>
                  <a:lnTo>
                    <a:pt x="34" y="90"/>
                  </a:lnTo>
                  <a:lnTo>
                    <a:pt x="28" y="79"/>
                  </a:lnTo>
                  <a:lnTo>
                    <a:pt x="31" y="68"/>
                  </a:lnTo>
                  <a:lnTo>
                    <a:pt x="23" y="58"/>
                  </a:lnTo>
                  <a:lnTo>
                    <a:pt x="15" y="50"/>
                  </a:lnTo>
                  <a:lnTo>
                    <a:pt x="13" y="37"/>
                  </a:lnTo>
                  <a:lnTo>
                    <a:pt x="5" y="29"/>
                  </a:lnTo>
                  <a:lnTo>
                    <a:pt x="1" y="17"/>
                  </a:lnTo>
                  <a:lnTo>
                    <a:pt x="0" y="13"/>
                  </a:lnTo>
                  <a:lnTo>
                    <a:pt x="8" y="13"/>
                  </a:lnTo>
                  <a:lnTo>
                    <a:pt x="34" y="10"/>
                  </a:lnTo>
                  <a:lnTo>
                    <a:pt x="62" y="7"/>
                  </a:lnTo>
                  <a:lnTo>
                    <a:pt x="97" y="4"/>
                  </a:lnTo>
                  <a:lnTo>
                    <a:pt x="145" y="0"/>
                  </a:lnTo>
                  <a:lnTo>
                    <a:pt x="145" y="0"/>
                  </a:lnTo>
                  <a:lnTo>
                    <a:pt x="140" y="11"/>
                  </a:lnTo>
                  <a:lnTo>
                    <a:pt x="139" y="16"/>
                  </a:lnTo>
                  <a:lnTo>
                    <a:pt x="151" y="20"/>
                  </a:lnTo>
                  <a:lnTo>
                    <a:pt x="163" y="25"/>
                  </a:lnTo>
                  <a:lnTo>
                    <a:pt x="173" y="28"/>
                  </a:lnTo>
                  <a:lnTo>
                    <a:pt x="184" y="32"/>
                  </a:lnTo>
                  <a:lnTo>
                    <a:pt x="195" y="36"/>
                  </a:lnTo>
                  <a:lnTo>
                    <a:pt x="206" y="41"/>
                  </a:lnTo>
                  <a:lnTo>
                    <a:pt x="218" y="45"/>
                  </a:lnTo>
                  <a:lnTo>
                    <a:pt x="228" y="49"/>
                  </a:lnTo>
                  <a:lnTo>
                    <a:pt x="241" y="54"/>
                  </a:lnTo>
                  <a:lnTo>
                    <a:pt x="256" y="59"/>
                  </a:lnTo>
                  <a:lnTo>
                    <a:pt x="266" y="63"/>
                  </a:lnTo>
                  <a:lnTo>
                    <a:pt x="278" y="67"/>
                  </a:lnTo>
                  <a:lnTo>
                    <a:pt x="289" y="71"/>
                  </a:lnTo>
                  <a:lnTo>
                    <a:pt x="300" y="75"/>
                  </a:lnTo>
                  <a:lnTo>
                    <a:pt x="310" y="79"/>
                  </a:lnTo>
                  <a:lnTo>
                    <a:pt x="321" y="83"/>
                  </a:lnTo>
                  <a:lnTo>
                    <a:pt x="331" y="87"/>
                  </a:lnTo>
                  <a:lnTo>
                    <a:pt x="341" y="90"/>
                  </a:lnTo>
                  <a:lnTo>
                    <a:pt x="347" y="92"/>
                  </a:lnTo>
                  <a:lnTo>
                    <a:pt x="359" y="97"/>
                  </a:lnTo>
                  <a:lnTo>
                    <a:pt x="370" y="99"/>
                  </a:lnTo>
                  <a:lnTo>
                    <a:pt x="381" y="99"/>
                  </a:lnTo>
                  <a:lnTo>
                    <a:pt x="393" y="99"/>
                  </a:lnTo>
                  <a:lnTo>
                    <a:pt x="401" y="99"/>
                  </a:lnTo>
                  <a:lnTo>
                    <a:pt x="412" y="99"/>
                  </a:lnTo>
                  <a:lnTo>
                    <a:pt x="428" y="99"/>
                  </a:lnTo>
                  <a:lnTo>
                    <a:pt x="440" y="99"/>
                  </a:lnTo>
                  <a:lnTo>
                    <a:pt x="451" y="99"/>
                  </a:lnTo>
                  <a:lnTo>
                    <a:pt x="462" y="99"/>
                  </a:lnTo>
                  <a:lnTo>
                    <a:pt x="473" y="99"/>
                  </a:lnTo>
                  <a:lnTo>
                    <a:pt x="486" y="99"/>
                  </a:lnTo>
                  <a:lnTo>
                    <a:pt x="497" y="99"/>
                  </a:lnTo>
                  <a:lnTo>
                    <a:pt x="498" y="99"/>
                  </a:lnTo>
                  <a:lnTo>
                    <a:pt x="509" y="99"/>
                  </a:lnTo>
                  <a:lnTo>
                    <a:pt x="521" y="99"/>
                  </a:lnTo>
                  <a:lnTo>
                    <a:pt x="534" y="99"/>
                  </a:lnTo>
                  <a:lnTo>
                    <a:pt x="536" y="87"/>
                  </a:lnTo>
                  <a:lnTo>
                    <a:pt x="536" y="74"/>
                  </a:lnTo>
                  <a:lnTo>
                    <a:pt x="536" y="67"/>
                  </a:lnTo>
                  <a:lnTo>
                    <a:pt x="548" y="67"/>
                  </a:lnTo>
                  <a:lnTo>
                    <a:pt x="560" y="67"/>
                  </a:lnTo>
                  <a:lnTo>
                    <a:pt x="571" y="67"/>
                  </a:lnTo>
                  <a:lnTo>
                    <a:pt x="584" y="67"/>
                  </a:lnTo>
                  <a:lnTo>
                    <a:pt x="591" y="67"/>
                  </a:lnTo>
                  <a:lnTo>
                    <a:pt x="609" y="67"/>
                  </a:lnTo>
                  <a:lnTo>
                    <a:pt x="620" y="67"/>
                  </a:lnTo>
                  <a:lnTo>
                    <a:pt x="631" y="67"/>
                  </a:lnTo>
                  <a:lnTo>
                    <a:pt x="637" y="67"/>
                  </a:lnTo>
                  <a:lnTo>
                    <a:pt x="647" y="72"/>
                  </a:lnTo>
                  <a:lnTo>
                    <a:pt x="652" y="83"/>
                  </a:lnTo>
                  <a:lnTo>
                    <a:pt x="660" y="91"/>
                  </a:lnTo>
                  <a:lnTo>
                    <a:pt x="669" y="95"/>
                  </a:lnTo>
                  <a:lnTo>
                    <a:pt x="678" y="103"/>
                  </a:lnTo>
                  <a:lnTo>
                    <a:pt x="686" y="112"/>
                  </a:lnTo>
                  <a:lnTo>
                    <a:pt x="694" y="120"/>
                  </a:lnTo>
                  <a:lnTo>
                    <a:pt x="702" y="128"/>
                  </a:lnTo>
                  <a:lnTo>
                    <a:pt x="710" y="136"/>
                  </a:lnTo>
                  <a:lnTo>
                    <a:pt x="721" y="140"/>
                  </a:lnTo>
                  <a:lnTo>
                    <a:pt x="730" y="146"/>
                  </a:lnTo>
                  <a:lnTo>
                    <a:pt x="730" y="149"/>
                  </a:lnTo>
                  <a:lnTo>
                    <a:pt x="737" y="158"/>
                  </a:lnTo>
                  <a:lnTo>
                    <a:pt x="741" y="169"/>
                  </a:lnTo>
                  <a:lnTo>
                    <a:pt x="748" y="180"/>
                  </a:lnTo>
                  <a:lnTo>
                    <a:pt x="747" y="192"/>
                  </a:lnTo>
                  <a:lnTo>
                    <a:pt x="751" y="203"/>
                  </a:lnTo>
                  <a:lnTo>
                    <a:pt x="756" y="213"/>
                  </a:lnTo>
                  <a:lnTo>
                    <a:pt x="763" y="222"/>
                  </a:lnTo>
                  <a:lnTo>
                    <a:pt x="773" y="227"/>
                  </a:lnTo>
                  <a:lnTo>
                    <a:pt x="780" y="236"/>
                  </a:lnTo>
                  <a:lnTo>
                    <a:pt x="790" y="242"/>
                  </a:lnTo>
                  <a:lnTo>
                    <a:pt x="800" y="244"/>
                  </a:lnTo>
                  <a:lnTo>
                    <a:pt x="802" y="245"/>
                  </a:lnTo>
                  <a:lnTo>
                    <a:pt x="810" y="252"/>
                  </a:lnTo>
                  <a:lnTo>
                    <a:pt x="821" y="257"/>
                  </a:lnTo>
                  <a:lnTo>
                    <a:pt x="831" y="262"/>
                  </a:lnTo>
                  <a:lnTo>
                    <a:pt x="841" y="265"/>
                  </a:lnTo>
                  <a:lnTo>
                    <a:pt x="848" y="255"/>
                  </a:lnTo>
                  <a:lnTo>
                    <a:pt x="857" y="247"/>
                  </a:lnTo>
                  <a:lnTo>
                    <a:pt x="860" y="236"/>
                  </a:lnTo>
                  <a:lnTo>
                    <a:pt x="863" y="225"/>
                  </a:lnTo>
                  <a:lnTo>
                    <a:pt x="868" y="215"/>
                  </a:lnTo>
                  <a:lnTo>
                    <a:pt x="878" y="210"/>
                  </a:lnTo>
                  <a:lnTo>
                    <a:pt x="888" y="205"/>
                  </a:lnTo>
                  <a:lnTo>
                    <a:pt x="890" y="202"/>
                  </a:lnTo>
                  <a:lnTo>
                    <a:pt x="900" y="206"/>
                  </a:lnTo>
                  <a:lnTo>
                    <a:pt x="911" y="206"/>
                  </a:lnTo>
                  <a:lnTo>
                    <a:pt x="922" y="209"/>
                  </a:lnTo>
                  <a:lnTo>
                    <a:pt x="924" y="209"/>
                  </a:lnTo>
                  <a:lnTo>
                    <a:pt x="935" y="209"/>
                  </a:lnTo>
                  <a:lnTo>
                    <a:pt x="946" y="212"/>
                  </a:lnTo>
                  <a:lnTo>
                    <a:pt x="951" y="222"/>
                  </a:lnTo>
                  <a:lnTo>
                    <a:pt x="960" y="229"/>
                  </a:lnTo>
                  <a:lnTo>
                    <a:pt x="968" y="236"/>
                  </a:lnTo>
                  <a:lnTo>
                    <a:pt x="977" y="243"/>
                  </a:lnTo>
                  <a:lnTo>
                    <a:pt x="982" y="246"/>
                  </a:lnTo>
                  <a:lnTo>
                    <a:pt x="989" y="256"/>
                  </a:lnTo>
                  <a:lnTo>
                    <a:pt x="990" y="257"/>
                  </a:lnTo>
                  <a:lnTo>
                    <a:pt x="992" y="269"/>
                  </a:lnTo>
                  <a:lnTo>
                    <a:pt x="998" y="279"/>
                  </a:lnTo>
                  <a:lnTo>
                    <a:pt x="1003" y="291"/>
                  </a:lnTo>
                  <a:lnTo>
                    <a:pt x="1009" y="302"/>
                  </a:lnTo>
                  <a:lnTo>
                    <a:pt x="1012" y="314"/>
                  </a:lnTo>
                  <a:lnTo>
                    <a:pt x="1017" y="319"/>
                  </a:lnTo>
                  <a:lnTo>
                    <a:pt x="1026" y="326"/>
                  </a:lnTo>
                  <a:lnTo>
                    <a:pt x="1034" y="334"/>
                  </a:lnTo>
                  <a:lnTo>
                    <a:pt x="1037" y="345"/>
                  </a:lnTo>
                  <a:lnTo>
                    <a:pt x="1039" y="349"/>
                  </a:lnTo>
                  <a:lnTo>
                    <a:pt x="1046" y="356"/>
                  </a:lnTo>
                  <a:lnTo>
                    <a:pt x="1046" y="356"/>
                  </a:lnTo>
                  <a:lnTo>
                    <a:pt x="1057" y="361"/>
                  </a:lnTo>
                  <a:lnTo>
                    <a:pt x="1060" y="372"/>
                  </a:lnTo>
                  <a:lnTo>
                    <a:pt x="1063" y="384"/>
                  </a:lnTo>
                  <a:lnTo>
                    <a:pt x="1064" y="396"/>
                  </a:lnTo>
                  <a:lnTo>
                    <a:pt x="1067" y="407"/>
                  </a:lnTo>
                  <a:lnTo>
                    <a:pt x="1074" y="416"/>
                  </a:lnTo>
                  <a:lnTo>
                    <a:pt x="1079" y="429"/>
                  </a:lnTo>
                  <a:lnTo>
                    <a:pt x="1080" y="432"/>
                  </a:lnTo>
                  <a:lnTo>
                    <a:pt x="1084" y="443"/>
                  </a:lnTo>
                  <a:lnTo>
                    <a:pt x="1095" y="446"/>
                  </a:lnTo>
                  <a:lnTo>
                    <a:pt x="1105" y="450"/>
                  </a:lnTo>
                  <a:lnTo>
                    <a:pt x="1115" y="454"/>
                  </a:lnTo>
                  <a:lnTo>
                    <a:pt x="1125" y="459"/>
                  </a:lnTo>
                  <a:lnTo>
                    <a:pt x="1134" y="465"/>
                  </a:lnTo>
                  <a:lnTo>
                    <a:pt x="1145" y="467"/>
                  </a:lnTo>
                  <a:lnTo>
                    <a:pt x="1156" y="467"/>
                  </a:lnTo>
                  <a:lnTo>
                    <a:pt x="1158" y="467"/>
                  </a:lnTo>
                  <a:lnTo>
                    <a:pt x="1169" y="470"/>
                  </a:lnTo>
                  <a:lnTo>
                    <a:pt x="1178" y="477"/>
                  </a:lnTo>
                  <a:lnTo>
                    <a:pt x="1188" y="482"/>
                  </a:lnTo>
                  <a:lnTo>
                    <a:pt x="1196" y="475"/>
                  </a:lnTo>
                  <a:lnTo>
                    <a:pt x="1201" y="475"/>
                  </a:lnTo>
                  <a:lnTo>
                    <a:pt x="1199" y="492"/>
                  </a:lnTo>
                  <a:lnTo>
                    <a:pt x="1194" y="505"/>
                  </a:lnTo>
                  <a:lnTo>
                    <a:pt x="1185" y="523"/>
                  </a:lnTo>
                  <a:lnTo>
                    <a:pt x="1178" y="539"/>
                  </a:lnTo>
                  <a:lnTo>
                    <a:pt x="1182" y="527"/>
                  </a:lnTo>
                  <a:lnTo>
                    <a:pt x="1186" y="516"/>
                  </a:lnTo>
                  <a:lnTo>
                    <a:pt x="1177" y="509"/>
                  </a:lnTo>
                  <a:lnTo>
                    <a:pt x="1178" y="520"/>
                  </a:lnTo>
                  <a:lnTo>
                    <a:pt x="1169" y="514"/>
                  </a:lnTo>
                  <a:lnTo>
                    <a:pt x="1167" y="526"/>
                  </a:lnTo>
                  <a:lnTo>
                    <a:pt x="1165" y="538"/>
                  </a:lnTo>
                  <a:lnTo>
                    <a:pt x="1169" y="549"/>
                  </a:lnTo>
                  <a:lnTo>
                    <a:pt x="1166" y="561"/>
                  </a:lnTo>
                  <a:lnTo>
                    <a:pt x="1165" y="575"/>
                  </a:lnTo>
                  <a:lnTo>
                    <a:pt x="1165" y="588"/>
                  </a:lnTo>
                  <a:lnTo>
                    <a:pt x="1163" y="599"/>
                  </a:lnTo>
                  <a:lnTo>
                    <a:pt x="1167" y="588"/>
                  </a:lnTo>
                  <a:lnTo>
                    <a:pt x="1168" y="576"/>
                  </a:lnTo>
                  <a:lnTo>
                    <a:pt x="1167" y="592"/>
                  </a:lnTo>
                  <a:lnTo>
                    <a:pt x="1166" y="608"/>
                  </a:lnTo>
                  <a:lnTo>
                    <a:pt x="1166" y="622"/>
                  </a:lnTo>
                  <a:lnTo>
                    <a:pt x="1165" y="638"/>
                  </a:lnTo>
                  <a:lnTo>
                    <a:pt x="1164" y="653"/>
                  </a:lnTo>
                  <a:lnTo>
                    <a:pt x="1164" y="665"/>
                  </a:lnTo>
                  <a:lnTo>
                    <a:pt x="1164" y="680"/>
                  </a:lnTo>
                  <a:lnTo>
                    <a:pt x="1162" y="692"/>
                  </a:lnTo>
                  <a:lnTo>
                    <a:pt x="1159" y="703"/>
                  </a:lnTo>
                  <a:lnTo>
                    <a:pt x="1160" y="717"/>
                  </a:lnTo>
                  <a:lnTo>
                    <a:pt x="1163" y="726"/>
                  </a:lnTo>
                  <a:lnTo>
                    <a:pt x="1166" y="742"/>
                  </a:lnTo>
                  <a:lnTo>
                    <a:pt x="1174" y="756"/>
                  </a:lnTo>
                  <a:lnTo>
                    <a:pt x="1181" y="764"/>
                  </a:lnTo>
                  <a:lnTo>
                    <a:pt x="1190" y="772"/>
                  </a:lnTo>
                  <a:lnTo>
                    <a:pt x="1186" y="786"/>
                  </a:lnTo>
                  <a:lnTo>
                    <a:pt x="1185" y="799"/>
                  </a:lnTo>
                  <a:lnTo>
                    <a:pt x="1190" y="810"/>
                  </a:lnTo>
                  <a:lnTo>
                    <a:pt x="1196" y="821"/>
                  </a:lnTo>
                  <a:lnTo>
                    <a:pt x="1200" y="833"/>
                  </a:lnTo>
                  <a:lnTo>
                    <a:pt x="1207" y="843"/>
                  </a:lnTo>
                  <a:lnTo>
                    <a:pt x="1215" y="852"/>
                  </a:lnTo>
                  <a:lnTo>
                    <a:pt x="1223" y="861"/>
                  </a:lnTo>
                  <a:lnTo>
                    <a:pt x="1231" y="871"/>
                  </a:lnTo>
                  <a:lnTo>
                    <a:pt x="1238" y="882"/>
                  </a:lnTo>
                  <a:lnTo>
                    <a:pt x="1245" y="891"/>
                  </a:lnTo>
                  <a:lnTo>
                    <a:pt x="1248" y="904"/>
                  </a:lnTo>
                  <a:lnTo>
                    <a:pt x="1251" y="915"/>
                  </a:lnTo>
                  <a:lnTo>
                    <a:pt x="1256" y="927"/>
                  </a:lnTo>
                  <a:lnTo>
                    <a:pt x="1264" y="934"/>
                  </a:lnTo>
                  <a:lnTo>
                    <a:pt x="1272" y="943"/>
                  </a:lnTo>
                  <a:lnTo>
                    <a:pt x="1277" y="955"/>
                  </a:lnTo>
                  <a:lnTo>
                    <a:pt x="1287" y="960"/>
                  </a:lnTo>
                  <a:lnTo>
                    <a:pt x="1298" y="964"/>
                  </a:lnTo>
                  <a:lnTo>
                    <a:pt x="1312" y="964"/>
                  </a:lnTo>
                  <a:lnTo>
                    <a:pt x="1322" y="966"/>
                  </a:lnTo>
                  <a:lnTo>
                    <a:pt x="1331" y="974"/>
                  </a:lnTo>
                  <a:lnTo>
                    <a:pt x="1343" y="977"/>
                  </a:lnTo>
                  <a:lnTo>
                    <a:pt x="1348" y="987"/>
                  </a:lnTo>
                  <a:lnTo>
                    <a:pt x="1354" y="997"/>
                  </a:lnTo>
                  <a:lnTo>
                    <a:pt x="1365" y="1001"/>
                  </a:lnTo>
                  <a:lnTo>
                    <a:pt x="1385" y="997"/>
                  </a:lnTo>
                  <a:lnTo>
                    <a:pt x="1399" y="991"/>
                  </a:lnTo>
                  <a:lnTo>
                    <a:pt x="1414" y="984"/>
                  </a:lnTo>
                  <a:lnTo>
                    <a:pt x="1426" y="982"/>
                  </a:lnTo>
                  <a:lnTo>
                    <a:pt x="1441" y="982"/>
                  </a:lnTo>
                  <a:lnTo>
                    <a:pt x="1455" y="982"/>
                  </a:lnTo>
                  <a:lnTo>
                    <a:pt x="1466" y="976"/>
                  </a:lnTo>
                  <a:lnTo>
                    <a:pt x="1482" y="968"/>
                  </a:lnTo>
                  <a:lnTo>
                    <a:pt x="1482" y="968"/>
                  </a:lnTo>
                  <a:lnTo>
                    <a:pt x="1497" y="966"/>
                  </a:lnTo>
                  <a:lnTo>
                    <a:pt x="1510" y="964"/>
                  </a:lnTo>
                  <a:lnTo>
                    <a:pt x="1520" y="970"/>
                  </a:lnTo>
                  <a:lnTo>
                    <a:pt x="1530" y="981"/>
                  </a:lnTo>
                  <a:lnTo>
                    <a:pt x="1540" y="979"/>
                  </a:lnTo>
                  <a:lnTo>
                    <a:pt x="1552" y="974"/>
                  </a:lnTo>
                  <a:lnTo>
                    <a:pt x="1556" y="962"/>
                  </a:lnTo>
                  <a:lnTo>
                    <a:pt x="1546" y="957"/>
                  </a:lnTo>
                  <a:lnTo>
                    <a:pt x="1553" y="948"/>
                  </a:lnTo>
                  <a:lnTo>
                    <a:pt x="1564" y="943"/>
                  </a:lnTo>
                  <a:lnTo>
                    <a:pt x="1576" y="933"/>
                  </a:lnTo>
                  <a:lnTo>
                    <a:pt x="1586" y="922"/>
                  </a:lnTo>
                  <a:lnTo>
                    <a:pt x="1589" y="910"/>
                  </a:lnTo>
                  <a:lnTo>
                    <a:pt x="1591" y="895"/>
                  </a:lnTo>
                  <a:lnTo>
                    <a:pt x="1600" y="888"/>
                  </a:lnTo>
                  <a:lnTo>
                    <a:pt x="1602" y="875"/>
                  </a:lnTo>
                  <a:lnTo>
                    <a:pt x="1602" y="863"/>
                  </a:lnTo>
                  <a:lnTo>
                    <a:pt x="1603" y="852"/>
                  </a:lnTo>
                  <a:lnTo>
                    <a:pt x="1603" y="839"/>
                  </a:lnTo>
                  <a:lnTo>
                    <a:pt x="1604" y="831"/>
                  </a:lnTo>
                  <a:lnTo>
                    <a:pt x="1609" y="815"/>
                  </a:lnTo>
                  <a:lnTo>
                    <a:pt x="1618" y="806"/>
                  </a:lnTo>
                  <a:lnTo>
                    <a:pt x="1628" y="800"/>
                  </a:lnTo>
                  <a:lnTo>
                    <a:pt x="1642" y="794"/>
                  </a:lnTo>
                  <a:lnTo>
                    <a:pt x="1654" y="791"/>
                  </a:lnTo>
                  <a:lnTo>
                    <a:pt x="1665" y="790"/>
                  </a:lnTo>
                  <a:lnTo>
                    <a:pt x="1678" y="788"/>
                  </a:lnTo>
                  <a:lnTo>
                    <a:pt x="1690" y="786"/>
                  </a:lnTo>
                  <a:lnTo>
                    <a:pt x="1702" y="783"/>
                  </a:lnTo>
                  <a:lnTo>
                    <a:pt x="1713" y="778"/>
                  </a:lnTo>
                  <a:lnTo>
                    <a:pt x="1724" y="774"/>
                  </a:lnTo>
                  <a:lnTo>
                    <a:pt x="1735" y="774"/>
                  </a:lnTo>
                  <a:lnTo>
                    <a:pt x="1748" y="771"/>
                  </a:lnTo>
                  <a:lnTo>
                    <a:pt x="1759" y="773"/>
                  </a:lnTo>
                  <a:lnTo>
                    <a:pt x="1778" y="778"/>
                  </a:lnTo>
                  <a:lnTo>
                    <a:pt x="1790" y="773"/>
                  </a:lnTo>
                  <a:lnTo>
                    <a:pt x="1802" y="773"/>
                  </a:lnTo>
                  <a:lnTo>
                    <a:pt x="1814" y="777"/>
                  </a:lnTo>
                  <a:lnTo>
                    <a:pt x="1823" y="785"/>
                  </a:lnTo>
                  <a:lnTo>
                    <a:pt x="1823" y="798"/>
                  </a:lnTo>
                  <a:lnTo>
                    <a:pt x="1821" y="812"/>
                  </a:lnTo>
                  <a:lnTo>
                    <a:pt x="1818" y="823"/>
                  </a:lnTo>
                  <a:lnTo>
                    <a:pt x="1810" y="832"/>
                  </a:lnTo>
                  <a:lnTo>
                    <a:pt x="1802" y="840"/>
                  </a:lnTo>
                  <a:lnTo>
                    <a:pt x="1794" y="850"/>
                  </a:lnTo>
                  <a:lnTo>
                    <a:pt x="1788" y="860"/>
                  </a:lnTo>
                  <a:lnTo>
                    <a:pt x="1783" y="870"/>
                  </a:lnTo>
                  <a:lnTo>
                    <a:pt x="1784" y="882"/>
                  </a:lnTo>
                  <a:lnTo>
                    <a:pt x="1777" y="892"/>
                  </a:lnTo>
                  <a:lnTo>
                    <a:pt x="1772" y="903"/>
                  </a:lnTo>
                  <a:lnTo>
                    <a:pt x="1782" y="905"/>
                  </a:lnTo>
                  <a:lnTo>
                    <a:pt x="1780" y="918"/>
                  </a:lnTo>
                  <a:lnTo>
                    <a:pt x="1771" y="927"/>
                  </a:lnTo>
                  <a:lnTo>
                    <a:pt x="1781" y="923"/>
                  </a:lnTo>
                  <a:lnTo>
                    <a:pt x="1778" y="935"/>
                  </a:lnTo>
                  <a:lnTo>
                    <a:pt x="1774" y="948"/>
                  </a:lnTo>
                  <a:lnTo>
                    <a:pt x="1771" y="961"/>
                  </a:lnTo>
                  <a:lnTo>
                    <a:pt x="1768" y="974"/>
                  </a:lnTo>
                  <a:lnTo>
                    <a:pt x="1764" y="987"/>
                  </a:lnTo>
                  <a:lnTo>
                    <a:pt x="1761" y="999"/>
                  </a:lnTo>
                  <a:lnTo>
                    <a:pt x="1757" y="988"/>
                  </a:lnTo>
                  <a:lnTo>
                    <a:pt x="1748" y="979"/>
                  </a:lnTo>
                  <a:lnTo>
                    <a:pt x="1751" y="965"/>
                  </a:lnTo>
                  <a:lnTo>
                    <a:pt x="1749" y="954"/>
                  </a:lnTo>
                  <a:lnTo>
                    <a:pt x="1743" y="964"/>
                  </a:lnTo>
                  <a:lnTo>
                    <a:pt x="1736" y="975"/>
                  </a:lnTo>
                  <a:lnTo>
                    <a:pt x="1733" y="979"/>
                  </a:lnTo>
                  <a:lnTo>
                    <a:pt x="1720" y="981"/>
                  </a:lnTo>
                  <a:lnTo>
                    <a:pt x="1715" y="991"/>
                  </a:lnTo>
                  <a:lnTo>
                    <a:pt x="1715" y="995"/>
                  </a:lnTo>
                  <a:lnTo>
                    <a:pt x="1709" y="1006"/>
                  </a:lnTo>
                  <a:lnTo>
                    <a:pt x="1701" y="1015"/>
                  </a:lnTo>
                  <a:lnTo>
                    <a:pt x="1690" y="1011"/>
                  </a:lnTo>
                  <a:lnTo>
                    <a:pt x="1682" y="1024"/>
                  </a:lnTo>
                  <a:lnTo>
                    <a:pt x="1666" y="1024"/>
                  </a:lnTo>
                  <a:lnTo>
                    <a:pt x="1572" y="1024"/>
                  </a:lnTo>
                  <a:lnTo>
                    <a:pt x="1571" y="1061"/>
                  </a:lnTo>
                  <a:lnTo>
                    <a:pt x="1545" y="1060"/>
                  </a:lnTo>
                  <a:lnTo>
                    <a:pt x="1545" y="1060"/>
                  </a:lnTo>
                  <a:lnTo>
                    <a:pt x="1554" y="1066"/>
                  </a:lnTo>
                  <a:lnTo>
                    <a:pt x="1561" y="1076"/>
                  </a:lnTo>
                  <a:lnTo>
                    <a:pt x="1568" y="1085"/>
                  </a:lnTo>
                  <a:lnTo>
                    <a:pt x="1578" y="1090"/>
                  </a:lnTo>
                  <a:lnTo>
                    <a:pt x="1587" y="1096"/>
                  </a:lnTo>
                  <a:lnTo>
                    <a:pt x="1593" y="1106"/>
                  </a:lnTo>
                  <a:lnTo>
                    <a:pt x="1601" y="1114"/>
                  </a:lnTo>
                  <a:lnTo>
                    <a:pt x="1605" y="1125"/>
                  </a:lnTo>
                  <a:lnTo>
                    <a:pt x="1603" y="1137"/>
                  </a:lnTo>
                  <a:lnTo>
                    <a:pt x="1604" y="1139"/>
                  </a:lnTo>
                  <a:lnTo>
                    <a:pt x="1564" y="1139"/>
                  </a:lnTo>
                  <a:lnTo>
                    <a:pt x="1527" y="1138"/>
                  </a:lnTo>
                  <a:lnTo>
                    <a:pt x="1504" y="1180"/>
                  </a:lnTo>
                  <a:lnTo>
                    <a:pt x="1504" y="1182"/>
                  </a:lnTo>
                  <a:lnTo>
                    <a:pt x="1498" y="1192"/>
                  </a:lnTo>
                  <a:lnTo>
                    <a:pt x="1507" y="1205"/>
                  </a:lnTo>
                  <a:lnTo>
                    <a:pt x="1502" y="1215"/>
                  </a:lnTo>
                  <a:lnTo>
                    <a:pt x="1501" y="1227"/>
                  </a:lnTo>
                  <a:lnTo>
                    <a:pt x="1498" y="1239"/>
                  </a:lnTo>
                  <a:lnTo>
                    <a:pt x="1496" y="1240"/>
                  </a:lnTo>
                  <a:lnTo>
                    <a:pt x="1484" y="1227"/>
                  </a:lnTo>
                  <a:lnTo>
                    <a:pt x="1473" y="1215"/>
                  </a:lnTo>
                  <a:lnTo>
                    <a:pt x="1465" y="1206"/>
                  </a:lnTo>
                  <a:lnTo>
                    <a:pt x="1457" y="1196"/>
                  </a:lnTo>
                  <a:lnTo>
                    <a:pt x="1447" y="1188"/>
                  </a:lnTo>
                  <a:lnTo>
                    <a:pt x="1438" y="1179"/>
                  </a:lnTo>
                  <a:lnTo>
                    <a:pt x="1430" y="1171"/>
                  </a:lnTo>
                  <a:lnTo>
                    <a:pt x="1421" y="1163"/>
                  </a:lnTo>
                  <a:lnTo>
                    <a:pt x="1410" y="1154"/>
                  </a:lnTo>
                  <a:lnTo>
                    <a:pt x="1398" y="1146"/>
                  </a:lnTo>
                  <a:lnTo>
                    <a:pt x="1386" y="1142"/>
                  </a:lnTo>
                  <a:lnTo>
                    <a:pt x="1375" y="1137"/>
                  </a:lnTo>
                  <a:lnTo>
                    <a:pt x="1364" y="1133"/>
                  </a:lnTo>
                  <a:lnTo>
                    <a:pt x="1348" y="1130"/>
                  </a:lnTo>
                  <a:lnTo>
                    <a:pt x="1355" y="1121"/>
                  </a:lnTo>
                  <a:lnTo>
                    <a:pt x="1343" y="1126"/>
                  </a:lnTo>
                  <a:lnTo>
                    <a:pt x="1338" y="1115"/>
                  </a:lnTo>
                  <a:lnTo>
                    <a:pt x="1329" y="1122"/>
                  </a:lnTo>
                  <a:lnTo>
                    <a:pt x="1340" y="1126"/>
                  </a:lnTo>
                  <a:lnTo>
                    <a:pt x="1329" y="1128"/>
                  </a:lnTo>
                  <a:lnTo>
                    <a:pt x="1339" y="1128"/>
                  </a:lnTo>
                  <a:lnTo>
                    <a:pt x="1328" y="1131"/>
                  </a:lnTo>
                  <a:lnTo>
                    <a:pt x="1316" y="1133"/>
                  </a:lnTo>
                  <a:lnTo>
                    <a:pt x="1308" y="1141"/>
                  </a:lnTo>
                  <a:lnTo>
                    <a:pt x="1296" y="1147"/>
                  </a:lnTo>
                  <a:lnTo>
                    <a:pt x="1285" y="1150"/>
                  </a:lnTo>
                  <a:lnTo>
                    <a:pt x="1274" y="1155"/>
                  </a:lnTo>
                  <a:lnTo>
                    <a:pt x="1263" y="1161"/>
                  </a:lnTo>
                  <a:lnTo>
                    <a:pt x="1253" y="1165"/>
                  </a:lnTo>
                  <a:lnTo>
                    <a:pt x="1242" y="1166"/>
                  </a:lnTo>
                  <a:lnTo>
                    <a:pt x="1231" y="1164"/>
                  </a:lnTo>
                  <a:lnTo>
                    <a:pt x="1219" y="1162"/>
                  </a:lnTo>
                  <a:lnTo>
                    <a:pt x="1208" y="1157"/>
                  </a:lnTo>
                  <a:lnTo>
                    <a:pt x="1200" y="1150"/>
                  </a:lnTo>
                  <a:lnTo>
                    <a:pt x="1188" y="1149"/>
                  </a:lnTo>
                  <a:lnTo>
                    <a:pt x="1177" y="1147"/>
                  </a:lnTo>
                  <a:lnTo>
                    <a:pt x="1166" y="1147"/>
                  </a:lnTo>
                  <a:lnTo>
                    <a:pt x="1156" y="1140"/>
                  </a:lnTo>
                  <a:lnTo>
                    <a:pt x="1145" y="1133"/>
                  </a:lnTo>
                  <a:lnTo>
                    <a:pt x="1135" y="1128"/>
                  </a:lnTo>
                  <a:lnTo>
                    <a:pt x="1124" y="1126"/>
                  </a:lnTo>
                  <a:lnTo>
                    <a:pt x="1117" y="1123"/>
                  </a:lnTo>
                  <a:lnTo>
                    <a:pt x="1108" y="1114"/>
                  </a:lnTo>
                  <a:close/>
                  <a:moveTo>
                    <a:pt x="1793" y="974"/>
                  </a:moveTo>
                  <a:lnTo>
                    <a:pt x="1789" y="986"/>
                  </a:lnTo>
                  <a:lnTo>
                    <a:pt x="1792" y="974"/>
                  </a:lnTo>
                  <a:lnTo>
                    <a:pt x="1793" y="974"/>
                  </a:lnTo>
                  <a:close/>
                  <a:moveTo>
                    <a:pt x="1827" y="838"/>
                  </a:moveTo>
                  <a:lnTo>
                    <a:pt x="1821" y="849"/>
                  </a:lnTo>
                  <a:lnTo>
                    <a:pt x="1814" y="858"/>
                  </a:lnTo>
                  <a:lnTo>
                    <a:pt x="1812" y="847"/>
                  </a:lnTo>
                  <a:lnTo>
                    <a:pt x="1822" y="841"/>
                  </a:lnTo>
                  <a:lnTo>
                    <a:pt x="1827" y="838"/>
                  </a:lnTo>
                  <a:close/>
                  <a:moveTo>
                    <a:pt x="1177" y="542"/>
                  </a:moveTo>
                  <a:lnTo>
                    <a:pt x="1172" y="562"/>
                  </a:lnTo>
                  <a:lnTo>
                    <a:pt x="1169" y="573"/>
                  </a:lnTo>
                  <a:lnTo>
                    <a:pt x="1172" y="559"/>
                  </a:lnTo>
                  <a:lnTo>
                    <a:pt x="1175" y="548"/>
                  </a:lnTo>
                  <a:lnTo>
                    <a:pt x="1177" y="542"/>
                  </a:lnTo>
                  <a:close/>
                  <a:moveTo>
                    <a:pt x="647" y="778"/>
                  </a:moveTo>
                  <a:lnTo>
                    <a:pt x="637" y="783"/>
                  </a:lnTo>
                  <a:lnTo>
                    <a:pt x="647" y="778"/>
                  </a:lnTo>
                  <a:close/>
                  <a:moveTo>
                    <a:pt x="637" y="777"/>
                  </a:moveTo>
                  <a:lnTo>
                    <a:pt x="629" y="768"/>
                  </a:lnTo>
                  <a:lnTo>
                    <a:pt x="637" y="776"/>
                  </a:lnTo>
                  <a:lnTo>
                    <a:pt x="637" y="777"/>
                  </a:lnTo>
                  <a:close/>
                  <a:moveTo>
                    <a:pt x="546" y="552"/>
                  </a:moveTo>
                  <a:lnTo>
                    <a:pt x="541" y="539"/>
                  </a:lnTo>
                  <a:lnTo>
                    <a:pt x="546" y="550"/>
                  </a:lnTo>
                  <a:lnTo>
                    <a:pt x="546" y="552"/>
                  </a:lnTo>
                  <a:close/>
                  <a:moveTo>
                    <a:pt x="543" y="553"/>
                  </a:moveTo>
                  <a:lnTo>
                    <a:pt x="535" y="537"/>
                  </a:lnTo>
                  <a:lnTo>
                    <a:pt x="543" y="548"/>
                  </a:lnTo>
                  <a:lnTo>
                    <a:pt x="543" y="553"/>
                  </a:lnTo>
                  <a:close/>
                  <a:moveTo>
                    <a:pt x="501" y="515"/>
                  </a:moveTo>
                  <a:lnTo>
                    <a:pt x="490" y="510"/>
                  </a:lnTo>
                  <a:lnTo>
                    <a:pt x="501" y="513"/>
                  </a:lnTo>
                  <a:lnTo>
                    <a:pt x="501" y="515"/>
                  </a:lnTo>
                  <a:close/>
                  <a:moveTo>
                    <a:pt x="433" y="583"/>
                  </a:moveTo>
                  <a:lnTo>
                    <a:pt x="440" y="594"/>
                  </a:lnTo>
                  <a:lnTo>
                    <a:pt x="433" y="583"/>
                  </a:lnTo>
                  <a:close/>
                  <a:moveTo>
                    <a:pt x="393" y="549"/>
                  </a:moveTo>
                  <a:lnTo>
                    <a:pt x="388" y="539"/>
                  </a:lnTo>
                  <a:lnTo>
                    <a:pt x="397" y="547"/>
                  </a:lnTo>
                  <a:lnTo>
                    <a:pt x="393" y="549"/>
                  </a:lnTo>
                  <a:close/>
                  <a:moveTo>
                    <a:pt x="363" y="467"/>
                  </a:moveTo>
                  <a:lnTo>
                    <a:pt x="358" y="479"/>
                  </a:lnTo>
                  <a:lnTo>
                    <a:pt x="362" y="468"/>
                  </a:lnTo>
                  <a:lnTo>
                    <a:pt x="363" y="467"/>
                  </a:lnTo>
                  <a:close/>
                  <a:moveTo>
                    <a:pt x="341" y="586"/>
                  </a:moveTo>
                  <a:lnTo>
                    <a:pt x="329" y="584"/>
                  </a:lnTo>
                  <a:lnTo>
                    <a:pt x="341" y="585"/>
                  </a:lnTo>
                  <a:lnTo>
                    <a:pt x="341" y="586"/>
                  </a:lnTo>
                  <a:close/>
                  <a:moveTo>
                    <a:pt x="326" y="588"/>
                  </a:moveTo>
                  <a:lnTo>
                    <a:pt x="314" y="577"/>
                  </a:lnTo>
                  <a:lnTo>
                    <a:pt x="324" y="580"/>
                  </a:lnTo>
                  <a:lnTo>
                    <a:pt x="326" y="588"/>
                  </a:lnTo>
                  <a:close/>
                  <a:moveTo>
                    <a:pt x="303" y="505"/>
                  </a:moveTo>
                  <a:lnTo>
                    <a:pt x="303" y="494"/>
                  </a:lnTo>
                  <a:lnTo>
                    <a:pt x="303" y="505"/>
                  </a:lnTo>
                  <a:close/>
                  <a:moveTo>
                    <a:pt x="301" y="521"/>
                  </a:moveTo>
                  <a:lnTo>
                    <a:pt x="303" y="507"/>
                  </a:lnTo>
                  <a:lnTo>
                    <a:pt x="302" y="519"/>
                  </a:lnTo>
                  <a:lnTo>
                    <a:pt x="301" y="521"/>
                  </a:lnTo>
                  <a:close/>
                  <a:moveTo>
                    <a:pt x="305" y="571"/>
                  </a:moveTo>
                  <a:lnTo>
                    <a:pt x="300" y="558"/>
                  </a:lnTo>
                  <a:lnTo>
                    <a:pt x="293" y="547"/>
                  </a:lnTo>
                  <a:lnTo>
                    <a:pt x="297" y="535"/>
                  </a:lnTo>
                  <a:lnTo>
                    <a:pt x="300" y="524"/>
                  </a:lnTo>
                  <a:lnTo>
                    <a:pt x="299" y="536"/>
                  </a:lnTo>
                  <a:lnTo>
                    <a:pt x="298" y="548"/>
                  </a:lnTo>
                  <a:lnTo>
                    <a:pt x="301" y="560"/>
                  </a:lnTo>
                  <a:lnTo>
                    <a:pt x="305" y="570"/>
                  </a:lnTo>
                  <a:lnTo>
                    <a:pt x="305" y="571"/>
                  </a:lnTo>
                  <a:close/>
                  <a:moveTo>
                    <a:pt x="292" y="247"/>
                  </a:moveTo>
                  <a:lnTo>
                    <a:pt x="295" y="258"/>
                  </a:lnTo>
                  <a:lnTo>
                    <a:pt x="294" y="271"/>
                  </a:lnTo>
                  <a:lnTo>
                    <a:pt x="287" y="280"/>
                  </a:lnTo>
                  <a:lnTo>
                    <a:pt x="276" y="274"/>
                  </a:lnTo>
                  <a:lnTo>
                    <a:pt x="278" y="262"/>
                  </a:lnTo>
                  <a:lnTo>
                    <a:pt x="281" y="250"/>
                  </a:lnTo>
                  <a:lnTo>
                    <a:pt x="292" y="247"/>
                  </a:lnTo>
                  <a:close/>
                  <a:moveTo>
                    <a:pt x="213" y="225"/>
                  </a:moveTo>
                  <a:lnTo>
                    <a:pt x="223" y="230"/>
                  </a:lnTo>
                  <a:lnTo>
                    <a:pt x="228" y="242"/>
                  </a:lnTo>
                  <a:lnTo>
                    <a:pt x="237" y="249"/>
                  </a:lnTo>
                  <a:lnTo>
                    <a:pt x="240" y="261"/>
                  </a:lnTo>
                  <a:lnTo>
                    <a:pt x="230" y="254"/>
                  </a:lnTo>
                  <a:lnTo>
                    <a:pt x="221" y="245"/>
                  </a:lnTo>
                  <a:lnTo>
                    <a:pt x="214" y="236"/>
                  </a:lnTo>
                  <a:lnTo>
                    <a:pt x="213" y="225"/>
                  </a:lnTo>
                  <a:close/>
                  <a:moveTo>
                    <a:pt x="114" y="307"/>
                  </a:moveTo>
                  <a:lnTo>
                    <a:pt x="119" y="318"/>
                  </a:lnTo>
                  <a:lnTo>
                    <a:pt x="118" y="330"/>
                  </a:lnTo>
                  <a:lnTo>
                    <a:pt x="107" y="326"/>
                  </a:lnTo>
                  <a:lnTo>
                    <a:pt x="113" y="315"/>
                  </a:lnTo>
                  <a:lnTo>
                    <a:pt x="114" y="307"/>
                  </a:lnTo>
                  <a:close/>
                  <a:moveTo>
                    <a:pt x="546" y="552"/>
                  </a:moveTo>
                  <a:lnTo>
                    <a:pt x="541" y="539"/>
                  </a:lnTo>
                  <a:lnTo>
                    <a:pt x="546" y="550"/>
                  </a:lnTo>
                  <a:lnTo>
                    <a:pt x="546" y="552"/>
                  </a:lnTo>
                  <a:close/>
                  <a:moveTo>
                    <a:pt x="543" y="553"/>
                  </a:moveTo>
                  <a:lnTo>
                    <a:pt x="535" y="537"/>
                  </a:lnTo>
                  <a:lnTo>
                    <a:pt x="543" y="548"/>
                  </a:lnTo>
                  <a:lnTo>
                    <a:pt x="543" y="553"/>
                  </a:lnTo>
                  <a:close/>
                  <a:moveTo>
                    <a:pt x="501" y="515"/>
                  </a:moveTo>
                  <a:lnTo>
                    <a:pt x="490" y="510"/>
                  </a:lnTo>
                  <a:lnTo>
                    <a:pt x="501" y="513"/>
                  </a:lnTo>
                  <a:lnTo>
                    <a:pt x="501" y="515"/>
                  </a:lnTo>
                  <a:close/>
                  <a:moveTo>
                    <a:pt x="393" y="549"/>
                  </a:moveTo>
                  <a:lnTo>
                    <a:pt x="388" y="539"/>
                  </a:lnTo>
                  <a:lnTo>
                    <a:pt x="397" y="547"/>
                  </a:lnTo>
                  <a:lnTo>
                    <a:pt x="393" y="549"/>
                  </a:lnTo>
                  <a:close/>
                  <a:moveTo>
                    <a:pt x="341" y="586"/>
                  </a:moveTo>
                  <a:lnTo>
                    <a:pt x="329" y="584"/>
                  </a:lnTo>
                  <a:lnTo>
                    <a:pt x="341" y="585"/>
                  </a:lnTo>
                  <a:lnTo>
                    <a:pt x="341" y="586"/>
                  </a:lnTo>
                  <a:close/>
                  <a:moveTo>
                    <a:pt x="326" y="588"/>
                  </a:moveTo>
                  <a:lnTo>
                    <a:pt x="314" y="577"/>
                  </a:lnTo>
                  <a:lnTo>
                    <a:pt x="324" y="580"/>
                  </a:lnTo>
                  <a:lnTo>
                    <a:pt x="326" y="588"/>
                  </a:lnTo>
                  <a:close/>
                  <a:moveTo>
                    <a:pt x="303" y="505"/>
                  </a:moveTo>
                  <a:lnTo>
                    <a:pt x="303" y="494"/>
                  </a:lnTo>
                  <a:lnTo>
                    <a:pt x="303" y="505"/>
                  </a:lnTo>
                  <a:close/>
                  <a:moveTo>
                    <a:pt x="301" y="521"/>
                  </a:moveTo>
                  <a:lnTo>
                    <a:pt x="303" y="507"/>
                  </a:lnTo>
                  <a:lnTo>
                    <a:pt x="302" y="519"/>
                  </a:lnTo>
                  <a:lnTo>
                    <a:pt x="301" y="521"/>
                  </a:lnTo>
                  <a:close/>
                  <a:moveTo>
                    <a:pt x="305" y="571"/>
                  </a:moveTo>
                  <a:lnTo>
                    <a:pt x="300" y="558"/>
                  </a:lnTo>
                  <a:lnTo>
                    <a:pt x="293" y="547"/>
                  </a:lnTo>
                  <a:lnTo>
                    <a:pt x="297" y="535"/>
                  </a:lnTo>
                  <a:lnTo>
                    <a:pt x="300" y="524"/>
                  </a:lnTo>
                  <a:lnTo>
                    <a:pt x="299" y="536"/>
                  </a:lnTo>
                  <a:lnTo>
                    <a:pt x="298" y="548"/>
                  </a:lnTo>
                  <a:lnTo>
                    <a:pt x="301" y="560"/>
                  </a:lnTo>
                  <a:lnTo>
                    <a:pt x="305" y="570"/>
                  </a:lnTo>
                  <a:lnTo>
                    <a:pt x="305" y="57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7" name="Freeform 2987"/>
            <p:cNvSpPr>
              <a:spLocks noEditPoints="1"/>
            </p:cNvSpPr>
            <p:nvPr/>
          </p:nvSpPr>
          <p:spPr bwMode="auto">
            <a:xfrm>
              <a:off x="2895601" y="3897313"/>
              <a:ext cx="844550" cy="928688"/>
            </a:xfrm>
            <a:custGeom>
              <a:avLst/>
              <a:gdLst>
                <a:gd name="T0" fmla="*/ 99 w 2355"/>
                <a:gd name="T1" fmla="*/ 951 h 2592"/>
                <a:gd name="T2" fmla="*/ 11 w 2355"/>
                <a:gd name="T3" fmla="*/ 795 h 2592"/>
                <a:gd name="T4" fmla="*/ 130 w 2355"/>
                <a:gd name="T5" fmla="*/ 626 h 2592"/>
                <a:gd name="T6" fmla="*/ 254 w 2355"/>
                <a:gd name="T7" fmla="*/ 365 h 2592"/>
                <a:gd name="T8" fmla="*/ 351 w 2355"/>
                <a:gd name="T9" fmla="*/ 226 h 2592"/>
                <a:gd name="T10" fmla="*/ 505 w 2355"/>
                <a:gd name="T11" fmla="*/ 282 h 2592"/>
                <a:gd name="T12" fmla="*/ 595 w 2355"/>
                <a:gd name="T13" fmla="*/ 180 h 2592"/>
                <a:gd name="T14" fmla="*/ 644 w 2355"/>
                <a:gd name="T15" fmla="*/ 84 h 2592"/>
                <a:gd name="T16" fmla="*/ 809 w 2355"/>
                <a:gd name="T17" fmla="*/ 2 h 2592"/>
                <a:gd name="T18" fmla="*/ 842 w 2355"/>
                <a:gd name="T19" fmla="*/ 166 h 2592"/>
                <a:gd name="T20" fmla="*/ 983 w 2355"/>
                <a:gd name="T21" fmla="*/ 228 h 2592"/>
                <a:gd name="T22" fmla="*/ 1148 w 2355"/>
                <a:gd name="T23" fmla="*/ 178 h 2592"/>
                <a:gd name="T24" fmla="*/ 1304 w 2355"/>
                <a:gd name="T25" fmla="*/ 129 h 2592"/>
                <a:gd name="T26" fmla="*/ 1401 w 2355"/>
                <a:gd name="T27" fmla="*/ 193 h 2592"/>
                <a:gd name="T28" fmla="*/ 1356 w 2355"/>
                <a:gd name="T29" fmla="*/ 363 h 2592"/>
                <a:gd name="T30" fmla="*/ 1375 w 2355"/>
                <a:gd name="T31" fmla="*/ 433 h 2592"/>
                <a:gd name="T32" fmla="*/ 1478 w 2355"/>
                <a:gd name="T33" fmla="*/ 471 h 2592"/>
                <a:gd name="T34" fmla="*/ 1584 w 2355"/>
                <a:gd name="T35" fmla="*/ 382 h 2592"/>
                <a:gd name="T36" fmla="*/ 1711 w 2355"/>
                <a:gd name="T37" fmla="*/ 427 h 2592"/>
                <a:gd name="T38" fmla="*/ 1760 w 2355"/>
                <a:gd name="T39" fmla="*/ 525 h 2592"/>
                <a:gd name="T40" fmla="*/ 1867 w 2355"/>
                <a:gd name="T41" fmla="*/ 498 h 2592"/>
                <a:gd name="T42" fmla="*/ 2068 w 2355"/>
                <a:gd name="T43" fmla="*/ 535 h 2592"/>
                <a:gd name="T44" fmla="*/ 2252 w 2355"/>
                <a:gd name="T45" fmla="*/ 664 h 2592"/>
                <a:gd name="T46" fmla="*/ 2352 w 2355"/>
                <a:gd name="T47" fmla="*/ 823 h 2592"/>
                <a:gd name="T48" fmla="*/ 2258 w 2355"/>
                <a:gd name="T49" fmla="*/ 1015 h 2592"/>
                <a:gd name="T50" fmla="*/ 2143 w 2355"/>
                <a:gd name="T51" fmla="*/ 1174 h 2592"/>
                <a:gd name="T52" fmla="*/ 2102 w 2355"/>
                <a:gd name="T53" fmla="*/ 1320 h 2592"/>
                <a:gd name="T54" fmla="*/ 2059 w 2355"/>
                <a:gd name="T55" fmla="*/ 1543 h 2592"/>
                <a:gd name="T56" fmla="*/ 1981 w 2355"/>
                <a:gd name="T57" fmla="*/ 1752 h 2592"/>
                <a:gd name="T58" fmla="*/ 1830 w 2355"/>
                <a:gd name="T59" fmla="*/ 1845 h 2592"/>
                <a:gd name="T60" fmla="*/ 1718 w 2355"/>
                <a:gd name="T61" fmla="*/ 1897 h 2592"/>
                <a:gd name="T62" fmla="*/ 1550 w 2355"/>
                <a:gd name="T63" fmla="*/ 2007 h 2592"/>
                <a:gd name="T64" fmla="*/ 1526 w 2355"/>
                <a:gd name="T65" fmla="*/ 2146 h 2592"/>
                <a:gd name="T66" fmla="*/ 1396 w 2355"/>
                <a:gd name="T67" fmla="*/ 2402 h 2592"/>
                <a:gd name="T68" fmla="*/ 1397 w 2355"/>
                <a:gd name="T69" fmla="*/ 2381 h 2592"/>
                <a:gd name="T70" fmla="*/ 1321 w 2355"/>
                <a:gd name="T71" fmla="*/ 2431 h 2592"/>
                <a:gd name="T72" fmla="*/ 1230 w 2355"/>
                <a:gd name="T73" fmla="*/ 2547 h 2592"/>
                <a:gd name="T74" fmla="*/ 1114 w 2355"/>
                <a:gd name="T75" fmla="*/ 2393 h 2592"/>
                <a:gd name="T76" fmla="*/ 1001 w 2355"/>
                <a:gd name="T77" fmla="*/ 2316 h 2592"/>
                <a:gd name="T78" fmla="*/ 1152 w 2355"/>
                <a:gd name="T79" fmla="*/ 2153 h 2592"/>
                <a:gd name="T80" fmla="*/ 1193 w 2355"/>
                <a:gd name="T81" fmla="*/ 2013 h 2592"/>
                <a:gd name="T82" fmla="*/ 1114 w 2355"/>
                <a:gd name="T83" fmla="*/ 1898 h 2592"/>
                <a:gd name="T84" fmla="*/ 998 w 2355"/>
                <a:gd name="T85" fmla="*/ 1789 h 2592"/>
                <a:gd name="T86" fmla="*/ 952 w 2355"/>
                <a:gd name="T87" fmla="*/ 1624 h 2592"/>
                <a:gd name="T88" fmla="*/ 870 w 2355"/>
                <a:gd name="T89" fmla="*/ 1393 h 2592"/>
                <a:gd name="T90" fmla="*/ 747 w 2355"/>
                <a:gd name="T91" fmla="*/ 1212 h 2592"/>
                <a:gd name="T92" fmla="*/ 567 w 2355"/>
                <a:gd name="T93" fmla="*/ 1127 h 2592"/>
                <a:gd name="T94" fmla="*/ 487 w 2355"/>
                <a:gd name="T95" fmla="*/ 966 h 2592"/>
                <a:gd name="T96" fmla="*/ 295 w 2355"/>
                <a:gd name="T97" fmla="*/ 1045 h 2592"/>
                <a:gd name="T98" fmla="*/ 1430 w 2355"/>
                <a:gd name="T99" fmla="*/ 449 h 2592"/>
                <a:gd name="T100" fmla="*/ 1452 w 2355"/>
                <a:gd name="T101" fmla="*/ 350 h 2592"/>
                <a:gd name="T102" fmla="*/ 1501 w 2355"/>
                <a:gd name="T103" fmla="*/ 435 h 2592"/>
                <a:gd name="T104" fmla="*/ 1442 w 2355"/>
                <a:gd name="T105" fmla="*/ 340 h 2592"/>
                <a:gd name="T106" fmla="*/ 1439 w 2355"/>
                <a:gd name="T107" fmla="*/ 279 h 2592"/>
                <a:gd name="T108" fmla="*/ 1374 w 2355"/>
                <a:gd name="T109" fmla="*/ 372 h 2592"/>
                <a:gd name="T110" fmla="*/ 1330 w 2355"/>
                <a:gd name="T111" fmla="*/ 431 h 2592"/>
                <a:gd name="T112" fmla="*/ 1416 w 2355"/>
                <a:gd name="T113" fmla="*/ 304 h 2592"/>
                <a:gd name="T114" fmla="*/ 1414 w 2355"/>
                <a:gd name="T115" fmla="*/ 338 h 2592"/>
                <a:gd name="T116" fmla="*/ 1405 w 2355"/>
                <a:gd name="T117" fmla="*/ 451 h 2592"/>
                <a:gd name="T118" fmla="*/ 1536 w 2355"/>
                <a:gd name="T119" fmla="*/ 2142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55" h="2592">
                  <a:moveTo>
                    <a:pt x="265" y="1044"/>
                  </a:moveTo>
                  <a:lnTo>
                    <a:pt x="254" y="1044"/>
                  </a:lnTo>
                  <a:lnTo>
                    <a:pt x="243" y="1042"/>
                  </a:lnTo>
                  <a:lnTo>
                    <a:pt x="232" y="1047"/>
                  </a:lnTo>
                  <a:lnTo>
                    <a:pt x="220" y="1051"/>
                  </a:lnTo>
                  <a:lnTo>
                    <a:pt x="210" y="1044"/>
                  </a:lnTo>
                  <a:lnTo>
                    <a:pt x="202" y="1030"/>
                  </a:lnTo>
                  <a:lnTo>
                    <a:pt x="202" y="979"/>
                  </a:lnTo>
                  <a:lnTo>
                    <a:pt x="202" y="970"/>
                  </a:lnTo>
                  <a:lnTo>
                    <a:pt x="204" y="958"/>
                  </a:lnTo>
                  <a:lnTo>
                    <a:pt x="205" y="946"/>
                  </a:lnTo>
                  <a:lnTo>
                    <a:pt x="195" y="954"/>
                  </a:lnTo>
                  <a:lnTo>
                    <a:pt x="186" y="962"/>
                  </a:lnTo>
                  <a:lnTo>
                    <a:pt x="176" y="970"/>
                  </a:lnTo>
                  <a:lnTo>
                    <a:pt x="168" y="978"/>
                  </a:lnTo>
                  <a:lnTo>
                    <a:pt x="157" y="982"/>
                  </a:lnTo>
                  <a:lnTo>
                    <a:pt x="109" y="973"/>
                  </a:lnTo>
                  <a:lnTo>
                    <a:pt x="104" y="962"/>
                  </a:lnTo>
                  <a:lnTo>
                    <a:pt x="99" y="951"/>
                  </a:lnTo>
                  <a:lnTo>
                    <a:pt x="87" y="948"/>
                  </a:lnTo>
                  <a:lnTo>
                    <a:pt x="75" y="944"/>
                  </a:lnTo>
                  <a:lnTo>
                    <a:pt x="52" y="938"/>
                  </a:lnTo>
                  <a:lnTo>
                    <a:pt x="59" y="928"/>
                  </a:lnTo>
                  <a:lnTo>
                    <a:pt x="62" y="916"/>
                  </a:lnTo>
                  <a:lnTo>
                    <a:pt x="54" y="907"/>
                  </a:lnTo>
                  <a:lnTo>
                    <a:pt x="48" y="897"/>
                  </a:lnTo>
                  <a:lnTo>
                    <a:pt x="38" y="890"/>
                  </a:lnTo>
                  <a:lnTo>
                    <a:pt x="33" y="879"/>
                  </a:lnTo>
                  <a:lnTo>
                    <a:pt x="26" y="869"/>
                  </a:lnTo>
                  <a:lnTo>
                    <a:pt x="21" y="857"/>
                  </a:lnTo>
                  <a:lnTo>
                    <a:pt x="13" y="849"/>
                  </a:lnTo>
                  <a:lnTo>
                    <a:pt x="17" y="838"/>
                  </a:lnTo>
                  <a:lnTo>
                    <a:pt x="7" y="831"/>
                  </a:lnTo>
                  <a:lnTo>
                    <a:pt x="0" y="822"/>
                  </a:lnTo>
                  <a:lnTo>
                    <a:pt x="1" y="822"/>
                  </a:lnTo>
                  <a:lnTo>
                    <a:pt x="7" y="812"/>
                  </a:lnTo>
                  <a:lnTo>
                    <a:pt x="16" y="805"/>
                  </a:lnTo>
                  <a:lnTo>
                    <a:pt x="11" y="795"/>
                  </a:lnTo>
                  <a:lnTo>
                    <a:pt x="13" y="786"/>
                  </a:lnTo>
                  <a:lnTo>
                    <a:pt x="20" y="774"/>
                  </a:lnTo>
                  <a:lnTo>
                    <a:pt x="30" y="766"/>
                  </a:lnTo>
                  <a:lnTo>
                    <a:pt x="39" y="759"/>
                  </a:lnTo>
                  <a:lnTo>
                    <a:pt x="49" y="754"/>
                  </a:lnTo>
                  <a:lnTo>
                    <a:pt x="50" y="742"/>
                  </a:lnTo>
                  <a:lnTo>
                    <a:pt x="48" y="729"/>
                  </a:lnTo>
                  <a:lnTo>
                    <a:pt x="51" y="718"/>
                  </a:lnTo>
                  <a:lnTo>
                    <a:pt x="58" y="707"/>
                  </a:lnTo>
                  <a:lnTo>
                    <a:pt x="62" y="696"/>
                  </a:lnTo>
                  <a:lnTo>
                    <a:pt x="63" y="684"/>
                  </a:lnTo>
                  <a:lnTo>
                    <a:pt x="66" y="673"/>
                  </a:lnTo>
                  <a:lnTo>
                    <a:pt x="73" y="663"/>
                  </a:lnTo>
                  <a:lnTo>
                    <a:pt x="84" y="658"/>
                  </a:lnTo>
                  <a:lnTo>
                    <a:pt x="94" y="653"/>
                  </a:lnTo>
                  <a:lnTo>
                    <a:pt x="101" y="644"/>
                  </a:lnTo>
                  <a:lnTo>
                    <a:pt x="112" y="641"/>
                  </a:lnTo>
                  <a:lnTo>
                    <a:pt x="121" y="634"/>
                  </a:lnTo>
                  <a:lnTo>
                    <a:pt x="130" y="626"/>
                  </a:lnTo>
                  <a:lnTo>
                    <a:pt x="141" y="627"/>
                  </a:lnTo>
                  <a:lnTo>
                    <a:pt x="151" y="622"/>
                  </a:lnTo>
                  <a:lnTo>
                    <a:pt x="162" y="622"/>
                  </a:lnTo>
                  <a:lnTo>
                    <a:pt x="172" y="618"/>
                  </a:lnTo>
                  <a:lnTo>
                    <a:pt x="184" y="617"/>
                  </a:lnTo>
                  <a:lnTo>
                    <a:pt x="190" y="607"/>
                  </a:lnTo>
                  <a:lnTo>
                    <a:pt x="200" y="602"/>
                  </a:lnTo>
                  <a:lnTo>
                    <a:pt x="211" y="605"/>
                  </a:lnTo>
                  <a:lnTo>
                    <a:pt x="220" y="610"/>
                  </a:lnTo>
                  <a:lnTo>
                    <a:pt x="231" y="612"/>
                  </a:lnTo>
                  <a:lnTo>
                    <a:pt x="242" y="611"/>
                  </a:lnTo>
                  <a:lnTo>
                    <a:pt x="258" y="522"/>
                  </a:lnTo>
                  <a:lnTo>
                    <a:pt x="273" y="429"/>
                  </a:lnTo>
                  <a:lnTo>
                    <a:pt x="276" y="418"/>
                  </a:lnTo>
                  <a:lnTo>
                    <a:pt x="274" y="405"/>
                  </a:lnTo>
                  <a:lnTo>
                    <a:pt x="268" y="395"/>
                  </a:lnTo>
                  <a:lnTo>
                    <a:pt x="262" y="385"/>
                  </a:lnTo>
                  <a:lnTo>
                    <a:pt x="264" y="373"/>
                  </a:lnTo>
                  <a:lnTo>
                    <a:pt x="254" y="365"/>
                  </a:lnTo>
                  <a:lnTo>
                    <a:pt x="244" y="357"/>
                  </a:lnTo>
                  <a:lnTo>
                    <a:pt x="237" y="349"/>
                  </a:lnTo>
                  <a:lnTo>
                    <a:pt x="235" y="337"/>
                  </a:lnTo>
                  <a:lnTo>
                    <a:pt x="237" y="313"/>
                  </a:lnTo>
                  <a:lnTo>
                    <a:pt x="237" y="301"/>
                  </a:lnTo>
                  <a:lnTo>
                    <a:pt x="249" y="299"/>
                  </a:lnTo>
                  <a:lnTo>
                    <a:pt x="260" y="294"/>
                  </a:lnTo>
                  <a:lnTo>
                    <a:pt x="271" y="290"/>
                  </a:lnTo>
                  <a:lnTo>
                    <a:pt x="280" y="296"/>
                  </a:lnTo>
                  <a:lnTo>
                    <a:pt x="292" y="296"/>
                  </a:lnTo>
                  <a:lnTo>
                    <a:pt x="289" y="284"/>
                  </a:lnTo>
                  <a:lnTo>
                    <a:pt x="284" y="271"/>
                  </a:lnTo>
                  <a:lnTo>
                    <a:pt x="273" y="270"/>
                  </a:lnTo>
                  <a:lnTo>
                    <a:pt x="261" y="268"/>
                  </a:lnTo>
                  <a:lnTo>
                    <a:pt x="251" y="269"/>
                  </a:lnTo>
                  <a:lnTo>
                    <a:pt x="248" y="227"/>
                  </a:lnTo>
                  <a:lnTo>
                    <a:pt x="259" y="226"/>
                  </a:lnTo>
                  <a:lnTo>
                    <a:pt x="270" y="225"/>
                  </a:lnTo>
                  <a:lnTo>
                    <a:pt x="351" y="226"/>
                  </a:lnTo>
                  <a:lnTo>
                    <a:pt x="342" y="219"/>
                  </a:lnTo>
                  <a:lnTo>
                    <a:pt x="346" y="207"/>
                  </a:lnTo>
                  <a:lnTo>
                    <a:pt x="354" y="217"/>
                  </a:lnTo>
                  <a:lnTo>
                    <a:pt x="364" y="224"/>
                  </a:lnTo>
                  <a:lnTo>
                    <a:pt x="374" y="216"/>
                  </a:lnTo>
                  <a:lnTo>
                    <a:pt x="381" y="206"/>
                  </a:lnTo>
                  <a:lnTo>
                    <a:pt x="391" y="200"/>
                  </a:lnTo>
                  <a:lnTo>
                    <a:pt x="400" y="206"/>
                  </a:lnTo>
                  <a:lnTo>
                    <a:pt x="406" y="216"/>
                  </a:lnTo>
                  <a:lnTo>
                    <a:pt x="413" y="229"/>
                  </a:lnTo>
                  <a:lnTo>
                    <a:pt x="415" y="241"/>
                  </a:lnTo>
                  <a:lnTo>
                    <a:pt x="413" y="256"/>
                  </a:lnTo>
                  <a:lnTo>
                    <a:pt x="427" y="258"/>
                  </a:lnTo>
                  <a:lnTo>
                    <a:pt x="426" y="256"/>
                  </a:lnTo>
                  <a:lnTo>
                    <a:pt x="460" y="289"/>
                  </a:lnTo>
                  <a:lnTo>
                    <a:pt x="472" y="285"/>
                  </a:lnTo>
                  <a:lnTo>
                    <a:pt x="483" y="287"/>
                  </a:lnTo>
                  <a:lnTo>
                    <a:pt x="494" y="287"/>
                  </a:lnTo>
                  <a:lnTo>
                    <a:pt x="505" y="282"/>
                  </a:lnTo>
                  <a:lnTo>
                    <a:pt x="517" y="281"/>
                  </a:lnTo>
                  <a:lnTo>
                    <a:pt x="528" y="274"/>
                  </a:lnTo>
                  <a:lnTo>
                    <a:pt x="543" y="261"/>
                  </a:lnTo>
                  <a:lnTo>
                    <a:pt x="551" y="253"/>
                  </a:lnTo>
                  <a:lnTo>
                    <a:pt x="563" y="251"/>
                  </a:lnTo>
                  <a:lnTo>
                    <a:pt x="573" y="241"/>
                  </a:lnTo>
                  <a:lnTo>
                    <a:pt x="585" y="239"/>
                  </a:lnTo>
                  <a:lnTo>
                    <a:pt x="594" y="232"/>
                  </a:lnTo>
                  <a:lnTo>
                    <a:pt x="596" y="218"/>
                  </a:lnTo>
                  <a:lnTo>
                    <a:pt x="597" y="206"/>
                  </a:lnTo>
                  <a:lnTo>
                    <a:pt x="609" y="210"/>
                  </a:lnTo>
                  <a:lnTo>
                    <a:pt x="618" y="203"/>
                  </a:lnTo>
                  <a:lnTo>
                    <a:pt x="629" y="201"/>
                  </a:lnTo>
                  <a:lnTo>
                    <a:pt x="637" y="196"/>
                  </a:lnTo>
                  <a:lnTo>
                    <a:pt x="638" y="191"/>
                  </a:lnTo>
                  <a:lnTo>
                    <a:pt x="630" y="181"/>
                  </a:lnTo>
                  <a:lnTo>
                    <a:pt x="617" y="186"/>
                  </a:lnTo>
                  <a:lnTo>
                    <a:pt x="606" y="186"/>
                  </a:lnTo>
                  <a:lnTo>
                    <a:pt x="595" y="180"/>
                  </a:lnTo>
                  <a:lnTo>
                    <a:pt x="585" y="173"/>
                  </a:lnTo>
                  <a:lnTo>
                    <a:pt x="587" y="161"/>
                  </a:lnTo>
                  <a:lnTo>
                    <a:pt x="582" y="144"/>
                  </a:lnTo>
                  <a:lnTo>
                    <a:pt x="583" y="131"/>
                  </a:lnTo>
                  <a:lnTo>
                    <a:pt x="591" y="121"/>
                  </a:lnTo>
                  <a:lnTo>
                    <a:pt x="594" y="110"/>
                  </a:lnTo>
                  <a:lnTo>
                    <a:pt x="592" y="96"/>
                  </a:lnTo>
                  <a:lnTo>
                    <a:pt x="585" y="84"/>
                  </a:lnTo>
                  <a:lnTo>
                    <a:pt x="572" y="83"/>
                  </a:lnTo>
                  <a:lnTo>
                    <a:pt x="563" y="77"/>
                  </a:lnTo>
                  <a:lnTo>
                    <a:pt x="562" y="65"/>
                  </a:lnTo>
                  <a:lnTo>
                    <a:pt x="567" y="65"/>
                  </a:lnTo>
                  <a:lnTo>
                    <a:pt x="579" y="67"/>
                  </a:lnTo>
                  <a:lnTo>
                    <a:pt x="591" y="65"/>
                  </a:lnTo>
                  <a:lnTo>
                    <a:pt x="599" y="76"/>
                  </a:lnTo>
                  <a:lnTo>
                    <a:pt x="610" y="78"/>
                  </a:lnTo>
                  <a:lnTo>
                    <a:pt x="622" y="83"/>
                  </a:lnTo>
                  <a:lnTo>
                    <a:pt x="633" y="86"/>
                  </a:lnTo>
                  <a:lnTo>
                    <a:pt x="644" y="84"/>
                  </a:lnTo>
                  <a:lnTo>
                    <a:pt x="653" y="92"/>
                  </a:lnTo>
                  <a:lnTo>
                    <a:pt x="661" y="100"/>
                  </a:lnTo>
                  <a:lnTo>
                    <a:pt x="674" y="101"/>
                  </a:lnTo>
                  <a:lnTo>
                    <a:pt x="674" y="89"/>
                  </a:lnTo>
                  <a:lnTo>
                    <a:pt x="678" y="78"/>
                  </a:lnTo>
                  <a:lnTo>
                    <a:pt x="689" y="74"/>
                  </a:lnTo>
                  <a:lnTo>
                    <a:pt x="705" y="71"/>
                  </a:lnTo>
                  <a:lnTo>
                    <a:pt x="716" y="70"/>
                  </a:lnTo>
                  <a:lnTo>
                    <a:pt x="727" y="69"/>
                  </a:lnTo>
                  <a:lnTo>
                    <a:pt x="740" y="63"/>
                  </a:lnTo>
                  <a:lnTo>
                    <a:pt x="748" y="55"/>
                  </a:lnTo>
                  <a:lnTo>
                    <a:pt x="759" y="46"/>
                  </a:lnTo>
                  <a:lnTo>
                    <a:pt x="771" y="49"/>
                  </a:lnTo>
                  <a:lnTo>
                    <a:pt x="782" y="45"/>
                  </a:lnTo>
                  <a:lnTo>
                    <a:pt x="790" y="34"/>
                  </a:lnTo>
                  <a:lnTo>
                    <a:pt x="799" y="26"/>
                  </a:lnTo>
                  <a:lnTo>
                    <a:pt x="804" y="15"/>
                  </a:lnTo>
                  <a:lnTo>
                    <a:pt x="796" y="3"/>
                  </a:lnTo>
                  <a:lnTo>
                    <a:pt x="809" y="2"/>
                  </a:lnTo>
                  <a:lnTo>
                    <a:pt x="820" y="2"/>
                  </a:lnTo>
                  <a:lnTo>
                    <a:pt x="833" y="0"/>
                  </a:lnTo>
                  <a:lnTo>
                    <a:pt x="834" y="4"/>
                  </a:lnTo>
                  <a:lnTo>
                    <a:pt x="841" y="13"/>
                  </a:lnTo>
                  <a:lnTo>
                    <a:pt x="838" y="27"/>
                  </a:lnTo>
                  <a:lnTo>
                    <a:pt x="835" y="40"/>
                  </a:lnTo>
                  <a:lnTo>
                    <a:pt x="844" y="47"/>
                  </a:lnTo>
                  <a:lnTo>
                    <a:pt x="854" y="52"/>
                  </a:lnTo>
                  <a:lnTo>
                    <a:pt x="859" y="55"/>
                  </a:lnTo>
                  <a:lnTo>
                    <a:pt x="856" y="67"/>
                  </a:lnTo>
                  <a:lnTo>
                    <a:pt x="863" y="77"/>
                  </a:lnTo>
                  <a:lnTo>
                    <a:pt x="865" y="89"/>
                  </a:lnTo>
                  <a:lnTo>
                    <a:pt x="860" y="99"/>
                  </a:lnTo>
                  <a:lnTo>
                    <a:pt x="849" y="105"/>
                  </a:lnTo>
                  <a:lnTo>
                    <a:pt x="851" y="118"/>
                  </a:lnTo>
                  <a:lnTo>
                    <a:pt x="847" y="130"/>
                  </a:lnTo>
                  <a:lnTo>
                    <a:pt x="843" y="142"/>
                  </a:lnTo>
                  <a:lnTo>
                    <a:pt x="841" y="153"/>
                  </a:lnTo>
                  <a:lnTo>
                    <a:pt x="842" y="166"/>
                  </a:lnTo>
                  <a:lnTo>
                    <a:pt x="846" y="178"/>
                  </a:lnTo>
                  <a:lnTo>
                    <a:pt x="851" y="188"/>
                  </a:lnTo>
                  <a:lnTo>
                    <a:pt x="856" y="199"/>
                  </a:lnTo>
                  <a:lnTo>
                    <a:pt x="856" y="211"/>
                  </a:lnTo>
                  <a:lnTo>
                    <a:pt x="859" y="222"/>
                  </a:lnTo>
                  <a:lnTo>
                    <a:pt x="870" y="230"/>
                  </a:lnTo>
                  <a:lnTo>
                    <a:pt x="877" y="239"/>
                  </a:lnTo>
                  <a:lnTo>
                    <a:pt x="888" y="249"/>
                  </a:lnTo>
                  <a:lnTo>
                    <a:pt x="900" y="252"/>
                  </a:lnTo>
                  <a:lnTo>
                    <a:pt x="902" y="253"/>
                  </a:lnTo>
                  <a:lnTo>
                    <a:pt x="906" y="258"/>
                  </a:lnTo>
                  <a:lnTo>
                    <a:pt x="918" y="254"/>
                  </a:lnTo>
                  <a:lnTo>
                    <a:pt x="930" y="256"/>
                  </a:lnTo>
                  <a:lnTo>
                    <a:pt x="931" y="243"/>
                  </a:lnTo>
                  <a:lnTo>
                    <a:pt x="941" y="235"/>
                  </a:lnTo>
                  <a:lnTo>
                    <a:pt x="952" y="240"/>
                  </a:lnTo>
                  <a:lnTo>
                    <a:pt x="960" y="230"/>
                  </a:lnTo>
                  <a:lnTo>
                    <a:pt x="971" y="229"/>
                  </a:lnTo>
                  <a:lnTo>
                    <a:pt x="983" y="228"/>
                  </a:lnTo>
                  <a:lnTo>
                    <a:pt x="993" y="219"/>
                  </a:lnTo>
                  <a:lnTo>
                    <a:pt x="1000" y="210"/>
                  </a:lnTo>
                  <a:lnTo>
                    <a:pt x="1013" y="207"/>
                  </a:lnTo>
                  <a:lnTo>
                    <a:pt x="1024" y="214"/>
                  </a:lnTo>
                  <a:lnTo>
                    <a:pt x="1035" y="216"/>
                  </a:lnTo>
                  <a:lnTo>
                    <a:pt x="1046" y="214"/>
                  </a:lnTo>
                  <a:lnTo>
                    <a:pt x="1052" y="212"/>
                  </a:lnTo>
                  <a:lnTo>
                    <a:pt x="1062" y="214"/>
                  </a:lnTo>
                  <a:lnTo>
                    <a:pt x="1074" y="217"/>
                  </a:lnTo>
                  <a:lnTo>
                    <a:pt x="1086" y="215"/>
                  </a:lnTo>
                  <a:lnTo>
                    <a:pt x="1083" y="202"/>
                  </a:lnTo>
                  <a:lnTo>
                    <a:pt x="1076" y="193"/>
                  </a:lnTo>
                  <a:lnTo>
                    <a:pt x="1081" y="182"/>
                  </a:lnTo>
                  <a:lnTo>
                    <a:pt x="1093" y="179"/>
                  </a:lnTo>
                  <a:lnTo>
                    <a:pt x="1105" y="180"/>
                  </a:lnTo>
                  <a:lnTo>
                    <a:pt x="1117" y="181"/>
                  </a:lnTo>
                  <a:lnTo>
                    <a:pt x="1128" y="175"/>
                  </a:lnTo>
                  <a:lnTo>
                    <a:pt x="1140" y="171"/>
                  </a:lnTo>
                  <a:lnTo>
                    <a:pt x="1148" y="178"/>
                  </a:lnTo>
                  <a:lnTo>
                    <a:pt x="1154" y="179"/>
                  </a:lnTo>
                  <a:lnTo>
                    <a:pt x="1158" y="187"/>
                  </a:lnTo>
                  <a:lnTo>
                    <a:pt x="1169" y="189"/>
                  </a:lnTo>
                  <a:lnTo>
                    <a:pt x="1179" y="195"/>
                  </a:lnTo>
                  <a:lnTo>
                    <a:pt x="1190" y="197"/>
                  </a:lnTo>
                  <a:lnTo>
                    <a:pt x="1200" y="194"/>
                  </a:lnTo>
                  <a:lnTo>
                    <a:pt x="1211" y="188"/>
                  </a:lnTo>
                  <a:lnTo>
                    <a:pt x="1222" y="190"/>
                  </a:lnTo>
                  <a:lnTo>
                    <a:pt x="1233" y="187"/>
                  </a:lnTo>
                  <a:lnTo>
                    <a:pt x="1237" y="191"/>
                  </a:lnTo>
                  <a:lnTo>
                    <a:pt x="1249" y="194"/>
                  </a:lnTo>
                  <a:lnTo>
                    <a:pt x="1261" y="197"/>
                  </a:lnTo>
                  <a:lnTo>
                    <a:pt x="1270" y="190"/>
                  </a:lnTo>
                  <a:lnTo>
                    <a:pt x="1280" y="184"/>
                  </a:lnTo>
                  <a:lnTo>
                    <a:pt x="1288" y="175"/>
                  </a:lnTo>
                  <a:lnTo>
                    <a:pt x="1290" y="163"/>
                  </a:lnTo>
                  <a:lnTo>
                    <a:pt x="1295" y="152"/>
                  </a:lnTo>
                  <a:lnTo>
                    <a:pt x="1301" y="140"/>
                  </a:lnTo>
                  <a:lnTo>
                    <a:pt x="1304" y="129"/>
                  </a:lnTo>
                  <a:lnTo>
                    <a:pt x="1314" y="116"/>
                  </a:lnTo>
                  <a:lnTo>
                    <a:pt x="1321" y="104"/>
                  </a:lnTo>
                  <a:lnTo>
                    <a:pt x="1326" y="94"/>
                  </a:lnTo>
                  <a:lnTo>
                    <a:pt x="1334" y="85"/>
                  </a:lnTo>
                  <a:lnTo>
                    <a:pt x="1342" y="76"/>
                  </a:lnTo>
                  <a:lnTo>
                    <a:pt x="1346" y="65"/>
                  </a:lnTo>
                  <a:lnTo>
                    <a:pt x="1348" y="54"/>
                  </a:lnTo>
                  <a:lnTo>
                    <a:pt x="1357" y="61"/>
                  </a:lnTo>
                  <a:lnTo>
                    <a:pt x="1367" y="72"/>
                  </a:lnTo>
                  <a:lnTo>
                    <a:pt x="1371" y="87"/>
                  </a:lnTo>
                  <a:lnTo>
                    <a:pt x="1377" y="99"/>
                  </a:lnTo>
                  <a:lnTo>
                    <a:pt x="1377" y="113"/>
                  </a:lnTo>
                  <a:lnTo>
                    <a:pt x="1378" y="125"/>
                  </a:lnTo>
                  <a:lnTo>
                    <a:pt x="1380" y="136"/>
                  </a:lnTo>
                  <a:lnTo>
                    <a:pt x="1385" y="149"/>
                  </a:lnTo>
                  <a:lnTo>
                    <a:pt x="1389" y="159"/>
                  </a:lnTo>
                  <a:lnTo>
                    <a:pt x="1392" y="171"/>
                  </a:lnTo>
                  <a:lnTo>
                    <a:pt x="1397" y="182"/>
                  </a:lnTo>
                  <a:lnTo>
                    <a:pt x="1401" y="193"/>
                  </a:lnTo>
                  <a:lnTo>
                    <a:pt x="1406" y="203"/>
                  </a:lnTo>
                  <a:lnTo>
                    <a:pt x="1410" y="214"/>
                  </a:lnTo>
                  <a:lnTo>
                    <a:pt x="1420" y="221"/>
                  </a:lnTo>
                  <a:lnTo>
                    <a:pt x="1432" y="223"/>
                  </a:lnTo>
                  <a:lnTo>
                    <a:pt x="1443" y="228"/>
                  </a:lnTo>
                  <a:lnTo>
                    <a:pt x="1447" y="240"/>
                  </a:lnTo>
                  <a:lnTo>
                    <a:pt x="1447" y="251"/>
                  </a:lnTo>
                  <a:lnTo>
                    <a:pt x="1438" y="258"/>
                  </a:lnTo>
                  <a:lnTo>
                    <a:pt x="1439" y="270"/>
                  </a:lnTo>
                  <a:lnTo>
                    <a:pt x="1431" y="278"/>
                  </a:lnTo>
                  <a:lnTo>
                    <a:pt x="1422" y="286"/>
                  </a:lnTo>
                  <a:lnTo>
                    <a:pt x="1414" y="294"/>
                  </a:lnTo>
                  <a:lnTo>
                    <a:pt x="1408" y="306"/>
                  </a:lnTo>
                  <a:lnTo>
                    <a:pt x="1400" y="318"/>
                  </a:lnTo>
                  <a:lnTo>
                    <a:pt x="1389" y="325"/>
                  </a:lnTo>
                  <a:lnTo>
                    <a:pt x="1379" y="334"/>
                  </a:lnTo>
                  <a:lnTo>
                    <a:pt x="1369" y="340"/>
                  </a:lnTo>
                  <a:lnTo>
                    <a:pt x="1361" y="353"/>
                  </a:lnTo>
                  <a:lnTo>
                    <a:pt x="1356" y="363"/>
                  </a:lnTo>
                  <a:lnTo>
                    <a:pt x="1348" y="371"/>
                  </a:lnTo>
                  <a:lnTo>
                    <a:pt x="1343" y="382"/>
                  </a:lnTo>
                  <a:lnTo>
                    <a:pt x="1337" y="391"/>
                  </a:lnTo>
                  <a:lnTo>
                    <a:pt x="1325" y="393"/>
                  </a:lnTo>
                  <a:lnTo>
                    <a:pt x="1336" y="392"/>
                  </a:lnTo>
                  <a:lnTo>
                    <a:pt x="1337" y="404"/>
                  </a:lnTo>
                  <a:lnTo>
                    <a:pt x="1327" y="411"/>
                  </a:lnTo>
                  <a:lnTo>
                    <a:pt x="1327" y="411"/>
                  </a:lnTo>
                  <a:lnTo>
                    <a:pt x="1326" y="422"/>
                  </a:lnTo>
                  <a:lnTo>
                    <a:pt x="1329" y="436"/>
                  </a:lnTo>
                  <a:lnTo>
                    <a:pt x="1338" y="429"/>
                  </a:lnTo>
                  <a:lnTo>
                    <a:pt x="1347" y="424"/>
                  </a:lnTo>
                  <a:lnTo>
                    <a:pt x="1357" y="418"/>
                  </a:lnTo>
                  <a:lnTo>
                    <a:pt x="1368" y="410"/>
                  </a:lnTo>
                  <a:lnTo>
                    <a:pt x="1380" y="410"/>
                  </a:lnTo>
                  <a:lnTo>
                    <a:pt x="1391" y="406"/>
                  </a:lnTo>
                  <a:lnTo>
                    <a:pt x="1392" y="418"/>
                  </a:lnTo>
                  <a:lnTo>
                    <a:pt x="1384" y="426"/>
                  </a:lnTo>
                  <a:lnTo>
                    <a:pt x="1375" y="433"/>
                  </a:lnTo>
                  <a:lnTo>
                    <a:pt x="1364" y="434"/>
                  </a:lnTo>
                  <a:lnTo>
                    <a:pt x="1375" y="434"/>
                  </a:lnTo>
                  <a:lnTo>
                    <a:pt x="1384" y="426"/>
                  </a:lnTo>
                  <a:lnTo>
                    <a:pt x="1394" y="431"/>
                  </a:lnTo>
                  <a:lnTo>
                    <a:pt x="1398" y="442"/>
                  </a:lnTo>
                  <a:lnTo>
                    <a:pt x="1402" y="453"/>
                  </a:lnTo>
                  <a:lnTo>
                    <a:pt x="1410" y="461"/>
                  </a:lnTo>
                  <a:lnTo>
                    <a:pt x="1419" y="467"/>
                  </a:lnTo>
                  <a:lnTo>
                    <a:pt x="1427" y="458"/>
                  </a:lnTo>
                  <a:lnTo>
                    <a:pt x="1430" y="470"/>
                  </a:lnTo>
                  <a:lnTo>
                    <a:pt x="1431" y="458"/>
                  </a:lnTo>
                  <a:lnTo>
                    <a:pt x="1441" y="454"/>
                  </a:lnTo>
                  <a:lnTo>
                    <a:pt x="1446" y="465"/>
                  </a:lnTo>
                  <a:lnTo>
                    <a:pt x="1452" y="475"/>
                  </a:lnTo>
                  <a:lnTo>
                    <a:pt x="1451" y="463"/>
                  </a:lnTo>
                  <a:lnTo>
                    <a:pt x="1462" y="461"/>
                  </a:lnTo>
                  <a:lnTo>
                    <a:pt x="1470" y="452"/>
                  </a:lnTo>
                  <a:lnTo>
                    <a:pt x="1479" y="459"/>
                  </a:lnTo>
                  <a:lnTo>
                    <a:pt x="1478" y="471"/>
                  </a:lnTo>
                  <a:lnTo>
                    <a:pt x="1488" y="463"/>
                  </a:lnTo>
                  <a:lnTo>
                    <a:pt x="1495" y="456"/>
                  </a:lnTo>
                  <a:lnTo>
                    <a:pt x="1499" y="445"/>
                  </a:lnTo>
                  <a:lnTo>
                    <a:pt x="1507" y="438"/>
                  </a:lnTo>
                  <a:lnTo>
                    <a:pt x="1505" y="450"/>
                  </a:lnTo>
                  <a:lnTo>
                    <a:pt x="1512" y="441"/>
                  </a:lnTo>
                  <a:lnTo>
                    <a:pt x="1519" y="431"/>
                  </a:lnTo>
                  <a:lnTo>
                    <a:pt x="1532" y="435"/>
                  </a:lnTo>
                  <a:lnTo>
                    <a:pt x="1542" y="432"/>
                  </a:lnTo>
                  <a:lnTo>
                    <a:pt x="1531" y="432"/>
                  </a:lnTo>
                  <a:lnTo>
                    <a:pt x="1533" y="420"/>
                  </a:lnTo>
                  <a:lnTo>
                    <a:pt x="1543" y="416"/>
                  </a:lnTo>
                  <a:lnTo>
                    <a:pt x="1543" y="403"/>
                  </a:lnTo>
                  <a:lnTo>
                    <a:pt x="1552" y="396"/>
                  </a:lnTo>
                  <a:lnTo>
                    <a:pt x="1554" y="384"/>
                  </a:lnTo>
                  <a:lnTo>
                    <a:pt x="1564" y="389"/>
                  </a:lnTo>
                  <a:lnTo>
                    <a:pt x="1571" y="380"/>
                  </a:lnTo>
                  <a:lnTo>
                    <a:pt x="1579" y="372"/>
                  </a:lnTo>
                  <a:lnTo>
                    <a:pt x="1584" y="382"/>
                  </a:lnTo>
                  <a:lnTo>
                    <a:pt x="1594" y="386"/>
                  </a:lnTo>
                  <a:lnTo>
                    <a:pt x="1597" y="398"/>
                  </a:lnTo>
                  <a:lnTo>
                    <a:pt x="1598" y="385"/>
                  </a:lnTo>
                  <a:lnTo>
                    <a:pt x="1603" y="375"/>
                  </a:lnTo>
                  <a:lnTo>
                    <a:pt x="1612" y="383"/>
                  </a:lnTo>
                  <a:lnTo>
                    <a:pt x="1622" y="389"/>
                  </a:lnTo>
                  <a:lnTo>
                    <a:pt x="1632" y="384"/>
                  </a:lnTo>
                  <a:lnTo>
                    <a:pt x="1635" y="395"/>
                  </a:lnTo>
                  <a:lnTo>
                    <a:pt x="1646" y="392"/>
                  </a:lnTo>
                  <a:lnTo>
                    <a:pt x="1650" y="403"/>
                  </a:lnTo>
                  <a:lnTo>
                    <a:pt x="1661" y="406"/>
                  </a:lnTo>
                  <a:lnTo>
                    <a:pt x="1668" y="398"/>
                  </a:lnTo>
                  <a:lnTo>
                    <a:pt x="1671" y="409"/>
                  </a:lnTo>
                  <a:lnTo>
                    <a:pt x="1673" y="418"/>
                  </a:lnTo>
                  <a:lnTo>
                    <a:pt x="1680" y="409"/>
                  </a:lnTo>
                  <a:lnTo>
                    <a:pt x="1687" y="418"/>
                  </a:lnTo>
                  <a:lnTo>
                    <a:pt x="1697" y="413"/>
                  </a:lnTo>
                  <a:lnTo>
                    <a:pt x="1700" y="424"/>
                  </a:lnTo>
                  <a:lnTo>
                    <a:pt x="1711" y="427"/>
                  </a:lnTo>
                  <a:lnTo>
                    <a:pt x="1722" y="422"/>
                  </a:lnTo>
                  <a:lnTo>
                    <a:pt x="1718" y="432"/>
                  </a:lnTo>
                  <a:lnTo>
                    <a:pt x="1719" y="445"/>
                  </a:lnTo>
                  <a:lnTo>
                    <a:pt x="1727" y="437"/>
                  </a:lnTo>
                  <a:lnTo>
                    <a:pt x="1737" y="430"/>
                  </a:lnTo>
                  <a:lnTo>
                    <a:pt x="1743" y="440"/>
                  </a:lnTo>
                  <a:lnTo>
                    <a:pt x="1749" y="429"/>
                  </a:lnTo>
                  <a:lnTo>
                    <a:pt x="1746" y="441"/>
                  </a:lnTo>
                  <a:lnTo>
                    <a:pt x="1755" y="449"/>
                  </a:lnTo>
                  <a:lnTo>
                    <a:pt x="1765" y="455"/>
                  </a:lnTo>
                  <a:lnTo>
                    <a:pt x="1771" y="464"/>
                  </a:lnTo>
                  <a:lnTo>
                    <a:pt x="1766" y="474"/>
                  </a:lnTo>
                  <a:lnTo>
                    <a:pt x="1758" y="483"/>
                  </a:lnTo>
                  <a:lnTo>
                    <a:pt x="1769" y="480"/>
                  </a:lnTo>
                  <a:lnTo>
                    <a:pt x="1779" y="484"/>
                  </a:lnTo>
                  <a:lnTo>
                    <a:pt x="1770" y="490"/>
                  </a:lnTo>
                  <a:lnTo>
                    <a:pt x="1766" y="502"/>
                  </a:lnTo>
                  <a:lnTo>
                    <a:pt x="1764" y="513"/>
                  </a:lnTo>
                  <a:lnTo>
                    <a:pt x="1760" y="525"/>
                  </a:lnTo>
                  <a:lnTo>
                    <a:pt x="1761" y="538"/>
                  </a:lnTo>
                  <a:lnTo>
                    <a:pt x="1756" y="548"/>
                  </a:lnTo>
                  <a:lnTo>
                    <a:pt x="1765" y="537"/>
                  </a:lnTo>
                  <a:lnTo>
                    <a:pt x="1774" y="530"/>
                  </a:lnTo>
                  <a:lnTo>
                    <a:pt x="1777" y="518"/>
                  </a:lnTo>
                  <a:lnTo>
                    <a:pt x="1780" y="505"/>
                  </a:lnTo>
                  <a:lnTo>
                    <a:pt x="1788" y="497"/>
                  </a:lnTo>
                  <a:lnTo>
                    <a:pt x="1798" y="492"/>
                  </a:lnTo>
                  <a:lnTo>
                    <a:pt x="1796" y="504"/>
                  </a:lnTo>
                  <a:lnTo>
                    <a:pt x="1787" y="512"/>
                  </a:lnTo>
                  <a:lnTo>
                    <a:pt x="1797" y="518"/>
                  </a:lnTo>
                  <a:lnTo>
                    <a:pt x="1802" y="506"/>
                  </a:lnTo>
                  <a:lnTo>
                    <a:pt x="1813" y="501"/>
                  </a:lnTo>
                  <a:lnTo>
                    <a:pt x="1824" y="499"/>
                  </a:lnTo>
                  <a:lnTo>
                    <a:pt x="1835" y="502"/>
                  </a:lnTo>
                  <a:lnTo>
                    <a:pt x="1833" y="491"/>
                  </a:lnTo>
                  <a:lnTo>
                    <a:pt x="1844" y="489"/>
                  </a:lnTo>
                  <a:lnTo>
                    <a:pt x="1855" y="492"/>
                  </a:lnTo>
                  <a:lnTo>
                    <a:pt x="1867" y="498"/>
                  </a:lnTo>
                  <a:lnTo>
                    <a:pt x="1877" y="502"/>
                  </a:lnTo>
                  <a:lnTo>
                    <a:pt x="1888" y="509"/>
                  </a:lnTo>
                  <a:lnTo>
                    <a:pt x="1898" y="514"/>
                  </a:lnTo>
                  <a:lnTo>
                    <a:pt x="1908" y="518"/>
                  </a:lnTo>
                  <a:lnTo>
                    <a:pt x="1917" y="510"/>
                  </a:lnTo>
                  <a:lnTo>
                    <a:pt x="1929" y="512"/>
                  </a:lnTo>
                  <a:lnTo>
                    <a:pt x="1933" y="515"/>
                  </a:lnTo>
                  <a:lnTo>
                    <a:pt x="1943" y="521"/>
                  </a:lnTo>
                  <a:lnTo>
                    <a:pt x="1956" y="524"/>
                  </a:lnTo>
                  <a:lnTo>
                    <a:pt x="1963" y="526"/>
                  </a:lnTo>
                  <a:lnTo>
                    <a:pt x="1975" y="523"/>
                  </a:lnTo>
                  <a:lnTo>
                    <a:pt x="1987" y="522"/>
                  </a:lnTo>
                  <a:lnTo>
                    <a:pt x="2000" y="520"/>
                  </a:lnTo>
                  <a:lnTo>
                    <a:pt x="2011" y="518"/>
                  </a:lnTo>
                  <a:lnTo>
                    <a:pt x="2023" y="518"/>
                  </a:lnTo>
                  <a:lnTo>
                    <a:pt x="2034" y="520"/>
                  </a:lnTo>
                  <a:lnTo>
                    <a:pt x="2047" y="522"/>
                  </a:lnTo>
                  <a:lnTo>
                    <a:pt x="2057" y="529"/>
                  </a:lnTo>
                  <a:lnTo>
                    <a:pt x="2068" y="535"/>
                  </a:lnTo>
                  <a:lnTo>
                    <a:pt x="2078" y="541"/>
                  </a:lnTo>
                  <a:lnTo>
                    <a:pt x="2088" y="545"/>
                  </a:lnTo>
                  <a:lnTo>
                    <a:pt x="2097" y="555"/>
                  </a:lnTo>
                  <a:lnTo>
                    <a:pt x="2106" y="560"/>
                  </a:lnTo>
                  <a:lnTo>
                    <a:pt x="2116" y="569"/>
                  </a:lnTo>
                  <a:lnTo>
                    <a:pt x="2126" y="574"/>
                  </a:lnTo>
                  <a:lnTo>
                    <a:pt x="2137" y="581"/>
                  </a:lnTo>
                  <a:lnTo>
                    <a:pt x="2144" y="590"/>
                  </a:lnTo>
                  <a:lnTo>
                    <a:pt x="2153" y="600"/>
                  </a:lnTo>
                  <a:lnTo>
                    <a:pt x="2162" y="610"/>
                  </a:lnTo>
                  <a:lnTo>
                    <a:pt x="2171" y="618"/>
                  </a:lnTo>
                  <a:lnTo>
                    <a:pt x="2180" y="627"/>
                  </a:lnTo>
                  <a:lnTo>
                    <a:pt x="2189" y="635"/>
                  </a:lnTo>
                  <a:lnTo>
                    <a:pt x="2200" y="638"/>
                  </a:lnTo>
                  <a:lnTo>
                    <a:pt x="2208" y="648"/>
                  </a:lnTo>
                  <a:lnTo>
                    <a:pt x="2218" y="654"/>
                  </a:lnTo>
                  <a:lnTo>
                    <a:pt x="2230" y="655"/>
                  </a:lnTo>
                  <a:lnTo>
                    <a:pt x="2238" y="663"/>
                  </a:lnTo>
                  <a:lnTo>
                    <a:pt x="2252" y="664"/>
                  </a:lnTo>
                  <a:lnTo>
                    <a:pt x="2265" y="666"/>
                  </a:lnTo>
                  <a:lnTo>
                    <a:pt x="2276" y="664"/>
                  </a:lnTo>
                  <a:lnTo>
                    <a:pt x="2289" y="663"/>
                  </a:lnTo>
                  <a:lnTo>
                    <a:pt x="2300" y="665"/>
                  </a:lnTo>
                  <a:lnTo>
                    <a:pt x="2314" y="669"/>
                  </a:lnTo>
                  <a:lnTo>
                    <a:pt x="2321" y="681"/>
                  </a:lnTo>
                  <a:lnTo>
                    <a:pt x="2327" y="692"/>
                  </a:lnTo>
                  <a:lnTo>
                    <a:pt x="2331" y="703"/>
                  </a:lnTo>
                  <a:lnTo>
                    <a:pt x="2333" y="715"/>
                  </a:lnTo>
                  <a:lnTo>
                    <a:pt x="2336" y="727"/>
                  </a:lnTo>
                  <a:lnTo>
                    <a:pt x="2340" y="738"/>
                  </a:lnTo>
                  <a:lnTo>
                    <a:pt x="2344" y="749"/>
                  </a:lnTo>
                  <a:lnTo>
                    <a:pt x="2345" y="754"/>
                  </a:lnTo>
                  <a:lnTo>
                    <a:pt x="2346" y="767"/>
                  </a:lnTo>
                  <a:lnTo>
                    <a:pt x="2349" y="779"/>
                  </a:lnTo>
                  <a:lnTo>
                    <a:pt x="2353" y="790"/>
                  </a:lnTo>
                  <a:lnTo>
                    <a:pt x="2355" y="801"/>
                  </a:lnTo>
                  <a:lnTo>
                    <a:pt x="2354" y="817"/>
                  </a:lnTo>
                  <a:lnTo>
                    <a:pt x="2352" y="823"/>
                  </a:lnTo>
                  <a:lnTo>
                    <a:pt x="2353" y="835"/>
                  </a:lnTo>
                  <a:lnTo>
                    <a:pt x="2354" y="847"/>
                  </a:lnTo>
                  <a:lnTo>
                    <a:pt x="2350" y="859"/>
                  </a:lnTo>
                  <a:lnTo>
                    <a:pt x="2347" y="871"/>
                  </a:lnTo>
                  <a:lnTo>
                    <a:pt x="2344" y="884"/>
                  </a:lnTo>
                  <a:lnTo>
                    <a:pt x="2339" y="896"/>
                  </a:lnTo>
                  <a:lnTo>
                    <a:pt x="2335" y="907"/>
                  </a:lnTo>
                  <a:lnTo>
                    <a:pt x="2334" y="911"/>
                  </a:lnTo>
                  <a:lnTo>
                    <a:pt x="2328" y="922"/>
                  </a:lnTo>
                  <a:lnTo>
                    <a:pt x="2323" y="933"/>
                  </a:lnTo>
                  <a:lnTo>
                    <a:pt x="2314" y="942"/>
                  </a:lnTo>
                  <a:lnTo>
                    <a:pt x="2308" y="952"/>
                  </a:lnTo>
                  <a:lnTo>
                    <a:pt x="2300" y="961"/>
                  </a:lnTo>
                  <a:lnTo>
                    <a:pt x="2291" y="970"/>
                  </a:lnTo>
                  <a:lnTo>
                    <a:pt x="2284" y="980"/>
                  </a:lnTo>
                  <a:lnTo>
                    <a:pt x="2275" y="991"/>
                  </a:lnTo>
                  <a:lnTo>
                    <a:pt x="2265" y="1000"/>
                  </a:lnTo>
                  <a:lnTo>
                    <a:pt x="2260" y="1013"/>
                  </a:lnTo>
                  <a:lnTo>
                    <a:pt x="2258" y="1015"/>
                  </a:lnTo>
                  <a:lnTo>
                    <a:pt x="2246" y="1019"/>
                  </a:lnTo>
                  <a:lnTo>
                    <a:pt x="2236" y="1026"/>
                  </a:lnTo>
                  <a:lnTo>
                    <a:pt x="2226" y="1036"/>
                  </a:lnTo>
                  <a:lnTo>
                    <a:pt x="2216" y="1032"/>
                  </a:lnTo>
                  <a:lnTo>
                    <a:pt x="2220" y="1044"/>
                  </a:lnTo>
                  <a:lnTo>
                    <a:pt x="2214" y="1056"/>
                  </a:lnTo>
                  <a:lnTo>
                    <a:pt x="2207" y="1065"/>
                  </a:lnTo>
                  <a:lnTo>
                    <a:pt x="2201" y="1075"/>
                  </a:lnTo>
                  <a:lnTo>
                    <a:pt x="2204" y="1063"/>
                  </a:lnTo>
                  <a:lnTo>
                    <a:pt x="2198" y="1073"/>
                  </a:lnTo>
                  <a:lnTo>
                    <a:pt x="2193" y="1081"/>
                  </a:lnTo>
                  <a:lnTo>
                    <a:pt x="2193" y="1093"/>
                  </a:lnTo>
                  <a:lnTo>
                    <a:pt x="2186" y="1109"/>
                  </a:lnTo>
                  <a:lnTo>
                    <a:pt x="2181" y="1120"/>
                  </a:lnTo>
                  <a:lnTo>
                    <a:pt x="2174" y="1130"/>
                  </a:lnTo>
                  <a:lnTo>
                    <a:pt x="2167" y="1140"/>
                  </a:lnTo>
                  <a:lnTo>
                    <a:pt x="2160" y="1151"/>
                  </a:lnTo>
                  <a:lnTo>
                    <a:pt x="2153" y="1161"/>
                  </a:lnTo>
                  <a:lnTo>
                    <a:pt x="2143" y="1174"/>
                  </a:lnTo>
                  <a:lnTo>
                    <a:pt x="2133" y="1179"/>
                  </a:lnTo>
                  <a:lnTo>
                    <a:pt x="2134" y="1167"/>
                  </a:lnTo>
                  <a:lnTo>
                    <a:pt x="2126" y="1159"/>
                  </a:lnTo>
                  <a:lnTo>
                    <a:pt x="2116" y="1165"/>
                  </a:lnTo>
                  <a:lnTo>
                    <a:pt x="2116" y="1177"/>
                  </a:lnTo>
                  <a:lnTo>
                    <a:pt x="2127" y="1174"/>
                  </a:lnTo>
                  <a:lnTo>
                    <a:pt x="2118" y="1183"/>
                  </a:lnTo>
                  <a:lnTo>
                    <a:pt x="2109" y="1190"/>
                  </a:lnTo>
                  <a:lnTo>
                    <a:pt x="2105" y="1202"/>
                  </a:lnTo>
                  <a:lnTo>
                    <a:pt x="2106" y="1214"/>
                  </a:lnTo>
                  <a:lnTo>
                    <a:pt x="2102" y="1228"/>
                  </a:lnTo>
                  <a:lnTo>
                    <a:pt x="2098" y="1238"/>
                  </a:lnTo>
                  <a:lnTo>
                    <a:pt x="2107" y="1245"/>
                  </a:lnTo>
                  <a:lnTo>
                    <a:pt x="2103" y="1257"/>
                  </a:lnTo>
                  <a:lnTo>
                    <a:pt x="2102" y="1270"/>
                  </a:lnTo>
                  <a:lnTo>
                    <a:pt x="2099" y="1284"/>
                  </a:lnTo>
                  <a:lnTo>
                    <a:pt x="2099" y="1296"/>
                  </a:lnTo>
                  <a:lnTo>
                    <a:pt x="2102" y="1308"/>
                  </a:lnTo>
                  <a:lnTo>
                    <a:pt x="2102" y="1320"/>
                  </a:lnTo>
                  <a:lnTo>
                    <a:pt x="2103" y="1335"/>
                  </a:lnTo>
                  <a:lnTo>
                    <a:pt x="2105" y="1347"/>
                  </a:lnTo>
                  <a:lnTo>
                    <a:pt x="2109" y="1358"/>
                  </a:lnTo>
                  <a:lnTo>
                    <a:pt x="2108" y="1371"/>
                  </a:lnTo>
                  <a:lnTo>
                    <a:pt x="2105" y="1383"/>
                  </a:lnTo>
                  <a:lnTo>
                    <a:pt x="2101" y="1394"/>
                  </a:lnTo>
                  <a:lnTo>
                    <a:pt x="2097" y="1410"/>
                  </a:lnTo>
                  <a:lnTo>
                    <a:pt x="2095" y="1422"/>
                  </a:lnTo>
                  <a:lnTo>
                    <a:pt x="2096" y="1433"/>
                  </a:lnTo>
                  <a:lnTo>
                    <a:pt x="2092" y="1445"/>
                  </a:lnTo>
                  <a:lnTo>
                    <a:pt x="2089" y="1459"/>
                  </a:lnTo>
                  <a:lnTo>
                    <a:pt x="2091" y="1470"/>
                  </a:lnTo>
                  <a:lnTo>
                    <a:pt x="2093" y="1484"/>
                  </a:lnTo>
                  <a:lnTo>
                    <a:pt x="2087" y="1495"/>
                  </a:lnTo>
                  <a:lnTo>
                    <a:pt x="2078" y="1502"/>
                  </a:lnTo>
                  <a:lnTo>
                    <a:pt x="2070" y="1511"/>
                  </a:lnTo>
                  <a:lnTo>
                    <a:pt x="2064" y="1524"/>
                  </a:lnTo>
                  <a:lnTo>
                    <a:pt x="2063" y="1529"/>
                  </a:lnTo>
                  <a:lnTo>
                    <a:pt x="2059" y="1543"/>
                  </a:lnTo>
                  <a:lnTo>
                    <a:pt x="2057" y="1558"/>
                  </a:lnTo>
                  <a:lnTo>
                    <a:pt x="2058" y="1572"/>
                  </a:lnTo>
                  <a:lnTo>
                    <a:pt x="2060" y="1586"/>
                  </a:lnTo>
                  <a:lnTo>
                    <a:pt x="2060" y="1599"/>
                  </a:lnTo>
                  <a:lnTo>
                    <a:pt x="2056" y="1610"/>
                  </a:lnTo>
                  <a:lnTo>
                    <a:pt x="2047" y="1619"/>
                  </a:lnTo>
                  <a:lnTo>
                    <a:pt x="2039" y="1628"/>
                  </a:lnTo>
                  <a:lnTo>
                    <a:pt x="2034" y="1639"/>
                  </a:lnTo>
                  <a:lnTo>
                    <a:pt x="2031" y="1651"/>
                  </a:lnTo>
                  <a:lnTo>
                    <a:pt x="2024" y="1661"/>
                  </a:lnTo>
                  <a:lnTo>
                    <a:pt x="2021" y="1675"/>
                  </a:lnTo>
                  <a:lnTo>
                    <a:pt x="2014" y="1684"/>
                  </a:lnTo>
                  <a:lnTo>
                    <a:pt x="2007" y="1694"/>
                  </a:lnTo>
                  <a:lnTo>
                    <a:pt x="1997" y="1698"/>
                  </a:lnTo>
                  <a:lnTo>
                    <a:pt x="1994" y="1709"/>
                  </a:lnTo>
                  <a:lnTo>
                    <a:pt x="1987" y="1719"/>
                  </a:lnTo>
                  <a:lnTo>
                    <a:pt x="1985" y="1727"/>
                  </a:lnTo>
                  <a:lnTo>
                    <a:pt x="1979" y="1739"/>
                  </a:lnTo>
                  <a:lnTo>
                    <a:pt x="1981" y="1752"/>
                  </a:lnTo>
                  <a:lnTo>
                    <a:pt x="1983" y="1766"/>
                  </a:lnTo>
                  <a:lnTo>
                    <a:pt x="1977" y="1779"/>
                  </a:lnTo>
                  <a:lnTo>
                    <a:pt x="1963" y="1786"/>
                  </a:lnTo>
                  <a:lnTo>
                    <a:pt x="1952" y="1789"/>
                  </a:lnTo>
                  <a:lnTo>
                    <a:pt x="1939" y="1796"/>
                  </a:lnTo>
                  <a:lnTo>
                    <a:pt x="1931" y="1805"/>
                  </a:lnTo>
                  <a:lnTo>
                    <a:pt x="1923" y="1813"/>
                  </a:lnTo>
                  <a:lnTo>
                    <a:pt x="1926" y="1826"/>
                  </a:lnTo>
                  <a:lnTo>
                    <a:pt x="1920" y="1837"/>
                  </a:lnTo>
                  <a:lnTo>
                    <a:pt x="1908" y="1838"/>
                  </a:lnTo>
                  <a:lnTo>
                    <a:pt x="1894" y="1838"/>
                  </a:lnTo>
                  <a:lnTo>
                    <a:pt x="1881" y="1838"/>
                  </a:lnTo>
                  <a:lnTo>
                    <a:pt x="1870" y="1840"/>
                  </a:lnTo>
                  <a:lnTo>
                    <a:pt x="1859" y="1841"/>
                  </a:lnTo>
                  <a:lnTo>
                    <a:pt x="1858" y="1829"/>
                  </a:lnTo>
                  <a:lnTo>
                    <a:pt x="1848" y="1824"/>
                  </a:lnTo>
                  <a:lnTo>
                    <a:pt x="1852" y="1835"/>
                  </a:lnTo>
                  <a:lnTo>
                    <a:pt x="1841" y="1841"/>
                  </a:lnTo>
                  <a:lnTo>
                    <a:pt x="1830" y="1845"/>
                  </a:lnTo>
                  <a:lnTo>
                    <a:pt x="1817" y="1846"/>
                  </a:lnTo>
                  <a:lnTo>
                    <a:pt x="1806" y="1848"/>
                  </a:lnTo>
                  <a:lnTo>
                    <a:pt x="1817" y="1846"/>
                  </a:lnTo>
                  <a:lnTo>
                    <a:pt x="1828" y="1846"/>
                  </a:lnTo>
                  <a:lnTo>
                    <a:pt x="1818" y="1839"/>
                  </a:lnTo>
                  <a:lnTo>
                    <a:pt x="1807" y="1837"/>
                  </a:lnTo>
                  <a:lnTo>
                    <a:pt x="1796" y="1842"/>
                  </a:lnTo>
                  <a:lnTo>
                    <a:pt x="1785" y="1843"/>
                  </a:lnTo>
                  <a:lnTo>
                    <a:pt x="1774" y="1843"/>
                  </a:lnTo>
                  <a:lnTo>
                    <a:pt x="1764" y="1845"/>
                  </a:lnTo>
                  <a:lnTo>
                    <a:pt x="1760" y="1857"/>
                  </a:lnTo>
                  <a:lnTo>
                    <a:pt x="1770" y="1861"/>
                  </a:lnTo>
                  <a:lnTo>
                    <a:pt x="1760" y="1865"/>
                  </a:lnTo>
                  <a:lnTo>
                    <a:pt x="1758" y="1867"/>
                  </a:lnTo>
                  <a:lnTo>
                    <a:pt x="1747" y="1865"/>
                  </a:lnTo>
                  <a:lnTo>
                    <a:pt x="1738" y="1871"/>
                  </a:lnTo>
                  <a:lnTo>
                    <a:pt x="1729" y="1878"/>
                  </a:lnTo>
                  <a:lnTo>
                    <a:pt x="1720" y="1884"/>
                  </a:lnTo>
                  <a:lnTo>
                    <a:pt x="1718" y="1897"/>
                  </a:lnTo>
                  <a:lnTo>
                    <a:pt x="1707" y="1896"/>
                  </a:lnTo>
                  <a:lnTo>
                    <a:pt x="1696" y="1894"/>
                  </a:lnTo>
                  <a:lnTo>
                    <a:pt x="1685" y="1894"/>
                  </a:lnTo>
                  <a:lnTo>
                    <a:pt x="1674" y="1899"/>
                  </a:lnTo>
                  <a:lnTo>
                    <a:pt x="1669" y="1910"/>
                  </a:lnTo>
                  <a:lnTo>
                    <a:pt x="1660" y="1903"/>
                  </a:lnTo>
                  <a:lnTo>
                    <a:pt x="1652" y="1912"/>
                  </a:lnTo>
                  <a:lnTo>
                    <a:pt x="1636" y="1922"/>
                  </a:lnTo>
                  <a:lnTo>
                    <a:pt x="1625" y="1929"/>
                  </a:lnTo>
                  <a:lnTo>
                    <a:pt x="1619" y="1939"/>
                  </a:lnTo>
                  <a:lnTo>
                    <a:pt x="1610" y="1946"/>
                  </a:lnTo>
                  <a:lnTo>
                    <a:pt x="1599" y="1954"/>
                  </a:lnTo>
                  <a:lnTo>
                    <a:pt x="1589" y="1958"/>
                  </a:lnTo>
                  <a:lnTo>
                    <a:pt x="1580" y="1965"/>
                  </a:lnTo>
                  <a:lnTo>
                    <a:pt x="1570" y="1971"/>
                  </a:lnTo>
                  <a:lnTo>
                    <a:pt x="1562" y="1979"/>
                  </a:lnTo>
                  <a:lnTo>
                    <a:pt x="1560" y="1991"/>
                  </a:lnTo>
                  <a:lnTo>
                    <a:pt x="1559" y="1994"/>
                  </a:lnTo>
                  <a:lnTo>
                    <a:pt x="1550" y="2007"/>
                  </a:lnTo>
                  <a:lnTo>
                    <a:pt x="1554" y="1996"/>
                  </a:lnTo>
                  <a:lnTo>
                    <a:pt x="1543" y="2001"/>
                  </a:lnTo>
                  <a:lnTo>
                    <a:pt x="1532" y="2001"/>
                  </a:lnTo>
                  <a:lnTo>
                    <a:pt x="1525" y="2010"/>
                  </a:lnTo>
                  <a:lnTo>
                    <a:pt x="1533" y="2018"/>
                  </a:lnTo>
                  <a:lnTo>
                    <a:pt x="1530" y="2033"/>
                  </a:lnTo>
                  <a:lnTo>
                    <a:pt x="1526" y="2044"/>
                  </a:lnTo>
                  <a:lnTo>
                    <a:pt x="1525" y="2045"/>
                  </a:lnTo>
                  <a:lnTo>
                    <a:pt x="1526" y="2058"/>
                  </a:lnTo>
                  <a:lnTo>
                    <a:pt x="1516" y="2061"/>
                  </a:lnTo>
                  <a:lnTo>
                    <a:pt x="1523" y="2072"/>
                  </a:lnTo>
                  <a:lnTo>
                    <a:pt x="1527" y="2061"/>
                  </a:lnTo>
                  <a:lnTo>
                    <a:pt x="1526" y="2075"/>
                  </a:lnTo>
                  <a:lnTo>
                    <a:pt x="1521" y="2086"/>
                  </a:lnTo>
                  <a:lnTo>
                    <a:pt x="1521" y="2099"/>
                  </a:lnTo>
                  <a:lnTo>
                    <a:pt x="1524" y="2110"/>
                  </a:lnTo>
                  <a:lnTo>
                    <a:pt x="1525" y="2122"/>
                  </a:lnTo>
                  <a:lnTo>
                    <a:pt x="1524" y="2134"/>
                  </a:lnTo>
                  <a:lnTo>
                    <a:pt x="1526" y="2146"/>
                  </a:lnTo>
                  <a:lnTo>
                    <a:pt x="1527" y="2157"/>
                  </a:lnTo>
                  <a:lnTo>
                    <a:pt x="1524" y="2169"/>
                  </a:lnTo>
                  <a:lnTo>
                    <a:pt x="1524" y="2181"/>
                  </a:lnTo>
                  <a:lnTo>
                    <a:pt x="1523" y="2193"/>
                  </a:lnTo>
                  <a:lnTo>
                    <a:pt x="1519" y="2206"/>
                  </a:lnTo>
                  <a:lnTo>
                    <a:pt x="1515" y="2219"/>
                  </a:lnTo>
                  <a:lnTo>
                    <a:pt x="1504" y="2231"/>
                  </a:lnTo>
                  <a:lnTo>
                    <a:pt x="1485" y="2246"/>
                  </a:lnTo>
                  <a:lnTo>
                    <a:pt x="1476" y="2255"/>
                  </a:lnTo>
                  <a:lnTo>
                    <a:pt x="1469" y="2264"/>
                  </a:lnTo>
                  <a:lnTo>
                    <a:pt x="1459" y="2276"/>
                  </a:lnTo>
                  <a:lnTo>
                    <a:pt x="1451" y="2288"/>
                  </a:lnTo>
                  <a:lnTo>
                    <a:pt x="1445" y="2299"/>
                  </a:lnTo>
                  <a:lnTo>
                    <a:pt x="1437" y="2317"/>
                  </a:lnTo>
                  <a:lnTo>
                    <a:pt x="1429" y="2339"/>
                  </a:lnTo>
                  <a:lnTo>
                    <a:pt x="1424" y="2352"/>
                  </a:lnTo>
                  <a:lnTo>
                    <a:pt x="1419" y="2364"/>
                  </a:lnTo>
                  <a:lnTo>
                    <a:pt x="1405" y="2387"/>
                  </a:lnTo>
                  <a:lnTo>
                    <a:pt x="1396" y="2402"/>
                  </a:lnTo>
                  <a:lnTo>
                    <a:pt x="1388" y="2412"/>
                  </a:lnTo>
                  <a:lnTo>
                    <a:pt x="1378" y="2422"/>
                  </a:lnTo>
                  <a:lnTo>
                    <a:pt x="1368" y="2434"/>
                  </a:lnTo>
                  <a:lnTo>
                    <a:pt x="1357" y="2443"/>
                  </a:lnTo>
                  <a:lnTo>
                    <a:pt x="1347" y="2451"/>
                  </a:lnTo>
                  <a:lnTo>
                    <a:pt x="1336" y="2458"/>
                  </a:lnTo>
                  <a:lnTo>
                    <a:pt x="1325" y="2466"/>
                  </a:lnTo>
                  <a:lnTo>
                    <a:pt x="1317" y="2476"/>
                  </a:lnTo>
                  <a:lnTo>
                    <a:pt x="1320" y="2464"/>
                  </a:lnTo>
                  <a:lnTo>
                    <a:pt x="1329" y="2457"/>
                  </a:lnTo>
                  <a:lnTo>
                    <a:pt x="1339" y="2451"/>
                  </a:lnTo>
                  <a:lnTo>
                    <a:pt x="1347" y="2442"/>
                  </a:lnTo>
                  <a:lnTo>
                    <a:pt x="1354" y="2432"/>
                  </a:lnTo>
                  <a:lnTo>
                    <a:pt x="1365" y="2430"/>
                  </a:lnTo>
                  <a:lnTo>
                    <a:pt x="1371" y="2417"/>
                  </a:lnTo>
                  <a:lnTo>
                    <a:pt x="1370" y="2404"/>
                  </a:lnTo>
                  <a:lnTo>
                    <a:pt x="1382" y="2398"/>
                  </a:lnTo>
                  <a:lnTo>
                    <a:pt x="1388" y="2388"/>
                  </a:lnTo>
                  <a:lnTo>
                    <a:pt x="1397" y="2381"/>
                  </a:lnTo>
                  <a:lnTo>
                    <a:pt x="1400" y="2368"/>
                  </a:lnTo>
                  <a:lnTo>
                    <a:pt x="1399" y="2355"/>
                  </a:lnTo>
                  <a:lnTo>
                    <a:pt x="1409" y="2349"/>
                  </a:lnTo>
                  <a:lnTo>
                    <a:pt x="1405" y="2338"/>
                  </a:lnTo>
                  <a:lnTo>
                    <a:pt x="1396" y="2346"/>
                  </a:lnTo>
                  <a:lnTo>
                    <a:pt x="1385" y="2349"/>
                  </a:lnTo>
                  <a:lnTo>
                    <a:pt x="1376" y="2342"/>
                  </a:lnTo>
                  <a:lnTo>
                    <a:pt x="1366" y="2338"/>
                  </a:lnTo>
                  <a:lnTo>
                    <a:pt x="1365" y="2326"/>
                  </a:lnTo>
                  <a:lnTo>
                    <a:pt x="1361" y="2341"/>
                  </a:lnTo>
                  <a:lnTo>
                    <a:pt x="1369" y="2350"/>
                  </a:lnTo>
                  <a:lnTo>
                    <a:pt x="1364" y="2362"/>
                  </a:lnTo>
                  <a:lnTo>
                    <a:pt x="1364" y="2378"/>
                  </a:lnTo>
                  <a:lnTo>
                    <a:pt x="1357" y="2387"/>
                  </a:lnTo>
                  <a:lnTo>
                    <a:pt x="1352" y="2397"/>
                  </a:lnTo>
                  <a:lnTo>
                    <a:pt x="1343" y="2407"/>
                  </a:lnTo>
                  <a:lnTo>
                    <a:pt x="1335" y="2415"/>
                  </a:lnTo>
                  <a:lnTo>
                    <a:pt x="1324" y="2420"/>
                  </a:lnTo>
                  <a:lnTo>
                    <a:pt x="1321" y="2431"/>
                  </a:lnTo>
                  <a:lnTo>
                    <a:pt x="1319" y="2445"/>
                  </a:lnTo>
                  <a:lnTo>
                    <a:pt x="1308" y="2448"/>
                  </a:lnTo>
                  <a:lnTo>
                    <a:pt x="1313" y="2461"/>
                  </a:lnTo>
                  <a:lnTo>
                    <a:pt x="1305" y="2470"/>
                  </a:lnTo>
                  <a:lnTo>
                    <a:pt x="1316" y="2470"/>
                  </a:lnTo>
                  <a:lnTo>
                    <a:pt x="1312" y="2480"/>
                  </a:lnTo>
                  <a:lnTo>
                    <a:pt x="1305" y="2489"/>
                  </a:lnTo>
                  <a:lnTo>
                    <a:pt x="1298" y="2502"/>
                  </a:lnTo>
                  <a:lnTo>
                    <a:pt x="1294" y="2516"/>
                  </a:lnTo>
                  <a:lnTo>
                    <a:pt x="1284" y="2545"/>
                  </a:lnTo>
                  <a:lnTo>
                    <a:pt x="1274" y="2559"/>
                  </a:lnTo>
                  <a:lnTo>
                    <a:pt x="1265" y="2568"/>
                  </a:lnTo>
                  <a:lnTo>
                    <a:pt x="1255" y="2578"/>
                  </a:lnTo>
                  <a:lnTo>
                    <a:pt x="1246" y="2586"/>
                  </a:lnTo>
                  <a:lnTo>
                    <a:pt x="1239" y="2592"/>
                  </a:lnTo>
                  <a:lnTo>
                    <a:pt x="1229" y="2585"/>
                  </a:lnTo>
                  <a:lnTo>
                    <a:pt x="1231" y="2567"/>
                  </a:lnTo>
                  <a:lnTo>
                    <a:pt x="1229" y="2555"/>
                  </a:lnTo>
                  <a:lnTo>
                    <a:pt x="1230" y="2547"/>
                  </a:lnTo>
                  <a:lnTo>
                    <a:pt x="1240" y="2538"/>
                  </a:lnTo>
                  <a:lnTo>
                    <a:pt x="1249" y="2523"/>
                  </a:lnTo>
                  <a:lnTo>
                    <a:pt x="1247" y="2512"/>
                  </a:lnTo>
                  <a:lnTo>
                    <a:pt x="1236" y="2507"/>
                  </a:lnTo>
                  <a:lnTo>
                    <a:pt x="1227" y="2499"/>
                  </a:lnTo>
                  <a:lnTo>
                    <a:pt x="1222" y="2489"/>
                  </a:lnTo>
                  <a:lnTo>
                    <a:pt x="1218" y="2478"/>
                  </a:lnTo>
                  <a:lnTo>
                    <a:pt x="1210" y="2469"/>
                  </a:lnTo>
                  <a:lnTo>
                    <a:pt x="1202" y="2460"/>
                  </a:lnTo>
                  <a:lnTo>
                    <a:pt x="1192" y="2457"/>
                  </a:lnTo>
                  <a:lnTo>
                    <a:pt x="1178" y="2447"/>
                  </a:lnTo>
                  <a:lnTo>
                    <a:pt x="1173" y="2443"/>
                  </a:lnTo>
                  <a:lnTo>
                    <a:pt x="1169" y="2431"/>
                  </a:lnTo>
                  <a:lnTo>
                    <a:pt x="1158" y="2427"/>
                  </a:lnTo>
                  <a:lnTo>
                    <a:pt x="1147" y="2424"/>
                  </a:lnTo>
                  <a:lnTo>
                    <a:pt x="1139" y="2416"/>
                  </a:lnTo>
                  <a:lnTo>
                    <a:pt x="1127" y="2414"/>
                  </a:lnTo>
                  <a:lnTo>
                    <a:pt x="1120" y="2404"/>
                  </a:lnTo>
                  <a:lnTo>
                    <a:pt x="1114" y="2393"/>
                  </a:lnTo>
                  <a:lnTo>
                    <a:pt x="1105" y="2385"/>
                  </a:lnTo>
                  <a:lnTo>
                    <a:pt x="1095" y="2396"/>
                  </a:lnTo>
                  <a:lnTo>
                    <a:pt x="1084" y="2402"/>
                  </a:lnTo>
                  <a:lnTo>
                    <a:pt x="1080" y="2400"/>
                  </a:lnTo>
                  <a:lnTo>
                    <a:pt x="1080" y="2391"/>
                  </a:lnTo>
                  <a:lnTo>
                    <a:pt x="1077" y="2379"/>
                  </a:lnTo>
                  <a:lnTo>
                    <a:pt x="1070" y="2369"/>
                  </a:lnTo>
                  <a:lnTo>
                    <a:pt x="1061" y="2362"/>
                  </a:lnTo>
                  <a:lnTo>
                    <a:pt x="1054" y="2353"/>
                  </a:lnTo>
                  <a:lnTo>
                    <a:pt x="1045" y="2346"/>
                  </a:lnTo>
                  <a:lnTo>
                    <a:pt x="1037" y="2337"/>
                  </a:lnTo>
                  <a:lnTo>
                    <a:pt x="1025" y="2331"/>
                  </a:lnTo>
                  <a:lnTo>
                    <a:pt x="1013" y="2335"/>
                  </a:lnTo>
                  <a:lnTo>
                    <a:pt x="1003" y="2345"/>
                  </a:lnTo>
                  <a:lnTo>
                    <a:pt x="992" y="2343"/>
                  </a:lnTo>
                  <a:lnTo>
                    <a:pt x="983" y="2337"/>
                  </a:lnTo>
                  <a:lnTo>
                    <a:pt x="989" y="2336"/>
                  </a:lnTo>
                  <a:lnTo>
                    <a:pt x="996" y="2327"/>
                  </a:lnTo>
                  <a:lnTo>
                    <a:pt x="1001" y="2316"/>
                  </a:lnTo>
                  <a:lnTo>
                    <a:pt x="1011" y="2309"/>
                  </a:lnTo>
                  <a:lnTo>
                    <a:pt x="1020" y="2300"/>
                  </a:lnTo>
                  <a:lnTo>
                    <a:pt x="1030" y="2289"/>
                  </a:lnTo>
                  <a:lnTo>
                    <a:pt x="1037" y="2280"/>
                  </a:lnTo>
                  <a:lnTo>
                    <a:pt x="1042" y="2269"/>
                  </a:lnTo>
                  <a:lnTo>
                    <a:pt x="1050" y="2261"/>
                  </a:lnTo>
                  <a:lnTo>
                    <a:pt x="1058" y="2251"/>
                  </a:lnTo>
                  <a:lnTo>
                    <a:pt x="1063" y="2240"/>
                  </a:lnTo>
                  <a:lnTo>
                    <a:pt x="1072" y="2233"/>
                  </a:lnTo>
                  <a:lnTo>
                    <a:pt x="1080" y="2220"/>
                  </a:lnTo>
                  <a:lnTo>
                    <a:pt x="1088" y="2210"/>
                  </a:lnTo>
                  <a:lnTo>
                    <a:pt x="1100" y="2210"/>
                  </a:lnTo>
                  <a:lnTo>
                    <a:pt x="1101" y="2198"/>
                  </a:lnTo>
                  <a:lnTo>
                    <a:pt x="1110" y="2192"/>
                  </a:lnTo>
                  <a:lnTo>
                    <a:pt x="1118" y="2183"/>
                  </a:lnTo>
                  <a:lnTo>
                    <a:pt x="1128" y="2176"/>
                  </a:lnTo>
                  <a:lnTo>
                    <a:pt x="1139" y="2175"/>
                  </a:lnTo>
                  <a:lnTo>
                    <a:pt x="1146" y="2166"/>
                  </a:lnTo>
                  <a:lnTo>
                    <a:pt x="1152" y="2153"/>
                  </a:lnTo>
                  <a:lnTo>
                    <a:pt x="1163" y="2154"/>
                  </a:lnTo>
                  <a:lnTo>
                    <a:pt x="1173" y="2149"/>
                  </a:lnTo>
                  <a:lnTo>
                    <a:pt x="1184" y="2146"/>
                  </a:lnTo>
                  <a:lnTo>
                    <a:pt x="1189" y="2135"/>
                  </a:lnTo>
                  <a:lnTo>
                    <a:pt x="1200" y="2131"/>
                  </a:lnTo>
                  <a:lnTo>
                    <a:pt x="1209" y="2125"/>
                  </a:lnTo>
                  <a:lnTo>
                    <a:pt x="1211" y="2127"/>
                  </a:lnTo>
                  <a:lnTo>
                    <a:pt x="1215" y="2120"/>
                  </a:lnTo>
                  <a:lnTo>
                    <a:pt x="1220" y="2110"/>
                  </a:lnTo>
                  <a:lnTo>
                    <a:pt x="1218" y="2099"/>
                  </a:lnTo>
                  <a:lnTo>
                    <a:pt x="1217" y="2087"/>
                  </a:lnTo>
                  <a:lnTo>
                    <a:pt x="1221" y="2076"/>
                  </a:lnTo>
                  <a:lnTo>
                    <a:pt x="1225" y="2065"/>
                  </a:lnTo>
                  <a:lnTo>
                    <a:pt x="1222" y="2061"/>
                  </a:lnTo>
                  <a:lnTo>
                    <a:pt x="1217" y="2051"/>
                  </a:lnTo>
                  <a:lnTo>
                    <a:pt x="1211" y="2040"/>
                  </a:lnTo>
                  <a:lnTo>
                    <a:pt x="1209" y="2029"/>
                  </a:lnTo>
                  <a:lnTo>
                    <a:pt x="1202" y="2020"/>
                  </a:lnTo>
                  <a:lnTo>
                    <a:pt x="1193" y="2013"/>
                  </a:lnTo>
                  <a:lnTo>
                    <a:pt x="1182" y="2017"/>
                  </a:lnTo>
                  <a:lnTo>
                    <a:pt x="1174" y="2026"/>
                  </a:lnTo>
                  <a:lnTo>
                    <a:pt x="1165" y="2019"/>
                  </a:lnTo>
                  <a:lnTo>
                    <a:pt x="1164" y="2011"/>
                  </a:lnTo>
                  <a:lnTo>
                    <a:pt x="1169" y="2000"/>
                  </a:lnTo>
                  <a:lnTo>
                    <a:pt x="1174" y="1989"/>
                  </a:lnTo>
                  <a:lnTo>
                    <a:pt x="1175" y="1971"/>
                  </a:lnTo>
                  <a:lnTo>
                    <a:pt x="1181" y="1955"/>
                  </a:lnTo>
                  <a:lnTo>
                    <a:pt x="1181" y="1952"/>
                  </a:lnTo>
                  <a:lnTo>
                    <a:pt x="1184" y="1937"/>
                  </a:lnTo>
                  <a:lnTo>
                    <a:pt x="1181" y="1926"/>
                  </a:lnTo>
                  <a:lnTo>
                    <a:pt x="1183" y="1914"/>
                  </a:lnTo>
                  <a:lnTo>
                    <a:pt x="1176" y="1905"/>
                  </a:lnTo>
                  <a:lnTo>
                    <a:pt x="1166" y="1899"/>
                  </a:lnTo>
                  <a:lnTo>
                    <a:pt x="1155" y="1900"/>
                  </a:lnTo>
                  <a:lnTo>
                    <a:pt x="1145" y="1907"/>
                  </a:lnTo>
                  <a:lnTo>
                    <a:pt x="1134" y="1907"/>
                  </a:lnTo>
                  <a:lnTo>
                    <a:pt x="1122" y="1907"/>
                  </a:lnTo>
                  <a:lnTo>
                    <a:pt x="1114" y="1898"/>
                  </a:lnTo>
                  <a:lnTo>
                    <a:pt x="1112" y="1886"/>
                  </a:lnTo>
                  <a:lnTo>
                    <a:pt x="1108" y="1883"/>
                  </a:lnTo>
                  <a:lnTo>
                    <a:pt x="1109" y="1870"/>
                  </a:lnTo>
                  <a:lnTo>
                    <a:pt x="1109" y="1859"/>
                  </a:lnTo>
                  <a:lnTo>
                    <a:pt x="1103" y="1848"/>
                  </a:lnTo>
                  <a:lnTo>
                    <a:pt x="1101" y="1835"/>
                  </a:lnTo>
                  <a:lnTo>
                    <a:pt x="1104" y="1823"/>
                  </a:lnTo>
                  <a:lnTo>
                    <a:pt x="1098" y="1812"/>
                  </a:lnTo>
                  <a:lnTo>
                    <a:pt x="1096" y="1800"/>
                  </a:lnTo>
                  <a:lnTo>
                    <a:pt x="1087" y="1793"/>
                  </a:lnTo>
                  <a:lnTo>
                    <a:pt x="1075" y="1794"/>
                  </a:lnTo>
                  <a:lnTo>
                    <a:pt x="1065" y="1790"/>
                  </a:lnTo>
                  <a:lnTo>
                    <a:pt x="1057" y="1781"/>
                  </a:lnTo>
                  <a:lnTo>
                    <a:pt x="1047" y="1787"/>
                  </a:lnTo>
                  <a:lnTo>
                    <a:pt x="1037" y="1792"/>
                  </a:lnTo>
                  <a:lnTo>
                    <a:pt x="1033" y="1792"/>
                  </a:lnTo>
                  <a:lnTo>
                    <a:pt x="1021" y="1791"/>
                  </a:lnTo>
                  <a:lnTo>
                    <a:pt x="1009" y="1790"/>
                  </a:lnTo>
                  <a:lnTo>
                    <a:pt x="998" y="1789"/>
                  </a:lnTo>
                  <a:lnTo>
                    <a:pt x="986" y="1786"/>
                  </a:lnTo>
                  <a:lnTo>
                    <a:pt x="976" y="1782"/>
                  </a:lnTo>
                  <a:lnTo>
                    <a:pt x="965" y="1782"/>
                  </a:lnTo>
                  <a:lnTo>
                    <a:pt x="961" y="1780"/>
                  </a:lnTo>
                  <a:lnTo>
                    <a:pt x="961" y="1775"/>
                  </a:lnTo>
                  <a:lnTo>
                    <a:pt x="962" y="1764"/>
                  </a:lnTo>
                  <a:lnTo>
                    <a:pt x="966" y="1753"/>
                  </a:lnTo>
                  <a:lnTo>
                    <a:pt x="963" y="1741"/>
                  </a:lnTo>
                  <a:lnTo>
                    <a:pt x="969" y="1730"/>
                  </a:lnTo>
                  <a:lnTo>
                    <a:pt x="969" y="1718"/>
                  </a:lnTo>
                  <a:lnTo>
                    <a:pt x="971" y="1706"/>
                  </a:lnTo>
                  <a:lnTo>
                    <a:pt x="968" y="1695"/>
                  </a:lnTo>
                  <a:lnTo>
                    <a:pt x="961" y="1685"/>
                  </a:lnTo>
                  <a:lnTo>
                    <a:pt x="959" y="1674"/>
                  </a:lnTo>
                  <a:lnTo>
                    <a:pt x="955" y="1663"/>
                  </a:lnTo>
                  <a:lnTo>
                    <a:pt x="951" y="1651"/>
                  </a:lnTo>
                  <a:lnTo>
                    <a:pt x="959" y="1644"/>
                  </a:lnTo>
                  <a:lnTo>
                    <a:pt x="961" y="1633"/>
                  </a:lnTo>
                  <a:lnTo>
                    <a:pt x="952" y="1624"/>
                  </a:lnTo>
                  <a:lnTo>
                    <a:pt x="978" y="1575"/>
                  </a:lnTo>
                  <a:lnTo>
                    <a:pt x="975" y="1564"/>
                  </a:lnTo>
                  <a:lnTo>
                    <a:pt x="985" y="1530"/>
                  </a:lnTo>
                  <a:lnTo>
                    <a:pt x="990" y="1520"/>
                  </a:lnTo>
                  <a:lnTo>
                    <a:pt x="984" y="1508"/>
                  </a:lnTo>
                  <a:lnTo>
                    <a:pt x="978" y="1491"/>
                  </a:lnTo>
                  <a:lnTo>
                    <a:pt x="976" y="1478"/>
                  </a:lnTo>
                  <a:lnTo>
                    <a:pt x="966" y="1471"/>
                  </a:lnTo>
                  <a:lnTo>
                    <a:pt x="953" y="1468"/>
                  </a:lnTo>
                  <a:lnTo>
                    <a:pt x="944" y="1462"/>
                  </a:lnTo>
                  <a:lnTo>
                    <a:pt x="937" y="1453"/>
                  </a:lnTo>
                  <a:lnTo>
                    <a:pt x="934" y="1439"/>
                  </a:lnTo>
                  <a:lnTo>
                    <a:pt x="932" y="1427"/>
                  </a:lnTo>
                  <a:lnTo>
                    <a:pt x="934" y="1415"/>
                  </a:lnTo>
                  <a:lnTo>
                    <a:pt x="940" y="1406"/>
                  </a:lnTo>
                  <a:lnTo>
                    <a:pt x="932" y="1396"/>
                  </a:lnTo>
                  <a:lnTo>
                    <a:pt x="911" y="1395"/>
                  </a:lnTo>
                  <a:lnTo>
                    <a:pt x="884" y="1393"/>
                  </a:lnTo>
                  <a:lnTo>
                    <a:pt x="870" y="1393"/>
                  </a:lnTo>
                  <a:lnTo>
                    <a:pt x="845" y="1392"/>
                  </a:lnTo>
                  <a:lnTo>
                    <a:pt x="830" y="1392"/>
                  </a:lnTo>
                  <a:lnTo>
                    <a:pt x="828" y="1368"/>
                  </a:lnTo>
                  <a:lnTo>
                    <a:pt x="826" y="1340"/>
                  </a:lnTo>
                  <a:lnTo>
                    <a:pt x="806" y="1315"/>
                  </a:lnTo>
                  <a:lnTo>
                    <a:pt x="817" y="1315"/>
                  </a:lnTo>
                  <a:lnTo>
                    <a:pt x="814" y="1296"/>
                  </a:lnTo>
                  <a:lnTo>
                    <a:pt x="817" y="1285"/>
                  </a:lnTo>
                  <a:lnTo>
                    <a:pt x="818" y="1273"/>
                  </a:lnTo>
                  <a:lnTo>
                    <a:pt x="813" y="1262"/>
                  </a:lnTo>
                  <a:lnTo>
                    <a:pt x="813" y="1249"/>
                  </a:lnTo>
                  <a:lnTo>
                    <a:pt x="813" y="1236"/>
                  </a:lnTo>
                  <a:lnTo>
                    <a:pt x="805" y="1228"/>
                  </a:lnTo>
                  <a:lnTo>
                    <a:pt x="796" y="1223"/>
                  </a:lnTo>
                  <a:lnTo>
                    <a:pt x="786" y="1218"/>
                  </a:lnTo>
                  <a:lnTo>
                    <a:pt x="777" y="1210"/>
                  </a:lnTo>
                  <a:lnTo>
                    <a:pt x="766" y="1211"/>
                  </a:lnTo>
                  <a:lnTo>
                    <a:pt x="755" y="1211"/>
                  </a:lnTo>
                  <a:lnTo>
                    <a:pt x="747" y="1212"/>
                  </a:lnTo>
                  <a:lnTo>
                    <a:pt x="744" y="1211"/>
                  </a:lnTo>
                  <a:lnTo>
                    <a:pt x="733" y="1213"/>
                  </a:lnTo>
                  <a:lnTo>
                    <a:pt x="725" y="1205"/>
                  </a:lnTo>
                  <a:lnTo>
                    <a:pt x="716" y="1196"/>
                  </a:lnTo>
                  <a:lnTo>
                    <a:pt x="709" y="1186"/>
                  </a:lnTo>
                  <a:lnTo>
                    <a:pt x="698" y="1187"/>
                  </a:lnTo>
                  <a:lnTo>
                    <a:pt x="687" y="1182"/>
                  </a:lnTo>
                  <a:lnTo>
                    <a:pt x="677" y="1177"/>
                  </a:lnTo>
                  <a:lnTo>
                    <a:pt x="667" y="1172"/>
                  </a:lnTo>
                  <a:lnTo>
                    <a:pt x="658" y="1163"/>
                  </a:lnTo>
                  <a:lnTo>
                    <a:pt x="648" y="1156"/>
                  </a:lnTo>
                  <a:lnTo>
                    <a:pt x="636" y="1156"/>
                  </a:lnTo>
                  <a:lnTo>
                    <a:pt x="627" y="1148"/>
                  </a:lnTo>
                  <a:lnTo>
                    <a:pt x="617" y="1142"/>
                  </a:lnTo>
                  <a:lnTo>
                    <a:pt x="606" y="1146"/>
                  </a:lnTo>
                  <a:lnTo>
                    <a:pt x="593" y="1146"/>
                  </a:lnTo>
                  <a:lnTo>
                    <a:pt x="582" y="1144"/>
                  </a:lnTo>
                  <a:lnTo>
                    <a:pt x="572" y="1138"/>
                  </a:lnTo>
                  <a:lnTo>
                    <a:pt x="567" y="1127"/>
                  </a:lnTo>
                  <a:lnTo>
                    <a:pt x="559" y="1119"/>
                  </a:lnTo>
                  <a:lnTo>
                    <a:pt x="549" y="1114"/>
                  </a:lnTo>
                  <a:lnTo>
                    <a:pt x="539" y="1108"/>
                  </a:lnTo>
                  <a:lnTo>
                    <a:pt x="536" y="1096"/>
                  </a:lnTo>
                  <a:lnTo>
                    <a:pt x="529" y="1087"/>
                  </a:lnTo>
                  <a:lnTo>
                    <a:pt x="521" y="1079"/>
                  </a:lnTo>
                  <a:lnTo>
                    <a:pt x="518" y="1068"/>
                  </a:lnTo>
                  <a:lnTo>
                    <a:pt x="517" y="1055"/>
                  </a:lnTo>
                  <a:lnTo>
                    <a:pt x="520" y="1044"/>
                  </a:lnTo>
                  <a:lnTo>
                    <a:pt x="516" y="1032"/>
                  </a:lnTo>
                  <a:lnTo>
                    <a:pt x="514" y="1019"/>
                  </a:lnTo>
                  <a:lnTo>
                    <a:pt x="516" y="1007"/>
                  </a:lnTo>
                  <a:lnTo>
                    <a:pt x="517" y="1005"/>
                  </a:lnTo>
                  <a:lnTo>
                    <a:pt x="522" y="994"/>
                  </a:lnTo>
                  <a:lnTo>
                    <a:pt x="520" y="982"/>
                  </a:lnTo>
                  <a:lnTo>
                    <a:pt x="519" y="967"/>
                  </a:lnTo>
                  <a:lnTo>
                    <a:pt x="508" y="968"/>
                  </a:lnTo>
                  <a:lnTo>
                    <a:pt x="498" y="965"/>
                  </a:lnTo>
                  <a:lnTo>
                    <a:pt x="487" y="966"/>
                  </a:lnTo>
                  <a:lnTo>
                    <a:pt x="476" y="967"/>
                  </a:lnTo>
                  <a:lnTo>
                    <a:pt x="465" y="970"/>
                  </a:lnTo>
                  <a:lnTo>
                    <a:pt x="453" y="974"/>
                  </a:lnTo>
                  <a:lnTo>
                    <a:pt x="442" y="975"/>
                  </a:lnTo>
                  <a:lnTo>
                    <a:pt x="433" y="983"/>
                  </a:lnTo>
                  <a:lnTo>
                    <a:pt x="424" y="991"/>
                  </a:lnTo>
                  <a:lnTo>
                    <a:pt x="416" y="999"/>
                  </a:lnTo>
                  <a:lnTo>
                    <a:pt x="405" y="1002"/>
                  </a:lnTo>
                  <a:lnTo>
                    <a:pt x="394" y="1006"/>
                  </a:lnTo>
                  <a:lnTo>
                    <a:pt x="385" y="1014"/>
                  </a:lnTo>
                  <a:lnTo>
                    <a:pt x="378" y="1024"/>
                  </a:lnTo>
                  <a:lnTo>
                    <a:pt x="366" y="1025"/>
                  </a:lnTo>
                  <a:lnTo>
                    <a:pt x="355" y="1027"/>
                  </a:lnTo>
                  <a:lnTo>
                    <a:pt x="348" y="1036"/>
                  </a:lnTo>
                  <a:lnTo>
                    <a:pt x="342" y="1046"/>
                  </a:lnTo>
                  <a:lnTo>
                    <a:pt x="331" y="1049"/>
                  </a:lnTo>
                  <a:lnTo>
                    <a:pt x="315" y="1056"/>
                  </a:lnTo>
                  <a:lnTo>
                    <a:pt x="307" y="1048"/>
                  </a:lnTo>
                  <a:lnTo>
                    <a:pt x="295" y="1045"/>
                  </a:lnTo>
                  <a:lnTo>
                    <a:pt x="285" y="1044"/>
                  </a:lnTo>
                  <a:lnTo>
                    <a:pt x="274" y="1043"/>
                  </a:lnTo>
                  <a:lnTo>
                    <a:pt x="265" y="1044"/>
                  </a:lnTo>
                  <a:close/>
                  <a:moveTo>
                    <a:pt x="1386" y="354"/>
                  </a:moveTo>
                  <a:lnTo>
                    <a:pt x="1383" y="341"/>
                  </a:lnTo>
                  <a:lnTo>
                    <a:pt x="1395" y="339"/>
                  </a:lnTo>
                  <a:lnTo>
                    <a:pt x="1395" y="350"/>
                  </a:lnTo>
                  <a:lnTo>
                    <a:pt x="1386" y="354"/>
                  </a:lnTo>
                  <a:close/>
                  <a:moveTo>
                    <a:pt x="1418" y="350"/>
                  </a:moveTo>
                  <a:lnTo>
                    <a:pt x="1421" y="362"/>
                  </a:lnTo>
                  <a:lnTo>
                    <a:pt x="1414" y="371"/>
                  </a:lnTo>
                  <a:lnTo>
                    <a:pt x="1403" y="372"/>
                  </a:lnTo>
                  <a:lnTo>
                    <a:pt x="1400" y="360"/>
                  </a:lnTo>
                  <a:lnTo>
                    <a:pt x="1406" y="350"/>
                  </a:lnTo>
                  <a:lnTo>
                    <a:pt x="1417" y="350"/>
                  </a:lnTo>
                  <a:lnTo>
                    <a:pt x="1418" y="350"/>
                  </a:lnTo>
                  <a:close/>
                  <a:moveTo>
                    <a:pt x="1451" y="454"/>
                  </a:moveTo>
                  <a:lnTo>
                    <a:pt x="1441" y="449"/>
                  </a:lnTo>
                  <a:lnTo>
                    <a:pt x="1430" y="449"/>
                  </a:lnTo>
                  <a:lnTo>
                    <a:pt x="1427" y="438"/>
                  </a:lnTo>
                  <a:lnTo>
                    <a:pt x="1425" y="450"/>
                  </a:lnTo>
                  <a:lnTo>
                    <a:pt x="1414" y="449"/>
                  </a:lnTo>
                  <a:lnTo>
                    <a:pt x="1407" y="439"/>
                  </a:lnTo>
                  <a:lnTo>
                    <a:pt x="1410" y="428"/>
                  </a:lnTo>
                  <a:lnTo>
                    <a:pt x="1419" y="421"/>
                  </a:lnTo>
                  <a:lnTo>
                    <a:pt x="1412" y="412"/>
                  </a:lnTo>
                  <a:lnTo>
                    <a:pt x="1416" y="402"/>
                  </a:lnTo>
                  <a:lnTo>
                    <a:pt x="1426" y="396"/>
                  </a:lnTo>
                  <a:lnTo>
                    <a:pt x="1437" y="396"/>
                  </a:lnTo>
                  <a:lnTo>
                    <a:pt x="1448" y="400"/>
                  </a:lnTo>
                  <a:lnTo>
                    <a:pt x="1437" y="395"/>
                  </a:lnTo>
                  <a:lnTo>
                    <a:pt x="1433" y="385"/>
                  </a:lnTo>
                  <a:lnTo>
                    <a:pt x="1427" y="375"/>
                  </a:lnTo>
                  <a:lnTo>
                    <a:pt x="1422" y="364"/>
                  </a:lnTo>
                  <a:lnTo>
                    <a:pt x="1419" y="352"/>
                  </a:lnTo>
                  <a:lnTo>
                    <a:pt x="1429" y="345"/>
                  </a:lnTo>
                  <a:lnTo>
                    <a:pt x="1440" y="347"/>
                  </a:lnTo>
                  <a:lnTo>
                    <a:pt x="1452" y="350"/>
                  </a:lnTo>
                  <a:lnTo>
                    <a:pt x="1463" y="353"/>
                  </a:lnTo>
                  <a:lnTo>
                    <a:pt x="1474" y="352"/>
                  </a:lnTo>
                  <a:lnTo>
                    <a:pt x="1485" y="347"/>
                  </a:lnTo>
                  <a:lnTo>
                    <a:pt x="1497" y="347"/>
                  </a:lnTo>
                  <a:lnTo>
                    <a:pt x="1508" y="351"/>
                  </a:lnTo>
                  <a:lnTo>
                    <a:pt x="1518" y="352"/>
                  </a:lnTo>
                  <a:lnTo>
                    <a:pt x="1530" y="353"/>
                  </a:lnTo>
                  <a:lnTo>
                    <a:pt x="1540" y="358"/>
                  </a:lnTo>
                  <a:lnTo>
                    <a:pt x="1535" y="369"/>
                  </a:lnTo>
                  <a:lnTo>
                    <a:pt x="1532" y="380"/>
                  </a:lnTo>
                  <a:lnTo>
                    <a:pt x="1521" y="380"/>
                  </a:lnTo>
                  <a:lnTo>
                    <a:pt x="1530" y="385"/>
                  </a:lnTo>
                  <a:lnTo>
                    <a:pt x="1528" y="397"/>
                  </a:lnTo>
                  <a:lnTo>
                    <a:pt x="1522" y="407"/>
                  </a:lnTo>
                  <a:lnTo>
                    <a:pt x="1512" y="414"/>
                  </a:lnTo>
                  <a:lnTo>
                    <a:pt x="1512" y="427"/>
                  </a:lnTo>
                  <a:lnTo>
                    <a:pt x="1503" y="420"/>
                  </a:lnTo>
                  <a:lnTo>
                    <a:pt x="1511" y="430"/>
                  </a:lnTo>
                  <a:lnTo>
                    <a:pt x="1501" y="435"/>
                  </a:lnTo>
                  <a:lnTo>
                    <a:pt x="1492" y="428"/>
                  </a:lnTo>
                  <a:lnTo>
                    <a:pt x="1485" y="419"/>
                  </a:lnTo>
                  <a:lnTo>
                    <a:pt x="1490" y="429"/>
                  </a:lnTo>
                  <a:lnTo>
                    <a:pt x="1491" y="441"/>
                  </a:lnTo>
                  <a:lnTo>
                    <a:pt x="1481" y="435"/>
                  </a:lnTo>
                  <a:lnTo>
                    <a:pt x="1469" y="433"/>
                  </a:lnTo>
                  <a:lnTo>
                    <a:pt x="1469" y="445"/>
                  </a:lnTo>
                  <a:lnTo>
                    <a:pt x="1458" y="450"/>
                  </a:lnTo>
                  <a:lnTo>
                    <a:pt x="1457" y="439"/>
                  </a:lnTo>
                  <a:lnTo>
                    <a:pt x="1457" y="451"/>
                  </a:lnTo>
                  <a:lnTo>
                    <a:pt x="1451" y="454"/>
                  </a:lnTo>
                  <a:close/>
                  <a:moveTo>
                    <a:pt x="1457" y="346"/>
                  </a:moveTo>
                  <a:lnTo>
                    <a:pt x="1459" y="335"/>
                  </a:lnTo>
                  <a:lnTo>
                    <a:pt x="1470" y="332"/>
                  </a:lnTo>
                  <a:lnTo>
                    <a:pt x="1481" y="337"/>
                  </a:lnTo>
                  <a:lnTo>
                    <a:pt x="1472" y="345"/>
                  </a:lnTo>
                  <a:lnTo>
                    <a:pt x="1461" y="346"/>
                  </a:lnTo>
                  <a:lnTo>
                    <a:pt x="1457" y="346"/>
                  </a:lnTo>
                  <a:close/>
                  <a:moveTo>
                    <a:pt x="1442" y="340"/>
                  </a:moveTo>
                  <a:lnTo>
                    <a:pt x="1431" y="334"/>
                  </a:lnTo>
                  <a:lnTo>
                    <a:pt x="1420" y="334"/>
                  </a:lnTo>
                  <a:lnTo>
                    <a:pt x="1417" y="323"/>
                  </a:lnTo>
                  <a:lnTo>
                    <a:pt x="1429" y="323"/>
                  </a:lnTo>
                  <a:lnTo>
                    <a:pt x="1439" y="317"/>
                  </a:lnTo>
                  <a:lnTo>
                    <a:pt x="1451" y="315"/>
                  </a:lnTo>
                  <a:lnTo>
                    <a:pt x="1463" y="315"/>
                  </a:lnTo>
                  <a:lnTo>
                    <a:pt x="1458" y="325"/>
                  </a:lnTo>
                  <a:lnTo>
                    <a:pt x="1450" y="335"/>
                  </a:lnTo>
                  <a:lnTo>
                    <a:pt x="1442" y="340"/>
                  </a:lnTo>
                  <a:close/>
                  <a:moveTo>
                    <a:pt x="1437" y="297"/>
                  </a:moveTo>
                  <a:lnTo>
                    <a:pt x="1434" y="309"/>
                  </a:lnTo>
                  <a:lnTo>
                    <a:pt x="1424" y="315"/>
                  </a:lnTo>
                  <a:lnTo>
                    <a:pt x="1424" y="302"/>
                  </a:lnTo>
                  <a:lnTo>
                    <a:pt x="1434" y="298"/>
                  </a:lnTo>
                  <a:lnTo>
                    <a:pt x="1437" y="297"/>
                  </a:lnTo>
                  <a:close/>
                  <a:moveTo>
                    <a:pt x="1439" y="279"/>
                  </a:moveTo>
                  <a:lnTo>
                    <a:pt x="1432" y="289"/>
                  </a:lnTo>
                  <a:lnTo>
                    <a:pt x="1439" y="279"/>
                  </a:lnTo>
                  <a:close/>
                  <a:moveTo>
                    <a:pt x="1434" y="279"/>
                  </a:moveTo>
                  <a:lnTo>
                    <a:pt x="1443" y="269"/>
                  </a:lnTo>
                  <a:lnTo>
                    <a:pt x="1436" y="279"/>
                  </a:lnTo>
                  <a:lnTo>
                    <a:pt x="1434" y="279"/>
                  </a:lnTo>
                  <a:close/>
                  <a:moveTo>
                    <a:pt x="1408" y="380"/>
                  </a:moveTo>
                  <a:lnTo>
                    <a:pt x="1411" y="392"/>
                  </a:lnTo>
                  <a:lnTo>
                    <a:pt x="1408" y="403"/>
                  </a:lnTo>
                  <a:lnTo>
                    <a:pt x="1401" y="395"/>
                  </a:lnTo>
                  <a:lnTo>
                    <a:pt x="1406" y="384"/>
                  </a:lnTo>
                  <a:lnTo>
                    <a:pt x="1408" y="380"/>
                  </a:lnTo>
                  <a:close/>
                  <a:moveTo>
                    <a:pt x="1395" y="389"/>
                  </a:moveTo>
                  <a:lnTo>
                    <a:pt x="1398" y="400"/>
                  </a:lnTo>
                  <a:lnTo>
                    <a:pt x="1394" y="389"/>
                  </a:lnTo>
                  <a:lnTo>
                    <a:pt x="1395" y="389"/>
                  </a:lnTo>
                  <a:close/>
                  <a:moveTo>
                    <a:pt x="1388" y="361"/>
                  </a:moveTo>
                  <a:lnTo>
                    <a:pt x="1380" y="369"/>
                  </a:lnTo>
                  <a:lnTo>
                    <a:pt x="1387" y="361"/>
                  </a:lnTo>
                  <a:lnTo>
                    <a:pt x="1388" y="361"/>
                  </a:lnTo>
                  <a:close/>
                  <a:moveTo>
                    <a:pt x="1374" y="372"/>
                  </a:moveTo>
                  <a:lnTo>
                    <a:pt x="1374" y="360"/>
                  </a:lnTo>
                  <a:lnTo>
                    <a:pt x="1374" y="372"/>
                  </a:lnTo>
                  <a:close/>
                  <a:moveTo>
                    <a:pt x="1391" y="373"/>
                  </a:moveTo>
                  <a:lnTo>
                    <a:pt x="1385" y="384"/>
                  </a:lnTo>
                  <a:lnTo>
                    <a:pt x="1376" y="389"/>
                  </a:lnTo>
                  <a:lnTo>
                    <a:pt x="1381" y="379"/>
                  </a:lnTo>
                  <a:lnTo>
                    <a:pt x="1391" y="373"/>
                  </a:lnTo>
                  <a:close/>
                  <a:moveTo>
                    <a:pt x="1386" y="392"/>
                  </a:moveTo>
                  <a:lnTo>
                    <a:pt x="1378" y="402"/>
                  </a:lnTo>
                  <a:lnTo>
                    <a:pt x="1385" y="393"/>
                  </a:lnTo>
                  <a:lnTo>
                    <a:pt x="1386" y="392"/>
                  </a:lnTo>
                  <a:close/>
                  <a:moveTo>
                    <a:pt x="1367" y="372"/>
                  </a:moveTo>
                  <a:lnTo>
                    <a:pt x="1369" y="386"/>
                  </a:lnTo>
                  <a:lnTo>
                    <a:pt x="1359" y="393"/>
                  </a:lnTo>
                  <a:lnTo>
                    <a:pt x="1365" y="402"/>
                  </a:lnTo>
                  <a:lnTo>
                    <a:pt x="1357" y="411"/>
                  </a:lnTo>
                  <a:lnTo>
                    <a:pt x="1347" y="415"/>
                  </a:lnTo>
                  <a:lnTo>
                    <a:pt x="1338" y="423"/>
                  </a:lnTo>
                  <a:lnTo>
                    <a:pt x="1330" y="431"/>
                  </a:lnTo>
                  <a:lnTo>
                    <a:pt x="1327" y="419"/>
                  </a:lnTo>
                  <a:lnTo>
                    <a:pt x="1335" y="411"/>
                  </a:lnTo>
                  <a:lnTo>
                    <a:pt x="1340" y="399"/>
                  </a:lnTo>
                  <a:lnTo>
                    <a:pt x="1344" y="388"/>
                  </a:lnTo>
                  <a:lnTo>
                    <a:pt x="1349" y="378"/>
                  </a:lnTo>
                  <a:lnTo>
                    <a:pt x="1359" y="372"/>
                  </a:lnTo>
                  <a:lnTo>
                    <a:pt x="1367" y="372"/>
                  </a:lnTo>
                  <a:close/>
                  <a:moveTo>
                    <a:pt x="1704" y="409"/>
                  </a:moveTo>
                  <a:lnTo>
                    <a:pt x="1703" y="421"/>
                  </a:lnTo>
                  <a:lnTo>
                    <a:pt x="1704" y="410"/>
                  </a:lnTo>
                  <a:lnTo>
                    <a:pt x="1704" y="409"/>
                  </a:lnTo>
                  <a:close/>
                  <a:moveTo>
                    <a:pt x="1772" y="511"/>
                  </a:moveTo>
                  <a:lnTo>
                    <a:pt x="1772" y="523"/>
                  </a:lnTo>
                  <a:lnTo>
                    <a:pt x="1767" y="533"/>
                  </a:lnTo>
                  <a:lnTo>
                    <a:pt x="1766" y="521"/>
                  </a:lnTo>
                  <a:lnTo>
                    <a:pt x="1772" y="511"/>
                  </a:lnTo>
                  <a:close/>
                  <a:moveTo>
                    <a:pt x="1416" y="327"/>
                  </a:moveTo>
                  <a:lnTo>
                    <a:pt x="1413" y="315"/>
                  </a:lnTo>
                  <a:lnTo>
                    <a:pt x="1416" y="304"/>
                  </a:lnTo>
                  <a:lnTo>
                    <a:pt x="1422" y="314"/>
                  </a:lnTo>
                  <a:lnTo>
                    <a:pt x="1416" y="324"/>
                  </a:lnTo>
                  <a:lnTo>
                    <a:pt x="1416" y="327"/>
                  </a:lnTo>
                  <a:close/>
                  <a:moveTo>
                    <a:pt x="1405" y="436"/>
                  </a:moveTo>
                  <a:lnTo>
                    <a:pt x="1400" y="426"/>
                  </a:lnTo>
                  <a:lnTo>
                    <a:pt x="1394" y="415"/>
                  </a:lnTo>
                  <a:lnTo>
                    <a:pt x="1405" y="413"/>
                  </a:lnTo>
                  <a:lnTo>
                    <a:pt x="1415" y="418"/>
                  </a:lnTo>
                  <a:lnTo>
                    <a:pt x="1409" y="428"/>
                  </a:lnTo>
                  <a:lnTo>
                    <a:pt x="1405" y="436"/>
                  </a:lnTo>
                  <a:close/>
                  <a:moveTo>
                    <a:pt x="1393" y="361"/>
                  </a:moveTo>
                  <a:lnTo>
                    <a:pt x="1387" y="372"/>
                  </a:lnTo>
                  <a:lnTo>
                    <a:pt x="1391" y="361"/>
                  </a:lnTo>
                  <a:lnTo>
                    <a:pt x="1393" y="361"/>
                  </a:lnTo>
                  <a:close/>
                  <a:moveTo>
                    <a:pt x="1413" y="403"/>
                  </a:moveTo>
                  <a:lnTo>
                    <a:pt x="1412" y="391"/>
                  </a:lnTo>
                  <a:lnTo>
                    <a:pt x="1416" y="402"/>
                  </a:lnTo>
                  <a:lnTo>
                    <a:pt x="1413" y="403"/>
                  </a:lnTo>
                  <a:close/>
                  <a:moveTo>
                    <a:pt x="1414" y="338"/>
                  </a:moveTo>
                  <a:lnTo>
                    <a:pt x="1404" y="333"/>
                  </a:lnTo>
                  <a:lnTo>
                    <a:pt x="1415" y="329"/>
                  </a:lnTo>
                  <a:lnTo>
                    <a:pt x="1414" y="338"/>
                  </a:lnTo>
                  <a:close/>
                  <a:moveTo>
                    <a:pt x="1427" y="375"/>
                  </a:moveTo>
                  <a:lnTo>
                    <a:pt x="1434" y="384"/>
                  </a:lnTo>
                  <a:lnTo>
                    <a:pt x="1429" y="395"/>
                  </a:lnTo>
                  <a:lnTo>
                    <a:pt x="1418" y="391"/>
                  </a:lnTo>
                  <a:lnTo>
                    <a:pt x="1422" y="380"/>
                  </a:lnTo>
                  <a:lnTo>
                    <a:pt x="1427" y="375"/>
                  </a:lnTo>
                  <a:close/>
                  <a:moveTo>
                    <a:pt x="1479" y="459"/>
                  </a:moveTo>
                  <a:lnTo>
                    <a:pt x="1480" y="447"/>
                  </a:lnTo>
                  <a:lnTo>
                    <a:pt x="1479" y="459"/>
                  </a:lnTo>
                  <a:close/>
                  <a:moveTo>
                    <a:pt x="1410" y="449"/>
                  </a:moveTo>
                  <a:lnTo>
                    <a:pt x="1421" y="453"/>
                  </a:lnTo>
                  <a:lnTo>
                    <a:pt x="1410" y="450"/>
                  </a:lnTo>
                  <a:lnTo>
                    <a:pt x="1410" y="449"/>
                  </a:lnTo>
                  <a:close/>
                  <a:moveTo>
                    <a:pt x="1406" y="448"/>
                  </a:moveTo>
                  <a:lnTo>
                    <a:pt x="1415" y="455"/>
                  </a:lnTo>
                  <a:lnTo>
                    <a:pt x="1405" y="451"/>
                  </a:lnTo>
                  <a:lnTo>
                    <a:pt x="1406" y="448"/>
                  </a:lnTo>
                  <a:close/>
                  <a:moveTo>
                    <a:pt x="1400" y="407"/>
                  </a:moveTo>
                  <a:lnTo>
                    <a:pt x="1398" y="395"/>
                  </a:lnTo>
                  <a:lnTo>
                    <a:pt x="1404" y="405"/>
                  </a:lnTo>
                  <a:lnTo>
                    <a:pt x="1400" y="407"/>
                  </a:lnTo>
                  <a:close/>
                  <a:moveTo>
                    <a:pt x="1423" y="453"/>
                  </a:moveTo>
                  <a:lnTo>
                    <a:pt x="1411" y="449"/>
                  </a:lnTo>
                  <a:lnTo>
                    <a:pt x="1403" y="440"/>
                  </a:lnTo>
                  <a:lnTo>
                    <a:pt x="1394" y="431"/>
                  </a:lnTo>
                  <a:lnTo>
                    <a:pt x="1405" y="436"/>
                  </a:lnTo>
                  <a:lnTo>
                    <a:pt x="1411" y="446"/>
                  </a:lnTo>
                  <a:lnTo>
                    <a:pt x="1421" y="452"/>
                  </a:lnTo>
                  <a:lnTo>
                    <a:pt x="1423" y="453"/>
                  </a:lnTo>
                  <a:close/>
                  <a:moveTo>
                    <a:pt x="1370" y="392"/>
                  </a:moveTo>
                  <a:lnTo>
                    <a:pt x="1368" y="404"/>
                  </a:lnTo>
                  <a:lnTo>
                    <a:pt x="1362" y="414"/>
                  </a:lnTo>
                  <a:lnTo>
                    <a:pt x="1365" y="403"/>
                  </a:lnTo>
                  <a:lnTo>
                    <a:pt x="1370" y="392"/>
                  </a:lnTo>
                  <a:close/>
                  <a:moveTo>
                    <a:pt x="1536" y="2142"/>
                  </a:moveTo>
                  <a:lnTo>
                    <a:pt x="1536" y="2155"/>
                  </a:lnTo>
                  <a:lnTo>
                    <a:pt x="1531" y="2167"/>
                  </a:lnTo>
                  <a:lnTo>
                    <a:pt x="1529" y="2156"/>
                  </a:lnTo>
                  <a:lnTo>
                    <a:pt x="1533" y="2145"/>
                  </a:lnTo>
                  <a:lnTo>
                    <a:pt x="1536" y="2142"/>
                  </a:lnTo>
                  <a:close/>
                  <a:moveTo>
                    <a:pt x="1781" y="1857"/>
                  </a:moveTo>
                  <a:lnTo>
                    <a:pt x="1788" y="1848"/>
                  </a:lnTo>
                  <a:lnTo>
                    <a:pt x="1781" y="1857"/>
                  </a:lnTo>
                  <a:close/>
                  <a:moveTo>
                    <a:pt x="1727" y="1907"/>
                  </a:moveTo>
                  <a:lnTo>
                    <a:pt x="1716" y="1905"/>
                  </a:lnTo>
                  <a:lnTo>
                    <a:pt x="1720" y="1894"/>
                  </a:lnTo>
                  <a:lnTo>
                    <a:pt x="1728" y="1903"/>
                  </a:lnTo>
                  <a:lnTo>
                    <a:pt x="1727" y="190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8" name="Freeform 2988"/>
            <p:cNvSpPr>
              <a:spLocks/>
            </p:cNvSpPr>
            <p:nvPr/>
          </p:nvSpPr>
          <p:spPr bwMode="auto">
            <a:xfrm>
              <a:off x="3457576" y="4598988"/>
              <a:ext cx="9525" cy="9525"/>
            </a:xfrm>
            <a:custGeom>
              <a:avLst/>
              <a:gdLst>
                <a:gd name="T0" fmla="*/ 0 w 24"/>
                <a:gd name="T1" fmla="*/ 24 h 24"/>
                <a:gd name="T2" fmla="*/ 6 w 24"/>
                <a:gd name="T3" fmla="*/ 14 h 24"/>
                <a:gd name="T4" fmla="*/ 14 w 24"/>
                <a:gd name="T5" fmla="*/ 6 h 24"/>
                <a:gd name="T6" fmla="*/ 24 w 24"/>
                <a:gd name="T7" fmla="*/ 0 h 24"/>
                <a:gd name="T8" fmla="*/ 15 w 24"/>
                <a:gd name="T9" fmla="*/ 8 h 24"/>
                <a:gd name="T10" fmla="*/ 3 w 24"/>
                <a:gd name="T11" fmla="*/ 2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6" y="14"/>
                  </a:lnTo>
                  <a:lnTo>
                    <a:pt x="14" y="6"/>
                  </a:lnTo>
                  <a:lnTo>
                    <a:pt x="24" y="0"/>
                  </a:lnTo>
                  <a:lnTo>
                    <a:pt x="15" y="8"/>
                  </a:lnTo>
                  <a:lnTo>
                    <a:pt x="3" y="20"/>
                  </a:lnTo>
                  <a:lnTo>
                    <a:pt x="0" y="2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69" name="Freeform 2989"/>
            <p:cNvSpPr>
              <a:spLocks/>
            </p:cNvSpPr>
            <p:nvPr/>
          </p:nvSpPr>
          <p:spPr bwMode="auto">
            <a:xfrm>
              <a:off x="3455988" y="4603751"/>
              <a:ext cx="1588" cy="4763"/>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0" name="Freeform 2990"/>
            <p:cNvSpPr>
              <a:spLocks/>
            </p:cNvSpPr>
            <p:nvPr/>
          </p:nvSpPr>
          <p:spPr bwMode="auto">
            <a:xfrm>
              <a:off x="3454401" y="4610101"/>
              <a:ext cx="1588" cy="3175"/>
            </a:xfrm>
            <a:custGeom>
              <a:avLst/>
              <a:gdLst>
                <a:gd name="T0" fmla="*/ 0 w 4"/>
                <a:gd name="T1" fmla="*/ 11 h 11"/>
                <a:gd name="T2" fmla="*/ 4 w 4"/>
                <a:gd name="T3" fmla="*/ 0 h 11"/>
                <a:gd name="T4" fmla="*/ 0 w 4"/>
                <a:gd name="T5" fmla="*/ 11 h 11"/>
              </a:gdLst>
              <a:ahLst/>
              <a:cxnLst>
                <a:cxn ang="0">
                  <a:pos x="T0" y="T1"/>
                </a:cxn>
                <a:cxn ang="0">
                  <a:pos x="T2" y="T3"/>
                </a:cxn>
                <a:cxn ang="0">
                  <a:pos x="T4" y="T5"/>
                </a:cxn>
              </a:cxnLst>
              <a:rect l="0" t="0" r="r" b="b"/>
              <a:pathLst>
                <a:path w="4" h="11">
                  <a:moveTo>
                    <a:pt x="0" y="11"/>
                  </a:moveTo>
                  <a:lnTo>
                    <a:pt x="4"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1" name="Freeform 2991"/>
            <p:cNvSpPr>
              <a:spLocks/>
            </p:cNvSpPr>
            <p:nvPr/>
          </p:nvSpPr>
          <p:spPr bwMode="auto">
            <a:xfrm>
              <a:off x="3402013" y="3967163"/>
              <a:ext cx="4763" cy="7938"/>
            </a:xfrm>
            <a:custGeom>
              <a:avLst/>
              <a:gdLst>
                <a:gd name="T0" fmla="*/ 8 w 13"/>
                <a:gd name="T1" fmla="*/ 0 h 22"/>
                <a:gd name="T2" fmla="*/ 13 w 13"/>
                <a:gd name="T3" fmla="*/ 14 h 22"/>
                <a:gd name="T4" fmla="*/ 5 w 13"/>
                <a:gd name="T5" fmla="*/ 22 h 22"/>
                <a:gd name="T6" fmla="*/ 0 w 13"/>
                <a:gd name="T7" fmla="*/ 12 h 22"/>
                <a:gd name="T8" fmla="*/ 6 w 13"/>
                <a:gd name="T9" fmla="*/ 2 h 22"/>
                <a:gd name="T10" fmla="*/ 8 w 13"/>
                <a:gd name="T11" fmla="*/ 0 h 22"/>
              </a:gdLst>
              <a:ahLst/>
              <a:cxnLst>
                <a:cxn ang="0">
                  <a:pos x="T0" y="T1"/>
                </a:cxn>
                <a:cxn ang="0">
                  <a:pos x="T2" y="T3"/>
                </a:cxn>
                <a:cxn ang="0">
                  <a:pos x="T4" y="T5"/>
                </a:cxn>
                <a:cxn ang="0">
                  <a:pos x="T6" y="T7"/>
                </a:cxn>
                <a:cxn ang="0">
                  <a:pos x="T8" y="T9"/>
                </a:cxn>
                <a:cxn ang="0">
                  <a:pos x="T10" y="T11"/>
                </a:cxn>
              </a:cxnLst>
              <a:rect l="0" t="0" r="r" b="b"/>
              <a:pathLst>
                <a:path w="13" h="22">
                  <a:moveTo>
                    <a:pt x="8" y="0"/>
                  </a:moveTo>
                  <a:lnTo>
                    <a:pt x="13" y="14"/>
                  </a:lnTo>
                  <a:lnTo>
                    <a:pt x="5" y="22"/>
                  </a:lnTo>
                  <a:lnTo>
                    <a:pt x="0" y="12"/>
                  </a:lnTo>
                  <a:lnTo>
                    <a:pt x="6" y="2"/>
                  </a:lnTo>
                  <a:lnTo>
                    <a:pt x="8"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2" name="Freeform 2992"/>
            <p:cNvSpPr>
              <a:spLocks/>
            </p:cNvSpPr>
            <p:nvPr/>
          </p:nvSpPr>
          <p:spPr bwMode="auto">
            <a:xfrm>
              <a:off x="3378201" y="4046538"/>
              <a:ext cx="3175" cy="3175"/>
            </a:xfrm>
            <a:custGeom>
              <a:avLst/>
              <a:gdLst>
                <a:gd name="T0" fmla="*/ 0 w 12"/>
                <a:gd name="T1" fmla="*/ 7 h 7"/>
                <a:gd name="T2" fmla="*/ 12 w 12"/>
                <a:gd name="T3" fmla="*/ 0 h 7"/>
                <a:gd name="T4" fmla="*/ 3 w 12"/>
                <a:gd name="T5" fmla="*/ 7 h 7"/>
                <a:gd name="T6" fmla="*/ 0 w 12"/>
                <a:gd name="T7" fmla="*/ 7 h 7"/>
              </a:gdLst>
              <a:ahLst/>
              <a:cxnLst>
                <a:cxn ang="0">
                  <a:pos x="T0" y="T1"/>
                </a:cxn>
                <a:cxn ang="0">
                  <a:pos x="T2" y="T3"/>
                </a:cxn>
                <a:cxn ang="0">
                  <a:pos x="T4" y="T5"/>
                </a:cxn>
                <a:cxn ang="0">
                  <a:pos x="T6" y="T7"/>
                </a:cxn>
              </a:cxnLst>
              <a:rect l="0" t="0" r="r" b="b"/>
              <a:pathLst>
                <a:path w="12" h="7">
                  <a:moveTo>
                    <a:pt x="0" y="7"/>
                  </a:moveTo>
                  <a:lnTo>
                    <a:pt x="12" y="0"/>
                  </a:lnTo>
                  <a:lnTo>
                    <a:pt x="3" y="7"/>
                  </a:lnTo>
                  <a:lnTo>
                    <a:pt x="0"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3" name="Freeform 2993"/>
            <p:cNvSpPr>
              <a:spLocks/>
            </p:cNvSpPr>
            <p:nvPr/>
          </p:nvSpPr>
          <p:spPr bwMode="auto">
            <a:xfrm>
              <a:off x="4972051" y="2927351"/>
              <a:ext cx="134938" cy="82550"/>
            </a:xfrm>
            <a:custGeom>
              <a:avLst/>
              <a:gdLst>
                <a:gd name="T0" fmla="*/ 8 w 374"/>
                <a:gd name="T1" fmla="*/ 116 h 231"/>
                <a:gd name="T2" fmla="*/ 11 w 374"/>
                <a:gd name="T3" fmla="*/ 138 h 231"/>
                <a:gd name="T4" fmla="*/ 0 w 374"/>
                <a:gd name="T5" fmla="*/ 148 h 231"/>
                <a:gd name="T6" fmla="*/ 9 w 374"/>
                <a:gd name="T7" fmla="*/ 160 h 231"/>
                <a:gd name="T8" fmla="*/ 20 w 374"/>
                <a:gd name="T9" fmla="*/ 168 h 231"/>
                <a:gd name="T10" fmla="*/ 33 w 374"/>
                <a:gd name="T11" fmla="*/ 183 h 231"/>
                <a:gd name="T12" fmla="*/ 40 w 374"/>
                <a:gd name="T13" fmla="*/ 196 h 231"/>
                <a:gd name="T14" fmla="*/ 37 w 374"/>
                <a:gd name="T15" fmla="*/ 210 h 231"/>
                <a:gd name="T16" fmla="*/ 35 w 374"/>
                <a:gd name="T17" fmla="*/ 224 h 231"/>
                <a:gd name="T18" fmla="*/ 53 w 374"/>
                <a:gd name="T19" fmla="*/ 221 h 231"/>
                <a:gd name="T20" fmla="*/ 76 w 374"/>
                <a:gd name="T21" fmla="*/ 221 h 231"/>
                <a:gd name="T22" fmla="*/ 97 w 374"/>
                <a:gd name="T23" fmla="*/ 216 h 231"/>
                <a:gd name="T24" fmla="*/ 116 w 374"/>
                <a:gd name="T25" fmla="*/ 207 h 231"/>
                <a:gd name="T26" fmla="*/ 135 w 374"/>
                <a:gd name="T27" fmla="*/ 216 h 231"/>
                <a:gd name="T28" fmla="*/ 146 w 374"/>
                <a:gd name="T29" fmla="*/ 222 h 231"/>
                <a:gd name="T30" fmla="*/ 158 w 374"/>
                <a:gd name="T31" fmla="*/ 221 h 231"/>
                <a:gd name="T32" fmla="*/ 172 w 374"/>
                <a:gd name="T33" fmla="*/ 230 h 231"/>
                <a:gd name="T34" fmla="*/ 191 w 374"/>
                <a:gd name="T35" fmla="*/ 228 h 231"/>
                <a:gd name="T36" fmla="*/ 213 w 374"/>
                <a:gd name="T37" fmla="*/ 226 h 231"/>
                <a:gd name="T38" fmla="*/ 229 w 374"/>
                <a:gd name="T39" fmla="*/ 217 h 231"/>
                <a:gd name="T40" fmla="*/ 229 w 374"/>
                <a:gd name="T41" fmla="*/ 192 h 231"/>
                <a:gd name="T42" fmla="*/ 241 w 374"/>
                <a:gd name="T43" fmla="*/ 186 h 231"/>
                <a:gd name="T44" fmla="*/ 254 w 374"/>
                <a:gd name="T45" fmla="*/ 177 h 231"/>
                <a:gd name="T46" fmla="*/ 276 w 374"/>
                <a:gd name="T47" fmla="*/ 173 h 231"/>
                <a:gd name="T48" fmla="*/ 289 w 374"/>
                <a:gd name="T49" fmla="*/ 168 h 231"/>
                <a:gd name="T50" fmla="*/ 308 w 374"/>
                <a:gd name="T51" fmla="*/ 176 h 231"/>
                <a:gd name="T52" fmla="*/ 330 w 374"/>
                <a:gd name="T53" fmla="*/ 173 h 231"/>
                <a:gd name="T54" fmla="*/ 337 w 374"/>
                <a:gd name="T55" fmla="*/ 168 h 231"/>
                <a:gd name="T56" fmla="*/ 326 w 374"/>
                <a:gd name="T57" fmla="*/ 148 h 231"/>
                <a:gd name="T58" fmla="*/ 308 w 374"/>
                <a:gd name="T59" fmla="*/ 135 h 231"/>
                <a:gd name="T60" fmla="*/ 323 w 374"/>
                <a:gd name="T61" fmla="*/ 118 h 231"/>
                <a:gd name="T62" fmla="*/ 332 w 374"/>
                <a:gd name="T63" fmla="*/ 109 h 231"/>
                <a:gd name="T64" fmla="*/ 335 w 374"/>
                <a:gd name="T65" fmla="*/ 85 h 231"/>
                <a:gd name="T66" fmla="*/ 349 w 374"/>
                <a:gd name="T67" fmla="*/ 64 h 231"/>
                <a:gd name="T68" fmla="*/ 371 w 374"/>
                <a:gd name="T69" fmla="*/ 62 h 231"/>
                <a:gd name="T70" fmla="*/ 373 w 374"/>
                <a:gd name="T71" fmla="*/ 39 h 231"/>
                <a:gd name="T72" fmla="*/ 349 w 374"/>
                <a:gd name="T73" fmla="*/ 35 h 231"/>
                <a:gd name="T74" fmla="*/ 333 w 374"/>
                <a:gd name="T75" fmla="*/ 18 h 231"/>
                <a:gd name="T76" fmla="*/ 314 w 374"/>
                <a:gd name="T77" fmla="*/ 15 h 231"/>
                <a:gd name="T78" fmla="*/ 294 w 374"/>
                <a:gd name="T79" fmla="*/ 7 h 231"/>
                <a:gd name="T80" fmla="*/ 273 w 374"/>
                <a:gd name="T81" fmla="*/ 6 h 231"/>
                <a:gd name="T82" fmla="*/ 252 w 374"/>
                <a:gd name="T83" fmla="*/ 12 h 231"/>
                <a:gd name="T84" fmla="*/ 238 w 374"/>
                <a:gd name="T85" fmla="*/ 14 h 231"/>
                <a:gd name="T86" fmla="*/ 216 w 374"/>
                <a:gd name="T87" fmla="*/ 28 h 231"/>
                <a:gd name="T88" fmla="*/ 197 w 374"/>
                <a:gd name="T89" fmla="*/ 42 h 231"/>
                <a:gd name="T90" fmla="*/ 174 w 374"/>
                <a:gd name="T91" fmla="*/ 42 h 231"/>
                <a:gd name="T92" fmla="*/ 150 w 374"/>
                <a:gd name="T93" fmla="*/ 40 h 231"/>
                <a:gd name="T94" fmla="*/ 126 w 374"/>
                <a:gd name="T95" fmla="*/ 37 h 231"/>
                <a:gd name="T96" fmla="*/ 106 w 374"/>
                <a:gd name="T97" fmla="*/ 40 h 231"/>
                <a:gd name="T98" fmla="*/ 84 w 374"/>
                <a:gd name="T99" fmla="*/ 32 h 231"/>
                <a:gd name="T100" fmla="*/ 61 w 374"/>
                <a:gd name="T101" fmla="*/ 29 h 231"/>
                <a:gd name="T102" fmla="*/ 37 w 374"/>
                <a:gd name="T103" fmla="*/ 32 h 231"/>
                <a:gd name="T104" fmla="*/ 35 w 374"/>
                <a:gd name="T105" fmla="*/ 9 h 231"/>
                <a:gd name="T106" fmla="*/ 19 w 374"/>
                <a:gd name="T107" fmla="*/ 0 h 231"/>
                <a:gd name="T108" fmla="*/ 5 w 374"/>
                <a:gd name="T109" fmla="*/ 16 h 231"/>
                <a:gd name="T110" fmla="*/ 3 w 374"/>
                <a:gd name="T111" fmla="*/ 41 h 231"/>
                <a:gd name="T112" fmla="*/ 14 w 374"/>
                <a:gd name="T113" fmla="*/ 61 h 231"/>
                <a:gd name="T114" fmla="*/ 31 w 374"/>
                <a:gd name="T115" fmla="*/ 75 h 231"/>
                <a:gd name="T116" fmla="*/ 38 w 374"/>
                <a:gd name="T117" fmla="*/ 85 h 231"/>
                <a:gd name="T118" fmla="*/ 12 w 374"/>
                <a:gd name="T119" fmla="*/ 1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231">
                  <a:moveTo>
                    <a:pt x="12" y="105"/>
                  </a:moveTo>
                  <a:lnTo>
                    <a:pt x="8" y="116"/>
                  </a:lnTo>
                  <a:lnTo>
                    <a:pt x="5" y="128"/>
                  </a:lnTo>
                  <a:lnTo>
                    <a:pt x="11" y="138"/>
                  </a:lnTo>
                  <a:lnTo>
                    <a:pt x="4" y="147"/>
                  </a:lnTo>
                  <a:lnTo>
                    <a:pt x="0" y="148"/>
                  </a:lnTo>
                  <a:lnTo>
                    <a:pt x="7" y="157"/>
                  </a:lnTo>
                  <a:lnTo>
                    <a:pt x="9" y="160"/>
                  </a:lnTo>
                  <a:lnTo>
                    <a:pt x="18" y="167"/>
                  </a:lnTo>
                  <a:lnTo>
                    <a:pt x="20" y="168"/>
                  </a:lnTo>
                  <a:lnTo>
                    <a:pt x="31" y="171"/>
                  </a:lnTo>
                  <a:lnTo>
                    <a:pt x="33" y="183"/>
                  </a:lnTo>
                  <a:lnTo>
                    <a:pt x="35" y="185"/>
                  </a:lnTo>
                  <a:lnTo>
                    <a:pt x="40" y="196"/>
                  </a:lnTo>
                  <a:lnTo>
                    <a:pt x="38" y="198"/>
                  </a:lnTo>
                  <a:lnTo>
                    <a:pt x="37" y="210"/>
                  </a:lnTo>
                  <a:lnTo>
                    <a:pt x="36" y="212"/>
                  </a:lnTo>
                  <a:lnTo>
                    <a:pt x="35" y="224"/>
                  </a:lnTo>
                  <a:lnTo>
                    <a:pt x="43" y="225"/>
                  </a:lnTo>
                  <a:lnTo>
                    <a:pt x="53" y="221"/>
                  </a:lnTo>
                  <a:lnTo>
                    <a:pt x="64" y="219"/>
                  </a:lnTo>
                  <a:lnTo>
                    <a:pt x="76" y="221"/>
                  </a:lnTo>
                  <a:lnTo>
                    <a:pt x="86" y="217"/>
                  </a:lnTo>
                  <a:lnTo>
                    <a:pt x="97" y="216"/>
                  </a:lnTo>
                  <a:lnTo>
                    <a:pt x="105" y="207"/>
                  </a:lnTo>
                  <a:lnTo>
                    <a:pt x="116" y="207"/>
                  </a:lnTo>
                  <a:lnTo>
                    <a:pt x="127" y="207"/>
                  </a:lnTo>
                  <a:lnTo>
                    <a:pt x="135" y="216"/>
                  </a:lnTo>
                  <a:lnTo>
                    <a:pt x="145" y="221"/>
                  </a:lnTo>
                  <a:lnTo>
                    <a:pt x="146" y="222"/>
                  </a:lnTo>
                  <a:lnTo>
                    <a:pt x="147" y="223"/>
                  </a:lnTo>
                  <a:lnTo>
                    <a:pt x="158" y="221"/>
                  </a:lnTo>
                  <a:lnTo>
                    <a:pt x="168" y="225"/>
                  </a:lnTo>
                  <a:lnTo>
                    <a:pt x="172" y="230"/>
                  </a:lnTo>
                  <a:lnTo>
                    <a:pt x="180" y="231"/>
                  </a:lnTo>
                  <a:lnTo>
                    <a:pt x="191" y="228"/>
                  </a:lnTo>
                  <a:lnTo>
                    <a:pt x="202" y="226"/>
                  </a:lnTo>
                  <a:lnTo>
                    <a:pt x="213" y="226"/>
                  </a:lnTo>
                  <a:lnTo>
                    <a:pt x="219" y="223"/>
                  </a:lnTo>
                  <a:lnTo>
                    <a:pt x="229" y="217"/>
                  </a:lnTo>
                  <a:lnTo>
                    <a:pt x="228" y="205"/>
                  </a:lnTo>
                  <a:lnTo>
                    <a:pt x="229" y="192"/>
                  </a:lnTo>
                  <a:lnTo>
                    <a:pt x="240" y="195"/>
                  </a:lnTo>
                  <a:lnTo>
                    <a:pt x="241" y="186"/>
                  </a:lnTo>
                  <a:lnTo>
                    <a:pt x="253" y="182"/>
                  </a:lnTo>
                  <a:lnTo>
                    <a:pt x="254" y="177"/>
                  </a:lnTo>
                  <a:lnTo>
                    <a:pt x="265" y="175"/>
                  </a:lnTo>
                  <a:lnTo>
                    <a:pt x="276" y="173"/>
                  </a:lnTo>
                  <a:lnTo>
                    <a:pt x="278" y="170"/>
                  </a:lnTo>
                  <a:lnTo>
                    <a:pt x="289" y="168"/>
                  </a:lnTo>
                  <a:lnTo>
                    <a:pt x="300" y="168"/>
                  </a:lnTo>
                  <a:lnTo>
                    <a:pt x="308" y="176"/>
                  </a:lnTo>
                  <a:lnTo>
                    <a:pt x="319" y="176"/>
                  </a:lnTo>
                  <a:lnTo>
                    <a:pt x="330" y="173"/>
                  </a:lnTo>
                  <a:lnTo>
                    <a:pt x="341" y="175"/>
                  </a:lnTo>
                  <a:lnTo>
                    <a:pt x="337" y="168"/>
                  </a:lnTo>
                  <a:lnTo>
                    <a:pt x="330" y="159"/>
                  </a:lnTo>
                  <a:lnTo>
                    <a:pt x="326" y="148"/>
                  </a:lnTo>
                  <a:lnTo>
                    <a:pt x="318" y="139"/>
                  </a:lnTo>
                  <a:lnTo>
                    <a:pt x="308" y="135"/>
                  </a:lnTo>
                  <a:lnTo>
                    <a:pt x="317" y="128"/>
                  </a:lnTo>
                  <a:lnTo>
                    <a:pt x="323" y="118"/>
                  </a:lnTo>
                  <a:lnTo>
                    <a:pt x="332" y="111"/>
                  </a:lnTo>
                  <a:lnTo>
                    <a:pt x="332" y="109"/>
                  </a:lnTo>
                  <a:lnTo>
                    <a:pt x="332" y="96"/>
                  </a:lnTo>
                  <a:lnTo>
                    <a:pt x="335" y="85"/>
                  </a:lnTo>
                  <a:lnTo>
                    <a:pt x="341" y="75"/>
                  </a:lnTo>
                  <a:lnTo>
                    <a:pt x="349" y="64"/>
                  </a:lnTo>
                  <a:lnTo>
                    <a:pt x="360" y="63"/>
                  </a:lnTo>
                  <a:lnTo>
                    <a:pt x="371" y="62"/>
                  </a:lnTo>
                  <a:lnTo>
                    <a:pt x="374" y="51"/>
                  </a:lnTo>
                  <a:lnTo>
                    <a:pt x="373" y="39"/>
                  </a:lnTo>
                  <a:lnTo>
                    <a:pt x="361" y="38"/>
                  </a:lnTo>
                  <a:lnTo>
                    <a:pt x="349" y="35"/>
                  </a:lnTo>
                  <a:lnTo>
                    <a:pt x="338" y="29"/>
                  </a:lnTo>
                  <a:lnTo>
                    <a:pt x="333" y="18"/>
                  </a:lnTo>
                  <a:lnTo>
                    <a:pt x="320" y="19"/>
                  </a:lnTo>
                  <a:lnTo>
                    <a:pt x="314" y="15"/>
                  </a:lnTo>
                  <a:lnTo>
                    <a:pt x="303" y="15"/>
                  </a:lnTo>
                  <a:lnTo>
                    <a:pt x="294" y="7"/>
                  </a:lnTo>
                  <a:lnTo>
                    <a:pt x="285" y="5"/>
                  </a:lnTo>
                  <a:lnTo>
                    <a:pt x="273" y="6"/>
                  </a:lnTo>
                  <a:lnTo>
                    <a:pt x="263" y="11"/>
                  </a:lnTo>
                  <a:lnTo>
                    <a:pt x="252" y="12"/>
                  </a:lnTo>
                  <a:lnTo>
                    <a:pt x="239" y="14"/>
                  </a:lnTo>
                  <a:lnTo>
                    <a:pt x="238" y="14"/>
                  </a:lnTo>
                  <a:lnTo>
                    <a:pt x="227" y="18"/>
                  </a:lnTo>
                  <a:lnTo>
                    <a:pt x="216" y="28"/>
                  </a:lnTo>
                  <a:lnTo>
                    <a:pt x="207" y="37"/>
                  </a:lnTo>
                  <a:lnTo>
                    <a:pt x="197" y="42"/>
                  </a:lnTo>
                  <a:lnTo>
                    <a:pt x="185" y="46"/>
                  </a:lnTo>
                  <a:lnTo>
                    <a:pt x="174" y="42"/>
                  </a:lnTo>
                  <a:lnTo>
                    <a:pt x="161" y="41"/>
                  </a:lnTo>
                  <a:lnTo>
                    <a:pt x="150" y="40"/>
                  </a:lnTo>
                  <a:lnTo>
                    <a:pt x="139" y="39"/>
                  </a:lnTo>
                  <a:lnTo>
                    <a:pt x="126" y="37"/>
                  </a:lnTo>
                  <a:lnTo>
                    <a:pt x="113" y="41"/>
                  </a:lnTo>
                  <a:lnTo>
                    <a:pt x="106" y="40"/>
                  </a:lnTo>
                  <a:lnTo>
                    <a:pt x="97" y="37"/>
                  </a:lnTo>
                  <a:lnTo>
                    <a:pt x="84" y="32"/>
                  </a:lnTo>
                  <a:lnTo>
                    <a:pt x="72" y="32"/>
                  </a:lnTo>
                  <a:lnTo>
                    <a:pt x="61" y="29"/>
                  </a:lnTo>
                  <a:lnTo>
                    <a:pt x="50" y="30"/>
                  </a:lnTo>
                  <a:lnTo>
                    <a:pt x="37" y="32"/>
                  </a:lnTo>
                  <a:lnTo>
                    <a:pt x="30" y="21"/>
                  </a:lnTo>
                  <a:lnTo>
                    <a:pt x="35" y="9"/>
                  </a:lnTo>
                  <a:lnTo>
                    <a:pt x="30" y="6"/>
                  </a:lnTo>
                  <a:lnTo>
                    <a:pt x="19" y="0"/>
                  </a:lnTo>
                  <a:lnTo>
                    <a:pt x="15" y="12"/>
                  </a:lnTo>
                  <a:lnTo>
                    <a:pt x="5" y="16"/>
                  </a:lnTo>
                  <a:lnTo>
                    <a:pt x="1" y="29"/>
                  </a:lnTo>
                  <a:lnTo>
                    <a:pt x="3" y="41"/>
                  </a:lnTo>
                  <a:lnTo>
                    <a:pt x="8" y="51"/>
                  </a:lnTo>
                  <a:lnTo>
                    <a:pt x="14" y="61"/>
                  </a:lnTo>
                  <a:lnTo>
                    <a:pt x="24" y="66"/>
                  </a:lnTo>
                  <a:lnTo>
                    <a:pt x="31" y="75"/>
                  </a:lnTo>
                  <a:lnTo>
                    <a:pt x="38" y="85"/>
                  </a:lnTo>
                  <a:lnTo>
                    <a:pt x="38" y="85"/>
                  </a:lnTo>
                  <a:lnTo>
                    <a:pt x="23" y="104"/>
                  </a:lnTo>
                  <a:lnTo>
                    <a:pt x="12" y="10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4" name="Freeform 2994"/>
            <p:cNvSpPr>
              <a:spLocks noEditPoints="1"/>
            </p:cNvSpPr>
            <p:nvPr/>
          </p:nvSpPr>
          <p:spPr bwMode="auto">
            <a:xfrm>
              <a:off x="2905126" y="4529138"/>
              <a:ext cx="430213" cy="930275"/>
            </a:xfrm>
            <a:custGeom>
              <a:avLst/>
              <a:gdLst>
                <a:gd name="T0" fmla="*/ 96 w 1198"/>
                <a:gd name="T1" fmla="*/ 2256 h 2597"/>
                <a:gd name="T2" fmla="*/ 47 w 1198"/>
                <a:gd name="T3" fmla="*/ 2139 h 2597"/>
                <a:gd name="T4" fmla="*/ 6 w 1198"/>
                <a:gd name="T5" fmla="*/ 2029 h 2597"/>
                <a:gd name="T6" fmla="*/ 61 w 1198"/>
                <a:gd name="T7" fmla="*/ 1912 h 2597"/>
                <a:gd name="T8" fmla="*/ 109 w 1198"/>
                <a:gd name="T9" fmla="*/ 1792 h 2597"/>
                <a:gd name="T10" fmla="*/ 132 w 1198"/>
                <a:gd name="T11" fmla="*/ 1698 h 2597"/>
                <a:gd name="T12" fmla="*/ 127 w 1198"/>
                <a:gd name="T13" fmla="*/ 1631 h 2597"/>
                <a:gd name="T14" fmla="*/ 96 w 1198"/>
                <a:gd name="T15" fmla="*/ 1531 h 2597"/>
                <a:gd name="T16" fmla="*/ 103 w 1198"/>
                <a:gd name="T17" fmla="*/ 1411 h 2597"/>
                <a:gd name="T18" fmla="*/ 111 w 1198"/>
                <a:gd name="T19" fmla="*/ 1293 h 2597"/>
                <a:gd name="T20" fmla="*/ 161 w 1198"/>
                <a:gd name="T21" fmla="*/ 1185 h 2597"/>
                <a:gd name="T22" fmla="*/ 144 w 1198"/>
                <a:gd name="T23" fmla="*/ 1051 h 2597"/>
                <a:gd name="T24" fmla="*/ 189 w 1198"/>
                <a:gd name="T25" fmla="*/ 957 h 2597"/>
                <a:gd name="T26" fmla="*/ 221 w 1198"/>
                <a:gd name="T27" fmla="*/ 851 h 2597"/>
                <a:gd name="T28" fmla="*/ 197 w 1198"/>
                <a:gd name="T29" fmla="*/ 733 h 2597"/>
                <a:gd name="T30" fmla="*/ 199 w 1198"/>
                <a:gd name="T31" fmla="*/ 611 h 2597"/>
                <a:gd name="T32" fmla="*/ 226 w 1198"/>
                <a:gd name="T33" fmla="*/ 500 h 2597"/>
                <a:gd name="T34" fmla="*/ 278 w 1198"/>
                <a:gd name="T35" fmla="*/ 379 h 2597"/>
                <a:gd name="T36" fmla="*/ 299 w 1198"/>
                <a:gd name="T37" fmla="*/ 237 h 2597"/>
                <a:gd name="T38" fmla="*/ 393 w 1198"/>
                <a:gd name="T39" fmla="*/ 78 h 2597"/>
                <a:gd name="T40" fmla="*/ 499 w 1198"/>
                <a:gd name="T41" fmla="*/ 17 h 2597"/>
                <a:gd name="T42" fmla="*/ 576 w 1198"/>
                <a:gd name="T43" fmla="*/ 15 h 2597"/>
                <a:gd name="T44" fmla="*/ 710 w 1198"/>
                <a:gd name="T45" fmla="*/ 95 h 2597"/>
                <a:gd name="T46" fmla="*/ 862 w 1198"/>
                <a:gd name="T47" fmla="*/ 186 h 2597"/>
                <a:gd name="T48" fmla="*/ 957 w 1198"/>
                <a:gd name="T49" fmla="*/ 257 h 2597"/>
                <a:gd name="T50" fmla="*/ 897 w 1198"/>
                <a:gd name="T51" fmla="*/ 371 h 2597"/>
                <a:gd name="T52" fmla="*/ 1010 w 1198"/>
                <a:gd name="T53" fmla="*/ 386 h 2597"/>
                <a:gd name="T54" fmla="*/ 1110 w 1198"/>
                <a:gd name="T55" fmla="*/ 339 h 2597"/>
                <a:gd name="T56" fmla="*/ 1175 w 1198"/>
                <a:gd name="T57" fmla="*/ 257 h 2597"/>
                <a:gd name="T58" fmla="*/ 1182 w 1198"/>
                <a:gd name="T59" fmla="*/ 362 h 2597"/>
                <a:gd name="T60" fmla="*/ 1074 w 1198"/>
                <a:gd name="T61" fmla="*/ 435 h 2597"/>
                <a:gd name="T62" fmla="*/ 984 w 1198"/>
                <a:gd name="T63" fmla="*/ 546 h 2597"/>
                <a:gd name="T64" fmla="*/ 937 w 1198"/>
                <a:gd name="T65" fmla="*/ 652 h 2597"/>
                <a:gd name="T66" fmla="*/ 914 w 1198"/>
                <a:gd name="T67" fmla="*/ 782 h 2597"/>
                <a:gd name="T68" fmla="*/ 933 w 1198"/>
                <a:gd name="T69" fmla="*/ 904 h 2597"/>
                <a:gd name="T70" fmla="*/ 990 w 1198"/>
                <a:gd name="T71" fmla="*/ 1015 h 2597"/>
                <a:gd name="T72" fmla="*/ 962 w 1198"/>
                <a:gd name="T73" fmla="*/ 1133 h 2597"/>
                <a:gd name="T74" fmla="*/ 840 w 1198"/>
                <a:gd name="T75" fmla="*/ 1199 h 2597"/>
                <a:gd name="T76" fmla="*/ 701 w 1198"/>
                <a:gd name="T77" fmla="*/ 1214 h 2597"/>
                <a:gd name="T78" fmla="*/ 686 w 1198"/>
                <a:gd name="T79" fmla="*/ 1279 h 2597"/>
                <a:gd name="T80" fmla="*/ 635 w 1198"/>
                <a:gd name="T81" fmla="*/ 1375 h 2597"/>
                <a:gd name="T82" fmla="*/ 503 w 1198"/>
                <a:gd name="T83" fmla="*/ 1382 h 2597"/>
                <a:gd name="T84" fmla="*/ 570 w 1198"/>
                <a:gd name="T85" fmla="*/ 1471 h 2597"/>
                <a:gd name="T86" fmla="*/ 562 w 1198"/>
                <a:gd name="T87" fmla="*/ 1509 h 2597"/>
                <a:gd name="T88" fmla="*/ 515 w 1198"/>
                <a:gd name="T89" fmla="*/ 1540 h 2597"/>
                <a:gd name="T90" fmla="*/ 469 w 1198"/>
                <a:gd name="T91" fmla="*/ 1664 h 2597"/>
                <a:gd name="T92" fmla="*/ 372 w 1198"/>
                <a:gd name="T93" fmla="*/ 1729 h 2597"/>
                <a:gd name="T94" fmla="*/ 435 w 1198"/>
                <a:gd name="T95" fmla="*/ 1846 h 2597"/>
                <a:gd name="T96" fmla="*/ 437 w 1198"/>
                <a:gd name="T97" fmla="*/ 1940 h 2597"/>
                <a:gd name="T98" fmla="*/ 350 w 1198"/>
                <a:gd name="T99" fmla="*/ 2051 h 2597"/>
                <a:gd name="T100" fmla="*/ 280 w 1198"/>
                <a:gd name="T101" fmla="*/ 2116 h 2597"/>
                <a:gd name="T102" fmla="*/ 294 w 1198"/>
                <a:gd name="T103" fmla="*/ 2263 h 2597"/>
                <a:gd name="T104" fmla="*/ 328 w 1198"/>
                <a:gd name="T105" fmla="*/ 2378 h 2597"/>
                <a:gd name="T106" fmla="*/ 437 w 1198"/>
                <a:gd name="T107" fmla="*/ 2477 h 2597"/>
                <a:gd name="T108" fmla="*/ 440 w 1198"/>
                <a:gd name="T109" fmla="*/ 2519 h 2597"/>
                <a:gd name="T110" fmla="*/ 301 w 1198"/>
                <a:gd name="T111" fmla="*/ 2507 h 2597"/>
                <a:gd name="T112" fmla="*/ 371 w 1198"/>
                <a:gd name="T113" fmla="*/ 2570 h 2597"/>
                <a:gd name="T114" fmla="*/ 342 w 1198"/>
                <a:gd name="T115" fmla="*/ 2594 h 2597"/>
                <a:gd name="T116" fmla="*/ 360 w 1198"/>
                <a:gd name="T117" fmla="*/ 2512 h 2597"/>
                <a:gd name="T118" fmla="*/ 397 w 1198"/>
                <a:gd name="T119" fmla="*/ 2539 h 2597"/>
                <a:gd name="T120" fmla="*/ 532 w 1198"/>
                <a:gd name="T121" fmla="*/ 2511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8" h="2597">
                  <a:moveTo>
                    <a:pt x="306" y="2291"/>
                  </a:moveTo>
                  <a:lnTo>
                    <a:pt x="307" y="2286"/>
                  </a:lnTo>
                  <a:lnTo>
                    <a:pt x="295" y="2283"/>
                  </a:lnTo>
                  <a:lnTo>
                    <a:pt x="281" y="2280"/>
                  </a:lnTo>
                  <a:lnTo>
                    <a:pt x="269" y="2274"/>
                  </a:lnTo>
                  <a:lnTo>
                    <a:pt x="259" y="2270"/>
                  </a:lnTo>
                  <a:lnTo>
                    <a:pt x="243" y="2269"/>
                  </a:lnTo>
                  <a:lnTo>
                    <a:pt x="211" y="2257"/>
                  </a:lnTo>
                  <a:lnTo>
                    <a:pt x="197" y="2257"/>
                  </a:lnTo>
                  <a:lnTo>
                    <a:pt x="153" y="2257"/>
                  </a:lnTo>
                  <a:lnTo>
                    <a:pt x="113" y="2257"/>
                  </a:lnTo>
                  <a:lnTo>
                    <a:pt x="96" y="2256"/>
                  </a:lnTo>
                  <a:lnTo>
                    <a:pt x="94" y="2244"/>
                  </a:lnTo>
                  <a:lnTo>
                    <a:pt x="85" y="2236"/>
                  </a:lnTo>
                  <a:lnTo>
                    <a:pt x="74" y="2231"/>
                  </a:lnTo>
                  <a:lnTo>
                    <a:pt x="67" y="2216"/>
                  </a:lnTo>
                  <a:lnTo>
                    <a:pt x="72" y="2205"/>
                  </a:lnTo>
                  <a:lnTo>
                    <a:pt x="76" y="2191"/>
                  </a:lnTo>
                  <a:lnTo>
                    <a:pt x="68" y="2181"/>
                  </a:lnTo>
                  <a:lnTo>
                    <a:pt x="77" y="2173"/>
                  </a:lnTo>
                  <a:lnTo>
                    <a:pt x="73" y="2151"/>
                  </a:lnTo>
                  <a:lnTo>
                    <a:pt x="70" y="2139"/>
                  </a:lnTo>
                  <a:lnTo>
                    <a:pt x="59" y="2139"/>
                  </a:lnTo>
                  <a:lnTo>
                    <a:pt x="47" y="2139"/>
                  </a:lnTo>
                  <a:lnTo>
                    <a:pt x="36" y="2146"/>
                  </a:lnTo>
                  <a:lnTo>
                    <a:pt x="21" y="2149"/>
                  </a:lnTo>
                  <a:lnTo>
                    <a:pt x="17" y="2135"/>
                  </a:lnTo>
                  <a:lnTo>
                    <a:pt x="16" y="2118"/>
                  </a:lnTo>
                  <a:lnTo>
                    <a:pt x="11" y="2108"/>
                  </a:lnTo>
                  <a:lnTo>
                    <a:pt x="0" y="2099"/>
                  </a:lnTo>
                  <a:lnTo>
                    <a:pt x="5" y="2088"/>
                  </a:lnTo>
                  <a:lnTo>
                    <a:pt x="1" y="2076"/>
                  </a:lnTo>
                  <a:lnTo>
                    <a:pt x="3" y="2064"/>
                  </a:lnTo>
                  <a:lnTo>
                    <a:pt x="0" y="2052"/>
                  </a:lnTo>
                  <a:lnTo>
                    <a:pt x="0" y="2040"/>
                  </a:lnTo>
                  <a:lnTo>
                    <a:pt x="6" y="2029"/>
                  </a:lnTo>
                  <a:lnTo>
                    <a:pt x="24" y="2029"/>
                  </a:lnTo>
                  <a:lnTo>
                    <a:pt x="22" y="2020"/>
                  </a:lnTo>
                  <a:lnTo>
                    <a:pt x="29" y="2007"/>
                  </a:lnTo>
                  <a:lnTo>
                    <a:pt x="41" y="1999"/>
                  </a:lnTo>
                  <a:lnTo>
                    <a:pt x="52" y="1993"/>
                  </a:lnTo>
                  <a:lnTo>
                    <a:pt x="58" y="1983"/>
                  </a:lnTo>
                  <a:lnTo>
                    <a:pt x="56" y="1968"/>
                  </a:lnTo>
                  <a:lnTo>
                    <a:pt x="63" y="1955"/>
                  </a:lnTo>
                  <a:lnTo>
                    <a:pt x="74" y="1950"/>
                  </a:lnTo>
                  <a:lnTo>
                    <a:pt x="73" y="1935"/>
                  </a:lnTo>
                  <a:lnTo>
                    <a:pt x="67" y="1922"/>
                  </a:lnTo>
                  <a:lnTo>
                    <a:pt x="61" y="1912"/>
                  </a:lnTo>
                  <a:lnTo>
                    <a:pt x="67" y="1898"/>
                  </a:lnTo>
                  <a:lnTo>
                    <a:pt x="73" y="1886"/>
                  </a:lnTo>
                  <a:lnTo>
                    <a:pt x="72" y="1875"/>
                  </a:lnTo>
                  <a:lnTo>
                    <a:pt x="83" y="1872"/>
                  </a:lnTo>
                  <a:lnTo>
                    <a:pt x="91" y="1862"/>
                  </a:lnTo>
                  <a:lnTo>
                    <a:pt x="101" y="1857"/>
                  </a:lnTo>
                  <a:lnTo>
                    <a:pt x="94" y="1846"/>
                  </a:lnTo>
                  <a:lnTo>
                    <a:pt x="95" y="1834"/>
                  </a:lnTo>
                  <a:lnTo>
                    <a:pt x="98" y="1823"/>
                  </a:lnTo>
                  <a:lnTo>
                    <a:pt x="108" y="1817"/>
                  </a:lnTo>
                  <a:lnTo>
                    <a:pt x="111" y="1805"/>
                  </a:lnTo>
                  <a:lnTo>
                    <a:pt x="109" y="1792"/>
                  </a:lnTo>
                  <a:lnTo>
                    <a:pt x="107" y="1779"/>
                  </a:lnTo>
                  <a:lnTo>
                    <a:pt x="98" y="1771"/>
                  </a:lnTo>
                  <a:lnTo>
                    <a:pt x="98" y="1770"/>
                  </a:lnTo>
                  <a:lnTo>
                    <a:pt x="108" y="1766"/>
                  </a:lnTo>
                  <a:lnTo>
                    <a:pt x="113" y="1759"/>
                  </a:lnTo>
                  <a:lnTo>
                    <a:pt x="115" y="1753"/>
                  </a:lnTo>
                  <a:lnTo>
                    <a:pt x="108" y="1744"/>
                  </a:lnTo>
                  <a:lnTo>
                    <a:pt x="106" y="1733"/>
                  </a:lnTo>
                  <a:lnTo>
                    <a:pt x="110" y="1721"/>
                  </a:lnTo>
                  <a:lnTo>
                    <a:pt x="123" y="1719"/>
                  </a:lnTo>
                  <a:lnTo>
                    <a:pt x="127" y="1708"/>
                  </a:lnTo>
                  <a:lnTo>
                    <a:pt x="132" y="1698"/>
                  </a:lnTo>
                  <a:lnTo>
                    <a:pt x="123" y="1688"/>
                  </a:lnTo>
                  <a:lnTo>
                    <a:pt x="118" y="1677"/>
                  </a:lnTo>
                  <a:lnTo>
                    <a:pt x="106" y="1672"/>
                  </a:lnTo>
                  <a:lnTo>
                    <a:pt x="95" y="1672"/>
                  </a:lnTo>
                  <a:lnTo>
                    <a:pt x="92" y="1660"/>
                  </a:lnTo>
                  <a:lnTo>
                    <a:pt x="105" y="1659"/>
                  </a:lnTo>
                  <a:lnTo>
                    <a:pt x="116" y="1661"/>
                  </a:lnTo>
                  <a:lnTo>
                    <a:pt x="129" y="1663"/>
                  </a:lnTo>
                  <a:lnTo>
                    <a:pt x="139" y="1657"/>
                  </a:lnTo>
                  <a:lnTo>
                    <a:pt x="144" y="1645"/>
                  </a:lnTo>
                  <a:lnTo>
                    <a:pt x="138" y="1633"/>
                  </a:lnTo>
                  <a:lnTo>
                    <a:pt x="127" y="1631"/>
                  </a:lnTo>
                  <a:lnTo>
                    <a:pt x="112" y="1631"/>
                  </a:lnTo>
                  <a:lnTo>
                    <a:pt x="104" y="1623"/>
                  </a:lnTo>
                  <a:lnTo>
                    <a:pt x="101" y="1611"/>
                  </a:lnTo>
                  <a:lnTo>
                    <a:pt x="108" y="1602"/>
                  </a:lnTo>
                  <a:lnTo>
                    <a:pt x="112" y="1595"/>
                  </a:lnTo>
                  <a:lnTo>
                    <a:pt x="107" y="1584"/>
                  </a:lnTo>
                  <a:lnTo>
                    <a:pt x="115" y="1571"/>
                  </a:lnTo>
                  <a:lnTo>
                    <a:pt x="105" y="1564"/>
                  </a:lnTo>
                  <a:lnTo>
                    <a:pt x="96" y="1556"/>
                  </a:lnTo>
                  <a:lnTo>
                    <a:pt x="103" y="1546"/>
                  </a:lnTo>
                  <a:lnTo>
                    <a:pt x="107" y="1535"/>
                  </a:lnTo>
                  <a:lnTo>
                    <a:pt x="96" y="1531"/>
                  </a:lnTo>
                  <a:lnTo>
                    <a:pt x="86" y="1527"/>
                  </a:lnTo>
                  <a:lnTo>
                    <a:pt x="85" y="1515"/>
                  </a:lnTo>
                  <a:lnTo>
                    <a:pt x="85" y="1499"/>
                  </a:lnTo>
                  <a:lnTo>
                    <a:pt x="86" y="1485"/>
                  </a:lnTo>
                  <a:lnTo>
                    <a:pt x="88" y="1473"/>
                  </a:lnTo>
                  <a:lnTo>
                    <a:pt x="89" y="1456"/>
                  </a:lnTo>
                  <a:lnTo>
                    <a:pt x="90" y="1455"/>
                  </a:lnTo>
                  <a:lnTo>
                    <a:pt x="102" y="1456"/>
                  </a:lnTo>
                  <a:lnTo>
                    <a:pt x="106" y="1445"/>
                  </a:lnTo>
                  <a:lnTo>
                    <a:pt x="106" y="1434"/>
                  </a:lnTo>
                  <a:lnTo>
                    <a:pt x="102" y="1423"/>
                  </a:lnTo>
                  <a:lnTo>
                    <a:pt x="103" y="1411"/>
                  </a:lnTo>
                  <a:lnTo>
                    <a:pt x="100" y="1399"/>
                  </a:lnTo>
                  <a:lnTo>
                    <a:pt x="101" y="1384"/>
                  </a:lnTo>
                  <a:lnTo>
                    <a:pt x="102" y="1372"/>
                  </a:lnTo>
                  <a:lnTo>
                    <a:pt x="101" y="1370"/>
                  </a:lnTo>
                  <a:lnTo>
                    <a:pt x="99" y="1358"/>
                  </a:lnTo>
                  <a:lnTo>
                    <a:pt x="95" y="1346"/>
                  </a:lnTo>
                  <a:lnTo>
                    <a:pt x="96" y="1346"/>
                  </a:lnTo>
                  <a:lnTo>
                    <a:pt x="99" y="1333"/>
                  </a:lnTo>
                  <a:lnTo>
                    <a:pt x="101" y="1328"/>
                  </a:lnTo>
                  <a:lnTo>
                    <a:pt x="108" y="1314"/>
                  </a:lnTo>
                  <a:lnTo>
                    <a:pt x="103" y="1304"/>
                  </a:lnTo>
                  <a:lnTo>
                    <a:pt x="111" y="1293"/>
                  </a:lnTo>
                  <a:lnTo>
                    <a:pt x="116" y="1283"/>
                  </a:lnTo>
                  <a:lnTo>
                    <a:pt x="111" y="1272"/>
                  </a:lnTo>
                  <a:lnTo>
                    <a:pt x="110" y="1258"/>
                  </a:lnTo>
                  <a:lnTo>
                    <a:pt x="122" y="1257"/>
                  </a:lnTo>
                  <a:lnTo>
                    <a:pt x="123" y="1246"/>
                  </a:lnTo>
                  <a:lnTo>
                    <a:pt x="128" y="1235"/>
                  </a:lnTo>
                  <a:lnTo>
                    <a:pt x="127" y="1222"/>
                  </a:lnTo>
                  <a:lnTo>
                    <a:pt x="128" y="1209"/>
                  </a:lnTo>
                  <a:lnTo>
                    <a:pt x="130" y="1207"/>
                  </a:lnTo>
                  <a:lnTo>
                    <a:pt x="143" y="1199"/>
                  </a:lnTo>
                  <a:lnTo>
                    <a:pt x="155" y="1196"/>
                  </a:lnTo>
                  <a:lnTo>
                    <a:pt x="161" y="1185"/>
                  </a:lnTo>
                  <a:lnTo>
                    <a:pt x="155" y="1175"/>
                  </a:lnTo>
                  <a:lnTo>
                    <a:pt x="151" y="1163"/>
                  </a:lnTo>
                  <a:lnTo>
                    <a:pt x="150" y="1149"/>
                  </a:lnTo>
                  <a:lnTo>
                    <a:pt x="150" y="1145"/>
                  </a:lnTo>
                  <a:lnTo>
                    <a:pt x="146" y="1133"/>
                  </a:lnTo>
                  <a:lnTo>
                    <a:pt x="141" y="1121"/>
                  </a:lnTo>
                  <a:lnTo>
                    <a:pt x="144" y="1109"/>
                  </a:lnTo>
                  <a:lnTo>
                    <a:pt x="144" y="1098"/>
                  </a:lnTo>
                  <a:lnTo>
                    <a:pt x="140" y="1086"/>
                  </a:lnTo>
                  <a:lnTo>
                    <a:pt x="146" y="1075"/>
                  </a:lnTo>
                  <a:lnTo>
                    <a:pt x="146" y="1063"/>
                  </a:lnTo>
                  <a:lnTo>
                    <a:pt x="144" y="1051"/>
                  </a:lnTo>
                  <a:lnTo>
                    <a:pt x="150" y="1040"/>
                  </a:lnTo>
                  <a:lnTo>
                    <a:pt x="150" y="1027"/>
                  </a:lnTo>
                  <a:lnTo>
                    <a:pt x="156" y="1027"/>
                  </a:lnTo>
                  <a:lnTo>
                    <a:pt x="168" y="1023"/>
                  </a:lnTo>
                  <a:lnTo>
                    <a:pt x="170" y="1011"/>
                  </a:lnTo>
                  <a:lnTo>
                    <a:pt x="177" y="1002"/>
                  </a:lnTo>
                  <a:lnTo>
                    <a:pt x="186" y="1005"/>
                  </a:lnTo>
                  <a:lnTo>
                    <a:pt x="187" y="1003"/>
                  </a:lnTo>
                  <a:lnTo>
                    <a:pt x="188" y="989"/>
                  </a:lnTo>
                  <a:lnTo>
                    <a:pt x="191" y="977"/>
                  </a:lnTo>
                  <a:lnTo>
                    <a:pt x="189" y="963"/>
                  </a:lnTo>
                  <a:lnTo>
                    <a:pt x="189" y="957"/>
                  </a:lnTo>
                  <a:lnTo>
                    <a:pt x="186" y="945"/>
                  </a:lnTo>
                  <a:lnTo>
                    <a:pt x="178" y="937"/>
                  </a:lnTo>
                  <a:lnTo>
                    <a:pt x="188" y="932"/>
                  </a:lnTo>
                  <a:lnTo>
                    <a:pt x="191" y="920"/>
                  </a:lnTo>
                  <a:lnTo>
                    <a:pt x="195" y="909"/>
                  </a:lnTo>
                  <a:lnTo>
                    <a:pt x="197" y="897"/>
                  </a:lnTo>
                  <a:lnTo>
                    <a:pt x="199" y="892"/>
                  </a:lnTo>
                  <a:lnTo>
                    <a:pt x="207" y="880"/>
                  </a:lnTo>
                  <a:lnTo>
                    <a:pt x="209" y="868"/>
                  </a:lnTo>
                  <a:lnTo>
                    <a:pt x="211" y="867"/>
                  </a:lnTo>
                  <a:lnTo>
                    <a:pt x="223" y="862"/>
                  </a:lnTo>
                  <a:lnTo>
                    <a:pt x="221" y="851"/>
                  </a:lnTo>
                  <a:lnTo>
                    <a:pt x="220" y="839"/>
                  </a:lnTo>
                  <a:lnTo>
                    <a:pt x="219" y="824"/>
                  </a:lnTo>
                  <a:lnTo>
                    <a:pt x="222" y="810"/>
                  </a:lnTo>
                  <a:lnTo>
                    <a:pt x="225" y="798"/>
                  </a:lnTo>
                  <a:lnTo>
                    <a:pt x="209" y="790"/>
                  </a:lnTo>
                  <a:lnTo>
                    <a:pt x="206" y="778"/>
                  </a:lnTo>
                  <a:lnTo>
                    <a:pt x="210" y="774"/>
                  </a:lnTo>
                  <a:lnTo>
                    <a:pt x="207" y="762"/>
                  </a:lnTo>
                  <a:lnTo>
                    <a:pt x="203" y="750"/>
                  </a:lnTo>
                  <a:lnTo>
                    <a:pt x="204" y="744"/>
                  </a:lnTo>
                  <a:lnTo>
                    <a:pt x="198" y="734"/>
                  </a:lnTo>
                  <a:lnTo>
                    <a:pt x="197" y="733"/>
                  </a:lnTo>
                  <a:lnTo>
                    <a:pt x="193" y="722"/>
                  </a:lnTo>
                  <a:lnTo>
                    <a:pt x="193" y="719"/>
                  </a:lnTo>
                  <a:lnTo>
                    <a:pt x="193" y="707"/>
                  </a:lnTo>
                  <a:lnTo>
                    <a:pt x="194" y="695"/>
                  </a:lnTo>
                  <a:lnTo>
                    <a:pt x="185" y="688"/>
                  </a:lnTo>
                  <a:lnTo>
                    <a:pt x="180" y="676"/>
                  </a:lnTo>
                  <a:lnTo>
                    <a:pt x="180" y="664"/>
                  </a:lnTo>
                  <a:lnTo>
                    <a:pt x="181" y="652"/>
                  </a:lnTo>
                  <a:lnTo>
                    <a:pt x="188" y="644"/>
                  </a:lnTo>
                  <a:lnTo>
                    <a:pt x="194" y="633"/>
                  </a:lnTo>
                  <a:lnTo>
                    <a:pt x="195" y="621"/>
                  </a:lnTo>
                  <a:lnTo>
                    <a:pt x="199" y="611"/>
                  </a:lnTo>
                  <a:lnTo>
                    <a:pt x="201" y="598"/>
                  </a:lnTo>
                  <a:lnTo>
                    <a:pt x="202" y="596"/>
                  </a:lnTo>
                  <a:lnTo>
                    <a:pt x="213" y="590"/>
                  </a:lnTo>
                  <a:lnTo>
                    <a:pt x="221" y="581"/>
                  </a:lnTo>
                  <a:lnTo>
                    <a:pt x="217" y="569"/>
                  </a:lnTo>
                  <a:lnTo>
                    <a:pt x="219" y="558"/>
                  </a:lnTo>
                  <a:lnTo>
                    <a:pt x="219" y="545"/>
                  </a:lnTo>
                  <a:lnTo>
                    <a:pt x="215" y="531"/>
                  </a:lnTo>
                  <a:lnTo>
                    <a:pt x="216" y="529"/>
                  </a:lnTo>
                  <a:lnTo>
                    <a:pt x="212" y="518"/>
                  </a:lnTo>
                  <a:lnTo>
                    <a:pt x="216" y="506"/>
                  </a:lnTo>
                  <a:lnTo>
                    <a:pt x="226" y="500"/>
                  </a:lnTo>
                  <a:lnTo>
                    <a:pt x="227" y="486"/>
                  </a:lnTo>
                  <a:lnTo>
                    <a:pt x="228" y="474"/>
                  </a:lnTo>
                  <a:lnTo>
                    <a:pt x="233" y="462"/>
                  </a:lnTo>
                  <a:lnTo>
                    <a:pt x="233" y="453"/>
                  </a:lnTo>
                  <a:lnTo>
                    <a:pt x="242" y="445"/>
                  </a:lnTo>
                  <a:lnTo>
                    <a:pt x="249" y="437"/>
                  </a:lnTo>
                  <a:lnTo>
                    <a:pt x="255" y="426"/>
                  </a:lnTo>
                  <a:lnTo>
                    <a:pt x="263" y="417"/>
                  </a:lnTo>
                  <a:lnTo>
                    <a:pt x="267" y="406"/>
                  </a:lnTo>
                  <a:lnTo>
                    <a:pt x="269" y="402"/>
                  </a:lnTo>
                  <a:lnTo>
                    <a:pt x="272" y="390"/>
                  </a:lnTo>
                  <a:lnTo>
                    <a:pt x="278" y="379"/>
                  </a:lnTo>
                  <a:lnTo>
                    <a:pt x="281" y="365"/>
                  </a:lnTo>
                  <a:lnTo>
                    <a:pt x="291" y="359"/>
                  </a:lnTo>
                  <a:lnTo>
                    <a:pt x="302" y="357"/>
                  </a:lnTo>
                  <a:lnTo>
                    <a:pt x="312" y="353"/>
                  </a:lnTo>
                  <a:lnTo>
                    <a:pt x="310" y="340"/>
                  </a:lnTo>
                  <a:lnTo>
                    <a:pt x="306" y="334"/>
                  </a:lnTo>
                  <a:lnTo>
                    <a:pt x="297" y="319"/>
                  </a:lnTo>
                  <a:lnTo>
                    <a:pt x="298" y="305"/>
                  </a:lnTo>
                  <a:lnTo>
                    <a:pt x="309" y="297"/>
                  </a:lnTo>
                  <a:lnTo>
                    <a:pt x="303" y="263"/>
                  </a:lnTo>
                  <a:lnTo>
                    <a:pt x="299" y="251"/>
                  </a:lnTo>
                  <a:lnTo>
                    <a:pt x="299" y="237"/>
                  </a:lnTo>
                  <a:lnTo>
                    <a:pt x="302" y="226"/>
                  </a:lnTo>
                  <a:lnTo>
                    <a:pt x="307" y="214"/>
                  </a:lnTo>
                  <a:lnTo>
                    <a:pt x="297" y="202"/>
                  </a:lnTo>
                  <a:lnTo>
                    <a:pt x="303" y="190"/>
                  </a:lnTo>
                  <a:lnTo>
                    <a:pt x="308" y="180"/>
                  </a:lnTo>
                  <a:lnTo>
                    <a:pt x="318" y="174"/>
                  </a:lnTo>
                  <a:lnTo>
                    <a:pt x="329" y="169"/>
                  </a:lnTo>
                  <a:lnTo>
                    <a:pt x="343" y="162"/>
                  </a:lnTo>
                  <a:lnTo>
                    <a:pt x="375" y="143"/>
                  </a:lnTo>
                  <a:lnTo>
                    <a:pt x="380" y="125"/>
                  </a:lnTo>
                  <a:lnTo>
                    <a:pt x="383" y="114"/>
                  </a:lnTo>
                  <a:lnTo>
                    <a:pt x="393" y="78"/>
                  </a:lnTo>
                  <a:lnTo>
                    <a:pt x="382" y="66"/>
                  </a:lnTo>
                  <a:lnTo>
                    <a:pt x="391" y="55"/>
                  </a:lnTo>
                  <a:lnTo>
                    <a:pt x="397" y="44"/>
                  </a:lnTo>
                  <a:lnTo>
                    <a:pt x="407" y="34"/>
                  </a:lnTo>
                  <a:lnTo>
                    <a:pt x="416" y="24"/>
                  </a:lnTo>
                  <a:lnTo>
                    <a:pt x="435" y="15"/>
                  </a:lnTo>
                  <a:lnTo>
                    <a:pt x="437" y="4"/>
                  </a:lnTo>
                  <a:lnTo>
                    <a:pt x="448" y="0"/>
                  </a:lnTo>
                  <a:lnTo>
                    <a:pt x="457" y="7"/>
                  </a:lnTo>
                  <a:lnTo>
                    <a:pt x="473" y="18"/>
                  </a:lnTo>
                  <a:lnTo>
                    <a:pt x="484" y="17"/>
                  </a:lnTo>
                  <a:lnTo>
                    <a:pt x="499" y="17"/>
                  </a:lnTo>
                  <a:lnTo>
                    <a:pt x="513" y="17"/>
                  </a:lnTo>
                  <a:lnTo>
                    <a:pt x="526" y="23"/>
                  </a:lnTo>
                  <a:lnTo>
                    <a:pt x="537" y="28"/>
                  </a:lnTo>
                  <a:lnTo>
                    <a:pt x="541" y="39"/>
                  </a:lnTo>
                  <a:lnTo>
                    <a:pt x="548" y="48"/>
                  </a:lnTo>
                  <a:lnTo>
                    <a:pt x="549" y="59"/>
                  </a:lnTo>
                  <a:lnTo>
                    <a:pt x="553" y="70"/>
                  </a:lnTo>
                  <a:lnTo>
                    <a:pt x="556" y="59"/>
                  </a:lnTo>
                  <a:lnTo>
                    <a:pt x="559" y="48"/>
                  </a:lnTo>
                  <a:lnTo>
                    <a:pt x="566" y="38"/>
                  </a:lnTo>
                  <a:lnTo>
                    <a:pt x="571" y="27"/>
                  </a:lnTo>
                  <a:lnTo>
                    <a:pt x="576" y="15"/>
                  </a:lnTo>
                  <a:lnTo>
                    <a:pt x="644" y="11"/>
                  </a:lnTo>
                  <a:lnTo>
                    <a:pt x="648" y="22"/>
                  </a:lnTo>
                  <a:lnTo>
                    <a:pt x="654" y="28"/>
                  </a:lnTo>
                  <a:lnTo>
                    <a:pt x="662" y="37"/>
                  </a:lnTo>
                  <a:lnTo>
                    <a:pt x="673" y="43"/>
                  </a:lnTo>
                  <a:lnTo>
                    <a:pt x="675" y="44"/>
                  </a:lnTo>
                  <a:lnTo>
                    <a:pt x="677" y="46"/>
                  </a:lnTo>
                  <a:lnTo>
                    <a:pt x="681" y="58"/>
                  </a:lnTo>
                  <a:lnTo>
                    <a:pt x="688" y="67"/>
                  </a:lnTo>
                  <a:lnTo>
                    <a:pt x="693" y="79"/>
                  </a:lnTo>
                  <a:lnTo>
                    <a:pt x="702" y="87"/>
                  </a:lnTo>
                  <a:lnTo>
                    <a:pt x="710" y="95"/>
                  </a:lnTo>
                  <a:lnTo>
                    <a:pt x="720" y="102"/>
                  </a:lnTo>
                  <a:lnTo>
                    <a:pt x="730" y="109"/>
                  </a:lnTo>
                  <a:lnTo>
                    <a:pt x="739" y="116"/>
                  </a:lnTo>
                  <a:lnTo>
                    <a:pt x="748" y="124"/>
                  </a:lnTo>
                  <a:lnTo>
                    <a:pt x="754" y="134"/>
                  </a:lnTo>
                  <a:lnTo>
                    <a:pt x="765" y="138"/>
                  </a:lnTo>
                  <a:lnTo>
                    <a:pt x="777" y="140"/>
                  </a:lnTo>
                  <a:lnTo>
                    <a:pt x="787" y="145"/>
                  </a:lnTo>
                  <a:lnTo>
                    <a:pt x="802" y="149"/>
                  </a:lnTo>
                  <a:lnTo>
                    <a:pt x="845" y="170"/>
                  </a:lnTo>
                  <a:lnTo>
                    <a:pt x="852" y="180"/>
                  </a:lnTo>
                  <a:lnTo>
                    <a:pt x="862" y="186"/>
                  </a:lnTo>
                  <a:lnTo>
                    <a:pt x="873" y="192"/>
                  </a:lnTo>
                  <a:lnTo>
                    <a:pt x="883" y="197"/>
                  </a:lnTo>
                  <a:lnTo>
                    <a:pt x="893" y="202"/>
                  </a:lnTo>
                  <a:lnTo>
                    <a:pt x="903" y="205"/>
                  </a:lnTo>
                  <a:lnTo>
                    <a:pt x="912" y="213"/>
                  </a:lnTo>
                  <a:lnTo>
                    <a:pt x="924" y="213"/>
                  </a:lnTo>
                  <a:lnTo>
                    <a:pt x="933" y="218"/>
                  </a:lnTo>
                  <a:lnTo>
                    <a:pt x="944" y="225"/>
                  </a:lnTo>
                  <a:lnTo>
                    <a:pt x="951" y="234"/>
                  </a:lnTo>
                  <a:lnTo>
                    <a:pt x="953" y="235"/>
                  </a:lnTo>
                  <a:lnTo>
                    <a:pt x="960" y="245"/>
                  </a:lnTo>
                  <a:lnTo>
                    <a:pt x="957" y="257"/>
                  </a:lnTo>
                  <a:lnTo>
                    <a:pt x="948" y="263"/>
                  </a:lnTo>
                  <a:lnTo>
                    <a:pt x="945" y="270"/>
                  </a:lnTo>
                  <a:lnTo>
                    <a:pt x="940" y="281"/>
                  </a:lnTo>
                  <a:lnTo>
                    <a:pt x="933" y="290"/>
                  </a:lnTo>
                  <a:lnTo>
                    <a:pt x="924" y="296"/>
                  </a:lnTo>
                  <a:lnTo>
                    <a:pt x="924" y="307"/>
                  </a:lnTo>
                  <a:lnTo>
                    <a:pt x="920" y="320"/>
                  </a:lnTo>
                  <a:lnTo>
                    <a:pt x="918" y="332"/>
                  </a:lnTo>
                  <a:lnTo>
                    <a:pt x="914" y="343"/>
                  </a:lnTo>
                  <a:lnTo>
                    <a:pt x="904" y="348"/>
                  </a:lnTo>
                  <a:lnTo>
                    <a:pt x="900" y="359"/>
                  </a:lnTo>
                  <a:lnTo>
                    <a:pt x="897" y="371"/>
                  </a:lnTo>
                  <a:lnTo>
                    <a:pt x="897" y="373"/>
                  </a:lnTo>
                  <a:lnTo>
                    <a:pt x="908" y="371"/>
                  </a:lnTo>
                  <a:lnTo>
                    <a:pt x="921" y="370"/>
                  </a:lnTo>
                  <a:lnTo>
                    <a:pt x="933" y="371"/>
                  </a:lnTo>
                  <a:lnTo>
                    <a:pt x="945" y="375"/>
                  </a:lnTo>
                  <a:lnTo>
                    <a:pt x="957" y="380"/>
                  </a:lnTo>
                  <a:lnTo>
                    <a:pt x="970" y="381"/>
                  </a:lnTo>
                  <a:lnTo>
                    <a:pt x="976" y="382"/>
                  </a:lnTo>
                  <a:lnTo>
                    <a:pt x="989" y="386"/>
                  </a:lnTo>
                  <a:lnTo>
                    <a:pt x="999" y="392"/>
                  </a:lnTo>
                  <a:lnTo>
                    <a:pt x="1010" y="388"/>
                  </a:lnTo>
                  <a:lnTo>
                    <a:pt x="1010" y="386"/>
                  </a:lnTo>
                  <a:lnTo>
                    <a:pt x="1022" y="388"/>
                  </a:lnTo>
                  <a:lnTo>
                    <a:pt x="1032" y="394"/>
                  </a:lnTo>
                  <a:lnTo>
                    <a:pt x="1036" y="382"/>
                  </a:lnTo>
                  <a:lnTo>
                    <a:pt x="1044" y="374"/>
                  </a:lnTo>
                  <a:lnTo>
                    <a:pt x="1052" y="375"/>
                  </a:lnTo>
                  <a:lnTo>
                    <a:pt x="1061" y="379"/>
                  </a:lnTo>
                  <a:lnTo>
                    <a:pt x="1073" y="379"/>
                  </a:lnTo>
                  <a:lnTo>
                    <a:pt x="1076" y="366"/>
                  </a:lnTo>
                  <a:lnTo>
                    <a:pt x="1085" y="360"/>
                  </a:lnTo>
                  <a:lnTo>
                    <a:pt x="1092" y="350"/>
                  </a:lnTo>
                  <a:lnTo>
                    <a:pt x="1105" y="350"/>
                  </a:lnTo>
                  <a:lnTo>
                    <a:pt x="1110" y="339"/>
                  </a:lnTo>
                  <a:lnTo>
                    <a:pt x="1118" y="330"/>
                  </a:lnTo>
                  <a:lnTo>
                    <a:pt x="1125" y="321"/>
                  </a:lnTo>
                  <a:lnTo>
                    <a:pt x="1132" y="310"/>
                  </a:lnTo>
                  <a:lnTo>
                    <a:pt x="1134" y="296"/>
                  </a:lnTo>
                  <a:lnTo>
                    <a:pt x="1133" y="284"/>
                  </a:lnTo>
                  <a:lnTo>
                    <a:pt x="1138" y="273"/>
                  </a:lnTo>
                  <a:lnTo>
                    <a:pt x="1134" y="261"/>
                  </a:lnTo>
                  <a:lnTo>
                    <a:pt x="1138" y="256"/>
                  </a:lnTo>
                  <a:lnTo>
                    <a:pt x="1147" y="263"/>
                  </a:lnTo>
                  <a:lnTo>
                    <a:pt x="1155" y="254"/>
                  </a:lnTo>
                  <a:lnTo>
                    <a:pt x="1166" y="250"/>
                  </a:lnTo>
                  <a:lnTo>
                    <a:pt x="1175" y="257"/>
                  </a:lnTo>
                  <a:lnTo>
                    <a:pt x="1182" y="266"/>
                  </a:lnTo>
                  <a:lnTo>
                    <a:pt x="1184" y="277"/>
                  </a:lnTo>
                  <a:lnTo>
                    <a:pt x="1190" y="288"/>
                  </a:lnTo>
                  <a:lnTo>
                    <a:pt x="1195" y="298"/>
                  </a:lnTo>
                  <a:lnTo>
                    <a:pt x="1198" y="302"/>
                  </a:lnTo>
                  <a:lnTo>
                    <a:pt x="1194" y="313"/>
                  </a:lnTo>
                  <a:lnTo>
                    <a:pt x="1190" y="324"/>
                  </a:lnTo>
                  <a:lnTo>
                    <a:pt x="1191" y="336"/>
                  </a:lnTo>
                  <a:lnTo>
                    <a:pt x="1193" y="347"/>
                  </a:lnTo>
                  <a:lnTo>
                    <a:pt x="1188" y="357"/>
                  </a:lnTo>
                  <a:lnTo>
                    <a:pt x="1184" y="364"/>
                  </a:lnTo>
                  <a:lnTo>
                    <a:pt x="1182" y="362"/>
                  </a:lnTo>
                  <a:lnTo>
                    <a:pt x="1173" y="368"/>
                  </a:lnTo>
                  <a:lnTo>
                    <a:pt x="1162" y="372"/>
                  </a:lnTo>
                  <a:lnTo>
                    <a:pt x="1157" y="383"/>
                  </a:lnTo>
                  <a:lnTo>
                    <a:pt x="1146" y="386"/>
                  </a:lnTo>
                  <a:lnTo>
                    <a:pt x="1136" y="391"/>
                  </a:lnTo>
                  <a:lnTo>
                    <a:pt x="1125" y="390"/>
                  </a:lnTo>
                  <a:lnTo>
                    <a:pt x="1119" y="403"/>
                  </a:lnTo>
                  <a:lnTo>
                    <a:pt x="1112" y="412"/>
                  </a:lnTo>
                  <a:lnTo>
                    <a:pt x="1101" y="413"/>
                  </a:lnTo>
                  <a:lnTo>
                    <a:pt x="1091" y="420"/>
                  </a:lnTo>
                  <a:lnTo>
                    <a:pt x="1083" y="429"/>
                  </a:lnTo>
                  <a:lnTo>
                    <a:pt x="1074" y="435"/>
                  </a:lnTo>
                  <a:lnTo>
                    <a:pt x="1073" y="447"/>
                  </a:lnTo>
                  <a:lnTo>
                    <a:pt x="1061" y="447"/>
                  </a:lnTo>
                  <a:lnTo>
                    <a:pt x="1053" y="457"/>
                  </a:lnTo>
                  <a:lnTo>
                    <a:pt x="1045" y="470"/>
                  </a:lnTo>
                  <a:lnTo>
                    <a:pt x="1036" y="477"/>
                  </a:lnTo>
                  <a:lnTo>
                    <a:pt x="1031" y="488"/>
                  </a:lnTo>
                  <a:lnTo>
                    <a:pt x="1023" y="498"/>
                  </a:lnTo>
                  <a:lnTo>
                    <a:pt x="1015" y="506"/>
                  </a:lnTo>
                  <a:lnTo>
                    <a:pt x="1010" y="517"/>
                  </a:lnTo>
                  <a:lnTo>
                    <a:pt x="1003" y="526"/>
                  </a:lnTo>
                  <a:lnTo>
                    <a:pt x="993" y="537"/>
                  </a:lnTo>
                  <a:lnTo>
                    <a:pt x="984" y="546"/>
                  </a:lnTo>
                  <a:lnTo>
                    <a:pt x="974" y="553"/>
                  </a:lnTo>
                  <a:lnTo>
                    <a:pt x="969" y="564"/>
                  </a:lnTo>
                  <a:lnTo>
                    <a:pt x="962" y="573"/>
                  </a:lnTo>
                  <a:lnTo>
                    <a:pt x="956" y="574"/>
                  </a:lnTo>
                  <a:lnTo>
                    <a:pt x="955" y="586"/>
                  </a:lnTo>
                  <a:lnTo>
                    <a:pt x="946" y="593"/>
                  </a:lnTo>
                  <a:lnTo>
                    <a:pt x="940" y="602"/>
                  </a:lnTo>
                  <a:lnTo>
                    <a:pt x="943" y="607"/>
                  </a:lnTo>
                  <a:lnTo>
                    <a:pt x="945" y="620"/>
                  </a:lnTo>
                  <a:lnTo>
                    <a:pt x="944" y="625"/>
                  </a:lnTo>
                  <a:lnTo>
                    <a:pt x="941" y="637"/>
                  </a:lnTo>
                  <a:lnTo>
                    <a:pt x="937" y="652"/>
                  </a:lnTo>
                  <a:lnTo>
                    <a:pt x="930" y="663"/>
                  </a:lnTo>
                  <a:lnTo>
                    <a:pt x="931" y="668"/>
                  </a:lnTo>
                  <a:lnTo>
                    <a:pt x="932" y="681"/>
                  </a:lnTo>
                  <a:lnTo>
                    <a:pt x="925" y="691"/>
                  </a:lnTo>
                  <a:lnTo>
                    <a:pt x="925" y="705"/>
                  </a:lnTo>
                  <a:lnTo>
                    <a:pt x="925" y="719"/>
                  </a:lnTo>
                  <a:lnTo>
                    <a:pt x="922" y="733"/>
                  </a:lnTo>
                  <a:lnTo>
                    <a:pt x="921" y="738"/>
                  </a:lnTo>
                  <a:lnTo>
                    <a:pt x="922" y="750"/>
                  </a:lnTo>
                  <a:lnTo>
                    <a:pt x="926" y="762"/>
                  </a:lnTo>
                  <a:lnTo>
                    <a:pt x="925" y="777"/>
                  </a:lnTo>
                  <a:lnTo>
                    <a:pt x="914" y="782"/>
                  </a:lnTo>
                  <a:lnTo>
                    <a:pt x="910" y="794"/>
                  </a:lnTo>
                  <a:lnTo>
                    <a:pt x="906" y="807"/>
                  </a:lnTo>
                  <a:lnTo>
                    <a:pt x="904" y="823"/>
                  </a:lnTo>
                  <a:lnTo>
                    <a:pt x="907" y="837"/>
                  </a:lnTo>
                  <a:lnTo>
                    <a:pt x="907" y="848"/>
                  </a:lnTo>
                  <a:lnTo>
                    <a:pt x="910" y="859"/>
                  </a:lnTo>
                  <a:lnTo>
                    <a:pt x="902" y="867"/>
                  </a:lnTo>
                  <a:lnTo>
                    <a:pt x="902" y="878"/>
                  </a:lnTo>
                  <a:lnTo>
                    <a:pt x="905" y="885"/>
                  </a:lnTo>
                  <a:lnTo>
                    <a:pt x="912" y="892"/>
                  </a:lnTo>
                  <a:lnTo>
                    <a:pt x="922" y="901"/>
                  </a:lnTo>
                  <a:lnTo>
                    <a:pt x="933" y="904"/>
                  </a:lnTo>
                  <a:lnTo>
                    <a:pt x="943" y="909"/>
                  </a:lnTo>
                  <a:lnTo>
                    <a:pt x="952" y="915"/>
                  </a:lnTo>
                  <a:lnTo>
                    <a:pt x="962" y="921"/>
                  </a:lnTo>
                  <a:lnTo>
                    <a:pt x="973" y="930"/>
                  </a:lnTo>
                  <a:lnTo>
                    <a:pt x="982" y="942"/>
                  </a:lnTo>
                  <a:lnTo>
                    <a:pt x="986" y="954"/>
                  </a:lnTo>
                  <a:lnTo>
                    <a:pt x="978" y="964"/>
                  </a:lnTo>
                  <a:lnTo>
                    <a:pt x="972" y="974"/>
                  </a:lnTo>
                  <a:lnTo>
                    <a:pt x="970" y="986"/>
                  </a:lnTo>
                  <a:lnTo>
                    <a:pt x="974" y="998"/>
                  </a:lnTo>
                  <a:lnTo>
                    <a:pt x="981" y="1007"/>
                  </a:lnTo>
                  <a:lnTo>
                    <a:pt x="990" y="1015"/>
                  </a:lnTo>
                  <a:lnTo>
                    <a:pt x="1001" y="1018"/>
                  </a:lnTo>
                  <a:lnTo>
                    <a:pt x="1011" y="1021"/>
                  </a:lnTo>
                  <a:lnTo>
                    <a:pt x="1013" y="1033"/>
                  </a:lnTo>
                  <a:lnTo>
                    <a:pt x="1013" y="1046"/>
                  </a:lnTo>
                  <a:lnTo>
                    <a:pt x="1013" y="1059"/>
                  </a:lnTo>
                  <a:lnTo>
                    <a:pt x="1007" y="1068"/>
                  </a:lnTo>
                  <a:lnTo>
                    <a:pt x="1000" y="1079"/>
                  </a:lnTo>
                  <a:lnTo>
                    <a:pt x="991" y="1094"/>
                  </a:lnTo>
                  <a:lnTo>
                    <a:pt x="985" y="1105"/>
                  </a:lnTo>
                  <a:lnTo>
                    <a:pt x="977" y="1113"/>
                  </a:lnTo>
                  <a:lnTo>
                    <a:pt x="969" y="1121"/>
                  </a:lnTo>
                  <a:lnTo>
                    <a:pt x="962" y="1133"/>
                  </a:lnTo>
                  <a:lnTo>
                    <a:pt x="961" y="1147"/>
                  </a:lnTo>
                  <a:lnTo>
                    <a:pt x="953" y="1156"/>
                  </a:lnTo>
                  <a:lnTo>
                    <a:pt x="943" y="1162"/>
                  </a:lnTo>
                  <a:lnTo>
                    <a:pt x="933" y="1167"/>
                  </a:lnTo>
                  <a:lnTo>
                    <a:pt x="921" y="1174"/>
                  </a:lnTo>
                  <a:lnTo>
                    <a:pt x="910" y="1178"/>
                  </a:lnTo>
                  <a:lnTo>
                    <a:pt x="898" y="1182"/>
                  </a:lnTo>
                  <a:lnTo>
                    <a:pt x="886" y="1186"/>
                  </a:lnTo>
                  <a:lnTo>
                    <a:pt x="874" y="1190"/>
                  </a:lnTo>
                  <a:lnTo>
                    <a:pt x="863" y="1193"/>
                  </a:lnTo>
                  <a:lnTo>
                    <a:pt x="852" y="1195"/>
                  </a:lnTo>
                  <a:lnTo>
                    <a:pt x="840" y="1199"/>
                  </a:lnTo>
                  <a:lnTo>
                    <a:pt x="827" y="1202"/>
                  </a:lnTo>
                  <a:lnTo>
                    <a:pt x="815" y="1204"/>
                  </a:lnTo>
                  <a:lnTo>
                    <a:pt x="804" y="1206"/>
                  </a:lnTo>
                  <a:lnTo>
                    <a:pt x="793" y="1208"/>
                  </a:lnTo>
                  <a:lnTo>
                    <a:pt x="782" y="1209"/>
                  </a:lnTo>
                  <a:lnTo>
                    <a:pt x="771" y="1212"/>
                  </a:lnTo>
                  <a:lnTo>
                    <a:pt x="760" y="1214"/>
                  </a:lnTo>
                  <a:lnTo>
                    <a:pt x="747" y="1215"/>
                  </a:lnTo>
                  <a:lnTo>
                    <a:pt x="736" y="1215"/>
                  </a:lnTo>
                  <a:lnTo>
                    <a:pt x="724" y="1215"/>
                  </a:lnTo>
                  <a:lnTo>
                    <a:pt x="713" y="1215"/>
                  </a:lnTo>
                  <a:lnTo>
                    <a:pt x="701" y="1214"/>
                  </a:lnTo>
                  <a:lnTo>
                    <a:pt x="689" y="1210"/>
                  </a:lnTo>
                  <a:lnTo>
                    <a:pt x="682" y="1202"/>
                  </a:lnTo>
                  <a:lnTo>
                    <a:pt x="672" y="1197"/>
                  </a:lnTo>
                  <a:lnTo>
                    <a:pt x="673" y="1210"/>
                  </a:lnTo>
                  <a:lnTo>
                    <a:pt x="672" y="1221"/>
                  </a:lnTo>
                  <a:lnTo>
                    <a:pt x="675" y="1233"/>
                  </a:lnTo>
                  <a:lnTo>
                    <a:pt x="685" y="1238"/>
                  </a:lnTo>
                  <a:lnTo>
                    <a:pt x="674" y="1237"/>
                  </a:lnTo>
                  <a:lnTo>
                    <a:pt x="684" y="1243"/>
                  </a:lnTo>
                  <a:lnTo>
                    <a:pt x="689" y="1253"/>
                  </a:lnTo>
                  <a:lnTo>
                    <a:pt x="686" y="1266"/>
                  </a:lnTo>
                  <a:lnTo>
                    <a:pt x="686" y="1279"/>
                  </a:lnTo>
                  <a:lnTo>
                    <a:pt x="675" y="1282"/>
                  </a:lnTo>
                  <a:lnTo>
                    <a:pt x="673" y="1294"/>
                  </a:lnTo>
                  <a:lnTo>
                    <a:pt x="672" y="1305"/>
                  </a:lnTo>
                  <a:lnTo>
                    <a:pt x="663" y="1314"/>
                  </a:lnTo>
                  <a:lnTo>
                    <a:pt x="668" y="1325"/>
                  </a:lnTo>
                  <a:lnTo>
                    <a:pt x="679" y="1333"/>
                  </a:lnTo>
                  <a:lnTo>
                    <a:pt x="679" y="1345"/>
                  </a:lnTo>
                  <a:lnTo>
                    <a:pt x="674" y="1357"/>
                  </a:lnTo>
                  <a:lnTo>
                    <a:pt x="662" y="1363"/>
                  </a:lnTo>
                  <a:lnTo>
                    <a:pt x="652" y="1368"/>
                  </a:lnTo>
                  <a:lnTo>
                    <a:pt x="645" y="1369"/>
                  </a:lnTo>
                  <a:lnTo>
                    <a:pt x="635" y="1375"/>
                  </a:lnTo>
                  <a:lnTo>
                    <a:pt x="623" y="1379"/>
                  </a:lnTo>
                  <a:lnTo>
                    <a:pt x="610" y="1379"/>
                  </a:lnTo>
                  <a:lnTo>
                    <a:pt x="592" y="1379"/>
                  </a:lnTo>
                  <a:lnTo>
                    <a:pt x="579" y="1377"/>
                  </a:lnTo>
                  <a:lnTo>
                    <a:pt x="569" y="1370"/>
                  </a:lnTo>
                  <a:lnTo>
                    <a:pt x="553" y="1363"/>
                  </a:lnTo>
                  <a:lnTo>
                    <a:pt x="542" y="1359"/>
                  </a:lnTo>
                  <a:lnTo>
                    <a:pt x="528" y="1354"/>
                  </a:lnTo>
                  <a:lnTo>
                    <a:pt x="517" y="1345"/>
                  </a:lnTo>
                  <a:lnTo>
                    <a:pt x="506" y="1354"/>
                  </a:lnTo>
                  <a:lnTo>
                    <a:pt x="502" y="1366"/>
                  </a:lnTo>
                  <a:lnTo>
                    <a:pt x="503" y="1382"/>
                  </a:lnTo>
                  <a:lnTo>
                    <a:pt x="506" y="1396"/>
                  </a:lnTo>
                  <a:lnTo>
                    <a:pt x="512" y="1408"/>
                  </a:lnTo>
                  <a:lnTo>
                    <a:pt x="510" y="1421"/>
                  </a:lnTo>
                  <a:lnTo>
                    <a:pt x="509" y="1433"/>
                  </a:lnTo>
                  <a:lnTo>
                    <a:pt x="508" y="1444"/>
                  </a:lnTo>
                  <a:lnTo>
                    <a:pt x="517" y="1457"/>
                  </a:lnTo>
                  <a:lnTo>
                    <a:pt x="530" y="1460"/>
                  </a:lnTo>
                  <a:lnTo>
                    <a:pt x="541" y="1462"/>
                  </a:lnTo>
                  <a:lnTo>
                    <a:pt x="537" y="1473"/>
                  </a:lnTo>
                  <a:lnTo>
                    <a:pt x="546" y="1478"/>
                  </a:lnTo>
                  <a:lnTo>
                    <a:pt x="559" y="1476"/>
                  </a:lnTo>
                  <a:lnTo>
                    <a:pt x="570" y="1471"/>
                  </a:lnTo>
                  <a:lnTo>
                    <a:pt x="562" y="1463"/>
                  </a:lnTo>
                  <a:lnTo>
                    <a:pt x="551" y="1463"/>
                  </a:lnTo>
                  <a:lnTo>
                    <a:pt x="568" y="1458"/>
                  </a:lnTo>
                  <a:lnTo>
                    <a:pt x="577" y="1451"/>
                  </a:lnTo>
                  <a:lnTo>
                    <a:pt x="589" y="1453"/>
                  </a:lnTo>
                  <a:lnTo>
                    <a:pt x="594" y="1464"/>
                  </a:lnTo>
                  <a:lnTo>
                    <a:pt x="596" y="1477"/>
                  </a:lnTo>
                  <a:lnTo>
                    <a:pt x="597" y="1491"/>
                  </a:lnTo>
                  <a:lnTo>
                    <a:pt x="594" y="1503"/>
                  </a:lnTo>
                  <a:lnTo>
                    <a:pt x="584" y="1508"/>
                  </a:lnTo>
                  <a:lnTo>
                    <a:pt x="573" y="1510"/>
                  </a:lnTo>
                  <a:lnTo>
                    <a:pt x="562" y="1509"/>
                  </a:lnTo>
                  <a:lnTo>
                    <a:pt x="558" y="1496"/>
                  </a:lnTo>
                  <a:lnTo>
                    <a:pt x="552" y="1485"/>
                  </a:lnTo>
                  <a:lnTo>
                    <a:pt x="539" y="1482"/>
                  </a:lnTo>
                  <a:lnTo>
                    <a:pt x="527" y="1487"/>
                  </a:lnTo>
                  <a:lnTo>
                    <a:pt x="516" y="1493"/>
                  </a:lnTo>
                  <a:lnTo>
                    <a:pt x="510" y="1503"/>
                  </a:lnTo>
                  <a:lnTo>
                    <a:pt x="522" y="1509"/>
                  </a:lnTo>
                  <a:lnTo>
                    <a:pt x="534" y="1515"/>
                  </a:lnTo>
                  <a:lnTo>
                    <a:pt x="545" y="1518"/>
                  </a:lnTo>
                  <a:lnTo>
                    <a:pt x="540" y="1528"/>
                  </a:lnTo>
                  <a:lnTo>
                    <a:pt x="528" y="1533"/>
                  </a:lnTo>
                  <a:lnTo>
                    <a:pt x="515" y="1540"/>
                  </a:lnTo>
                  <a:lnTo>
                    <a:pt x="510" y="1551"/>
                  </a:lnTo>
                  <a:lnTo>
                    <a:pt x="502" y="1562"/>
                  </a:lnTo>
                  <a:lnTo>
                    <a:pt x="494" y="1570"/>
                  </a:lnTo>
                  <a:lnTo>
                    <a:pt x="491" y="1582"/>
                  </a:lnTo>
                  <a:lnTo>
                    <a:pt x="494" y="1594"/>
                  </a:lnTo>
                  <a:lnTo>
                    <a:pt x="498" y="1606"/>
                  </a:lnTo>
                  <a:lnTo>
                    <a:pt x="494" y="1619"/>
                  </a:lnTo>
                  <a:lnTo>
                    <a:pt x="499" y="1629"/>
                  </a:lnTo>
                  <a:lnTo>
                    <a:pt x="495" y="1640"/>
                  </a:lnTo>
                  <a:lnTo>
                    <a:pt x="485" y="1645"/>
                  </a:lnTo>
                  <a:lnTo>
                    <a:pt x="474" y="1653"/>
                  </a:lnTo>
                  <a:lnTo>
                    <a:pt x="469" y="1664"/>
                  </a:lnTo>
                  <a:lnTo>
                    <a:pt x="478" y="1671"/>
                  </a:lnTo>
                  <a:lnTo>
                    <a:pt x="474" y="1682"/>
                  </a:lnTo>
                  <a:lnTo>
                    <a:pt x="464" y="1681"/>
                  </a:lnTo>
                  <a:lnTo>
                    <a:pt x="452" y="1679"/>
                  </a:lnTo>
                  <a:lnTo>
                    <a:pt x="441" y="1678"/>
                  </a:lnTo>
                  <a:lnTo>
                    <a:pt x="430" y="1683"/>
                  </a:lnTo>
                  <a:lnTo>
                    <a:pt x="420" y="1689"/>
                  </a:lnTo>
                  <a:lnTo>
                    <a:pt x="410" y="1697"/>
                  </a:lnTo>
                  <a:lnTo>
                    <a:pt x="395" y="1700"/>
                  </a:lnTo>
                  <a:lnTo>
                    <a:pt x="388" y="1708"/>
                  </a:lnTo>
                  <a:lnTo>
                    <a:pt x="381" y="1719"/>
                  </a:lnTo>
                  <a:lnTo>
                    <a:pt x="372" y="1729"/>
                  </a:lnTo>
                  <a:lnTo>
                    <a:pt x="370" y="1741"/>
                  </a:lnTo>
                  <a:lnTo>
                    <a:pt x="359" y="1753"/>
                  </a:lnTo>
                  <a:lnTo>
                    <a:pt x="357" y="1758"/>
                  </a:lnTo>
                  <a:lnTo>
                    <a:pt x="355" y="1776"/>
                  </a:lnTo>
                  <a:lnTo>
                    <a:pt x="359" y="1788"/>
                  </a:lnTo>
                  <a:lnTo>
                    <a:pt x="367" y="1803"/>
                  </a:lnTo>
                  <a:lnTo>
                    <a:pt x="376" y="1810"/>
                  </a:lnTo>
                  <a:lnTo>
                    <a:pt x="386" y="1817"/>
                  </a:lnTo>
                  <a:lnTo>
                    <a:pt x="395" y="1828"/>
                  </a:lnTo>
                  <a:lnTo>
                    <a:pt x="404" y="1838"/>
                  </a:lnTo>
                  <a:lnTo>
                    <a:pt x="414" y="1844"/>
                  </a:lnTo>
                  <a:lnTo>
                    <a:pt x="435" y="1846"/>
                  </a:lnTo>
                  <a:lnTo>
                    <a:pt x="446" y="1847"/>
                  </a:lnTo>
                  <a:lnTo>
                    <a:pt x="459" y="1847"/>
                  </a:lnTo>
                  <a:lnTo>
                    <a:pt x="468" y="1856"/>
                  </a:lnTo>
                  <a:lnTo>
                    <a:pt x="469" y="1869"/>
                  </a:lnTo>
                  <a:lnTo>
                    <a:pt x="468" y="1881"/>
                  </a:lnTo>
                  <a:lnTo>
                    <a:pt x="464" y="1894"/>
                  </a:lnTo>
                  <a:lnTo>
                    <a:pt x="459" y="1904"/>
                  </a:lnTo>
                  <a:lnTo>
                    <a:pt x="466" y="1913"/>
                  </a:lnTo>
                  <a:lnTo>
                    <a:pt x="455" y="1918"/>
                  </a:lnTo>
                  <a:lnTo>
                    <a:pt x="458" y="1930"/>
                  </a:lnTo>
                  <a:lnTo>
                    <a:pt x="446" y="1931"/>
                  </a:lnTo>
                  <a:lnTo>
                    <a:pt x="437" y="1940"/>
                  </a:lnTo>
                  <a:lnTo>
                    <a:pt x="428" y="1949"/>
                  </a:lnTo>
                  <a:lnTo>
                    <a:pt x="418" y="1955"/>
                  </a:lnTo>
                  <a:lnTo>
                    <a:pt x="409" y="1961"/>
                  </a:lnTo>
                  <a:lnTo>
                    <a:pt x="397" y="1970"/>
                  </a:lnTo>
                  <a:lnTo>
                    <a:pt x="385" y="1976"/>
                  </a:lnTo>
                  <a:lnTo>
                    <a:pt x="379" y="1986"/>
                  </a:lnTo>
                  <a:lnTo>
                    <a:pt x="370" y="1993"/>
                  </a:lnTo>
                  <a:lnTo>
                    <a:pt x="362" y="2003"/>
                  </a:lnTo>
                  <a:lnTo>
                    <a:pt x="355" y="2013"/>
                  </a:lnTo>
                  <a:lnTo>
                    <a:pt x="352" y="2025"/>
                  </a:lnTo>
                  <a:lnTo>
                    <a:pt x="353" y="2038"/>
                  </a:lnTo>
                  <a:lnTo>
                    <a:pt x="350" y="2051"/>
                  </a:lnTo>
                  <a:lnTo>
                    <a:pt x="349" y="2066"/>
                  </a:lnTo>
                  <a:lnTo>
                    <a:pt x="346" y="2078"/>
                  </a:lnTo>
                  <a:lnTo>
                    <a:pt x="338" y="2087"/>
                  </a:lnTo>
                  <a:lnTo>
                    <a:pt x="328" y="2094"/>
                  </a:lnTo>
                  <a:lnTo>
                    <a:pt x="312" y="2097"/>
                  </a:lnTo>
                  <a:lnTo>
                    <a:pt x="305" y="2088"/>
                  </a:lnTo>
                  <a:lnTo>
                    <a:pt x="297" y="2075"/>
                  </a:lnTo>
                  <a:lnTo>
                    <a:pt x="301" y="2089"/>
                  </a:lnTo>
                  <a:lnTo>
                    <a:pt x="309" y="2098"/>
                  </a:lnTo>
                  <a:lnTo>
                    <a:pt x="300" y="2105"/>
                  </a:lnTo>
                  <a:lnTo>
                    <a:pt x="290" y="2110"/>
                  </a:lnTo>
                  <a:lnTo>
                    <a:pt x="280" y="2116"/>
                  </a:lnTo>
                  <a:lnTo>
                    <a:pt x="272" y="2127"/>
                  </a:lnTo>
                  <a:lnTo>
                    <a:pt x="266" y="2141"/>
                  </a:lnTo>
                  <a:lnTo>
                    <a:pt x="264" y="2154"/>
                  </a:lnTo>
                  <a:lnTo>
                    <a:pt x="261" y="2165"/>
                  </a:lnTo>
                  <a:lnTo>
                    <a:pt x="263" y="2177"/>
                  </a:lnTo>
                  <a:lnTo>
                    <a:pt x="267" y="2189"/>
                  </a:lnTo>
                  <a:lnTo>
                    <a:pt x="271" y="2202"/>
                  </a:lnTo>
                  <a:lnTo>
                    <a:pt x="275" y="2216"/>
                  </a:lnTo>
                  <a:lnTo>
                    <a:pt x="265" y="2223"/>
                  </a:lnTo>
                  <a:lnTo>
                    <a:pt x="276" y="2229"/>
                  </a:lnTo>
                  <a:lnTo>
                    <a:pt x="287" y="2251"/>
                  </a:lnTo>
                  <a:lnTo>
                    <a:pt x="294" y="2263"/>
                  </a:lnTo>
                  <a:lnTo>
                    <a:pt x="303" y="2273"/>
                  </a:lnTo>
                  <a:lnTo>
                    <a:pt x="310" y="2283"/>
                  </a:lnTo>
                  <a:lnTo>
                    <a:pt x="306" y="2291"/>
                  </a:lnTo>
                  <a:close/>
                  <a:moveTo>
                    <a:pt x="296" y="2314"/>
                  </a:moveTo>
                  <a:lnTo>
                    <a:pt x="306" y="2328"/>
                  </a:lnTo>
                  <a:lnTo>
                    <a:pt x="313" y="2337"/>
                  </a:lnTo>
                  <a:lnTo>
                    <a:pt x="318" y="2349"/>
                  </a:lnTo>
                  <a:lnTo>
                    <a:pt x="307" y="2350"/>
                  </a:lnTo>
                  <a:lnTo>
                    <a:pt x="299" y="2360"/>
                  </a:lnTo>
                  <a:lnTo>
                    <a:pt x="305" y="2369"/>
                  </a:lnTo>
                  <a:lnTo>
                    <a:pt x="319" y="2370"/>
                  </a:lnTo>
                  <a:lnTo>
                    <a:pt x="328" y="2378"/>
                  </a:lnTo>
                  <a:lnTo>
                    <a:pt x="331" y="2391"/>
                  </a:lnTo>
                  <a:lnTo>
                    <a:pt x="340" y="2402"/>
                  </a:lnTo>
                  <a:lnTo>
                    <a:pt x="349" y="2410"/>
                  </a:lnTo>
                  <a:lnTo>
                    <a:pt x="359" y="2417"/>
                  </a:lnTo>
                  <a:lnTo>
                    <a:pt x="366" y="2429"/>
                  </a:lnTo>
                  <a:lnTo>
                    <a:pt x="375" y="2438"/>
                  </a:lnTo>
                  <a:lnTo>
                    <a:pt x="386" y="2442"/>
                  </a:lnTo>
                  <a:lnTo>
                    <a:pt x="397" y="2450"/>
                  </a:lnTo>
                  <a:lnTo>
                    <a:pt x="407" y="2455"/>
                  </a:lnTo>
                  <a:lnTo>
                    <a:pt x="417" y="2464"/>
                  </a:lnTo>
                  <a:lnTo>
                    <a:pt x="427" y="2471"/>
                  </a:lnTo>
                  <a:lnTo>
                    <a:pt x="437" y="2477"/>
                  </a:lnTo>
                  <a:lnTo>
                    <a:pt x="447" y="2482"/>
                  </a:lnTo>
                  <a:lnTo>
                    <a:pt x="457" y="2486"/>
                  </a:lnTo>
                  <a:lnTo>
                    <a:pt x="468" y="2489"/>
                  </a:lnTo>
                  <a:lnTo>
                    <a:pt x="483" y="2489"/>
                  </a:lnTo>
                  <a:lnTo>
                    <a:pt x="497" y="2487"/>
                  </a:lnTo>
                  <a:lnTo>
                    <a:pt x="501" y="2498"/>
                  </a:lnTo>
                  <a:lnTo>
                    <a:pt x="495" y="2508"/>
                  </a:lnTo>
                  <a:lnTo>
                    <a:pt x="484" y="2510"/>
                  </a:lnTo>
                  <a:lnTo>
                    <a:pt x="475" y="2517"/>
                  </a:lnTo>
                  <a:lnTo>
                    <a:pt x="464" y="2510"/>
                  </a:lnTo>
                  <a:lnTo>
                    <a:pt x="454" y="2515"/>
                  </a:lnTo>
                  <a:lnTo>
                    <a:pt x="440" y="2519"/>
                  </a:lnTo>
                  <a:lnTo>
                    <a:pt x="428" y="2524"/>
                  </a:lnTo>
                  <a:lnTo>
                    <a:pt x="415" y="2523"/>
                  </a:lnTo>
                  <a:lnTo>
                    <a:pt x="407" y="2515"/>
                  </a:lnTo>
                  <a:lnTo>
                    <a:pt x="395" y="2513"/>
                  </a:lnTo>
                  <a:lnTo>
                    <a:pt x="384" y="2511"/>
                  </a:lnTo>
                  <a:lnTo>
                    <a:pt x="372" y="2510"/>
                  </a:lnTo>
                  <a:lnTo>
                    <a:pt x="361" y="2508"/>
                  </a:lnTo>
                  <a:lnTo>
                    <a:pt x="347" y="2510"/>
                  </a:lnTo>
                  <a:lnTo>
                    <a:pt x="336" y="2508"/>
                  </a:lnTo>
                  <a:lnTo>
                    <a:pt x="323" y="2505"/>
                  </a:lnTo>
                  <a:lnTo>
                    <a:pt x="312" y="2502"/>
                  </a:lnTo>
                  <a:lnTo>
                    <a:pt x="301" y="2507"/>
                  </a:lnTo>
                  <a:lnTo>
                    <a:pt x="295" y="2510"/>
                  </a:lnTo>
                  <a:lnTo>
                    <a:pt x="295" y="2480"/>
                  </a:lnTo>
                  <a:lnTo>
                    <a:pt x="295" y="2477"/>
                  </a:lnTo>
                  <a:lnTo>
                    <a:pt x="295" y="2453"/>
                  </a:lnTo>
                  <a:lnTo>
                    <a:pt x="296" y="2426"/>
                  </a:lnTo>
                  <a:lnTo>
                    <a:pt x="296" y="2376"/>
                  </a:lnTo>
                  <a:lnTo>
                    <a:pt x="296" y="2314"/>
                  </a:lnTo>
                  <a:close/>
                  <a:moveTo>
                    <a:pt x="388" y="2520"/>
                  </a:moveTo>
                  <a:lnTo>
                    <a:pt x="401" y="2522"/>
                  </a:lnTo>
                  <a:lnTo>
                    <a:pt x="388" y="2521"/>
                  </a:lnTo>
                  <a:lnTo>
                    <a:pt x="388" y="2520"/>
                  </a:lnTo>
                  <a:close/>
                  <a:moveTo>
                    <a:pt x="371" y="2570"/>
                  </a:moveTo>
                  <a:lnTo>
                    <a:pt x="371" y="2582"/>
                  </a:lnTo>
                  <a:lnTo>
                    <a:pt x="360" y="2586"/>
                  </a:lnTo>
                  <a:lnTo>
                    <a:pt x="370" y="2582"/>
                  </a:lnTo>
                  <a:lnTo>
                    <a:pt x="370" y="2571"/>
                  </a:lnTo>
                  <a:lnTo>
                    <a:pt x="371" y="2570"/>
                  </a:lnTo>
                  <a:close/>
                  <a:moveTo>
                    <a:pt x="351" y="2576"/>
                  </a:moveTo>
                  <a:lnTo>
                    <a:pt x="354" y="2565"/>
                  </a:lnTo>
                  <a:lnTo>
                    <a:pt x="351" y="2576"/>
                  </a:lnTo>
                  <a:close/>
                  <a:moveTo>
                    <a:pt x="342" y="2594"/>
                  </a:moveTo>
                  <a:lnTo>
                    <a:pt x="354" y="2594"/>
                  </a:lnTo>
                  <a:lnTo>
                    <a:pt x="343" y="2597"/>
                  </a:lnTo>
                  <a:lnTo>
                    <a:pt x="342" y="2594"/>
                  </a:lnTo>
                  <a:close/>
                  <a:moveTo>
                    <a:pt x="376" y="2548"/>
                  </a:moveTo>
                  <a:lnTo>
                    <a:pt x="365" y="2544"/>
                  </a:lnTo>
                  <a:lnTo>
                    <a:pt x="358" y="2536"/>
                  </a:lnTo>
                  <a:lnTo>
                    <a:pt x="348" y="2542"/>
                  </a:lnTo>
                  <a:lnTo>
                    <a:pt x="339" y="2535"/>
                  </a:lnTo>
                  <a:lnTo>
                    <a:pt x="329" y="2541"/>
                  </a:lnTo>
                  <a:lnTo>
                    <a:pt x="321" y="2529"/>
                  </a:lnTo>
                  <a:lnTo>
                    <a:pt x="314" y="2520"/>
                  </a:lnTo>
                  <a:lnTo>
                    <a:pt x="321" y="2511"/>
                  </a:lnTo>
                  <a:lnTo>
                    <a:pt x="333" y="2511"/>
                  </a:lnTo>
                  <a:lnTo>
                    <a:pt x="346" y="2512"/>
                  </a:lnTo>
                  <a:lnTo>
                    <a:pt x="360" y="2512"/>
                  </a:lnTo>
                  <a:lnTo>
                    <a:pt x="372" y="2512"/>
                  </a:lnTo>
                  <a:lnTo>
                    <a:pt x="382" y="2516"/>
                  </a:lnTo>
                  <a:lnTo>
                    <a:pt x="389" y="2526"/>
                  </a:lnTo>
                  <a:lnTo>
                    <a:pt x="388" y="2538"/>
                  </a:lnTo>
                  <a:lnTo>
                    <a:pt x="379" y="2546"/>
                  </a:lnTo>
                  <a:lnTo>
                    <a:pt x="376" y="2548"/>
                  </a:lnTo>
                  <a:close/>
                  <a:moveTo>
                    <a:pt x="418" y="2546"/>
                  </a:moveTo>
                  <a:lnTo>
                    <a:pt x="422" y="2534"/>
                  </a:lnTo>
                  <a:lnTo>
                    <a:pt x="418" y="2546"/>
                  </a:lnTo>
                  <a:close/>
                  <a:moveTo>
                    <a:pt x="402" y="2541"/>
                  </a:moveTo>
                  <a:lnTo>
                    <a:pt x="394" y="2550"/>
                  </a:lnTo>
                  <a:lnTo>
                    <a:pt x="397" y="2539"/>
                  </a:lnTo>
                  <a:lnTo>
                    <a:pt x="402" y="2541"/>
                  </a:lnTo>
                  <a:close/>
                  <a:moveTo>
                    <a:pt x="532" y="2511"/>
                  </a:moveTo>
                  <a:lnTo>
                    <a:pt x="531" y="2500"/>
                  </a:lnTo>
                  <a:lnTo>
                    <a:pt x="542" y="2500"/>
                  </a:lnTo>
                  <a:lnTo>
                    <a:pt x="551" y="2493"/>
                  </a:lnTo>
                  <a:lnTo>
                    <a:pt x="563" y="2498"/>
                  </a:lnTo>
                  <a:lnTo>
                    <a:pt x="574" y="2495"/>
                  </a:lnTo>
                  <a:lnTo>
                    <a:pt x="566" y="2503"/>
                  </a:lnTo>
                  <a:lnTo>
                    <a:pt x="555" y="2501"/>
                  </a:lnTo>
                  <a:lnTo>
                    <a:pt x="545" y="2506"/>
                  </a:lnTo>
                  <a:lnTo>
                    <a:pt x="534" y="2511"/>
                  </a:lnTo>
                  <a:lnTo>
                    <a:pt x="532" y="2511"/>
                  </a:lnTo>
                  <a:close/>
                  <a:moveTo>
                    <a:pt x="687" y="1221"/>
                  </a:moveTo>
                  <a:lnTo>
                    <a:pt x="698" y="1225"/>
                  </a:lnTo>
                  <a:lnTo>
                    <a:pt x="687" y="12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5" name="Freeform 2995"/>
            <p:cNvSpPr>
              <a:spLocks/>
            </p:cNvSpPr>
            <p:nvPr/>
          </p:nvSpPr>
          <p:spPr bwMode="auto">
            <a:xfrm>
              <a:off x="6646863" y="3490913"/>
              <a:ext cx="165100" cy="203200"/>
            </a:xfrm>
            <a:custGeom>
              <a:avLst/>
              <a:gdLst>
                <a:gd name="T0" fmla="*/ 334 w 457"/>
                <a:gd name="T1" fmla="*/ 559 h 567"/>
                <a:gd name="T2" fmla="*/ 314 w 457"/>
                <a:gd name="T3" fmla="*/ 540 h 567"/>
                <a:gd name="T4" fmla="*/ 326 w 457"/>
                <a:gd name="T5" fmla="*/ 495 h 567"/>
                <a:gd name="T6" fmla="*/ 329 w 457"/>
                <a:gd name="T7" fmla="*/ 451 h 567"/>
                <a:gd name="T8" fmla="*/ 300 w 457"/>
                <a:gd name="T9" fmla="*/ 428 h 567"/>
                <a:gd name="T10" fmla="*/ 281 w 457"/>
                <a:gd name="T11" fmla="*/ 388 h 567"/>
                <a:gd name="T12" fmla="*/ 283 w 457"/>
                <a:gd name="T13" fmla="*/ 343 h 567"/>
                <a:gd name="T14" fmla="*/ 250 w 457"/>
                <a:gd name="T15" fmla="*/ 306 h 567"/>
                <a:gd name="T16" fmla="*/ 227 w 457"/>
                <a:gd name="T17" fmla="*/ 282 h 567"/>
                <a:gd name="T18" fmla="*/ 188 w 457"/>
                <a:gd name="T19" fmla="*/ 283 h 567"/>
                <a:gd name="T20" fmla="*/ 156 w 457"/>
                <a:gd name="T21" fmla="*/ 310 h 567"/>
                <a:gd name="T22" fmla="*/ 122 w 457"/>
                <a:gd name="T23" fmla="*/ 287 h 567"/>
                <a:gd name="T24" fmla="*/ 101 w 457"/>
                <a:gd name="T25" fmla="*/ 297 h 567"/>
                <a:gd name="T26" fmla="*/ 70 w 457"/>
                <a:gd name="T27" fmla="*/ 328 h 567"/>
                <a:gd name="T28" fmla="*/ 55 w 457"/>
                <a:gd name="T29" fmla="*/ 325 h 567"/>
                <a:gd name="T30" fmla="*/ 63 w 457"/>
                <a:gd name="T31" fmla="*/ 278 h 567"/>
                <a:gd name="T32" fmla="*/ 75 w 457"/>
                <a:gd name="T33" fmla="*/ 233 h 567"/>
                <a:gd name="T34" fmla="*/ 61 w 457"/>
                <a:gd name="T35" fmla="*/ 196 h 567"/>
                <a:gd name="T36" fmla="*/ 24 w 457"/>
                <a:gd name="T37" fmla="*/ 198 h 567"/>
                <a:gd name="T38" fmla="*/ 29 w 457"/>
                <a:gd name="T39" fmla="*/ 157 h 567"/>
                <a:gd name="T40" fmla="*/ 0 w 457"/>
                <a:gd name="T41" fmla="*/ 144 h 567"/>
                <a:gd name="T42" fmla="*/ 21 w 457"/>
                <a:gd name="T43" fmla="*/ 113 h 567"/>
                <a:gd name="T44" fmla="*/ 36 w 457"/>
                <a:gd name="T45" fmla="*/ 89 h 567"/>
                <a:gd name="T46" fmla="*/ 68 w 457"/>
                <a:gd name="T47" fmla="*/ 65 h 567"/>
                <a:gd name="T48" fmla="*/ 97 w 457"/>
                <a:gd name="T49" fmla="*/ 91 h 567"/>
                <a:gd name="T50" fmla="*/ 103 w 457"/>
                <a:gd name="T51" fmla="*/ 62 h 567"/>
                <a:gd name="T52" fmla="*/ 87 w 457"/>
                <a:gd name="T53" fmla="*/ 18 h 567"/>
                <a:gd name="T54" fmla="*/ 123 w 457"/>
                <a:gd name="T55" fmla="*/ 7 h 567"/>
                <a:gd name="T56" fmla="*/ 152 w 457"/>
                <a:gd name="T57" fmla="*/ 43 h 567"/>
                <a:gd name="T58" fmla="*/ 171 w 457"/>
                <a:gd name="T59" fmla="*/ 66 h 567"/>
                <a:gd name="T60" fmla="*/ 180 w 457"/>
                <a:gd name="T61" fmla="*/ 103 h 567"/>
                <a:gd name="T62" fmla="*/ 211 w 457"/>
                <a:gd name="T63" fmla="*/ 118 h 567"/>
                <a:gd name="T64" fmla="*/ 251 w 457"/>
                <a:gd name="T65" fmla="*/ 107 h 567"/>
                <a:gd name="T66" fmla="*/ 265 w 457"/>
                <a:gd name="T67" fmla="*/ 133 h 567"/>
                <a:gd name="T68" fmla="*/ 294 w 457"/>
                <a:gd name="T69" fmla="*/ 166 h 567"/>
                <a:gd name="T70" fmla="*/ 270 w 457"/>
                <a:gd name="T71" fmla="*/ 193 h 567"/>
                <a:gd name="T72" fmla="*/ 241 w 457"/>
                <a:gd name="T73" fmla="*/ 199 h 567"/>
                <a:gd name="T74" fmla="*/ 254 w 457"/>
                <a:gd name="T75" fmla="*/ 229 h 567"/>
                <a:gd name="T76" fmla="*/ 294 w 457"/>
                <a:gd name="T77" fmla="*/ 252 h 567"/>
                <a:gd name="T78" fmla="*/ 310 w 457"/>
                <a:gd name="T79" fmla="*/ 282 h 567"/>
                <a:gd name="T80" fmla="*/ 334 w 457"/>
                <a:gd name="T81" fmla="*/ 303 h 567"/>
                <a:gd name="T82" fmla="*/ 369 w 457"/>
                <a:gd name="T83" fmla="*/ 351 h 567"/>
                <a:gd name="T84" fmla="*/ 388 w 457"/>
                <a:gd name="T85" fmla="*/ 387 h 567"/>
                <a:gd name="T86" fmla="*/ 414 w 457"/>
                <a:gd name="T87" fmla="*/ 414 h 567"/>
                <a:gd name="T88" fmla="*/ 443 w 457"/>
                <a:gd name="T89" fmla="*/ 433 h 567"/>
                <a:gd name="T90" fmla="*/ 444 w 457"/>
                <a:gd name="T91" fmla="*/ 468 h 567"/>
                <a:gd name="T92" fmla="*/ 443 w 457"/>
                <a:gd name="T93" fmla="*/ 499 h 567"/>
                <a:gd name="T94" fmla="*/ 431 w 457"/>
                <a:gd name="T95" fmla="*/ 530 h 567"/>
                <a:gd name="T96" fmla="*/ 396 w 457"/>
                <a:gd name="T97" fmla="*/ 537 h 567"/>
                <a:gd name="T98" fmla="*/ 362 w 457"/>
                <a:gd name="T99" fmla="*/ 542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7" h="567">
                  <a:moveTo>
                    <a:pt x="352" y="567"/>
                  </a:moveTo>
                  <a:lnTo>
                    <a:pt x="347" y="566"/>
                  </a:lnTo>
                  <a:lnTo>
                    <a:pt x="343" y="564"/>
                  </a:lnTo>
                  <a:lnTo>
                    <a:pt x="334" y="559"/>
                  </a:lnTo>
                  <a:lnTo>
                    <a:pt x="322" y="558"/>
                  </a:lnTo>
                  <a:lnTo>
                    <a:pt x="312" y="554"/>
                  </a:lnTo>
                  <a:lnTo>
                    <a:pt x="308" y="543"/>
                  </a:lnTo>
                  <a:lnTo>
                    <a:pt x="314" y="540"/>
                  </a:lnTo>
                  <a:lnTo>
                    <a:pt x="324" y="534"/>
                  </a:lnTo>
                  <a:lnTo>
                    <a:pt x="326" y="520"/>
                  </a:lnTo>
                  <a:lnTo>
                    <a:pt x="330" y="507"/>
                  </a:lnTo>
                  <a:lnTo>
                    <a:pt x="326" y="495"/>
                  </a:lnTo>
                  <a:lnTo>
                    <a:pt x="328" y="483"/>
                  </a:lnTo>
                  <a:lnTo>
                    <a:pt x="330" y="472"/>
                  </a:lnTo>
                  <a:lnTo>
                    <a:pt x="333" y="462"/>
                  </a:lnTo>
                  <a:lnTo>
                    <a:pt x="329" y="451"/>
                  </a:lnTo>
                  <a:lnTo>
                    <a:pt x="319" y="446"/>
                  </a:lnTo>
                  <a:lnTo>
                    <a:pt x="320" y="435"/>
                  </a:lnTo>
                  <a:lnTo>
                    <a:pt x="311" y="431"/>
                  </a:lnTo>
                  <a:lnTo>
                    <a:pt x="300" y="428"/>
                  </a:lnTo>
                  <a:lnTo>
                    <a:pt x="296" y="417"/>
                  </a:lnTo>
                  <a:lnTo>
                    <a:pt x="289" y="411"/>
                  </a:lnTo>
                  <a:lnTo>
                    <a:pt x="282" y="401"/>
                  </a:lnTo>
                  <a:lnTo>
                    <a:pt x="281" y="388"/>
                  </a:lnTo>
                  <a:lnTo>
                    <a:pt x="280" y="375"/>
                  </a:lnTo>
                  <a:lnTo>
                    <a:pt x="279" y="368"/>
                  </a:lnTo>
                  <a:lnTo>
                    <a:pt x="283" y="356"/>
                  </a:lnTo>
                  <a:lnTo>
                    <a:pt x="283" y="343"/>
                  </a:lnTo>
                  <a:lnTo>
                    <a:pt x="276" y="332"/>
                  </a:lnTo>
                  <a:lnTo>
                    <a:pt x="266" y="326"/>
                  </a:lnTo>
                  <a:lnTo>
                    <a:pt x="258" y="317"/>
                  </a:lnTo>
                  <a:lnTo>
                    <a:pt x="250" y="306"/>
                  </a:lnTo>
                  <a:lnTo>
                    <a:pt x="248" y="303"/>
                  </a:lnTo>
                  <a:lnTo>
                    <a:pt x="246" y="299"/>
                  </a:lnTo>
                  <a:lnTo>
                    <a:pt x="239" y="288"/>
                  </a:lnTo>
                  <a:lnTo>
                    <a:pt x="227" y="282"/>
                  </a:lnTo>
                  <a:lnTo>
                    <a:pt x="216" y="278"/>
                  </a:lnTo>
                  <a:lnTo>
                    <a:pt x="205" y="273"/>
                  </a:lnTo>
                  <a:lnTo>
                    <a:pt x="193" y="272"/>
                  </a:lnTo>
                  <a:lnTo>
                    <a:pt x="188" y="283"/>
                  </a:lnTo>
                  <a:lnTo>
                    <a:pt x="181" y="292"/>
                  </a:lnTo>
                  <a:lnTo>
                    <a:pt x="177" y="303"/>
                  </a:lnTo>
                  <a:lnTo>
                    <a:pt x="165" y="304"/>
                  </a:lnTo>
                  <a:lnTo>
                    <a:pt x="156" y="310"/>
                  </a:lnTo>
                  <a:lnTo>
                    <a:pt x="147" y="303"/>
                  </a:lnTo>
                  <a:lnTo>
                    <a:pt x="136" y="299"/>
                  </a:lnTo>
                  <a:lnTo>
                    <a:pt x="127" y="292"/>
                  </a:lnTo>
                  <a:lnTo>
                    <a:pt x="122" y="287"/>
                  </a:lnTo>
                  <a:lnTo>
                    <a:pt x="120" y="287"/>
                  </a:lnTo>
                  <a:lnTo>
                    <a:pt x="120" y="287"/>
                  </a:lnTo>
                  <a:lnTo>
                    <a:pt x="112" y="295"/>
                  </a:lnTo>
                  <a:lnTo>
                    <a:pt x="101" y="297"/>
                  </a:lnTo>
                  <a:lnTo>
                    <a:pt x="97" y="307"/>
                  </a:lnTo>
                  <a:lnTo>
                    <a:pt x="88" y="314"/>
                  </a:lnTo>
                  <a:lnTo>
                    <a:pt x="79" y="321"/>
                  </a:lnTo>
                  <a:lnTo>
                    <a:pt x="70" y="328"/>
                  </a:lnTo>
                  <a:lnTo>
                    <a:pt x="61" y="336"/>
                  </a:lnTo>
                  <a:lnTo>
                    <a:pt x="55" y="331"/>
                  </a:lnTo>
                  <a:lnTo>
                    <a:pt x="52" y="330"/>
                  </a:lnTo>
                  <a:lnTo>
                    <a:pt x="55" y="325"/>
                  </a:lnTo>
                  <a:lnTo>
                    <a:pt x="56" y="312"/>
                  </a:lnTo>
                  <a:lnTo>
                    <a:pt x="62" y="302"/>
                  </a:lnTo>
                  <a:lnTo>
                    <a:pt x="65" y="290"/>
                  </a:lnTo>
                  <a:lnTo>
                    <a:pt x="63" y="278"/>
                  </a:lnTo>
                  <a:lnTo>
                    <a:pt x="61" y="266"/>
                  </a:lnTo>
                  <a:lnTo>
                    <a:pt x="70" y="256"/>
                  </a:lnTo>
                  <a:lnTo>
                    <a:pt x="70" y="244"/>
                  </a:lnTo>
                  <a:lnTo>
                    <a:pt x="75" y="233"/>
                  </a:lnTo>
                  <a:lnTo>
                    <a:pt x="69" y="223"/>
                  </a:lnTo>
                  <a:lnTo>
                    <a:pt x="67" y="212"/>
                  </a:lnTo>
                  <a:lnTo>
                    <a:pt x="72" y="200"/>
                  </a:lnTo>
                  <a:lnTo>
                    <a:pt x="61" y="196"/>
                  </a:lnTo>
                  <a:lnTo>
                    <a:pt x="49" y="193"/>
                  </a:lnTo>
                  <a:lnTo>
                    <a:pt x="41" y="202"/>
                  </a:lnTo>
                  <a:lnTo>
                    <a:pt x="30" y="201"/>
                  </a:lnTo>
                  <a:lnTo>
                    <a:pt x="24" y="198"/>
                  </a:lnTo>
                  <a:lnTo>
                    <a:pt x="21" y="187"/>
                  </a:lnTo>
                  <a:lnTo>
                    <a:pt x="20" y="183"/>
                  </a:lnTo>
                  <a:lnTo>
                    <a:pt x="26" y="172"/>
                  </a:lnTo>
                  <a:lnTo>
                    <a:pt x="29" y="157"/>
                  </a:lnTo>
                  <a:lnTo>
                    <a:pt x="26" y="159"/>
                  </a:lnTo>
                  <a:lnTo>
                    <a:pt x="19" y="150"/>
                  </a:lnTo>
                  <a:lnTo>
                    <a:pt x="11" y="142"/>
                  </a:lnTo>
                  <a:lnTo>
                    <a:pt x="0" y="144"/>
                  </a:lnTo>
                  <a:lnTo>
                    <a:pt x="2" y="141"/>
                  </a:lnTo>
                  <a:lnTo>
                    <a:pt x="4" y="130"/>
                  </a:lnTo>
                  <a:lnTo>
                    <a:pt x="10" y="118"/>
                  </a:lnTo>
                  <a:lnTo>
                    <a:pt x="21" y="113"/>
                  </a:lnTo>
                  <a:lnTo>
                    <a:pt x="31" y="111"/>
                  </a:lnTo>
                  <a:lnTo>
                    <a:pt x="26" y="110"/>
                  </a:lnTo>
                  <a:lnTo>
                    <a:pt x="30" y="99"/>
                  </a:lnTo>
                  <a:lnTo>
                    <a:pt x="36" y="89"/>
                  </a:lnTo>
                  <a:lnTo>
                    <a:pt x="45" y="81"/>
                  </a:lnTo>
                  <a:lnTo>
                    <a:pt x="55" y="75"/>
                  </a:lnTo>
                  <a:lnTo>
                    <a:pt x="64" y="63"/>
                  </a:lnTo>
                  <a:lnTo>
                    <a:pt x="68" y="65"/>
                  </a:lnTo>
                  <a:lnTo>
                    <a:pt x="70" y="77"/>
                  </a:lnTo>
                  <a:lnTo>
                    <a:pt x="76" y="88"/>
                  </a:lnTo>
                  <a:lnTo>
                    <a:pt x="87" y="84"/>
                  </a:lnTo>
                  <a:lnTo>
                    <a:pt x="97" y="91"/>
                  </a:lnTo>
                  <a:lnTo>
                    <a:pt x="105" y="87"/>
                  </a:lnTo>
                  <a:lnTo>
                    <a:pt x="105" y="84"/>
                  </a:lnTo>
                  <a:lnTo>
                    <a:pt x="100" y="73"/>
                  </a:lnTo>
                  <a:lnTo>
                    <a:pt x="103" y="62"/>
                  </a:lnTo>
                  <a:lnTo>
                    <a:pt x="100" y="50"/>
                  </a:lnTo>
                  <a:lnTo>
                    <a:pt x="97" y="39"/>
                  </a:lnTo>
                  <a:lnTo>
                    <a:pt x="91" y="29"/>
                  </a:lnTo>
                  <a:lnTo>
                    <a:pt x="87" y="18"/>
                  </a:lnTo>
                  <a:lnTo>
                    <a:pt x="94" y="9"/>
                  </a:lnTo>
                  <a:lnTo>
                    <a:pt x="102" y="0"/>
                  </a:lnTo>
                  <a:lnTo>
                    <a:pt x="112" y="5"/>
                  </a:lnTo>
                  <a:lnTo>
                    <a:pt x="123" y="7"/>
                  </a:lnTo>
                  <a:lnTo>
                    <a:pt x="129" y="17"/>
                  </a:lnTo>
                  <a:lnTo>
                    <a:pt x="138" y="25"/>
                  </a:lnTo>
                  <a:lnTo>
                    <a:pt x="144" y="34"/>
                  </a:lnTo>
                  <a:lnTo>
                    <a:pt x="152" y="43"/>
                  </a:lnTo>
                  <a:lnTo>
                    <a:pt x="155" y="55"/>
                  </a:lnTo>
                  <a:lnTo>
                    <a:pt x="164" y="48"/>
                  </a:lnTo>
                  <a:lnTo>
                    <a:pt x="173" y="54"/>
                  </a:lnTo>
                  <a:lnTo>
                    <a:pt x="171" y="66"/>
                  </a:lnTo>
                  <a:lnTo>
                    <a:pt x="168" y="78"/>
                  </a:lnTo>
                  <a:lnTo>
                    <a:pt x="169" y="90"/>
                  </a:lnTo>
                  <a:lnTo>
                    <a:pt x="171" y="93"/>
                  </a:lnTo>
                  <a:lnTo>
                    <a:pt x="180" y="103"/>
                  </a:lnTo>
                  <a:lnTo>
                    <a:pt x="188" y="112"/>
                  </a:lnTo>
                  <a:lnTo>
                    <a:pt x="189" y="112"/>
                  </a:lnTo>
                  <a:lnTo>
                    <a:pt x="199" y="116"/>
                  </a:lnTo>
                  <a:lnTo>
                    <a:pt x="211" y="118"/>
                  </a:lnTo>
                  <a:lnTo>
                    <a:pt x="222" y="117"/>
                  </a:lnTo>
                  <a:lnTo>
                    <a:pt x="230" y="109"/>
                  </a:lnTo>
                  <a:lnTo>
                    <a:pt x="240" y="103"/>
                  </a:lnTo>
                  <a:lnTo>
                    <a:pt x="251" y="107"/>
                  </a:lnTo>
                  <a:lnTo>
                    <a:pt x="259" y="115"/>
                  </a:lnTo>
                  <a:lnTo>
                    <a:pt x="268" y="122"/>
                  </a:lnTo>
                  <a:lnTo>
                    <a:pt x="273" y="125"/>
                  </a:lnTo>
                  <a:lnTo>
                    <a:pt x="265" y="133"/>
                  </a:lnTo>
                  <a:lnTo>
                    <a:pt x="272" y="142"/>
                  </a:lnTo>
                  <a:lnTo>
                    <a:pt x="275" y="153"/>
                  </a:lnTo>
                  <a:lnTo>
                    <a:pt x="289" y="155"/>
                  </a:lnTo>
                  <a:lnTo>
                    <a:pt x="294" y="166"/>
                  </a:lnTo>
                  <a:lnTo>
                    <a:pt x="293" y="168"/>
                  </a:lnTo>
                  <a:lnTo>
                    <a:pt x="283" y="174"/>
                  </a:lnTo>
                  <a:lnTo>
                    <a:pt x="278" y="184"/>
                  </a:lnTo>
                  <a:lnTo>
                    <a:pt x="270" y="193"/>
                  </a:lnTo>
                  <a:lnTo>
                    <a:pt x="260" y="188"/>
                  </a:lnTo>
                  <a:lnTo>
                    <a:pt x="248" y="187"/>
                  </a:lnTo>
                  <a:lnTo>
                    <a:pt x="246" y="188"/>
                  </a:lnTo>
                  <a:lnTo>
                    <a:pt x="241" y="199"/>
                  </a:lnTo>
                  <a:lnTo>
                    <a:pt x="234" y="208"/>
                  </a:lnTo>
                  <a:lnTo>
                    <a:pt x="239" y="218"/>
                  </a:lnTo>
                  <a:lnTo>
                    <a:pt x="249" y="225"/>
                  </a:lnTo>
                  <a:lnTo>
                    <a:pt x="254" y="229"/>
                  </a:lnTo>
                  <a:lnTo>
                    <a:pt x="263" y="236"/>
                  </a:lnTo>
                  <a:lnTo>
                    <a:pt x="272" y="242"/>
                  </a:lnTo>
                  <a:lnTo>
                    <a:pt x="282" y="248"/>
                  </a:lnTo>
                  <a:lnTo>
                    <a:pt x="294" y="252"/>
                  </a:lnTo>
                  <a:lnTo>
                    <a:pt x="305" y="256"/>
                  </a:lnTo>
                  <a:lnTo>
                    <a:pt x="306" y="261"/>
                  </a:lnTo>
                  <a:lnTo>
                    <a:pt x="301" y="272"/>
                  </a:lnTo>
                  <a:lnTo>
                    <a:pt x="310" y="282"/>
                  </a:lnTo>
                  <a:lnTo>
                    <a:pt x="314" y="288"/>
                  </a:lnTo>
                  <a:lnTo>
                    <a:pt x="326" y="291"/>
                  </a:lnTo>
                  <a:lnTo>
                    <a:pt x="331" y="301"/>
                  </a:lnTo>
                  <a:lnTo>
                    <a:pt x="334" y="303"/>
                  </a:lnTo>
                  <a:lnTo>
                    <a:pt x="336" y="315"/>
                  </a:lnTo>
                  <a:lnTo>
                    <a:pt x="344" y="324"/>
                  </a:lnTo>
                  <a:lnTo>
                    <a:pt x="359" y="343"/>
                  </a:lnTo>
                  <a:lnTo>
                    <a:pt x="369" y="351"/>
                  </a:lnTo>
                  <a:lnTo>
                    <a:pt x="378" y="360"/>
                  </a:lnTo>
                  <a:lnTo>
                    <a:pt x="380" y="365"/>
                  </a:lnTo>
                  <a:lnTo>
                    <a:pt x="388" y="369"/>
                  </a:lnTo>
                  <a:lnTo>
                    <a:pt x="388" y="387"/>
                  </a:lnTo>
                  <a:lnTo>
                    <a:pt x="395" y="397"/>
                  </a:lnTo>
                  <a:lnTo>
                    <a:pt x="407" y="399"/>
                  </a:lnTo>
                  <a:lnTo>
                    <a:pt x="412" y="410"/>
                  </a:lnTo>
                  <a:lnTo>
                    <a:pt x="414" y="414"/>
                  </a:lnTo>
                  <a:lnTo>
                    <a:pt x="417" y="413"/>
                  </a:lnTo>
                  <a:lnTo>
                    <a:pt x="424" y="419"/>
                  </a:lnTo>
                  <a:lnTo>
                    <a:pt x="432" y="427"/>
                  </a:lnTo>
                  <a:lnTo>
                    <a:pt x="443" y="433"/>
                  </a:lnTo>
                  <a:lnTo>
                    <a:pt x="435" y="441"/>
                  </a:lnTo>
                  <a:lnTo>
                    <a:pt x="428" y="451"/>
                  </a:lnTo>
                  <a:lnTo>
                    <a:pt x="436" y="459"/>
                  </a:lnTo>
                  <a:lnTo>
                    <a:pt x="444" y="468"/>
                  </a:lnTo>
                  <a:lnTo>
                    <a:pt x="452" y="476"/>
                  </a:lnTo>
                  <a:lnTo>
                    <a:pt x="457" y="484"/>
                  </a:lnTo>
                  <a:lnTo>
                    <a:pt x="452" y="494"/>
                  </a:lnTo>
                  <a:lnTo>
                    <a:pt x="443" y="499"/>
                  </a:lnTo>
                  <a:lnTo>
                    <a:pt x="451" y="508"/>
                  </a:lnTo>
                  <a:lnTo>
                    <a:pt x="448" y="520"/>
                  </a:lnTo>
                  <a:lnTo>
                    <a:pt x="442" y="530"/>
                  </a:lnTo>
                  <a:lnTo>
                    <a:pt x="431" y="530"/>
                  </a:lnTo>
                  <a:lnTo>
                    <a:pt x="422" y="539"/>
                  </a:lnTo>
                  <a:lnTo>
                    <a:pt x="413" y="545"/>
                  </a:lnTo>
                  <a:lnTo>
                    <a:pt x="401" y="540"/>
                  </a:lnTo>
                  <a:lnTo>
                    <a:pt x="396" y="537"/>
                  </a:lnTo>
                  <a:lnTo>
                    <a:pt x="392" y="535"/>
                  </a:lnTo>
                  <a:lnTo>
                    <a:pt x="381" y="534"/>
                  </a:lnTo>
                  <a:lnTo>
                    <a:pt x="370" y="533"/>
                  </a:lnTo>
                  <a:lnTo>
                    <a:pt x="362" y="542"/>
                  </a:lnTo>
                  <a:lnTo>
                    <a:pt x="361" y="553"/>
                  </a:lnTo>
                  <a:lnTo>
                    <a:pt x="363" y="565"/>
                  </a:lnTo>
                  <a:lnTo>
                    <a:pt x="352" y="56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6" name="Freeform 2996"/>
            <p:cNvSpPr>
              <a:spLocks noEditPoints="1"/>
            </p:cNvSpPr>
            <p:nvPr/>
          </p:nvSpPr>
          <p:spPr bwMode="auto">
            <a:xfrm>
              <a:off x="5802313" y="3124201"/>
              <a:ext cx="365125" cy="338138"/>
            </a:xfrm>
            <a:custGeom>
              <a:avLst/>
              <a:gdLst>
                <a:gd name="T0" fmla="*/ 584 w 1019"/>
                <a:gd name="T1" fmla="*/ 893 h 943"/>
                <a:gd name="T2" fmla="*/ 511 w 1019"/>
                <a:gd name="T3" fmla="*/ 903 h 943"/>
                <a:gd name="T4" fmla="*/ 458 w 1019"/>
                <a:gd name="T5" fmla="*/ 923 h 943"/>
                <a:gd name="T6" fmla="*/ 402 w 1019"/>
                <a:gd name="T7" fmla="*/ 916 h 943"/>
                <a:gd name="T8" fmla="*/ 384 w 1019"/>
                <a:gd name="T9" fmla="*/ 867 h 943"/>
                <a:gd name="T10" fmla="*/ 350 w 1019"/>
                <a:gd name="T11" fmla="*/ 837 h 943"/>
                <a:gd name="T12" fmla="*/ 338 w 1019"/>
                <a:gd name="T13" fmla="*/ 824 h 943"/>
                <a:gd name="T14" fmla="*/ 268 w 1019"/>
                <a:gd name="T15" fmla="*/ 827 h 943"/>
                <a:gd name="T16" fmla="*/ 202 w 1019"/>
                <a:gd name="T17" fmla="*/ 832 h 943"/>
                <a:gd name="T18" fmla="*/ 133 w 1019"/>
                <a:gd name="T19" fmla="*/ 836 h 943"/>
                <a:gd name="T20" fmla="*/ 60 w 1019"/>
                <a:gd name="T21" fmla="*/ 846 h 943"/>
                <a:gd name="T22" fmla="*/ 54 w 1019"/>
                <a:gd name="T23" fmla="*/ 792 h 943"/>
                <a:gd name="T24" fmla="*/ 118 w 1019"/>
                <a:gd name="T25" fmla="*/ 740 h 943"/>
                <a:gd name="T26" fmla="*/ 122 w 1019"/>
                <a:gd name="T27" fmla="*/ 702 h 943"/>
                <a:gd name="T28" fmla="*/ 97 w 1019"/>
                <a:gd name="T29" fmla="*/ 623 h 943"/>
                <a:gd name="T30" fmla="*/ 42 w 1019"/>
                <a:gd name="T31" fmla="*/ 582 h 943"/>
                <a:gd name="T32" fmla="*/ 46 w 1019"/>
                <a:gd name="T33" fmla="*/ 533 h 943"/>
                <a:gd name="T34" fmla="*/ 200 w 1019"/>
                <a:gd name="T35" fmla="*/ 542 h 943"/>
                <a:gd name="T36" fmla="*/ 323 w 1019"/>
                <a:gd name="T37" fmla="*/ 516 h 943"/>
                <a:gd name="T38" fmla="*/ 341 w 1019"/>
                <a:gd name="T39" fmla="*/ 437 h 943"/>
                <a:gd name="T40" fmla="*/ 397 w 1019"/>
                <a:gd name="T41" fmla="*/ 418 h 943"/>
                <a:gd name="T42" fmla="*/ 442 w 1019"/>
                <a:gd name="T43" fmla="*/ 378 h 943"/>
                <a:gd name="T44" fmla="*/ 502 w 1019"/>
                <a:gd name="T45" fmla="*/ 374 h 943"/>
                <a:gd name="T46" fmla="*/ 512 w 1019"/>
                <a:gd name="T47" fmla="*/ 309 h 943"/>
                <a:gd name="T48" fmla="*/ 568 w 1019"/>
                <a:gd name="T49" fmla="*/ 269 h 943"/>
                <a:gd name="T50" fmla="*/ 554 w 1019"/>
                <a:gd name="T51" fmla="*/ 220 h 943"/>
                <a:gd name="T52" fmla="*/ 616 w 1019"/>
                <a:gd name="T53" fmla="*/ 206 h 943"/>
                <a:gd name="T54" fmla="*/ 632 w 1019"/>
                <a:gd name="T55" fmla="*/ 154 h 943"/>
                <a:gd name="T56" fmla="*/ 641 w 1019"/>
                <a:gd name="T57" fmla="*/ 96 h 943"/>
                <a:gd name="T58" fmla="*/ 640 w 1019"/>
                <a:gd name="T59" fmla="*/ 51 h 943"/>
                <a:gd name="T60" fmla="*/ 699 w 1019"/>
                <a:gd name="T61" fmla="*/ 17 h 943"/>
                <a:gd name="T62" fmla="*/ 770 w 1019"/>
                <a:gd name="T63" fmla="*/ 8 h 943"/>
                <a:gd name="T64" fmla="*/ 835 w 1019"/>
                <a:gd name="T65" fmla="*/ 0 h 943"/>
                <a:gd name="T66" fmla="*/ 884 w 1019"/>
                <a:gd name="T67" fmla="*/ 19 h 943"/>
                <a:gd name="T68" fmla="*/ 915 w 1019"/>
                <a:gd name="T69" fmla="*/ 75 h 943"/>
                <a:gd name="T70" fmla="*/ 969 w 1019"/>
                <a:gd name="T71" fmla="*/ 105 h 943"/>
                <a:gd name="T72" fmla="*/ 1008 w 1019"/>
                <a:gd name="T73" fmla="*/ 122 h 943"/>
                <a:gd name="T74" fmla="*/ 951 w 1019"/>
                <a:gd name="T75" fmla="*/ 164 h 943"/>
                <a:gd name="T76" fmla="*/ 880 w 1019"/>
                <a:gd name="T77" fmla="*/ 182 h 943"/>
                <a:gd name="T78" fmla="*/ 809 w 1019"/>
                <a:gd name="T79" fmla="*/ 164 h 943"/>
                <a:gd name="T80" fmla="*/ 783 w 1019"/>
                <a:gd name="T81" fmla="*/ 211 h 943"/>
                <a:gd name="T82" fmla="*/ 799 w 1019"/>
                <a:gd name="T83" fmla="*/ 258 h 943"/>
                <a:gd name="T84" fmla="*/ 830 w 1019"/>
                <a:gd name="T85" fmla="*/ 305 h 943"/>
                <a:gd name="T86" fmla="*/ 869 w 1019"/>
                <a:gd name="T87" fmla="*/ 342 h 943"/>
                <a:gd name="T88" fmla="*/ 819 w 1019"/>
                <a:gd name="T89" fmla="*/ 383 h 943"/>
                <a:gd name="T90" fmla="*/ 810 w 1019"/>
                <a:gd name="T91" fmla="*/ 443 h 943"/>
                <a:gd name="T92" fmla="*/ 765 w 1019"/>
                <a:gd name="T93" fmla="*/ 505 h 943"/>
                <a:gd name="T94" fmla="*/ 712 w 1019"/>
                <a:gd name="T95" fmla="*/ 580 h 943"/>
                <a:gd name="T96" fmla="*/ 649 w 1019"/>
                <a:gd name="T97" fmla="*/ 654 h 943"/>
                <a:gd name="T98" fmla="*/ 560 w 1019"/>
                <a:gd name="T99" fmla="*/ 654 h 943"/>
                <a:gd name="T100" fmla="*/ 517 w 1019"/>
                <a:gd name="T101" fmla="*/ 729 h 943"/>
                <a:gd name="T102" fmla="*/ 553 w 1019"/>
                <a:gd name="T103" fmla="*/ 779 h 943"/>
                <a:gd name="T104" fmla="*/ 592 w 1019"/>
                <a:gd name="T105" fmla="*/ 831 h 943"/>
                <a:gd name="T106" fmla="*/ 397 w 1019"/>
                <a:gd name="T107" fmla="*/ 928 h 943"/>
                <a:gd name="T108" fmla="*/ 453 w 1019"/>
                <a:gd name="T109" fmla="*/ 922 h 943"/>
                <a:gd name="T110" fmla="*/ 439 w 1019"/>
                <a:gd name="T111" fmla="*/ 932 h 943"/>
                <a:gd name="T112" fmla="*/ 428 w 1019"/>
                <a:gd name="T113" fmla="*/ 936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9" h="943">
                  <a:moveTo>
                    <a:pt x="613" y="875"/>
                  </a:moveTo>
                  <a:lnTo>
                    <a:pt x="608" y="886"/>
                  </a:lnTo>
                  <a:lnTo>
                    <a:pt x="605" y="898"/>
                  </a:lnTo>
                  <a:lnTo>
                    <a:pt x="596" y="906"/>
                  </a:lnTo>
                  <a:lnTo>
                    <a:pt x="585" y="905"/>
                  </a:lnTo>
                  <a:lnTo>
                    <a:pt x="584" y="893"/>
                  </a:lnTo>
                  <a:lnTo>
                    <a:pt x="570" y="897"/>
                  </a:lnTo>
                  <a:lnTo>
                    <a:pt x="557" y="901"/>
                  </a:lnTo>
                  <a:lnTo>
                    <a:pt x="549" y="910"/>
                  </a:lnTo>
                  <a:lnTo>
                    <a:pt x="531" y="909"/>
                  </a:lnTo>
                  <a:lnTo>
                    <a:pt x="523" y="902"/>
                  </a:lnTo>
                  <a:lnTo>
                    <a:pt x="511" y="903"/>
                  </a:lnTo>
                  <a:lnTo>
                    <a:pt x="500" y="905"/>
                  </a:lnTo>
                  <a:lnTo>
                    <a:pt x="489" y="906"/>
                  </a:lnTo>
                  <a:lnTo>
                    <a:pt x="478" y="902"/>
                  </a:lnTo>
                  <a:lnTo>
                    <a:pt x="473" y="919"/>
                  </a:lnTo>
                  <a:lnTo>
                    <a:pt x="460" y="924"/>
                  </a:lnTo>
                  <a:lnTo>
                    <a:pt x="458" y="923"/>
                  </a:lnTo>
                  <a:lnTo>
                    <a:pt x="447" y="923"/>
                  </a:lnTo>
                  <a:lnTo>
                    <a:pt x="439" y="931"/>
                  </a:lnTo>
                  <a:lnTo>
                    <a:pt x="435" y="921"/>
                  </a:lnTo>
                  <a:lnTo>
                    <a:pt x="424" y="918"/>
                  </a:lnTo>
                  <a:lnTo>
                    <a:pt x="413" y="916"/>
                  </a:lnTo>
                  <a:lnTo>
                    <a:pt x="402" y="916"/>
                  </a:lnTo>
                  <a:lnTo>
                    <a:pt x="391" y="918"/>
                  </a:lnTo>
                  <a:lnTo>
                    <a:pt x="388" y="907"/>
                  </a:lnTo>
                  <a:lnTo>
                    <a:pt x="396" y="899"/>
                  </a:lnTo>
                  <a:lnTo>
                    <a:pt x="389" y="890"/>
                  </a:lnTo>
                  <a:lnTo>
                    <a:pt x="391" y="878"/>
                  </a:lnTo>
                  <a:lnTo>
                    <a:pt x="384" y="867"/>
                  </a:lnTo>
                  <a:lnTo>
                    <a:pt x="373" y="867"/>
                  </a:lnTo>
                  <a:lnTo>
                    <a:pt x="363" y="863"/>
                  </a:lnTo>
                  <a:lnTo>
                    <a:pt x="352" y="864"/>
                  </a:lnTo>
                  <a:lnTo>
                    <a:pt x="351" y="860"/>
                  </a:lnTo>
                  <a:lnTo>
                    <a:pt x="350" y="849"/>
                  </a:lnTo>
                  <a:lnTo>
                    <a:pt x="350" y="837"/>
                  </a:lnTo>
                  <a:lnTo>
                    <a:pt x="341" y="829"/>
                  </a:lnTo>
                  <a:lnTo>
                    <a:pt x="341" y="816"/>
                  </a:lnTo>
                  <a:lnTo>
                    <a:pt x="331" y="812"/>
                  </a:lnTo>
                  <a:lnTo>
                    <a:pt x="319" y="812"/>
                  </a:lnTo>
                  <a:lnTo>
                    <a:pt x="329" y="817"/>
                  </a:lnTo>
                  <a:lnTo>
                    <a:pt x="338" y="824"/>
                  </a:lnTo>
                  <a:lnTo>
                    <a:pt x="327" y="821"/>
                  </a:lnTo>
                  <a:lnTo>
                    <a:pt x="315" y="822"/>
                  </a:lnTo>
                  <a:lnTo>
                    <a:pt x="304" y="825"/>
                  </a:lnTo>
                  <a:lnTo>
                    <a:pt x="292" y="827"/>
                  </a:lnTo>
                  <a:lnTo>
                    <a:pt x="279" y="828"/>
                  </a:lnTo>
                  <a:lnTo>
                    <a:pt x="268" y="827"/>
                  </a:lnTo>
                  <a:lnTo>
                    <a:pt x="257" y="832"/>
                  </a:lnTo>
                  <a:lnTo>
                    <a:pt x="245" y="831"/>
                  </a:lnTo>
                  <a:lnTo>
                    <a:pt x="234" y="829"/>
                  </a:lnTo>
                  <a:lnTo>
                    <a:pt x="226" y="838"/>
                  </a:lnTo>
                  <a:lnTo>
                    <a:pt x="212" y="837"/>
                  </a:lnTo>
                  <a:lnTo>
                    <a:pt x="202" y="832"/>
                  </a:lnTo>
                  <a:lnTo>
                    <a:pt x="192" y="826"/>
                  </a:lnTo>
                  <a:lnTo>
                    <a:pt x="179" y="829"/>
                  </a:lnTo>
                  <a:lnTo>
                    <a:pt x="168" y="827"/>
                  </a:lnTo>
                  <a:lnTo>
                    <a:pt x="157" y="831"/>
                  </a:lnTo>
                  <a:lnTo>
                    <a:pt x="144" y="837"/>
                  </a:lnTo>
                  <a:lnTo>
                    <a:pt x="133" y="836"/>
                  </a:lnTo>
                  <a:lnTo>
                    <a:pt x="117" y="836"/>
                  </a:lnTo>
                  <a:lnTo>
                    <a:pt x="103" y="835"/>
                  </a:lnTo>
                  <a:lnTo>
                    <a:pt x="92" y="839"/>
                  </a:lnTo>
                  <a:lnTo>
                    <a:pt x="83" y="846"/>
                  </a:lnTo>
                  <a:lnTo>
                    <a:pt x="74" y="839"/>
                  </a:lnTo>
                  <a:lnTo>
                    <a:pt x="60" y="846"/>
                  </a:lnTo>
                  <a:lnTo>
                    <a:pt x="50" y="840"/>
                  </a:lnTo>
                  <a:lnTo>
                    <a:pt x="44" y="840"/>
                  </a:lnTo>
                  <a:lnTo>
                    <a:pt x="47" y="830"/>
                  </a:lnTo>
                  <a:lnTo>
                    <a:pt x="47" y="818"/>
                  </a:lnTo>
                  <a:lnTo>
                    <a:pt x="49" y="804"/>
                  </a:lnTo>
                  <a:lnTo>
                    <a:pt x="54" y="792"/>
                  </a:lnTo>
                  <a:lnTo>
                    <a:pt x="65" y="766"/>
                  </a:lnTo>
                  <a:lnTo>
                    <a:pt x="79" y="759"/>
                  </a:lnTo>
                  <a:lnTo>
                    <a:pt x="85" y="749"/>
                  </a:lnTo>
                  <a:lnTo>
                    <a:pt x="96" y="745"/>
                  </a:lnTo>
                  <a:lnTo>
                    <a:pt x="107" y="742"/>
                  </a:lnTo>
                  <a:lnTo>
                    <a:pt x="118" y="740"/>
                  </a:lnTo>
                  <a:lnTo>
                    <a:pt x="130" y="741"/>
                  </a:lnTo>
                  <a:lnTo>
                    <a:pt x="139" y="731"/>
                  </a:lnTo>
                  <a:lnTo>
                    <a:pt x="143" y="720"/>
                  </a:lnTo>
                  <a:lnTo>
                    <a:pt x="145" y="703"/>
                  </a:lnTo>
                  <a:lnTo>
                    <a:pt x="134" y="699"/>
                  </a:lnTo>
                  <a:lnTo>
                    <a:pt x="122" y="702"/>
                  </a:lnTo>
                  <a:lnTo>
                    <a:pt x="116" y="692"/>
                  </a:lnTo>
                  <a:lnTo>
                    <a:pt x="118" y="678"/>
                  </a:lnTo>
                  <a:lnTo>
                    <a:pt x="117" y="660"/>
                  </a:lnTo>
                  <a:lnTo>
                    <a:pt x="113" y="644"/>
                  </a:lnTo>
                  <a:lnTo>
                    <a:pt x="114" y="627"/>
                  </a:lnTo>
                  <a:lnTo>
                    <a:pt x="97" y="623"/>
                  </a:lnTo>
                  <a:lnTo>
                    <a:pt x="88" y="615"/>
                  </a:lnTo>
                  <a:lnTo>
                    <a:pt x="76" y="612"/>
                  </a:lnTo>
                  <a:lnTo>
                    <a:pt x="65" y="608"/>
                  </a:lnTo>
                  <a:lnTo>
                    <a:pt x="55" y="602"/>
                  </a:lnTo>
                  <a:lnTo>
                    <a:pt x="48" y="592"/>
                  </a:lnTo>
                  <a:lnTo>
                    <a:pt x="42" y="582"/>
                  </a:lnTo>
                  <a:lnTo>
                    <a:pt x="36" y="571"/>
                  </a:lnTo>
                  <a:lnTo>
                    <a:pt x="30" y="561"/>
                  </a:lnTo>
                  <a:lnTo>
                    <a:pt x="26" y="549"/>
                  </a:lnTo>
                  <a:lnTo>
                    <a:pt x="15" y="536"/>
                  </a:lnTo>
                  <a:lnTo>
                    <a:pt x="0" y="516"/>
                  </a:lnTo>
                  <a:lnTo>
                    <a:pt x="46" y="533"/>
                  </a:lnTo>
                  <a:lnTo>
                    <a:pt x="95" y="549"/>
                  </a:lnTo>
                  <a:lnTo>
                    <a:pt x="138" y="546"/>
                  </a:lnTo>
                  <a:lnTo>
                    <a:pt x="149" y="543"/>
                  </a:lnTo>
                  <a:lnTo>
                    <a:pt x="163" y="542"/>
                  </a:lnTo>
                  <a:lnTo>
                    <a:pt x="189" y="547"/>
                  </a:lnTo>
                  <a:lnTo>
                    <a:pt x="200" y="542"/>
                  </a:lnTo>
                  <a:lnTo>
                    <a:pt x="211" y="538"/>
                  </a:lnTo>
                  <a:lnTo>
                    <a:pt x="225" y="536"/>
                  </a:lnTo>
                  <a:lnTo>
                    <a:pt x="235" y="537"/>
                  </a:lnTo>
                  <a:lnTo>
                    <a:pt x="247" y="539"/>
                  </a:lnTo>
                  <a:lnTo>
                    <a:pt x="310" y="521"/>
                  </a:lnTo>
                  <a:lnTo>
                    <a:pt x="323" y="516"/>
                  </a:lnTo>
                  <a:lnTo>
                    <a:pt x="322" y="502"/>
                  </a:lnTo>
                  <a:lnTo>
                    <a:pt x="327" y="489"/>
                  </a:lnTo>
                  <a:lnTo>
                    <a:pt x="329" y="477"/>
                  </a:lnTo>
                  <a:lnTo>
                    <a:pt x="328" y="454"/>
                  </a:lnTo>
                  <a:lnTo>
                    <a:pt x="331" y="440"/>
                  </a:lnTo>
                  <a:lnTo>
                    <a:pt x="341" y="437"/>
                  </a:lnTo>
                  <a:lnTo>
                    <a:pt x="349" y="428"/>
                  </a:lnTo>
                  <a:lnTo>
                    <a:pt x="358" y="417"/>
                  </a:lnTo>
                  <a:lnTo>
                    <a:pt x="369" y="414"/>
                  </a:lnTo>
                  <a:lnTo>
                    <a:pt x="379" y="420"/>
                  </a:lnTo>
                  <a:lnTo>
                    <a:pt x="384" y="421"/>
                  </a:lnTo>
                  <a:lnTo>
                    <a:pt x="397" y="418"/>
                  </a:lnTo>
                  <a:lnTo>
                    <a:pt x="409" y="413"/>
                  </a:lnTo>
                  <a:lnTo>
                    <a:pt x="404" y="403"/>
                  </a:lnTo>
                  <a:lnTo>
                    <a:pt x="414" y="396"/>
                  </a:lnTo>
                  <a:lnTo>
                    <a:pt x="425" y="391"/>
                  </a:lnTo>
                  <a:lnTo>
                    <a:pt x="435" y="382"/>
                  </a:lnTo>
                  <a:lnTo>
                    <a:pt x="442" y="378"/>
                  </a:lnTo>
                  <a:lnTo>
                    <a:pt x="453" y="382"/>
                  </a:lnTo>
                  <a:lnTo>
                    <a:pt x="466" y="380"/>
                  </a:lnTo>
                  <a:lnTo>
                    <a:pt x="474" y="389"/>
                  </a:lnTo>
                  <a:lnTo>
                    <a:pt x="486" y="391"/>
                  </a:lnTo>
                  <a:lnTo>
                    <a:pt x="496" y="384"/>
                  </a:lnTo>
                  <a:lnTo>
                    <a:pt x="502" y="374"/>
                  </a:lnTo>
                  <a:lnTo>
                    <a:pt x="507" y="369"/>
                  </a:lnTo>
                  <a:lnTo>
                    <a:pt x="505" y="358"/>
                  </a:lnTo>
                  <a:lnTo>
                    <a:pt x="505" y="344"/>
                  </a:lnTo>
                  <a:lnTo>
                    <a:pt x="502" y="332"/>
                  </a:lnTo>
                  <a:lnTo>
                    <a:pt x="513" y="321"/>
                  </a:lnTo>
                  <a:lnTo>
                    <a:pt x="512" y="309"/>
                  </a:lnTo>
                  <a:lnTo>
                    <a:pt x="517" y="297"/>
                  </a:lnTo>
                  <a:lnTo>
                    <a:pt x="523" y="286"/>
                  </a:lnTo>
                  <a:lnTo>
                    <a:pt x="533" y="285"/>
                  </a:lnTo>
                  <a:lnTo>
                    <a:pt x="545" y="284"/>
                  </a:lnTo>
                  <a:lnTo>
                    <a:pt x="558" y="276"/>
                  </a:lnTo>
                  <a:lnTo>
                    <a:pt x="568" y="269"/>
                  </a:lnTo>
                  <a:lnTo>
                    <a:pt x="561" y="259"/>
                  </a:lnTo>
                  <a:lnTo>
                    <a:pt x="558" y="247"/>
                  </a:lnTo>
                  <a:lnTo>
                    <a:pt x="548" y="240"/>
                  </a:lnTo>
                  <a:lnTo>
                    <a:pt x="543" y="230"/>
                  </a:lnTo>
                  <a:lnTo>
                    <a:pt x="543" y="218"/>
                  </a:lnTo>
                  <a:lnTo>
                    <a:pt x="554" y="220"/>
                  </a:lnTo>
                  <a:lnTo>
                    <a:pt x="565" y="222"/>
                  </a:lnTo>
                  <a:lnTo>
                    <a:pt x="576" y="225"/>
                  </a:lnTo>
                  <a:lnTo>
                    <a:pt x="587" y="224"/>
                  </a:lnTo>
                  <a:lnTo>
                    <a:pt x="601" y="223"/>
                  </a:lnTo>
                  <a:lnTo>
                    <a:pt x="612" y="217"/>
                  </a:lnTo>
                  <a:lnTo>
                    <a:pt x="616" y="206"/>
                  </a:lnTo>
                  <a:lnTo>
                    <a:pt x="618" y="195"/>
                  </a:lnTo>
                  <a:lnTo>
                    <a:pt x="609" y="188"/>
                  </a:lnTo>
                  <a:lnTo>
                    <a:pt x="608" y="180"/>
                  </a:lnTo>
                  <a:lnTo>
                    <a:pt x="615" y="169"/>
                  </a:lnTo>
                  <a:lnTo>
                    <a:pt x="624" y="163"/>
                  </a:lnTo>
                  <a:lnTo>
                    <a:pt x="632" y="154"/>
                  </a:lnTo>
                  <a:lnTo>
                    <a:pt x="634" y="153"/>
                  </a:lnTo>
                  <a:lnTo>
                    <a:pt x="640" y="143"/>
                  </a:lnTo>
                  <a:lnTo>
                    <a:pt x="649" y="134"/>
                  </a:lnTo>
                  <a:lnTo>
                    <a:pt x="646" y="119"/>
                  </a:lnTo>
                  <a:lnTo>
                    <a:pt x="645" y="107"/>
                  </a:lnTo>
                  <a:lnTo>
                    <a:pt x="641" y="96"/>
                  </a:lnTo>
                  <a:lnTo>
                    <a:pt x="634" y="84"/>
                  </a:lnTo>
                  <a:lnTo>
                    <a:pt x="625" y="76"/>
                  </a:lnTo>
                  <a:lnTo>
                    <a:pt x="620" y="72"/>
                  </a:lnTo>
                  <a:lnTo>
                    <a:pt x="623" y="66"/>
                  </a:lnTo>
                  <a:lnTo>
                    <a:pt x="632" y="60"/>
                  </a:lnTo>
                  <a:lnTo>
                    <a:pt x="640" y="51"/>
                  </a:lnTo>
                  <a:lnTo>
                    <a:pt x="646" y="41"/>
                  </a:lnTo>
                  <a:lnTo>
                    <a:pt x="657" y="43"/>
                  </a:lnTo>
                  <a:lnTo>
                    <a:pt x="666" y="34"/>
                  </a:lnTo>
                  <a:lnTo>
                    <a:pt x="677" y="27"/>
                  </a:lnTo>
                  <a:lnTo>
                    <a:pt x="687" y="20"/>
                  </a:lnTo>
                  <a:lnTo>
                    <a:pt x="699" y="17"/>
                  </a:lnTo>
                  <a:lnTo>
                    <a:pt x="711" y="13"/>
                  </a:lnTo>
                  <a:lnTo>
                    <a:pt x="724" y="13"/>
                  </a:lnTo>
                  <a:lnTo>
                    <a:pt x="736" y="10"/>
                  </a:lnTo>
                  <a:lnTo>
                    <a:pt x="747" y="11"/>
                  </a:lnTo>
                  <a:lnTo>
                    <a:pt x="759" y="10"/>
                  </a:lnTo>
                  <a:lnTo>
                    <a:pt x="770" y="8"/>
                  </a:lnTo>
                  <a:lnTo>
                    <a:pt x="781" y="10"/>
                  </a:lnTo>
                  <a:lnTo>
                    <a:pt x="810" y="24"/>
                  </a:lnTo>
                  <a:lnTo>
                    <a:pt x="819" y="22"/>
                  </a:lnTo>
                  <a:lnTo>
                    <a:pt x="832" y="15"/>
                  </a:lnTo>
                  <a:lnTo>
                    <a:pt x="832" y="15"/>
                  </a:lnTo>
                  <a:lnTo>
                    <a:pt x="835" y="0"/>
                  </a:lnTo>
                  <a:lnTo>
                    <a:pt x="844" y="7"/>
                  </a:lnTo>
                  <a:lnTo>
                    <a:pt x="856" y="1"/>
                  </a:lnTo>
                  <a:lnTo>
                    <a:pt x="867" y="4"/>
                  </a:lnTo>
                  <a:lnTo>
                    <a:pt x="874" y="14"/>
                  </a:lnTo>
                  <a:lnTo>
                    <a:pt x="874" y="21"/>
                  </a:lnTo>
                  <a:lnTo>
                    <a:pt x="884" y="19"/>
                  </a:lnTo>
                  <a:lnTo>
                    <a:pt x="897" y="24"/>
                  </a:lnTo>
                  <a:lnTo>
                    <a:pt x="905" y="32"/>
                  </a:lnTo>
                  <a:lnTo>
                    <a:pt x="910" y="46"/>
                  </a:lnTo>
                  <a:lnTo>
                    <a:pt x="912" y="58"/>
                  </a:lnTo>
                  <a:lnTo>
                    <a:pt x="905" y="68"/>
                  </a:lnTo>
                  <a:lnTo>
                    <a:pt x="915" y="75"/>
                  </a:lnTo>
                  <a:lnTo>
                    <a:pt x="919" y="86"/>
                  </a:lnTo>
                  <a:lnTo>
                    <a:pt x="930" y="88"/>
                  </a:lnTo>
                  <a:lnTo>
                    <a:pt x="942" y="81"/>
                  </a:lnTo>
                  <a:lnTo>
                    <a:pt x="949" y="93"/>
                  </a:lnTo>
                  <a:lnTo>
                    <a:pt x="959" y="99"/>
                  </a:lnTo>
                  <a:lnTo>
                    <a:pt x="969" y="105"/>
                  </a:lnTo>
                  <a:lnTo>
                    <a:pt x="979" y="109"/>
                  </a:lnTo>
                  <a:lnTo>
                    <a:pt x="991" y="113"/>
                  </a:lnTo>
                  <a:lnTo>
                    <a:pt x="1006" y="116"/>
                  </a:lnTo>
                  <a:lnTo>
                    <a:pt x="1019" y="114"/>
                  </a:lnTo>
                  <a:lnTo>
                    <a:pt x="1019" y="112"/>
                  </a:lnTo>
                  <a:lnTo>
                    <a:pt x="1008" y="122"/>
                  </a:lnTo>
                  <a:lnTo>
                    <a:pt x="998" y="129"/>
                  </a:lnTo>
                  <a:lnTo>
                    <a:pt x="986" y="138"/>
                  </a:lnTo>
                  <a:lnTo>
                    <a:pt x="975" y="146"/>
                  </a:lnTo>
                  <a:lnTo>
                    <a:pt x="967" y="153"/>
                  </a:lnTo>
                  <a:lnTo>
                    <a:pt x="955" y="153"/>
                  </a:lnTo>
                  <a:lnTo>
                    <a:pt x="951" y="164"/>
                  </a:lnTo>
                  <a:lnTo>
                    <a:pt x="940" y="164"/>
                  </a:lnTo>
                  <a:lnTo>
                    <a:pt x="928" y="168"/>
                  </a:lnTo>
                  <a:lnTo>
                    <a:pt x="918" y="174"/>
                  </a:lnTo>
                  <a:lnTo>
                    <a:pt x="907" y="175"/>
                  </a:lnTo>
                  <a:lnTo>
                    <a:pt x="896" y="182"/>
                  </a:lnTo>
                  <a:lnTo>
                    <a:pt x="880" y="182"/>
                  </a:lnTo>
                  <a:lnTo>
                    <a:pt x="864" y="177"/>
                  </a:lnTo>
                  <a:lnTo>
                    <a:pt x="857" y="173"/>
                  </a:lnTo>
                  <a:lnTo>
                    <a:pt x="845" y="173"/>
                  </a:lnTo>
                  <a:lnTo>
                    <a:pt x="831" y="171"/>
                  </a:lnTo>
                  <a:lnTo>
                    <a:pt x="821" y="165"/>
                  </a:lnTo>
                  <a:lnTo>
                    <a:pt x="809" y="164"/>
                  </a:lnTo>
                  <a:lnTo>
                    <a:pt x="797" y="171"/>
                  </a:lnTo>
                  <a:lnTo>
                    <a:pt x="786" y="171"/>
                  </a:lnTo>
                  <a:lnTo>
                    <a:pt x="782" y="181"/>
                  </a:lnTo>
                  <a:lnTo>
                    <a:pt x="775" y="191"/>
                  </a:lnTo>
                  <a:lnTo>
                    <a:pt x="785" y="199"/>
                  </a:lnTo>
                  <a:lnTo>
                    <a:pt x="783" y="211"/>
                  </a:lnTo>
                  <a:lnTo>
                    <a:pt x="794" y="218"/>
                  </a:lnTo>
                  <a:lnTo>
                    <a:pt x="804" y="223"/>
                  </a:lnTo>
                  <a:lnTo>
                    <a:pt x="797" y="233"/>
                  </a:lnTo>
                  <a:lnTo>
                    <a:pt x="786" y="240"/>
                  </a:lnTo>
                  <a:lnTo>
                    <a:pt x="790" y="252"/>
                  </a:lnTo>
                  <a:lnTo>
                    <a:pt x="799" y="258"/>
                  </a:lnTo>
                  <a:lnTo>
                    <a:pt x="795" y="273"/>
                  </a:lnTo>
                  <a:lnTo>
                    <a:pt x="799" y="285"/>
                  </a:lnTo>
                  <a:lnTo>
                    <a:pt x="809" y="291"/>
                  </a:lnTo>
                  <a:lnTo>
                    <a:pt x="814" y="301"/>
                  </a:lnTo>
                  <a:lnTo>
                    <a:pt x="821" y="311"/>
                  </a:lnTo>
                  <a:lnTo>
                    <a:pt x="830" y="305"/>
                  </a:lnTo>
                  <a:lnTo>
                    <a:pt x="829" y="316"/>
                  </a:lnTo>
                  <a:lnTo>
                    <a:pt x="829" y="328"/>
                  </a:lnTo>
                  <a:lnTo>
                    <a:pt x="841" y="330"/>
                  </a:lnTo>
                  <a:lnTo>
                    <a:pt x="852" y="330"/>
                  </a:lnTo>
                  <a:lnTo>
                    <a:pt x="862" y="336"/>
                  </a:lnTo>
                  <a:lnTo>
                    <a:pt x="869" y="342"/>
                  </a:lnTo>
                  <a:lnTo>
                    <a:pt x="867" y="353"/>
                  </a:lnTo>
                  <a:lnTo>
                    <a:pt x="858" y="360"/>
                  </a:lnTo>
                  <a:lnTo>
                    <a:pt x="846" y="361"/>
                  </a:lnTo>
                  <a:lnTo>
                    <a:pt x="836" y="367"/>
                  </a:lnTo>
                  <a:lnTo>
                    <a:pt x="827" y="373"/>
                  </a:lnTo>
                  <a:lnTo>
                    <a:pt x="819" y="383"/>
                  </a:lnTo>
                  <a:lnTo>
                    <a:pt x="825" y="395"/>
                  </a:lnTo>
                  <a:lnTo>
                    <a:pt x="824" y="407"/>
                  </a:lnTo>
                  <a:lnTo>
                    <a:pt x="821" y="422"/>
                  </a:lnTo>
                  <a:lnTo>
                    <a:pt x="829" y="429"/>
                  </a:lnTo>
                  <a:lnTo>
                    <a:pt x="820" y="437"/>
                  </a:lnTo>
                  <a:lnTo>
                    <a:pt x="810" y="443"/>
                  </a:lnTo>
                  <a:lnTo>
                    <a:pt x="803" y="454"/>
                  </a:lnTo>
                  <a:lnTo>
                    <a:pt x="794" y="463"/>
                  </a:lnTo>
                  <a:lnTo>
                    <a:pt x="789" y="473"/>
                  </a:lnTo>
                  <a:lnTo>
                    <a:pt x="785" y="485"/>
                  </a:lnTo>
                  <a:lnTo>
                    <a:pt x="780" y="498"/>
                  </a:lnTo>
                  <a:lnTo>
                    <a:pt x="765" y="505"/>
                  </a:lnTo>
                  <a:lnTo>
                    <a:pt x="753" y="510"/>
                  </a:lnTo>
                  <a:lnTo>
                    <a:pt x="749" y="524"/>
                  </a:lnTo>
                  <a:lnTo>
                    <a:pt x="745" y="537"/>
                  </a:lnTo>
                  <a:lnTo>
                    <a:pt x="734" y="559"/>
                  </a:lnTo>
                  <a:lnTo>
                    <a:pt x="725" y="574"/>
                  </a:lnTo>
                  <a:lnTo>
                    <a:pt x="712" y="580"/>
                  </a:lnTo>
                  <a:lnTo>
                    <a:pt x="699" y="589"/>
                  </a:lnTo>
                  <a:lnTo>
                    <a:pt x="688" y="597"/>
                  </a:lnTo>
                  <a:lnTo>
                    <a:pt x="681" y="618"/>
                  </a:lnTo>
                  <a:lnTo>
                    <a:pt x="669" y="630"/>
                  </a:lnTo>
                  <a:lnTo>
                    <a:pt x="662" y="649"/>
                  </a:lnTo>
                  <a:lnTo>
                    <a:pt x="649" y="654"/>
                  </a:lnTo>
                  <a:lnTo>
                    <a:pt x="629" y="655"/>
                  </a:lnTo>
                  <a:lnTo>
                    <a:pt x="604" y="665"/>
                  </a:lnTo>
                  <a:lnTo>
                    <a:pt x="591" y="662"/>
                  </a:lnTo>
                  <a:lnTo>
                    <a:pt x="582" y="645"/>
                  </a:lnTo>
                  <a:lnTo>
                    <a:pt x="570" y="646"/>
                  </a:lnTo>
                  <a:lnTo>
                    <a:pt x="560" y="654"/>
                  </a:lnTo>
                  <a:lnTo>
                    <a:pt x="557" y="658"/>
                  </a:lnTo>
                  <a:lnTo>
                    <a:pt x="550" y="676"/>
                  </a:lnTo>
                  <a:lnTo>
                    <a:pt x="540" y="688"/>
                  </a:lnTo>
                  <a:lnTo>
                    <a:pt x="528" y="698"/>
                  </a:lnTo>
                  <a:lnTo>
                    <a:pt x="519" y="714"/>
                  </a:lnTo>
                  <a:lnTo>
                    <a:pt x="517" y="729"/>
                  </a:lnTo>
                  <a:lnTo>
                    <a:pt x="531" y="739"/>
                  </a:lnTo>
                  <a:lnTo>
                    <a:pt x="543" y="744"/>
                  </a:lnTo>
                  <a:lnTo>
                    <a:pt x="554" y="744"/>
                  </a:lnTo>
                  <a:lnTo>
                    <a:pt x="559" y="755"/>
                  </a:lnTo>
                  <a:lnTo>
                    <a:pt x="558" y="768"/>
                  </a:lnTo>
                  <a:lnTo>
                    <a:pt x="553" y="779"/>
                  </a:lnTo>
                  <a:lnTo>
                    <a:pt x="557" y="793"/>
                  </a:lnTo>
                  <a:lnTo>
                    <a:pt x="564" y="804"/>
                  </a:lnTo>
                  <a:lnTo>
                    <a:pt x="577" y="806"/>
                  </a:lnTo>
                  <a:lnTo>
                    <a:pt x="588" y="806"/>
                  </a:lnTo>
                  <a:lnTo>
                    <a:pt x="588" y="819"/>
                  </a:lnTo>
                  <a:lnTo>
                    <a:pt x="592" y="831"/>
                  </a:lnTo>
                  <a:lnTo>
                    <a:pt x="601" y="843"/>
                  </a:lnTo>
                  <a:lnTo>
                    <a:pt x="605" y="860"/>
                  </a:lnTo>
                  <a:lnTo>
                    <a:pt x="611" y="870"/>
                  </a:lnTo>
                  <a:lnTo>
                    <a:pt x="613" y="875"/>
                  </a:lnTo>
                  <a:close/>
                  <a:moveTo>
                    <a:pt x="407" y="935"/>
                  </a:moveTo>
                  <a:lnTo>
                    <a:pt x="397" y="928"/>
                  </a:lnTo>
                  <a:lnTo>
                    <a:pt x="393" y="917"/>
                  </a:lnTo>
                  <a:lnTo>
                    <a:pt x="405" y="917"/>
                  </a:lnTo>
                  <a:lnTo>
                    <a:pt x="416" y="923"/>
                  </a:lnTo>
                  <a:lnTo>
                    <a:pt x="417" y="934"/>
                  </a:lnTo>
                  <a:lnTo>
                    <a:pt x="407" y="935"/>
                  </a:lnTo>
                  <a:close/>
                  <a:moveTo>
                    <a:pt x="453" y="922"/>
                  </a:moveTo>
                  <a:lnTo>
                    <a:pt x="448" y="933"/>
                  </a:lnTo>
                  <a:lnTo>
                    <a:pt x="443" y="943"/>
                  </a:lnTo>
                  <a:lnTo>
                    <a:pt x="442" y="931"/>
                  </a:lnTo>
                  <a:lnTo>
                    <a:pt x="450" y="923"/>
                  </a:lnTo>
                  <a:lnTo>
                    <a:pt x="453" y="922"/>
                  </a:lnTo>
                  <a:close/>
                  <a:moveTo>
                    <a:pt x="439" y="932"/>
                  </a:moveTo>
                  <a:lnTo>
                    <a:pt x="431" y="941"/>
                  </a:lnTo>
                  <a:lnTo>
                    <a:pt x="439" y="932"/>
                  </a:lnTo>
                  <a:close/>
                  <a:moveTo>
                    <a:pt x="428" y="936"/>
                  </a:moveTo>
                  <a:lnTo>
                    <a:pt x="420" y="926"/>
                  </a:lnTo>
                  <a:lnTo>
                    <a:pt x="430" y="933"/>
                  </a:lnTo>
                  <a:lnTo>
                    <a:pt x="428" y="936"/>
                  </a:lnTo>
                  <a:close/>
                  <a:moveTo>
                    <a:pt x="423" y="922"/>
                  </a:moveTo>
                  <a:lnTo>
                    <a:pt x="413" y="917"/>
                  </a:lnTo>
                  <a:lnTo>
                    <a:pt x="424" y="918"/>
                  </a:lnTo>
                  <a:lnTo>
                    <a:pt x="423" y="9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7" name="Freeform 2997"/>
            <p:cNvSpPr>
              <a:spLocks noEditPoints="1"/>
            </p:cNvSpPr>
            <p:nvPr/>
          </p:nvSpPr>
          <p:spPr bwMode="auto">
            <a:xfrm>
              <a:off x="5965826" y="3170238"/>
              <a:ext cx="623888" cy="660400"/>
            </a:xfrm>
            <a:custGeom>
              <a:avLst/>
              <a:gdLst>
                <a:gd name="T0" fmla="*/ 277 w 1741"/>
                <a:gd name="T1" fmla="*/ 1193 h 1842"/>
                <a:gd name="T2" fmla="*/ 254 w 1741"/>
                <a:gd name="T3" fmla="*/ 1073 h 1842"/>
                <a:gd name="T4" fmla="*/ 262 w 1741"/>
                <a:gd name="T5" fmla="*/ 955 h 1842"/>
                <a:gd name="T6" fmla="*/ 229 w 1741"/>
                <a:gd name="T7" fmla="*/ 930 h 1842"/>
                <a:gd name="T8" fmla="*/ 135 w 1741"/>
                <a:gd name="T9" fmla="*/ 1012 h 1842"/>
                <a:gd name="T10" fmla="*/ 44 w 1741"/>
                <a:gd name="T11" fmla="*/ 906 h 1842"/>
                <a:gd name="T12" fmla="*/ 65 w 1741"/>
                <a:gd name="T13" fmla="*/ 875 h 1842"/>
                <a:gd name="T14" fmla="*/ 0 w 1741"/>
                <a:gd name="T15" fmla="*/ 803 h 1842"/>
                <a:gd name="T16" fmla="*/ 130 w 1741"/>
                <a:gd name="T17" fmla="*/ 764 h 1842"/>
                <a:gd name="T18" fmla="*/ 110 w 1741"/>
                <a:gd name="T19" fmla="*/ 675 h 1842"/>
                <a:gd name="T20" fmla="*/ 103 w 1741"/>
                <a:gd name="T21" fmla="*/ 529 h 1842"/>
                <a:gd name="T22" fmla="*/ 258 w 1741"/>
                <a:gd name="T23" fmla="*/ 451 h 1842"/>
                <a:gd name="T24" fmla="*/ 366 w 1741"/>
                <a:gd name="T25" fmla="*/ 308 h 1842"/>
                <a:gd name="T26" fmla="*/ 398 w 1741"/>
                <a:gd name="T27" fmla="*/ 201 h 1842"/>
                <a:gd name="T28" fmla="*/ 343 w 1741"/>
                <a:gd name="T29" fmla="*/ 104 h 1842"/>
                <a:gd name="T30" fmla="*/ 403 w 1741"/>
                <a:gd name="T31" fmla="*/ 44 h 1842"/>
                <a:gd name="T32" fmla="*/ 544 w 1741"/>
                <a:gd name="T33" fmla="*/ 0 h 1842"/>
                <a:gd name="T34" fmla="*/ 634 w 1741"/>
                <a:gd name="T35" fmla="*/ 74 h 1842"/>
                <a:gd name="T36" fmla="*/ 605 w 1741"/>
                <a:gd name="T37" fmla="*/ 139 h 1842"/>
                <a:gd name="T38" fmla="*/ 611 w 1741"/>
                <a:gd name="T39" fmla="*/ 163 h 1842"/>
                <a:gd name="T40" fmla="*/ 634 w 1741"/>
                <a:gd name="T41" fmla="*/ 295 h 1842"/>
                <a:gd name="T42" fmla="*/ 747 w 1741"/>
                <a:gd name="T43" fmla="*/ 365 h 1842"/>
                <a:gd name="T44" fmla="*/ 738 w 1741"/>
                <a:gd name="T45" fmla="*/ 477 h 1842"/>
                <a:gd name="T46" fmla="*/ 861 w 1741"/>
                <a:gd name="T47" fmla="*/ 548 h 1842"/>
                <a:gd name="T48" fmla="*/ 982 w 1741"/>
                <a:gd name="T49" fmla="*/ 585 h 1842"/>
                <a:gd name="T50" fmla="*/ 1108 w 1741"/>
                <a:gd name="T51" fmla="*/ 623 h 1842"/>
                <a:gd name="T52" fmla="*/ 1176 w 1741"/>
                <a:gd name="T53" fmla="*/ 572 h 1842"/>
                <a:gd name="T54" fmla="*/ 1232 w 1741"/>
                <a:gd name="T55" fmla="*/ 566 h 1842"/>
                <a:gd name="T56" fmla="*/ 1365 w 1741"/>
                <a:gd name="T57" fmla="*/ 600 h 1842"/>
                <a:gd name="T58" fmla="*/ 1401 w 1741"/>
                <a:gd name="T59" fmla="*/ 534 h 1842"/>
                <a:gd name="T60" fmla="*/ 1522 w 1741"/>
                <a:gd name="T61" fmla="*/ 468 h 1842"/>
                <a:gd name="T62" fmla="*/ 1653 w 1741"/>
                <a:gd name="T63" fmla="*/ 422 h 1842"/>
                <a:gd name="T64" fmla="*/ 1697 w 1741"/>
                <a:gd name="T65" fmla="*/ 486 h 1842"/>
                <a:gd name="T66" fmla="*/ 1712 w 1741"/>
                <a:gd name="T67" fmla="*/ 575 h 1842"/>
                <a:gd name="T68" fmla="*/ 1601 w 1741"/>
                <a:gd name="T69" fmla="*/ 632 h 1842"/>
                <a:gd name="T70" fmla="*/ 1556 w 1741"/>
                <a:gd name="T71" fmla="*/ 771 h 1842"/>
                <a:gd name="T72" fmla="*/ 1499 w 1741"/>
                <a:gd name="T73" fmla="*/ 850 h 1842"/>
                <a:gd name="T74" fmla="*/ 1449 w 1741"/>
                <a:gd name="T75" fmla="*/ 895 h 1842"/>
                <a:gd name="T76" fmla="*/ 1402 w 1741"/>
                <a:gd name="T77" fmla="*/ 858 h 1842"/>
                <a:gd name="T78" fmla="*/ 1394 w 1741"/>
                <a:gd name="T79" fmla="*/ 786 h 1842"/>
                <a:gd name="T80" fmla="*/ 1382 w 1741"/>
                <a:gd name="T81" fmla="*/ 714 h 1842"/>
                <a:gd name="T82" fmla="*/ 1286 w 1741"/>
                <a:gd name="T83" fmla="*/ 657 h 1842"/>
                <a:gd name="T84" fmla="*/ 1197 w 1741"/>
                <a:gd name="T85" fmla="*/ 636 h 1842"/>
                <a:gd name="T86" fmla="*/ 1202 w 1741"/>
                <a:gd name="T87" fmla="*/ 721 h 1842"/>
                <a:gd name="T88" fmla="*/ 1224 w 1741"/>
                <a:gd name="T89" fmla="*/ 830 h 1842"/>
                <a:gd name="T90" fmla="*/ 1240 w 1741"/>
                <a:gd name="T91" fmla="*/ 946 h 1842"/>
                <a:gd name="T92" fmla="*/ 1181 w 1741"/>
                <a:gd name="T93" fmla="*/ 927 h 1842"/>
                <a:gd name="T94" fmla="*/ 1105 w 1741"/>
                <a:gd name="T95" fmla="*/ 1013 h 1842"/>
                <a:gd name="T96" fmla="*/ 1001 w 1741"/>
                <a:gd name="T97" fmla="*/ 1104 h 1842"/>
                <a:gd name="T98" fmla="*/ 890 w 1741"/>
                <a:gd name="T99" fmla="*/ 1219 h 1842"/>
                <a:gd name="T100" fmla="*/ 768 w 1741"/>
                <a:gd name="T101" fmla="*/ 1315 h 1842"/>
                <a:gd name="T102" fmla="*/ 703 w 1741"/>
                <a:gd name="T103" fmla="*/ 1446 h 1842"/>
                <a:gd name="T104" fmla="*/ 681 w 1741"/>
                <a:gd name="T105" fmla="*/ 1615 h 1842"/>
                <a:gd name="T106" fmla="*/ 630 w 1741"/>
                <a:gd name="T107" fmla="*/ 1750 h 1842"/>
                <a:gd name="T108" fmla="*/ 559 w 1741"/>
                <a:gd name="T109" fmla="*/ 1839 h 1842"/>
                <a:gd name="T110" fmla="*/ 471 w 1741"/>
                <a:gd name="T111" fmla="*/ 1729 h 1842"/>
                <a:gd name="T112" fmla="*/ 428 w 1741"/>
                <a:gd name="T113" fmla="*/ 1614 h 1842"/>
                <a:gd name="T114" fmla="*/ 371 w 1741"/>
                <a:gd name="T115" fmla="*/ 1469 h 1842"/>
                <a:gd name="T116" fmla="*/ 313 w 1741"/>
                <a:gd name="T117" fmla="*/ 1345 h 1842"/>
                <a:gd name="T118" fmla="*/ 254 w 1741"/>
                <a:gd name="T119" fmla="*/ 1681 h 1842"/>
                <a:gd name="T120" fmla="*/ 207 w 1741"/>
                <a:gd name="T121" fmla="*/ 1567 h 1842"/>
                <a:gd name="T122" fmla="*/ 1184 w 1741"/>
                <a:gd name="T123" fmla="*/ 936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1" h="1842">
                  <a:moveTo>
                    <a:pt x="309" y="1334"/>
                  </a:moveTo>
                  <a:lnTo>
                    <a:pt x="302" y="1324"/>
                  </a:lnTo>
                  <a:lnTo>
                    <a:pt x="299" y="1311"/>
                  </a:lnTo>
                  <a:lnTo>
                    <a:pt x="296" y="1299"/>
                  </a:lnTo>
                  <a:lnTo>
                    <a:pt x="293" y="1288"/>
                  </a:lnTo>
                  <a:lnTo>
                    <a:pt x="293" y="1276"/>
                  </a:lnTo>
                  <a:lnTo>
                    <a:pt x="292" y="1263"/>
                  </a:lnTo>
                  <a:lnTo>
                    <a:pt x="291" y="1252"/>
                  </a:lnTo>
                  <a:lnTo>
                    <a:pt x="286" y="1241"/>
                  </a:lnTo>
                  <a:lnTo>
                    <a:pt x="285" y="1229"/>
                  </a:lnTo>
                  <a:lnTo>
                    <a:pt x="282" y="1216"/>
                  </a:lnTo>
                  <a:lnTo>
                    <a:pt x="279" y="1204"/>
                  </a:lnTo>
                  <a:lnTo>
                    <a:pt x="277" y="1193"/>
                  </a:lnTo>
                  <a:lnTo>
                    <a:pt x="272" y="1181"/>
                  </a:lnTo>
                  <a:lnTo>
                    <a:pt x="270" y="1169"/>
                  </a:lnTo>
                  <a:lnTo>
                    <a:pt x="268" y="1156"/>
                  </a:lnTo>
                  <a:lnTo>
                    <a:pt x="266" y="1143"/>
                  </a:lnTo>
                  <a:lnTo>
                    <a:pt x="278" y="1142"/>
                  </a:lnTo>
                  <a:lnTo>
                    <a:pt x="271" y="1133"/>
                  </a:lnTo>
                  <a:lnTo>
                    <a:pt x="280" y="1126"/>
                  </a:lnTo>
                  <a:lnTo>
                    <a:pt x="269" y="1129"/>
                  </a:lnTo>
                  <a:lnTo>
                    <a:pt x="263" y="1119"/>
                  </a:lnTo>
                  <a:lnTo>
                    <a:pt x="265" y="1108"/>
                  </a:lnTo>
                  <a:lnTo>
                    <a:pt x="259" y="1098"/>
                  </a:lnTo>
                  <a:lnTo>
                    <a:pt x="257" y="1086"/>
                  </a:lnTo>
                  <a:lnTo>
                    <a:pt x="254" y="1073"/>
                  </a:lnTo>
                  <a:lnTo>
                    <a:pt x="257" y="1061"/>
                  </a:lnTo>
                  <a:lnTo>
                    <a:pt x="259" y="1052"/>
                  </a:lnTo>
                  <a:lnTo>
                    <a:pt x="261" y="1040"/>
                  </a:lnTo>
                  <a:lnTo>
                    <a:pt x="263" y="1038"/>
                  </a:lnTo>
                  <a:lnTo>
                    <a:pt x="265" y="1031"/>
                  </a:lnTo>
                  <a:lnTo>
                    <a:pt x="267" y="1019"/>
                  </a:lnTo>
                  <a:lnTo>
                    <a:pt x="267" y="1007"/>
                  </a:lnTo>
                  <a:lnTo>
                    <a:pt x="263" y="996"/>
                  </a:lnTo>
                  <a:lnTo>
                    <a:pt x="264" y="984"/>
                  </a:lnTo>
                  <a:lnTo>
                    <a:pt x="254" y="988"/>
                  </a:lnTo>
                  <a:lnTo>
                    <a:pt x="253" y="976"/>
                  </a:lnTo>
                  <a:lnTo>
                    <a:pt x="256" y="965"/>
                  </a:lnTo>
                  <a:lnTo>
                    <a:pt x="262" y="955"/>
                  </a:lnTo>
                  <a:lnTo>
                    <a:pt x="275" y="949"/>
                  </a:lnTo>
                  <a:lnTo>
                    <a:pt x="263" y="950"/>
                  </a:lnTo>
                  <a:lnTo>
                    <a:pt x="250" y="950"/>
                  </a:lnTo>
                  <a:lnTo>
                    <a:pt x="253" y="938"/>
                  </a:lnTo>
                  <a:lnTo>
                    <a:pt x="260" y="929"/>
                  </a:lnTo>
                  <a:lnTo>
                    <a:pt x="250" y="933"/>
                  </a:lnTo>
                  <a:lnTo>
                    <a:pt x="247" y="920"/>
                  </a:lnTo>
                  <a:lnTo>
                    <a:pt x="257" y="915"/>
                  </a:lnTo>
                  <a:lnTo>
                    <a:pt x="246" y="911"/>
                  </a:lnTo>
                  <a:lnTo>
                    <a:pt x="237" y="918"/>
                  </a:lnTo>
                  <a:lnTo>
                    <a:pt x="238" y="906"/>
                  </a:lnTo>
                  <a:lnTo>
                    <a:pt x="234" y="918"/>
                  </a:lnTo>
                  <a:lnTo>
                    <a:pt x="229" y="930"/>
                  </a:lnTo>
                  <a:lnTo>
                    <a:pt x="228" y="943"/>
                  </a:lnTo>
                  <a:lnTo>
                    <a:pt x="230" y="957"/>
                  </a:lnTo>
                  <a:lnTo>
                    <a:pt x="225" y="968"/>
                  </a:lnTo>
                  <a:lnTo>
                    <a:pt x="219" y="978"/>
                  </a:lnTo>
                  <a:lnTo>
                    <a:pt x="211" y="987"/>
                  </a:lnTo>
                  <a:lnTo>
                    <a:pt x="201" y="992"/>
                  </a:lnTo>
                  <a:lnTo>
                    <a:pt x="191" y="997"/>
                  </a:lnTo>
                  <a:lnTo>
                    <a:pt x="181" y="1003"/>
                  </a:lnTo>
                  <a:lnTo>
                    <a:pt x="171" y="1007"/>
                  </a:lnTo>
                  <a:lnTo>
                    <a:pt x="160" y="1012"/>
                  </a:lnTo>
                  <a:lnTo>
                    <a:pt x="155" y="1013"/>
                  </a:lnTo>
                  <a:lnTo>
                    <a:pt x="145" y="1015"/>
                  </a:lnTo>
                  <a:lnTo>
                    <a:pt x="135" y="1012"/>
                  </a:lnTo>
                  <a:lnTo>
                    <a:pt x="123" y="1007"/>
                  </a:lnTo>
                  <a:lnTo>
                    <a:pt x="111" y="999"/>
                  </a:lnTo>
                  <a:lnTo>
                    <a:pt x="102" y="990"/>
                  </a:lnTo>
                  <a:lnTo>
                    <a:pt x="90" y="976"/>
                  </a:lnTo>
                  <a:lnTo>
                    <a:pt x="81" y="965"/>
                  </a:lnTo>
                  <a:lnTo>
                    <a:pt x="72" y="955"/>
                  </a:lnTo>
                  <a:lnTo>
                    <a:pt x="63" y="946"/>
                  </a:lnTo>
                  <a:lnTo>
                    <a:pt x="52" y="936"/>
                  </a:lnTo>
                  <a:lnTo>
                    <a:pt x="43" y="927"/>
                  </a:lnTo>
                  <a:lnTo>
                    <a:pt x="35" y="916"/>
                  </a:lnTo>
                  <a:lnTo>
                    <a:pt x="30" y="905"/>
                  </a:lnTo>
                  <a:lnTo>
                    <a:pt x="37" y="897"/>
                  </a:lnTo>
                  <a:lnTo>
                    <a:pt x="44" y="906"/>
                  </a:lnTo>
                  <a:lnTo>
                    <a:pt x="54" y="906"/>
                  </a:lnTo>
                  <a:lnTo>
                    <a:pt x="65" y="903"/>
                  </a:lnTo>
                  <a:lnTo>
                    <a:pt x="76" y="899"/>
                  </a:lnTo>
                  <a:lnTo>
                    <a:pt x="87" y="897"/>
                  </a:lnTo>
                  <a:lnTo>
                    <a:pt x="96" y="890"/>
                  </a:lnTo>
                  <a:lnTo>
                    <a:pt x="107" y="886"/>
                  </a:lnTo>
                  <a:lnTo>
                    <a:pt x="113" y="874"/>
                  </a:lnTo>
                  <a:lnTo>
                    <a:pt x="119" y="863"/>
                  </a:lnTo>
                  <a:lnTo>
                    <a:pt x="108" y="862"/>
                  </a:lnTo>
                  <a:lnTo>
                    <a:pt x="98" y="867"/>
                  </a:lnTo>
                  <a:lnTo>
                    <a:pt x="88" y="870"/>
                  </a:lnTo>
                  <a:lnTo>
                    <a:pt x="77" y="877"/>
                  </a:lnTo>
                  <a:lnTo>
                    <a:pt x="65" y="875"/>
                  </a:lnTo>
                  <a:lnTo>
                    <a:pt x="54" y="872"/>
                  </a:lnTo>
                  <a:lnTo>
                    <a:pt x="43" y="869"/>
                  </a:lnTo>
                  <a:lnTo>
                    <a:pt x="33" y="863"/>
                  </a:lnTo>
                  <a:lnTo>
                    <a:pt x="23" y="856"/>
                  </a:lnTo>
                  <a:lnTo>
                    <a:pt x="13" y="850"/>
                  </a:lnTo>
                  <a:lnTo>
                    <a:pt x="7" y="841"/>
                  </a:lnTo>
                  <a:lnTo>
                    <a:pt x="0" y="832"/>
                  </a:lnTo>
                  <a:lnTo>
                    <a:pt x="1" y="820"/>
                  </a:lnTo>
                  <a:lnTo>
                    <a:pt x="9" y="811"/>
                  </a:lnTo>
                  <a:lnTo>
                    <a:pt x="18" y="803"/>
                  </a:lnTo>
                  <a:lnTo>
                    <a:pt x="5" y="810"/>
                  </a:lnTo>
                  <a:lnTo>
                    <a:pt x="11" y="799"/>
                  </a:lnTo>
                  <a:lnTo>
                    <a:pt x="0" y="803"/>
                  </a:lnTo>
                  <a:lnTo>
                    <a:pt x="4" y="794"/>
                  </a:lnTo>
                  <a:lnTo>
                    <a:pt x="6" y="795"/>
                  </a:lnTo>
                  <a:lnTo>
                    <a:pt x="19" y="790"/>
                  </a:lnTo>
                  <a:lnTo>
                    <a:pt x="24" y="773"/>
                  </a:lnTo>
                  <a:lnTo>
                    <a:pt x="35" y="777"/>
                  </a:lnTo>
                  <a:lnTo>
                    <a:pt x="46" y="776"/>
                  </a:lnTo>
                  <a:lnTo>
                    <a:pt x="57" y="774"/>
                  </a:lnTo>
                  <a:lnTo>
                    <a:pt x="69" y="773"/>
                  </a:lnTo>
                  <a:lnTo>
                    <a:pt x="77" y="780"/>
                  </a:lnTo>
                  <a:lnTo>
                    <a:pt x="95" y="781"/>
                  </a:lnTo>
                  <a:lnTo>
                    <a:pt x="103" y="772"/>
                  </a:lnTo>
                  <a:lnTo>
                    <a:pt x="116" y="768"/>
                  </a:lnTo>
                  <a:lnTo>
                    <a:pt x="130" y="764"/>
                  </a:lnTo>
                  <a:lnTo>
                    <a:pt x="131" y="776"/>
                  </a:lnTo>
                  <a:lnTo>
                    <a:pt x="142" y="777"/>
                  </a:lnTo>
                  <a:lnTo>
                    <a:pt x="151" y="769"/>
                  </a:lnTo>
                  <a:lnTo>
                    <a:pt x="154" y="757"/>
                  </a:lnTo>
                  <a:lnTo>
                    <a:pt x="159" y="746"/>
                  </a:lnTo>
                  <a:lnTo>
                    <a:pt x="157" y="741"/>
                  </a:lnTo>
                  <a:lnTo>
                    <a:pt x="151" y="731"/>
                  </a:lnTo>
                  <a:lnTo>
                    <a:pt x="147" y="714"/>
                  </a:lnTo>
                  <a:lnTo>
                    <a:pt x="138" y="702"/>
                  </a:lnTo>
                  <a:lnTo>
                    <a:pt x="134" y="690"/>
                  </a:lnTo>
                  <a:lnTo>
                    <a:pt x="134" y="677"/>
                  </a:lnTo>
                  <a:lnTo>
                    <a:pt x="123" y="677"/>
                  </a:lnTo>
                  <a:lnTo>
                    <a:pt x="110" y="675"/>
                  </a:lnTo>
                  <a:lnTo>
                    <a:pt x="103" y="664"/>
                  </a:lnTo>
                  <a:lnTo>
                    <a:pt x="99" y="650"/>
                  </a:lnTo>
                  <a:lnTo>
                    <a:pt x="104" y="639"/>
                  </a:lnTo>
                  <a:lnTo>
                    <a:pt x="105" y="626"/>
                  </a:lnTo>
                  <a:lnTo>
                    <a:pt x="100" y="615"/>
                  </a:lnTo>
                  <a:lnTo>
                    <a:pt x="89" y="615"/>
                  </a:lnTo>
                  <a:lnTo>
                    <a:pt x="77" y="610"/>
                  </a:lnTo>
                  <a:lnTo>
                    <a:pt x="63" y="600"/>
                  </a:lnTo>
                  <a:lnTo>
                    <a:pt x="65" y="585"/>
                  </a:lnTo>
                  <a:lnTo>
                    <a:pt x="74" y="569"/>
                  </a:lnTo>
                  <a:lnTo>
                    <a:pt x="86" y="559"/>
                  </a:lnTo>
                  <a:lnTo>
                    <a:pt x="96" y="547"/>
                  </a:lnTo>
                  <a:lnTo>
                    <a:pt x="103" y="529"/>
                  </a:lnTo>
                  <a:lnTo>
                    <a:pt x="106" y="525"/>
                  </a:lnTo>
                  <a:lnTo>
                    <a:pt x="116" y="517"/>
                  </a:lnTo>
                  <a:lnTo>
                    <a:pt x="128" y="516"/>
                  </a:lnTo>
                  <a:lnTo>
                    <a:pt x="137" y="533"/>
                  </a:lnTo>
                  <a:lnTo>
                    <a:pt x="150" y="536"/>
                  </a:lnTo>
                  <a:lnTo>
                    <a:pt x="175" y="526"/>
                  </a:lnTo>
                  <a:lnTo>
                    <a:pt x="195" y="525"/>
                  </a:lnTo>
                  <a:lnTo>
                    <a:pt x="208" y="520"/>
                  </a:lnTo>
                  <a:lnTo>
                    <a:pt x="215" y="501"/>
                  </a:lnTo>
                  <a:lnTo>
                    <a:pt x="227" y="489"/>
                  </a:lnTo>
                  <a:lnTo>
                    <a:pt x="234" y="468"/>
                  </a:lnTo>
                  <a:lnTo>
                    <a:pt x="245" y="460"/>
                  </a:lnTo>
                  <a:lnTo>
                    <a:pt x="258" y="451"/>
                  </a:lnTo>
                  <a:lnTo>
                    <a:pt x="271" y="445"/>
                  </a:lnTo>
                  <a:lnTo>
                    <a:pt x="280" y="430"/>
                  </a:lnTo>
                  <a:lnTo>
                    <a:pt x="291" y="408"/>
                  </a:lnTo>
                  <a:lnTo>
                    <a:pt x="295" y="395"/>
                  </a:lnTo>
                  <a:lnTo>
                    <a:pt x="299" y="381"/>
                  </a:lnTo>
                  <a:lnTo>
                    <a:pt x="311" y="376"/>
                  </a:lnTo>
                  <a:lnTo>
                    <a:pt x="326" y="369"/>
                  </a:lnTo>
                  <a:lnTo>
                    <a:pt x="331" y="356"/>
                  </a:lnTo>
                  <a:lnTo>
                    <a:pt x="335" y="344"/>
                  </a:lnTo>
                  <a:lnTo>
                    <a:pt x="340" y="334"/>
                  </a:lnTo>
                  <a:lnTo>
                    <a:pt x="349" y="325"/>
                  </a:lnTo>
                  <a:lnTo>
                    <a:pt x="356" y="314"/>
                  </a:lnTo>
                  <a:lnTo>
                    <a:pt x="366" y="308"/>
                  </a:lnTo>
                  <a:lnTo>
                    <a:pt x="375" y="300"/>
                  </a:lnTo>
                  <a:lnTo>
                    <a:pt x="367" y="293"/>
                  </a:lnTo>
                  <a:lnTo>
                    <a:pt x="370" y="278"/>
                  </a:lnTo>
                  <a:lnTo>
                    <a:pt x="371" y="266"/>
                  </a:lnTo>
                  <a:lnTo>
                    <a:pt x="365" y="254"/>
                  </a:lnTo>
                  <a:lnTo>
                    <a:pt x="373" y="244"/>
                  </a:lnTo>
                  <a:lnTo>
                    <a:pt x="382" y="238"/>
                  </a:lnTo>
                  <a:lnTo>
                    <a:pt x="392" y="232"/>
                  </a:lnTo>
                  <a:lnTo>
                    <a:pt x="404" y="231"/>
                  </a:lnTo>
                  <a:lnTo>
                    <a:pt x="413" y="224"/>
                  </a:lnTo>
                  <a:lnTo>
                    <a:pt x="415" y="213"/>
                  </a:lnTo>
                  <a:lnTo>
                    <a:pt x="408" y="207"/>
                  </a:lnTo>
                  <a:lnTo>
                    <a:pt x="398" y="201"/>
                  </a:lnTo>
                  <a:lnTo>
                    <a:pt x="387" y="201"/>
                  </a:lnTo>
                  <a:lnTo>
                    <a:pt x="375" y="199"/>
                  </a:lnTo>
                  <a:lnTo>
                    <a:pt x="375" y="187"/>
                  </a:lnTo>
                  <a:lnTo>
                    <a:pt x="376" y="176"/>
                  </a:lnTo>
                  <a:lnTo>
                    <a:pt x="367" y="182"/>
                  </a:lnTo>
                  <a:lnTo>
                    <a:pt x="360" y="172"/>
                  </a:lnTo>
                  <a:lnTo>
                    <a:pt x="355" y="162"/>
                  </a:lnTo>
                  <a:lnTo>
                    <a:pt x="345" y="156"/>
                  </a:lnTo>
                  <a:lnTo>
                    <a:pt x="341" y="144"/>
                  </a:lnTo>
                  <a:lnTo>
                    <a:pt x="345" y="129"/>
                  </a:lnTo>
                  <a:lnTo>
                    <a:pt x="336" y="123"/>
                  </a:lnTo>
                  <a:lnTo>
                    <a:pt x="332" y="111"/>
                  </a:lnTo>
                  <a:lnTo>
                    <a:pt x="343" y="104"/>
                  </a:lnTo>
                  <a:lnTo>
                    <a:pt x="350" y="94"/>
                  </a:lnTo>
                  <a:lnTo>
                    <a:pt x="340" y="89"/>
                  </a:lnTo>
                  <a:lnTo>
                    <a:pt x="329" y="82"/>
                  </a:lnTo>
                  <a:lnTo>
                    <a:pt x="331" y="70"/>
                  </a:lnTo>
                  <a:lnTo>
                    <a:pt x="321" y="62"/>
                  </a:lnTo>
                  <a:lnTo>
                    <a:pt x="328" y="52"/>
                  </a:lnTo>
                  <a:lnTo>
                    <a:pt x="332" y="42"/>
                  </a:lnTo>
                  <a:lnTo>
                    <a:pt x="343" y="42"/>
                  </a:lnTo>
                  <a:lnTo>
                    <a:pt x="355" y="35"/>
                  </a:lnTo>
                  <a:lnTo>
                    <a:pt x="367" y="36"/>
                  </a:lnTo>
                  <a:lnTo>
                    <a:pt x="377" y="42"/>
                  </a:lnTo>
                  <a:lnTo>
                    <a:pt x="391" y="44"/>
                  </a:lnTo>
                  <a:lnTo>
                    <a:pt x="403" y="44"/>
                  </a:lnTo>
                  <a:lnTo>
                    <a:pt x="410" y="48"/>
                  </a:lnTo>
                  <a:lnTo>
                    <a:pt x="426" y="53"/>
                  </a:lnTo>
                  <a:lnTo>
                    <a:pt x="442" y="53"/>
                  </a:lnTo>
                  <a:lnTo>
                    <a:pt x="453" y="46"/>
                  </a:lnTo>
                  <a:lnTo>
                    <a:pt x="464" y="45"/>
                  </a:lnTo>
                  <a:lnTo>
                    <a:pt x="474" y="39"/>
                  </a:lnTo>
                  <a:lnTo>
                    <a:pt x="486" y="35"/>
                  </a:lnTo>
                  <a:lnTo>
                    <a:pt x="497" y="35"/>
                  </a:lnTo>
                  <a:lnTo>
                    <a:pt x="501" y="24"/>
                  </a:lnTo>
                  <a:lnTo>
                    <a:pt x="513" y="24"/>
                  </a:lnTo>
                  <a:lnTo>
                    <a:pt x="521" y="17"/>
                  </a:lnTo>
                  <a:lnTo>
                    <a:pt x="532" y="9"/>
                  </a:lnTo>
                  <a:lnTo>
                    <a:pt x="544" y="0"/>
                  </a:lnTo>
                  <a:lnTo>
                    <a:pt x="554" y="48"/>
                  </a:lnTo>
                  <a:lnTo>
                    <a:pt x="565" y="38"/>
                  </a:lnTo>
                  <a:lnTo>
                    <a:pt x="566" y="39"/>
                  </a:lnTo>
                  <a:lnTo>
                    <a:pt x="580" y="39"/>
                  </a:lnTo>
                  <a:lnTo>
                    <a:pt x="574" y="49"/>
                  </a:lnTo>
                  <a:lnTo>
                    <a:pt x="578" y="61"/>
                  </a:lnTo>
                  <a:lnTo>
                    <a:pt x="583" y="22"/>
                  </a:lnTo>
                  <a:lnTo>
                    <a:pt x="587" y="36"/>
                  </a:lnTo>
                  <a:lnTo>
                    <a:pt x="598" y="45"/>
                  </a:lnTo>
                  <a:lnTo>
                    <a:pt x="609" y="48"/>
                  </a:lnTo>
                  <a:lnTo>
                    <a:pt x="619" y="56"/>
                  </a:lnTo>
                  <a:lnTo>
                    <a:pt x="629" y="64"/>
                  </a:lnTo>
                  <a:lnTo>
                    <a:pt x="634" y="74"/>
                  </a:lnTo>
                  <a:lnTo>
                    <a:pt x="621" y="84"/>
                  </a:lnTo>
                  <a:lnTo>
                    <a:pt x="618" y="96"/>
                  </a:lnTo>
                  <a:lnTo>
                    <a:pt x="622" y="109"/>
                  </a:lnTo>
                  <a:lnTo>
                    <a:pt x="577" y="102"/>
                  </a:lnTo>
                  <a:lnTo>
                    <a:pt x="580" y="117"/>
                  </a:lnTo>
                  <a:lnTo>
                    <a:pt x="591" y="133"/>
                  </a:lnTo>
                  <a:lnTo>
                    <a:pt x="599" y="128"/>
                  </a:lnTo>
                  <a:lnTo>
                    <a:pt x="609" y="132"/>
                  </a:lnTo>
                  <a:lnTo>
                    <a:pt x="592" y="118"/>
                  </a:lnTo>
                  <a:lnTo>
                    <a:pt x="593" y="124"/>
                  </a:lnTo>
                  <a:lnTo>
                    <a:pt x="600" y="129"/>
                  </a:lnTo>
                  <a:lnTo>
                    <a:pt x="600" y="134"/>
                  </a:lnTo>
                  <a:lnTo>
                    <a:pt x="605" y="139"/>
                  </a:lnTo>
                  <a:lnTo>
                    <a:pt x="601" y="147"/>
                  </a:lnTo>
                  <a:lnTo>
                    <a:pt x="599" y="149"/>
                  </a:lnTo>
                  <a:lnTo>
                    <a:pt x="597" y="155"/>
                  </a:lnTo>
                  <a:lnTo>
                    <a:pt x="590" y="152"/>
                  </a:lnTo>
                  <a:lnTo>
                    <a:pt x="585" y="155"/>
                  </a:lnTo>
                  <a:lnTo>
                    <a:pt x="631" y="173"/>
                  </a:lnTo>
                  <a:lnTo>
                    <a:pt x="630" y="180"/>
                  </a:lnTo>
                  <a:lnTo>
                    <a:pt x="625" y="179"/>
                  </a:lnTo>
                  <a:lnTo>
                    <a:pt x="620" y="182"/>
                  </a:lnTo>
                  <a:lnTo>
                    <a:pt x="617" y="178"/>
                  </a:lnTo>
                  <a:lnTo>
                    <a:pt x="613" y="175"/>
                  </a:lnTo>
                  <a:lnTo>
                    <a:pt x="610" y="167"/>
                  </a:lnTo>
                  <a:lnTo>
                    <a:pt x="611" y="163"/>
                  </a:lnTo>
                  <a:lnTo>
                    <a:pt x="609" y="158"/>
                  </a:lnTo>
                  <a:lnTo>
                    <a:pt x="603" y="192"/>
                  </a:lnTo>
                  <a:lnTo>
                    <a:pt x="599" y="195"/>
                  </a:lnTo>
                  <a:lnTo>
                    <a:pt x="604" y="210"/>
                  </a:lnTo>
                  <a:lnTo>
                    <a:pt x="603" y="222"/>
                  </a:lnTo>
                  <a:lnTo>
                    <a:pt x="611" y="230"/>
                  </a:lnTo>
                  <a:lnTo>
                    <a:pt x="619" y="240"/>
                  </a:lnTo>
                  <a:lnTo>
                    <a:pt x="617" y="252"/>
                  </a:lnTo>
                  <a:lnTo>
                    <a:pt x="623" y="261"/>
                  </a:lnTo>
                  <a:lnTo>
                    <a:pt x="619" y="273"/>
                  </a:lnTo>
                  <a:lnTo>
                    <a:pt x="621" y="285"/>
                  </a:lnTo>
                  <a:lnTo>
                    <a:pt x="624" y="286"/>
                  </a:lnTo>
                  <a:lnTo>
                    <a:pt x="634" y="295"/>
                  </a:lnTo>
                  <a:lnTo>
                    <a:pt x="644" y="299"/>
                  </a:lnTo>
                  <a:lnTo>
                    <a:pt x="655" y="299"/>
                  </a:lnTo>
                  <a:lnTo>
                    <a:pt x="666" y="305"/>
                  </a:lnTo>
                  <a:lnTo>
                    <a:pt x="678" y="309"/>
                  </a:lnTo>
                  <a:lnTo>
                    <a:pt x="688" y="310"/>
                  </a:lnTo>
                  <a:lnTo>
                    <a:pt x="698" y="321"/>
                  </a:lnTo>
                  <a:lnTo>
                    <a:pt x="706" y="333"/>
                  </a:lnTo>
                  <a:lnTo>
                    <a:pt x="719" y="341"/>
                  </a:lnTo>
                  <a:lnTo>
                    <a:pt x="729" y="345"/>
                  </a:lnTo>
                  <a:lnTo>
                    <a:pt x="740" y="349"/>
                  </a:lnTo>
                  <a:lnTo>
                    <a:pt x="751" y="357"/>
                  </a:lnTo>
                  <a:lnTo>
                    <a:pt x="759" y="363"/>
                  </a:lnTo>
                  <a:lnTo>
                    <a:pt x="747" y="365"/>
                  </a:lnTo>
                  <a:lnTo>
                    <a:pt x="741" y="375"/>
                  </a:lnTo>
                  <a:lnTo>
                    <a:pt x="729" y="383"/>
                  </a:lnTo>
                  <a:lnTo>
                    <a:pt x="722" y="391"/>
                  </a:lnTo>
                  <a:lnTo>
                    <a:pt x="720" y="403"/>
                  </a:lnTo>
                  <a:lnTo>
                    <a:pt x="714" y="413"/>
                  </a:lnTo>
                  <a:lnTo>
                    <a:pt x="713" y="425"/>
                  </a:lnTo>
                  <a:lnTo>
                    <a:pt x="711" y="437"/>
                  </a:lnTo>
                  <a:lnTo>
                    <a:pt x="703" y="445"/>
                  </a:lnTo>
                  <a:lnTo>
                    <a:pt x="699" y="459"/>
                  </a:lnTo>
                  <a:lnTo>
                    <a:pt x="711" y="465"/>
                  </a:lnTo>
                  <a:lnTo>
                    <a:pt x="718" y="473"/>
                  </a:lnTo>
                  <a:lnTo>
                    <a:pt x="728" y="469"/>
                  </a:lnTo>
                  <a:lnTo>
                    <a:pt x="738" y="477"/>
                  </a:lnTo>
                  <a:lnTo>
                    <a:pt x="749" y="482"/>
                  </a:lnTo>
                  <a:lnTo>
                    <a:pt x="758" y="489"/>
                  </a:lnTo>
                  <a:lnTo>
                    <a:pt x="767" y="492"/>
                  </a:lnTo>
                  <a:lnTo>
                    <a:pt x="775" y="504"/>
                  </a:lnTo>
                  <a:lnTo>
                    <a:pt x="784" y="512"/>
                  </a:lnTo>
                  <a:lnTo>
                    <a:pt x="794" y="517"/>
                  </a:lnTo>
                  <a:lnTo>
                    <a:pt x="803" y="523"/>
                  </a:lnTo>
                  <a:lnTo>
                    <a:pt x="816" y="522"/>
                  </a:lnTo>
                  <a:lnTo>
                    <a:pt x="828" y="528"/>
                  </a:lnTo>
                  <a:lnTo>
                    <a:pt x="839" y="537"/>
                  </a:lnTo>
                  <a:lnTo>
                    <a:pt x="851" y="538"/>
                  </a:lnTo>
                  <a:lnTo>
                    <a:pt x="857" y="536"/>
                  </a:lnTo>
                  <a:lnTo>
                    <a:pt x="861" y="548"/>
                  </a:lnTo>
                  <a:lnTo>
                    <a:pt x="871" y="552"/>
                  </a:lnTo>
                  <a:lnTo>
                    <a:pt x="885" y="555"/>
                  </a:lnTo>
                  <a:lnTo>
                    <a:pt x="893" y="563"/>
                  </a:lnTo>
                  <a:lnTo>
                    <a:pt x="913" y="554"/>
                  </a:lnTo>
                  <a:lnTo>
                    <a:pt x="925" y="561"/>
                  </a:lnTo>
                  <a:lnTo>
                    <a:pt x="927" y="561"/>
                  </a:lnTo>
                  <a:lnTo>
                    <a:pt x="931" y="556"/>
                  </a:lnTo>
                  <a:lnTo>
                    <a:pt x="942" y="552"/>
                  </a:lnTo>
                  <a:lnTo>
                    <a:pt x="952" y="557"/>
                  </a:lnTo>
                  <a:lnTo>
                    <a:pt x="962" y="561"/>
                  </a:lnTo>
                  <a:lnTo>
                    <a:pt x="973" y="564"/>
                  </a:lnTo>
                  <a:lnTo>
                    <a:pt x="977" y="575"/>
                  </a:lnTo>
                  <a:lnTo>
                    <a:pt x="982" y="585"/>
                  </a:lnTo>
                  <a:lnTo>
                    <a:pt x="993" y="589"/>
                  </a:lnTo>
                  <a:lnTo>
                    <a:pt x="1007" y="595"/>
                  </a:lnTo>
                  <a:lnTo>
                    <a:pt x="1016" y="604"/>
                  </a:lnTo>
                  <a:lnTo>
                    <a:pt x="1025" y="599"/>
                  </a:lnTo>
                  <a:lnTo>
                    <a:pt x="1036" y="597"/>
                  </a:lnTo>
                  <a:lnTo>
                    <a:pt x="1039" y="609"/>
                  </a:lnTo>
                  <a:lnTo>
                    <a:pt x="1048" y="616"/>
                  </a:lnTo>
                  <a:lnTo>
                    <a:pt x="1057" y="609"/>
                  </a:lnTo>
                  <a:lnTo>
                    <a:pt x="1064" y="612"/>
                  </a:lnTo>
                  <a:lnTo>
                    <a:pt x="1076" y="613"/>
                  </a:lnTo>
                  <a:lnTo>
                    <a:pt x="1087" y="618"/>
                  </a:lnTo>
                  <a:lnTo>
                    <a:pt x="1097" y="624"/>
                  </a:lnTo>
                  <a:lnTo>
                    <a:pt x="1108" y="623"/>
                  </a:lnTo>
                  <a:lnTo>
                    <a:pt x="1112" y="619"/>
                  </a:lnTo>
                  <a:lnTo>
                    <a:pt x="1122" y="625"/>
                  </a:lnTo>
                  <a:lnTo>
                    <a:pt x="1134" y="630"/>
                  </a:lnTo>
                  <a:lnTo>
                    <a:pt x="1146" y="625"/>
                  </a:lnTo>
                  <a:lnTo>
                    <a:pt x="1156" y="627"/>
                  </a:lnTo>
                  <a:lnTo>
                    <a:pt x="1159" y="627"/>
                  </a:lnTo>
                  <a:lnTo>
                    <a:pt x="1169" y="622"/>
                  </a:lnTo>
                  <a:lnTo>
                    <a:pt x="1177" y="631"/>
                  </a:lnTo>
                  <a:lnTo>
                    <a:pt x="1182" y="619"/>
                  </a:lnTo>
                  <a:lnTo>
                    <a:pt x="1186" y="608"/>
                  </a:lnTo>
                  <a:lnTo>
                    <a:pt x="1186" y="596"/>
                  </a:lnTo>
                  <a:lnTo>
                    <a:pt x="1181" y="584"/>
                  </a:lnTo>
                  <a:lnTo>
                    <a:pt x="1176" y="572"/>
                  </a:lnTo>
                  <a:lnTo>
                    <a:pt x="1178" y="561"/>
                  </a:lnTo>
                  <a:lnTo>
                    <a:pt x="1179" y="549"/>
                  </a:lnTo>
                  <a:lnTo>
                    <a:pt x="1185" y="538"/>
                  </a:lnTo>
                  <a:lnTo>
                    <a:pt x="1184" y="526"/>
                  </a:lnTo>
                  <a:lnTo>
                    <a:pt x="1186" y="520"/>
                  </a:lnTo>
                  <a:lnTo>
                    <a:pt x="1197" y="518"/>
                  </a:lnTo>
                  <a:lnTo>
                    <a:pt x="1208" y="515"/>
                  </a:lnTo>
                  <a:lnTo>
                    <a:pt x="1219" y="512"/>
                  </a:lnTo>
                  <a:lnTo>
                    <a:pt x="1227" y="520"/>
                  </a:lnTo>
                  <a:lnTo>
                    <a:pt x="1227" y="533"/>
                  </a:lnTo>
                  <a:lnTo>
                    <a:pt x="1225" y="544"/>
                  </a:lnTo>
                  <a:lnTo>
                    <a:pt x="1223" y="557"/>
                  </a:lnTo>
                  <a:lnTo>
                    <a:pt x="1232" y="566"/>
                  </a:lnTo>
                  <a:lnTo>
                    <a:pt x="1224" y="575"/>
                  </a:lnTo>
                  <a:lnTo>
                    <a:pt x="1229" y="587"/>
                  </a:lnTo>
                  <a:lnTo>
                    <a:pt x="1239" y="592"/>
                  </a:lnTo>
                  <a:lnTo>
                    <a:pt x="1249" y="599"/>
                  </a:lnTo>
                  <a:lnTo>
                    <a:pt x="1260" y="598"/>
                  </a:lnTo>
                  <a:lnTo>
                    <a:pt x="1271" y="601"/>
                  </a:lnTo>
                  <a:lnTo>
                    <a:pt x="1281" y="605"/>
                  </a:lnTo>
                  <a:lnTo>
                    <a:pt x="1300" y="604"/>
                  </a:lnTo>
                  <a:lnTo>
                    <a:pt x="1308" y="598"/>
                  </a:lnTo>
                  <a:lnTo>
                    <a:pt x="1318" y="593"/>
                  </a:lnTo>
                  <a:lnTo>
                    <a:pt x="1328" y="599"/>
                  </a:lnTo>
                  <a:lnTo>
                    <a:pt x="1341" y="602"/>
                  </a:lnTo>
                  <a:lnTo>
                    <a:pt x="1365" y="600"/>
                  </a:lnTo>
                  <a:lnTo>
                    <a:pt x="1376" y="602"/>
                  </a:lnTo>
                  <a:lnTo>
                    <a:pt x="1388" y="598"/>
                  </a:lnTo>
                  <a:lnTo>
                    <a:pt x="1399" y="601"/>
                  </a:lnTo>
                  <a:lnTo>
                    <a:pt x="1411" y="596"/>
                  </a:lnTo>
                  <a:lnTo>
                    <a:pt x="1422" y="595"/>
                  </a:lnTo>
                  <a:lnTo>
                    <a:pt x="1422" y="587"/>
                  </a:lnTo>
                  <a:lnTo>
                    <a:pt x="1418" y="576"/>
                  </a:lnTo>
                  <a:lnTo>
                    <a:pt x="1423" y="564"/>
                  </a:lnTo>
                  <a:lnTo>
                    <a:pt x="1416" y="554"/>
                  </a:lnTo>
                  <a:lnTo>
                    <a:pt x="1403" y="556"/>
                  </a:lnTo>
                  <a:lnTo>
                    <a:pt x="1394" y="549"/>
                  </a:lnTo>
                  <a:lnTo>
                    <a:pt x="1396" y="534"/>
                  </a:lnTo>
                  <a:lnTo>
                    <a:pt x="1401" y="534"/>
                  </a:lnTo>
                  <a:lnTo>
                    <a:pt x="1412" y="535"/>
                  </a:lnTo>
                  <a:lnTo>
                    <a:pt x="1423" y="531"/>
                  </a:lnTo>
                  <a:lnTo>
                    <a:pt x="1438" y="528"/>
                  </a:lnTo>
                  <a:lnTo>
                    <a:pt x="1449" y="527"/>
                  </a:lnTo>
                  <a:lnTo>
                    <a:pt x="1460" y="520"/>
                  </a:lnTo>
                  <a:lnTo>
                    <a:pt x="1460" y="508"/>
                  </a:lnTo>
                  <a:lnTo>
                    <a:pt x="1471" y="502"/>
                  </a:lnTo>
                  <a:lnTo>
                    <a:pt x="1480" y="495"/>
                  </a:lnTo>
                  <a:lnTo>
                    <a:pt x="1490" y="492"/>
                  </a:lnTo>
                  <a:lnTo>
                    <a:pt x="1490" y="479"/>
                  </a:lnTo>
                  <a:lnTo>
                    <a:pt x="1500" y="472"/>
                  </a:lnTo>
                  <a:lnTo>
                    <a:pt x="1511" y="469"/>
                  </a:lnTo>
                  <a:lnTo>
                    <a:pt x="1522" y="468"/>
                  </a:lnTo>
                  <a:lnTo>
                    <a:pt x="1532" y="460"/>
                  </a:lnTo>
                  <a:lnTo>
                    <a:pt x="1539" y="450"/>
                  </a:lnTo>
                  <a:lnTo>
                    <a:pt x="1548" y="444"/>
                  </a:lnTo>
                  <a:lnTo>
                    <a:pt x="1559" y="437"/>
                  </a:lnTo>
                  <a:lnTo>
                    <a:pt x="1570" y="431"/>
                  </a:lnTo>
                  <a:lnTo>
                    <a:pt x="1582" y="431"/>
                  </a:lnTo>
                  <a:lnTo>
                    <a:pt x="1591" y="436"/>
                  </a:lnTo>
                  <a:lnTo>
                    <a:pt x="1603" y="438"/>
                  </a:lnTo>
                  <a:lnTo>
                    <a:pt x="1613" y="442"/>
                  </a:lnTo>
                  <a:lnTo>
                    <a:pt x="1622" y="435"/>
                  </a:lnTo>
                  <a:lnTo>
                    <a:pt x="1633" y="433"/>
                  </a:lnTo>
                  <a:lnTo>
                    <a:pt x="1641" y="426"/>
                  </a:lnTo>
                  <a:lnTo>
                    <a:pt x="1653" y="422"/>
                  </a:lnTo>
                  <a:lnTo>
                    <a:pt x="1663" y="416"/>
                  </a:lnTo>
                  <a:lnTo>
                    <a:pt x="1668" y="426"/>
                  </a:lnTo>
                  <a:lnTo>
                    <a:pt x="1678" y="435"/>
                  </a:lnTo>
                  <a:lnTo>
                    <a:pt x="1665" y="442"/>
                  </a:lnTo>
                  <a:lnTo>
                    <a:pt x="1668" y="454"/>
                  </a:lnTo>
                  <a:lnTo>
                    <a:pt x="1677" y="446"/>
                  </a:lnTo>
                  <a:lnTo>
                    <a:pt x="1688" y="443"/>
                  </a:lnTo>
                  <a:lnTo>
                    <a:pt x="1689" y="455"/>
                  </a:lnTo>
                  <a:lnTo>
                    <a:pt x="1689" y="467"/>
                  </a:lnTo>
                  <a:lnTo>
                    <a:pt x="1682" y="478"/>
                  </a:lnTo>
                  <a:lnTo>
                    <a:pt x="1674" y="489"/>
                  </a:lnTo>
                  <a:lnTo>
                    <a:pt x="1685" y="488"/>
                  </a:lnTo>
                  <a:lnTo>
                    <a:pt x="1697" y="486"/>
                  </a:lnTo>
                  <a:lnTo>
                    <a:pt x="1706" y="492"/>
                  </a:lnTo>
                  <a:lnTo>
                    <a:pt x="1717" y="495"/>
                  </a:lnTo>
                  <a:lnTo>
                    <a:pt x="1729" y="495"/>
                  </a:lnTo>
                  <a:lnTo>
                    <a:pt x="1738" y="502"/>
                  </a:lnTo>
                  <a:lnTo>
                    <a:pt x="1741" y="515"/>
                  </a:lnTo>
                  <a:lnTo>
                    <a:pt x="1733" y="524"/>
                  </a:lnTo>
                  <a:lnTo>
                    <a:pt x="1724" y="532"/>
                  </a:lnTo>
                  <a:lnTo>
                    <a:pt x="1716" y="540"/>
                  </a:lnTo>
                  <a:lnTo>
                    <a:pt x="1712" y="551"/>
                  </a:lnTo>
                  <a:lnTo>
                    <a:pt x="1716" y="562"/>
                  </a:lnTo>
                  <a:lnTo>
                    <a:pt x="1723" y="571"/>
                  </a:lnTo>
                  <a:lnTo>
                    <a:pt x="1723" y="579"/>
                  </a:lnTo>
                  <a:lnTo>
                    <a:pt x="1712" y="575"/>
                  </a:lnTo>
                  <a:lnTo>
                    <a:pt x="1706" y="565"/>
                  </a:lnTo>
                  <a:lnTo>
                    <a:pt x="1695" y="561"/>
                  </a:lnTo>
                  <a:lnTo>
                    <a:pt x="1685" y="566"/>
                  </a:lnTo>
                  <a:lnTo>
                    <a:pt x="1673" y="568"/>
                  </a:lnTo>
                  <a:lnTo>
                    <a:pt x="1662" y="571"/>
                  </a:lnTo>
                  <a:lnTo>
                    <a:pt x="1654" y="581"/>
                  </a:lnTo>
                  <a:lnTo>
                    <a:pt x="1644" y="588"/>
                  </a:lnTo>
                  <a:lnTo>
                    <a:pt x="1635" y="595"/>
                  </a:lnTo>
                  <a:lnTo>
                    <a:pt x="1626" y="603"/>
                  </a:lnTo>
                  <a:lnTo>
                    <a:pt x="1615" y="610"/>
                  </a:lnTo>
                  <a:lnTo>
                    <a:pt x="1610" y="609"/>
                  </a:lnTo>
                  <a:lnTo>
                    <a:pt x="1604" y="619"/>
                  </a:lnTo>
                  <a:lnTo>
                    <a:pt x="1601" y="632"/>
                  </a:lnTo>
                  <a:lnTo>
                    <a:pt x="1603" y="644"/>
                  </a:lnTo>
                  <a:lnTo>
                    <a:pt x="1602" y="658"/>
                  </a:lnTo>
                  <a:lnTo>
                    <a:pt x="1599" y="671"/>
                  </a:lnTo>
                  <a:lnTo>
                    <a:pt x="1591" y="683"/>
                  </a:lnTo>
                  <a:lnTo>
                    <a:pt x="1583" y="691"/>
                  </a:lnTo>
                  <a:lnTo>
                    <a:pt x="1575" y="697"/>
                  </a:lnTo>
                  <a:lnTo>
                    <a:pt x="1571" y="710"/>
                  </a:lnTo>
                  <a:lnTo>
                    <a:pt x="1581" y="716"/>
                  </a:lnTo>
                  <a:lnTo>
                    <a:pt x="1579" y="729"/>
                  </a:lnTo>
                  <a:lnTo>
                    <a:pt x="1574" y="741"/>
                  </a:lnTo>
                  <a:lnTo>
                    <a:pt x="1567" y="751"/>
                  </a:lnTo>
                  <a:lnTo>
                    <a:pt x="1561" y="760"/>
                  </a:lnTo>
                  <a:lnTo>
                    <a:pt x="1556" y="771"/>
                  </a:lnTo>
                  <a:lnTo>
                    <a:pt x="1552" y="783"/>
                  </a:lnTo>
                  <a:lnTo>
                    <a:pt x="1548" y="796"/>
                  </a:lnTo>
                  <a:lnTo>
                    <a:pt x="1545" y="803"/>
                  </a:lnTo>
                  <a:lnTo>
                    <a:pt x="1543" y="802"/>
                  </a:lnTo>
                  <a:lnTo>
                    <a:pt x="1533" y="796"/>
                  </a:lnTo>
                  <a:lnTo>
                    <a:pt x="1522" y="792"/>
                  </a:lnTo>
                  <a:lnTo>
                    <a:pt x="1507" y="796"/>
                  </a:lnTo>
                  <a:lnTo>
                    <a:pt x="1496" y="790"/>
                  </a:lnTo>
                  <a:lnTo>
                    <a:pt x="1500" y="803"/>
                  </a:lnTo>
                  <a:lnTo>
                    <a:pt x="1503" y="814"/>
                  </a:lnTo>
                  <a:lnTo>
                    <a:pt x="1501" y="826"/>
                  </a:lnTo>
                  <a:lnTo>
                    <a:pt x="1499" y="838"/>
                  </a:lnTo>
                  <a:lnTo>
                    <a:pt x="1499" y="850"/>
                  </a:lnTo>
                  <a:lnTo>
                    <a:pt x="1492" y="860"/>
                  </a:lnTo>
                  <a:lnTo>
                    <a:pt x="1484" y="869"/>
                  </a:lnTo>
                  <a:lnTo>
                    <a:pt x="1483" y="884"/>
                  </a:lnTo>
                  <a:lnTo>
                    <a:pt x="1484" y="896"/>
                  </a:lnTo>
                  <a:lnTo>
                    <a:pt x="1489" y="908"/>
                  </a:lnTo>
                  <a:lnTo>
                    <a:pt x="1479" y="914"/>
                  </a:lnTo>
                  <a:lnTo>
                    <a:pt x="1477" y="928"/>
                  </a:lnTo>
                  <a:lnTo>
                    <a:pt x="1466" y="922"/>
                  </a:lnTo>
                  <a:lnTo>
                    <a:pt x="1455" y="927"/>
                  </a:lnTo>
                  <a:lnTo>
                    <a:pt x="1453" y="929"/>
                  </a:lnTo>
                  <a:lnTo>
                    <a:pt x="1453" y="919"/>
                  </a:lnTo>
                  <a:lnTo>
                    <a:pt x="1451" y="907"/>
                  </a:lnTo>
                  <a:lnTo>
                    <a:pt x="1449" y="895"/>
                  </a:lnTo>
                  <a:lnTo>
                    <a:pt x="1448" y="884"/>
                  </a:lnTo>
                  <a:lnTo>
                    <a:pt x="1443" y="871"/>
                  </a:lnTo>
                  <a:lnTo>
                    <a:pt x="1439" y="861"/>
                  </a:lnTo>
                  <a:lnTo>
                    <a:pt x="1438" y="849"/>
                  </a:lnTo>
                  <a:lnTo>
                    <a:pt x="1439" y="837"/>
                  </a:lnTo>
                  <a:lnTo>
                    <a:pt x="1435" y="825"/>
                  </a:lnTo>
                  <a:lnTo>
                    <a:pt x="1434" y="813"/>
                  </a:lnTo>
                  <a:lnTo>
                    <a:pt x="1423" y="814"/>
                  </a:lnTo>
                  <a:lnTo>
                    <a:pt x="1413" y="820"/>
                  </a:lnTo>
                  <a:lnTo>
                    <a:pt x="1409" y="831"/>
                  </a:lnTo>
                  <a:lnTo>
                    <a:pt x="1403" y="842"/>
                  </a:lnTo>
                  <a:lnTo>
                    <a:pt x="1405" y="853"/>
                  </a:lnTo>
                  <a:lnTo>
                    <a:pt x="1402" y="858"/>
                  </a:lnTo>
                  <a:lnTo>
                    <a:pt x="1393" y="865"/>
                  </a:lnTo>
                  <a:lnTo>
                    <a:pt x="1390" y="862"/>
                  </a:lnTo>
                  <a:lnTo>
                    <a:pt x="1387" y="852"/>
                  </a:lnTo>
                  <a:lnTo>
                    <a:pt x="1380" y="843"/>
                  </a:lnTo>
                  <a:lnTo>
                    <a:pt x="1377" y="854"/>
                  </a:lnTo>
                  <a:lnTo>
                    <a:pt x="1376" y="849"/>
                  </a:lnTo>
                  <a:lnTo>
                    <a:pt x="1373" y="834"/>
                  </a:lnTo>
                  <a:lnTo>
                    <a:pt x="1368" y="823"/>
                  </a:lnTo>
                  <a:lnTo>
                    <a:pt x="1365" y="812"/>
                  </a:lnTo>
                  <a:lnTo>
                    <a:pt x="1370" y="800"/>
                  </a:lnTo>
                  <a:lnTo>
                    <a:pt x="1378" y="792"/>
                  </a:lnTo>
                  <a:lnTo>
                    <a:pt x="1381" y="785"/>
                  </a:lnTo>
                  <a:lnTo>
                    <a:pt x="1394" y="786"/>
                  </a:lnTo>
                  <a:lnTo>
                    <a:pt x="1401" y="776"/>
                  </a:lnTo>
                  <a:lnTo>
                    <a:pt x="1411" y="782"/>
                  </a:lnTo>
                  <a:lnTo>
                    <a:pt x="1413" y="768"/>
                  </a:lnTo>
                  <a:lnTo>
                    <a:pt x="1424" y="766"/>
                  </a:lnTo>
                  <a:lnTo>
                    <a:pt x="1427" y="754"/>
                  </a:lnTo>
                  <a:lnTo>
                    <a:pt x="1431" y="742"/>
                  </a:lnTo>
                  <a:lnTo>
                    <a:pt x="1439" y="734"/>
                  </a:lnTo>
                  <a:lnTo>
                    <a:pt x="1441" y="723"/>
                  </a:lnTo>
                  <a:lnTo>
                    <a:pt x="1431" y="717"/>
                  </a:lnTo>
                  <a:lnTo>
                    <a:pt x="1420" y="711"/>
                  </a:lnTo>
                  <a:lnTo>
                    <a:pt x="1404" y="713"/>
                  </a:lnTo>
                  <a:lnTo>
                    <a:pt x="1394" y="715"/>
                  </a:lnTo>
                  <a:lnTo>
                    <a:pt x="1382" y="714"/>
                  </a:lnTo>
                  <a:lnTo>
                    <a:pt x="1372" y="710"/>
                  </a:lnTo>
                  <a:lnTo>
                    <a:pt x="1360" y="711"/>
                  </a:lnTo>
                  <a:lnTo>
                    <a:pt x="1352" y="713"/>
                  </a:lnTo>
                  <a:lnTo>
                    <a:pt x="1343" y="712"/>
                  </a:lnTo>
                  <a:lnTo>
                    <a:pt x="1332" y="712"/>
                  </a:lnTo>
                  <a:lnTo>
                    <a:pt x="1321" y="714"/>
                  </a:lnTo>
                  <a:lnTo>
                    <a:pt x="1309" y="710"/>
                  </a:lnTo>
                  <a:lnTo>
                    <a:pt x="1296" y="705"/>
                  </a:lnTo>
                  <a:lnTo>
                    <a:pt x="1285" y="697"/>
                  </a:lnTo>
                  <a:lnTo>
                    <a:pt x="1286" y="695"/>
                  </a:lnTo>
                  <a:lnTo>
                    <a:pt x="1289" y="682"/>
                  </a:lnTo>
                  <a:lnTo>
                    <a:pt x="1286" y="669"/>
                  </a:lnTo>
                  <a:lnTo>
                    <a:pt x="1286" y="657"/>
                  </a:lnTo>
                  <a:lnTo>
                    <a:pt x="1282" y="646"/>
                  </a:lnTo>
                  <a:lnTo>
                    <a:pt x="1272" y="652"/>
                  </a:lnTo>
                  <a:lnTo>
                    <a:pt x="1261" y="653"/>
                  </a:lnTo>
                  <a:lnTo>
                    <a:pt x="1250" y="647"/>
                  </a:lnTo>
                  <a:lnTo>
                    <a:pt x="1243" y="638"/>
                  </a:lnTo>
                  <a:lnTo>
                    <a:pt x="1237" y="627"/>
                  </a:lnTo>
                  <a:lnTo>
                    <a:pt x="1239" y="638"/>
                  </a:lnTo>
                  <a:lnTo>
                    <a:pt x="1228" y="636"/>
                  </a:lnTo>
                  <a:lnTo>
                    <a:pt x="1217" y="636"/>
                  </a:lnTo>
                  <a:lnTo>
                    <a:pt x="1214" y="625"/>
                  </a:lnTo>
                  <a:lnTo>
                    <a:pt x="1205" y="618"/>
                  </a:lnTo>
                  <a:lnTo>
                    <a:pt x="1207" y="630"/>
                  </a:lnTo>
                  <a:lnTo>
                    <a:pt x="1197" y="636"/>
                  </a:lnTo>
                  <a:lnTo>
                    <a:pt x="1189" y="644"/>
                  </a:lnTo>
                  <a:lnTo>
                    <a:pt x="1185" y="656"/>
                  </a:lnTo>
                  <a:lnTo>
                    <a:pt x="1182" y="667"/>
                  </a:lnTo>
                  <a:lnTo>
                    <a:pt x="1193" y="671"/>
                  </a:lnTo>
                  <a:lnTo>
                    <a:pt x="1203" y="678"/>
                  </a:lnTo>
                  <a:lnTo>
                    <a:pt x="1208" y="689"/>
                  </a:lnTo>
                  <a:lnTo>
                    <a:pt x="1219" y="690"/>
                  </a:lnTo>
                  <a:lnTo>
                    <a:pt x="1228" y="700"/>
                  </a:lnTo>
                  <a:lnTo>
                    <a:pt x="1235" y="705"/>
                  </a:lnTo>
                  <a:lnTo>
                    <a:pt x="1228" y="710"/>
                  </a:lnTo>
                  <a:lnTo>
                    <a:pt x="1217" y="710"/>
                  </a:lnTo>
                  <a:lnTo>
                    <a:pt x="1206" y="710"/>
                  </a:lnTo>
                  <a:lnTo>
                    <a:pt x="1202" y="721"/>
                  </a:lnTo>
                  <a:lnTo>
                    <a:pt x="1195" y="731"/>
                  </a:lnTo>
                  <a:lnTo>
                    <a:pt x="1184" y="729"/>
                  </a:lnTo>
                  <a:lnTo>
                    <a:pt x="1180" y="740"/>
                  </a:lnTo>
                  <a:lnTo>
                    <a:pt x="1181" y="755"/>
                  </a:lnTo>
                  <a:lnTo>
                    <a:pt x="1191" y="761"/>
                  </a:lnTo>
                  <a:lnTo>
                    <a:pt x="1204" y="768"/>
                  </a:lnTo>
                  <a:lnTo>
                    <a:pt x="1216" y="769"/>
                  </a:lnTo>
                  <a:lnTo>
                    <a:pt x="1220" y="775"/>
                  </a:lnTo>
                  <a:lnTo>
                    <a:pt x="1221" y="788"/>
                  </a:lnTo>
                  <a:lnTo>
                    <a:pt x="1217" y="800"/>
                  </a:lnTo>
                  <a:lnTo>
                    <a:pt x="1211" y="810"/>
                  </a:lnTo>
                  <a:lnTo>
                    <a:pt x="1216" y="821"/>
                  </a:lnTo>
                  <a:lnTo>
                    <a:pt x="1224" y="830"/>
                  </a:lnTo>
                  <a:lnTo>
                    <a:pt x="1222" y="835"/>
                  </a:lnTo>
                  <a:lnTo>
                    <a:pt x="1231" y="844"/>
                  </a:lnTo>
                  <a:lnTo>
                    <a:pt x="1229" y="856"/>
                  </a:lnTo>
                  <a:lnTo>
                    <a:pt x="1231" y="866"/>
                  </a:lnTo>
                  <a:lnTo>
                    <a:pt x="1232" y="879"/>
                  </a:lnTo>
                  <a:lnTo>
                    <a:pt x="1233" y="891"/>
                  </a:lnTo>
                  <a:lnTo>
                    <a:pt x="1236" y="902"/>
                  </a:lnTo>
                  <a:lnTo>
                    <a:pt x="1239" y="913"/>
                  </a:lnTo>
                  <a:lnTo>
                    <a:pt x="1240" y="925"/>
                  </a:lnTo>
                  <a:lnTo>
                    <a:pt x="1241" y="932"/>
                  </a:lnTo>
                  <a:lnTo>
                    <a:pt x="1244" y="943"/>
                  </a:lnTo>
                  <a:lnTo>
                    <a:pt x="1237" y="935"/>
                  </a:lnTo>
                  <a:lnTo>
                    <a:pt x="1240" y="946"/>
                  </a:lnTo>
                  <a:lnTo>
                    <a:pt x="1230" y="952"/>
                  </a:lnTo>
                  <a:lnTo>
                    <a:pt x="1219" y="949"/>
                  </a:lnTo>
                  <a:lnTo>
                    <a:pt x="1218" y="938"/>
                  </a:lnTo>
                  <a:lnTo>
                    <a:pt x="1222" y="927"/>
                  </a:lnTo>
                  <a:lnTo>
                    <a:pt x="1211" y="930"/>
                  </a:lnTo>
                  <a:lnTo>
                    <a:pt x="1204" y="940"/>
                  </a:lnTo>
                  <a:lnTo>
                    <a:pt x="1201" y="952"/>
                  </a:lnTo>
                  <a:lnTo>
                    <a:pt x="1200" y="939"/>
                  </a:lnTo>
                  <a:lnTo>
                    <a:pt x="1194" y="949"/>
                  </a:lnTo>
                  <a:lnTo>
                    <a:pt x="1188" y="938"/>
                  </a:lnTo>
                  <a:lnTo>
                    <a:pt x="1189" y="925"/>
                  </a:lnTo>
                  <a:lnTo>
                    <a:pt x="1184" y="914"/>
                  </a:lnTo>
                  <a:lnTo>
                    <a:pt x="1181" y="927"/>
                  </a:lnTo>
                  <a:lnTo>
                    <a:pt x="1175" y="938"/>
                  </a:lnTo>
                  <a:lnTo>
                    <a:pt x="1167" y="945"/>
                  </a:lnTo>
                  <a:lnTo>
                    <a:pt x="1157" y="951"/>
                  </a:lnTo>
                  <a:lnTo>
                    <a:pt x="1143" y="954"/>
                  </a:lnTo>
                  <a:lnTo>
                    <a:pt x="1132" y="957"/>
                  </a:lnTo>
                  <a:lnTo>
                    <a:pt x="1120" y="963"/>
                  </a:lnTo>
                  <a:lnTo>
                    <a:pt x="1112" y="971"/>
                  </a:lnTo>
                  <a:lnTo>
                    <a:pt x="1106" y="982"/>
                  </a:lnTo>
                  <a:lnTo>
                    <a:pt x="1108" y="994"/>
                  </a:lnTo>
                  <a:lnTo>
                    <a:pt x="1114" y="1005"/>
                  </a:lnTo>
                  <a:lnTo>
                    <a:pt x="1105" y="1012"/>
                  </a:lnTo>
                  <a:lnTo>
                    <a:pt x="1094" y="1009"/>
                  </a:lnTo>
                  <a:lnTo>
                    <a:pt x="1105" y="1013"/>
                  </a:lnTo>
                  <a:lnTo>
                    <a:pt x="1116" y="1011"/>
                  </a:lnTo>
                  <a:lnTo>
                    <a:pt x="1109" y="1023"/>
                  </a:lnTo>
                  <a:lnTo>
                    <a:pt x="1101" y="1031"/>
                  </a:lnTo>
                  <a:lnTo>
                    <a:pt x="1099" y="1042"/>
                  </a:lnTo>
                  <a:lnTo>
                    <a:pt x="1088" y="1050"/>
                  </a:lnTo>
                  <a:lnTo>
                    <a:pt x="1081" y="1060"/>
                  </a:lnTo>
                  <a:lnTo>
                    <a:pt x="1071" y="1068"/>
                  </a:lnTo>
                  <a:lnTo>
                    <a:pt x="1060" y="1072"/>
                  </a:lnTo>
                  <a:lnTo>
                    <a:pt x="1045" y="1076"/>
                  </a:lnTo>
                  <a:lnTo>
                    <a:pt x="1033" y="1081"/>
                  </a:lnTo>
                  <a:lnTo>
                    <a:pt x="1021" y="1087"/>
                  </a:lnTo>
                  <a:lnTo>
                    <a:pt x="1010" y="1095"/>
                  </a:lnTo>
                  <a:lnTo>
                    <a:pt x="1001" y="1104"/>
                  </a:lnTo>
                  <a:lnTo>
                    <a:pt x="991" y="1112"/>
                  </a:lnTo>
                  <a:lnTo>
                    <a:pt x="984" y="1121"/>
                  </a:lnTo>
                  <a:lnTo>
                    <a:pt x="977" y="1132"/>
                  </a:lnTo>
                  <a:lnTo>
                    <a:pt x="970" y="1141"/>
                  </a:lnTo>
                  <a:lnTo>
                    <a:pt x="962" y="1152"/>
                  </a:lnTo>
                  <a:lnTo>
                    <a:pt x="952" y="1163"/>
                  </a:lnTo>
                  <a:lnTo>
                    <a:pt x="944" y="1172"/>
                  </a:lnTo>
                  <a:lnTo>
                    <a:pt x="936" y="1179"/>
                  </a:lnTo>
                  <a:lnTo>
                    <a:pt x="925" y="1185"/>
                  </a:lnTo>
                  <a:lnTo>
                    <a:pt x="915" y="1192"/>
                  </a:lnTo>
                  <a:lnTo>
                    <a:pt x="906" y="1200"/>
                  </a:lnTo>
                  <a:lnTo>
                    <a:pt x="899" y="1210"/>
                  </a:lnTo>
                  <a:lnTo>
                    <a:pt x="890" y="1219"/>
                  </a:lnTo>
                  <a:lnTo>
                    <a:pt x="881" y="1226"/>
                  </a:lnTo>
                  <a:lnTo>
                    <a:pt x="872" y="1232"/>
                  </a:lnTo>
                  <a:lnTo>
                    <a:pt x="860" y="1238"/>
                  </a:lnTo>
                  <a:lnTo>
                    <a:pt x="847" y="1246"/>
                  </a:lnTo>
                  <a:lnTo>
                    <a:pt x="836" y="1256"/>
                  </a:lnTo>
                  <a:lnTo>
                    <a:pt x="838" y="1275"/>
                  </a:lnTo>
                  <a:lnTo>
                    <a:pt x="832" y="1290"/>
                  </a:lnTo>
                  <a:lnTo>
                    <a:pt x="821" y="1297"/>
                  </a:lnTo>
                  <a:lnTo>
                    <a:pt x="810" y="1301"/>
                  </a:lnTo>
                  <a:lnTo>
                    <a:pt x="799" y="1307"/>
                  </a:lnTo>
                  <a:lnTo>
                    <a:pt x="787" y="1304"/>
                  </a:lnTo>
                  <a:lnTo>
                    <a:pt x="776" y="1307"/>
                  </a:lnTo>
                  <a:lnTo>
                    <a:pt x="768" y="1315"/>
                  </a:lnTo>
                  <a:lnTo>
                    <a:pt x="764" y="1328"/>
                  </a:lnTo>
                  <a:lnTo>
                    <a:pt x="756" y="1337"/>
                  </a:lnTo>
                  <a:lnTo>
                    <a:pt x="745" y="1344"/>
                  </a:lnTo>
                  <a:lnTo>
                    <a:pt x="737" y="1335"/>
                  </a:lnTo>
                  <a:lnTo>
                    <a:pt x="721" y="1340"/>
                  </a:lnTo>
                  <a:lnTo>
                    <a:pt x="710" y="1352"/>
                  </a:lnTo>
                  <a:lnTo>
                    <a:pt x="707" y="1363"/>
                  </a:lnTo>
                  <a:lnTo>
                    <a:pt x="701" y="1373"/>
                  </a:lnTo>
                  <a:lnTo>
                    <a:pt x="699" y="1385"/>
                  </a:lnTo>
                  <a:lnTo>
                    <a:pt x="701" y="1403"/>
                  </a:lnTo>
                  <a:lnTo>
                    <a:pt x="704" y="1416"/>
                  </a:lnTo>
                  <a:lnTo>
                    <a:pt x="706" y="1429"/>
                  </a:lnTo>
                  <a:lnTo>
                    <a:pt x="703" y="1446"/>
                  </a:lnTo>
                  <a:lnTo>
                    <a:pt x="704" y="1458"/>
                  </a:lnTo>
                  <a:lnTo>
                    <a:pt x="710" y="1474"/>
                  </a:lnTo>
                  <a:lnTo>
                    <a:pt x="712" y="1490"/>
                  </a:lnTo>
                  <a:lnTo>
                    <a:pt x="714" y="1495"/>
                  </a:lnTo>
                  <a:lnTo>
                    <a:pt x="715" y="1508"/>
                  </a:lnTo>
                  <a:lnTo>
                    <a:pt x="713" y="1519"/>
                  </a:lnTo>
                  <a:lnTo>
                    <a:pt x="710" y="1532"/>
                  </a:lnTo>
                  <a:lnTo>
                    <a:pt x="706" y="1552"/>
                  </a:lnTo>
                  <a:lnTo>
                    <a:pt x="702" y="1564"/>
                  </a:lnTo>
                  <a:lnTo>
                    <a:pt x="692" y="1580"/>
                  </a:lnTo>
                  <a:lnTo>
                    <a:pt x="686" y="1593"/>
                  </a:lnTo>
                  <a:lnTo>
                    <a:pt x="683" y="1604"/>
                  </a:lnTo>
                  <a:lnTo>
                    <a:pt x="681" y="1615"/>
                  </a:lnTo>
                  <a:lnTo>
                    <a:pt x="684" y="1627"/>
                  </a:lnTo>
                  <a:lnTo>
                    <a:pt x="686" y="1639"/>
                  </a:lnTo>
                  <a:lnTo>
                    <a:pt x="686" y="1654"/>
                  </a:lnTo>
                  <a:lnTo>
                    <a:pt x="686" y="1658"/>
                  </a:lnTo>
                  <a:lnTo>
                    <a:pt x="687" y="1675"/>
                  </a:lnTo>
                  <a:lnTo>
                    <a:pt x="687" y="1694"/>
                  </a:lnTo>
                  <a:lnTo>
                    <a:pt x="674" y="1701"/>
                  </a:lnTo>
                  <a:lnTo>
                    <a:pt x="661" y="1699"/>
                  </a:lnTo>
                  <a:lnTo>
                    <a:pt x="651" y="1705"/>
                  </a:lnTo>
                  <a:lnTo>
                    <a:pt x="650" y="1717"/>
                  </a:lnTo>
                  <a:lnTo>
                    <a:pt x="643" y="1727"/>
                  </a:lnTo>
                  <a:lnTo>
                    <a:pt x="636" y="1738"/>
                  </a:lnTo>
                  <a:lnTo>
                    <a:pt x="630" y="1750"/>
                  </a:lnTo>
                  <a:lnTo>
                    <a:pt x="634" y="1762"/>
                  </a:lnTo>
                  <a:lnTo>
                    <a:pt x="645" y="1766"/>
                  </a:lnTo>
                  <a:lnTo>
                    <a:pt x="646" y="1767"/>
                  </a:lnTo>
                  <a:lnTo>
                    <a:pt x="633" y="1767"/>
                  </a:lnTo>
                  <a:lnTo>
                    <a:pt x="619" y="1772"/>
                  </a:lnTo>
                  <a:lnTo>
                    <a:pt x="608" y="1776"/>
                  </a:lnTo>
                  <a:lnTo>
                    <a:pt x="597" y="1780"/>
                  </a:lnTo>
                  <a:lnTo>
                    <a:pt x="588" y="1788"/>
                  </a:lnTo>
                  <a:lnTo>
                    <a:pt x="585" y="1799"/>
                  </a:lnTo>
                  <a:lnTo>
                    <a:pt x="583" y="1811"/>
                  </a:lnTo>
                  <a:lnTo>
                    <a:pt x="579" y="1823"/>
                  </a:lnTo>
                  <a:lnTo>
                    <a:pt x="570" y="1831"/>
                  </a:lnTo>
                  <a:lnTo>
                    <a:pt x="559" y="1839"/>
                  </a:lnTo>
                  <a:lnTo>
                    <a:pt x="549" y="1842"/>
                  </a:lnTo>
                  <a:lnTo>
                    <a:pt x="537" y="1842"/>
                  </a:lnTo>
                  <a:lnTo>
                    <a:pt x="526" y="1836"/>
                  </a:lnTo>
                  <a:lnTo>
                    <a:pt x="524" y="1834"/>
                  </a:lnTo>
                  <a:lnTo>
                    <a:pt x="513" y="1824"/>
                  </a:lnTo>
                  <a:lnTo>
                    <a:pt x="503" y="1810"/>
                  </a:lnTo>
                  <a:lnTo>
                    <a:pt x="496" y="1800"/>
                  </a:lnTo>
                  <a:lnTo>
                    <a:pt x="488" y="1791"/>
                  </a:lnTo>
                  <a:lnTo>
                    <a:pt x="484" y="1780"/>
                  </a:lnTo>
                  <a:lnTo>
                    <a:pt x="480" y="1769"/>
                  </a:lnTo>
                  <a:lnTo>
                    <a:pt x="474" y="1755"/>
                  </a:lnTo>
                  <a:lnTo>
                    <a:pt x="472" y="1743"/>
                  </a:lnTo>
                  <a:lnTo>
                    <a:pt x="471" y="1729"/>
                  </a:lnTo>
                  <a:lnTo>
                    <a:pt x="475" y="1740"/>
                  </a:lnTo>
                  <a:lnTo>
                    <a:pt x="477" y="1752"/>
                  </a:lnTo>
                  <a:lnTo>
                    <a:pt x="480" y="1740"/>
                  </a:lnTo>
                  <a:lnTo>
                    <a:pt x="477" y="1727"/>
                  </a:lnTo>
                  <a:lnTo>
                    <a:pt x="471" y="1717"/>
                  </a:lnTo>
                  <a:lnTo>
                    <a:pt x="462" y="1699"/>
                  </a:lnTo>
                  <a:lnTo>
                    <a:pt x="458" y="1688"/>
                  </a:lnTo>
                  <a:lnTo>
                    <a:pt x="453" y="1677"/>
                  </a:lnTo>
                  <a:lnTo>
                    <a:pt x="448" y="1661"/>
                  </a:lnTo>
                  <a:lnTo>
                    <a:pt x="444" y="1648"/>
                  </a:lnTo>
                  <a:lnTo>
                    <a:pt x="439" y="1635"/>
                  </a:lnTo>
                  <a:lnTo>
                    <a:pt x="433" y="1625"/>
                  </a:lnTo>
                  <a:lnTo>
                    <a:pt x="428" y="1614"/>
                  </a:lnTo>
                  <a:lnTo>
                    <a:pt x="421" y="1604"/>
                  </a:lnTo>
                  <a:lnTo>
                    <a:pt x="414" y="1596"/>
                  </a:lnTo>
                  <a:lnTo>
                    <a:pt x="406" y="1588"/>
                  </a:lnTo>
                  <a:lnTo>
                    <a:pt x="400" y="1572"/>
                  </a:lnTo>
                  <a:lnTo>
                    <a:pt x="395" y="1562"/>
                  </a:lnTo>
                  <a:lnTo>
                    <a:pt x="390" y="1550"/>
                  </a:lnTo>
                  <a:lnTo>
                    <a:pt x="388" y="1544"/>
                  </a:lnTo>
                  <a:lnTo>
                    <a:pt x="383" y="1532"/>
                  </a:lnTo>
                  <a:lnTo>
                    <a:pt x="381" y="1520"/>
                  </a:lnTo>
                  <a:lnTo>
                    <a:pt x="378" y="1507"/>
                  </a:lnTo>
                  <a:lnTo>
                    <a:pt x="376" y="1495"/>
                  </a:lnTo>
                  <a:lnTo>
                    <a:pt x="374" y="1483"/>
                  </a:lnTo>
                  <a:lnTo>
                    <a:pt x="371" y="1469"/>
                  </a:lnTo>
                  <a:lnTo>
                    <a:pt x="365" y="1459"/>
                  </a:lnTo>
                  <a:lnTo>
                    <a:pt x="362" y="1447"/>
                  </a:lnTo>
                  <a:lnTo>
                    <a:pt x="358" y="1435"/>
                  </a:lnTo>
                  <a:lnTo>
                    <a:pt x="353" y="1425"/>
                  </a:lnTo>
                  <a:lnTo>
                    <a:pt x="350" y="1413"/>
                  </a:lnTo>
                  <a:lnTo>
                    <a:pt x="341" y="1408"/>
                  </a:lnTo>
                  <a:lnTo>
                    <a:pt x="340" y="1401"/>
                  </a:lnTo>
                  <a:lnTo>
                    <a:pt x="334" y="1392"/>
                  </a:lnTo>
                  <a:lnTo>
                    <a:pt x="330" y="1379"/>
                  </a:lnTo>
                  <a:lnTo>
                    <a:pt x="324" y="1369"/>
                  </a:lnTo>
                  <a:lnTo>
                    <a:pt x="319" y="1358"/>
                  </a:lnTo>
                  <a:lnTo>
                    <a:pt x="316" y="1346"/>
                  </a:lnTo>
                  <a:lnTo>
                    <a:pt x="313" y="1345"/>
                  </a:lnTo>
                  <a:lnTo>
                    <a:pt x="309" y="1334"/>
                  </a:lnTo>
                  <a:close/>
                  <a:moveTo>
                    <a:pt x="312" y="1713"/>
                  </a:moveTo>
                  <a:lnTo>
                    <a:pt x="310" y="1718"/>
                  </a:lnTo>
                  <a:lnTo>
                    <a:pt x="314" y="1716"/>
                  </a:lnTo>
                  <a:lnTo>
                    <a:pt x="312" y="1713"/>
                  </a:lnTo>
                  <a:close/>
                  <a:moveTo>
                    <a:pt x="317" y="1666"/>
                  </a:moveTo>
                  <a:lnTo>
                    <a:pt x="314" y="1666"/>
                  </a:lnTo>
                  <a:lnTo>
                    <a:pt x="316" y="1668"/>
                  </a:lnTo>
                  <a:lnTo>
                    <a:pt x="317" y="1666"/>
                  </a:lnTo>
                  <a:close/>
                  <a:moveTo>
                    <a:pt x="254" y="1681"/>
                  </a:moveTo>
                  <a:lnTo>
                    <a:pt x="252" y="1685"/>
                  </a:lnTo>
                  <a:lnTo>
                    <a:pt x="254" y="1685"/>
                  </a:lnTo>
                  <a:lnTo>
                    <a:pt x="254" y="1681"/>
                  </a:lnTo>
                  <a:close/>
                  <a:moveTo>
                    <a:pt x="259" y="1647"/>
                  </a:moveTo>
                  <a:lnTo>
                    <a:pt x="257" y="1647"/>
                  </a:lnTo>
                  <a:lnTo>
                    <a:pt x="259" y="1650"/>
                  </a:lnTo>
                  <a:lnTo>
                    <a:pt x="259" y="1647"/>
                  </a:lnTo>
                  <a:close/>
                  <a:moveTo>
                    <a:pt x="260" y="1639"/>
                  </a:moveTo>
                  <a:lnTo>
                    <a:pt x="258" y="1643"/>
                  </a:lnTo>
                  <a:lnTo>
                    <a:pt x="261" y="1641"/>
                  </a:lnTo>
                  <a:lnTo>
                    <a:pt x="260" y="1639"/>
                  </a:lnTo>
                  <a:close/>
                  <a:moveTo>
                    <a:pt x="225" y="1663"/>
                  </a:moveTo>
                  <a:lnTo>
                    <a:pt x="224" y="1667"/>
                  </a:lnTo>
                  <a:lnTo>
                    <a:pt x="225" y="1666"/>
                  </a:lnTo>
                  <a:lnTo>
                    <a:pt x="225" y="1663"/>
                  </a:lnTo>
                  <a:close/>
                  <a:moveTo>
                    <a:pt x="207" y="1567"/>
                  </a:moveTo>
                  <a:lnTo>
                    <a:pt x="209" y="1563"/>
                  </a:lnTo>
                  <a:lnTo>
                    <a:pt x="207" y="1564"/>
                  </a:lnTo>
                  <a:lnTo>
                    <a:pt x="207" y="1567"/>
                  </a:lnTo>
                  <a:close/>
                  <a:moveTo>
                    <a:pt x="278" y="1829"/>
                  </a:moveTo>
                  <a:lnTo>
                    <a:pt x="274" y="1834"/>
                  </a:lnTo>
                  <a:lnTo>
                    <a:pt x="278" y="1833"/>
                  </a:lnTo>
                  <a:lnTo>
                    <a:pt x="278" y="1829"/>
                  </a:lnTo>
                  <a:close/>
                  <a:moveTo>
                    <a:pt x="1206" y="948"/>
                  </a:moveTo>
                  <a:lnTo>
                    <a:pt x="1204" y="953"/>
                  </a:lnTo>
                  <a:lnTo>
                    <a:pt x="1204" y="942"/>
                  </a:lnTo>
                  <a:lnTo>
                    <a:pt x="1206" y="948"/>
                  </a:lnTo>
                  <a:close/>
                  <a:moveTo>
                    <a:pt x="1185" y="949"/>
                  </a:moveTo>
                  <a:lnTo>
                    <a:pt x="1184" y="936"/>
                  </a:lnTo>
                  <a:lnTo>
                    <a:pt x="1183" y="946"/>
                  </a:lnTo>
                  <a:lnTo>
                    <a:pt x="1185" y="949"/>
                  </a:lnTo>
                  <a:close/>
                  <a:moveTo>
                    <a:pt x="1211" y="955"/>
                  </a:moveTo>
                  <a:lnTo>
                    <a:pt x="1206" y="944"/>
                  </a:lnTo>
                  <a:lnTo>
                    <a:pt x="1213" y="954"/>
                  </a:lnTo>
                  <a:lnTo>
                    <a:pt x="1211" y="95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8" name="Freeform 2998"/>
            <p:cNvSpPr>
              <a:spLocks/>
            </p:cNvSpPr>
            <p:nvPr/>
          </p:nvSpPr>
          <p:spPr bwMode="auto">
            <a:xfrm>
              <a:off x="5200651" y="3478213"/>
              <a:ext cx="84138" cy="36513"/>
            </a:xfrm>
            <a:custGeom>
              <a:avLst/>
              <a:gdLst>
                <a:gd name="T0" fmla="*/ 56 w 233"/>
                <a:gd name="T1" fmla="*/ 71 h 101"/>
                <a:gd name="T2" fmla="*/ 0 w 233"/>
                <a:gd name="T3" fmla="*/ 71 h 101"/>
                <a:gd name="T4" fmla="*/ 21 w 233"/>
                <a:gd name="T5" fmla="*/ 92 h 101"/>
                <a:gd name="T6" fmla="*/ 56 w 233"/>
                <a:gd name="T7" fmla="*/ 101 h 101"/>
                <a:gd name="T8" fmla="*/ 56 w 233"/>
                <a:gd name="T9" fmla="*/ 71 h 101"/>
                <a:gd name="T10" fmla="*/ 233 w 233"/>
                <a:gd name="T11" fmla="*/ 70 h 101"/>
                <a:gd name="T12" fmla="*/ 232 w 233"/>
                <a:gd name="T13" fmla="*/ 65 h 101"/>
                <a:gd name="T14" fmla="*/ 223 w 233"/>
                <a:gd name="T15" fmla="*/ 58 h 101"/>
                <a:gd name="T16" fmla="*/ 214 w 233"/>
                <a:gd name="T17" fmla="*/ 50 h 101"/>
                <a:gd name="T18" fmla="*/ 205 w 233"/>
                <a:gd name="T19" fmla="*/ 42 h 101"/>
                <a:gd name="T20" fmla="*/ 198 w 233"/>
                <a:gd name="T21" fmla="*/ 33 h 101"/>
                <a:gd name="T22" fmla="*/ 189 w 233"/>
                <a:gd name="T23" fmla="*/ 26 h 101"/>
                <a:gd name="T24" fmla="*/ 177 w 233"/>
                <a:gd name="T25" fmla="*/ 23 h 101"/>
                <a:gd name="T26" fmla="*/ 167 w 233"/>
                <a:gd name="T27" fmla="*/ 14 h 101"/>
                <a:gd name="T28" fmla="*/ 161 w 233"/>
                <a:gd name="T29" fmla="*/ 4 h 101"/>
                <a:gd name="T30" fmla="*/ 160 w 233"/>
                <a:gd name="T31" fmla="*/ 0 h 101"/>
                <a:gd name="T32" fmla="*/ 112 w 233"/>
                <a:gd name="T33" fmla="*/ 44 h 101"/>
                <a:gd name="T34" fmla="*/ 56 w 233"/>
                <a:gd name="T35" fmla="*/ 7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101">
                  <a:moveTo>
                    <a:pt x="56" y="71"/>
                  </a:moveTo>
                  <a:lnTo>
                    <a:pt x="0" y="71"/>
                  </a:lnTo>
                  <a:lnTo>
                    <a:pt x="21" y="92"/>
                  </a:lnTo>
                  <a:lnTo>
                    <a:pt x="56" y="101"/>
                  </a:lnTo>
                  <a:lnTo>
                    <a:pt x="56" y="71"/>
                  </a:lnTo>
                  <a:lnTo>
                    <a:pt x="233" y="70"/>
                  </a:lnTo>
                  <a:lnTo>
                    <a:pt x="232" y="65"/>
                  </a:lnTo>
                  <a:lnTo>
                    <a:pt x="223" y="58"/>
                  </a:lnTo>
                  <a:lnTo>
                    <a:pt x="214" y="50"/>
                  </a:lnTo>
                  <a:lnTo>
                    <a:pt x="205" y="42"/>
                  </a:lnTo>
                  <a:lnTo>
                    <a:pt x="198" y="33"/>
                  </a:lnTo>
                  <a:lnTo>
                    <a:pt x="189" y="26"/>
                  </a:lnTo>
                  <a:lnTo>
                    <a:pt x="177" y="23"/>
                  </a:lnTo>
                  <a:lnTo>
                    <a:pt x="167" y="14"/>
                  </a:lnTo>
                  <a:lnTo>
                    <a:pt x="161" y="4"/>
                  </a:lnTo>
                  <a:lnTo>
                    <a:pt x="160" y="0"/>
                  </a:lnTo>
                  <a:lnTo>
                    <a:pt x="112" y="44"/>
                  </a:lnTo>
                  <a:lnTo>
                    <a:pt x="56" y="7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79" name="Freeform 2999"/>
            <p:cNvSpPr>
              <a:spLocks/>
            </p:cNvSpPr>
            <p:nvPr/>
          </p:nvSpPr>
          <p:spPr bwMode="auto">
            <a:xfrm>
              <a:off x="784226" y="4338638"/>
              <a:ext cx="11113" cy="4763"/>
            </a:xfrm>
            <a:custGeom>
              <a:avLst/>
              <a:gdLst>
                <a:gd name="T0" fmla="*/ 10 w 31"/>
                <a:gd name="T1" fmla="*/ 16 h 16"/>
                <a:gd name="T2" fmla="*/ 0 w 31"/>
                <a:gd name="T3" fmla="*/ 12 h 16"/>
                <a:gd name="T4" fmla="*/ 1 w 31"/>
                <a:gd name="T5" fmla="*/ 0 h 16"/>
                <a:gd name="T6" fmla="*/ 12 w 31"/>
                <a:gd name="T7" fmla="*/ 1 h 16"/>
                <a:gd name="T8" fmla="*/ 22 w 31"/>
                <a:gd name="T9" fmla="*/ 5 h 16"/>
                <a:gd name="T10" fmla="*/ 31 w 31"/>
                <a:gd name="T11" fmla="*/ 12 h 16"/>
                <a:gd name="T12" fmla="*/ 20 w 31"/>
                <a:gd name="T13" fmla="*/ 15 h 16"/>
                <a:gd name="T14" fmla="*/ 10 w 31"/>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6">
                  <a:moveTo>
                    <a:pt x="10" y="16"/>
                  </a:moveTo>
                  <a:lnTo>
                    <a:pt x="0" y="12"/>
                  </a:lnTo>
                  <a:lnTo>
                    <a:pt x="1" y="0"/>
                  </a:lnTo>
                  <a:lnTo>
                    <a:pt x="12" y="1"/>
                  </a:lnTo>
                  <a:lnTo>
                    <a:pt x="22" y="5"/>
                  </a:lnTo>
                  <a:lnTo>
                    <a:pt x="31" y="12"/>
                  </a:lnTo>
                  <a:lnTo>
                    <a:pt x="20" y="15"/>
                  </a:lnTo>
                  <a:lnTo>
                    <a:pt x="10" y="1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0" name="Freeform 3000"/>
            <p:cNvSpPr>
              <a:spLocks/>
            </p:cNvSpPr>
            <p:nvPr/>
          </p:nvSpPr>
          <p:spPr bwMode="auto">
            <a:xfrm>
              <a:off x="765176" y="4330701"/>
              <a:ext cx="14288" cy="7938"/>
            </a:xfrm>
            <a:custGeom>
              <a:avLst/>
              <a:gdLst>
                <a:gd name="T0" fmla="*/ 16 w 36"/>
                <a:gd name="T1" fmla="*/ 22 h 22"/>
                <a:gd name="T2" fmla="*/ 9 w 36"/>
                <a:gd name="T3" fmla="*/ 13 h 22"/>
                <a:gd name="T4" fmla="*/ 0 w 36"/>
                <a:gd name="T5" fmla="*/ 3 h 22"/>
                <a:gd name="T6" fmla="*/ 11 w 36"/>
                <a:gd name="T7" fmla="*/ 2 h 22"/>
                <a:gd name="T8" fmla="*/ 22 w 36"/>
                <a:gd name="T9" fmla="*/ 0 h 22"/>
                <a:gd name="T10" fmla="*/ 33 w 36"/>
                <a:gd name="T11" fmla="*/ 3 h 22"/>
                <a:gd name="T12" fmla="*/ 36 w 36"/>
                <a:gd name="T13" fmla="*/ 15 h 22"/>
                <a:gd name="T14" fmla="*/ 24 w 36"/>
                <a:gd name="T15" fmla="*/ 21 h 22"/>
                <a:gd name="T16" fmla="*/ 16 w 36"/>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2">
                  <a:moveTo>
                    <a:pt x="16" y="22"/>
                  </a:moveTo>
                  <a:lnTo>
                    <a:pt x="9" y="13"/>
                  </a:lnTo>
                  <a:lnTo>
                    <a:pt x="0" y="3"/>
                  </a:lnTo>
                  <a:lnTo>
                    <a:pt x="11" y="2"/>
                  </a:lnTo>
                  <a:lnTo>
                    <a:pt x="22" y="0"/>
                  </a:lnTo>
                  <a:lnTo>
                    <a:pt x="33" y="3"/>
                  </a:lnTo>
                  <a:lnTo>
                    <a:pt x="36" y="15"/>
                  </a:lnTo>
                  <a:lnTo>
                    <a:pt x="24" y="21"/>
                  </a:lnTo>
                  <a:lnTo>
                    <a:pt x="16" y="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1" name="Freeform 3001"/>
            <p:cNvSpPr>
              <a:spLocks/>
            </p:cNvSpPr>
            <p:nvPr/>
          </p:nvSpPr>
          <p:spPr bwMode="auto">
            <a:xfrm>
              <a:off x="692151" y="4324351"/>
              <a:ext cx="1588" cy="3175"/>
            </a:xfrm>
            <a:custGeom>
              <a:avLst/>
              <a:gdLst>
                <a:gd name="T0" fmla="*/ 4 w 6"/>
                <a:gd name="T1" fmla="*/ 0 h 10"/>
                <a:gd name="T2" fmla="*/ 0 w 6"/>
                <a:gd name="T3" fmla="*/ 7 h 10"/>
                <a:gd name="T4" fmla="*/ 4 w 6"/>
                <a:gd name="T5" fmla="*/ 10 h 10"/>
                <a:gd name="T6" fmla="*/ 5 w 6"/>
                <a:gd name="T7" fmla="*/ 10 h 10"/>
                <a:gd name="T8" fmla="*/ 6 w 6"/>
                <a:gd name="T9" fmla="*/ 5 h 10"/>
                <a:gd name="T10" fmla="*/ 4 w 6"/>
                <a:gd name="T11" fmla="*/ 0 h 10"/>
              </a:gdLst>
              <a:ahLst/>
              <a:cxnLst>
                <a:cxn ang="0">
                  <a:pos x="T0" y="T1"/>
                </a:cxn>
                <a:cxn ang="0">
                  <a:pos x="T2" y="T3"/>
                </a:cxn>
                <a:cxn ang="0">
                  <a:pos x="T4" y="T5"/>
                </a:cxn>
                <a:cxn ang="0">
                  <a:pos x="T6" y="T7"/>
                </a:cxn>
                <a:cxn ang="0">
                  <a:pos x="T8" y="T9"/>
                </a:cxn>
                <a:cxn ang="0">
                  <a:pos x="T10" y="T11"/>
                </a:cxn>
              </a:cxnLst>
              <a:rect l="0" t="0" r="r" b="b"/>
              <a:pathLst>
                <a:path w="6" h="10">
                  <a:moveTo>
                    <a:pt x="4" y="0"/>
                  </a:moveTo>
                  <a:lnTo>
                    <a:pt x="0" y="7"/>
                  </a:lnTo>
                  <a:lnTo>
                    <a:pt x="4" y="10"/>
                  </a:lnTo>
                  <a:lnTo>
                    <a:pt x="5" y="10"/>
                  </a:lnTo>
                  <a:lnTo>
                    <a:pt x="6" y="5"/>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2" name="Freeform 3002"/>
            <p:cNvSpPr>
              <a:spLocks/>
            </p:cNvSpPr>
            <p:nvPr/>
          </p:nvSpPr>
          <p:spPr bwMode="auto">
            <a:xfrm>
              <a:off x="649288" y="4348163"/>
              <a:ext cx="4763" cy="4763"/>
            </a:xfrm>
            <a:custGeom>
              <a:avLst/>
              <a:gdLst>
                <a:gd name="T0" fmla="*/ 0 w 16"/>
                <a:gd name="T1" fmla="*/ 0 h 10"/>
                <a:gd name="T2" fmla="*/ 2 w 16"/>
                <a:gd name="T3" fmla="*/ 5 h 10"/>
                <a:gd name="T4" fmla="*/ 8 w 16"/>
                <a:gd name="T5" fmla="*/ 7 h 10"/>
                <a:gd name="T6" fmla="*/ 11 w 16"/>
                <a:gd name="T7" fmla="*/ 10 h 10"/>
                <a:gd name="T8" fmla="*/ 16 w 16"/>
                <a:gd name="T9" fmla="*/ 7 h 10"/>
                <a:gd name="T10" fmla="*/ 10 w 16"/>
                <a:gd name="T11" fmla="*/ 6 h 10"/>
                <a:gd name="T12" fmla="*/ 5 w 16"/>
                <a:gd name="T13" fmla="*/ 2 h 10"/>
                <a:gd name="T14" fmla="*/ 0 w 1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0" y="0"/>
                  </a:moveTo>
                  <a:lnTo>
                    <a:pt x="2" y="5"/>
                  </a:lnTo>
                  <a:lnTo>
                    <a:pt x="8" y="7"/>
                  </a:lnTo>
                  <a:lnTo>
                    <a:pt x="11" y="10"/>
                  </a:lnTo>
                  <a:lnTo>
                    <a:pt x="16" y="7"/>
                  </a:lnTo>
                  <a:lnTo>
                    <a:pt x="10" y="6"/>
                  </a:lnTo>
                  <a:lnTo>
                    <a:pt x="5"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3" name="Freeform 3003"/>
            <p:cNvSpPr>
              <a:spLocks/>
            </p:cNvSpPr>
            <p:nvPr/>
          </p:nvSpPr>
          <p:spPr bwMode="auto">
            <a:xfrm>
              <a:off x="8137526" y="4468813"/>
              <a:ext cx="4763" cy="7938"/>
            </a:xfrm>
            <a:custGeom>
              <a:avLst/>
              <a:gdLst>
                <a:gd name="T0" fmla="*/ 1 w 13"/>
                <a:gd name="T1" fmla="*/ 0 h 20"/>
                <a:gd name="T2" fmla="*/ 9 w 13"/>
                <a:gd name="T3" fmla="*/ 9 h 20"/>
                <a:gd name="T4" fmla="*/ 13 w 13"/>
                <a:gd name="T5" fmla="*/ 20 h 20"/>
                <a:gd name="T6" fmla="*/ 3 w 13"/>
                <a:gd name="T7" fmla="*/ 15 h 20"/>
                <a:gd name="T8" fmla="*/ 0 w 13"/>
                <a:gd name="T9" fmla="*/ 4 h 20"/>
                <a:gd name="T10" fmla="*/ 1 w 13"/>
                <a:gd name="T11" fmla="*/ 0 h 20"/>
              </a:gdLst>
              <a:ahLst/>
              <a:cxnLst>
                <a:cxn ang="0">
                  <a:pos x="T0" y="T1"/>
                </a:cxn>
                <a:cxn ang="0">
                  <a:pos x="T2" y="T3"/>
                </a:cxn>
                <a:cxn ang="0">
                  <a:pos x="T4" y="T5"/>
                </a:cxn>
                <a:cxn ang="0">
                  <a:pos x="T6" y="T7"/>
                </a:cxn>
                <a:cxn ang="0">
                  <a:pos x="T8" y="T9"/>
                </a:cxn>
                <a:cxn ang="0">
                  <a:pos x="T10" y="T11"/>
                </a:cxn>
              </a:cxnLst>
              <a:rect l="0" t="0" r="r" b="b"/>
              <a:pathLst>
                <a:path w="13" h="20">
                  <a:moveTo>
                    <a:pt x="1" y="0"/>
                  </a:moveTo>
                  <a:lnTo>
                    <a:pt x="9" y="9"/>
                  </a:lnTo>
                  <a:lnTo>
                    <a:pt x="13" y="20"/>
                  </a:lnTo>
                  <a:lnTo>
                    <a:pt x="3" y="15"/>
                  </a:lnTo>
                  <a:lnTo>
                    <a:pt x="0" y="4"/>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4" name="Freeform 3004"/>
            <p:cNvSpPr>
              <a:spLocks/>
            </p:cNvSpPr>
            <p:nvPr/>
          </p:nvSpPr>
          <p:spPr bwMode="auto">
            <a:xfrm>
              <a:off x="8132763" y="4452938"/>
              <a:ext cx="6350" cy="7938"/>
            </a:xfrm>
            <a:custGeom>
              <a:avLst/>
              <a:gdLst>
                <a:gd name="T0" fmla="*/ 3 w 20"/>
                <a:gd name="T1" fmla="*/ 0 h 21"/>
                <a:gd name="T2" fmla="*/ 12 w 20"/>
                <a:gd name="T3" fmla="*/ 7 h 21"/>
                <a:gd name="T4" fmla="*/ 20 w 20"/>
                <a:gd name="T5" fmla="*/ 17 h 21"/>
                <a:gd name="T6" fmla="*/ 9 w 20"/>
                <a:gd name="T7" fmla="*/ 21 h 21"/>
                <a:gd name="T8" fmla="*/ 0 w 20"/>
                <a:gd name="T9" fmla="*/ 14 h 21"/>
                <a:gd name="T10" fmla="*/ 1 w 20"/>
                <a:gd name="T11" fmla="*/ 2 h 21"/>
                <a:gd name="T12" fmla="*/ 3 w 20"/>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3" y="0"/>
                  </a:moveTo>
                  <a:lnTo>
                    <a:pt x="12" y="7"/>
                  </a:lnTo>
                  <a:lnTo>
                    <a:pt x="20" y="17"/>
                  </a:lnTo>
                  <a:lnTo>
                    <a:pt x="9" y="21"/>
                  </a:lnTo>
                  <a:lnTo>
                    <a:pt x="0" y="14"/>
                  </a:lnTo>
                  <a:lnTo>
                    <a:pt x="1" y="2"/>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5" name="Freeform 3005"/>
            <p:cNvSpPr>
              <a:spLocks/>
            </p:cNvSpPr>
            <p:nvPr/>
          </p:nvSpPr>
          <p:spPr bwMode="auto">
            <a:xfrm>
              <a:off x="8116888" y="4425951"/>
              <a:ext cx="6350" cy="7938"/>
            </a:xfrm>
            <a:custGeom>
              <a:avLst/>
              <a:gdLst>
                <a:gd name="T0" fmla="*/ 8 w 18"/>
                <a:gd name="T1" fmla="*/ 20 h 20"/>
                <a:gd name="T2" fmla="*/ 0 w 18"/>
                <a:gd name="T3" fmla="*/ 12 h 20"/>
                <a:gd name="T4" fmla="*/ 3 w 18"/>
                <a:gd name="T5" fmla="*/ 0 h 20"/>
                <a:gd name="T6" fmla="*/ 13 w 18"/>
                <a:gd name="T7" fmla="*/ 5 h 20"/>
                <a:gd name="T8" fmla="*/ 18 w 18"/>
                <a:gd name="T9" fmla="*/ 15 h 20"/>
                <a:gd name="T10" fmla="*/ 8 w 18"/>
                <a:gd name="T11" fmla="*/ 20 h 20"/>
              </a:gdLst>
              <a:ahLst/>
              <a:cxnLst>
                <a:cxn ang="0">
                  <a:pos x="T0" y="T1"/>
                </a:cxn>
                <a:cxn ang="0">
                  <a:pos x="T2" y="T3"/>
                </a:cxn>
                <a:cxn ang="0">
                  <a:pos x="T4" y="T5"/>
                </a:cxn>
                <a:cxn ang="0">
                  <a:pos x="T6" y="T7"/>
                </a:cxn>
                <a:cxn ang="0">
                  <a:pos x="T8" y="T9"/>
                </a:cxn>
                <a:cxn ang="0">
                  <a:pos x="T10" y="T11"/>
                </a:cxn>
              </a:cxnLst>
              <a:rect l="0" t="0" r="r" b="b"/>
              <a:pathLst>
                <a:path w="18" h="20">
                  <a:moveTo>
                    <a:pt x="8" y="20"/>
                  </a:moveTo>
                  <a:lnTo>
                    <a:pt x="0" y="12"/>
                  </a:lnTo>
                  <a:lnTo>
                    <a:pt x="3" y="0"/>
                  </a:lnTo>
                  <a:lnTo>
                    <a:pt x="13" y="5"/>
                  </a:lnTo>
                  <a:lnTo>
                    <a:pt x="18" y="15"/>
                  </a:lnTo>
                  <a:lnTo>
                    <a:pt x="8" y="2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6" name="Freeform 3006"/>
            <p:cNvSpPr>
              <a:spLocks/>
            </p:cNvSpPr>
            <p:nvPr/>
          </p:nvSpPr>
          <p:spPr bwMode="auto">
            <a:xfrm>
              <a:off x="8113713" y="4403726"/>
              <a:ext cx="7938" cy="4763"/>
            </a:xfrm>
            <a:custGeom>
              <a:avLst/>
              <a:gdLst>
                <a:gd name="T0" fmla="*/ 2 w 21"/>
                <a:gd name="T1" fmla="*/ 0 h 15"/>
                <a:gd name="T2" fmla="*/ 11 w 21"/>
                <a:gd name="T3" fmla="*/ 7 h 15"/>
                <a:gd name="T4" fmla="*/ 21 w 21"/>
                <a:gd name="T5" fmla="*/ 14 h 15"/>
                <a:gd name="T6" fmla="*/ 9 w 21"/>
                <a:gd name="T7" fmla="*/ 15 h 15"/>
                <a:gd name="T8" fmla="*/ 0 w 21"/>
                <a:gd name="T9" fmla="*/ 7 h 15"/>
                <a:gd name="T10" fmla="*/ 2 w 21"/>
                <a:gd name="T11" fmla="*/ 0 h 15"/>
              </a:gdLst>
              <a:ahLst/>
              <a:cxnLst>
                <a:cxn ang="0">
                  <a:pos x="T0" y="T1"/>
                </a:cxn>
                <a:cxn ang="0">
                  <a:pos x="T2" y="T3"/>
                </a:cxn>
                <a:cxn ang="0">
                  <a:pos x="T4" y="T5"/>
                </a:cxn>
                <a:cxn ang="0">
                  <a:pos x="T6" y="T7"/>
                </a:cxn>
                <a:cxn ang="0">
                  <a:pos x="T8" y="T9"/>
                </a:cxn>
                <a:cxn ang="0">
                  <a:pos x="T10" y="T11"/>
                </a:cxn>
              </a:cxnLst>
              <a:rect l="0" t="0" r="r" b="b"/>
              <a:pathLst>
                <a:path w="21" h="15">
                  <a:moveTo>
                    <a:pt x="2" y="0"/>
                  </a:moveTo>
                  <a:lnTo>
                    <a:pt x="11" y="7"/>
                  </a:lnTo>
                  <a:lnTo>
                    <a:pt x="21" y="14"/>
                  </a:lnTo>
                  <a:lnTo>
                    <a:pt x="9" y="15"/>
                  </a:lnTo>
                  <a:lnTo>
                    <a:pt x="0" y="7"/>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7" name="Freeform 3007"/>
            <p:cNvSpPr>
              <a:spLocks/>
            </p:cNvSpPr>
            <p:nvPr/>
          </p:nvSpPr>
          <p:spPr bwMode="auto">
            <a:xfrm>
              <a:off x="8113713" y="4379913"/>
              <a:ext cx="3175" cy="11113"/>
            </a:xfrm>
            <a:custGeom>
              <a:avLst/>
              <a:gdLst>
                <a:gd name="T0" fmla="*/ 4 w 8"/>
                <a:gd name="T1" fmla="*/ 28 h 28"/>
                <a:gd name="T2" fmla="*/ 1 w 8"/>
                <a:gd name="T3" fmla="*/ 14 h 28"/>
                <a:gd name="T4" fmla="*/ 0 w 8"/>
                <a:gd name="T5" fmla="*/ 0 h 28"/>
                <a:gd name="T6" fmla="*/ 5 w 8"/>
                <a:gd name="T7" fmla="*/ 10 h 28"/>
                <a:gd name="T8" fmla="*/ 8 w 8"/>
                <a:gd name="T9" fmla="*/ 22 h 28"/>
                <a:gd name="T10" fmla="*/ 4 w 8"/>
                <a:gd name="T11" fmla="*/ 28 h 28"/>
              </a:gdLst>
              <a:ahLst/>
              <a:cxnLst>
                <a:cxn ang="0">
                  <a:pos x="T0" y="T1"/>
                </a:cxn>
                <a:cxn ang="0">
                  <a:pos x="T2" y="T3"/>
                </a:cxn>
                <a:cxn ang="0">
                  <a:pos x="T4" y="T5"/>
                </a:cxn>
                <a:cxn ang="0">
                  <a:pos x="T6" y="T7"/>
                </a:cxn>
                <a:cxn ang="0">
                  <a:pos x="T8" y="T9"/>
                </a:cxn>
                <a:cxn ang="0">
                  <a:pos x="T10" y="T11"/>
                </a:cxn>
              </a:cxnLst>
              <a:rect l="0" t="0" r="r" b="b"/>
              <a:pathLst>
                <a:path w="8" h="28">
                  <a:moveTo>
                    <a:pt x="4" y="28"/>
                  </a:moveTo>
                  <a:lnTo>
                    <a:pt x="1" y="14"/>
                  </a:lnTo>
                  <a:lnTo>
                    <a:pt x="0" y="0"/>
                  </a:lnTo>
                  <a:lnTo>
                    <a:pt x="5" y="10"/>
                  </a:lnTo>
                  <a:lnTo>
                    <a:pt x="8" y="22"/>
                  </a:lnTo>
                  <a:lnTo>
                    <a:pt x="4" y="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8" name="Freeform 3008"/>
            <p:cNvSpPr>
              <a:spLocks/>
            </p:cNvSpPr>
            <p:nvPr/>
          </p:nvSpPr>
          <p:spPr bwMode="auto">
            <a:xfrm>
              <a:off x="8113713" y="4364038"/>
              <a:ext cx="1588" cy="9525"/>
            </a:xfrm>
            <a:custGeom>
              <a:avLst/>
              <a:gdLst>
                <a:gd name="T0" fmla="*/ 1 w 6"/>
                <a:gd name="T1" fmla="*/ 0 h 24"/>
                <a:gd name="T2" fmla="*/ 4 w 6"/>
                <a:gd name="T3" fmla="*/ 11 h 24"/>
                <a:gd name="T4" fmla="*/ 6 w 6"/>
                <a:gd name="T5" fmla="*/ 24 h 24"/>
                <a:gd name="T6" fmla="*/ 1 w 6"/>
                <a:gd name="T7" fmla="*/ 13 h 24"/>
                <a:gd name="T8" fmla="*/ 0 w 6"/>
                <a:gd name="T9" fmla="*/ 1 h 24"/>
                <a:gd name="T10" fmla="*/ 1 w 6"/>
                <a:gd name="T11" fmla="*/ 0 h 24"/>
              </a:gdLst>
              <a:ahLst/>
              <a:cxnLst>
                <a:cxn ang="0">
                  <a:pos x="T0" y="T1"/>
                </a:cxn>
                <a:cxn ang="0">
                  <a:pos x="T2" y="T3"/>
                </a:cxn>
                <a:cxn ang="0">
                  <a:pos x="T4" y="T5"/>
                </a:cxn>
                <a:cxn ang="0">
                  <a:pos x="T6" y="T7"/>
                </a:cxn>
                <a:cxn ang="0">
                  <a:pos x="T8" y="T9"/>
                </a:cxn>
                <a:cxn ang="0">
                  <a:pos x="T10" y="T11"/>
                </a:cxn>
              </a:cxnLst>
              <a:rect l="0" t="0" r="r" b="b"/>
              <a:pathLst>
                <a:path w="6" h="24">
                  <a:moveTo>
                    <a:pt x="1" y="0"/>
                  </a:moveTo>
                  <a:lnTo>
                    <a:pt x="4" y="11"/>
                  </a:lnTo>
                  <a:lnTo>
                    <a:pt x="6" y="24"/>
                  </a:lnTo>
                  <a:lnTo>
                    <a:pt x="1" y="13"/>
                  </a:lnTo>
                  <a:lnTo>
                    <a:pt x="0" y="1"/>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89" name="Freeform 3009"/>
            <p:cNvSpPr>
              <a:spLocks/>
            </p:cNvSpPr>
            <p:nvPr/>
          </p:nvSpPr>
          <p:spPr bwMode="auto">
            <a:xfrm>
              <a:off x="8110538" y="4392613"/>
              <a:ext cx="6350" cy="6350"/>
            </a:xfrm>
            <a:custGeom>
              <a:avLst/>
              <a:gdLst>
                <a:gd name="T0" fmla="*/ 11 w 19"/>
                <a:gd name="T1" fmla="*/ 0 h 18"/>
                <a:gd name="T2" fmla="*/ 19 w 19"/>
                <a:gd name="T3" fmla="*/ 12 h 18"/>
                <a:gd name="T4" fmla="*/ 10 w 19"/>
                <a:gd name="T5" fmla="*/ 18 h 18"/>
                <a:gd name="T6" fmla="*/ 0 w 19"/>
                <a:gd name="T7" fmla="*/ 13 h 18"/>
                <a:gd name="T8" fmla="*/ 7 w 19"/>
                <a:gd name="T9" fmla="*/ 4 h 18"/>
                <a:gd name="T10" fmla="*/ 11 w 19"/>
                <a:gd name="T11" fmla="*/ 0 h 18"/>
              </a:gdLst>
              <a:ahLst/>
              <a:cxnLst>
                <a:cxn ang="0">
                  <a:pos x="T0" y="T1"/>
                </a:cxn>
                <a:cxn ang="0">
                  <a:pos x="T2" y="T3"/>
                </a:cxn>
                <a:cxn ang="0">
                  <a:pos x="T4" y="T5"/>
                </a:cxn>
                <a:cxn ang="0">
                  <a:pos x="T6" y="T7"/>
                </a:cxn>
                <a:cxn ang="0">
                  <a:pos x="T8" y="T9"/>
                </a:cxn>
                <a:cxn ang="0">
                  <a:pos x="T10" y="T11"/>
                </a:cxn>
              </a:cxnLst>
              <a:rect l="0" t="0" r="r" b="b"/>
              <a:pathLst>
                <a:path w="19" h="18">
                  <a:moveTo>
                    <a:pt x="11" y="0"/>
                  </a:moveTo>
                  <a:lnTo>
                    <a:pt x="19" y="12"/>
                  </a:lnTo>
                  <a:lnTo>
                    <a:pt x="10" y="18"/>
                  </a:lnTo>
                  <a:lnTo>
                    <a:pt x="0" y="13"/>
                  </a:lnTo>
                  <a:lnTo>
                    <a:pt x="7" y="4"/>
                  </a:lnTo>
                  <a:lnTo>
                    <a:pt x="1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0" name="Freeform 3010"/>
            <p:cNvSpPr>
              <a:spLocks/>
            </p:cNvSpPr>
            <p:nvPr/>
          </p:nvSpPr>
          <p:spPr bwMode="auto">
            <a:xfrm>
              <a:off x="8104188" y="4373563"/>
              <a:ext cx="7938" cy="3175"/>
            </a:xfrm>
            <a:custGeom>
              <a:avLst/>
              <a:gdLst>
                <a:gd name="T0" fmla="*/ 18 w 18"/>
                <a:gd name="T1" fmla="*/ 0 h 12"/>
                <a:gd name="T2" fmla="*/ 11 w 18"/>
                <a:gd name="T3" fmla="*/ 11 h 12"/>
                <a:gd name="T4" fmla="*/ 0 w 18"/>
                <a:gd name="T5" fmla="*/ 12 h 12"/>
                <a:gd name="T6" fmla="*/ 7 w 18"/>
                <a:gd name="T7" fmla="*/ 3 h 12"/>
                <a:gd name="T8" fmla="*/ 17 w 18"/>
                <a:gd name="T9" fmla="*/ 0 h 12"/>
                <a:gd name="T10" fmla="*/ 18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18" y="0"/>
                  </a:moveTo>
                  <a:lnTo>
                    <a:pt x="11" y="11"/>
                  </a:lnTo>
                  <a:lnTo>
                    <a:pt x="0" y="12"/>
                  </a:lnTo>
                  <a:lnTo>
                    <a:pt x="7" y="3"/>
                  </a:lnTo>
                  <a:lnTo>
                    <a:pt x="17" y="0"/>
                  </a:lnTo>
                  <a:lnTo>
                    <a:pt x="18"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1" name="Freeform 3011"/>
            <p:cNvSpPr>
              <a:spLocks/>
            </p:cNvSpPr>
            <p:nvPr/>
          </p:nvSpPr>
          <p:spPr bwMode="auto">
            <a:xfrm>
              <a:off x="8099426" y="4348163"/>
              <a:ext cx="3175" cy="3175"/>
            </a:xfrm>
            <a:custGeom>
              <a:avLst/>
              <a:gdLst>
                <a:gd name="T0" fmla="*/ 6 w 11"/>
                <a:gd name="T1" fmla="*/ 9 h 9"/>
                <a:gd name="T2" fmla="*/ 0 w 11"/>
                <a:gd name="T3" fmla="*/ 0 h 9"/>
                <a:gd name="T4" fmla="*/ 11 w 11"/>
                <a:gd name="T5" fmla="*/ 0 h 9"/>
                <a:gd name="T6" fmla="*/ 6 w 11"/>
                <a:gd name="T7" fmla="*/ 9 h 9"/>
              </a:gdLst>
              <a:ahLst/>
              <a:cxnLst>
                <a:cxn ang="0">
                  <a:pos x="T0" y="T1"/>
                </a:cxn>
                <a:cxn ang="0">
                  <a:pos x="T2" y="T3"/>
                </a:cxn>
                <a:cxn ang="0">
                  <a:pos x="T4" y="T5"/>
                </a:cxn>
                <a:cxn ang="0">
                  <a:pos x="T6" y="T7"/>
                </a:cxn>
              </a:cxnLst>
              <a:rect l="0" t="0" r="r" b="b"/>
              <a:pathLst>
                <a:path w="11" h="9">
                  <a:moveTo>
                    <a:pt x="6" y="9"/>
                  </a:moveTo>
                  <a:lnTo>
                    <a:pt x="0" y="0"/>
                  </a:lnTo>
                  <a:lnTo>
                    <a:pt x="11" y="0"/>
                  </a:lnTo>
                  <a:lnTo>
                    <a:pt x="6"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2" name="Freeform 3012"/>
            <p:cNvSpPr>
              <a:spLocks/>
            </p:cNvSpPr>
            <p:nvPr/>
          </p:nvSpPr>
          <p:spPr bwMode="auto">
            <a:xfrm>
              <a:off x="8097838" y="4335463"/>
              <a:ext cx="4763" cy="3175"/>
            </a:xfrm>
            <a:custGeom>
              <a:avLst/>
              <a:gdLst>
                <a:gd name="T0" fmla="*/ 4 w 11"/>
                <a:gd name="T1" fmla="*/ 0 h 10"/>
                <a:gd name="T2" fmla="*/ 11 w 11"/>
                <a:gd name="T3" fmla="*/ 10 h 10"/>
                <a:gd name="T4" fmla="*/ 0 w 11"/>
                <a:gd name="T5" fmla="*/ 10 h 10"/>
                <a:gd name="T6" fmla="*/ 4 w 11"/>
                <a:gd name="T7" fmla="*/ 0 h 10"/>
              </a:gdLst>
              <a:ahLst/>
              <a:cxnLst>
                <a:cxn ang="0">
                  <a:pos x="T0" y="T1"/>
                </a:cxn>
                <a:cxn ang="0">
                  <a:pos x="T2" y="T3"/>
                </a:cxn>
                <a:cxn ang="0">
                  <a:pos x="T4" y="T5"/>
                </a:cxn>
                <a:cxn ang="0">
                  <a:pos x="T6" y="T7"/>
                </a:cxn>
              </a:cxnLst>
              <a:rect l="0" t="0" r="r" b="b"/>
              <a:pathLst>
                <a:path w="11" h="10">
                  <a:moveTo>
                    <a:pt x="4" y="0"/>
                  </a:moveTo>
                  <a:lnTo>
                    <a:pt x="11" y="10"/>
                  </a:lnTo>
                  <a:lnTo>
                    <a:pt x="0" y="10"/>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3" name="Freeform 3013"/>
            <p:cNvSpPr>
              <a:spLocks/>
            </p:cNvSpPr>
            <p:nvPr/>
          </p:nvSpPr>
          <p:spPr bwMode="auto">
            <a:xfrm>
              <a:off x="8093076" y="4386263"/>
              <a:ext cx="14288" cy="17463"/>
            </a:xfrm>
            <a:custGeom>
              <a:avLst/>
              <a:gdLst>
                <a:gd name="T0" fmla="*/ 2 w 37"/>
                <a:gd name="T1" fmla="*/ 0 h 46"/>
                <a:gd name="T2" fmla="*/ 12 w 37"/>
                <a:gd name="T3" fmla="*/ 8 h 46"/>
                <a:gd name="T4" fmla="*/ 18 w 37"/>
                <a:gd name="T5" fmla="*/ 18 h 46"/>
                <a:gd name="T6" fmla="*/ 28 w 37"/>
                <a:gd name="T7" fmla="*/ 27 h 46"/>
                <a:gd name="T8" fmla="*/ 37 w 37"/>
                <a:gd name="T9" fmla="*/ 35 h 46"/>
                <a:gd name="T10" fmla="*/ 28 w 37"/>
                <a:gd name="T11" fmla="*/ 42 h 46"/>
                <a:gd name="T12" fmla="*/ 17 w 37"/>
                <a:gd name="T13" fmla="*/ 46 h 46"/>
                <a:gd name="T14" fmla="*/ 14 w 37"/>
                <a:gd name="T15" fmla="*/ 34 h 46"/>
                <a:gd name="T16" fmla="*/ 13 w 37"/>
                <a:gd name="T17" fmla="*/ 21 h 46"/>
                <a:gd name="T18" fmla="*/ 1 w 37"/>
                <a:gd name="T19" fmla="*/ 18 h 46"/>
                <a:gd name="T20" fmla="*/ 0 w 37"/>
                <a:gd name="T21" fmla="*/ 3 h 46"/>
                <a:gd name="T22" fmla="*/ 2 w 37"/>
                <a:gd name="T2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6">
                  <a:moveTo>
                    <a:pt x="2" y="0"/>
                  </a:moveTo>
                  <a:lnTo>
                    <a:pt x="12" y="8"/>
                  </a:lnTo>
                  <a:lnTo>
                    <a:pt x="18" y="18"/>
                  </a:lnTo>
                  <a:lnTo>
                    <a:pt x="28" y="27"/>
                  </a:lnTo>
                  <a:lnTo>
                    <a:pt x="37" y="35"/>
                  </a:lnTo>
                  <a:lnTo>
                    <a:pt x="28" y="42"/>
                  </a:lnTo>
                  <a:lnTo>
                    <a:pt x="17" y="46"/>
                  </a:lnTo>
                  <a:lnTo>
                    <a:pt x="14" y="34"/>
                  </a:lnTo>
                  <a:lnTo>
                    <a:pt x="13" y="21"/>
                  </a:lnTo>
                  <a:lnTo>
                    <a:pt x="1" y="18"/>
                  </a:lnTo>
                  <a:lnTo>
                    <a:pt x="0" y="3"/>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4" name="Freeform 3014"/>
            <p:cNvSpPr>
              <a:spLocks/>
            </p:cNvSpPr>
            <p:nvPr/>
          </p:nvSpPr>
          <p:spPr bwMode="auto">
            <a:xfrm>
              <a:off x="8078788" y="4357688"/>
              <a:ext cx="15875" cy="22225"/>
            </a:xfrm>
            <a:custGeom>
              <a:avLst/>
              <a:gdLst>
                <a:gd name="T0" fmla="*/ 5 w 42"/>
                <a:gd name="T1" fmla="*/ 0 h 64"/>
                <a:gd name="T2" fmla="*/ 11 w 42"/>
                <a:gd name="T3" fmla="*/ 11 h 64"/>
                <a:gd name="T4" fmla="*/ 15 w 42"/>
                <a:gd name="T5" fmla="*/ 23 h 64"/>
                <a:gd name="T6" fmla="*/ 17 w 42"/>
                <a:gd name="T7" fmla="*/ 36 h 64"/>
                <a:gd name="T8" fmla="*/ 27 w 42"/>
                <a:gd name="T9" fmla="*/ 30 h 64"/>
                <a:gd name="T10" fmla="*/ 33 w 42"/>
                <a:gd name="T11" fmla="*/ 20 h 64"/>
                <a:gd name="T12" fmla="*/ 34 w 42"/>
                <a:gd name="T13" fmla="*/ 34 h 64"/>
                <a:gd name="T14" fmla="*/ 40 w 42"/>
                <a:gd name="T15" fmla="*/ 45 h 64"/>
                <a:gd name="T16" fmla="*/ 42 w 42"/>
                <a:gd name="T17" fmla="*/ 57 h 64"/>
                <a:gd name="T18" fmla="*/ 33 w 42"/>
                <a:gd name="T19" fmla="*/ 64 h 64"/>
                <a:gd name="T20" fmla="*/ 23 w 42"/>
                <a:gd name="T21" fmla="*/ 63 h 64"/>
                <a:gd name="T22" fmla="*/ 11 w 42"/>
                <a:gd name="T23" fmla="*/ 59 h 64"/>
                <a:gd name="T24" fmla="*/ 6 w 42"/>
                <a:gd name="T25" fmla="*/ 49 h 64"/>
                <a:gd name="T26" fmla="*/ 7 w 42"/>
                <a:gd name="T27" fmla="*/ 36 h 64"/>
                <a:gd name="T28" fmla="*/ 4 w 42"/>
                <a:gd name="T29" fmla="*/ 25 h 64"/>
                <a:gd name="T30" fmla="*/ 0 w 42"/>
                <a:gd name="T31" fmla="*/ 14 h 64"/>
                <a:gd name="T32" fmla="*/ 2 w 42"/>
                <a:gd name="T33" fmla="*/ 2 h 64"/>
                <a:gd name="T34" fmla="*/ 5 w 42"/>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4">
                  <a:moveTo>
                    <a:pt x="5" y="0"/>
                  </a:moveTo>
                  <a:lnTo>
                    <a:pt x="11" y="11"/>
                  </a:lnTo>
                  <a:lnTo>
                    <a:pt x="15" y="23"/>
                  </a:lnTo>
                  <a:lnTo>
                    <a:pt x="17" y="36"/>
                  </a:lnTo>
                  <a:lnTo>
                    <a:pt x="27" y="30"/>
                  </a:lnTo>
                  <a:lnTo>
                    <a:pt x="33" y="20"/>
                  </a:lnTo>
                  <a:lnTo>
                    <a:pt x="34" y="34"/>
                  </a:lnTo>
                  <a:lnTo>
                    <a:pt x="40" y="45"/>
                  </a:lnTo>
                  <a:lnTo>
                    <a:pt x="42" y="57"/>
                  </a:lnTo>
                  <a:lnTo>
                    <a:pt x="33" y="64"/>
                  </a:lnTo>
                  <a:lnTo>
                    <a:pt x="23" y="63"/>
                  </a:lnTo>
                  <a:lnTo>
                    <a:pt x="11" y="59"/>
                  </a:lnTo>
                  <a:lnTo>
                    <a:pt x="6" y="49"/>
                  </a:lnTo>
                  <a:lnTo>
                    <a:pt x="7" y="36"/>
                  </a:lnTo>
                  <a:lnTo>
                    <a:pt x="4" y="25"/>
                  </a:lnTo>
                  <a:lnTo>
                    <a:pt x="0" y="14"/>
                  </a:lnTo>
                  <a:lnTo>
                    <a:pt x="2" y="2"/>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5" name="Freeform 3015"/>
            <p:cNvSpPr>
              <a:spLocks/>
            </p:cNvSpPr>
            <p:nvPr/>
          </p:nvSpPr>
          <p:spPr bwMode="auto">
            <a:xfrm>
              <a:off x="6813551" y="3635376"/>
              <a:ext cx="3175" cy="3175"/>
            </a:xfrm>
            <a:custGeom>
              <a:avLst/>
              <a:gdLst>
                <a:gd name="T0" fmla="*/ 8 w 9"/>
                <a:gd name="T1" fmla="*/ 8 h 8"/>
                <a:gd name="T2" fmla="*/ 0 w 9"/>
                <a:gd name="T3" fmla="*/ 0 h 8"/>
                <a:gd name="T4" fmla="*/ 9 w 9"/>
                <a:gd name="T5" fmla="*/ 7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7"/>
                  </a:lnTo>
                  <a:lnTo>
                    <a:pt x="8"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6" name="Freeform 3016"/>
            <p:cNvSpPr>
              <a:spLocks/>
            </p:cNvSpPr>
            <p:nvPr/>
          </p:nvSpPr>
          <p:spPr bwMode="auto">
            <a:xfrm>
              <a:off x="6777038" y="3792538"/>
              <a:ext cx="1588" cy="3175"/>
            </a:xfrm>
            <a:custGeom>
              <a:avLst/>
              <a:gdLst>
                <a:gd name="T0" fmla="*/ 0 w 7"/>
                <a:gd name="T1" fmla="*/ 0 h 8"/>
                <a:gd name="T2" fmla="*/ 7 w 7"/>
                <a:gd name="T3" fmla="*/ 8 h 8"/>
                <a:gd name="T4" fmla="*/ 0 w 7"/>
                <a:gd name="T5" fmla="*/ 0 h 8"/>
              </a:gdLst>
              <a:ahLst/>
              <a:cxnLst>
                <a:cxn ang="0">
                  <a:pos x="T0" y="T1"/>
                </a:cxn>
                <a:cxn ang="0">
                  <a:pos x="T2" y="T3"/>
                </a:cxn>
                <a:cxn ang="0">
                  <a:pos x="T4" y="T5"/>
                </a:cxn>
              </a:cxnLst>
              <a:rect l="0" t="0" r="r" b="b"/>
              <a:pathLst>
                <a:path w="7" h="8">
                  <a:moveTo>
                    <a:pt x="0" y="0"/>
                  </a:moveTo>
                  <a:lnTo>
                    <a:pt x="7" y="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7" name="Freeform 3017"/>
            <p:cNvSpPr>
              <a:spLocks/>
            </p:cNvSpPr>
            <p:nvPr/>
          </p:nvSpPr>
          <p:spPr bwMode="auto">
            <a:xfrm>
              <a:off x="3094038" y="3605213"/>
              <a:ext cx="4763" cy="1588"/>
            </a:xfrm>
            <a:custGeom>
              <a:avLst/>
              <a:gdLst>
                <a:gd name="T0" fmla="*/ 0 w 12"/>
                <a:gd name="T1" fmla="*/ 4 h 4"/>
                <a:gd name="T2" fmla="*/ 12 w 12"/>
                <a:gd name="T3" fmla="*/ 0 h 4"/>
                <a:gd name="T4" fmla="*/ 2 w 12"/>
                <a:gd name="T5" fmla="*/ 3 h 4"/>
                <a:gd name="T6" fmla="*/ 0 w 12"/>
                <a:gd name="T7" fmla="*/ 4 h 4"/>
              </a:gdLst>
              <a:ahLst/>
              <a:cxnLst>
                <a:cxn ang="0">
                  <a:pos x="T0" y="T1"/>
                </a:cxn>
                <a:cxn ang="0">
                  <a:pos x="T2" y="T3"/>
                </a:cxn>
                <a:cxn ang="0">
                  <a:pos x="T4" y="T5"/>
                </a:cxn>
                <a:cxn ang="0">
                  <a:pos x="T6" y="T7"/>
                </a:cxn>
              </a:cxnLst>
              <a:rect l="0" t="0" r="r" b="b"/>
              <a:pathLst>
                <a:path w="12" h="4">
                  <a:moveTo>
                    <a:pt x="0" y="4"/>
                  </a:moveTo>
                  <a:lnTo>
                    <a:pt x="12" y="0"/>
                  </a:lnTo>
                  <a:lnTo>
                    <a:pt x="2" y="3"/>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8" name="Freeform 3018"/>
            <p:cNvSpPr>
              <a:spLocks/>
            </p:cNvSpPr>
            <p:nvPr/>
          </p:nvSpPr>
          <p:spPr bwMode="auto">
            <a:xfrm>
              <a:off x="3101976" y="3579813"/>
              <a:ext cx="3175" cy="3175"/>
            </a:xfrm>
            <a:custGeom>
              <a:avLst/>
              <a:gdLst>
                <a:gd name="T0" fmla="*/ 8 w 8"/>
                <a:gd name="T1" fmla="*/ 6 h 6"/>
                <a:gd name="T2" fmla="*/ 5 w 8"/>
                <a:gd name="T3" fmla="*/ 0 h 6"/>
                <a:gd name="T4" fmla="*/ 0 w 8"/>
                <a:gd name="T5" fmla="*/ 3 h 6"/>
                <a:gd name="T6" fmla="*/ 8 w 8"/>
                <a:gd name="T7" fmla="*/ 6 h 6"/>
              </a:gdLst>
              <a:ahLst/>
              <a:cxnLst>
                <a:cxn ang="0">
                  <a:pos x="T0" y="T1"/>
                </a:cxn>
                <a:cxn ang="0">
                  <a:pos x="T2" y="T3"/>
                </a:cxn>
                <a:cxn ang="0">
                  <a:pos x="T4" y="T5"/>
                </a:cxn>
                <a:cxn ang="0">
                  <a:pos x="T6" y="T7"/>
                </a:cxn>
              </a:cxnLst>
              <a:rect l="0" t="0" r="r" b="b"/>
              <a:pathLst>
                <a:path w="8" h="6">
                  <a:moveTo>
                    <a:pt x="8" y="6"/>
                  </a:moveTo>
                  <a:lnTo>
                    <a:pt x="5" y="0"/>
                  </a:lnTo>
                  <a:lnTo>
                    <a:pt x="0" y="3"/>
                  </a:lnTo>
                  <a:lnTo>
                    <a:pt x="8"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399" name="Freeform 3019"/>
            <p:cNvSpPr>
              <a:spLocks/>
            </p:cNvSpPr>
            <p:nvPr/>
          </p:nvSpPr>
          <p:spPr bwMode="auto">
            <a:xfrm>
              <a:off x="3095626" y="3587751"/>
              <a:ext cx="3175" cy="1588"/>
            </a:xfrm>
            <a:custGeom>
              <a:avLst/>
              <a:gdLst>
                <a:gd name="T0" fmla="*/ 10 w 10"/>
                <a:gd name="T1" fmla="*/ 0 h 7"/>
                <a:gd name="T2" fmla="*/ 0 w 10"/>
                <a:gd name="T3" fmla="*/ 7 h 7"/>
                <a:gd name="T4" fmla="*/ 10 w 10"/>
                <a:gd name="T5" fmla="*/ 3 h 7"/>
                <a:gd name="T6" fmla="*/ 10 w 10"/>
                <a:gd name="T7" fmla="*/ 0 h 7"/>
              </a:gdLst>
              <a:ahLst/>
              <a:cxnLst>
                <a:cxn ang="0">
                  <a:pos x="T0" y="T1"/>
                </a:cxn>
                <a:cxn ang="0">
                  <a:pos x="T2" y="T3"/>
                </a:cxn>
                <a:cxn ang="0">
                  <a:pos x="T4" y="T5"/>
                </a:cxn>
                <a:cxn ang="0">
                  <a:pos x="T6" y="T7"/>
                </a:cxn>
              </a:cxnLst>
              <a:rect l="0" t="0" r="r" b="b"/>
              <a:pathLst>
                <a:path w="10" h="7">
                  <a:moveTo>
                    <a:pt x="10" y="0"/>
                  </a:moveTo>
                  <a:lnTo>
                    <a:pt x="0" y="7"/>
                  </a:lnTo>
                  <a:lnTo>
                    <a:pt x="10" y="3"/>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0" name="Freeform 3020"/>
            <p:cNvSpPr>
              <a:spLocks/>
            </p:cNvSpPr>
            <p:nvPr/>
          </p:nvSpPr>
          <p:spPr bwMode="auto">
            <a:xfrm>
              <a:off x="3170238" y="3708401"/>
              <a:ext cx="3175" cy="4763"/>
            </a:xfrm>
            <a:custGeom>
              <a:avLst/>
              <a:gdLst>
                <a:gd name="T0" fmla="*/ 3 w 5"/>
                <a:gd name="T1" fmla="*/ 0 h 12"/>
                <a:gd name="T2" fmla="*/ 5 w 5"/>
                <a:gd name="T3" fmla="*/ 12 h 12"/>
                <a:gd name="T4" fmla="*/ 0 w 5"/>
                <a:gd name="T5" fmla="*/ 1 h 12"/>
                <a:gd name="T6" fmla="*/ 3 w 5"/>
                <a:gd name="T7" fmla="*/ 0 h 12"/>
              </a:gdLst>
              <a:ahLst/>
              <a:cxnLst>
                <a:cxn ang="0">
                  <a:pos x="T0" y="T1"/>
                </a:cxn>
                <a:cxn ang="0">
                  <a:pos x="T2" y="T3"/>
                </a:cxn>
                <a:cxn ang="0">
                  <a:pos x="T4" y="T5"/>
                </a:cxn>
                <a:cxn ang="0">
                  <a:pos x="T6" y="T7"/>
                </a:cxn>
              </a:cxnLst>
              <a:rect l="0" t="0" r="r" b="b"/>
              <a:pathLst>
                <a:path w="5" h="12">
                  <a:moveTo>
                    <a:pt x="3" y="0"/>
                  </a:moveTo>
                  <a:lnTo>
                    <a:pt x="5" y="12"/>
                  </a:lnTo>
                  <a:lnTo>
                    <a:pt x="0" y="1"/>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1" name="Freeform 3021"/>
            <p:cNvSpPr>
              <a:spLocks/>
            </p:cNvSpPr>
            <p:nvPr/>
          </p:nvSpPr>
          <p:spPr bwMode="auto">
            <a:xfrm>
              <a:off x="4757738" y="2990851"/>
              <a:ext cx="1588" cy="1588"/>
            </a:xfrm>
            <a:custGeom>
              <a:avLst/>
              <a:gdLst>
                <a:gd name="T0" fmla="*/ 3 w 3"/>
                <a:gd name="T1" fmla="*/ 4 h 5"/>
                <a:gd name="T2" fmla="*/ 2 w 3"/>
                <a:gd name="T3" fmla="*/ 0 h 5"/>
                <a:gd name="T4" fmla="*/ 0 w 3"/>
                <a:gd name="T5" fmla="*/ 5 h 5"/>
                <a:gd name="T6" fmla="*/ 3 w 3"/>
                <a:gd name="T7" fmla="*/ 4 h 5"/>
              </a:gdLst>
              <a:ahLst/>
              <a:cxnLst>
                <a:cxn ang="0">
                  <a:pos x="T0" y="T1"/>
                </a:cxn>
                <a:cxn ang="0">
                  <a:pos x="T2" y="T3"/>
                </a:cxn>
                <a:cxn ang="0">
                  <a:pos x="T4" y="T5"/>
                </a:cxn>
                <a:cxn ang="0">
                  <a:pos x="T6" y="T7"/>
                </a:cxn>
              </a:cxnLst>
              <a:rect l="0" t="0" r="r" b="b"/>
              <a:pathLst>
                <a:path w="3" h="5">
                  <a:moveTo>
                    <a:pt x="3" y="4"/>
                  </a:moveTo>
                  <a:lnTo>
                    <a:pt x="2" y="0"/>
                  </a:lnTo>
                  <a:lnTo>
                    <a:pt x="0" y="5"/>
                  </a:lnTo>
                  <a:lnTo>
                    <a:pt x="3"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2" name="Freeform 3022"/>
            <p:cNvSpPr>
              <a:spLocks/>
            </p:cNvSpPr>
            <p:nvPr/>
          </p:nvSpPr>
          <p:spPr bwMode="auto">
            <a:xfrm>
              <a:off x="5781676" y="2941638"/>
              <a:ext cx="1588" cy="4763"/>
            </a:xfrm>
            <a:custGeom>
              <a:avLst/>
              <a:gdLst>
                <a:gd name="T0" fmla="*/ 5 w 5"/>
                <a:gd name="T1" fmla="*/ 0 h 13"/>
                <a:gd name="T2" fmla="*/ 3 w 5"/>
                <a:gd name="T3" fmla="*/ 13 h 13"/>
                <a:gd name="T4" fmla="*/ 0 w 5"/>
                <a:gd name="T5" fmla="*/ 1 h 13"/>
                <a:gd name="T6" fmla="*/ 5 w 5"/>
                <a:gd name="T7" fmla="*/ 0 h 13"/>
              </a:gdLst>
              <a:ahLst/>
              <a:cxnLst>
                <a:cxn ang="0">
                  <a:pos x="T0" y="T1"/>
                </a:cxn>
                <a:cxn ang="0">
                  <a:pos x="T2" y="T3"/>
                </a:cxn>
                <a:cxn ang="0">
                  <a:pos x="T4" y="T5"/>
                </a:cxn>
                <a:cxn ang="0">
                  <a:pos x="T6" y="T7"/>
                </a:cxn>
              </a:cxnLst>
              <a:rect l="0" t="0" r="r" b="b"/>
              <a:pathLst>
                <a:path w="5" h="13">
                  <a:moveTo>
                    <a:pt x="5" y="0"/>
                  </a:moveTo>
                  <a:lnTo>
                    <a:pt x="3" y="13"/>
                  </a:lnTo>
                  <a:lnTo>
                    <a:pt x="0" y="1"/>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3" name="Freeform 3023"/>
            <p:cNvSpPr>
              <a:spLocks/>
            </p:cNvSpPr>
            <p:nvPr/>
          </p:nvSpPr>
          <p:spPr bwMode="auto">
            <a:xfrm>
              <a:off x="8289926" y="4162426"/>
              <a:ext cx="1588" cy="1588"/>
            </a:xfrm>
            <a:custGeom>
              <a:avLst/>
              <a:gdLst>
                <a:gd name="T0" fmla="*/ 2 w 3"/>
                <a:gd name="T1" fmla="*/ 0 h 4"/>
                <a:gd name="T2" fmla="*/ 0 w 3"/>
                <a:gd name="T3" fmla="*/ 2 h 4"/>
                <a:gd name="T4" fmla="*/ 3 w 3"/>
                <a:gd name="T5" fmla="*/ 4 h 4"/>
                <a:gd name="T6" fmla="*/ 2 w 3"/>
                <a:gd name="T7" fmla="*/ 0 h 4"/>
              </a:gdLst>
              <a:ahLst/>
              <a:cxnLst>
                <a:cxn ang="0">
                  <a:pos x="T0" y="T1"/>
                </a:cxn>
                <a:cxn ang="0">
                  <a:pos x="T2" y="T3"/>
                </a:cxn>
                <a:cxn ang="0">
                  <a:pos x="T4" y="T5"/>
                </a:cxn>
                <a:cxn ang="0">
                  <a:pos x="T6" y="T7"/>
                </a:cxn>
              </a:cxnLst>
              <a:rect l="0" t="0" r="r" b="b"/>
              <a:pathLst>
                <a:path w="3" h="4">
                  <a:moveTo>
                    <a:pt x="2" y="0"/>
                  </a:moveTo>
                  <a:lnTo>
                    <a:pt x="0" y="2"/>
                  </a:lnTo>
                  <a:lnTo>
                    <a:pt x="3" y="4"/>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4" name="Freeform 3024"/>
            <p:cNvSpPr>
              <a:spLocks/>
            </p:cNvSpPr>
            <p:nvPr/>
          </p:nvSpPr>
          <p:spPr bwMode="auto">
            <a:xfrm>
              <a:off x="8364538" y="4235451"/>
              <a:ext cx="3175" cy="1588"/>
            </a:xfrm>
            <a:custGeom>
              <a:avLst/>
              <a:gdLst>
                <a:gd name="T0" fmla="*/ 0 w 6"/>
                <a:gd name="T1" fmla="*/ 0 h 6"/>
                <a:gd name="T2" fmla="*/ 6 w 6"/>
                <a:gd name="T3" fmla="*/ 6 h 6"/>
                <a:gd name="T4" fmla="*/ 6 w 6"/>
                <a:gd name="T5" fmla="*/ 1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5" name="Freeform 3025"/>
            <p:cNvSpPr>
              <a:spLocks/>
            </p:cNvSpPr>
            <p:nvPr/>
          </p:nvSpPr>
          <p:spPr bwMode="auto">
            <a:xfrm>
              <a:off x="8351838" y="4213226"/>
              <a:ext cx="1588" cy="1588"/>
            </a:xfrm>
            <a:custGeom>
              <a:avLst/>
              <a:gdLst>
                <a:gd name="T0" fmla="*/ 0 w 5"/>
                <a:gd name="T1" fmla="*/ 0 h 4"/>
                <a:gd name="T2" fmla="*/ 0 w 5"/>
                <a:gd name="T3" fmla="*/ 4 h 4"/>
                <a:gd name="T4" fmla="*/ 5 w 5"/>
                <a:gd name="T5" fmla="*/ 4 h 4"/>
                <a:gd name="T6" fmla="*/ 0 w 5"/>
                <a:gd name="T7" fmla="*/ 0 h 4"/>
              </a:gdLst>
              <a:ahLst/>
              <a:cxnLst>
                <a:cxn ang="0">
                  <a:pos x="T0" y="T1"/>
                </a:cxn>
                <a:cxn ang="0">
                  <a:pos x="T2" y="T3"/>
                </a:cxn>
                <a:cxn ang="0">
                  <a:pos x="T4" y="T5"/>
                </a:cxn>
                <a:cxn ang="0">
                  <a:pos x="T6" y="T7"/>
                </a:cxn>
              </a:cxnLst>
              <a:rect l="0" t="0" r="r" b="b"/>
              <a:pathLst>
                <a:path w="5" h="4">
                  <a:moveTo>
                    <a:pt x="0" y="0"/>
                  </a:moveTo>
                  <a:lnTo>
                    <a:pt x="0" y="4"/>
                  </a:lnTo>
                  <a:lnTo>
                    <a:pt x="5"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6" name="Freeform 3026"/>
            <p:cNvSpPr>
              <a:spLocks/>
            </p:cNvSpPr>
            <p:nvPr/>
          </p:nvSpPr>
          <p:spPr bwMode="auto">
            <a:xfrm>
              <a:off x="8307388" y="4183063"/>
              <a:ext cx="3175" cy="3175"/>
            </a:xfrm>
            <a:custGeom>
              <a:avLst/>
              <a:gdLst>
                <a:gd name="T0" fmla="*/ 0 w 6"/>
                <a:gd name="T1" fmla="*/ 0 h 7"/>
                <a:gd name="T2" fmla="*/ 0 w 6"/>
                <a:gd name="T3" fmla="*/ 7 h 7"/>
                <a:gd name="T4" fmla="*/ 6 w 6"/>
                <a:gd name="T5" fmla="*/ 7 h 7"/>
                <a:gd name="T6" fmla="*/ 0 w 6"/>
                <a:gd name="T7" fmla="*/ 0 h 7"/>
              </a:gdLst>
              <a:ahLst/>
              <a:cxnLst>
                <a:cxn ang="0">
                  <a:pos x="T0" y="T1"/>
                </a:cxn>
                <a:cxn ang="0">
                  <a:pos x="T2" y="T3"/>
                </a:cxn>
                <a:cxn ang="0">
                  <a:pos x="T4" y="T5"/>
                </a:cxn>
                <a:cxn ang="0">
                  <a:pos x="T6" y="T7"/>
                </a:cxn>
              </a:cxnLst>
              <a:rect l="0" t="0" r="r" b="b"/>
              <a:pathLst>
                <a:path w="6" h="7">
                  <a:moveTo>
                    <a:pt x="0" y="0"/>
                  </a:moveTo>
                  <a:lnTo>
                    <a:pt x="0" y="7"/>
                  </a:lnTo>
                  <a:lnTo>
                    <a:pt x="6" y="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7" name="Freeform 3027"/>
            <p:cNvSpPr>
              <a:spLocks/>
            </p:cNvSpPr>
            <p:nvPr/>
          </p:nvSpPr>
          <p:spPr bwMode="auto">
            <a:xfrm>
              <a:off x="8285163" y="4148138"/>
              <a:ext cx="1588" cy="1588"/>
            </a:xfrm>
            <a:custGeom>
              <a:avLst/>
              <a:gdLst>
                <a:gd name="T0" fmla="*/ 4 w 4"/>
                <a:gd name="T1" fmla="*/ 5 h 5"/>
                <a:gd name="T2" fmla="*/ 4 w 4"/>
                <a:gd name="T3" fmla="*/ 0 h 5"/>
                <a:gd name="T4" fmla="*/ 0 w 4"/>
                <a:gd name="T5" fmla="*/ 2 h 5"/>
                <a:gd name="T6" fmla="*/ 4 w 4"/>
                <a:gd name="T7" fmla="*/ 5 h 5"/>
              </a:gdLst>
              <a:ahLst/>
              <a:cxnLst>
                <a:cxn ang="0">
                  <a:pos x="T0" y="T1"/>
                </a:cxn>
                <a:cxn ang="0">
                  <a:pos x="T2" y="T3"/>
                </a:cxn>
                <a:cxn ang="0">
                  <a:pos x="T4" y="T5"/>
                </a:cxn>
                <a:cxn ang="0">
                  <a:pos x="T6" y="T7"/>
                </a:cxn>
              </a:cxnLst>
              <a:rect l="0" t="0" r="r" b="b"/>
              <a:pathLst>
                <a:path w="4" h="5">
                  <a:moveTo>
                    <a:pt x="4" y="5"/>
                  </a:moveTo>
                  <a:lnTo>
                    <a:pt x="4" y="0"/>
                  </a:lnTo>
                  <a:lnTo>
                    <a:pt x="0" y="2"/>
                  </a:lnTo>
                  <a:lnTo>
                    <a:pt x="4"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8" name="Freeform 3028"/>
            <p:cNvSpPr>
              <a:spLocks/>
            </p:cNvSpPr>
            <p:nvPr/>
          </p:nvSpPr>
          <p:spPr bwMode="auto">
            <a:xfrm>
              <a:off x="8340726" y="4189413"/>
              <a:ext cx="1588" cy="1588"/>
            </a:xfrm>
            <a:custGeom>
              <a:avLst/>
              <a:gdLst>
                <a:gd name="T0" fmla="*/ 5 w 5"/>
                <a:gd name="T1" fmla="*/ 0 h 5"/>
                <a:gd name="T2" fmla="*/ 0 w 5"/>
                <a:gd name="T3" fmla="*/ 0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0"/>
                  </a:lnTo>
                  <a:lnTo>
                    <a:pt x="5" y="5"/>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09" name="Freeform 3029"/>
            <p:cNvSpPr>
              <a:spLocks/>
            </p:cNvSpPr>
            <p:nvPr/>
          </p:nvSpPr>
          <p:spPr bwMode="auto">
            <a:xfrm>
              <a:off x="723901" y="4497388"/>
              <a:ext cx="1588" cy="0"/>
            </a:xfrm>
            <a:custGeom>
              <a:avLst/>
              <a:gdLst>
                <a:gd name="T0" fmla="*/ 3 w 3"/>
                <a:gd name="T1" fmla="*/ 0 h 3"/>
                <a:gd name="T2" fmla="*/ 0 w 3"/>
                <a:gd name="T3" fmla="*/ 1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1"/>
                  </a:lnTo>
                  <a:lnTo>
                    <a:pt x="3"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0" name="Freeform 3030"/>
            <p:cNvSpPr>
              <a:spLocks/>
            </p:cNvSpPr>
            <p:nvPr/>
          </p:nvSpPr>
          <p:spPr bwMode="auto">
            <a:xfrm>
              <a:off x="725488" y="4478338"/>
              <a:ext cx="1588" cy="1588"/>
            </a:xfrm>
            <a:custGeom>
              <a:avLst/>
              <a:gdLst>
                <a:gd name="T0" fmla="*/ 3 w 3"/>
                <a:gd name="T1" fmla="*/ 3 h 3"/>
                <a:gd name="T2" fmla="*/ 1 w 3"/>
                <a:gd name="T3" fmla="*/ 0 h 3"/>
                <a:gd name="T4" fmla="*/ 0 w 3"/>
                <a:gd name="T5" fmla="*/ 2 h 3"/>
                <a:gd name="T6" fmla="*/ 3 w 3"/>
                <a:gd name="T7" fmla="*/ 3 h 3"/>
              </a:gdLst>
              <a:ahLst/>
              <a:cxnLst>
                <a:cxn ang="0">
                  <a:pos x="T0" y="T1"/>
                </a:cxn>
                <a:cxn ang="0">
                  <a:pos x="T2" y="T3"/>
                </a:cxn>
                <a:cxn ang="0">
                  <a:pos x="T4" y="T5"/>
                </a:cxn>
                <a:cxn ang="0">
                  <a:pos x="T6" y="T7"/>
                </a:cxn>
              </a:cxnLst>
              <a:rect l="0" t="0" r="r" b="b"/>
              <a:pathLst>
                <a:path w="3" h="3">
                  <a:moveTo>
                    <a:pt x="3" y="3"/>
                  </a:moveTo>
                  <a:lnTo>
                    <a:pt x="1" y="0"/>
                  </a:lnTo>
                  <a:lnTo>
                    <a:pt x="0" y="2"/>
                  </a:lnTo>
                  <a:lnTo>
                    <a:pt x="3"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1" name="Freeform 3031"/>
            <p:cNvSpPr>
              <a:spLocks/>
            </p:cNvSpPr>
            <p:nvPr/>
          </p:nvSpPr>
          <p:spPr bwMode="auto">
            <a:xfrm>
              <a:off x="709613" y="4497388"/>
              <a:ext cx="1588" cy="1588"/>
            </a:xfrm>
            <a:custGeom>
              <a:avLst/>
              <a:gdLst>
                <a:gd name="T0" fmla="*/ 5 w 5"/>
                <a:gd name="T1" fmla="*/ 0 h 2"/>
                <a:gd name="T2" fmla="*/ 0 w 5"/>
                <a:gd name="T3" fmla="*/ 0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lnTo>
                    <a:pt x="0" y="0"/>
                  </a:lnTo>
                  <a:lnTo>
                    <a:pt x="3" y="2"/>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2" name="Freeform 3032"/>
            <p:cNvSpPr>
              <a:spLocks/>
            </p:cNvSpPr>
            <p:nvPr/>
          </p:nvSpPr>
          <p:spPr bwMode="auto">
            <a:xfrm>
              <a:off x="722313" y="4491038"/>
              <a:ext cx="1588" cy="1588"/>
            </a:xfrm>
            <a:custGeom>
              <a:avLst/>
              <a:gdLst>
                <a:gd name="T0" fmla="*/ 3 w 3"/>
                <a:gd name="T1" fmla="*/ 0 h 3"/>
                <a:gd name="T2" fmla="*/ 0 w 3"/>
                <a:gd name="T3" fmla="*/ 0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3"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3" name="Freeform 3033"/>
            <p:cNvSpPr>
              <a:spLocks/>
            </p:cNvSpPr>
            <p:nvPr/>
          </p:nvSpPr>
          <p:spPr bwMode="auto">
            <a:xfrm>
              <a:off x="728663" y="4476751"/>
              <a:ext cx="6350" cy="7938"/>
            </a:xfrm>
            <a:custGeom>
              <a:avLst/>
              <a:gdLst>
                <a:gd name="T0" fmla="*/ 13 w 16"/>
                <a:gd name="T1" fmla="*/ 0 h 20"/>
                <a:gd name="T2" fmla="*/ 13 w 16"/>
                <a:gd name="T3" fmla="*/ 4 h 20"/>
                <a:gd name="T4" fmla="*/ 10 w 16"/>
                <a:gd name="T5" fmla="*/ 6 h 20"/>
                <a:gd name="T6" fmla="*/ 9 w 16"/>
                <a:gd name="T7" fmla="*/ 11 h 20"/>
                <a:gd name="T8" fmla="*/ 6 w 16"/>
                <a:gd name="T9" fmla="*/ 14 h 20"/>
                <a:gd name="T10" fmla="*/ 6 w 16"/>
                <a:gd name="T11" fmla="*/ 15 h 20"/>
                <a:gd name="T12" fmla="*/ 0 w 16"/>
                <a:gd name="T13" fmla="*/ 20 h 20"/>
                <a:gd name="T14" fmla="*/ 2 w 16"/>
                <a:gd name="T15" fmla="*/ 20 h 20"/>
                <a:gd name="T16" fmla="*/ 8 w 16"/>
                <a:gd name="T17" fmla="*/ 16 h 20"/>
                <a:gd name="T18" fmla="*/ 11 w 16"/>
                <a:gd name="T19" fmla="*/ 11 h 20"/>
                <a:gd name="T20" fmla="*/ 13 w 16"/>
                <a:gd name="T21" fmla="*/ 5 h 20"/>
                <a:gd name="T22" fmla="*/ 16 w 16"/>
                <a:gd name="T23" fmla="*/ 0 h 20"/>
                <a:gd name="T24" fmla="*/ 13 w 16"/>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0">
                  <a:moveTo>
                    <a:pt x="13" y="0"/>
                  </a:moveTo>
                  <a:lnTo>
                    <a:pt x="13" y="4"/>
                  </a:lnTo>
                  <a:lnTo>
                    <a:pt x="10" y="6"/>
                  </a:lnTo>
                  <a:lnTo>
                    <a:pt x="9" y="11"/>
                  </a:lnTo>
                  <a:lnTo>
                    <a:pt x="6" y="14"/>
                  </a:lnTo>
                  <a:lnTo>
                    <a:pt x="6" y="15"/>
                  </a:lnTo>
                  <a:lnTo>
                    <a:pt x="0" y="20"/>
                  </a:lnTo>
                  <a:lnTo>
                    <a:pt x="2" y="20"/>
                  </a:lnTo>
                  <a:lnTo>
                    <a:pt x="8" y="16"/>
                  </a:lnTo>
                  <a:lnTo>
                    <a:pt x="11" y="11"/>
                  </a:lnTo>
                  <a:lnTo>
                    <a:pt x="13" y="5"/>
                  </a:lnTo>
                  <a:lnTo>
                    <a:pt x="16" y="0"/>
                  </a:lnTo>
                  <a:lnTo>
                    <a:pt x="1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4" name="Freeform 3034"/>
            <p:cNvSpPr>
              <a:spLocks/>
            </p:cNvSpPr>
            <p:nvPr/>
          </p:nvSpPr>
          <p:spPr bwMode="auto">
            <a:xfrm>
              <a:off x="715963" y="4478338"/>
              <a:ext cx="3175" cy="1588"/>
            </a:xfrm>
            <a:custGeom>
              <a:avLst/>
              <a:gdLst>
                <a:gd name="T0" fmla="*/ 4 w 9"/>
                <a:gd name="T1" fmla="*/ 0 h 5"/>
                <a:gd name="T2" fmla="*/ 2 w 9"/>
                <a:gd name="T3" fmla="*/ 0 h 5"/>
                <a:gd name="T4" fmla="*/ 0 w 9"/>
                <a:gd name="T5" fmla="*/ 2 h 5"/>
                <a:gd name="T6" fmla="*/ 4 w 9"/>
                <a:gd name="T7" fmla="*/ 5 h 5"/>
                <a:gd name="T8" fmla="*/ 9 w 9"/>
                <a:gd name="T9" fmla="*/ 4 h 5"/>
                <a:gd name="T10" fmla="*/ 4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4" y="0"/>
                  </a:moveTo>
                  <a:lnTo>
                    <a:pt x="2" y="0"/>
                  </a:lnTo>
                  <a:lnTo>
                    <a:pt x="0" y="2"/>
                  </a:lnTo>
                  <a:lnTo>
                    <a:pt x="4" y="5"/>
                  </a:lnTo>
                  <a:lnTo>
                    <a:pt x="9" y="4"/>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5" name="Freeform 3035"/>
            <p:cNvSpPr>
              <a:spLocks/>
            </p:cNvSpPr>
            <p:nvPr/>
          </p:nvSpPr>
          <p:spPr bwMode="auto">
            <a:xfrm>
              <a:off x="731838" y="4437063"/>
              <a:ext cx="1588" cy="1588"/>
            </a:xfrm>
            <a:custGeom>
              <a:avLst/>
              <a:gdLst>
                <a:gd name="T0" fmla="*/ 3 w 4"/>
                <a:gd name="T1" fmla="*/ 0 h 4"/>
                <a:gd name="T2" fmla="*/ 0 w 4"/>
                <a:gd name="T3" fmla="*/ 3 h 4"/>
                <a:gd name="T4" fmla="*/ 4 w 4"/>
                <a:gd name="T5" fmla="*/ 4 h 4"/>
                <a:gd name="T6" fmla="*/ 3 w 4"/>
                <a:gd name="T7" fmla="*/ 0 h 4"/>
              </a:gdLst>
              <a:ahLst/>
              <a:cxnLst>
                <a:cxn ang="0">
                  <a:pos x="T0" y="T1"/>
                </a:cxn>
                <a:cxn ang="0">
                  <a:pos x="T2" y="T3"/>
                </a:cxn>
                <a:cxn ang="0">
                  <a:pos x="T4" y="T5"/>
                </a:cxn>
                <a:cxn ang="0">
                  <a:pos x="T6" y="T7"/>
                </a:cxn>
              </a:cxnLst>
              <a:rect l="0" t="0" r="r" b="b"/>
              <a:pathLst>
                <a:path w="4" h="4">
                  <a:moveTo>
                    <a:pt x="3" y="0"/>
                  </a:moveTo>
                  <a:lnTo>
                    <a:pt x="0" y="3"/>
                  </a:lnTo>
                  <a:lnTo>
                    <a:pt x="4" y="4"/>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6" name="Freeform 3036"/>
            <p:cNvSpPr>
              <a:spLocks/>
            </p:cNvSpPr>
            <p:nvPr/>
          </p:nvSpPr>
          <p:spPr bwMode="auto">
            <a:xfrm>
              <a:off x="703263" y="4379913"/>
              <a:ext cx="1588" cy="1588"/>
            </a:xfrm>
            <a:custGeom>
              <a:avLst/>
              <a:gdLst>
                <a:gd name="T0" fmla="*/ 0 w 5"/>
                <a:gd name="T1" fmla="*/ 1 h 6"/>
                <a:gd name="T2" fmla="*/ 0 w 5"/>
                <a:gd name="T3" fmla="*/ 4 h 6"/>
                <a:gd name="T4" fmla="*/ 4 w 5"/>
                <a:gd name="T5" fmla="*/ 6 h 6"/>
                <a:gd name="T6" fmla="*/ 5 w 5"/>
                <a:gd name="T7" fmla="*/ 1 h 6"/>
                <a:gd name="T8" fmla="*/ 5 w 5"/>
                <a:gd name="T9" fmla="*/ 0 h 6"/>
                <a:gd name="T10" fmla="*/ 0 w 5"/>
                <a:gd name="T11" fmla="*/ 0 h 6"/>
                <a:gd name="T12" fmla="*/ 0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0" y="1"/>
                  </a:moveTo>
                  <a:lnTo>
                    <a:pt x="0" y="4"/>
                  </a:lnTo>
                  <a:lnTo>
                    <a:pt x="4" y="6"/>
                  </a:lnTo>
                  <a:lnTo>
                    <a:pt x="5" y="1"/>
                  </a:lnTo>
                  <a:lnTo>
                    <a:pt x="5" y="0"/>
                  </a:lnTo>
                  <a:lnTo>
                    <a:pt x="0" y="0"/>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7" name="Freeform 3037"/>
            <p:cNvSpPr>
              <a:spLocks/>
            </p:cNvSpPr>
            <p:nvPr/>
          </p:nvSpPr>
          <p:spPr bwMode="auto">
            <a:xfrm>
              <a:off x="746126" y="4386263"/>
              <a:ext cx="0" cy="1588"/>
            </a:xfrm>
            <a:custGeom>
              <a:avLst/>
              <a:gdLst>
                <a:gd name="T0" fmla="*/ 2 w 2"/>
                <a:gd name="T1" fmla="*/ 0 h 3"/>
                <a:gd name="T2" fmla="*/ 0 w 2"/>
                <a:gd name="T3" fmla="*/ 1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1"/>
                  </a:lnTo>
                  <a:lnTo>
                    <a:pt x="2" y="3"/>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8" name="Freeform 3038"/>
            <p:cNvSpPr>
              <a:spLocks/>
            </p:cNvSpPr>
            <p:nvPr/>
          </p:nvSpPr>
          <p:spPr bwMode="auto">
            <a:xfrm>
              <a:off x="744538" y="4389438"/>
              <a:ext cx="1588" cy="1588"/>
            </a:xfrm>
            <a:custGeom>
              <a:avLst/>
              <a:gdLst>
                <a:gd name="T0" fmla="*/ 3 w 3"/>
                <a:gd name="T1" fmla="*/ 0 h 3"/>
                <a:gd name="T2" fmla="*/ 0 w 3"/>
                <a:gd name="T3" fmla="*/ 1 h 3"/>
                <a:gd name="T4" fmla="*/ 2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1"/>
                  </a:lnTo>
                  <a:lnTo>
                    <a:pt x="2"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19" name="Freeform 3039"/>
            <p:cNvSpPr>
              <a:spLocks/>
            </p:cNvSpPr>
            <p:nvPr/>
          </p:nvSpPr>
          <p:spPr bwMode="auto">
            <a:xfrm>
              <a:off x="725488" y="4456113"/>
              <a:ext cx="1588" cy="1588"/>
            </a:xfrm>
            <a:custGeom>
              <a:avLst/>
              <a:gdLst>
                <a:gd name="T0" fmla="*/ 3 w 3"/>
                <a:gd name="T1" fmla="*/ 0 h 3"/>
                <a:gd name="T2" fmla="*/ 0 w 3"/>
                <a:gd name="T3" fmla="*/ 0 h 3"/>
                <a:gd name="T4" fmla="*/ 2 w 3"/>
                <a:gd name="T5" fmla="*/ 2 h 3"/>
                <a:gd name="T6" fmla="*/ 3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lnTo>
                    <a:pt x="0" y="0"/>
                  </a:lnTo>
                  <a:lnTo>
                    <a:pt x="2" y="2"/>
                  </a:lnTo>
                  <a:lnTo>
                    <a:pt x="3"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0" name="Freeform 3040"/>
            <p:cNvSpPr>
              <a:spLocks/>
            </p:cNvSpPr>
            <p:nvPr/>
          </p:nvSpPr>
          <p:spPr bwMode="auto">
            <a:xfrm>
              <a:off x="736601" y="4451351"/>
              <a:ext cx="6350" cy="3175"/>
            </a:xfrm>
            <a:custGeom>
              <a:avLst/>
              <a:gdLst>
                <a:gd name="T0" fmla="*/ 13 w 14"/>
                <a:gd name="T1" fmla="*/ 0 h 10"/>
                <a:gd name="T2" fmla="*/ 8 w 14"/>
                <a:gd name="T3" fmla="*/ 0 h 10"/>
                <a:gd name="T4" fmla="*/ 3 w 14"/>
                <a:gd name="T5" fmla="*/ 3 h 10"/>
                <a:gd name="T6" fmla="*/ 0 w 14"/>
                <a:gd name="T7" fmla="*/ 7 h 10"/>
                <a:gd name="T8" fmla="*/ 7 w 14"/>
                <a:gd name="T9" fmla="*/ 10 h 10"/>
                <a:gd name="T10" fmla="*/ 11 w 14"/>
                <a:gd name="T11" fmla="*/ 9 h 10"/>
                <a:gd name="T12" fmla="*/ 14 w 14"/>
                <a:gd name="T13" fmla="*/ 4 h 10"/>
                <a:gd name="T14" fmla="*/ 13 w 1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
                  <a:moveTo>
                    <a:pt x="13" y="0"/>
                  </a:moveTo>
                  <a:lnTo>
                    <a:pt x="8" y="0"/>
                  </a:lnTo>
                  <a:lnTo>
                    <a:pt x="3" y="3"/>
                  </a:lnTo>
                  <a:lnTo>
                    <a:pt x="0" y="7"/>
                  </a:lnTo>
                  <a:lnTo>
                    <a:pt x="7" y="10"/>
                  </a:lnTo>
                  <a:lnTo>
                    <a:pt x="11" y="9"/>
                  </a:lnTo>
                  <a:lnTo>
                    <a:pt x="14" y="4"/>
                  </a:lnTo>
                  <a:lnTo>
                    <a:pt x="1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1" name="Freeform 3041"/>
            <p:cNvSpPr>
              <a:spLocks/>
            </p:cNvSpPr>
            <p:nvPr/>
          </p:nvSpPr>
          <p:spPr bwMode="auto">
            <a:xfrm>
              <a:off x="720726" y="4516438"/>
              <a:ext cx="0" cy="3175"/>
            </a:xfrm>
            <a:custGeom>
              <a:avLst/>
              <a:gdLst>
                <a:gd name="T0" fmla="*/ 0 w 1"/>
                <a:gd name="T1" fmla="*/ 0 h 11"/>
                <a:gd name="T2" fmla="*/ 1 w 1"/>
                <a:gd name="T3" fmla="*/ 11 h 11"/>
                <a:gd name="T4" fmla="*/ 0 w 1"/>
                <a:gd name="T5" fmla="*/ 0 h 11"/>
              </a:gdLst>
              <a:ahLst/>
              <a:cxnLst>
                <a:cxn ang="0">
                  <a:pos x="T0" y="T1"/>
                </a:cxn>
                <a:cxn ang="0">
                  <a:pos x="T2" y="T3"/>
                </a:cxn>
                <a:cxn ang="0">
                  <a:pos x="T4" y="T5"/>
                </a:cxn>
              </a:cxnLst>
              <a:rect l="0" t="0" r="r" b="b"/>
              <a:pathLst>
                <a:path w="1" h="11">
                  <a:moveTo>
                    <a:pt x="0" y="0"/>
                  </a:moveTo>
                  <a:lnTo>
                    <a:pt x="1"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2" name="Freeform 3042"/>
            <p:cNvSpPr>
              <a:spLocks/>
            </p:cNvSpPr>
            <p:nvPr/>
          </p:nvSpPr>
          <p:spPr bwMode="auto">
            <a:xfrm>
              <a:off x="711201" y="4513263"/>
              <a:ext cx="4763" cy="3175"/>
            </a:xfrm>
            <a:custGeom>
              <a:avLst/>
              <a:gdLst>
                <a:gd name="T0" fmla="*/ 10 w 11"/>
                <a:gd name="T1" fmla="*/ 7 h 7"/>
                <a:gd name="T2" fmla="*/ 0 w 11"/>
                <a:gd name="T3" fmla="*/ 0 h 7"/>
                <a:gd name="T4" fmla="*/ 11 w 11"/>
                <a:gd name="T5" fmla="*/ 1 h 7"/>
                <a:gd name="T6" fmla="*/ 10 w 11"/>
                <a:gd name="T7" fmla="*/ 7 h 7"/>
              </a:gdLst>
              <a:ahLst/>
              <a:cxnLst>
                <a:cxn ang="0">
                  <a:pos x="T0" y="T1"/>
                </a:cxn>
                <a:cxn ang="0">
                  <a:pos x="T2" y="T3"/>
                </a:cxn>
                <a:cxn ang="0">
                  <a:pos x="T4" y="T5"/>
                </a:cxn>
                <a:cxn ang="0">
                  <a:pos x="T6" y="T7"/>
                </a:cxn>
              </a:cxnLst>
              <a:rect l="0" t="0" r="r" b="b"/>
              <a:pathLst>
                <a:path w="11" h="7">
                  <a:moveTo>
                    <a:pt x="10" y="7"/>
                  </a:moveTo>
                  <a:lnTo>
                    <a:pt x="0" y="0"/>
                  </a:lnTo>
                  <a:lnTo>
                    <a:pt x="11" y="1"/>
                  </a:lnTo>
                  <a:lnTo>
                    <a:pt x="10"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3" name="Freeform 3043"/>
            <p:cNvSpPr>
              <a:spLocks/>
            </p:cNvSpPr>
            <p:nvPr/>
          </p:nvSpPr>
          <p:spPr bwMode="auto">
            <a:xfrm>
              <a:off x="5632451" y="3068638"/>
              <a:ext cx="1588" cy="9525"/>
            </a:xfrm>
            <a:custGeom>
              <a:avLst/>
              <a:gdLst>
                <a:gd name="T0" fmla="*/ 3 w 3"/>
                <a:gd name="T1" fmla="*/ 0 h 28"/>
                <a:gd name="T2" fmla="*/ 2 w 3"/>
                <a:gd name="T3" fmla="*/ 16 h 28"/>
                <a:gd name="T4" fmla="*/ 3 w 3"/>
                <a:gd name="T5" fmla="*/ 28 h 28"/>
                <a:gd name="T6" fmla="*/ 0 w 3"/>
                <a:gd name="T7" fmla="*/ 17 h 28"/>
                <a:gd name="T8" fmla="*/ 0 w 3"/>
                <a:gd name="T9" fmla="*/ 5 h 28"/>
                <a:gd name="T10" fmla="*/ 3 w 3"/>
                <a:gd name="T11" fmla="*/ 0 h 28"/>
              </a:gdLst>
              <a:ahLst/>
              <a:cxnLst>
                <a:cxn ang="0">
                  <a:pos x="T0" y="T1"/>
                </a:cxn>
                <a:cxn ang="0">
                  <a:pos x="T2" y="T3"/>
                </a:cxn>
                <a:cxn ang="0">
                  <a:pos x="T4" y="T5"/>
                </a:cxn>
                <a:cxn ang="0">
                  <a:pos x="T6" y="T7"/>
                </a:cxn>
                <a:cxn ang="0">
                  <a:pos x="T8" y="T9"/>
                </a:cxn>
                <a:cxn ang="0">
                  <a:pos x="T10" y="T11"/>
                </a:cxn>
              </a:cxnLst>
              <a:rect l="0" t="0" r="r" b="b"/>
              <a:pathLst>
                <a:path w="3" h="28">
                  <a:moveTo>
                    <a:pt x="3" y="0"/>
                  </a:moveTo>
                  <a:lnTo>
                    <a:pt x="2" y="16"/>
                  </a:lnTo>
                  <a:lnTo>
                    <a:pt x="3" y="28"/>
                  </a:lnTo>
                  <a:lnTo>
                    <a:pt x="0" y="17"/>
                  </a:lnTo>
                  <a:lnTo>
                    <a:pt x="0" y="5"/>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4" name="Freeform 3044"/>
            <p:cNvSpPr>
              <a:spLocks/>
            </p:cNvSpPr>
            <p:nvPr/>
          </p:nvSpPr>
          <p:spPr bwMode="auto">
            <a:xfrm>
              <a:off x="5630863" y="3048001"/>
              <a:ext cx="3175" cy="3175"/>
            </a:xfrm>
            <a:custGeom>
              <a:avLst/>
              <a:gdLst>
                <a:gd name="T0" fmla="*/ 8 w 8"/>
                <a:gd name="T1" fmla="*/ 9 h 9"/>
                <a:gd name="T2" fmla="*/ 0 w 8"/>
                <a:gd name="T3" fmla="*/ 0 h 9"/>
                <a:gd name="T4" fmla="*/ 8 w 8"/>
                <a:gd name="T5" fmla="*/ 8 h 9"/>
                <a:gd name="T6" fmla="*/ 8 w 8"/>
                <a:gd name="T7" fmla="*/ 9 h 9"/>
              </a:gdLst>
              <a:ahLst/>
              <a:cxnLst>
                <a:cxn ang="0">
                  <a:pos x="T0" y="T1"/>
                </a:cxn>
                <a:cxn ang="0">
                  <a:pos x="T2" y="T3"/>
                </a:cxn>
                <a:cxn ang="0">
                  <a:pos x="T4" y="T5"/>
                </a:cxn>
                <a:cxn ang="0">
                  <a:pos x="T6" y="T7"/>
                </a:cxn>
              </a:cxnLst>
              <a:rect l="0" t="0" r="r" b="b"/>
              <a:pathLst>
                <a:path w="8" h="9">
                  <a:moveTo>
                    <a:pt x="8" y="9"/>
                  </a:moveTo>
                  <a:lnTo>
                    <a:pt x="0" y="0"/>
                  </a:lnTo>
                  <a:lnTo>
                    <a:pt x="8" y="8"/>
                  </a:lnTo>
                  <a:lnTo>
                    <a:pt x="8"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5" name="Freeform 3045"/>
            <p:cNvSpPr>
              <a:spLocks/>
            </p:cNvSpPr>
            <p:nvPr/>
          </p:nvSpPr>
          <p:spPr bwMode="auto">
            <a:xfrm>
              <a:off x="7183438" y="4211638"/>
              <a:ext cx="50800" cy="25400"/>
            </a:xfrm>
            <a:custGeom>
              <a:avLst/>
              <a:gdLst>
                <a:gd name="T0" fmla="*/ 49 w 140"/>
                <a:gd name="T1" fmla="*/ 52 h 73"/>
                <a:gd name="T2" fmla="*/ 60 w 140"/>
                <a:gd name="T3" fmla="*/ 50 h 73"/>
                <a:gd name="T4" fmla="*/ 66 w 140"/>
                <a:gd name="T5" fmla="*/ 45 h 73"/>
                <a:gd name="T6" fmla="*/ 70 w 140"/>
                <a:gd name="T7" fmla="*/ 42 h 73"/>
                <a:gd name="T8" fmla="*/ 81 w 140"/>
                <a:gd name="T9" fmla="*/ 40 h 73"/>
                <a:gd name="T10" fmla="*/ 92 w 140"/>
                <a:gd name="T11" fmla="*/ 35 h 73"/>
                <a:gd name="T12" fmla="*/ 102 w 140"/>
                <a:gd name="T13" fmla="*/ 26 h 73"/>
                <a:gd name="T14" fmla="*/ 113 w 140"/>
                <a:gd name="T15" fmla="*/ 26 h 73"/>
                <a:gd name="T16" fmla="*/ 123 w 140"/>
                <a:gd name="T17" fmla="*/ 21 h 73"/>
                <a:gd name="T18" fmla="*/ 133 w 140"/>
                <a:gd name="T19" fmla="*/ 11 h 73"/>
                <a:gd name="T20" fmla="*/ 140 w 140"/>
                <a:gd name="T21" fmla="*/ 3 h 73"/>
                <a:gd name="T22" fmla="*/ 129 w 140"/>
                <a:gd name="T23" fmla="*/ 1 h 73"/>
                <a:gd name="T24" fmla="*/ 117 w 140"/>
                <a:gd name="T25" fmla="*/ 0 h 73"/>
                <a:gd name="T26" fmla="*/ 106 w 140"/>
                <a:gd name="T27" fmla="*/ 3 h 73"/>
                <a:gd name="T28" fmla="*/ 94 w 140"/>
                <a:gd name="T29" fmla="*/ 7 h 73"/>
                <a:gd name="T30" fmla="*/ 83 w 140"/>
                <a:gd name="T31" fmla="*/ 6 h 73"/>
                <a:gd name="T32" fmla="*/ 72 w 140"/>
                <a:gd name="T33" fmla="*/ 9 h 73"/>
                <a:gd name="T34" fmla="*/ 61 w 140"/>
                <a:gd name="T35" fmla="*/ 8 h 73"/>
                <a:gd name="T36" fmla="*/ 49 w 140"/>
                <a:gd name="T37" fmla="*/ 10 h 73"/>
                <a:gd name="T38" fmla="*/ 39 w 140"/>
                <a:gd name="T39" fmla="*/ 12 h 73"/>
                <a:gd name="T40" fmla="*/ 27 w 140"/>
                <a:gd name="T41" fmla="*/ 13 h 73"/>
                <a:gd name="T42" fmla="*/ 16 w 140"/>
                <a:gd name="T43" fmla="*/ 16 h 73"/>
                <a:gd name="T44" fmla="*/ 8 w 140"/>
                <a:gd name="T45" fmla="*/ 24 h 73"/>
                <a:gd name="T46" fmla="*/ 18 w 140"/>
                <a:gd name="T47" fmla="*/ 30 h 73"/>
                <a:gd name="T48" fmla="*/ 8 w 140"/>
                <a:gd name="T49" fmla="*/ 29 h 73"/>
                <a:gd name="T50" fmla="*/ 0 w 140"/>
                <a:gd name="T51" fmla="*/ 38 h 73"/>
                <a:gd name="T52" fmla="*/ 10 w 140"/>
                <a:gd name="T53" fmla="*/ 41 h 73"/>
                <a:gd name="T54" fmla="*/ 13 w 140"/>
                <a:gd name="T55" fmla="*/ 52 h 73"/>
                <a:gd name="T56" fmla="*/ 1 w 140"/>
                <a:gd name="T57" fmla="*/ 55 h 73"/>
                <a:gd name="T58" fmla="*/ 6 w 140"/>
                <a:gd name="T59" fmla="*/ 66 h 73"/>
                <a:gd name="T60" fmla="*/ 6 w 140"/>
                <a:gd name="T61" fmla="*/ 73 h 73"/>
                <a:gd name="T62" fmla="*/ 15 w 140"/>
                <a:gd name="T63" fmla="*/ 68 h 73"/>
                <a:gd name="T64" fmla="*/ 26 w 140"/>
                <a:gd name="T65" fmla="*/ 59 h 73"/>
                <a:gd name="T66" fmla="*/ 37 w 140"/>
                <a:gd name="T67" fmla="*/ 54 h 73"/>
                <a:gd name="T68" fmla="*/ 49 w 140"/>
                <a:gd name="T69" fmla="*/ 5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 h="73">
                  <a:moveTo>
                    <a:pt x="49" y="52"/>
                  </a:moveTo>
                  <a:lnTo>
                    <a:pt x="60" y="50"/>
                  </a:lnTo>
                  <a:lnTo>
                    <a:pt x="66" y="45"/>
                  </a:lnTo>
                  <a:lnTo>
                    <a:pt x="70" y="42"/>
                  </a:lnTo>
                  <a:lnTo>
                    <a:pt x="81" y="40"/>
                  </a:lnTo>
                  <a:lnTo>
                    <a:pt x="92" y="35"/>
                  </a:lnTo>
                  <a:lnTo>
                    <a:pt x="102" y="26"/>
                  </a:lnTo>
                  <a:lnTo>
                    <a:pt x="113" y="26"/>
                  </a:lnTo>
                  <a:lnTo>
                    <a:pt x="123" y="21"/>
                  </a:lnTo>
                  <a:lnTo>
                    <a:pt x="133" y="11"/>
                  </a:lnTo>
                  <a:lnTo>
                    <a:pt x="140" y="3"/>
                  </a:lnTo>
                  <a:lnTo>
                    <a:pt x="129" y="1"/>
                  </a:lnTo>
                  <a:lnTo>
                    <a:pt x="117" y="0"/>
                  </a:lnTo>
                  <a:lnTo>
                    <a:pt x="106" y="3"/>
                  </a:lnTo>
                  <a:lnTo>
                    <a:pt x="94" y="7"/>
                  </a:lnTo>
                  <a:lnTo>
                    <a:pt x="83" y="6"/>
                  </a:lnTo>
                  <a:lnTo>
                    <a:pt x="72" y="9"/>
                  </a:lnTo>
                  <a:lnTo>
                    <a:pt x="61" y="8"/>
                  </a:lnTo>
                  <a:lnTo>
                    <a:pt x="49" y="10"/>
                  </a:lnTo>
                  <a:lnTo>
                    <a:pt x="39" y="12"/>
                  </a:lnTo>
                  <a:lnTo>
                    <a:pt x="27" y="13"/>
                  </a:lnTo>
                  <a:lnTo>
                    <a:pt x="16" y="16"/>
                  </a:lnTo>
                  <a:lnTo>
                    <a:pt x="8" y="24"/>
                  </a:lnTo>
                  <a:lnTo>
                    <a:pt x="18" y="30"/>
                  </a:lnTo>
                  <a:lnTo>
                    <a:pt x="8" y="29"/>
                  </a:lnTo>
                  <a:lnTo>
                    <a:pt x="0" y="38"/>
                  </a:lnTo>
                  <a:lnTo>
                    <a:pt x="10" y="41"/>
                  </a:lnTo>
                  <a:lnTo>
                    <a:pt x="13" y="52"/>
                  </a:lnTo>
                  <a:lnTo>
                    <a:pt x="1" y="55"/>
                  </a:lnTo>
                  <a:lnTo>
                    <a:pt x="6" y="66"/>
                  </a:lnTo>
                  <a:lnTo>
                    <a:pt x="6" y="73"/>
                  </a:lnTo>
                  <a:lnTo>
                    <a:pt x="15" y="68"/>
                  </a:lnTo>
                  <a:lnTo>
                    <a:pt x="26" y="59"/>
                  </a:lnTo>
                  <a:lnTo>
                    <a:pt x="37" y="54"/>
                  </a:lnTo>
                  <a:lnTo>
                    <a:pt x="49" y="5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6" name="Freeform 3046"/>
            <p:cNvSpPr>
              <a:spLocks/>
            </p:cNvSpPr>
            <p:nvPr/>
          </p:nvSpPr>
          <p:spPr bwMode="auto">
            <a:xfrm>
              <a:off x="750888" y="4222751"/>
              <a:ext cx="3175" cy="6350"/>
            </a:xfrm>
            <a:custGeom>
              <a:avLst/>
              <a:gdLst>
                <a:gd name="T0" fmla="*/ 1 w 11"/>
                <a:gd name="T1" fmla="*/ 0 h 16"/>
                <a:gd name="T2" fmla="*/ 11 w 11"/>
                <a:gd name="T3" fmla="*/ 1 h 16"/>
                <a:gd name="T4" fmla="*/ 0 w 11"/>
                <a:gd name="T5" fmla="*/ 16 h 16"/>
                <a:gd name="T6" fmla="*/ 1 w 11"/>
                <a:gd name="T7" fmla="*/ 0 h 16"/>
              </a:gdLst>
              <a:ahLst/>
              <a:cxnLst>
                <a:cxn ang="0">
                  <a:pos x="T0" y="T1"/>
                </a:cxn>
                <a:cxn ang="0">
                  <a:pos x="T2" y="T3"/>
                </a:cxn>
                <a:cxn ang="0">
                  <a:pos x="T4" y="T5"/>
                </a:cxn>
                <a:cxn ang="0">
                  <a:pos x="T6" y="T7"/>
                </a:cxn>
              </a:cxnLst>
              <a:rect l="0" t="0" r="r" b="b"/>
              <a:pathLst>
                <a:path w="11" h="16">
                  <a:moveTo>
                    <a:pt x="1" y="0"/>
                  </a:moveTo>
                  <a:lnTo>
                    <a:pt x="11" y="1"/>
                  </a:lnTo>
                  <a:lnTo>
                    <a:pt x="0" y="16"/>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7" name="Freeform 3047"/>
            <p:cNvSpPr>
              <a:spLocks/>
            </p:cNvSpPr>
            <p:nvPr/>
          </p:nvSpPr>
          <p:spPr bwMode="auto">
            <a:xfrm>
              <a:off x="765176" y="4229101"/>
              <a:ext cx="3175" cy="4763"/>
            </a:xfrm>
            <a:custGeom>
              <a:avLst/>
              <a:gdLst>
                <a:gd name="T0" fmla="*/ 4 w 10"/>
                <a:gd name="T1" fmla="*/ 0 h 13"/>
                <a:gd name="T2" fmla="*/ 10 w 10"/>
                <a:gd name="T3" fmla="*/ 13 h 13"/>
                <a:gd name="T4" fmla="*/ 0 w 10"/>
                <a:gd name="T5" fmla="*/ 13 h 13"/>
                <a:gd name="T6" fmla="*/ 4 w 10"/>
                <a:gd name="T7" fmla="*/ 0 h 13"/>
              </a:gdLst>
              <a:ahLst/>
              <a:cxnLst>
                <a:cxn ang="0">
                  <a:pos x="T0" y="T1"/>
                </a:cxn>
                <a:cxn ang="0">
                  <a:pos x="T2" y="T3"/>
                </a:cxn>
                <a:cxn ang="0">
                  <a:pos x="T4" y="T5"/>
                </a:cxn>
                <a:cxn ang="0">
                  <a:pos x="T6" y="T7"/>
                </a:cxn>
              </a:cxnLst>
              <a:rect l="0" t="0" r="r" b="b"/>
              <a:pathLst>
                <a:path w="10" h="13">
                  <a:moveTo>
                    <a:pt x="4" y="0"/>
                  </a:moveTo>
                  <a:lnTo>
                    <a:pt x="10" y="13"/>
                  </a:lnTo>
                  <a:lnTo>
                    <a:pt x="0" y="13"/>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8" name="Freeform 3048"/>
            <p:cNvSpPr>
              <a:spLocks/>
            </p:cNvSpPr>
            <p:nvPr/>
          </p:nvSpPr>
          <p:spPr bwMode="auto">
            <a:xfrm>
              <a:off x="779463" y="4237038"/>
              <a:ext cx="4763" cy="4763"/>
            </a:xfrm>
            <a:custGeom>
              <a:avLst/>
              <a:gdLst>
                <a:gd name="T0" fmla="*/ 14 w 14"/>
                <a:gd name="T1" fmla="*/ 6 h 15"/>
                <a:gd name="T2" fmla="*/ 7 w 14"/>
                <a:gd name="T3" fmla="*/ 15 h 15"/>
                <a:gd name="T4" fmla="*/ 0 w 14"/>
                <a:gd name="T5" fmla="*/ 10 h 15"/>
                <a:gd name="T6" fmla="*/ 4 w 14"/>
                <a:gd name="T7" fmla="*/ 0 h 15"/>
                <a:gd name="T8" fmla="*/ 14 w 14"/>
                <a:gd name="T9" fmla="*/ 6 h 15"/>
              </a:gdLst>
              <a:ahLst/>
              <a:cxnLst>
                <a:cxn ang="0">
                  <a:pos x="T0" y="T1"/>
                </a:cxn>
                <a:cxn ang="0">
                  <a:pos x="T2" y="T3"/>
                </a:cxn>
                <a:cxn ang="0">
                  <a:pos x="T4" y="T5"/>
                </a:cxn>
                <a:cxn ang="0">
                  <a:pos x="T6" y="T7"/>
                </a:cxn>
                <a:cxn ang="0">
                  <a:pos x="T8" y="T9"/>
                </a:cxn>
              </a:cxnLst>
              <a:rect l="0" t="0" r="r" b="b"/>
              <a:pathLst>
                <a:path w="14" h="15">
                  <a:moveTo>
                    <a:pt x="14" y="6"/>
                  </a:moveTo>
                  <a:lnTo>
                    <a:pt x="7" y="15"/>
                  </a:lnTo>
                  <a:lnTo>
                    <a:pt x="0" y="10"/>
                  </a:lnTo>
                  <a:lnTo>
                    <a:pt x="4" y="0"/>
                  </a:lnTo>
                  <a:lnTo>
                    <a:pt x="14"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29" name="Freeform 3049"/>
            <p:cNvSpPr>
              <a:spLocks/>
            </p:cNvSpPr>
            <p:nvPr/>
          </p:nvSpPr>
          <p:spPr bwMode="auto">
            <a:xfrm>
              <a:off x="6010276" y="3048001"/>
              <a:ext cx="4763" cy="0"/>
            </a:xfrm>
            <a:custGeom>
              <a:avLst/>
              <a:gdLst>
                <a:gd name="T0" fmla="*/ 0 w 13"/>
                <a:gd name="T1" fmla="*/ 0 h 4"/>
                <a:gd name="T2" fmla="*/ 13 w 13"/>
                <a:gd name="T3" fmla="*/ 0 h 4"/>
                <a:gd name="T4" fmla="*/ 3 w 13"/>
                <a:gd name="T5" fmla="*/ 4 h 4"/>
                <a:gd name="T6" fmla="*/ 0 w 13"/>
                <a:gd name="T7" fmla="*/ 0 h 4"/>
              </a:gdLst>
              <a:ahLst/>
              <a:cxnLst>
                <a:cxn ang="0">
                  <a:pos x="T0" y="T1"/>
                </a:cxn>
                <a:cxn ang="0">
                  <a:pos x="T2" y="T3"/>
                </a:cxn>
                <a:cxn ang="0">
                  <a:pos x="T4" y="T5"/>
                </a:cxn>
                <a:cxn ang="0">
                  <a:pos x="T6" y="T7"/>
                </a:cxn>
              </a:cxnLst>
              <a:rect l="0" t="0" r="r" b="b"/>
              <a:pathLst>
                <a:path w="13" h="4">
                  <a:moveTo>
                    <a:pt x="0" y="0"/>
                  </a:moveTo>
                  <a:lnTo>
                    <a:pt x="13" y="0"/>
                  </a:lnTo>
                  <a:lnTo>
                    <a:pt x="3"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0" name="Freeform 3050"/>
            <p:cNvSpPr>
              <a:spLocks/>
            </p:cNvSpPr>
            <p:nvPr/>
          </p:nvSpPr>
          <p:spPr bwMode="auto">
            <a:xfrm>
              <a:off x="6615113" y="3825876"/>
              <a:ext cx="3175" cy="4763"/>
            </a:xfrm>
            <a:custGeom>
              <a:avLst/>
              <a:gdLst>
                <a:gd name="T0" fmla="*/ 1 w 8"/>
                <a:gd name="T1" fmla="*/ 4 h 14"/>
                <a:gd name="T2" fmla="*/ 5 w 8"/>
                <a:gd name="T3" fmla="*/ 14 h 14"/>
                <a:gd name="T4" fmla="*/ 8 w 8"/>
                <a:gd name="T5" fmla="*/ 11 h 14"/>
                <a:gd name="T6" fmla="*/ 3 w 8"/>
                <a:gd name="T7" fmla="*/ 2 h 14"/>
                <a:gd name="T8" fmla="*/ 0 w 8"/>
                <a:gd name="T9" fmla="*/ 0 h 14"/>
                <a:gd name="T10" fmla="*/ 1 w 8"/>
                <a:gd name="T11" fmla="*/ 4 h 14"/>
              </a:gdLst>
              <a:ahLst/>
              <a:cxnLst>
                <a:cxn ang="0">
                  <a:pos x="T0" y="T1"/>
                </a:cxn>
                <a:cxn ang="0">
                  <a:pos x="T2" y="T3"/>
                </a:cxn>
                <a:cxn ang="0">
                  <a:pos x="T4" y="T5"/>
                </a:cxn>
                <a:cxn ang="0">
                  <a:pos x="T6" y="T7"/>
                </a:cxn>
                <a:cxn ang="0">
                  <a:pos x="T8" y="T9"/>
                </a:cxn>
                <a:cxn ang="0">
                  <a:pos x="T10" y="T11"/>
                </a:cxn>
              </a:cxnLst>
              <a:rect l="0" t="0" r="r" b="b"/>
              <a:pathLst>
                <a:path w="8" h="14">
                  <a:moveTo>
                    <a:pt x="1" y="4"/>
                  </a:moveTo>
                  <a:lnTo>
                    <a:pt x="5" y="14"/>
                  </a:lnTo>
                  <a:lnTo>
                    <a:pt x="8" y="11"/>
                  </a:lnTo>
                  <a:lnTo>
                    <a:pt x="3" y="2"/>
                  </a:lnTo>
                  <a:lnTo>
                    <a:pt x="0" y="0"/>
                  </a:lnTo>
                  <a:lnTo>
                    <a:pt x="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1" name="Freeform 3051"/>
            <p:cNvSpPr>
              <a:spLocks/>
            </p:cNvSpPr>
            <p:nvPr/>
          </p:nvSpPr>
          <p:spPr bwMode="auto">
            <a:xfrm>
              <a:off x="6637338" y="3862388"/>
              <a:ext cx="3175" cy="6350"/>
            </a:xfrm>
            <a:custGeom>
              <a:avLst/>
              <a:gdLst>
                <a:gd name="T0" fmla="*/ 0 w 8"/>
                <a:gd name="T1" fmla="*/ 5 h 18"/>
                <a:gd name="T2" fmla="*/ 4 w 8"/>
                <a:gd name="T3" fmla="*/ 18 h 18"/>
                <a:gd name="T4" fmla="*/ 8 w 8"/>
                <a:gd name="T5" fmla="*/ 14 h 18"/>
                <a:gd name="T6" fmla="*/ 6 w 8"/>
                <a:gd name="T7" fmla="*/ 2 h 18"/>
                <a:gd name="T8" fmla="*/ 1 w 8"/>
                <a:gd name="T9" fmla="*/ 0 h 18"/>
                <a:gd name="T10" fmla="*/ 0 w 8"/>
                <a:gd name="T11" fmla="*/ 5 h 18"/>
              </a:gdLst>
              <a:ahLst/>
              <a:cxnLst>
                <a:cxn ang="0">
                  <a:pos x="T0" y="T1"/>
                </a:cxn>
                <a:cxn ang="0">
                  <a:pos x="T2" y="T3"/>
                </a:cxn>
                <a:cxn ang="0">
                  <a:pos x="T4" y="T5"/>
                </a:cxn>
                <a:cxn ang="0">
                  <a:pos x="T6" y="T7"/>
                </a:cxn>
                <a:cxn ang="0">
                  <a:pos x="T8" y="T9"/>
                </a:cxn>
                <a:cxn ang="0">
                  <a:pos x="T10" y="T11"/>
                </a:cxn>
              </a:cxnLst>
              <a:rect l="0" t="0" r="r" b="b"/>
              <a:pathLst>
                <a:path w="8" h="18">
                  <a:moveTo>
                    <a:pt x="0" y="5"/>
                  </a:moveTo>
                  <a:lnTo>
                    <a:pt x="4" y="18"/>
                  </a:lnTo>
                  <a:lnTo>
                    <a:pt x="8" y="14"/>
                  </a:lnTo>
                  <a:lnTo>
                    <a:pt x="6" y="2"/>
                  </a:lnTo>
                  <a:lnTo>
                    <a:pt x="1" y="0"/>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2" name="Freeform 3052"/>
            <p:cNvSpPr>
              <a:spLocks/>
            </p:cNvSpPr>
            <p:nvPr/>
          </p:nvSpPr>
          <p:spPr bwMode="auto">
            <a:xfrm>
              <a:off x="6624638" y="3841751"/>
              <a:ext cx="1588" cy="4763"/>
            </a:xfrm>
            <a:custGeom>
              <a:avLst/>
              <a:gdLst>
                <a:gd name="T0" fmla="*/ 0 w 8"/>
                <a:gd name="T1" fmla="*/ 2 h 12"/>
                <a:gd name="T2" fmla="*/ 4 w 8"/>
                <a:gd name="T3" fmla="*/ 0 h 12"/>
                <a:gd name="T4" fmla="*/ 8 w 8"/>
                <a:gd name="T5" fmla="*/ 11 h 12"/>
                <a:gd name="T6" fmla="*/ 5 w 8"/>
                <a:gd name="T7" fmla="*/ 12 h 12"/>
                <a:gd name="T8" fmla="*/ 0 w 8"/>
                <a:gd name="T9" fmla="*/ 2 h 12"/>
              </a:gdLst>
              <a:ahLst/>
              <a:cxnLst>
                <a:cxn ang="0">
                  <a:pos x="T0" y="T1"/>
                </a:cxn>
                <a:cxn ang="0">
                  <a:pos x="T2" y="T3"/>
                </a:cxn>
                <a:cxn ang="0">
                  <a:pos x="T4" y="T5"/>
                </a:cxn>
                <a:cxn ang="0">
                  <a:pos x="T6" y="T7"/>
                </a:cxn>
                <a:cxn ang="0">
                  <a:pos x="T8" y="T9"/>
                </a:cxn>
              </a:cxnLst>
              <a:rect l="0" t="0" r="r" b="b"/>
              <a:pathLst>
                <a:path w="8" h="12">
                  <a:moveTo>
                    <a:pt x="0" y="2"/>
                  </a:moveTo>
                  <a:lnTo>
                    <a:pt x="4" y="0"/>
                  </a:lnTo>
                  <a:lnTo>
                    <a:pt x="8" y="11"/>
                  </a:lnTo>
                  <a:lnTo>
                    <a:pt x="5" y="12"/>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3" name="Freeform 3053"/>
            <p:cNvSpPr>
              <a:spLocks/>
            </p:cNvSpPr>
            <p:nvPr/>
          </p:nvSpPr>
          <p:spPr bwMode="auto">
            <a:xfrm>
              <a:off x="6607176" y="3829051"/>
              <a:ext cx="4763" cy="9525"/>
            </a:xfrm>
            <a:custGeom>
              <a:avLst/>
              <a:gdLst>
                <a:gd name="T0" fmla="*/ 2 w 12"/>
                <a:gd name="T1" fmla="*/ 0 h 28"/>
                <a:gd name="T2" fmla="*/ 12 w 12"/>
                <a:gd name="T3" fmla="*/ 6 h 28"/>
                <a:gd name="T4" fmla="*/ 10 w 12"/>
                <a:gd name="T5" fmla="*/ 19 h 28"/>
                <a:gd name="T6" fmla="*/ 4 w 12"/>
                <a:gd name="T7" fmla="*/ 28 h 28"/>
                <a:gd name="T8" fmla="*/ 0 w 12"/>
                <a:gd name="T9" fmla="*/ 17 h 28"/>
                <a:gd name="T10" fmla="*/ 3 w 12"/>
                <a:gd name="T11" fmla="*/ 5 h 28"/>
                <a:gd name="T12" fmla="*/ 2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2" y="0"/>
                  </a:moveTo>
                  <a:lnTo>
                    <a:pt x="12" y="6"/>
                  </a:lnTo>
                  <a:lnTo>
                    <a:pt x="10" y="19"/>
                  </a:lnTo>
                  <a:lnTo>
                    <a:pt x="4" y="28"/>
                  </a:lnTo>
                  <a:lnTo>
                    <a:pt x="0" y="17"/>
                  </a:lnTo>
                  <a:lnTo>
                    <a:pt x="3" y="5"/>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4" name="Freeform 3054"/>
            <p:cNvSpPr>
              <a:spLocks/>
            </p:cNvSpPr>
            <p:nvPr/>
          </p:nvSpPr>
          <p:spPr bwMode="auto">
            <a:xfrm>
              <a:off x="2955926" y="3514726"/>
              <a:ext cx="1588" cy="3175"/>
            </a:xfrm>
            <a:custGeom>
              <a:avLst/>
              <a:gdLst>
                <a:gd name="T0" fmla="*/ 0 w 5"/>
                <a:gd name="T1" fmla="*/ 0 h 9"/>
                <a:gd name="T2" fmla="*/ 0 w 5"/>
                <a:gd name="T3" fmla="*/ 9 h 9"/>
                <a:gd name="T4" fmla="*/ 5 w 5"/>
                <a:gd name="T5" fmla="*/ 1 h 9"/>
                <a:gd name="T6" fmla="*/ 0 w 5"/>
                <a:gd name="T7" fmla="*/ 0 h 9"/>
              </a:gdLst>
              <a:ahLst/>
              <a:cxnLst>
                <a:cxn ang="0">
                  <a:pos x="T0" y="T1"/>
                </a:cxn>
                <a:cxn ang="0">
                  <a:pos x="T2" y="T3"/>
                </a:cxn>
                <a:cxn ang="0">
                  <a:pos x="T4" y="T5"/>
                </a:cxn>
                <a:cxn ang="0">
                  <a:pos x="T6" y="T7"/>
                </a:cxn>
              </a:cxnLst>
              <a:rect l="0" t="0" r="r" b="b"/>
              <a:pathLst>
                <a:path w="5" h="9">
                  <a:moveTo>
                    <a:pt x="0" y="0"/>
                  </a:moveTo>
                  <a:lnTo>
                    <a:pt x="0" y="9"/>
                  </a:lnTo>
                  <a:lnTo>
                    <a:pt x="5"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5" name="Freeform 3055"/>
            <p:cNvSpPr>
              <a:spLocks/>
            </p:cNvSpPr>
            <p:nvPr/>
          </p:nvSpPr>
          <p:spPr bwMode="auto">
            <a:xfrm>
              <a:off x="2941638" y="3506788"/>
              <a:ext cx="4763" cy="3175"/>
            </a:xfrm>
            <a:custGeom>
              <a:avLst/>
              <a:gdLst>
                <a:gd name="T0" fmla="*/ 10 w 10"/>
                <a:gd name="T1" fmla="*/ 6 h 6"/>
                <a:gd name="T2" fmla="*/ 0 w 10"/>
                <a:gd name="T3" fmla="*/ 3 h 6"/>
                <a:gd name="T4" fmla="*/ 10 w 10"/>
                <a:gd name="T5" fmla="*/ 0 h 6"/>
                <a:gd name="T6" fmla="*/ 10 w 10"/>
                <a:gd name="T7" fmla="*/ 6 h 6"/>
              </a:gdLst>
              <a:ahLst/>
              <a:cxnLst>
                <a:cxn ang="0">
                  <a:pos x="T0" y="T1"/>
                </a:cxn>
                <a:cxn ang="0">
                  <a:pos x="T2" y="T3"/>
                </a:cxn>
                <a:cxn ang="0">
                  <a:pos x="T4" y="T5"/>
                </a:cxn>
                <a:cxn ang="0">
                  <a:pos x="T6" y="T7"/>
                </a:cxn>
              </a:cxnLst>
              <a:rect l="0" t="0" r="r" b="b"/>
              <a:pathLst>
                <a:path w="10" h="6">
                  <a:moveTo>
                    <a:pt x="10" y="6"/>
                  </a:moveTo>
                  <a:lnTo>
                    <a:pt x="0" y="3"/>
                  </a:lnTo>
                  <a:lnTo>
                    <a:pt x="10" y="0"/>
                  </a:lnTo>
                  <a:lnTo>
                    <a:pt x="1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6" name="Freeform 3056"/>
            <p:cNvSpPr>
              <a:spLocks/>
            </p:cNvSpPr>
            <p:nvPr/>
          </p:nvSpPr>
          <p:spPr bwMode="auto">
            <a:xfrm>
              <a:off x="3238501" y="3879851"/>
              <a:ext cx="87313" cy="95250"/>
            </a:xfrm>
            <a:custGeom>
              <a:avLst/>
              <a:gdLst>
                <a:gd name="T0" fmla="*/ 149 w 244"/>
                <a:gd name="T1" fmla="*/ 1 h 266"/>
                <a:gd name="T2" fmla="*/ 168 w 244"/>
                <a:gd name="T3" fmla="*/ 5 h 266"/>
                <a:gd name="T4" fmla="*/ 179 w 244"/>
                <a:gd name="T5" fmla="*/ 8 h 266"/>
                <a:gd name="T6" fmla="*/ 202 w 244"/>
                <a:gd name="T7" fmla="*/ 2 h 266"/>
                <a:gd name="T8" fmla="*/ 226 w 244"/>
                <a:gd name="T9" fmla="*/ 6 h 266"/>
                <a:gd name="T10" fmla="*/ 243 w 244"/>
                <a:gd name="T11" fmla="*/ 20 h 266"/>
                <a:gd name="T12" fmla="*/ 236 w 244"/>
                <a:gd name="T13" fmla="*/ 40 h 266"/>
                <a:gd name="T14" fmla="*/ 222 w 244"/>
                <a:gd name="T15" fmla="*/ 57 h 266"/>
                <a:gd name="T16" fmla="*/ 216 w 244"/>
                <a:gd name="T17" fmla="*/ 80 h 266"/>
                <a:gd name="T18" fmla="*/ 220 w 244"/>
                <a:gd name="T19" fmla="*/ 105 h 266"/>
                <a:gd name="T20" fmla="*/ 226 w 244"/>
                <a:gd name="T21" fmla="*/ 128 h 266"/>
                <a:gd name="T22" fmla="*/ 240 w 244"/>
                <a:gd name="T23" fmla="*/ 147 h 266"/>
                <a:gd name="T24" fmla="*/ 242 w 244"/>
                <a:gd name="T25" fmla="*/ 169 h 266"/>
                <a:gd name="T26" fmla="*/ 234 w 244"/>
                <a:gd name="T27" fmla="*/ 190 h 266"/>
                <a:gd name="T28" fmla="*/ 228 w 244"/>
                <a:gd name="T29" fmla="*/ 214 h 266"/>
                <a:gd name="T30" fmla="*/ 218 w 244"/>
                <a:gd name="T31" fmla="*/ 236 h 266"/>
                <a:gd name="T32" fmla="*/ 202 w 244"/>
                <a:gd name="T33" fmla="*/ 236 h 266"/>
                <a:gd name="T34" fmla="*/ 192 w 244"/>
                <a:gd name="T35" fmla="*/ 227 h 266"/>
                <a:gd name="T36" fmla="*/ 172 w 244"/>
                <a:gd name="T37" fmla="*/ 224 h 266"/>
                <a:gd name="T38" fmla="*/ 149 w 244"/>
                <a:gd name="T39" fmla="*/ 229 h 266"/>
                <a:gd name="T40" fmla="*/ 125 w 244"/>
                <a:gd name="T41" fmla="*/ 231 h 266"/>
                <a:gd name="T42" fmla="*/ 127 w 244"/>
                <a:gd name="T43" fmla="*/ 251 h 266"/>
                <a:gd name="T44" fmla="*/ 118 w 244"/>
                <a:gd name="T45" fmla="*/ 266 h 266"/>
                <a:gd name="T46" fmla="*/ 96 w 244"/>
                <a:gd name="T47" fmla="*/ 261 h 266"/>
                <a:gd name="T48" fmla="*/ 83 w 244"/>
                <a:gd name="T49" fmla="*/ 256 h 266"/>
                <a:gd name="T50" fmla="*/ 71 w 244"/>
                <a:gd name="T51" fmla="*/ 235 h 266"/>
                <a:gd name="T52" fmla="*/ 60 w 244"/>
                <a:gd name="T53" fmla="*/ 213 h 266"/>
                <a:gd name="T54" fmla="*/ 50 w 244"/>
                <a:gd name="T55" fmla="*/ 192 h 266"/>
                <a:gd name="T56" fmla="*/ 44 w 244"/>
                <a:gd name="T57" fmla="*/ 170 h 266"/>
                <a:gd name="T58" fmla="*/ 22 w 244"/>
                <a:gd name="T59" fmla="*/ 166 h 266"/>
                <a:gd name="T60" fmla="*/ 13 w 244"/>
                <a:gd name="T61" fmla="*/ 143 h 266"/>
                <a:gd name="T62" fmla="*/ 0 w 244"/>
                <a:gd name="T63" fmla="*/ 118 h 266"/>
                <a:gd name="T64" fmla="*/ 10 w 244"/>
                <a:gd name="T65" fmla="*/ 97 h 266"/>
                <a:gd name="T66" fmla="*/ 10 w 244"/>
                <a:gd name="T67" fmla="*/ 74 h 266"/>
                <a:gd name="T68" fmla="*/ 32 w 244"/>
                <a:gd name="T69" fmla="*/ 62 h 266"/>
                <a:gd name="T70" fmla="*/ 46 w 244"/>
                <a:gd name="T71" fmla="*/ 45 h 266"/>
                <a:gd name="T72" fmla="*/ 53 w 244"/>
                <a:gd name="T73" fmla="*/ 27 h 266"/>
                <a:gd name="T74" fmla="*/ 56 w 244"/>
                <a:gd name="T75" fmla="*/ 0 h 266"/>
                <a:gd name="T76" fmla="*/ 78 w 244"/>
                <a:gd name="T77" fmla="*/ 1 h 266"/>
                <a:gd name="T78" fmla="*/ 100 w 244"/>
                <a:gd name="T79" fmla="*/ 5 h 266"/>
                <a:gd name="T80" fmla="*/ 127 w 244"/>
                <a:gd name="T81" fmla="*/ 13 h 266"/>
                <a:gd name="T82" fmla="*/ 135 w 244"/>
                <a:gd name="T83" fmla="*/ 3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266">
                  <a:moveTo>
                    <a:pt x="135" y="3"/>
                  </a:moveTo>
                  <a:lnTo>
                    <a:pt x="149" y="1"/>
                  </a:lnTo>
                  <a:lnTo>
                    <a:pt x="163" y="2"/>
                  </a:lnTo>
                  <a:lnTo>
                    <a:pt x="168" y="5"/>
                  </a:lnTo>
                  <a:lnTo>
                    <a:pt x="170" y="6"/>
                  </a:lnTo>
                  <a:lnTo>
                    <a:pt x="179" y="8"/>
                  </a:lnTo>
                  <a:lnTo>
                    <a:pt x="188" y="0"/>
                  </a:lnTo>
                  <a:lnTo>
                    <a:pt x="202" y="2"/>
                  </a:lnTo>
                  <a:lnTo>
                    <a:pt x="215" y="5"/>
                  </a:lnTo>
                  <a:lnTo>
                    <a:pt x="226" y="6"/>
                  </a:lnTo>
                  <a:lnTo>
                    <a:pt x="238" y="10"/>
                  </a:lnTo>
                  <a:lnTo>
                    <a:pt x="243" y="20"/>
                  </a:lnTo>
                  <a:lnTo>
                    <a:pt x="243" y="30"/>
                  </a:lnTo>
                  <a:lnTo>
                    <a:pt x="236" y="40"/>
                  </a:lnTo>
                  <a:lnTo>
                    <a:pt x="229" y="47"/>
                  </a:lnTo>
                  <a:lnTo>
                    <a:pt x="222" y="57"/>
                  </a:lnTo>
                  <a:lnTo>
                    <a:pt x="218" y="68"/>
                  </a:lnTo>
                  <a:lnTo>
                    <a:pt x="216" y="80"/>
                  </a:lnTo>
                  <a:lnTo>
                    <a:pt x="220" y="93"/>
                  </a:lnTo>
                  <a:lnTo>
                    <a:pt x="220" y="105"/>
                  </a:lnTo>
                  <a:lnTo>
                    <a:pt x="221" y="117"/>
                  </a:lnTo>
                  <a:lnTo>
                    <a:pt x="226" y="128"/>
                  </a:lnTo>
                  <a:lnTo>
                    <a:pt x="232" y="138"/>
                  </a:lnTo>
                  <a:lnTo>
                    <a:pt x="240" y="147"/>
                  </a:lnTo>
                  <a:lnTo>
                    <a:pt x="244" y="158"/>
                  </a:lnTo>
                  <a:lnTo>
                    <a:pt x="242" y="169"/>
                  </a:lnTo>
                  <a:lnTo>
                    <a:pt x="235" y="179"/>
                  </a:lnTo>
                  <a:lnTo>
                    <a:pt x="234" y="190"/>
                  </a:lnTo>
                  <a:lnTo>
                    <a:pt x="234" y="202"/>
                  </a:lnTo>
                  <a:lnTo>
                    <a:pt x="228" y="214"/>
                  </a:lnTo>
                  <a:lnTo>
                    <a:pt x="223" y="225"/>
                  </a:lnTo>
                  <a:lnTo>
                    <a:pt x="218" y="236"/>
                  </a:lnTo>
                  <a:lnTo>
                    <a:pt x="213" y="238"/>
                  </a:lnTo>
                  <a:lnTo>
                    <a:pt x="202" y="236"/>
                  </a:lnTo>
                  <a:lnTo>
                    <a:pt x="198" y="228"/>
                  </a:lnTo>
                  <a:lnTo>
                    <a:pt x="192" y="227"/>
                  </a:lnTo>
                  <a:lnTo>
                    <a:pt x="184" y="220"/>
                  </a:lnTo>
                  <a:lnTo>
                    <a:pt x="172" y="224"/>
                  </a:lnTo>
                  <a:lnTo>
                    <a:pt x="161" y="230"/>
                  </a:lnTo>
                  <a:lnTo>
                    <a:pt x="149" y="229"/>
                  </a:lnTo>
                  <a:lnTo>
                    <a:pt x="137" y="228"/>
                  </a:lnTo>
                  <a:lnTo>
                    <a:pt x="125" y="231"/>
                  </a:lnTo>
                  <a:lnTo>
                    <a:pt x="120" y="242"/>
                  </a:lnTo>
                  <a:lnTo>
                    <a:pt x="127" y="251"/>
                  </a:lnTo>
                  <a:lnTo>
                    <a:pt x="130" y="264"/>
                  </a:lnTo>
                  <a:lnTo>
                    <a:pt x="118" y="266"/>
                  </a:lnTo>
                  <a:lnTo>
                    <a:pt x="106" y="263"/>
                  </a:lnTo>
                  <a:lnTo>
                    <a:pt x="96" y="261"/>
                  </a:lnTo>
                  <a:lnTo>
                    <a:pt x="94" y="259"/>
                  </a:lnTo>
                  <a:lnTo>
                    <a:pt x="83" y="256"/>
                  </a:lnTo>
                  <a:lnTo>
                    <a:pt x="76" y="246"/>
                  </a:lnTo>
                  <a:lnTo>
                    <a:pt x="71" y="235"/>
                  </a:lnTo>
                  <a:lnTo>
                    <a:pt x="65" y="225"/>
                  </a:lnTo>
                  <a:lnTo>
                    <a:pt x="60" y="213"/>
                  </a:lnTo>
                  <a:lnTo>
                    <a:pt x="52" y="204"/>
                  </a:lnTo>
                  <a:lnTo>
                    <a:pt x="50" y="192"/>
                  </a:lnTo>
                  <a:lnTo>
                    <a:pt x="46" y="181"/>
                  </a:lnTo>
                  <a:lnTo>
                    <a:pt x="44" y="170"/>
                  </a:lnTo>
                  <a:lnTo>
                    <a:pt x="33" y="170"/>
                  </a:lnTo>
                  <a:lnTo>
                    <a:pt x="22" y="166"/>
                  </a:lnTo>
                  <a:lnTo>
                    <a:pt x="19" y="154"/>
                  </a:lnTo>
                  <a:lnTo>
                    <a:pt x="13" y="143"/>
                  </a:lnTo>
                  <a:lnTo>
                    <a:pt x="1" y="130"/>
                  </a:lnTo>
                  <a:lnTo>
                    <a:pt x="0" y="118"/>
                  </a:lnTo>
                  <a:lnTo>
                    <a:pt x="4" y="108"/>
                  </a:lnTo>
                  <a:lnTo>
                    <a:pt x="10" y="97"/>
                  </a:lnTo>
                  <a:lnTo>
                    <a:pt x="13" y="85"/>
                  </a:lnTo>
                  <a:lnTo>
                    <a:pt x="10" y="74"/>
                  </a:lnTo>
                  <a:lnTo>
                    <a:pt x="19" y="66"/>
                  </a:lnTo>
                  <a:lnTo>
                    <a:pt x="32" y="62"/>
                  </a:lnTo>
                  <a:lnTo>
                    <a:pt x="44" y="58"/>
                  </a:lnTo>
                  <a:lnTo>
                    <a:pt x="46" y="45"/>
                  </a:lnTo>
                  <a:lnTo>
                    <a:pt x="48" y="38"/>
                  </a:lnTo>
                  <a:lnTo>
                    <a:pt x="53" y="27"/>
                  </a:lnTo>
                  <a:lnTo>
                    <a:pt x="54" y="13"/>
                  </a:lnTo>
                  <a:lnTo>
                    <a:pt x="56" y="0"/>
                  </a:lnTo>
                  <a:lnTo>
                    <a:pt x="67" y="0"/>
                  </a:lnTo>
                  <a:lnTo>
                    <a:pt x="78" y="1"/>
                  </a:lnTo>
                  <a:lnTo>
                    <a:pt x="89" y="4"/>
                  </a:lnTo>
                  <a:lnTo>
                    <a:pt x="100" y="5"/>
                  </a:lnTo>
                  <a:lnTo>
                    <a:pt x="116" y="10"/>
                  </a:lnTo>
                  <a:lnTo>
                    <a:pt x="127" y="13"/>
                  </a:lnTo>
                  <a:lnTo>
                    <a:pt x="130" y="14"/>
                  </a:lnTo>
                  <a:lnTo>
                    <a:pt x="135"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7" name="Freeform 3057"/>
            <p:cNvSpPr>
              <a:spLocks/>
            </p:cNvSpPr>
            <p:nvPr/>
          </p:nvSpPr>
          <p:spPr bwMode="auto">
            <a:xfrm>
              <a:off x="4295776" y="2014538"/>
              <a:ext cx="23813" cy="12700"/>
            </a:xfrm>
            <a:custGeom>
              <a:avLst/>
              <a:gdLst>
                <a:gd name="T0" fmla="*/ 67 w 67"/>
                <a:gd name="T1" fmla="*/ 0 h 37"/>
                <a:gd name="T2" fmla="*/ 64 w 67"/>
                <a:gd name="T3" fmla="*/ 13 h 37"/>
                <a:gd name="T4" fmla="*/ 44 w 67"/>
                <a:gd name="T5" fmla="*/ 20 h 37"/>
                <a:gd name="T6" fmla="*/ 32 w 67"/>
                <a:gd name="T7" fmla="*/ 21 h 37"/>
                <a:gd name="T8" fmla="*/ 21 w 67"/>
                <a:gd name="T9" fmla="*/ 25 h 37"/>
                <a:gd name="T10" fmla="*/ 13 w 67"/>
                <a:gd name="T11" fmla="*/ 33 h 37"/>
                <a:gd name="T12" fmla="*/ 0 w 67"/>
                <a:gd name="T13" fmla="*/ 37 h 37"/>
                <a:gd name="T14" fmla="*/ 6 w 67"/>
                <a:gd name="T15" fmla="*/ 27 h 37"/>
                <a:gd name="T16" fmla="*/ 17 w 67"/>
                <a:gd name="T17" fmla="*/ 23 h 37"/>
                <a:gd name="T18" fmla="*/ 34 w 67"/>
                <a:gd name="T19" fmla="*/ 17 h 37"/>
                <a:gd name="T20" fmla="*/ 45 w 67"/>
                <a:gd name="T21" fmla="*/ 3 h 37"/>
                <a:gd name="T22" fmla="*/ 57 w 67"/>
                <a:gd name="T23" fmla="*/ 0 h 37"/>
                <a:gd name="T24" fmla="*/ 67 w 67"/>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37">
                  <a:moveTo>
                    <a:pt x="67" y="0"/>
                  </a:moveTo>
                  <a:lnTo>
                    <a:pt x="64" y="13"/>
                  </a:lnTo>
                  <a:lnTo>
                    <a:pt x="44" y="20"/>
                  </a:lnTo>
                  <a:lnTo>
                    <a:pt x="32" y="21"/>
                  </a:lnTo>
                  <a:lnTo>
                    <a:pt x="21" y="25"/>
                  </a:lnTo>
                  <a:lnTo>
                    <a:pt x="13" y="33"/>
                  </a:lnTo>
                  <a:lnTo>
                    <a:pt x="0" y="37"/>
                  </a:lnTo>
                  <a:lnTo>
                    <a:pt x="6" y="27"/>
                  </a:lnTo>
                  <a:lnTo>
                    <a:pt x="17" y="23"/>
                  </a:lnTo>
                  <a:lnTo>
                    <a:pt x="34" y="17"/>
                  </a:lnTo>
                  <a:lnTo>
                    <a:pt x="45" y="3"/>
                  </a:lnTo>
                  <a:lnTo>
                    <a:pt x="57" y="0"/>
                  </a:lnTo>
                  <a:lnTo>
                    <a:pt x="6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8" name="Freeform 3058"/>
            <p:cNvSpPr>
              <a:spLocks/>
            </p:cNvSpPr>
            <p:nvPr/>
          </p:nvSpPr>
          <p:spPr bwMode="auto">
            <a:xfrm>
              <a:off x="4779963" y="2851151"/>
              <a:ext cx="68263" cy="42863"/>
            </a:xfrm>
            <a:custGeom>
              <a:avLst/>
              <a:gdLst>
                <a:gd name="T0" fmla="*/ 10 w 190"/>
                <a:gd name="T1" fmla="*/ 86 h 117"/>
                <a:gd name="T2" fmla="*/ 11 w 190"/>
                <a:gd name="T3" fmla="*/ 78 h 117"/>
                <a:gd name="T4" fmla="*/ 3 w 190"/>
                <a:gd name="T5" fmla="*/ 66 h 117"/>
                <a:gd name="T6" fmla="*/ 7 w 190"/>
                <a:gd name="T7" fmla="*/ 54 h 117"/>
                <a:gd name="T8" fmla="*/ 0 w 190"/>
                <a:gd name="T9" fmla="*/ 45 h 117"/>
                <a:gd name="T10" fmla="*/ 14 w 190"/>
                <a:gd name="T11" fmla="*/ 32 h 117"/>
                <a:gd name="T12" fmla="*/ 25 w 190"/>
                <a:gd name="T13" fmla="*/ 29 h 117"/>
                <a:gd name="T14" fmla="*/ 47 w 190"/>
                <a:gd name="T15" fmla="*/ 35 h 117"/>
                <a:gd name="T16" fmla="*/ 51 w 190"/>
                <a:gd name="T17" fmla="*/ 35 h 117"/>
                <a:gd name="T18" fmla="*/ 63 w 190"/>
                <a:gd name="T19" fmla="*/ 35 h 117"/>
                <a:gd name="T20" fmla="*/ 74 w 190"/>
                <a:gd name="T21" fmla="*/ 33 h 117"/>
                <a:gd name="T22" fmla="*/ 80 w 190"/>
                <a:gd name="T23" fmla="*/ 30 h 117"/>
                <a:gd name="T24" fmla="*/ 87 w 190"/>
                <a:gd name="T25" fmla="*/ 21 h 117"/>
                <a:gd name="T26" fmla="*/ 98 w 190"/>
                <a:gd name="T27" fmla="*/ 18 h 117"/>
                <a:gd name="T28" fmla="*/ 105 w 190"/>
                <a:gd name="T29" fmla="*/ 18 h 117"/>
                <a:gd name="T30" fmla="*/ 115 w 190"/>
                <a:gd name="T31" fmla="*/ 19 h 117"/>
                <a:gd name="T32" fmla="*/ 125 w 190"/>
                <a:gd name="T33" fmla="*/ 18 h 117"/>
                <a:gd name="T34" fmla="*/ 132 w 190"/>
                <a:gd name="T35" fmla="*/ 16 h 117"/>
                <a:gd name="T36" fmla="*/ 143 w 190"/>
                <a:gd name="T37" fmla="*/ 13 h 117"/>
                <a:gd name="T38" fmla="*/ 154 w 190"/>
                <a:gd name="T39" fmla="*/ 13 h 117"/>
                <a:gd name="T40" fmla="*/ 154 w 190"/>
                <a:gd name="T41" fmla="*/ 3 h 117"/>
                <a:gd name="T42" fmla="*/ 158 w 190"/>
                <a:gd name="T43" fmla="*/ 1 h 117"/>
                <a:gd name="T44" fmla="*/ 165 w 190"/>
                <a:gd name="T45" fmla="*/ 1 h 117"/>
                <a:gd name="T46" fmla="*/ 174 w 190"/>
                <a:gd name="T47" fmla="*/ 9 h 117"/>
                <a:gd name="T48" fmla="*/ 177 w 190"/>
                <a:gd name="T49" fmla="*/ 13 h 117"/>
                <a:gd name="T50" fmla="*/ 180 w 190"/>
                <a:gd name="T51" fmla="*/ 18 h 117"/>
                <a:gd name="T52" fmla="*/ 190 w 190"/>
                <a:gd name="T53" fmla="*/ 33 h 117"/>
                <a:gd name="T54" fmla="*/ 177 w 190"/>
                <a:gd name="T55" fmla="*/ 30 h 117"/>
                <a:gd name="T56" fmla="*/ 172 w 190"/>
                <a:gd name="T57" fmla="*/ 34 h 117"/>
                <a:gd name="T58" fmla="*/ 160 w 190"/>
                <a:gd name="T59" fmla="*/ 40 h 117"/>
                <a:gd name="T60" fmla="*/ 153 w 190"/>
                <a:gd name="T61" fmla="*/ 45 h 117"/>
                <a:gd name="T62" fmla="*/ 147 w 190"/>
                <a:gd name="T63" fmla="*/ 49 h 117"/>
                <a:gd name="T64" fmla="*/ 141 w 190"/>
                <a:gd name="T65" fmla="*/ 53 h 117"/>
                <a:gd name="T66" fmla="*/ 131 w 190"/>
                <a:gd name="T67" fmla="*/ 57 h 117"/>
                <a:gd name="T68" fmla="*/ 138 w 190"/>
                <a:gd name="T69" fmla="*/ 66 h 117"/>
                <a:gd name="T70" fmla="*/ 135 w 190"/>
                <a:gd name="T71" fmla="*/ 78 h 117"/>
                <a:gd name="T72" fmla="*/ 118 w 190"/>
                <a:gd name="T73" fmla="*/ 88 h 117"/>
                <a:gd name="T74" fmla="*/ 113 w 190"/>
                <a:gd name="T75" fmla="*/ 101 h 117"/>
                <a:gd name="T76" fmla="*/ 101 w 190"/>
                <a:gd name="T77" fmla="*/ 114 h 117"/>
                <a:gd name="T78" fmla="*/ 90 w 190"/>
                <a:gd name="T79" fmla="*/ 108 h 117"/>
                <a:gd name="T80" fmla="*/ 79 w 190"/>
                <a:gd name="T81" fmla="*/ 106 h 117"/>
                <a:gd name="T82" fmla="*/ 60 w 190"/>
                <a:gd name="T83" fmla="*/ 110 h 117"/>
                <a:gd name="T84" fmla="*/ 36 w 190"/>
                <a:gd name="T85" fmla="*/ 110 h 117"/>
                <a:gd name="T86" fmla="*/ 15 w 190"/>
                <a:gd name="T87" fmla="*/ 114 h 117"/>
                <a:gd name="T88" fmla="*/ 14 w 190"/>
                <a:gd name="T89" fmla="*/ 109 h 117"/>
                <a:gd name="T90" fmla="*/ 18 w 190"/>
                <a:gd name="T91" fmla="*/ 102 h 117"/>
                <a:gd name="T92" fmla="*/ 21 w 190"/>
                <a:gd name="T93"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17">
                  <a:moveTo>
                    <a:pt x="21" y="91"/>
                  </a:moveTo>
                  <a:lnTo>
                    <a:pt x="10" y="86"/>
                  </a:lnTo>
                  <a:lnTo>
                    <a:pt x="10" y="85"/>
                  </a:lnTo>
                  <a:lnTo>
                    <a:pt x="11" y="78"/>
                  </a:lnTo>
                  <a:lnTo>
                    <a:pt x="12" y="73"/>
                  </a:lnTo>
                  <a:lnTo>
                    <a:pt x="3" y="66"/>
                  </a:lnTo>
                  <a:lnTo>
                    <a:pt x="5" y="65"/>
                  </a:lnTo>
                  <a:lnTo>
                    <a:pt x="7" y="54"/>
                  </a:lnTo>
                  <a:lnTo>
                    <a:pt x="4" y="51"/>
                  </a:lnTo>
                  <a:lnTo>
                    <a:pt x="0" y="45"/>
                  </a:lnTo>
                  <a:lnTo>
                    <a:pt x="9" y="38"/>
                  </a:lnTo>
                  <a:lnTo>
                    <a:pt x="14" y="32"/>
                  </a:lnTo>
                  <a:lnTo>
                    <a:pt x="17" y="28"/>
                  </a:lnTo>
                  <a:lnTo>
                    <a:pt x="25" y="29"/>
                  </a:lnTo>
                  <a:lnTo>
                    <a:pt x="37" y="31"/>
                  </a:lnTo>
                  <a:lnTo>
                    <a:pt x="47" y="35"/>
                  </a:lnTo>
                  <a:lnTo>
                    <a:pt x="49" y="35"/>
                  </a:lnTo>
                  <a:lnTo>
                    <a:pt x="51" y="35"/>
                  </a:lnTo>
                  <a:lnTo>
                    <a:pt x="59" y="35"/>
                  </a:lnTo>
                  <a:lnTo>
                    <a:pt x="63" y="35"/>
                  </a:lnTo>
                  <a:lnTo>
                    <a:pt x="70" y="35"/>
                  </a:lnTo>
                  <a:lnTo>
                    <a:pt x="74" y="33"/>
                  </a:lnTo>
                  <a:lnTo>
                    <a:pt x="74" y="33"/>
                  </a:lnTo>
                  <a:lnTo>
                    <a:pt x="80" y="30"/>
                  </a:lnTo>
                  <a:lnTo>
                    <a:pt x="83" y="26"/>
                  </a:lnTo>
                  <a:lnTo>
                    <a:pt x="87" y="21"/>
                  </a:lnTo>
                  <a:lnTo>
                    <a:pt x="90" y="20"/>
                  </a:lnTo>
                  <a:lnTo>
                    <a:pt x="98" y="18"/>
                  </a:lnTo>
                  <a:lnTo>
                    <a:pt x="100" y="18"/>
                  </a:lnTo>
                  <a:lnTo>
                    <a:pt x="105" y="18"/>
                  </a:lnTo>
                  <a:lnTo>
                    <a:pt x="110" y="19"/>
                  </a:lnTo>
                  <a:lnTo>
                    <a:pt x="115" y="19"/>
                  </a:lnTo>
                  <a:lnTo>
                    <a:pt x="121" y="19"/>
                  </a:lnTo>
                  <a:lnTo>
                    <a:pt x="125" y="18"/>
                  </a:lnTo>
                  <a:lnTo>
                    <a:pt x="127" y="17"/>
                  </a:lnTo>
                  <a:lnTo>
                    <a:pt x="132" y="16"/>
                  </a:lnTo>
                  <a:lnTo>
                    <a:pt x="133" y="16"/>
                  </a:lnTo>
                  <a:lnTo>
                    <a:pt x="143" y="13"/>
                  </a:lnTo>
                  <a:lnTo>
                    <a:pt x="154" y="15"/>
                  </a:lnTo>
                  <a:lnTo>
                    <a:pt x="154" y="13"/>
                  </a:lnTo>
                  <a:lnTo>
                    <a:pt x="154" y="10"/>
                  </a:lnTo>
                  <a:lnTo>
                    <a:pt x="154" y="3"/>
                  </a:lnTo>
                  <a:lnTo>
                    <a:pt x="156" y="2"/>
                  </a:lnTo>
                  <a:lnTo>
                    <a:pt x="158" y="1"/>
                  </a:lnTo>
                  <a:lnTo>
                    <a:pt x="161" y="0"/>
                  </a:lnTo>
                  <a:lnTo>
                    <a:pt x="165" y="1"/>
                  </a:lnTo>
                  <a:lnTo>
                    <a:pt x="172" y="1"/>
                  </a:lnTo>
                  <a:lnTo>
                    <a:pt x="174" y="9"/>
                  </a:lnTo>
                  <a:lnTo>
                    <a:pt x="175" y="13"/>
                  </a:lnTo>
                  <a:lnTo>
                    <a:pt x="177" y="13"/>
                  </a:lnTo>
                  <a:lnTo>
                    <a:pt x="179" y="16"/>
                  </a:lnTo>
                  <a:lnTo>
                    <a:pt x="180" y="18"/>
                  </a:lnTo>
                  <a:lnTo>
                    <a:pt x="183" y="24"/>
                  </a:lnTo>
                  <a:lnTo>
                    <a:pt x="190" y="33"/>
                  </a:lnTo>
                  <a:lnTo>
                    <a:pt x="179" y="29"/>
                  </a:lnTo>
                  <a:lnTo>
                    <a:pt x="177" y="30"/>
                  </a:lnTo>
                  <a:lnTo>
                    <a:pt x="174" y="33"/>
                  </a:lnTo>
                  <a:lnTo>
                    <a:pt x="172" y="34"/>
                  </a:lnTo>
                  <a:lnTo>
                    <a:pt x="170" y="35"/>
                  </a:lnTo>
                  <a:lnTo>
                    <a:pt x="160" y="40"/>
                  </a:lnTo>
                  <a:lnTo>
                    <a:pt x="156" y="43"/>
                  </a:lnTo>
                  <a:lnTo>
                    <a:pt x="153" y="45"/>
                  </a:lnTo>
                  <a:lnTo>
                    <a:pt x="150" y="47"/>
                  </a:lnTo>
                  <a:lnTo>
                    <a:pt x="147" y="49"/>
                  </a:lnTo>
                  <a:lnTo>
                    <a:pt x="144" y="51"/>
                  </a:lnTo>
                  <a:lnTo>
                    <a:pt x="141" y="53"/>
                  </a:lnTo>
                  <a:lnTo>
                    <a:pt x="136" y="55"/>
                  </a:lnTo>
                  <a:lnTo>
                    <a:pt x="131" y="57"/>
                  </a:lnTo>
                  <a:lnTo>
                    <a:pt x="134" y="61"/>
                  </a:lnTo>
                  <a:lnTo>
                    <a:pt x="138" y="66"/>
                  </a:lnTo>
                  <a:lnTo>
                    <a:pt x="137" y="70"/>
                  </a:lnTo>
                  <a:lnTo>
                    <a:pt x="135" y="78"/>
                  </a:lnTo>
                  <a:lnTo>
                    <a:pt x="126" y="84"/>
                  </a:lnTo>
                  <a:lnTo>
                    <a:pt x="118" y="88"/>
                  </a:lnTo>
                  <a:lnTo>
                    <a:pt x="113" y="90"/>
                  </a:lnTo>
                  <a:lnTo>
                    <a:pt x="113" y="101"/>
                  </a:lnTo>
                  <a:lnTo>
                    <a:pt x="114" y="114"/>
                  </a:lnTo>
                  <a:lnTo>
                    <a:pt x="101" y="114"/>
                  </a:lnTo>
                  <a:lnTo>
                    <a:pt x="94" y="110"/>
                  </a:lnTo>
                  <a:lnTo>
                    <a:pt x="90" y="108"/>
                  </a:lnTo>
                  <a:lnTo>
                    <a:pt x="87" y="108"/>
                  </a:lnTo>
                  <a:lnTo>
                    <a:pt x="79" y="106"/>
                  </a:lnTo>
                  <a:lnTo>
                    <a:pt x="70" y="100"/>
                  </a:lnTo>
                  <a:lnTo>
                    <a:pt x="60" y="110"/>
                  </a:lnTo>
                  <a:lnTo>
                    <a:pt x="49" y="110"/>
                  </a:lnTo>
                  <a:lnTo>
                    <a:pt x="36" y="110"/>
                  </a:lnTo>
                  <a:lnTo>
                    <a:pt x="26" y="117"/>
                  </a:lnTo>
                  <a:lnTo>
                    <a:pt x="15" y="114"/>
                  </a:lnTo>
                  <a:lnTo>
                    <a:pt x="9" y="112"/>
                  </a:lnTo>
                  <a:lnTo>
                    <a:pt x="14" y="109"/>
                  </a:lnTo>
                  <a:lnTo>
                    <a:pt x="19" y="107"/>
                  </a:lnTo>
                  <a:lnTo>
                    <a:pt x="18" y="102"/>
                  </a:lnTo>
                  <a:lnTo>
                    <a:pt x="28" y="100"/>
                  </a:lnTo>
                  <a:lnTo>
                    <a:pt x="21" y="9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39" name="Freeform 3059"/>
            <p:cNvSpPr>
              <a:spLocks/>
            </p:cNvSpPr>
            <p:nvPr/>
          </p:nvSpPr>
          <p:spPr bwMode="auto">
            <a:xfrm>
              <a:off x="6726238" y="3984626"/>
              <a:ext cx="6350" cy="4763"/>
            </a:xfrm>
            <a:custGeom>
              <a:avLst/>
              <a:gdLst>
                <a:gd name="T0" fmla="*/ 13 w 15"/>
                <a:gd name="T1" fmla="*/ 13 h 14"/>
                <a:gd name="T2" fmla="*/ 0 w 15"/>
                <a:gd name="T3" fmla="*/ 14 h 14"/>
                <a:gd name="T4" fmla="*/ 4 w 15"/>
                <a:gd name="T5" fmla="*/ 0 h 14"/>
                <a:gd name="T6" fmla="*/ 15 w 15"/>
                <a:gd name="T7" fmla="*/ 6 h 14"/>
                <a:gd name="T8" fmla="*/ 13 w 15"/>
                <a:gd name="T9" fmla="*/ 13 h 14"/>
              </a:gdLst>
              <a:ahLst/>
              <a:cxnLst>
                <a:cxn ang="0">
                  <a:pos x="T0" y="T1"/>
                </a:cxn>
                <a:cxn ang="0">
                  <a:pos x="T2" y="T3"/>
                </a:cxn>
                <a:cxn ang="0">
                  <a:pos x="T4" y="T5"/>
                </a:cxn>
                <a:cxn ang="0">
                  <a:pos x="T6" y="T7"/>
                </a:cxn>
                <a:cxn ang="0">
                  <a:pos x="T8" y="T9"/>
                </a:cxn>
              </a:cxnLst>
              <a:rect l="0" t="0" r="r" b="b"/>
              <a:pathLst>
                <a:path w="15" h="14">
                  <a:moveTo>
                    <a:pt x="13" y="13"/>
                  </a:moveTo>
                  <a:lnTo>
                    <a:pt x="0" y="14"/>
                  </a:lnTo>
                  <a:lnTo>
                    <a:pt x="4" y="0"/>
                  </a:lnTo>
                  <a:lnTo>
                    <a:pt x="15" y="6"/>
                  </a:lnTo>
                  <a:lnTo>
                    <a:pt x="13" y="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0" name="Freeform 3060"/>
            <p:cNvSpPr>
              <a:spLocks/>
            </p:cNvSpPr>
            <p:nvPr/>
          </p:nvSpPr>
          <p:spPr bwMode="auto">
            <a:xfrm>
              <a:off x="4864101" y="2351088"/>
              <a:ext cx="4763" cy="3175"/>
            </a:xfrm>
            <a:custGeom>
              <a:avLst/>
              <a:gdLst>
                <a:gd name="T0" fmla="*/ 0 w 10"/>
                <a:gd name="T1" fmla="*/ 0 h 7"/>
                <a:gd name="T2" fmla="*/ 10 w 10"/>
                <a:gd name="T3" fmla="*/ 7 h 7"/>
                <a:gd name="T4" fmla="*/ 0 w 10"/>
                <a:gd name="T5" fmla="*/ 1 h 7"/>
                <a:gd name="T6" fmla="*/ 0 w 10"/>
                <a:gd name="T7" fmla="*/ 0 h 7"/>
              </a:gdLst>
              <a:ahLst/>
              <a:cxnLst>
                <a:cxn ang="0">
                  <a:pos x="T0" y="T1"/>
                </a:cxn>
                <a:cxn ang="0">
                  <a:pos x="T2" y="T3"/>
                </a:cxn>
                <a:cxn ang="0">
                  <a:pos x="T4" y="T5"/>
                </a:cxn>
                <a:cxn ang="0">
                  <a:pos x="T6" y="T7"/>
                </a:cxn>
              </a:cxnLst>
              <a:rect l="0" t="0" r="r" b="b"/>
              <a:pathLst>
                <a:path w="10" h="7">
                  <a:moveTo>
                    <a:pt x="0" y="0"/>
                  </a:moveTo>
                  <a:lnTo>
                    <a:pt x="10" y="7"/>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1" name="Freeform 3061"/>
            <p:cNvSpPr>
              <a:spLocks/>
            </p:cNvSpPr>
            <p:nvPr/>
          </p:nvSpPr>
          <p:spPr bwMode="auto">
            <a:xfrm>
              <a:off x="4956176" y="2243138"/>
              <a:ext cx="4763" cy="3175"/>
            </a:xfrm>
            <a:custGeom>
              <a:avLst/>
              <a:gdLst>
                <a:gd name="T0" fmla="*/ 0 w 11"/>
                <a:gd name="T1" fmla="*/ 0 h 5"/>
                <a:gd name="T2" fmla="*/ 11 w 11"/>
                <a:gd name="T3" fmla="*/ 5 h 5"/>
                <a:gd name="T4" fmla="*/ 0 w 11"/>
                <a:gd name="T5" fmla="*/ 0 h 5"/>
              </a:gdLst>
              <a:ahLst/>
              <a:cxnLst>
                <a:cxn ang="0">
                  <a:pos x="T0" y="T1"/>
                </a:cxn>
                <a:cxn ang="0">
                  <a:pos x="T2" y="T3"/>
                </a:cxn>
                <a:cxn ang="0">
                  <a:pos x="T4" y="T5"/>
                </a:cxn>
              </a:cxnLst>
              <a:rect l="0" t="0" r="r" b="b"/>
              <a:pathLst>
                <a:path w="11" h="5">
                  <a:moveTo>
                    <a:pt x="0" y="0"/>
                  </a:moveTo>
                  <a:lnTo>
                    <a:pt x="11" y="5"/>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2" name="Freeform 3062"/>
            <p:cNvSpPr>
              <a:spLocks/>
            </p:cNvSpPr>
            <p:nvPr/>
          </p:nvSpPr>
          <p:spPr bwMode="auto">
            <a:xfrm>
              <a:off x="7929563" y="4232276"/>
              <a:ext cx="25400" cy="14288"/>
            </a:xfrm>
            <a:custGeom>
              <a:avLst/>
              <a:gdLst>
                <a:gd name="T0" fmla="*/ 1 w 71"/>
                <a:gd name="T1" fmla="*/ 1 h 40"/>
                <a:gd name="T2" fmla="*/ 12 w 71"/>
                <a:gd name="T3" fmla="*/ 0 h 40"/>
                <a:gd name="T4" fmla="*/ 20 w 71"/>
                <a:gd name="T5" fmla="*/ 8 h 40"/>
                <a:gd name="T6" fmla="*/ 31 w 71"/>
                <a:gd name="T7" fmla="*/ 9 h 40"/>
                <a:gd name="T8" fmla="*/ 42 w 71"/>
                <a:gd name="T9" fmla="*/ 8 h 40"/>
                <a:gd name="T10" fmla="*/ 53 w 71"/>
                <a:gd name="T11" fmla="*/ 13 h 40"/>
                <a:gd name="T12" fmla="*/ 63 w 71"/>
                <a:gd name="T13" fmla="*/ 20 h 40"/>
                <a:gd name="T14" fmla="*/ 71 w 71"/>
                <a:gd name="T15" fmla="*/ 29 h 40"/>
                <a:gd name="T16" fmla="*/ 67 w 71"/>
                <a:gd name="T17" fmla="*/ 40 h 40"/>
                <a:gd name="T18" fmla="*/ 56 w 71"/>
                <a:gd name="T19" fmla="*/ 40 h 40"/>
                <a:gd name="T20" fmla="*/ 45 w 71"/>
                <a:gd name="T21" fmla="*/ 34 h 40"/>
                <a:gd name="T22" fmla="*/ 33 w 71"/>
                <a:gd name="T23" fmla="*/ 34 h 40"/>
                <a:gd name="T24" fmla="*/ 21 w 71"/>
                <a:gd name="T25" fmla="*/ 33 h 40"/>
                <a:gd name="T26" fmla="*/ 10 w 71"/>
                <a:gd name="T27" fmla="*/ 29 h 40"/>
                <a:gd name="T28" fmla="*/ 3 w 71"/>
                <a:gd name="T29" fmla="*/ 19 h 40"/>
                <a:gd name="T30" fmla="*/ 0 w 71"/>
                <a:gd name="T31" fmla="*/ 8 h 40"/>
                <a:gd name="T32" fmla="*/ 1 w 71"/>
                <a:gd name="T3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40">
                  <a:moveTo>
                    <a:pt x="1" y="1"/>
                  </a:moveTo>
                  <a:lnTo>
                    <a:pt x="12" y="0"/>
                  </a:lnTo>
                  <a:lnTo>
                    <a:pt x="20" y="8"/>
                  </a:lnTo>
                  <a:lnTo>
                    <a:pt x="31" y="9"/>
                  </a:lnTo>
                  <a:lnTo>
                    <a:pt x="42" y="8"/>
                  </a:lnTo>
                  <a:lnTo>
                    <a:pt x="53" y="13"/>
                  </a:lnTo>
                  <a:lnTo>
                    <a:pt x="63" y="20"/>
                  </a:lnTo>
                  <a:lnTo>
                    <a:pt x="71" y="29"/>
                  </a:lnTo>
                  <a:lnTo>
                    <a:pt x="67" y="40"/>
                  </a:lnTo>
                  <a:lnTo>
                    <a:pt x="56" y="40"/>
                  </a:lnTo>
                  <a:lnTo>
                    <a:pt x="45" y="34"/>
                  </a:lnTo>
                  <a:lnTo>
                    <a:pt x="33" y="34"/>
                  </a:lnTo>
                  <a:lnTo>
                    <a:pt x="21" y="33"/>
                  </a:lnTo>
                  <a:lnTo>
                    <a:pt x="10" y="29"/>
                  </a:lnTo>
                  <a:lnTo>
                    <a:pt x="3" y="19"/>
                  </a:lnTo>
                  <a:lnTo>
                    <a:pt x="0" y="8"/>
                  </a:lnTo>
                  <a:lnTo>
                    <a:pt x="1"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3" name="Freeform 3063"/>
            <p:cNvSpPr>
              <a:spLocks/>
            </p:cNvSpPr>
            <p:nvPr/>
          </p:nvSpPr>
          <p:spPr bwMode="auto">
            <a:xfrm>
              <a:off x="8062913" y="4265613"/>
              <a:ext cx="4763" cy="4763"/>
            </a:xfrm>
            <a:custGeom>
              <a:avLst/>
              <a:gdLst>
                <a:gd name="T0" fmla="*/ 1 w 11"/>
                <a:gd name="T1" fmla="*/ 14 h 14"/>
                <a:gd name="T2" fmla="*/ 0 w 11"/>
                <a:gd name="T3" fmla="*/ 2 h 14"/>
                <a:gd name="T4" fmla="*/ 11 w 11"/>
                <a:gd name="T5" fmla="*/ 0 h 14"/>
                <a:gd name="T6" fmla="*/ 5 w 11"/>
                <a:gd name="T7" fmla="*/ 9 h 14"/>
                <a:gd name="T8" fmla="*/ 1 w 11"/>
                <a:gd name="T9" fmla="*/ 14 h 14"/>
              </a:gdLst>
              <a:ahLst/>
              <a:cxnLst>
                <a:cxn ang="0">
                  <a:pos x="T0" y="T1"/>
                </a:cxn>
                <a:cxn ang="0">
                  <a:pos x="T2" y="T3"/>
                </a:cxn>
                <a:cxn ang="0">
                  <a:pos x="T4" y="T5"/>
                </a:cxn>
                <a:cxn ang="0">
                  <a:pos x="T6" y="T7"/>
                </a:cxn>
                <a:cxn ang="0">
                  <a:pos x="T8" y="T9"/>
                </a:cxn>
              </a:cxnLst>
              <a:rect l="0" t="0" r="r" b="b"/>
              <a:pathLst>
                <a:path w="11" h="14">
                  <a:moveTo>
                    <a:pt x="1" y="14"/>
                  </a:moveTo>
                  <a:lnTo>
                    <a:pt x="0" y="2"/>
                  </a:lnTo>
                  <a:lnTo>
                    <a:pt x="11" y="0"/>
                  </a:lnTo>
                  <a:lnTo>
                    <a:pt x="5" y="9"/>
                  </a:lnTo>
                  <a:lnTo>
                    <a:pt x="1" y="1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4" name="Freeform 3064"/>
            <p:cNvSpPr>
              <a:spLocks/>
            </p:cNvSpPr>
            <p:nvPr/>
          </p:nvSpPr>
          <p:spPr bwMode="auto">
            <a:xfrm>
              <a:off x="7969251" y="4237038"/>
              <a:ext cx="3175" cy="7938"/>
            </a:xfrm>
            <a:custGeom>
              <a:avLst/>
              <a:gdLst>
                <a:gd name="T0" fmla="*/ 9 w 9"/>
                <a:gd name="T1" fmla="*/ 21 h 21"/>
                <a:gd name="T2" fmla="*/ 0 w 9"/>
                <a:gd name="T3" fmla="*/ 13 h 21"/>
                <a:gd name="T4" fmla="*/ 0 w 9"/>
                <a:gd name="T5" fmla="*/ 0 h 21"/>
                <a:gd name="T6" fmla="*/ 9 w 9"/>
                <a:gd name="T7" fmla="*/ 10 h 21"/>
                <a:gd name="T8" fmla="*/ 9 w 9"/>
                <a:gd name="T9" fmla="*/ 21 h 21"/>
              </a:gdLst>
              <a:ahLst/>
              <a:cxnLst>
                <a:cxn ang="0">
                  <a:pos x="T0" y="T1"/>
                </a:cxn>
                <a:cxn ang="0">
                  <a:pos x="T2" y="T3"/>
                </a:cxn>
                <a:cxn ang="0">
                  <a:pos x="T4" y="T5"/>
                </a:cxn>
                <a:cxn ang="0">
                  <a:pos x="T6" y="T7"/>
                </a:cxn>
                <a:cxn ang="0">
                  <a:pos x="T8" y="T9"/>
                </a:cxn>
              </a:cxnLst>
              <a:rect l="0" t="0" r="r" b="b"/>
              <a:pathLst>
                <a:path w="9" h="21">
                  <a:moveTo>
                    <a:pt x="9" y="21"/>
                  </a:moveTo>
                  <a:lnTo>
                    <a:pt x="0" y="13"/>
                  </a:lnTo>
                  <a:lnTo>
                    <a:pt x="0" y="0"/>
                  </a:lnTo>
                  <a:lnTo>
                    <a:pt x="9" y="10"/>
                  </a:lnTo>
                  <a:lnTo>
                    <a:pt x="9" y="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5" name="Freeform 3065"/>
            <p:cNvSpPr>
              <a:spLocks/>
            </p:cNvSpPr>
            <p:nvPr/>
          </p:nvSpPr>
          <p:spPr bwMode="auto">
            <a:xfrm>
              <a:off x="7966076" y="4254501"/>
              <a:ext cx="22225" cy="14288"/>
            </a:xfrm>
            <a:custGeom>
              <a:avLst/>
              <a:gdLst>
                <a:gd name="T0" fmla="*/ 1 w 64"/>
                <a:gd name="T1" fmla="*/ 0 h 42"/>
                <a:gd name="T2" fmla="*/ 12 w 64"/>
                <a:gd name="T3" fmla="*/ 1 h 42"/>
                <a:gd name="T4" fmla="*/ 22 w 64"/>
                <a:gd name="T5" fmla="*/ 8 h 42"/>
                <a:gd name="T6" fmla="*/ 31 w 64"/>
                <a:gd name="T7" fmla="*/ 13 h 42"/>
                <a:gd name="T8" fmla="*/ 42 w 64"/>
                <a:gd name="T9" fmla="*/ 16 h 42"/>
                <a:gd name="T10" fmla="*/ 52 w 64"/>
                <a:gd name="T11" fmla="*/ 21 h 42"/>
                <a:gd name="T12" fmla="*/ 58 w 64"/>
                <a:gd name="T13" fmla="*/ 30 h 42"/>
                <a:gd name="T14" fmla="*/ 64 w 64"/>
                <a:gd name="T15" fmla="*/ 40 h 42"/>
                <a:gd name="T16" fmla="*/ 53 w 64"/>
                <a:gd name="T17" fmla="*/ 42 h 42"/>
                <a:gd name="T18" fmla="*/ 42 w 64"/>
                <a:gd name="T19" fmla="*/ 40 h 42"/>
                <a:gd name="T20" fmla="*/ 31 w 64"/>
                <a:gd name="T21" fmla="*/ 36 h 42"/>
                <a:gd name="T22" fmla="*/ 23 w 64"/>
                <a:gd name="T23" fmla="*/ 28 h 42"/>
                <a:gd name="T24" fmla="*/ 16 w 64"/>
                <a:gd name="T25" fmla="*/ 19 h 42"/>
                <a:gd name="T26" fmla="*/ 10 w 64"/>
                <a:gd name="T27" fmla="*/ 9 h 42"/>
                <a:gd name="T28" fmla="*/ 0 w 64"/>
                <a:gd name="T29" fmla="*/ 4 h 42"/>
                <a:gd name="T30" fmla="*/ 1 w 64"/>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42">
                  <a:moveTo>
                    <a:pt x="1" y="0"/>
                  </a:moveTo>
                  <a:lnTo>
                    <a:pt x="12" y="1"/>
                  </a:lnTo>
                  <a:lnTo>
                    <a:pt x="22" y="8"/>
                  </a:lnTo>
                  <a:lnTo>
                    <a:pt x="31" y="13"/>
                  </a:lnTo>
                  <a:lnTo>
                    <a:pt x="42" y="16"/>
                  </a:lnTo>
                  <a:lnTo>
                    <a:pt x="52" y="21"/>
                  </a:lnTo>
                  <a:lnTo>
                    <a:pt x="58" y="30"/>
                  </a:lnTo>
                  <a:lnTo>
                    <a:pt x="64" y="40"/>
                  </a:lnTo>
                  <a:lnTo>
                    <a:pt x="53" y="42"/>
                  </a:lnTo>
                  <a:lnTo>
                    <a:pt x="42" y="40"/>
                  </a:lnTo>
                  <a:lnTo>
                    <a:pt x="31" y="36"/>
                  </a:lnTo>
                  <a:lnTo>
                    <a:pt x="23" y="28"/>
                  </a:lnTo>
                  <a:lnTo>
                    <a:pt x="16" y="19"/>
                  </a:lnTo>
                  <a:lnTo>
                    <a:pt x="10" y="9"/>
                  </a:lnTo>
                  <a:lnTo>
                    <a:pt x="0" y="4"/>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6" name="Freeform 3066"/>
            <p:cNvSpPr>
              <a:spLocks/>
            </p:cNvSpPr>
            <p:nvPr/>
          </p:nvSpPr>
          <p:spPr bwMode="auto">
            <a:xfrm>
              <a:off x="7950201" y="4210051"/>
              <a:ext cx="19050" cy="30163"/>
            </a:xfrm>
            <a:custGeom>
              <a:avLst/>
              <a:gdLst>
                <a:gd name="T0" fmla="*/ 0 w 50"/>
                <a:gd name="T1" fmla="*/ 0 h 82"/>
                <a:gd name="T2" fmla="*/ 12 w 50"/>
                <a:gd name="T3" fmla="*/ 0 h 82"/>
                <a:gd name="T4" fmla="*/ 21 w 50"/>
                <a:gd name="T5" fmla="*/ 11 h 82"/>
                <a:gd name="T6" fmla="*/ 27 w 50"/>
                <a:gd name="T7" fmla="*/ 20 h 82"/>
                <a:gd name="T8" fmla="*/ 23 w 50"/>
                <a:gd name="T9" fmla="*/ 31 h 82"/>
                <a:gd name="T10" fmla="*/ 33 w 50"/>
                <a:gd name="T11" fmla="*/ 37 h 82"/>
                <a:gd name="T12" fmla="*/ 38 w 50"/>
                <a:gd name="T13" fmla="*/ 48 h 82"/>
                <a:gd name="T14" fmla="*/ 42 w 50"/>
                <a:gd name="T15" fmla="*/ 59 h 82"/>
                <a:gd name="T16" fmla="*/ 45 w 50"/>
                <a:gd name="T17" fmla="*/ 71 h 82"/>
                <a:gd name="T18" fmla="*/ 50 w 50"/>
                <a:gd name="T19" fmla="*/ 82 h 82"/>
                <a:gd name="T20" fmla="*/ 41 w 50"/>
                <a:gd name="T21" fmla="*/ 74 h 82"/>
                <a:gd name="T22" fmla="*/ 33 w 50"/>
                <a:gd name="T23" fmla="*/ 65 h 82"/>
                <a:gd name="T24" fmla="*/ 24 w 50"/>
                <a:gd name="T25" fmla="*/ 58 h 82"/>
                <a:gd name="T26" fmla="*/ 16 w 50"/>
                <a:gd name="T27" fmla="*/ 50 h 82"/>
                <a:gd name="T28" fmla="*/ 13 w 50"/>
                <a:gd name="T29" fmla="*/ 38 h 82"/>
                <a:gd name="T30" fmla="*/ 7 w 50"/>
                <a:gd name="T31" fmla="*/ 27 h 82"/>
                <a:gd name="T32" fmla="*/ 8 w 50"/>
                <a:gd name="T33" fmla="*/ 15 h 82"/>
                <a:gd name="T34" fmla="*/ 2 w 50"/>
                <a:gd name="T35" fmla="*/ 6 h 82"/>
                <a:gd name="T36" fmla="*/ 0 w 50"/>
                <a:gd name="T3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82">
                  <a:moveTo>
                    <a:pt x="0" y="0"/>
                  </a:moveTo>
                  <a:lnTo>
                    <a:pt x="12" y="0"/>
                  </a:lnTo>
                  <a:lnTo>
                    <a:pt x="21" y="11"/>
                  </a:lnTo>
                  <a:lnTo>
                    <a:pt x="27" y="20"/>
                  </a:lnTo>
                  <a:lnTo>
                    <a:pt x="23" y="31"/>
                  </a:lnTo>
                  <a:lnTo>
                    <a:pt x="33" y="37"/>
                  </a:lnTo>
                  <a:lnTo>
                    <a:pt x="38" y="48"/>
                  </a:lnTo>
                  <a:lnTo>
                    <a:pt x="42" y="59"/>
                  </a:lnTo>
                  <a:lnTo>
                    <a:pt x="45" y="71"/>
                  </a:lnTo>
                  <a:lnTo>
                    <a:pt x="50" y="82"/>
                  </a:lnTo>
                  <a:lnTo>
                    <a:pt x="41" y="74"/>
                  </a:lnTo>
                  <a:lnTo>
                    <a:pt x="33" y="65"/>
                  </a:lnTo>
                  <a:lnTo>
                    <a:pt x="24" y="58"/>
                  </a:lnTo>
                  <a:lnTo>
                    <a:pt x="16" y="50"/>
                  </a:lnTo>
                  <a:lnTo>
                    <a:pt x="13" y="38"/>
                  </a:lnTo>
                  <a:lnTo>
                    <a:pt x="7" y="27"/>
                  </a:lnTo>
                  <a:lnTo>
                    <a:pt x="8" y="15"/>
                  </a:lnTo>
                  <a:lnTo>
                    <a:pt x="2" y="6"/>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7" name="Freeform 3067"/>
            <p:cNvSpPr>
              <a:spLocks/>
            </p:cNvSpPr>
            <p:nvPr/>
          </p:nvSpPr>
          <p:spPr bwMode="auto">
            <a:xfrm>
              <a:off x="7943851" y="4229101"/>
              <a:ext cx="4763" cy="1588"/>
            </a:xfrm>
            <a:custGeom>
              <a:avLst/>
              <a:gdLst>
                <a:gd name="T0" fmla="*/ 0 w 11"/>
                <a:gd name="T1" fmla="*/ 5 h 5"/>
                <a:gd name="T2" fmla="*/ 11 w 11"/>
                <a:gd name="T3" fmla="*/ 0 h 5"/>
                <a:gd name="T4" fmla="*/ 0 w 11"/>
                <a:gd name="T5" fmla="*/ 5 h 5"/>
              </a:gdLst>
              <a:ahLst/>
              <a:cxnLst>
                <a:cxn ang="0">
                  <a:pos x="T0" y="T1"/>
                </a:cxn>
                <a:cxn ang="0">
                  <a:pos x="T2" y="T3"/>
                </a:cxn>
                <a:cxn ang="0">
                  <a:pos x="T4" y="T5"/>
                </a:cxn>
              </a:cxnLst>
              <a:rect l="0" t="0" r="r" b="b"/>
              <a:pathLst>
                <a:path w="11" h="5">
                  <a:moveTo>
                    <a:pt x="0" y="5"/>
                  </a:moveTo>
                  <a:lnTo>
                    <a:pt x="11" y="0"/>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8" name="Freeform 3068"/>
            <p:cNvSpPr>
              <a:spLocks/>
            </p:cNvSpPr>
            <p:nvPr/>
          </p:nvSpPr>
          <p:spPr bwMode="auto">
            <a:xfrm>
              <a:off x="7940676" y="4225926"/>
              <a:ext cx="3175" cy="1588"/>
            </a:xfrm>
            <a:custGeom>
              <a:avLst/>
              <a:gdLst>
                <a:gd name="T0" fmla="*/ 11 w 11"/>
                <a:gd name="T1" fmla="*/ 0 h 2"/>
                <a:gd name="T2" fmla="*/ 0 w 11"/>
                <a:gd name="T3" fmla="*/ 2 h 2"/>
                <a:gd name="T4" fmla="*/ 11 w 11"/>
                <a:gd name="T5" fmla="*/ 0 h 2"/>
              </a:gdLst>
              <a:ahLst/>
              <a:cxnLst>
                <a:cxn ang="0">
                  <a:pos x="T0" y="T1"/>
                </a:cxn>
                <a:cxn ang="0">
                  <a:pos x="T2" y="T3"/>
                </a:cxn>
                <a:cxn ang="0">
                  <a:pos x="T4" y="T5"/>
                </a:cxn>
              </a:cxnLst>
              <a:rect l="0" t="0" r="r" b="b"/>
              <a:pathLst>
                <a:path w="11" h="2">
                  <a:moveTo>
                    <a:pt x="11" y="0"/>
                  </a:moveTo>
                  <a:lnTo>
                    <a:pt x="0" y="2"/>
                  </a:lnTo>
                  <a:lnTo>
                    <a:pt x="1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49" name="Freeform 3069"/>
            <p:cNvSpPr>
              <a:spLocks/>
            </p:cNvSpPr>
            <p:nvPr/>
          </p:nvSpPr>
          <p:spPr bwMode="auto">
            <a:xfrm>
              <a:off x="7937501" y="4284663"/>
              <a:ext cx="11113" cy="4763"/>
            </a:xfrm>
            <a:custGeom>
              <a:avLst/>
              <a:gdLst>
                <a:gd name="T0" fmla="*/ 0 w 32"/>
                <a:gd name="T1" fmla="*/ 0 h 15"/>
                <a:gd name="T2" fmla="*/ 10 w 32"/>
                <a:gd name="T3" fmla="*/ 2 h 15"/>
                <a:gd name="T4" fmla="*/ 21 w 32"/>
                <a:gd name="T5" fmla="*/ 8 h 15"/>
                <a:gd name="T6" fmla="*/ 32 w 32"/>
                <a:gd name="T7" fmla="*/ 15 h 15"/>
                <a:gd name="T8" fmla="*/ 20 w 32"/>
                <a:gd name="T9" fmla="*/ 12 h 15"/>
                <a:gd name="T10" fmla="*/ 10 w 32"/>
                <a:gd name="T11" fmla="*/ 9 h 15"/>
                <a:gd name="T12" fmla="*/ 1 w 32"/>
                <a:gd name="T13" fmla="*/ 1 h 15"/>
                <a:gd name="T14" fmla="*/ 0 w 3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5">
                  <a:moveTo>
                    <a:pt x="0" y="0"/>
                  </a:moveTo>
                  <a:lnTo>
                    <a:pt x="10" y="2"/>
                  </a:lnTo>
                  <a:lnTo>
                    <a:pt x="21" y="8"/>
                  </a:lnTo>
                  <a:lnTo>
                    <a:pt x="32" y="15"/>
                  </a:lnTo>
                  <a:lnTo>
                    <a:pt x="20" y="12"/>
                  </a:lnTo>
                  <a:lnTo>
                    <a:pt x="10" y="9"/>
                  </a:lnTo>
                  <a:lnTo>
                    <a:pt x="1"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0" name="Freeform 3070"/>
            <p:cNvSpPr>
              <a:spLocks/>
            </p:cNvSpPr>
            <p:nvPr/>
          </p:nvSpPr>
          <p:spPr bwMode="auto">
            <a:xfrm>
              <a:off x="7929563" y="4213226"/>
              <a:ext cx="3175" cy="3175"/>
            </a:xfrm>
            <a:custGeom>
              <a:avLst/>
              <a:gdLst>
                <a:gd name="T0" fmla="*/ 8 w 9"/>
                <a:gd name="T1" fmla="*/ 8 h 8"/>
                <a:gd name="T2" fmla="*/ 0 w 9"/>
                <a:gd name="T3" fmla="*/ 0 h 8"/>
                <a:gd name="T4" fmla="*/ 9 w 9"/>
                <a:gd name="T5" fmla="*/ 5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5"/>
                  </a:lnTo>
                  <a:lnTo>
                    <a:pt x="8"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1" name="Freeform 3071"/>
            <p:cNvSpPr>
              <a:spLocks/>
            </p:cNvSpPr>
            <p:nvPr/>
          </p:nvSpPr>
          <p:spPr bwMode="auto">
            <a:xfrm>
              <a:off x="7907338" y="4192588"/>
              <a:ext cx="30163" cy="23813"/>
            </a:xfrm>
            <a:custGeom>
              <a:avLst/>
              <a:gdLst>
                <a:gd name="T0" fmla="*/ 82 w 82"/>
                <a:gd name="T1" fmla="*/ 65 h 65"/>
                <a:gd name="T2" fmla="*/ 72 w 82"/>
                <a:gd name="T3" fmla="*/ 58 h 65"/>
                <a:gd name="T4" fmla="*/ 61 w 82"/>
                <a:gd name="T5" fmla="*/ 51 h 65"/>
                <a:gd name="T6" fmla="*/ 52 w 82"/>
                <a:gd name="T7" fmla="*/ 46 h 65"/>
                <a:gd name="T8" fmla="*/ 41 w 82"/>
                <a:gd name="T9" fmla="*/ 41 h 65"/>
                <a:gd name="T10" fmla="*/ 33 w 82"/>
                <a:gd name="T11" fmla="*/ 34 h 65"/>
                <a:gd name="T12" fmla="*/ 23 w 82"/>
                <a:gd name="T13" fmla="*/ 28 h 65"/>
                <a:gd name="T14" fmla="*/ 14 w 82"/>
                <a:gd name="T15" fmla="*/ 21 h 65"/>
                <a:gd name="T16" fmla="*/ 6 w 82"/>
                <a:gd name="T17" fmla="*/ 12 h 65"/>
                <a:gd name="T18" fmla="*/ 0 w 82"/>
                <a:gd name="T19" fmla="*/ 3 h 65"/>
                <a:gd name="T20" fmla="*/ 11 w 82"/>
                <a:gd name="T21" fmla="*/ 0 h 65"/>
                <a:gd name="T22" fmla="*/ 19 w 82"/>
                <a:gd name="T23" fmla="*/ 9 h 65"/>
                <a:gd name="T24" fmla="*/ 27 w 82"/>
                <a:gd name="T25" fmla="*/ 17 h 65"/>
                <a:gd name="T26" fmla="*/ 39 w 82"/>
                <a:gd name="T27" fmla="*/ 22 h 65"/>
                <a:gd name="T28" fmla="*/ 49 w 82"/>
                <a:gd name="T29" fmla="*/ 27 h 65"/>
                <a:gd name="T30" fmla="*/ 60 w 82"/>
                <a:gd name="T31" fmla="*/ 33 h 65"/>
                <a:gd name="T32" fmla="*/ 68 w 82"/>
                <a:gd name="T33" fmla="*/ 41 h 65"/>
                <a:gd name="T34" fmla="*/ 77 w 82"/>
                <a:gd name="T35" fmla="*/ 49 h 65"/>
                <a:gd name="T36" fmla="*/ 81 w 82"/>
                <a:gd name="T37" fmla="*/ 60 h 65"/>
                <a:gd name="T38" fmla="*/ 82 w 82"/>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65">
                  <a:moveTo>
                    <a:pt x="82" y="65"/>
                  </a:moveTo>
                  <a:lnTo>
                    <a:pt x="72" y="58"/>
                  </a:lnTo>
                  <a:lnTo>
                    <a:pt x="61" y="51"/>
                  </a:lnTo>
                  <a:lnTo>
                    <a:pt x="52" y="46"/>
                  </a:lnTo>
                  <a:lnTo>
                    <a:pt x="41" y="41"/>
                  </a:lnTo>
                  <a:lnTo>
                    <a:pt x="33" y="34"/>
                  </a:lnTo>
                  <a:lnTo>
                    <a:pt x="23" y="28"/>
                  </a:lnTo>
                  <a:lnTo>
                    <a:pt x="14" y="21"/>
                  </a:lnTo>
                  <a:lnTo>
                    <a:pt x="6" y="12"/>
                  </a:lnTo>
                  <a:lnTo>
                    <a:pt x="0" y="3"/>
                  </a:lnTo>
                  <a:lnTo>
                    <a:pt x="11" y="0"/>
                  </a:lnTo>
                  <a:lnTo>
                    <a:pt x="19" y="9"/>
                  </a:lnTo>
                  <a:lnTo>
                    <a:pt x="27" y="17"/>
                  </a:lnTo>
                  <a:lnTo>
                    <a:pt x="39" y="22"/>
                  </a:lnTo>
                  <a:lnTo>
                    <a:pt x="49" y="27"/>
                  </a:lnTo>
                  <a:lnTo>
                    <a:pt x="60" y="33"/>
                  </a:lnTo>
                  <a:lnTo>
                    <a:pt x="68" y="41"/>
                  </a:lnTo>
                  <a:lnTo>
                    <a:pt x="77" y="49"/>
                  </a:lnTo>
                  <a:lnTo>
                    <a:pt x="81" y="60"/>
                  </a:lnTo>
                  <a:lnTo>
                    <a:pt x="82" y="6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2" name="Freeform 3072"/>
            <p:cNvSpPr>
              <a:spLocks/>
            </p:cNvSpPr>
            <p:nvPr/>
          </p:nvSpPr>
          <p:spPr bwMode="auto">
            <a:xfrm>
              <a:off x="7902576" y="4192588"/>
              <a:ext cx="3175" cy="1588"/>
            </a:xfrm>
            <a:custGeom>
              <a:avLst/>
              <a:gdLst>
                <a:gd name="T0" fmla="*/ 0 w 11"/>
                <a:gd name="T1" fmla="*/ 0 h 2"/>
                <a:gd name="T2" fmla="*/ 11 w 11"/>
                <a:gd name="T3" fmla="*/ 2 h 2"/>
                <a:gd name="T4" fmla="*/ 0 w 11"/>
                <a:gd name="T5" fmla="*/ 0 h 2"/>
              </a:gdLst>
              <a:ahLst/>
              <a:cxnLst>
                <a:cxn ang="0">
                  <a:pos x="T0" y="T1"/>
                </a:cxn>
                <a:cxn ang="0">
                  <a:pos x="T2" y="T3"/>
                </a:cxn>
                <a:cxn ang="0">
                  <a:pos x="T4" y="T5"/>
                </a:cxn>
              </a:cxnLst>
              <a:rect l="0" t="0" r="r" b="b"/>
              <a:pathLst>
                <a:path w="11" h="2">
                  <a:moveTo>
                    <a:pt x="0" y="0"/>
                  </a:moveTo>
                  <a:lnTo>
                    <a:pt x="11"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3" name="Freeform 3073"/>
            <p:cNvSpPr>
              <a:spLocks/>
            </p:cNvSpPr>
            <p:nvPr/>
          </p:nvSpPr>
          <p:spPr bwMode="auto">
            <a:xfrm>
              <a:off x="7900988" y="4191001"/>
              <a:ext cx="3175" cy="0"/>
            </a:xfrm>
            <a:custGeom>
              <a:avLst/>
              <a:gdLst>
                <a:gd name="T0" fmla="*/ 0 w 11"/>
                <a:gd name="T1" fmla="*/ 0 h 4"/>
                <a:gd name="T2" fmla="*/ 11 w 11"/>
                <a:gd name="T3" fmla="*/ 4 h 4"/>
                <a:gd name="T4" fmla="*/ 0 w 11"/>
                <a:gd name="T5" fmla="*/ 0 h 4"/>
              </a:gdLst>
              <a:ahLst/>
              <a:cxnLst>
                <a:cxn ang="0">
                  <a:pos x="T0" y="T1"/>
                </a:cxn>
                <a:cxn ang="0">
                  <a:pos x="T2" y="T3"/>
                </a:cxn>
                <a:cxn ang="0">
                  <a:pos x="T4" y="T5"/>
                </a:cxn>
              </a:cxnLst>
              <a:rect l="0" t="0" r="r" b="b"/>
              <a:pathLst>
                <a:path w="11" h="4">
                  <a:moveTo>
                    <a:pt x="0" y="0"/>
                  </a:moveTo>
                  <a:lnTo>
                    <a:pt x="11"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4" name="Freeform 3074"/>
            <p:cNvSpPr>
              <a:spLocks/>
            </p:cNvSpPr>
            <p:nvPr/>
          </p:nvSpPr>
          <p:spPr bwMode="auto">
            <a:xfrm>
              <a:off x="7893051" y="4216401"/>
              <a:ext cx="4763" cy="4763"/>
            </a:xfrm>
            <a:custGeom>
              <a:avLst/>
              <a:gdLst>
                <a:gd name="T0" fmla="*/ 8 w 12"/>
                <a:gd name="T1" fmla="*/ 15 h 15"/>
                <a:gd name="T2" fmla="*/ 0 w 12"/>
                <a:gd name="T3" fmla="*/ 7 h 15"/>
                <a:gd name="T4" fmla="*/ 9 w 12"/>
                <a:gd name="T5" fmla="*/ 0 h 15"/>
                <a:gd name="T6" fmla="*/ 12 w 12"/>
                <a:gd name="T7" fmla="*/ 12 h 15"/>
                <a:gd name="T8" fmla="*/ 8 w 12"/>
                <a:gd name="T9" fmla="*/ 15 h 15"/>
              </a:gdLst>
              <a:ahLst/>
              <a:cxnLst>
                <a:cxn ang="0">
                  <a:pos x="T0" y="T1"/>
                </a:cxn>
                <a:cxn ang="0">
                  <a:pos x="T2" y="T3"/>
                </a:cxn>
                <a:cxn ang="0">
                  <a:pos x="T4" y="T5"/>
                </a:cxn>
                <a:cxn ang="0">
                  <a:pos x="T6" y="T7"/>
                </a:cxn>
                <a:cxn ang="0">
                  <a:pos x="T8" y="T9"/>
                </a:cxn>
              </a:cxnLst>
              <a:rect l="0" t="0" r="r" b="b"/>
              <a:pathLst>
                <a:path w="12" h="15">
                  <a:moveTo>
                    <a:pt x="8" y="15"/>
                  </a:moveTo>
                  <a:lnTo>
                    <a:pt x="0" y="7"/>
                  </a:lnTo>
                  <a:lnTo>
                    <a:pt x="9" y="0"/>
                  </a:lnTo>
                  <a:lnTo>
                    <a:pt x="12" y="12"/>
                  </a:lnTo>
                  <a:lnTo>
                    <a:pt x="8"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5" name="Freeform 3075"/>
            <p:cNvSpPr>
              <a:spLocks/>
            </p:cNvSpPr>
            <p:nvPr/>
          </p:nvSpPr>
          <p:spPr bwMode="auto">
            <a:xfrm>
              <a:off x="7878763" y="4202113"/>
              <a:ext cx="14288" cy="15875"/>
            </a:xfrm>
            <a:custGeom>
              <a:avLst/>
              <a:gdLst>
                <a:gd name="T0" fmla="*/ 12 w 40"/>
                <a:gd name="T1" fmla="*/ 0 h 42"/>
                <a:gd name="T2" fmla="*/ 23 w 40"/>
                <a:gd name="T3" fmla="*/ 2 h 42"/>
                <a:gd name="T4" fmla="*/ 25 w 40"/>
                <a:gd name="T5" fmla="*/ 14 h 42"/>
                <a:gd name="T6" fmla="*/ 35 w 40"/>
                <a:gd name="T7" fmla="*/ 20 h 42"/>
                <a:gd name="T8" fmla="*/ 40 w 40"/>
                <a:gd name="T9" fmla="*/ 30 h 42"/>
                <a:gd name="T10" fmla="*/ 37 w 40"/>
                <a:gd name="T11" fmla="*/ 42 h 42"/>
                <a:gd name="T12" fmla="*/ 28 w 40"/>
                <a:gd name="T13" fmla="*/ 35 h 42"/>
                <a:gd name="T14" fmla="*/ 20 w 40"/>
                <a:gd name="T15" fmla="*/ 26 h 42"/>
                <a:gd name="T16" fmla="*/ 11 w 40"/>
                <a:gd name="T17" fmla="*/ 19 h 42"/>
                <a:gd name="T18" fmla="*/ 0 w 40"/>
                <a:gd name="T19" fmla="*/ 19 h 42"/>
                <a:gd name="T20" fmla="*/ 6 w 40"/>
                <a:gd name="T21" fmla="*/ 9 h 42"/>
                <a:gd name="T22" fmla="*/ 12 w 40"/>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42">
                  <a:moveTo>
                    <a:pt x="12" y="0"/>
                  </a:moveTo>
                  <a:lnTo>
                    <a:pt x="23" y="2"/>
                  </a:lnTo>
                  <a:lnTo>
                    <a:pt x="25" y="14"/>
                  </a:lnTo>
                  <a:lnTo>
                    <a:pt x="35" y="20"/>
                  </a:lnTo>
                  <a:lnTo>
                    <a:pt x="40" y="30"/>
                  </a:lnTo>
                  <a:lnTo>
                    <a:pt x="37" y="42"/>
                  </a:lnTo>
                  <a:lnTo>
                    <a:pt x="28" y="35"/>
                  </a:lnTo>
                  <a:lnTo>
                    <a:pt x="20" y="26"/>
                  </a:lnTo>
                  <a:lnTo>
                    <a:pt x="11" y="19"/>
                  </a:lnTo>
                  <a:lnTo>
                    <a:pt x="0" y="19"/>
                  </a:lnTo>
                  <a:lnTo>
                    <a:pt x="6" y="9"/>
                  </a:lnTo>
                  <a:lnTo>
                    <a:pt x="1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6" name="Freeform 3076"/>
            <p:cNvSpPr>
              <a:spLocks/>
            </p:cNvSpPr>
            <p:nvPr/>
          </p:nvSpPr>
          <p:spPr bwMode="auto">
            <a:xfrm>
              <a:off x="7881938" y="4211638"/>
              <a:ext cx="0" cy="4763"/>
            </a:xfrm>
            <a:custGeom>
              <a:avLst/>
              <a:gdLst>
                <a:gd name="T0" fmla="*/ 0 w 1"/>
                <a:gd name="T1" fmla="*/ 0 h 12"/>
                <a:gd name="T2" fmla="*/ 1 w 1"/>
                <a:gd name="T3" fmla="*/ 12 h 12"/>
                <a:gd name="T4" fmla="*/ 0 w 1"/>
                <a:gd name="T5" fmla="*/ 0 h 12"/>
              </a:gdLst>
              <a:ahLst/>
              <a:cxnLst>
                <a:cxn ang="0">
                  <a:pos x="T0" y="T1"/>
                </a:cxn>
                <a:cxn ang="0">
                  <a:pos x="T2" y="T3"/>
                </a:cxn>
                <a:cxn ang="0">
                  <a:pos x="T4" y="T5"/>
                </a:cxn>
              </a:cxnLst>
              <a:rect l="0" t="0" r="r" b="b"/>
              <a:pathLst>
                <a:path w="1" h="12">
                  <a:moveTo>
                    <a:pt x="0" y="0"/>
                  </a:moveTo>
                  <a:lnTo>
                    <a:pt x="1" y="1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7" name="Freeform 3077"/>
            <p:cNvSpPr>
              <a:spLocks/>
            </p:cNvSpPr>
            <p:nvPr/>
          </p:nvSpPr>
          <p:spPr bwMode="auto">
            <a:xfrm>
              <a:off x="7875588" y="4206876"/>
              <a:ext cx="3175" cy="1588"/>
            </a:xfrm>
            <a:custGeom>
              <a:avLst/>
              <a:gdLst>
                <a:gd name="T0" fmla="*/ 0 w 8"/>
                <a:gd name="T1" fmla="*/ 0 h 8"/>
                <a:gd name="T2" fmla="*/ 8 w 8"/>
                <a:gd name="T3" fmla="*/ 8 h 8"/>
                <a:gd name="T4" fmla="*/ 0 w 8"/>
                <a:gd name="T5" fmla="*/ 0 h 8"/>
              </a:gdLst>
              <a:ahLst/>
              <a:cxnLst>
                <a:cxn ang="0">
                  <a:pos x="T0" y="T1"/>
                </a:cxn>
                <a:cxn ang="0">
                  <a:pos x="T2" y="T3"/>
                </a:cxn>
                <a:cxn ang="0">
                  <a:pos x="T4" y="T5"/>
                </a:cxn>
              </a:cxnLst>
              <a:rect l="0" t="0" r="r" b="b"/>
              <a:pathLst>
                <a:path w="8" h="8">
                  <a:moveTo>
                    <a:pt x="0" y="0"/>
                  </a:moveTo>
                  <a:lnTo>
                    <a:pt x="8" y="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8" name="Freeform 3079"/>
            <p:cNvSpPr>
              <a:spLocks/>
            </p:cNvSpPr>
            <p:nvPr/>
          </p:nvSpPr>
          <p:spPr bwMode="auto">
            <a:xfrm>
              <a:off x="7874001" y="4208463"/>
              <a:ext cx="3175" cy="1588"/>
            </a:xfrm>
            <a:custGeom>
              <a:avLst/>
              <a:gdLst>
                <a:gd name="T0" fmla="*/ 7 w 7"/>
                <a:gd name="T1" fmla="*/ 8 h 8"/>
                <a:gd name="T2" fmla="*/ 0 w 7"/>
                <a:gd name="T3" fmla="*/ 0 h 8"/>
                <a:gd name="T4" fmla="*/ 7 w 7"/>
                <a:gd name="T5" fmla="*/ 8 h 8"/>
              </a:gdLst>
              <a:ahLst/>
              <a:cxnLst>
                <a:cxn ang="0">
                  <a:pos x="T0" y="T1"/>
                </a:cxn>
                <a:cxn ang="0">
                  <a:pos x="T2" y="T3"/>
                </a:cxn>
                <a:cxn ang="0">
                  <a:pos x="T4" y="T5"/>
                </a:cxn>
              </a:cxnLst>
              <a:rect l="0" t="0" r="r" b="b"/>
              <a:pathLst>
                <a:path w="7" h="8">
                  <a:moveTo>
                    <a:pt x="7" y="8"/>
                  </a:moveTo>
                  <a:lnTo>
                    <a:pt x="0" y="0"/>
                  </a:lnTo>
                  <a:lnTo>
                    <a:pt x="7"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59" name="Freeform 3080"/>
            <p:cNvSpPr>
              <a:spLocks/>
            </p:cNvSpPr>
            <p:nvPr/>
          </p:nvSpPr>
          <p:spPr bwMode="auto">
            <a:xfrm>
              <a:off x="7874001" y="4200526"/>
              <a:ext cx="3175" cy="4763"/>
            </a:xfrm>
            <a:custGeom>
              <a:avLst/>
              <a:gdLst>
                <a:gd name="T0" fmla="*/ 11 w 13"/>
                <a:gd name="T1" fmla="*/ 16 h 16"/>
                <a:gd name="T2" fmla="*/ 0 w 13"/>
                <a:gd name="T3" fmla="*/ 11 h 16"/>
                <a:gd name="T4" fmla="*/ 1 w 13"/>
                <a:gd name="T5" fmla="*/ 0 h 16"/>
                <a:gd name="T6" fmla="*/ 13 w 13"/>
                <a:gd name="T7" fmla="*/ 1 h 16"/>
                <a:gd name="T8" fmla="*/ 13 w 13"/>
                <a:gd name="T9" fmla="*/ 13 h 16"/>
                <a:gd name="T10" fmla="*/ 11 w 13"/>
                <a:gd name="T11" fmla="*/ 16 h 16"/>
              </a:gdLst>
              <a:ahLst/>
              <a:cxnLst>
                <a:cxn ang="0">
                  <a:pos x="T0" y="T1"/>
                </a:cxn>
                <a:cxn ang="0">
                  <a:pos x="T2" y="T3"/>
                </a:cxn>
                <a:cxn ang="0">
                  <a:pos x="T4" y="T5"/>
                </a:cxn>
                <a:cxn ang="0">
                  <a:pos x="T6" y="T7"/>
                </a:cxn>
                <a:cxn ang="0">
                  <a:pos x="T8" y="T9"/>
                </a:cxn>
                <a:cxn ang="0">
                  <a:pos x="T10" y="T11"/>
                </a:cxn>
              </a:cxnLst>
              <a:rect l="0" t="0" r="r" b="b"/>
              <a:pathLst>
                <a:path w="13" h="16">
                  <a:moveTo>
                    <a:pt x="11" y="16"/>
                  </a:moveTo>
                  <a:lnTo>
                    <a:pt x="0" y="11"/>
                  </a:lnTo>
                  <a:lnTo>
                    <a:pt x="1" y="0"/>
                  </a:lnTo>
                  <a:lnTo>
                    <a:pt x="13" y="1"/>
                  </a:lnTo>
                  <a:lnTo>
                    <a:pt x="13" y="13"/>
                  </a:lnTo>
                  <a:lnTo>
                    <a:pt x="11" y="1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0" name="Freeform 3081"/>
            <p:cNvSpPr>
              <a:spLocks/>
            </p:cNvSpPr>
            <p:nvPr/>
          </p:nvSpPr>
          <p:spPr bwMode="auto">
            <a:xfrm>
              <a:off x="7862889" y="4202113"/>
              <a:ext cx="3175" cy="3175"/>
            </a:xfrm>
            <a:custGeom>
              <a:avLst/>
              <a:gdLst>
                <a:gd name="T0" fmla="*/ 1 w 6"/>
                <a:gd name="T1" fmla="*/ 0 h 11"/>
                <a:gd name="T2" fmla="*/ 6 w 6"/>
                <a:gd name="T3" fmla="*/ 11 h 11"/>
                <a:gd name="T4" fmla="*/ 0 w 6"/>
                <a:gd name="T5" fmla="*/ 1 h 11"/>
                <a:gd name="T6" fmla="*/ 1 w 6"/>
                <a:gd name="T7" fmla="*/ 0 h 11"/>
              </a:gdLst>
              <a:ahLst/>
              <a:cxnLst>
                <a:cxn ang="0">
                  <a:pos x="T0" y="T1"/>
                </a:cxn>
                <a:cxn ang="0">
                  <a:pos x="T2" y="T3"/>
                </a:cxn>
                <a:cxn ang="0">
                  <a:pos x="T4" y="T5"/>
                </a:cxn>
                <a:cxn ang="0">
                  <a:pos x="T6" y="T7"/>
                </a:cxn>
              </a:cxnLst>
              <a:rect l="0" t="0" r="r" b="b"/>
              <a:pathLst>
                <a:path w="6" h="11">
                  <a:moveTo>
                    <a:pt x="1" y="0"/>
                  </a:moveTo>
                  <a:lnTo>
                    <a:pt x="6" y="11"/>
                  </a:lnTo>
                  <a:lnTo>
                    <a:pt x="0" y="1"/>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1" name="Freeform 3082"/>
            <p:cNvSpPr>
              <a:spLocks/>
            </p:cNvSpPr>
            <p:nvPr/>
          </p:nvSpPr>
          <p:spPr bwMode="auto">
            <a:xfrm>
              <a:off x="7864476" y="4192588"/>
              <a:ext cx="3175" cy="7938"/>
            </a:xfrm>
            <a:custGeom>
              <a:avLst/>
              <a:gdLst>
                <a:gd name="T0" fmla="*/ 2 w 9"/>
                <a:gd name="T1" fmla="*/ 0 h 22"/>
                <a:gd name="T2" fmla="*/ 9 w 9"/>
                <a:gd name="T3" fmla="*/ 9 h 22"/>
                <a:gd name="T4" fmla="*/ 8 w 9"/>
                <a:gd name="T5" fmla="*/ 22 h 22"/>
                <a:gd name="T6" fmla="*/ 1 w 9"/>
                <a:gd name="T7" fmla="*/ 13 h 22"/>
                <a:gd name="T8" fmla="*/ 0 w 9"/>
                <a:gd name="T9" fmla="*/ 1 h 22"/>
                <a:gd name="T10" fmla="*/ 2 w 9"/>
                <a:gd name="T11" fmla="*/ 0 h 22"/>
              </a:gdLst>
              <a:ahLst/>
              <a:cxnLst>
                <a:cxn ang="0">
                  <a:pos x="T0" y="T1"/>
                </a:cxn>
                <a:cxn ang="0">
                  <a:pos x="T2" y="T3"/>
                </a:cxn>
                <a:cxn ang="0">
                  <a:pos x="T4" y="T5"/>
                </a:cxn>
                <a:cxn ang="0">
                  <a:pos x="T6" y="T7"/>
                </a:cxn>
                <a:cxn ang="0">
                  <a:pos x="T8" y="T9"/>
                </a:cxn>
                <a:cxn ang="0">
                  <a:pos x="T10" y="T11"/>
                </a:cxn>
              </a:cxnLst>
              <a:rect l="0" t="0" r="r" b="b"/>
              <a:pathLst>
                <a:path w="9" h="22">
                  <a:moveTo>
                    <a:pt x="2" y="0"/>
                  </a:moveTo>
                  <a:lnTo>
                    <a:pt x="9" y="9"/>
                  </a:lnTo>
                  <a:lnTo>
                    <a:pt x="8" y="22"/>
                  </a:lnTo>
                  <a:lnTo>
                    <a:pt x="1" y="13"/>
                  </a:lnTo>
                  <a:lnTo>
                    <a:pt x="0" y="1"/>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2" name="Freeform 3083"/>
            <p:cNvSpPr>
              <a:spLocks/>
            </p:cNvSpPr>
            <p:nvPr/>
          </p:nvSpPr>
          <p:spPr bwMode="auto">
            <a:xfrm>
              <a:off x="7861301" y="4171951"/>
              <a:ext cx="22225" cy="17463"/>
            </a:xfrm>
            <a:custGeom>
              <a:avLst/>
              <a:gdLst>
                <a:gd name="T0" fmla="*/ 61 w 62"/>
                <a:gd name="T1" fmla="*/ 50 h 50"/>
                <a:gd name="T2" fmla="*/ 51 w 62"/>
                <a:gd name="T3" fmla="*/ 46 h 50"/>
                <a:gd name="T4" fmla="*/ 41 w 62"/>
                <a:gd name="T5" fmla="*/ 41 h 50"/>
                <a:gd name="T6" fmla="*/ 30 w 62"/>
                <a:gd name="T7" fmla="*/ 37 h 50"/>
                <a:gd name="T8" fmla="*/ 23 w 62"/>
                <a:gd name="T9" fmla="*/ 28 h 50"/>
                <a:gd name="T10" fmla="*/ 16 w 62"/>
                <a:gd name="T11" fmla="*/ 18 h 50"/>
                <a:gd name="T12" fmla="*/ 7 w 62"/>
                <a:gd name="T13" fmla="*/ 12 h 50"/>
                <a:gd name="T14" fmla="*/ 0 w 62"/>
                <a:gd name="T15" fmla="*/ 3 h 50"/>
                <a:gd name="T16" fmla="*/ 10 w 62"/>
                <a:gd name="T17" fmla="*/ 0 h 50"/>
                <a:gd name="T18" fmla="*/ 19 w 62"/>
                <a:gd name="T19" fmla="*/ 8 h 50"/>
                <a:gd name="T20" fmla="*/ 29 w 62"/>
                <a:gd name="T21" fmla="*/ 13 h 50"/>
                <a:gd name="T22" fmla="*/ 40 w 62"/>
                <a:gd name="T23" fmla="*/ 19 h 50"/>
                <a:gd name="T24" fmla="*/ 43 w 62"/>
                <a:gd name="T25" fmla="*/ 30 h 50"/>
                <a:gd name="T26" fmla="*/ 53 w 62"/>
                <a:gd name="T27" fmla="*/ 36 h 50"/>
                <a:gd name="T28" fmla="*/ 62 w 62"/>
                <a:gd name="T29" fmla="*/ 43 h 50"/>
                <a:gd name="T30" fmla="*/ 61 w 62"/>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0">
                  <a:moveTo>
                    <a:pt x="61" y="50"/>
                  </a:moveTo>
                  <a:lnTo>
                    <a:pt x="51" y="46"/>
                  </a:lnTo>
                  <a:lnTo>
                    <a:pt x="41" y="41"/>
                  </a:lnTo>
                  <a:lnTo>
                    <a:pt x="30" y="37"/>
                  </a:lnTo>
                  <a:lnTo>
                    <a:pt x="23" y="28"/>
                  </a:lnTo>
                  <a:lnTo>
                    <a:pt x="16" y="18"/>
                  </a:lnTo>
                  <a:lnTo>
                    <a:pt x="7" y="12"/>
                  </a:lnTo>
                  <a:lnTo>
                    <a:pt x="0" y="3"/>
                  </a:lnTo>
                  <a:lnTo>
                    <a:pt x="10" y="0"/>
                  </a:lnTo>
                  <a:lnTo>
                    <a:pt x="19" y="8"/>
                  </a:lnTo>
                  <a:lnTo>
                    <a:pt x="29" y="13"/>
                  </a:lnTo>
                  <a:lnTo>
                    <a:pt x="40" y="19"/>
                  </a:lnTo>
                  <a:lnTo>
                    <a:pt x="43" y="30"/>
                  </a:lnTo>
                  <a:lnTo>
                    <a:pt x="53" y="36"/>
                  </a:lnTo>
                  <a:lnTo>
                    <a:pt x="62" y="43"/>
                  </a:lnTo>
                  <a:lnTo>
                    <a:pt x="61" y="5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3" name="Freeform 3084"/>
            <p:cNvSpPr>
              <a:spLocks/>
            </p:cNvSpPr>
            <p:nvPr/>
          </p:nvSpPr>
          <p:spPr bwMode="auto">
            <a:xfrm>
              <a:off x="5522914" y="2886076"/>
              <a:ext cx="1588" cy="4763"/>
            </a:xfrm>
            <a:custGeom>
              <a:avLst/>
              <a:gdLst>
                <a:gd name="T0" fmla="*/ 0 w 4"/>
                <a:gd name="T1" fmla="*/ 0 h 11"/>
                <a:gd name="T2" fmla="*/ 4 w 4"/>
                <a:gd name="T3" fmla="*/ 11 h 11"/>
                <a:gd name="T4" fmla="*/ 0 w 4"/>
                <a:gd name="T5" fmla="*/ 0 h 11"/>
              </a:gdLst>
              <a:ahLst/>
              <a:cxnLst>
                <a:cxn ang="0">
                  <a:pos x="T0" y="T1"/>
                </a:cxn>
                <a:cxn ang="0">
                  <a:pos x="T2" y="T3"/>
                </a:cxn>
                <a:cxn ang="0">
                  <a:pos x="T4" y="T5"/>
                </a:cxn>
              </a:cxnLst>
              <a:rect l="0" t="0" r="r" b="b"/>
              <a:pathLst>
                <a:path w="4" h="11">
                  <a:moveTo>
                    <a:pt x="0" y="0"/>
                  </a:moveTo>
                  <a:lnTo>
                    <a:pt x="4"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4" name="Freeform 3085"/>
            <p:cNvSpPr>
              <a:spLocks/>
            </p:cNvSpPr>
            <p:nvPr/>
          </p:nvSpPr>
          <p:spPr bwMode="auto">
            <a:xfrm>
              <a:off x="4913314" y="2619376"/>
              <a:ext cx="3175" cy="1588"/>
            </a:xfrm>
            <a:custGeom>
              <a:avLst/>
              <a:gdLst>
                <a:gd name="T0" fmla="*/ 0 w 8"/>
                <a:gd name="T1" fmla="*/ 8 h 8"/>
                <a:gd name="T2" fmla="*/ 0 w 8"/>
                <a:gd name="T3" fmla="*/ 7 h 8"/>
                <a:gd name="T4" fmla="*/ 8 w 8"/>
                <a:gd name="T5" fmla="*/ 0 h 8"/>
                <a:gd name="T6" fmla="*/ 0 w 8"/>
                <a:gd name="T7" fmla="*/ 8 h 8"/>
              </a:gdLst>
              <a:ahLst/>
              <a:cxnLst>
                <a:cxn ang="0">
                  <a:pos x="T0" y="T1"/>
                </a:cxn>
                <a:cxn ang="0">
                  <a:pos x="T2" y="T3"/>
                </a:cxn>
                <a:cxn ang="0">
                  <a:pos x="T4" y="T5"/>
                </a:cxn>
                <a:cxn ang="0">
                  <a:pos x="T6" y="T7"/>
                </a:cxn>
              </a:cxnLst>
              <a:rect l="0" t="0" r="r" b="b"/>
              <a:pathLst>
                <a:path w="8" h="8">
                  <a:moveTo>
                    <a:pt x="0" y="8"/>
                  </a:moveTo>
                  <a:lnTo>
                    <a:pt x="0" y="7"/>
                  </a:lnTo>
                  <a:lnTo>
                    <a:pt x="8"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5" name="Freeform 3086"/>
            <p:cNvSpPr>
              <a:spLocks/>
            </p:cNvSpPr>
            <p:nvPr/>
          </p:nvSpPr>
          <p:spPr bwMode="auto">
            <a:xfrm>
              <a:off x="7389814" y="3841751"/>
              <a:ext cx="1588" cy="7938"/>
            </a:xfrm>
            <a:custGeom>
              <a:avLst/>
              <a:gdLst>
                <a:gd name="T0" fmla="*/ 2 w 7"/>
                <a:gd name="T1" fmla="*/ 20 h 20"/>
                <a:gd name="T2" fmla="*/ 0 w 7"/>
                <a:gd name="T3" fmla="*/ 9 h 20"/>
                <a:gd name="T4" fmla="*/ 7 w 7"/>
                <a:gd name="T5" fmla="*/ 0 h 20"/>
                <a:gd name="T6" fmla="*/ 6 w 7"/>
                <a:gd name="T7" fmla="*/ 12 h 20"/>
                <a:gd name="T8" fmla="*/ 2 w 7"/>
                <a:gd name="T9" fmla="*/ 20 h 20"/>
              </a:gdLst>
              <a:ahLst/>
              <a:cxnLst>
                <a:cxn ang="0">
                  <a:pos x="T0" y="T1"/>
                </a:cxn>
                <a:cxn ang="0">
                  <a:pos x="T2" y="T3"/>
                </a:cxn>
                <a:cxn ang="0">
                  <a:pos x="T4" y="T5"/>
                </a:cxn>
                <a:cxn ang="0">
                  <a:pos x="T6" y="T7"/>
                </a:cxn>
                <a:cxn ang="0">
                  <a:pos x="T8" y="T9"/>
                </a:cxn>
              </a:cxnLst>
              <a:rect l="0" t="0" r="r" b="b"/>
              <a:pathLst>
                <a:path w="7" h="20">
                  <a:moveTo>
                    <a:pt x="2" y="20"/>
                  </a:moveTo>
                  <a:lnTo>
                    <a:pt x="0" y="9"/>
                  </a:lnTo>
                  <a:lnTo>
                    <a:pt x="7" y="0"/>
                  </a:lnTo>
                  <a:lnTo>
                    <a:pt x="6" y="12"/>
                  </a:lnTo>
                  <a:lnTo>
                    <a:pt x="2" y="2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6" name="Freeform 3087"/>
            <p:cNvSpPr>
              <a:spLocks/>
            </p:cNvSpPr>
            <p:nvPr/>
          </p:nvSpPr>
          <p:spPr bwMode="auto">
            <a:xfrm>
              <a:off x="3078164" y="3595688"/>
              <a:ext cx="3175" cy="1588"/>
            </a:xfrm>
            <a:custGeom>
              <a:avLst/>
              <a:gdLst>
                <a:gd name="T0" fmla="*/ 0 w 10"/>
                <a:gd name="T1" fmla="*/ 6 h 6"/>
                <a:gd name="T2" fmla="*/ 10 w 10"/>
                <a:gd name="T3" fmla="*/ 0 h 6"/>
                <a:gd name="T4" fmla="*/ 0 w 10"/>
                <a:gd name="T5" fmla="*/ 6 h 6"/>
              </a:gdLst>
              <a:ahLst/>
              <a:cxnLst>
                <a:cxn ang="0">
                  <a:pos x="T0" y="T1"/>
                </a:cxn>
                <a:cxn ang="0">
                  <a:pos x="T2" y="T3"/>
                </a:cxn>
                <a:cxn ang="0">
                  <a:pos x="T4" y="T5"/>
                </a:cxn>
              </a:cxnLst>
              <a:rect l="0" t="0" r="r" b="b"/>
              <a:pathLst>
                <a:path w="10" h="6">
                  <a:moveTo>
                    <a:pt x="0" y="6"/>
                  </a:moveTo>
                  <a:lnTo>
                    <a:pt x="10" y="0"/>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7" name="Freeform 3088"/>
            <p:cNvSpPr>
              <a:spLocks/>
            </p:cNvSpPr>
            <p:nvPr/>
          </p:nvSpPr>
          <p:spPr bwMode="auto">
            <a:xfrm>
              <a:off x="3041651" y="3587751"/>
              <a:ext cx="34925" cy="12700"/>
            </a:xfrm>
            <a:custGeom>
              <a:avLst/>
              <a:gdLst>
                <a:gd name="T0" fmla="*/ 69 w 94"/>
                <a:gd name="T1" fmla="*/ 3 h 37"/>
                <a:gd name="T2" fmla="*/ 80 w 94"/>
                <a:gd name="T3" fmla="*/ 4 h 37"/>
                <a:gd name="T4" fmla="*/ 90 w 94"/>
                <a:gd name="T5" fmla="*/ 8 h 37"/>
                <a:gd name="T6" fmla="*/ 94 w 94"/>
                <a:gd name="T7" fmla="*/ 20 h 37"/>
                <a:gd name="T8" fmla="*/ 84 w 94"/>
                <a:gd name="T9" fmla="*/ 25 h 37"/>
                <a:gd name="T10" fmla="*/ 76 w 94"/>
                <a:gd name="T11" fmla="*/ 35 h 37"/>
                <a:gd name="T12" fmla="*/ 65 w 94"/>
                <a:gd name="T13" fmla="*/ 36 h 37"/>
                <a:gd name="T14" fmla="*/ 54 w 94"/>
                <a:gd name="T15" fmla="*/ 37 h 37"/>
                <a:gd name="T16" fmla="*/ 41 w 94"/>
                <a:gd name="T17" fmla="*/ 34 h 37"/>
                <a:gd name="T18" fmla="*/ 28 w 94"/>
                <a:gd name="T19" fmla="*/ 34 h 37"/>
                <a:gd name="T20" fmla="*/ 17 w 94"/>
                <a:gd name="T21" fmla="*/ 36 h 37"/>
                <a:gd name="T22" fmla="*/ 5 w 94"/>
                <a:gd name="T23" fmla="*/ 37 h 37"/>
                <a:gd name="T24" fmla="*/ 1 w 94"/>
                <a:gd name="T25" fmla="*/ 26 h 37"/>
                <a:gd name="T26" fmla="*/ 0 w 94"/>
                <a:gd name="T27" fmla="*/ 14 h 37"/>
                <a:gd name="T28" fmla="*/ 1 w 94"/>
                <a:gd name="T29" fmla="*/ 2 h 37"/>
                <a:gd name="T30" fmla="*/ 12 w 94"/>
                <a:gd name="T31" fmla="*/ 0 h 37"/>
                <a:gd name="T32" fmla="*/ 24 w 94"/>
                <a:gd name="T33" fmla="*/ 0 h 37"/>
                <a:gd name="T34" fmla="*/ 35 w 94"/>
                <a:gd name="T35" fmla="*/ 0 h 37"/>
                <a:gd name="T36" fmla="*/ 48 w 94"/>
                <a:gd name="T37" fmla="*/ 0 h 37"/>
                <a:gd name="T38" fmla="*/ 59 w 94"/>
                <a:gd name="T39" fmla="*/ 2 h 37"/>
                <a:gd name="T40" fmla="*/ 69 w 94"/>
                <a:gd name="T41"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37">
                  <a:moveTo>
                    <a:pt x="69" y="3"/>
                  </a:moveTo>
                  <a:lnTo>
                    <a:pt x="80" y="4"/>
                  </a:lnTo>
                  <a:lnTo>
                    <a:pt x="90" y="8"/>
                  </a:lnTo>
                  <a:lnTo>
                    <a:pt x="94" y="20"/>
                  </a:lnTo>
                  <a:lnTo>
                    <a:pt x="84" y="25"/>
                  </a:lnTo>
                  <a:lnTo>
                    <a:pt x="76" y="35"/>
                  </a:lnTo>
                  <a:lnTo>
                    <a:pt x="65" y="36"/>
                  </a:lnTo>
                  <a:lnTo>
                    <a:pt x="54" y="37"/>
                  </a:lnTo>
                  <a:lnTo>
                    <a:pt x="41" y="34"/>
                  </a:lnTo>
                  <a:lnTo>
                    <a:pt x="28" y="34"/>
                  </a:lnTo>
                  <a:lnTo>
                    <a:pt x="17" y="36"/>
                  </a:lnTo>
                  <a:lnTo>
                    <a:pt x="5" y="37"/>
                  </a:lnTo>
                  <a:lnTo>
                    <a:pt x="1" y="26"/>
                  </a:lnTo>
                  <a:lnTo>
                    <a:pt x="0" y="14"/>
                  </a:lnTo>
                  <a:lnTo>
                    <a:pt x="1" y="2"/>
                  </a:lnTo>
                  <a:lnTo>
                    <a:pt x="12" y="0"/>
                  </a:lnTo>
                  <a:lnTo>
                    <a:pt x="24" y="0"/>
                  </a:lnTo>
                  <a:lnTo>
                    <a:pt x="35" y="0"/>
                  </a:lnTo>
                  <a:lnTo>
                    <a:pt x="48" y="0"/>
                  </a:lnTo>
                  <a:lnTo>
                    <a:pt x="59" y="2"/>
                  </a:lnTo>
                  <a:lnTo>
                    <a:pt x="69"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8" name="Freeform 3089"/>
            <p:cNvSpPr>
              <a:spLocks/>
            </p:cNvSpPr>
            <p:nvPr/>
          </p:nvSpPr>
          <p:spPr bwMode="auto">
            <a:xfrm>
              <a:off x="1619251" y="4470401"/>
              <a:ext cx="4763" cy="1588"/>
            </a:xfrm>
            <a:custGeom>
              <a:avLst/>
              <a:gdLst>
                <a:gd name="T0" fmla="*/ 0 w 10"/>
                <a:gd name="T1" fmla="*/ 0 h 5"/>
                <a:gd name="T2" fmla="*/ 9 w 10"/>
                <a:gd name="T3" fmla="*/ 0 h 5"/>
                <a:gd name="T4" fmla="*/ 10 w 10"/>
                <a:gd name="T5" fmla="*/ 5 h 5"/>
                <a:gd name="T6" fmla="*/ 3 w 10"/>
                <a:gd name="T7" fmla="*/ 4 h 5"/>
                <a:gd name="T8" fmla="*/ 0 w 10"/>
                <a:gd name="T9" fmla="*/ 0 h 5"/>
              </a:gdLst>
              <a:ahLst/>
              <a:cxnLst>
                <a:cxn ang="0">
                  <a:pos x="T0" y="T1"/>
                </a:cxn>
                <a:cxn ang="0">
                  <a:pos x="T2" y="T3"/>
                </a:cxn>
                <a:cxn ang="0">
                  <a:pos x="T4" y="T5"/>
                </a:cxn>
                <a:cxn ang="0">
                  <a:pos x="T6" y="T7"/>
                </a:cxn>
                <a:cxn ang="0">
                  <a:pos x="T8" y="T9"/>
                </a:cxn>
              </a:cxnLst>
              <a:rect l="0" t="0" r="r" b="b"/>
              <a:pathLst>
                <a:path w="10" h="5">
                  <a:moveTo>
                    <a:pt x="0" y="0"/>
                  </a:moveTo>
                  <a:lnTo>
                    <a:pt x="9" y="0"/>
                  </a:lnTo>
                  <a:lnTo>
                    <a:pt x="10" y="5"/>
                  </a:lnTo>
                  <a:lnTo>
                    <a:pt x="3"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69" name="Freeform 3090"/>
            <p:cNvSpPr>
              <a:spLocks/>
            </p:cNvSpPr>
            <p:nvPr/>
          </p:nvSpPr>
          <p:spPr bwMode="auto">
            <a:xfrm>
              <a:off x="5949951" y="3452813"/>
              <a:ext cx="4763" cy="1588"/>
            </a:xfrm>
            <a:custGeom>
              <a:avLst/>
              <a:gdLst>
                <a:gd name="T0" fmla="*/ 10 w 11"/>
                <a:gd name="T1" fmla="*/ 5 h 5"/>
                <a:gd name="T2" fmla="*/ 0 w 11"/>
                <a:gd name="T3" fmla="*/ 0 h 5"/>
                <a:gd name="T4" fmla="*/ 11 w 11"/>
                <a:gd name="T5" fmla="*/ 1 h 5"/>
                <a:gd name="T6" fmla="*/ 10 w 11"/>
                <a:gd name="T7" fmla="*/ 5 h 5"/>
              </a:gdLst>
              <a:ahLst/>
              <a:cxnLst>
                <a:cxn ang="0">
                  <a:pos x="T0" y="T1"/>
                </a:cxn>
                <a:cxn ang="0">
                  <a:pos x="T2" y="T3"/>
                </a:cxn>
                <a:cxn ang="0">
                  <a:pos x="T4" y="T5"/>
                </a:cxn>
                <a:cxn ang="0">
                  <a:pos x="T6" y="T7"/>
                </a:cxn>
              </a:cxnLst>
              <a:rect l="0" t="0" r="r" b="b"/>
              <a:pathLst>
                <a:path w="11" h="5">
                  <a:moveTo>
                    <a:pt x="10" y="5"/>
                  </a:moveTo>
                  <a:lnTo>
                    <a:pt x="0" y="0"/>
                  </a:lnTo>
                  <a:lnTo>
                    <a:pt x="11" y="1"/>
                  </a:lnTo>
                  <a:lnTo>
                    <a:pt x="1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0" name="Freeform 3091"/>
            <p:cNvSpPr>
              <a:spLocks/>
            </p:cNvSpPr>
            <p:nvPr/>
          </p:nvSpPr>
          <p:spPr bwMode="auto">
            <a:xfrm>
              <a:off x="7526339" y="4078288"/>
              <a:ext cx="215900" cy="185738"/>
            </a:xfrm>
            <a:custGeom>
              <a:avLst/>
              <a:gdLst>
                <a:gd name="T0" fmla="*/ 447 w 602"/>
                <a:gd name="T1" fmla="*/ 387 h 520"/>
                <a:gd name="T2" fmla="*/ 477 w 602"/>
                <a:gd name="T3" fmla="*/ 419 h 520"/>
                <a:gd name="T4" fmla="*/ 504 w 602"/>
                <a:gd name="T5" fmla="*/ 427 h 520"/>
                <a:gd name="T6" fmla="*/ 527 w 602"/>
                <a:gd name="T7" fmla="*/ 453 h 520"/>
                <a:gd name="T8" fmla="*/ 532 w 602"/>
                <a:gd name="T9" fmla="*/ 465 h 520"/>
                <a:gd name="T10" fmla="*/ 568 w 602"/>
                <a:gd name="T11" fmla="*/ 489 h 520"/>
                <a:gd name="T12" fmla="*/ 593 w 602"/>
                <a:gd name="T13" fmla="*/ 497 h 520"/>
                <a:gd name="T14" fmla="*/ 590 w 602"/>
                <a:gd name="T15" fmla="*/ 510 h 520"/>
                <a:gd name="T16" fmla="*/ 548 w 602"/>
                <a:gd name="T17" fmla="*/ 515 h 520"/>
                <a:gd name="T18" fmla="*/ 530 w 602"/>
                <a:gd name="T19" fmla="*/ 499 h 520"/>
                <a:gd name="T20" fmla="*/ 484 w 602"/>
                <a:gd name="T21" fmla="*/ 492 h 520"/>
                <a:gd name="T22" fmla="*/ 441 w 602"/>
                <a:gd name="T23" fmla="*/ 484 h 520"/>
                <a:gd name="T24" fmla="*/ 401 w 602"/>
                <a:gd name="T25" fmla="*/ 469 h 520"/>
                <a:gd name="T26" fmla="*/ 377 w 602"/>
                <a:gd name="T27" fmla="*/ 440 h 520"/>
                <a:gd name="T28" fmla="*/ 356 w 602"/>
                <a:gd name="T29" fmla="*/ 416 h 520"/>
                <a:gd name="T30" fmla="*/ 333 w 602"/>
                <a:gd name="T31" fmla="*/ 386 h 520"/>
                <a:gd name="T32" fmla="*/ 303 w 602"/>
                <a:gd name="T33" fmla="*/ 350 h 520"/>
                <a:gd name="T34" fmla="*/ 259 w 602"/>
                <a:gd name="T35" fmla="*/ 333 h 520"/>
                <a:gd name="T36" fmla="*/ 244 w 602"/>
                <a:gd name="T37" fmla="*/ 305 h 520"/>
                <a:gd name="T38" fmla="*/ 212 w 602"/>
                <a:gd name="T39" fmla="*/ 305 h 520"/>
                <a:gd name="T40" fmla="*/ 198 w 602"/>
                <a:gd name="T41" fmla="*/ 292 h 520"/>
                <a:gd name="T42" fmla="*/ 199 w 602"/>
                <a:gd name="T43" fmla="*/ 330 h 520"/>
                <a:gd name="T44" fmla="*/ 176 w 602"/>
                <a:gd name="T45" fmla="*/ 320 h 520"/>
                <a:gd name="T46" fmla="*/ 173 w 602"/>
                <a:gd name="T47" fmla="*/ 321 h 520"/>
                <a:gd name="T48" fmla="*/ 176 w 602"/>
                <a:gd name="T49" fmla="*/ 340 h 520"/>
                <a:gd name="T50" fmla="*/ 145 w 602"/>
                <a:gd name="T51" fmla="*/ 339 h 520"/>
                <a:gd name="T52" fmla="*/ 137 w 602"/>
                <a:gd name="T53" fmla="*/ 367 h 520"/>
                <a:gd name="T54" fmla="*/ 94 w 602"/>
                <a:gd name="T55" fmla="*/ 362 h 520"/>
                <a:gd name="T56" fmla="*/ 120 w 602"/>
                <a:gd name="T57" fmla="*/ 372 h 520"/>
                <a:gd name="T58" fmla="*/ 154 w 602"/>
                <a:gd name="T59" fmla="*/ 404 h 520"/>
                <a:gd name="T60" fmla="*/ 116 w 602"/>
                <a:gd name="T61" fmla="*/ 429 h 520"/>
                <a:gd name="T62" fmla="*/ 84 w 602"/>
                <a:gd name="T63" fmla="*/ 410 h 520"/>
                <a:gd name="T64" fmla="*/ 55 w 602"/>
                <a:gd name="T65" fmla="*/ 424 h 520"/>
                <a:gd name="T66" fmla="*/ 10 w 602"/>
                <a:gd name="T67" fmla="*/ 421 h 520"/>
                <a:gd name="T68" fmla="*/ 6 w 602"/>
                <a:gd name="T69" fmla="*/ 250 h 520"/>
                <a:gd name="T70" fmla="*/ 9 w 602"/>
                <a:gd name="T71" fmla="*/ 100 h 520"/>
                <a:gd name="T72" fmla="*/ 42 w 602"/>
                <a:gd name="T73" fmla="*/ 12 h 520"/>
                <a:gd name="T74" fmla="*/ 85 w 602"/>
                <a:gd name="T75" fmla="*/ 32 h 520"/>
                <a:gd name="T76" fmla="*/ 130 w 602"/>
                <a:gd name="T77" fmla="*/ 48 h 520"/>
                <a:gd name="T78" fmla="*/ 166 w 602"/>
                <a:gd name="T79" fmla="*/ 61 h 520"/>
                <a:gd name="T80" fmla="*/ 207 w 602"/>
                <a:gd name="T81" fmla="*/ 78 h 520"/>
                <a:gd name="T82" fmla="*/ 240 w 602"/>
                <a:gd name="T83" fmla="*/ 97 h 520"/>
                <a:gd name="T84" fmla="*/ 277 w 602"/>
                <a:gd name="T85" fmla="*/ 122 h 520"/>
                <a:gd name="T86" fmla="*/ 297 w 602"/>
                <a:gd name="T87" fmla="*/ 164 h 520"/>
                <a:gd name="T88" fmla="*/ 323 w 602"/>
                <a:gd name="T89" fmla="*/ 190 h 520"/>
                <a:gd name="T90" fmla="*/ 356 w 602"/>
                <a:gd name="T91" fmla="*/ 208 h 520"/>
                <a:gd name="T92" fmla="*/ 399 w 602"/>
                <a:gd name="T93" fmla="*/ 218 h 520"/>
                <a:gd name="T94" fmla="*/ 421 w 602"/>
                <a:gd name="T95" fmla="*/ 260 h 520"/>
                <a:gd name="T96" fmla="*/ 376 w 602"/>
                <a:gd name="T97" fmla="*/ 264 h 520"/>
                <a:gd name="T98" fmla="*/ 377 w 602"/>
                <a:gd name="T99" fmla="*/ 301 h 520"/>
                <a:gd name="T100" fmla="*/ 406 w 602"/>
                <a:gd name="T101" fmla="*/ 333 h 520"/>
                <a:gd name="T102" fmla="*/ 437 w 602"/>
                <a:gd name="T103" fmla="*/ 35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2" h="520">
                  <a:moveTo>
                    <a:pt x="437" y="352"/>
                  </a:moveTo>
                  <a:lnTo>
                    <a:pt x="440" y="364"/>
                  </a:lnTo>
                  <a:lnTo>
                    <a:pt x="443" y="375"/>
                  </a:lnTo>
                  <a:lnTo>
                    <a:pt x="447" y="387"/>
                  </a:lnTo>
                  <a:lnTo>
                    <a:pt x="458" y="396"/>
                  </a:lnTo>
                  <a:lnTo>
                    <a:pt x="460" y="407"/>
                  </a:lnTo>
                  <a:lnTo>
                    <a:pt x="466" y="418"/>
                  </a:lnTo>
                  <a:lnTo>
                    <a:pt x="477" y="419"/>
                  </a:lnTo>
                  <a:lnTo>
                    <a:pt x="488" y="415"/>
                  </a:lnTo>
                  <a:lnTo>
                    <a:pt x="498" y="412"/>
                  </a:lnTo>
                  <a:lnTo>
                    <a:pt x="509" y="415"/>
                  </a:lnTo>
                  <a:lnTo>
                    <a:pt x="504" y="427"/>
                  </a:lnTo>
                  <a:lnTo>
                    <a:pt x="501" y="439"/>
                  </a:lnTo>
                  <a:lnTo>
                    <a:pt x="510" y="446"/>
                  </a:lnTo>
                  <a:lnTo>
                    <a:pt x="516" y="451"/>
                  </a:lnTo>
                  <a:lnTo>
                    <a:pt x="527" y="453"/>
                  </a:lnTo>
                  <a:lnTo>
                    <a:pt x="538" y="453"/>
                  </a:lnTo>
                  <a:lnTo>
                    <a:pt x="550" y="453"/>
                  </a:lnTo>
                  <a:lnTo>
                    <a:pt x="543" y="462"/>
                  </a:lnTo>
                  <a:lnTo>
                    <a:pt x="532" y="465"/>
                  </a:lnTo>
                  <a:lnTo>
                    <a:pt x="539" y="474"/>
                  </a:lnTo>
                  <a:lnTo>
                    <a:pt x="548" y="482"/>
                  </a:lnTo>
                  <a:lnTo>
                    <a:pt x="558" y="484"/>
                  </a:lnTo>
                  <a:lnTo>
                    <a:pt x="568" y="489"/>
                  </a:lnTo>
                  <a:lnTo>
                    <a:pt x="581" y="492"/>
                  </a:lnTo>
                  <a:lnTo>
                    <a:pt x="592" y="494"/>
                  </a:lnTo>
                  <a:lnTo>
                    <a:pt x="602" y="492"/>
                  </a:lnTo>
                  <a:lnTo>
                    <a:pt x="593" y="497"/>
                  </a:lnTo>
                  <a:lnTo>
                    <a:pt x="582" y="499"/>
                  </a:lnTo>
                  <a:lnTo>
                    <a:pt x="570" y="499"/>
                  </a:lnTo>
                  <a:lnTo>
                    <a:pt x="580" y="505"/>
                  </a:lnTo>
                  <a:lnTo>
                    <a:pt x="590" y="510"/>
                  </a:lnTo>
                  <a:lnTo>
                    <a:pt x="581" y="518"/>
                  </a:lnTo>
                  <a:lnTo>
                    <a:pt x="569" y="520"/>
                  </a:lnTo>
                  <a:lnTo>
                    <a:pt x="558" y="519"/>
                  </a:lnTo>
                  <a:lnTo>
                    <a:pt x="548" y="515"/>
                  </a:lnTo>
                  <a:lnTo>
                    <a:pt x="557" y="508"/>
                  </a:lnTo>
                  <a:lnTo>
                    <a:pt x="546" y="506"/>
                  </a:lnTo>
                  <a:lnTo>
                    <a:pt x="535" y="500"/>
                  </a:lnTo>
                  <a:lnTo>
                    <a:pt x="530" y="499"/>
                  </a:lnTo>
                  <a:lnTo>
                    <a:pt x="518" y="501"/>
                  </a:lnTo>
                  <a:lnTo>
                    <a:pt x="508" y="497"/>
                  </a:lnTo>
                  <a:lnTo>
                    <a:pt x="495" y="492"/>
                  </a:lnTo>
                  <a:lnTo>
                    <a:pt x="484" y="492"/>
                  </a:lnTo>
                  <a:lnTo>
                    <a:pt x="473" y="489"/>
                  </a:lnTo>
                  <a:lnTo>
                    <a:pt x="462" y="489"/>
                  </a:lnTo>
                  <a:lnTo>
                    <a:pt x="451" y="489"/>
                  </a:lnTo>
                  <a:lnTo>
                    <a:pt x="441" y="484"/>
                  </a:lnTo>
                  <a:lnTo>
                    <a:pt x="430" y="486"/>
                  </a:lnTo>
                  <a:lnTo>
                    <a:pt x="420" y="482"/>
                  </a:lnTo>
                  <a:lnTo>
                    <a:pt x="409" y="477"/>
                  </a:lnTo>
                  <a:lnTo>
                    <a:pt x="401" y="469"/>
                  </a:lnTo>
                  <a:lnTo>
                    <a:pt x="396" y="458"/>
                  </a:lnTo>
                  <a:lnTo>
                    <a:pt x="389" y="449"/>
                  </a:lnTo>
                  <a:lnTo>
                    <a:pt x="387" y="446"/>
                  </a:lnTo>
                  <a:lnTo>
                    <a:pt x="377" y="440"/>
                  </a:lnTo>
                  <a:lnTo>
                    <a:pt x="373" y="441"/>
                  </a:lnTo>
                  <a:lnTo>
                    <a:pt x="368" y="430"/>
                  </a:lnTo>
                  <a:lnTo>
                    <a:pt x="367" y="418"/>
                  </a:lnTo>
                  <a:lnTo>
                    <a:pt x="356" y="416"/>
                  </a:lnTo>
                  <a:lnTo>
                    <a:pt x="345" y="412"/>
                  </a:lnTo>
                  <a:lnTo>
                    <a:pt x="346" y="400"/>
                  </a:lnTo>
                  <a:lnTo>
                    <a:pt x="336" y="388"/>
                  </a:lnTo>
                  <a:lnTo>
                    <a:pt x="333" y="386"/>
                  </a:lnTo>
                  <a:lnTo>
                    <a:pt x="326" y="375"/>
                  </a:lnTo>
                  <a:lnTo>
                    <a:pt x="321" y="363"/>
                  </a:lnTo>
                  <a:lnTo>
                    <a:pt x="313" y="354"/>
                  </a:lnTo>
                  <a:lnTo>
                    <a:pt x="303" y="350"/>
                  </a:lnTo>
                  <a:lnTo>
                    <a:pt x="294" y="343"/>
                  </a:lnTo>
                  <a:lnTo>
                    <a:pt x="281" y="344"/>
                  </a:lnTo>
                  <a:lnTo>
                    <a:pt x="270" y="339"/>
                  </a:lnTo>
                  <a:lnTo>
                    <a:pt x="259" y="333"/>
                  </a:lnTo>
                  <a:lnTo>
                    <a:pt x="248" y="335"/>
                  </a:lnTo>
                  <a:lnTo>
                    <a:pt x="241" y="327"/>
                  </a:lnTo>
                  <a:lnTo>
                    <a:pt x="239" y="315"/>
                  </a:lnTo>
                  <a:lnTo>
                    <a:pt x="244" y="305"/>
                  </a:lnTo>
                  <a:lnTo>
                    <a:pt x="238" y="315"/>
                  </a:lnTo>
                  <a:lnTo>
                    <a:pt x="234" y="304"/>
                  </a:lnTo>
                  <a:lnTo>
                    <a:pt x="223" y="308"/>
                  </a:lnTo>
                  <a:lnTo>
                    <a:pt x="212" y="305"/>
                  </a:lnTo>
                  <a:lnTo>
                    <a:pt x="201" y="304"/>
                  </a:lnTo>
                  <a:lnTo>
                    <a:pt x="198" y="292"/>
                  </a:lnTo>
                  <a:lnTo>
                    <a:pt x="188" y="288"/>
                  </a:lnTo>
                  <a:lnTo>
                    <a:pt x="198" y="292"/>
                  </a:lnTo>
                  <a:lnTo>
                    <a:pt x="201" y="304"/>
                  </a:lnTo>
                  <a:lnTo>
                    <a:pt x="203" y="315"/>
                  </a:lnTo>
                  <a:lnTo>
                    <a:pt x="193" y="320"/>
                  </a:lnTo>
                  <a:lnTo>
                    <a:pt x="199" y="330"/>
                  </a:lnTo>
                  <a:lnTo>
                    <a:pt x="189" y="325"/>
                  </a:lnTo>
                  <a:lnTo>
                    <a:pt x="180" y="318"/>
                  </a:lnTo>
                  <a:lnTo>
                    <a:pt x="189" y="325"/>
                  </a:lnTo>
                  <a:lnTo>
                    <a:pt x="176" y="320"/>
                  </a:lnTo>
                  <a:lnTo>
                    <a:pt x="167" y="312"/>
                  </a:lnTo>
                  <a:lnTo>
                    <a:pt x="164" y="300"/>
                  </a:lnTo>
                  <a:lnTo>
                    <a:pt x="170" y="310"/>
                  </a:lnTo>
                  <a:lnTo>
                    <a:pt x="173" y="321"/>
                  </a:lnTo>
                  <a:lnTo>
                    <a:pt x="179" y="332"/>
                  </a:lnTo>
                  <a:lnTo>
                    <a:pt x="184" y="344"/>
                  </a:lnTo>
                  <a:lnTo>
                    <a:pt x="184" y="348"/>
                  </a:lnTo>
                  <a:lnTo>
                    <a:pt x="176" y="340"/>
                  </a:lnTo>
                  <a:lnTo>
                    <a:pt x="182" y="350"/>
                  </a:lnTo>
                  <a:lnTo>
                    <a:pt x="166" y="347"/>
                  </a:lnTo>
                  <a:lnTo>
                    <a:pt x="156" y="342"/>
                  </a:lnTo>
                  <a:lnTo>
                    <a:pt x="145" y="339"/>
                  </a:lnTo>
                  <a:lnTo>
                    <a:pt x="153" y="348"/>
                  </a:lnTo>
                  <a:lnTo>
                    <a:pt x="162" y="355"/>
                  </a:lnTo>
                  <a:lnTo>
                    <a:pt x="150" y="363"/>
                  </a:lnTo>
                  <a:lnTo>
                    <a:pt x="137" y="367"/>
                  </a:lnTo>
                  <a:lnTo>
                    <a:pt x="125" y="368"/>
                  </a:lnTo>
                  <a:lnTo>
                    <a:pt x="114" y="365"/>
                  </a:lnTo>
                  <a:lnTo>
                    <a:pt x="104" y="367"/>
                  </a:lnTo>
                  <a:lnTo>
                    <a:pt x="94" y="362"/>
                  </a:lnTo>
                  <a:lnTo>
                    <a:pt x="83" y="358"/>
                  </a:lnTo>
                  <a:lnTo>
                    <a:pt x="93" y="367"/>
                  </a:lnTo>
                  <a:lnTo>
                    <a:pt x="107" y="368"/>
                  </a:lnTo>
                  <a:lnTo>
                    <a:pt x="120" y="372"/>
                  </a:lnTo>
                  <a:lnTo>
                    <a:pt x="132" y="376"/>
                  </a:lnTo>
                  <a:lnTo>
                    <a:pt x="142" y="383"/>
                  </a:lnTo>
                  <a:lnTo>
                    <a:pt x="150" y="392"/>
                  </a:lnTo>
                  <a:lnTo>
                    <a:pt x="154" y="404"/>
                  </a:lnTo>
                  <a:lnTo>
                    <a:pt x="146" y="413"/>
                  </a:lnTo>
                  <a:lnTo>
                    <a:pt x="136" y="417"/>
                  </a:lnTo>
                  <a:lnTo>
                    <a:pt x="125" y="423"/>
                  </a:lnTo>
                  <a:lnTo>
                    <a:pt x="116" y="429"/>
                  </a:lnTo>
                  <a:lnTo>
                    <a:pt x="105" y="433"/>
                  </a:lnTo>
                  <a:lnTo>
                    <a:pt x="94" y="426"/>
                  </a:lnTo>
                  <a:lnTo>
                    <a:pt x="83" y="422"/>
                  </a:lnTo>
                  <a:lnTo>
                    <a:pt x="84" y="410"/>
                  </a:lnTo>
                  <a:lnTo>
                    <a:pt x="80" y="422"/>
                  </a:lnTo>
                  <a:lnTo>
                    <a:pt x="72" y="413"/>
                  </a:lnTo>
                  <a:lnTo>
                    <a:pt x="67" y="423"/>
                  </a:lnTo>
                  <a:lnTo>
                    <a:pt x="55" y="424"/>
                  </a:lnTo>
                  <a:lnTo>
                    <a:pt x="40" y="425"/>
                  </a:lnTo>
                  <a:lnTo>
                    <a:pt x="30" y="421"/>
                  </a:lnTo>
                  <a:lnTo>
                    <a:pt x="20" y="428"/>
                  </a:lnTo>
                  <a:lnTo>
                    <a:pt x="10" y="421"/>
                  </a:lnTo>
                  <a:lnTo>
                    <a:pt x="10" y="363"/>
                  </a:lnTo>
                  <a:lnTo>
                    <a:pt x="4" y="271"/>
                  </a:lnTo>
                  <a:lnTo>
                    <a:pt x="0" y="260"/>
                  </a:lnTo>
                  <a:lnTo>
                    <a:pt x="6" y="250"/>
                  </a:lnTo>
                  <a:lnTo>
                    <a:pt x="9" y="238"/>
                  </a:lnTo>
                  <a:lnTo>
                    <a:pt x="9" y="154"/>
                  </a:lnTo>
                  <a:lnTo>
                    <a:pt x="9" y="139"/>
                  </a:lnTo>
                  <a:lnTo>
                    <a:pt x="9" y="100"/>
                  </a:lnTo>
                  <a:lnTo>
                    <a:pt x="9" y="0"/>
                  </a:lnTo>
                  <a:lnTo>
                    <a:pt x="20" y="1"/>
                  </a:lnTo>
                  <a:lnTo>
                    <a:pt x="32" y="8"/>
                  </a:lnTo>
                  <a:lnTo>
                    <a:pt x="42" y="12"/>
                  </a:lnTo>
                  <a:lnTo>
                    <a:pt x="53" y="18"/>
                  </a:lnTo>
                  <a:lnTo>
                    <a:pt x="63" y="23"/>
                  </a:lnTo>
                  <a:lnTo>
                    <a:pt x="74" y="26"/>
                  </a:lnTo>
                  <a:lnTo>
                    <a:pt x="85" y="32"/>
                  </a:lnTo>
                  <a:lnTo>
                    <a:pt x="96" y="37"/>
                  </a:lnTo>
                  <a:lnTo>
                    <a:pt x="108" y="42"/>
                  </a:lnTo>
                  <a:lnTo>
                    <a:pt x="119" y="45"/>
                  </a:lnTo>
                  <a:lnTo>
                    <a:pt x="130" y="48"/>
                  </a:lnTo>
                  <a:lnTo>
                    <a:pt x="134" y="48"/>
                  </a:lnTo>
                  <a:lnTo>
                    <a:pt x="146" y="50"/>
                  </a:lnTo>
                  <a:lnTo>
                    <a:pt x="157" y="53"/>
                  </a:lnTo>
                  <a:lnTo>
                    <a:pt x="166" y="61"/>
                  </a:lnTo>
                  <a:lnTo>
                    <a:pt x="176" y="65"/>
                  </a:lnTo>
                  <a:lnTo>
                    <a:pt x="185" y="72"/>
                  </a:lnTo>
                  <a:lnTo>
                    <a:pt x="196" y="76"/>
                  </a:lnTo>
                  <a:lnTo>
                    <a:pt x="207" y="78"/>
                  </a:lnTo>
                  <a:lnTo>
                    <a:pt x="219" y="77"/>
                  </a:lnTo>
                  <a:lnTo>
                    <a:pt x="219" y="89"/>
                  </a:lnTo>
                  <a:lnTo>
                    <a:pt x="223" y="89"/>
                  </a:lnTo>
                  <a:lnTo>
                    <a:pt x="240" y="97"/>
                  </a:lnTo>
                  <a:lnTo>
                    <a:pt x="247" y="106"/>
                  </a:lnTo>
                  <a:lnTo>
                    <a:pt x="256" y="114"/>
                  </a:lnTo>
                  <a:lnTo>
                    <a:pt x="268" y="114"/>
                  </a:lnTo>
                  <a:lnTo>
                    <a:pt x="277" y="122"/>
                  </a:lnTo>
                  <a:lnTo>
                    <a:pt x="284" y="131"/>
                  </a:lnTo>
                  <a:lnTo>
                    <a:pt x="292" y="140"/>
                  </a:lnTo>
                  <a:lnTo>
                    <a:pt x="296" y="152"/>
                  </a:lnTo>
                  <a:lnTo>
                    <a:pt x="297" y="164"/>
                  </a:lnTo>
                  <a:lnTo>
                    <a:pt x="295" y="175"/>
                  </a:lnTo>
                  <a:lnTo>
                    <a:pt x="301" y="185"/>
                  </a:lnTo>
                  <a:lnTo>
                    <a:pt x="313" y="186"/>
                  </a:lnTo>
                  <a:lnTo>
                    <a:pt x="323" y="190"/>
                  </a:lnTo>
                  <a:lnTo>
                    <a:pt x="335" y="193"/>
                  </a:lnTo>
                  <a:lnTo>
                    <a:pt x="344" y="200"/>
                  </a:lnTo>
                  <a:lnTo>
                    <a:pt x="355" y="205"/>
                  </a:lnTo>
                  <a:lnTo>
                    <a:pt x="356" y="208"/>
                  </a:lnTo>
                  <a:lnTo>
                    <a:pt x="366" y="212"/>
                  </a:lnTo>
                  <a:lnTo>
                    <a:pt x="378" y="215"/>
                  </a:lnTo>
                  <a:lnTo>
                    <a:pt x="389" y="213"/>
                  </a:lnTo>
                  <a:lnTo>
                    <a:pt x="399" y="218"/>
                  </a:lnTo>
                  <a:lnTo>
                    <a:pt x="407" y="227"/>
                  </a:lnTo>
                  <a:lnTo>
                    <a:pt x="415" y="237"/>
                  </a:lnTo>
                  <a:lnTo>
                    <a:pt x="420" y="247"/>
                  </a:lnTo>
                  <a:lnTo>
                    <a:pt x="421" y="260"/>
                  </a:lnTo>
                  <a:lnTo>
                    <a:pt x="409" y="263"/>
                  </a:lnTo>
                  <a:lnTo>
                    <a:pt x="399" y="266"/>
                  </a:lnTo>
                  <a:lnTo>
                    <a:pt x="387" y="266"/>
                  </a:lnTo>
                  <a:lnTo>
                    <a:pt x="376" y="264"/>
                  </a:lnTo>
                  <a:lnTo>
                    <a:pt x="366" y="270"/>
                  </a:lnTo>
                  <a:lnTo>
                    <a:pt x="366" y="281"/>
                  </a:lnTo>
                  <a:lnTo>
                    <a:pt x="374" y="290"/>
                  </a:lnTo>
                  <a:lnTo>
                    <a:pt x="377" y="301"/>
                  </a:lnTo>
                  <a:lnTo>
                    <a:pt x="380" y="313"/>
                  </a:lnTo>
                  <a:lnTo>
                    <a:pt x="391" y="315"/>
                  </a:lnTo>
                  <a:lnTo>
                    <a:pt x="399" y="324"/>
                  </a:lnTo>
                  <a:lnTo>
                    <a:pt x="406" y="333"/>
                  </a:lnTo>
                  <a:lnTo>
                    <a:pt x="412" y="343"/>
                  </a:lnTo>
                  <a:lnTo>
                    <a:pt x="424" y="346"/>
                  </a:lnTo>
                  <a:lnTo>
                    <a:pt x="427" y="348"/>
                  </a:lnTo>
                  <a:lnTo>
                    <a:pt x="437" y="35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1" name="Freeform 3092"/>
            <p:cNvSpPr>
              <a:spLocks/>
            </p:cNvSpPr>
            <p:nvPr/>
          </p:nvSpPr>
          <p:spPr bwMode="auto">
            <a:xfrm>
              <a:off x="7686676" y="4114801"/>
              <a:ext cx="87313" cy="47625"/>
            </a:xfrm>
            <a:custGeom>
              <a:avLst/>
              <a:gdLst>
                <a:gd name="T0" fmla="*/ 126 w 244"/>
                <a:gd name="T1" fmla="*/ 135 h 136"/>
                <a:gd name="T2" fmla="*/ 104 w 244"/>
                <a:gd name="T3" fmla="*/ 134 h 136"/>
                <a:gd name="T4" fmla="*/ 81 w 244"/>
                <a:gd name="T5" fmla="*/ 136 h 136"/>
                <a:gd name="T6" fmla="*/ 63 w 244"/>
                <a:gd name="T7" fmla="*/ 123 h 136"/>
                <a:gd name="T8" fmla="*/ 41 w 244"/>
                <a:gd name="T9" fmla="*/ 124 h 136"/>
                <a:gd name="T10" fmla="*/ 23 w 244"/>
                <a:gd name="T11" fmla="*/ 110 h 136"/>
                <a:gd name="T12" fmla="*/ 2 w 244"/>
                <a:gd name="T13" fmla="*/ 102 h 136"/>
                <a:gd name="T14" fmla="*/ 9 w 244"/>
                <a:gd name="T15" fmla="*/ 84 h 136"/>
                <a:gd name="T16" fmla="*/ 32 w 244"/>
                <a:gd name="T17" fmla="*/ 87 h 136"/>
                <a:gd name="T18" fmla="*/ 53 w 244"/>
                <a:gd name="T19" fmla="*/ 90 h 136"/>
                <a:gd name="T20" fmla="*/ 75 w 244"/>
                <a:gd name="T21" fmla="*/ 86 h 136"/>
                <a:gd name="T22" fmla="*/ 97 w 244"/>
                <a:gd name="T23" fmla="*/ 83 h 136"/>
                <a:gd name="T24" fmla="*/ 102 w 244"/>
                <a:gd name="T25" fmla="*/ 61 h 136"/>
                <a:gd name="T26" fmla="*/ 106 w 244"/>
                <a:gd name="T27" fmla="*/ 83 h 136"/>
                <a:gd name="T28" fmla="*/ 125 w 244"/>
                <a:gd name="T29" fmla="*/ 82 h 136"/>
                <a:gd name="T30" fmla="*/ 146 w 244"/>
                <a:gd name="T31" fmla="*/ 83 h 136"/>
                <a:gd name="T32" fmla="*/ 162 w 244"/>
                <a:gd name="T33" fmla="*/ 72 h 136"/>
                <a:gd name="T34" fmla="*/ 179 w 244"/>
                <a:gd name="T35" fmla="*/ 52 h 136"/>
                <a:gd name="T36" fmla="*/ 200 w 244"/>
                <a:gd name="T37" fmla="*/ 49 h 136"/>
                <a:gd name="T38" fmla="*/ 197 w 244"/>
                <a:gd name="T39" fmla="*/ 26 h 136"/>
                <a:gd name="T40" fmla="*/ 190 w 244"/>
                <a:gd name="T41" fmla="*/ 3 h 136"/>
                <a:gd name="T42" fmla="*/ 212 w 244"/>
                <a:gd name="T43" fmla="*/ 8 h 136"/>
                <a:gd name="T44" fmla="*/ 232 w 244"/>
                <a:gd name="T45" fmla="*/ 0 h 136"/>
                <a:gd name="T46" fmla="*/ 240 w 244"/>
                <a:gd name="T47" fmla="*/ 22 h 136"/>
                <a:gd name="T48" fmla="*/ 240 w 244"/>
                <a:gd name="T49" fmla="*/ 45 h 136"/>
                <a:gd name="T50" fmla="*/ 220 w 244"/>
                <a:gd name="T51" fmla="*/ 52 h 136"/>
                <a:gd name="T52" fmla="*/ 228 w 244"/>
                <a:gd name="T53" fmla="*/ 74 h 136"/>
                <a:gd name="T54" fmla="*/ 212 w 244"/>
                <a:gd name="T55" fmla="*/ 89 h 136"/>
                <a:gd name="T56" fmla="*/ 190 w 244"/>
                <a:gd name="T57" fmla="*/ 87 h 136"/>
                <a:gd name="T58" fmla="*/ 179 w 244"/>
                <a:gd name="T59" fmla="*/ 108 h 136"/>
                <a:gd name="T60" fmla="*/ 160 w 244"/>
                <a:gd name="T61" fmla="*/ 119 h 136"/>
                <a:gd name="T62" fmla="*/ 147 w 244"/>
                <a:gd name="T63" fmla="*/ 12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4" h="136">
                  <a:moveTo>
                    <a:pt x="136" y="128"/>
                  </a:moveTo>
                  <a:lnTo>
                    <a:pt x="126" y="135"/>
                  </a:lnTo>
                  <a:lnTo>
                    <a:pt x="115" y="136"/>
                  </a:lnTo>
                  <a:lnTo>
                    <a:pt x="104" y="134"/>
                  </a:lnTo>
                  <a:lnTo>
                    <a:pt x="93" y="136"/>
                  </a:lnTo>
                  <a:lnTo>
                    <a:pt x="81" y="136"/>
                  </a:lnTo>
                  <a:lnTo>
                    <a:pt x="72" y="130"/>
                  </a:lnTo>
                  <a:lnTo>
                    <a:pt x="63" y="123"/>
                  </a:lnTo>
                  <a:lnTo>
                    <a:pt x="52" y="124"/>
                  </a:lnTo>
                  <a:lnTo>
                    <a:pt x="41" y="124"/>
                  </a:lnTo>
                  <a:lnTo>
                    <a:pt x="32" y="117"/>
                  </a:lnTo>
                  <a:lnTo>
                    <a:pt x="23" y="110"/>
                  </a:lnTo>
                  <a:lnTo>
                    <a:pt x="13" y="107"/>
                  </a:lnTo>
                  <a:lnTo>
                    <a:pt x="2" y="102"/>
                  </a:lnTo>
                  <a:lnTo>
                    <a:pt x="0" y="90"/>
                  </a:lnTo>
                  <a:lnTo>
                    <a:pt x="9" y="84"/>
                  </a:lnTo>
                  <a:lnTo>
                    <a:pt x="21" y="84"/>
                  </a:lnTo>
                  <a:lnTo>
                    <a:pt x="32" y="87"/>
                  </a:lnTo>
                  <a:lnTo>
                    <a:pt x="43" y="85"/>
                  </a:lnTo>
                  <a:lnTo>
                    <a:pt x="53" y="90"/>
                  </a:lnTo>
                  <a:lnTo>
                    <a:pt x="64" y="89"/>
                  </a:lnTo>
                  <a:lnTo>
                    <a:pt x="75" y="86"/>
                  </a:lnTo>
                  <a:lnTo>
                    <a:pt x="87" y="87"/>
                  </a:lnTo>
                  <a:lnTo>
                    <a:pt x="97" y="83"/>
                  </a:lnTo>
                  <a:lnTo>
                    <a:pt x="98" y="72"/>
                  </a:lnTo>
                  <a:lnTo>
                    <a:pt x="102" y="61"/>
                  </a:lnTo>
                  <a:lnTo>
                    <a:pt x="102" y="72"/>
                  </a:lnTo>
                  <a:lnTo>
                    <a:pt x="106" y="83"/>
                  </a:lnTo>
                  <a:lnTo>
                    <a:pt x="117" y="90"/>
                  </a:lnTo>
                  <a:lnTo>
                    <a:pt x="125" y="82"/>
                  </a:lnTo>
                  <a:lnTo>
                    <a:pt x="136" y="86"/>
                  </a:lnTo>
                  <a:lnTo>
                    <a:pt x="146" y="83"/>
                  </a:lnTo>
                  <a:lnTo>
                    <a:pt x="158" y="83"/>
                  </a:lnTo>
                  <a:lnTo>
                    <a:pt x="162" y="72"/>
                  </a:lnTo>
                  <a:lnTo>
                    <a:pt x="171" y="60"/>
                  </a:lnTo>
                  <a:lnTo>
                    <a:pt x="179" y="52"/>
                  </a:lnTo>
                  <a:lnTo>
                    <a:pt x="190" y="51"/>
                  </a:lnTo>
                  <a:lnTo>
                    <a:pt x="200" y="49"/>
                  </a:lnTo>
                  <a:lnTo>
                    <a:pt x="200" y="37"/>
                  </a:lnTo>
                  <a:lnTo>
                    <a:pt x="197" y="26"/>
                  </a:lnTo>
                  <a:lnTo>
                    <a:pt x="193" y="15"/>
                  </a:lnTo>
                  <a:lnTo>
                    <a:pt x="190" y="3"/>
                  </a:lnTo>
                  <a:lnTo>
                    <a:pt x="202" y="2"/>
                  </a:lnTo>
                  <a:lnTo>
                    <a:pt x="212" y="8"/>
                  </a:lnTo>
                  <a:lnTo>
                    <a:pt x="223" y="6"/>
                  </a:lnTo>
                  <a:lnTo>
                    <a:pt x="232" y="0"/>
                  </a:lnTo>
                  <a:lnTo>
                    <a:pt x="236" y="11"/>
                  </a:lnTo>
                  <a:lnTo>
                    <a:pt x="240" y="22"/>
                  </a:lnTo>
                  <a:lnTo>
                    <a:pt x="244" y="33"/>
                  </a:lnTo>
                  <a:lnTo>
                    <a:pt x="240" y="45"/>
                  </a:lnTo>
                  <a:lnTo>
                    <a:pt x="231" y="53"/>
                  </a:lnTo>
                  <a:lnTo>
                    <a:pt x="220" y="52"/>
                  </a:lnTo>
                  <a:lnTo>
                    <a:pt x="219" y="64"/>
                  </a:lnTo>
                  <a:lnTo>
                    <a:pt x="228" y="74"/>
                  </a:lnTo>
                  <a:lnTo>
                    <a:pt x="222" y="84"/>
                  </a:lnTo>
                  <a:lnTo>
                    <a:pt x="212" y="89"/>
                  </a:lnTo>
                  <a:lnTo>
                    <a:pt x="201" y="86"/>
                  </a:lnTo>
                  <a:lnTo>
                    <a:pt x="190" y="87"/>
                  </a:lnTo>
                  <a:lnTo>
                    <a:pt x="186" y="99"/>
                  </a:lnTo>
                  <a:lnTo>
                    <a:pt x="179" y="108"/>
                  </a:lnTo>
                  <a:lnTo>
                    <a:pt x="170" y="116"/>
                  </a:lnTo>
                  <a:lnTo>
                    <a:pt x="160" y="119"/>
                  </a:lnTo>
                  <a:lnTo>
                    <a:pt x="149" y="120"/>
                  </a:lnTo>
                  <a:lnTo>
                    <a:pt x="147" y="124"/>
                  </a:lnTo>
                  <a:lnTo>
                    <a:pt x="136" y="1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2" name="Freeform 3093"/>
            <p:cNvSpPr>
              <a:spLocks/>
            </p:cNvSpPr>
            <p:nvPr/>
          </p:nvSpPr>
          <p:spPr bwMode="auto">
            <a:xfrm>
              <a:off x="7853364" y="4175126"/>
              <a:ext cx="1588" cy="4763"/>
            </a:xfrm>
            <a:custGeom>
              <a:avLst/>
              <a:gdLst>
                <a:gd name="T0" fmla="*/ 1 w 1"/>
                <a:gd name="T1" fmla="*/ 0 h 11"/>
                <a:gd name="T2" fmla="*/ 1 w 1"/>
                <a:gd name="T3" fmla="*/ 11 h 11"/>
                <a:gd name="T4" fmla="*/ 0 w 1"/>
                <a:gd name="T5" fmla="*/ 0 h 11"/>
                <a:gd name="T6" fmla="*/ 1 w 1"/>
                <a:gd name="T7" fmla="*/ 0 h 11"/>
              </a:gdLst>
              <a:ahLst/>
              <a:cxnLst>
                <a:cxn ang="0">
                  <a:pos x="T0" y="T1"/>
                </a:cxn>
                <a:cxn ang="0">
                  <a:pos x="T2" y="T3"/>
                </a:cxn>
                <a:cxn ang="0">
                  <a:pos x="T4" y="T5"/>
                </a:cxn>
                <a:cxn ang="0">
                  <a:pos x="T6" y="T7"/>
                </a:cxn>
              </a:cxnLst>
              <a:rect l="0" t="0" r="r" b="b"/>
              <a:pathLst>
                <a:path w="1" h="11">
                  <a:moveTo>
                    <a:pt x="1" y="0"/>
                  </a:moveTo>
                  <a:lnTo>
                    <a:pt x="1" y="11"/>
                  </a:lnTo>
                  <a:lnTo>
                    <a:pt x="0" y="0"/>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3" name="Freeform 3094"/>
            <p:cNvSpPr>
              <a:spLocks/>
            </p:cNvSpPr>
            <p:nvPr/>
          </p:nvSpPr>
          <p:spPr bwMode="auto">
            <a:xfrm>
              <a:off x="7824789" y="4143376"/>
              <a:ext cx="26988" cy="33338"/>
            </a:xfrm>
            <a:custGeom>
              <a:avLst/>
              <a:gdLst>
                <a:gd name="T0" fmla="*/ 0 w 74"/>
                <a:gd name="T1" fmla="*/ 0 h 94"/>
                <a:gd name="T2" fmla="*/ 8 w 74"/>
                <a:gd name="T3" fmla="*/ 8 h 94"/>
                <a:gd name="T4" fmla="*/ 19 w 74"/>
                <a:gd name="T5" fmla="*/ 8 h 94"/>
                <a:gd name="T6" fmla="*/ 25 w 74"/>
                <a:gd name="T7" fmla="*/ 19 h 94"/>
                <a:gd name="T8" fmla="*/ 30 w 74"/>
                <a:gd name="T9" fmla="*/ 30 h 94"/>
                <a:gd name="T10" fmla="*/ 39 w 74"/>
                <a:gd name="T11" fmla="*/ 36 h 94"/>
                <a:gd name="T12" fmla="*/ 44 w 74"/>
                <a:gd name="T13" fmla="*/ 47 h 94"/>
                <a:gd name="T14" fmla="*/ 54 w 74"/>
                <a:gd name="T15" fmla="*/ 52 h 94"/>
                <a:gd name="T16" fmla="*/ 63 w 74"/>
                <a:gd name="T17" fmla="*/ 60 h 94"/>
                <a:gd name="T18" fmla="*/ 70 w 74"/>
                <a:gd name="T19" fmla="*/ 69 h 94"/>
                <a:gd name="T20" fmla="*/ 74 w 74"/>
                <a:gd name="T21" fmla="*/ 82 h 94"/>
                <a:gd name="T22" fmla="*/ 65 w 74"/>
                <a:gd name="T23" fmla="*/ 89 h 94"/>
                <a:gd name="T24" fmla="*/ 53 w 74"/>
                <a:gd name="T25" fmla="*/ 94 h 94"/>
                <a:gd name="T26" fmla="*/ 40 w 74"/>
                <a:gd name="T27" fmla="*/ 87 h 94"/>
                <a:gd name="T28" fmla="*/ 30 w 74"/>
                <a:gd name="T29" fmla="*/ 76 h 94"/>
                <a:gd name="T30" fmla="*/ 31 w 74"/>
                <a:gd name="T31" fmla="*/ 65 h 94"/>
                <a:gd name="T32" fmla="*/ 23 w 74"/>
                <a:gd name="T33" fmla="*/ 56 h 94"/>
                <a:gd name="T34" fmla="*/ 14 w 74"/>
                <a:gd name="T35" fmla="*/ 48 h 94"/>
                <a:gd name="T36" fmla="*/ 6 w 74"/>
                <a:gd name="T37" fmla="*/ 40 h 94"/>
                <a:gd name="T38" fmla="*/ 2 w 74"/>
                <a:gd name="T39" fmla="*/ 29 h 94"/>
                <a:gd name="T40" fmla="*/ 0 w 74"/>
                <a:gd name="T41" fmla="*/ 17 h 94"/>
                <a:gd name="T42" fmla="*/ 0 w 74"/>
                <a:gd name="T43" fmla="*/ 5 h 94"/>
                <a:gd name="T44" fmla="*/ 0 w 74"/>
                <a:gd name="T4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94">
                  <a:moveTo>
                    <a:pt x="0" y="0"/>
                  </a:moveTo>
                  <a:lnTo>
                    <a:pt x="8" y="8"/>
                  </a:lnTo>
                  <a:lnTo>
                    <a:pt x="19" y="8"/>
                  </a:lnTo>
                  <a:lnTo>
                    <a:pt x="25" y="19"/>
                  </a:lnTo>
                  <a:lnTo>
                    <a:pt x="30" y="30"/>
                  </a:lnTo>
                  <a:lnTo>
                    <a:pt x="39" y="36"/>
                  </a:lnTo>
                  <a:lnTo>
                    <a:pt x="44" y="47"/>
                  </a:lnTo>
                  <a:lnTo>
                    <a:pt x="54" y="52"/>
                  </a:lnTo>
                  <a:lnTo>
                    <a:pt x="63" y="60"/>
                  </a:lnTo>
                  <a:lnTo>
                    <a:pt x="70" y="69"/>
                  </a:lnTo>
                  <a:lnTo>
                    <a:pt x="74" y="82"/>
                  </a:lnTo>
                  <a:lnTo>
                    <a:pt x="65" y="89"/>
                  </a:lnTo>
                  <a:lnTo>
                    <a:pt x="53" y="94"/>
                  </a:lnTo>
                  <a:lnTo>
                    <a:pt x="40" y="87"/>
                  </a:lnTo>
                  <a:lnTo>
                    <a:pt x="30" y="76"/>
                  </a:lnTo>
                  <a:lnTo>
                    <a:pt x="31" y="65"/>
                  </a:lnTo>
                  <a:lnTo>
                    <a:pt x="23" y="56"/>
                  </a:lnTo>
                  <a:lnTo>
                    <a:pt x="14" y="48"/>
                  </a:lnTo>
                  <a:lnTo>
                    <a:pt x="6" y="40"/>
                  </a:lnTo>
                  <a:lnTo>
                    <a:pt x="2" y="29"/>
                  </a:lnTo>
                  <a:lnTo>
                    <a:pt x="0" y="17"/>
                  </a:lnTo>
                  <a:lnTo>
                    <a:pt x="0" y="5"/>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4" name="Freeform 3095"/>
            <p:cNvSpPr>
              <a:spLocks/>
            </p:cNvSpPr>
            <p:nvPr/>
          </p:nvSpPr>
          <p:spPr bwMode="auto">
            <a:xfrm>
              <a:off x="7821614" y="4135438"/>
              <a:ext cx="3175" cy="7938"/>
            </a:xfrm>
            <a:custGeom>
              <a:avLst/>
              <a:gdLst>
                <a:gd name="T0" fmla="*/ 4 w 10"/>
                <a:gd name="T1" fmla="*/ 25 h 25"/>
                <a:gd name="T2" fmla="*/ 0 w 10"/>
                <a:gd name="T3" fmla="*/ 13 h 25"/>
                <a:gd name="T4" fmla="*/ 0 w 10"/>
                <a:gd name="T5" fmla="*/ 0 h 25"/>
                <a:gd name="T6" fmla="*/ 10 w 10"/>
                <a:gd name="T7" fmla="*/ 8 h 25"/>
                <a:gd name="T8" fmla="*/ 8 w 10"/>
                <a:gd name="T9" fmla="*/ 20 h 25"/>
                <a:gd name="T10" fmla="*/ 4 w 10"/>
                <a:gd name="T11" fmla="*/ 25 h 25"/>
              </a:gdLst>
              <a:ahLst/>
              <a:cxnLst>
                <a:cxn ang="0">
                  <a:pos x="T0" y="T1"/>
                </a:cxn>
                <a:cxn ang="0">
                  <a:pos x="T2" y="T3"/>
                </a:cxn>
                <a:cxn ang="0">
                  <a:pos x="T4" y="T5"/>
                </a:cxn>
                <a:cxn ang="0">
                  <a:pos x="T6" y="T7"/>
                </a:cxn>
                <a:cxn ang="0">
                  <a:pos x="T8" y="T9"/>
                </a:cxn>
                <a:cxn ang="0">
                  <a:pos x="T10" y="T11"/>
                </a:cxn>
              </a:cxnLst>
              <a:rect l="0" t="0" r="r" b="b"/>
              <a:pathLst>
                <a:path w="10" h="25">
                  <a:moveTo>
                    <a:pt x="4" y="25"/>
                  </a:moveTo>
                  <a:lnTo>
                    <a:pt x="0" y="13"/>
                  </a:lnTo>
                  <a:lnTo>
                    <a:pt x="0" y="0"/>
                  </a:lnTo>
                  <a:lnTo>
                    <a:pt x="10" y="8"/>
                  </a:lnTo>
                  <a:lnTo>
                    <a:pt x="8" y="20"/>
                  </a:lnTo>
                  <a:lnTo>
                    <a:pt x="4" y="2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5" name="Freeform 3096"/>
            <p:cNvSpPr>
              <a:spLocks/>
            </p:cNvSpPr>
            <p:nvPr/>
          </p:nvSpPr>
          <p:spPr bwMode="auto">
            <a:xfrm>
              <a:off x="7810501" y="4279901"/>
              <a:ext cx="3175" cy="3175"/>
            </a:xfrm>
            <a:custGeom>
              <a:avLst/>
              <a:gdLst>
                <a:gd name="T0" fmla="*/ 0 w 8"/>
                <a:gd name="T1" fmla="*/ 9 h 9"/>
                <a:gd name="T2" fmla="*/ 8 w 8"/>
                <a:gd name="T3" fmla="*/ 0 h 9"/>
                <a:gd name="T4" fmla="*/ 0 w 8"/>
                <a:gd name="T5" fmla="*/ 9 h 9"/>
              </a:gdLst>
              <a:ahLst/>
              <a:cxnLst>
                <a:cxn ang="0">
                  <a:pos x="T0" y="T1"/>
                </a:cxn>
                <a:cxn ang="0">
                  <a:pos x="T2" y="T3"/>
                </a:cxn>
                <a:cxn ang="0">
                  <a:pos x="T4" y="T5"/>
                </a:cxn>
              </a:cxnLst>
              <a:rect l="0" t="0" r="r" b="b"/>
              <a:pathLst>
                <a:path w="8" h="9">
                  <a:moveTo>
                    <a:pt x="0" y="9"/>
                  </a:moveTo>
                  <a:lnTo>
                    <a:pt x="8" y="0"/>
                  </a:lnTo>
                  <a:lnTo>
                    <a:pt x="0"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6" name="Freeform 3097"/>
            <p:cNvSpPr>
              <a:spLocks/>
            </p:cNvSpPr>
            <p:nvPr/>
          </p:nvSpPr>
          <p:spPr bwMode="auto">
            <a:xfrm>
              <a:off x="7791451" y="4279901"/>
              <a:ext cx="11113" cy="7938"/>
            </a:xfrm>
            <a:custGeom>
              <a:avLst/>
              <a:gdLst>
                <a:gd name="T0" fmla="*/ 0 w 31"/>
                <a:gd name="T1" fmla="*/ 0 h 22"/>
                <a:gd name="T2" fmla="*/ 11 w 31"/>
                <a:gd name="T3" fmla="*/ 6 h 22"/>
                <a:gd name="T4" fmla="*/ 21 w 31"/>
                <a:gd name="T5" fmla="*/ 10 h 22"/>
                <a:gd name="T6" fmla="*/ 31 w 31"/>
                <a:gd name="T7" fmla="*/ 15 h 22"/>
                <a:gd name="T8" fmla="*/ 21 w 31"/>
                <a:gd name="T9" fmla="*/ 22 h 22"/>
                <a:gd name="T10" fmla="*/ 13 w 31"/>
                <a:gd name="T11" fmla="*/ 14 h 22"/>
                <a:gd name="T12" fmla="*/ 3 w 31"/>
                <a:gd name="T13" fmla="*/ 8 h 22"/>
                <a:gd name="T14" fmla="*/ 0 w 3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2">
                  <a:moveTo>
                    <a:pt x="0" y="0"/>
                  </a:moveTo>
                  <a:lnTo>
                    <a:pt x="11" y="6"/>
                  </a:lnTo>
                  <a:lnTo>
                    <a:pt x="21" y="10"/>
                  </a:lnTo>
                  <a:lnTo>
                    <a:pt x="31" y="15"/>
                  </a:lnTo>
                  <a:lnTo>
                    <a:pt x="21" y="22"/>
                  </a:lnTo>
                  <a:lnTo>
                    <a:pt x="13" y="14"/>
                  </a:lnTo>
                  <a:lnTo>
                    <a:pt x="3" y="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7" name="Freeform 3098"/>
            <p:cNvSpPr>
              <a:spLocks/>
            </p:cNvSpPr>
            <p:nvPr/>
          </p:nvSpPr>
          <p:spPr bwMode="auto">
            <a:xfrm>
              <a:off x="7777164" y="4089401"/>
              <a:ext cx="3175" cy="3175"/>
            </a:xfrm>
            <a:custGeom>
              <a:avLst/>
              <a:gdLst>
                <a:gd name="T0" fmla="*/ 5 w 7"/>
                <a:gd name="T1" fmla="*/ 10 h 10"/>
                <a:gd name="T2" fmla="*/ 0 w 7"/>
                <a:gd name="T3" fmla="*/ 0 h 10"/>
                <a:gd name="T4" fmla="*/ 7 w 7"/>
                <a:gd name="T5" fmla="*/ 9 h 10"/>
                <a:gd name="T6" fmla="*/ 5 w 7"/>
                <a:gd name="T7" fmla="*/ 10 h 10"/>
              </a:gdLst>
              <a:ahLst/>
              <a:cxnLst>
                <a:cxn ang="0">
                  <a:pos x="T0" y="T1"/>
                </a:cxn>
                <a:cxn ang="0">
                  <a:pos x="T2" y="T3"/>
                </a:cxn>
                <a:cxn ang="0">
                  <a:pos x="T4" y="T5"/>
                </a:cxn>
                <a:cxn ang="0">
                  <a:pos x="T6" y="T7"/>
                </a:cxn>
              </a:cxnLst>
              <a:rect l="0" t="0" r="r" b="b"/>
              <a:pathLst>
                <a:path w="7" h="10">
                  <a:moveTo>
                    <a:pt x="5" y="10"/>
                  </a:moveTo>
                  <a:lnTo>
                    <a:pt x="0" y="0"/>
                  </a:lnTo>
                  <a:lnTo>
                    <a:pt x="7" y="9"/>
                  </a:lnTo>
                  <a:lnTo>
                    <a:pt x="5"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8" name="Freeform 3099"/>
            <p:cNvSpPr>
              <a:spLocks/>
            </p:cNvSpPr>
            <p:nvPr/>
          </p:nvSpPr>
          <p:spPr bwMode="auto">
            <a:xfrm>
              <a:off x="7778751" y="4264026"/>
              <a:ext cx="3175" cy="1588"/>
            </a:xfrm>
            <a:custGeom>
              <a:avLst/>
              <a:gdLst>
                <a:gd name="T0" fmla="*/ 12 w 12"/>
                <a:gd name="T1" fmla="*/ 5 h 5"/>
                <a:gd name="T2" fmla="*/ 0 w 12"/>
                <a:gd name="T3" fmla="*/ 1 h 5"/>
                <a:gd name="T4" fmla="*/ 11 w 12"/>
                <a:gd name="T5" fmla="*/ 0 h 5"/>
                <a:gd name="T6" fmla="*/ 12 w 12"/>
                <a:gd name="T7" fmla="*/ 5 h 5"/>
              </a:gdLst>
              <a:ahLst/>
              <a:cxnLst>
                <a:cxn ang="0">
                  <a:pos x="T0" y="T1"/>
                </a:cxn>
                <a:cxn ang="0">
                  <a:pos x="T2" y="T3"/>
                </a:cxn>
                <a:cxn ang="0">
                  <a:pos x="T4" y="T5"/>
                </a:cxn>
                <a:cxn ang="0">
                  <a:pos x="T6" y="T7"/>
                </a:cxn>
              </a:cxnLst>
              <a:rect l="0" t="0" r="r" b="b"/>
              <a:pathLst>
                <a:path w="12" h="5">
                  <a:moveTo>
                    <a:pt x="12" y="5"/>
                  </a:moveTo>
                  <a:lnTo>
                    <a:pt x="0" y="1"/>
                  </a:lnTo>
                  <a:lnTo>
                    <a:pt x="11" y="0"/>
                  </a:lnTo>
                  <a:lnTo>
                    <a:pt x="12"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79" name="Freeform 3100"/>
            <p:cNvSpPr>
              <a:spLocks/>
            </p:cNvSpPr>
            <p:nvPr/>
          </p:nvSpPr>
          <p:spPr bwMode="auto">
            <a:xfrm>
              <a:off x="7778751" y="4227513"/>
              <a:ext cx="7938" cy="4763"/>
            </a:xfrm>
            <a:custGeom>
              <a:avLst/>
              <a:gdLst>
                <a:gd name="T0" fmla="*/ 17 w 25"/>
                <a:gd name="T1" fmla="*/ 15 h 15"/>
                <a:gd name="T2" fmla="*/ 6 w 25"/>
                <a:gd name="T3" fmla="*/ 12 h 15"/>
                <a:gd name="T4" fmla="*/ 0 w 25"/>
                <a:gd name="T5" fmla="*/ 2 h 15"/>
                <a:gd name="T6" fmla="*/ 11 w 25"/>
                <a:gd name="T7" fmla="*/ 0 h 15"/>
                <a:gd name="T8" fmla="*/ 22 w 25"/>
                <a:gd name="T9" fmla="*/ 3 h 15"/>
                <a:gd name="T10" fmla="*/ 25 w 25"/>
                <a:gd name="T11" fmla="*/ 14 h 15"/>
                <a:gd name="T12" fmla="*/ 17 w 25"/>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5" h="15">
                  <a:moveTo>
                    <a:pt x="17" y="15"/>
                  </a:moveTo>
                  <a:lnTo>
                    <a:pt x="6" y="12"/>
                  </a:lnTo>
                  <a:lnTo>
                    <a:pt x="0" y="2"/>
                  </a:lnTo>
                  <a:lnTo>
                    <a:pt x="11" y="0"/>
                  </a:lnTo>
                  <a:lnTo>
                    <a:pt x="22" y="3"/>
                  </a:lnTo>
                  <a:lnTo>
                    <a:pt x="25" y="14"/>
                  </a:lnTo>
                  <a:lnTo>
                    <a:pt x="17"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0" name="Freeform 3101"/>
            <p:cNvSpPr>
              <a:spLocks/>
            </p:cNvSpPr>
            <p:nvPr/>
          </p:nvSpPr>
          <p:spPr bwMode="auto">
            <a:xfrm>
              <a:off x="7766051" y="4083051"/>
              <a:ext cx="1588" cy="4763"/>
            </a:xfrm>
            <a:custGeom>
              <a:avLst/>
              <a:gdLst>
                <a:gd name="T0" fmla="*/ 4 w 5"/>
                <a:gd name="T1" fmla="*/ 10 h 10"/>
                <a:gd name="T2" fmla="*/ 0 w 5"/>
                <a:gd name="T3" fmla="*/ 0 h 10"/>
                <a:gd name="T4" fmla="*/ 5 w 5"/>
                <a:gd name="T5" fmla="*/ 10 h 10"/>
                <a:gd name="T6" fmla="*/ 4 w 5"/>
                <a:gd name="T7" fmla="*/ 10 h 10"/>
              </a:gdLst>
              <a:ahLst/>
              <a:cxnLst>
                <a:cxn ang="0">
                  <a:pos x="T0" y="T1"/>
                </a:cxn>
                <a:cxn ang="0">
                  <a:pos x="T2" y="T3"/>
                </a:cxn>
                <a:cxn ang="0">
                  <a:pos x="T4" y="T5"/>
                </a:cxn>
                <a:cxn ang="0">
                  <a:pos x="T6" y="T7"/>
                </a:cxn>
              </a:cxnLst>
              <a:rect l="0" t="0" r="r" b="b"/>
              <a:pathLst>
                <a:path w="5" h="10">
                  <a:moveTo>
                    <a:pt x="4" y="10"/>
                  </a:moveTo>
                  <a:lnTo>
                    <a:pt x="0" y="0"/>
                  </a:lnTo>
                  <a:lnTo>
                    <a:pt x="5" y="10"/>
                  </a:lnTo>
                  <a:lnTo>
                    <a:pt x="4"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1" name="Freeform 3102"/>
            <p:cNvSpPr>
              <a:spLocks/>
            </p:cNvSpPr>
            <p:nvPr/>
          </p:nvSpPr>
          <p:spPr bwMode="auto">
            <a:xfrm>
              <a:off x="7745414" y="4213226"/>
              <a:ext cx="3175" cy="7938"/>
            </a:xfrm>
            <a:custGeom>
              <a:avLst/>
              <a:gdLst>
                <a:gd name="T0" fmla="*/ 7 w 8"/>
                <a:gd name="T1" fmla="*/ 22 h 22"/>
                <a:gd name="T2" fmla="*/ 7 w 8"/>
                <a:gd name="T3" fmla="*/ 10 h 22"/>
                <a:gd name="T4" fmla="*/ 0 w 8"/>
                <a:gd name="T5" fmla="*/ 0 h 22"/>
                <a:gd name="T6" fmla="*/ 8 w 8"/>
                <a:gd name="T7" fmla="*/ 9 h 22"/>
                <a:gd name="T8" fmla="*/ 5 w 8"/>
                <a:gd name="T9" fmla="*/ 20 h 22"/>
                <a:gd name="T10" fmla="*/ 7 w 8"/>
                <a:gd name="T11" fmla="*/ 22 h 22"/>
              </a:gdLst>
              <a:ahLst/>
              <a:cxnLst>
                <a:cxn ang="0">
                  <a:pos x="T0" y="T1"/>
                </a:cxn>
                <a:cxn ang="0">
                  <a:pos x="T2" y="T3"/>
                </a:cxn>
                <a:cxn ang="0">
                  <a:pos x="T4" y="T5"/>
                </a:cxn>
                <a:cxn ang="0">
                  <a:pos x="T6" y="T7"/>
                </a:cxn>
                <a:cxn ang="0">
                  <a:pos x="T8" y="T9"/>
                </a:cxn>
                <a:cxn ang="0">
                  <a:pos x="T10" y="T11"/>
                </a:cxn>
              </a:cxnLst>
              <a:rect l="0" t="0" r="r" b="b"/>
              <a:pathLst>
                <a:path w="8" h="22">
                  <a:moveTo>
                    <a:pt x="7" y="22"/>
                  </a:moveTo>
                  <a:lnTo>
                    <a:pt x="7" y="10"/>
                  </a:lnTo>
                  <a:lnTo>
                    <a:pt x="0" y="0"/>
                  </a:lnTo>
                  <a:lnTo>
                    <a:pt x="8" y="9"/>
                  </a:lnTo>
                  <a:lnTo>
                    <a:pt x="5" y="20"/>
                  </a:lnTo>
                  <a:lnTo>
                    <a:pt x="7" y="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2" name="Freeform 3103"/>
            <p:cNvSpPr>
              <a:spLocks/>
            </p:cNvSpPr>
            <p:nvPr/>
          </p:nvSpPr>
          <p:spPr bwMode="auto">
            <a:xfrm>
              <a:off x="7740651" y="4086226"/>
              <a:ext cx="4763" cy="0"/>
            </a:xfrm>
            <a:custGeom>
              <a:avLst/>
              <a:gdLst>
                <a:gd name="T0" fmla="*/ 0 w 11"/>
                <a:gd name="T1" fmla="*/ 11 w 11"/>
                <a:gd name="T2" fmla="*/ 0 w 11"/>
              </a:gdLst>
              <a:ahLst/>
              <a:cxnLst>
                <a:cxn ang="0">
                  <a:pos x="T0" y="0"/>
                </a:cxn>
                <a:cxn ang="0">
                  <a:pos x="T1" y="0"/>
                </a:cxn>
                <a:cxn ang="0">
                  <a:pos x="T2" y="0"/>
                </a:cxn>
              </a:cxnLst>
              <a:rect l="0" t="0" r="r" b="b"/>
              <a:pathLst>
                <a:path w="11">
                  <a:moveTo>
                    <a:pt x="0" y="0"/>
                  </a:moveTo>
                  <a:lnTo>
                    <a:pt x="1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3" name="Freeform 3104"/>
            <p:cNvSpPr>
              <a:spLocks/>
            </p:cNvSpPr>
            <p:nvPr/>
          </p:nvSpPr>
          <p:spPr bwMode="auto">
            <a:xfrm>
              <a:off x="7739064" y="4243388"/>
              <a:ext cx="11113" cy="9525"/>
            </a:xfrm>
            <a:custGeom>
              <a:avLst/>
              <a:gdLst>
                <a:gd name="T0" fmla="*/ 0 w 29"/>
                <a:gd name="T1" fmla="*/ 0 h 26"/>
                <a:gd name="T2" fmla="*/ 10 w 29"/>
                <a:gd name="T3" fmla="*/ 8 h 26"/>
                <a:gd name="T4" fmla="*/ 18 w 29"/>
                <a:gd name="T5" fmla="*/ 16 h 26"/>
                <a:gd name="T6" fmla="*/ 29 w 29"/>
                <a:gd name="T7" fmla="*/ 13 h 26"/>
                <a:gd name="T8" fmla="*/ 29 w 29"/>
                <a:gd name="T9" fmla="*/ 25 h 26"/>
                <a:gd name="T10" fmla="*/ 17 w 29"/>
                <a:gd name="T11" fmla="*/ 26 h 26"/>
                <a:gd name="T12" fmla="*/ 12 w 29"/>
                <a:gd name="T13" fmla="*/ 15 h 26"/>
                <a:gd name="T14" fmla="*/ 4 w 29"/>
                <a:gd name="T15" fmla="*/ 7 h 26"/>
                <a:gd name="T16" fmla="*/ 0 w 2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6">
                  <a:moveTo>
                    <a:pt x="0" y="0"/>
                  </a:moveTo>
                  <a:lnTo>
                    <a:pt x="10" y="8"/>
                  </a:lnTo>
                  <a:lnTo>
                    <a:pt x="18" y="16"/>
                  </a:lnTo>
                  <a:lnTo>
                    <a:pt x="29" y="13"/>
                  </a:lnTo>
                  <a:lnTo>
                    <a:pt x="29" y="25"/>
                  </a:lnTo>
                  <a:lnTo>
                    <a:pt x="17" y="26"/>
                  </a:lnTo>
                  <a:lnTo>
                    <a:pt x="12" y="15"/>
                  </a:lnTo>
                  <a:lnTo>
                    <a:pt x="4" y="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4" name="Freeform 3105"/>
            <p:cNvSpPr>
              <a:spLocks/>
            </p:cNvSpPr>
            <p:nvPr/>
          </p:nvSpPr>
          <p:spPr bwMode="auto">
            <a:xfrm>
              <a:off x="7739064" y="4076701"/>
              <a:ext cx="50800" cy="50800"/>
            </a:xfrm>
            <a:custGeom>
              <a:avLst/>
              <a:gdLst>
                <a:gd name="T0" fmla="*/ 3 w 143"/>
                <a:gd name="T1" fmla="*/ 0 h 140"/>
                <a:gd name="T2" fmla="*/ 13 w 143"/>
                <a:gd name="T3" fmla="*/ 8 h 140"/>
                <a:gd name="T4" fmla="*/ 23 w 143"/>
                <a:gd name="T5" fmla="*/ 13 h 140"/>
                <a:gd name="T6" fmla="*/ 31 w 143"/>
                <a:gd name="T7" fmla="*/ 21 h 140"/>
                <a:gd name="T8" fmla="*/ 42 w 143"/>
                <a:gd name="T9" fmla="*/ 23 h 140"/>
                <a:gd name="T10" fmla="*/ 51 w 143"/>
                <a:gd name="T11" fmla="*/ 30 h 140"/>
                <a:gd name="T12" fmla="*/ 60 w 143"/>
                <a:gd name="T13" fmla="*/ 37 h 140"/>
                <a:gd name="T14" fmla="*/ 72 w 143"/>
                <a:gd name="T15" fmla="*/ 41 h 140"/>
                <a:gd name="T16" fmla="*/ 82 w 143"/>
                <a:gd name="T17" fmla="*/ 48 h 140"/>
                <a:gd name="T18" fmla="*/ 89 w 143"/>
                <a:gd name="T19" fmla="*/ 58 h 140"/>
                <a:gd name="T20" fmla="*/ 98 w 143"/>
                <a:gd name="T21" fmla="*/ 66 h 140"/>
                <a:gd name="T22" fmla="*/ 107 w 143"/>
                <a:gd name="T23" fmla="*/ 73 h 140"/>
                <a:gd name="T24" fmla="*/ 115 w 143"/>
                <a:gd name="T25" fmla="*/ 81 h 140"/>
                <a:gd name="T26" fmla="*/ 125 w 143"/>
                <a:gd name="T27" fmla="*/ 85 h 140"/>
                <a:gd name="T28" fmla="*/ 132 w 143"/>
                <a:gd name="T29" fmla="*/ 95 h 140"/>
                <a:gd name="T30" fmla="*/ 139 w 143"/>
                <a:gd name="T31" fmla="*/ 106 h 140"/>
                <a:gd name="T32" fmla="*/ 143 w 143"/>
                <a:gd name="T33" fmla="*/ 117 h 140"/>
                <a:gd name="T34" fmla="*/ 139 w 143"/>
                <a:gd name="T35" fmla="*/ 129 h 140"/>
                <a:gd name="T36" fmla="*/ 134 w 143"/>
                <a:gd name="T37" fmla="*/ 140 h 140"/>
                <a:gd name="T38" fmla="*/ 123 w 143"/>
                <a:gd name="T39" fmla="*/ 140 h 140"/>
                <a:gd name="T40" fmla="*/ 118 w 143"/>
                <a:gd name="T41" fmla="*/ 129 h 140"/>
                <a:gd name="T42" fmla="*/ 116 w 143"/>
                <a:gd name="T43" fmla="*/ 117 h 140"/>
                <a:gd name="T44" fmla="*/ 117 w 143"/>
                <a:gd name="T45" fmla="*/ 105 h 140"/>
                <a:gd name="T46" fmla="*/ 112 w 143"/>
                <a:gd name="T47" fmla="*/ 94 h 140"/>
                <a:gd name="T48" fmla="*/ 106 w 143"/>
                <a:gd name="T49" fmla="*/ 84 h 140"/>
                <a:gd name="T50" fmla="*/ 98 w 143"/>
                <a:gd name="T51" fmla="*/ 75 h 140"/>
                <a:gd name="T52" fmla="*/ 92 w 143"/>
                <a:gd name="T53" fmla="*/ 65 h 140"/>
                <a:gd name="T54" fmla="*/ 80 w 143"/>
                <a:gd name="T55" fmla="*/ 59 h 140"/>
                <a:gd name="T56" fmla="*/ 70 w 143"/>
                <a:gd name="T57" fmla="*/ 55 h 140"/>
                <a:gd name="T58" fmla="*/ 61 w 143"/>
                <a:gd name="T59" fmla="*/ 48 h 140"/>
                <a:gd name="T60" fmla="*/ 52 w 143"/>
                <a:gd name="T61" fmla="*/ 39 h 140"/>
                <a:gd name="T62" fmla="*/ 42 w 143"/>
                <a:gd name="T63" fmla="*/ 33 h 140"/>
                <a:gd name="T64" fmla="*/ 31 w 143"/>
                <a:gd name="T65" fmla="*/ 26 h 140"/>
                <a:gd name="T66" fmla="*/ 22 w 143"/>
                <a:gd name="T67" fmla="*/ 20 h 140"/>
                <a:gd name="T68" fmla="*/ 12 w 143"/>
                <a:gd name="T69" fmla="*/ 14 h 140"/>
                <a:gd name="T70" fmla="*/ 0 w 143"/>
                <a:gd name="T71" fmla="*/ 13 h 140"/>
                <a:gd name="T72" fmla="*/ 3 w 143"/>
                <a:gd name="T73" fmla="*/ 1 h 140"/>
                <a:gd name="T74" fmla="*/ 3 w 143"/>
                <a:gd name="T7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140">
                  <a:moveTo>
                    <a:pt x="3" y="0"/>
                  </a:moveTo>
                  <a:lnTo>
                    <a:pt x="13" y="8"/>
                  </a:lnTo>
                  <a:lnTo>
                    <a:pt x="23" y="13"/>
                  </a:lnTo>
                  <a:lnTo>
                    <a:pt x="31" y="21"/>
                  </a:lnTo>
                  <a:lnTo>
                    <a:pt x="42" y="23"/>
                  </a:lnTo>
                  <a:lnTo>
                    <a:pt x="51" y="30"/>
                  </a:lnTo>
                  <a:lnTo>
                    <a:pt x="60" y="37"/>
                  </a:lnTo>
                  <a:lnTo>
                    <a:pt x="72" y="41"/>
                  </a:lnTo>
                  <a:lnTo>
                    <a:pt x="82" y="48"/>
                  </a:lnTo>
                  <a:lnTo>
                    <a:pt x="89" y="58"/>
                  </a:lnTo>
                  <a:lnTo>
                    <a:pt x="98" y="66"/>
                  </a:lnTo>
                  <a:lnTo>
                    <a:pt x="107" y="73"/>
                  </a:lnTo>
                  <a:lnTo>
                    <a:pt x="115" y="81"/>
                  </a:lnTo>
                  <a:lnTo>
                    <a:pt x="125" y="85"/>
                  </a:lnTo>
                  <a:lnTo>
                    <a:pt x="132" y="95"/>
                  </a:lnTo>
                  <a:lnTo>
                    <a:pt x="139" y="106"/>
                  </a:lnTo>
                  <a:lnTo>
                    <a:pt x="143" y="117"/>
                  </a:lnTo>
                  <a:lnTo>
                    <a:pt x="139" y="129"/>
                  </a:lnTo>
                  <a:lnTo>
                    <a:pt x="134" y="140"/>
                  </a:lnTo>
                  <a:lnTo>
                    <a:pt x="123" y="140"/>
                  </a:lnTo>
                  <a:lnTo>
                    <a:pt x="118" y="129"/>
                  </a:lnTo>
                  <a:lnTo>
                    <a:pt x="116" y="117"/>
                  </a:lnTo>
                  <a:lnTo>
                    <a:pt x="117" y="105"/>
                  </a:lnTo>
                  <a:lnTo>
                    <a:pt x="112" y="94"/>
                  </a:lnTo>
                  <a:lnTo>
                    <a:pt x="106" y="84"/>
                  </a:lnTo>
                  <a:lnTo>
                    <a:pt x="98" y="75"/>
                  </a:lnTo>
                  <a:lnTo>
                    <a:pt x="92" y="65"/>
                  </a:lnTo>
                  <a:lnTo>
                    <a:pt x="80" y="59"/>
                  </a:lnTo>
                  <a:lnTo>
                    <a:pt x="70" y="55"/>
                  </a:lnTo>
                  <a:lnTo>
                    <a:pt x="61" y="48"/>
                  </a:lnTo>
                  <a:lnTo>
                    <a:pt x="52" y="39"/>
                  </a:lnTo>
                  <a:lnTo>
                    <a:pt x="42" y="33"/>
                  </a:lnTo>
                  <a:lnTo>
                    <a:pt x="31" y="26"/>
                  </a:lnTo>
                  <a:lnTo>
                    <a:pt x="22" y="20"/>
                  </a:lnTo>
                  <a:lnTo>
                    <a:pt x="12" y="14"/>
                  </a:lnTo>
                  <a:lnTo>
                    <a:pt x="0" y="13"/>
                  </a:lnTo>
                  <a:lnTo>
                    <a:pt x="3" y="1"/>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5" name="Freeform 3106"/>
            <p:cNvSpPr>
              <a:spLocks/>
            </p:cNvSpPr>
            <p:nvPr/>
          </p:nvSpPr>
          <p:spPr bwMode="auto">
            <a:xfrm>
              <a:off x="7732714" y="4235451"/>
              <a:ext cx="9525" cy="7938"/>
            </a:xfrm>
            <a:custGeom>
              <a:avLst/>
              <a:gdLst>
                <a:gd name="T0" fmla="*/ 23 w 26"/>
                <a:gd name="T1" fmla="*/ 22 h 22"/>
                <a:gd name="T2" fmla="*/ 13 w 26"/>
                <a:gd name="T3" fmla="*/ 19 h 22"/>
                <a:gd name="T4" fmla="*/ 2 w 26"/>
                <a:gd name="T5" fmla="*/ 16 h 22"/>
                <a:gd name="T6" fmla="*/ 0 w 26"/>
                <a:gd name="T7" fmla="*/ 5 h 22"/>
                <a:gd name="T8" fmla="*/ 10 w 26"/>
                <a:gd name="T9" fmla="*/ 0 h 22"/>
                <a:gd name="T10" fmla="*/ 20 w 26"/>
                <a:gd name="T11" fmla="*/ 2 h 22"/>
                <a:gd name="T12" fmla="*/ 26 w 26"/>
                <a:gd name="T13" fmla="*/ 12 h 22"/>
                <a:gd name="T14" fmla="*/ 23 w 2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2">
                  <a:moveTo>
                    <a:pt x="23" y="22"/>
                  </a:moveTo>
                  <a:lnTo>
                    <a:pt x="13" y="19"/>
                  </a:lnTo>
                  <a:lnTo>
                    <a:pt x="2" y="16"/>
                  </a:lnTo>
                  <a:lnTo>
                    <a:pt x="0" y="5"/>
                  </a:lnTo>
                  <a:lnTo>
                    <a:pt x="10" y="0"/>
                  </a:lnTo>
                  <a:lnTo>
                    <a:pt x="20" y="2"/>
                  </a:lnTo>
                  <a:lnTo>
                    <a:pt x="26" y="12"/>
                  </a:lnTo>
                  <a:lnTo>
                    <a:pt x="23" y="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6" name="Freeform 3107"/>
            <p:cNvSpPr>
              <a:spLocks/>
            </p:cNvSpPr>
            <p:nvPr/>
          </p:nvSpPr>
          <p:spPr bwMode="auto">
            <a:xfrm>
              <a:off x="7726364" y="4232276"/>
              <a:ext cx="4763" cy="6350"/>
            </a:xfrm>
            <a:custGeom>
              <a:avLst/>
              <a:gdLst>
                <a:gd name="T0" fmla="*/ 11 w 13"/>
                <a:gd name="T1" fmla="*/ 18 h 18"/>
                <a:gd name="T2" fmla="*/ 2 w 13"/>
                <a:gd name="T3" fmla="*/ 12 h 18"/>
                <a:gd name="T4" fmla="*/ 0 w 13"/>
                <a:gd name="T5" fmla="*/ 0 h 18"/>
                <a:gd name="T6" fmla="*/ 12 w 13"/>
                <a:gd name="T7" fmla="*/ 1 h 18"/>
                <a:gd name="T8" fmla="*/ 13 w 13"/>
                <a:gd name="T9" fmla="*/ 14 h 18"/>
                <a:gd name="T10" fmla="*/ 11 w 13"/>
                <a:gd name="T11" fmla="*/ 18 h 18"/>
              </a:gdLst>
              <a:ahLst/>
              <a:cxnLst>
                <a:cxn ang="0">
                  <a:pos x="T0" y="T1"/>
                </a:cxn>
                <a:cxn ang="0">
                  <a:pos x="T2" y="T3"/>
                </a:cxn>
                <a:cxn ang="0">
                  <a:pos x="T4" y="T5"/>
                </a:cxn>
                <a:cxn ang="0">
                  <a:pos x="T6" y="T7"/>
                </a:cxn>
                <a:cxn ang="0">
                  <a:pos x="T8" y="T9"/>
                </a:cxn>
                <a:cxn ang="0">
                  <a:pos x="T10" y="T11"/>
                </a:cxn>
              </a:cxnLst>
              <a:rect l="0" t="0" r="r" b="b"/>
              <a:pathLst>
                <a:path w="13" h="18">
                  <a:moveTo>
                    <a:pt x="11" y="18"/>
                  </a:moveTo>
                  <a:lnTo>
                    <a:pt x="2" y="12"/>
                  </a:lnTo>
                  <a:lnTo>
                    <a:pt x="0" y="0"/>
                  </a:lnTo>
                  <a:lnTo>
                    <a:pt x="12" y="1"/>
                  </a:lnTo>
                  <a:lnTo>
                    <a:pt x="13" y="14"/>
                  </a:lnTo>
                  <a:lnTo>
                    <a:pt x="11" y="1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7" name="Freeform 3108"/>
            <p:cNvSpPr>
              <a:spLocks/>
            </p:cNvSpPr>
            <p:nvPr/>
          </p:nvSpPr>
          <p:spPr bwMode="auto">
            <a:xfrm>
              <a:off x="7724776" y="4073526"/>
              <a:ext cx="7938" cy="6350"/>
            </a:xfrm>
            <a:custGeom>
              <a:avLst/>
              <a:gdLst>
                <a:gd name="T0" fmla="*/ 7 w 23"/>
                <a:gd name="T1" fmla="*/ 19 h 19"/>
                <a:gd name="T2" fmla="*/ 0 w 23"/>
                <a:gd name="T3" fmla="*/ 9 h 19"/>
                <a:gd name="T4" fmla="*/ 7 w 23"/>
                <a:gd name="T5" fmla="*/ 0 h 19"/>
                <a:gd name="T6" fmla="*/ 17 w 23"/>
                <a:gd name="T7" fmla="*/ 3 h 19"/>
                <a:gd name="T8" fmla="*/ 23 w 23"/>
                <a:gd name="T9" fmla="*/ 13 h 19"/>
                <a:gd name="T10" fmla="*/ 13 w 23"/>
                <a:gd name="T11" fmla="*/ 17 h 19"/>
                <a:gd name="T12" fmla="*/ 7 w 2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3" h="19">
                  <a:moveTo>
                    <a:pt x="7" y="19"/>
                  </a:moveTo>
                  <a:lnTo>
                    <a:pt x="0" y="9"/>
                  </a:lnTo>
                  <a:lnTo>
                    <a:pt x="7" y="0"/>
                  </a:lnTo>
                  <a:lnTo>
                    <a:pt x="17" y="3"/>
                  </a:lnTo>
                  <a:lnTo>
                    <a:pt x="23" y="13"/>
                  </a:lnTo>
                  <a:lnTo>
                    <a:pt x="13" y="17"/>
                  </a:lnTo>
                  <a:lnTo>
                    <a:pt x="7" y="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8" name="Freeform 3109"/>
            <p:cNvSpPr>
              <a:spLocks/>
            </p:cNvSpPr>
            <p:nvPr/>
          </p:nvSpPr>
          <p:spPr bwMode="auto">
            <a:xfrm>
              <a:off x="7712076" y="4048126"/>
              <a:ext cx="4763" cy="3175"/>
            </a:xfrm>
            <a:custGeom>
              <a:avLst/>
              <a:gdLst>
                <a:gd name="T0" fmla="*/ 2 w 11"/>
                <a:gd name="T1" fmla="*/ 0 h 8"/>
                <a:gd name="T2" fmla="*/ 11 w 11"/>
                <a:gd name="T3" fmla="*/ 7 h 8"/>
                <a:gd name="T4" fmla="*/ 0 w 11"/>
                <a:gd name="T5" fmla="*/ 8 h 8"/>
                <a:gd name="T6" fmla="*/ 2 w 11"/>
                <a:gd name="T7" fmla="*/ 0 h 8"/>
              </a:gdLst>
              <a:ahLst/>
              <a:cxnLst>
                <a:cxn ang="0">
                  <a:pos x="T0" y="T1"/>
                </a:cxn>
                <a:cxn ang="0">
                  <a:pos x="T2" y="T3"/>
                </a:cxn>
                <a:cxn ang="0">
                  <a:pos x="T4" y="T5"/>
                </a:cxn>
                <a:cxn ang="0">
                  <a:pos x="T6" y="T7"/>
                </a:cxn>
              </a:cxnLst>
              <a:rect l="0" t="0" r="r" b="b"/>
              <a:pathLst>
                <a:path w="11" h="8">
                  <a:moveTo>
                    <a:pt x="2" y="0"/>
                  </a:moveTo>
                  <a:lnTo>
                    <a:pt x="11" y="7"/>
                  </a:lnTo>
                  <a:lnTo>
                    <a:pt x="0" y="8"/>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89" name="Freeform 3110"/>
            <p:cNvSpPr>
              <a:spLocks/>
            </p:cNvSpPr>
            <p:nvPr/>
          </p:nvSpPr>
          <p:spPr bwMode="auto">
            <a:xfrm>
              <a:off x="7675564" y="4143376"/>
              <a:ext cx="6350" cy="7938"/>
            </a:xfrm>
            <a:custGeom>
              <a:avLst/>
              <a:gdLst>
                <a:gd name="T0" fmla="*/ 0 w 18"/>
                <a:gd name="T1" fmla="*/ 0 h 20"/>
                <a:gd name="T2" fmla="*/ 11 w 18"/>
                <a:gd name="T3" fmla="*/ 5 h 20"/>
                <a:gd name="T4" fmla="*/ 18 w 18"/>
                <a:gd name="T5" fmla="*/ 16 h 20"/>
                <a:gd name="T6" fmla="*/ 8 w 18"/>
                <a:gd name="T7" fmla="*/ 20 h 20"/>
                <a:gd name="T8" fmla="*/ 0 w 18"/>
                <a:gd name="T9" fmla="*/ 11 h 20"/>
                <a:gd name="T10" fmla="*/ 0 w 18"/>
                <a:gd name="T11" fmla="*/ 0 h 20"/>
              </a:gdLst>
              <a:ahLst/>
              <a:cxnLst>
                <a:cxn ang="0">
                  <a:pos x="T0" y="T1"/>
                </a:cxn>
                <a:cxn ang="0">
                  <a:pos x="T2" y="T3"/>
                </a:cxn>
                <a:cxn ang="0">
                  <a:pos x="T4" y="T5"/>
                </a:cxn>
                <a:cxn ang="0">
                  <a:pos x="T6" y="T7"/>
                </a:cxn>
                <a:cxn ang="0">
                  <a:pos x="T8" y="T9"/>
                </a:cxn>
                <a:cxn ang="0">
                  <a:pos x="T10" y="T11"/>
                </a:cxn>
              </a:cxnLst>
              <a:rect l="0" t="0" r="r" b="b"/>
              <a:pathLst>
                <a:path w="18" h="20">
                  <a:moveTo>
                    <a:pt x="0" y="0"/>
                  </a:moveTo>
                  <a:lnTo>
                    <a:pt x="11" y="5"/>
                  </a:lnTo>
                  <a:lnTo>
                    <a:pt x="18" y="16"/>
                  </a:lnTo>
                  <a:lnTo>
                    <a:pt x="8" y="20"/>
                  </a:lnTo>
                  <a:lnTo>
                    <a:pt x="0"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0" name="Freeform 3111"/>
            <p:cNvSpPr>
              <a:spLocks/>
            </p:cNvSpPr>
            <p:nvPr/>
          </p:nvSpPr>
          <p:spPr bwMode="auto">
            <a:xfrm>
              <a:off x="7673976" y="4070351"/>
              <a:ext cx="3175" cy="1588"/>
            </a:xfrm>
            <a:custGeom>
              <a:avLst/>
              <a:gdLst>
                <a:gd name="T0" fmla="*/ 0 w 10"/>
                <a:gd name="T1" fmla="*/ 5 h 5"/>
                <a:gd name="T2" fmla="*/ 10 w 10"/>
                <a:gd name="T3" fmla="*/ 0 h 5"/>
                <a:gd name="T4" fmla="*/ 0 w 10"/>
                <a:gd name="T5" fmla="*/ 5 h 5"/>
              </a:gdLst>
              <a:ahLst/>
              <a:cxnLst>
                <a:cxn ang="0">
                  <a:pos x="T0" y="T1"/>
                </a:cxn>
                <a:cxn ang="0">
                  <a:pos x="T2" y="T3"/>
                </a:cxn>
                <a:cxn ang="0">
                  <a:pos x="T4" y="T5"/>
                </a:cxn>
              </a:cxnLst>
              <a:rect l="0" t="0" r="r" b="b"/>
              <a:pathLst>
                <a:path w="10" h="5">
                  <a:moveTo>
                    <a:pt x="0" y="5"/>
                  </a:moveTo>
                  <a:lnTo>
                    <a:pt x="10" y="0"/>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1" name="Freeform 3112"/>
            <p:cNvSpPr>
              <a:spLocks/>
            </p:cNvSpPr>
            <p:nvPr/>
          </p:nvSpPr>
          <p:spPr bwMode="auto">
            <a:xfrm>
              <a:off x="7659689" y="4138613"/>
              <a:ext cx="3175" cy="3175"/>
            </a:xfrm>
            <a:custGeom>
              <a:avLst/>
              <a:gdLst>
                <a:gd name="T0" fmla="*/ 4 w 11"/>
                <a:gd name="T1" fmla="*/ 0 h 11"/>
                <a:gd name="T2" fmla="*/ 11 w 11"/>
                <a:gd name="T3" fmla="*/ 9 h 11"/>
                <a:gd name="T4" fmla="*/ 0 w 11"/>
                <a:gd name="T5" fmla="*/ 11 h 11"/>
                <a:gd name="T6" fmla="*/ 4 w 11"/>
                <a:gd name="T7" fmla="*/ 0 h 11"/>
              </a:gdLst>
              <a:ahLst/>
              <a:cxnLst>
                <a:cxn ang="0">
                  <a:pos x="T0" y="T1"/>
                </a:cxn>
                <a:cxn ang="0">
                  <a:pos x="T2" y="T3"/>
                </a:cxn>
                <a:cxn ang="0">
                  <a:pos x="T4" y="T5"/>
                </a:cxn>
                <a:cxn ang="0">
                  <a:pos x="T6" y="T7"/>
                </a:cxn>
              </a:cxnLst>
              <a:rect l="0" t="0" r="r" b="b"/>
              <a:pathLst>
                <a:path w="11" h="11">
                  <a:moveTo>
                    <a:pt x="4" y="0"/>
                  </a:moveTo>
                  <a:lnTo>
                    <a:pt x="11" y="9"/>
                  </a:lnTo>
                  <a:lnTo>
                    <a:pt x="0" y="11"/>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2" name="Freeform 3113"/>
            <p:cNvSpPr>
              <a:spLocks/>
            </p:cNvSpPr>
            <p:nvPr/>
          </p:nvSpPr>
          <p:spPr bwMode="auto">
            <a:xfrm>
              <a:off x="7648576" y="4064001"/>
              <a:ext cx="17463" cy="6350"/>
            </a:xfrm>
            <a:custGeom>
              <a:avLst/>
              <a:gdLst>
                <a:gd name="T0" fmla="*/ 0 w 45"/>
                <a:gd name="T1" fmla="*/ 19 h 19"/>
                <a:gd name="T2" fmla="*/ 2 w 45"/>
                <a:gd name="T3" fmla="*/ 7 h 19"/>
                <a:gd name="T4" fmla="*/ 12 w 45"/>
                <a:gd name="T5" fmla="*/ 2 h 19"/>
                <a:gd name="T6" fmla="*/ 23 w 45"/>
                <a:gd name="T7" fmla="*/ 0 h 19"/>
                <a:gd name="T8" fmla="*/ 34 w 45"/>
                <a:gd name="T9" fmla="*/ 2 h 19"/>
                <a:gd name="T10" fmla="*/ 45 w 45"/>
                <a:gd name="T11" fmla="*/ 5 h 19"/>
                <a:gd name="T12" fmla="*/ 38 w 45"/>
                <a:gd name="T13" fmla="*/ 16 h 19"/>
                <a:gd name="T14" fmla="*/ 27 w 45"/>
                <a:gd name="T15" fmla="*/ 15 h 19"/>
                <a:gd name="T16" fmla="*/ 15 w 45"/>
                <a:gd name="T17" fmla="*/ 14 h 19"/>
                <a:gd name="T18" fmla="*/ 4 w 45"/>
                <a:gd name="T19" fmla="*/ 14 h 19"/>
                <a:gd name="T20" fmla="*/ 0 w 45"/>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9">
                  <a:moveTo>
                    <a:pt x="0" y="19"/>
                  </a:moveTo>
                  <a:lnTo>
                    <a:pt x="2" y="7"/>
                  </a:lnTo>
                  <a:lnTo>
                    <a:pt x="12" y="2"/>
                  </a:lnTo>
                  <a:lnTo>
                    <a:pt x="23" y="0"/>
                  </a:lnTo>
                  <a:lnTo>
                    <a:pt x="34" y="2"/>
                  </a:lnTo>
                  <a:lnTo>
                    <a:pt x="45" y="5"/>
                  </a:lnTo>
                  <a:lnTo>
                    <a:pt x="38" y="16"/>
                  </a:lnTo>
                  <a:lnTo>
                    <a:pt x="27" y="15"/>
                  </a:lnTo>
                  <a:lnTo>
                    <a:pt x="15" y="14"/>
                  </a:lnTo>
                  <a:lnTo>
                    <a:pt x="4" y="14"/>
                  </a:lnTo>
                  <a:lnTo>
                    <a:pt x="0" y="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3" name="Freeform 3114"/>
            <p:cNvSpPr>
              <a:spLocks/>
            </p:cNvSpPr>
            <p:nvPr/>
          </p:nvSpPr>
          <p:spPr bwMode="auto">
            <a:xfrm>
              <a:off x="7635876" y="4124326"/>
              <a:ext cx="1588" cy="3175"/>
            </a:xfrm>
            <a:custGeom>
              <a:avLst/>
              <a:gdLst>
                <a:gd name="T0" fmla="*/ 1 w 8"/>
                <a:gd name="T1" fmla="*/ 12 h 12"/>
                <a:gd name="T2" fmla="*/ 0 w 8"/>
                <a:gd name="T3" fmla="*/ 0 h 12"/>
                <a:gd name="T4" fmla="*/ 8 w 8"/>
                <a:gd name="T5" fmla="*/ 8 h 12"/>
                <a:gd name="T6" fmla="*/ 1 w 8"/>
                <a:gd name="T7" fmla="*/ 12 h 12"/>
              </a:gdLst>
              <a:ahLst/>
              <a:cxnLst>
                <a:cxn ang="0">
                  <a:pos x="T0" y="T1"/>
                </a:cxn>
                <a:cxn ang="0">
                  <a:pos x="T2" y="T3"/>
                </a:cxn>
                <a:cxn ang="0">
                  <a:pos x="T4" y="T5"/>
                </a:cxn>
                <a:cxn ang="0">
                  <a:pos x="T6" y="T7"/>
                </a:cxn>
              </a:cxnLst>
              <a:rect l="0" t="0" r="r" b="b"/>
              <a:pathLst>
                <a:path w="8" h="12">
                  <a:moveTo>
                    <a:pt x="1" y="12"/>
                  </a:moveTo>
                  <a:lnTo>
                    <a:pt x="0" y="0"/>
                  </a:lnTo>
                  <a:lnTo>
                    <a:pt x="8" y="8"/>
                  </a:lnTo>
                  <a:lnTo>
                    <a:pt x="1"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4" name="Freeform 3115"/>
            <p:cNvSpPr>
              <a:spLocks/>
            </p:cNvSpPr>
            <p:nvPr/>
          </p:nvSpPr>
          <p:spPr bwMode="auto">
            <a:xfrm>
              <a:off x="7602539" y="4192588"/>
              <a:ext cx="3175" cy="3175"/>
            </a:xfrm>
            <a:custGeom>
              <a:avLst/>
              <a:gdLst>
                <a:gd name="T0" fmla="*/ 6 w 7"/>
                <a:gd name="T1" fmla="*/ 10 h 10"/>
                <a:gd name="T2" fmla="*/ 0 w 7"/>
                <a:gd name="T3" fmla="*/ 0 h 10"/>
                <a:gd name="T4" fmla="*/ 7 w 7"/>
                <a:gd name="T5" fmla="*/ 8 h 10"/>
                <a:gd name="T6" fmla="*/ 6 w 7"/>
                <a:gd name="T7" fmla="*/ 10 h 10"/>
              </a:gdLst>
              <a:ahLst/>
              <a:cxnLst>
                <a:cxn ang="0">
                  <a:pos x="T0" y="T1"/>
                </a:cxn>
                <a:cxn ang="0">
                  <a:pos x="T2" y="T3"/>
                </a:cxn>
                <a:cxn ang="0">
                  <a:pos x="T4" y="T5"/>
                </a:cxn>
                <a:cxn ang="0">
                  <a:pos x="T6" y="T7"/>
                </a:cxn>
              </a:cxnLst>
              <a:rect l="0" t="0" r="r" b="b"/>
              <a:pathLst>
                <a:path w="7" h="10">
                  <a:moveTo>
                    <a:pt x="6" y="10"/>
                  </a:moveTo>
                  <a:lnTo>
                    <a:pt x="0" y="0"/>
                  </a:lnTo>
                  <a:lnTo>
                    <a:pt x="7" y="8"/>
                  </a:lnTo>
                  <a:lnTo>
                    <a:pt x="6"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5" name="Freeform 3116"/>
            <p:cNvSpPr>
              <a:spLocks/>
            </p:cNvSpPr>
            <p:nvPr/>
          </p:nvSpPr>
          <p:spPr bwMode="auto">
            <a:xfrm>
              <a:off x="7602539" y="4187826"/>
              <a:ext cx="3175" cy="3175"/>
            </a:xfrm>
            <a:custGeom>
              <a:avLst/>
              <a:gdLst>
                <a:gd name="T0" fmla="*/ 4 w 7"/>
                <a:gd name="T1" fmla="*/ 0 h 11"/>
                <a:gd name="T2" fmla="*/ 7 w 7"/>
                <a:gd name="T3" fmla="*/ 11 h 11"/>
                <a:gd name="T4" fmla="*/ 0 w 7"/>
                <a:gd name="T5" fmla="*/ 3 h 11"/>
                <a:gd name="T6" fmla="*/ 4 w 7"/>
                <a:gd name="T7" fmla="*/ 0 h 11"/>
              </a:gdLst>
              <a:ahLst/>
              <a:cxnLst>
                <a:cxn ang="0">
                  <a:pos x="T0" y="T1"/>
                </a:cxn>
                <a:cxn ang="0">
                  <a:pos x="T2" y="T3"/>
                </a:cxn>
                <a:cxn ang="0">
                  <a:pos x="T4" y="T5"/>
                </a:cxn>
                <a:cxn ang="0">
                  <a:pos x="T6" y="T7"/>
                </a:cxn>
              </a:cxnLst>
              <a:rect l="0" t="0" r="r" b="b"/>
              <a:pathLst>
                <a:path w="7" h="11">
                  <a:moveTo>
                    <a:pt x="4" y="0"/>
                  </a:moveTo>
                  <a:lnTo>
                    <a:pt x="7" y="11"/>
                  </a:lnTo>
                  <a:lnTo>
                    <a:pt x="0" y="3"/>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6" name="Freeform 3117"/>
            <p:cNvSpPr>
              <a:spLocks/>
            </p:cNvSpPr>
            <p:nvPr/>
          </p:nvSpPr>
          <p:spPr bwMode="auto">
            <a:xfrm>
              <a:off x="7600951" y="4191001"/>
              <a:ext cx="0" cy="3175"/>
            </a:xfrm>
            <a:custGeom>
              <a:avLst/>
              <a:gdLst>
                <a:gd name="T0" fmla="*/ 3 w 3"/>
                <a:gd name="T1" fmla="*/ 12 h 12"/>
                <a:gd name="T2" fmla="*/ 0 w 3"/>
                <a:gd name="T3" fmla="*/ 0 h 12"/>
                <a:gd name="T4" fmla="*/ 3 w 3"/>
                <a:gd name="T5" fmla="*/ 11 h 12"/>
                <a:gd name="T6" fmla="*/ 3 w 3"/>
                <a:gd name="T7" fmla="*/ 12 h 12"/>
              </a:gdLst>
              <a:ahLst/>
              <a:cxnLst>
                <a:cxn ang="0">
                  <a:pos x="T0" y="T1"/>
                </a:cxn>
                <a:cxn ang="0">
                  <a:pos x="T2" y="T3"/>
                </a:cxn>
                <a:cxn ang="0">
                  <a:pos x="T4" y="T5"/>
                </a:cxn>
                <a:cxn ang="0">
                  <a:pos x="T6" y="T7"/>
                </a:cxn>
              </a:cxnLst>
              <a:rect l="0" t="0" r="r" b="b"/>
              <a:pathLst>
                <a:path w="3" h="12">
                  <a:moveTo>
                    <a:pt x="3" y="12"/>
                  </a:moveTo>
                  <a:lnTo>
                    <a:pt x="0" y="0"/>
                  </a:lnTo>
                  <a:lnTo>
                    <a:pt x="3" y="11"/>
                  </a:lnTo>
                  <a:lnTo>
                    <a:pt x="3"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7" name="Freeform 3118"/>
            <p:cNvSpPr>
              <a:spLocks/>
            </p:cNvSpPr>
            <p:nvPr/>
          </p:nvSpPr>
          <p:spPr bwMode="auto">
            <a:xfrm>
              <a:off x="7591426" y="4195763"/>
              <a:ext cx="1588" cy="3175"/>
            </a:xfrm>
            <a:custGeom>
              <a:avLst/>
              <a:gdLst>
                <a:gd name="T0" fmla="*/ 0 w 8"/>
                <a:gd name="T1" fmla="*/ 0 h 7"/>
                <a:gd name="T2" fmla="*/ 8 w 8"/>
                <a:gd name="T3" fmla="*/ 7 h 7"/>
                <a:gd name="T4" fmla="*/ 0 w 8"/>
                <a:gd name="T5" fmla="*/ 0 h 7"/>
              </a:gdLst>
              <a:ahLst/>
              <a:cxnLst>
                <a:cxn ang="0">
                  <a:pos x="T0" y="T1"/>
                </a:cxn>
                <a:cxn ang="0">
                  <a:pos x="T2" y="T3"/>
                </a:cxn>
                <a:cxn ang="0">
                  <a:pos x="T4" y="T5"/>
                </a:cxn>
              </a:cxnLst>
              <a:rect l="0" t="0" r="r" b="b"/>
              <a:pathLst>
                <a:path w="8" h="7">
                  <a:moveTo>
                    <a:pt x="0" y="0"/>
                  </a:moveTo>
                  <a:lnTo>
                    <a:pt x="8" y="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8" name="Freeform 3119"/>
            <p:cNvSpPr>
              <a:spLocks/>
            </p:cNvSpPr>
            <p:nvPr/>
          </p:nvSpPr>
          <p:spPr bwMode="auto">
            <a:xfrm>
              <a:off x="7581901" y="4203701"/>
              <a:ext cx="3175" cy="1588"/>
            </a:xfrm>
            <a:custGeom>
              <a:avLst/>
              <a:gdLst>
                <a:gd name="T0" fmla="*/ 9 w 9"/>
                <a:gd name="T1" fmla="*/ 7 h 7"/>
                <a:gd name="T2" fmla="*/ 0 w 9"/>
                <a:gd name="T3" fmla="*/ 0 h 7"/>
                <a:gd name="T4" fmla="*/ 9 w 9"/>
                <a:gd name="T5" fmla="*/ 6 h 7"/>
                <a:gd name="T6" fmla="*/ 9 w 9"/>
                <a:gd name="T7" fmla="*/ 7 h 7"/>
              </a:gdLst>
              <a:ahLst/>
              <a:cxnLst>
                <a:cxn ang="0">
                  <a:pos x="T0" y="T1"/>
                </a:cxn>
                <a:cxn ang="0">
                  <a:pos x="T2" y="T3"/>
                </a:cxn>
                <a:cxn ang="0">
                  <a:pos x="T4" y="T5"/>
                </a:cxn>
                <a:cxn ang="0">
                  <a:pos x="T6" y="T7"/>
                </a:cxn>
              </a:cxnLst>
              <a:rect l="0" t="0" r="r" b="b"/>
              <a:pathLst>
                <a:path w="9" h="7">
                  <a:moveTo>
                    <a:pt x="9" y="7"/>
                  </a:moveTo>
                  <a:lnTo>
                    <a:pt x="0" y="0"/>
                  </a:lnTo>
                  <a:lnTo>
                    <a:pt x="9" y="6"/>
                  </a:lnTo>
                  <a:lnTo>
                    <a:pt x="9"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499" name="Freeform 3120"/>
            <p:cNvSpPr>
              <a:spLocks/>
            </p:cNvSpPr>
            <p:nvPr/>
          </p:nvSpPr>
          <p:spPr bwMode="auto">
            <a:xfrm>
              <a:off x="7578726" y="4211638"/>
              <a:ext cx="4763" cy="0"/>
            </a:xfrm>
            <a:custGeom>
              <a:avLst/>
              <a:gdLst>
                <a:gd name="T0" fmla="*/ 0 w 13"/>
                <a:gd name="T1" fmla="*/ 0 h 1"/>
                <a:gd name="T2" fmla="*/ 13 w 13"/>
                <a:gd name="T3" fmla="*/ 0 h 1"/>
                <a:gd name="T4" fmla="*/ 0 w 13"/>
                <a:gd name="T5" fmla="*/ 1 h 1"/>
                <a:gd name="T6" fmla="*/ 0 w 13"/>
                <a:gd name="T7" fmla="*/ 0 h 1"/>
              </a:gdLst>
              <a:ahLst/>
              <a:cxnLst>
                <a:cxn ang="0">
                  <a:pos x="T0" y="T1"/>
                </a:cxn>
                <a:cxn ang="0">
                  <a:pos x="T2" y="T3"/>
                </a:cxn>
                <a:cxn ang="0">
                  <a:pos x="T4" y="T5"/>
                </a:cxn>
                <a:cxn ang="0">
                  <a:pos x="T6" y="T7"/>
                </a:cxn>
              </a:cxnLst>
              <a:rect l="0" t="0" r="r" b="b"/>
              <a:pathLst>
                <a:path w="13" h="1">
                  <a:moveTo>
                    <a:pt x="0" y="0"/>
                  </a:moveTo>
                  <a:lnTo>
                    <a:pt x="13" y="0"/>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0" name="Freeform 3121"/>
            <p:cNvSpPr>
              <a:spLocks/>
            </p:cNvSpPr>
            <p:nvPr/>
          </p:nvSpPr>
          <p:spPr bwMode="auto">
            <a:xfrm>
              <a:off x="7578726" y="4214813"/>
              <a:ext cx="7938" cy="4763"/>
            </a:xfrm>
            <a:custGeom>
              <a:avLst/>
              <a:gdLst>
                <a:gd name="T0" fmla="*/ 19 w 20"/>
                <a:gd name="T1" fmla="*/ 14 h 14"/>
                <a:gd name="T2" fmla="*/ 10 w 20"/>
                <a:gd name="T3" fmla="*/ 7 h 14"/>
                <a:gd name="T4" fmla="*/ 0 w 20"/>
                <a:gd name="T5" fmla="*/ 0 h 14"/>
                <a:gd name="T6" fmla="*/ 11 w 20"/>
                <a:gd name="T7" fmla="*/ 2 h 14"/>
                <a:gd name="T8" fmla="*/ 20 w 20"/>
                <a:gd name="T9" fmla="*/ 9 h 14"/>
                <a:gd name="T10" fmla="*/ 19 w 20"/>
                <a:gd name="T11" fmla="*/ 14 h 14"/>
              </a:gdLst>
              <a:ahLst/>
              <a:cxnLst>
                <a:cxn ang="0">
                  <a:pos x="T0" y="T1"/>
                </a:cxn>
                <a:cxn ang="0">
                  <a:pos x="T2" y="T3"/>
                </a:cxn>
                <a:cxn ang="0">
                  <a:pos x="T4" y="T5"/>
                </a:cxn>
                <a:cxn ang="0">
                  <a:pos x="T6" y="T7"/>
                </a:cxn>
                <a:cxn ang="0">
                  <a:pos x="T8" y="T9"/>
                </a:cxn>
                <a:cxn ang="0">
                  <a:pos x="T10" y="T11"/>
                </a:cxn>
              </a:cxnLst>
              <a:rect l="0" t="0" r="r" b="b"/>
              <a:pathLst>
                <a:path w="20" h="14">
                  <a:moveTo>
                    <a:pt x="19" y="14"/>
                  </a:moveTo>
                  <a:lnTo>
                    <a:pt x="10" y="7"/>
                  </a:lnTo>
                  <a:lnTo>
                    <a:pt x="0" y="0"/>
                  </a:lnTo>
                  <a:lnTo>
                    <a:pt x="11" y="2"/>
                  </a:lnTo>
                  <a:lnTo>
                    <a:pt x="20" y="9"/>
                  </a:lnTo>
                  <a:lnTo>
                    <a:pt x="19" y="1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1" name="Freeform 3122"/>
            <p:cNvSpPr>
              <a:spLocks/>
            </p:cNvSpPr>
            <p:nvPr/>
          </p:nvSpPr>
          <p:spPr bwMode="auto">
            <a:xfrm>
              <a:off x="1549401" y="4448176"/>
              <a:ext cx="3175" cy="1588"/>
            </a:xfrm>
            <a:custGeom>
              <a:avLst/>
              <a:gdLst>
                <a:gd name="T0" fmla="*/ 0 w 11"/>
                <a:gd name="T1" fmla="*/ 0 h 6"/>
                <a:gd name="T2" fmla="*/ 11 w 11"/>
                <a:gd name="T3" fmla="*/ 6 h 6"/>
                <a:gd name="T4" fmla="*/ 1 w 11"/>
                <a:gd name="T5" fmla="*/ 0 h 6"/>
                <a:gd name="T6" fmla="*/ 0 w 11"/>
                <a:gd name="T7" fmla="*/ 0 h 6"/>
              </a:gdLst>
              <a:ahLst/>
              <a:cxnLst>
                <a:cxn ang="0">
                  <a:pos x="T0" y="T1"/>
                </a:cxn>
                <a:cxn ang="0">
                  <a:pos x="T2" y="T3"/>
                </a:cxn>
                <a:cxn ang="0">
                  <a:pos x="T4" y="T5"/>
                </a:cxn>
                <a:cxn ang="0">
                  <a:pos x="T6" y="T7"/>
                </a:cxn>
              </a:cxnLst>
              <a:rect l="0" t="0" r="r" b="b"/>
              <a:pathLst>
                <a:path w="11" h="6">
                  <a:moveTo>
                    <a:pt x="0" y="0"/>
                  </a:moveTo>
                  <a:lnTo>
                    <a:pt x="11" y="6"/>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2" name="Freeform 3123"/>
            <p:cNvSpPr>
              <a:spLocks/>
            </p:cNvSpPr>
            <p:nvPr/>
          </p:nvSpPr>
          <p:spPr bwMode="auto">
            <a:xfrm>
              <a:off x="1493839" y="4243388"/>
              <a:ext cx="1588" cy="3175"/>
            </a:xfrm>
            <a:custGeom>
              <a:avLst/>
              <a:gdLst>
                <a:gd name="T0" fmla="*/ 0 w 8"/>
                <a:gd name="T1" fmla="*/ 8 h 8"/>
                <a:gd name="T2" fmla="*/ 8 w 8"/>
                <a:gd name="T3" fmla="*/ 0 h 8"/>
                <a:gd name="T4" fmla="*/ 0 w 8"/>
                <a:gd name="T5" fmla="*/ 8 h 8"/>
              </a:gdLst>
              <a:ahLst/>
              <a:cxnLst>
                <a:cxn ang="0">
                  <a:pos x="T0" y="T1"/>
                </a:cxn>
                <a:cxn ang="0">
                  <a:pos x="T2" y="T3"/>
                </a:cxn>
                <a:cxn ang="0">
                  <a:pos x="T4" y="T5"/>
                </a:cxn>
              </a:cxnLst>
              <a:rect l="0" t="0" r="r" b="b"/>
              <a:pathLst>
                <a:path w="8" h="8">
                  <a:moveTo>
                    <a:pt x="0" y="8"/>
                  </a:moveTo>
                  <a:lnTo>
                    <a:pt x="8"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3" name="Freeform 3124"/>
            <p:cNvSpPr>
              <a:spLocks/>
            </p:cNvSpPr>
            <p:nvPr/>
          </p:nvSpPr>
          <p:spPr bwMode="auto">
            <a:xfrm>
              <a:off x="1470026" y="4221163"/>
              <a:ext cx="3175" cy="3175"/>
            </a:xfrm>
            <a:custGeom>
              <a:avLst/>
              <a:gdLst>
                <a:gd name="T0" fmla="*/ 7 w 7"/>
                <a:gd name="T1" fmla="*/ 0 h 9"/>
                <a:gd name="T2" fmla="*/ 0 w 7"/>
                <a:gd name="T3" fmla="*/ 9 h 9"/>
                <a:gd name="T4" fmla="*/ 7 w 7"/>
                <a:gd name="T5" fmla="*/ 0 h 9"/>
              </a:gdLst>
              <a:ahLst/>
              <a:cxnLst>
                <a:cxn ang="0">
                  <a:pos x="T0" y="T1"/>
                </a:cxn>
                <a:cxn ang="0">
                  <a:pos x="T2" y="T3"/>
                </a:cxn>
                <a:cxn ang="0">
                  <a:pos x="T4" y="T5"/>
                </a:cxn>
              </a:cxnLst>
              <a:rect l="0" t="0" r="r" b="b"/>
              <a:pathLst>
                <a:path w="7" h="9">
                  <a:moveTo>
                    <a:pt x="7" y="0"/>
                  </a:moveTo>
                  <a:lnTo>
                    <a:pt x="0" y="9"/>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4" name="Freeform 3125"/>
            <p:cNvSpPr>
              <a:spLocks/>
            </p:cNvSpPr>
            <p:nvPr/>
          </p:nvSpPr>
          <p:spPr bwMode="auto">
            <a:xfrm>
              <a:off x="1455739" y="4430713"/>
              <a:ext cx="4763" cy="3175"/>
            </a:xfrm>
            <a:custGeom>
              <a:avLst/>
              <a:gdLst>
                <a:gd name="T0" fmla="*/ 10 w 10"/>
                <a:gd name="T1" fmla="*/ 0 h 11"/>
                <a:gd name="T2" fmla="*/ 0 w 10"/>
                <a:gd name="T3" fmla="*/ 11 h 11"/>
                <a:gd name="T4" fmla="*/ 9 w 10"/>
                <a:gd name="T5" fmla="*/ 2 h 11"/>
                <a:gd name="T6" fmla="*/ 10 w 10"/>
                <a:gd name="T7" fmla="*/ 0 h 11"/>
              </a:gdLst>
              <a:ahLst/>
              <a:cxnLst>
                <a:cxn ang="0">
                  <a:pos x="T0" y="T1"/>
                </a:cxn>
                <a:cxn ang="0">
                  <a:pos x="T2" y="T3"/>
                </a:cxn>
                <a:cxn ang="0">
                  <a:pos x="T4" y="T5"/>
                </a:cxn>
                <a:cxn ang="0">
                  <a:pos x="T6" y="T7"/>
                </a:cxn>
              </a:cxnLst>
              <a:rect l="0" t="0" r="r" b="b"/>
              <a:pathLst>
                <a:path w="10" h="11">
                  <a:moveTo>
                    <a:pt x="10" y="0"/>
                  </a:moveTo>
                  <a:lnTo>
                    <a:pt x="0" y="11"/>
                  </a:lnTo>
                  <a:lnTo>
                    <a:pt x="9" y="2"/>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5" name="Freeform 3126"/>
            <p:cNvSpPr>
              <a:spLocks/>
            </p:cNvSpPr>
            <p:nvPr/>
          </p:nvSpPr>
          <p:spPr bwMode="auto">
            <a:xfrm>
              <a:off x="1452564" y="4438651"/>
              <a:ext cx="3175" cy="3175"/>
            </a:xfrm>
            <a:custGeom>
              <a:avLst/>
              <a:gdLst>
                <a:gd name="T0" fmla="*/ 7 w 7"/>
                <a:gd name="T1" fmla="*/ 9 h 9"/>
                <a:gd name="T2" fmla="*/ 0 w 7"/>
                <a:gd name="T3" fmla="*/ 0 h 9"/>
                <a:gd name="T4" fmla="*/ 7 w 7"/>
                <a:gd name="T5" fmla="*/ 9 h 9"/>
              </a:gdLst>
              <a:ahLst/>
              <a:cxnLst>
                <a:cxn ang="0">
                  <a:pos x="T0" y="T1"/>
                </a:cxn>
                <a:cxn ang="0">
                  <a:pos x="T2" y="T3"/>
                </a:cxn>
                <a:cxn ang="0">
                  <a:pos x="T4" y="T5"/>
                </a:cxn>
              </a:cxnLst>
              <a:rect l="0" t="0" r="r" b="b"/>
              <a:pathLst>
                <a:path w="7" h="9">
                  <a:moveTo>
                    <a:pt x="7" y="9"/>
                  </a:moveTo>
                  <a:lnTo>
                    <a:pt x="0" y="0"/>
                  </a:lnTo>
                  <a:lnTo>
                    <a:pt x="7"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6" name="Freeform 3127"/>
            <p:cNvSpPr>
              <a:spLocks/>
            </p:cNvSpPr>
            <p:nvPr/>
          </p:nvSpPr>
          <p:spPr bwMode="auto">
            <a:xfrm>
              <a:off x="1397001" y="4405313"/>
              <a:ext cx="3175" cy="1588"/>
            </a:xfrm>
            <a:custGeom>
              <a:avLst/>
              <a:gdLst>
                <a:gd name="T0" fmla="*/ 10 w 11"/>
                <a:gd name="T1" fmla="*/ 4 h 4"/>
                <a:gd name="T2" fmla="*/ 0 w 11"/>
                <a:gd name="T3" fmla="*/ 0 h 4"/>
                <a:gd name="T4" fmla="*/ 11 w 11"/>
                <a:gd name="T5" fmla="*/ 3 h 4"/>
                <a:gd name="T6" fmla="*/ 10 w 11"/>
                <a:gd name="T7" fmla="*/ 4 h 4"/>
              </a:gdLst>
              <a:ahLst/>
              <a:cxnLst>
                <a:cxn ang="0">
                  <a:pos x="T0" y="T1"/>
                </a:cxn>
                <a:cxn ang="0">
                  <a:pos x="T2" y="T3"/>
                </a:cxn>
                <a:cxn ang="0">
                  <a:pos x="T4" y="T5"/>
                </a:cxn>
                <a:cxn ang="0">
                  <a:pos x="T6" y="T7"/>
                </a:cxn>
              </a:cxnLst>
              <a:rect l="0" t="0" r="r" b="b"/>
              <a:pathLst>
                <a:path w="11" h="4">
                  <a:moveTo>
                    <a:pt x="10" y="4"/>
                  </a:moveTo>
                  <a:lnTo>
                    <a:pt x="0" y="0"/>
                  </a:lnTo>
                  <a:lnTo>
                    <a:pt x="11" y="3"/>
                  </a:lnTo>
                  <a:lnTo>
                    <a:pt x="1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7" name="Freeform 3128"/>
            <p:cNvSpPr>
              <a:spLocks/>
            </p:cNvSpPr>
            <p:nvPr/>
          </p:nvSpPr>
          <p:spPr bwMode="auto">
            <a:xfrm>
              <a:off x="1362076" y="4384676"/>
              <a:ext cx="1588" cy="3175"/>
            </a:xfrm>
            <a:custGeom>
              <a:avLst/>
              <a:gdLst>
                <a:gd name="T0" fmla="*/ 0 w 7"/>
                <a:gd name="T1" fmla="*/ 0 h 11"/>
                <a:gd name="T2" fmla="*/ 7 w 7"/>
                <a:gd name="T3" fmla="*/ 11 h 11"/>
                <a:gd name="T4" fmla="*/ 1 w 7"/>
                <a:gd name="T5" fmla="*/ 0 h 11"/>
                <a:gd name="T6" fmla="*/ 0 w 7"/>
                <a:gd name="T7" fmla="*/ 0 h 11"/>
              </a:gdLst>
              <a:ahLst/>
              <a:cxnLst>
                <a:cxn ang="0">
                  <a:pos x="T0" y="T1"/>
                </a:cxn>
                <a:cxn ang="0">
                  <a:pos x="T2" y="T3"/>
                </a:cxn>
                <a:cxn ang="0">
                  <a:pos x="T4" y="T5"/>
                </a:cxn>
                <a:cxn ang="0">
                  <a:pos x="T6" y="T7"/>
                </a:cxn>
              </a:cxnLst>
              <a:rect l="0" t="0" r="r" b="b"/>
              <a:pathLst>
                <a:path w="7" h="11">
                  <a:moveTo>
                    <a:pt x="0" y="0"/>
                  </a:moveTo>
                  <a:lnTo>
                    <a:pt x="7" y="11"/>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8" name="Freeform 3129"/>
            <p:cNvSpPr>
              <a:spLocks/>
            </p:cNvSpPr>
            <p:nvPr/>
          </p:nvSpPr>
          <p:spPr bwMode="auto">
            <a:xfrm>
              <a:off x="1352551" y="4394201"/>
              <a:ext cx="1588" cy="3175"/>
            </a:xfrm>
            <a:custGeom>
              <a:avLst/>
              <a:gdLst>
                <a:gd name="T0" fmla="*/ 5 w 5"/>
                <a:gd name="T1" fmla="*/ 11 h 11"/>
                <a:gd name="T2" fmla="*/ 0 w 5"/>
                <a:gd name="T3" fmla="*/ 0 h 11"/>
                <a:gd name="T4" fmla="*/ 5 w 5"/>
                <a:gd name="T5" fmla="*/ 11 h 11"/>
              </a:gdLst>
              <a:ahLst/>
              <a:cxnLst>
                <a:cxn ang="0">
                  <a:pos x="T0" y="T1"/>
                </a:cxn>
                <a:cxn ang="0">
                  <a:pos x="T2" y="T3"/>
                </a:cxn>
                <a:cxn ang="0">
                  <a:pos x="T4" y="T5"/>
                </a:cxn>
              </a:cxnLst>
              <a:rect l="0" t="0" r="r" b="b"/>
              <a:pathLst>
                <a:path w="5" h="11">
                  <a:moveTo>
                    <a:pt x="5" y="11"/>
                  </a:moveTo>
                  <a:lnTo>
                    <a:pt x="0" y="0"/>
                  </a:lnTo>
                  <a:lnTo>
                    <a:pt x="5"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09" name="Freeform 3130"/>
            <p:cNvSpPr>
              <a:spLocks/>
            </p:cNvSpPr>
            <p:nvPr/>
          </p:nvSpPr>
          <p:spPr bwMode="auto">
            <a:xfrm>
              <a:off x="1265239" y="4425951"/>
              <a:ext cx="11113" cy="6350"/>
            </a:xfrm>
            <a:custGeom>
              <a:avLst/>
              <a:gdLst>
                <a:gd name="T0" fmla="*/ 17 w 30"/>
                <a:gd name="T1" fmla="*/ 2 h 19"/>
                <a:gd name="T2" fmla="*/ 19 w 30"/>
                <a:gd name="T3" fmla="*/ 14 h 19"/>
                <a:gd name="T4" fmla="*/ 30 w 30"/>
                <a:gd name="T5" fmla="*/ 19 h 19"/>
                <a:gd name="T6" fmla="*/ 19 w 30"/>
                <a:gd name="T7" fmla="*/ 18 h 19"/>
                <a:gd name="T8" fmla="*/ 6 w 30"/>
                <a:gd name="T9" fmla="*/ 17 h 19"/>
                <a:gd name="T10" fmla="*/ 0 w 30"/>
                <a:gd name="T11" fmla="*/ 5 h 19"/>
                <a:gd name="T12" fmla="*/ 11 w 30"/>
                <a:gd name="T13" fmla="*/ 0 h 19"/>
                <a:gd name="T14" fmla="*/ 17 w 30"/>
                <a:gd name="T15" fmla="*/ 2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9">
                  <a:moveTo>
                    <a:pt x="17" y="2"/>
                  </a:moveTo>
                  <a:lnTo>
                    <a:pt x="19" y="14"/>
                  </a:lnTo>
                  <a:lnTo>
                    <a:pt x="30" y="19"/>
                  </a:lnTo>
                  <a:lnTo>
                    <a:pt x="19" y="18"/>
                  </a:lnTo>
                  <a:lnTo>
                    <a:pt x="6" y="17"/>
                  </a:lnTo>
                  <a:lnTo>
                    <a:pt x="0" y="5"/>
                  </a:lnTo>
                  <a:lnTo>
                    <a:pt x="11" y="0"/>
                  </a:lnTo>
                  <a:lnTo>
                    <a:pt x="17"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0" name="Freeform 3131"/>
            <p:cNvSpPr>
              <a:spLocks/>
            </p:cNvSpPr>
            <p:nvPr/>
          </p:nvSpPr>
          <p:spPr bwMode="auto">
            <a:xfrm>
              <a:off x="1225551" y="4406901"/>
              <a:ext cx="3175" cy="3175"/>
            </a:xfrm>
            <a:custGeom>
              <a:avLst/>
              <a:gdLst>
                <a:gd name="T0" fmla="*/ 1 w 8"/>
                <a:gd name="T1" fmla="*/ 0 h 9"/>
                <a:gd name="T2" fmla="*/ 8 w 8"/>
                <a:gd name="T3" fmla="*/ 9 h 9"/>
                <a:gd name="T4" fmla="*/ 0 w 8"/>
                <a:gd name="T5" fmla="*/ 0 h 9"/>
                <a:gd name="T6" fmla="*/ 1 w 8"/>
                <a:gd name="T7" fmla="*/ 0 h 9"/>
              </a:gdLst>
              <a:ahLst/>
              <a:cxnLst>
                <a:cxn ang="0">
                  <a:pos x="T0" y="T1"/>
                </a:cxn>
                <a:cxn ang="0">
                  <a:pos x="T2" y="T3"/>
                </a:cxn>
                <a:cxn ang="0">
                  <a:pos x="T4" y="T5"/>
                </a:cxn>
                <a:cxn ang="0">
                  <a:pos x="T6" y="T7"/>
                </a:cxn>
              </a:cxnLst>
              <a:rect l="0" t="0" r="r" b="b"/>
              <a:pathLst>
                <a:path w="8" h="9">
                  <a:moveTo>
                    <a:pt x="1" y="0"/>
                  </a:moveTo>
                  <a:lnTo>
                    <a:pt x="8" y="9"/>
                  </a:lnTo>
                  <a:lnTo>
                    <a:pt x="0" y="0"/>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1" name="Freeform 3132"/>
            <p:cNvSpPr>
              <a:spLocks/>
            </p:cNvSpPr>
            <p:nvPr/>
          </p:nvSpPr>
          <p:spPr bwMode="auto">
            <a:xfrm>
              <a:off x="865189" y="4464051"/>
              <a:ext cx="1588" cy="3175"/>
            </a:xfrm>
            <a:custGeom>
              <a:avLst/>
              <a:gdLst>
                <a:gd name="T0" fmla="*/ 1 w 3"/>
                <a:gd name="T1" fmla="*/ 12 h 12"/>
                <a:gd name="T2" fmla="*/ 0 w 3"/>
                <a:gd name="T3" fmla="*/ 0 h 12"/>
                <a:gd name="T4" fmla="*/ 3 w 3"/>
                <a:gd name="T5" fmla="*/ 11 h 12"/>
                <a:gd name="T6" fmla="*/ 1 w 3"/>
                <a:gd name="T7" fmla="*/ 12 h 12"/>
              </a:gdLst>
              <a:ahLst/>
              <a:cxnLst>
                <a:cxn ang="0">
                  <a:pos x="T0" y="T1"/>
                </a:cxn>
                <a:cxn ang="0">
                  <a:pos x="T2" y="T3"/>
                </a:cxn>
                <a:cxn ang="0">
                  <a:pos x="T4" y="T5"/>
                </a:cxn>
                <a:cxn ang="0">
                  <a:pos x="T6" y="T7"/>
                </a:cxn>
              </a:cxnLst>
              <a:rect l="0" t="0" r="r" b="b"/>
              <a:pathLst>
                <a:path w="3" h="12">
                  <a:moveTo>
                    <a:pt x="1" y="12"/>
                  </a:moveTo>
                  <a:lnTo>
                    <a:pt x="0" y="0"/>
                  </a:lnTo>
                  <a:lnTo>
                    <a:pt x="3" y="11"/>
                  </a:lnTo>
                  <a:lnTo>
                    <a:pt x="1"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2" name="Freeform 3133"/>
            <p:cNvSpPr>
              <a:spLocks/>
            </p:cNvSpPr>
            <p:nvPr/>
          </p:nvSpPr>
          <p:spPr bwMode="auto">
            <a:xfrm>
              <a:off x="8086726" y="4029076"/>
              <a:ext cx="1588" cy="1588"/>
            </a:xfrm>
            <a:custGeom>
              <a:avLst/>
              <a:gdLst>
                <a:gd name="T0" fmla="*/ 3 w 3"/>
                <a:gd name="T1" fmla="*/ 0 h 5"/>
                <a:gd name="T2" fmla="*/ 0 w 3"/>
                <a:gd name="T3" fmla="*/ 5 h 5"/>
                <a:gd name="T4" fmla="*/ 3 w 3"/>
                <a:gd name="T5" fmla="*/ 5 h 5"/>
                <a:gd name="T6" fmla="*/ 3 w 3"/>
                <a:gd name="T7" fmla="*/ 0 h 5"/>
              </a:gdLst>
              <a:ahLst/>
              <a:cxnLst>
                <a:cxn ang="0">
                  <a:pos x="T0" y="T1"/>
                </a:cxn>
                <a:cxn ang="0">
                  <a:pos x="T2" y="T3"/>
                </a:cxn>
                <a:cxn ang="0">
                  <a:pos x="T4" y="T5"/>
                </a:cxn>
                <a:cxn ang="0">
                  <a:pos x="T6" y="T7"/>
                </a:cxn>
              </a:cxnLst>
              <a:rect l="0" t="0" r="r" b="b"/>
              <a:pathLst>
                <a:path w="3" h="5">
                  <a:moveTo>
                    <a:pt x="3" y="0"/>
                  </a:moveTo>
                  <a:lnTo>
                    <a:pt x="0" y="5"/>
                  </a:lnTo>
                  <a:lnTo>
                    <a:pt x="3" y="5"/>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3" name="Freeform 3134"/>
            <p:cNvSpPr>
              <a:spLocks/>
            </p:cNvSpPr>
            <p:nvPr/>
          </p:nvSpPr>
          <p:spPr bwMode="auto">
            <a:xfrm>
              <a:off x="4727576" y="2303463"/>
              <a:ext cx="3175" cy="1588"/>
            </a:xfrm>
            <a:custGeom>
              <a:avLst/>
              <a:gdLst>
                <a:gd name="T0" fmla="*/ 0 w 9"/>
                <a:gd name="T1" fmla="*/ 7 h 7"/>
                <a:gd name="T2" fmla="*/ 9 w 9"/>
                <a:gd name="T3" fmla="*/ 0 h 7"/>
                <a:gd name="T4" fmla="*/ 0 w 9"/>
                <a:gd name="T5" fmla="*/ 7 h 7"/>
              </a:gdLst>
              <a:ahLst/>
              <a:cxnLst>
                <a:cxn ang="0">
                  <a:pos x="T0" y="T1"/>
                </a:cxn>
                <a:cxn ang="0">
                  <a:pos x="T2" y="T3"/>
                </a:cxn>
                <a:cxn ang="0">
                  <a:pos x="T4" y="T5"/>
                </a:cxn>
              </a:cxnLst>
              <a:rect l="0" t="0" r="r" b="b"/>
              <a:pathLst>
                <a:path w="9" h="7">
                  <a:moveTo>
                    <a:pt x="0" y="7"/>
                  </a:moveTo>
                  <a:lnTo>
                    <a:pt x="9" y="0"/>
                  </a:lnTo>
                  <a:lnTo>
                    <a:pt x="0"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4" name="Freeform 3135"/>
            <p:cNvSpPr>
              <a:spLocks/>
            </p:cNvSpPr>
            <p:nvPr/>
          </p:nvSpPr>
          <p:spPr bwMode="auto">
            <a:xfrm>
              <a:off x="8094664" y="4619626"/>
              <a:ext cx="6350" cy="11113"/>
            </a:xfrm>
            <a:custGeom>
              <a:avLst/>
              <a:gdLst>
                <a:gd name="T0" fmla="*/ 0 w 20"/>
                <a:gd name="T1" fmla="*/ 0 h 29"/>
                <a:gd name="T2" fmla="*/ 10 w 20"/>
                <a:gd name="T3" fmla="*/ 29 h 29"/>
                <a:gd name="T4" fmla="*/ 20 w 20"/>
                <a:gd name="T5" fmla="*/ 7 h 29"/>
                <a:gd name="T6" fmla="*/ 0 w 20"/>
                <a:gd name="T7" fmla="*/ 0 h 29"/>
              </a:gdLst>
              <a:ahLst/>
              <a:cxnLst>
                <a:cxn ang="0">
                  <a:pos x="T0" y="T1"/>
                </a:cxn>
                <a:cxn ang="0">
                  <a:pos x="T2" y="T3"/>
                </a:cxn>
                <a:cxn ang="0">
                  <a:pos x="T4" y="T5"/>
                </a:cxn>
                <a:cxn ang="0">
                  <a:pos x="T6" y="T7"/>
                </a:cxn>
              </a:cxnLst>
              <a:rect l="0" t="0" r="r" b="b"/>
              <a:pathLst>
                <a:path w="20" h="29">
                  <a:moveTo>
                    <a:pt x="0" y="0"/>
                  </a:moveTo>
                  <a:lnTo>
                    <a:pt x="10" y="29"/>
                  </a:lnTo>
                  <a:lnTo>
                    <a:pt x="20" y="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5" name="Freeform 3136"/>
            <p:cNvSpPr>
              <a:spLocks/>
            </p:cNvSpPr>
            <p:nvPr/>
          </p:nvSpPr>
          <p:spPr bwMode="auto">
            <a:xfrm>
              <a:off x="8107364" y="4519613"/>
              <a:ext cx="6350" cy="4763"/>
            </a:xfrm>
            <a:custGeom>
              <a:avLst/>
              <a:gdLst>
                <a:gd name="T0" fmla="*/ 11 w 16"/>
                <a:gd name="T1" fmla="*/ 15 h 15"/>
                <a:gd name="T2" fmla="*/ 0 w 16"/>
                <a:gd name="T3" fmla="*/ 11 h 15"/>
                <a:gd name="T4" fmla="*/ 0 w 16"/>
                <a:gd name="T5" fmla="*/ 0 h 15"/>
                <a:gd name="T6" fmla="*/ 11 w 16"/>
                <a:gd name="T7" fmla="*/ 2 h 15"/>
                <a:gd name="T8" fmla="*/ 16 w 16"/>
                <a:gd name="T9" fmla="*/ 12 h 15"/>
                <a:gd name="T10" fmla="*/ 11 w 16"/>
                <a:gd name="T11" fmla="*/ 15 h 15"/>
              </a:gdLst>
              <a:ahLst/>
              <a:cxnLst>
                <a:cxn ang="0">
                  <a:pos x="T0" y="T1"/>
                </a:cxn>
                <a:cxn ang="0">
                  <a:pos x="T2" y="T3"/>
                </a:cxn>
                <a:cxn ang="0">
                  <a:pos x="T4" y="T5"/>
                </a:cxn>
                <a:cxn ang="0">
                  <a:pos x="T6" y="T7"/>
                </a:cxn>
                <a:cxn ang="0">
                  <a:pos x="T8" y="T9"/>
                </a:cxn>
                <a:cxn ang="0">
                  <a:pos x="T10" y="T11"/>
                </a:cxn>
              </a:cxnLst>
              <a:rect l="0" t="0" r="r" b="b"/>
              <a:pathLst>
                <a:path w="16" h="15">
                  <a:moveTo>
                    <a:pt x="11" y="15"/>
                  </a:moveTo>
                  <a:lnTo>
                    <a:pt x="0" y="11"/>
                  </a:lnTo>
                  <a:lnTo>
                    <a:pt x="0" y="0"/>
                  </a:lnTo>
                  <a:lnTo>
                    <a:pt x="11" y="2"/>
                  </a:lnTo>
                  <a:lnTo>
                    <a:pt x="16" y="12"/>
                  </a:lnTo>
                  <a:lnTo>
                    <a:pt x="11"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6" name="Freeform 3137"/>
            <p:cNvSpPr>
              <a:spLocks/>
            </p:cNvSpPr>
            <p:nvPr/>
          </p:nvSpPr>
          <p:spPr bwMode="auto">
            <a:xfrm>
              <a:off x="8089901" y="4502151"/>
              <a:ext cx="7938" cy="9525"/>
            </a:xfrm>
            <a:custGeom>
              <a:avLst/>
              <a:gdLst>
                <a:gd name="T0" fmla="*/ 0 w 22"/>
                <a:gd name="T1" fmla="*/ 1 h 26"/>
                <a:gd name="T2" fmla="*/ 13 w 22"/>
                <a:gd name="T3" fmla="*/ 0 h 26"/>
                <a:gd name="T4" fmla="*/ 15 w 22"/>
                <a:gd name="T5" fmla="*/ 12 h 26"/>
                <a:gd name="T6" fmla="*/ 22 w 22"/>
                <a:gd name="T7" fmla="*/ 22 h 26"/>
                <a:gd name="T8" fmla="*/ 10 w 22"/>
                <a:gd name="T9" fmla="*/ 26 h 26"/>
                <a:gd name="T10" fmla="*/ 1 w 22"/>
                <a:gd name="T11" fmla="*/ 19 h 26"/>
                <a:gd name="T12" fmla="*/ 7 w 22"/>
                <a:gd name="T13" fmla="*/ 9 h 26"/>
                <a:gd name="T14" fmla="*/ 0 w 22"/>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6">
                  <a:moveTo>
                    <a:pt x="0" y="1"/>
                  </a:moveTo>
                  <a:lnTo>
                    <a:pt x="13" y="0"/>
                  </a:lnTo>
                  <a:lnTo>
                    <a:pt x="15" y="12"/>
                  </a:lnTo>
                  <a:lnTo>
                    <a:pt x="22" y="22"/>
                  </a:lnTo>
                  <a:lnTo>
                    <a:pt x="10" y="26"/>
                  </a:lnTo>
                  <a:lnTo>
                    <a:pt x="1" y="19"/>
                  </a:lnTo>
                  <a:lnTo>
                    <a:pt x="7" y="9"/>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7" name="Freeform 3138"/>
            <p:cNvSpPr>
              <a:spLocks/>
            </p:cNvSpPr>
            <p:nvPr/>
          </p:nvSpPr>
          <p:spPr bwMode="auto">
            <a:xfrm>
              <a:off x="8080376" y="4494213"/>
              <a:ext cx="0" cy="4763"/>
            </a:xfrm>
            <a:custGeom>
              <a:avLst/>
              <a:gdLst>
                <a:gd name="T0" fmla="*/ 1 w 1"/>
                <a:gd name="T1" fmla="*/ 0 h 12"/>
                <a:gd name="T2" fmla="*/ 0 w 1"/>
                <a:gd name="T3" fmla="*/ 12 h 12"/>
                <a:gd name="T4" fmla="*/ 1 w 1"/>
                <a:gd name="T5" fmla="*/ 0 h 12"/>
              </a:gdLst>
              <a:ahLst/>
              <a:cxnLst>
                <a:cxn ang="0">
                  <a:pos x="T0" y="T1"/>
                </a:cxn>
                <a:cxn ang="0">
                  <a:pos x="T2" y="T3"/>
                </a:cxn>
                <a:cxn ang="0">
                  <a:pos x="T4" y="T5"/>
                </a:cxn>
              </a:cxnLst>
              <a:rect l="0" t="0" r="r" b="b"/>
              <a:pathLst>
                <a:path w="1" h="12">
                  <a:moveTo>
                    <a:pt x="1" y="0"/>
                  </a:moveTo>
                  <a:lnTo>
                    <a:pt x="0" y="12"/>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8" name="Freeform 3139"/>
            <p:cNvSpPr>
              <a:spLocks/>
            </p:cNvSpPr>
            <p:nvPr/>
          </p:nvSpPr>
          <p:spPr bwMode="auto">
            <a:xfrm>
              <a:off x="8024814" y="4487863"/>
              <a:ext cx="65088" cy="55563"/>
            </a:xfrm>
            <a:custGeom>
              <a:avLst/>
              <a:gdLst>
                <a:gd name="T0" fmla="*/ 0 w 181"/>
                <a:gd name="T1" fmla="*/ 0 h 155"/>
                <a:gd name="T2" fmla="*/ 9 w 181"/>
                <a:gd name="T3" fmla="*/ 8 h 155"/>
                <a:gd name="T4" fmla="*/ 18 w 181"/>
                <a:gd name="T5" fmla="*/ 14 h 155"/>
                <a:gd name="T6" fmla="*/ 29 w 181"/>
                <a:gd name="T7" fmla="*/ 14 h 155"/>
                <a:gd name="T8" fmla="*/ 38 w 181"/>
                <a:gd name="T9" fmla="*/ 22 h 155"/>
                <a:gd name="T10" fmla="*/ 47 w 181"/>
                <a:gd name="T11" fmla="*/ 30 h 155"/>
                <a:gd name="T12" fmla="*/ 55 w 181"/>
                <a:gd name="T13" fmla="*/ 38 h 155"/>
                <a:gd name="T14" fmla="*/ 65 w 181"/>
                <a:gd name="T15" fmla="*/ 44 h 155"/>
                <a:gd name="T16" fmla="*/ 76 w 181"/>
                <a:gd name="T17" fmla="*/ 48 h 155"/>
                <a:gd name="T18" fmla="*/ 84 w 181"/>
                <a:gd name="T19" fmla="*/ 57 h 155"/>
                <a:gd name="T20" fmla="*/ 89 w 181"/>
                <a:gd name="T21" fmla="*/ 69 h 155"/>
                <a:gd name="T22" fmla="*/ 98 w 181"/>
                <a:gd name="T23" fmla="*/ 79 h 155"/>
                <a:gd name="T24" fmla="*/ 108 w 181"/>
                <a:gd name="T25" fmla="*/ 84 h 155"/>
                <a:gd name="T26" fmla="*/ 117 w 181"/>
                <a:gd name="T27" fmla="*/ 91 h 155"/>
                <a:gd name="T28" fmla="*/ 127 w 181"/>
                <a:gd name="T29" fmla="*/ 96 h 155"/>
                <a:gd name="T30" fmla="*/ 138 w 181"/>
                <a:gd name="T31" fmla="*/ 104 h 155"/>
                <a:gd name="T32" fmla="*/ 148 w 181"/>
                <a:gd name="T33" fmla="*/ 112 h 155"/>
                <a:gd name="T34" fmla="*/ 155 w 181"/>
                <a:gd name="T35" fmla="*/ 121 h 155"/>
                <a:gd name="T36" fmla="*/ 165 w 181"/>
                <a:gd name="T37" fmla="*/ 128 h 155"/>
                <a:gd name="T38" fmla="*/ 175 w 181"/>
                <a:gd name="T39" fmla="*/ 134 h 155"/>
                <a:gd name="T40" fmla="*/ 181 w 181"/>
                <a:gd name="T41" fmla="*/ 144 h 155"/>
                <a:gd name="T42" fmla="*/ 176 w 181"/>
                <a:gd name="T43" fmla="*/ 155 h 155"/>
                <a:gd name="T44" fmla="*/ 165 w 181"/>
                <a:gd name="T45" fmla="*/ 154 h 155"/>
                <a:gd name="T46" fmla="*/ 154 w 181"/>
                <a:gd name="T47" fmla="*/ 147 h 155"/>
                <a:gd name="T48" fmla="*/ 144 w 181"/>
                <a:gd name="T49" fmla="*/ 140 h 155"/>
                <a:gd name="T50" fmla="*/ 133 w 181"/>
                <a:gd name="T51" fmla="*/ 138 h 155"/>
                <a:gd name="T52" fmla="*/ 128 w 181"/>
                <a:gd name="T53" fmla="*/ 128 h 155"/>
                <a:gd name="T54" fmla="*/ 117 w 181"/>
                <a:gd name="T55" fmla="*/ 123 h 155"/>
                <a:gd name="T56" fmla="*/ 108 w 181"/>
                <a:gd name="T57" fmla="*/ 116 h 155"/>
                <a:gd name="T58" fmla="*/ 99 w 181"/>
                <a:gd name="T59" fmla="*/ 110 h 155"/>
                <a:gd name="T60" fmla="*/ 88 w 181"/>
                <a:gd name="T61" fmla="*/ 105 h 155"/>
                <a:gd name="T62" fmla="*/ 77 w 181"/>
                <a:gd name="T63" fmla="*/ 100 h 155"/>
                <a:gd name="T64" fmla="*/ 69 w 181"/>
                <a:gd name="T65" fmla="*/ 92 h 155"/>
                <a:gd name="T66" fmla="*/ 60 w 181"/>
                <a:gd name="T67" fmla="*/ 84 h 155"/>
                <a:gd name="T68" fmla="*/ 52 w 181"/>
                <a:gd name="T69" fmla="*/ 76 h 155"/>
                <a:gd name="T70" fmla="*/ 48 w 181"/>
                <a:gd name="T71" fmla="*/ 65 h 155"/>
                <a:gd name="T72" fmla="*/ 39 w 181"/>
                <a:gd name="T73" fmla="*/ 57 h 155"/>
                <a:gd name="T74" fmla="*/ 29 w 181"/>
                <a:gd name="T75" fmla="*/ 52 h 155"/>
                <a:gd name="T76" fmla="*/ 24 w 181"/>
                <a:gd name="T77" fmla="*/ 42 h 155"/>
                <a:gd name="T78" fmla="*/ 17 w 181"/>
                <a:gd name="T79" fmla="*/ 33 h 155"/>
                <a:gd name="T80" fmla="*/ 10 w 181"/>
                <a:gd name="T81" fmla="*/ 24 h 155"/>
                <a:gd name="T82" fmla="*/ 5 w 181"/>
                <a:gd name="T83" fmla="*/ 13 h 155"/>
                <a:gd name="T84" fmla="*/ 1 w 181"/>
                <a:gd name="T85" fmla="*/ 2 h 155"/>
                <a:gd name="T86" fmla="*/ 0 w 181"/>
                <a:gd name="T8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155">
                  <a:moveTo>
                    <a:pt x="0" y="0"/>
                  </a:moveTo>
                  <a:lnTo>
                    <a:pt x="9" y="8"/>
                  </a:lnTo>
                  <a:lnTo>
                    <a:pt x="18" y="14"/>
                  </a:lnTo>
                  <a:lnTo>
                    <a:pt x="29" y="14"/>
                  </a:lnTo>
                  <a:lnTo>
                    <a:pt x="38" y="22"/>
                  </a:lnTo>
                  <a:lnTo>
                    <a:pt x="47" y="30"/>
                  </a:lnTo>
                  <a:lnTo>
                    <a:pt x="55" y="38"/>
                  </a:lnTo>
                  <a:lnTo>
                    <a:pt x="65" y="44"/>
                  </a:lnTo>
                  <a:lnTo>
                    <a:pt x="76" y="48"/>
                  </a:lnTo>
                  <a:lnTo>
                    <a:pt x="84" y="57"/>
                  </a:lnTo>
                  <a:lnTo>
                    <a:pt x="89" y="69"/>
                  </a:lnTo>
                  <a:lnTo>
                    <a:pt x="98" y="79"/>
                  </a:lnTo>
                  <a:lnTo>
                    <a:pt x="108" y="84"/>
                  </a:lnTo>
                  <a:lnTo>
                    <a:pt x="117" y="91"/>
                  </a:lnTo>
                  <a:lnTo>
                    <a:pt x="127" y="96"/>
                  </a:lnTo>
                  <a:lnTo>
                    <a:pt x="138" y="104"/>
                  </a:lnTo>
                  <a:lnTo>
                    <a:pt x="148" y="112"/>
                  </a:lnTo>
                  <a:lnTo>
                    <a:pt x="155" y="121"/>
                  </a:lnTo>
                  <a:lnTo>
                    <a:pt x="165" y="128"/>
                  </a:lnTo>
                  <a:lnTo>
                    <a:pt x="175" y="134"/>
                  </a:lnTo>
                  <a:lnTo>
                    <a:pt x="181" y="144"/>
                  </a:lnTo>
                  <a:lnTo>
                    <a:pt x="176" y="155"/>
                  </a:lnTo>
                  <a:lnTo>
                    <a:pt x="165" y="154"/>
                  </a:lnTo>
                  <a:lnTo>
                    <a:pt x="154" y="147"/>
                  </a:lnTo>
                  <a:lnTo>
                    <a:pt x="144" y="140"/>
                  </a:lnTo>
                  <a:lnTo>
                    <a:pt x="133" y="138"/>
                  </a:lnTo>
                  <a:lnTo>
                    <a:pt x="128" y="128"/>
                  </a:lnTo>
                  <a:lnTo>
                    <a:pt x="117" y="123"/>
                  </a:lnTo>
                  <a:lnTo>
                    <a:pt x="108" y="116"/>
                  </a:lnTo>
                  <a:lnTo>
                    <a:pt x="99" y="110"/>
                  </a:lnTo>
                  <a:lnTo>
                    <a:pt x="88" y="105"/>
                  </a:lnTo>
                  <a:lnTo>
                    <a:pt x="77" y="100"/>
                  </a:lnTo>
                  <a:lnTo>
                    <a:pt x="69" y="92"/>
                  </a:lnTo>
                  <a:lnTo>
                    <a:pt x="60" y="84"/>
                  </a:lnTo>
                  <a:lnTo>
                    <a:pt x="52" y="76"/>
                  </a:lnTo>
                  <a:lnTo>
                    <a:pt x="48" y="65"/>
                  </a:lnTo>
                  <a:lnTo>
                    <a:pt x="39" y="57"/>
                  </a:lnTo>
                  <a:lnTo>
                    <a:pt x="29" y="52"/>
                  </a:lnTo>
                  <a:lnTo>
                    <a:pt x="24" y="42"/>
                  </a:lnTo>
                  <a:lnTo>
                    <a:pt x="17" y="33"/>
                  </a:lnTo>
                  <a:lnTo>
                    <a:pt x="10" y="24"/>
                  </a:lnTo>
                  <a:lnTo>
                    <a:pt x="5" y="13"/>
                  </a:lnTo>
                  <a:lnTo>
                    <a:pt x="1"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19" name="Freeform 3140"/>
            <p:cNvSpPr>
              <a:spLocks/>
            </p:cNvSpPr>
            <p:nvPr/>
          </p:nvSpPr>
          <p:spPr bwMode="auto">
            <a:xfrm>
              <a:off x="7937501" y="4464051"/>
              <a:ext cx="0" cy="3175"/>
            </a:xfrm>
            <a:custGeom>
              <a:avLst/>
              <a:gdLst>
                <a:gd name="T0" fmla="*/ 0 w 1"/>
                <a:gd name="T1" fmla="*/ 0 h 12"/>
                <a:gd name="T2" fmla="*/ 1 w 1"/>
                <a:gd name="T3" fmla="*/ 12 h 12"/>
                <a:gd name="T4" fmla="*/ 0 w 1"/>
                <a:gd name="T5" fmla="*/ 1 h 12"/>
                <a:gd name="T6" fmla="*/ 0 w 1"/>
                <a:gd name="T7" fmla="*/ 0 h 12"/>
              </a:gdLst>
              <a:ahLst/>
              <a:cxnLst>
                <a:cxn ang="0">
                  <a:pos x="T0" y="T1"/>
                </a:cxn>
                <a:cxn ang="0">
                  <a:pos x="T2" y="T3"/>
                </a:cxn>
                <a:cxn ang="0">
                  <a:pos x="T4" y="T5"/>
                </a:cxn>
                <a:cxn ang="0">
                  <a:pos x="T6" y="T7"/>
                </a:cxn>
              </a:cxnLst>
              <a:rect l="0" t="0" r="r" b="b"/>
              <a:pathLst>
                <a:path w="1" h="12">
                  <a:moveTo>
                    <a:pt x="0" y="0"/>
                  </a:moveTo>
                  <a:lnTo>
                    <a:pt x="1" y="12"/>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0" name="Freeform 3141"/>
            <p:cNvSpPr>
              <a:spLocks/>
            </p:cNvSpPr>
            <p:nvPr/>
          </p:nvSpPr>
          <p:spPr bwMode="auto">
            <a:xfrm>
              <a:off x="6648451" y="3863976"/>
              <a:ext cx="88900" cy="123825"/>
            </a:xfrm>
            <a:custGeom>
              <a:avLst/>
              <a:gdLst>
                <a:gd name="T0" fmla="*/ 164 w 250"/>
                <a:gd name="T1" fmla="*/ 73 h 344"/>
                <a:gd name="T2" fmla="*/ 183 w 250"/>
                <a:gd name="T3" fmla="*/ 90 h 344"/>
                <a:gd name="T4" fmla="*/ 196 w 250"/>
                <a:gd name="T5" fmla="*/ 116 h 344"/>
                <a:gd name="T6" fmla="*/ 200 w 250"/>
                <a:gd name="T7" fmla="*/ 141 h 344"/>
                <a:gd name="T8" fmla="*/ 199 w 250"/>
                <a:gd name="T9" fmla="*/ 162 h 344"/>
                <a:gd name="T10" fmla="*/ 194 w 250"/>
                <a:gd name="T11" fmla="*/ 186 h 344"/>
                <a:gd name="T12" fmla="*/ 199 w 250"/>
                <a:gd name="T13" fmla="*/ 211 h 344"/>
                <a:gd name="T14" fmla="*/ 199 w 250"/>
                <a:gd name="T15" fmla="*/ 237 h 344"/>
                <a:gd name="T16" fmla="*/ 209 w 250"/>
                <a:gd name="T17" fmla="*/ 258 h 344"/>
                <a:gd name="T18" fmla="*/ 222 w 250"/>
                <a:gd name="T19" fmla="*/ 265 h 344"/>
                <a:gd name="T20" fmla="*/ 230 w 250"/>
                <a:gd name="T21" fmla="*/ 289 h 344"/>
                <a:gd name="T22" fmla="*/ 240 w 250"/>
                <a:gd name="T23" fmla="*/ 310 h 344"/>
                <a:gd name="T24" fmla="*/ 250 w 250"/>
                <a:gd name="T25" fmla="*/ 332 h 344"/>
                <a:gd name="T26" fmla="*/ 237 w 250"/>
                <a:gd name="T27" fmla="*/ 338 h 344"/>
                <a:gd name="T28" fmla="*/ 232 w 250"/>
                <a:gd name="T29" fmla="*/ 339 h 344"/>
                <a:gd name="T30" fmla="*/ 206 w 250"/>
                <a:gd name="T31" fmla="*/ 344 h 344"/>
                <a:gd name="T32" fmla="*/ 184 w 250"/>
                <a:gd name="T33" fmla="*/ 326 h 344"/>
                <a:gd name="T34" fmla="*/ 166 w 250"/>
                <a:gd name="T35" fmla="*/ 314 h 344"/>
                <a:gd name="T36" fmla="*/ 147 w 250"/>
                <a:gd name="T37" fmla="*/ 302 h 344"/>
                <a:gd name="T38" fmla="*/ 131 w 250"/>
                <a:gd name="T39" fmla="*/ 292 h 344"/>
                <a:gd name="T40" fmla="*/ 112 w 250"/>
                <a:gd name="T41" fmla="*/ 279 h 344"/>
                <a:gd name="T42" fmla="*/ 101 w 250"/>
                <a:gd name="T43" fmla="*/ 267 h 344"/>
                <a:gd name="T44" fmla="*/ 86 w 250"/>
                <a:gd name="T45" fmla="*/ 260 h 344"/>
                <a:gd name="T46" fmla="*/ 71 w 250"/>
                <a:gd name="T47" fmla="*/ 241 h 344"/>
                <a:gd name="T48" fmla="*/ 67 w 250"/>
                <a:gd name="T49" fmla="*/ 217 h 344"/>
                <a:gd name="T50" fmla="*/ 53 w 250"/>
                <a:gd name="T51" fmla="*/ 197 h 344"/>
                <a:gd name="T52" fmla="*/ 41 w 250"/>
                <a:gd name="T53" fmla="*/ 184 h 344"/>
                <a:gd name="T54" fmla="*/ 33 w 250"/>
                <a:gd name="T55" fmla="*/ 163 h 344"/>
                <a:gd name="T56" fmla="*/ 30 w 250"/>
                <a:gd name="T57" fmla="*/ 141 h 344"/>
                <a:gd name="T58" fmla="*/ 25 w 250"/>
                <a:gd name="T59" fmla="*/ 120 h 344"/>
                <a:gd name="T60" fmla="*/ 18 w 250"/>
                <a:gd name="T61" fmla="*/ 98 h 344"/>
                <a:gd name="T62" fmla="*/ 15 w 250"/>
                <a:gd name="T63" fmla="*/ 75 h 344"/>
                <a:gd name="T64" fmla="*/ 15 w 250"/>
                <a:gd name="T65" fmla="*/ 59 h 344"/>
                <a:gd name="T66" fmla="*/ 9 w 250"/>
                <a:gd name="T67" fmla="*/ 35 h 344"/>
                <a:gd name="T68" fmla="*/ 0 w 250"/>
                <a:gd name="T69" fmla="*/ 17 h 344"/>
                <a:gd name="T70" fmla="*/ 5 w 250"/>
                <a:gd name="T71" fmla="*/ 0 h 344"/>
                <a:gd name="T72" fmla="*/ 16 w 250"/>
                <a:gd name="T73" fmla="*/ 11 h 344"/>
                <a:gd name="T74" fmla="*/ 30 w 250"/>
                <a:gd name="T75" fmla="*/ 15 h 344"/>
                <a:gd name="T76" fmla="*/ 46 w 250"/>
                <a:gd name="T77" fmla="*/ 29 h 344"/>
                <a:gd name="T78" fmla="*/ 59 w 250"/>
                <a:gd name="T79" fmla="*/ 40 h 344"/>
                <a:gd name="T80" fmla="*/ 53 w 250"/>
                <a:gd name="T81" fmla="*/ 60 h 344"/>
                <a:gd name="T82" fmla="*/ 68 w 250"/>
                <a:gd name="T83" fmla="*/ 60 h 344"/>
                <a:gd name="T84" fmla="*/ 87 w 250"/>
                <a:gd name="T85" fmla="*/ 49 h 344"/>
                <a:gd name="T86" fmla="*/ 95 w 250"/>
                <a:gd name="T87" fmla="*/ 60 h 344"/>
                <a:gd name="T88" fmla="*/ 111 w 250"/>
                <a:gd name="T89" fmla="*/ 43 h 344"/>
                <a:gd name="T90" fmla="*/ 118 w 250"/>
                <a:gd name="T91" fmla="*/ 29 h 344"/>
                <a:gd name="T92" fmla="*/ 138 w 250"/>
                <a:gd name="T93" fmla="*/ 43 h 344"/>
                <a:gd name="T94" fmla="*/ 145 w 250"/>
                <a:gd name="T95" fmla="*/ 5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344">
                  <a:moveTo>
                    <a:pt x="155" y="65"/>
                  </a:moveTo>
                  <a:lnTo>
                    <a:pt x="164" y="73"/>
                  </a:lnTo>
                  <a:lnTo>
                    <a:pt x="177" y="81"/>
                  </a:lnTo>
                  <a:lnTo>
                    <a:pt x="183" y="90"/>
                  </a:lnTo>
                  <a:lnTo>
                    <a:pt x="190" y="105"/>
                  </a:lnTo>
                  <a:lnTo>
                    <a:pt x="196" y="116"/>
                  </a:lnTo>
                  <a:lnTo>
                    <a:pt x="200" y="129"/>
                  </a:lnTo>
                  <a:lnTo>
                    <a:pt x="200" y="141"/>
                  </a:lnTo>
                  <a:lnTo>
                    <a:pt x="202" y="152"/>
                  </a:lnTo>
                  <a:lnTo>
                    <a:pt x="199" y="162"/>
                  </a:lnTo>
                  <a:lnTo>
                    <a:pt x="199" y="176"/>
                  </a:lnTo>
                  <a:lnTo>
                    <a:pt x="194" y="186"/>
                  </a:lnTo>
                  <a:lnTo>
                    <a:pt x="197" y="199"/>
                  </a:lnTo>
                  <a:lnTo>
                    <a:pt x="199" y="211"/>
                  </a:lnTo>
                  <a:lnTo>
                    <a:pt x="200" y="223"/>
                  </a:lnTo>
                  <a:lnTo>
                    <a:pt x="199" y="237"/>
                  </a:lnTo>
                  <a:lnTo>
                    <a:pt x="202" y="249"/>
                  </a:lnTo>
                  <a:lnTo>
                    <a:pt x="209" y="258"/>
                  </a:lnTo>
                  <a:lnTo>
                    <a:pt x="212" y="260"/>
                  </a:lnTo>
                  <a:lnTo>
                    <a:pt x="222" y="265"/>
                  </a:lnTo>
                  <a:lnTo>
                    <a:pt x="226" y="278"/>
                  </a:lnTo>
                  <a:lnTo>
                    <a:pt x="230" y="289"/>
                  </a:lnTo>
                  <a:lnTo>
                    <a:pt x="236" y="299"/>
                  </a:lnTo>
                  <a:lnTo>
                    <a:pt x="240" y="310"/>
                  </a:lnTo>
                  <a:lnTo>
                    <a:pt x="246" y="321"/>
                  </a:lnTo>
                  <a:lnTo>
                    <a:pt x="250" y="332"/>
                  </a:lnTo>
                  <a:lnTo>
                    <a:pt x="247" y="344"/>
                  </a:lnTo>
                  <a:lnTo>
                    <a:pt x="237" y="338"/>
                  </a:lnTo>
                  <a:lnTo>
                    <a:pt x="232" y="327"/>
                  </a:lnTo>
                  <a:lnTo>
                    <a:pt x="232" y="339"/>
                  </a:lnTo>
                  <a:lnTo>
                    <a:pt x="221" y="335"/>
                  </a:lnTo>
                  <a:lnTo>
                    <a:pt x="206" y="344"/>
                  </a:lnTo>
                  <a:lnTo>
                    <a:pt x="195" y="333"/>
                  </a:lnTo>
                  <a:lnTo>
                    <a:pt x="184" y="326"/>
                  </a:lnTo>
                  <a:lnTo>
                    <a:pt x="175" y="320"/>
                  </a:lnTo>
                  <a:lnTo>
                    <a:pt x="166" y="314"/>
                  </a:lnTo>
                  <a:lnTo>
                    <a:pt x="154" y="311"/>
                  </a:lnTo>
                  <a:lnTo>
                    <a:pt x="147" y="302"/>
                  </a:lnTo>
                  <a:lnTo>
                    <a:pt x="142" y="296"/>
                  </a:lnTo>
                  <a:lnTo>
                    <a:pt x="131" y="292"/>
                  </a:lnTo>
                  <a:lnTo>
                    <a:pt x="121" y="287"/>
                  </a:lnTo>
                  <a:lnTo>
                    <a:pt x="112" y="279"/>
                  </a:lnTo>
                  <a:lnTo>
                    <a:pt x="109" y="275"/>
                  </a:lnTo>
                  <a:lnTo>
                    <a:pt x="101" y="267"/>
                  </a:lnTo>
                  <a:lnTo>
                    <a:pt x="97" y="264"/>
                  </a:lnTo>
                  <a:lnTo>
                    <a:pt x="86" y="260"/>
                  </a:lnTo>
                  <a:lnTo>
                    <a:pt x="78" y="252"/>
                  </a:lnTo>
                  <a:lnTo>
                    <a:pt x="71" y="241"/>
                  </a:lnTo>
                  <a:lnTo>
                    <a:pt x="71" y="228"/>
                  </a:lnTo>
                  <a:lnTo>
                    <a:pt x="67" y="217"/>
                  </a:lnTo>
                  <a:lnTo>
                    <a:pt x="59" y="208"/>
                  </a:lnTo>
                  <a:lnTo>
                    <a:pt x="53" y="197"/>
                  </a:lnTo>
                  <a:lnTo>
                    <a:pt x="43" y="188"/>
                  </a:lnTo>
                  <a:lnTo>
                    <a:pt x="41" y="184"/>
                  </a:lnTo>
                  <a:lnTo>
                    <a:pt x="35" y="174"/>
                  </a:lnTo>
                  <a:lnTo>
                    <a:pt x="33" y="163"/>
                  </a:lnTo>
                  <a:lnTo>
                    <a:pt x="26" y="154"/>
                  </a:lnTo>
                  <a:lnTo>
                    <a:pt x="30" y="141"/>
                  </a:lnTo>
                  <a:lnTo>
                    <a:pt x="32" y="130"/>
                  </a:lnTo>
                  <a:lnTo>
                    <a:pt x="25" y="120"/>
                  </a:lnTo>
                  <a:lnTo>
                    <a:pt x="18" y="109"/>
                  </a:lnTo>
                  <a:lnTo>
                    <a:pt x="18" y="98"/>
                  </a:lnTo>
                  <a:lnTo>
                    <a:pt x="16" y="87"/>
                  </a:lnTo>
                  <a:lnTo>
                    <a:pt x="15" y="75"/>
                  </a:lnTo>
                  <a:lnTo>
                    <a:pt x="13" y="72"/>
                  </a:lnTo>
                  <a:lnTo>
                    <a:pt x="15" y="59"/>
                  </a:lnTo>
                  <a:lnTo>
                    <a:pt x="13" y="47"/>
                  </a:lnTo>
                  <a:lnTo>
                    <a:pt x="9" y="35"/>
                  </a:lnTo>
                  <a:lnTo>
                    <a:pt x="5" y="28"/>
                  </a:lnTo>
                  <a:lnTo>
                    <a:pt x="0" y="17"/>
                  </a:lnTo>
                  <a:lnTo>
                    <a:pt x="2" y="13"/>
                  </a:lnTo>
                  <a:lnTo>
                    <a:pt x="5" y="0"/>
                  </a:lnTo>
                  <a:lnTo>
                    <a:pt x="10" y="0"/>
                  </a:lnTo>
                  <a:lnTo>
                    <a:pt x="16" y="11"/>
                  </a:lnTo>
                  <a:lnTo>
                    <a:pt x="19" y="11"/>
                  </a:lnTo>
                  <a:lnTo>
                    <a:pt x="30" y="15"/>
                  </a:lnTo>
                  <a:lnTo>
                    <a:pt x="41" y="17"/>
                  </a:lnTo>
                  <a:lnTo>
                    <a:pt x="46" y="29"/>
                  </a:lnTo>
                  <a:lnTo>
                    <a:pt x="58" y="28"/>
                  </a:lnTo>
                  <a:lnTo>
                    <a:pt x="59" y="40"/>
                  </a:lnTo>
                  <a:lnTo>
                    <a:pt x="54" y="50"/>
                  </a:lnTo>
                  <a:lnTo>
                    <a:pt x="53" y="60"/>
                  </a:lnTo>
                  <a:lnTo>
                    <a:pt x="60" y="69"/>
                  </a:lnTo>
                  <a:lnTo>
                    <a:pt x="68" y="60"/>
                  </a:lnTo>
                  <a:lnTo>
                    <a:pt x="76" y="53"/>
                  </a:lnTo>
                  <a:lnTo>
                    <a:pt x="87" y="49"/>
                  </a:lnTo>
                  <a:lnTo>
                    <a:pt x="94" y="59"/>
                  </a:lnTo>
                  <a:lnTo>
                    <a:pt x="95" y="60"/>
                  </a:lnTo>
                  <a:lnTo>
                    <a:pt x="106" y="55"/>
                  </a:lnTo>
                  <a:lnTo>
                    <a:pt x="111" y="43"/>
                  </a:lnTo>
                  <a:lnTo>
                    <a:pt x="117" y="33"/>
                  </a:lnTo>
                  <a:lnTo>
                    <a:pt x="118" y="29"/>
                  </a:lnTo>
                  <a:lnTo>
                    <a:pt x="129" y="32"/>
                  </a:lnTo>
                  <a:lnTo>
                    <a:pt x="138" y="43"/>
                  </a:lnTo>
                  <a:lnTo>
                    <a:pt x="143" y="53"/>
                  </a:lnTo>
                  <a:lnTo>
                    <a:pt x="145" y="55"/>
                  </a:lnTo>
                  <a:lnTo>
                    <a:pt x="155" y="6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1" name="Freeform 3142"/>
            <p:cNvSpPr>
              <a:spLocks/>
            </p:cNvSpPr>
            <p:nvPr/>
          </p:nvSpPr>
          <p:spPr bwMode="auto">
            <a:xfrm>
              <a:off x="6972301" y="3894138"/>
              <a:ext cx="1588" cy="3175"/>
            </a:xfrm>
            <a:custGeom>
              <a:avLst/>
              <a:gdLst>
                <a:gd name="T0" fmla="*/ 6 w 7"/>
                <a:gd name="T1" fmla="*/ 0 h 9"/>
                <a:gd name="T2" fmla="*/ 0 w 7"/>
                <a:gd name="T3" fmla="*/ 6 h 9"/>
                <a:gd name="T4" fmla="*/ 7 w 7"/>
                <a:gd name="T5" fmla="*/ 9 h 9"/>
                <a:gd name="T6" fmla="*/ 6 w 7"/>
                <a:gd name="T7" fmla="*/ 0 h 9"/>
              </a:gdLst>
              <a:ahLst/>
              <a:cxnLst>
                <a:cxn ang="0">
                  <a:pos x="T0" y="T1"/>
                </a:cxn>
                <a:cxn ang="0">
                  <a:pos x="T2" y="T3"/>
                </a:cxn>
                <a:cxn ang="0">
                  <a:pos x="T4" y="T5"/>
                </a:cxn>
                <a:cxn ang="0">
                  <a:pos x="T6" y="T7"/>
                </a:cxn>
              </a:cxnLst>
              <a:rect l="0" t="0" r="r" b="b"/>
              <a:pathLst>
                <a:path w="7" h="9">
                  <a:moveTo>
                    <a:pt x="6" y="0"/>
                  </a:moveTo>
                  <a:lnTo>
                    <a:pt x="0" y="6"/>
                  </a:lnTo>
                  <a:lnTo>
                    <a:pt x="7" y="9"/>
                  </a:lnTo>
                  <a:lnTo>
                    <a:pt x="6"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2" name="Freeform 3143"/>
            <p:cNvSpPr>
              <a:spLocks/>
            </p:cNvSpPr>
            <p:nvPr/>
          </p:nvSpPr>
          <p:spPr bwMode="auto">
            <a:xfrm>
              <a:off x="6889751" y="3954463"/>
              <a:ext cx="1588" cy="9525"/>
            </a:xfrm>
            <a:custGeom>
              <a:avLst/>
              <a:gdLst>
                <a:gd name="T0" fmla="*/ 4 w 6"/>
                <a:gd name="T1" fmla="*/ 28 h 28"/>
                <a:gd name="T2" fmla="*/ 0 w 6"/>
                <a:gd name="T3" fmla="*/ 13 h 28"/>
                <a:gd name="T4" fmla="*/ 0 w 6"/>
                <a:gd name="T5" fmla="*/ 0 h 28"/>
                <a:gd name="T6" fmla="*/ 5 w 6"/>
                <a:gd name="T7" fmla="*/ 12 h 28"/>
                <a:gd name="T8" fmla="*/ 6 w 6"/>
                <a:gd name="T9" fmla="*/ 23 h 28"/>
                <a:gd name="T10" fmla="*/ 4 w 6"/>
                <a:gd name="T11" fmla="*/ 28 h 28"/>
              </a:gdLst>
              <a:ahLst/>
              <a:cxnLst>
                <a:cxn ang="0">
                  <a:pos x="T0" y="T1"/>
                </a:cxn>
                <a:cxn ang="0">
                  <a:pos x="T2" y="T3"/>
                </a:cxn>
                <a:cxn ang="0">
                  <a:pos x="T4" y="T5"/>
                </a:cxn>
                <a:cxn ang="0">
                  <a:pos x="T6" y="T7"/>
                </a:cxn>
                <a:cxn ang="0">
                  <a:pos x="T8" y="T9"/>
                </a:cxn>
                <a:cxn ang="0">
                  <a:pos x="T10" y="T11"/>
                </a:cxn>
              </a:cxnLst>
              <a:rect l="0" t="0" r="r" b="b"/>
              <a:pathLst>
                <a:path w="6" h="28">
                  <a:moveTo>
                    <a:pt x="4" y="28"/>
                  </a:moveTo>
                  <a:lnTo>
                    <a:pt x="0" y="13"/>
                  </a:lnTo>
                  <a:lnTo>
                    <a:pt x="0" y="0"/>
                  </a:lnTo>
                  <a:lnTo>
                    <a:pt x="5" y="12"/>
                  </a:lnTo>
                  <a:lnTo>
                    <a:pt x="6" y="23"/>
                  </a:lnTo>
                  <a:lnTo>
                    <a:pt x="4" y="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3" name="Freeform 3144"/>
            <p:cNvSpPr>
              <a:spLocks/>
            </p:cNvSpPr>
            <p:nvPr/>
          </p:nvSpPr>
          <p:spPr bwMode="auto">
            <a:xfrm>
              <a:off x="6886576" y="3963988"/>
              <a:ext cx="1588" cy="3175"/>
            </a:xfrm>
            <a:custGeom>
              <a:avLst/>
              <a:gdLst>
                <a:gd name="T0" fmla="*/ 4 w 5"/>
                <a:gd name="T1" fmla="*/ 12 h 12"/>
                <a:gd name="T2" fmla="*/ 0 w 5"/>
                <a:gd name="T3" fmla="*/ 0 h 12"/>
                <a:gd name="T4" fmla="*/ 5 w 5"/>
                <a:gd name="T5" fmla="*/ 10 h 12"/>
                <a:gd name="T6" fmla="*/ 4 w 5"/>
                <a:gd name="T7" fmla="*/ 12 h 12"/>
              </a:gdLst>
              <a:ahLst/>
              <a:cxnLst>
                <a:cxn ang="0">
                  <a:pos x="T0" y="T1"/>
                </a:cxn>
                <a:cxn ang="0">
                  <a:pos x="T2" y="T3"/>
                </a:cxn>
                <a:cxn ang="0">
                  <a:pos x="T4" y="T5"/>
                </a:cxn>
                <a:cxn ang="0">
                  <a:pos x="T6" y="T7"/>
                </a:cxn>
              </a:cxnLst>
              <a:rect l="0" t="0" r="r" b="b"/>
              <a:pathLst>
                <a:path w="5" h="12">
                  <a:moveTo>
                    <a:pt x="4" y="12"/>
                  </a:moveTo>
                  <a:lnTo>
                    <a:pt x="0" y="0"/>
                  </a:lnTo>
                  <a:lnTo>
                    <a:pt x="5" y="10"/>
                  </a:lnTo>
                  <a:lnTo>
                    <a:pt x="4"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4" name="Freeform 3145"/>
            <p:cNvSpPr>
              <a:spLocks/>
            </p:cNvSpPr>
            <p:nvPr/>
          </p:nvSpPr>
          <p:spPr bwMode="auto">
            <a:xfrm>
              <a:off x="7013576" y="3848101"/>
              <a:ext cx="3175" cy="6350"/>
            </a:xfrm>
            <a:custGeom>
              <a:avLst/>
              <a:gdLst>
                <a:gd name="T0" fmla="*/ 0 w 11"/>
                <a:gd name="T1" fmla="*/ 17 h 17"/>
                <a:gd name="T2" fmla="*/ 0 w 11"/>
                <a:gd name="T3" fmla="*/ 4 h 17"/>
                <a:gd name="T4" fmla="*/ 10 w 11"/>
                <a:gd name="T5" fmla="*/ 0 h 17"/>
                <a:gd name="T6" fmla="*/ 11 w 11"/>
                <a:gd name="T7" fmla="*/ 11 h 17"/>
                <a:gd name="T8" fmla="*/ 0 w 11"/>
                <a:gd name="T9" fmla="*/ 17 h 17"/>
              </a:gdLst>
              <a:ahLst/>
              <a:cxnLst>
                <a:cxn ang="0">
                  <a:pos x="T0" y="T1"/>
                </a:cxn>
                <a:cxn ang="0">
                  <a:pos x="T2" y="T3"/>
                </a:cxn>
                <a:cxn ang="0">
                  <a:pos x="T4" y="T5"/>
                </a:cxn>
                <a:cxn ang="0">
                  <a:pos x="T6" y="T7"/>
                </a:cxn>
                <a:cxn ang="0">
                  <a:pos x="T8" y="T9"/>
                </a:cxn>
              </a:cxnLst>
              <a:rect l="0" t="0" r="r" b="b"/>
              <a:pathLst>
                <a:path w="11" h="17">
                  <a:moveTo>
                    <a:pt x="0" y="17"/>
                  </a:moveTo>
                  <a:lnTo>
                    <a:pt x="0" y="4"/>
                  </a:lnTo>
                  <a:lnTo>
                    <a:pt x="10" y="0"/>
                  </a:lnTo>
                  <a:lnTo>
                    <a:pt x="11" y="11"/>
                  </a:lnTo>
                  <a:lnTo>
                    <a:pt x="0" y="1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5" name="Freeform 3146"/>
            <p:cNvSpPr>
              <a:spLocks/>
            </p:cNvSpPr>
            <p:nvPr/>
          </p:nvSpPr>
          <p:spPr bwMode="auto">
            <a:xfrm>
              <a:off x="7008814" y="3848101"/>
              <a:ext cx="3175" cy="3175"/>
            </a:xfrm>
            <a:custGeom>
              <a:avLst/>
              <a:gdLst>
                <a:gd name="T0" fmla="*/ 8 w 8"/>
                <a:gd name="T1" fmla="*/ 0 h 9"/>
                <a:gd name="T2" fmla="*/ 0 w 8"/>
                <a:gd name="T3" fmla="*/ 9 h 9"/>
                <a:gd name="T4" fmla="*/ 7 w 8"/>
                <a:gd name="T5" fmla="*/ 0 h 9"/>
                <a:gd name="T6" fmla="*/ 8 w 8"/>
                <a:gd name="T7" fmla="*/ 0 h 9"/>
              </a:gdLst>
              <a:ahLst/>
              <a:cxnLst>
                <a:cxn ang="0">
                  <a:pos x="T0" y="T1"/>
                </a:cxn>
                <a:cxn ang="0">
                  <a:pos x="T2" y="T3"/>
                </a:cxn>
                <a:cxn ang="0">
                  <a:pos x="T4" y="T5"/>
                </a:cxn>
                <a:cxn ang="0">
                  <a:pos x="T6" y="T7"/>
                </a:cxn>
              </a:cxnLst>
              <a:rect l="0" t="0" r="r" b="b"/>
              <a:pathLst>
                <a:path w="8" h="9">
                  <a:moveTo>
                    <a:pt x="8" y="0"/>
                  </a:moveTo>
                  <a:lnTo>
                    <a:pt x="0" y="9"/>
                  </a:lnTo>
                  <a:lnTo>
                    <a:pt x="7" y="0"/>
                  </a:lnTo>
                  <a:lnTo>
                    <a:pt x="8"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6" name="Freeform 3147"/>
            <p:cNvSpPr>
              <a:spLocks/>
            </p:cNvSpPr>
            <p:nvPr/>
          </p:nvSpPr>
          <p:spPr bwMode="auto">
            <a:xfrm>
              <a:off x="7026276" y="3921126"/>
              <a:ext cx="4763" cy="1588"/>
            </a:xfrm>
            <a:custGeom>
              <a:avLst/>
              <a:gdLst>
                <a:gd name="T0" fmla="*/ 1 w 13"/>
                <a:gd name="T1" fmla="*/ 1 h 1"/>
                <a:gd name="T2" fmla="*/ 0 w 13"/>
                <a:gd name="T3" fmla="*/ 1 h 1"/>
                <a:gd name="T4" fmla="*/ 12 w 13"/>
                <a:gd name="T5" fmla="*/ 0 h 1"/>
                <a:gd name="T6" fmla="*/ 13 w 13"/>
                <a:gd name="T7" fmla="*/ 1 h 1"/>
                <a:gd name="T8" fmla="*/ 1 w 13"/>
                <a:gd name="T9" fmla="*/ 1 h 1"/>
              </a:gdLst>
              <a:ahLst/>
              <a:cxnLst>
                <a:cxn ang="0">
                  <a:pos x="T0" y="T1"/>
                </a:cxn>
                <a:cxn ang="0">
                  <a:pos x="T2" y="T3"/>
                </a:cxn>
                <a:cxn ang="0">
                  <a:pos x="T4" y="T5"/>
                </a:cxn>
                <a:cxn ang="0">
                  <a:pos x="T6" y="T7"/>
                </a:cxn>
                <a:cxn ang="0">
                  <a:pos x="T8" y="T9"/>
                </a:cxn>
              </a:cxnLst>
              <a:rect l="0" t="0" r="r" b="b"/>
              <a:pathLst>
                <a:path w="13" h="1">
                  <a:moveTo>
                    <a:pt x="1" y="1"/>
                  </a:moveTo>
                  <a:lnTo>
                    <a:pt x="0" y="1"/>
                  </a:lnTo>
                  <a:lnTo>
                    <a:pt x="12" y="0"/>
                  </a:lnTo>
                  <a:lnTo>
                    <a:pt x="13" y="1"/>
                  </a:lnTo>
                  <a:lnTo>
                    <a:pt x="1"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7" name="Freeform 3148"/>
            <p:cNvSpPr>
              <a:spLocks/>
            </p:cNvSpPr>
            <p:nvPr/>
          </p:nvSpPr>
          <p:spPr bwMode="auto">
            <a:xfrm>
              <a:off x="6650039" y="3892551"/>
              <a:ext cx="3175" cy="3175"/>
            </a:xfrm>
            <a:custGeom>
              <a:avLst/>
              <a:gdLst>
                <a:gd name="T0" fmla="*/ 8 w 10"/>
                <a:gd name="T1" fmla="*/ 9 h 9"/>
                <a:gd name="T2" fmla="*/ 0 w 10"/>
                <a:gd name="T3" fmla="*/ 0 h 9"/>
                <a:gd name="T4" fmla="*/ 10 w 10"/>
                <a:gd name="T5" fmla="*/ 3 h 9"/>
                <a:gd name="T6" fmla="*/ 8 w 10"/>
                <a:gd name="T7" fmla="*/ 9 h 9"/>
              </a:gdLst>
              <a:ahLst/>
              <a:cxnLst>
                <a:cxn ang="0">
                  <a:pos x="T0" y="T1"/>
                </a:cxn>
                <a:cxn ang="0">
                  <a:pos x="T2" y="T3"/>
                </a:cxn>
                <a:cxn ang="0">
                  <a:pos x="T4" y="T5"/>
                </a:cxn>
                <a:cxn ang="0">
                  <a:pos x="T6" y="T7"/>
                </a:cxn>
              </a:cxnLst>
              <a:rect l="0" t="0" r="r" b="b"/>
              <a:pathLst>
                <a:path w="10" h="9">
                  <a:moveTo>
                    <a:pt x="8" y="9"/>
                  </a:moveTo>
                  <a:lnTo>
                    <a:pt x="0" y="0"/>
                  </a:lnTo>
                  <a:lnTo>
                    <a:pt x="10" y="3"/>
                  </a:lnTo>
                  <a:lnTo>
                    <a:pt x="8"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8" name="Freeform 3149"/>
            <p:cNvSpPr>
              <a:spLocks/>
            </p:cNvSpPr>
            <p:nvPr/>
          </p:nvSpPr>
          <p:spPr bwMode="auto">
            <a:xfrm>
              <a:off x="6637339" y="3868738"/>
              <a:ext cx="4763" cy="4763"/>
            </a:xfrm>
            <a:custGeom>
              <a:avLst/>
              <a:gdLst>
                <a:gd name="T0" fmla="*/ 5 w 11"/>
                <a:gd name="T1" fmla="*/ 12 h 12"/>
                <a:gd name="T2" fmla="*/ 0 w 11"/>
                <a:gd name="T3" fmla="*/ 2 h 12"/>
                <a:gd name="T4" fmla="*/ 11 w 11"/>
                <a:gd name="T5" fmla="*/ 0 h 12"/>
                <a:gd name="T6" fmla="*/ 7 w 11"/>
                <a:gd name="T7" fmla="*/ 11 h 12"/>
                <a:gd name="T8" fmla="*/ 5 w 11"/>
                <a:gd name="T9" fmla="*/ 12 h 12"/>
              </a:gdLst>
              <a:ahLst/>
              <a:cxnLst>
                <a:cxn ang="0">
                  <a:pos x="T0" y="T1"/>
                </a:cxn>
                <a:cxn ang="0">
                  <a:pos x="T2" y="T3"/>
                </a:cxn>
                <a:cxn ang="0">
                  <a:pos x="T4" y="T5"/>
                </a:cxn>
                <a:cxn ang="0">
                  <a:pos x="T6" y="T7"/>
                </a:cxn>
                <a:cxn ang="0">
                  <a:pos x="T8" y="T9"/>
                </a:cxn>
              </a:cxnLst>
              <a:rect l="0" t="0" r="r" b="b"/>
              <a:pathLst>
                <a:path w="11" h="12">
                  <a:moveTo>
                    <a:pt x="5" y="12"/>
                  </a:moveTo>
                  <a:lnTo>
                    <a:pt x="0" y="2"/>
                  </a:lnTo>
                  <a:lnTo>
                    <a:pt x="11" y="0"/>
                  </a:lnTo>
                  <a:lnTo>
                    <a:pt x="7" y="11"/>
                  </a:lnTo>
                  <a:lnTo>
                    <a:pt x="5"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29" name="Freeform 3150"/>
            <p:cNvSpPr>
              <a:spLocks/>
            </p:cNvSpPr>
            <p:nvPr/>
          </p:nvSpPr>
          <p:spPr bwMode="auto">
            <a:xfrm>
              <a:off x="2511426" y="3581401"/>
              <a:ext cx="3175" cy="3175"/>
            </a:xfrm>
            <a:custGeom>
              <a:avLst/>
              <a:gdLst>
                <a:gd name="T0" fmla="*/ 0 w 12"/>
                <a:gd name="T1" fmla="*/ 8 h 8"/>
                <a:gd name="T2" fmla="*/ 12 w 12"/>
                <a:gd name="T3" fmla="*/ 0 h 8"/>
                <a:gd name="T4" fmla="*/ 3 w 12"/>
                <a:gd name="T5" fmla="*/ 8 h 8"/>
                <a:gd name="T6" fmla="*/ 0 w 12"/>
                <a:gd name="T7" fmla="*/ 8 h 8"/>
              </a:gdLst>
              <a:ahLst/>
              <a:cxnLst>
                <a:cxn ang="0">
                  <a:pos x="T0" y="T1"/>
                </a:cxn>
                <a:cxn ang="0">
                  <a:pos x="T2" y="T3"/>
                </a:cxn>
                <a:cxn ang="0">
                  <a:pos x="T4" y="T5"/>
                </a:cxn>
                <a:cxn ang="0">
                  <a:pos x="T6" y="T7"/>
                </a:cxn>
              </a:cxnLst>
              <a:rect l="0" t="0" r="r" b="b"/>
              <a:pathLst>
                <a:path w="12" h="8">
                  <a:moveTo>
                    <a:pt x="0" y="8"/>
                  </a:moveTo>
                  <a:lnTo>
                    <a:pt x="12" y="0"/>
                  </a:lnTo>
                  <a:lnTo>
                    <a:pt x="3" y="8"/>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0" name="Freeform 3151"/>
            <p:cNvSpPr>
              <a:spLocks noEditPoints="1"/>
            </p:cNvSpPr>
            <p:nvPr/>
          </p:nvSpPr>
          <p:spPr bwMode="auto">
            <a:xfrm>
              <a:off x="6056314" y="3854451"/>
              <a:ext cx="22225" cy="180975"/>
            </a:xfrm>
            <a:custGeom>
              <a:avLst/>
              <a:gdLst>
                <a:gd name="T0" fmla="*/ 24 w 60"/>
                <a:gd name="T1" fmla="*/ 30 h 504"/>
                <a:gd name="T2" fmla="*/ 31 w 60"/>
                <a:gd name="T3" fmla="*/ 8 h 504"/>
                <a:gd name="T4" fmla="*/ 8 w 60"/>
                <a:gd name="T5" fmla="*/ 0 h 504"/>
                <a:gd name="T6" fmla="*/ 30 w 60"/>
                <a:gd name="T7" fmla="*/ 51 h 504"/>
                <a:gd name="T8" fmla="*/ 33 w 60"/>
                <a:gd name="T9" fmla="*/ 52 h 504"/>
                <a:gd name="T10" fmla="*/ 3 w 60"/>
                <a:gd name="T11" fmla="*/ 44 h 504"/>
                <a:gd name="T12" fmla="*/ 19 w 60"/>
                <a:gd name="T13" fmla="*/ 86 h 504"/>
                <a:gd name="T14" fmla="*/ 42 w 60"/>
                <a:gd name="T15" fmla="*/ 74 h 504"/>
                <a:gd name="T16" fmla="*/ 15 w 60"/>
                <a:gd name="T17" fmla="*/ 23 h 504"/>
                <a:gd name="T18" fmla="*/ 13 w 60"/>
                <a:gd name="T19" fmla="*/ 44 h 504"/>
                <a:gd name="T20" fmla="*/ 23 w 60"/>
                <a:gd name="T21" fmla="*/ 69 h 504"/>
                <a:gd name="T22" fmla="*/ 22 w 60"/>
                <a:gd name="T23" fmla="*/ 95 h 504"/>
                <a:gd name="T24" fmla="*/ 56 w 60"/>
                <a:gd name="T25" fmla="*/ 109 h 504"/>
                <a:gd name="T26" fmla="*/ 58 w 60"/>
                <a:gd name="T27" fmla="*/ 108 h 504"/>
                <a:gd name="T28" fmla="*/ 30 w 60"/>
                <a:gd name="T29" fmla="*/ 119 h 504"/>
                <a:gd name="T30" fmla="*/ 45 w 60"/>
                <a:gd name="T31" fmla="*/ 89 h 504"/>
                <a:gd name="T32" fmla="*/ 42 w 60"/>
                <a:gd name="T33" fmla="*/ 107 h 504"/>
                <a:gd name="T34" fmla="*/ 17 w 60"/>
                <a:gd name="T35" fmla="*/ 140 h 504"/>
                <a:gd name="T36" fmla="*/ 49 w 60"/>
                <a:gd name="T37" fmla="*/ 140 h 504"/>
                <a:gd name="T38" fmla="*/ 47 w 60"/>
                <a:gd name="T39" fmla="*/ 164 h 504"/>
                <a:gd name="T40" fmla="*/ 49 w 60"/>
                <a:gd name="T41" fmla="*/ 192 h 504"/>
                <a:gd name="T42" fmla="*/ 47 w 60"/>
                <a:gd name="T43" fmla="*/ 210 h 504"/>
                <a:gd name="T44" fmla="*/ 2 w 60"/>
                <a:gd name="T45" fmla="*/ 200 h 504"/>
                <a:gd name="T46" fmla="*/ 16 w 60"/>
                <a:gd name="T47" fmla="*/ 183 h 504"/>
                <a:gd name="T48" fmla="*/ 0 w 60"/>
                <a:gd name="T49" fmla="*/ 219 h 504"/>
                <a:gd name="T50" fmla="*/ 51 w 60"/>
                <a:gd name="T51" fmla="*/ 235 h 504"/>
                <a:gd name="T52" fmla="*/ 54 w 60"/>
                <a:gd name="T53" fmla="*/ 267 h 504"/>
                <a:gd name="T54" fmla="*/ 13 w 60"/>
                <a:gd name="T55" fmla="*/ 258 h 504"/>
                <a:gd name="T56" fmla="*/ 20 w 60"/>
                <a:gd name="T57" fmla="*/ 272 h 504"/>
                <a:gd name="T58" fmla="*/ 15 w 60"/>
                <a:gd name="T59" fmla="*/ 305 h 504"/>
                <a:gd name="T60" fmla="*/ 15 w 60"/>
                <a:gd name="T61" fmla="*/ 305 h 504"/>
                <a:gd name="T62" fmla="*/ 40 w 60"/>
                <a:gd name="T63" fmla="*/ 308 h 504"/>
                <a:gd name="T64" fmla="*/ 42 w 60"/>
                <a:gd name="T65" fmla="*/ 296 h 504"/>
                <a:gd name="T66" fmla="*/ 20 w 60"/>
                <a:gd name="T67" fmla="*/ 316 h 504"/>
                <a:gd name="T68" fmla="*/ 29 w 60"/>
                <a:gd name="T69" fmla="*/ 315 h 504"/>
                <a:gd name="T70" fmla="*/ 53 w 60"/>
                <a:gd name="T71" fmla="*/ 329 h 504"/>
                <a:gd name="T72" fmla="*/ 42 w 60"/>
                <a:gd name="T73" fmla="*/ 344 h 504"/>
                <a:gd name="T74" fmla="*/ 53 w 60"/>
                <a:gd name="T75" fmla="*/ 332 h 504"/>
                <a:gd name="T76" fmla="*/ 37 w 60"/>
                <a:gd name="T77" fmla="*/ 340 h 504"/>
                <a:gd name="T78" fmla="*/ 45 w 60"/>
                <a:gd name="T79" fmla="*/ 410 h 504"/>
                <a:gd name="T80" fmla="*/ 21 w 60"/>
                <a:gd name="T81" fmla="*/ 437 h 504"/>
                <a:gd name="T82" fmla="*/ 33 w 60"/>
                <a:gd name="T83" fmla="*/ 441 h 504"/>
                <a:gd name="T84" fmla="*/ 51 w 60"/>
                <a:gd name="T85" fmla="*/ 423 h 504"/>
                <a:gd name="T86" fmla="*/ 26 w 60"/>
                <a:gd name="T87" fmla="*/ 444 h 504"/>
                <a:gd name="T88" fmla="*/ 30 w 60"/>
                <a:gd name="T89" fmla="*/ 415 h 504"/>
                <a:gd name="T90" fmla="*/ 53 w 60"/>
                <a:gd name="T91" fmla="*/ 371 h 504"/>
                <a:gd name="T92" fmla="*/ 42 w 60"/>
                <a:gd name="T93" fmla="*/ 391 h 504"/>
                <a:gd name="T94" fmla="*/ 48 w 60"/>
                <a:gd name="T95" fmla="*/ 482 h 504"/>
                <a:gd name="T96" fmla="*/ 32 w 60"/>
                <a:gd name="T97" fmla="*/ 499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504">
                  <a:moveTo>
                    <a:pt x="25" y="26"/>
                  </a:moveTo>
                  <a:lnTo>
                    <a:pt x="22" y="35"/>
                  </a:lnTo>
                  <a:lnTo>
                    <a:pt x="22" y="38"/>
                  </a:lnTo>
                  <a:lnTo>
                    <a:pt x="24" y="30"/>
                  </a:lnTo>
                  <a:lnTo>
                    <a:pt x="29" y="25"/>
                  </a:lnTo>
                  <a:lnTo>
                    <a:pt x="32" y="19"/>
                  </a:lnTo>
                  <a:lnTo>
                    <a:pt x="33" y="9"/>
                  </a:lnTo>
                  <a:lnTo>
                    <a:pt x="31" y="8"/>
                  </a:lnTo>
                  <a:lnTo>
                    <a:pt x="30" y="10"/>
                  </a:lnTo>
                  <a:lnTo>
                    <a:pt x="30" y="18"/>
                  </a:lnTo>
                  <a:lnTo>
                    <a:pt x="25" y="26"/>
                  </a:lnTo>
                  <a:close/>
                  <a:moveTo>
                    <a:pt x="8" y="0"/>
                  </a:moveTo>
                  <a:lnTo>
                    <a:pt x="6" y="2"/>
                  </a:lnTo>
                  <a:lnTo>
                    <a:pt x="8" y="4"/>
                  </a:lnTo>
                  <a:lnTo>
                    <a:pt x="8" y="0"/>
                  </a:lnTo>
                  <a:close/>
                  <a:moveTo>
                    <a:pt x="30" y="51"/>
                  </a:moveTo>
                  <a:lnTo>
                    <a:pt x="33" y="55"/>
                  </a:lnTo>
                  <a:lnTo>
                    <a:pt x="37" y="63"/>
                  </a:lnTo>
                  <a:lnTo>
                    <a:pt x="37" y="58"/>
                  </a:lnTo>
                  <a:lnTo>
                    <a:pt x="33" y="52"/>
                  </a:lnTo>
                  <a:lnTo>
                    <a:pt x="30" y="49"/>
                  </a:lnTo>
                  <a:lnTo>
                    <a:pt x="30" y="51"/>
                  </a:lnTo>
                  <a:close/>
                  <a:moveTo>
                    <a:pt x="2" y="46"/>
                  </a:moveTo>
                  <a:lnTo>
                    <a:pt x="3" y="44"/>
                  </a:lnTo>
                  <a:lnTo>
                    <a:pt x="0" y="44"/>
                  </a:lnTo>
                  <a:lnTo>
                    <a:pt x="2" y="46"/>
                  </a:lnTo>
                  <a:close/>
                  <a:moveTo>
                    <a:pt x="18" y="80"/>
                  </a:moveTo>
                  <a:lnTo>
                    <a:pt x="19" y="86"/>
                  </a:lnTo>
                  <a:lnTo>
                    <a:pt x="19" y="88"/>
                  </a:lnTo>
                  <a:lnTo>
                    <a:pt x="20" y="84"/>
                  </a:lnTo>
                  <a:lnTo>
                    <a:pt x="18" y="80"/>
                  </a:lnTo>
                  <a:close/>
                  <a:moveTo>
                    <a:pt x="42" y="74"/>
                  </a:moveTo>
                  <a:lnTo>
                    <a:pt x="47" y="83"/>
                  </a:lnTo>
                  <a:lnTo>
                    <a:pt x="47" y="77"/>
                  </a:lnTo>
                  <a:lnTo>
                    <a:pt x="42" y="74"/>
                  </a:lnTo>
                  <a:close/>
                  <a:moveTo>
                    <a:pt x="15" y="23"/>
                  </a:moveTo>
                  <a:lnTo>
                    <a:pt x="14" y="26"/>
                  </a:lnTo>
                  <a:lnTo>
                    <a:pt x="18" y="26"/>
                  </a:lnTo>
                  <a:lnTo>
                    <a:pt x="15" y="23"/>
                  </a:lnTo>
                  <a:close/>
                  <a:moveTo>
                    <a:pt x="13" y="44"/>
                  </a:moveTo>
                  <a:lnTo>
                    <a:pt x="15" y="47"/>
                  </a:lnTo>
                  <a:lnTo>
                    <a:pt x="17" y="43"/>
                  </a:lnTo>
                  <a:lnTo>
                    <a:pt x="13" y="44"/>
                  </a:lnTo>
                  <a:close/>
                  <a:moveTo>
                    <a:pt x="23" y="69"/>
                  </a:moveTo>
                  <a:lnTo>
                    <a:pt x="22" y="70"/>
                  </a:lnTo>
                  <a:lnTo>
                    <a:pt x="24" y="72"/>
                  </a:lnTo>
                  <a:lnTo>
                    <a:pt x="23" y="69"/>
                  </a:lnTo>
                  <a:close/>
                  <a:moveTo>
                    <a:pt x="22" y="95"/>
                  </a:moveTo>
                  <a:lnTo>
                    <a:pt x="20" y="96"/>
                  </a:lnTo>
                  <a:lnTo>
                    <a:pt x="22" y="97"/>
                  </a:lnTo>
                  <a:lnTo>
                    <a:pt x="22" y="95"/>
                  </a:lnTo>
                  <a:close/>
                  <a:moveTo>
                    <a:pt x="56" y="109"/>
                  </a:moveTo>
                  <a:lnTo>
                    <a:pt x="57" y="116"/>
                  </a:lnTo>
                  <a:lnTo>
                    <a:pt x="58" y="115"/>
                  </a:lnTo>
                  <a:lnTo>
                    <a:pt x="60" y="110"/>
                  </a:lnTo>
                  <a:lnTo>
                    <a:pt x="58" y="108"/>
                  </a:lnTo>
                  <a:lnTo>
                    <a:pt x="56" y="109"/>
                  </a:lnTo>
                  <a:close/>
                  <a:moveTo>
                    <a:pt x="26" y="116"/>
                  </a:moveTo>
                  <a:lnTo>
                    <a:pt x="26" y="121"/>
                  </a:lnTo>
                  <a:lnTo>
                    <a:pt x="30" y="119"/>
                  </a:lnTo>
                  <a:lnTo>
                    <a:pt x="26" y="116"/>
                  </a:lnTo>
                  <a:close/>
                  <a:moveTo>
                    <a:pt x="42" y="86"/>
                  </a:moveTo>
                  <a:lnTo>
                    <a:pt x="42" y="91"/>
                  </a:lnTo>
                  <a:lnTo>
                    <a:pt x="45" y="89"/>
                  </a:lnTo>
                  <a:lnTo>
                    <a:pt x="42" y="86"/>
                  </a:lnTo>
                  <a:close/>
                  <a:moveTo>
                    <a:pt x="39" y="106"/>
                  </a:moveTo>
                  <a:lnTo>
                    <a:pt x="39" y="110"/>
                  </a:lnTo>
                  <a:lnTo>
                    <a:pt x="42" y="107"/>
                  </a:lnTo>
                  <a:lnTo>
                    <a:pt x="39" y="106"/>
                  </a:lnTo>
                  <a:close/>
                  <a:moveTo>
                    <a:pt x="14" y="142"/>
                  </a:moveTo>
                  <a:lnTo>
                    <a:pt x="20" y="143"/>
                  </a:lnTo>
                  <a:lnTo>
                    <a:pt x="17" y="140"/>
                  </a:lnTo>
                  <a:lnTo>
                    <a:pt x="14" y="142"/>
                  </a:lnTo>
                  <a:close/>
                  <a:moveTo>
                    <a:pt x="47" y="136"/>
                  </a:moveTo>
                  <a:lnTo>
                    <a:pt x="46" y="139"/>
                  </a:lnTo>
                  <a:lnTo>
                    <a:pt x="49" y="140"/>
                  </a:lnTo>
                  <a:lnTo>
                    <a:pt x="47" y="136"/>
                  </a:lnTo>
                  <a:close/>
                  <a:moveTo>
                    <a:pt x="46" y="161"/>
                  </a:moveTo>
                  <a:lnTo>
                    <a:pt x="43" y="164"/>
                  </a:lnTo>
                  <a:lnTo>
                    <a:pt x="47" y="164"/>
                  </a:lnTo>
                  <a:lnTo>
                    <a:pt x="46" y="161"/>
                  </a:lnTo>
                  <a:close/>
                  <a:moveTo>
                    <a:pt x="49" y="189"/>
                  </a:moveTo>
                  <a:lnTo>
                    <a:pt x="47" y="189"/>
                  </a:lnTo>
                  <a:lnTo>
                    <a:pt x="49" y="192"/>
                  </a:lnTo>
                  <a:lnTo>
                    <a:pt x="49" y="189"/>
                  </a:lnTo>
                  <a:close/>
                  <a:moveTo>
                    <a:pt x="51" y="200"/>
                  </a:moveTo>
                  <a:lnTo>
                    <a:pt x="46" y="210"/>
                  </a:lnTo>
                  <a:lnTo>
                    <a:pt x="47" y="210"/>
                  </a:lnTo>
                  <a:lnTo>
                    <a:pt x="51" y="202"/>
                  </a:lnTo>
                  <a:lnTo>
                    <a:pt x="51" y="200"/>
                  </a:lnTo>
                  <a:close/>
                  <a:moveTo>
                    <a:pt x="2" y="195"/>
                  </a:moveTo>
                  <a:lnTo>
                    <a:pt x="2" y="200"/>
                  </a:lnTo>
                  <a:lnTo>
                    <a:pt x="5" y="197"/>
                  </a:lnTo>
                  <a:lnTo>
                    <a:pt x="2" y="195"/>
                  </a:lnTo>
                  <a:close/>
                  <a:moveTo>
                    <a:pt x="19" y="182"/>
                  </a:moveTo>
                  <a:lnTo>
                    <a:pt x="16" y="183"/>
                  </a:lnTo>
                  <a:lnTo>
                    <a:pt x="20" y="186"/>
                  </a:lnTo>
                  <a:lnTo>
                    <a:pt x="19" y="182"/>
                  </a:lnTo>
                  <a:close/>
                  <a:moveTo>
                    <a:pt x="2" y="217"/>
                  </a:moveTo>
                  <a:lnTo>
                    <a:pt x="0" y="219"/>
                  </a:lnTo>
                  <a:lnTo>
                    <a:pt x="4" y="219"/>
                  </a:lnTo>
                  <a:lnTo>
                    <a:pt x="2" y="217"/>
                  </a:lnTo>
                  <a:close/>
                  <a:moveTo>
                    <a:pt x="53" y="232"/>
                  </a:moveTo>
                  <a:lnTo>
                    <a:pt x="51" y="235"/>
                  </a:lnTo>
                  <a:lnTo>
                    <a:pt x="55" y="235"/>
                  </a:lnTo>
                  <a:lnTo>
                    <a:pt x="53" y="232"/>
                  </a:lnTo>
                  <a:close/>
                  <a:moveTo>
                    <a:pt x="56" y="266"/>
                  </a:moveTo>
                  <a:lnTo>
                    <a:pt x="54" y="267"/>
                  </a:lnTo>
                  <a:lnTo>
                    <a:pt x="54" y="273"/>
                  </a:lnTo>
                  <a:lnTo>
                    <a:pt x="56" y="266"/>
                  </a:lnTo>
                  <a:close/>
                  <a:moveTo>
                    <a:pt x="19" y="257"/>
                  </a:moveTo>
                  <a:lnTo>
                    <a:pt x="13" y="258"/>
                  </a:lnTo>
                  <a:lnTo>
                    <a:pt x="13" y="260"/>
                  </a:lnTo>
                  <a:lnTo>
                    <a:pt x="20" y="259"/>
                  </a:lnTo>
                  <a:lnTo>
                    <a:pt x="19" y="257"/>
                  </a:lnTo>
                  <a:close/>
                  <a:moveTo>
                    <a:pt x="20" y="272"/>
                  </a:moveTo>
                  <a:lnTo>
                    <a:pt x="20" y="275"/>
                  </a:lnTo>
                  <a:lnTo>
                    <a:pt x="22" y="273"/>
                  </a:lnTo>
                  <a:lnTo>
                    <a:pt x="20" y="272"/>
                  </a:lnTo>
                  <a:close/>
                  <a:moveTo>
                    <a:pt x="15" y="305"/>
                  </a:moveTo>
                  <a:lnTo>
                    <a:pt x="17" y="312"/>
                  </a:lnTo>
                  <a:lnTo>
                    <a:pt x="20" y="312"/>
                  </a:lnTo>
                  <a:lnTo>
                    <a:pt x="15" y="304"/>
                  </a:lnTo>
                  <a:lnTo>
                    <a:pt x="15" y="305"/>
                  </a:lnTo>
                  <a:close/>
                  <a:moveTo>
                    <a:pt x="38" y="296"/>
                  </a:moveTo>
                  <a:lnTo>
                    <a:pt x="42" y="300"/>
                  </a:lnTo>
                  <a:lnTo>
                    <a:pt x="42" y="305"/>
                  </a:lnTo>
                  <a:lnTo>
                    <a:pt x="40" y="308"/>
                  </a:lnTo>
                  <a:lnTo>
                    <a:pt x="42" y="310"/>
                  </a:lnTo>
                  <a:lnTo>
                    <a:pt x="44" y="303"/>
                  </a:lnTo>
                  <a:lnTo>
                    <a:pt x="44" y="299"/>
                  </a:lnTo>
                  <a:lnTo>
                    <a:pt x="42" y="296"/>
                  </a:lnTo>
                  <a:lnTo>
                    <a:pt x="38" y="296"/>
                  </a:lnTo>
                  <a:close/>
                  <a:moveTo>
                    <a:pt x="29" y="315"/>
                  </a:moveTo>
                  <a:lnTo>
                    <a:pt x="23" y="317"/>
                  </a:lnTo>
                  <a:lnTo>
                    <a:pt x="20" y="316"/>
                  </a:lnTo>
                  <a:lnTo>
                    <a:pt x="18" y="318"/>
                  </a:lnTo>
                  <a:lnTo>
                    <a:pt x="25" y="319"/>
                  </a:lnTo>
                  <a:lnTo>
                    <a:pt x="29" y="316"/>
                  </a:lnTo>
                  <a:lnTo>
                    <a:pt x="29" y="315"/>
                  </a:lnTo>
                  <a:close/>
                  <a:moveTo>
                    <a:pt x="56" y="321"/>
                  </a:moveTo>
                  <a:lnTo>
                    <a:pt x="54" y="321"/>
                  </a:lnTo>
                  <a:lnTo>
                    <a:pt x="51" y="326"/>
                  </a:lnTo>
                  <a:lnTo>
                    <a:pt x="53" y="329"/>
                  </a:lnTo>
                  <a:lnTo>
                    <a:pt x="56" y="323"/>
                  </a:lnTo>
                  <a:lnTo>
                    <a:pt x="56" y="321"/>
                  </a:lnTo>
                  <a:close/>
                  <a:moveTo>
                    <a:pt x="37" y="340"/>
                  </a:moveTo>
                  <a:lnTo>
                    <a:pt x="42" y="344"/>
                  </a:lnTo>
                  <a:lnTo>
                    <a:pt x="46" y="342"/>
                  </a:lnTo>
                  <a:lnTo>
                    <a:pt x="51" y="342"/>
                  </a:lnTo>
                  <a:lnTo>
                    <a:pt x="55" y="332"/>
                  </a:lnTo>
                  <a:lnTo>
                    <a:pt x="53" y="332"/>
                  </a:lnTo>
                  <a:lnTo>
                    <a:pt x="50" y="340"/>
                  </a:lnTo>
                  <a:lnTo>
                    <a:pt x="46" y="340"/>
                  </a:lnTo>
                  <a:lnTo>
                    <a:pt x="42" y="341"/>
                  </a:lnTo>
                  <a:lnTo>
                    <a:pt x="37" y="340"/>
                  </a:lnTo>
                  <a:close/>
                  <a:moveTo>
                    <a:pt x="41" y="401"/>
                  </a:moveTo>
                  <a:lnTo>
                    <a:pt x="41" y="404"/>
                  </a:lnTo>
                  <a:lnTo>
                    <a:pt x="45" y="418"/>
                  </a:lnTo>
                  <a:lnTo>
                    <a:pt x="45" y="410"/>
                  </a:lnTo>
                  <a:lnTo>
                    <a:pt x="41" y="401"/>
                  </a:lnTo>
                  <a:close/>
                  <a:moveTo>
                    <a:pt x="14" y="423"/>
                  </a:moveTo>
                  <a:lnTo>
                    <a:pt x="20" y="437"/>
                  </a:lnTo>
                  <a:lnTo>
                    <a:pt x="21" y="437"/>
                  </a:lnTo>
                  <a:lnTo>
                    <a:pt x="15" y="424"/>
                  </a:lnTo>
                  <a:lnTo>
                    <a:pt x="14" y="423"/>
                  </a:lnTo>
                  <a:close/>
                  <a:moveTo>
                    <a:pt x="25" y="441"/>
                  </a:moveTo>
                  <a:lnTo>
                    <a:pt x="33" y="441"/>
                  </a:lnTo>
                  <a:lnTo>
                    <a:pt x="44" y="438"/>
                  </a:lnTo>
                  <a:lnTo>
                    <a:pt x="51" y="430"/>
                  </a:lnTo>
                  <a:lnTo>
                    <a:pt x="50" y="425"/>
                  </a:lnTo>
                  <a:lnTo>
                    <a:pt x="51" y="423"/>
                  </a:lnTo>
                  <a:lnTo>
                    <a:pt x="54" y="432"/>
                  </a:lnTo>
                  <a:lnTo>
                    <a:pt x="41" y="441"/>
                  </a:lnTo>
                  <a:lnTo>
                    <a:pt x="31" y="444"/>
                  </a:lnTo>
                  <a:lnTo>
                    <a:pt x="26" y="444"/>
                  </a:lnTo>
                  <a:lnTo>
                    <a:pt x="25" y="441"/>
                  </a:lnTo>
                  <a:close/>
                  <a:moveTo>
                    <a:pt x="28" y="413"/>
                  </a:moveTo>
                  <a:lnTo>
                    <a:pt x="28" y="415"/>
                  </a:lnTo>
                  <a:lnTo>
                    <a:pt x="30" y="415"/>
                  </a:lnTo>
                  <a:lnTo>
                    <a:pt x="28" y="413"/>
                  </a:lnTo>
                  <a:close/>
                  <a:moveTo>
                    <a:pt x="48" y="370"/>
                  </a:moveTo>
                  <a:lnTo>
                    <a:pt x="51" y="367"/>
                  </a:lnTo>
                  <a:lnTo>
                    <a:pt x="53" y="371"/>
                  </a:lnTo>
                  <a:lnTo>
                    <a:pt x="48" y="370"/>
                  </a:lnTo>
                  <a:close/>
                  <a:moveTo>
                    <a:pt x="37" y="387"/>
                  </a:moveTo>
                  <a:lnTo>
                    <a:pt x="42" y="383"/>
                  </a:lnTo>
                  <a:lnTo>
                    <a:pt x="42" y="391"/>
                  </a:lnTo>
                  <a:lnTo>
                    <a:pt x="37" y="387"/>
                  </a:lnTo>
                  <a:close/>
                  <a:moveTo>
                    <a:pt x="44" y="481"/>
                  </a:moveTo>
                  <a:lnTo>
                    <a:pt x="47" y="477"/>
                  </a:lnTo>
                  <a:lnTo>
                    <a:pt x="48" y="482"/>
                  </a:lnTo>
                  <a:lnTo>
                    <a:pt x="44" y="481"/>
                  </a:lnTo>
                  <a:close/>
                  <a:moveTo>
                    <a:pt x="22" y="500"/>
                  </a:moveTo>
                  <a:lnTo>
                    <a:pt x="29" y="504"/>
                  </a:lnTo>
                  <a:lnTo>
                    <a:pt x="32" y="499"/>
                  </a:lnTo>
                  <a:lnTo>
                    <a:pt x="22" y="50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1" name="Freeform 3152"/>
            <p:cNvSpPr>
              <a:spLocks/>
            </p:cNvSpPr>
            <p:nvPr/>
          </p:nvSpPr>
          <p:spPr bwMode="auto">
            <a:xfrm>
              <a:off x="4800601" y="3154363"/>
              <a:ext cx="3175" cy="1588"/>
            </a:xfrm>
            <a:custGeom>
              <a:avLst/>
              <a:gdLst>
                <a:gd name="T0" fmla="*/ 10 w 12"/>
                <a:gd name="T1" fmla="*/ 6 h 6"/>
                <a:gd name="T2" fmla="*/ 0 w 12"/>
                <a:gd name="T3" fmla="*/ 2 h 6"/>
                <a:gd name="T4" fmla="*/ 12 w 12"/>
                <a:gd name="T5" fmla="*/ 0 h 6"/>
                <a:gd name="T6" fmla="*/ 10 w 12"/>
                <a:gd name="T7" fmla="*/ 6 h 6"/>
              </a:gdLst>
              <a:ahLst/>
              <a:cxnLst>
                <a:cxn ang="0">
                  <a:pos x="T0" y="T1"/>
                </a:cxn>
                <a:cxn ang="0">
                  <a:pos x="T2" y="T3"/>
                </a:cxn>
                <a:cxn ang="0">
                  <a:pos x="T4" y="T5"/>
                </a:cxn>
                <a:cxn ang="0">
                  <a:pos x="T6" y="T7"/>
                </a:cxn>
              </a:cxnLst>
              <a:rect l="0" t="0" r="r" b="b"/>
              <a:pathLst>
                <a:path w="12" h="6">
                  <a:moveTo>
                    <a:pt x="10" y="6"/>
                  </a:moveTo>
                  <a:lnTo>
                    <a:pt x="0" y="2"/>
                  </a:lnTo>
                  <a:lnTo>
                    <a:pt x="12" y="0"/>
                  </a:lnTo>
                  <a:lnTo>
                    <a:pt x="1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2" name="Freeform 3153"/>
            <p:cNvSpPr>
              <a:spLocks/>
            </p:cNvSpPr>
            <p:nvPr/>
          </p:nvSpPr>
          <p:spPr bwMode="auto">
            <a:xfrm>
              <a:off x="3148014" y="3627438"/>
              <a:ext cx="3175" cy="3175"/>
            </a:xfrm>
            <a:custGeom>
              <a:avLst/>
              <a:gdLst>
                <a:gd name="T0" fmla="*/ 5 w 7"/>
                <a:gd name="T1" fmla="*/ 0 h 8"/>
                <a:gd name="T2" fmla="*/ 0 w 7"/>
                <a:gd name="T3" fmla="*/ 5 h 8"/>
                <a:gd name="T4" fmla="*/ 7 w 7"/>
                <a:gd name="T5" fmla="*/ 8 h 8"/>
                <a:gd name="T6" fmla="*/ 5 w 7"/>
                <a:gd name="T7" fmla="*/ 0 h 8"/>
              </a:gdLst>
              <a:ahLst/>
              <a:cxnLst>
                <a:cxn ang="0">
                  <a:pos x="T0" y="T1"/>
                </a:cxn>
                <a:cxn ang="0">
                  <a:pos x="T2" y="T3"/>
                </a:cxn>
                <a:cxn ang="0">
                  <a:pos x="T4" y="T5"/>
                </a:cxn>
                <a:cxn ang="0">
                  <a:pos x="T6" y="T7"/>
                </a:cxn>
              </a:cxnLst>
              <a:rect l="0" t="0" r="r" b="b"/>
              <a:pathLst>
                <a:path w="7" h="8">
                  <a:moveTo>
                    <a:pt x="5" y="0"/>
                  </a:moveTo>
                  <a:lnTo>
                    <a:pt x="0" y="5"/>
                  </a:lnTo>
                  <a:lnTo>
                    <a:pt x="7" y="8"/>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3" name="Freeform 3154"/>
            <p:cNvSpPr>
              <a:spLocks/>
            </p:cNvSpPr>
            <p:nvPr/>
          </p:nvSpPr>
          <p:spPr bwMode="auto">
            <a:xfrm>
              <a:off x="4122739" y="3373438"/>
              <a:ext cx="263525" cy="301625"/>
            </a:xfrm>
            <a:custGeom>
              <a:avLst/>
              <a:gdLst>
                <a:gd name="T0" fmla="*/ 458 w 734"/>
                <a:gd name="T1" fmla="*/ 787 h 843"/>
                <a:gd name="T2" fmla="*/ 438 w 734"/>
                <a:gd name="T3" fmla="*/ 801 h 843"/>
                <a:gd name="T4" fmla="*/ 415 w 734"/>
                <a:gd name="T5" fmla="*/ 803 h 843"/>
                <a:gd name="T6" fmla="*/ 388 w 734"/>
                <a:gd name="T7" fmla="*/ 800 h 843"/>
                <a:gd name="T8" fmla="*/ 371 w 734"/>
                <a:gd name="T9" fmla="*/ 815 h 843"/>
                <a:gd name="T10" fmla="*/ 351 w 734"/>
                <a:gd name="T11" fmla="*/ 802 h 843"/>
                <a:gd name="T12" fmla="*/ 333 w 734"/>
                <a:gd name="T13" fmla="*/ 785 h 843"/>
                <a:gd name="T14" fmla="*/ 321 w 734"/>
                <a:gd name="T15" fmla="*/ 792 h 843"/>
                <a:gd name="T16" fmla="*/ 313 w 734"/>
                <a:gd name="T17" fmla="*/ 817 h 843"/>
                <a:gd name="T18" fmla="*/ 306 w 734"/>
                <a:gd name="T19" fmla="*/ 842 h 843"/>
                <a:gd name="T20" fmla="*/ 289 w 734"/>
                <a:gd name="T21" fmla="*/ 843 h 843"/>
                <a:gd name="T22" fmla="*/ 273 w 734"/>
                <a:gd name="T23" fmla="*/ 827 h 843"/>
                <a:gd name="T24" fmla="*/ 259 w 734"/>
                <a:gd name="T25" fmla="*/ 820 h 843"/>
                <a:gd name="T26" fmla="*/ 247 w 734"/>
                <a:gd name="T27" fmla="*/ 798 h 843"/>
                <a:gd name="T28" fmla="*/ 228 w 734"/>
                <a:gd name="T29" fmla="*/ 785 h 843"/>
                <a:gd name="T30" fmla="*/ 221 w 734"/>
                <a:gd name="T31" fmla="*/ 762 h 843"/>
                <a:gd name="T32" fmla="*/ 201 w 734"/>
                <a:gd name="T33" fmla="*/ 751 h 843"/>
                <a:gd name="T34" fmla="*/ 185 w 734"/>
                <a:gd name="T35" fmla="*/ 740 h 843"/>
                <a:gd name="T36" fmla="*/ 167 w 734"/>
                <a:gd name="T37" fmla="*/ 725 h 843"/>
                <a:gd name="T38" fmla="*/ 146 w 734"/>
                <a:gd name="T39" fmla="*/ 720 h 843"/>
                <a:gd name="T40" fmla="*/ 124 w 734"/>
                <a:gd name="T41" fmla="*/ 716 h 843"/>
                <a:gd name="T42" fmla="*/ 102 w 734"/>
                <a:gd name="T43" fmla="*/ 724 h 843"/>
                <a:gd name="T44" fmla="*/ 79 w 734"/>
                <a:gd name="T45" fmla="*/ 730 h 843"/>
                <a:gd name="T46" fmla="*/ 57 w 734"/>
                <a:gd name="T47" fmla="*/ 727 h 843"/>
                <a:gd name="T48" fmla="*/ 42 w 734"/>
                <a:gd name="T49" fmla="*/ 739 h 843"/>
                <a:gd name="T50" fmla="*/ 34 w 734"/>
                <a:gd name="T51" fmla="*/ 758 h 843"/>
                <a:gd name="T52" fmla="*/ 31 w 734"/>
                <a:gd name="T53" fmla="*/ 754 h 843"/>
                <a:gd name="T54" fmla="*/ 36 w 734"/>
                <a:gd name="T55" fmla="*/ 729 h 843"/>
                <a:gd name="T56" fmla="*/ 48 w 734"/>
                <a:gd name="T57" fmla="*/ 690 h 843"/>
                <a:gd name="T58" fmla="*/ 58 w 734"/>
                <a:gd name="T59" fmla="*/ 658 h 843"/>
                <a:gd name="T60" fmla="*/ 61 w 734"/>
                <a:gd name="T61" fmla="*/ 627 h 843"/>
                <a:gd name="T62" fmla="*/ 59 w 734"/>
                <a:gd name="T63" fmla="*/ 599 h 843"/>
                <a:gd name="T64" fmla="*/ 52 w 734"/>
                <a:gd name="T65" fmla="*/ 570 h 843"/>
                <a:gd name="T66" fmla="*/ 45 w 734"/>
                <a:gd name="T67" fmla="*/ 555 h 843"/>
                <a:gd name="T68" fmla="*/ 30 w 734"/>
                <a:gd name="T69" fmla="*/ 537 h 843"/>
                <a:gd name="T70" fmla="*/ 41 w 734"/>
                <a:gd name="T71" fmla="*/ 522 h 843"/>
                <a:gd name="T72" fmla="*/ 48 w 734"/>
                <a:gd name="T73" fmla="*/ 499 h 843"/>
                <a:gd name="T74" fmla="*/ 46 w 734"/>
                <a:gd name="T75" fmla="*/ 475 h 843"/>
                <a:gd name="T76" fmla="*/ 36 w 734"/>
                <a:gd name="T77" fmla="*/ 453 h 843"/>
                <a:gd name="T78" fmla="*/ 19 w 734"/>
                <a:gd name="T79" fmla="*/ 441 h 843"/>
                <a:gd name="T80" fmla="*/ 11 w 734"/>
                <a:gd name="T81" fmla="*/ 418 h 843"/>
                <a:gd name="T82" fmla="*/ 0 w 734"/>
                <a:gd name="T83" fmla="*/ 437 h 843"/>
                <a:gd name="T84" fmla="*/ 0 w 734"/>
                <a:gd name="T85" fmla="*/ 430 h 843"/>
                <a:gd name="T86" fmla="*/ 8 w 734"/>
                <a:gd name="T87" fmla="*/ 407 h 843"/>
                <a:gd name="T88" fmla="*/ 243 w 734"/>
                <a:gd name="T89" fmla="*/ 407 h 843"/>
                <a:gd name="T90" fmla="*/ 241 w 734"/>
                <a:gd name="T91" fmla="*/ 382 h 843"/>
                <a:gd name="T92" fmla="*/ 239 w 734"/>
                <a:gd name="T93" fmla="*/ 367 h 843"/>
                <a:gd name="T94" fmla="*/ 242 w 734"/>
                <a:gd name="T95" fmla="*/ 286 h 843"/>
                <a:gd name="T96" fmla="*/ 259 w 734"/>
                <a:gd name="T97" fmla="*/ 268 h 843"/>
                <a:gd name="T98" fmla="*/ 291 w 734"/>
                <a:gd name="T99" fmla="*/ 265 h 843"/>
                <a:gd name="T100" fmla="*/ 303 w 734"/>
                <a:gd name="T101" fmla="*/ 219 h 843"/>
                <a:gd name="T102" fmla="*/ 303 w 734"/>
                <a:gd name="T103" fmla="*/ 90 h 843"/>
                <a:gd name="T104" fmla="*/ 503 w 734"/>
                <a:gd name="T105" fmla="*/ 0 h 843"/>
                <a:gd name="T106" fmla="*/ 734 w 734"/>
                <a:gd name="T107" fmla="*/ 158 h 843"/>
                <a:gd name="T108" fmla="*/ 630 w 734"/>
                <a:gd name="T109" fmla="*/ 158 h 843"/>
                <a:gd name="T110" fmla="*/ 638 w 734"/>
                <a:gd name="T111" fmla="*/ 245 h 843"/>
                <a:gd name="T112" fmla="*/ 645 w 734"/>
                <a:gd name="T113" fmla="*/ 314 h 843"/>
                <a:gd name="T114" fmla="*/ 688 w 734"/>
                <a:gd name="T115" fmla="*/ 729 h 843"/>
                <a:gd name="T116" fmla="*/ 700 w 734"/>
                <a:gd name="T117" fmla="*/ 762 h 843"/>
                <a:gd name="T118" fmla="*/ 641 w 734"/>
                <a:gd name="T119" fmla="*/ 794 h 843"/>
                <a:gd name="T120" fmla="*/ 478 w 734"/>
                <a:gd name="T121" fmla="*/ 795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4" h="843">
                  <a:moveTo>
                    <a:pt x="464" y="795"/>
                  </a:moveTo>
                  <a:lnTo>
                    <a:pt x="458" y="787"/>
                  </a:lnTo>
                  <a:lnTo>
                    <a:pt x="459" y="799"/>
                  </a:lnTo>
                  <a:lnTo>
                    <a:pt x="438" y="801"/>
                  </a:lnTo>
                  <a:lnTo>
                    <a:pt x="428" y="803"/>
                  </a:lnTo>
                  <a:lnTo>
                    <a:pt x="415" y="803"/>
                  </a:lnTo>
                  <a:lnTo>
                    <a:pt x="399" y="799"/>
                  </a:lnTo>
                  <a:lnTo>
                    <a:pt x="388" y="800"/>
                  </a:lnTo>
                  <a:lnTo>
                    <a:pt x="378" y="806"/>
                  </a:lnTo>
                  <a:lnTo>
                    <a:pt x="371" y="815"/>
                  </a:lnTo>
                  <a:lnTo>
                    <a:pt x="361" y="810"/>
                  </a:lnTo>
                  <a:lnTo>
                    <a:pt x="351" y="802"/>
                  </a:lnTo>
                  <a:lnTo>
                    <a:pt x="341" y="793"/>
                  </a:lnTo>
                  <a:lnTo>
                    <a:pt x="333" y="785"/>
                  </a:lnTo>
                  <a:lnTo>
                    <a:pt x="324" y="793"/>
                  </a:lnTo>
                  <a:lnTo>
                    <a:pt x="321" y="792"/>
                  </a:lnTo>
                  <a:lnTo>
                    <a:pt x="317" y="805"/>
                  </a:lnTo>
                  <a:lnTo>
                    <a:pt x="313" y="817"/>
                  </a:lnTo>
                  <a:lnTo>
                    <a:pt x="314" y="832"/>
                  </a:lnTo>
                  <a:lnTo>
                    <a:pt x="306" y="842"/>
                  </a:lnTo>
                  <a:lnTo>
                    <a:pt x="295" y="843"/>
                  </a:lnTo>
                  <a:lnTo>
                    <a:pt x="289" y="843"/>
                  </a:lnTo>
                  <a:lnTo>
                    <a:pt x="279" y="838"/>
                  </a:lnTo>
                  <a:lnTo>
                    <a:pt x="273" y="827"/>
                  </a:lnTo>
                  <a:lnTo>
                    <a:pt x="263" y="821"/>
                  </a:lnTo>
                  <a:lnTo>
                    <a:pt x="259" y="820"/>
                  </a:lnTo>
                  <a:lnTo>
                    <a:pt x="253" y="809"/>
                  </a:lnTo>
                  <a:lnTo>
                    <a:pt x="247" y="798"/>
                  </a:lnTo>
                  <a:lnTo>
                    <a:pt x="238" y="791"/>
                  </a:lnTo>
                  <a:lnTo>
                    <a:pt x="228" y="785"/>
                  </a:lnTo>
                  <a:lnTo>
                    <a:pt x="225" y="774"/>
                  </a:lnTo>
                  <a:lnTo>
                    <a:pt x="221" y="762"/>
                  </a:lnTo>
                  <a:lnTo>
                    <a:pt x="212" y="753"/>
                  </a:lnTo>
                  <a:lnTo>
                    <a:pt x="201" y="751"/>
                  </a:lnTo>
                  <a:lnTo>
                    <a:pt x="191" y="749"/>
                  </a:lnTo>
                  <a:lnTo>
                    <a:pt x="185" y="740"/>
                  </a:lnTo>
                  <a:lnTo>
                    <a:pt x="176" y="732"/>
                  </a:lnTo>
                  <a:lnTo>
                    <a:pt x="167" y="725"/>
                  </a:lnTo>
                  <a:lnTo>
                    <a:pt x="157" y="719"/>
                  </a:lnTo>
                  <a:lnTo>
                    <a:pt x="146" y="720"/>
                  </a:lnTo>
                  <a:lnTo>
                    <a:pt x="135" y="720"/>
                  </a:lnTo>
                  <a:lnTo>
                    <a:pt x="124" y="716"/>
                  </a:lnTo>
                  <a:lnTo>
                    <a:pt x="114" y="723"/>
                  </a:lnTo>
                  <a:lnTo>
                    <a:pt x="102" y="724"/>
                  </a:lnTo>
                  <a:lnTo>
                    <a:pt x="90" y="728"/>
                  </a:lnTo>
                  <a:lnTo>
                    <a:pt x="79" y="730"/>
                  </a:lnTo>
                  <a:lnTo>
                    <a:pt x="68" y="728"/>
                  </a:lnTo>
                  <a:lnTo>
                    <a:pt x="57" y="727"/>
                  </a:lnTo>
                  <a:lnTo>
                    <a:pt x="46" y="728"/>
                  </a:lnTo>
                  <a:lnTo>
                    <a:pt x="42" y="739"/>
                  </a:lnTo>
                  <a:lnTo>
                    <a:pt x="36" y="750"/>
                  </a:lnTo>
                  <a:lnTo>
                    <a:pt x="34" y="758"/>
                  </a:lnTo>
                  <a:lnTo>
                    <a:pt x="31" y="773"/>
                  </a:lnTo>
                  <a:lnTo>
                    <a:pt x="31" y="754"/>
                  </a:lnTo>
                  <a:lnTo>
                    <a:pt x="32" y="741"/>
                  </a:lnTo>
                  <a:lnTo>
                    <a:pt x="36" y="729"/>
                  </a:lnTo>
                  <a:lnTo>
                    <a:pt x="38" y="715"/>
                  </a:lnTo>
                  <a:lnTo>
                    <a:pt x="48" y="690"/>
                  </a:lnTo>
                  <a:lnTo>
                    <a:pt x="56" y="669"/>
                  </a:lnTo>
                  <a:lnTo>
                    <a:pt x="58" y="658"/>
                  </a:lnTo>
                  <a:lnTo>
                    <a:pt x="60" y="641"/>
                  </a:lnTo>
                  <a:lnTo>
                    <a:pt x="61" y="627"/>
                  </a:lnTo>
                  <a:lnTo>
                    <a:pt x="60" y="616"/>
                  </a:lnTo>
                  <a:lnTo>
                    <a:pt x="59" y="599"/>
                  </a:lnTo>
                  <a:lnTo>
                    <a:pt x="55" y="585"/>
                  </a:lnTo>
                  <a:lnTo>
                    <a:pt x="52" y="570"/>
                  </a:lnTo>
                  <a:lnTo>
                    <a:pt x="51" y="565"/>
                  </a:lnTo>
                  <a:lnTo>
                    <a:pt x="45" y="555"/>
                  </a:lnTo>
                  <a:lnTo>
                    <a:pt x="36" y="547"/>
                  </a:lnTo>
                  <a:lnTo>
                    <a:pt x="30" y="537"/>
                  </a:lnTo>
                  <a:lnTo>
                    <a:pt x="41" y="534"/>
                  </a:lnTo>
                  <a:lnTo>
                    <a:pt x="41" y="522"/>
                  </a:lnTo>
                  <a:lnTo>
                    <a:pt x="48" y="511"/>
                  </a:lnTo>
                  <a:lnTo>
                    <a:pt x="48" y="499"/>
                  </a:lnTo>
                  <a:lnTo>
                    <a:pt x="48" y="487"/>
                  </a:lnTo>
                  <a:lnTo>
                    <a:pt x="46" y="475"/>
                  </a:lnTo>
                  <a:lnTo>
                    <a:pt x="40" y="463"/>
                  </a:lnTo>
                  <a:lnTo>
                    <a:pt x="36" y="453"/>
                  </a:lnTo>
                  <a:lnTo>
                    <a:pt x="24" y="452"/>
                  </a:lnTo>
                  <a:lnTo>
                    <a:pt x="19" y="441"/>
                  </a:lnTo>
                  <a:lnTo>
                    <a:pt x="14" y="430"/>
                  </a:lnTo>
                  <a:lnTo>
                    <a:pt x="11" y="418"/>
                  </a:lnTo>
                  <a:lnTo>
                    <a:pt x="2" y="425"/>
                  </a:lnTo>
                  <a:lnTo>
                    <a:pt x="0" y="437"/>
                  </a:lnTo>
                  <a:lnTo>
                    <a:pt x="0" y="444"/>
                  </a:lnTo>
                  <a:lnTo>
                    <a:pt x="0" y="430"/>
                  </a:lnTo>
                  <a:lnTo>
                    <a:pt x="3" y="418"/>
                  </a:lnTo>
                  <a:lnTo>
                    <a:pt x="8" y="407"/>
                  </a:lnTo>
                  <a:lnTo>
                    <a:pt x="171" y="409"/>
                  </a:lnTo>
                  <a:lnTo>
                    <a:pt x="243" y="407"/>
                  </a:lnTo>
                  <a:lnTo>
                    <a:pt x="242" y="394"/>
                  </a:lnTo>
                  <a:lnTo>
                    <a:pt x="241" y="382"/>
                  </a:lnTo>
                  <a:lnTo>
                    <a:pt x="240" y="380"/>
                  </a:lnTo>
                  <a:lnTo>
                    <a:pt x="239" y="367"/>
                  </a:lnTo>
                  <a:lnTo>
                    <a:pt x="235" y="309"/>
                  </a:lnTo>
                  <a:lnTo>
                    <a:pt x="242" y="286"/>
                  </a:lnTo>
                  <a:lnTo>
                    <a:pt x="250" y="275"/>
                  </a:lnTo>
                  <a:lnTo>
                    <a:pt x="259" y="268"/>
                  </a:lnTo>
                  <a:lnTo>
                    <a:pt x="275" y="266"/>
                  </a:lnTo>
                  <a:lnTo>
                    <a:pt x="291" y="265"/>
                  </a:lnTo>
                  <a:lnTo>
                    <a:pt x="303" y="263"/>
                  </a:lnTo>
                  <a:lnTo>
                    <a:pt x="303" y="219"/>
                  </a:lnTo>
                  <a:lnTo>
                    <a:pt x="303" y="173"/>
                  </a:lnTo>
                  <a:lnTo>
                    <a:pt x="303" y="90"/>
                  </a:lnTo>
                  <a:lnTo>
                    <a:pt x="503" y="90"/>
                  </a:lnTo>
                  <a:lnTo>
                    <a:pt x="503" y="0"/>
                  </a:lnTo>
                  <a:lnTo>
                    <a:pt x="705" y="138"/>
                  </a:lnTo>
                  <a:lnTo>
                    <a:pt x="734" y="158"/>
                  </a:lnTo>
                  <a:lnTo>
                    <a:pt x="734" y="158"/>
                  </a:lnTo>
                  <a:lnTo>
                    <a:pt x="630" y="158"/>
                  </a:lnTo>
                  <a:lnTo>
                    <a:pt x="634" y="206"/>
                  </a:lnTo>
                  <a:lnTo>
                    <a:pt x="638" y="245"/>
                  </a:lnTo>
                  <a:lnTo>
                    <a:pt x="645" y="299"/>
                  </a:lnTo>
                  <a:lnTo>
                    <a:pt x="645" y="314"/>
                  </a:lnTo>
                  <a:lnTo>
                    <a:pt x="664" y="496"/>
                  </a:lnTo>
                  <a:lnTo>
                    <a:pt x="688" y="729"/>
                  </a:lnTo>
                  <a:lnTo>
                    <a:pt x="704" y="740"/>
                  </a:lnTo>
                  <a:lnTo>
                    <a:pt x="700" y="762"/>
                  </a:lnTo>
                  <a:lnTo>
                    <a:pt x="694" y="794"/>
                  </a:lnTo>
                  <a:lnTo>
                    <a:pt x="641" y="794"/>
                  </a:lnTo>
                  <a:lnTo>
                    <a:pt x="512" y="795"/>
                  </a:lnTo>
                  <a:lnTo>
                    <a:pt x="478" y="795"/>
                  </a:lnTo>
                  <a:lnTo>
                    <a:pt x="464" y="79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4" name="Freeform 3155"/>
            <p:cNvSpPr>
              <a:spLocks/>
            </p:cNvSpPr>
            <p:nvPr/>
          </p:nvSpPr>
          <p:spPr bwMode="auto">
            <a:xfrm>
              <a:off x="4135439" y="3556001"/>
              <a:ext cx="0" cy="4763"/>
            </a:xfrm>
            <a:custGeom>
              <a:avLst/>
              <a:gdLst>
                <a:gd name="T0" fmla="*/ 3 w 3"/>
                <a:gd name="T1" fmla="*/ 12 h 12"/>
                <a:gd name="T2" fmla="*/ 0 w 3"/>
                <a:gd name="T3" fmla="*/ 5 h 12"/>
                <a:gd name="T4" fmla="*/ 3 w 3"/>
                <a:gd name="T5" fmla="*/ 0 h 12"/>
                <a:gd name="T6" fmla="*/ 3 w 3"/>
                <a:gd name="T7" fmla="*/ 12 h 12"/>
              </a:gdLst>
              <a:ahLst/>
              <a:cxnLst>
                <a:cxn ang="0">
                  <a:pos x="T0" y="T1"/>
                </a:cxn>
                <a:cxn ang="0">
                  <a:pos x="T2" y="T3"/>
                </a:cxn>
                <a:cxn ang="0">
                  <a:pos x="T4" y="T5"/>
                </a:cxn>
                <a:cxn ang="0">
                  <a:pos x="T6" y="T7"/>
                </a:cxn>
              </a:cxnLst>
              <a:rect l="0" t="0" r="r" b="b"/>
              <a:pathLst>
                <a:path w="3" h="12">
                  <a:moveTo>
                    <a:pt x="3" y="12"/>
                  </a:moveTo>
                  <a:lnTo>
                    <a:pt x="0" y="5"/>
                  </a:lnTo>
                  <a:lnTo>
                    <a:pt x="3" y="0"/>
                  </a:lnTo>
                  <a:lnTo>
                    <a:pt x="3"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5" name="Freeform 3156"/>
            <p:cNvSpPr>
              <a:spLocks/>
            </p:cNvSpPr>
            <p:nvPr/>
          </p:nvSpPr>
          <p:spPr bwMode="auto">
            <a:xfrm>
              <a:off x="3170239" y="3673476"/>
              <a:ext cx="7938" cy="11113"/>
            </a:xfrm>
            <a:custGeom>
              <a:avLst/>
              <a:gdLst>
                <a:gd name="T0" fmla="*/ 19 w 22"/>
                <a:gd name="T1" fmla="*/ 27 h 28"/>
                <a:gd name="T2" fmla="*/ 8 w 22"/>
                <a:gd name="T3" fmla="*/ 24 h 28"/>
                <a:gd name="T4" fmla="*/ 5 w 22"/>
                <a:gd name="T5" fmla="*/ 13 h 28"/>
                <a:gd name="T6" fmla="*/ 0 w 22"/>
                <a:gd name="T7" fmla="*/ 3 h 28"/>
                <a:gd name="T8" fmla="*/ 10 w 22"/>
                <a:gd name="T9" fmla="*/ 0 h 28"/>
                <a:gd name="T10" fmla="*/ 20 w 22"/>
                <a:gd name="T11" fmla="*/ 4 h 28"/>
                <a:gd name="T12" fmla="*/ 22 w 22"/>
                <a:gd name="T13" fmla="*/ 16 h 28"/>
                <a:gd name="T14" fmla="*/ 21 w 22"/>
                <a:gd name="T15" fmla="*/ 28 h 28"/>
                <a:gd name="T16" fmla="*/ 19 w 22"/>
                <a:gd name="T1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8">
                  <a:moveTo>
                    <a:pt x="19" y="27"/>
                  </a:moveTo>
                  <a:lnTo>
                    <a:pt x="8" y="24"/>
                  </a:lnTo>
                  <a:lnTo>
                    <a:pt x="5" y="13"/>
                  </a:lnTo>
                  <a:lnTo>
                    <a:pt x="0" y="3"/>
                  </a:lnTo>
                  <a:lnTo>
                    <a:pt x="10" y="0"/>
                  </a:lnTo>
                  <a:lnTo>
                    <a:pt x="20" y="4"/>
                  </a:lnTo>
                  <a:lnTo>
                    <a:pt x="22" y="16"/>
                  </a:lnTo>
                  <a:lnTo>
                    <a:pt x="21" y="28"/>
                  </a:lnTo>
                  <a:lnTo>
                    <a:pt x="19" y="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6" name="Freeform 3157"/>
            <p:cNvSpPr>
              <a:spLocks/>
            </p:cNvSpPr>
            <p:nvPr/>
          </p:nvSpPr>
          <p:spPr bwMode="auto">
            <a:xfrm>
              <a:off x="7631114" y="3663951"/>
              <a:ext cx="1588" cy="3175"/>
            </a:xfrm>
            <a:custGeom>
              <a:avLst/>
              <a:gdLst>
                <a:gd name="T0" fmla="*/ 0 w 3"/>
                <a:gd name="T1" fmla="*/ 11 h 11"/>
                <a:gd name="T2" fmla="*/ 3 w 3"/>
                <a:gd name="T3" fmla="*/ 0 h 11"/>
                <a:gd name="T4" fmla="*/ 0 w 3"/>
                <a:gd name="T5" fmla="*/ 11 h 11"/>
              </a:gdLst>
              <a:ahLst/>
              <a:cxnLst>
                <a:cxn ang="0">
                  <a:pos x="T0" y="T1"/>
                </a:cxn>
                <a:cxn ang="0">
                  <a:pos x="T2" y="T3"/>
                </a:cxn>
                <a:cxn ang="0">
                  <a:pos x="T4" y="T5"/>
                </a:cxn>
              </a:cxnLst>
              <a:rect l="0" t="0" r="r" b="b"/>
              <a:pathLst>
                <a:path w="3" h="11">
                  <a:moveTo>
                    <a:pt x="0" y="11"/>
                  </a:moveTo>
                  <a:lnTo>
                    <a:pt x="3"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7" name="Freeform 3158"/>
            <p:cNvSpPr>
              <a:spLocks/>
            </p:cNvSpPr>
            <p:nvPr/>
          </p:nvSpPr>
          <p:spPr bwMode="auto">
            <a:xfrm>
              <a:off x="7629526" y="3667126"/>
              <a:ext cx="0" cy="4763"/>
            </a:xfrm>
            <a:custGeom>
              <a:avLst/>
              <a:gdLst>
                <a:gd name="T0" fmla="*/ 0 h 12"/>
                <a:gd name="T1" fmla="*/ 12 h 12"/>
                <a:gd name="T2" fmla="*/ 0 h 12"/>
              </a:gdLst>
              <a:ahLst/>
              <a:cxnLst>
                <a:cxn ang="0">
                  <a:pos x="0" y="T0"/>
                </a:cxn>
                <a:cxn ang="0">
                  <a:pos x="0" y="T1"/>
                </a:cxn>
                <a:cxn ang="0">
                  <a:pos x="0" y="T2"/>
                </a:cxn>
              </a:cxnLst>
              <a:rect l="0" t="0" r="r" b="b"/>
              <a:pathLst>
                <a:path h="12">
                  <a:moveTo>
                    <a:pt x="0" y="0"/>
                  </a:moveTo>
                  <a:lnTo>
                    <a:pt x="0" y="1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8" name="Freeform 3159"/>
            <p:cNvSpPr>
              <a:spLocks/>
            </p:cNvSpPr>
            <p:nvPr/>
          </p:nvSpPr>
          <p:spPr bwMode="auto">
            <a:xfrm>
              <a:off x="7618414" y="3689351"/>
              <a:ext cx="3175" cy="1588"/>
            </a:xfrm>
            <a:custGeom>
              <a:avLst/>
              <a:gdLst>
                <a:gd name="T0" fmla="*/ 10 w 10"/>
                <a:gd name="T1" fmla="*/ 0 h 5"/>
                <a:gd name="T2" fmla="*/ 0 w 10"/>
                <a:gd name="T3" fmla="*/ 5 h 5"/>
                <a:gd name="T4" fmla="*/ 10 w 10"/>
                <a:gd name="T5" fmla="*/ 0 h 5"/>
              </a:gdLst>
              <a:ahLst/>
              <a:cxnLst>
                <a:cxn ang="0">
                  <a:pos x="T0" y="T1"/>
                </a:cxn>
                <a:cxn ang="0">
                  <a:pos x="T2" y="T3"/>
                </a:cxn>
                <a:cxn ang="0">
                  <a:pos x="T4" y="T5"/>
                </a:cxn>
              </a:cxnLst>
              <a:rect l="0" t="0" r="r" b="b"/>
              <a:pathLst>
                <a:path w="10" h="5">
                  <a:moveTo>
                    <a:pt x="10" y="0"/>
                  </a:moveTo>
                  <a:lnTo>
                    <a:pt x="0" y="5"/>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39" name="Freeform 3160"/>
            <p:cNvSpPr>
              <a:spLocks/>
            </p:cNvSpPr>
            <p:nvPr/>
          </p:nvSpPr>
          <p:spPr bwMode="auto">
            <a:xfrm>
              <a:off x="6611939" y="3740151"/>
              <a:ext cx="3175" cy="3175"/>
            </a:xfrm>
            <a:custGeom>
              <a:avLst/>
              <a:gdLst>
                <a:gd name="T0" fmla="*/ 4 w 11"/>
                <a:gd name="T1" fmla="*/ 11 h 11"/>
                <a:gd name="T2" fmla="*/ 0 w 11"/>
                <a:gd name="T3" fmla="*/ 0 h 11"/>
                <a:gd name="T4" fmla="*/ 11 w 11"/>
                <a:gd name="T5" fmla="*/ 5 h 11"/>
                <a:gd name="T6" fmla="*/ 4 w 11"/>
                <a:gd name="T7" fmla="*/ 11 h 11"/>
              </a:gdLst>
              <a:ahLst/>
              <a:cxnLst>
                <a:cxn ang="0">
                  <a:pos x="T0" y="T1"/>
                </a:cxn>
                <a:cxn ang="0">
                  <a:pos x="T2" y="T3"/>
                </a:cxn>
                <a:cxn ang="0">
                  <a:pos x="T4" y="T5"/>
                </a:cxn>
                <a:cxn ang="0">
                  <a:pos x="T6" y="T7"/>
                </a:cxn>
              </a:cxnLst>
              <a:rect l="0" t="0" r="r" b="b"/>
              <a:pathLst>
                <a:path w="11" h="11">
                  <a:moveTo>
                    <a:pt x="4" y="11"/>
                  </a:moveTo>
                  <a:lnTo>
                    <a:pt x="0" y="0"/>
                  </a:lnTo>
                  <a:lnTo>
                    <a:pt x="11" y="5"/>
                  </a:lnTo>
                  <a:lnTo>
                    <a:pt x="4"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0" name="Freeform 3161"/>
            <p:cNvSpPr>
              <a:spLocks/>
            </p:cNvSpPr>
            <p:nvPr/>
          </p:nvSpPr>
          <p:spPr bwMode="auto">
            <a:xfrm>
              <a:off x="6610351" y="3744913"/>
              <a:ext cx="3175" cy="4763"/>
            </a:xfrm>
            <a:custGeom>
              <a:avLst/>
              <a:gdLst>
                <a:gd name="T0" fmla="*/ 9 w 10"/>
                <a:gd name="T1" fmla="*/ 1 h 13"/>
                <a:gd name="T2" fmla="*/ 10 w 10"/>
                <a:gd name="T3" fmla="*/ 13 h 13"/>
                <a:gd name="T4" fmla="*/ 0 w 10"/>
                <a:gd name="T5" fmla="*/ 9 h 13"/>
                <a:gd name="T6" fmla="*/ 8 w 10"/>
                <a:gd name="T7" fmla="*/ 0 h 13"/>
                <a:gd name="T8" fmla="*/ 9 w 10"/>
                <a:gd name="T9" fmla="*/ 1 h 13"/>
              </a:gdLst>
              <a:ahLst/>
              <a:cxnLst>
                <a:cxn ang="0">
                  <a:pos x="T0" y="T1"/>
                </a:cxn>
                <a:cxn ang="0">
                  <a:pos x="T2" y="T3"/>
                </a:cxn>
                <a:cxn ang="0">
                  <a:pos x="T4" y="T5"/>
                </a:cxn>
                <a:cxn ang="0">
                  <a:pos x="T6" y="T7"/>
                </a:cxn>
                <a:cxn ang="0">
                  <a:pos x="T8" y="T9"/>
                </a:cxn>
              </a:cxnLst>
              <a:rect l="0" t="0" r="r" b="b"/>
              <a:pathLst>
                <a:path w="10" h="13">
                  <a:moveTo>
                    <a:pt x="9" y="1"/>
                  </a:moveTo>
                  <a:lnTo>
                    <a:pt x="10" y="13"/>
                  </a:lnTo>
                  <a:lnTo>
                    <a:pt x="0" y="9"/>
                  </a:lnTo>
                  <a:lnTo>
                    <a:pt x="8" y="0"/>
                  </a:lnTo>
                  <a:lnTo>
                    <a:pt x="9"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1" name="Freeform 3162"/>
            <p:cNvSpPr>
              <a:spLocks/>
            </p:cNvSpPr>
            <p:nvPr/>
          </p:nvSpPr>
          <p:spPr bwMode="auto">
            <a:xfrm>
              <a:off x="6608764" y="3724276"/>
              <a:ext cx="3175" cy="7938"/>
            </a:xfrm>
            <a:custGeom>
              <a:avLst/>
              <a:gdLst>
                <a:gd name="T0" fmla="*/ 0 w 6"/>
                <a:gd name="T1" fmla="*/ 0 h 22"/>
                <a:gd name="T2" fmla="*/ 6 w 6"/>
                <a:gd name="T3" fmla="*/ 10 h 22"/>
                <a:gd name="T4" fmla="*/ 4 w 6"/>
                <a:gd name="T5" fmla="*/ 22 h 22"/>
                <a:gd name="T6" fmla="*/ 1 w 6"/>
                <a:gd name="T7" fmla="*/ 11 h 22"/>
                <a:gd name="T8" fmla="*/ 0 w 6"/>
                <a:gd name="T9" fmla="*/ 0 h 22"/>
              </a:gdLst>
              <a:ahLst/>
              <a:cxnLst>
                <a:cxn ang="0">
                  <a:pos x="T0" y="T1"/>
                </a:cxn>
                <a:cxn ang="0">
                  <a:pos x="T2" y="T3"/>
                </a:cxn>
                <a:cxn ang="0">
                  <a:pos x="T4" y="T5"/>
                </a:cxn>
                <a:cxn ang="0">
                  <a:pos x="T6" y="T7"/>
                </a:cxn>
                <a:cxn ang="0">
                  <a:pos x="T8" y="T9"/>
                </a:cxn>
              </a:cxnLst>
              <a:rect l="0" t="0" r="r" b="b"/>
              <a:pathLst>
                <a:path w="6" h="22">
                  <a:moveTo>
                    <a:pt x="0" y="0"/>
                  </a:moveTo>
                  <a:lnTo>
                    <a:pt x="6" y="10"/>
                  </a:lnTo>
                  <a:lnTo>
                    <a:pt x="4" y="22"/>
                  </a:lnTo>
                  <a:lnTo>
                    <a:pt x="1"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2" name="Freeform 3163"/>
            <p:cNvSpPr>
              <a:spLocks/>
            </p:cNvSpPr>
            <p:nvPr/>
          </p:nvSpPr>
          <p:spPr bwMode="auto">
            <a:xfrm>
              <a:off x="6607176" y="3714751"/>
              <a:ext cx="1588" cy="4763"/>
            </a:xfrm>
            <a:custGeom>
              <a:avLst/>
              <a:gdLst>
                <a:gd name="T0" fmla="*/ 4 w 4"/>
                <a:gd name="T1" fmla="*/ 12 h 12"/>
                <a:gd name="T2" fmla="*/ 0 w 4"/>
                <a:gd name="T3" fmla="*/ 0 h 12"/>
                <a:gd name="T4" fmla="*/ 4 w 4"/>
                <a:gd name="T5" fmla="*/ 12 h 12"/>
              </a:gdLst>
              <a:ahLst/>
              <a:cxnLst>
                <a:cxn ang="0">
                  <a:pos x="T0" y="T1"/>
                </a:cxn>
                <a:cxn ang="0">
                  <a:pos x="T2" y="T3"/>
                </a:cxn>
                <a:cxn ang="0">
                  <a:pos x="T4" y="T5"/>
                </a:cxn>
              </a:cxnLst>
              <a:rect l="0" t="0" r="r" b="b"/>
              <a:pathLst>
                <a:path w="4" h="12">
                  <a:moveTo>
                    <a:pt x="4" y="12"/>
                  </a:moveTo>
                  <a:lnTo>
                    <a:pt x="0" y="0"/>
                  </a:lnTo>
                  <a:lnTo>
                    <a:pt x="4"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3" name="Freeform 3164"/>
            <p:cNvSpPr>
              <a:spLocks/>
            </p:cNvSpPr>
            <p:nvPr/>
          </p:nvSpPr>
          <p:spPr bwMode="auto">
            <a:xfrm>
              <a:off x="6607176" y="3744913"/>
              <a:ext cx="1588" cy="9525"/>
            </a:xfrm>
            <a:custGeom>
              <a:avLst/>
              <a:gdLst>
                <a:gd name="T0" fmla="*/ 0 w 5"/>
                <a:gd name="T1" fmla="*/ 24 h 24"/>
                <a:gd name="T2" fmla="*/ 1 w 5"/>
                <a:gd name="T3" fmla="*/ 12 h 24"/>
                <a:gd name="T4" fmla="*/ 5 w 5"/>
                <a:gd name="T5" fmla="*/ 0 h 24"/>
                <a:gd name="T6" fmla="*/ 5 w 5"/>
                <a:gd name="T7" fmla="*/ 12 h 24"/>
                <a:gd name="T8" fmla="*/ 0 w 5"/>
                <a:gd name="T9" fmla="*/ 22 h 24"/>
                <a:gd name="T10" fmla="*/ 0 w 5"/>
                <a:gd name="T11" fmla="*/ 24 h 24"/>
              </a:gdLst>
              <a:ahLst/>
              <a:cxnLst>
                <a:cxn ang="0">
                  <a:pos x="T0" y="T1"/>
                </a:cxn>
                <a:cxn ang="0">
                  <a:pos x="T2" y="T3"/>
                </a:cxn>
                <a:cxn ang="0">
                  <a:pos x="T4" y="T5"/>
                </a:cxn>
                <a:cxn ang="0">
                  <a:pos x="T6" y="T7"/>
                </a:cxn>
                <a:cxn ang="0">
                  <a:pos x="T8" y="T9"/>
                </a:cxn>
                <a:cxn ang="0">
                  <a:pos x="T10" y="T11"/>
                </a:cxn>
              </a:cxnLst>
              <a:rect l="0" t="0" r="r" b="b"/>
              <a:pathLst>
                <a:path w="5" h="24">
                  <a:moveTo>
                    <a:pt x="0" y="24"/>
                  </a:moveTo>
                  <a:lnTo>
                    <a:pt x="1" y="12"/>
                  </a:lnTo>
                  <a:lnTo>
                    <a:pt x="5" y="0"/>
                  </a:lnTo>
                  <a:lnTo>
                    <a:pt x="5" y="12"/>
                  </a:lnTo>
                  <a:lnTo>
                    <a:pt x="0" y="22"/>
                  </a:lnTo>
                  <a:lnTo>
                    <a:pt x="0" y="2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4" name="Freeform 3165"/>
            <p:cNvSpPr>
              <a:spLocks/>
            </p:cNvSpPr>
            <p:nvPr/>
          </p:nvSpPr>
          <p:spPr bwMode="auto">
            <a:xfrm>
              <a:off x="6605589" y="3786188"/>
              <a:ext cx="1588" cy="4763"/>
            </a:xfrm>
            <a:custGeom>
              <a:avLst/>
              <a:gdLst>
                <a:gd name="T0" fmla="*/ 0 w 3"/>
                <a:gd name="T1" fmla="*/ 12 h 12"/>
                <a:gd name="T2" fmla="*/ 3 w 3"/>
                <a:gd name="T3" fmla="*/ 0 h 12"/>
                <a:gd name="T4" fmla="*/ 1 w 3"/>
                <a:gd name="T5" fmla="*/ 12 h 12"/>
                <a:gd name="T6" fmla="*/ 0 w 3"/>
                <a:gd name="T7" fmla="*/ 12 h 12"/>
              </a:gdLst>
              <a:ahLst/>
              <a:cxnLst>
                <a:cxn ang="0">
                  <a:pos x="T0" y="T1"/>
                </a:cxn>
                <a:cxn ang="0">
                  <a:pos x="T2" y="T3"/>
                </a:cxn>
                <a:cxn ang="0">
                  <a:pos x="T4" y="T5"/>
                </a:cxn>
                <a:cxn ang="0">
                  <a:pos x="T6" y="T7"/>
                </a:cxn>
              </a:cxnLst>
              <a:rect l="0" t="0" r="r" b="b"/>
              <a:pathLst>
                <a:path w="3" h="12">
                  <a:moveTo>
                    <a:pt x="0" y="12"/>
                  </a:moveTo>
                  <a:lnTo>
                    <a:pt x="3" y="0"/>
                  </a:lnTo>
                  <a:lnTo>
                    <a:pt x="1" y="12"/>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5" name="Freeform 3166"/>
            <p:cNvSpPr>
              <a:spLocks/>
            </p:cNvSpPr>
            <p:nvPr/>
          </p:nvSpPr>
          <p:spPr bwMode="auto">
            <a:xfrm>
              <a:off x="6605589" y="3763963"/>
              <a:ext cx="3175" cy="4763"/>
            </a:xfrm>
            <a:custGeom>
              <a:avLst/>
              <a:gdLst>
                <a:gd name="T0" fmla="*/ 2 w 10"/>
                <a:gd name="T1" fmla="*/ 0 h 11"/>
                <a:gd name="T2" fmla="*/ 10 w 10"/>
                <a:gd name="T3" fmla="*/ 11 h 11"/>
                <a:gd name="T4" fmla="*/ 0 w 10"/>
                <a:gd name="T5" fmla="*/ 6 h 11"/>
                <a:gd name="T6" fmla="*/ 2 w 10"/>
                <a:gd name="T7" fmla="*/ 0 h 11"/>
              </a:gdLst>
              <a:ahLst/>
              <a:cxnLst>
                <a:cxn ang="0">
                  <a:pos x="T0" y="T1"/>
                </a:cxn>
                <a:cxn ang="0">
                  <a:pos x="T2" y="T3"/>
                </a:cxn>
                <a:cxn ang="0">
                  <a:pos x="T4" y="T5"/>
                </a:cxn>
                <a:cxn ang="0">
                  <a:pos x="T6" y="T7"/>
                </a:cxn>
              </a:cxnLst>
              <a:rect l="0" t="0" r="r" b="b"/>
              <a:pathLst>
                <a:path w="10" h="11">
                  <a:moveTo>
                    <a:pt x="2" y="0"/>
                  </a:moveTo>
                  <a:lnTo>
                    <a:pt x="10" y="11"/>
                  </a:lnTo>
                  <a:lnTo>
                    <a:pt x="0" y="6"/>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6" name="Freeform 3167"/>
            <p:cNvSpPr>
              <a:spLocks/>
            </p:cNvSpPr>
            <p:nvPr/>
          </p:nvSpPr>
          <p:spPr bwMode="auto">
            <a:xfrm>
              <a:off x="6602414" y="3744913"/>
              <a:ext cx="1588" cy="4763"/>
            </a:xfrm>
            <a:custGeom>
              <a:avLst/>
              <a:gdLst>
                <a:gd name="T0" fmla="*/ 4 w 5"/>
                <a:gd name="T1" fmla="*/ 10 h 10"/>
                <a:gd name="T2" fmla="*/ 0 w 5"/>
                <a:gd name="T3" fmla="*/ 0 h 10"/>
                <a:gd name="T4" fmla="*/ 5 w 5"/>
                <a:gd name="T5" fmla="*/ 10 h 10"/>
                <a:gd name="T6" fmla="*/ 4 w 5"/>
                <a:gd name="T7" fmla="*/ 10 h 10"/>
              </a:gdLst>
              <a:ahLst/>
              <a:cxnLst>
                <a:cxn ang="0">
                  <a:pos x="T0" y="T1"/>
                </a:cxn>
                <a:cxn ang="0">
                  <a:pos x="T2" y="T3"/>
                </a:cxn>
                <a:cxn ang="0">
                  <a:pos x="T4" y="T5"/>
                </a:cxn>
                <a:cxn ang="0">
                  <a:pos x="T6" y="T7"/>
                </a:cxn>
              </a:cxnLst>
              <a:rect l="0" t="0" r="r" b="b"/>
              <a:pathLst>
                <a:path w="5" h="10">
                  <a:moveTo>
                    <a:pt x="4" y="10"/>
                  </a:moveTo>
                  <a:lnTo>
                    <a:pt x="0" y="0"/>
                  </a:lnTo>
                  <a:lnTo>
                    <a:pt x="5" y="10"/>
                  </a:lnTo>
                  <a:lnTo>
                    <a:pt x="4"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7" name="Freeform 3168"/>
            <p:cNvSpPr>
              <a:spLocks/>
            </p:cNvSpPr>
            <p:nvPr/>
          </p:nvSpPr>
          <p:spPr bwMode="auto">
            <a:xfrm>
              <a:off x="6602414" y="3730626"/>
              <a:ext cx="1588" cy="3175"/>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8" name="Freeform 3169"/>
            <p:cNvSpPr>
              <a:spLocks/>
            </p:cNvSpPr>
            <p:nvPr/>
          </p:nvSpPr>
          <p:spPr bwMode="auto">
            <a:xfrm>
              <a:off x="8186739" y="3854451"/>
              <a:ext cx="0" cy="0"/>
            </a:xfrm>
            <a:custGeom>
              <a:avLst/>
              <a:gdLst>
                <a:gd name="T0" fmla="*/ 0 w 1"/>
                <a:gd name="T1" fmla="*/ 0 h 1"/>
                <a:gd name="T2" fmla="*/ 0 w 1"/>
                <a:gd name="T3" fmla="*/ 0 h 1"/>
                <a:gd name="T4" fmla="*/ 1 w 1"/>
                <a:gd name="T5" fmla="*/ 0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0"/>
                  </a:lnTo>
                  <a:lnTo>
                    <a:pt x="1" y="0"/>
                  </a:lnTo>
                  <a:lnTo>
                    <a:pt x="1"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49" name="Freeform 3170"/>
            <p:cNvSpPr>
              <a:spLocks/>
            </p:cNvSpPr>
            <p:nvPr/>
          </p:nvSpPr>
          <p:spPr bwMode="auto">
            <a:xfrm>
              <a:off x="8172451" y="3851276"/>
              <a:ext cx="1588" cy="0"/>
            </a:xfrm>
            <a:custGeom>
              <a:avLst/>
              <a:gdLst>
                <a:gd name="T0" fmla="*/ 0 w 3"/>
                <a:gd name="T1" fmla="*/ 1 h 1"/>
                <a:gd name="T2" fmla="*/ 1 w 3"/>
                <a:gd name="T3" fmla="*/ 0 h 1"/>
                <a:gd name="T4" fmla="*/ 2 w 3"/>
                <a:gd name="T5" fmla="*/ 0 h 1"/>
                <a:gd name="T6" fmla="*/ 3 w 3"/>
                <a:gd name="T7" fmla="*/ 0 h 1"/>
                <a:gd name="T8" fmla="*/ 2 w 3"/>
                <a:gd name="T9" fmla="*/ 1 h 1"/>
                <a:gd name="T10" fmla="*/ 1 w 3"/>
                <a:gd name="T11" fmla="*/ 1 h 1"/>
                <a:gd name="T12" fmla="*/ 1 w 3"/>
                <a:gd name="T13" fmla="*/ 1 h 1"/>
                <a:gd name="T14" fmla="*/ 0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0" y="1"/>
                  </a:moveTo>
                  <a:lnTo>
                    <a:pt x="1" y="0"/>
                  </a:lnTo>
                  <a:lnTo>
                    <a:pt x="2" y="0"/>
                  </a:lnTo>
                  <a:lnTo>
                    <a:pt x="3" y="0"/>
                  </a:lnTo>
                  <a:lnTo>
                    <a:pt x="2" y="1"/>
                  </a:lnTo>
                  <a:lnTo>
                    <a:pt x="1" y="1"/>
                  </a:lnTo>
                  <a:lnTo>
                    <a:pt x="1"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0" name="Freeform 3171"/>
            <p:cNvSpPr>
              <a:spLocks/>
            </p:cNvSpPr>
            <p:nvPr/>
          </p:nvSpPr>
          <p:spPr bwMode="auto">
            <a:xfrm>
              <a:off x="8183564" y="3856038"/>
              <a:ext cx="1588" cy="0"/>
            </a:xfrm>
            <a:custGeom>
              <a:avLst/>
              <a:gdLst>
                <a:gd name="T0" fmla="*/ 0 w 1"/>
                <a:gd name="T1" fmla="*/ 0 h 1"/>
                <a:gd name="T2" fmla="*/ 1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1" y="0"/>
                  </a:lnTo>
                  <a:lnTo>
                    <a:pt x="1"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1" name="Freeform 3172"/>
            <p:cNvSpPr>
              <a:spLocks/>
            </p:cNvSpPr>
            <p:nvPr/>
          </p:nvSpPr>
          <p:spPr bwMode="auto">
            <a:xfrm>
              <a:off x="8186739" y="3854451"/>
              <a:ext cx="1588" cy="0"/>
            </a:xfrm>
            <a:custGeom>
              <a:avLst/>
              <a:gdLst>
                <a:gd name="T0" fmla="*/ 0 w 3"/>
                <a:gd name="T1" fmla="*/ 0 w 3"/>
                <a:gd name="T2" fmla="*/ 1 w 3"/>
                <a:gd name="T3" fmla="*/ 2 w 3"/>
                <a:gd name="T4" fmla="*/ 3 w 3"/>
                <a:gd name="T5" fmla="*/ 1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1" y="0"/>
                  </a:lnTo>
                  <a:lnTo>
                    <a:pt x="2" y="0"/>
                  </a:lnTo>
                  <a:lnTo>
                    <a:pt x="3" y="0"/>
                  </a:lnTo>
                  <a:lnTo>
                    <a:pt x="1" y="0"/>
                  </a:lnTo>
                  <a:lnTo>
                    <a:pt x="0"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2" name="Freeform 3173"/>
            <p:cNvSpPr>
              <a:spLocks/>
            </p:cNvSpPr>
            <p:nvPr/>
          </p:nvSpPr>
          <p:spPr bwMode="auto">
            <a:xfrm>
              <a:off x="8175626" y="3852863"/>
              <a:ext cx="0" cy="0"/>
            </a:xfrm>
            <a:custGeom>
              <a:avLst/>
              <a:gdLst>
                <a:gd name="T0" fmla="*/ 0 w 1"/>
                <a:gd name="T1" fmla="*/ 1 h 1"/>
                <a:gd name="T2" fmla="*/ 0 w 1"/>
                <a:gd name="T3" fmla="*/ 0 h 1"/>
                <a:gd name="T4" fmla="*/ 1 w 1"/>
                <a:gd name="T5" fmla="*/ 1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0"/>
                  </a:lnTo>
                  <a:lnTo>
                    <a:pt x="1" y="1"/>
                  </a:lnTo>
                  <a:lnTo>
                    <a:pt x="1"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3" name="Rectangle 3174"/>
            <p:cNvSpPr>
              <a:spLocks noChangeArrowheads="1"/>
            </p:cNvSpPr>
            <p:nvPr/>
          </p:nvSpPr>
          <p:spPr bwMode="auto">
            <a:xfrm>
              <a:off x="8186739" y="3851276"/>
              <a:ext cx="1588" cy="1588"/>
            </a:xfrm>
            <a:prstGeom prst="rect">
              <a:avLst/>
            </a:pr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4" name="Freeform 3175"/>
            <p:cNvSpPr>
              <a:spLocks/>
            </p:cNvSpPr>
            <p:nvPr/>
          </p:nvSpPr>
          <p:spPr bwMode="auto">
            <a:xfrm>
              <a:off x="8174039" y="3854451"/>
              <a:ext cx="0" cy="0"/>
            </a:xfrm>
            <a:custGeom>
              <a:avLst/>
              <a:gdLst>
                <a:gd name="T0" fmla="*/ 0 w 3"/>
                <a:gd name="T1" fmla="*/ 1 h 2"/>
                <a:gd name="T2" fmla="*/ 1 w 3"/>
                <a:gd name="T3" fmla="*/ 0 h 2"/>
                <a:gd name="T4" fmla="*/ 2 w 3"/>
                <a:gd name="T5" fmla="*/ 1 h 2"/>
                <a:gd name="T6" fmla="*/ 3 w 3"/>
                <a:gd name="T7" fmla="*/ 2 h 2"/>
                <a:gd name="T8" fmla="*/ 2 w 3"/>
                <a:gd name="T9" fmla="*/ 2 h 2"/>
                <a:gd name="T10" fmla="*/ 1 w 3"/>
                <a:gd name="T11" fmla="*/ 1 h 2"/>
                <a:gd name="T12" fmla="*/ 0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0" y="1"/>
                  </a:moveTo>
                  <a:lnTo>
                    <a:pt x="1" y="0"/>
                  </a:lnTo>
                  <a:lnTo>
                    <a:pt x="2" y="1"/>
                  </a:lnTo>
                  <a:lnTo>
                    <a:pt x="3" y="2"/>
                  </a:lnTo>
                  <a:lnTo>
                    <a:pt x="2" y="2"/>
                  </a:lnTo>
                  <a:lnTo>
                    <a:pt x="1"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5" name="Freeform 3176"/>
            <p:cNvSpPr>
              <a:spLocks/>
            </p:cNvSpPr>
            <p:nvPr/>
          </p:nvSpPr>
          <p:spPr bwMode="auto">
            <a:xfrm>
              <a:off x="8177214" y="3851276"/>
              <a:ext cx="1588" cy="0"/>
            </a:xfrm>
            <a:custGeom>
              <a:avLst/>
              <a:gdLst>
                <a:gd name="T0" fmla="*/ 0 w 3"/>
                <a:gd name="T1" fmla="*/ 0 h 1"/>
                <a:gd name="T2" fmla="*/ 1 w 3"/>
                <a:gd name="T3" fmla="*/ 0 h 1"/>
                <a:gd name="T4" fmla="*/ 3 w 3"/>
                <a:gd name="T5" fmla="*/ 0 h 1"/>
                <a:gd name="T6" fmla="*/ 1 w 3"/>
                <a:gd name="T7" fmla="*/ 1 h 1"/>
                <a:gd name="T8" fmla="*/ 1 w 3"/>
                <a:gd name="T9" fmla="*/ 1 h 1"/>
                <a:gd name="T10" fmla="*/ 0 w 3"/>
                <a:gd name="T11" fmla="*/ 1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lnTo>
                    <a:pt x="1" y="0"/>
                  </a:lnTo>
                  <a:lnTo>
                    <a:pt x="3" y="0"/>
                  </a:lnTo>
                  <a:lnTo>
                    <a:pt x="1" y="1"/>
                  </a:lnTo>
                  <a:lnTo>
                    <a:pt x="1" y="1"/>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6" name="Freeform 3177"/>
            <p:cNvSpPr>
              <a:spLocks/>
            </p:cNvSpPr>
            <p:nvPr/>
          </p:nvSpPr>
          <p:spPr bwMode="auto">
            <a:xfrm>
              <a:off x="8181976" y="3856038"/>
              <a:ext cx="0"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7" name="Freeform 3178"/>
            <p:cNvSpPr>
              <a:spLocks/>
            </p:cNvSpPr>
            <p:nvPr/>
          </p:nvSpPr>
          <p:spPr bwMode="auto">
            <a:xfrm>
              <a:off x="8181976" y="3859213"/>
              <a:ext cx="0" cy="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8" name="Freeform 3179"/>
            <p:cNvSpPr>
              <a:spLocks/>
            </p:cNvSpPr>
            <p:nvPr/>
          </p:nvSpPr>
          <p:spPr bwMode="auto">
            <a:xfrm>
              <a:off x="8191501" y="3859213"/>
              <a:ext cx="1588" cy="0"/>
            </a:xfrm>
            <a:custGeom>
              <a:avLst/>
              <a:gdLst>
                <a:gd name="T0" fmla="*/ 0 w 4"/>
                <a:gd name="T1" fmla="*/ 0 h 1"/>
                <a:gd name="T2" fmla="*/ 1 w 4"/>
                <a:gd name="T3" fmla="*/ 0 h 1"/>
                <a:gd name="T4" fmla="*/ 2 w 4"/>
                <a:gd name="T5" fmla="*/ 0 h 1"/>
                <a:gd name="T6" fmla="*/ 4 w 4"/>
                <a:gd name="T7" fmla="*/ 0 h 1"/>
                <a:gd name="T8" fmla="*/ 3 w 4"/>
                <a:gd name="T9" fmla="*/ 1 h 1"/>
                <a:gd name="T10" fmla="*/ 2 w 4"/>
                <a:gd name="T11" fmla="*/ 0 h 1"/>
                <a:gd name="T12" fmla="*/ 0 w 4"/>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0" y="0"/>
                  </a:moveTo>
                  <a:lnTo>
                    <a:pt x="1" y="0"/>
                  </a:lnTo>
                  <a:lnTo>
                    <a:pt x="2" y="0"/>
                  </a:lnTo>
                  <a:lnTo>
                    <a:pt x="4" y="0"/>
                  </a:lnTo>
                  <a:lnTo>
                    <a:pt x="3" y="1"/>
                  </a:lnTo>
                  <a:lnTo>
                    <a:pt x="2"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59" name="Freeform 3180"/>
            <p:cNvSpPr>
              <a:spLocks/>
            </p:cNvSpPr>
            <p:nvPr/>
          </p:nvSpPr>
          <p:spPr bwMode="auto">
            <a:xfrm>
              <a:off x="8189914" y="3852863"/>
              <a:ext cx="0" cy="0"/>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1" y="0"/>
                  </a:lnTo>
                  <a:lnTo>
                    <a:pt x="0" y="1"/>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0" name="Freeform 3181"/>
            <p:cNvSpPr>
              <a:spLocks/>
            </p:cNvSpPr>
            <p:nvPr/>
          </p:nvSpPr>
          <p:spPr bwMode="auto">
            <a:xfrm>
              <a:off x="8189914" y="3854451"/>
              <a:ext cx="0" cy="0"/>
            </a:xfrm>
            <a:custGeom>
              <a:avLst/>
              <a:gdLst>
                <a:gd name="T0" fmla="*/ 0 w 3"/>
                <a:gd name="T1" fmla="*/ 0 h 1"/>
                <a:gd name="T2" fmla="*/ 2 w 3"/>
                <a:gd name="T3" fmla="*/ 0 h 1"/>
                <a:gd name="T4" fmla="*/ 3 w 3"/>
                <a:gd name="T5" fmla="*/ 0 h 1"/>
                <a:gd name="T6" fmla="*/ 3 w 3"/>
                <a:gd name="T7" fmla="*/ 1 h 1"/>
                <a:gd name="T8" fmla="*/ 2 w 3"/>
                <a:gd name="T9" fmla="*/ 1 h 1"/>
                <a:gd name="T10" fmla="*/ 1 w 3"/>
                <a:gd name="T11" fmla="*/ 1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lnTo>
                    <a:pt x="2" y="0"/>
                  </a:lnTo>
                  <a:lnTo>
                    <a:pt x="3" y="0"/>
                  </a:lnTo>
                  <a:lnTo>
                    <a:pt x="3" y="1"/>
                  </a:lnTo>
                  <a:lnTo>
                    <a:pt x="2" y="1"/>
                  </a:lnTo>
                  <a:lnTo>
                    <a:pt x="1"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1" name="Freeform 3182"/>
            <p:cNvSpPr>
              <a:spLocks/>
            </p:cNvSpPr>
            <p:nvPr/>
          </p:nvSpPr>
          <p:spPr bwMode="auto">
            <a:xfrm>
              <a:off x="8183564" y="3852863"/>
              <a:ext cx="1588" cy="1588"/>
            </a:xfrm>
            <a:custGeom>
              <a:avLst/>
              <a:gdLst>
                <a:gd name="T0" fmla="*/ 0 w 2"/>
                <a:gd name="T1" fmla="*/ 1 h 2"/>
                <a:gd name="T2" fmla="*/ 0 w 2"/>
                <a:gd name="T3" fmla="*/ 0 h 2"/>
                <a:gd name="T4" fmla="*/ 1 w 2"/>
                <a:gd name="T5" fmla="*/ 1 h 2"/>
                <a:gd name="T6" fmla="*/ 2 w 2"/>
                <a:gd name="T7" fmla="*/ 1 h 2"/>
                <a:gd name="T8" fmla="*/ 2 w 2"/>
                <a:gd name="T9" fmla="*/ 2 h 2"/>
                <a:gd name="T10" fmla="*/ 1 w 2"/>
                <a:gd name="T11" fmla="*/ 1 h 2"/>
                <a:gd name="T12" fmla="*/ 0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1"/>
                  </a:moveTo>
                  <a:lnTo>
                    <a:pt x="0" y="0"/>
                  </a:lnTo>
                  <a:lnTo>
                    <a:pt x="1" y="1"/>
                  </a:lnTo>
                  <a:lnTo>
                    <a:pt x="2" y="1"/>
                  </a:lnTo>
                  <a:lnTo>
                    <a:pt x="2" y="2"/>
                  </a:lnTo>
                  <a:lnTo>
                    <a:pt x="1"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2" name="Freeform 3183"/>
            <p:cNvSpPr>
              <a:spLocks/>
            </p:cNvSpPr>
            <p:nvPr/>
          </p:nvSpPr>
          <p:spPr bwMode="auto">
            <a:xfrm>
              <a:off x="8178801" y="3856038"/>
              <a:ext cx="0" cy="0"/>
            </a:xfrm>
            <a:custGeom>
              <a:avLst/>
              <a:gdLst>
                <a:gd name="T0" fmla="*/ 0 w 1"/>
                <a:gd name="T1" fmla="*/ 1 h 1"/>
                <a:gd name="T2" fmla="*/ 0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0"/>
                  </a:lnTo>
                  <a:lnTo>
                    <a:pt x="1" y="0"/>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3" name="Freeform 3184"/>
            <p:cNvSpPr>
              <a:spLocks/>
            </p:cNvSpPr>
            <p:nvPr/>
          </p:nvSpPr>
          <p:spPr bwMode="auto">
            <a:xfrm>
              <a:off x="8175626" y="3854451"/>
              <a:ext cx="0"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4" name="Rectangle 3185"/>
            <p:cNvSpPr>
              <a:spLocks noChangeArrowheads="1"/>
            </p:cNvSpPr>
            <p:nvPr/>
          </p:nvSpPr>
          <p:spPr bwMode="auto">
            <a:xfrm>
              <a:off x="8183564" y="3859213"/>
              <a:ext cx="1588" cy="1588"/>
            </a:xfrm>
            <a:prstGeom prst="rect">
              <a:avLst/>
            </a:pr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5" name="Freeform 3186"/>
            <p:cNvSpPr>
              <a:spLocks/>
            </p:cNvSpPr>
            <p:nvPr/>
          </p:nvSpPr>
          <p:spPr bwMode="auto">
            <a:xfrm>
              <a:off x="8185151" y="3857626"/>
              <a:ext cx="1588" cy="1588"/>
            </a:xfrm>
            <a:custGeom>
              <a:avLst/>
              <a:gdLst>
                <a:gd name="T0" fmla="*/ 0 w 3"/>
                <a:gd name="T1" fmla="*/ 2 h 3"/>
                <a:gd name="T2" fmla="*/ 1 w 3"/>
                <a:gd name="T3" fmla="*/ 1 h 3"/>
                <a:gd name="T4" fmla="*/ 1 w 3"/>
                <a:gd name="T5" fmla="*/ 0 h 3"/>
                <a:gd name="T6" fmla="*/ 2 w 3"/>
                <a:gd name="T7" fmla="*/ 0 h 3"/>
                <a:gd name="T8" fmla="*/ 2 w 3"/>
                <a:gd name="T9" fmla="*/ 1 h 3"/>
                <a:gd name="T10" fmla="*/ 3 w 3"/>
                <a:gd name="T11" fmla="*/ 1 h 3"/>
                <a:gd name="T12" fmla="*/ 2 w 3"/>
                <a:gd name="T13" fmla="*/ 2 h 3"/>
                <a:gd name="T14" fmla="*/ 1 w 3"/>
                <a:gd name="T15" fmla="*/ 3 h 3"/>
                <a:gd name="T16" fmla="*/ 0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2"/>
                  </a:moveTo>
                  <a:lnTo>
                    <a:pt x="1" y="1"/>
                  </a:lnTo>
                  <a:lnTo>
                    <a:pt x="1" y="0"/>
                  </a:lnTo>
                  <a:lnTo>
                    <a:pt x="2" y="0"/>
                  </a:lnTo>
                  <a:lnTo>
                    <a:pt x="2" y="1"/>
                  </a:lnTo>
                  <a:lnTo>
                    <a:pt x="3" y="1"/>
                  </a:lnTo>
                  <a:lnTo>
                    <a:pt x="2" y="2"/>
                  </a:lnTo>
                  <a:lnTo>
                    <a:pt x="1" y="3"/>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6" name="Rectangle 3187"/>
            <p:cNvSpPr>
              <a:spLocks noChangeArrowheads="1"/>
            </p:cNvSpPr>
            <p:nvPr/>
          </p:nvSpPr>
          <p:spPr bwMode="auto">
            <a:xfrm>
              <a:off x="8183564" y="3860801"/>
              <a:ext cx="1588" cy="1588"/>
            </a:xfrm>
            <a:prstGeom prst="rect">
              <a:avLst/>
            </a:pr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7" name="Rectangle 3188"/>
            <p:cNvSpPr>
              <a:spLocks noChangeArrowheads="1"/>
            </p:cNvSpPr>
            <p:nvPr/>
          </p:nvSpPr>
          <p:spPr bwMode="auto">
            <a:xfrm>
              <a:off x="8189914" y="3856038"/>
              <a:ext cx="1588" cy="1588"/>
            </a:xfrm>
            <a:prstGeom prst="rect">
              <a:avLst/>
            </a:pr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8" name="Freeform 3189"/>
            <p:cNvSpPr>
              <a:spLocks/>
            </p:cNvSpPr>
            <p:nvPr/>
          </p:nvSpPr>
          <p:spPr bwMode="auto">
            <a:xfrm>
              <a:off x="8191501" y="3857626"/>
              <a:ext cx="1588" cy="0"/>
            </a:xfrm>
            <a:custGeom>
              <a:avLst/>
              <a:gdLst>
                <a:gd name="T0" fmla="*/ 0 w 2"/>
                <a:gd name="T1" fmla="*/ 1 h 1"/>
                <a:gd name="T2" fmla="*/ 0 w 2"/>
                <a:gd name="T3" fmla="*/ 0 h 1"/>
                <a:gd name="T4" fmla="*/ 2 w 2"/>
                <a:gd name="T5" fmla="*/ 0 h 1"/>
                <a:gd name="T6" fmla="*/ 2 w 2"/>
                <a:gd name="T7" fmla="*/ 1 h 1"/>
                <a:gd name="T8" fmla="*/ 1 w 2"/>
                <a:gd name="T9" fmla="*/ 1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lnTo>
                    <a:pt x="0" y="0"/>
                  </a:lnTo>
                  <a:lnTo>
                    <a:pt x="2" y="0"/>
                  </a:lnTo>
                  <a:lnTo>
                    <a:pt x="2" y="1"/>
                  </a:lnTo>
                  <a:lnTo>
                    <a:pt x="1" y="1"/>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69" name="Freeform 3190"/>
            <p:cNvSpPr>
              <a:spLocks/>
            </p:cNvSpPr>
            <p:nvPr/>
          </p:nvSpPr>
          <p:spPr bwMode="auto">
            <a:xfrm>
              <a:off x="8186739" y="3852863"/>
              <a:ext cx="0" cy="0"/>
            </a:xfrm>
            <a:custGeom>
              <a:avLst/>
              <a:gdLst>
                <a:gd name="T0" fmla="*/ 0 w 2"/>
                <a:gd name="T1" fmla="*/ 0 h 1"/>
                <a:gd name="T2" fmla="*/ 1 w 2"/>
                <a:gd name="T3" fmla="*/ 0 h 1"/>
                <a:gd name="T4" fmla="*/ 2 w 2"/>
                <a:gd name="T5" fmla="*/ 0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1" y="0"/>
                  </a:lnTo>
                  <a:lnTo>
                    <a:pt x="2" y="0"/>
                  </a:lnTo>
                  <a:lnTo>
                    <a:pt x="2"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0" name="Freeform 3191"/>
            <p:cNvSpPr>
              <a:spLocks/>
            </p:cNvSpPr>
            <p:nvPr/>
          </p:nvSpPr>
          <p:spPr bwMode="auto">
            <a:xfrm>
              <a:off x="8183564" y="3857626"/>
              <a:ext cx="0" cy="0"/>
            </a:xfrm>
            <a:custGeom>
              <a:avLst/>
              <a:gdLst>
                <a:gd name="T0" fmla="*/ 0 w 3"/>
                <a:gd name="T1" fmla="*/ 0 w 3"/>
                <a:gd name="T2" fmla="*/ 1 w 3"/>
                <a:gd name="T3" fmla="*/ 3 w 3"/>
                <a:gd name="T4" fmla="*/ 2 w 3"/>
                <a:gd name="T5" fmla="*/ 1 w 3"/>
                <a:gd name="T6" fmla="*/ 0 w 3"/>
              </a:gdLst>
              <a:ahLst/>
              <a:cxnLst>
                <a:cxn ang="0">
                  <a:pos x="T0" y="0"/>
                </a:cxn>
                <a:cxn ang="0">
                  <a:pos x="T1" y="0"/>
                </a:cxn>
                <a:cxn ang="0">
                  <a:pos x="T2" y="0"/>
                </a:cxn>
                <a:cxn ang="0">
                  <a:pos x="T3" y="0"/>
                </a:cxn>
                <a:cxn ang="0">
                  <a:pos x="T4" y="0"/>
                </a:cxn>
                <a:cxn ang="0">
                  <a:pos x="T5" y="0"/>
                </a:cxn>
                <a:cxn ang="0">
                  <a:pos x="T6" y="0"/>
                </a:cxn>
              </a:cxnLst>
              <a:rect l="0" t="0" r="r" b="b"/>
              <a:pathLst>
                <a:path w="3">
                  <a:moveTo>
                    <a:pt x="0" y="0"/>
                  </a:moveTo>
                  <a:lnTo>
                    <a:pt x="0" y="0"/>
                  </a:lnTo>
                  <a:lnTo>
                    <a:pt x="1" y="0"/>
                  </a:lnTo>
                  <a:lnTo>
                    <a:pt x="3" y="0"/>
                  </a:lnTo>
                  <a:lnTo>
                    <a:pt x="2" y="0"/>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1" name="Freeform 3192"/>
            <p:cNvSpPr>
              <a:spLocks/>
            </p:cNvSpPr>
            <p:nvPr/>
          </p:nvSpPr>
          <p:spPr bwMode="auto">
            <a:xfrm>
              <a:off x="8189914" y="3857626"/>
              <a:ext cx="1588" cy="0"/>
            </a:xfrm>
            <a:custGeom>
              <a:avLst/>
              <a:gdLst>
                <a:gd name="T0" fmla="*/ 0 w 2"/>
                <a:gd name="T1" fmla="*/ 0 h 1"/>
                <a:gd name="T2" fmla="*/ 0 w 2"/>
                <a:gd name="T3" fmla="*/ 0 h 1"/>
                <a:gd name="T4" fmla="*/ 2 w 2"/>
                <a:gd name="T5" fmla="*/ 0 h 1"/>
                <a:gd name="T6" fmla="*/ 1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0"/>
                  </a:lnTo>
                  <a:lnTo>
                    <a:pt x="2" y="0"/>
                  </a:lnTo>
                  <a:lnTo>
                    <a:pt x="1"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2" name="Freeform 3193"/>
            <p:cNvSpPr>
              <a:spLocks/>
            </p:cNvSpPr>
            <p:nvPr/>
          </p:nvSpPr>
          <p:spPr bwMode="auto">
            <a:xfrm>
              <a:off x="8177214" y="3854451"/>
              <a:ext cx="3175" cy="1588"/>
            </a:xfrm>
            <a:custGeom>
              <a:avLst/>
              <a:gdLst>
                <a:gd name="T0" fmla="*/ 11 w 11"/>
                <a:gd name="T1" fmla="*/ 5 h 5"/>
                <a:gd name="T2" fmla="*/ 8 w 11"/>
                <a:gd name="T3" fmla="*/ 3 h 5"/>
                <a:gd name="T4" fmla="*/ 4 w 11"/>
                <a:gd name="T5" fmla="*/ 2 h 5"/>
                <a:gd name="T6" fmla="*/ 1 w 11"/>
                <a:gd name="T7" fmla="*/ 1 h 5"/>
                <a:gd name="T8" fmla="*/ 0 w 11"/>
                <a:gd name="T9" fmla="*/ 0 h 5"/>
                <a:gd name="T10" fmla="*/ 5 w 11"/>
                <a:gd name="T11" fmla="*/ 1 h 5"/>
                <a:gd name="T12" fmla="*/ 7 w 11"/>
                <a:gd name="T13" fmla="*/ 1 h 5"/>
                <a:gd name="T14" fmla="*/ 11 w 11"/>
                <a:gd name="T15" fmla="*/ 3 h 5"/>
                <a:gd name="T16" fmla="*/ 11 w 11"/>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11" y="5"/>
                  </a:moveTo>
                  <a:lnTo>
                    <a:pt x="8" y="3"/>
                  </a:lnTo>
                  <a:lnTo>
                    <a:pt x="4" y="2"/>
                  </a:lnTo>
                  <a:lnTo>
                    <a:pt x="1" y="1"/>
                  </a:lnTo>
                  <a:lnTo>
                    <a:pt x="0" y="0"/>
                  </a:lnTo>
                  <a:lnTo>
                    <a:pt x="5" y="1"/>
                  </a:lnTo>
                  <a:lnTo>
                    <a:pt x="7" y="1"/>
                  </a:lnTo>
                  <a:lnTo>
                    <a:pt x="11" y="3"/>
                  </a:lnTo>
                  <a:lnTo>
                    <a:pt x="11"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3" name="Freeform 3194"/>
            <p:cNvSpPr>
              <a:spLocks/>
            </p:cNvSpPr>
            <p:nvPr/>
          </p:nvSpPr>
          <p:spPr bwMode="auto">
            <a:xfrm>
              <a:off x="4649789" y="2940051"/>
              <a:ext cx="0" cy="1588"/>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4" name="Freeform 3195"/>
            <p:cNvSpPr>
              <a:spLocks/>
            </p:cNvSpPr>
            <p:nvPr/>
          </p:nvSpPr>
          <p:spPr bwMode="auto">
            <a:xfrm>
              <a:off x="4941889" y="2581276"/>
              <a:ext cx="3175" cy="12700"/>
            </a:xfrm>
            <a:custGeom>
              <a:avLst/>
              <a:gdLst>
                <a:gd name="T0" fmla="*/ 0 w 10"/>
                <a:gd name="T1" fmla="*/ 35 h 35"/>
                <a:gd name="T2" fmla="*/ 2 w 10"/>
                <a:gd name="T3" fmla="*/ 28 h 35"/>
                <a:gd name="T4" fmla="*/ 7 w 10"/>
                <a:gd name="T5" fmla="*/ 15 h 35"/>
                <a:gd name="T6" fmla="*/ 8 w 10"/>
                <a:gd name="T7" fmla="*/ 4 h 35"/>
                <a:gd name="T8" fmla="*/ 8 w 10"/>
                <a:gd name="T9" fmla="*/ 0 h 35"/>
                <a:gd name="T10" fmla="*/ 10 w 10"/>
                <a:gd name="T11" fmla="*/ 5 h 35"/>
                <a:gd name="T12" fmla="*/ 9 w 10"/>
                <a:gd name="T13" fmla="*/ 15 h 35"/>
                <a:gd name="T14" fmla="*/ 8 w 10"/>
                <a:gd name="T15" fmla="*/ 23 h 35"/>
                <a:gd name="T16" fmla="*/ 6 w 10"/>
                <a:gd name="T17" fmla="*/ 28 h 35"/>
                <a:gd name="T18" fmla="*/ 4 w 10"/>
                <a:gd name="T19" fmla="*/ 31 h 35"/>
                <a:gd name="T20" fmla="*/ 0 w 10"/>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0" y="35"/>
                  </a:moveTo>
                  <a:lnTo>
                    <a:pt x="2" y="28"/>
                  </a:lnTo>
                  <a:lnTo>
                    <a:pt x="7" y="15"/>
                  </a:lnTo>
                  <a:lnTo>
                    <a:pt x="8" y="4"/>
                  </a:lnTo>
                  <a:lnTo>
                    <a:pt x="8" y="0"/>
                  </a:lnTo>
                  <a:lnTo>
                    <a:pt x="10" y="5"/>
                  </a:lnTo>
                  <a:lnTo>
                    <a:pt x="9" y="15"/>
                  </a:lnTo>
                  <a:lnTo>
                    <a:pt x="8" y="23"/>
                  </a:lnTo>
                  <a:lnTo>
                    <a:pt x="6" y="28"/>
                  </a:lnTo>
                  <a:lnTo>
                    <a:pt x="4" y="31"/>
                  </a:lnTo>
                  <a:lnTo>
                    <a:pt x="0" y="3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5" name="Freeform 3196"/>
            <p:cNvSpPr>
              <a:spLocks/>
            </p:cNvSpPr>
            <p:nvPr/>
          </p:nvSpPr>
          <p:spPr bwMode="auto">
            <a:xfrm>
              <a:off x="4694239" y="2840038"/>
              <a:ext cx="3175" cy="6350"/>
            </a:xfrm>
            <a:custGeom>
              <a:avLst/>
              <a:gdLst>
                <a:gd name="T0" fmla="*/ 0 w 9"/>
                <a:gd name="T1" fmla="*/ 17 h 17"/>
                <a:gd name="T2" fmla="*/ 3 w 9"/>
                <a:gd name="T3" fmla="*/ 12 h 17"/>
                <a:gd name="T4" fmla="*/ 4 w 9"/>
                <a:gd name="T5" fmla="*/ 0 h 17"/>
                <a:gd name="T6" fmla="*/ 9 w 9"/>
                <a:gd name="T7" fmla="*/ 11 h 17"/>
                <a:gd name="T8" fmla="*/ 8 w 9"/>
                <a:gd name="T9" fmla="*/ 17 h 17"/>
                <a:gd name="T10" fmla="*/ 0 w 9"/>
                <a:gd name="T11" fmla="*/ 17 h 17"/>
              </a:gdLst>
              <a:ahLst/>
              <a:cxnLst>
                <a:cxn ang="0">
                  <a:pos x="T0" y="T1"/>
                </a:cxn>
                <a:cxn ang="0">
                  <a:pos x="T2" y="T3"/>
                </a:cxn>
                <a:cxn ang="0">
                  <a:pos x="T4" y="T5"/>
                </a:cxn>
                <a:cxn ang="0">
                  <a:pos x="T6" y="T7"/>
                </a:cxn>
                <a:cxn ang="0">
                  <a:pos x="T8" y="T9"/>
                </a:cxn>
                <a:cxn ang="0">
                  <a:pos x="T10" y="T11"/>
                </a:cxn>
              </a:cxnLst>
              <a:rect l="0" t="0" r="r" b="b"/>
              <a:pathLst>
                <a:path w="9" h="17">
                  <a:moveTo>
                    <a:pt x="0" y="17"/>
                  </a:moveTo>
                  <a:lnTo>
                    <a:pt x="3" y="12"/>
                  </a:lnTo>
                  <a:lnTo>
                    <a:pt x="4" y="0"/>
                  </a:lnTo>
                  <a:lnTo>
                    <a:pt x="9" y="11"/>
                  </a:lnTo>
                  <a:lnTo>
                    <a:pt x="8" y="17"/>
                  </a:lnTo>
                  <a:lnTo>
                    <a:pt x="0" y="1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6" name="Freeform 3197"/>
            <p:cNvSpPr>
              <a:spLocks/>
            </p:cNvSpPr>
            <p:nvPr/>
          </p:nvSpPr>
          <p:spPr bwMode="auto">
            <a:xfrm>
              <a:off x="3173414" y="3690938"/>
              <a:ext cx="4763" cy="7938"/>
            </a:xfrm>
            <a:custGeom>
              <a:avLst/>
              <a:gdLst>
                <a:gd name="T0" fmla="*/ 9 w 12"/>
                <a:gd name="T1" fmla="*/ 0 h 24"/>
                <a:gd name="T2" fmla="*/ 12 w 12"/>
                <a:gd name="T3" fmla="*/ 13 h 24"/>
                <a:gd name="T4" fmla="*/ 9 w 12"/>
                <a:gd name="T5" fmla="*/ 24 h 24"/>
                <a:gd name="T6" fmla="*/ 0 w 12"/>
                <a:gd name="T7" fmla="*/ 16 h 24"/>
                <a:gd name="T8" fmla="*/ 6 w 12"/>
                <a:gd name="T9" fmla="*/ 6 h 24"/>
                <a:gd name="T10" fmla="*/ 9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9" y="0"/>
                  </a:moveTo>
                  <a:lnTo>
                    <a:pt x="12" y="13"/>
                  </a:lnTo>
                  <a:lnTo>
                    <a:pt x="9" y="24"/>
                  </a:lnTo>
                  <a:lnTo>
                    <a:pt x="0" y="16"/>
                  </a:lnTo>
                  <a:lnTo>
                    <a:pt x="6" y="6"/>
                  </a:lnTo>
                  <a:lnTo>
                    <a:pt x="9"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7" name="Freeform 3198"/>
            <p:cNvSpPr>
              <a:spLocks/>
            </p:cNvSpPr>
            <p:nvPr/>
          </p:nvSpPr>
          <p:spPr bwMode="auto">
            <a:xfrm>
              <a:off x="2762251" y="3557588"/>
              <a:ext cx="4763" cy="1588"/>
            </a:xfrm>
            <a:custGeom>
              <a:avLst/>
              <a:gdLst>
                <a:gd name="T0" fmla="*/ 13 w 13"/>
                <a:gd name="T1" fmla="*/ 0 h 5"/>
                <a:gd name="T2" fmla="*/ 0 w 13"/>
                <a:gd name="T3" fmla="*/ 5 h 5"/>
                <a:gd name="T4" fmla="*/ 12 w 13"/>
                <a:gd name="T5" fmla="*/ 5 h 5"/>
                <a:gd name="T6" fmla="*/ 13 w 13"/>
                <a:gd name="T7" fmla="*/ 0 h 5"/>
              </a:gdLst>
              <a:ahLst/>
              <a:cxnLst>
                <a:cxn ang="0">
                  <a:pos x="T0" y="T1"/>
                </a:cxn>
                <a:cxn ang="0">
                  <a:pos x="T2" y="T3"/>
                </a:cxn>
                <a:cxn ang="0">
                  <a:pos x="T4" y="T5"/>
                </a:cxn>
                <a:cxn ang="0">
                  <a:pos x="T6" y="T7"/>
                </a:cxn>
              </a:cxnLst>
              <a:rect l="0" t="0" r="r" b="b"/>
              <a:pathLst>
                <a:path w="13" h="5">
                  <a:moveTo>
                    <a:pt x="13" y="0"/>
                  </a:moveTo>
                  <a:lnTo>
                    <a:pt x="0" y="5"/>
                  </a:lnTo>
                  <a:lnTo>
                    <a:pt x="12" y="5"/>
                  </a:lnTo>
                  <a:lnTo>
                    <a:pt x="1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8" name="Freeform 3199"/>
            <p:cNvSpPr>
              <a:spLocks/>
            </p:cNvSpPr>
            <p:nvPr/>
          </p:nvSpPr>
          <p:spPr bwMode="auto">
            <a:xfrm>
              <a:off x="2768601" y="3557588"/>
              <a:ext cx="3175" cy="3175"/>
            </a:xfrm>
            <a:custGeom>
              <a:avLst/>
              <a:gdLst>
                <a:gd name="T0" fmla="*/ 11 w 11"/>
                <a:gd name="T1" fmla="*/ 0 h 8"/>
                <a:gd name="T2" fmla="*/ 0 w 11"/>
                <a:gd name="T3" fmla="*/ 8 h 8"/>
                <a:gd name="T4" fmla="*/ 11 w 11"/>
                <a:gd name="T5" fmla="*/ 4 h 8"/>
                <a:gd name="T6" fmla="*/ 11 w 11"/>
                <a:gd name="T7" fmla="*/ 0 h 8"/>
              </a:gdLst>
              <a:ahLst/>
              <a:cxnLst>
                <a:cxn ang="0">
                  <a:pos x="T0" y="T1"/>
                </a:cxn>
                <a:cxn ang="0">
                  <a:pos x="T2" y="T3"/>
                </a:cxn>
                <a:cxn ang="0">
                  <a:pos x="T4" y="T5"/>
                </a:cxn>
                <a:cxn ang="0">
                  <a:pos x="T6" y="T7"/>
                </a:cxn>
              </a:cxnLst>
              <a:rect l="0" t="0" r="r" b="b"/>
              <a:pathLst>
                <a:path w="11" h="8">
                  <a:moveTo>
                    <a:pt x="11" y="0"/>
                  </a:moveTo>
                  <a:lnTo>
                    <a:pt x="0" y="8"/>
                  </a:lnTo>
                  <a:lnTo>
                    <a:pt x="11" y="4"/>
                  </a:lnTo>
                  <a:lnTo>
                    <a:pt x="1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79" name="Freeform 3200"/>
            <p:cNvSpPr>
              <a:spLocks/>
            </p:cNvSpPr>
            <p:nvPr/>
          </p:nvSpPr>
          <p:spPr bwMode="auto">
            <a:xfrm>
              <a:off x="2735264" y="3565526"/>
              <a:ext cx="3175" cy="3175"/>
            </a:xfrm>
            <a:custGeom>
              <a:avLst/>
              <a:gdLst>
                <a:gd name="T0" fmla="*/ 8 w 11"/>
                <a:gd name="T1" fmla="*/ 7 h 7"/>
                <a:gd name="T2" fmla="*/ 0 w 11"/>
                <a:gd name="T3" fmla="*/ 0 h 7"/>
                <a:gd name="T4" fmla="*/ 11 w 11"/>
                <a:gd name="T5" fmla="*/ 1 h 7"/>
                <a:gd name="T6" fmla="*/ 8 w 11"/>
                <a:gd name="T7" fmla="*/ 7 h 7"/>
              </a:gdLst>
              <a:ahLst/>
              <a:cxnLst>
                <a:cxn ang="0">
                  <a:pos x="T0" y="T1"/>
                </a:cxn>
                <a:cxn ang="0">
                  <a:pos x="T2" y="T3"/>
                </a:cxn>
                <a:cxn ang="0">
                  <a:pos x="T4" y="T5"/>
                </a:cxn>
                <a:cxn ang="0">
                  <a:pos x="T6" y="T7"/>
                </a:cxn>
              </a:cxnLst>
              <a:rect l="0" t="0" r="r" b="b"/>
              <a:pathLst>
                <a:path w="11" h="7">
                  <a:moveTo>
                    <a:pt x="8" y="7"/>
                  </a:moveTo>
                  <a:lnTo>
                    <a:pt x="0" y="0"/>
                  </a:lnTo>
                  <a:lnTo>
                    <a:pt x="11" y="1"/>
                  </a:lnTo>
                  <a:lnTo>
                    <a:pt x="8"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0" name="Freeform 3201"/>
            <p:cNvSpPr>
              <a:spLocks/>
            </p:cNvSpPr>
            <p:nvPr/>
          </p:nvSpPr>
          <p:spPr bwMode="auto">
            <a:xfrm>
              <a:off x="7213601" y="3103563"/>
              <a:ext cx="3175" cy="3175"/>
            </a:xfrm>
            <a:custGeom>
              <a:avLst/>
              <a:gdLst>
                <a:gd name="T0" fmla="*/ 4 w 9"/>
                <a:gd name="T1" fmla="*/ 0 h 11"/>
                <a:gd name="T2" fmla="*/ 9 w 9"/>
                <a:gd name="T3" fmla="*/ 11 h 11"/>
                <a:gd name="T4" fmla="*/ 0 w 9"/>
                <a:gd name="T5" fmla="*/ 5 h 11"/>
                <a:gd name="T6" fmla="*/ 4 w 9"/>
                <a:gd name="T7" fmla="*/ 0 h 11"/>
              </a:gdLst>
              <a:ahLst/>
              <a:cxnLst>
                <a:cxn ang="0">
                  <a:pos x="T0" y="T1"/>
                </a:cxn>
                <a:cxn ang="0">
                  <a:pos x="T2" y="T3"/>
                </a:cxn>
                <a:cxn ang="0">
                  <a:pos x="T4" y="T5"/>
                </a:cxn>
                <a:cxn ang="0">
                  <a:pos x="T6" y="T7"/>
                </a:cxn>
              </a:cxnLst>
              <a:rect l="0" t="0" r="r" b="b"/>
              <a:pathLst>
                <a:path w="9" h="11">
                  <a:moveTo>
                    <a:pt x="4" y="0"/>
                  </a:moveTo>
                  <a:lnTo>
                    <a:pt x="9" y="11"/>
                  </a:lnTo>
                  <a:lnTo>
                    <a:pt x="0" y="5"/>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1" name="Freeform 3202"/>
            <p:cNvSpPr>
              <a:spLocks/>
            </p:cNvSpPr>
            <p:nvPr/>
          </p:nvSpPr>
          <p:spPr bwMode="auto">
            <a:xfrm>
              <a:off x="7213601" y="3097213"/>
              <a:ext cx="1588" cy="3175"/>
            </a:xfrm>
            <a:custGeom>
              <a:avLst/>
              <a:gdLst>
                <a:gd name="T0" fmla="*/ 3 w 3"/>
                <a:gd name="T1" fmla="*/ 9 h 9"/>
                <a:gd name="T2" fmla="*/ 1 w 3"/>
                <a:gd name="T3" fmla="*/ 7 h 9"/>
                <a:gd name="T4" fmla="*/ 0 w 3"/>
                <a:gd name="T5" fmla="*/ 1 h 9"/>
                <a:gd name="T6" fmla="*/ 1 w 3"/>
                <a:gd name="T7" fmla="*/ 0 h 9"/>
                <a:gd name="T8" fmla="*/ 3 w 3"/>
                <a:gd name="T9" fmla="*/ 8 h 9"/>
                <a:gd name="T10" fmla="*/ 3 w 3"/>
                <a:gd name="T11" fmla="*/ 9 h 9"/>
              </a:gdLst>
              <a:ahLst/>
              <a:cxnLst>
                <a:cxn ang="0">
                  <a:pos x="T0" y="T1"/>
                </a:cxn>
                <a:cxn ang="0">
                  <a:pos x="T2" y="T3"/>
                </a:cxn>
                <a:cxn ang="0">
                  <a:pos x="T4" y="T5"/>
                </a:cxn>
                <a:cxn ang="0">
                  <a:pos x="T6" y="T7"/>
                </a:cxn>
                <a:cxn ang="0">
                  <a:pos x="T8" y="T9"/>
                </a:cxn>
                <a:cxn ang="0">
                  <a:pos x="T10" y="T11"/>
                </a:cxn>
              </a:cxnLst>
              <a:rect l="0" t="0" r="r" b="b"/>
              <a:pathLst>
                <a:path w="3" h="9">
                  <a:moveTo>
                    <a:pt x="3" y="9"/>
                  </a:moveTo>
                  <a:lnTo>
                    <a:pt x="1" y="7"/>
                  </a:lnTo>
                  <a:lnTo>
                    <a:pt x="0" y="1"/>
                  </a:lnTo>
                  <a:lnTo>
                    <a:pt x="1" y="0"/>
                  </a:lnTo>
                  <a:lnTo>
                    <a:pt x="3" y="8"/>
                  </a:lnTo>
                  <a:lnTo>
                    <a:pt x="3"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2" name="Freeform 3203"/>
            <p:cNvSpPr>
              <a:spLocks/>
            </p:cNvSpPr>
            <p:nvPr/>
          </p:nvSpPr>
          <p:spPr bwMode="auto">
            <a:xfrm>
              <a:off x="3140076" y="3617913"/>
              <a:ext cx="1588" cy="3175"/>
            </a:xfrm>
            <a:custGeom>
              <a:avLst/>
              <a:gdLst>
                <a:gd name="T0" fmla="*/ 1 w 4"/>
                <a:gd name="T1" fmla="*/ 0 h 7"/>
                <a:gd name="T2" fmla="*/ 1 w 4"/>
                <a:gd name="T3" fmla="*/ 1 h 7"/>
                <a:gd name="T4" fmla="*/ 0 w 4"/>
                <a:gd name="T5" fmla="*/ 3 h 7"/>
                <a:gd name="T6" fmla="*/ 0 w 4"/>
                <a:gd name="T7" fmla="*/ 4 h 7"/>
                <a:gd name="T8" fmla="*/ 0 w 4"/>
                <a:gd name="T9" fmla="*/ 5 h 7"/>
                <a:gd name="T10" fmla="*/ 1 w 4"/>
                <a:gd name="T11" fmla="*/ 7 h 7"/>
                <a:gd name="T12" fmla="*/ 2 w 4"/>
                <a:gd name="T13" fmla="*/ 6 h 7"/>
                <a:gd name="T14" fmla="*/ 4 w 4"/>
                <a:gd name="T15" fmla="*/ 6 h 7"/>
                <a:gd name="T16" fmla="*/ 4 w 4"/>
                <a:gd name="T17" fmla="*/ 4 h 7"/>
                <a:gd name="T18" fmla="*/ 4 w 4"/>
                <a:gd name="T19" fmla="*/ 2 h 7"/>
                <a:gd name="T20" fmla="*/ 2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1"/>
                  </a:lnTo>
                  <a:lnTo>
                    <a:pt x="0" y="3"/>
                  </a:lnTo>
                  <a:lnTo>
                    <a:pt x="0" y="4"/>
                  </a:lnTo>
                  <a:lnTo>
                    <a:pt x="0" y="5"/>
                  </a:lnTo>
                  <a:lnTo>
                    <a:pt x="1" y="7"/>
                  </a:lnTo>
                  <a:lnTo>
                    <a:pt x="2" y="6"/>
                  </a:lnTo>
                  <a:lnTo>
                    <a:pt x="4" y="6"/>
                  </a:lnTo>
                  <a:lnTo>
                    <a:pt x="4" y="4"/>
                  </a:lnTo>
                  <a:lnTo>
                    <a:pt x="4" y="2"/>
                  </a:lnTo>
                  <a:lnTo>
                    <a:pt x="2" y="0"/>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3" name="Freeform 3204"/>
            <p:cNvSpPr>
              <a:spLocks/>
            </p:cNvSpPr>
            <p:nvPr/>
          </p:nvSpPr>
          <p:spPr bwMode="auto">
            <a:xfrm>
              <a:off x="3135314" y="3613151"/>
              <a:ext cx="4763" cy="4763"/>
            </a:xfrm>
            <a:custGeom>
              <a:avLst/>
              <a:gdLst>
                <a:gd name="T0" fmla="*/ 0 w 12"/>
                <a:gd name="T1" fmla="*/ 1 h 12"/>
                <a:gd name="T2" fmla="*/ 1 w 12"/>
                <a:gd name="T3" fmla="*/ 0 h 12"/>
                <a:gd name="T4" fmla="*/ 2 w 12"/>
                <a:gd name="T5" fmla="*/ 0 h 12"/>
                <a:gd name="T6" fmla="*/ 3 w 12"/>
                <a:gd name="T7" fmla="*/ 0 h 12"/>
                <a:gd name="T8" fmla="*/ 5 w 12"/>
                <a:gd name="T9" fmla="*/ 1 h 12"/>
                <a:gd name="T10" fmla="*/ 6 w 12"/>
                <a:gd name="T11" fmla="*/ 2 h 12"/>
                <a:gd name="T12" fmla="*/ 8 w 12"/>
                <a:gd name="T13" fmla="*/ 4 h 12"/>
                <a:gd name="T14" fmla="*/ 9 w 12"/>
                <a:gd name="T15" fmla="*/ 8 h 12"/>
                <a:gd name="T16" fmla="*/ 11 w 12"/>
                <a:gd name="T17" fmla="*/ 10 h 12"/>
                <a:gd name="T18" fmla="*/ 12 w 12"/>
                <a:gd name="T19" fmla="*/ 11 h 12"/>
                <a:gd name="T20" fmla="*/ 10 w 12"/>
                <a:gd name="T21" fmla="*/ 12 h 12"/>
                <a:gd name="T22" fmla="*/ 10 w 12"/>
                <a:gd name="T23" fmla="*/ 11 h 12"/>
                <a:gd name="T24" fmla="*/ 11 w 12"/>
                <a:gd name="T25" fmla="*/ 10 h 12"/>
                <a:gd name="T26" fmla="*/ 9 w 12"/>
                <a:gd name="T27" fmla="*/ 8 h 12"/>
                <a:gd name="T28" fmla="*/ 6 w 12"/>
                <a:gd name="T29" fmla="*/ 7 h 12"/>
                <a:gd name="T30" fmla="*/ 3 w 12"/>
                <a:gd name="T31" fmla="*/ 6 h 12"/>
                <a:gd name="T32" fmla="*/ 1 w 12"/>
                <a:gd name="T33" fmla="*/ 4 h 12"/>
                <a:gd name="T34" fmla="*/ 0 w 12"/>
                <a:gd name="T35" fmla="*/ 3 h 12"/>
                <a:gd name="T36" fmla="*/ 0 w 12"/>
                <a:gd name="T37"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2">
                  <a:moveTo>
                    <a:pt x="0" y="1"/>
                  </a:moveTo>
                  <a:lnTo>
                    <a:pt x="1" y="0"/>
                  </a:lnTo>
                  <a:lnTo>
                    <a:pt x="2" y="0"/>
                  </a:lnTo>
                  <a:lnTo>
                    <a:pt x="3" y="0"/>
                  </a:lnTo>
                  <a:lnTo>
                    <a:pt x="5" y="1"/>
                  </a:lnTo>
                  <a:lnTo>
                    <a:pt x="6" y="2"/>
                  </a:lnTo>
                  <a:lnTo>
                    <a:pt x="8" y="4"/>
                  </a:lnTo>
                  <a:lnTo>
                    <a:pt x="9" y="8"/>
                  </a:lnTo>
                  <a:lnTo>
                    <a:pt x="11" y="10"/>
                  </a:lnTo>
                  <a:lnTo>
                    <a:pt x="12" y="11"/>
                  </a:lnTo>
                  <a:lnTo>
                    <a:pt x="10" y="12"/>
                  </a:lnTo>
                  <a:lnTo>
                    <a:pt x="10" y="11"/>
                  </a:lnTo>
                  <a:lnTo>
                    <a:pt x="11" y="10"/>
                  </a:lnTo>
                  <a:lnTo>
                    <a:pt x="9" y="8"/>
                  </a:lnTo>
                  <a:lnTo>
                    <a:pt x="6" y="7"/>
                  </a:lnTo>
                  <a:lnTo>
                    <a:pt x="3" y="6"/>
                  </a:lnTo>
                  <a:lnTo>
                    <a:pt x="1" y="4"/>
                  </a:lnTo>
                  <a:lnTo>
                    <a:pt x="0" y="3"/>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4" name="Freeform 3205"/>
            <p:cNvSpPr>
              <a:spLocks/>
            </p:cNvSpPr>
            <p:nvPr/>
          </p:nvSpPr>
          <p:spPr bwMode="auto">
            <a:xfrm>
              <a:off x="798514" y="4119563"/>
              <a:ext cx="3175" cy="3175"/>
            </a:xfrm>
            <a:custGeom>
              <a:avLst/>
              <a:gdLst>
                <a:gd name="T0" fmla="*/ 9 w 9"/>
                <a:gd name="T1" fmla="*/ 4 h 8"/>
                <a:gd name="T2" fmla="*/ 3 w 9"/>
                <a:gd name="T3" fmla="*/ 0 h 8"/>
                <a:gd name="T4" fmla="*/ 0 w 9"/>
                <a:gd name="T5" fmla="*/ 8 h 8"/>
                <a:gd name="T6" fmla="*/ 9 w 9"/>
                <a:gd name="T7" fmla="*/ 4 h 8"/>
              </a:gdLst>
              <a:ahLst/>
              <a:cxnLst>
                <a:cxn ang="0">
                  <a:pos x="T0" y="T1"/>
                </a:cxn>
                <a:cxn ang="0">
                  <a:pos x="T2" y="T3"/>
                </a:cxn>
                <a:cxn ang="0">
                  <a:pos x="T4" y="T5"/>
                </a:cxn>
                <a:cxn ang="0">
                  <a:pos x="T6" y="T7"/>
                </a:cxn>
              </a:cxnLst>
              <a:rect l="0" t="0" r="r" b="b"/>
              <a:pathLst>
                <a:path w="9" h="8">
                  <a:moveTo>
                    <a:pt x="9" y="4"/>
                  </a:moveTo>
                  <a:lnTo>
                    <a:pt x="3" y="0"/>
                  </a:lnTo>
                  <a:lnTo>
                    <a:pt x="0" y="8"/>
                  </a:lnTo>
                  <a:lnTo>
                    <a:pt x="9"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5" name="Freeform 3206"/>
            <p:cNvSpPr>
              <a:spLocks/>
            </p:cNvSpPr>
            <p:nvPr/>
          </p:nvSpPr>
          <p:spPr bwMode="auto">
            <a:xfrm>
              <a:off x="727076" y="4125913"/>
              <a:ext cx="1588" cy="1588"/>
            </a:xfrm>
            <a:custGeom>
              <a:avLst/>
              <a:gdLst>
                <a:gd name="T0" fmla="*/ 7 w 7"/>
                <a:gd name="T1" fmla="*/ 5 h 5"/>
                <a:gd name="T2" fmla="*/ 7 w 7"/>
                <a:gd name="T3" fmla="*/ 0 h 5"/>
                <a:gd name="T4" fmla="*/ 0 w 7"/>
                <a:gd name="T5" fmla="*/ 0 h 5"/>
                <a:gd name="T6" fmla="*/ 7 w 7"/>
                <a:gd name="T7" fmla="*/ 5 h 5"/>
              </a:gdLst>
              <a:ahLst/>
              <a:cxnLst>
                <a:cxn ang="0">
                  <a:pos x="T0" y="T1"/>
                </a:cxn>
                <a:cxn ang="0">
                  <a:pos x="T2" y="T3"/>
                </a:cxn>
                <a:cxn ang="0">
                  <a:pos x="T4" y="T5"/>
                </a:cxn>
                <a:cxn ang="0">
                  <a:pos x="T6" y="T7"/>
                </a:cxn>
              </a:cxnLst>
              <a:rect l="0" t="0" r="r" b="b"/>
              <a:pathLst>
                <a:path w="7" h="5">
                  <a:moveTo>
                    <a:pt x="7" y="5"/>
                  </a:moveTo>
                  <a:lnTo>
                    <a:pt x="7" y="0"/>
                  </a:lnTo>
                  <a:lnTo>
                    <a:pt x="0" y="0"/>
                  </a:lnTo>
                  <a:lnTo>
                    <a:pt x="7"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6" name="Freeform 3207"/>
            <p:cNvSpPr>
              <a:spLocks/>
            </p:cNvSpPr>
            <p:nvPr/>
          </p:nvSpPr>
          <p:spPr bwMode="auto">
            <a:xfrm>
              <a:off x="801689" y="4089401"/>
              <a:ext cx="3175" cy="3175"/>
            </a:xfrm>
            <a:custGeom>
              <a:avLst/>
              <a:gdLst>
                <a:gd name="T0" fmla="*/ 8 w 8"/>
                <a:gd name="T1" fmla="*/ 7 h 7"/>
                <a:gd name="T2" fmla="*/ 5 w 8"/>
                <a:gd name="T3" fmla="*/ 0 h 7"/>
                <a:gd name="T4" fmla="*/ 0 w 8"/>
                <a:gd name="T5" fmla="*/ 7 h 7"/>
                <a:gd name="T6" fmla="*/ 8 w 8"/>
                <a:gd name="T7" fmla="*/ 7 h 7"/>
              </a:gdLst>
              <a:ahLst/>
              <a:cxnLst>
                <a:cxn ang="0">
                  <a:pos x="T0" y="T1"/>
                </a:cxn>
                <a:cxn ang="0">
                  <a:pos x="T2" y="T3"/>
                </a:cxn>
                <a:cxn ang="0">
                  <a:pos x="T4" y="T5"/>
                </a:cxn>
                <a:cxn ang="0">
                  <a:pos x="T6" y="T7"/>
                </a:cxn>
              </a:cxnLst>
              <a:rect l="0" t="0" r="r" b="b"/>
              <a:pathLst>
                <a:path w="8" h="7">
                  <a:moveTo>
                    <a:pt x="8" y="7"/>
                  </a:moveTo>
                  <a:lnTo>
                    <a:pt x="5" y="0"/>
                  </a:lnTo>
                  <a:lnTo>
                    <a:pt x="0" y="7"/>
                  </a:lnTo>
                  <a:lnTo>
                    <a:pt x="8"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7" name="Freeform 3208"/>
            <p:cNvSpPr>
              <a:spLocks/>
            </p:cNvSpPr>
            <p:nvPr/>
          </p:nvSpPr>
          <p:spPr bwMode="auto">
            <a:xfrm>
              <a:off x="788989" y="4083051"/>
              <a:ext cx="3175" cy="3175"/>
            </a:xfrm>
            <a:custGeom>
              <a:avLst/>
              <a:gdLst>
                <a:gd name="T0" fmla="*/ 7 w 8"/>
                <a:gd name="T1" fmla="*/ 2 h 9"/>
                <a:gd name="T2" fmla="*/ 0 w 8"/>
                <a:gd name="T3" fmla="*/ 0 h 9"/>
                <a:gd name="T4" fmla="*/ 0 w 8"/>
                <a:gd name="T5" fmla="*/ 4 h 9"/>
                <a:gd name="T6" fmla="*/ 8 w 8"/>
                <a:gd name="T7" fmla="*/ 9 h 9"/>
                <a:gd name="T8" fmla="*/ 7 w 8"/>
                <a:gd name="T9" fmla="*/ 2 h 9"/>
              </a:gdLst>
              <a:ahLst/>
              <a:cxnLst>
                <a:cxn ang="0">
                  <a:pos x="T0" y="T1"/>
                </a:cxn>
                <a:cxn ang="0">
                  <a:pos x="T2" y="T3"/>
                </a:cxn>
                <a:cxn ang="0">
                  <a:pos x="T4" y="T5"/>
                </a:cxn>
                <a:cxn ang="0">
                  <a:pos x="T6" y="T7"/>
                </a:cxn>
                <a:cxn ang="0">
                  <a:pos x="T8" y="T9"/>
                </a:cxn>
              </a:cxnLst>
              <a:rect l="0" t="0" r="r" b="b"/>
              <a:pathLst>
                <a:path w="8" h="9">
                  <a:moveTo>
                    <a:pt x="7" y="2"/>
                  </a:moveTo>
                  <a:lnTo>
                    <a:pt x="0" y="0"/>
                  </a:lnTo>
                  <a:lnTo>
                    <a:pt x="0" y="4"/>
                  </a:lnTo>
                  <a:lnTo>
                    <a:pt x="8" y="9"/>
                  </a:lnTo>
                  <a:lnTo>
                    <a:pt x="7"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8" name="Freeform 3209"/>
            <p:cNvSpPr>
              <a:spLocks/>
            </p:cNvSpPr>
            <p:nvPr/>
          </p:nvSpPr>
          <p:spPr bwMode="auto">
            <a:xfrm>
              <a:off x="776289" y="4121151"/>
              <a:ext cx="4763" cy="3175"/>
            </a:xfrm>
            <a:custGeom>
              <a:avLst/>
              <a:gdLst>
                <a:gd name="T0" fmla="*/ 12 w 12"/>
                <a:gd name="T1" fmla="*/ 2 h 5"/>
                <a:gd name="T2" fmla="*/ 10 w 12"/>
                <a:gd name="T3" fmla="*/ 0 h 5"/>
                <a:gd name="T4" fmla="*/ 0 w 12"/>
                <a:gd name="T5" fmla="*/ 0 h 5"/>
                <a:gd name="T6" fmla="*/ 7 w 12"/>
                <a:gd name="T7" fmla="*/ 5 h 5"/>
                <a:gd name="T8" fmla="*/ 12 w 12"/>
                <a:gd name="T9" fmla="*/ 2 h 5"/>
              </a:gdLst>
              <a:ahLst/>
              <a:cxnLst>
                <a:cxn ang="0">
                  <a:pos x="T0" y="T1"/>
                </a:cxn>
                <a:cxn ang="0">
                  <a:pos x="T2" y="T3"/>
                </a:cxn>
                <a:cxn ang="0">
                  <a:pos x="T4" y="T5"/>
                </a:cxn>
                <a:cxn ang="0">
                  <a:pos x="T6" y="T7"/>
                </a:cxn>
                <a:cxn ang="0">
                  <a:pos x="T8" y="T9"/>
                </a:cxn>
              </a:cxnLst>
              <a:rect l="0" t="0" r="r" b="b"/>
              <a:pathLst>
                <a:path w="12" h="5">
                  <a:moveTo>
                    <a:pt x="12" y="2"/>
                  </a:moveTo>
                  <a:lnTo>
                    <a:pt x="10" y="0"/>
                  </a:lnTo>
                  <a:lnTo>
                    <a:pt x="0" y="0"/>
                  </a:lnTo>
                  <a:lnTo>
                    <a:pt x="7" y="5"/>
                  </a:lnTo>
                  <a:lnTo>
                    <a:pt x="12"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89" name="Freeform 3210"/>
            <p:cNvSpPr>
              <a:spLocks/>
            </p:cNvSpPr>
            <p:nvPr/>
          </p:nvSpPr>
          <p:spPr bwMode="auto">
            <a:xfrm>
              <a:off x="8248651" y="4032251"/>
              <a:ext cx="1588" cy="4763"/>
            </a:xfrm>
            <a:custGeom>
              <a:avLst/>
              <a:gdLst>
                <a:gd name="T0" fmla="*/ 6 w 6"/>
                <a:gd name="T1" fmla="*/ 12 h 12"/>
                <a:gd name="T2" fmla="*/ 0 w 6"/>
                <a:gd name="T3" fmla="*/ 0 h 12"/>
                <a:gd name="T4" fmla="*/ 6 w 6"/>
                <a:gd name="T5" fmla="*/ 11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1"/>
                  </a:lnTo>
                  <a:lnTo>
                    <a:pt x="6"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0" name="Freeform 3211"/>
            <p:cNvSpPr>
              <a:spLocks/>
            </p:cNvSpPr>
            <p:nvPr/>
          </p:nvSpPr>
          <p:spPr bwMode="auto">
            <a:xfrm>
              <a:off x="8218489" y="3994151"/>
              <a:ext cx="1588" cy="4763"/>
            </a:xfrm>
            <a:custGeom>
              <a:avLst/>
              <a:gdLst>
                <a:gd name="T0" fmla="*/ 0 w 2"/>
                <a:gd name="T1" fmla="*/ 12 h 12"/>
                <a:gd name="T2" fmla="*/ 2 w 2"/>
                <a:gd name="T3" fmla="*/ 0 h 12"/>
                <a:gd name="T4" fmla="*/ 0 w 2"/>
                <a:gd name="T5" fmla="*/ 12 h 12"/>
              </a:gdLst>
              <a:ahLst/>
              <a:cxnLst>
                <a:cxn ang="0">
                  <a:pos x="T0" y="T1"/>
                </a:cxn>
                <a:cxn ang="0">
                  <a:pos x="T2" y="T3"/>
                </a:cxn>
                <a:cxn ang="0">
                  <a:pos x="T4" y="T5"/>
                </a:cxn>
              </a:cxnLst>
              <a:rect l="0" t="0" r="r" b="b"/>
              <a:pathLst>
                <a:path w="2" h="12">
                  <a:moveTo>
                    <a:pt x="0" y="12"/>
                  </a:moveTo>
                  <a:lnTo>
                    <a:pt x="2"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1" name="Freeform 3212"/>
            <p:cNvSpPr>
              <a:spLocks/>
            </p:cNvSpPr>
            <p:nvPr/>
          </p:nvSpPr>
          <p:spPr bwMode="auto">
            <a:xfrm>
              <a:off x="8218489" y="3975101"/>
              <a:ext cx="1588" cy="3175"/>
            </a:xfrm>
            <a:custGeom>
              <a:avLst/>
              <a:gdLst>
                <a:gd name="T0" fmla="*/ 1 w 3"/>
                <a:gd name="T1" fmla="*/ 11 h 11"/>
                <a:gd name="T2" fmla="*/ 0 w 3"/>
                <a:gd name="T3" fmla="*/ 0 h 11"/>
                <a:gd name="T4" fmla="*/ 3 w 3"/>
                <a:gd name="T5" fmla="*/ 11 h 11"/>
                <a:gd name="T6" fmla="*/ 1 w 3"/>
                <a:gd name="T7" fmla="*/ 11 h 11"/>
              </a:gdLst>
              <a:ahLst/>
              <a:cxnLst>
                <a:cxn ang="0">
                  <a:pos x="T0" y="T1"/>
                </a:cxn>
                <a:cxn ang="0">
                  <a:pos x="T2" y="T3"/>
                </a:cxn>
                <a:cxn ang="0">
                  <a:pos x="T4" y="T5"/>
                </a:cxn>
                <a:cxn ang="0">
                  <a:pos x="T6" y="T7"/>
                </a:cxn>
              </a:cxnLst>
              <a:rect l="0" t="0" r="r" b="b"/>
              <a:pathLst>
                <a:path w="3" h="11">
                  <a:moveTo>
                    <a:pt x="1" y="11"/>
                  </a:moveTo>
                  <a:lnTo>
                    <a:pt x="0" y="0"/>
                  </a:lnTo>
                  <a:lnTo>
                    <a:pt x="3" y="11"/>
                  </a:lnTo>
                  <a:lnTo>
                    <a:pt x="1"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2" name="Freeform 3213"/>
            <p:cNvSpPr>
              <a:spLocks/>
            </p:cNvSpPr>
            <p:nvPr/>
          </p:nvSpPr>
          <p:spPr bwMode="auto">
            <a:xfrm>
              <a:off x="1089026" y="3970338"/>
              <a:ext cx="4763" cy="6350"/>
            </a:xfrm>
            <a:custGeom>
              <a:avLst/>
              <a:gdLst>
                <a:gd name="T0" fmla="*/ 0 w 14"/>
                <a:gd name="T1" fmla="*/ 0 h 15"/>
                <a:gd name="T2" fmla="*/ 11 w 14"/>
                <a:gd name="T3" fmla="*/ 4 h 15"/>
                <a:gd name="T4" fmla="*/ 14 w 14"/>
                <a:gd name="T5" fmla="*/ 15 h 15"/>
                <a:gd name="T6" fmla="*/ 3 w 14"/>
                <a:gd name="T7" fmla="*/ 15 h 15"/>
                <a:gd name="T8" fmla="*/ 6 w 14"/>
                <a:gd name="T9" fmla="*/ 4 h 15"/>
                <a:gd name="T10" fmla="*/ 0 w 14"/>
                <a:gd name="T11" fmla="*/ 0 h 15"/>
              </a:gdLst>
              <a:ahLst/>
              <a:cxnLst>
                <a:cxn ang="0">
                  <a:pos x="T0" y="T1"/>
                </a:cxn>
                <a:cxn ang="0">
                  <a:pos x="T2" y="T3"/>
                </a:cxn>
                <a:cxn ang="0">
                  <a:pos x="T4" y="T5"/>
                </a:cxn>
                <a:cxn ang="0">
                  <a:pos x="T6" y="T7"/>
                </a:cxn>
                <a:cxn ang="0">
                  <a:pos x="T8" y="T9"/>
                </a:cxn>
                <a:cxn ang="0">
                  <a:pos x="T10" y="T11"/>
                </a:cxn>
              </a:cxnLst>
              <a:rect l="0" t="0" r="r" b="b"/>
              <a:pathLst>
                <a:path w="14" h="15">
                  <a:moveTo>
                    <a:pt x="0" y="0"/>
                  </a:moveTo>
                  <a:lnTo>
                    <a:pt x="11" y="4"/>
                  </a:lnTo>
                  <a:lnTo>
                    <a:pt x="14" y="15"/>
                  </a:lnTo>
                  <a:lnTo>
                    <a:pt x="3" y="15"/>
                  </a:lnTo>
                  <a:lnTo>
                    <a:pt x="6"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3" name="Freeform 3214"/>
            <p:cNvSpPr>
              <a:spLocks/>
            </p:cNvSpPr>
            <p:nvPr/>
          </p:nvSpPr>
          <p:spPr bwMode="auto">
            <a:xfrm>
              <a:off x="7273926" y="3351213"/>
              <a:ext cx="4763" cy="1588"/>
            </a:xfrm>
            <a:custGeom>
              <a:avLst/>
              <a:gdLst>
                <a:gd name="T0" fmla="*/ 0 w 10"/>
                <a:gd name="T1" fmla="*/ 0 h 5"/>
                <a:gd name="T2" fmla="*/ 10 w 10"/>
                <a:gd name="T3" fmla="*/ 5 h 5"/>
                <a:gd name="T4" fmla="*/ 0 w 10"/>
                <a:gd name="T5" fmla="*/ 1 h 5"/>
                <a:gd name="T6" fmla="*/ 0 w 10"/>
                <a:gd name="T7" fmla="*/ 0 h 5"/>
              </a:gdLst>
              <a:ahLst/>
              <a:cxnLst>
                <a:cxn ang="0">
                  <a:pos x="T0" y="T1"/>
                </a:cxn>
                <a:cxn ang="0">
                  <a:pos x="T2" y="T3"/>
                </a:cxn>
                <a:cxn ang="0">
                  <a:pos x="T4" y="T5"/>
                </a:cxn>
                <a:cxn ang="0">
                  <a:pos x="T6" y="T7"/>
                </a:cxn>
              </a:cxnLst>
              <a:rect l="0" t="0" r="r" b="b"/>
              <a:pathLst>
                <a:path w="10" h="5">
                  <a:moveTo>
                    <a:pt x="0" y="0"/>
                  </a:moveTo>
                  <a:lnTo>
                    <a:pt x="10" y="5"/>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4" name="Freeform 3215"/>
            <p:cNvSpPr>
              <a:spLocks/>
            </p:cNvSpPr>
            <p:nvPr/>
          </p:nvSpPr>
          <p:spPr bwMode="auto">
            <a:xfrm>
              <a:off x="6027739" y="4173538"/>
              <a:ext cx="12700" cy="11113"/>
            </a:xfrm>
            <a:custGeom>
              <a:avLst/>
              <a:gdLst>
                <a:gd name="T0" fmla="*/ 0 w 35"/>
                <a:gd name="T1" fmla="*/ 25 h 32"/>
                <a:gd name="T2" fmla="*/ 6 w 35"/>
                <a:gd name="T3" fmla="*/ 13 h 32"/>
                <a:gd name="T4" fmla="*/ 7 w 35"/>
                <a:gd name="T5" fmla="*/ 5 h 32"/>
                <a:gd name="T6" fmla="*/ 21 w 35"/>
                <a:gd name="T7" fmla="*/ 4 h 32"/>
                <a:gd name="T8" fmla="*/ 28 w 35"/>
                <a:gd name="T9" fmla="*/ 0 h 32"/>
                <a:gd name="T10" fmla="*/ 35 w 35"/>
                <a:gd name="T11" fmla="*/ 6 h 32"/>
                <a:gd name="T12" fmla="*/ 32 w 35"/>
                <a:gd name="T13" fmla="*/ 13 h 32"/>
                <a:gd name="T14" fmla="*/ 21 w 35"/>
                <a:gd name="T15" fmla="*/ 14 h 32"/>
                <a:gd name="T16" fmla="*/ 15 w 35"/>
                <a:gd name="T17" fmla="*/ 21 h 32"/>
                <a:gd name="T18" fmla="*/ 12 w 35"/>
                <a:gd name="T19" fmla="*/ 32 h 32"/>
                <a:gd name="T20" fmla="*/ 0 w 35"/>
                <a:gd name="T21" fmla="*/ 2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2">
                  <a:moveTo>
                    <a:pt x="0" y="25"/>
                  </a:moveTo>
                  <a:lnTo>
                    <a:pt x="6" y="13"/>
                  </a:lnTo>
                  <a:lnTo>
                    <a:pt x="7" y="5"/>
                  </a:lnTo>
                  <a:lnTo>
                    <a:pt x="21" y="4"/>
                  </a:lnTo>
                  <a:lnTo>
                    <a:pt x="28" y="0"/>
                  </a:lnTo>
                  <a:lnTo>
                    <a:pt x="35" y="6"/>
                  </a:lnTo>
                  <a:lnTo>
                    <a:pt x="32" y="13"/>
                  </a:lnTo>
                  <a:lnTo>
                    <a:pt x="21" y="14"/>
                  </a:lnTo>
                  <a:lnTo>
                    <a:pt x="15" y="21"/>
                  </a:lnTo>
                  <a:lnTo>
                    <a:pt x="12" y="32"/>
                  </a:lnTo>
                  <a:lnTo>
                    <a:pt x="0" y="2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5" name="Freeform 3216"/>
            <p:cNvSpPr>
              <a:spLocks/>
            </p:cNvSpPr>
            <p:nvPr/>
          </p:nvSpPr>
          <p:spPr bwMode="auto">
            <a:xfrm>
              <a:off x="6049964" y="4162426"/>
              <a:ext cx="6350" cy="6350"/>
            </a:xfrm>
            <a:custGeom>
              <a:avLst/>
              <a:gdLst>
                <a:gd name="T0" fmla="*/ 0 w 18"/>
                <a:gd name="T1" fmla="*/ 6 h 17"/>
                <a:gd name="T2" fmla="*/ 18 w 18"/>
                <a:gd name="T3" fmla="*/ 0 h 17"/>
                <a:gd name="T4" fmla="*/ 17 w 18"/>
                <a:gd name="T5" fmla="*/ 11 h 17"/>
                <a:gd name="T6" fmla="*/ 12 w 18"/>
                <a:gd name="T7" fmla="*/ 17 h 17"/>
                <a:gd name="T8" fmla="*/ 4 w 18"/>
                <a:gd name="T9" fmla="*/ 12 h 17"/>
                <a:gd name="T10" fmla="*/ 0 w 18"/>
                <a:gd name="T11" fmla="*/ 6 h 17"/>
              </a:gdLst>
              <a:ahLst/>
              <a:cxnLst>
                <a:cxn ang="0">
                  <a:pos x="T0" y="T1"/>
                </a:cxn>
                <a:cxn ang="0">
                  <a:pos x="T2" y="T3"/>
                </a:cxn>
                <a:cxn ang="0">
                  <a:pos x="T4" y="T5"/>
                </a:cxn>
                <a:cxn ang="0">
                  <a:pos x="T6" y="T7"/>
                </a:cxn>
                <a:cxn ang="0">
                  <a:pos x="T8" y="T9"/>
                </a:cxn>
                <a:cxn ang="0">
                  <a:pos x="T10" y="T11"/>
                </a:cxn>
              </a:cxnLst>
              <a:rect l="0" t="0" r="r" b="b"/>
              <a:pathLst>
                <a:path w="18" h="17">
                  <a:moveTo>
                    <a:pt x="0" y="6"/>
                  </a:moveTo>
                  <a:lnTo>
                    <a:pt x="18" y="0"/>
                  </a:lnTo>
                  <a:lnTo>
                    <a:pt x="17" y="11"/>
                  </a:lnTo>
                  <a:lnTo>
                    <a:pt x="12" y="17"/>
                  </a:lnTo>
                  <a:lnTo>
                    <a:pt x="4" y="12"/>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6" name="Freeform 3217"/>
            <p:cNvSpPr>
              <a:spLocks/>
            </p:cNvSpPr>
            <p:nvPr/>
          </p:nvSpPr>
          <p:spPr bwMode="auto">
            <a:xfrm>
              <a:off x="6038851" y="4151313"/>
              <a:ext cx="15875" cy="9525"/>
            </a:xfrm>
            <a:custGeom>
              <a:avLst/>
              <a:gdLst>
                <a:gd name="T0" fmla="*/ 0 w 42"/>
                <a:gd name="T1" fmla="*/ 27 h 27"/>
                <a:gd name="T2" fmla="*/ 2 w 42"/>
                <a:gd name="T3" fmla="*/ 0 h 27"/>
                <a:gd name="T4" fmla="*/ 23 w 42"/>
                <a:gd name="T5" fmla="*/ 1 h 27"/>
                <a:gd name="T6" fmla="*/ 27 w 42"/>
                <a:gd name="T7" fmla="*/ 7 h 27"/>
                <a:gd name="T8" fmla="*/ 42 w 42"/>
                <a:gd name="T9" fmla="*/ 7 h 27"/>
                <a:gd name="T10" fmla="*/ 42 w 42"/>
                <a:gd name="T11" fmla="*/ 23 h 27"/>
                <a:gd name="T12" fmla="*/ 28 w 42"/>
                <a:gd name="T13" fmla="*/ 23 h 27"/>
                <a:gd name="T14" fmla="*/ 24 w 42"/>
                <a:gd name="T15" fmla="*/ 13 h 27"/>
                <a:gd name="T16" fmla="*/ 16 w 42"/>
                <a:gd name="T17" fmla="*/ 23 h 27"/>
                <a:gd name="T18" fmla="*/ 0 w 42"/>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7">
                  <a:moveTo>
                    <a:pt x="0" y="27"/>
                  </a:moveTo>
                  <a:lnTo>
                    <a:pt x="2" y="0"/>
                  </a:lnTo>
                  <a:lnTo>
                    <a:pt x="23" y="1"/>
                  </a:lnTo>
                  <a:lnTo>
                    <a:pt x="27" y="7"/>
                  </a:lnTo>
                  <a:lnTo>
                    <a:pt x="42" y="7"/>
                  </a:lnTo>
                  <a:lnTo>
                    <a:pt x="42" y="23"/>
                  </a:lnTo>
                  <a:lnTo>
                    <a:pt x="28" y="23"/>
                  </a:lnTo>
                  <a:lnTo>
                    <a:pt x="24" y="13"/>
                  </a:lnTo>
                  <a:lnTo>
                    <a:pt x="16" y="23"/>
                  </a:lnTo>
                  <a:lnTo>
                    <a:pt x="0" y="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7" name="Freeform 3218"/>
            <p:cNvSpPr>
              <a:spLocks/>
            </p:cNvSpPr>
            <p:nvPr/>
          </p:nvSpPr>
          <p:spPr bwMode="auto">
            <a:xfrm>
              <a:off x="6064251" y="3825876"/>
              <a:ext cx="0" cy="1588"/>
            </a:xfrm>
            <a:custGeom>
              <a:avLst/>
              <a:gdLst>
                <a:gd name="T0" fmla="*/ 4 w 4"/>
                <a:gd name="T1" fmla="*/ 0 h 5"/>
                <a:gd name="T2" fmla="*/ 0 w 4"/>
                <a:gd name="T3" fmla="*/ 5 h 5"/>
                <a:gd name="T4" fmla="*/ 4 w 4"/>
                <a:gd name="T5" fmla="*/ 4 h 5"/>
                <a:gd name="T6" fmla="*/ 4 w 4"/>
                <a:gd name="T7" fmla="*/ 0 h 5"/>
              </a:gdLst>
              <a:ahLst/>
              <a:cxnLst>
                <a:cxn ang="0">
                  <a:pos x="T0" y="T1"/>
                </a:cxn>
                <a:cxn ang="0">
                  <a:pos x="T2" y="T3"/>
                </a:cxn>
                <a:cxn ang="0">
                  <a:pos x="T4" y="T5"/>
                </a:cxn>
                <a:cxn ang="0">
                  <a:pos x="T6" y="T7"/>
                </a:cxn>
              </a:cxnLst>
              <a:rect l="0" t="0" r="r" b="b"/>
              <a:pathLst>
                <a:path w="4" h="5">
                  <a:moveTo>
                    <a:pt x="4" y="0"/>
                  </a:moveTo>
                  <a:lnTo>
                    <a:pt x="0" y="5"/>
                  </a:lnTo>
                  <a:lnTo>
                    <a:pt x="4" y="4"/>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8" name="Freeform 3219"/>
            <p:cNvSpPr>
              <a:spLocks/>
            </p:cNvSpPr>
            <p:nvPr/>
          </p:nvSpPr>
          <p:spPr bwMode="auto">
            <a:xfrm>
              <a:off x="6508751" y="3851276"/>
              <a:ext cx="4763" cy="11113"/>
            </a:xfrm>
            <a:custGeom>
              <a:avLst/>
              <a:gdLst>
                <a:gd name="T0" fmla="*/ 11 w 15"/>
                <a:gd name="T1" fmla="*/ 30 h 30"/>
                <a:gd name="T2" fmla="*/ 6 w 15"/>
                <a:gd name="T3" fmla="*/ 19 h 30"/>
                <a:gd name="T4" fmla="*/ 0 w 15"/>
                <a:gd name="T5" fmla="*/ 9 h 30"/>
                <a:gd name="T6" fmla="*/ 8 w 15"/>
                <a:gd name="T7" fmla="*/ 0 h 30"/>
                <a:gd name="T8" fmla="*/ 15 w 15"/>
                <a:gd name="T9" fmla="*/ 8 h 30"/>
                <a:gd name="T10" fmla="*/ 15 w 15"/>
                <a:gd name="T11" fmla="*/ 20 h 30"/>
                <a:gd name="T12" fmla="*/ 11 w 15"/>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5" h="30">
                  <a:moveTo>
                    <a:pt x="11" y="30"/>
                  </a:moveTo>
                  <a:lnTo>
                    <a:pt x="6" y="19"/>
                  </a:lnTo>
                  <a:lnTo>
                    <a:pt x="0" y="9"/>
                  </a:lnTo>
                  <a:lnTo>
                    <a:pt x="8" y="0"/>
                  </a:lnTo>
                  <a:lnTo>
                    <a:pt x="15" y="8"/>
                  </a:lnTo>
                  <a:lnTo>
                    <a:pt x="15" y="20"/>
                  </a:lnTo>
                  <a:lnTo>
                    <a:pt x="11" y="3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599" name="Freeform 3220"/>
            <p:cNvSpPr>
              <a:spLocks/>
            </p:cNvSpPr>
            <p:nvPr/>
          </p:nvSpPr>
          <p:spPr bwMode="auto">
            <a:xfrm>
              <a:off x="6508751" y="3846513"/>
              <a:ext cx="1588" cy="4763"/>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0" name="Freeform 3221"/>
            <p:cNvSpPr>
              <a:spLocks/>
            </p:cNvSpPr>
            <p:nvPr/>
          </p:nvSpPr>
          <p:spPr bwMode="auto">
            <a:xfrm>
              <a:off x="6503989" y="3838576"/>
              <a:ext cx="1588" cy="4763"/>
            </a:xfrm>
            <a:custGeom>
              <a:avLst/>
              <a:gdLst>
                <a:gd name="T0" fmla="*/ 8 w 8"/>
                <a:gd name="T1" fmla="*/ 1 h 13"/>
                <a:gd name="T2" fmla="*/ 0 w 8"/>
                <a:gd name="T3" fmla="*/ 0 h 13"/>
                <a:gd name="T4" fmla="*/ 1 w 8"/>
                <a:gd name="T5" fmla="*/ 13 h 13"/>
                <a:gd name="T6" fmla="*/ 8 w 8"/>
                <a:gd name="T7" fmla="*/ 1 h 13"/>
              </a:gdLst>
              <a:ahLst/>
              <a:cxnLst>
                <a:cxn ang="0">
                  <a:pos x="T0" y="T1"/>
                </a:cxn>
                <a:cxn ang="0">
                  <a:pos x="T2" y="T3"/>
                </a:cxn>
                <a:cxn ang="0">
                  <a:pos x="T4" y="T5"/>
                </a:cxn>
                <a:cxn ang="0">
                  <a:pos x="T6" y="T7"/>
                </a:cxn>
              </a:cxnLst>
              <a:rect l="0" t="0" r="r" b="b"/>
              <a:pathLst>
                <a:path w="8" h="13">
                  <a:moveTo>
                    <a:pt x="8" y="1"/>
                  </a:moveTo>
                  <a:lnTo>
                    <a:pt x="0" y="0"/>
                  </a:lnTo>
                  <a:lnTo>
                    <a:pt x="1" y="13"/>
                  </a:lnTo>
                  <a:lnTo>
                    <a:pt x="8"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1" name="Freeform 3222"/>
            <p:cNvSpPr>
              <a:spLocks/>
            </p:cNvSpPr>
            <p:nvPr/>
          </p:nvSpPr>
          <p:spPr bwMode="auto">
            <a:xfrm>
              <a:off x="6484939" y="3703638"/>
              <a:ext cx="11113" cy="49213"/>
            </a:xfrm>
            <a:custGeom>
              <a:avLst/>
              <a:gdLst>
                <a:gd name="T0" fmla="*/ 10 w 30"/>
                <a:gd name="T1" fmla="*/ 136 h 136"/>
                <a:gd name="T2" fmla="*/ 6 w 30"/>
                <a:gd name="T3" fmla="*/ 125 h 136"/>
                <a:gd name="T4" fmla="*/ 0 w 30"/>
                <a:gd name="T5" fmla="*/ 115 h 136"/>
                <a:gd name="T6" fmla="*/ 4 w 30"/>
                <a:gd name="T7" fmla="*/ 104 h 136"/>
                <a:gd name="T8" fmla="*/ 6 w 30"/>
                <a:gd name="T9" fmla="*/ 91 h 136"/>
                <a:gd name="T10" fmla="*/ 9 w 30"/>
                <a:gd name="T11" fmla="*/ 78 h 136"/>
                <a:gd name="T12" fmla="*/ 10 w 30"/>
                <a:gd name="T13" fmla="*/ 66 h 136"/>
                <a:gd name="T14" fmla="*/ 11 w 30"/>
                <a:gd name="T15" fmla="*/ 55 h 136"/>
                <a:gd name="T16" fmla="*/ 15 w 30"/>
                <a:gd name="T17" fmla="*/ 43 h 136"/>
                <a:gd name="T18" fmla="*/ 15 w 30"/>
                <a:gd name="T19" fmla="*/ 31 h 136"/>
                <a:gd name="T20" fmla="*/ 18 w 30"/>
                <a:gd name="T21" fmla="*/ 20 h 136"/>
                <a:gd name="T22" fmla="*/ 20 w 30"/>
                <a:gd name="T23" fmla="*/ 8 h 136"/>
                <a:gd name="T24" fmla="*/ 28 w 30"/>
                <a:gd name="T25" fmla="*/ 0 h 136"/>
                <a:gd name="T26" fmla="*/ 30 w 30"/>
                <a:gd name="T27" fmla="*/ 11 h 136"/>
                <a:gd name="T28" fmla="*/ 29 w 30"/>
                <a:gd name="T29" fmla="*/ 25 h 136"/>
                <a:gd name="T30" fmla="*/ 25 w 30"/>
                <a:gd name="T31" fmla="*/ 36 h 136"/>
                <a:gd name="T32" fmla="*/ 24 w 30"/>
                <a:gd name="T33" fmla="*/ 47 h 136"/>
                <a:gd name="T34" fmla="*/ 24 w 30"/>
                <a:gd name="T35" fmla="*/ 62 h 136"/>
                <a:gd name="T36" fmla="*/ 22 w 30"/>
                <a:gd name="T37" fmla="*/ 73 h 136"/>
                <a:gd name="T38" fmla="*/ 20 w 30"/>
                <a:gd name="T39" fmla="*/ 85 h 136"/>
                <a:gd name="T40" fmla="*/ 15 w 30"/>
                <a:gd name="T41" fmla="*/ 95 h 136"/>
                <a:gd name="T42" fmla="*/ 10 w 30"/>
                <a:gd name="T43" fmla="*/ 107 h 136"/>
                <a:gd name="T44" fmla="*/ 13 w 30"/>
                <a:gd name="T45" fmla="*/ 118 h 136"/>
                <a:gd name="T46" fmla="*/ 11 w 30"/>
                <a:gd name="T47" fmla="*/ 130 h 136"/>
                <a:gd name="T48" fmla="*/ 10 w 30"/>
                <a:gd name="T4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136">
                  <a:moveTo>
                    <a:pt x="10" y="136"/>
                  </a:moveTo>
                  <a:lnTo>
                    <a:pt x="6" y="125"/>
                  </a:lnTo>
                  <a:lnTo>
                    <a:pt x="0" y="115"/>
                  </a:lnTo>
                  <a:lnTo>
                    <a:pt x="4" y="104"/>
                  </a:lnTo>
                  <a:lnTo>
                    <a:pt x="6" y="91"/>
                  </a:lnTo>
                  <a:lnTo>
                    <a:pt x="9" y="78"/>
                  </a:lnTo>
                  <a:lnTo>
                    <a:pt x="10" y="66"/>
                  </a:lnTo>
                  <a:lnTo>
                    <a:pt x="11" y="55"/>
                  </a:lnTo>
                  <a:lnTo>
                    <a:pt x="15" y="43"/>
                  </a:lnTo>
                  <a:lnTo>
                    <a:pt x="15" y="31"/>
                  </a:lnTo>
                  <a:lnTo>
                    <a:pt x="18" y="20"/>
                  </a:lnTo>
                  <a:lnTo>
                    <a:pt x="20" y="8"/>
                  </a:lnTo>
                  <a:lnTo>
                    <a:pt x="28" y="0"/>
                  </a:lnTo>
                  <a:lnTo>
                    <a:pt x="30" y="11"/>
                  </a:lnTo>
                  <a:lnTo>
                    <a:pt x="29" y="25"/>
                  </a:lnTo>
                  <a:lnTo>
                    <a:pt x="25" y="36"/>
                  </a:lnTo>
                  <a:lnTo>
                    <a:pt x="24" y="47"/>
                  </a:lnTo>
                  <a:lnTo>
                    <a:pt x="24" y="62"/>
                  </a:lnTo>
                  <a:lnTo>
                    <a:pt x="22" y="73"/>
                  </a:lnTo>
                  <a:lnTo>
                    <a:pt x="20" y="85"/>
                  </a:lnTo>
                  <a:lnTo>
                    <a:pt x="15" y="95"/>
                  </a:lnTo>
                  <a:lnTo>
                    <a:pt x="10" y="107"/>
                  </a:lnTo>
                  <a:lnTo>
                    <a:pt x="13" y="118"/>
                  </a:lnTo>
                  <a:lnTo>
                    <a:pt x="11" y="130"/>
                  </a:lnTo>
                  <a:lnTo>
                    <a:pt x="10" y="13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2" name="Freeform 3223"/>
            <p:cNvSpPr>
              <a:spLocks/>
            </p:cNvSpPr>
            <p:nvPr/>
          </p:nvSpPr>
          <p:spPr bwMode="auto">
            <a:xfrm>
              <a:off x="6481764" y="3767138"/>
              <a:ext cx="3175" cy="7938"/>
            </a:xfrm>
            <a:custGeom>
              <a:avLst/>
              <a:gdLst>
                <a:gd name="T0" fmla="*/ 6 w 12"/>
                <a:gd name="T1" fmla="*/ 21 h 21"/>
                <a:gd name="T2" fmla="*/ 0 w 12"/>
                <a:gd name="T3" fmla="*/ 11 h 21"/>
                <a:gd name="T4" fmla="*/ 4 w 12"/>
                <a:gd name="T5" fmla="*/ 0 h 21"/>
                <a:gd name="T6" fmla="*/ 12 w 12"/>
                <a:gd name="T7" fmla="*/ 7 h 21"/>
                <a:gd name="T8" fmla="*/ 8 w 12"/>
                <a:gd name="T9" fmla="*/ 21 h 21"/>
                <a:gd name="T10" fmla="*/ 6 w 12"/>
                <a:gd name="T11" fmla="*/ 21 h 21"/>
              </a:gdLst>
              <a:ahLst/>
              <a:cxnLst>
                <a:cxn ang="0">
                  <a:pos x="T0" y="T1"/>
                </a:cxn>
                <a:cxn ang="0">
                  <a:pos x="T2" y="T3"/>
                </a:cxn>
                <a:cxn ang="0">
                  <a:pos x="T4" y="T5"/>
                </a:cxn>
                <a:cxn ang="0">
                  <a:pos x="T6" y="T7"/>
                </a:cxn>
                <a:cxn ang="0">
                  <a:pos x="T8" y="T9"/>
                </a:cxn>
                <a:cxn ang="0">
                  <a:pos x="T10" y="T11"/>
                </a:cxn>
              </a:cxnLst>
              <a:rect l="0" t="0" r="r" b="b"/>
              <a:pathLst>
                <a:path w="12" h="21">
                  <a:moveTo>
                    <a:pt x="6" y="21"/>
                  </a:moveTo>
                  <a:lnTo>
                    <a:pt x="0" y="11"/>
                  </a:lnTo>
                  <a:lnTo>
                    <a:pt x="4" y="0"/>
                  </a:lnTo>
                  <a:lnTo>
                    <a:pt x="12" y="7"/>
                  </a:lnTo>
                  <a:lnTo>
                    <a:pt x="8" y="21"/>
                  </a:lnTo>
                  <a:lnTo>
                    <a:pt x="6" y="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3" name="Freeform 3224"/>
            <p:cNvSpPr>
              <a:spLocks/>
            </p:cNvSpPr>
            <p:nvPr/>
          </p:nvSpPr>
          <p:spPr bwMode="auto">
            <a:xfrm>
              <a:off x="5227639" y="3221038"/>
              <a:ext cx="34925" cy="96838"/>
            </a:xfrm>
            <a:custGeom>
              <a:avLst/>
              <a:gdLst>
                <a:gd name="T0" fmla="*/ 80 w 98"/>
                <a:gd name="T1" fmla="*/ 79 h 273"/>
                <a:gd name="T2" fmla="*/ 78 w 98"/>
                <a:gd name="T3" fmla="*/ 90 h 273"/>
                <a:gd name="T4" fmla="*/ 78 w 98"/>
                <a:gd name="T5" fmla="*/ 104 h 273"/>
                <a:gd name="T6" fmla="*/ 78 w 98"/>
                <a:gd name="T7" fmla="*/ 116 h 273"/>
                <a:gd name="T8" fmla="*/ 76 w 98"/>
                <a:gd name="T9" fmla="*/ 124 h 273"/>
                <a:gd name="T10" fmla="*/ 76 w 98"/>
                <a:gd name="T11" fmla="*/ 128 h 273"/>
                <a:gd name="T12" fmla="*/ 75 w 98"/>
                <a:gd name="T13" fmla="*/ 132 h 273"/>
                <a:gd name="T14" fmla="*/ 71 w 98"/>
                <a:gd name="T15" fmla="*/ 146 h 273"/>
                <a:gd name="T16" fmla="*/ 74 w 98"/>
                <a:gd name="T17" fmla="*/ 158 h 273"/>
                <a:gd name="T18" fmla="*/ 71 w 98"/>
                <a:gd name="T19" fmla="*/ 170 h 273"/>
                <a:gd name="T20" fmla="*/ 69 w 98"/>
                <a:gd name="T21" fmla="*/ 172 h 273"/>
                <a:gd name="T22" fmla="*/ 64 w 98"/>
                <a:gd name="T23" fmla="*/ 183 h 273"/>
                <a:gd name="T24" fmla="*/ 64 w 98"/>
                <a:gd name="T25" fmla="*/ 185 h 273"/>
                <a:gd name="T26" fmla="*/ 58 w 98"/>
                <a:gd name="T27" fmla="*/ 197 h 273"/>
                <a:gd name="T28" fmla="*/ 57 w 98"/>
                <a:gd name="T29" fmla="*/ 212 h 273"/>
                <a:gd name="T30" fmla="*/ 57 w 98"/>
                <a:gd name="T31" fmla="*/ 229 h 273"/>
                <a:gd name="T32" fmla="*/ 51 w 98"/>
                <a:gd name="T33" fmla="*/ 241 h 273"/>
                <a:gd name="T34" fmla="*/ 49 w 98"/>
                <a:gd name="T35" fmla="*/ 252 h 273"/>
                <a:gd name="T36" fmla="*/ 45 w 98"/>
                <a:gd name="T37" fmla="*/ 266 h 273"/>
                <a:gd name="T38" fmla="*/ 44 w 98"/>
                <a:gd name="T39" fmla="*/ 269 h 273"/>
                <a:gd name="T40" fmla="*/ 41 w 98"/>
                <a:gd name="T41" fmla="*/ 273 h 273"/>
                <a:gd name="T42" fmla="*/ 38 w 98"/>
                <a:gd name="T43" fmla="*/ 268 h 273"/>
                <a:gd name="T44" fmla="*/ 38 w 98"/>
                <a:gd name="T45" fmla="*/ 256 h 273"/>
                <a:gd name="T46" fmla="*/ 32 w 98"/>
                <a:gd name="T47" fmla="*/ 237 h 273"/>
                <a:gd name="T48" fmla="*/ 24 w 98"/>
                <a:gd name="T49" fmla="*/ 216 h 273"/>
                <a:gd name="T50" fmla="*/ 20 w 98"/>
                <a:gd name="T51" fmla="*/ 203 h 273"/>
                <a:gd name="T52" fmla="*/ 16 w 98"/>
                <a:gd name="T53" fmla="*/ 189 h 273"/>
                <a:gd name="T54" fmla="*/ 7 w 98"/>
                <a:gd name="T55" fmla="*/ 167 h 273"/>
                <a:gd name="T56" fmla="*/ 0 w 98"/>
                <a:gd name="T57" fmla="*/ 143 h 273"/>
                <a:gd name="T58" fmla="*/ 14 w 98"/>
                <a:gd name="T59" fmla="*/ 127 h 273"/>
                <a:gd name="T60" fmla="*/ 16 w 98"/>
                <a:gd name="T61" fmla="*/ 124 h 273"/>
                <a:gd name="T62" fmla="*/ 25 w 98"/>
                <a:gd name="T63" fmla="*/ 109 h 273"/>
                <a:gd name="T64" fmla="*/ 30 w 98"/>
                <a:gd name="T65" fmla="*/ 95 h 273"/>
                <a:gd name="T66" fmla="*/ 34 w 98"/>
                <a:gd name="T67" fmla="*/ 83 h 273"/>
                <a:gd name="T68" fmla="*/ 37 w 98"/>
                <a:gd name="T69" fmla="*/ 71 h 273"/>
                <a:gd name="T70" fmla="*/ 40 w 98"/>
                <a:gd name="T71" fmla="*/ 60 h 273"/>
                <a:gd name="T72" fmla="*/ 42 w 98"/>
                <a:gd name="T73" fmla="*/ 46 h 273"/>
                <a:gd name="T74" fmla="*/ 49 w 98"/>
                <a:gd name="T75" fmla="*/ 36 h 273"/>
                <a:gd name="T76" fmla="*/ 52 w 98"/>
                <a:gd name="T77" fmla="*/ 22 h 273"/>
                <a:gd name="T78" fmla="*/ 53 w 98"/>
                <a:gd name="T79" fmla="*/ 18 h 273"/>
                <a:gd name="T80" fmla="*/ 65 w 98"/>
                <a:gd name="T81" fmla="*/ 16 h 273"/>
                <a:gd name="T82" fmla="*/ 76 w 98"/>
                <a:gd name="T83" fmla="*/ 18 h 273"/>
                <a:gd name="T84" fmla="*/ 77 w 98"/>
                <a:gd name="T85" fmla="*/ 16 h 273"/>
                <a:gd name="T86" fmla="*/ 82 w 98"/>
                <a:gd name="T87" fmla="*/ 4 h 273"/>
                <a:gd name="T88" fmla="*/ 84 w 98"/>
                <a:gd name="T89" fmla="*/ 6 h 273"/>
                <a:gd name="T90" fmla="*/ 85 w 98"/>
                <a:gd name="T91" fmla="*/ 4 h 273"/>
                <a:gd name="T92" fmla="*/ 95 w 98"/>
                <a:gd name="T93" fmla="*/ 0 h 273"/>
                <a:gd name="T94" fmla="*/ 97 w 98"/>
                <a:gd name="T95" fmla="*/ 12 h 273"/>
                <a:gd name="T96" fmla="*/ 98 w 98"/>
                <a:gd name="T97" fmla="*/ 23 h 273"/>
                <a:gd name="T98" fmla="*/ 97 w 98"/>
                <a:gd name="T99" fmla="*/ 35 h 273"/>
                <a:gd name="T100" fmla="*/ 96 w 98"/>
                <a:gd name="T101" fmla="*/ 38 h 273"/>
                <a:gd name="T102" fmla="*/ 93 w 98"/>
                <a:gd name="T103" fmla="*/ 42 h 273"/>
                <a:gd name="T104" fmla="*/ 85 w 98"/>
                <a:gd name="T105" fmla="*/ 46 h 273"/>
                <a:gd name="T106" fmla="*/ 81 w 98"/>
                <a:gd name="T107" fmla="*/ 58 h 273"/>
                <a:gd name="T108" fmla="*/ 80 w 98"/>
                <a:gd name="T109" fmla="*/ 68 h 273"/>
                <a:gd name="T110" fmla="*/ 80 w 98"/>
                <a:gd name="T111" fmla="*/ 7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8" h="273">
                  <a:moveTo>
                    <a:pt x="80" y="79"/>
                  </a:moveTo>
                  <a:lnTo>
                    <a:pt x="78" y="90"/>
                  </a:lnTo>
                  <a:lnTo>
                    <a:pt x="78" y="104"/>
                  </a:lnTo>
                  <a:lnTo>
                    <a:pt x="78" y="116"/>
                  </a:lnTo>
                  <a:lnTo>
                    <a:pt x="76" y="124"/>
                  </a:lnTo>
                  <a:lnTo>
                    <a:pt x="76" y="128"/>
                  </a:lnTo>
                  <a:lnTo>
                    <a:pt x="75" y="132"/>
                  </a:lnTo>
                  <a:lnTo>
                    <a:pt x="71" y="146"/>
                  </a:lnTo>
                  <a:lnTo>
                    <a:pt x="74" y="158"/>
                  </a:lnTo>
                  <a:lnTo>
                    <a:pt x="71" y="170"/>
                  </a:lnTo>
                  <a:lnTo>
                    <a:pt x="69" y="172"/>
                  </a:lnTo>
                  <a:lnTo>
                    <a:pt x="64" y="183"/>
                  </a:lnTo>
                  <a:lnTo>
                    <a:pt x="64" y="185"/>
                  </a:lnTo>
                  <a:lnTo>
                    <a:pt x="58" y="197"/>
                  </a:lnTo>
                  <a:lnTo>
                    <a:pt x="57" y="212"/>
                  </a:lnTo>
                  <a:lnTo>
                    <a:pt x="57" y="229"/>
                  </a:lnTo>
                  <a:lnTo>
                    <a:pt x="51" y="241"/>
                  </a:lnTo>
                  <a:lnTo>
                    <a:pt x="49" y="252"/>
                  </a:lnTo>
                  <a:lnTo>
                    <a:pt x="45" y="266"/>
                  </a:lnTo>
                  <a:lnTo>
                    <a:pt x="44" y="269"/>
                  </a:lnTo>
                  <a:lnTo>
                    <a:pt x="41" y="273"/>
                  </a:lnTo>
                  <a:lnTo>
                    <a:pt x="38" y="268"/>
                  </a:lnTo>
                  <a:lnTo>
                    <a:pt x="38" y="256"/>
                  </a:lnTo>
                  <a:lnTo>
                    <a:pt x="32" y="237"/>
                  </a:lnTo>
                  <a:lnTo>
                    <a:pt x="24" y="216"/>
                  </a:lnTo>
                  <a:lnTo>
                    <a:pt x="20" y="203"/>
                  </a:lnTo>
                  <a:lnTo>
                    <a:pt x="16" y="189"/>
                  </a:lnTo>
                  <a:lnTo>
                    <a:pt x="7" y="167"/>
                  </a:lnTo>
                  <a:lnTo>
                    <a:pt x="0" y="143"/>
                  </a:lnTo>
                  <a:lnTo>
                    <a:pt x="14" y="127"/>
                  </a:lnTo>
                  <a:lnTo>
                    <a:pt x="16" y="124"/>
                  </a:lnTo>
                  <a:lnTo>
                    <a:pt x="25" y="109"/>
                  </a:lnTo>
                  <a:lnTo>
                    <a:pt x="30" y="95"/>
                  </a:lnTo>
                  <a:lnTo>
                    <a:pt x="34" y="83"/>
                  </a:lnTo>
                  <a:lnTo>
                    <a:pt x="37" y="71"/>
                  </a:lnTo>
                  <a:lnTo>
                    <a:pt x="40" y="60"/>
                  </a:lnTo>
                  <a:lnTo>
                    <a:pt x="42" y="46"/>
                  </a:lnTo>
                  <a:lnTo>
                    <a:pt x="49" y="36"/>
                  </a:lnTo>
                  <a:lnTo>
                    <a:pt x="52" y="22"/>
                  </a:lnTo>
                  <a:lnTo>
                    <a:pt x="53" y="18"/>
                  </a:lnTo>
                  <a:lnTo>
                    <a:pt x="65" y="16"/>
                  </a:lnTo>
                  <a:lnTo>
                    <a:pt x="76" y="18"/>
                  </a:lnTo>
                  <a:lnTo>
                    <a:pt x="77" y="16"/>
                  </a:lnTo>
                  <a:lnTo>
                    <a:pt x="82" y="4"/>
                  </a:lnTo>
                  <a:lnTo>
                    <a:pt x="84" y="6"/>
                  </a:lnTo>
                  <a:lnTo>
                    <a:pt x="85" y="4"/>
                  </a:lnTo>
                  <a:lnTo>
                    <a:pt x="95" y="0"/>
                  </a:lnTo>
                  <a:lnTo>
                    <a:pt x="97" y="12"/>
                  </a:lnTo>
                  <a:lnTo>
                    <a:pt x="98" y="23"/>
                  </a:lnTo>
                  <a:lnTo>
                    <a:pt x="97" y="35"/>
                  </a:lnTo>
                  <a:lnTo>
                    <a:pt x="96" y="38"/>
                  </a:lnTo>
                  <a:lnTo>
                    <a:pt x="93" y="42"/>
                  </a:lnTo>
                  <a:lnTo>
                    <a:pt x="85" y="46"/>
                  </a:lnTo>
                  <a:lnTo>
                    <a:pt x="81" y="58"/>
                  </a:lnTo>
                  <a:lnTo>
                    <a:pt x="80" y="68"/>
                  </a:lnTo>
                  <a:lnTo>
                    <a:pt x="80" y="7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4" name="Freeform 3225"/>
            <p:cNvSpPr>
              <a:spLocks/>
            </p:cNvSpPr>
            <p:nvPr/>
          </p:nvSpPr>
          <p:spPr bwMode="auto">
            <a:xfrm>
              <a:off x="3168651" y="3821113"/>
              <a:ext cx="104775" cy="168275"/>
            </a:xfrm>
            <a:custGeom>
              <a:avLst/>
              <a:gdLst>
                <a:gd name="T0" fmla="*/ 58 w 290"/>
                <a:gd name="T1" fmla="*/ 217 h 473"/>
                <a:gd name="T2" fmla="*/ 34 w 290"/>
                <a:gd name="T3" fmla="*/ 218 h 473"/>
                <a:gd name="T4" fmla="*/ 8 w 290"/>
                <a:gd name="T5" fmla="*/ 153 h 473"/>
                <a:gd name="T6" fmla="*/ 7 w 290"/>
                <a:gd name="T7" fmla="*/ 130 h 473"/>
                <a:gd name="T8" fmla="*/ 22 w 290"/>
                <a:gd name="T9" fmla="*/ 118 h 473"/>
                <a:gd name="T10" fmla="*/ 44 w 290"/>
                <a:gd name="T11" fmla="*/ 111 h 473"/>
                <a:gd name="T12" fmla="*/ 61 w 290"/>
                <a:gd name="T13" fmla="*/ 94 h 473"/>
                <a:gd name="T14" fmla="*/ 41 w 290"/>
                <a:gd name="T15" fmla="*/ 88 h 473"/>
                <a:gd name="T16" fmla="*/ 39 w 290"/>
                <a:gd name="T17" fmla="*/ 64 h 473"/>
                <a:gd name="T18" fmla="*/ 53 w 290"/>
                <a:gd name="T19" fmla="*/ 48 h 473"/>
                <a:gd name="T20" fmla="*/ 65 w 290"/>
                <a:gd name="T21" fmla="*/ 39 h 473"/>
                <a:gd name="T22" fmla="*/ 81 w 290"/>
                <a:gd name="T23" fmla="*/ 25 h 473"/>
                <a:gd name="T24" fmla="*/ 78 w 290"/>
                <a:gd name="T25" fmla="*/ 0 h 473"/>
                <a:gd name="T26" fmla="*/ 97 w 290"/>
                <a:gd name="T27" fmla="*/ 12 h 473"/>
                <a:gd name="T28" fmla="*/ 127 w 290"/>
                <a:gd name="T29" fmla="*/ 32 h 473"/>
                <a:gd name="T30" fmla="*/ 144 w 290"/>
                <a:gd name="T31" fmla="*/ 49 h 473"/>
                <a:gd name="T32" fmla="*/ 161 w 290"/>
                <a:gd name="T33" fmla="*/ 66 h 473"/>
                <a:gd name="T34" fmla="*/ 170 w 290"/>
                <a:gd name="T35" fmla="*/ 93 h 473"/>
                <a:gd name="T36" fmla="*/ 178 w 290"/>
                <a:gd name="T37" fmla="*/ 108 h 473"/>
                <a:gd name="T38" fmla="*/ 189 w 290"/>
                <a:gd name="T39" fmla="*/ 113 h 473"/>
                <a:gd name="T40" fmla="*/ 203 w 290"/>
                <a:gd name="T41" fmla="*/ 121 h 473"/>
                <a:gd name="T42" fmla="*/ 222 w 290"/>
                <a:gd name="T43" fmla="*/ 139 h 473"/>
                <a:gd name="T44" fmla="*/ 238 w 290"/>
                <a:gd name="T45" fmla="*/ 149 h 473"/>
                <a:gd name="T46" fmla="*/ 250 w 290"/>
                <a:gd name="T47" fmla="*/ 166 h 473"/>
                <a:gd name="T48" fmla="*/ 247 w 290"/>
                <a:gd name="T49" fmla="*/ 193 h 473"/>
                <a:gd name="T50" fmla="*/ 240 w 290"/>
                <a:gd name="T51" fmla="*/ 211 h 473"/>
                <a:gd name="T52" fmla="*/ 226 w 290"/>
                <a:gd name="T53" fmla="*/ 228 h 473"/>
                <a:gd name="T54" fmla="*/ 204 w 290"/>
                <a:gd name="T55" fmla="*/ 240 h 473"/>
                <a:gd name="T56" fmla="*/ 204 w 290"/>
                <a:gd name="T57" fmla="*/ 263 h 473"/>
                <a:gd name="T58" fmla="*/ 194 w 290"/>
                <a:gd name="T59" fmla="*/ 284 h 473"/>
                <a:gd name="T60" fmla="*/ 207 w 290"/>
                <a:gd name="T61" fmla="*/ 309 h 473"/>
                <a:gd name="T62" fmla="*/ 216 w 290"/>
                <a:gd name="T63" fmla="*/ 332 h 473"/>
                <a:gd name="T64" fmla="*/ 238 w 290"/>
                <a:gd name="T65" fmla="*/ 336 h 473"/>
                <a:gd name="T66" fmla="*/ 244 w 290"/>
                <a:gd name="T67" fmla="*/ 358 h 473"/>
                <a:gd name="T68" fmla="*/ 254 w 290"/>
                <a:gd name="T69" fmla="*/ 379 h 473"/>
                <a:gd name="T70" fmla="*/ 265 w 290"/>
                <a:gd name="T71" fmla="*/ 401 h 473"/>
                <a:gd name="T72" fmla="*/ 277 w 290"/>
                <a:gd name="T73" fmla="*/ 422 h 473"/>
                <a:gd name="T74" fmla="*/ 290 w 290"/>
                <a:gd name="T75" fmla="*/ 427 h 473"/>
                <a:gd name="T76" fmla="*/ 273 w 290"/>
                <a:gd name="T77" fmla="*/ 431 h 473"/>
                <a:gd name="T78" fmla="*/ 251 w 290"/>
                <a:gd name="T79" fmla="*/ 422 h 473"/>
                <a:gd name="T80" fmla="*/ 231 w 290"/>
                <a:gd name="T81" fmla="*/ 434 h 473"/>
                <a:gd name="T82" fmla="*/ 209 w 290"/>
                <a:gd name="T83" fmla="*/ 444 h 473"/>
                <a:gd name="T84" fmla="*/ 190 w 290"/>
                <a:gd name="T85" fmla="*/ 455 h 473"/>
                <a:gd name="T86" fmla="*/ 169 w 290"/>
                <a:gd name="T87" fmla="*/ 458 h 473"/>
                <a:gd name="T88" fmla="*/ 156 w 290"/>
                <a:gd name="T89" fmla="*/ 469 h 473"/>
                <a:gd name="T90" fmla="*/ 140 w 290"/>
                <a:gd name="T91" fmla="*/ 468 h 473"/>
                <a:gd name="T92" fmla="*/ 126 w 290"/>
                <a:gd name="T93" fmla="*/ 464 h 473"/>
                <a:gd name="T94" fmla="*/ 108 w 290"/>
                <a:gd name="T95" fmla="*/ 445 h 473"/>
                <a:gd name="T96" fmla="*/ 94 w 290"/>
                <a:gd name="T97" fmla="*/ 426 h 473"/>
                <a:gd name="T98" fmla="*/ 89 w 290"/>
                <a:gd name="T99" fmla="*/ 403 h 473"/>
                <a:gd name="T100" fmla="*/ 80 w 290"/>
                <a:gd name="T101" fmla="*/ 381 h 473"/>
                <a:gd name="T102" fmla="*/ 81 w 290"/>
                <a:gd name="T103" fmla="*/ 357 h 473"/>
                <a:gd name="T104" fmla="*/ 89 w 290"/>
                <a:gd name="T105" fmla="*/ 333 h 473"/>
                <a:gd name="T106" fmla="*/ 98 w 290"/>
                <a:gd name="T107" fmla="*/ 314 h 473"/>
                <a:gd name="T108" fmla="*/ 101 w 290"/>
                <a:gd name="T109" fmla="*/ 292 h 473"/>
                <a:gd name="T110" fmla="*/ 97 w 290"/>
                <a:gd name="T111" fmla="*/ 270 h 473"/>
                <a:gd name="T112" fmla="*/ 82 w 290"/>
                <a:gd name="T113" fmla="*/ 262 h 473"/>
                <a:gd name="T114" fmla="*/ 76 w 290"/>
                <a:gd name="T115" fmla="*/ 242 h 473"/>
                <a:gd name="T116" fmla="*/ 72 w 290"/>
                <a:gd name="T117" fmla="*/ 21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 h="473">
                  <a:moveTo>
                    <a:pt x="71" y="215"/>
                  </a:moveTo>
                  <a:lnTo>
                    <a:pt x="58" y="217"/>
                  </a:lnTo>
                  <a:lnTo>
                    <a:pt x="47" y="217"/>
                  </a:lnTo>
                  <a:lnTo>
                    <a:pt x="34" y="218"/>
                  </a:lnTo>
                  <a:lnTo>
                    <a:pt x="0" y="161"/>
                  </a:lnTo>
                  <a:lnTo>
                    <a:pt x="8" y="153"/>
                  </a:lnTo>
                  <a:lnTo>
                    <a:pt x="8" y="142"/>
                  </a:lnTo>
                  <a:lnTo>
                    <a:pt x="7" y="130"/>
                  </a:lnTo>
                  <a:lnTo>
                    <a:pt x="11" y="119"/>
                  </a:lnTo>
                  <a:lnTo>
                    <a:pt x="22" y="118"/>
                  </a:lnTo>
                  <a:lnTo>
                    <a:pt x="33" y="116"/>
                  </a:lnTo>
                  <a:lnTo>
                    <a:pt x="44" y="111"/>
                  </a:lnTo>
                  <a:lnTo>
                    <a:pt x="55" y="104"/>
                  </a:lnTo>
                  <a:lnTo>
                    <a:pt x="61" y="94"/>
                  </a:lnTo>
                  <a:lnTo>
                    <a:pt x="52" y="88"/>
                  </a:lnTo>
                  <a:lnTo>
                    <a:pt x="41" y="88"/>
                  </a:lnTo>
                  <a:lnTo>
                    <a:pt x="41" y="76"/>
                  </a:lnTo>
                  <a:lnTo>
                    <a:pt x="39" y="64"/>
                  </a:lnTo>
                  <a:lnTo>
                    <a:pt x="43" y="54"/>
                  </a:lnTo>
                  <a:lnTo>
                    <a:pt x="53" y="48"/>
                  </a:lnTo>
                  <a:lnTo>
                    <a:pt x="63" y="41"/>
                  </a:lnTo>
                  <a:lnTo>
                    <a:pt x="65" y="39"/>
                  </a:lnTo>
                  <a:lnTo>
                    <a:pt x="75" y="35"/>
                  </a:lnTo>
                  <a:lnTo>
                    <a:pt x="81" y="25"/>
                  </a:lnTo>
                  <a:lnTo>
                    <a:pt x="89" y="16"/>
                  </a:lnTo>
                  <a:lnTo>
                    <a:pt x="78" y="0"/>
                  </a:lnTo>
                  <a:lnTo>
                    <a:pt x="85" y="10"/>
                  </a:lnTo>
                  <a:lnTo>
                    <a:pt x="97" y="12"/>
                  </a:lnTo>
                  <a:lnTo>
                    <a:pt x="113" y="23"/>
                  </a:lnTo>
                  <a:lnTo>
                    <a:pt x="127" y="32"/>
                  </a:lnTo>
                  <a:lnTo>
                    <a:pt x="135" y="41"/>
                  </a:lnTo>
                  <a:lnTo>
                    <a:pt x="144" y="49"/>
                  </a:lnTo>
                  <a:lnTo>
                    <a:pt x="152" y="57"/>
                  </a:lnTo>
                  <a:lnTo>
                    <a:pt x="161" y="66"/>
                  </a:lnTo>
                  <a:lnTo>
                    <a:pt x="169" y="78"/>
                  </a:lnTo>
                  <a:lnTo>
                    <a:pt x="170" y="93"/>
                  </a:lnTo>
                  <a:lnTo>
                    <a:pt x="169" y="102"/>
                  </a:lnTo>
                  <a:lnTo>
                    <a:pt x="178" y="108"/>
                  </a:lnTo>
                  <a:lnTo>
                    <a:pt x="188" y="113"/>
                  </a:lnTo>
                  <a:lnTo>
                    <a:pt x="189" y="113"/>
                  </a:lnTo>
                  <a:lnTo>
                    <a:pt x="202" y="119"/>
                  </a:lnTo>
                  <a:lnTo>
                    <a:pt x="203" y="121"/>
                  </a:lnTo>
                  <a:lnTo>
                    <a:pt x="214" y="131"/>
                  </a:lnTo>
                  <a:lnTo>
                    <a:pt x="222" y="139"/>
                  </a:lnTo>
                  <a:lnTo>
                    <a:pt x="227" y="148"/>
                  </a:lnTo>
                  <a:lnTo>
                    <a:pt x="238" y="149"/>
                  </a:lnTo>
                  <a:lnTo>
                    <a:pt x="247" y="159"/>
                  </a:lnTo>
                  <a:lnTo>
                    <a:pt x="250" y="166"/>
                  </a:lnTo>
                  <a:lnTo>
                    <a:pt x="248" y="179"/>
                  </a:lnTo>
                  <a:lnTo>
                    <a:pt x="247" y="193"/>
                  </a:lnTo>
                  <a:lnTo>
                    <a:pt x="242" y="204"/>
                  </a:lnTo>
                  <a:lnTo>
                    <a:pt x="240" y="211"/>
                  </a:lnTo>
                  <a:lnTo>
                    <a:pt x="238" y="224"/>
                  </a:lnTo>
                  <a:lnTo>
                    <a:pt x="226" y="228"/>
                  </a:lnTo>
                  <a:lnTo>
                    <a:pt x="213" y="232"/>
                  </a:lnTo>
                  <a:lnTo>
                    <a:pt x="204" y="240"/>
                  </a:lnTo>
                  <a:lnTo>
                    <a:pt x="207" y="251"/>
                  </a:lnTo>
                  <a:lnTo>
                    <a:pt x="204" y="263"/>
                  </a:lnTo>
                  <a:lnTo>
                    <a:pt x="198" y="274"/>
                  </a:lnTo>
                  <a:lnTo>
                    <a:pt x="194" y="284"/>
                  </a:lnTo>
                  <a:lnTo>
                    <a:pt x="195" y="296"/>
                  </a:lnTo>
                  <a:lnTo>
                    <a:pt x="207" y="309"/>
                  </a:lnTo>
                  <a:lnTo>
                    <a:pt x="213" y="320"/>
                  </a:lnTo>
                  <a:lnTo>
                    <a:pt x="216" y="332"/>
                  </a:lnTo>
                  <a:lnTo>
                    <a:pt x="227" y="336"/>
                  </a:lnTo>
                  <a:lnTo>
                    <a:pt x="238" y="336"/>
                  </a:lnTo>
                  <a:lnTo>
                    <a:pt x="240" y="347"/>
                  </a:lnTo>
                  <a:lnTo>
                    <a:pt x="244" y="358"/>
                  </a:lnTo>
                  <a:lnTo>
                    <a:pt x="246" y="370"/>
                  </a:lnTo>
                  <a:lnTo>
                    <a:pt x="254" y="379"/>
                  </a:lnTo>
                  <a:lnTo>
                    <a:pt x="259" y="391"/>
                  </a:lnTo>
                  <a:lnTo>
                    <a:pt x="265" y="401"/>
                  </a:lnTo>
                  <a:lnTo>
                    <a:pt x="270" y="412"/>
                  </a:lnTo>
                  <a:lnTo>
                    <a:pt x="277" y="422"/>
                  </a:lnTo>
                  <a:lnTo>
                    <a:pt x="288" y="425"/>
                  </a:lnTo>
                  <a:lnTo>
                    <a:pt x="290" y="427"/>
                  </a:lnTo>
                  <a:lnTo>
                    <a:pt x="284" y="429"/>
                  </a:lnTo>
                  <a:lnTo>
                    <a:pt x="273" y="431"/>
                  </a:lnTo>
                  <a:lnTo>
                    <a:pt x="262" y="429"/>
                  </a:lnTo>
                  <a:lnTo>
                    <a:pt x="251" y="422"/>
                  </a:lnTo>
                  <a:lnTo>
                    <a:pt x="238" y="425"/>
                  </a:lnTo>
                  <a:lnTo>
                    <a:pt x="231" y="434"/>
                  </a:lnTo>
                  <a:lnTo>
                    <a:pt x="221" y="443"/>
                  </a:lnTo>
                  <a:lnTo>
                    <a:pt x="209" y="444"/>
                  </a:lnTo>
                  <a:lnTo>
                    <a:pt x="198" y="445"/>
                  </a:lnTo>
                  <a:lnTo>
                    <a:pt x="190" y="455"/>
                  </a:lnTo>
                  <a:lnTo>
                    <a:pt x="179" y="450"/>
                  </a:lnTo>
                  <a:lnTo>
                    <a:pt x="169" y="458"/>
                  </a:lnTo>
                  <a:lnTo>
                    <a:pt x="168" y="471"/>
                  </a:lnTo>
                  <a:lnTo>
                    <a:pt x="156" y="469"/>
                  </a:lnTo>
                  <a:lnTo>
                    <a:pt x="144" y="473"/>
                  </a:lnTo>
                  <a:lnTo>
                    <a:pt x="140" y="468"/>
                  </a:lnTo>
                  <a:lnTo>
                    <a:pt x="138" y="467"/>
                  </a:lnTo>
                  <a:lnTo>
                    <a:pt x="126" y="464"/>
                  </a:lnTo>
                  <a:lnTo>
                    <a:pt x="115" y="454"/>
                  </a:lnTo>
                  <a:lnTo>
                    <a:pt x="108" y="445"/>
                  </a:lnTo>
                  <a:lnTo>
                    <a:pt x="97" y="437"/>
                  </a:lnTo>
                  <a:lnTo>
                    <a:pt x="94" y="426"/>
                  </a:lnTo>
                  <a:lnTo>
                    <a:pt x="94" y="414"/>
                  </a:lnTo>
                  <a:lnTo>
                    <a:pt x="89" y="403"/>
                  </a:lnTo>
                  <a:lnTo>
                    <a:pt x="84" y="393"/>
                  </a:lnTo>
                  <a:lnTo>
                    <a:pt x="80" y="381"/>
                  </a:lnTo>
                  <a:lnTo>
                    <a:pt x="79" y="368"/>
                  </a:lnTo>
                  <a:lnTo>
                    <a:pt x="81" y="357"/>
                  </a:lnTo>
                  <a:lnTo>
                    <a:pt x="85" y="345"/>
                  </a:lnTo>
                  <a:lnTo>
                    <a:pt x="89" y="333"/>
                  </a:lnTo>
                  <a:lnTo>
                    <a:pt x="87" y="320"/>
                  </a:lnTo>
                  <a:lnTo>
                    <a:pt x="98" y="314"/>
                  </a:lnTo>
                  <a:lnTo>
                    <a:pt x="103" y="304"/>
                  </a:lnTo>
                  <a:lnTo>
                    <a:pt x="101" y="292"/>
                  </a:lnTo>
                  <a:lnTo>
                    <a:pt x="94" y="282"/>
                  </a:lnTo>
                  <a:lnTo>
                    <a:pt x="97" y="270"/>
                  </a:lnTo>
                  <a:lnTo>
                    <a:pt x="92" y="267"/>
                  </a:lnTo>
                  <a:lnTo>
                    <a:pt x="82" y="262"/>
                  </a:lnTo>
                  <a:lnTo>
                    <a:pt x="73" y="255"/>
                  </a:lnTo>
                  <a:lnTo>
                    <a:pt x="76" y="242"/>
                  </a:lnTo>
                  <a:lnTo>
                    <a:pt x="79" y="228"/>
                  </a:lnTo>
                  <a:lnTo>
                    <a:pt x="72" y="219"/>
                  </a:lnTo>
                  <a:lnTo>
                    <a:pt x="71" y="2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5" name="Freeform 3226"/>
            <p:cNvSpPr>
              <a:spLocks/>
            </p:cNvSpPr>
            <p:nvPr/>
          </p:nvSpPr>
          <p:spPr bwMode="auto">
            <a:xfrm>
              <a:off x="7607301" y="3702051"/>
              <a:ext cx="4763" cy="7938"/>
            </a:xfrm>
            <a:custGeom>
              <a:avLst/>
              <a:gdLst>
                <a:gd name="T0" fmla="*/ 14 w 14"/>
                <a:gd name="T1" fmla="*/ 0 h 23"/>
                <a:gd name="T2" fmla="*/ 13 w 14"/>
                <a:gd name="T3" fmla="*/ 12 h 23"/>
                <a:gd name="T4" fmla="*/ 8 w 14"/>
                <a:gd name="T5" fmla="*/ 23 h 23"/>
                <a:gd name="T6" fmla="*/ 0 w 14"/>
                <a:gd name="T7" fmla="*/ 15 h 23"/>
                <a:gd name="T8" fmla="*/ 10 w 14"/>
                <a:gd name="T9" fmla="*/ 9 h 23"/>
                <a:gd name="T10" fmla="*/ 14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4" y="0"/>
                  </a:moveTo>
                  <a:lnTo>
                    <a:pt x="13" y="12"/>
                  </a:lnTo>
                  <a:lnTo>
                    <a:pt x="8" y="23"/>
                  </a:lnTo>
                  <a:lnTo>
                    <a:pt x="0" y="15"/>
                  </a:lnTo>
                  <a:lnTo>
                    <a:pt x="10" y="9"/>
                  </a:lnTo>
                  <a:lnTo>
                    <a:pt x="1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6" name="Freeform 3227"/>
            <p:cNvSpPr>
              <a:spLocks/>
            </p:cNvSpPr>
            <p:nvPr/>
          </p:nvSpPr>
          <p:spPr bwMode="auto">
            <a:xfrm>
              <a:off x="3130551" y="3595688"/>
              <a:ext cx="1588" cy="0"/>
            </a:xfrm>
            <a:custGeom>
              <a:avLst/>
              <a:gdLst>
                <a:gd name="T0" fmla="*/ 5 w 5"/>
                <a:gd name="T1" fmla="*/ 2 h 4"/>
                <a:gd name="T2" fmla="*/ 0 w 5"/>
                <a:gd name="T3" fmla="*/ 4 h 4"/>
                <a:gd name="T4" fmla="*/ 2 w 5"/>
                <a:gd name="T5" fmla="*/ 0 h 4"/>
                <a:gd name="T6" fmla="*/ 5 w 5"/>
                <a:gd name="T7" fmla="*/ 2 h 4"/>
              </a:gdLst>
              <a:ahLst/>
              <a:cxnLst>
                <a:cxn ang="0">
                  <a:pos x="T0" y="T1"/>
                </a:cxn>
                <a:cxn ang="0">
                  <a:pos x="T2" y="T3"/>
                </a:cxn>
                <a:cxn ang="0">
                  <a:pos x="T4" y="T5"/>
                </a:cxn>
                <a:cxn ang="0">
                  <a:pos x="T6" y="T7"/>
                </a:cxn>
              </a:cxnLst>
              <a:rect l="0" t="0" r="r" b="b"/>
              <a:pathLst>
                <a:path w="5" h="4">
                  <a:moveTo>
                    <a:pt x="5" y="2"/>
                  </a:moveTo>
                  <a:lnTo>
                    <a:pt x="0" y="4"/>
                  </a:lnTo>
                  <a:lnTo>
                    <a:pt x="2" y="0"/>
                  </a:lnTo>
                  <a:lnTo>
                    <a:pt x="5"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7" name="Freeform 3228"/>
            <p:cNvSpPr>
              <a:spLocks/>
            </p:cNvSpPr>
            <p:nvPr/>
          </p:nvSpPr>
          <p:spPr bwMode="auto">
            <a:xfrm>
              <a:off x="3135314" y="3600451"/>
              <a:ext cx="1588" cy="1588"/>
            </a:xfrm>
            <a:custGeom>
              <a:avLst/>
              <a:gdLst>
                <a:gd name="T0" fmla="*/ 8 w 8"/>
                <a:gd name="T1" fmla="*/ 2 h 5"/>
                <a:gd name="T2" fmla="*/ 0 w 8"/>
                <a:gd name="T3" fmla="*/ 0 h 5"/>
                <a:gd name="T4" fmla="*/ 5 w 8"/>
                <a:gd name="T5" fmla="*/ 5 h 5"/>
                <a:gd name="T6" fmla="*/ 8 w 8"/>
                <a:gd name="T7" fmla="*/ 2 h 5"/>
              </a:gdLst>
              <a:ahLst/>
              <a:cxnLst>
                <a:cxn ang="0">
                  <a:pos x="T0" y="T1"/>
                </a:cxn>
                <a:cxn ang="0">
                  <a:pos x="T2" y="T3"/>
                </a:cxn>
                <a:cxn ang="0">
                  <a:pos x="T4" y="T5"/>
                </a:cxn>
                <a:cxn ang="0">
                  <a:pos x="T6" y="T7"/>
                </a:cxn>
              </a:cxnLst>
              <a:rect l="0" t="0" r="r" b="b"/>
              <a:pathLst>
                <a:path w="8" h="5">
                  <a:moveTo>
                    <a:pt x="8" y="2"/>
                  </a:moveTo>
                  <a:lnTo>
                    <a:pt x="0" y="0"/>
                  </a:lnTo>
                  <a:lnTo>
                    <a:pt x="5" y="5"/>
                  </a:lnTo>
                  <a:lnTo>
                    <a:pt x="8"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8" name="Freeform 3229"/>
            <p:cNvSpPr>
              <a:spLocks/>
            </p:cNvSpPr>
            <p:nvPr/>
          </p:nvSpPr>
          <p:spPr bwMode="auto">
            <a:xfrm>
              <a:off x="3163889" y="3633788"/>
              <a:ext cx="6350" cy="7938"/>
            </a:xfrm>
            <a:custGeom>
              <a:avLst/>
              <a:gdLst>
                <a:gd name="T0" fmla="*/ 4 w 19"/>
                <a:gd name="T1" fmla="*/ 0 h 19"/>
                <a:gd name="T2" fmla="*/ 9 w 19"/>
                <a:gd name="T3" fmla="*/ 11 h 19"/>
                <a:gd name="T4" fmla="*/ 19 w 19"/>
                <a:gd name="T5" fmla="*/ 16 h 19"/>
                <a:gd name="T6" fmla="*/ 8 w 19"/>
                <a:gd name="T7" fmla="*/ 19 h 19"/>
                <a:gd name="T8" fmla="*/ 0 w 19"/>
                <a:gd name="T9" fmla="*/ 12 h 19"/>
                <a:gd name="T10" fmla="*/ 3 w 19"/>
                <a:gd name="T11" fmla="*/ 0 h 19"/>
                <a:gd name="T12" fmla="*/ 4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4" y="0"/>
                  </a:moveTo>
                  <a:lnTo>
                    <a:pt x="9" y="11"/>
                  </a:lnTo>
                  <a:lnTo>
                    <a:pt x="19" y="16"/>
                  </a:lnTo>
                  <a:lnTo>
                    <a:pt x="8" y="19"/>
                  </a:lnTo>
                  <a:lnTo>
                    <a:pt x="0" y="12"/>
                  </a:lnTo>
                  <a:lnTo>
                    <a:pt x="3" y="0"/>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09" name="Freeform 3230"/>
            <p:cNvSpPr>
              <a:spLocks/>
            </p:cNvSpPr>
            <p:nvPr/>
          </p:nvSpPr>
          <p:spPr bwMode="auto">
            <a:xfrm>
              <a:off x="3157539" y="3638551"/>
              <a:ext cx="6350" cy="7938"/>
            </a:xfrm>
            <a:custGeom>
              <a:avLst/>
              <a:gdLst>
                <a:gd name="T0" fmla="*/ 12 w 15"/>
                <a:gd name="T1" fmla="*/ 22 h 22"/>
                <a:gd name="T2" fmla="*/ 3 w 15"/>
                <a:gd name="T3" fmla="*/ 15 h 22"/>
                <a:gd name="T4" fmla="*/ 0 w 15"/>
                <a:gd name="T5" fmla="*/ 2 h 22"/>
                <a:gd name="T6" fmla="*/ 12 w 15"/>
                <a:gd name="T7" fmla="*/ 0 h 22"/>
                <a:gd name="T8" fmla="*/ 15 w 15"/>
                <a:gd name="T9" fmla="*/ 12 h 22"/>
                <a:gd name="T10" fmla="*/ 12 w 15"/>
                <a:gd name="T11" fmla="*/ 22 h 22"/>
              </a:gdLst>
              <a:ahLst/>
              <a:cxnLst>
                <a:cxn ang="0">
                  <a:pos x="T0" y="T1"/>
                </a:cxn>
                <a:cxn ang="0">
                  <a:pos x="T2" y="T3"/>
                </a:cxn>
                <a:cxn ang="0">
                  <a:pos x="T4" y="T5"/>
                </a:cxn>
                <a:cxn ang="0">
                  <a:pos x="T6" y="T7"/>
                </a:cxn>
                <a:cxn ang="0">
                  <a:pos x="T8" y="T9"/>
                </a:cxn>
                <a:cxn ang="0">
                  <a:pos x="T10" y="T11"/>
                </a:cxn>
              </a:cxnLst>
              <a:rect l="0" t="0" r="r" b="b"/>
              <a:pathLst>
                <a:path w="15" h="22">
                  <a:moveTo>
                    <a:pt x="12" y="22"/>
                  </a:moveTo>
                  <a:lnTo>
                    <a:pt x="3" y="15"/>
                  </a:lnTo>
                  <a:lnTo>
                    <a:pt x="0" y="2"/>
                  </a:lnTo>
                  <a:lnTo>
                    <a:pt x="12" y="0"/>
                  </a:lnTo>
                  <a:lnTo>
                    <a:pt x="15" y="12"/>
                  </a:lnTo>
                  <a:lnTo>
                    <a:pt x="12" y="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0" name="Freeform 3231"/>
            <p:cNvSpPr>
              <a:spLocks/>
            </p:cNvSpPr>
            <p:nvPr/>
          </p:nvSpPr>
          <p:spPr bwMode="auto">
            <a:xfrm>
              <a:off x="4375151" y="3148013"/>
              <a:ext cx="1588" cy="1588"/>
            </a:xfrm>
            <a:custGeom>
              <a:avLst/>
              <a:gdLst>
                <a:gd name="T0" fmla="*/ 0 w 5"/>
                <a:gd name="T1" fmla="*/ 0 h 5"/>
                <a:gd name="T2" fmla="*/ 0 w 5"/>
                <a:gd name="T3" fmla="*/ 5 h 5"/>
                <a:gd name="T4" fmla="*/ 5 w 5"/>
                <a:gd name="T5" fmla="*/ 0 h 5"/>
                <a:gd name="T6" fmla="*/ 0 w 5"/>
                <a:gd name="T7" fmla="*/ 0 h 5"/>
              </a:gdLst>
              <a:ahLst/>
              <a:cxnLst>
                <a:cxn ang="0">
                  <a:pos x="T0" y="T1"/>
                </a:cxn>
                <a:cxn ang="0">
                  <a:pos x="T2" y="T3"/>
                </a:cxn>
                <a:cxn ang="0">
                  <a:pos x="T4" y="T5"/>
                </a:cxn>
                <a:cxn ang="0">
                  <a:pos x="T6" y="T7"/>
                </a:cxn>
              </a:cxnLst>
              <a:rect l="0" t="0" r="r" b="b"/>
              <a:pathLst>
                <a:path w="5" h="5">
                  <a:moveTo>
                    <a:pt x="0" y="0"/>
                  </a:moveTo>
                  <a:lnTo>
                    <a:pt x="0" y="5"/>
                  </a:lnTo>
                  <a:lnTo>
                    <a:pt x="5"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1" name="Freeform 3232"/>
            <p:cNvSpPr>
              <a:spLocks/>
            </p:cNvSpPr>
            <p:nvPr/>
          </p:nvSpPr>
          <p:spPr bwMode="auto">
            <a:xfrm>
              <a:off x="3314701" y="3886201"/>
              <a:ext cx="61913" cy="82550"/>
            </a:xfrm>
            <a:custGeom>
              <a:avLst/>
              <a:gdLst>
                <a:gd name="T0" fmla="*/ 64 w 173"/>
                <a:gd name="T1" fmla="*/ 220 h 230"/>
                <a:gd name="T2" fmla="*/ 53 w 173"/>
                <a:gd name="T3" fmla="*/ 223 h 230"/>
                <a:gd name="T4" fmla="*/ 42 w 173"/>
                <a:gd name="T5" fmla="*/ 221 h 230"/>
                <a:gd name="T6" fmla="*/ 31 w 173"/>
                <a:gd name="T7" fmla="*/ 227 h 230"/>
                <a:gd name="T8" fmla="*/ 21 w 173"/>
                <a:gd name="T9" fmla="*/ 230 h 230"/>
                <a:gd name="T10" fmla="*/ 10 w 173"/>
                <a:gd name="T11" fmla="*/ 228 h 230"/>
                <a:gd name="T12" fmla="*/ 0 w 173"/>
                <a:gd name="T13" fmla="*/ 222 h 230"/>
                <a:gd name="T14" fmla="*/ 5 w 173"/>
                <a:gd name="T15" fmla="*/ 220 h 230"/>
                <a:gd name="T16" fmla="*/ 10 w 173"/>
                <a:gd name="T17" fmla="*/ 209 h 230"/>
                <a:gd name="T18" fmla="*/ 15 w 173"/>
                <a:gd name="T19" fmla="*/ 198 h 230"/>
                <a:gd name="T20" fmla="*/ 21 w 173"/>
                <a:gd name="T21" fmla="*/ 186 h 230"/>
                <a:gd name="T22" fmla="*/ 21 w 173"/>
                <a:gd name="T23" fmla="*/ 174 h 230"/>
                <a:gd name="T24" fmla="*/ 22 w 173"/>
                <a:gd name="T25" fmla="*/ 163 h 230"/>
                <a:gd name="T26" fmla="*/ 29 w 173"/>
                <a:gd name="T27" fmla="*/ 153 h 230"/>
                <a:gd name="T28" fmla="*/ 31 w 173"/>
                <a:gd name="T29" fmla="*/ 142 h 230"/>
                <a:gd name="T30" fmla="*/ 27 w 173"/>
                <a:gd name="T31" fmla="*/ 131 h 230"/>
                <a:gd name="T32" fmla="*/ 19 w 173"/>
                <a:gd name="T33" fmla="*/ 122 h 230"/>
                <a:gd name="T34" fmla="*/ 13 w 173"/>
                <a:gd name="T35" fmla="*/ 112 h 230"/>
                <a:gd name="T36" fmla="*/ 8 w 173"/>
                <a:gd name="T37" fmla="*/ 101 h 230"/>
                <a:gd name="T38" fmla="*/ 7 w 173"/>
                <a:gd name="T39" fmla="*/ 89 h 230"/>
                <a:gd name="T40" fmla="*/ 7 w 173"/>
                <a:gd name="T41" fmla="*/ 77 h 230"/>
                <a:gd name="T42" fmla="*/ 3 w 173"/>
                <a:gd name="T43" fmla="*/ 64 h 230"/>
                <a:gd name="T44" fmla="*/ 5 w 173"/>
                <a:gd name="T45" fmla="*/ 52 h 230"/>
                <a:gd name="T46" fmla="*/ 9 w 173"/>
                <a:gd name="T47" fmla="*/ 41 h 230"/>
                <a:gd name="T48" fmla="*/ 16 w 173"/>
                <a:gd name="T49" fmla="*/ 31 h 230"/>
                <a:gd name="T50" fmla="*/ 23 w 173"/>
                <a:gd name="T51" fmla="*/ 24 h 230"/>
                <a:gd name="T52" fmla="*/ 30 w 173"/>
                <a:gd name="T53" fmla="*/ 14 h 230"/>
                <a:gd name="T54" fmla="*/ 33 w 173"/>
                <a:gd name="T55" fmla="*/ 2 h 230"/>
                <a:gd name="T56" fmla="*/ 44 w 173"/>
                <a:gd name="T57" fmla="*/ 0 h 230"/>
                <a:gd name="T58" fmla="*/ 54 w 173"/>
                <a:gd name="T59" fmla="*/ 6 h 230"/>
                <a:gd name="T60" fmla="*/ 63 w 173"/>
                <a:gd name="T61" fmla="*/ 12 h 230"/>
                <a:gd name="T62" fmla="*/ 73 w 173"/>
                <a:gd name="T63" fmla="*/ 14 h 230"/>
                <a:gd name="T64" fmla="*/ 88 w 173"/>
                <a:gd name="T65" fmla="*/ 18 h 230"/>
                <a:gd name="T66" fmla="*/ 100 w 173"/>
                <a:gd name="T67" fmla="*/ 22 h 230"/>
                <a:gd name="T68" fmla="*/ 108 w 173"/>
                <a:gd name="T69" fmla="*/ 33 h 230"/>
                <a:gd name="T70" fmla="*/ 117 w 173"/>
                <a:gd name="T71" fmla="*/ 40 h 230"/>
                <a:gd name="T72" fmla="*/ 125 w 173"/>
                <a:gd name="T73" fmla="*/ 48 h 230"/>
                <a:gd name="T74" fmla="*/ 136 w 173"/>
                <a:gd name="T75" fmla="*/ 54 h 230"/>
                <a:gd name="T76" fmla="*/ 144 w 173"/>
                <a:gd name="T77" fmla="*/ 63 h 230"/>
                <a:gd name="T78" fmla="*/ 152 w 173"/>
                <a:gd name="T79" fmla="*/ 71 h 230"/>
                <a:gd name="T80" fmla="*/ 155 w 173"/>
                <a:gd name="T81" fmla="*/ 83 h 230"/>
                <a:gd name="T82" fmla="*/ 157 w 173"/>
                <a:gd name="T83" fmla="*/ 70 h 230"/>
                <a:gd name="T84" fmla="*/ 166 w 173"/>
                <a:gd name="T85" fmla="*/ 80 h 230"/>
                <a:gd name="T86" fmla="*/ 170 w 173"/>
                <a:gd name="T87" fmla="*/ 93 h 230"/>
                <a:gd name="T88" fmla="*/ 172 w 173"/>
                <a:gd name="T89" fmla="*/ 107 h 230"/>
                <a:gd name="T90" fmla="*/ 173 w 173"/>
                <a:gd name="T91" fmla="*/ 109 h 230"/>
                <a:gd name="T92" fmla="*/ 165 w 173"/>
                <a:gd name="T93" fmla="*/ 118 h 230"/>
                <a:gd name="T94" fmla="*/ 157 w 173"/>
                <a:gd name="T95" fmla="*/ 127 h 230"/>
                <a:gd name="T96" fmla="*/ 152 w 173"/>
                <a:gd name="T97" fmla="*/ 137 h 230"/>
                <a:gd name="T98" fmla="*/ 145 w 173"/>
                <a:gd name="T99" fmla="*/ 149 h 230"/>
                <a:gd name="T100" fmla="*/ 135 w 173"/>
                <a:gd name="T101" fmla="*/ 162 h 230"/>
                <a:gd name="T102" fmla="*/ 132 w 173"/>
                <a:gd name="T103" fmla="*/ 173 h 230"/>
                <a:gd name="T104" fmla="*/ 126 w 173"/>
                <a:gd name="T105" fmla="*/ 185 h 230"/>
                <a:gd name="T106" fmla="*/ 121 w 173"/>
                <a:gd name="T107" fmla="*/ 196 h 230"/>
                <a:gd name="T108" fmla="*/ 119 w 173"/>
                <a:gd name="T109" fmla="*/ 208 h 230"/>
                <a:gd name="T110" fmla="*/ 111 w 173"/>
                <a:gd name="T111" fmla="*/ 217 h 230"/>
                <a:gd name="T112" fmla="*/ 101 w 173"/>
                <a:gd name="T113" fmla="*/ 223 h 230"/>
                <a:gd name="T114" fmla="*/ 92 w 173"/>
                <a:gd name="T115" fmla="*/ 230 h 230"/>
                <a:gd name="T116" fmla="*/ 80 w 173"/>
                <a:gd name="T117" fmla="*/ 227 h 230"/>
                <a:gd name="T118" fmla="*/ 68 w 173"/>
                <a:gd name="T119" fmla="*/ 224 h 230"/>
                <a:gd name="T120" fmla="*/ 64 w 173"/>
                <a:gd name="T121" fmla="*/ 22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230">
                  <a:moveTo>
                    <a:pt x="64" y="220"/>
                  </a:moveTo>
                  <a:lnTo>
                    <a:pt x="53" y="223"/>
                  </a:lnTo>
                  <a:lnTo>
                    <a:pt x="42" y="221"/>
                  </a:lnTo>
                  <a:lnTo>
                    <a:pt x="31" y="227"/>
                  </a:lnTo>
                  <a:lnTo>
                    <a:pt x="21" y="230"/>
                  </a:lnTo>
                  <a:lnTo>
                    <a:pt x="10" y="228"/>
                  </a:lnTo>
                  <a:lnTo>
                    <a:pt x="0" y="222"/>
                  </a:lnTo>
                  <a:lnTo>
                    <a:pt x="5" y="220"/>
                  </a:lnTo>
                  <a:lnTo>
                    <a:pt x="10" y="209"/>
                  </a:lnTo>
                  <a:lnTo>
                    <a:pt x="15" y="198"/>
                  </a:lnTo>
                  <a:lnTo>
                    <a:pt x="21" y="186"/>
                  </a:lnTo>
                  <a:lnTo>
                    <a:pt x="21" y="174"/>
                  </a:lnTo>
                  <a:lnTo>
                    <a:pt x="22" y="163"/>
                  </a:lnTo>
                  <a:lnTo>
                    <a:pt x="29" y="153"/>
                  </a:lnTo>
                  <a:lnTo>
                    <a:pt x="31" y="142"/>
                  </a:lnTo>
                  <a:lnTo>
                    <a:pt x="27" y="131"/>
                  </a:lnTo>
                  <a:lnTo>
                    <a:pt x="19" y="122"/>
                  </a:lnTo>
                  <a:lnTo>
                    <a:pt x="13" y="112"/>
                  </a:lnTo>
                  <a:lnTo>
                    <a:pt x="8" y="101"/>
                  </a:lnTo>
                  <a:lnTo>
                    <a:pt x="7" y="89"/>
                  </a:lnTo>
                  <a:lnTo>
                    <a:pt x="7" y="77"/>
                  </a:lnTo>
                  <a:lnTo>
                    <a:pt x="3" y="64"/>
                  </a:lnTo>
                  <a:lnTo>
                    <a:pt x="5" y="52"/>
                  </a:lnTo>
                  <a:lnTo>
                    <a:pt x="9" y="41"/>
                  </a:lnTo>
                  <a:lnTo>
                    <a:pt x="16" y="31"/>
                  </a:lnTo>
                  <a:lnTo>
                    <a:pt x="23" y="24"/>
                  </a:lnTo>
                  <a:lnTo>
                    <a:pt x="30" y="14"/>
                  </a:lnTo>
                  <a:lnTo>
                    <a:pt x="33" y="2"/>
                  </a:lnTo>
                  <a:lnTo>
                    <a:pt x="44" y="0"/>
                  </a:lnTo>
                  <a:lnTo>
                    <a:pt x="54" y="6"/>
                  </a:lnTo>
                  <a:lnTo>
                    <a:pt x="63" y="12"/>
                  </a:lnTo>
                  <a:lnTo>
                    <a:pt x="73" y="14"/>
                  </a:lnTo>
                  <a:lnTo>
                    <a:pt x="88" y="18"/>
                  </a:lnTo>
                  <a:lnTo>
                    <a:pt x="100" y="22"/>
                  </a:lnTo>
                  <a:lnTo>
                    <a:pt x="108" y="33"/>
                  </a:lnTo>
                  <a:lnTo>
                    <a:pt x="117" y="40"/>
                  </a:lnTo>
                  <a:lnTo>
                    <a:pt x="125" y="48"/>
                  </a:lnTo>
                  <a:lnTo>
                    <a:pt x="136" y="54"/>
                  </a:lnTo>
                  <a:lnTo>
                    <a:pt x="144" y="63"/>
                  </a:lnTo>
                  <a:lnTo>
                    <a:pt x="152" y="71"/>
                  </a:lnTo>
                  <a:lnTo>
                    <a:pt x="155" y="83"/>
                  </a:lnTo>
                  <a:lnTo>
                    <a:pt x="157" y="70"/>
                  </a:lnTo>
                  <a:lnTo>
                    <a:pt x="166" y="80"/>
                  </a:lnTo>
                  <a:lnTo>
                    <a:pt x="170" y="93"/>
                  </a:lnTo>
                  <a:lnTo>
                    <a:pt x="172" y="107"/>
                  </a:lnTo>
                  <a:lnTo>
                    <a:pt x="173" y="109"/>
                  </a:lnTo>
                  <a:lnTo>
                    <a:pt x="165" y="118"/>
                  </a:lnTo>
                  <a:lnTo>
                    <a:pt x="157" y="127"/>
                  </a:lnTo>
                  <a:lnTo>
                    <a:pt x="152" y="137"/>
                  </a:lnTo>
                  <a:lnTo>
                    <a:pt x="145" y="149"/>
                  </a:lnTo>
                  <a:lnTo>
                    <a:pt x="135" y="162"/>
                  </a:lnTo>
                  <a:lnTo>
                    <a:pt x="132" y="173"/>
                  </a:lnTo>
                  <a:lnTo>
                    <a:pt x="126" y="185"/>
                  </a:lnTo>
                  <a:lnTo>
                    <a:pt x="121" y="196"/>
                  </a:lnTo>
                  <a:lnTo>
                    <a:pt x="119" y="208"/>
                  </a:lnTo>
                  <a:lnTo>
                    <a:pt x="111" y="217"/>
                  </a:lnTo>
                  <a:lnTo>
                    <a:pt x="101" y="223"/>
                  </a:lnTo>
                  <a:lnTo>
                    <a:pt x="92" y="230"/>
                  </a:lnTo>
                  <a:lnTo>
                    <a:pt x="80" y="227"/>
                  </a:lnTo>
                  <a:lnTo>
                    <a:pt x="68" y="224"/>
                  </a:lnTo>
                  <a:lnTo>
                    <a:pt x="64" y="22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2" name="Freeform 3233"/>
            <p:cNvSpPr>
              <a:spLocks/>
            </p:cNvSpPr>
            <p:nvPr/>
          </p:nvSpPr>
          <p:spPr bwMode="auto">
            <a:xfrm>
              <a:off x="3160714" y="3735388"/>
              <a:ext cx="1588" cy="4763"/>
            </a:xfrm>
            <a:custGeom>
              <a:avLst/>
              <a:gdLst>
                <a:gd name="T0" fmla="*/ 5 w 5"/>
                <a:gd name="T1" fmla="*/ 0 h 12"/>
                <a:gd name="T2" fmla="*/ 4 w 5"/>
                <a:gd name="T3" fmla="*/ 12 h 12"/>
                <a:gd name="T4" fmla="*/ 0 w 5"/>
                <a:gd name="T5" fmla="*/ 1 h 12"/>
                <a:gd name="T6" fmla="*/ 5 w 5"/>
                <a:gd name="T7" fmla="*/ 0 h 12"/>
              </a:gdLst>
              <a:ahLst/>
              <a:cxnLst>
                <a:cxn ang="0">
                  <a:pos x="T0" y="T1"/>
                </a:cxn>
                <a:cxn ang="0">
                  <a:pos x="T2" y="T3"/>
                </a:cxn>
                <a:cxn ang="0">
                  <a:pos x="T4" y="T5"/>
                </a:cxn>
                <a:cxn ang="0">
                  <a:pos x="T6" y="T7"/>
                </a:cxn>
              </a:cxnLst>
              <a:rect l="0" t="0" r="r" b="b"/>
              <a:pathLst>
                <a:path w="5" h="12">
                  <a:moveTo>
                    <a:pt x="5" y="0"/>
                  </a:moveTo>
                  <a:lnTo>
                    <a:pt x="4" y="12"/>
                  </a:lnTo>
                  <a:lnTo>
                    <a:pt x="0" y="1"/>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3" name="Freeform 3234"/>
            <p:cNvSpPr>
              <a:spLocks/>
            </p:cNvSpPr>
            <p:nvPr/>
          </p:nvSpPr>
          <p:spPr bwMode="auto">
            <a:xfrm>
              <a:off x="4440239" y="2847976"/>
              <a:ext cx="3175" cy="1588"/>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lnTo>
                    <a:pt x="9" y="6"/>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4" name="Freeform 3235"/>
            <p:cNvSpPr>
              <a:spLocks/>
            </p:cNvSpPr>
            <p:nvPr/>
          </p:nvSpPr>
          <p:spPr bwMode="auto">
            <a:xfrm>
              <a:off x="7600951" y="3821113"/>
              <a:ext cx="3175" cy="3175"/>
            </a:xfrm>
            <a:custGeom>
              <a:avLst/>
              <a:gdLst>
                <a:gd name="T0" fmla="*/ 0 w 12"/>
                <a:gd name="T1" fmla="*/ 3 h 9"/>
                <a:gd name="T2" fmla="*/ 7 w 12"/>
                <a:gd name="T3" fmla="*/ 0 h 9"/>
                <a:gd name="T4" fmla="*/ 12 w 12"/>
                <a:gd name="T5" fmla="*/ 5 h 9"/>
                <a:gd name="T6" fmla="*/ 5 w 12"/>
                <a:gd name="T7" fmla="*/ 9 h 9"/>
                <a:gd name="T8" fmla="*/ 0 w 12"/>
                <a:gd name="T9" fmla="*/ 3 h 9"/>
              </a:gdLst>
              <a:ahLst/>
              <a:cxnLst>
                <a:cxn ang="0">
                  <a:pos x="T0" y="T1"/>
                </a:cxn>
                <a:cxn ang="0">
                  <a:pos x="T2" y="T3"/>
                </a:cxn>
                <a:cxn ang="0">
                  <a:pos x="T4" y="T5"/>
                </a:cxn>
                <a:cxn ang="0">
                  <a:pos x="T6" y="T7"/>
                </a:cxn>
                <a:cxn ang="0">
                  <a:pos x="T8" y="T9"/>
                </a:cxn>
              </a:cxnLst>
              <a:rect l="0" t="0" r="r" b="b"/>
              <a:pathLst>
                <a:path w="12" h="9">
                  <a:moveTo>
                    <a:pt x="0" y="3"/>
                  </a:moveTo>
                  <a:lnTo>
                    <a:pt x="7" y="0"/>
                  </a:lnTo>
                  <a:lnTo>
                    <a:pt x="12" y="5"/>
                  </a:lnTo>
                  <a:lnTo>
                    <a:pt x="5" y="9"/>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5" name="Freeform 3236"/>
            <p:cNvSpPr>
              <a:spLocks/>
            </p:cNvSpPr>
            <p:nvPr/>
          </p:nvSpPr>
          <p:spPr bwMode="auto">
            <a:xfrm>
              <a:off x="7591426" y="3846513"/>
              <a:ext cx="4763" cy="4763"/>
            </a:xfrm>
            <a:custGeom>
              <a:avLst/>
              <a:gdLst>
                <a:gd name="T0" fmla="*/ 0 w 14"/>
                <a:gd name="T1" fmla="*/ 3 h 11"/>
                <a:gd name="T2" fmla="*/ 14 w 14"/>
                <a:gd name="T3" fmla="*/ 0 h 11"/>
                <a:gd name="T4" fmla="*/ 12 w 14"/>
                <a:gd name="T5" fmla="*/ 11 h 11"/>
                <a:gd name="T6" fmla="*/ 4 w 14"/>
                <a:gd name="T7" fmla="*/ 10 h 11"/>
                <a:gd name="T8" fmla="*/ 0 w 14"/>
                <a:gd name="T9" fmla="*/ 3 h 11"/>
              </a:gdLst>
              <a:ahLst/>
              <a:cxnLst>
                <a:cxn ang="0">
                  <a:pos x="T0" y="T1"/>
                </a:cxn>
                <a:cxn ang="0">
                  <a:pos x="T2" y="T3"/>
                </a:cxn>
                <a:cxn ang="0">
                  <a:pos x="T4" y="T5"/>
                </a:cxn>
                <a:cxn ang="0">
                  <a:pos x="T6" y="T7"/>
                </a:cxn>
                <a:cxn ang="0">
                  <a:pos x="T8" y="T9"/>
                </a:cxn>
              </a:cxnLst>
              <a:rect l="0" t="0" r="r" b="b"/>
              <a:pathLst>
                <a:path w="14" h="11">
                  <a:moveTo>
                    <a:pt x="0" y="3"/>
                  </a:moveTo>
                  <a:lnTo>
                    <a:pt x="14" y="0"/>
                  </a:lnTo>
                  <a:lnTo>
                    <a:pt x="12" y="11"/>
                  </a:lnTo>
                  <a:lnTo>
                    <a:pt x="4" y="10"/>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6" name="Freeform 3237"/>
            <p:cNvSpPr>
              <a:spLocks/>
            </p:cNvSpPr>
            <p:nvPr/>
          </p:nvSpPr>
          <p:spPr bwMode="auto">
            <a:xfrm>
              <a:off x="7510464" y="3822701"/>
              <a:ext cx="9525" cy="4763"/>
            </a:xfrm>
            <a:custGeom>
              <a:avLst/>
              <a:gdLst>
                <a:gd name="T0" fmla="*/ 0 w 25"/>
                <a:gd name="T1" fmla="*/ 2 h 15"/>
                <a:gd name="T2" fmla="*/ 25 w 25"/>
                <a:gd name="T3" fmla="*/ 0 h 15"/>
                <a:gd name="T4" fmla="*/ 17 w 25"/>
                <a:gd name="T5" fmla="*/ 15 h 15"/>
                <a:gd name="T6" fmla="*/ 0 w 25"/>
                <a:gd name="T7" fmla="*/ 2 h 15"/>
              </a:gdLst>
              <a:ahLst/>
              <a:cxnLst>
                <a:cxn ang="0">
                  <a:pos x="T0" y="T1"/>
                </a:cxn>
                <a:cxn ang="0">
                  <a:pos x="T2" y="T3"/>
                </a:cxn>
                <a:cxn ang="0">
                  <a:pos x="T4" y="T5"/>
                </a:cxn>
                <a:cxn ang="0">
                  <a:pos x="T6" y="T7"/>
                </a:cxn>
              </a:cxnLst>
              <a:rect l="0" t="0" r="r" b="b"/>
              <a:pathLst>
                <a:path w="25" h="15">
                  <a:moveTo>
                    <a:pt x="0" y="2"/>
                  </a:moveTo>
                  <a:lnTo>
                    <a:pt x="25" y="0"/>
                  </a:lnTo>
                  <a:lnTo>
                    <a:pt x="17" y="15"/>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7" name="Freeform 3238"/>
            <p:cNvSpPr>
              <a:spLocks/>
            </p:cNvSpPr>
            <p:nvPr/>
          </p:nvSpPr>
          <p:spPr bwMode="auto">
            <a:xfrm>
              <a:off x="7588251" y="3841751"/>
              <a:ext cx="4763" cy="3175"/>
            </a:xfrm>
            <a:custGeom>
              <a:avLst/>
              <a:gdLst>
                <a:gd name="T0" fmla="*/ 0 w 15"/>
                <a:gd name="T1" fmla="*/ 5 h 11"/>
                <a:gd name="T2" fmla="*/ 10 w 15"/>
                <a:gd name="T3" fmla="*/ 0 h 11"/>
                <a:gd name="T4" fmla="*/ 15 w 15"/>
                <a:gd name="T5" fmla="*/ 7 h 11"/>
                <a:gd name="T6" fmla="*/ 3 w 15"/>
                <a:gd name="T7" fmla="*/ 11 h 11"/>
                <a:gd name="T8" fmla="*/ 0 w 15"/>
                <a:gd name="T9" fmla="*/ 5 h 11"/>
              </a:gdLst>
              <a:ahLst/>
              <a:cxnLst>
                <a:cxn ang="0">
                  <a:pos x="T0" y="T1"/>
                </a:cxn>
                <a:cxn ang="0">
                  <a:pos x="T2" y="T3"/>
                </a:cxn>
                <a:cxn ang="0">
                  <a:pos x="T4" y="T5"/>
                </a:cxn>
                <a:cxn ang="0">
                  <a:pos x="T6" y="T7"/>
                </a:cxn>
                <a:cxn ang="0">
                  <a:pos x="T8" y="T9"/>
                </a:cxn>
              </a:cxnLst>
              <a:rect l="0" t="0" r="r" b="b"/>
              <a:pathLst>
                <a:path w="15" h="11">
                  <a:moveTo>
                    <a:pt x="0" y="5"/>
                  </a:moveTo>
                  <a:lnTo>
                    <a:pt x="10" y="0"/>
                  </a:lnTo>
                  <a:lnTo>
                    <a:pt x="15" y="7"/>
                  </a:lnTo>
                  <a:lnTo>
                    <a:pt x="3" y="11"/>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8" name="Freeform 3239"/>
            <p:cNvSpPr>
              <a:spLocks/>
            </p:cNvSpPr>
            <p:nvPr/>
          </p:nvSpPr>
          <p:spPr bwMode="auto">
            <a:xfrm>
              <a:off x="7519989" y="3787776"/>
              <a:ext cx="3175" cy="3175"/>
            </a:xfrm>
            <a:custGeom>
              <a:avLst/>
              <a:gdLst>
                <a:gd name="T0" fmla="*/ 0 w 9"/>
                <a:gd name="T1" fmla="*/ 5 h 9"/>
                <a:gd name="T2" fmla="*/ 7 w 9"/>
                <a:gd name="T3" fmla="*/ 0 h 9"/>
                <a:gd name="T4" fmla="*/ 9 w 9"/>
                <a:gd name="T5" fmla="*/ 9 h 9"/>
                <a:gd name="T6" fmla="*/ 0 w 9"/>
                <a:gd name="T7" fmla="*/ 5 h 9"/>
              </a:gdLst>
              <a:ahLst/>
              <a:cxnLst>
                <a:cxn ang="0">
                  <a:pos x="T0" y="T1"/>
                </a:cxn>
                <a:cxn ang="0">
                  <a:pos x="T2" y="T3"/>
                </a:cxn>
                <a:cxn ang="0">
                  <a:pos x="T4" y="T5"/>
                </a:cxn>
                <a:cxn ang="0">
                  <a:pos x="T6" y="T7"/>
                </a:cxn>
              </a:cxnLst>
              <a:rect l="0" t="0" r="r" b="b"/>
              <a:pathLst>
                <a:path w="9" h="9">
                  <a:moveTo>
                    <a:pt x="0" y="5"/>
                  </a:moveTo>
                  <a:lnTo>
                    <a:pt x="7" y="0"/>
                  </a:lnTo>
                  <a:lnTo>
                    <a:pt x="9" y="9"/>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19" name="Freeform 3240"/>
            <p:cNvSpPr>
              <a:spLocks/>
            </p:cNvSpPr>
            <p:nvPr/>
          </p:nvSpPr>
          <p:spPr bwMode="auto">
            <a:xfrm>
              <a:off x="7500939" y="3779838"/>
              <a:ext cx="6350" cy="4763"/>
            </a:xfrm>
            <a:custGeom>
              <a:avLst/>
              <a:gdLst>
                <a:gd name="T0" fmla="*/ 0 w 15"/>
                <a:gd name="T1" fmla="*/ 0 h 11"/>
                <a:gd name="T2" fmla="*/ 9 w 15"/>
                <a:gd name="T3" fmla="*/ 0 h 11"/>
                <a:gd name="T4" fmla="*/ 15 w 15"/>
                <a:gd name="T5" fmla="*/ 7 h 11"/>
                <a:gd name="T6" fmla="*/ 9 w 15"/>
                <a:gd name="T7" fmla="*/ 11 h 11"/>
                <a:gd name="T8" fmla="*/ 0 w 15"/>
                <a:gd name="T9" fmla="*/ 0 h 11"/>
              </a:gdLst>
              <a:ahLst/>
              <a:cxnLst>
                <a:cxn ang="0">
                  <a:pos x="T0" y="T1"/>
                </a:cxn>
                <a:cxn ang="0">
                  <a:pos x="T2" y="T3"/>
                </a:cxn>
                <a:cxn ang="0">
                  <a:pos x="T4" y="T5"/>
                </a:cxn>
                <a:cxn ang="0">
                  <a:pos x="T6" y="T7"/>
                </a:cxn>
                <a:cxn ang="0">
                  <a:pos x="T8" y="T9"/>
                </a:cxn>
              </a:cxnLst>
              <a:rect l="0" t="0" r="r" b="b"/>
              <a:pathLst>
                <a:path w="15" h="11">
                  <a:moveTo>
                    <a:pt x="0" y="0"/>
                  </a:moveTo>
                  <a:lnTo>
                    <a:pt x="9" y="0"/>
                  </a:lnTo>
                  <a:lnTo>
                    <a:pt x="15" y="7"/>
                  </a:lnTo>
                  <a:lnTo>
                    <a:pt x="9"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0" name="Freeform 3241"/>
            <p:cNvSpPr>
              <a:spLocks/>
            </p:cNvSpPr>
            <p:nvPr/>
          </p:nvSpPr>
          <p:spPr bwMode="auto">
            <a:xfrm>
              <a:off x="7651751" y="3822701"/>
              <a:ext cx="4763" cy="3175"/>
            </a:xfrm>
            <a:custGeom>
              <a:avLst/>
              <a:gdLst>
                <a:gd name="T0" fmla="*/ 0 w 11"/>
                <a:gd name="T1" fmla="*/ 6 h 9"/>
                <a:gd name="T2" fmla="*/ 5 w 11"/>
                <a:gd name="T3" fmla="*/ 0 h 9"/>
                <a:gd name="T4" fmla="*/ 11 w 11"/>
                <a:gd name="T5" fmla="*/ 5 h 9"/>
                <a:gd name="T6" fmla="*/ 7 w 11"/>
                <a:gd name="T7" fmla="*/ 9 h 9"/>
                <a:gd name="T8" fmla="*/ 0 w 11"/>
                <a:gd name="T9" fmla="*/ 6 h 9"/>
              </a:gdLst>
              <a:ahLst/>
              <a:cxnLst>
                <a:cxn ang="0">
                  <a:pos x="T0" y="T1"/>
                </a:cxn>
                <a:cxn ang="0">
                  <a:pos x="T2" y="T3"/>
                </a:cxn>
                <a:cxn ang="0">
                  <a:pos x="T4" y="T5"/>
                </a:cxn>
                <a:cxn ang="0">
                  <a:pos x="T6" y="T7"/>
                </a:cxn>
                <a:cxn ang="0">
                  <a:pos x="T8" y="T9"/>
                </a:cxn>
              </a:cxnLst>
              <a:rect l="0" t="0" r="r" b="b"/>
              <a:pathLst>
                <a:path w="11" h="9">
                  <a:moveTo>
                    <a:pt x="0" y="6"/>
                  </a:moveTo>
                  <a:lnTo>
                    <a:pt x="5" y="0"/>
                  </a:lnTo>
                  <a:lnTo>
                    <a:pt x="11" y="5"/>
                  </a:lnTo>
                  <a:lnTo>
                    <a:pt x="7" y="9"/>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1" name="Freeform 3242"/>
            <p:cNvSpPr>
              <a:spLocks/>
            </p:cNvSpPr>
            <p:nvPr/>
          </p:nvSpPr>
          <p:spPr bwMode="auto">
            <a:xfrm>
              <a:off x="7466014" y="3790951"/>
              <a:ext cx="3175" cy="3175"/>
            </a:xfrm>
            <a:custGeom>
              <a:avLst/>
              <a:gdLst>
                <a:gd name="T0" fmla="*/ 0 w 9"/>
                <a:gd name="T1" fmla="*/ 1 h 8"/>
                <a:gd name="T2" fmla="*/ 9 w 9"/>
                <a:gd name="T3" fmla="*/ 0 h 8"/>
                <a:gd name="T4" fmla="*/ 7 w 9"/>
                <a:gd name="T5" fmla="*/ 8 h 8"/>
                <a:gd name="T6" fmla="*/ 0 w 9"/>
                <a:gd name="T7" fmla="*/ 1 h 8"/>
              </a:gdLst>
              <a:ahLst/>
              <a:cxnLst>
                <a:cxn ang="0">
                  <a:pos x="T0" y="T1"/>
                </a:cxn>
                <a:cxn ang="0">
                  <a:pos x="T2" y="T3"/>
                </a:cxn>
                <a:cxn ang="0">
                  <a:pos x="T4" y="T5"/>
                </a:cxn>
                <a:cxn ang="0">
                  <a:pos x="T6" y="T7"/>
                </a:cxn>
              </a:cxnLst>
              <a:rect l="0" t="0" r="r" b="b"/>
              <a:pathLst>
                <a:path w="9" h="8">
                  <a:moveTo>
                    <a:pt x="0" y="1"/>
                  </a:moveTo>
                  <a:lnTo>
                    <a:pt x="9" y="0"/>
                  </a:lnTo>
                  <a:lnTo>
                    <a:pt x="7" y="8"/>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2" name="Freeform 3243"/>
            <p:cNvSpPr>
              <a:spLocks/>
            </p:cNvSpPr>
            <p:nvPr/>
          </p:nvSpPr>
          <p:spPr bwMode="auto">
            <a:xfrm>
              <a:off x="7448551" y="3822701"/>
              <a:ext cx="4763" cy="1588"/>
            </a:xfrm>
            <a:custGeom>
              <a:avLst/>
              <a:gdLst>
                <a:gd name="T0" fmla="*/ 0 w 14"/>
                <a:gd name="T1" fmla="*/ 6 h 8"/>
                <a:gd name="T2" fmla="*/ 11 w 14"/>
                <a:gd name="T3" fmla="*/ 0 h 8"/>
                <a:gd name="T4" fmla="*/ 14 w 14"/>
                <a:gd name="T5" fmla="*/ 6 h 8"/>
                <a:gd name="T6" fmla="*/ 8 w 14"/>
                <a:gd name="T7" fmla="*/ 8 h 8"/>
                <a:gd name="T8" fmla="*/ 0 w 14"/>
                <a:gd name="T9" fmla="*/ 6 h 8"/>
              </a:gdLst>
              <a:ahLst/>
              <a:cxnLst>
                <a:cxn ang="0">
                  <a:pos x="T0" y="T1"/>
                </a:cxn>
                <a:cxn ang="0">
                  <a:pos x="T2" y="T3"/>
                </a:cxn>
                <a:cxn ang="0">
                  <a:pos x="T4" y="T5"/>
                </a:cxn>
                <a:cxn ang="0">
                  <a:pos x="T6" y="T7"/>
                </a:cxn>
                <a:cxn ang="0">
                  <a:pos x="T8" y="T9"/>
                </a:cxn>
              </a:cxnLst>
              <a:rect l="0" t="0" r="r" b="b"/>
              <a:pathLst>
                <a:path w="14" h="8">
                  <a:moveTo>
                    <a:pt x="0" y="6"/>
                  </a:moveTo>
                  <a:lnTo>
                    <a:pt x="11" y="0"/>
                  </a:lnTo>
                  <a:lnTo>
                    <a:pt x="14" y="6"/>
                  </a:lnTo>
                  <a:lnTo>
                    <a:pt x="8" y="8"/>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3" name="Freeform 3244"/>
            <p:cNvSpPr>
              <a:spLocks/>
            </p:cNvSpPr>
            <p:nvPr/>
          </p:nvSpPr>
          <p:spPr bwMode="auto">
            <a:xfrm>
              <a:off x="7620001" y="3802063"/>
              <a:ext cx="6350" cy="3175"/>
            </a:xfrm>
            <a:custGeom>
              <a:avLst/>
              <a:gdLst>
                <a:gd name="T0" fmla="*/ 0 w 15"/>
                <a:gd name="T1" fmla="*/ 5 h 5"/>
                <a:gd name="T2" fmla="*/ 6 w 15"/>
                <a:gd name="T3" fmla="*/ 0 h 5"/>
                <a:gd name="T4" fmla="*/ 15 w 15"/>
                <a:gd name="T5" fmla="*/ 4 h 5"/>
                <a:gd name="T6" fmla="*/ 15 w 15"/>
                <a:gd name="T7" fmla="*/ 4 h 5"/>
                <a:gd name="T8" fmla="*/ 0 w 15"/>
                <a:gd name="T9" fmla="*/ 5 h 5"/>
              </a:gdLst>
              <a:ahLst/>
              <a:cxnLst>
                <a:cxn ang="0">
                  <a:pos x="T0" y="T1"/>
                </a:cxn>
                <a:cxn ang="0">
                  <a:pos x="T2" y="T3"/>
                </a:cxn>
                <a:cxn ang="0">
                  <a:pos x="T4" y="T5"/>
                </a:cxn>
                <a:cxn ang="0">
                  <a:pos x="T6" y="T7"/>
                </a:cxn>
                <a:cxn ang="0">
                  <a:pos x="T8" y="T9"/>
                </a:cxn>
              </a:cxnLst>
              <a:rect l="0" t="0" r="r" b="b"/>
              <a:pathLst>
                <a:path w="15" h="5">
                  <a:moveTo>
                    <a:pt x="0" y="5"/>
                  </a:moveTo>
                  <a:lnTo>
                    <a:pt x="6" y="0"/>
                  </a:lnTo>
                  <a:lnTo>
                    <a:pt x="15" y="4"/>
                  </a:lnTo>
                  <a:lnTo>
                    <a:pt x="15" y="4"/>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4" name="Freeform 3245"/>
            <p:cNvSpPr>
              <a:spLocks/>
            </p:cNvSpPr>
            <p:nvPr/>
          </p:nvSpPr>
          <p:spPr bwMode="auto">
            <a:xfrm>
              <a:off x="7583489" y="3848101"/>
              <a:ext cx="3175" cy="3175"/>
            </a:xfrm>
            <a:custGeom>
              <a:avLst/>
              <a:gdLst>
                <a:gd name="T0" fmla="*/ 0 w 8"/>
                <a:gd name="T1" fmla="*/ 2 h 7"/>
                <a:gd name="T2" fmla="*/ 5 w 8"/>
                <a:gd name="T3" fmla="*/ 0 h 7"/>
                <a:gd name="T4" fmla="*/ 8 w 8"/>
                <a:gd name="T5" fmla="*/ 7 h 7"/>
                <a:gd name="T6" fmla="*/ 0 w 8"/>
                <a:gd name="T7" fmla="*/ 2 h 7"/>
              </a:gdLst>
              <a:ahLst/>
              <a:cxnLst>
                <a:cxn ang="0">
                  <a:pos x="T0" y="T1"/>
                </a:cxn>
                <a:cxn ang="0">
                  <a:pos x="T2" y="T3"/>
                </a:cxn>
                <a:cxn ang="0">
                  <a:pos x="T4" y="T5"/>
                </a:cxn>
                <a:cxn ang="0">
                  <a:pos x="T6" y="T7"/>
                </a:cxn>
              </a:cxnLst>
              <a:rect l="0" t="0" r="r" b="b"/>
              <a:pathLst>
                <a:path w="8" h="7">
                  <a:moveTo>
                    <a:pt x="0" y="2"/>
                  </a:moveTo>
                  <a:lnTo>
                    <a:pt x="5" y="0"/>
                  </a:lnTo>
                  <a:lnTo>
                    <a:pt x="8" y="7"/>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5" name="Freeform 3246"/>
            <p:cNvSpPr>
              <a:spLocks/>
            </p:cNvSpPr>
            <p:nvPr/>
          </p:nvSpPr>
          <p:spPr bwMode="auto">
            <a:xfrm>
              <a:off x="7900989" y="3857626"/>
              <a:ext cx="3175" cy="3175"/>
            </a:xfrm>
            <a:custGeom>
              <a:avLst/>
              <a:gdLst>
                <a:gd name="T0" fmla="*/ 7 w 11"/>
                <a:gd name="T1" fmla="*/ 10 h 10"/>
                <a:gd name="T2" fmla="*/ 0 w 11"/>
                <a:gd name="T3" fmla="*/ 0 h 10"/>
                <a:gd name="T4" fmla="*/ 11 w 11"/>
                <a:gd name="T5" fmla="*/ 1 h 10"/>
                <a:gd name="T6" fmla="*/ 7 w 11"/>
                <a:gd name="T7" fmla="*/ 10 h 10"/>
              </a:gdLst>
              <a:ahLst/>
              <a:cxnLst>
                <a:cxn ang="0">
                  <a:pos x="T0" y="T1"/>
                </a:cxn>
                <a:cxn ang="0">
                  <a:pos x="T2" y="T3"/>
                </a:cxn>
                <a:cxn ang="0">
                  <a:pos x="T4" y="T5"/>
                </a:cxn>
                <a:cxn ang="0">
                  <a:pos x="T6" y="T7"/>
                </a:cxn>
              </a:cxnLst>
              <a:rect l="0" t="0" r="r" b="b"/>
              <a:pathLst>
                <a:path w="11" h="10">
                  <a:moveTo>
                    <a:pt x="7" y="10"/>
                  </a:moveTo>
                  <a:lnTo>
                    <a:pt x="0" y="0"/>
                  </a:lnTo>
                  <a:lnTo>
                    <a:pt x="11" y="1"/>
                  </a:lnTo>
                  <a:lnTo>
                    <a:pt x="7"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6" name="Freeform 3247"/>
            <p:cNvSpPr>
              <a:spLocks/>
            </p:cNvSpPr>
            <p:nvPr/>
          </p:nvSpPr>
          <p:spPr bwMode="auto">
            <a:xfrm>
              <a:off x="7699376" y="3849688"/>
              <a:ext cx="3175" cy="3175"/>
            </a:xfrm>
            <a:custGeom>
              <a:avLst/>
              <a:gdLst>
                <a:gd name="T0" fmla="*/ 0 w 9"/>
                <a:gd name="T1" fmla="*/ 3 h 8"/>
                <a:gd name="T2" fmla="*/ 9 w 9"/>
                <a:gd name="T3" fmla="*/ 0 h 8"/>
                <a:gd name="T4" fmla="*/ 6 w 9"/>
                <a:gd name="T5" fmla="*/ 8 h 8"/>
                <a:gd name="T6" fmla="*/ 0 w 9"/>
                <a:gd name="T7" fmla="*/ 3 h 8"/>
              </a:gdLst>
              <a:ahLst/>
              <a:cxnLst>
                <a:cxn ang="0">
                  <a:pos x="T0" y="T1"/>
                </a:cxn>
                <a:cxn ang="0">
                  <a:pos x="T2" y="T3"/>
                </a:cxn>
                <a:cxn ang="0">
                  <a:pos x="T4" y="T5"/>
                </a:cxn>
                <a:cxn ang="0">
                  <a:pos x="T6" y="T7"/>
                </a:cxn>
              </a:cxnLst>
              <a:rect l="0" t="0" r="r" b="b"/>
              <a:pathLst>
                <a:path w="9" h="8">
                  <a:moveTo>
                    <a:pt x="0" y="3"/>
                  </a:moveTo>
                  <a:lnTo>
                    <a:pt x="9" y="0"/>
                  </a:lnTo>
                  <a:lnTo>
                    <a:pt x="6" y="8"/>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7" name="Freeform 3248"/>
            <p:cNvSpPr>
              <a:spLocks/>
            </p:cNvSpPr>
            <p:nvPr/>
          </p:nvSpPr>
          <p:spPr bwMode="auto">
            <a:xfrm>
              <a:off x="7704139" y="3844926"/>
              <a:ext cx="3175" cy="1588"/>
            </a:xfrm>
            <a:custGeom>
              <a:avLst/>
              <a:gdLst>
                <a:gd name="T0" fmla="*/ 0 w 7"/>
                <a:gd name="T1" fmla="*/ 0 h 6"/>
                <a:gd name="T2" fmla="*/ 7 w 7"/>
                <a:gd name="T3" fmla="*/ 1 h 6"/>
                <a:gd name="T4" fmla="*/ 2 w 7"/>
                <a:gd name="T5" fmla="*/ 6 h 6"/>
                <a:gd name="T6" fmla="*/ 0 w 7"/>
                <a:gd name="T7" fmla="*/ 0 h 6"/>
              </a:gdLst>
              <a:ahLst/>
              <a:cxnLst>
                <a:cxn ang="0">
                  <a:pos x="T0" y="T1"/>
                </a:cxn>
                <a:cxn ang="0">
                  <a:pos x="T2" y="T3"/>
                </a:cxn>
                <a:cxn ang="0">
                  <a:pos x="T4" y="T5"/>
                </a:cxn>
                <a:cxn ang="0">
                  <a:pos x="T6" y="T7"/>
                </a:cxn>
              </a:cxnLst>
              <a:rect l="0" t="0" r="r" b="b"/>
              <a:pathLst>
                <a:path w="7" h="6">
                  <a:moveTo>
                    <a:pt x="0" y="0"/>
                  </a:moveTo>
                  <a:lnTo>
                    <a:pt x="7" y="1"/>
                  </a:lnTo>
                  <a:lnTo>
                    <a:pt x="2" y="6"/>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8" name="Freeform 3249"/>
            <p:cNvSpPr>
              <a:spLocks/>
            </p:cNvSpPr>
            <p:nvPr/>
          </p:nvSpPr>
          <p:spPr bwMode="auto">
            <a:xfrm>
              <a:off x="7813676" y="3835401"/>
              <a:ext cx="3175" cy="4763"/>
            </a:xfrm>
            <a:custGeom>
              <a:avLst/>
              <a:gdLst>
                <a:gd name="T0" fmla="*/ 0 w 9"/>
                <a:gd name="T1" fmla="*/ 4 h 12"/>
                <a:gd name="T2" fmla="*/ 4 w 9"/>
                <a:gd name="T3" fmla="*/ 0 h 12"/>
                <a:gd name="T4" fmla="*/ 9 w 9"/>
                <a:gd name="T5" fmla="*/ 6 h 12"/>
                <a:gd name="T6" fmla="*/ 6 w 9"/>
                <a:gd name="T7" fmla="*/ 12 h 12"/>
                <a:gd name="T8" fmla="*/ 0 w 9"/>
                <a:gd name="T9" fmla="*/ 10 h 12"/>
                <a:gd name="T10" fmla="*/ 0 w 9"/>
                <a:gd name="T11" fmla="*/ 4 h 12"/>
              </a:gdLst>
              <a:ahLst/>
              <a:cxnLst>
                <a:cxn ang="0">
                  <a:pos x="T0" y="T1"/>
                </a:cxn>
                <a:cxn ang="0">
                  <a:pos x="T2" y="T3"/>
                </a:cxn>
                <a:cxn ang="0">
                  <a:pos x="T4" y="T5"/>
                </a:cxn>
                <a:cxn ang="0">
                  <a:pos x="T6" y="T7"/>
                </a:cxn>
                <a:cxn ang="0">
                  <a:pos x="T8" y="T9"/>
                </a:cxn>
                <a:cxn ang="0">
                  <a:pos x="T10" y="T11"/>
                </a:cxn>
              </a:cxnLst>
              <a:rect l="0" t="0" r="r" b="b"/>
              <a:pathLst>
                <a:path w="9" h="12">
                  <a:moveTo>
                    <a:pt x="0" y="4"/>
                  </a:moveTo>
                  <a:lnTo>
                    <a:pt x="4" y="0"/>
                  </a:lnTo>
                  <a:lnTo>
                    <a:pt x="9" y="6"/>
                  </a:lnTo>
                  <a:lnTo>
                    <a:pt x="6" y="12"/>
                  </a:lnTo>
                  <a:lnTo>
                    <a:pt x="0" y="10"/>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29" name="Freeform 3250"/>
            <p:cNvSpPr>
              <a:spLocks/>
            </p:cNvSpPr>
            <p:nvPr/>
          </p:nvSpPr>
          <p:spPr bwMode="auto">
            <a:xfrm>
              <a:off x="7842251" y="3844926"/>
              <a:ext cx="4763" cy="1588"/>
            </a:xfrm>
            <a:custGeom>
              <a:avLst/>
              <a:gdLst>
                <a:gd name="T0" fmla="*/ 0 w 13"/>
                <a:gd name="T1" fmla="*/ 6 h 7"/>
                <a:gd name="T2" fmla="*/ 5 w 13"/>
                <a:gd name="T3" fmla="*/ 0 h 7"/>
                <a:gd name="T4" fmla="*/ 13 w 13"/>
                <a:gd name="T5" fmla="*/ 7 h 7"/>
                <a:gd name="T6" fmla="*/ 0 w 13"/>
                <a:gd name="T7" fmla="*/ 6 h 7"/>
              </a:gdLst>
              <a:ahLst/>
              <a:cxnLst>
                <a:cxn ang="0">
                  <a:pos x="T0" y="T1"/>
                </a:cxn>
                <a:cxn ang="0">
                  <a:pos x="T2" y="T3"/>
                </a:cxn>
                <a:cxn ang="0">
                  <a:pos x="T4" y="T5"/>
                </a:cxn>
                <a:cxn ang="0">
                  <a:pos x="T6" y="T7"/>
                </a:cxn>
              </a:cxnLst>
              <a:rect l="0" t="0" r="r" b="b"/>
              <a:pathLst>
                <a:path w="13" h="7">
                  <a:moveTo>
                    <a:pt x="0" y="6"/>
                  </a:moveTo>
                  <a:lnTo>
                    <a:pt x="5" y="0"/>
                  </a:lnTo>
                  <a:lnTo>
                    <a:pt x="13" y="7"/>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0" name="Freeform 3251"/>
            <p:cNvSpPr>
              <a:spLocks/>
            </p:cNvSpPr>
            <p:nvPr/>
          </p:nvSpPr>
          <p:spPr bwMode="auto">
            <a:xfrm>
              <a:off x="7694614" y="3846513"/>
              <a:ext cx="3175" cy="1588"/>
            </a:xfrm>
            <a:custGeom>
              <a:avLst/>
              <a:gdLst>
                <a:gd name="T0" fmla="*/ 0 w 9"/>
                <a:gd name="T1" fmla="*/ 3 h 6"/>
                <a:gd name="T2" fmla="*/ 4 w 9"/>
                <a:gd name="T3" fmla="*/ 0 h 6"/>
                <a:gd name="T4" fmla="*/ 9 w 9"/>
                <a:gd name="T5" fmla="*/ 6 h 6"/>
                <a:gd name="T6" fmla="*/ 0 w 9"/>
                <a:gd name="T7" fmla="*/ 3 h 6"/>
              </a:gdLst>
              <a:ahLst/>
              <a:cxnLst>
                <a:cxn ang="0">
                  <a:pos x="T0" y="T1"/>
                </a:cxn>
                <a:cxn ang="0">
                  <a:pos x="T2" y="T3"/>
                </a:cxn>
                <a:cxn ang="0">
                  <a:pos x="T4" y="T5"/>
                </a:cxn>
                <a:cxn ang="0">
                  <a:pos x="T6" y="T7"/>
                </a:cxn>
              </a:cxnLst>
              <a:rect l="0" t="0" r="r" b="b"/>
              <a:pathLst>
                <a:path w="9" h="6">
                  <a:moveTo>
                    <a:pt x="0" y="3"/>
                  </a:moveTo>
                  <a:lnTo>
                    <a:pt x="4" y="0"/>
                  </a:lnTo>
                  <a:lnTo>
                    <a:pt x="9" y="6"/>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1" name="Freeform 3252"/>
            <p:cNvSpPr>
              <a:spLocks/>
            </p:cNvSpPr>
            <p:nvPr/>
          </p:nvSpPr>
          <p:spPr bwMode="auto">
            <a:xfrm>
              <a:off x="8001001" y="3890963"/>
              <a:ext cx="4763" cy="6350"/>
            </a:xfrm>
            <a:custGeom>
              <a:avLst/>
              <a:gdLst>
                <a:gd name="T0" fmla="*/ 0 w 13"/>
                <a:gd name="T1" fmla="*/ 4 h 19"/>
                <a:gd name="T2" fmla="*/ 13 w 13"/>
                <a:gd name="T3" fmla="*/ 0 h 19"/>
                <a:gd name="T4" fmla="*/ 7 w 13"/>
                <a:gd name="T5" fmla="*/ 19 h 19"/>
                <a:gd name="T6" fmla="*/ 0 w 13"/>
                <a:gd name="T7" fmla="*/ 4 h 19"/>
              </a:gdLst>
              <a:ahLst/>
              <a:cxnLst>
                <a:cxn ang="0">
                  <a:pos x="T0" y="T1"/>
                </a:cxn>
                <a:cxn ang="0">
                  <a:pos x="T2" y="T3"/>
                </a:cxn>
                <a:cxn ang="0">
                  <a:pos x="T4" y="T5"/>
                </a:cxn>
                <a:cxn ang="0">
                  <a:pos x="T6" y="T7"/>
                </a:cxn>
              </a:cxnLst>
              <a:rect l="0" t="0" r="r" b="b"/>
              <a:pathLst>
                <a:path w="13" h="19">
                  <a:moveTo>
                    <a:pt x="0" y="4"/>
                  </a:moveTo>
                  <a:lnTo>
                    <a:pt x="13" y="0"/>
                  </a:lnTo>
                  <a:lnTo>
                    <a:pt x="7" y="19"/>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2" name="Freeform 3253"/>
            <p:cNvSpPr>
              <a:spLocks/>
            </p:cNvSpPr>
            <p:nvPr/>
          </p:nvSpPr>
          <p:spPr bwMode="auto">
            <a:xfrm>
              <a:off x="7950201" y="3867151"/>
              <a:ext cx="4763" cy="4763"/>
            </a:xfrm>
            <a:custGeom>
              <a:avLst/>
              <a:gdLst>
                <a:gd name="T0" fmla="*/ 0 w 13"/>
                <a:gd name="T1" fmla="*/ 3 h 14"/>
                <a:gd name="T2" fmla="*/ 13 w 13"/>
                <a:gd name="T3" fmla="*/ 0 h 14"/>
                <a:gd name="T4" fmla="*/ 10 w 13"/>
                <a:gd name="T5" fmla="*/ 14 h 14"/>
                <a:gd name="T6" fmla="*/ 0 w 13"/>
                <a:gd name="T7" fmla="*/ 3 h 14"/>
              </a:gdLst>
              <a:ahLst/>
              <a:cxnLst>
                <a:cxn ang="0">
                  <a:pos x="T0" y="T1"/>
                </a:cxn>
                <a:cxn ang="0">
                  <a:pos x="T2" y="T3"/>
                </a:cxn>
                <a:cxn ang="0">
                  <a:pos x="T4" y="T5"/>
                </a:cxn>
                <a:cxn ang="0">
                  <a:pos x="T6" y="T7"/>
                </a:cxn>
              </a:cxnLst>
              <a:rect l="0" t="0" r="r" b="b"/>
              <a:pathLst>
                <a:path w="13" h="14">
                  <a:moveTo>
                    <a:pt x="0" y="3"/>
                  </a:moveTo>
                  <a:lnTo>
                    <a:pt x="13" y="0"/>
                  </a:lnTo>
                  <a:lnTo>
                    <a:pt x="10" y="14"/>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3" name="Freeform 3254"/>
            <p:cNvSpPr>
              <a:spLocks/>
            </p:cNvSpPr>
            <p:nvPr/>
          </p:nvSpPr>
          <p:spPr bwMode="auto">
            <a:xfrm>
              <a:off x="7943851" y="3870326"/>
              <a:ext cx="4763" cy="4763"/>
            </a:xfrm>
            <a:custGeom>
              <a:avLst/>
              <a:gdLst>
                <a:gd name="T0" fmla="*/ 0 w 13"/>
                <a:gd name="T1" fmla="*/ 1 h 14"/>
                <a:gd name="T2" fmla="*/ 13 w 13"/>
                <a:gd name="T3" fmla="*/ 0 h 14"/>
                <a:gd name="T4" fmla="*/ 8 w 13"/>
                <a:gd name="T5" fmla="*/ 14 h 14"/>
                <a:gd name="T6" fmla="*/ 0 w 13"/>
                <a:gd name="T7" fmla="*/ 1 h 14"/>
              </a:gdLst>
              <a:ahLst/>
              <a:cxnLst>
                <a:cxn ang="0">
                  <a:pos x="T0" y="T1"/>
                </a:cxn>
                <a:cxn ang="0">
                  <a:pos x="T2" y="T3"/>
                </a:cxn>
                <a:cxn ang="0">
                  <a:pos x="T4" y="T5"/>
                </a:cxn>
                <a:cxn ang="0">
                  <a:pos x="T6" y="T7"/>
                </a:cxn>
              </a:cxnLst>
              <a:rect l="0" t="0" r="r" b="b"/>
              <a:pathLst>
                <a:path w="13" h="14">
                  <a:moveTo>
                    <a:pt x="0" y="1"/>
                  </a:moveTo>
                  <a:lnTo>
                    <a:pt x="13" y="0"/>
                  </a:lnTo>
                  <a:lnTo>
                    <a:pt x="8" y="14"/>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4" name="Freeform 3255"/>
            <p:cNvSpPr>
              <a:spLocks/>
            </p:cNvSpPr>
            <p:nvPr/>
          </p:nvSpPr>
          <p:spPr bwMode="auto">
            <a:xfrm>
              <a:off x="7950201" y="3875088"/>
              <a:ext cx="6350" cy="3175"/>
            </a:xfrm>
            <a:custGeom>
              <a:avLst/>
              <a:gdLst>
                <a:gd name="T0" fmla="*/ 0 w 15"/>
                <a:gd name="T1" fmla="*/ 1 h 12"/>
                <a:gd name="T2" fmla="*/ 15 w 15"/>
                <a:gd name="T3" fmla="*/ 0 h 12"/>
                <a:gd name="T4" fmla="*/ 10 w 15"/>
                <a:gd name="T5" fmla="*/ 12 h 12"/>
                <a:gd name="T6" fmla="*/ 3 w 15"/>
                <a:gd name="T7" fmla="*/ 10 h 12"/>
                <a:gd name="T8" fmla="*/ 0 w 15"/>
                <a:gd name="T9" fmla="*/ 1 h 12"/>
              </a:gdLst>
              <a:ahLst/>
              <a:cxnLst>
                <a:cxn ang="0">
                  <a:pos x="T0" y="T1"/>
                </a:cxn>
                <a:cxn ang="0">
                  <a:pos x="T2" y="T3"/>
                </a:cxn>
                <a:cxn ang="0">
                  <a:pos x="T4" y="T5"/>
                </a:cxn>
                <a:cxn ang="0">
                  <a:pos x="T6" y="T7"/>
                </a:cxn>
                <a:cxn ang="0">
                  <a:pos x="T8" y="T9"/>
                </a:cxn>
              </a:cxnLst>
              <a:rect l="0" t="0" r="r" b="b"/>
              <a:pathLst>
                <a:path w="15" h="12">
                  <a:moveTo>
                    <a:pt x="0" y="1"/>
                  </a:moveTo>
                  <a:lnTo>
                    <a:pt x="15" y="0"/>
                  </a:lnTo>
                  <a:lnTo>
                    <a:pt x="10" y="12"/>
                  </a:lnTo>
                  <a:lnTo>
                    <a:pt x="3" y="10"/>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5" name="Freeform 3256"/>
            <p:cNvSpPr>
              <a:spLocks/>
            </p:cNvSpPr>
            <p:nvPr/>
          </p:nvSpPr>
          <p:spPr bwMode="auto">
            <a:xfrm>
              <a:off x="7764464" y="3814763"/>
              <a:ext cx="4763" cy="6350"/>
            </a:xfrm>
            <a:custGeom>
              <a:avLst/>
              <a:gdLst>
                <a:gd name="T0" fmla="*/ 0 w 14"/>
                <a:gd name="T1" fmla="*/ 10 h 16"/>
                <a:gd name="T2" fmla="*/ 3 w 14"/>
                <a:gd name="T3" fmla="*/ 2 h 16"/>
                <a:gd name="T4" fmla="*/ 14 w 14"/>
                <a:gd name="T5" fmla="*/ 0 h 16"/>
                <a:gd name="T6" fmla="*/ 7 w 14"/>
                <a:gd name="T7" fmla="*/ 16 h 16"/>
                <a:gd name="T8" fmla="*/ 0 w 14"/>
                <a:gd name="T9" fmla="*/ 10 h 16"/>
              </a:gdLst>
              <a:ahLst/>
              <a:cxnLst>
                <a:cxn ang="0">
                  <a:pos x="T0" y="T1"/>
                </a:cxn>
                <a:cxn ang="0">
                  <a:pos x="T2" y="T3"/>
                </a:cxn>
                <a:cxn ang="0">
                  <a:pos x="T4" y="T5"/>
                </a:cxn>
                <a:cxn ang="0">
                  <a:pos x="T6" y="T7"/>
                </a:cxn>
                <a:cxn ang="0">
                  <a:pos x="T8" y="T9"/>
                </a:cxn>
              </a:cxnLst>
              <a:rect l="0" t="0" r="r" b="b"/>
              <a:pathLst>
                <a:path w="14" h="16">
                  <a:moveTo>
                    <a:pt x="0" y="10"/>
                  </a:moveTo>
                  <a:lnTo>
                    <a:pt x="3" y="2"/>
                  </a:lnTo>
                  <a:lnTo>
                    <a:pt x="14" y="0"/>
                  </a:lnTo>
                  <a:lnTo>
                    <a:pt x="7" y="16"/>
                  </a:lnTo>
                  <a:lnTo>
                    <a:pt x="0"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6" name="Freeform 3257"/>
            <p:cNvSpPr>
              <a:spLocks/>
            </p:cNvSpPr>
            <p:nvPr/>
          </p:nvSpPr>
          <p:spPr bwMode="auto">
            <a:xfrm>
              <a:off x="7767639" y="3808413"/>
              <a:ext cx="4763" cy="4763"/>
            </a:xfrm>
            <a:custGeom>
              <a:avLst/>
              <a:gdLst>
                <a:gd name="T0" fmla="*/ 0 w 13"/>
                <a:gd name="T1" fmla="*/ 12 h 12"/>
                <a:gd name="T2" fmla="*/ 2 w 13"/>
                <a:gd name="T3" fmla="*/ 0 h 12"/>
                <a:gd name="T4" fmla="*/ 10 w 13"/>
                <a:gd name="T5" fmla="*/ 0 h 12"/>
                <a:gd name="T6" fmla="*/ 13 w 13"/>
                <a:gd name="T7" fmla="*/ 3 h 12"/>
                <a:gd name="T8" fmla="*/ 0 w 13"/>
                <a:gd name="T9" fmla="*/ 12 h 12"/>
              </a:gdLst>
              <a:ahLst/>
              <a:cxnLst>
                <a:cxn ang="0">
                  <a:pos x="T0" y="T1"/>
                </a:cxn>
                <a:cxn ang="0">
                  <a:pos x="T2" y="T3"/>
                </a:cxn>
                <a:cxn ang="0">
                  <a:pos x="T4" y="T5"/>
                </a:cxn>
                <a:cxn ang="0">
                  <a:pos x="T6" y="T7"/>
                </a:cxn>
                <a:cxn ang="0">
                  <a:pos x="T8" y="T9"/>
                </a:cxn>
              </a:cxnLst>
              <a:rect l="0" t="0" r="r" b="b"/>
              <a:pathLst>
                <a:path w="13" h="12">
                  <a:moveTo>
                    <a:pt x="0" y="12"/>
                  </a:moveTo>
                  <a:lnTo>
                    <a:pt x="2" y="0"/>
                  </a:lnTo>
                  <a:lnTo>
                    <a:pt x="10" y="0"/>
                  </a:lnTo>
                  <a:lnTo>
                    <a:pt x="13" y="3"/>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7" name="Freeform 3258"/>
            <p:cNvSpPr>
              <a:spLocks/>
            </p:cNvSpPr>
            <p:nvPr/>
          </p:nvSpPr>
          <p:spPr bwMode="auto">
            <a:xfrm>
              <a:off x="7750176" y="3814763"/>
              <a:ext cx="6350" cy="4763"/>
            </a:xfrm>
            <a:custGeom>
              <a:avLst/>
              <a:gdLst>
                <a:gd name="T0" fmla="*/ 0 w 18"/>
                <a:gd name="T1" fmla="*/ 0 h 13"/>
                <a:gd name="T2" fmla="*/ 18 w 18"/>
                <a:gd name="T3" fmla="*/ 0 h 13"/>
                <a:gd name="T4" fmla="*/ 13 w 18"/>
                <a:gd name="T5" fmla="*/ 13 h 13"/>
                <a:gd name="T6" fmla="*/ 3 w 18"/>
                <a:gd name="T7" fmla="*/ 12 h 13"/>
                <a:gd name="T8" fmla="*/ 0 w 18"/>
                <a:gd name="T9" fmla="*/ 0 h 13"/>
              </a:gdLst>
              <a:ahLst/>
              <a:cxnLst>
                <a:cxn ang="0">
                  <a:pos x="T0" y="T1"/>
                </a:cxn>
                <a:cxn ang="0">
                  <a:pos x="T2" y="T3"/>
                </a:cxn>
                <a:cxn ang="0">
                  <a:pos x="T4" y="T5"/>
                </a:cxn>
                <a:cxn ang="0">
                  <a:pos x="T6" y="T7"/>
                </a:cxn>
                <a:cxn ang="0">
                  <a:pos x="T8" y="T9"/>
                </a:cxn>
              </a:cxnLst>
              <a:rect l="0" t="0" r="r" b="b"/>
              <a:pathLst>
                <a:path w="18" h="13">
                  <a:moveTo>
                    <a:pt x="0" y="0"/>
                  </a:moveTo>
                  <a:lnTo>
                    <a:pt x="18" y="0"/>
                  </a:lnTo>
                  <a:lnTo>
                    <a:pt x="13" y="13"/>
                  </a:lnTo>
                  <a:lnTo>
                    <a:pt x="3" y="1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8" name="Freeform 3259"/>
            <p:cNvSpPr>
              <a:spLocks/>
            </p:cNvSpPr>
            <p:nvPr/>
          </p:nvSpPr>
          <p:spPr bwMode="auto">
            <a:xfrm>
              <a:off x="7727951" y="3816351"/>
              <a:ext cx="4763" cy="4763"/>
            </a:xfrm>
            <a:custGeom>
              <a:avLst/>
              <a:gdLst>
                <a:gd name="T0" fmla="*/ 15 w 15"/>
                <a:gd name="T1" fmla="*/ 14 h 14"/>
                <a:gd name="T2" fmla="*/ 14 w 15"/>
                <a:gd name="T3" fmla="*/ 2 h 14"/>
                <a:gd name="T4" fmla="*/ 0 w 15"/>
                <a:gd name="T5" fmla="*/ 0 h 14"/>
                <a:gd name="T6" fmla="*/ 1 w 15"/>
                <a:gd name="T7" fmla="*/ 12 h 14"/>
                <a:gd name="T8" fmla="*/ 15 w 15"/>
                <a:gd name="T9" fmla="*/ 14 h 14"/>
              </a:gdLst>
              <a:ahLst/>
              <a:cxnLst>
                <a:cxn ang="0">
                  <a:pos x="T0" y="T1"/>
                </a:cxn>
                <a:cxn ang="0">
                  <a:pos x="T2" y="T3"/>
                </a:cxn>
                <a:cxn ang="0">
                  <a:pos x="T4" y="T5"/>
                </a:cxn>
                <a:cxn ang="0">
                  <a:pos x="T6" y="T7"/>
                </a:cxn>
                <a:cxn ang="0">
                  <a:pos x="T8" y="T9"/>
                </a:cxn>
              </a:cxnLst>
              <a:rect l="0" t="0" r="r" b="b"/>
              <a:pathLst>
                <a:path w="15" h="14">
                  <a:moveTo>
                    <a:pt x="15" y="14"/>
                  </a:moveTo>
                  <a:lnTo>
                    <a:pt x="14" y="2"/>
                  </a:lnTo>
                  <a:lnTo>
                    <a:pt x="0" y="0"/>
                  </a:lnTo>
                  <a:lnTo>
                    <a:pt x="1" y="12"/>
                  </a:lnTo>
                  <a:lnTo>
                    <a:pt x="15" y="1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39" name="Freeform 3260"/>
            <p:cNvSpPr>
              <a:spLocks/>
            </p:cNvSpPr>
            <p:nvPr/>
          </p:nvSpPr>
          <p:spPr bwMode="auto">
            <a:xfrm>
              <a:off x="7727951" y="3808413"/>
              <a:ext cx="6350" cy="6350"/>
            </a:xfrm>
            <a:custGeom>
              <a:avLst/>
              <a:gdLst>
                <a:gd name="T0" fmla="*/ 0 w 20"/>
                <a:gd name="T1" fmla="*/ 0 h 18"/>
                <a:gd name="T2" fmla="*/ 15 w 20"/>
                <a:gd name="T3" fmla="*/ 0 h 18"/>
                <a:gd name="T4" fmla="*/ 20 w 20"/>
                <a:gd name="T5" fmla="*/ 18 h 18"/>
                <a:gd name="T6" fmla="*/ 12 w 20"/>
                <a:gd name="T7" fmla="*/ 18 h 18"/>
                <a:gd name="T8" fmla="*/ 0 w 20"/>
                <a:gd name="T9" fmla="*/ 0 h 18"/>
              </a:gdLst>
              <a:ahLst/>
              <a:cxnLst>
                <a:cxn ang="0">
                  <a:pos x="T0" y="T1"/>
                </a:cxn>
                <a:cxn ang="0">
                  <a:pos x="T2" y="T3"/>
                </a:cxn>
                <a:cxn ang="0">
                  <a:pos x="T4" y="T5"/>
                </a:cxn>
                <a:cxn ang="0">
                  <a:pos x="T6" y="T7"/>
                </a:cxn>
                <a:cxn ang="0">
                  <a:pos x="T8" y="T9"/>
                </a:cxn>
              </a:cxnLst>
              <a:rect l="0" t="0" r="r" b="b"/>
              <a:pathLst>
                <a:path w="20" h="18">
                  <a:moveTo>
                    <a:pt x="0" y="0"/>
                  </a:moveTo>
                  <a:lnTo>
                    <a:pt x="15" y="0"/>
                  </a:lnTo>
                  <a:lnTo>
                    <a:pt x="20" y="18"/>
                  </a:lnTo>
                  <a:lnTo>
                    <a:pt x="12" y="1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0" name="Freeform 3261"/>
            <p:cNvSpPr>
              <a:spLocks/>
            </p:cNvSpPr>
            <p:nvPr/>
          </p:nvSpPr>
          <p:spPr bwMode="auto">
            <a:xfrm>
              <a:off x="7699376" y="3840163"/>
              <a:ext cx="3175" cy="4763"/>
            </a:xfrm>
            <a:custGeom>
              <a:avLst/>
              <a:gdLst>
                <a:gd name="T0" fmla="*/ 0 w 8"/>
                <a:gd name="T1" fmla="*/ 4 h 12"/>
                <a:gd name="T2" fmla="*/ 8 w 8"/>
                <a:gd name="T3" fmla="*/ 0 h 12"/>
                <a:gd name="T4" fmla="*/ 8 w 8"/>
                <a:gd name="T5" fmla="*/ 12 h 12"/>
                <a:gd name="T6" fmla="*/ 0 w 8"/>
                <a:gd name="T7" fmla="*/ 4 h 12"/>
              </a:gdLst>
              <a:ahLst/>
              <a:cxnLst>
                <a:cxn ang="0">
                  <a:pos x="T0" y="T1"/>
                </a:cxn>
                <a:cxn ang="0">
                  <a:pos x="T2" y="T3"/>
                </a:cxn>
                <a:cxn ang="0">
                  <a:pos x="T4" y="T5"/>
                </a:cxn>
                <a:cxn ang="0">
                  <a:pos x="T6" y="T7"/>
                </a:cxn>
              </a:cxnLst>
              <a:rect l="0" t="0" r="r" b="b"/>
              <a:pathLst>
                <a:path w="8" h="12">
                  <a:moveTo>
                    <a:pt x="0" y="4"/>
                  </a:moveTo>
                  <a:lnTo>
                    <a:pt x="8" y="0"/>
                  </a:lnTo>
                  <a:lnTo>
                    <a:pt x="8" y="12"/>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1" name="Freeform 3262"/>
            <p:cNvSpPr>
              <a:spLocks/>
            </p:cNvSpPr>
            <p:nvPr/>
          </p:nvSpPr>
          <p:spPr bwMode="auto">
            <a:xfrm>
              <a:off x="7874001" y="3876676"/>
              <a:ext cx="7938" cy="6350"/>
            </a:xfrm>
            <a:custGeom>
              <a:avLst/>
              <a:gdLst>
                <a:gd name="T0" fmla="*/ 0 w 23"/>
                <a:gd name="T1" fmla="*/ 0 h 17"/>
                <a:gd name="T2" fmla="*/ 23 w 23"/>
                <a:gd name="T3" fmla="*/ 0 h 17"/>
                <a:gd name="T4" fmla="*/ 9 w 23"/>
                <a:gd name="T5" fmla="*/ 17 h 17"/>
                <a:gd name="T6" fmla="*/ 0 w 23"/>
                <a:gd name="T7" fmla="*/ 0 h 17"/>
              </a:gdLst>
              <a:ahLst/>
              <a:cxnLst>
                <a:cxn ang="0">
                  <a:pos x="T0" y="T1"/>
                </a:cxn>
                <a:cxn ang="0">
                  <a:pos x="T2" y="T3"/>
                </a:cxn>
                <a:cxn ang="0">
                  <a:pos x="T4" y="T5"/>
                </a:cxn>
                <a:cxn ang="0">
                  <a:pos x="T6" y="T7"/>
                </a:cxn>
              </a:cxnLst>
              <a:rect l="0" t="0" r="r" b="b"/>
              <a:pathLst>
                <a:path w="23" h="17">
                  <a:moveTo>
                    <a:pt x="0" y="0"/>
                  </a:moveTo>
                  <a:lnTo>
                    <a:pt x="23" y="0"/>
                  </a:lnTo>
                  <a:lnTo>
                    <a:pt x="9" y="1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2" name="Freeform 3263"/>
            <p:cNvSpPr>
              <a:spLocks/>
            </p:cNvSpPr>
            <p:nvPr/>
          </p:nvSpPr>
          <p:spPr bwMode="auto">
            <a:xfrm>
              <a:off x="7796214" y="3881438"/>
              <a:ext cx="4763" cy="4763"/>
            </a:xfrm>
            <a:custGeom>
              <a:avLst/>
              <a:gdLst>
                <a:gd name="T0" fmla="*/ 0 w 12"/>
                <a:gd name="T1" fmla="*/ 11 h 16"/>
                <a:gd name="T2" fmla="*/ 11 w 12"/>
                <a:gd name="T3" fmla="*/ 0 h 16"/>
                <a:gd name="T4" fmla="*/ 12 w 12"/>
                <a:gd name="T5" fmla="*/ 16 h 16"/>
                <a:gd name="T6" fmla="*/ 0 w 12"/>
                <a:gd name="T7" fmla="*/ 11 h 16"/>
              </a:gdLst>
              <a:ahLst/>
              <a:cxnLst>
                <a:cxn ang="0">
                  <a:pos x="T0" y="T1"/>
                </a:cxn>
                <a:cxn ang="0">
                  <a:pos x="T2" y="T3"/>
                </a:cxn>
                <a:cxn ang="0">
                  <a:pos x="T4" y="T5"/>
                </a:cxn>
                <a:cxn ang="0">
                  <a:pos x="T6" y="T7"/>
                </a:cxn>
              </a:cxnLst>
              <a:rect l="0" t="0" r="r" b="b"/>
              <a:pathLst>
                <a:path w="12" h="16">
                  <a:moveTo>
                    <a:pt x="0" y="11"/>
                  </a:moveTo>
                  <a:lnTo>
                    <a:pt x="11" y="0"/>
                  </a:lnTo>
                  <a:lnTo>
                    <a:pt x="12" y="16"/>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3" name="Freeform 3264"/>
            <p:cNvSpPr>
              <a:spLocks/>
            </p:cNvSpPr>
            <p:nvPr/>
          </p:nvSpPr>
          <p:spPr bwMode="auto">
            <a:xfrm>
              <a:off x="7802564" y="3884613"/>
              <a:ext cx="4763" cy="4763"/>
            </a:xfrm>
            <a:custGeom>
              <a:avLst/>
              <a:gdLst>
                <a:gd name="T0" fmla="*/ 0 w 13"/>
                <a:gd name="T1" fmla="*/ 0 h 14"/>
                <a:gd name="T2" fmla="*/ 13 w 13"/>
                <a:gd name="T3" fmla="*/ 0 h 14"/>
                <a:gd name="T4" fmla="*/ 3 w 13"/>
                <a:gd name="T5" fmla="*/ 14 h 14"/>
                <a:gd name="T6" fmla="*/ 0 w 13"/>
                <a:gd name="T7" fmla="*/ 0 h 14"/>
              </a:gdLst>
              <a:ahLst/>
              <a:cxnLst>
                <a:cxn ang="0">
                  <a:pos x="T0" y="T1"/>
                </a:cxn>
                <a:cxn ang="0">
                  <a:pos x="T2" y="T3"/>
                </a:cxn>
                <a:cxn ang="0">
                  <a:pos x="T4" y="T5"/>
                </a:cxn>
                <a:cxn ang="0">
                  <a:pos x="T6" y="T7"/>
                </a:cxn>
              </a:cxnLst>
              <a:rect l="0" t="0" r="r" b="b"/>
              <a:pathLst>
                <a:path w="13" h="14">
                  <a:moveTo>
                    <a:pt x="0" y="0"/>
                  </a:moveTo>
                  <a:lnTo>
                    <a:pt x="13" y="0"/>
                  </a:lnTo>
                  <a:lnTo>
                    <a:pt x="3" y="1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4" name="Freeform 3265"/>
            <p:cNvSpPr>
              <a:spLocks/>
            </p:cNvSpPr>
            <p:nvPr/>
          </p:nvSpPr>
          <p:spPr bwMode="auto">
            <a:xfrm>
              <a:off x="7799389" y="3890963"/>
              <a:ext cx="6350" cy="3175"/>
            </a:xfrm>
            <a:custGeom>
              <a:avLst/>
              <a:gdLst>
                <a:gd name="T0" fmla="*/ 0 w 17"/>
                <a:gd name="T1" fmla="*/ 0 h 10"/>
                <a:gd name="T2" fmla="*/ 14 w 17"/>
                <a:gd name="T3" fmla="*/ 10 h 10"/>
                <a:gd name="T4" fmla="*/ 17 w 17"/>
                <a:gd name="T5" fmla="*/ 2 h 10"/>
                <a:gd name="T6" fmla="*/ 0 w 17"/>
                <a:gd name="T7" fmla="*/ 0 h 10"/>
              </a:gdLst>
              <a:ahLst/>
              <a:cxnLst>
                <a:cxn ang="0">
                  <a:pos x="T0" y="T1"/>
                </a:cxn>
                <a:cxn ang="0">
                  <a:pos x="T2" y="T3"/>
                </a:cxn>
                <a:cxn ang="0">
                  <a:pos x="T4" y="T5"/>
                </a:cxn>
                <a:cxn ang="0">
                  <a:pos x="T6" y="T7"/>
                </a:cxn>
              </a:cxnLst>
              <a:rect l="0" t="0" r="r" b="b"/>
              <a:pathLst>
                <a:path w="17" h="10">
                  <a:moveTo>
                    <a:pt x="0" y="0"/>
                  </a:moveTo>
                  <a:lnTo>
                    <a:pt x="14" y="10"/>
                  </a:lnTo>
                  <a:lnTo>
                    <a:pt x="17"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5" name="Freeform 3266"/>
            <p:cNvSpPr>
              <a:spLocks/>
            </p:cNvSpPr>
            <p:nvPr/>
          </p:nvSpPr>
          <p:spPr bwMode="auto">
            <a:xfrm>
              <a:off x="552451" y="4422776"/>
              <a:ext cx="28575" cy="20638"/>
            </a:xfrm>
            <a:custGeom>
              <a:avLst/>
              <a:gdLst>
                <a:gd name="T0" fmla="*/ 17 w 80"/>
                <a:gd name="T1" fmla="*/ 54 h 61"/>
                <a:gd name="T2" fmla="*/ 5 w 80"/>
                <a:gd name="T3" fmla="*/ 51 h 61"/>
                <a:gd name="T4" fmla="*/ 0 w 80"/>
                <a:gd name="T5" fmla="*/ 40 h 61"/>
                <a:gd name="T6" fmla="*/ 6 w 80"/>
                <a:gd name="T7" fmla="*/ 31 h 61"/>
                <a:gd name="T8" fmla="*/ 7 w 80"/>
                <a:gd name="T9" fmla="*/ 19 h 61"/>
                <a:gd name="T10" fmla="*/ 15 w 80"/>
                <a:gd name="T11" fmla="*/ 10 h 61"/>
                <a:gd name="T12" fmla="*/ 26 w 80"/>
                <a:gd name="T13" fmla="*/ 5 h 61"/>
                <a:gd name="T14" fmla="*/ 37 w 80"/>
                <a:gd name="T15" fmla="*/ 4 h 61"/>
                <a:gd name="T16" fmla="*/ 49 w 80"/>
                <a:gd name="T17" fmla="*/ 0 h 61"/>
                <a:gd name="T18" fmla="*/ 60 w 80"/>
                <a:gd name="T19" fmla="*/ 2 h 61"/>
                <a:gd name="T20" fmla="*/ 67 w 80"/>
                <a:gd name="T21" fmla="*/ 11 h 61"/>
                <a:gd name="T22" fmla="*/ 77 w 80"/>
                <a:gd name="T23" fmla="*/ 18 h 61"/>
                <a:gd name="T24" fmla="*/ 79 w 80"/>
                <a:gd name="T25" fmla="*/ 29 h 61"/>
                <a:gd name="T26" fmla="*/ 80 w 80"/>
                <a:gd name="T27" fmla="*/ 41 h 61"/>
                <a:gd name="T28" fmla="*/ 72 w 80"/>
                <a:gd name="T29" fmla="*/ 50 h 61"/>
                <a:gd name="T30" fmla="*/ 62 w 80"/>
                <a:gd name="T31" fmla="*/ 52 h 61"/>
                <a:gd name="T32" fmla="*/ 53 w 80"/>
                <a:gd name="T33" fmla="*/ 59 h 61"/>
                <a:gd name="T34" fmla="*/ 41 w 80"/>
                <a:gd name="T35" fmla="*/ 60 h 61"/>
                <a:gd name="T36" fmla="*/ 38 w 80"/>
                <a:gd name="T37" fmla="*/ 61 h 61"/>
                <a:gd name="T38" fmla="*/ 27 w 80"/>
                <a:gd name="T39" fmla="*/ 57 h 61"/>
                <a:gd name="T40" fmla="*/ 17 w 80"/>
                <a:gd name="T41"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61">
                  <a:moveTo>
                    <a:pt x="17" y="54"/>
                  </a:moveTo>
                  <a:lnTo>
                    <a:pt x="5" y="51"/>
                  </a:lnTo>
                  <a:lnTo>
                    <a:pt x="0" y="40"/>
                  </a:lnTo>
                  <a:lnTo>
                    <a:pt x="6" y="31"/>
                  </a:lnTo>
                  <a:lnTo>
                    <a:pt x="7" y="19"/>
                  </a:lnTo>
                  <a:lnTo>
                    <a:pt x="15" y="10"/>
                  </a:lnTo>
                  <a:lnTo>
                    <a:pt x="26" y="5"/>
                  </a:lnTo>
                  <a:lnTo>
                    <a:pt x="37" y="4"/>
                  </a:lnTo>
                  <a:lnTo>
                    <a:pt x="49" y="0"/>
                  </a:lnTo>
                  <a:lnTo>
                    <a:pt x="60" y="2"/>
                  </a:lnTo>
                  <a:lnTo>
                    <a:pt x="67" y="11"/>
                  </a:lnTo>
                  <a:lnTo>
                    <a:pt x="77" y="18"/>
                  </a:lnTo>
                  <a:lnTo>
                    <a:pt x="79" y="29"/>
                  </a:lnTo>
                  <a:lnTo>
                    <a:pt x="80" y="41"/>
                  </a:lnTo>
                  <a:lnTo>
                    <a:pt x="72" y="50"/>
                  </a:lnTo>
                  <a:lnTo>
                    <a:pt x="62" y="52"/>
                  </a:lnTo>
                  <a:lnTo>
                    <a:pt x="53" y="59"/>
                  </a:lnTo>
                  <a:lnTo>
                    <a:pt x="41" y="60"/>
                  </a:lnTo>
                  <a:lnTo>
                    <a:pt x="38" y="61"/>
                  </a:lnTo>
                  <a:lnTo>
                    <a:pt x="27" y="57"/>
                  </a:lnTo>
                  <a:lnTo>
                    <a:pt x="17" y="5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6" name="Freeform 3267"/>
            <p:cNvSpPr>
              <a:spLocks/>
            </p:cNvSpPr>
            <p:nvPr/>
          </p:nvSpPr>
          <p:spPr bwMode="auto">
            <a:xfrm>
              <a:off x="557214" y="4329113"/>
              <a:ext cx="3175" cy="3175"/>
            </a:xfrm>
            <a:custGeom>
              <a:avLst/>
              <a:gdLst>
                <a:gd name="T0" fmla="*/ 3 w 9"/>
                <a:gd name="T1" fmla="*/ 3 h 9"/>
                <a:gd name="T2" fmla="*/ 9 w 9"/>
                <a:gd name="T3" fmla="*/ 0 h 9"/>
                <a:gd name="T4" fmla="*/ 7 w 9"/>
                <a:gd name="T5" fmla="*/ 4 h 9"/>
                <a:gd name="T6" fmla="*/ 0 w 9"/>
                <a:gd name="T7" fmla="*/ 9 h 9"/>
                <a:gd name="T8" fmla="*/ 3 w 9"/>
                <a:gd name="T9" fmla="*/ 3 h 9"/>
              </a:gdLst>
              <a:ahLst/>
              <a:cxnLst>
                <a:cxn ang="0">
                  <a:pos x="T0" y="T1"/>
                </a:cxn>
                <a:cxn ang="0">
                  <a:pos x="T2" y="T3"/>
                </a:cxn>
                <a:cxn ang="0">
                  <a:pos x="T4" y="T5"/>
                </a:cxn>
                <a:cxn ang="0">
                  <a:pos x="T6" y="T7"/>
                </a:cxn>
                <a:cxn ang="0">
                  <a:pos x="T8" y="T9"/>
                </a:cxn>
              </a:cxnLst>
              <a:rect l="0" t="0" r="r" b="b"/>
              <a:pathLst>
                <a:path w="9" h="9">
                  <a:moveTo>
                    <a:pt x="3" y="3"/>
                  </a:moveTo>
                  <a:lnTo>
                    <a:pt x="9" y="0"/>
                  </a:lnTo>
                  <a:lnTo>
                    <a:pt x="7" y="4"/>
                  </a:lnTo>
                  <a:lnTo>
                    <a:pt x="0" y="9"/>
                  </a:lnTo>
                  <a:lnTo>
                    <a:pt x="3"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7" name="Freeform 3268"/>
            <p:cNvSpPr>
              <a:spLocks/>
            </p:cNvSpPr>
            <p:nvPr/>
          </p:nvSpPr>
          <p:spPr bwMode="auto">
            <a:xfrm>
              <a:off x="611189" y="4408488"/>
              <a:ext cx="3175" cy="4763"/>
            </a:xfrm>
            <a:custGeom>
              <a:avLst/>
              <a:gdLst>
                <a:gd name="T0" fmla="*/ 0 w 11"/>
                <a:gd name="T1" fmla="*/ 13 h 13"/>
                <a:gd name="T2" fmla="*/ 0 w 11"/>
                <a:gd name="T3" fmla="*/ 1 h 13"/>
                <a:gd name="T4" fmla="*/ 11 w 11"/>
                <a:gd name="T5" fmla="*/ 0 h 13"/>
                <a:gd name="T6" fmla="*/ 3 w 11"/>
                <a:gd name="T7" fmla="*/ 9 h 13"/>
                <a:gd name="T8" fmla="*/ 0 w 11"/>
                <a:gd name="T9" fmla="*/ 13 h 13"/>
              </a:gdLst>
              <a:ahLst/>
              <a:cxnLst>
                <a:cxn ang="0">
                  <a:pos x="T0" y="T1"/>
                </a:cxn>
                <a:cxn ang="0">
                  <a:pos x="T2" y="T3"/>
                </a:cxn>
                <a:cxn ang="0">
                  <a:pos x="T4" y="T5"/>
                </a:cxn>
                <a:cxn ang="0">
                  <a:pos x="T6" y="T7"/>
                </a:cxn>
                <a:cxn ang="0">
                  <a:pos x="T8" y="T9"/>
                </a:cxn>
              </a:cxnLst>
              <a:rect l="0" t="0" r="r" b="b"/>
              <a:pathLst>
                <a:path w="11" h="13">
                  <a:moveTo>
                    <a:pt x="0" y="13"/>
                  </a:moveTo>
                  <a:lnTo>
                    <a:pt x="0" y="1"/>
                  </a:lnTo>
                  <a:lnTo>
                    <a:pt x="11" y="0"/>
                  </a:lnTo>
                  <a:lnTo>
                    <a:pt x="3" y="9"/>
                  </a:lnTo>
                  <a:lnTo>
                    <a:pt x="0" y="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8" name="Freeform 3269"/>
            <p:cNvSpPr>
              <a:spLocks/>
            </p:cNvSpPr>
            <p:nvPr/>
          </p:nvSpPr>
          <p:spPr bwMode="auto">
            <a:xfrm>
              <a:off x="609601" y="4410076"/>
              <a:ext cx="0" cy="3175"/>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49" name="Freeform 3270"/>
            <p:cNvSpPr>
              <a:spLocks/>
            </p:cNvSpPr>
            <p:nvPr/>
          </p:nvSpPr>
          <p:spPr bwMode="auto">
            <a:xfrm>
              <a:off x="593726" y="4437063"/>
              <a:ext cx="3175" cy="3175"/>
            </a:xfrm>
            <a:custGeom>
              <a:avLst/>
              <a:gdLst>
                <a:gd name="T0" fmla="*/ 5 w 7"/>
                <a:gd name="T1" fmla="*/ 10 h 10"/>
                <a:gd name="T2" fmla="*/ 0 w 7"/>
                <a:gd name="T3" fmla="*/ 0 h 10"/>
                <a:gd name="T4" fmla="*/ 7 w 7"/>
                <a:gd name="T5" fmla="*/ 9 h 10"/>
                <a:gd name="T6" fmla="*/ 5 w 7"/>
                <a:gd name="T7" fmla="*/ 10 h 10"/>
              </a:gdLst>
              <a:ahLst/>
              <a:cxnLst>
                <a:cxn ang="0">
                  <a:pos x="T0" y="T1"/>
                </a:cxn>
                <a:cxn ang="0">
                  <a:pos x="T2" y="T3"/>
                </a:cxn>
                <a:cxn ang="0">
                  <a:pos x="T4" y="T5"/>
                </a:cxn>
                <a:cxn ang="0">
                  <a:pos x="T6" y="T7"/>
                </a:cxn>
              </a:cxnLst>
              <a:rect l="0" t="0" r="r" b="b"/>
              <a:pathLst>
                <a:path w="7" h="10">
                  <a:moveTo>
                    <a:pt x="5" y="10"/>
                  </a:moveTo>
                  <a:lnTo>
                    <a:pt x="0" y="0"/>
                  </a:lnTo>
                  <a:lnTo>
                    <a:pt x="7" y="9"/>
                  </a:lnTo>
                  <a:lnTo>
                    <a:pt x="5"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0" name="Freeform 3271"/>
            <p:cNvSpPr>
              <a:spLocks/>
            </p:cNvSpPr>
            <p:nvPr/>
          </p:nvSpPr>
          <p:spPr bwMode="auto">
            <a:xfrm>
              <a:off x="577851" y="4394201"/>
              <a:ext cx="33338" cy="19050"/>
            </a:xfrm>
            <a:custGeom>
              <a:avLst/>
              <a:gdLst>
                <a:gd name="T0" fmla="*/ 91 w 91"/>
                <a:gd name="T1" fmla="*/ 0 h 57"/>
                <a:gd name="T2" fmla="*/ 83 w 91"/>
                <a:gd name="T3" fmla="*/ 7 h 57"/>
                <a:gd name="T4" fmla="*/ 77 w 91"/>
                <a:gd name="T5" fmla="*/ 18 h 57"/>
                <a:gd name="T6" fmla="*/ 69 w 91"/>
                <a:gd name="T7" fmla="*/ 25 h 57"/>
                <a:gd name="T8" fmla="*/ 62 w 91"/>
                <a:gd name="T9" fmla="*/ 34 h 57"/>
                <a:gd name="T10" fmla="*/ 73 w 91"/>
                <a:gd name="T11" fmla="*/ 34 h 57"/>
                <a:gd name="T12" fmla="*/ 81 w 91"/>
                <a:gd name="T13" fmla="*/ 25 h 57"/>
                <a:gd name="T14" fmla="*/ 84 w 91"/>
                <a:gd name="T15" fmla="*/ 36 h 57"/>
                <a:gd name="T16" fmla="*/ 73 w 91"/>
                <a:gd name="T17" fmla="*/ 39 h 57"/>
                <a:gd name="T18" fmla="*/ 63 w 91"/>
                <a:gd name="T19" fmla="*/ 43 h 57"/>
                <a:gd name="T20" fmla="*/ 51 w 91"/>
                <a:gd name="T21" fmla="*/ 43 h 57"/>
                <a:gd name="T22" fmla="*/ 42 w 91"/>
                <a:gd name="T23" fmla="*/ 37 h 57"/>
                <a:gd name="T24" fmla="*/ 34 w 91"/>
                <a:gd name="T25" fmla="*/ 45 h 57"/>
                <a:gd name="T26" fmla="*/ 23 w 91"/>
                <a:gd name="T27" fmla="*/ 48 h 57"/>
                <a:gd name="T28" fmla="*/ 15 w 91"/>
                <a:gd name="T29" fmla="*/ 57 h 57"/>
                <a:gd name="T30" fmla="*/ 8 w 91"/>
                <a:gd name="T31" fmla="*/ 47 h 57"/>
                <a:gd name="T32" fmla="*/ 0 w 91"/>
                <a:gd name="T33" fmla="*/ 40 h 57"/>
                <a:gd name="T34" fmla="*/ 10 w 91"/>
                <a:gd name="T35" fmla="*/ 35 h 57"/>
                <a:gd name="T36" fmla="*/ 21 w 91"/>
                <a:gd name="T37" fmla="*/ 32 h 57"/>
                <a:gd name="T38" fmla="*/ 27 w 91"/>
                <a:gd name="T39" fmla="*/ 22 h 57"/>
                <a:gd name="T40" fmla="*/ 38 w 91"/>
                <a:gd name="T41" fmla="*/ 19 h 57"/>
                <a:gd name="T42" fmla="*/ 49 w 91"/>
                <a:gd name="T43" fmla="*/ 19 h 57"/>
                <a:gd name="T44" fmla="*/ 58 w 91"/>
                <a:gd name="T45" fmla="*/ 12 h 57"/>
                <a:gd name="T46" fmla="*/ 67 w 91"/>
                <a:gd name="T47" fmla="*/ 7 h 57"/>
                <a:gd name="T48" fmla="*/ 78 w 91"/>
                <a:gd name="T49" fmla="*/ 6 h 57"/>
                <a:gd name="T50" fmla="*/ 89 w 91"/>
                <a:gd name="T51" fmla="*/ 1 h 57"/>
                <a:gd name="T52" fmla="*/ 91 w 91"/>
                <a:gd name="T5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57">
                  <a:moveTo>
                    <a:pt x="91" y="0"/>
                  </a:moveTo>
                  <a:lnTo>
                    <a:pt x="83" y="7"/>
                  </a:lnTo>
                  <a:lnTo>
                    <a:pt x="77" y="18"/>
                  </a:lnTo>
                  <a:lnTo>
                    <a:pt x="69" y="25"/>
                  </a:lnTo>
                  <a:lnTo>
                    <a:pt x="62" y="34"/>
                  </a:lnTo>
                  <a:lnTo>
                    <a:pt x="73" y="34"/>
                  </a:lnTo>
                  <a:lnTo>
                    <a:pt x="81" y="25"/>
                  </a:lnTo>
                  <a:lnTo>
                    <a:pt x="84" y="36"/>
                  </a:lnTo>
                  <a:lnTo>
                    <a:pt x="73" y="39"/>
                  </a:lnTo>
                  <a:lnTo>
                    <a:pt x="63" y="43"/>
                  </a:lnTo>
                  <a:lnTo>
                    <a:pt x="51" y="43"/>
                  </a:lnTo>
                  <a:lnTo>
                    <a:pt x="42" y="37"/>
                  </a:lnTo>
                  <a:lnTo>
                    <a:pt x="34" y="45"/>
                  </a:lnTo>
                  <a:lnTo>
                    <a:pt x="23" y="48"/>
                  </a:lnTo>
                  <a:lnTo>
                    <a:pt x="15" y="57"/>
                  </a:lnTo>
                  <a:lnTo>
                    <a:pt x="8" y="47"/>
                  </a:lnTo>
                  <a:lnTo>
                    <a:pt x="0" y="40"/>
                  </a:lnTo>
                  <a:lnTo>
                    <a:pt x="10" y="35"/>
                  </a:lnTo>
                  <a:lnTo>
                    <a:pt x="21" y="32"/>
                  </a:lnTo>
                  <a:lnTo>
                    <a:pt x="27" y="22"/>
                  </a:lnTo>
                  <a:lnTo>
                    <a:pt x="38" y="19"/>
                  </a:lnTo>
                  <a:lnTo>
                    <a:pt x="49" y="19"/>
                  </a:lnTo>
                  <a:lnTo>
                    <a:pt x="58" y="12"/>
                  </a:lnTo>
                  <a:lnTo>
                    <a:pt x="67" y="7"/>
                  </a:lnTo>
                  <a:lnTo>
                    <a:pt x="78" y="6"/>
                  </a:lnTo>
                  <a:lnTo>
                    <a:pt x="89" y="1"/>
                  </a:lnTo>
                  <a:lnTo>
                    <a:pt x="9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1" name="Freeform 3272"/>
            <p:cNvSpPr>
              <a:spLocks/>
            </p:cNvSpPr>
            <p:nvPr/>
          </p:nvSpPr>
          <p:spPr bwMode="auto">
            <a:xfrm>
              <a:off x="568326" y="4460876"/>
              <a:ext cx="9525" cy="4763"/>
            </a:xfrm>
            <a:custGeom>
              <a:avLst/>
              <a:gdLst>
                <a:gd name="T0" fmla="*/ 17 w 29"/>
                <a:gd name="T1" fmla="*/ 2 h 14"/>
                <a:gd name="T2" fmla="*/ 11 w 29"/>
                <a:gd name="T3" fmla="*/ 12 h 14"/>
                <a:gd name="T4" fmla="*/ 0 w 29"/>
                <a:gd name="T5" fmla="*/ 14 h 14"/>
                <a:gd name="T6" fmla="*/ 9 w 29"/>
                <a:gd name="T7" fmla="*/ 7 h 14"/>
                <a:gd name="T8" fmla="*/ 18 w 29"/>
                <a:gd name="T9" fmla="*/ 0 h 14"/>
                <a:gd name="T10" fmla="*/ 29 w 29"/>
                <a:gd name="T11" fmla="*/ 3 h 14"/>
                <a:gd name="T12" fmla="*/ 19 w 29"/>
                <a:gd name="T13" fmla="*/ 5 h 14"/>
                <a:gd name="T14" fmla="*/ 17 w 29"/>
                <a:gd name="T15" fmla="*/ 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4">
                  <a:moveTo>
                    <a:pt x="17" y="2"/>
                  </a:moveTo>
                  <a:lnTo>
                    <a:pt x="11" y="12"/>
                  </a:lnTo>
                  <a:lnTo>
                    <a:pt x="0" y="14"/>
                  </a:lnTo>
                  <a:lnTo>
                    <a:pt x="9" y="7"/>
                  </a:lnTo>
                  <a:lnTo>
                    <a:pt x="18" y="0"/>
                  </a:lnTo>
                  <a:lnTo>
                    <a:pt x="29" y="3"/>
                  </a:lnTo>
                  <a:lnTo>
                    <a:pt x="19" y="5"/>
                  </a:lnTo>
                  <a:lnTo>
                    <a:pt x="17"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2" name="Freeform 3273"/>
            <p:cNvSpPr>
              <a:spLocks/>
            </p:cNvSpPr>
            <p:nvPr/>
          </p:nvSpPr>
          <p:spPr bwMode="auto">
            <a:xfrm>
              <a:off x="555626" y="4406901"/>
              <a:ext cx="3175" cy="3175"/>
            </a:xfrm>
            <a:custGeom>
              <a:avLst/>
              <a:gdLst>
                <a:gd name="T0" fmla="*/ 0 w 9"/>
                <a:gd name="T1" fmla="*/ 8 h 8"/>
                <a:gd name="T2" fmla="*/ 9 w 9"/>
                <a:gd name="T3" fmla="*/ 0 h 8"/>
                <a:gd name="T4" fmla="*/ 0 w 9"/>
                <a:gd name="T5" fmla="*/ 8 h 8"/>
              </a:gdLst>
              <a:ahLst/>
              <a:cxnLst>
                <a:cxn ang="0">
                  <a:pos x="T0" y="T1"/>
                </a:cxn>
                <a:cxn ang="0">
                  <a:pos x="T2" y="T3"/>
                </a:cxn>
                <a:cxn ang="0">
                  <a:pos x="T4" y="T5"/>
                </a:cxn>
              </a:cxnLst>
              <a:rect l="0" t="0" r="r" b="b"/>
              <a:pathLst>
                <a:path w="9" h="8">
                  <a:moveTo>
                    <a:pt x="0" y="8"/>
                  </a:moveTo>
                  <a:lnTo>
                    <a:pt x="9"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3" name="Freeform 3274"/>
            <p:cNvSpPr>
              <a:spLocks/>
            </p:cNvSpPr>
            <p:nvPr/>
          </p:nvSpPr>
          <p:spPr bwMode="auto">
            <a:xfrm>
              <a:off x="4972051" y="2432051"/>
              <a:ext cx="9525" cy="9525"/>
            </a:xfrm>
            <a:custGeom>
              <a:avLst/>
              <a:gdLst>
                <a:gd name="T0" fmla="*/ 3 w 29"/>
                <a:gd name="T1" fmla="*/ 28 h 28"/>
                <a:gd name="T2" fmla="*/ 0 w 29"/>
                <a:gd name="T3" fmla="*/ 17 h 28"/>
                <a:gd name="T4" fmla="*/ 11 w 29"/>
                <a:gd name="T5" fmla="*/ 12 h 28"/>
                <a:gd name="T6" fmla="*/ 18 w 29"/>
                <a:gd name="T7" fmla="*/ 4 h 28"/>
                <a:gd name="T8" fmla="*/ 29 w 29"/>
                <a:gd name="T9" fmla="*/ 0 h 28"/>
                <a:gd name="T10" fmla="*/ 28 w 29"/>
                <a:gd name="T11" fmla="*/ 12 h 28"/>
                <a:gd name="T12" fmla="*/ 22 w 29"/>
                <a:gd name="T13" fmla="*/ 22 h 28"/>
                <a:gd name="T14" fmla="*/ 11 w 29"/>
                <a:gd name="T15" fmla="*/ 24 h 28"/>
                <a:gd name="T16" fmla="*/ 3 w 2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8">
                  <a:moveTo>
                    <a:pt x="3" y="28"/>
                  </a:moveTo>
                  <a:lnTo>
                    <a:pt x="0" y="17"/>
                  </a:lnTo>
                  <a:lnTo>
                    <a:pt x="11" y="12"/>
                  </a:lnTo>
                  <a:lnTo>
                    <a:pt x="18" y="4"/>
                  </a:lnTo>
                  <a:lnTo>
                    <a:pt x="29" y="0"/>
                  </a:lnTo>
                  <a:lnTo>
                    <a:pt x="28" y="12"/>
                  </a:lnTo>
                  <a:lnTo>
                    <a:pt x="22" y="22"/>
                  </a:lnTo>
                  <a:lnTo>
                    <a:pt x="11" y="24"/>
                  </a:lnTo>
                  <a:lnTo>
                    <a:pt x="3" y="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4" name="Freeform 3275"/>
            <p:cNvSpPr>
              <a:spLocks/>
            </p:cNvSpPr>
            <p:nvPr/>
          </p:nvSpPr>
          <p:spPr bwMode="auto">
            <a:xfrm>
              <a:off x="5021264" y="2255838"/>
              <a:ext cx="9525" cy="4763"/>
            </a:xfrm>
            <a:custGeom>
              <a:avLst/>
              <a:gdLst>
                <a:gd name="T0" fmla="*/ 27 w 27"/>
                <a:gd name="T1" fmla="*/ 4 h 14"/>
                <a:gd name="T2" fmla="*/ 16 w 27"/>
                <a:gd name="T3" fmla="*/ 4 h 14"/>
                <a:gd name="T4" fmla="*/ 11 w 27"/>
                <a:gd name="T5" fmla="*/ 14 h 14"/>
                <a:gd name="T6" fmla="*/ 0 w 27"/>
                <a:gd name="T7" fmla="*/ 11 h 14"/>
                <a:gd name="T8" fmla="*/ 5 w 27"/>
                <a:gd name="T9" fmla="*/ 0 h 14"/>
                <a:gd name="T10" fmla="*/ 17 w 27"/>
                <a:gd name="T11" fmla="*/ 1 h 14"/>
                <a:gd name="T12" fmla="*/ 27 w 27"/>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27" h="14">
                  <a:moveTo>
                    <a:pt x="27" y="4"/>
                  </a:moveTo>
                  <a:lnTo>
                    <a:pt x="16" y="4"/>
                  </a:lnTo>
                  <a:lnTo>
                    <a:pt x="11" y="14"/>
                  </a:lnTo>
                  <a:lnTo>
                    <a:pt x="0" y="11"/>
                  </a:lnTo>
                  <a:lnTo>
                    <a:pt x="5" y="0"/>
                  </a:lnTo>
                  <a:lnTo>
                    <a:pt x="17" y="1"/>
                  </a:lnTo>
                  <a:lnTo>
                    <a:pt x="27"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5" name="Freeform 3276"/>
            <p:cNvSpPr>
              <a:spLocks/>
            </p:cNvSpPr>
            <p:nvPr/>
          </p:nvSpPr>
          <p:spPr bwMode="auto">
            <a:xfrm>
              <a:off x="4425951" y="3170238"/>
              <a:ext cx="3175" cy="3175"/>
            </a:xfrm>
            <a:custGeom>
              <a:avLst/>
              <a:gdLst>
                <a:gd name="T0" fmla="*/ 0 w 5"/>
                <a:gd name="T1" fmla="*/ 6 h 11"/>
                <a:gd name="T2" fmla="*/ 2 w 5"/>
                <a:gd name="T3" fmla="*/ 0 h 11"/>
                <a:gd name="T4" fmla="*/ 5 w 5"/>
                <a:gd name="T5" fmla="*/ 11 h 11"/>
                <a:gd name="T6" fmla="*/ 1 w 5"/>
                <a:gd name="T7" fmla="*/ 10 h 11"/>
                <a:gd name="T8" fmla="*/ 0 w 5"/>
                <a:gd name="T9" fmla="*/ 6 h 11"/>
              </a:gdLst>
              <a:ahLst/>
              <a:cxnLst>
                <a:cxn ang="0">
                  <a:pos x="T0" y="T1"/>
                </a:cxn>
                <a:cxn ang="0">
                  <a:pos x="T2" y="T3"/>
                </a:cxn>
                <a:cxn ang="0">
                  <a:pos x="T4" y="T5"/>
                </a:cxn>
                <a:cxn ang="0">
                  <a:pos x="T6" y="T7"/>
                </a:cxn>
                <a:cxn ang="0">
                  <a:pos x="T8" y="T9"/>
                </a:cxn>
              </a:cxnLst>
              <a:rect l="0" t="0" r="r" b="b"/>
              <a:pathLst>
                <a:path w="5" h="11">
                  <a:moveTo>
                    <a:pt x="0" y="6"/>
                  </a:moveTo>
                  <a:lnTo>
                    <a:pt x="2" y="0"/>
                  </a:lnTo>
                  <a:lnTo>
                    <a:pt x="5" y="11"/>
                  </a:lnTo>
                  <a:lnTo>
                    <a:pt x="1" y="10"/>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6" name="Freeform 3277"/>
            <p:cNvSpPr>
              <a:spLocks/>
            </p:cNvSpPr>
            <p:nvPr/>
          </p:nvSpPr>
          <p:spPr bwMode="auto">
            <a:xfrm>
              <a:off x="4373564" y="3152776"/>
              <a:ext cx="1588" cy="3175"/>
            </a:xfrm>
            <a:custGeom>
              <a:avLst/>
              <a:gdLst>
                <a:gd name="T0" fmla="*/ 2 w 5"/>
                <a:gd name="T1" fmla="*/ 0 h 6"/>
                <a:gd name="T2" fmla="*/ 5 w 5"/>
                <a:gd name="T3" fmla="*/ 3 h 6"/>
                <a:gd name="T4" fmla="*/ 2 w 5"/>
                <a:gd name="T5" fmla="*/ 6 h 6"/>
                <a:gd name="T6" fmla="*/ 0 w 5"/>
                <a:gd name="T7" fmla="*/ 4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lnTo>
                    <a:pt x="5" y="3"/>
                  </a:lnTo>
                  <a:lnTo>
                    <a:pt x="2" y="6"/>
                  </a:lnTo>
                  <a:lnTo>
                    <a:pt x="0" y="4"/>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7" name="Freeform 3278"/>
            <p:cNvSpPr>
              <a:spLocks/>
            </p:cNvSpPr>
            <p:nvPr/>
          </p:nvSpPr>
          <p:spPr bwMode="auto">
            <a:xfrm>
              <a:off x="4121151" y="3363913"/>
              <a:ext cx="182563" cy="168275"/>
            </a:xfrm>
            <a:custGeom>
              <a:avLst/>
              <a:gdLst>
                <a:gd name="T0" fmla="*/ 506 w 506"/>
                <a:gd name="T1" fmla="*/ 25 h 469"/>
                <a:gd name="T2" fmla="*/ 306 w 506"/>
                <a:gd name="T3" fmla="*/ 115 h 469"/>
                <a:gd name="T4" fmla="*/ 306 w 506"/>
                <a:gd name="T5" fmla="*/ 244 h 469"/>
                <a:gd name="T6" fmla="*/ 294 w 506"/>
                <a:gd name="T7" fmla="*/ 290 h 469"/>
                <a:gd name="T8" fmla="*/ 262 w 506"/>
                <a:gd name="T9" fmla="*/ 293 h 469"/>
                <a:gd name="T10" fmla="*/ 245 w 506"/>
                <a:gd name="T11" fmla="*/ 311 h 469"/>
                <a:gd name="T12" fmla="*/ 242 w 506"/>
                <a:gd name="T13" fmla="*/ 392 h 469"/>
                <a:gd name="T14" fmla="*/ 244 w 506"/>
                <a:gd name="T15" fmla="*/ 407 h 469"/>
                <a:gd name="T16" fmla="*/ 246 w 506"/>
                <a:gd name="T17" fmla="*/ 432 h 469"/>
                <a:gd name="T18" fmla="*/ 11 w 506"/>
                <a:gd name="T19" fmla="*/ 432 h 469"/>
                <a:gd name="T20" fmla="*/ 3 w 506"/>
                <a:gd name="T21" fmla="*/ 455 h 469"/>
                <a:gd name="T22" fmla="*/ 0 w 506"/>
                <a:gd name="T23" fmla="*/ 458 h 469"/>
                <a:gd name="T24" fmla="*/ 4 w 506"/>
                <a:gd name="T25" fmla="*/ 434 h 469"/>
                <a:gd name="T26" fmla="*/ 7 w 506"/>
                <a:gd name="T27" fmla="*/ 410 h 469"/>
                <a:gd name="T28" fmla="*/ 13 w 506"/>
                <a:gd name="T29" fmla="*/ 387 h 469"/>
                <a:gd name="T30" fmla="*/ 25 w 506"/>
                <a:gd name="T31" fmla="*/ 367 h 469"/>
                <a:gd name="T32" fmla="*/ 40 w 506"/>
                <a:gd name="T33" fmla="*/ 353 h 469"/>
                <a:gd name="T34" fmla="*/ 48 w 506"/>
                <a:gd name="T35" fmla="*/ 331 h 469"/>
                <a:gd name="T36" fmla="*/ 56 w 506"/>
                <a:gd name="T37" fmla="*/ 309 h 469"/>
                <a:gd name="T38" fmla="*/ 68 w 506"/>
                <a:gd name="T39" fmla="*/ 288 h 469"/>
                <a:gd name="T40" fmla="*/ 81 w 506"/>
                <a:gd name="T41" fmla="*/ 267 h 469"/>
                <a:gd name="T42" fmla="*/ 75 w 506"/>
                <a:gd name="T43" fmla="*/ 259 h 469"/>
                <a:gd name="T44" fmla="*/ 93 w 506"/>
                <a:gd name="T45" fmla="*/ 244 h 469"/>
                <a:gd name="T46" fmla="*/ 111 w 506"/>
                <a:gd name="T47" fmla="*/ 222 h 469"/>
                <a:gd name="T48" fmla="*/ 130 w 506"/>
                <a:gd name="T49" fmla="*/ 206 h 469"/>
                <a:gd name="T50" fmla="*/ 137 w 506"/>
                <a:gd name="T51" fmla="*/ 179 h 469"/>
                <a:gd name="T52" fmla="*/ 139 w 506"/>
                <a:gd name="T53" fmla="*/ 154 h 469"/>
                <a:gd name="T54" fmla="*/ 148 w 506"/>
                <a:gd name="T55" fmla="*/ 131 h 469"/>
                <a:gd name="T56" fmla="*/ 157 w 506"/>
                <a:gd name="T57" fmla="*/ 108 h 469"/>
                <a:gd name="T58" fmla="*/ 171 w 506"/>
                <a:gd name="T59" fmla="*/ 91 h 469"/>
                <a:gd name="T60" fmla="*/ 191 w 506"/>
                <a:gd name="T61" fmla="*/ 78 h 469"/>
                <a:gd name="T62" fmla="*/ 212 w 506"/>
                <a:gd name="T63" fmla="*/ 64 h 469"/>
                <a:gd name="T64" fmla="*/ 220 w 506"/>
                <a:gd name="T65" fmla="*/ 40 h 469"/>
                <a:gd name="T66" fmla="*/ 230 w 506"/>
                <a:gd name="T67" fmla="*/ 17 h 469"/>
                <a:gd name="T68" fmla="*/ 506 w 506"/>
                <a:gd name="T69"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6" h="469">
                  <a:moveTo>
                    <a:pt x="506" y="0"/>
                  </a:moveTo>
                  <a:lnTo>
                    <a:pt x="506" y="25"/>
                  </a:lnTo>
                  <a:lnTo>
                    <a:pt x="506" y="115"/>
                  </a:lnTo>
                  <a:lnTo>
                    <a:pt x="306" y="115"/>
                  </a:lnTo>
                  <a:lnTo>
                    <a:pt x="306" y="198"/>
                  </a:lnTo>
                  <a:lnTo>
                    <a:pt x="306" y="244"/>
                  </a:lnTo>
                  <a:lnTo>
                    <a:pt x="306" y="288"/>
                  </a:lnTo>
                  <a:lnTo>
                    <a:pt x="294" y="290"/>
                  </a:lnTo>
                  <a:lnTo>
                    <a:pt x="278" y="291"/>
                  </a:lnTo>
                  <a:lnTo>
                    <a:pt x="262" y="293"/>
                  </a:lnTo>
                  <a:lnTo>
                    <a:pt x="253" y="300"/>
                  </a:lnTo>
                  <a:lnTo>
                    <a:pt x="245" y="311"/>
                  </a:lnTo>
                  <a:lnTo>
                    <a:pt x="238" y="334"/>
                  </a:lnTo>
                  <a:lnTo>
                    <a:pt x="242" y="392"/>
                  </a:lnTo>
                  <a:lnTo>
                    <a:pt x="243" y="405"/>
                  </a:lnTo>
                  <a:lnTo>
                    <a:pt x="244" y="407"/>
                  </a:lnTo>
                  <a:lnTo>
                    <a:pt x="245" y="419"/>
                  </a:lnTo>
                  <a:lnTo>
                    <a:pt x="246" y="432"/>
                  </a:lnTo>
                  <a:lnTo>
                    <a:pt x="174" y="434"/>
                  </a:lnTo>
                  <a:lnTo>
                    <a:pt x="11" y="432"/>
                  </a:lnTo>
                  <a:lnTo>
                    <a:pt x="6" y="443"/>
                  </a:lnTo>
                  <a:lnTo>
                    <a:pt x="3" y="455"/>
                  </a:lnTo>
                  <a:lnTo>
                    <a:pt x="3" y="469"/>
                  </a:lnTo>
                  <a:lnTo>
                    <a:pt x="0" y="458"/>
                  </a:lnTo>
                  <a:lnTo>
                    <a:pt x="3" y="446"/>
                  </a:lnTo>
                  <a:lnTo>
                    <a:pt x="4" y="434"/>
                  </a:lnTo>
                  <a:lnTo>
                    <a:pt x="6" y="422"/>
                  </a:lnTo>
                  <a:lnTo>
                    <a:pt x="7" y="410"/>
                  </a:lnTo>
                  <a:lnTo>
                    <a:pt x="8" y="398"/>
                  </a:lnTo>
                  <a:lnTo>
                    <a:pt x="13" y="387"/>
                  </a:lnTo>
                  <a:lnTo>
                    <a:pt x="17" y="376"/>
                  </a:lnTo>
                  <a:lnTo>
                    <a:pt x="25" y="367"/>
                  </a:lnTo>
                  <a:lnTo>
                    <a:pt x="36" y="365"/>
                  </a:lnTo>
                  <a:lnTo>
                    <a:pt x="40" y="353"/>
                  </a:lnTo>
                  <a:lnTo>
                    <a:pt x="45" y="343"/>
                  </a:lnTo>
                  <a:lnTo>
                    <a:pt x="48" y="331"/>
                  </a:lnTo>
                  <a:lnTo>
                    <a:pt x="56" y="321"/>
                  </a:lnTo>
                  <a:lnTo>
                    <a:pt x="56" y="309"/>
                  </a:lnTo>
                  <a:lnTo>
                    <a:pt x="62" y="298"/>
                  </a:lnTo>
                  <a:lnTo>
                    <a:pt x="68" y="288"/>
                  </a:lnTo>
                  <a:lnTo>
                    <a:pt x="73" y="277"/>
                  </a:lnTo>
                  <a:lnTo>
                    <a:pt x="81" y="267"/>
                  </a:lnTo>
                  <a:lnTo>
                    <a:pt x="71" y="270"/>
                  </a:lnTo>
                  <a:lnTo>
                    <a:pt x="75" y="259"/>
                  </a:lnTo>
                  <a:lnTo>
                    <a:pt x="85" y="252"/>
                  </a:lnTo>
                  <a:lnTo>
                    <a:pt x="93" y="244"/>
                  </a:lnTo>
                  <a:lnTo>
                    <a:pt x="101" y="234"/>
                  </a:lnTo>
                  <a:lnTo>
                    <a:pt x="111" y="222"/>
                  </a:lnTo>
                  <a:lnTo>
                    <a:pt x="122" y="215"/>
                  </a:lnTo>
                  <a:lnTo>
                    <a:pt x="130" y="206"/>
                  </a:lnTo>
                  <a:lnTo>
                    <a:pt x="135" y="192"/>
                  </a:lnTo>
                  <a:lnTo>
                    <a:pt x="137" y="179"/>
                  </a:lnTo>
                  <a:lnTo>
                    <a:pt x="136" y="167"/>
                  </a:lnTo>
                  <a:lnTo>
                    <a:pt x="139" y="154"/>
                  </a:lnTo>
                  <a:lnTo>
                    <a:pt x="145" y="143"/>
                  </a:lnTo>
                  <a:lnTo>
                    <a:pt x="148" y="131"/>
                  </a:lnTo>
                  <a:lnTo>
                    <a:pt x="154" y="121"/>
                  </a:lnTo>
                  <a:lnTo>
                    <a:pt x="157" y="108"/>
                  </a:lnTo>
                  <a:lnTo>
                    <a:pt x="161" y="97"/>
                  </a:lnTo>
                  <a:lnTo>
                    <a:pt x="171" y="91"/>
                  </a:lnTo>
                  <a:lnTo>
                    <a:pt x="181" y="85"/>
                  </a:lnTo>
                  <a:lnTo>
                    <a:pt x="191" y="78"/>
                  </a:lnTo>
                  <a:lnTo>
                    <a:pt x="203" y="71"/>
                  </a:lnTo>
                  <a:lnTo>
                    <a:pt x="212" y="64"/>
                  </a:lnTo>
                  <a:lnTo>
                    <a:pt x="217" y="52"/>
                  </a:lnTo>
                  <a:lnTo>
                    <a:pt x="220" y="40"/>
                  </a:lnTo>
                  <a:lnTo>
                    <a:pt x="224" y="29"/>
                  </a:lnTo>
                  <a:lnTo>
                    <a:pt x="230" y="17"/>
                  </a:lnTo>
                  <a:lnTo>
                    <a:pt x="234" y="5"/>
                  </a:lnTo>
                  <a:lnTo>
                    <a:pt x="506"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8" name="Freeform 3280"/>
            <p:cNvSpPr>
              <a:spLocks/>
            </p:cNvSpPr>
            <p:nvPr/>
          </p:nvSpPr>
          <p:spPr bwMode="auto">
            <a:xfrm>
              <a:off x="3165476" y="3654426"/>
              <a:ext cx="4763" cy="11113"/>
            </a:xfrm>
            <a:custGeom>
              <a:avLst/>
              <a:gdLst>
                <a:gd name="T0" fmla="*/ 0 w 12"/>
                <a:gd name="T1" fmla="*/ 0 h 28"/>
                <a:gd name="T2" fmla="*/ 10 w 12"/>
                <a:gd name="T3" fmla="*/ 6 h 28"/>
                <a:gd name="T4" fmla="*/ 12 w 12"/>
                <a:gd name="T5" fmla="*/ 18 h 28"/>
                <a:gd name="T6" fmla="*/ 6 w 12"/>
                <a:gd name="T7" fmla="*/ 28 h 28"/>
                <a:gd name="T8" fmla="*/ 2 w 12"/>
                <a:gd name="T9" fmla="*/ 16 h 28"/>
                <a:gd name="T10" fmla="*/ 0 w 12"/>
                <a:gd name="T11" fmla="*/ 4 h 28"/>
                <a:gd name="T12" fmla="*/ 0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0" y="0"/>
                  </a:moveTo>
                  <a:lnTo>
                    <a:pt x="10" y="6"/>
                  </a:lnTo>
                  <a:lnTo>
                    <a:pt x="12" y="18"/>
                  </a:lnTo>
                  <a:lnTo>
                    <a:pt x="6" y="28"/>
                  </a:lnTo>
                  <a:lnTo>
                    <a:pt x="2" y="16"/>
                  </a:lnTo>
                  <a:lnTo>
                    <a:pt x="0"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59" name="Freeform 3281"/>
            <p:cNvSpPr>
              <a:spLocks/>
            </p:cNvSpPr>
            <p:nvPr/>
          </p:nvSpPr>
          <p:spPr bwMode="auto">
            <a:xfrm>
              <a:off x="4670426" y="2589213"/>
              <a:ext cx="3175" cy="4763"/>
            </a:xfrm>
            <a:custGeom>
              <a:avLst/>
              <a:gdLst>
                <a:gd name="T0" fmla="*/ 8 w 9"/>
                <a:gd name="T1" fmla="*/ 9 h 9"/>
                <a:gd name="T2" fmla="*/ 1 w 9"/>
                <a:gd name="T3" fmla="*/ 3 h 9"/>
                <a:gd name="T4" fmla="*/ 0 w 9"/>
                <a:gd name="T5" fmla="*/ 0 h 9"/>
                <a:gd name="T6" fmla="*/ 9 w 9"/>
                <a:gd name="T7" fmla="*/ 8 h 9"/>
                <a:gd name="T8" fmla="*/ 8 w 9"/>
                <a:gd name="T9" fmla="*/ 9 h 9"/>
              </a:gdLst>
              <a:ahLst/>
              <a:cxnLst>
                <a:cxn ang="0">
                  <a:pos x="T0" y="T1"/>
                </a:cxn>
                <a:cxn ang="0">
                  <a:pos x="T2" y="T3"/>
                </a:cxn>
                <a:cxn ang="0">
                  <a:pos x="T4" y="T5"/>
                </a:cxn>
                <a:cxn ang="0">
                  <a:pos x="T6" y="T7"/>
                </a:cxn>
                <a:cxn ang="0">
                  <a:pos x="T8" y="T9"/>
                </a:cxn>
              </a:cxnLst>
              <a:rect l="0" t="0" r="r" b="b"/>
              <a:pathLst>
                <a:path w="9" h="9">
                  <a:moveTo>
                    <a:pt x="8" y="9"/>
                  </a:moveTo>
                  <a:lnTo>
                    <a:pt x="1" y="3"/>
                  </a:lnTo>
                  <a:lnTo>
                    <a:pt x="0" y="0"/>
                  </a:lnTo>
                  <a:lnTo>
                    <a:pt x="9" y="8"/>
                  </a:lnTo>
                  <a:lnTo>
                    <a:pt x="8"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0" name="Freeform 3282"/>
            <p:cNvSpPr>
              <a:spLocks/>
            </p:cNvSpPr>
            <p:nvPr/>
          </p:nvSpPr>
          <p:spPr bwMode="auto">
            <a:xfrm>
              <a:off x="1084264" y="4227513"/>
              <a:ext cx="1588" cy="1588"/>
            </a:xfrm>
            <a:custGeom>
              <a:avLst/>
              <a:gdLst>
                <a:gd name="T0" fmla="*/ 0 w 8"/>
                <a:gd name="T1" fmla="*/ 0 h 7"/>
                <a:gd name="T2" fmla="*/ 2 w 8"/>
                <a:gd name="T3" fmla="*/ 4 h 7"/>
                <a:gd name="T4" fmla="*/ 8 w 8"/>
                <a:gd name="T5" fmla="*/ 7 h 7"/>
                <a:gd name="T6" fmla="*/ 8 w 8"/>
                <a:gd name="T7" fmla="*/ 5 h 7"/>
                <a:gd name="T8" fmla="*/ 4 w 8"/>
                <a:gd name="T9" fmla="*/ 3 h 7"/>
                <a:gd name="T10" fmla="*/ 1 w 8"/>
                <a:gd name="T11" fmla="*/ 0 h 7"/>
                <a:gd name="T12" fmla="*/ 0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0" y="0"/>
                  </a:moveTo>
                  <a:lnTo>
                    <a:pt x="2" y="4"/>
                  </a:lnTo>
                  <a:lnTo>
                    <a:pt x="8" y="7"/>
                  </a:lnTo>
                  <a:lnTo>
                    <a:pt x="8" y="5"/>
                  </a:lnTo>
                  <a:lnTo>
                    <a:pt x="4" y="3"/>
                  </a:lnTo>
                  <a:lnTo>
                    <a:pt x="1"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1" name="Freeform 3283"/>
            <p:cNvSpPr>
              <a:spLocks/>
            </p:cNvSpPr>
            <p:nvPr/>
          </p:nvSpPr>
          <p:spPr bwMode="auto">
            <a:xfrm>
              <a:off x="1084264" y="4224338"/>
              <a:ext cx="3175" cy="3175"/>
            </a:xfrm>
            <a:custGeom>
              <a:avLst/>
              <a:gdLst>
                <a:gd name="T0" fmla="*/ 0 w 12"/>
                <a:gd name="T1" fmla="*/ 3 h 10"/>
                <a:gd name="T2" fmla="*/ 4 w 12"/>
                <a:gd name="T3" fmla="*/ 0 h 10"/>
                <a:gd name="T4" fmla="*/ 8 w 12"/>
                <a:gd name="T5" fmla="*/ 2 h 10"/>
                <a:gd name="T6" fmla="*/ 9 w 12"/>
                <a:gd name="T7" fmla="*/ 7 h 10"/>
                <a:gd name="T8" fmla="*/ 12 w 12"/>
                <a:gd name="T9" fmla="*/ 10 h 10"/>
                <a:gd name="T10" fmla="*/ 9 w 12"/>
                <a:gd name="T11" fmla="*/ 10 h 10"/>
                <a:gd name="T12" fmla="*/ 8 w 12"/>
                <a:gd name="T13" fmla="*/ 8 h 10"/>
                <a:gd name="T14" fmla="*/ 6 w 12"/>
                <a:gd name="T15" fmla="*/ 3 h 10"/>
                <a:gd name="T16" fmla="*/ 4 w 12"/>
                <a:gd name="T17" fmla="*/ 2 h 10"/>
                <a:gd name="T18" fmla="*/ 0 w 12"/>
                <a:gd name="T1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0" y="3"/>
                  </a:moveTo>
                  <a:lnTo>
                    <a:pt x="4" y="0"/>
                  </a:lnTo>
                  <a:lnTo>
                    <a:pt x="8" y="2"/>
                  </a:lnTo>
                  <a:lnTo>
                    <a:pt x="9" y="7"/>
                  </a:lnTo>
                  <a:lnTo>
                    <a:pt x="12" y="10"/>
                  </a:lnTo>
                  <a:lnTo>
                    <a:pt x="9" y="10"/>
                  </a:lnTo>
                  <a:lnTo>
                    <a:pt x="8" y="8"/>
                  </a:lnTo>
                  <a:lnTo>
                    <a:pt x="6" y="3"/>
                  </a:lnTo>
                  <a:lnTo>
                    <a:pt x="4" y="2"/>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2" name="Freeform 3284"/>
            <p:cNvSpPr>
              <a:spLocks/>
            </p:cNvSpPr>
            <p:nvPr/>
          </p:nvSpPr>
          <p:spPr bwMode="auto">
            <a:xfrm>
              <a:off x="1084264" y="4530726"/>
              <a:ext cx="3175" cy="1588"/>
            </a:xfrm>
            <a:custGeom>
              <a:avLst/>
              <a:gdLst>
                <a:gd name="T0" fmla="*/ 2 w 8"/>
                <a:gd name="T1" fmla="*/ 0 h 5"/>
                <a:gd name="T2" fmla="*/ 0 w 8"/>
                <a:gd name="T3" fmla="*/ 2 h 5"/>
                <a:gd name="T4" fmla="*/ 5 w 8"/>
                <a:gd name="T5" fmla="*/ 5 h 5"/>
                <a:gd name="T6" fmla="*/ 8 w 8"/>
                <a:gd name="T7" fmla="*/ 4 h 5"/>
                <a:gd name="T8" fmla="*/ 5 w 8"/>
                <a:gd name="T9" fmla="*/ 0 h 5"/>
                <a:gd name="T10" fmla="*/ 2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2" y="0"/>
                  </a:moveTo>
                  <a:lnTo>
                    <a:pt x="0" y="2"/>
                  </a:lnTo>
                  <a:lnTo>
                    <a:pt x="5" y="5"/>
                  </a:lnTo>
                  <a:lnTo>
                    <a:pt x="8" y="4"/>
                  </a:lnTo>
                  <a:lnTo>
                    <a:pt x="5" y="0"/>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3" name="Freeform 3285"/>
            <p:cNvSpPr>
              <a:spLocks/>
            </p:cNvSpPr>
            <p:nvPr/>
          </p:nvSpPr>
          <p:spPr bwMode="auto">
            <a:xfrm>
              <a:off x="1098551" y="4487863"/>
              <a:ext cx="1588" cy="1588"/>
            </a:xfrm>
            <a:custGeom>
              <a:avLst/>
              <a:gdLst>
                <a:gd name="T0" fmla="*/ 2 w 4"/>
                <a:gd name="T1" fmla="*/ 0 h 4"/>
                <a:gd name="T2" fmla="*/ 0 w 4"/>
                <a:gd name="T3" fmla="*/ 3 h 4"/>
                <a:gd name="T4" fmla="*/ 4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0" y="3"/>
                  </a:lnTo>
                  <a:lnTo>
                    <a:pt x="4" y="4"/>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4" name="Freeform 3286"/>
            <p:cNvSpPr>
              <a:spLocks/>
            </p:cNvSpPr>
            <p:nvPr/>
          </p:nvSpPr>
          <p:spPr bwMode="auto">
            <a:xfrm>
              <a:off x="1090614" y="4479926"/>
              <a:ext cx="1588" cy="3175"/>
            </a:xfrm>
            <a:custGeom>
              <a:avLst/>
              <a:gdLst>
                <a:gd name="T0" fmla="*/ 2 w 3"/>
                <a:gd name="T1" fmla="*/ 0 h 7"/>
                <a:gd name="T2" fmla="*/ 0 w 3"/>
                <a:gd name="T3" fmla="*/ 3 h 7"/>
                <a:gd name="T4" fmla="*/ 3 w 3"/>
                <a:gd name="T5" fmla="*/ 7 h 7"/>
                <a:gd name="T6" fmla="*/ 2 w 3"/>
                <a:gd name="T7" fmla="*/ 0 h 7"/>
              </a:gdLst>
              <a:ahLst/>
              <a:cxnLst>
                <a:cxn ang="0">
                  <a:pos x="T0" y="T1"/>
                </a:cxn>
                <a:cxn ang="0">
                  <a:pos x="T2" y="T3"/>
                </a:cxn>
                <a:cxn ang="0">
                  <a:pos x="T4" y="T5"/>
                </a:cxn>
                <a:cxn ang="0">
                  <a:pos x="T6" y="T7"/>
                </a:cxn>
              </a:cxnLst>
              <a:rect l="0" t="0" r="r" b="b"/>
              <a:pathLst>
                <a:path w="3" h="7">
                  <a:moveTo>
                    <a:pt x="2" y="0"/>
                  </a:moveTo>
                  <a:lnTo>
                    <a:pt x="0" y="3"/>
                  </a:lnTo>
                  <a:lnTo>
                    <a:pt x="3" y="7"/>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5" name="Freeform 3287"/>
            <p:cNvSpPr>
              <a:spLocks/>
            </p:cNvSpPr>
            <p:nvPr/>
          </p:nvSpPr>
          <p:spPr bwMode="auto">
            <a:xfrm>
              <a:off x="1081089" y="4484688"/>
              <a:ext cx="1588" cy="1588"/>
            </a:xfrm>
            <a:custGeom>
              <a:avLst/>
              <a:gdLst>
                <a:gd name="T0" fmla="*/ 4 w 4"/>
                <a:gd name="T1" fmla="*/ 3 h 6"/>
                <a:gd name="T2" fmla="*/ 0 w 4"/>
                <a:gd name="T3" fmla="*/ 6 h 6"/>
                <a:gd name="T4" fmla="*/ 0 w 4"/>
                <a:gd name="T5" fmla="*/ 0 h 6"/>
                <a:gd name="T6" fmla="*/ 4 w 4"/>
                <a:gd name="T7" fmla="*/ 3 h 6"/>
              </a:gdLst>
              <a:ahLst/>
              <a:cxnLst>
                <a:cxn ang="0">
                  <a:pos x="T0" y="T1"/>
                </a:cxn>
                <a:cxn ang="0">
                  <a:pos x="T2" y="T3"/>
                </a:cxn>
                <a:cxn ang="0">
                  <a:pos x="T4" y="T5"/>
                </a:cxn>
                <a:cxn ang="0">
                  <a:pos x="T6" y="T7"/>
                </a:cxn>
              </a:cxnLst>
              <a:rect l="0" t="0" r="r" b="b"/>
              <a:pathLst>
                <a:path w="4" h="6">
                  <a:moveTo>
                    <a:pt x="4" y="3"/>
                  </a:moveTo>
                  <a:lnTo>
                    <a:pt x="0" y="6"/>
                  </a:lnTo>
                  <a:lnTo>
                    <a:pt x="0" y="0"/>
                  </a:lnTo>
                  <a:lnTo>
                    <a:pt x="4"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6" name="Freeform 3288"/>
            <p:cNvSpPr>
              <a:spLocks/>
            </p:cNvSpPr>
            <p:nvPr/>
          </p:nvSpPr>
          <p:spPr bwMode="auto">
            <a:xfrm>
              <a:off x="1063626" y="4467226"/>
              <a:ext cx="1588" cy="1588"/>
            </a:xfrm>
            <a:custGeom>
              <a:avLst/>
              <a:gdLst>
                <a:gd name="T0" fmla="*/ 4 w 4"/>
                <a:gd name="T1" fmla="*/ 1 h 4"/>
                <a:gd name="T2" fmla="*/ 0 w 4"/>
                <a:gd name="T3" fmla="*/ 0 h 4"/>
                <a:gd name="T4" fmla="*/ 2 w 4"/>
                <a:gd name="T5" fmla="*/ 4 h 4"/>
                <a:gd name="T6" fmla="*/ 4 w 4"/>
                <a:gd name="T7" fmla="*/ 1 h 4"/>
              </a:gdLst>
              <a:ahLst/>
              <a:cxnLst>
                <a:cxn ang="0">
                  <a:pos x="T0" y="T1"/>
                </a:cxn>
                <a:cxn ang="0">
                  <a:pos x="T2" y="T3"/>
                </a:cxn>
                <a:cxn ang="0">
                  <a:pos x="T4" y="T5"/>
                </a:cxn>
                <a:cxn ang="0">
                  <a:pos x="T6" y="T7"/>
                </a:cxn>
              </a:cxnLst>
              <a:rect l="0" t="0" r="r" b="b"/>
              <a:pathLst>
                <a:path w="4" h="4">
                  <a:moveTo>
                    <a:pt x="4" y="1"/>
                  </a:moveTo>
                  <a:lnTo>
                    <a:pt x="0" y="0"/>
                  </a:lnTo>
                  <a:lnTo>
                    <a:pt x="2" y="4"/>
                  </a:lnTo>
                  <a:lnTo>
                    <a:pt x="4"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7" name="Freeform 3289"/>
            <p:cNvSpPr>
              <a:spLocks/>
            </p:cNvSpPr>
            <p:nvPr/>
          </p:nvSpPr>
          <p:spPr bwMode="auto">
            <a:xfrm>
              <a:off x="1044576" y="4457701"/>
              <a:ext cx="3175" cy="1588"/>
            </a:xfrm>
            <a:custGeom>
              <a:avLst/>
              <a:gdLst>
                <a:gd name="T0" fmla="*/ 6 w 6"/>
                <a:gd name="T1" fmla="*/ 2 h 5"/>
                <a:gd name="T2" fmla="*/ 4 w 6"/>
                <a:gd name="T3" fmla="*/ 0 h 5"/>
                <a:gd name="T4" fmla="*/ 0 w 6"/>
                <a:gd name="T5" fmla="*/ 5 h 5"/>
                <a:gd name="T6" fmla="*/ 6 w 6"/>
                <a:gd name="T7" fmla="*/ 2 h 5"/>
              </a:gdLst>
              <a:ahLst/>
              <a:cxnLst>
                <a:cxn ang="0">
                  <a:pos x="T0" y="T1"/>
                </a:cxn>
                <a:cxn ang="0">
                  <a:pos x="T2" y="T3"/>
                </a:cxn>
                <a:cxn ang="0">
                  <a:pos x="T4" y="T5"/>
                </a:cxn>
                <a:cxn ang="0">
                  <a:pos x="T6" y="T7"/>
                </a:cxn>
              </a:cxnLst>
              <a:rect l="0" t="0" r="r" b="b"/>
              <a:pathLst>
                <a:path w="6" h="5">
                  <a:moveTo>
                    <a:pt x="6" y="2"/>
                  </a:moveTo>
                  <a:lnTo>
                    <a:pt x="4" y="0"/>
                  </a:lnTo>
                  <a:lnTo>
                    <a:pt x="0" y="5"/>
                  </a:lnTo>
                  <a:lnTo>
                    <a:pt x="6"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8" name="Freeform 3290"/>
            <p:cNvSpPr>
              <a:spLocks/>
            </p:cNvSpPr>
            <p:nvPr/>
          </p:nvSpPr>
          <p:spPr bwMode="auto">
            <a:xfrm>
              <a:off x="1046164" y="4513263"/>
              <a:ext cx="1588" cy="1588"/>
            </a:xfrm>
            <a:custGeom>
              <a:avLst/>
              <a:gdLst>
                <a:gd name="T0" fmla="*/ 4 w 5"/>
                <a:gd name="T1" fmla="*/ 1 h 4"/>
                <a:gd name="T2" fmla="*/ 0 w 5"/>
                <a:gd name="T3" fmla="*/ 0 h 4"/>
                <a:gd name="T4" fmla="*/ 0 w 5"/>
                <a:gd name="T5" fmla="*/ 2 h 4"/>
                <a:gd name="T6" fmla="*/ 3 w 5"/>
                <a:gd name="T7" fmla="*/ 4 h 4"/>
                <a:gd name="T8" fmla="*/ 5 w 5"/>
                <a:gd name="T9" fmla="*/ 4 h 4"/>
                <a:gd name="T10" fmla="*/ 5 w 5"/>
                <a:gd name="T11" fmla="*/ 2 h 4"/>
                <a:gd name="T12" fmla="*/ 4 w 5"/>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1"/>
                  </a:moveTo>
                  <a:lnTo>
                    <a:pt x="0" y="0"/>
                  </a:lnTo>
                  <a:lnTo>
                    <a:pt x="0" y="2"/>
                  </a:lnTo>
                  <a:lnTo>
                    <a:pt x="3" y="4"/>
                  </a:lnTo>
                  <a:lnTo>
                    <a:pt x="5" y="4"/>
                  </a:lnTo>
                  <a:lnTo>
                    <a:pt x="5" y="2"/>
                  </a:lnTo>
                  <a:lnTo>
                    <a:pt x="4"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69" name="Freeform 3291"/>
            <p:cNvSpPr>
              <a:spLocks/>
            </p:cNvSpPr>
            <p:nvPr/>
          </p:nvSpPr>
          <p:spPr bwMode="auto">
            <a:xfrm>
              <a:off x="1017589" y="4248151"/>
              <a:ext cx="1588" cy="1588"/>
            </a:xfrm>
            <a:custGeom>
              <a:avLst/>
              <a:gdLst>
                <a:gd name="T0" fmla="*/ 1 w 3"/>
                <a:gd name="T1" fmla="*/ 0 h 5"/>
                <a:gd name="T2" fmla="*/ 0 w 3"/>
                <a:gd name="T3" fmla="*/ 5 h 5"/>
                <a:gd name="T4" fmla="*/ 3 w 3"/>
                <a:gd name="T5" fmla="*/ 5 h 5"/>
                <a:gd name="T6" fmla="*/ 1 w 3"/>
                <a:gd name="T7" fmla="*/ 0 h 5"/>
              </a:gdLst>
              <a:ahLst/>
              <a:cxnLst>
                <a:cxn ang="0">
                  <a:pos x="T0" y="T1"/>
                </a:cxn>
                <a:cxn ang="0">
                  <a:pos x="T2" y="T3"/>
                </a:cxn>
                <a:cxn ang="0">
                  <a:pos x="T4" y="T5"/>
                </a:cxn>
                <a:cxn ang="0">
                  <a:pos x="T6" y="T7"/>
                </a:cxn>
              </a:cxnLst>
              <a:rect l="0" t="0" r="r" b="b"/>
              <a:pathLst>
                <a:path w="3" h="5">
                  <a:moveTo>
                    <a:pt x="1" y="0"/>
                  </a:moveTo>
                  <a:lnTo>
                    <a:pt x="0" y="5"/>
                  </a:lnTo>
                  <a:lnTo>
                    <a:pt x="3" y="5"/>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0" name="Freeform 3292"/>
            <p:cNvSpPr>
              <a:spLocks/>
            </p:cNvSpPr>
            <p:nvPr/>
          </p:nvSpPr>
          <p:spPr bwMode="auto">
            <a:xfrm>
              <a:off x="914401" y="4270376"/>
              <a:ext cx="1588" cy="0"/>
            </a:xfrm>
            <a:custGeom>
              <a:avLst/>
              <a:gdLst>
                <a:gd name="T0" fmla="*/ 3 w 4"/>
                <a:gd name="T1" fmla="*/ 0 h 1"/>
                <a:gd name="T2" fmla="*/ 0 w 4"/>
                <a:gd name="T3" fmla="*/ 1 h 1"/>
                <a:gd name="T4" fmla="*/ 4 w 4"/>
                <a:gd name="T5" fmla="*/ 1 h 1"/>
                <a:gd name="T6" fmla="*/ 3 w 4"/>
                <a:gd name="T7" fmla="*/ 0 h 1"/>
              </a:gdLst>
              <a:ahLst/>
              <a:cxnLst>
                <a:cxn ang="0">
                  <a:pos x="T0" y="T1"/>
                </a:cxn>
                <a:cxn ang="0">
                  <a:pos x="T2" y="T3"/>
                </a:cxn>
                <a:cxn ang="0">
                  <a:pos x="T4" y="T5"/>
                </a:cxn>
                <a:cxn ang="0">
                  <a:pos x="T6" y="T7"/>
                </a:cxn>
              </a:cxnLst>
              <a:rect l="0" t="0" r="r" b="b"/>
              <a:pathLst>
                <a:path w="4" h="1">
                  <a:moveTo>
                    <a:pt x="3" y="0"/>
                  </a:moveTo>
                  <a:lnTo>
                    <a:pt x="0" y="1"/>
                  </a:lnTo>
                  <a:lnTo>
                    <a:pt x="4" y="1"/>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1" name="Freeform 3293"/>
            <p:cNvSpPr>
              <a:spLocks noEditPoints="1"/>
            </p:cNvSpPr>
            <p:nvPr/>
          </p:nvSpPr>
          <p:spPr bwMode="auto">
            <a:xfrm>
              <a:off x="2566989" y="3587751"/>
              <a:ext cx="30163" cy="61913"/>
            </a:xfrm>
            <a:custGeom>
              <a:avLst/>
              <a:gdLst>
                <a:gd name="T0" fmla="*/ 61 w 86"/>
                <a:gd name="T1" fmla="*/ 102 h 172"/>
                <a:gd name="T2" fmla="*/ 57 w 86"/>
                <a:gd name="T3" fmla="*/ 113 h 172"/>
                <a:gd name="T4" fmla="*/ 53 w 86"/>
                <a:gd name="T5" fmla="*/ 124 h 172"/>
                <a:gd name="T6" fmla="*/ 50 w 86"/>
                <a:gd name="T7" fmla="*/ 131 h 172"/>
                <a:gd name="T8" fmla="*/ 45 w 86"/>
                <a:gd name="T9" fmla="*/ 142 h 172"/>
                <a:gd name="T10" fmla="*/ 35 w 86"/>
                <a:gd name="T11" fmla="*/ 148 h 172"/>
                <a:gd name="T12" fmla="*/ 27 w 86"/>
                <a:gd name="T13" fmla="*/ 157 h 172"/>
                <a:gd name="T14" fmla="*/ 18 w 86"/>
                <a:gd name="T15" fmla="*/ 165 h 172"/>
                <a:gd name="T16" fmla="*/ 15 w 86"/>
                <a:gd name="T17" fmla="*/ 172 h 172"/>
                <a:gd name="T18" fmla="*/ 11 w 86"/>
                <a:gd name="T19" fmla="*/ 171 h 172"/>
                <a:gd name="T20" fmla="*/ 0 w 86"/>
                <a:gd name="T21" fmla="*/ 171 h 172"/>
                <a:gd name="T22" fmla="*/ 1 w 86"/>
                <a:gd name="T23" fmla="*/ 165 h 172"/>
                <a:gd name="T24" fmla="*/ 2 w 86"/>
                <a:gd name="T25" fmla="*/ 138 h 172"/>
                <a:gd name="T26" fmla="*/ 5 w 86"/>
                <a:gd name="T27" fmla="*/ 95 h 172"/>
                <a:gd name="T28" fmla="*/ 5 w 86"/>
                <a:gd name="T29" fmla="*/ 77 h 172"/>
                <a:gd name="T30" fmla="*/ 5 w 86"/>
                <a:gd name="T31" fmla="*/ 45 h 172"/>
                <a:gd name="T32" fmla="*/ 13 w 86"/>
                <a:gd name="T33" fmla="*/ 32 h 172"/>
                <a:gd name="T34" fmla="*/ 24 w 86"/>
                <a:gd name="T35" fmla="*/ 36 h 172"/>
                <a:gd name="T36" fmla="*/ 32 w 86"/>
                <a:gd name="T37" fmla="*/ 27 h 172"/>
                <a:gd name="T38" fmla="*/ 38 w 86"/>
                <a:gd name="T39" fmla="*/ 16 h 172"/>
                <a:gd name="T40" fmla="*/ 38 w 86"/>
                <a:gd name="T41" fmla="*/ 12 h 172"/>
                <a:gd name="T42" fmla="*/ 43 w 86"/>
                <a:gd name="T43" fmla="*/ 2 h 172"/>
                <a:gd name="T44" fmla="*/ 56 w 86"/>
                <a:gd name="T45" fmla="*/ 0 h 172"/>
                <a:gd name="T46" fmla="*/ 52 w 86"/>
                <a:gd name="T47" fmla="*/ 12 h 172"/>
                <a:gd name="T48" fmla="*/ 64 w 86"/>
                <a:gd name="T49" fmla="*/ 10 h 172"/>
                <a:gd name="T50" fmla="*/ 69 w 86"/>
                <a:gd name="T51" fmla="*/ 20 h 172"/>
                <a:gd name="T52" fmla="*/ 65 w 86"/>
                <a:gd name="T53" fmla="*/ 33 h 172"/>
                <a:gd name="T54" fmla="*/ 65 w 86"/>
                <a:gd name="T55" fmla="*/ 35 h 172"/>
                <a:gd name="T56" fmla="*/ 61 w 86"/>
                <a:gd name="T57" fmla="*/ 51 h 172"/>
                <a:gd name="T58" fmla="*/ 61 w 86"/>
                <a:gd name="T59" fmla="*/ 64 h 172"/>
                <a:gd name="T60" fmla="*/ 57 w 86"/>
                <a:gd name="T61" fmla="*/ 78 h 172"/>
                <a:gd name="T62" fmla="*/ 56 w 86"/>
                <a:gd name="T63" fmla="*/ 90 h 172"/>
                <a:gd name="T64" fmla="*/ 57 w 86"/>
                <a:gd name="T65" fmla="*/ 90 h 172"/>
                <a:gd name="T66" fmla="*/ 61 w 86"/>
                <a:gd name="T67" fmla="*/ 102 h 172"/>
                <a:gd name="T68" fmla="*/ 73 w 86"/>
                <a:gd name="T69" fmla="*/ 39 h 172"/>
                <a:gd name="T70" fmla="*/ 78 w 86"/>
                <a:gd name="T71" fmla="*/ 28 h 172"/>
                <a:gd name="T72" fmla="*/ 76 w 86"/>
                <a:gd name="T73" fmla="*/ 39 h 172"/>
                <a:gd name="T74" fmla="*/ 73 w 86"/>
                <a:gd name="T75" fmla="*/ 39 h 172"/>
                <a:gd name="T76" fmla="*/ 86 w 86"/>
                <a:gd name="T77" fmla="*/ 63 h 172"/>
                <a:gd name="T78" fmla="*/ 80 w 86"/>
                <a:gd name="T79" fmla="*/ 73 h 172"/>
                <a:gd name="T80" fmla="*/ 84 w 86"/>
                <a:gd name="T81" fmla="*/ 63 h 172"/>
                <a:gd name="T82" fmla="*/ 86 w 86"/>
                <a:gd name="T83" fmla="*/ 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72">
                  <a:moveTo>
                    <a:pt x="61" y="102"/>
                  </a:moveTo>
                  <a:lnTo>
                    <a:pt x="57" y="113"/>
                  </a:lnTo>
                  <a:lnTo>
                    <a:pt x="53" y="124"/>
                  </a:lnTo>
                  <a:lnTo>
                    <a:pt x="50" y="131"/>
                  </a:lnTo>
                  <a:lnTo>
                    <a:pt x="45" y="142"/>
                  </a:lnTo>
                  <a:lnTo>
                    <a:pt x="35" y="148"/>
                  </a:lnTo>
                  <a:lnTo>
                    <a:pt x="27" y="157"/>
                  </a:lnTo>
                  <a:lnTo>
                    <a:pt x="18" y="165"/>
                  </a:lnTo>
                  <a:lnTo>
                    <a:pt x="15" y="172"/>
                  </a:lnTo>
                  <a:lnTo>
                    <a:pt x="11" y="171"/>
                  </a:lnTo>
                  <a:lnTo>
                    <a:pt x="0" y="171"/>
                  </a:lnTo>
                  <a:lnTo>
                    <a:pt x="1" y="165"/>
                  </a:lnTo>
                  <a:lnTo>
                    <a:pt x="2" y="138"/>
                  </a:lnTo>
                  <a:lnTo>
                    <a:pt x="5" y="95"/>
                  </a:lnTo>
                  <a:lnTo>
                    <a:pt x="5" y="77"/>
                  </a:lnTo>
                  <a:lnTo>
                    <a:pt x="5" y="45"/>
                  </a:lnTo>
                  <a:lnTo>
                    <a:pt x="13" y="32"/>
                  </a:lnTo>
                  <a:lnTo>
                    <a:pt x="24" y="36"/>
                  </a:lnTo>
                  <a:lnTo>
                    <a:pt x="32" y="27"/>
                  </a:lnTo>
                  <a:lnTo>
                    <a:pt x="38" y="16"/>
                  </a:lnTo>
                  <a:lnTo>
                    <a:pt x="38" y="12"/>
                  </a:lnTo>
                  <a:lnTo>
                    <a:pt x="43" y="2"/>
                  </a:lnTo>
                  <a:lnTo>
                    <a:pt x="56" y="0"/>
                  </a:lnTo>
                  <a:lnTo>
                    <a:pt x="52" y="12"/>
                  </a:lnTo>
                  <a:lnTo>
                    <a:pt x="64" y="10"/>
                  </a:lnTo>
                  <a:lnTo>
                    <a:pt x="69" y="20"/>
                  </a:lnTo>
                  <a:lnTo>
                    <a:pt x="65" y="33"/>
                  </a:lnTo>
                  <a:lnTo>
                    <a:pt x="65" y="35"/>
                  </a:lnTo>
                  <a:lnTo>
                    <a:pt x="61" y="51"/>
                  </a:lnTo>
                  <a:lnTo>
                    <a:pt x="61" y="64"/>
                  </a:lnTo>
                  <a:lnTo>
                    <a:pt x="57" y="78"/>
                  </a:lnTo>
                  <a:lnTo>
                    <a:pt x="56" y="90"/>
                  </a:lnTo>
                  <a:lnTo>
                    <a:pt x="57" y="90"/>
                  </a:lnTo>
                  <a:lnTo>
                    <a:pt x="61" y="102"/>
                  </a:lnTo>
                  <a:close/>
                  <a:moveTo>
                    <a:pt x="73" y="39"/>
                  </a:moveTo>
                  <a:lnTo>
                    <a:pt x="78" y="28"/>
                  </a:lnTo>
                  <a:lnTo>
                    <a:pt x="76" y="39"/>
                  </a:lnTo>
                  <a:lnTo>
                    <a:pt x="73" y="39"/>
                  </a:lnTo>
                  <a:close/>
                  <a:moveTo>
                    <a:pt x="86" y="63"/>
                  </a:moveTo>
                  <a:lnTo>
                    <a:pt x="80" y="73"/>
                  </a:lnTo>
                  <a:lnTo>
                    <a:pt x="84" y="63"/>
                  </a:lnTo>
                  <a:lnTo>
                    <a:pt x="86" y="6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2" name="Freeform 3294"/>
            <p:cNvSpPr>
              <a:spLocks/>
            </p:cNvSpPr>
            <p:nvPr/>
          </p:nvSpPr>
          <p:spPr bwMode="auto">
            <a:xfrm>
              <a:off x="6403976" y="3348038"/>
              <a:ext cx="71438" cy="39688"/>
            </a:xfrm>
            <a:custGeom>
              <a:avLst/>
              <a:gdLst>
                <a:gd name="T0" fmla="*/ 35 w 199"/>
                <a:gd name="T1" fmla="*/ 24 h 110"/>
                <a:gd name="T2" fmla="*/ 44 w 199"/>
                <a:gd name="T3" fmla="*/ 16 h 110"/>
                <a:gd name="T4" fmla="*/ 54 w 199"/>
                <a:gd name="T5" fmla="*/ 10 h 110"/>
                <a:gd name="T6" fmla="*/ 64 w 199"/>
                <a:gd name="T7" fmla="*/ 4 h 110"/>
                <a:gd name="T8" fmla="*/ 75 w 199"/>
                <a:gd name="T9" fmla="*/ 0 h 110"/>
                <a:gd name="T10" fmla="*/ 87 w 199"/>
                <a:gd name="T11" fmla="*/ 2 h 110"/>
                <a:gd name="T12" fmla="*/ 96 w 199"/>
                <a:gd name="T13" fmla="*/ 9 h 110"/>
                <a:gd name="T14" fmla="*/ 104 w 199"/>
                <a:gd name="T15" fmla="*/ 17 h 110"/>
                <a:gd name="T16" fmla="*/ 129 w 199"/>
                <a:gd name="T17" fmla="*/ 19 h 110"/>
                <a:gd name="T18" fmla="*/ 140 w 199"/>
                <a:gd name="T19" fmla="*/ 24 h 110"/>
                <a:gd name="T20" fmla="*/ 152 w 199"/>
                <a:gd name="T21" fmla="*/ 16 h 110"/>
                <a:gd name="T22" fmla="*/ 161 w 199"/>
                <a:gd name="T23" fmla="*/ 23 h 110"/>
                <a:gd name="T24" fmla="*/ 172 w 199"/>
                <a:gd name="T25" fmla="*/ 26 h 110"/>
                <a:gd name="T26" fmla="*/ 172 w 199"/>
                <a:gd name="T27" fmla="*/ 39 h 110"/>
                <a:gd name="T28" fmla="*/ 170 w 199"/>
                <a:gd name="T29" fmla="*/ 54 h 110"/>
                <a:gd name="T30" fmla="*/ 179 w 199"/>
                <a:gd name="T31" fmla="*/ 61 h 110"/>
                <a:gd name="T32" fmla="*/ 192 w 199"/>
                <a:gd name="T33" fmla="*/ 59 h 110"/>
                <a:gd name="T34" fmla="*/ 199 w 199"/>
                <a:gd name="T35" fmla="*/ 69 h 110"/>
                <a:gd name="T36" fmla="*/ 194 w 199"/>
                <a:gd name="T37" fmla="*/ 81 h 110"/>
                <a:gd name="T38" fmla="*/ 198 w 199"/>
                <a:gd name="T39" fmla="*/ 92 h 110"/>
                <a:gd name="T40" fmla="*/ 198 w 199"/>
                <a:gd name="T41" fmla="*/ 100 h 110"/>
                <a:gd name="T42" fmla="*/ 187 w 199"/>
                <a:gd name="T43" fmla="*/ 101 h 110"/>
                <a:gd name="T44" fmla="*/ 175 w 199"/>
                <a:gd name="T45" fmla="*/ 106 h 110"/>
                <a:gd name="T46" fmla="*/ 164 w 199"/>
                <a:gd name="T47" fmla="*/ 103 h 110"/>
                <a:gd name="T48" fmla="*/ 152 w 199"/>
                <a:gd name="T49" fmla="*/ 107 h 110"/>
                <a:gd name="T50" fmla="*/ 141 w 199"/>
                <a:gd name="T51" fmla="*/ 105 h 110"/>
                <a:gd name="T52" fmla="*/ 117 w 199"/>
                <a:gd name="T53" fmla="*/ 107 h 110"/>
                <a:gd name="T54" fmla="*/ 104 w 199"/>
                <a:gd name="T55" fmla="*/ 104 h 110"/>
                <a:gd name="T56" fmla="*/ 94 w 199"/>
                <a:gd name="T57" fmla="*/ 98 h 110"/>
                <a:gd name="T58" fmla="*/ 84 w 199"/>
                <a:gd name="T59" fmla="*/ 103 h 110"/>
                <a:gd name="T60" fmla="*/ 76 w 199"/>
                <a:gd name="T61" fmla="*/ 109 h 110"/>
                <a:gd name="T62" fmla="*/ 57 w 199"/>
                <a:gd name="T63" fmla="*/ 110 h 110"/>
                <a:gd name="T64" fmla="*/ 47 w 199"/>
                <a:gd name="T65" fmla="*/ 106 h 110"/>
                <a:gd name="T66" fmla="*/ 36 w 199"/>
                <a:gd name="T67" fmla="*/ 103 h 110"/>
                <a:gd name="T68" fmla="*/ 25 w 199"/>
                <a:gd name="T69" fmla="*/ 104 h 110"/>
                <a:gd name="T70" fmla="*/ 15 w 199"/>
                <a:gd name="T71" fmla="*/ 97 h 110"/>
                <a:gd name="T72" fmla="*/ 5 w 199"/>
                <a:gd name="T73" fmla="*/ 92 h 110"/>
                <a:gd name="T74" fmla="*/ 0 w 199"/>
                <a:gd name="T75" fmla="*/ 80 h 110"/>
                <a:gd name="T76" fmla="*/ 8 w 199"/>
                <a:gd name="T77" fmla="*/ 71 h 110"/>
                <a:gd name="T78" fmla="*/ 14 w 199"/>
                <a:gd name="T79" fmla="*/ 52 h 110"/>
                <a:gd name="T80" fmla="*/ 23 w 199"/>
                <a:gd name="T81" fmla="*/ 45 h 110"/>
                <a:gd name="T82" fmla="*/ 28 w 199"/>
                <a:gd name="T83" fmla="*/ 34 h 110"/>
                <a:gd name="T84" fmla="*/ 35 w 199"/>
                <a:gd name="T85" fmla="*/ 2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110">
                  <a:moveTo>
                    <a:pt x="35" y="24"/>
                  </a:moveTo>
                  <a:lnTo>
                    <a:pt x="44" y="16"/>
                  </a:lnTo>
                  <a:lnTo>
                    <a:pt x="54" y="10"/>
                  </a:lnTo>
                  <a:lnTo>
                    <a:pt x="64" y="4"/>
                  </a:lnTo>
                  <a:lnTo>
                    <a:pt x="75" y="0"/>
                  </a:lnTo>
                  <a:lnTo>
                    <a:pt x="87" y="2"/>
                  </a:lnTo>
                  <a:lnTo>
                    <a:pt x="96" y="9"/>
                  </a:lnTo>
                  <a:lnTo>
                    <a:pt x="104" y="17"/>
                  </a:lnTo>
                  <a:lnTo>
                    <a:pt x="129" y="19"/>
                  </a:lnTo>
                  <a:lnTo>
                    <a:pt x="140" y="24"/>
                  </a:lnTo>
                  <a:lnTo>
                    <a:pt x="152" y="16"/>
                  </a:lnTo>
                  <a:lnTo>
                    <a:pt x="161" y="23"/>
                  </a:lnTo>
                  <a:lnTo>
                    <a:pt x="172" y="26"/>
                  </a:lnTo>
                  <a:lnTo>
                    <a:pt x="172" y="39"/>
                  </a:lnTo>
                  <a:lnTo>
                    <a:pt x="170" y="54"/>
                  </a:lnTo>
                  <a:lnTo>
                    <a:pt x="179" y="61"/>
                  </a:lnTo>
                  <a:lnTo>
                    <a:pt x="192" y="59"/>
                  </a:lnTo>
                  <a:lnTo>
                    <a:pt x="199" y="69"/>
                  </a:lnTo>
                  <a:lnTo>
                    <a:pt x="194" y="81"/>
                  </a:lnTo>
                  <a:lnTo>
                    <a:pt x="198" y="92"/>
                  </a:lnTo>
                  <a:lnTo>
                    <a:pt x="198" y="100"/>
                  </a:lnTo>
                  <a:lnTo>
                    <a:pt x="187" y="101"/>
                  </a:lnTo>
                  <a:lnTo>
                    <a:pt x="175" y="106"/>
                  </a:lnTo>
                  <a:lnTo>
                    <a:pt x="164" y="103"/>
                  </a:lnTo>
                  <a:lnTo>
                    <a:pt x="152" y="107"/>
                  </a:lnTo>
                  <a:lnTo>
                    <a:pt x="141" y="105"/>
                  </a:lnTo>
                  <a:lnTo>
                    <a:pt x="117" y="107"/>
                  </a:lnTo>
                  <a:lnTo>
                    <a:pt x="104" y="104"/>
                  </a:lnTo>
                  <a:lnTo>
                    <a:pt x="94" y="98"/>
                  </a:lnTo>
                  <a:lnTo>
                    <a:pt x="84" y="103"/>
                  </a:lnTo>
                  <a:lnTo>
                    <a:pt x="76" y="109"/>
                  </a:lnTo>
                  <a:lnTo>
                    <a:pt x="57" y="110"/>
                  </a:lnTo>
                  <a:lnTo>
                    <a:pt x="47" y="106"/>
                  </a:lnTo>
                  <a:lnTo>
                    <a:pt x="36" y="103"/>
                  </a:lnTo>
                  <a:lnTo>
                    <a:pt x="25" y="104"/>
                  </a:lnTo>
                  <a:lnTo>
                    <a:pt x="15" y="97"/>
                  </a:lnTo>
                  <a:lnTo>
                    <a:pt x="5" y="92"/>
                  </a:lnTo>
                  <a:lnTo>
                    <a:pt x="0" y="80"/>
                  </a:lnTo>
                  <a:lnTo>
                    <a:pt x="8" y="71"/>
                  </a:lnTo>
                  <a:lnTo>
                    <a:pt x="14" y="52"/>
                  </a:lnTo>
                  <a:lnTo>
                    <a:pt x="23" y="45"/>
                  </a:lnTo>
                  <a:lnTo>
                    <a:pt x="28" y="34"/>
                  </a:lnTo>
                  <a:lnTo>
                    <a:pt x="35" y="2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3" name="Freeform 3295"/>
            <p:cNvSpPr>
              <a:spLocks/>
            </p:cNvSpPr>
            <p:nvPr/>
          </p:nvSpPr>
          <p:spPr bwMode="auto">
            <a:xfrm>
              <a:off x="2836864" y="3416301"/>
              <a:ext cx="12700" cy="19050"/>
            </a:xfrm>
            <a:custGeom>
              <a:avLst/>
              <a:gdLst>
                <a:gd name="T0" fmla="*/ 25 w 35"/>
                <a:gd name="T1" fmla="*/ 54 h 54"/>
                <a:gd name="T2" fmla="*/ 30 w 35"/>
                <a:gd name="T3" fmla="*/ 42 h 54"/>
                <a:gd name="T4" fmla="*/ 34 w 35"/>
                <a:gd name="T5" fmla="*/ 39 h 54"/>
                <a:gd name="T6" fmla="*/ 29 w 35"/>
                <a:gd name="T7" fmla="*/ 28 h 54"/>
                <a:gd name="T8" fmla="*/ 21 w 35"/>
                <a:gd name="T9" fmla="*/ 17 h 54"/>
                <a:gd name="T10" fmla="*/ 9 w 35"/>
                <a:gd name="T11" fmla="*/ 13 h 54"/>
                <a:gd name="T12" fmla="*/ 6 w 35"/>
                <a:gd name="T13" fmla="*/ 9 h 54"/>
                <a:gd name="T14" fmla="*/ 0 w 35"/>
                <a:gd name="T15" fmla="*/ 0 h 54"/>
                <a:gd name="T16" fmla="*/ 6 w 35"/>
                <a:gd name="T17" fmla="*/ 9 h 54"/>
                <a:gd name="T18" fmla="*/ 16 w 35"/>
                <a:gd name="T19" fmla="*/ 16 h 54"/>
                <a:gd name="T20" fmla="*/ 27 w 35"/>
                <a:gd name="T21" fmla="*/ 24 h 54"/>
                <a:gd name="T22" fmla="*/ 35 w 35"/>
                <a:gd name="T23" fmla="*/ 31 h 54"/>
                <a:gd name="T24" fmla="*/ 34 w 35"/>
                <a:gd name="T25" fmla="*/ 39 h 54"/>
                <a:gd name="T26" fmla="*/ 33 w 35"/>
                <a:gd name="T27" fmla="*/ 51 h 54"/>
                <a:gd name="T28" fmla="*/ 25 w 35"/>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54">
                  <a:moveTo>
                    <a:pt x="25" y="54"/>
                  </a:moveTo>
                  <a:lnTo>
                    <a:pt x="30" y="42"/>
                  </a:lnTo>
                  <a:lnTo>
                    <a:pt x="34" y="39"/>
                  </a:lnTo>
                  <a:lnTo>
                    <a:pt x="29" y="28"/>
                  </a:lnTo>
                  <a:lnTo>
                    <a:pt x="21" y="17"/>
                  </a:lnTo>
                  <a:lnTo>
                    <a:pt x="9" y="13"/>
                  </a:lnTo>
                  <a:lnTo>
                    <a:pt x="6" y="9"/>
                  </a:lnTo>
                  <a:lnTo>
                    <a:pt x="0" y="0"/>
                  </a:lnTo>
                  <a:lnTo>
                    <a:pt x="6" y="9"/>
                  </a:lnTo>
                  <a:lnTo>
                    <a:pt x="16" y="16"/>
                  </a:lnTo>
                  <a:lnTo>
                    <a:pt x="27" y="24"/>
                  </a:lnTo>
                  <a:lnTo>
                    <a:pt x="35" y="31"/>
                  </a:lnTo>
                  <a:lnTo>
                    <a:pt x="34" y="39"/>
                  </a:lnTo>
                  <a:lnTo>
                    <a:pt x="33" y="51"/>
                  </a:lnTo>
                  <a:lnTo>
                    <a:pt x="25" y="5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4" name="Freeform 3296"/>
            <p:cNvSpPr>
              <a:spLocks/>
            </p:cNvSpPr>
            <p:nvPr/>
          </p:nvSpPr>
          <p:spPr bwMode="auto">
            <a:xfrm>
              <a:off x="2820989" y="3384551"/>
              <a:ext cx="7938" cy="22225"/>
            </a:xfrm>
            <a:custGeom>
              <a:avLst/>
              <a:gdLst>
                <a:gd name="T0" fmla="*/ 9 w 25"/>
                <a:gd name="T1" fmla="*/ 57 h 62"/>
                <a:gd name="T2" fmla="*/ 15 w 25"/>
                <a:gd name="T3" fmla="*/ 47 h 62"/>
                <a:gd name="T4" fmla="*/ 16 w 25"/>
                <a:gd name="T5" fmla="*/ 46 h 62"/>
                <a:gd name="T6" fmla="*/ 15 w 25"/>
                <a:gd name="T7" fmla="*/ 35 h 62"/>
                <a:gd name="T8" fmla="*/ 17 w 25"/>
                <a:gd name="T9" fmla="*/ 22 h 62"/>
                <a:gd name="T10" fmla="*/ 8 w 25"/>
                <a:gd name="T11" fmla="*/ 15 h 62"/>
                <a:gd name="T12" fmla="*/ 8 w 25"/>
                <a:gd name="T13" fmla="*/ 9 h 62"/>
                <a:gd name="T14" fmla="*/ 0 w 25"/>
                <a:gd name="T15" fmla="*/ 0 h 62"/>
                <a:gd name="T16" fmla="*/ 10 w 25"/>
                <a:gd name="T17" fmla="*/ 8 h 62"/>
                <a:gd name="T18" fmla="*/ 9 w 25"/>
                <a:gd name="T19" fmla="*/ 9 h 62"/>
                <a:gd name="T20" fmla="*/ 20 w 25"/>
                <a:gd name="T21" fmla="*/ 16 h 62"/>
                <a:gd name="T22" fmla="*/ 25 w 25"/>
                <a:gd name="T23" fmla="*/ 28 h 62"/>
                <a:gd name="T24" fmla="*/ 19 w 25"/>
                <a:gd name="T25" fmla="*/ 40 h 62"/>
                <a:gd name="T26" fmla="*/ 17 w 25"/>
                <a:gd name="T27" fmla="*/ 47 h 62"/>
                <a:gd name="T28" fmla="*/ 17 w 25"/>
                <a:gd name="T29" fmla="*/ 62 h 62"/>
                <a:gd name="T30" fmla="*/ 9 w 25"/>
                <a:gd name="T31"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62">
                  <a:moveTo>
                    <a:pt x="9" y="57"/>
                  </a:moveTo>
                  <a:lnTo>
                    <a:pt x="15" y="47"/>
                  </a:lnTo>
                  <a:lnTo>
                    <a:pt x="16" y="46"/>
                  </a:lnTo>
                  <a:lnTo>
                    <a:pt x="15" y="35"/>
                  </a:lnTo>
                  <a:lnTo>
                    <a:pt x="17" y="22"/>
                  </a:lnTo>
                  <a:lnTo>
                    <a:pt x="8" y="15"/>
                  </a:lnTo>
                  <a:lnTo>
                    <a:pt x="8" y="9"/>
                  </a:lnTo>
                  <a:lnTo>
                    <a:pt x="0" y="0"/>
                  </a:lnTo>
                  <a:lnTo>
                    <a:pt x="10" y="8"/>
                  </a:lnTo>
                  <a:lnTo>
                    <a:pt x="9" y="9"/>
                  </a:lnTo>
                  <a:lnTo>
                    <a:pt x="20" y="16"/>
                  </a:lnTo>
                  <a:lnTo>
                    <a:pt x="25" y="28"/>
                  </a:lnTo>
                  <a:lnTo>
                    <a:pt x="19" y="40"/>
                  </a:lnTo>
                  <a:lnTo>
                    <a:pt x="17" y="47"/>
                  </a:lnTo>
                  <a:lnTo>
                    <a:pt x="17" y="62"/>
                  </a:lnTo>
                  <a:lnTo>
                    <a:pt x="9" y="5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5" name="Freeform 3297"/>
            <p:cNvSpPr>
              <a:spLocks/>
            </p:cNvSpPr>
            <p:nvPr/>
          </p:nvSpPr>
          <p:spPr bwMode="auto">
            <a:xfrm>
              <a:off x="2800351" y="3425826"/>
              <a:ext cx="14288" cy="20638"/>
            </a:xfrm>
            <a:custGeom>
              <a:avLst/>
              <a:gdLst>
                <a:gd name="T0" fmla="*/ 35 w 38"/>
                <a:gd name="T1" fmla="*/ 29 h 58"/>
                <a:gd name="T2" fmla="*/ 38 w 38"/>
                <a:gd name="T3" fmla="*/ 41 h 58"/>
                <a:gd name="T4" fmla="*/ 34 w 38"/>
                <a:gd name="T5" fmla="*/ 52 h 58"/>
                <a:gd name="T6" fmla="*/ 24 w 38"/>
                <a:gd name="T7" fmla="*/ 58 h 58"/>
                <a:gd name="T8" fmla="*/ 13 w 38"/>
                <a:gd name="T9" fmla="*/ 51 h 58"/>
                <a:gd name="T10" fmla="*/ 3 w 38"/>
                <a:gd name="T11" fmla="*/ 45 h 58"/>
                <a:gd name="T12" fmla="*/ 0 w 38"/>
                <a:gd name="T13" fmla="*/ 34 h 58"/>
                <a:gd name="T14" fmla="*/ 8 w 38"/>
                <a:gd name="T15" fmla="*/ 25 h 58"/>
                <a:gd name="T16" fmla="*/ 12 w 38"/>
                <a:gd name="T17" fmla="*/ 19 h 58"/>
                <a:gd name="T18" fmla="*/ 13 w 38"/>
                <a:gd name="T19" fmla="*/ 7 h 58"/>
                <a:gd name="T20" fmla="*/ 22 w 38"/>
                <a:gd name="T21" fmla="*/ 0 h 58"/>
                <a:gd name="T22" fmla="*/ 24 w 38"/>
                <a:gd name="T23" fmla="*/ 13 h 58"/>
                <a:gd name="T24" fmla="*/ 28 w 38"/>
                <a:gd name="T25" fmla="*/ 19 h 58"/>
                <a:gd name="T26" fmla="*/ 35 w 38"/>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58">
                  <a:moveTo>
                    <a:pt x="35" y="29"/>
                  </a:moveTo>
                  <a:lnTo>
                    <a:pt x="38" y="41"/>
                  </a:lnTo>
                  <a:lnTo>
                    <a:pt x="34" y="52"/>
                  </a:lnTo>
                  <a:lnTo>
                    <a:pt x="24" y="58"/>
                  </a:lnTo>
                  <a:lnTo>
                    <a:pt x="13" y="51"/>
                  </a:lnTo>
                  <a:lnTo>
                    <a:pt x="3" y="45"/>
                  </a:lnTo>
                  <a:lnTo>
                    <a:pt x="0" y="34"/>
                  </a:lnTo>
                  <a:lnTo>
                    <a:pt x="8" y="25"/>
                  </a:lnTo>
                  <a:lnTo>
                    <a:pt x="12" y="19"/>
                  </a:lnTo>
                  <a:lnTo>
                    <a:pt x="13" y="7"/>
                  </a:lnTo>
                  <a:lnTo>
                    <a:pt x="22" y="0"/>
                  </a:lnTo>
                  <a:lnTo>
                    <a:pt x="24" y="13"/>
                  </a:lnTo>
                  <a:lnTo>
                    <a:pt x="28" y="19"/>
                  </a:lnTo>
                  <a:lnTo>
                    <a:pt x="35" y="2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6" name="Freeform 3298"/>
            <p:cNvSpPr>
              <a:spLocks/>
            </p:cNvSpPr>
            <p:nvPr/>
          </p:nvSpPr>
          <p:spPr bwMode="auto">
            <a:xfrm>
              <a:off x="2789239" y="3387726"/>
              <a:ext cx="20638" cy="4763"/>
            </a:xfrm>
            <a:custGeom>
              <a:avLst/>
              <a:gdLst>
                <a:gd name="T0" fmla="*/ 19 w 56"/>
                <a:gd name="T1" fmla="*/ 12 h 14"/>
                <a:gd name="T2" fmla="*/ 8 w 56"/>
                <a:gd name="T3" fmla="*/ 14 h 14"/>
                <a:gd name="T4" fmla="*/ 0 w 56"/>
                <a:gd name="T5" fmla="*/ 6 h 14"/>
                <a:gd name="T6" fmla="*/ 9 w 56"/>
                <a:gd name="T7" fmla="*/ 14 h 14"/>
                <a:gd name="T8" fmla="*/ 18 w 56"/>
                <a:gd name="T9" fmla="*/ 4 h 14"/>
                <a:gd name="T10" fmla="*/ 29 w 56"/>
                <a:gd name="T11" fmla="*/ 0 h 14"/>
                <a:gd name="T12" fmla="*/ 33 w 56"/>
                <a:gd name="T13" fmla="*/ 2 h 14"/>
                <a:gd name="T14" fmla="*/ 44 w 56"/>
                <a:gd name="T15" fmla="*/ 0 h 14"/>
                <a:gd name="T16" fmla="*/ 56 w 56"/>
                <a:gd name="T17" fmla="*/ 0 h 14"/>
                <a:gd name="T18" fmla="*/ 46 w 56"/>
                <a:gd name="T19" fmla="*/ 5 h 14"/>
                <a:gd name="T20" fmla="*/ 32 w 56"/>
                <a:gd name="T21" fmla="*/ 8 h 14"/>
                <a:gd name="T22" fmla="*/ 19 w 56"/>
                <a:gd name="T23"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4">
                  <a:moveTo>
                    <a:pt x="19" y="12"/>
                  </a:moveTo>
                  <a:lnTo>
                    <a:pt x="8" y="14"/>
                  </a:lnTo>
                  <a:lnTo>
                    <a:pt x="0" y="6"/>
                  </a:lnTo>
                  <a:lnTo>
                    <a:pt x="9" y="14"/>
                  </a:lnTo>
                  <a:lnTo>
                    <a:pt x="18" y="4"/>
                  </a:lnTo>
                  <a:lnTo>
                    <a:pt x="29" y="0"/>
                  </a:lnTo>
                  <a:lnTo>
                    <a:pt x="33" y="2"/>
                  </a:lnTo>
                  <a:lnTo>
                    <a:pt x="44" y="0"/>
                  </a:lnTo>
                  <a:lnTo>
                    <a:pt x="56" y="0"/>
                  </a:lnTo>
                  <a:lnTo>
                    <a:pt x="46" y="5"/>
                  </a:lnTo>
                  <a:lnTo>
                    <a:pt x="32" y="8"/>
                  </a:lnTo>
                  <a:lnTo>
                    <a:pt x="19"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7" name="Freeform 3299"/>
            <p:cNvSpPr>
              <a:spLocks/>
            </p:cNvSpPr>
            <p:nvPr/>
          </p:nvSpPr>
          <p:spPr bwMode="auto">
            <a:xfrm>
              <a:off x="2855914" y="3490913"/>
              <a:ext cx="1588" cy="3175"/>
            </a:xfrm>
            <a:custGeom>
              <a:avLst/>
              <a:gdLst>
                <a:gd name="T0" fmla="*/ 0 w 3"/>
                <a:gd name="T1" fmla="*/ 1 h 9"/>
                <a:gd name="T2" fmla="*/ 0 w 3"/>
                <a:gd name="T3" fmla="*/ 3 h 9"/>
                <a:gd name="T4" fmla="*/ 3 w 3"/>
                <a:gd name="T5" fmla="*/ 9 h 9"/>
                <a:gd name="T6" fmla="*/ 2 w 3"/>
                <a:gd name="T7" fmla="*/ 5 h 9"/>
                <a:gd name="T8" fmla="*/ 0 w 3"/>
                <a:gd name="T9" fmla="*/ 0 h 9"/>
                <a:gd name="T10" fmla="*/ 0 w 3"/>
                <a:gd name="T11" fmla="*/ 1 h 9"/>
              </a:gdLst>
              <a:ahLst/>
              <a:cxnLst>
                <a:cxn ang="0">
                  <a:pos x="T0" y="T1"/>
                </a:cxn>
                <a:cxn ang="0">
                  <a:pos x="T2" y="T3"/>
                </a:cxn>
                <a:cxn ang="0">
                  <a:pos x="T4" y="T5"/>
                </a:cxn>
                <a:cxn ang="0">
                  <a:pos x="T6" y="T7"/>
                </a:cxn>
                <a:cxn ang="0">
                  <a:pos x="T8" y="T9"/>
                </a:cxn>
                <a:cxn ang="0">
                  <a:pos x="T10" y="T11"/>
                </a:cxn>
              </a:cxnLst>
              <a:rect l="0" t="0" r="r" b="b"/>
              <a:pathLst>
                <a:path w="3" h="9">
                  <a:moveTo>
                    <a:pt x="0" y="1"/>
                  </a:moveTo>
                  <a:lnTo>
                    <a:pt x="0" y="3"/>
                  </a:lnTo>
                  <a:lnTo>
                    <a:pt x="3" y="9"/>
                  </a:lnTo>
                  <a:lnTo>
                    <a:pt x="2" y="5"/>
                  </a:lnTo>
                  <a:lnTo>
                    <a:pt x="0" y="0"/>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8" name="Freeform 3300"/>
            <p:cNvSpPr>
              <a:spLocks/>
            </p:cNvSpPr>
            <p:nvPr/>
          </p:nvSpPr>
          <p:spPr bwMode="auto">
            <a:xfrm>
              <a:off x="2857501" y="3478213"/>
              <a:ext cx="1588" cy="1588"/>
            </a:xfrm>
            <a:custGeom>
              <a:avLst/>
              <a:gdLst>
                <a:gd name="T0" fmla="*/ 1 w 2"/>
                <a:gd name="T1" fmla="*/ 2 h 3"/>
                <a:gd name="T2" fmla="*/ 1 w 2"/>
                <a:gd name="T3" fmla="*/ 3 h 3"/>
                <a:gd name="T4" fmla="*/ 0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lnTo>
                    <a:pt x="1" y="3"/>
                  </a:lnTo>
                  <a:lnTo>
                    <a:pt x="0" y="0"/>
                  </a:lnTo>
                  <a:lnTo>
                    <a:pt x="2" y="1"/>
                  </a:lnTo>
                  <a:lnTo>
                    <a:pt x="1"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79" name="Freeform 3301"/>
            <p:cNvSpPr>
              <a:spLocks/>
            </p:cNvSpPr>
            <p:nvPr/>
          </p:nvSpPr>
          <p:spPr bwMode="auto">
            <a:xfrm>
              <a:off x="2854326" y="3481388"/>
              <a:ext cx="1588" cy="0"/>
            </a:xfrm>
            <a:custGeom>
              <a:avLst/>
              <a:gdLst>
                <a:gd name="T0" fmla="*/ 1 w 2"/>
                <a:gd name="T1" fmla="*/ 0 h 3"/>
                <a:gd name="T2" fmla="*/ 0 w 2"/>
                <a:gd name="T3" fmla="*/ 3 h 3"/>
                <a:gd name="T4" fmla="*/ 2 w 2"/>
                <a:gd name="T5" fmla="*/ 3 h 3"/>
                <a:gd name="T6" fmla="*/ 1 w 2"/>
                <a:gd name="T7" fmla="*/ 0 h 3"/>
              </a:gdLst>
              <a:ahLst/>
              <a:cxnLst>
                <a:cxn ang="0">
                  <a:pos x="T0" y="T1"/>
                </a:cxn>
                <a:cxn ang="0">
                  <a:pos x="T2" y="T3"/>
                </a:cxn>
                <a:cxn ang="0">
                  <a:pos x="T4" y="T5"/>
                </a:cxn>
                <a:cxn ang="0">
                  <a:pos x="T6" y="T7"/>
                </a:cxn>
              </a:cxnLst>
              <a:rect l="0" t="0" r="r" b="b"/>
              <a:pathLst>
                <a:path w="2" h="3">
                  <a:moveTo>
                    <a:pt x="1" y="0"/>
                  </a:moveTo>
                  <a:lnTo>
                    <a:pt x="0" y="3"/>
                  </a:lnTo>
                  <a:lnTo>
                    <a:pt x="2" y="3"/>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0" name="Freeform 3302"/>
            <p:cNvSpPr>
              <a:spLocks/>
            </p:cNvSpPr>
            <p:nvPr/>
          </p:nvSpPr>
          <p:spPr bwMode="auto">
            <a:xfrm>
              <a:off x="2857501" y="3495676"/>
              <a:ext cx="1588" cy="3175"/>
            </a:xfrm>
            <a:custGeom>
              <a:avLst/>
              <a:gdLst>
                <a:gd name="T0" fmla="*/ 0 w 6"/>
                <a:gd name="T1" fmla="*/ 0 h 12"/>
                <a:gd name="T2" fmla="*/ 3 w 6"/>
                <a:gd name="T3" fmla="*/ 8 h 12"/>
                <a:gd name="T4" fmla="*/ 6 w 6"/>
                <a:gd name="T5" fmla="*/ 12 h 12"/>
                <a:gd name="T6" fmla="*/ 6 w 6"/>
                <a:gd name="T7" fmla="*/ 9 h 12"/>
                <a:gd name="T8" fmla="*/ 3 w 6"/>
                <a:gd name="T9" fmla="*/ 2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3" y="8"/>
                  </a:lnTo>
                  <a:lnTo>
                    <a:pt x="6" y="12"/>
                  </a:lnTo>
                  <a:lnTo>
                    <a:pt x="6" y="9"/>
                  </a:lnTo>
                  <a:lnTo>
                    <a:pt x="3"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1" name="Freeform 3303"/>
            <p:cNvSpPr>
              <a:spLocks/>
            </p:cNvSpPr>
            <p:nvPr/>
          </p:nvSpPr>
          <p:spPr bwMode="auto">
            <a:xfrm>
              <a:off x="2773364" y="3465513"/>
              <a:ext cx="3175" cy="3175"/>
            </a:xfrm>
            <a:custGeom>
              <a:avLst/>
              <a:gdLst>
                <a:gd name="T0" fmla="*/ 0 w 9"/>
                <a:gd name="T1" fmla="*/ 0 h 7"/>
                <a:gd name="T2" fmla="*/ 6 w 9"/>
                <a:gd name="T3" fmla="*/ 7 h 7"/>
                <a:gd name="T4" fmla="*/ 9 w 9"/>
                <a:gd name="T5" fmla="*/ 4 h 7"/>
                <a:gd name="T6" fmla="*/ 0 w 9"/>
                <a:gd name="T7" fmla="*/ 0 h 7"/>
              </a:gdLst>
              <a:ahLst/>
              <a:cxnLst>
                <a:cxn ang="0">
                  <a:pos x="T0" y="T1"/>
                </a:cxn>
                <a:cxn ang="0">
                  <a:pos x="T2" y="T3"/>
                </a:cxn>
                <a:cxn ang="0">
                  <a:pos x="T4" y="T5"/>
                </a:cxn>
                <a:cxn ang="0">
                  <a:pos x="T6" y="T7"/>
                </a:cxn>
              </a:cxnLst>
              <a:rect l="0" t="0" r="r" b="b"/>
              <a:pathLst>
                <a:path w="9" h="7">
                  <a:moveTo>
                    <a:pt x="0" y="0"/>
                  </a:moveTo>
                  <a:lnTo>
                    <a:pt x="6" y="7"/>
                  </a:lnTo>
                  <a:lnTo>
                    <a:pt x="9"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2" name="Freeform 3304"/>
            <p:cNvSpPr>
              <a:spLocks/>
            </p:cNvSpPr>
            <p:nvPr/>
          </p:nvSpPr>
          <p:spPr bwMode="auto">
            <a:xfrm>
              <a:off x="2755901" y="3462338"/>
              <a:ext cx="3175" cy="0"/>
            </a:xfrm>
            <a:custGeom>
              <a:avLst/>
              <a:gdLst>
                <a:gd name="T0" fmla="*/ 1 w 7"/>
                <a:gd name="T1" fmla="*/ 0 h 3"/>
                <a:gd name="T2" fmla="*/ 0 w 7"/>
                <a:gd name="T3" fmla="*/ 0 h 3"/>
                <a:gd name="T4" fmla="*/ 4 w 7"/>
                <a:gd name="T5" fmla="*/ 3 h 3"/>
                <a:gd name="T6" fmla="*/ 7 w 7"/>
                <a:gd name="T7" fmla="*/ 0 h 3"/>
                <a:gd name="T8" fmla="*/ 1 w 7"/>
                <a:gd name="T9" fmla="*/ 0 h 3"/>
              </a:gdLst>
              <a:ahLst/>
              <a:cxnLst>
                <a:cxn ang="0">
                  <a:pos x="T0" y="T1"/>
                </a:cxn>
                <a:cxn ang="0">
                  <a:pos x="T2" y="T3"/>
                </a:cxn>
                <a:cxn ang="0">
                  <a:pos x="T4" y="T5"/>
                </a:cxn>
                <a:cxn ang="0">
                  <a:pos x="T6" y="T7"/>
                </a:cxn>
                <a:cxn ang="0">
                  <a:pos x="T8" y="T9"/>
                </a:cxn>
              </a:cxnLst>
              <a:rect l="0" t="0" r="r" b="b"/>
              <a:pathLst>
                <a:path w="7" h="3">
                  <a:moveTo>
                    <a:pt x="1" y="0"/>
                  </a:moveTo>
                  <a:lnTo>
                    <a:pt x="0" y="0"/>
                  </a:lnTo>
                  <a:lnTo>
                    <a:pt x="4" y="3"/>
                  </a:lnTo>
                  <a:lnTo>
                    <a:pt x="7" y="0"/>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3" name="Freeform 3305"/>
            <p:cNvSpPr>
              <a:spLocks/>
            </p:cNvSpPr>
            <p:nvPr/>
          </p:nvSpPr>
          <p:spPr bwMode="auto">
            <a:xfrm>
              <a:off x="2779714" y="3409951"/>
              <a:ext cx="3175" cy="3175"/>
            </a:xfrm>
            <a:custGeom>
              <a:avLst/>
              <a:gdLst>
                <a:gd name="T0" fmla="*/ 4 w 7"/>
                <a:gd name="T1" fmla="*/ 0 h 7"/>
                <a:gd name="T2" fmla="*/ 0 w 7"/>
                <a:gd name="T3" fmla="*/ 7 h 7"/>
                <a:gd name="T4" fmla="*/ 7 w 7"/>
                <a:gd name="T5" fmla="*/ 7 h 7"/>
                <a:gd name="T6" fmla="*/ 4 w 7"/>
                <a:gd name="T7" fmla="*/ 0 h 7"/>
              </a:gdLst>
              <a:ahLst/>
              <a:cxnLst>
                <a:cxn ang="0">
                  <a:pos x="T0" y="T1"/>
                </a:cxn>
                <a:cxn ang="0">
                  <a:pos x="T2" y="T3"/>
                </a:cxn>
                <a:cxn ang="0">
                  <a:pos x="T4" y="T5"/>
                </a:cxn>
                <a:cxn ang="0">
                  <a:pos x="T6" y="T7"/>
                </a:cxn>
              </a:cxnLst>
              <a:rect l="0" t="0" r="r" b="b"/>
              <a:pathLst>
                <a:path w="7" h="7">
                  <a:moveTo>
                    <a:pt x="4" y="0"/>
                  </a:moveTo>
                  <a:lnTo>
                    <a:pt x="0" y="7"/>
                  </a:lnTo>
                  <a:lnTo>
                    <a:pt x="7" y="7"/>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4" name="Freeform 3306"/>
            <p:cNvSpPr>
              <a:spLocks/>
            </p:cNvSpPr>
            <p:nvPr/>
          </p:nvSpPr>
          <p:spPr bwMode="auto">
            <a:xfrm>
              <a:off x="2914651" y="3492501"/>
              <a:ext cx="4763" cy="3175"/>
            </a:xfrm>
            <a:custGeom>
              <a:avLst/>
              <a:gdLst>
                <a:gd name="T0" fmla="*/ 0 w 12"/>
                <a:gd name="T1" fmla="*/ 0 h 8"/>
                <a:gd name="T2" fmla="*/ 12 w 12"/>
                <a:gd name="T3" fmla="*/ 4 h 8"/>
                <a:gd name="T4" fmla="*/ 1 w 12"/>
                <a:gd name="T5" fmla="*/ 8 h 8"/>
                <a:gd name="T6" fmla="*/ 0 w 12"/>
                <a:gd name="T7" fmla="*/ 0 h 8"/>
              </a:gdLst>
              <a:ahLst/>
              <a:cxnLst>
                <a:cxn ang="0">
                  <a:pos x="T0" y="T1"/>
                </a:cxn>
                <a:cxn ang="0">
                  <a:pos x="T2" y="T3"/>
                </a:cxn>
                <a:cxn ang="0">
                  <a:pos x="T4" y="T5"/>
                </a:cxn>
                <a:cxn ang="0">
                  <a:pos x="T6" y="T7"/>
                </a:cxn>
              </a:cxnLst>
              <a:rect l="0" t="0" r="r" b="b"/>
              <a:pathLst>
                <a:path w="12" h="8">
                  <a:moveTo>
                    <a:pt x="0" y="0"/>
                  </a:moveTo>
                  <a:lnTo>
                    <a:pt x="12" y="4"/>
                  </a:lnTo>
                  <a:lnTo>
                    <a:pt x="1" y="8"/>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5" name="Freeform 3307"/>
            <p:cNvSpPr>
              <a:spLocks/>
            </p:cNvSpPr>
            <p:nvPr/>
          </p:nvSpPr>
          <p:spPr bwMode="auto">
            <a:xfrm>
              <a:off x="2901951" y="3519488"/>
              <a:ext cx="14288" cy="9525"/>
            </a:xfrm>
            <a:custGeom>
              <a:avLst/>
              <a:gdLst>
                <a:gd name="T0" fmla="*/ 40 w 40"/>
                <a:gd name="T1" fmla="*/ 0 h 25"/>
                <a:gd name="T2" fmla="*/ 38 w 40"/>
                <a:gd name="T3" fmla="*/ 13 h 25"/>
                <a:gd name="T4" fmla="*/ 31 w 40"/>
                <a:gd name="T5" fmla="*/ 24 h 25"/>
                <a:gd name="T6" fmla="*/ 19 w 40"/>
                <a:gd name="T7" fmla="*/ 25 h 25"/>
                <a:gd name="T8" fmla="*/ 6 w 40"/>
                <a:gd name="T9" fmla="*/ 25 h 25"/>
                <a:gd name="T10" fmla="*/ 0 w 40"/>
                <a:gd name="T11" fmla="*/ 16 h 25"/>
                <a:gd name="T12" fmla="*/ 11 w 40"/>
                <a:gd name="T13" fmla="*/ 10 h 25"/>
                <a:gd name="T14" fmla="*/ 22 w 40"/>
                <a:gd name="T15" fmla="*/ 12 h 25"/>
                <a:gd name="T16" fmla="*/ 32 w 40"/>
                <a:gd name="T17" fmla="*/ 9 h 25"/>
                <a:gd name="T18" fmla="*/ 39 w 40"/>
                <a:gd name="T19" fmla="*/ 0 h 25"/>
                <a:gd name="T20" fmla="*/ 40 w 40"/>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5">
                  <a:moveTo>
                    <a:pt x="40" y="0"/>
                  </a:moveTo>
                  <a:lnTo>
                    <a:pt x="38" y="13"/>
                  </a:lnTo>
                  <a:lnTo>
                    <a:pt x="31" y="24"/>
                  </a:lnTo>
                  <a:lnTo>
                    <a:pt x="19" y="25"/>
                  </a:lnTo>
                  <a:lnTo>
                    <a:pt x="6" y="25"/>
                  </a:lnTo>
                  <a:lnTo>
                    <a:pt x="0" y="16"/>
                  </a:lnTo>
                  <a:lnTo>
                    <a:pt x="11" y="10"/>
                  </a:lnTo>
                  <a:lnTo>
                    <a:pt x="22" y="12"/>
                  </a:lnTo>
                  <a:lnTo>
                    <a:pt x="32" y="9"/>
                  </a:lnTo>
                  <a:lnTo>
                    <a:pt x="39" y="0"/>
                  </a:lnTo>
                  <a:lnTo>
                    <a:pt x="4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6" name="Freeform 3308"/>
            <p:cNvSpPr>
              <a:spLocks/>
            </p:cNvSpPr>
            <p:nvPr/>
          </p:nvSpPr>
          <p:spPr bwMode="auto">
            <a:xfrm>
              <a:off x="2889251" y="3486151"/>
              <a:ext cx="9525" cy="12700"/>
            </a:xfrm>
            <a:custGeom>
              <a:avLst/>
              <a:gdLst>
                <a:gd name="T0" fmla="*/ 0 w 27"/>
                <a:gd name="T1" fmla="*/ 37 h 37"/>
                <a:gd name="T2" fmla="*/ 7 w 27"/>
                <a:gd name="T3" fmla="*/ 27 h 37"/>
                <a:gd name="T4" fmla="*/ 17 w 27"/>
                <a:gd name="T5" fmla="*/ 21 h 37"/>
                <a:gd name="T6" fmla="*/ 25 w 27"/>
                <a:gd name="T7" fmla="*/ 13 h 37"/>
                <a:gd name="T8" fmla="*/ 16 w 27"/>
                <a:gd name="T9" fmla="*/ 7 h 37"/>
                <a:gd name="T10" fmla="*/ 25 w 27"/>
                <a:gd name="T11" fmla="*/ 0 h 37"/>
                <a:gd name="T12" fmla="*/ 27 w 27"/>
                <a:gd name="T13" fmla="*/ 12 h 37"/>
                <a:gd name="T14" fmla="*/ 20 w 27"/>
                <a:gd name="T15" fmla="*/ 22 h 37"/>
                <a:gd name="T16" fmla="*/ 11 w 27"/>
                <a:gd name="T17" fmla="*/ 29 h 37"/>
                <a:gd name="T18" fmla="*/ 1 w 27"/>
                <a:gd name="T19" fmla="*/ 37 h 37"/>
                <a:gd name="T20" fmla="*/ 0 w 27"/>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7">
                  <a:moveTo>
                    <a:pt x="0" y="37"/>
                  </a:moveTo>
                  <a:lnTo>
                    <a:pt x="7" y="27"/>
                  </a:lnTo>
                  <a:lnTo>
                    <a:pt x="17" y="21"/>
                  </a:lnTo>
                  <a:lnTo>
                    <a:pt x="25" y="13"/>
                  </a:lnTo>
                  <a:lnTo>
                    <a:pt x="16" y="7"/>
                  </a:lnTo>
                  <a:lnTo>
                    <a:pt x="25" y="0"/>
                  </a:lnTo>
                  <a:lnTo>
                    <a:pt x="27" y="12"/>
                  </a:lnTo>
                  <a:lnTo>
                    <a:pt x="20" y="22"/>
                  </a:lnTo>
                  <a:lnTo>
                    <a:pt x="11" y="29"/>
                  </a:lnTo>
                  <a:lnTo>
                    <a:pt x="1" y="37"/>
                  </a:lnTo>
                  <a:lnTo>
                    <a:pt x="0" y="3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7" name="Freeform 3309"/>
            <p:cNvSpPr>
              <a:spLocks/>
            </p:cNvSpPr>
            <p:nvPr/>
          </p:nvSpPr>
          <p:spPr bwMode="auto">
            <a:xfrm>
              <a:off x="2889251" y="3484563"/>
              <a:ext cx="3175" cy="3175"/>
            </a:xfrm>
            <a:custGeom>
              <a:avLst/>
              <a:gdLst>
                <a:gd name="T0" fmla="*/ 11 w 11"/>
                <a:gd name="T1" fmla="*/ 5 h 5"/>
                <a:gd name="T2" fmla="*/ 0 w 11"/>
                <a:gd name="T3" fmla="*/ 3 h 5"/>
                <a:gd name="T4" fmla="*/ 11 w 11"/>
                <a:gd name="T5" fmla="*/ 0 h 5"/>
                <a:gd name="T6" fmla="*/ 11 w 11"/>
                <a:gd name="T7" fmla="*/ 5 h 5"/>
              </a:gdLst>
              <a:ahLst/>
              <a:cxnLst>
                <a:cxn ang="0">
                  <a:pos x="T0" y="T1"/>
                </a:cxn>
                <a:cxn ang="0">
                  <a:pos x="T2" y="T3"/>
                </a:cxn>
                <a:cxn ang="0">
                  <a:pos x="T4" y="T5"/>
                </a:cxn>
                <a:cxn ang="0">
                  <a:pos x="T6" y="T7"/>
                </a:cxn>
              </a:cxnLst>
              <a:rect l="0" t="0" r="r" b="b"/>
              <a:pathLst>
                <a:path w="11" h="5">
                  <a:moveTo>
                    <a:pt x="11" y="5"/>
                  </a:moveTo>
                  <a:lnTo>
                    <a:pt x="0" y="3"/>
                  </a:lnTo>
                  <a:lnTo>
                    <a:pt x="11" y="0"/>
                  </a:lnTo>
                  <a:lnTo>
                    <a:pt x="11"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8" name="Freeform 3310"/>
            <p:cNvSpPr>
              <a:spLocks/>
            </p:cNvSpPr>
            <p:nvPr/>
          </p:nvSpPr>
          <p:spPr bwMode="auto">
            <a:xfrm>
              <a:off x="2884489" y="3451226"/>
              <a:ext cx="1588" cy="4763"/>
            </a:xfrm>
            <a:custGeom>
              <a:avLst/>
              <a:gdLst>
                <a:gd name="T0" fmla="*/ 3 w 3"/>
                <a:gd name="T1" fmla="*/ 0 h 12"/>
                <a:gd name="T2" fmla="*/ 0 w 3"/>
                <a:gd name="T3" fmla="*/ 12 h 12"/>
                <a:gd name="T4" fmla="*/ 3 w 3"/>
                <a:gd name="T5" fmla="*/ 0 h 12"/>
              </a:gdLst>
              <a:ahLst/>
              <a:cxnLst>
                <a:cxn ang="0">
                  <a:pos x="T0" y="T1"/>
                </a:cxn>
                <a:cxn ang="0">
                  <a:pos x="T2" y="T3"/>
                </a:cxn>
                <a:cxn ang="0">
                  <a:pos x="T4" y="T5"/>
                </a:cxn>
              </a:cxnLst>
              <a:rect l="0" t="0" r="r" b="b"/>
              <a:pathLst>
                <a:path w="3" h="12">
                  <a:moveTo>
                    <a:pt x="3" y="0"/>
                  </a:moveTo>
                  <a:lnTo>
                    <a:pt x="0" y="12"/>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89" name="Freeform 3311"/>
            <p:cNvSpPr>
              <a:spLocks/>
            </p:cNvSpPr>
            <p:nvPr/>
          </p:nvSpPr>
          <p:spPr bwMode="auto">
            <a:xfrm>
              <a:off x="2867026" y="3462338"/>
              <a:ext cx="11113" cy="19050"/>
            </a:xfrm>
            <a:custGeom>
              <a:avLst/>
              <a:gdLst>
                <a:gd name="T0" fmla="*/ 0 w 31"/>
                <a:gd name="T1" fmla="*/ 0 h 52"/>
                <a:gd name="T2" fmla="*/ 8 w 31"/>
                <a:gd name="T3" fmla="*/ 10 h 52"/>
                <a:gd name="T4" fmla="*/ 13 w 31"/>
                <a:gd name="T5" fmla="*/ 21 h 52"/>
                <a:gd name="T6" fmla="*/ 16 w 31"/>
                <a:gd name="T7" fmla="*/ 35 h 52"/>
                <a:gd name="T8" fmla="*/ 26 w 31"/>
                <a:gd name="T9" fmla="*/ 41 h 52"/>
                <a:gd name="T10" fmla="*/ 31 w 31"/>
                <a:gd name="T11" fmla="*/ 52 h 52"/>
                <a:gd name="T12" fmla="*/ 23 w 31"/>
                <a:gd name="T13" fmla="*/ 43 h 52"/>
                <a:gd name="T14" fmla="*/ 12 w 31"/>
                <a:gd name="T15" fmla="*/ 37 h 52"/>
                <a:gd name="T16" fmla="*/ 13 w 31"/>
                <a:gd name="T17" fmla="*/ 26 h 52"/>
                <a:gd name="T18" fmla="*/ 7 w 31"/>
                <a:gd name="T19" fmla="*/ 16 h 52"/>
                <a:gd name="T20" fmla="*/ 2 w 31"/>
                <a:gd name="T21" fmla="*/ 5 h 52"/>
                <a:gd name="T22" fmla="*/ 0 w 31"/>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2">
                  <a:moveTo>
                    <a:pt x="0" y="0"/>
                  </a:moveTo>
                  <a:lnTo>
                    <a:pt x="8" y="10"/>
                  </a:lnTo>
                  <a:lnTo>
                    <a:pt x="13" y="21"/>
                  </a:lnTo>
                  <a:lnTo>
                    <a:pt x="16" y="35"/>
                  </a:lnTo>
                  <a:lnTo>
                    <a:pt x="26" y="41"/>
                  </a:lnTo>
                  <a:lnTo>
                    <a:pt x="31" y="52"/>
                  </a:lnTo>
                  <a:lnTo>
                    <a:pt x="23" y="43"/>
                  </a:lnTo>
                  <a:lnTo>
                    <a:pt x="12" y="37"/>
                  </a:lnTo>
                  <a:lnTo>
                    <a:pt x="13" y="26"/>
                  </a:lnTo>
                  <a:lnTo>
                    <a:pt x="7" y="16"/>
                  </a:lnTo>
                  <a:lnTo>
                    <a:pt x="2" y="5"/>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0" name="Freeform 3312"/>
            <p:cNvSpPr>
              <a:spLocks/>
            </p:cNvSpPr>
            <p:nvPr/>
          </p:nvSpPr>
          <p:spPr bwMode="auto">
            <a:xfrm>
              <a:off x="2857501" y="3438526"/>
              <a:ext cx="7938" cy="12700"/>
            </a:xfrm>
            <a:custGeom>
              <a:avLst/>
              <a:gdLst>
                <a:gd name="T0" fmla="*/ 0 w 23"/>
                <a:gd name="T1" fmla="*/ 0 h 38"/>
                <a:gd name="T2" fmla="*/ 9 w 23"/>
                <a:gd name="T3" fmla="*/ 7 h 38"/>
                <a:gd name="T4" fmla="*/ 15 w 23"/>
                <a:gd name="T5" fmla="*/ 18 h 38"/>
                <a:gd name="T6" fmla="*/ 23 w 23"/>
                <a:gd name="T7" fmla="*/ 27 h 38"/>
                <a:gd name="T8" fmla="*/ 18 w 23"/>
                <a:gd name="T9" fmla="*/ 38 h 38"/>
                <a:gd name="T10" fmla="*/ 20 w 23"/>
                <a:gd name="T11" fmla="*/ 27 h 38"/>
                <a:gd name="T12" fmla="*/ 13 w 23"/>
                <a:gd name="T13" fmla="*/ 16 h 38"/>
                <a:gd name="T14" fmla="*/ 7 w 23"/>
                <a:gd name="T15" fmla="*/ 6 h 38"/>
                <a:gd name="T16" fmla="*/ 0 w 23"/>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8">
                  <a:moveTo>
                    <a:pt x="0" y="0"/>
                  </a:moveTo>
                  <a:lnTo>
                    <a:pt x="9" y="7"/>
                  </a:lnTo>
                  <a:lnTo>
                    <a:pt x="15" y="18"/>
                  </a:lnTo>
                  <a:lnTo>
                    <a:pt x="23" y="27"/>
                  </a:lnTo>
                  <a:lnTo>
                    <a:pt x="18" y="38"/>
                  </a:lnTo>
                  <a:lnTo>
                    <a:pt x="20" y="27"/>
                  </a:lnTo>
                  <a:lnTo>
                    <a:pt x="13" y="16"/>
                  </a:lnTo>
                  <a:lnTo>
                    <a:pt x="7" y="6"/>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1" name="Freeform 3313"/>
            <p:cNvSpPr>
              <a:spLocks/>
            </p:cNvSpPr>
            <p:nvPr/>
          </p:nvSpPr>
          <p:spPr bwMode="auto">
            <a:xfrm>
              <a:off x="2852739" y="3462338"/>
              <a:ext cx="6350" cy="4763"/>
            </a:xfrm>
            <a:custGeom>
              <a:avLst/>
              <a:gdLst>
                <a:gd name="T0" fmla="*/ 1 w 21"/>
                <a:gd name="T1" fmla="*/ 0 h 16"/>
                <a:gd name="T2" fmla="*/ 11 w 21"/>
                <a:gd name="T3" fmla="*/ 10 h 16"/>
                <a:gd name="T4" fmla="*/ 21 w 21"/>
                <a:gd name="T5" fmla="*/ 16 h 16"/>
                <a:gd name="T6" fmla="*/ 10 w 21"/>
                <a:gd name="T7" fmla="*/ 14 h 16"/>
                <a:gd name="T8" fmla="*/ 0 w 21"/>
                <a:gd name="T9" fmla="*/ 6 h 16"/>
                <a:gd name="T10" fmla="*/ 1 w 21"/>
                <a:gd name="T11" fmla="*/ 0 h 16"/>
              </a:gdLst>
              <a:ahLst/>
              <a:cxnLst>
                <a:cxn ang="0">
                  <a:pos x="T0" y="T1"/>
                </a:cxn>
                <a:cxn ang="0">
                  <a:pos x="T2" y="T3"/>
                </a:cxn>
                <a:cxn ang="0">
                  <a:pos x="T4" y="T5"/>
                </a:cxn>
                <a:cxn ang="0">
                  <a:pos x="T6" y="T7"/>
                </a:cxn>
                <a:cxn ang="0">
                  <a:pos x="T8" y="T9"/>
                </a:cxn>
                <a:cxn ang="0">
                  <a:pos x="T10" y="T11"/>
                </a:cxn>
              </a:cxnLst>
              <a:rect l="0" t="0" r="r" b="b"/>
              <a:pathLst>
                <a:path w="21" h="16">
                  <a:moveTo>
                    <a:pt x="1" y="0"/>
                  </a:moveTo>
                  <a:lnTo>
                    <a:pt x="11" y="10"/>
                  </a:lnTo>
                  <a:lnTo>
                    <a:pt x="21" y="16"/>
                  </a:lnTo>
                  <a:lnTo>
                    <a:pt x="10" y="14"/>
                  </a:lnTo>
                  <a:lnTo>
                    <a:pt x="0" y="6"/>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2" name="Freeform 3314"/>
            <p:cNvSpPr>
              <a:spLocks/>
            </p:cNvSpPr>
            <p:nvPr/>
          </p:nvSpPr>
          <p:spPr bwMode="auto">
            <a:xfrm>
              <a:off x="2820989" y="3429001"/>
              <a:ext cx="4763" cy="1588"/>
            </a:xfrm>
            <a:custGeom>
              <a:avLst/>
              <a:gdLst>
                <a:gd name="T0" fmla="*/ 11 w 11"/>
                <a:gd name="T1" fmla="*/ 0 h 3"/>
                <a:gd name="T2" fmla="*/ 0 w 11"/>
                <a:gd name="T3" fmla="*/ 3 h 3"/>
                <a:gd name="T4" fmla="*/ 11 w 11"/>
                <a:gd name="T5" fmla="*/ 0 h 3"/>
              </a:gdLst>
              <a:ahLst/>
              <a:cxnLst>
                <a:cxn ang="0">
                  <a:pos x="T0" y="T1"/>
                </a:cxn>
                <a:cxn ang="0">
                  <a:pos x="T2" y="T3"/>
                </a:cxn>
                <a:cxn ang="0">
                  <a:pos x="T4" y="T5"/>
                </a:cxn>
              </a:cxnLst>
              <a:rect l="0" t="0" r="r" b="b"/>
              <a:pathLst>
                <a:path w="11" h="3">
                  <a:moveTo>
                    <a:pt x="11" y="0"/>
                  </a:moveTo>
                  <a:lnTo>
                    <a:pt x="0" y="3"/>
                  </a:lnTo>
                  <a:lnTo>
                    <a:pt x="1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3" name="Freeform 3315"/>
            <p:cNvSpPr>
              <a:spLocks/>
            </p:cNvSpPr>
            <p:nvPr/>
          </p:nvSpPr>
          <p:spPr bwMode="auto">
            <a:xfrm>
              <a:off x="2814639" y="3459163"/>
              <a:ext cx="3175" cy="1588"/>
            </a:xfrm>
            <a:custGeom>
              <a:avLst/>
              <a:gdLst>
                <a:gd name="T0" fmla="*/ 10 w 10"/>
                <a:gd name="T1" fmla="*/ 0 h 6"/>
                <a:gd name="T2" fmla="*/ 0 w 10"/>
                <a:gd name="T3" fmla="*/ 6 h 6"/>
                <a:gd name="T4" fmla="*/ 10 w 10"/>
                <a:gd name="T5" fmla="*/ 1 h 6"/>
                <a:gd name="T6" fmla="*/ 10 w 10"/>
                <a:gd name="T7" fmla="*/ 0 h 6"/>
              </a:gdLst>
              <a:ahLst/>
              <a:cxnLst>
                <a:cxn ang="0">
                  <a:pos x="T0" y="T1"/>
                </a:cxn>
                <a:cxn ang="0">
                  <a:pos x="T2" y="T3"/>
                </a:cxn>
                <a:cxn ang="0">
                  <a:pos x="T4" y="T5"/>
                </a:cxn>
                <a:cxn ang="0">
                  <a:pos x="T6" y="T7"/>
                </a:cxn>
              </a:cxnLst>
              <a:rect l="0" t="0" r="r" b="b"/>
              <a:pathLst>
                <a:path w="10" h="6">
                  <a:moveTo>
                    <a:pt x="10" y="0"/>
                  </a:moveTo>
                  <a:lnTo>
                    <a:pt x="0" y="6"/>
                  </a:lnTo>
                  <a:lnTo>
                    <a:pt x="10" y="1"/>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4" name="Freeform 3316"/>
            <p:cNvSpPr>
              <a:spLocks/>
            </p:cNvSpPr>
            <p:nvPr/>
          </p:nvSpPr>
          <p:spPr bwMode="auto">
            <a:xfrm>
              <a:off x="2813051" y="3449638"/>
              <a:ext cx="6350" cy="9525"/>
            </a:xfrm>
            <a:custGeom>
              <a:avLst/>
              <a:gdLst>
                <a:gd name="T0" fmla="*/ 8 w 19"/>
                <a:gd name="T1" fmla="*/ 29 h 29"/>
                <a:gd name="T2" fmla="*/ 0 w 19"/>
                <a:gd name="T3" fmla="*/ 20 h 29"/>
                <a:gd name="T4" fmla="*/ 7 w 19"/>
                <a:gd name="T5" fmla="*/ 11 h 29"/>
                <a:gd name="T6" fmla="*/ 12 w 19"/>
                <a:gd name="T7" fmla="*/ 0 h 29"/>
                <a:gd name="T8" fmla="*/ 17 w 19"/>
                <a:gd name="T9" fmla="*/ 12 h 29"/>
                <a:gd name="T10" fmla="*/ 19 w 19"/>
                <a:gd name="T11" fmla="*/ 23 h 29"/>
                <a:gd name="T12" fmla="*/ 8 w 19"/>
                <a:gd name="T13" fmla="*/ 28 h 29"/>
                <a:gd name="T14" fmla="*/ 8 w 19"/>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9">
                  <a:moveTo>
                    <a:pt x="8" y="29"/>
                  </a:moveTo>
                  <a:lnTo>
                    <a:pt x="0" y="20"/>
                  </a:lnTo>
                  <a:lnTo>
                    <a:pt x="7" y="11"/>
                  </a:lnTo>
                  <a:lnTo>
                    <a:pt x="12" y="0"/>
                  </a:lnTo>
                  <a:lnTo>
                    <a:pt x="17" y="12"/>
                  </a:lnTo>
                  <a:lnTo>
                    <a:pt x="19" y="23"/>
                  </a:lnTo>
                  <a:lnTo>
                    <a:pt x="8" y="28"/>
                  </a:lnTo>
                  <a:lnTo>
                    <a:pt x="8" y="2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5" name="Freeform 3317"/>
            <p:cNvSpPr>
              <a:spLocks/>
            </p:cNvSpPr>
            <p:nvPr/>
          </p:nvSpPr>
          <p:spPr bwMode="auto">
            <a:xfrm>
              <a:off x="2813051" y="3448051"/>
              <a:ext cx="3175" cy="6350"/>
            </a:xfrm>
            <a:custGeom>
              <a:avLst/>
              <a:gdLst>
                <a:gd name="T0" fmla="*/ 10 w 10"/>
                <a:gd name="T1" fmla="*/ 0 h 20"/>
                <a:gd name="T2" fmla="*/ 9 w 10"/>
                <a:gd name="T3" fmla="*/ 12 h 20"/>
                <a:gd name="T4" fmla="*/ 1 w 10"/>
                <a:gd name="T5" fmla="*/ 20 h 20"/>
                <a:gd name="T6" fmla="*/ 0 w 10"/>
                <a:gd name="T7" fmla="*/ 8 h 20"/>
                <a:gd name="T8" fmla="*/ 10 w 10"/>
                <a:gd name="T9" fmla="*/ 0 h 20"/>
              </a:gdLst>
              <a:ahLst/>
              <a:cxnLst>
                <a:cxn ang="0">
                  <a:pos x="T0" y="T1"/>
                </a:cxn>
                <a:cxn ang="0">
                  <a:pos x="T2" y="T3"/>
                </a:cxn>
                <a:cxn ang="0">
                  <a:pos x="T4" y="T5"/>
                </a:cxn>
                <a:cxn ang="0">
                  <a:pos x="T6" y="T7"/>
                </a:cxn>
                <a:cxn ang="0">
                  <a:pos x="T8" y="T9"/>
                </a:cxn>
              </a:cxnLst>
              <a:rect l="0" t="0" r="r" b="b"/>
              <a:pathLst>
                <a:path w="10" h="20">
                  <a:moveTo>
                    <a:pt x="10" y="0"/>
                  </a:moveTo>
                  <a:lnTo>
                    <a:pt x="9" y="12"/>
                  </a:lnTo>
                  <a:lnTo>
                    <a:pt x="1" y="20"/>
                  </a:lnTo>
                  <a:lnTo>
                    <a:pt x="0" y="8"/>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6" name="Freeform 3318"/>
            <p:cNvSpPr>
              <a:spLocks/>
            </p:cNvSpPr>
            <p:nvPr/>
          </p:nvSpPr>
          <p:spPr bwMode="auto">
            <a:xfrm>
              <a:off x="2813051" y="3382963"/>
              <a:ext cx="4763" cy="0"/>
            </a:xfrm>
            <a:custGeom>
              <a:avLst/>
              <a:gdLst>
                <a:gd name="T0" fmla="*/ 1 w 12"/>
                <a:gd name="T1" fmla="*/ 0 h 1"/>
                <a:gd name="T2" fmla="*/ 12 w 12"/>
                <a:gd name="T3" fmla="*/ 1 h 1"/>
                <a:gd name="T4" fmla="*/ 0 w 12"/>
                <a:gd name="T5" fmla="*/ 1 h 1"/>
                <a:gd name="T6" fmla="*/ 1 w 12"/>
                <a:gd name="T7" fmla="*/ 0 h 1"/>
              </a:gdLst>
              <a:ahLst/>
              <a:cxnLst>
                <a:cxn ang="0">
                  <a:pos x="T0" y="T1"/>
                </a:cxn>
                <a:cxn ang="0">
                  <a:pos x="T2" y="T3"/>
                </a:cxn>
                <a:cxn ang="0">
                  <a:pos x="T4" y="T5"/>
                </a:cxn>
                <a:cxn ang="0">
                  <a:pos x="T6" y="T7"/>
                </a:cxn>
              </a:cxnLst>
              <a:rect l="0" t="0" r="r" b="b"/>
              <a:pathLst>
                <a:path w="12" h="1">
                  <a:moveTo>
                    <a:pt x="1" y="0"/>
                  </a:moveTo>
                  <a:lnTo>
                    <a:pt x="12" y="1"/>
                  </a:lnTo>
                  <a:lnTo>
                    <a:pt x="0" y="1"/>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7" name="Freeform 3319"/>
            <p:cNvSpPr>
              <a:spLocks/>
            </p:cNvSpPr>
            <p:nvPr/>
          </p:nvSpPr>
          <p:spPr bwMode="auto">
            <a:xfrm>
              <a:off x="3457576" y="4598988"/>
              <a:ext cx="9525" cy="9525"/>
            </a:xfrm>
            <a:custGeom>
              <a:avLst/>
              <a:gdLst>
                <a:gd name="T0" fmla="*/ 0 w 24"/>
                <a:gd name="T1" fmla="*/ 24 h 24"/>
                <a:gd name="T2" fmla="*/ 6 w 24"/>
                <a:gd name="T3" fmla="*/ 14 h 24"/>
                <a:gd name="T4" fmla="*/ 14 w 24"/>
                <a:gd name="T5" fmla="*/ 6 h 24"/>
                <a:gd name="T6" fmla="*/ 24 w 24"/>
                <a:gd name="T7" fmla="*/ 0 h 24"/>
                <a:gd name="T8" fmla="*/ 15 w 24"/>
                <a:gd name="T9" fmla="*/ 8 h 24"/>
                <a:gd name="T10" fmla="*/ 3 w 24"/>
                <a:gd name="T11" fmla="*/ 2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6" y="14"/>
                  </a:lnTo>
                  <a:lnTo>
                    <a:pt x="14" y="6"/>
                  </a:lnTo>
                  <a:lnTo>
                    <a:pt x="24" y="0"/>
                  </a:lnTo>
                  <a:lnTo>
                    <a:pt x="15" y="8"/>
                  </a:lnTo>
                  <a:lnTo>
                    <a:pt x="3" y="20"/>
                  </a:lnTo>
                  <a:lnTo>
                    <a:pt x="0" y="2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8" name="Freeform 3320"/>
            <p:cNvSpPr>
              <a:spLocks/>
            </p:cNvSpPr>
            <p:nvPr/>
          </p:nvSpPr>
          <p:spPr bwMode="auto">
            <a:xfrm>
              <a:off x="3455989" y="4603751"/>
              <a:ext cx="1588" cy="4763"/>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699" name="Freeform 3321"/>
            <p:cNvSpPr>
              <a:spLocks/>
            </p:cNvSpPr>
            <p:nvPr/>
          </p:nvSpPr>
          <p:spPr bwMode="auto">
            <a:xfrm>
              <a:off x="3454401" y="4610101"/>
              <a:ext cx="1588" cy="3175"/>
            </a:xfrm>
            <a:custGeom>
              <a:avLst/>
              <a:gdLst>
                <a:gd name="T0" fmla="*/ 0 w 4"/>
                <a:gd name="T1" fmla="*/ 11 h 11"/>
                <a:gd name="T2" fmla="*/ 4 w 4"/>
                <a:gd name="T3" fmla="*/ 0 h 11"/>
                <a:gd name="T4" fmla="*/ 0 w 4"/>
                <a:gd name="T5" fmla="*/ 11 h 11"/>
              </a:gdLst>
              <a:ahLst/>
              <a:cxnLst>
                <a:cxn ang="0">
                  <a:pos x="T0" y="T1"/>
                </a:cxn>
                <a:cxn ang="0">
                  <a:pos x="T2" y="T3"/>
                </a:cxn>
                <a:cxn ang="0">
                  <a:pos x="T4" y="T5"/>
                </a:cxn>
              </a:cxnLst>
              <a:rect l="0" t="0" r="r" b="b"/>
              <a:pathLst>
                <a:path w="4" h="11">
                  <a:moveTo>
                    <a:pt x="0" y="11"/>
                  </a:moveTo>
                  <a:lnTo>
                    <a:pt x="4"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0" name="Freeform 3322"/>
            <p:cNvSpPr>
              <a:spLocks/>
            </p:cNvSpPr>
            <p:nvPr/>
          </p:nvSpPr>
          <p:spPr bwMode="auto">
            <a:xfrm>
              <a:off x="6969126" y="3905251"/>
              <a:ext cx="4763" cy="12700"/>
            </a:xfrm>
            <a:custGeom>
              <a:avLst/>
              <a:gdLst>
                <a:gd name="T0" fmla="*/ 7 w 14"/>
                <a:gd name="T1" fmla="*/ 0 h 37"/>
                <a:gd name="T2" fmla="*/ 7 w 14"/>
                <a:gd name="T3" fmla="*/ 2 h 37"/>
                <a:gd name="T4" fmla="*/ 13 w 14"/>
                <a:gd name="T5" fmla="*/ 12 h 37"/>
                <a:gd name="T6" fmla="*/ 14 w 14"/>
                <a:gd name="T7" fmla="*/ 24 h 37"/>
                <a:gd name="T8" fmla="*/ 13 w 14"/>
                <a:gd name="T9" fmla="*/ 37 h 37"/>
                <a:gd name="T10" fmla="*/ 3 w 14"/>
                <a:gd name="T11" fmla="*/ 31 h 37"/>
                <a:gd name="T12" fmla="*/ 1 w 14"/>
                <a:gd name="T13" fmla="*/ 19 h 37"/>
                <a:gd name="T14" fmla="*/ 0 w 14"/>
                <a:gd name="T15" fmla="*/ 7 h 37"/>
                <a:gd name="T16" fmla="*/ 7 w 14"/>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7">
                  <a:moveTo>
                    <a:pt x="7" y="0"/>
                  </a:moveTo>
                  <a:lnTo>
                    <a:pt x="7" y="2"/>
                  </a:lnTo>
                  <a:lnTo>
                    <a:pt x="13" y="12"/>
                  </a:lnTo>
                  <a:lnTo>
                    <a:pt x="14" y="24"/>
                  </a:lnTo>
                  <a:lnTo>
                    <a:pt x="13" y="37"/>
                  </a:lnTo>
                  <a:lnTo>
                    <a:pt x="3" y="31"/>
                  </a:lnTo>
                  <a:lnTo>
                    <a:pt x="1" y="19"/>
                  </a:lnTo>
                  <a:lnTo>
                    <a:pt x="0" y="7"/>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1" name="Freeform 3323"/>
            <p:cNvSpPr>
              <a:spLocks/>
            </p:cNvSpPr>
            <p:nvPr/>
          </p:nvSpPr>
          <p:spPr bwMode="auto">
            <a:xfrm>
              <a:off x="3205164" y="3709988"/>
              <a:ext cx="3175" cy="3175"/>
            </a:xfrm>
            <a:custGeom>
              <a:avLst/>
              <a:gdLst>
                <a:gd name="T0" fmla="*/ 2 w 10"/>
                <a:gd name="T1" fmla="*/ 0 h 10"/>
                <a:gd name="T2" fmla="*/ 10 w 10"/>
                <a:gd name="T3" fmla="*/ 10 h 10"/>
                <a:gd name="T4" fmla="*/ 0 w 10"/>
                <a:gd name="T5" fmla="*/ 6 h 10"/>
                <a:gd name="T6" fmla="*/ 2 w 10"/>
                <a:gd name="T7" fmla="*/ 0 h 10"/>
              </a:gdLst>
              <a:ahLst/>
              <a:cxnLst>
                <a:cxn ang="0">
                  <a:pos x="T0" y="T1"/>
                </a:cxn>
                <a:cxn ang="0">
                  <a:pos x="T2" y="T3"/>
                </a:cxn>
                <a:cxn ang="0">
                  <a:pos x="T4" y="T5"/>
                </a:cxn>
                <a:cxn ang="0">
                  <a:pos x="T6" y="T7"/>
                </a:cxn>
              </a:cxnLst>
              <a:rect l="0" t="0" r="r" b="b"/>
              <a:pathLst>
                <a:path w="10" h="10">
                  <a:moveTo>
                    <a:pt x="2" y="0"/>
                  </a:moveTo>
                  <a:lnTo>
                    <a:pt x="10" y="10"/>
                  </a:lnTo>
                  <a:lnTo>
                    <a:pt x="0" y="6"/>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2" name="Freeform 3324"/>
            <p:cNvSpPr>
              <a:spLocks/>
            </p:cNvSpPr>
            <p:nvPr/>
          </p:nvSpPr>
          <p:spPr bwMode="auto">
            <a:xfrm>
              <a:off x="7791451" y="4651376"/>
              <a:ext cx="0" cy="4763"/>
            </a:xfrm>
            <a:custGeom>
              <a:avLst/>
              <a:gdLst>
                <a:gd name="T0" fmla="*/ 0 w 2"/>
                <a:gd name="T1" fmla="*/ 0 h 12"/>
                <a:gd name="T2" fmla="*/ 2 w 2"/>
                <a:gd name="T3" fmla="*/ 12 h 12"/>
                <a:gd name="T4" fmla="*/ 0 w 2"/>
                <a:gd name="T5" fmla="*/ 0 h 12"/>
              </a:gdLst>
              <a:ahLst/>
              <a:cxnLst>
                <a:cxn ang="0">
                  <a:pos x="T0" y="T1"/>
                </a:cxn>
                <a:cxn ang="0">
                  <a:pos x="T2" y="T3"/>
                </a:cxn>
                <a:cxn ang="0">
                  <a:pos x="T4" y="T5"/>
                </a:cxn>
              </a:cxnLst>
              <a:rect l="0" t="0" r="r" b="b"/>
              <a:pathLst>
                <a:path w="2" h="12">
                  <a:moveTo>
                    <a:pt x="0" y="0"/>
                  </a:moveTo>
                  <a:lnTo>
                    <a:pt x="2" y="1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3" name="Freeform 3325"/>
            <p:cNvSpPr>
              <a:spLocks/>
            </p:cNvSpPr>
            <p:nvPr/>
          </p:nvSpPr>
          <p:spPr bwMode="auto">
            <a:xfrm>
              <a:off x="7564439" y="4235451"/>
              <a:ext cx="3175" cy="0"/>
            </a:xfrm>
            <a:custGeom>
              <a:avLst/>
              <a:gdLst>
                <a:gd name="T0" fmla="*/ 11 w 11"/>
                <a:gd name="T1" fmla="*/ 1 h 3"/>
                <a:gd name="T2" fmla="*/ 0 w 11"/>
                <a:gd name="T3" fmla="*/ 3 h 3"/>
                <a:gd name="T4" fmla="*/ 11 w 11"/>
                <a:gd name="T5" fmla="*/ 0 h 3"/>
                <a:gd name="T6" fmla="*/ 11 w 11"/>
                <a:gd name="T7" fmla="*/ 1 h 3"/>
              </a:gdLst>
              <a:ahLst/>
              <a:cxnLst>
                <a:cxn ang="0">
                  <a:pos x="T0" y="T1"/>
                </a:cxn>
                <a:cxn ang="0">
                  <a:pos x="T2" y="T3"/>
                </a:cxn>
                <a:cxn ang="0">
                  <a:pos x="T4" y="T5"/>
                </a:cxn>
                <a:cxn ang="0">
                  <a:pos x="T6" y="T7"/>
                </a:cxn>
              </a:cxnLst>
              <a:rect l="0" t="0" r="r" b="b"/>
              <a:pathLst>
                <a:path w="11" h="3">
                  <a:moveTo>
                    <a:pt x="11" y="1"/>
                  </a:moveTo>
                  <a:lnTo>
                    <a:pt x="0" y="3"/>
                  </a:lnTo>
                  <a:lnTo>
                    <a:pt x="11" y="0"/>
                  </a:lnTo>
                  <a:lnTo>
                    <a:pt x="11"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4" name="Freeform 3326"/>
            <p:cNvSpPr>
              <a:spLocks/>
            </p:cNvSpPr>
            <p:nvPr/>
          </p:nvSpPr>
          <p:spPr bwMode="auto">
            <a:xfrm>
              <a:off x="7424739" y="4295776"/>
              <a:ext cx="3175" cy="1588"/>
            </a:xfrm>
            <a:custGeom>
              <a:avLst/>
              <a:gdLst>
                <a:gd name="T0" fmla="*/ 10 w 10"/>
                <a:gd name="T1" fmla="*/ 1 h 7"/>
                <a:gd name="T2" fmla="*/ 0 w 10"/>
                <a:gd name="T3" fmla="*/ 7 h 7"/>
                <a:gd name="T4" fmla="*/ 10 w 10"/>
                <a:gd name="T5" fmla="*/ 0 h 7"/>
                <a:gd name="T6" fmla="*/ 10 w 10"/>
                <a:gd name="T7" fmla="*/ 1 h 7"/>
              </a:gdLst>
              <a:ahLst/>
              <a:cxnLst>
                <a:cxn ang="0">
                  <a:pos x="T0" y="T1"/>
                </a:cxn>
                <a:cxn ang="0">
                  <a:pos x="T2" y="T3"/>
                </a:cxn>
                <a:cxn ang="0">
                  <a:pos x="T4" y="T5"/>
                </a:cxn>
                <a:cxn ang="0">
                  <a:pos x="T6" y="T7"/>
                </a:cxn>
              </a:cxnLst>
              <a:rect l="0" t="0" r="r" b="b"/>
              <a:pathLst>
                <a:path w="10" h="7">
                  <a:moveTo>
                    <a:pt x="10" y="1"/>
                  </a:moveTo>
                  <a:lnTo>
                    <a:pt x="0" y="7"/>
                  </a:lnTo>
                  <a:lnTo>
                    <a:pt x="10" y="0"/>
                  </a:lnTo>
                  <a:lnTo>
                    <a:pt x="1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5" name="Freeform 3327"/>
            <p:cNvSpPr>
              <a:spLocks/>
            </p:cNvSpPr>
            <p:nvPr/>
          </p:nvSpPr>
          <p:spPr bwMode="auto">
            <a:xfrm>
              <a:off x="7412039" y="4292601"/>
              <a:ext cx="6350" cy="4763"/>
            </a:xfrm>
            <a:custGeom>
              <a:avLst/>
              <a:gdLst>
                <a:gd name="T0" fmla="*/ 0 w 16"/>
                <a:gd name="T1" fmla="*/ 15 h 15"/>
                <a:gd name="T2" fmla="*/ 7 w 16"/>
                <a:gd name="T3" fmla="*/ 6 h 15"/>
                <a:gd name="T4" fmla="*/ 16 w 16"/>
                <a:gd name="T5" fmla="*/ 0 h 15"/>
                <a:gd name="T6" fmla="*/ 10 w 16"/>
                <a:gd name="T7" fmla="*/ 10 h 15"/>
                <a:gd name="T8" fmla="*/ 0 w 16"/>
                <a:gd name="T9" fmla="*/ 15 h 15"/>
              </a:gdLst>
              <a:ahLst/>
              <a:cxnLst>
                <a:cxn ang="0">
                  <a:pos x="T0" y="T1"/>
                </a:cxn>
                <a:cxn ang="0">
                  <a:pos x="T2" y="T3"/>
                </a:cxn>
                <a:cxn ang="0">
                  <a:pos x="T4" y="T5"/>
                </a:cxn>
                <a:cxn ang="0">
                  <a:pos x="T6" y="T7"/>
                </a:cxn>
                <a:cxn ang="0">
                  <a:pos x="T8" y="T9"/>
                </a:cxn>
              </a:cxnLst>
              <a:rect l="0" t="0" r="r" b="b"/>
              <a:pathLst>
                <a:path w="16" h="15">
                  <a:moveTo>
                    <a:pt x="0" y="15"/>
                  </a:moveTo>
                  <a:lnTo>
                    <a:pt x="7" y="6"/>
                  </a:lnTo>
                  <a:lnTo>
                    <a:pt x="16" y="0"/>
                  </a:lnTo>
                  <a:lnTo>
                    <a:pt x="10" y="10"/>
                  </a:lnTo>
                  <a:lnTo>
                    <a:pt x="0"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6" name="Freeform 3328"/>
            <p:cNvSpPr>
              <a:spLocks/>
            </p:cNvSpPr>
            <p:nvPr/>
          </p:nvSpPr>
          <p:spPr bwMode="auto">
            <a:xfrm>
              <a:off x="828676" y="4460876"/>
              <a:ext cx="1588" cy="3175"/>
            </a:xfrm>
            <a:custGeom>
              <a:avLst/>
              <a:gdLst>
                <a:gd name="T0" fmla="*/ 1 w 4"/>
                <a:gd name="T1" fmla="*/ 12 h 12"/>
                <a:gd name="T2" fmla="*/ 0 w 4"/>
                <a:gd name="T3" fmla="*/ 0 h 12"/>
                <a:gd name="T4" fmla="*/ 4 w 4"/>
                <a:gd name="T5" fmla="*/ 12 h 12"/>
                <a:gd name="T6" fmla="*/ 1 w 4"/>
                <a:gd name="T7" fmla="*/ 12 h 12"/>
              </a:gdLst>
              <a:ahLst/>
              <a:cxnLst>
                <a:cxn ang="0">
                  <a:pos x="T0" y="T1"/>
                </a:cxn>
                <a:cxn ang="0">
                  <a:pos x="T2" y="T3"/>
                </a:cxn>
                <a:cxn ang="0">
                  <a:pos x="T4" y="T5"/>
                </a:cxn>
                <a:cxn ang="0">
                  <a:pos x="T6" y="T7"/>
                </a:cxn>
              </a:cxnLst>
              <a:rect l="0" t="0" r="r" b="b"/>
              <a:pathLst>
                <a:path w="4" h="12">
                  <a:moveTo>
                    <a:pt x="1" y="12"/>
                  </a:moveTo>
                  <a:lnTo>
                    <a:pt x="0" y="0"/>
                  </a:lnTo>
                  <a:lnTo>
                    <a:pt x="4" y="12"/>
                  </a:lnTo>
                  <a:lnTo>
                    <a:pt x="1"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7" name="Freeform 3329"/>
            <p:cNvSpPr>
              <a:spLocks/>
            </p:cNvSpPr>
            <p:nvPr/>
          </p:nvSpPr>
          <p:spPr bwMode="auto">
            <a:xfrm>
              <a:off x="809626" y="4348163"/>
              <a:ext cx="4763" cy="3175"/>
            </a:xfrm>
            <a:custGeom>
              <a:avLst/>
              <a:gdLst>
                <a:gd name="T0" fmla="*/ 10 w 10"/>
                <a:gd name="T1" fmla="*/ 0 h 7"/>
                <a:gd name="T2" fmla="*/ 0 w 10"/>
                <a:gd name="T3" fmla="*/ 7 h 7"/>
                <a:gd name="T4" fmla="*/ 9 w 10"/>
                <a:gd name="T5" fmla="*/ 0 h 7"/>
                <a:gd name="T6" fmla="*/ 10 w 10"/>
                <a:gd name="T7" fmla="*/ 0 h 7"/>
              </a:gdLst>
              <a:ahLst/>
              <a:cxnLst>
                <a:cxn ang="0">
                  <a:pos x="T0" y="T1"/>
                </a:cxn>
                <a:cxn ang="0">
                  <a:pos x="T2" y="T3"/>
                </a:cxn>
                <a:cxn ang="0">
                  <a:pos x="T4" y="T5"/>
                </a:cxn>
                <a:cxn ang="0">
                  <a:pos x="T6" y="T7"/>
                </a:cxn>
              </a:cxnLst>
              <a:rect l="0" t="0" r="r" b="b"/>
              <a:pathLst>
                <a:path w="10" h="7">
                  <a:moveTo>
                    <a:pt x="10" y="0"/>
                  </a:moveTo>
                  <a:lnTo>
                    <a:pt x="0" y="7"/>
                  </a:lnTo>
                  <a:lnTo>
                    <a:pt x="9" y="0"/>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8" name="Freeform 3330"/>
            <p:cNvSpPr>
              <a:spLocks/>
            </p:cNvSpPr>
            <p:nvPr/>
          </p:nvSpPr>
          <p:spPr bwMode="auto">
            <a:xfrm>
              <a:off x="3132139" y="3609976"/>
              <a:ext cx="1588" cy="1588"/>
            </a:xfrm>
            <a:custGeom>
              <a:avLst/>
              <a:gdLst>
                <a:gd name="T0" fmla="*/ 6 w 6"/>
                <a:gd name="T1" fmla="*/ 6 h 6"/>
                <a:gd name="T2" fmla="*/ 0 w 6"/>
                <a:gd name="T3" fmla="*/ 0 h 6"/>
                <a:gd name="T4" fmla="*/ 0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6"/>
                  </a:lnTo>
                  <a:lnTo>
                    <a:pt x="6"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09" name="Freeform 3331"/>
            <p:cNvSpPr>
              <a:spLocks/>
            </p:cNvSpPr>
            <p:nvPr/>
          </p:nvSpPr>
          <p:spPr bwMode="auto">
            <a:xfrm>
              <a:off x="3127376" y="3606801"/>
              <a:ext cx="1588" cy="1588"/>
            </a:xfrm>
            <a:custGeom>
              <a:avLst/>
              <a:gdLst>
                <a:gd name="T0" fmla="*/ 3 w 5"/>
                <a:gd name="T1" fmla="*/ 0 h 6"/>
                <a:gd name="T2" fmla="*/ 0 w 5"/>
                <a:gd name="T3" fmla="*/ 2 h 6"/>
                <a:gd name="T4" fmla="*/ 5 w 5"/>
                <a:gd name="T5" fmla="*/ 6 h 6"/>
                <a:gd name="T6" fmla="*/ 3 w 5"/>
                <a:gd name="T7" fmla="*/ 0 h 6"/>
              </a:gdLst>
              <a:ahLst/>
              <a:cxnLst>
                <a:cxn ang="0">
                  <a:pos x="T0" y="T1"/>
                </a:cxn>
                <a:cxn ang="0">
                  <a:pos x="T2" y="T3"/>
                </a:cxn>
                <a:cxn ang="0">
                  <a:pos x="T4" y="T5"/>
                </a:cxn>
                <a:cxn ang="0">
                  <a:pos x="T6" y="T7"/>
                </a:cxn>
              </a:cxnLst>
              <a:rect l="0" t="0" r="r" b="b"/>
              <a:pathLst>
                <a:path w="5" h="6">
                  <a:moveTo>
                    <a:pt x="3" y="0"/>
                  </a:moveTo>
                  <a:lnTo>
                    <a:pt x="0" y="2"/>
                  </a:lnTo>
                  <a:lnTo>
                    <a:pt x="5" y="6"/>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0" name="Freeform 3332"/>
            <p:cNvSpPr>
              <a:spLocks/>
            </p:cNvSpPr>
            <p:nvPr/>
          </p:nvSpPr>
          <p:spPr bwMode="auto">
            <a:xfrm>
              <a:off x="3128964" y="3595688"/>
              <a:ext cx="3175" cy="3175"/>
            </a:xfrm>
            <a:custGeom>
              <a:avLst/>
              <a:gdLst>
                <a:gd name="T0" fmla="*/ 9 w 9"/>
                <a:gd name="T1" fmla="*/ 0 h 9"/>
                <a:gd name="T2" fmla="*/ 0 w 9"/>
                <a:gd name="T3" fmla="*/ 8 h 9"/>
                <a:gd name="T4" fmla="*/ 7 w 9"/>
                <a:gd name="T5" fmla="*/ 9 h 9"/>
                <a:gd name="T6" fmla="*/ 9 w 9"/>
                <a:gd name="T7" fmla="*/ 0 h 9"/>
              </a:gdLst>
              <a:ahLst/>
              <a:cxnLst>
                <a:cxn ang="0">
                  <a:pos x="T0" y="T1"/>
                </a:cxn>
                <a:cxn ang="0">
                  <a:pos x="T2" y="T3"/>
                </a:cxn>
                <a:cxn ang="0">
                  <a:pos x="T4" y="T5"/>
                </a:cxn>
                <a:cxn ang="0">
                  <a:pos x="T6" y="T7"/>
                </a:cxn>
              </a:cxnLst>
              <a:rect l="0" t="0" r="r" b="b"/>
              <a:pathLst>
                <a:path w="9" h="9">
                  <a:moveTo>
                    <a:pt x="9" y="0"/>
                  </a:moveTo>
                  <a:lnTo>
                    <a:pt x="0" y="8"/>
                  </a:lnTo>
                  <a:lnTo>
                    <a:pt x="7" y="9"/>
                  </a:lnTo>
                  <a:lnTo>
                    <a:pt x="9"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1" name="Freeform 3333"/>
            <p:cNvSpPr>
              <a:spLocks/>
            </p:cNvSpPr>
            <p:nvPr/>
          </p:nvSpPr>
          <p:spPr bwMode="auto">
            <a:xfrm>
              <a:off x="3122614" y="3584576"/>
              <a:ext cx="1588" cy="0"/>
            </a:xfrm>
            <a:custGeom>
              <a:avLst/>
              <a:gdLst>
                <a:gd name="T0" fmla="*/ 2 w 2"/>
                <a:gd name="T1" fmla="*/ 0 h 3"/>
                <a:gd name="T2" fmla="*/ 0 w 2"/>
                <a:gd name="T3" fmla="*/ 1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1"/>
                  </a:lnTo>
                  <a:lnTo>
                    <a:pt x="2" y="3"/>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2" name="Freeform 3334"/>
            <p:cNvSpPr>
              <a:spLocks/>
            </p:cNvSpPr>
            <p:nvPr/>
          </p:nvSpPr>
          <p:spPr bwMode="auto">
            <a:xfrm>
              <a:off x="3125789" y="3592513"/>
              <a:ext cx="1588" cy="0"/>
            </a:xfrm>
            <a:custGeom>
              <a:avLst/>
              <a:gdLst>
                <a:gd name="T0" fmla="*/ 3 w 4"/>
                <a:gd name="T1" fmla="*/ 0 h 3"/>
                <a:gd name="T2" fmla="*/ 0 w 4"/>
                <a:gd name="T3" fmla="*/ 0 h 3"/>
                <a:gd name="T4" fmla="*/ 4 w 4"/>
                <a:gd name="T5" fmla="*/ 3 h 3"/>
                <a:gd name="T6" fmla="*/ 3 w 4"/>
                <a:gd name="T7" fmla="*/ 0 h 3"/>
              </a:gdLst>
              <a:ahLst/>
              <a:cxnLst>
                <a:cxn ang="0">
                  <a:pos x="T0" y="T1"/>
                </a:cxn>
                <a:cxn ang="0">
                  <a:pos x="T2" y="T3"/>
                </a:cxn>
                <a:cxn ang="0">
                  <a:pos x="T4" y="T5"/>
                </a:cxn>
                <a:cxn ang="0">
                  <a:pos x="T6" y="T7"/>
                </a:cxn>
              </a:cxnLst>
              <a:rect l="0" t="0" r="r" b="b"/>
              <a:pathLst>
                <a:path w="4" h="3">
                  <a:moveTo>
                    <a:pt x="3" y="0"/>
                  </a:moveTo>
                  <a:lnTo>
                    <a:pt x="0" y="0"/>
                  </a:lnTo>
                  <a:lnTo>
                    <a:pt x="4"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3" name="Freeform 3335"/>
            <p:cNvSpPr>
              <a:spLocks/>
            </p:cNvSpPr>
            <p:nvPr/>
          </p:nvSpPr>
          <p:spPr bwMode="auto">
            <a:xfrm>
              <a:off x="3128964" y="3592513"/>
              <a:ext cx="3175" cy="3175"/>
            </a:xfrm>
            <a:custGeom>
              <a:avLst/>
              <a:gdLst>
                <a:gd name="T0" fmla="*/ 10 w 10"/>
                <a:gd name="T1" fmla="*/ 0 h 7"/>
                <a:gd name="T2" fmla="*/ 0 w 10"/>
                <a:gd name="T3" fmla="*/ 7 h 7"/>
                <a:gd name="T4" fmla="*/ 10 w 10"/>
                <a:gd name="T5" fmla="*/ 0 h 7"/>
              </a:gdLst>
              <a:ahLst/>
              <a:cxnLst>
                <a:cxn ang="0">
                  <a:pos x="T0" y="T1"/>
                </a:cxn>
                <a:cxn ang="0">
                  <a:pos x="T2" y="T3"/>
                </a:cxn>
                <a:cxn ang="0">
                  <a:pos x="T4" y="T5"/>
                </a:cxn>
              </a:cxnLst>
              <a:rect l="0" t="0" r="r" b="b"/>
              <a:pathLst>
                <a:path w="10" h="7">
                  <a:moveTo>
                    <a:pt x="10" y="0"/>
                  </a:moveTo>
                  <a:lnTo>
                    <a:pt x="0" y="7"/>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4" name="Freeform 3336"/>
            <p:cNvSpPr>
              <a:spLocks/>
            </p:cNvSpPr>
            <p:nvPr/>
          </p:nvSpPr>
          <p:spPr bwMode="auto">
            <a:xfrm>
              <a:off x="3155951" y="3619501"/>
              <a:ext cx="3175" cy="3175"/>
            </a:xfrm>
            <a:custGeom>
              <a:avLst/>
              <a:gdLst>
                <a:gd name="T0" fmla="*/ 0 w 9"/>
                <a:gd name="T1" fmla="*/ 4 h 10"/>
                <a:gd name="T2" fmla="*/ 5 w 9"/>
                <a:gd name="T3" fmla="*/ 0 h 10"/>
                <a:gd name="T4" fmla="*/ 6 w 9"/>
                <a:gd name="T5" fmla="*/ 3 h 10"/>
                <a:gd name="T6" fmla="*/ 9 w 9"/>
                <a:gd name="T7" fmla="*/ 4 h 10"/>
                <a:gd name="T8" fmla="*/ 8 w 9"/>
                <a:gd name="T9" fmla="*/ 8 h 10"/>
                <a:gd name="T10" fmla="*/ 4 w 9"/>
                <a:gd name="T11" fmla="*/ 10 h 10"/>
                <a:gd name="T12" fmla="*/ 0 w 9"/>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0" y="4"/>
                  </a:moveTo>
                  <a:lnTo>
                    <a:pt x="5" y="0"/>
                  </a:lnTo>
                  <a:lnTo>
                    <a:pt x="6" y="3"/>
                  </a:lnTo>
                  <a:lnTo>
                    <a:pt x="9" y="4"/>
                  </a:lnTo>
                  <a:lnTo>
                    <a:pt x="8" y="8"/>
                  </a:lnTo>
                  <a:lnTo>
                    <a:pt x="4" y="10"/>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5" name="Freeform 3337"/>
            <p:cNvSpPr>
              <a:spLocks/>
            </p:cNvSpPr>
            <p:nvPr/>
          </p:nvSpPr>
          <p:spPr bwMode="auto">
            <a:xfrm>
              <a:off x="3144839" y="3624263"/>
              <a:ext cx="1588" cy="1588"/>
            </a:xfrm>
            <a:custGeom>
              <a:avLst/>
              <a:gdLst>
                <a:gd name="T0" fmla="*/ 6 w 6"/>
                <a:gd name="T1" fmla="*/ 1 h 6"/>
                <a:gd name="T2" fmla="*/ 0 w 6"/>
                <a:gd name="T3" fmla="*/ 0 h 6"/>
                <a:gd name="T4" fmla="*/ 2 w 6"/>
                <a:gd name="T5" fmla="*/ 6 h 6"/>
                <a:gd name="T6" fmla="*/ 6 w 6"/>
                <a:gd name="T7" fmla="*/ 1 h 6"/>
              </a:gdLst>
              <a:ahLst/>
              <a:cxnLst>
                <a:cxn ang="0">
                  <a:pos x="T0" y="T1"/>
                </a:cxn>
                <a:cxn ang="0">
                  <a:pos x="T2" y="T3"/>
                </a:cxn>
                <a:cxn ang="0">
                  <a:pos x="T4" y="T5"/>
                </a:cxn>
                <a:cxn ang="0">
                  <a:pos x="T6" y="T7"/>
                </a:cxn>
              </a:cxnLst>
              <a:rect l="0" t="0" r="r" b="b"/>
              <a:pathLst>
                <a:path w="6" h="6">
                  <a:moveTo>
                    <a:pt x="6" y="1"/>
                  </a:moveTo>
                  <a:lnTo>
                    <a:pt x="0" y="0"/>
                  </a:lnTo>
                  <a:lnTo>
                    <a:pt x="2" y="6"/>
                  </a:lnTo>
                  <a:lnTo>
                    <a:pt x="6"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6" name="Freeform 3338"/>
            <p:cNvSpPr>
              <a:spLocks/>
            </p:cNvSpPr>
            <p:nvPr/>
          </p:nvSpPr>
          <p:spPr bwMode="auto">
            <a:xfrm>
              <a:off x="3157539" y="3606801"/>
              <a:ext cx="1588" cy="3175"/>
            </a:xfrm>
            <a:custGeom>
              <a:avLst/>
              <a:gdLst>
                <a:gd name="T0" fmla="*/ 8 w 8"/>
                <a:gd name="T1" fmla="*/ 10 h 10"/>
                <a:gd name="T2" fmla="*/ 0 w 8"/>
                <a:gd name="T3" fmla="*/ 0 h 10"/>
                <a:gd name="T4" fmla="*/ 8 w 8"/>
                <a:gd name="T5" fmla="*/ 9 h 10"/>
                <a:gd name="T6" fmla="*/ 8 w 8"/>
                <a:gd name="T7" fmla="*/ 10 h 10"/>
              </a:gdLst>
              <a:ahLst/>
              <a:cxnLst>
                <a:cxn ang="0">
                  <a:pos x="T0" y="T1"/>
                </a:cxn>
                <a:cxn ang="0">
                  <a:pos x="T2" y="T3"/>
                </a:cxn>
                <a:cxn ang="0">
                  <a:pos x="T4" y="T5"/>
                </a:cxn>
                <a:cxn ang="0">
                  <a:pos x="T6" y="T7"/>
                </a:cxn>
              </a:cxnLst>
              <a:rect l="0" t="0" r="r" b="b"/>
              <a:pathLst>
                <a:path w="8" h="10">
                  <a:moveTo>
                    <a:pt x="8" y="10"/>
                  </a:moveTo>
                  <a:lnTo>
                    <a:pt x="0" y="0"/>
                  </a:lnTo>
                  <a:lnTo>
                    <a:pt x="8" y="9"/>
                  </a:lnTo>
                  <a:lnTo>
                    <a:pt x="8"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7" name="Freeform 3339"/>
            <p:cNvSpPr>
              <a:spLocks/>
            </p:cNvSpPr>
            <p:nvPr/>
          </p:nvSpPr>
          <p:spPr bwMode="auto">
            <a:xfrm>
              <a:off x="5794376" y="3086101"/>
              <a:ext cx="309563" cy="234950"/>
            </a:xfrm>
            <a:custGeom>
              <a:avLst/>
              <a:gdLst>
                <a:gd name="T0" fmla="*/ 425 w 862"/>
                <a:gd name="T1" fmla="*/ 509 h 655"/>
                <a:gd name="T2" fmla="*/ 400 w 862"/>
                <a:gd name="T3" fmla="*/ 526 h 655"/>
                <a:gd name="T4" fmla="*/ 362 w 862"/>
                <a:gd name="T5" fmla="*/ 543 h 655"/>
                <a:gd name="T6" fmla="*/ 348 w 862"/>
                <a:gd name="T7" fmla="*/ 595 h 655"/>
                <a:gd name="T8" fmla="*/ 268 w 862"/>
                <a:gd name="T9" fmla="*/ 645 h 655"/>
                <a:gd name="T10" fmla="*/ 221 w 862"/>
                <a:gd name="T11" fmla="*/ 648 h 655"/>
                <a:gd name="T12" fmla="*/ 159 w 862"/>
                <a:gd name="T13" fmla="*/ 652 h 655"/>
                <a:gd name="T14" fmla="*/ 46 w 862"/>
                <a:gd name="T15" fmla="*/ 591 h 655"/>
                <a:gd name="T16" fmla="*/ 66 w 862"/>
                <a:gd name="T17" fmla="*/ 514 h 655"/>
                <a:gd name="T18" fmla="*/ 19 w 862"/>
                <a:gd name="T19" fmla="*/ 502 h 655"/>
                <a:gd name="T20" fmla="*/ 21 w 862"/>
                <a:gd name="T21" fmla="*/ 456 h 655"/>
                <a:gd name="T22" fmla="*/ 22 w 862"/>
                <a:gd name="T23" fmla="*/ 360 h 655"/>
                <a:gd name="T24" fmla="*/ 2 w 862"/>
                <a:gd name="T25" fmla="*/ 314 h 655"/>
                <a:gd name="T26" fmla="*/ 27 w 862"/>
                <a:gd name="T27" fmla="*/ 282 h 655"/>
                <a:gd name="T28" fmla="*/ 40 w 862"/>
                <a:gd name="T29" fmla="*/ 233 h 655"/>
                <a:gd name="T30" fmla="*/ 62 w 862"/>
                <a:gd name="T31" fmla="*/ 222 h 655"/>
                <a:gd name="T32" fmla="*/ 103 w 862"/>
                <a:gd name="T33" fmla="*/ 232 h 655"/>
                <a:gd name="T34" fmla="*/ 142 w 862"/>
                <a:gd name="T35" fmla="*/ 228 h 655"/>
                <a:gd name="T36" fmla="*/ 155 w 862"/>
                <a:gd name="T37" fmla="*/ 194 h 655"/>
                <a:gd name="T38" fmla="*/ 204 w 862"/>
                <a:gd name="T39" fmla="*/ 178 h 655"/>
                <a:gd name="T40" fmla="*/ 241 w 862"/>
                <a:gd name="T41" fmla="*/ 157 h 655"/>
                <a:gd name="T42" fmla="*/ 256 w 862"/>
                <a:gd name="T43" fmla="*/ 112 h 655"/>
                <a:gd name="T44" fmla="*/ 296 w 862"/>
                <a:gd name="T45" fmla="*/ 90 h 655"/>
                <a:gd name="T46" fmla="*/ 329 w 862"/>
                <a:gd name="T47" fmla="*/ 75 h 655"/>
                <a:gd name="T48" fmla="*/ 371 w 862"/>
                <a:gd name="T49" fmla="*/ 82 h 655"/>
                <a:gd name="T50" fmla="*/ 405 w 862"/>
                <a:gd name="T51" fmla="*/ 94 h 655"/>
                <a:gd name="T52" fmla="*/ 450 w 862"/>
                <a:gd name="T53" fmla="*/ 113 h 655"/>
                <a:gd name="T54" fmla="*/ 488 w 862"/>
                <a:gd name="T55" fmla="*/ 90 h 655"/>
                <a:gd name="T56" fmla="*/ 533 w 862"/>
                <a:gd name="T57" fmla="*/ 95 h 655"/>
                <a:gd name="T58" fmla="*/ 558 w 862"/>
                <a:gd name="T59" fmla="*/ 65 h 655"/>
                <a:gd name="T60" fmla="*/ 587 w 862"/>
                <a:gd name="T61" fmla="*/ 52 h 655"/>
                <a:gd name="T62" fmla="*/ 603 w 862"/>
                <a:gd name="T63" fmla="*/ 14 h 655"/>
                <a:gd name="T64" fmla="*/ 644 w 862"/>
                <a:gd name="T65" fmla="*/ 10 h 655"/>
                <a:gd name="T66" fmla="*/ 664 w 862"/>
                <a:gd name="T67" fmla="*/ 39 h 655"/>
                <a:gd name="T68" fmla="*/ 658 w 862"/>
                <a:gd name="T69" fmla="*/ 91 h 655"/>
                <a:gd name="T70" fmla="*/ 675 w 862"/>
                <a:gd name="T71" fmla="*/ 131 h 655"/>
                <a:gd name="T72" fmla="*/ 715 w 862"/>
                <a:gd name="T73" fmla="*/ 107 h 655"/>
                <a:gd name="T74" fmla="*/ 756 w 862"/>
                <a:gd name="T75" fmla="*/ 81 h 655"/>
                <a:gd name="T76" fmla="*/ 789 w 862"/>
                <a:gd name="T77" fmla="*/ 85 h 655"/>
                <a:gd name="T78" fmla="*/ 830 w 862"/>
                <a:gd name="T79" fmla="*/ 77 h 655"/>
                <a:gd name="T80" fmla="*/ 862 w 862"/>
                <a:gd name="T81" fmla="*/ 90 h 655"/>
                <a:gd name="T82" fmla="*/ 844 w 862"/>
                <a:gd name="T83" fmla="*/ 105 h 655"/>
                <a:gd name="T84" fmla="*/ 802 w 862"/>
                <a:gd name="T85" fmla="*/ 116 h 655"/>
                <a:gd name="T86" fmla="*/ 757 w 862"/>
                <a:gd name="T87" fmla="*/ 116 h 655"/>
                <a:gd name="T88" fmla="*/ 708 w 862"/>
                <a:gd name="T89" fmla="*/ 126 h 655"/>
                <a:gd name="T90" fmla="*/ 667 w 862"/>
                <a:gd name="T91" fmla="*/ 147 h 655"/>
                <a:gd name="T92" fmla="*/ 641 w 862"/>
                <a:gd name="T93" fmla="*/ 178 h 655"/>
                <a:gd name="T94" fmla="*/ 667 w 862"/>
                <a:gd name="T95" fmla="*/ 225 h 655"/>
                <a:gd name="T96" fmla="*/ 653 w 862"/>
                <a:gd name="T97" fmla="*/ 260 h 655"/>
                <a:gd name="T98" fmla="*/ 630 w 862"/>
                <a:gd name="T99" fmla="*/ 294 h 655"/>
                <a:gd name="T100" fmla="*/ 622 w 862"/>
                <a:gd name="T101" fmla="*/ 329 h 655"/>
                <a:gd name="T102" fmla="*/ 575 w 862"/>
                <a:gd name="T103" fmla="*/ 326 h 655"/>
                <a:gd name="T104" fmla="*/ 582 w 862"/>
                <a:gd name="T105" fmla="*/ 365 h 655"/>
                <a:gd name="T106" fmla="*/ 554 w 862"/>
                <a:gd name="T107" fmla="*/ 391 h 655"/>
                <a:gd name="T108" fmla="*/ 534 w 862"/>
                <a:gd name="T109" fmla="*/ 427 h 655"/>
                <a:gd name="T110" fmla="*/ 528 w 862"/>
                <a:gd name="T111" fmla="*/ 475 h 655"/>
                <a:gd name="T112" fmla="*/ 495 w 862"/>
                <a:gd name="T113" fmla="*/ 495 h 655"/>
                <a:gd name="T114" fmla="*/ 456 w 862"/>
                <a:gd name="T115" fmla="*/ 48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2" h="655">
                  <a:moveTo>
                    <a:pt x="456" y="488"/>
                  </a:moveTo>
                  <a:lnTo>
                    <a:pt x="446" y="497"/>
                  </a:lnTo>
                  <a:lnTo>
                    <a:pt x="435" y="502"/>
                  </a:lnTo>
                  <a:lnTo>
                    <a:pt x="425" y="509"/>
                  </a:lnTo>
                  <a:lnTo>
                    <a:pt x="430" y="519"/>
                  </a:lnTo>
                  <a:lnTo>
                    <a:pt x="418" y="524"/>
                  </a:lnTo>
                  <a:lnTo>
                    <a:pt x="405" y="527"/>
                  </a:lnTo>
                  <a:lnTo>
                    <a:pt x="400" y="526"/>
                  </a:lnTo>
                  <a:lnTo>
                    <a:pt x="390" y="520"/>
                  </a:lnTo>
                  <a:lnTo>
                    <a:pt x="379" y="523"/>
                  </a:lnTo>
                  <a:lnTo>
                    <a:pt x="370" y="534"/>
                  </a:lnTo>
                  <a:lnTo>
                    <a:pt x="362" y="543"/>
                  </a:lnTo>
                  <a:lnTo>
                    <a:pt x="352" y="546"/>
                  </a:lnTo>
                  <a:lnTo>
                    <a:pt x="349" y="560"/>
                  </a:lnTo>
                  <a:lnTo>
                    <a:pt x="350" y="583"/>
                  </a:lnTo>
                  <a:lnTo>
                    <a:pt x="348" y="595"/>
                  </a:lnTo>
                  <a:lnTo>
                    <a:pt x="343" y="608"/>
                  </a:lnTo>
                  <a:lnTo>
                    <a:pt x="344" y="622"/>
                  </a:lnTo>
                  <a:lnTo>
                    <a:pt x="331" y="627"/>
                  </a:lnTo>
                  <a:lnTo>
                    <a:pt x="268" y="645"/>
                  </a:lnTo>
                  <a:lnTo>
                    <a:pt x="256" y="643"/>
                  </a:lnTo>
                  <a:lnTo>
                    <a:pt x="246" y="642"/>
                  </a:lnTo>
                  <a:lnTo>
                    <a:pt x="232" y="644"/>
                  </a:lnTo>
                  <a:lnTo>
                    <a:pt x="221" y="648"/>
                  </a:lnTo>
                  <a:lnTo>
                    <a:pt x="210" y="653"/>
                  </a:lnTo>
                  <a:lnTo>
                    <a:pt x="184" y="648"/>
                  </a:lnTo>
                  <a:lnTo>
                    <a:pt x="170" y="649"/>
                  </a:lnTo>
                  <a:lnTo>
                    <a:pt x="159" y="652"/>
                  </a:lnTo>
                  <a:lnTo>
                    <a:pt x="116" y="655"/>
                  </a:lnTo>
                  <a:lnTo>
                    <a:pt x="67" y="639"/>
                  </a:lnTo>
                  <a:lnTo>
                    <a:pt x="21" y="622"/>
                  </a:lnTo>
                  <a:lnTo>
                    <a:pt x="46" y="591"/>
                  </a:lnTo>
                  <a:lnTo>
                    <a:pt x="75" y="547"/>
                  </a:lnTo>
                  <a:lnTo>
                    <a:pt x="79" y="535"/>
                  </a:lnTo>
                  <a:lnTo>
                    <a:pt x="75" y="524"/>
                  </a:lnTo>
                  <a:lnTo>
                    <a:pt x="66" y="514"/>
                  </a:lnTo>
                  <a:lnTo>
                    <a:pt x="53" y="512"/>
                  </a:lnTo>
                  <a:lnTo>
                    <a:pt x="38" y="509"/>
                  </a:lnTo>
                  <a:lnTo>
                    <a:pt x="27" y="508"/>
                  </a:lnTo>
                  <a:lnTo>
                    <a:pt x="19" y="502"/>
                  </a:lnTo>
                  <a:lnTo>
                    <a:pt x="18" y="489"/>
                  </a:lnTo>
                  <a:lnTo>
                    <a:pt x="18" y="471"/>
                  </a:lnTo>
                  <a:lnTo>
                    <a:pt x="17" y="468"/>
                  </a:lnTo>
                  <a:lnTo>
                    <a:pt x="21" y="456"/>
                  </a:lnTo>
                  <a:lnTo>
                    <a:pt x="11" y="421"/>
                  </a:lnTo>
                  <a:lnTo>
                    <a:pt x="6" y="383"/>
                  </a:lnTo>
                  <a:lnTo>
                    <a:pt x="25" y="363"/>
                  </a:lnTo>
                  <a:lnTo>
                    <a:pt x="22" y="360"/>
                  </a:lnTo>
                  <a:lnTo>
                    <a:pt x="7" y="358"/>
                  </a:lnTo>
                  <a:lnTo>
                    <a:pt x="1" y="346"/>
                  </a:lnTo>
                  <a:lnTo>
                    <a:pt x="0" y="333"/>
                  </a:lnTo>
                  <a:lnTo>
                    <a:pt x="2" y="314"/>
                  </a:lnTo>
                  <a:lnTo>
                    <a:pt x="10" y="305"/>
                  </a:lnTo>
                  <a:lnTo>
                    <a:pt x="19" y="299"/>
                  </a:lnTo>
                  <a:lnTo>
                    <a:pt x="13" y="289"/>
                  </a:lnTo>
                  <a:lnTo>
                    <a:pt x="27" y="282"/>
                  </a:lnTo>
                  <a:lnTo>
                    <a:pt x="31" y="271"/>
                  </a:lnTo>
                  <a:lnTo>
                    <a:pt x="34" y="256"/>
                  </a:lnTo>
                  <a:lnTo>
                    <a:pt x="36" y="245"/>
                  </a:lnTo>
                  <a:lnTo>
                    <a:pt x="40" y="233"/>
                  </a:lnTo>
                  <a:lnTo>
                    <a:pt x="42" y="221"/>
                  </a:lnTo>
                  <a:lnTo>
                    <a:pt x="45" y="210"/>
                  </a:lnTo>
                  <a:lnTo>
                    <a:pt x="54" y="215"/>
                  </a:lnTo>
                  <a:lnTo>
                    <a:pt x="62" y="222"/>
                  </a:lnTo>
                  <a:lnTo>
                    <a:pt x="74" y="224"/>
                  </a:lnTo>
                  <a:lnTo>
                    <a:pt x="86" y="221"/>
                  </a:lnTo>
                  <a:lnTo>
                    <a:pt x="97" y="229"/>
                  </a:lnTo>
                  <a:lnTo>
                    <a:pt x="103" y="232"/>
                  </a:lnTo>
                  <a:lnTo>
                    <a:pt x="108" y="243"/>
                  </a:lnTo>
                  <a:lnTo>
                    <a:pt x="122" y="237"/>
                  </a:lnTo>
                  <a:lnTo>
                    <a:pt x="133" y="235"/>
                  </a:lnTo>
                  <a:lnTo>
                    <a:pt x="142" y="228"/>
                  </a:lnTo>
                  <a:lnTo>
                    <a:pt x="154" y="223"/>
                  </a:lnTo>
                  <a:lnTo>
                    <a:pt x="155" y="211"/>
                  </a:lnTo>
                  <a:lnTo>
                    <a:pt x="162" y="202"/>
                  </a:lnTo>
                  <a:lnTo>
                    <a:pt x="155" y="194"/>
                  </a:lnTo>
                  <a:lnTo>
                    <a:pt x="166" y="191"/>
                  </a:lnTo>
                  <a:lnTo>
                    <a:pt x="178" y="189"/>
                  </a:lnTo>
                  <a:lnTo>
                    <a:pt x="189" y="184"/>
                  </a:lnTo>
                  <a:lnTo>
                    <a:pt x="204" y="178"/>
                  </a:lnTo>
                  <a:lnTo>
                    <a:pt x="213" y="180"/>
                  </a:lnTo>
                  <a:lnTo>
                    <a:pt x="219" y="169"/>
                  </a:lnTo>
                  <a:lnTo>
                    <a:pt x="231" y="165"/>
                  </a:lnTo>
                  <a:lnTo>
                    <a:pt x="241" y="157"/>
                  </a:lnTo>
                  <a:lnTo>
                    <a:pt x="246" y="147"/>
                  </a:lnTo>
                  <a:lnTo>
                    <a:pt x="245" y="135"/>
                  </a:lnTo>
                  <a:lnTo>
                    <a:pt x="251" y="122"/>
                  </a:lnTo>
                  <a:lnTo>
                    <a:pt x="256" y="112"/>
                  </a:lnTo>
                  <a:lnTo>
                    <a:pt x="255" y="99"/>
                  </a:lnTo>
                  <a:lnTo>
                    <a:pt x="267" y="92"/>
                  </a:lnTo>
                  <a:lnTo>
                    <a:pt x="284" y="90"/>
                  </a:lnTo>
                  <a:lnTo>
                    <a:pt x="296" y="90"/>
                  </a:lnTo>
                  <a:lnTo>
                    <a:pt x="302" y="89"/>
                  </a:lnTo>
                  <a:lnTo>
                    <a:pt x="307" y="76"/>
                  </a:lnTo>
                  <a:lnTo>
                    <a:pt x="318" y="71"/>
                  </a:lnTo>
                  <a:lnTo>
                    <a:pt x="329" y="75"/>
                  </a:lnTo>
                  <a:lnTo>
                    <a:pt x="341" y="81"/>
                  </a:lnTo>
                  <a:lnTo>
                    <a:pt x="353" y="83"/>
                  </a:lnTo>
                  <a:lnTo>
                    <a:pt x="359" y="83"/>
                  </a:lnTo>
                  <a:lnTo>
                    <a:pt x="371" y="82"/>
                  </a:lnTo>
                  <a:lnTo>
                    <a:pt x="382" y="81"/>
                  </a:lnTo>
                  <a:lnTo>
                    <a:pt x="393" y="82"/>
                  </a:lnTo>
                  <a:lnTo>
                    <a:pt x="401" y="90"/>
                  </a:lnTo>
                  <a:lnTo>
                    <a:pt x="405" y="94"/>
                  </a:lnTo>
                  <a:lnTo>
                    <a:pt x="405" y="109"/>
                  </a:lnTo>
                  <a:lnTo>
                    <a:pt x="422" y="111"/>
                  </a:lnTo>
                  <a:lnTo>
                    <a:pt x="435" y="103"/>
                  </a:lnTo>
                  <a:lnTo>
                    <a:pt x="450" y="113"/>
                  </a:lnTo>
                  <a:lnTo>
                    <a:pt x="458" y="109"/>
                  </a:lnTo>
                  <a:lnTo>
                    <a:pt x="468" y="100"/>
                  </a:lnTo>
                  <a:lnTo>
                    <a:pt x="478" y="96"/>
                  </a:lnTo>
                  <a:lnTo>
                    <a:pt x="488" y="90"/>
                  </a:lnTo>
                  <a:lnTo>
                    <a:pt x="498" y="84"/>
                  </a:lnTo>
                  <a:lnTo>
                    <a:pt x="510" y="86"/>
                  </a:lnTo>
                  <a:lnTo>
                    <a:pt x="517" y="95"/>
                  </a:lnTo>
                  <a:lnTo>
                    <a:pt x="533" y="95"/>
                  </a:lnTo>
                  <a:lnTo>
                    <a:pt x="532" y="82"/>
                  </a:lnTo>
                  <a:lnTo>
                    <a:pt x="536" y="71"/>
                  </a:lnTo>
                  <a:lnTo>
                    <a:pt x="546" y="64"/>
                  </a:lnTo>
                  <a:lnTo>
                    <a:pt x="558" y="65"/>
                  </a:lnTo>
                  <a:lnTo>
                    <a:pt x="569" y="66"/>
                  </a:lnTo>
                  <a:lnTo>
                    <a:pt x="572" y="68"/>
                  </a:lnTo>
                  <a:lnTo>
                    <a:pt x="582" y="63"/>
                  </a:lnTo>
                  <a:lnTo>
                    <a:pt x="587" y="52"/>
                  </a:lnTo>
                  <a:lnTo>
                    <a:pt x="580" y="42"/>
                  </a:lnTo>
                  <a:lnTo>
                    <a:pt x="588" y="34"/>
                  </a:lnTo>
                  <a:lnTo>
                    <a:pt x="597" y="26"/>
                  </a:lnTo>
                  <a:lnTo>
                    <a:pt x="603" y="14"/>
                  </a:lnTo>
                  <a:lnTo>
                    <a:pt x="610" y="5"/>
                  </a:lnTo>
                  <a:lnTo>
                    <a:pt x="620" y="0"/>
                  </a:lnTo>
                  <a:lnTo>
                    <a:pt x="632" y="4"/>
                  </a:lnTo>
                  <a:lnTo>
                    <a:pt x="644" y="10"/>
                  </a:lnTo>
                  <a:lnTo>
                    <a:pt x="651" y="21"/>
                  </a:lnTo>
                  <a:lnTo>
                    <a:pt x="646" y="32"/>
                  </a:lnTo>
                  <a:lnTo>
                    <a:pt x="653" y="41"/>
                  </a:lnTo>
                  <a:lnTo>
                    <a:pt x="664" y="39"/>
                  </a:lnTo>
                  <a:lnTo>
                    <a:pt x="661" y="51"/>
                  </a:lnTo>
                  <a:lnTo>
                    <a:pt x="660" y="63"/>
                  </a:lnTo>
                  <a:lnTo>
                    <a:pt x="659" y="78"/>
                  </a:lnTo>
                  <a:lnTo>
                    <a:pt x="658" y="91"/>
                  </a:lnTo>
                  <a:lnTo>
                    <a:pt x="655" y="103"/>
                  </a:lnTo>
                  <a:lnTo>
                    <a:pt x="659" y="115"/>
                  </a:lnTo>
                  <a:lnTo>
                    <a:pt x="664" y="127"/>
                  </a:lnTo>
                  <a:lnTo>
                    <a:pt x="675" y="131"/>
                  </a:lnTo>
                  <a:lnTo>
                    <a:pt x="686" y="126"/>
                  </a:lnTo>
                  <a:lnTo>
                    <a:pt x="695" y="119"/>
                  </a:lnTo>
                  <a:lnTo>
                    <a:pt x="705" y="111"/>
                  </a:lnTo>
                  <a:lnTo>
                    <a:pt x="715" y="107"/>
                  </a:lnTo>
                  <a:lnTo>
                    <a:pt x="727" y="106"/>
                  </a:lnTo>
                  <a:lnTo>
                    <a:pt x="736" y="94"/>
                  </a:lnTo>
                  <a:lnTo>
                    <a:pt x="745" y="87"/>
                  </a:lnTo>
                  <a:lnTo>
                    <a:pt x="756" y="81"/>
                  </a:lnTo>
                  <a:lnTo>
                    <a:pt x="766" y="74"/>
                  </a:lnTo>
                  <a:lnTo>
                    <a:pt x="780" y="73"/>
                  </a:lnTo>
                  <a:lnTo>
                    <a:pt x="795" y="76"/>
                  </a:lnTo>
                  <a:lnTo>
                    <a:pt x="789" y="85"/>
                  </a:lnTo>
                  <a:lnTo>
                    <a:pt x="799" y="91"/>
                  </a:lnTo>
                  <a:lnTo>
                    <a:pt x="810" y="86"/>
                  </a:lnTo>
                  <a:lnTo>
                    <a:pt x="821" y="83"/>
                  </a:lnTo>
                  <a:lnTo>
                    <a:pt x="830" y="77"/>
                  </a:lnTo>
                  <a:lnTo>
                    <a:pt x="841" y="78"/>
                  </a:lnTo>
                  <a:lnTo>
                    <a:pt x="852" y="80"/>
                  </a:lnTo>
                  <a:lnTo>
                    <a:pt x="862" y="88"/>
                  </a:lnTo>
                  <a:lnTo>
                    <a:pt x="862" y="90"/>
                  </a:lnTo>
                  <a:lnTo>
                    <a:pt x="851" y="88"/>
                  </a:lnTo>
                  <a:lnTo>
                    <a:pt x="840" y="90"/>
                  </a:lnTo>
                  <a:lnTo>
                    <a:pt x="840" y="102"/>
                  </a:lnTo>
                  <a:lnTo>
                    <a:pt x="844" y="105"/>
                  </a:lnTo>
                  <a:lnTo>
                    <a:pt x="856" y="126"/>
                  </a:lnTo>
                  <a:lnTo>
                    <a:pt x="846" y="134"/>
                  </a:lnTo>
                  <a:lnTo>
                    <a:pt x="834" y="137"/>
                  </a:lnTo>
                  <a:lnTo>
                    <a:pt x="802" y="116"/>
                  </a:lnTo>
                  <a:lnTo>
                    <a:pt x="791" y="114"/>
                  </a:lnTo>
                  <a:lnTo>
                    <a:pt x="780" y="116"/>
                  </a:lnTo>
                  <a:lnTo>
                    <a:pt x="768" y="117"/>
                  </a:lnTo>
                  <a:lnTo>
                    <a:pt x="757" y="116"/>
                  </a:lnTo>
                  <a:lnTo>
                    <a:pt x="745" y="119"/>
                  </a:lnTo>
                  <a:lnTo>
                    <a:pt x="732" y="119"/>
                  </a:lnTo>
                  <a:lnTo>
                    <a:pt x="720" y="123"/>
                  </a:lnTo>
                  <a:lnTo>
                    <a:pt x="708" y="126"/>
                  </a:lnTo>
                  <a:lnTo>
                    <a:pt x="698" y="133"/>
                  </a:lnTo>
                  <a:lnTo>
                    <a:pt x="687" y="140"/>
                  </a:lnTo>
                  <a:lnTo>
                    <a:pt x="678" y="149"/>
                  </a:lnTo>
                  <a:lnTo>
                    <a:pt x="667" y="147"/>
                  </a:lnTo>
                  <a:lnTo>
                    <a:pt x="661" y="157"/>
                  </a:lnTo>
                  <a:lnTo>
                    <a:pt x="653" y="166"/>
                  </a:lnTo>
                  <a:lnTo>
                    <a:pt x="644" y="172"/>
                  </a:lnTo>
                  <a:lnTo>
                    <a:pt x="641" y="178"/>
                  </a:lnTo>
                  <a:lnTo>
                    <a:pt x="652" y="190"/>
                  </a:lnTo>
                  <a:lnTo>
                    <a:pt x="663" y="197"/>
                  </a:lnTo>
                  <a:lnTo>
                    <a:pt x="666" y="213"/>
                  </a:lnTo>
                  <a:lnTo>
                    <a:pt x="667" y="225"/>
                  </a:lnTo>
                  <a:lnTo>
                    <a:pt x="670" y="240"/>
                  </a:lnTo>
                  <a:lnTo>
                    <a:pt x="661" y="249"/>
                  </a:lnTo>
                  <a:lnTo>
                    <a:pt x="655" y="259"/>
                  </a:lnTo>
                  <a:lnTo>
                    <a:pt x="653" y="260"/>
                  </a:lnTo>
                  <a:lnTo>
                    <a:pt x="645" y="269"/>
                  </a:lnTo>
                  <a:lnTo>
                    <a:pt x="636" y="275"/>
                  </a:lnTo>
                  <a:lnTo>
                    <a:pt x="629" y="286"/>
                  </a:lnTo>
                  <a:lnTo>
                    <a:pt x="630" y="294"/>
                  </a:lnTo>
                  <a:lnTo>
                    <a:pt x="639" y="301"/>
                  </a:lnTo>
                  <a:lnTo>
                    <a:pt x="637" y="312"/>
                  </a:lnTo>
                  <a:lnTo>
                    <a:pt x="633" y="323"/>
                  </a:lnTo>
                  <a:lnTo>
                    <a:pt x="622" y="329"/>
                  </a:lnTo>
                  <a:lnTo>
                    <a:pt x="608" y="330"/>
                  </a:lnTo>
                  <a:lnTo>
                    <a:pt x="597" y="331"/>
                  </a:lnTo>
                  <a:lnTo>
                    <a:pt x="586" y="328"/>
                  </a:lnTo>
                  <a:lnTo>
                    <a:pt x="575" y="326"/>
                  </a:lnTo>
                  <a:lnTo>
                    <a:pt x="564" y="324"/>
                  </a:lnTo>
                  <a:lnTo>
                    <a:pt x="569" y="346"/>
                  </a:lnTo>
                  <a:lnTo>
                    <a:pt x="579" y="353"/>
                  </a:lnTo>
                  <a:lnTo>
                    <a:pt x="582" y="365"/>
                  </a:lnTo>
                  <a:lnTo>
                    <a:pt x="589" y="375"/>
                  </a:lnTo>
                  <a:lnTo>
                    <a:pt x="579" y="382"/>
                  </a:lnTo>
                  <a:lnTo>
                    <a:pt x="566" y="390"/>
                  </a:lnTo>
                  <a:lnTo>
                    <a:pt x="554" y="391"/>
                  </a:lnTo>
                  <a:lnTo>
                    <a:pt x="544" y="392"/>
                  </a:lnTo>
                  <a:lnTo>
                    <a:pt x="538" y="403"/>
                  </a:lnTo>
                  <a:lnTo>
                    <a:pt x="533" y="415"/>
                  </a:lnTo>
                  <a:lnTo>
                    <a:pt x="534" y="427"/>
                  </a:lnTo>
                  <a:lnTo>
                    <a:pt x="523" y="438"/>
                  </a:lnTo>
                  <a:lnTo>
                    <a:pt x="526" y="450"/>
                  </a:lnTo>
                  <a:lnTo>
                    <a:pt x="526" y="464"/>
                  </a:lnTo>
                  <a:lnTo>
                    <a:pt x="528" y="475"/>
                  </a:lnTo>
                  <a:lnTo>
                    <a:pt x="523" y="480"/>
                  </a:lnTo>
                  <a:lnTo>
                    <a:pt x="517" y="490"/>
                  </a:lnTo>
                  <a:lnTo>
                    <a:pt x="507" y="497"/>
                  </a:lnTo>
                  <a:lnTo>
                    <a:pt x="495" y="495"/>
                  </a:lnTo>
                  <a:lnTo>
                    <a:pt x="487" y="486"/>
                  </a:lnTo>
                  <a:lnTo>
                    <a:pt x="474" y="488"/>
                  </a:lnTo>
                  <a:lnTo>
                    <a:pt x="463" y="484"/>
                  </a:lnTo>
                  <a:lnTo>
                    <a:pt x="456" y="48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8" name="Freeform 3340"/>
            <p:cNvSpPr>
              <a:spLocks/>
            </p:cNvSpPr>
            <p:nvPr/>
          </p:nvSpPr>
          <p:spPr bwMode="auto">
            <a:xfrm>
              <a:off x="4521201" y="2971801"/>
              <a:ext cx="7938" cy="4763"/>
            </a:xfrm>
            <a:custGeom>
              <a:avLst/>
              <a:gdLst>
                <a:gd name="T0" fmla="*/ 0 w 21"/>
                <a:gd name="T1" fmla="*/ 1 h 13"/>
                <a:gd name="T2" fmla="*/ 1 w 21"/>
                <a:gd name="T3" fmla="*/ 1 h 13"/>
                <a:gd name="T4" fmla="*/ 9 w 21"/>
                <a:gd name="T5" fmla="*/ 0 h 13"/>
                <a:gd name="T6" fmla="*/ 10 w 21"/>
                <a:gd name="T7" fmla="*/ 0 h 13"/>
                <a:gd name="T8" fmla="*/ 21 w 21"/>
                <a:gd name="T9" fmla="*/ 4 h 13"/>
                <a:gd name="T10" fmla="*/ 17 w 21"/>
                <a:gd name="T11" fmla="*/ 8 h 13"/>
                <a:gd name="T12" fmla="*/ 17 w 21"/>
                <a:gd name="T13" fmla="*/ 9 h 13"/>
                <a:gd name="T14" fmla="*/ 13 w 21"/>
                <a:gd name="T15" fmla="*/ 11 h 13"/>
                <a:gd name="T16" fmla="*/ 7 w 21"/>
                <a:gd name="T17" fmla="*/ 13 h 13"/>
                <a:gd name="T18" fmla="*/ 1 w 21"/>
                <a:gd name="T19" fmla="*/ 9 h 13"/>
                <a:gd name="T20" fmla="*/ 2 w 21"/>
                <a:gd name="T21" fmla="*/ 9 h 13"/>
                <a:gd name="T22" fmla="*/ 0 w 21"/>
                <a:gd name="T23"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0" y="1"/>
                  </a:moveTo>
                  <a:lnTo>
                    <a:pt x="1" y="1"/>
                  </a:lnTo>
                  <a:lnTo>
                    <a:pt x="9" y="0"/>
                  </a:lnTo>
                  <a:lnTo>
                    <a:pt x="10" y="0"/>
                  </a:lnTo>
                  <a:lnTo>
                    <a:pt x="21" y="4"/>
                  </a:lnTo>
                  <a:lnTo>
                    <a:pt x="17" y="8"/>
                  </a:lnTo>
                  <a:lnTo>
                    <a:pt x="17" y="9"/>
                  </a:lnTo>
                  <a:lnTo>
                    <a:pt x="13" y="11"/>
                  </a:lnTo>
                  <a:lnTo>
                    <a:pt x="7" y="13"/>
                  </a:lnTo>
                  <a:lnTo>
                    <a:pt x="1" y="9"/>
                  </a:lnTo>
                  <a:lnTo>
                    <a:pt x="2" y="9"/>
                  </a:lnTo>
                  <a:lnTo>
                    <a:pt x="0"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19" name="Freeform 3341"/>
            <p:cNvSpPr>
              <a:spLocks noEditPoints="1"/>
            </p:cNvSpPr>
            <p:nvPr/>
          </p:nvSpPr>
          <p:spPr bwMode="auto">
            <a:xfrm>
              <a:off x="2884489" y="3549651"/>
              <a:ext cx="61913" cy="49213"/>
            </a:xfrm>
            <a:custGeom>
              <a:avLst/>
              <a:gdLst>
                <a:gd name="T0" fmla="*/ 64 w 172"/>
                <a:gd name="T1" fmla="*/ 123 h 138"/>
                <a:gd name="T2" fmla="*/ 42 w 172"/>
                <a:gd name="T3" fmla="*/ 127 h 138"/>
                <a:gd name="T4" fmla="*/ 30 w 172"/>
                <a:gd name="T5" fmla="*/ 128 h 138"/>
                <a:gd name="T6" fmla="*/ 7 w 172"/>
                <a:gd name="T7" fmla="*/ 120 h 138"/>
                <a:gd name="T8" fmla="*/ 4 w 172"/>
                <a:gd name="T9" fmla="*/ 100 h 138"/>
                <a:gd name="T10" fmla="*/ 25 w 172"/>
                <a:gd name="T11" fmla="*/ 98 h 138"/>
                <a:gd name="T12" fmla="*/ 49 w 172"/>
                <a:gd name="T13" fmla="*/ 101 h 138"/>
                <a:gd name="T14" fmla="*/ 71 w 172"/>
                <a:gd name="T15" fmla="*/ 107 h 138"/>
                <a:gd name="T16" fmla="*/ 95 w 172"/>
                <a:gd name="T17" fmla="*/ 110 h 138"/>
                <a:gd name="T18" fmla="*/ 116 w 172"/>
                <a:gd name="T19" fmla="*/ 103 h 138"/>
                <a:gd name="T20" fmla="*/ 126 w 172"/>
                <a:gd name="T21" fmla="*/ 92 h 138"/>
                <a:gd name="T22" fmla="*/ 107 w 172"/>
                <a:gd name="T23" fmla="*/ 77 h 138"/>
                <a:gd name="T24" fmla="*/ 102 w 172"/>
                <a:gd name="T25" fmla="*/ 56 h 138"/>
                <a:gd name="T26" fmla="*/ 97 w 172"/>
                <a:gd name="T27" fmla="*/ 37 h 138"/>
                <a:gd name="T28" fmla="*/ 75 w 172"/>
                <a:gd name="T29" fmla="*/ 31 h 138"/>
                <a:gd name="T30" fmla="*/ 67 w 172"/>
                <a:gd name="T31" fmla="*/ 17 h 138"/>
                <a:gd name="T32" fmla="*/ 88 w 172"/>
                <a:gd name="T33" fmla="*/ 12 h 138"/>
                <a:gd name="T34" fmla="*/ 111 w 172"/>
                <a:gd name="T35" fmla="*/ 12 h 138"/>
                <a:gd name="T36" fmla="*/ 129 w 172"/>
                <a:gd name="T37" fmla="*/ 25 h 138"/>
                <a:gd name="T38" fmla="*/ 151 w 172"/>
                <a:gd name="T39" fmla="*/ 24 h 138"/>
                <a:gd name="T40" fmla="*/ 167 w 172"/>
                <a:gd name="T41" fmla="*/ 38 h 138"/>
                <a:gd name="T42" fmla="*/ 172 w 172"/>
                <a:gd name="T43" fmla="*/ 59 h 138"/>
                <a:gd name="T44" fmla="*/ 156 w 172"/>
                <a:gd name="T45" fmla="*/ 75 h 138"/>
                <a:gd name="T46" fmla="*/ 161 w 172"/>
                <a:gd name="T47" fmla="*/ 93 h 138"/>
                <a:gd name="T48" fmla="*/ 157 w 172"/>
                <a:gd name="T49" fmla="*/ 106 h 138"/>
                <a:gd name="T50" fmla="*/ 162 w 172"/>
                <a:gd name="T51" fmla="*/ 128 h 138"/>
                <a:gd name="T52" fmla="*/ 155 w 172"/>
                <a:gd name="T53" fmla="*/ 129 h 138"/>
                <a:gd name="T54" fmla="*/ 133 w 172"/>
                <a:gd name="T55" fmla="*/ 124 h 138"/>
                <a:gd name="T56" fmla="*/ 109 w 172"/>
                <a:gd name="T57" fmla="*/ 127 h 138"/>
                <a:gd name="T58" fmla="*/ 87 w 172"/>
                <a:gd name="T59" fmla="*/ 127 h 138"/>
                <a:gd name="T60" fmla="*/ 96 w 172"/>
                <a:gd name="T61" fmla="*/ 4 h 138"/>
                <a:gd name="T62" fmla="*/ 111 w 172"/>
                <a:gd name="T63" fmla="*/ 5 h 138"/>
                <a:gd name="T64" fmla="*/ 71 w 172"/>
                <a:gd name="T65" fmla="*/ 77 h 138"/>
                <a:gd name="T66" fmla="*/ 93 w 172"/>
                <a:gd name="T67" fmla="*/ 82 h 138"/>
                <a:gd name="T68" fmla="*/ 89 w 172"/>
                <a:gd name="T69" fmla="*/ 90 h 138"/>
                <a:gd name="T70" fmla="*/ 71 w 172"/>
                <a:gd name="T71"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2" h="138">
                  <a:moveTo>
                    <a:pt x="75" y="125"/>
                  </a:moveTo>
                  <a:lnTo>
                    <a:pt x="64" y="123"/>
                  </a:lnTo>
                  <a:lnTo>
                    <a:pt x="53" y="125"/>
                  </a:lnTo>
                  <a:lnTo>
                    <a:pt x="42" y="127"/>
                  </a:lnTo>
                  <a:lnTo>
                    <a:pt x="37" y="138"/>
                  </a:lnTo>
                  <a:lnTo>
                    <a:pt x="30" y="128"/>
                  </a:lnTo>
                  <a:lnTo>
                    <a:pt x="19" y="121"/>
                  </a:lnTo>
                  <a:lnTo>
                    <a:pt x="7" y="120"/>
                  </a:lnTo>
                  <a:lnTo>
                    <a:pt x="0" y="111"/>
                  </a:lnTo>
                  <a:lnTo>
                    <a:pt x="4" y="100"/>
                  </a:lnTo>
                  <a:lnTo>
                    <a:pt x="14" y="94"/>
                  </a:lnTo>
                  <a:lnTo>
                    <a:pt x="25" y="98"/>
                  </a:lnTo>
                  <a:lnTo>
                    <a:pt x="37" y="101"/>
                  </a:lnTo>
                  <a:lnTo>
                    <a:pt x="49" y="101"/>
                  </a:lnTo>
                  <a:lnTo>
                    <a:pt x="60" y="104"/>
                  </a:lnTo>
                  <a:lnTo>
                    <a:pt x="71" y="107"/>
                  </a:lnTo>
                  <a:lnTo>
                    <a:pt x="82" y="109"/>
                  </a:lnTo>
                  <a:lnTo>
                    <a:pt x="95" y="110"/>
                  </a:lnTo>
                  <a:lnTo>
                    <a:pt x="107" y="110"/>
                  </a:lnTo>
                  <a:lnTo>
                    <a:pt x="116" y="103"/>
                  </a:lnTo>
                  <a:lnTo>
                    <a:pt x="127" y="104"/>
                  </a:lnTo>
                  <a:lnTo>
                    <a:pt x="126" y="92"/>
                  </a:lnTo>
                  <a:lnTo>
                    <a:pt x="115" y="87"/>
                  </a:lnTo>
                  <a:lnTo>
                    <a:pt x="107" y="77"/>
                  </a:lnTo>
                  <a:lnTo>
                    <a:pt x="101" y="68"/>
                  </a:lnTo>
                  <a:lnTo>
                    <a:pt x="102" y="56"/>
                  </a:lnTo>
                  <a:lnTo>
                    <a:pt x="106" y="44"/>
                  </a:lnTo>
                  <a:lnTo>
                    <a:pt x="97" y="37"/>
                  </a:lnTo>
                  <a:lnTo>
                    <a:pt x="86" y="31"/>
                  </a:lnTo>
                  <a:lnTo>
                    <a:pt x="75" y="31"/>
                  </a:lnTo>
                  <a:lnTo>
                    <a:pt x="63" y="28"/>
                  </a:lnTo>
                  <a:lnTo>
                    <a:pt x="67" y="17"/>
                  </a:lnTo>
                  <a:lnTo>
                    <a:pt x="77" y="12"/>
                  </a:lnTo>
                  <a:lnTo>
                    <a:pt x="88" y="12"/>
                  </a:lnTo>
                  <a:lnTo>
                    <a:pt x="100" y="9"/>
                  </a:lnTo>
                  <a:lnTo>
                    <a:pt x="111" y="12"/>
                  </a:lnTo>
                  <a:lnTo>
                    <a:pt x="120" y="18"/>
                  </a:lnTo>
                  <a:lnTo>
                    <a:pt x="129" y="25"/>
                  </a:lnTo>
                  <a:lnTo>
                    <a:pt x="140" y="23"/>
                  </a:lnTo>
                  <a:lnTo>
                    <a:pt x="151" y="24"/>
                  </a:lnTo>
                  <a:lnTo>
                    <a:pt x="163" y="26"/>
                  </a:lnTo>
                  <a:lnTo>
                    <a:pt x="167" y="38"/>
                  </a:lnTo>
                  <a:lnTo>
                    <a:pt x="164" y="50"/>
                  </a:lnTo>
                  <a:lnTo>
                    <a:pt x="172" y="59"/>
                  </a:lnTo>
                  <a:lnTo>
                    <a:pt x="166" y="68"/>
                  </a:lnTo>
                  <a:lnTo>
                    <a:pt x="156" y="75"/>
                  </a:lnTo>
                  <a:lnTo>
                    <a:pt x="165" y="82"/>
                  </a:lnTo>
                  <a:lnTo>
                    <a:pt x="161" y="93"/>
                  </a:lnTo>
                  <a:lnTo>
                    <a:pt x="150" y="97"/>
                  </a:lnTo>
                  <a:lnTo>
                    <a:pt x="157" y="106"/>
                  </a:lnTo>
                  <a:lnTo>
                    <a:pt x="167" y="117"/>
                  </a:lnTo>
                  <a:lnTo>
                    <a:pt x="162" y="128"/>
                  </a:lnTo>
                  <a:lnTo>
                    <a:pt x="164" y="137"/>
                  </a:lnTo>
                  <a:lnTo>
                    <a:pt x="155" y="129"/>
                  </a:lnTo>
                  <a:lnTo>
                    <a:pt x="145" y="124"/>
                  </a:lnTo>
                  <a:lnTo>
                    <a:pt x="133" y="124"/>
                  </a:lnTo>
                  <a:lnTo>
                    <a:pt x="120" y="125"/>
                  </a:lnTo>
                  <a:lnTo>
                    <a:pt x="109" y="127"/>
                  </a:lnTo>
                  <a:lnTo>
                    <a:pt x="98" y="130"/>
                  </a:lnTo>
                  <a:lnTo>
                    <a:pt x="87" y="127"/>
                  </a:lnTo>
                  <a:lnTo>
                    <a:pt x="75" y="125"/>
                  </a:lnTo>
                  <a:close/>
                  <a:moveTo>
                    <a:pt x="96" y="4"/>
                  </a:moveTo>
                  <a:lnTo>
                    <a:pt x="101" y="0"/>
                  </a:lnTo>
                  <a:lnTo>
                    <a:pt x="111" y="5"/>
                  </a:lnTo>
                  <a:lnTo>
                    <a:pt x="96" y="4"/>
                  </a:lnTo>
                  <a:close/>
                  <a:moveTo>
                    <a:pt x="71" y="77"/>
                  </a:moveTo>
                  <a:lnTo>
                    <a:pt x="83" y="78"/>
                  </a:lnTo>
                  <a:lnTo>
                    <a:pt x="93" y="82"/>
                  </a:lnTo>
                  <a:lnTo>
                    <a:pt x="101" y="90"/>
                  </a:lnTo>
                  <a:lnTo>
                    <a:pt x="89" y="90"/>
                  </a:lnTo>
                  <a:lnTo>
                    <a:pt x="79" y="84"/>
                  </a:lnTo>
                  <a:lnTo>
                    <a:pt x="71" y="7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0" name="Freeform 3342"/>
            <p:cNvSpPr>
              <a:spLocks/>
            </p:cNvSpPr>
            <p:nvPr/>
          </p:nvSpPr>
          <p:spPr bwMode="auto">
            <a:xfrm>
              <a:off x="6481764" y="3767138"/>
              <a:ext cx="3175" cy="7938"/>
            </a:xfrm>
            <a:custGeom>
              <a:avLst/>
              <a:gdLst>
                <a:gd name="T0" fmla="*/ 6 w 12"/>
                <a:gd name="T1" fmla="*/ 21 h 21"/>
                <a:gd name="T2" fmla="*/ 0 w 12"/>
                <a:gd name="T3" fmla="*/ 11 h 21"/>
                <a:gd name="T4" fmla="*/ 4 w 12"/>
                <a:gd name="T5" fmla="*/ 0 h 21"/>
                <a:gd name="T6" fmla="*/ 12 w 12"/>
                <a:gd name="T7" fmla="*/ 7 h 21"/>
                <a:gd name="T8" fmla="*/ 8 w 12"/>
                <a:gd name="T9" fmla="*/ 21 h 21"/>
                <a:gd name="T10" fmla="*/ 6 w 12"/>
                <a:gd name="T11" fmla="*/ 21 h 21"/>
              </a:gdLst>
              <a:ahLst/>
              <a:cxnLst>
                <a:cxn ang="0">
                  <a:pos x="T0" y="T1"/>
                </a:cxn>
                <a:cxn ang="0">
                  <a:pos x="T2" y="T3"/>
                </a:cxn>
                <a:cxn ang="0">
                  <a:pos x="T4" y="T5"/>
                </a:cxn>
                <a:cxn ang="0">
                  <a:pos x="T6" y="T7"/>
                </a:cxn>
                <a:cxn ang="0">
                  <a:pos x="T8" y="T9"/>
                </a:cxn>
                <a:cxn ang="0">
                  <a:pos x="T10" y="T11"/>
                </a:cxn>
              </a:cxnLst>
              <a:rect l="0" t="0" r="r" b="b"/>
              <a:pathLst>
                <a:path w="12" h="21">
                  <a:moveTo>
                    <a:pt x="6" y="21"/>
                  </a:moveTo>
                  <a:lnTo>
                    <a:pt x="0" y="11"/>
                  </a:lnTo>
                  <a:lnTo>
                    <a:pt x="4" y="0"/>
                  </a:lnTo>
                  <a:lnTo>
                    <a:pt x="12" y="7"/>
                  </a:lnTo>
                  <a:lnTo>
                    <a:pt x="8" y="21"/>
                  </a:lnTo>
                  <a:lnTo>
                    <a:pt x="6" y="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1" name="Freeform 3343"/>
            <p:cNvSpPr>
              <a:spLocks/>
            </p:cNvSpPr>
            <p:nvPr/>
          </p:nvSpPr>
          <p:spPr bwMode="auto">
            <a:xfrm>
              <a:off x="6484939" y="3703638"/>
              <a:ext cx="11113" cy="49213"/>
            </a:xfrm>
            <a:custGeom>
              <a:avLst/>
              <a:gdLst>
                <a:gd name="T0" fmla="*/ 10 w 30"/>
                <a:gd name="T1" fmla="*/ 136 h 136"/>
                <a:gd name="T2" fmla="*/ 6 w 30"/>
                <a:gd name="T3" fmla="*/ 125 h 136"/>
                <a:gd name="T4" fmla="*/ 0 w 30"/>
                <a:gd name="T5" fmla="*/ 115 h 136"/>
                <a:gd name="T6" fmla="*/ 4 w 30"/>
                <a:gd name="T7" fmla="*/ 104 h 136"/>
                <a:gd name="T8" fmla="*/ 6 w 30"/>
                <a:gd name="T9" fmla="*/ 91 h 136"/>
                <a:gd name="T10" fmla="*/ 9 w 30"/>
                <a:gd name="T11" fmla="*/ 78 h 136"/>
                <a:gd name="T12" fmla="*/ 10 w 30"/>
                <a:gd name="T13" fmla="*/ 66 h 136"/>
                <a:gd name="T14" fmla="*/ 11 w 30"/>
                <a:gd name="T15" fmla="*/ 55 h 136"/>
                <a:gd name="T16" fmla="*/ 15 w 30"/>
                <a:gd name="T17" fmla="*/ 43 h 136"/>
                <a:gd name="T18" fmla="*/ 15 w 30"/>
                <a:gd name="T19" fmla="*/ 31 h 136"/>
                <a:gd name="T20" fmla="*/ 18 w 30"/>
                <a:gd name="T21" fmla="*/ 20 h 136"/>
                <a:gd name="T22" fmla="*/ 20 w 30"/>
                <a:gd name="T23" fmla="*/ 8 h 136"/>
                <a:gd name="T24" fmla="*/ 28 w 30"/>
                <a:gd name="T25" fmla="*/ 0 h 136"/>
                <a:gd name="T26" fmla="*/ 30 w 30"/>
                <a:gd name="T27" fmla="*/ 11 h 136"/>
                <a:gd name="T28" fmla="*/ 29 w 30"/>
                <a:gd name="T29" fmla="*/ 25 h 136"/>
                <a:gd name="T30" fmla="*/ 25 w 30"/>
                <a:gd name="T31" fmla="*/ 36 h 136"/>
                <a:gd name="T32" fmla="*/ 24 w 30"/>
                <a:gd name="T33" fmla="*/ 47 h 136"/>
                <a:gd name="T34" fmla="*/ 24 w 30"/>
                <a:gd name="T35" fmla="*/ 62 h 136"/>
                <a:gd name="T36" fmla="*/ 22 w 30"/>
                <a:gd name="T37" fmla="*/ 73 h 136"/>
                <a:gd name="T38" fmla="*/ 20 w 30"/>
                <a:gd name="T39" fmla="*/ 85 h 136"/>
                <a:gd name="T40" fmla="*/ 15 w 30"/>
                <a:gd name="T41" fmla="*/ 95 h 136"/>
                <a:gd name="T42" fmla="*/ 10 w 30"/>
                <a:gd name="T43" fmla="*/ 107 h 136"/>
                <a:gd name="T44" fmla="*/ 13 w 30"/>
                <a:gd name="T45" fmla="*/ 118 h 136"/>
                <a:gd name="T46" fmla="*/ 11 w 30"/>
                <a:gd name="T47" fmla="*/ 130 h 136"/>
                <a:gd name="T48" fmla="*/ 10 w 30"/>
                <a:gd name="T4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136">
                  <a:moveTo>
                    <a:pt x="10" y="136"/>
                  </a:moveTo>
                  <a:lnTo>
                    <a:pt x="6" y="125"/>
                  </a:lnTo>
                  <a:lnTo>
                    <a:pt x="0" y="115"/>
                  </a:lnTo>
                  <a:lnTo>
                    <a:pt x="4" y="104"/>
                  </a:lnTo>
                  <a:lnTo>
                    <a:pt x="6" y="91"/>
                  </a:lnTo>
                  <a:lnTo>
                    <a:pt x="9" y="78"/>
                  </a:lnTo>
                  <a:lnTo>
                    <a:pt x="10" y="66"/>
                  </a:lnTo>
                  <a:lnTo>
                    <a:pt x="11" y="55"/>
                  </a:lnTo>
                  <a:lnTo>
                    <a:pt x="15" y="43"/>
                  </a:lnTo>
                  <a:lnTo>
                    <a:pt x="15" y="31"/>
                  </a:lnTo>
                  <a:lnTo>
                    <a:pt x="18" y="20"/>
                  </a:lnTo>
                  <a:lnTo>
                    <a:pt x="20" y="8"/>
                  </a:lnTo>
                  <a:lnTo>
                    <a:pt x="28" y="0"/>
                  </a:lnTo>
                  <a:lnTo>
                    <a:pt x="30" y="11"/>
                  </a:lnTo>
                  <a:lnTo>
                    <a:pt x="29" y="25"/>
                  </a:lnTo>
                  <a:lnTo>
                    <a:pt x="25" y="36"/>
                  </a:lnTo>
                  <a:lnTo>
                    <a:pt x="24" y="47"/>
                  </a:lnTo>
                  <a:lnTo>
                    <a:pt x="24" y="62"/>
                  </a:lnTo>
                  <a:lnTo>
                    <a:pt x="22" y="73"/>
                  </a:lnTo>
                  <a:lnTo>
                    <a:pt x="20" y="85"/>
                  </a:lnTo>
                  <a:lnTo>
                    <a:pt x="15" y="95"/>
                  </a:lnTo>
                  <a:lnTo>
                    <a:pt x="10" y="107"/>
                  </a:lnTo>
                  <a:lnTo>
                    <a:pt x="13" y="118"/>
                  </a:lnTo>
                  <a:lnTo>
                    <a:pt x="11" y="130"/>
                  </a:lnTo>
                  <a:lnTo>
                    <a:pt x="10" y="13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2" name="Freeform 3344"/>
            <p:cNvSpPr>
              <a:spLocks/>
            </p:cNvSpPr>
            <p:nvPr/>
          </p:nvSpPr>
          <p:spPr bwMode="auto">
            <a:xfrm>
              <a:off x="6503989" y="3838576"/>
              <a:ext cx="1588" cy="4763"/>
            </a:xfrm>
            <a:custGeom>
              <a:avLst/>
              <a:gdLst>
                <a:gd name="T0" fmla="*/ 8 w 8"/>
                <a:gd name="T1" fmla="*/ 1 h 13"/>
                <a:gd name="T2" fmla="*/ 0 w 8"/>
                <a:gd name="T3" fmla="*/ 0 h 13"/>
                <a:gd name="T4" fmla="*/ 1 w 8"/>
                <a:gd name="T5" fmla="*/ 13 h 13"/>
                <a:gd name="T6" fmla="*/ 8 w 8"/>
                <a:gd name="T7" fmla="*/ 1 h 13"/>
              </a:gdLst>
              <a:ahLst/>
              <a:cxnLst>
                <a:cxn ang="0">
                  <a:pos x="T0" y="T1"/>
                </a:cxn>
                <a:cxn ang="0">
                  <a:pos x="T2" y="T3"/>
                </a:cxn>
                <a:cxn ang="0">
                  <a:pos x="T4" y="T5"/>
                </a:cxn>
                <a:cxn ang="0">
                  <a:pos x="T6" y="T7"/>
                </a:cxn>
              </a:cxnLst>
              <a:rect l="0" t="0" r="r" b="b"/>
              <a:pathLst>
                <a:path w="8" h="13">
                  <a:moveTo>
                    <a:pt x="8" y="1"/>
                  </a:moveTo>
                  <a:lnTo>
                    <a:pt x="0" y="0"/>
                  </a:lnTo>
                  <a:lnTo>
                    <a:pt x="1" y="13"/>
                  </a:lnTo>
                  <a:lnTo>
                    <a:pt x="8"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3" name="Freeform 3345"/>
            <p:cNvSpPr>
              <a:spLocks/>
            </p:cNvSpPr>
            <p:nvPr/>
          </p:nvSpPr>
          <p:spPr bwMode="auto">
            <a:xfrm>
              <a:off x="6508751" y="3846513"/>
              <a:ext cx="1588" cy="4763"/>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4" name="Freeform 3346"/>
            <p:cNvSpPr>
              <a:spLocks/>
            </p:cNvSpPr>
            <p:nvPr/>
          </p:nvSpPr>
          <p:spPr bwMode="auto">
            <a:xfrm>
              <a:off x="6508751" y="3851276"/>
              <a:ext cx="4763" cy="11113"/>
            </a:xfrm>
            <a:custGeom>
              <a:avLst/>
              <a:gdLst>
                <a:gd name="T0" fmla="*/ 11 w 15"/>
                <a:gd name="T1" fmla="*/ 30 h 30"/>
                <a:gd name="T2" fmla="*/ 6 w 15"/>
                <a:gd name="T3" fmla="*/ 19 h 30"/>
                <a:gd name="T4" fmla="*/ 0 w 15"/>
                <a:gd name="T5" fmla="*/ 9 h 30"/>
                <a:gd name="T6" fmla="*/ 8 w 15"/>
                <a:gd name="T7" fmla="*/ 0 h 30"/>
                <a:gd name="T8" fmla="*/ 15 w 15"/>
                <a:gd name="T9" fmla="*/ 8 h 30"/>
                <a:gd name="T10" fmla="*/ 15 w 15"/>
                <a:gd name="T11" fmla="*/ 20 h 30"/>
                <a:gd name="T12" fmla="*/ 11 w 15"/>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5" h="30">
                  <a:moveTo>
                    <a:pt x="11" y="30"/>
                  </a:moveTo>
                  <a:lnTo>
                    <a:pt x="6" y="19"/>
                  </a:lnTo>
                  <a:lnTo>
                    <a:pt x="0" y="9"/>
                  </a:lnTo>
                  <a:lnTo>
                    <a:pt x="8" y="0"/>
                  </a:lnTo>
                  <a:lnTo>
                    <a:pt x="15" y="8"/>
                  </a:lnTo>
                  <a:lnTo>
                    <a:pt x="15" y="20"/>
                  </a:lnTo>
                  <a:lnTo>
                    <a:pt x="11" y="3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5" name="Freeform 3347"/>
            <p:cNvSpPr>
              <a:spLocks/>
            </p:cNvSpPr>
            <p:nvPr/>
          </p:nvSpPr>
          <p:spPr bwMode="auto">
            <a:xfrm>
              <a:off x="6696076" y="3676651"/>
              <a:ext cx="114300" cy="100013"/>
            </a:xfrm>
            <a:custGeom>
              <a:avLst/>
              <a:gdLst>
                <a:gd name="T0" fmla="*/ 141 w 316"/>
                <a:gd name="T1" fmla="*/ 272 h 279"/>
                <a:gd name="T2" fmla="*/ 125 w 316"/>
                <a:gd name="T3" fmla="*/ 279 h 279"/>
                <a:gd name="T4" fmla="*/ 105 w 316"/>
                <a:gd name="T5" fmla="*/ 270 h 279"/>
                <a:gd name="T6" fmla="*/ 84 w 316"/>
                <a:gd name="T7" fmla="*/ 271 h 279"/>
                <a:gd name="T8" fmla="*/ 71 w 316"/>
                <a:gd name="T9" fmla="*/ 259 h 279"/>
                <a:gd name="T10" fmla="*/ 80 w 316"/>
                <a:gd name="T11" fmla="*/ 245 h 279"/>
                <a:gd name="T12" fmla="*/ 64 w 316"/>
                <a:gd name="T13" fmla="*/ 241 h 279"/>
                <a:gd name="T14" fmla="*/ 45 w 316"/>
                <a:gd name="T15" fmla="*/ 239 h 279"/>
                <a:gd name="T16" fmla="*/ 44 w 316"/>
                <a:gd name="T17" fmla="*/ 215 h 279"/>
                <a:gd name="T18" fmla="*/ 34 w 316"/>
                <a:gd name="T19" fmla="*/ 200 h 279"/>
                <a:gd name="T20" fmla="*/ 30 w 316"/>
                <a:gd name="T21" fmla="*/ 187 h 279"/>
                <a:gd name="T22" fmla="*/ 22 w 316"/>
                <a:gd name="T23" fmla="*/ 161 h 279"/>
                <a:gd name="T24" fmla="*/ 25 w 316"/>
                <a:gd name="T25" fmla="*/ 146 h 279"/>
                <a:gd name="T26" fmla="*/ 9 w 316"/>
                <a:gd name="T27" fmla="*/ 131 h 279"/>
                <a:gd name="T28" fmla="*/ 8 w 316"/>
                <a:gd name="T29" fmla="*/ 112 h 279"/>
                <a:gd name="T30" fmla="*/ 0 w 316"/>
                <a:gd name="T31" fmla="*/ 91 h 279"/>
                <a:gd name="T32" fmla="*/ 3 w 316"/>
                <a:gd name="T33" fmla="*/ 74 h 279"/>
                <a:gd name="T34" fmla="*/ 21 w 316"/>
                <a:gd name="T35" fmla="*/ 61 h 279"/>
                <a:gd name="T36" fmla="*/ 33 w 316"/>
                <a:gd name="T37" fmla="*/ 41 h 279"/>
                <a:gd name="T38" fmla="*/ 50 w 316"/>
                <a:gd name="T39" fmla="*/ 23 h 279"/>
                <a:gd name="T40" fmla="*/ 67 w 316"/>
                <a:gd name="T41" fmla="*/ 21 h 279"/>
                <a:gd name="T42" fmla="*/ 89 w 316"/>
                <a:gd name="T43" fmla="*/ 21 h 279"/>
                <a:gd name="T44" fmla="*/ 111 w 316"/>
                <a:gd name="T45" fmla="*/ 19 h 279"/>
                <a:gd name="T46" fmla="*/ 130 w 316"/>
                <a:gd name="T47" fmla="*/ 21 h 279"/>
                <a:gd name="T48" fmla="*/ 149 w 316"/>
                <a:gd name="T49" fmla="*/ 18 h 279"/>
                <a:gd name="T50" fmla="*/ 170 w 316"/>
                <a:gd name="T51" fmla="*/ 25 h 279"/>
                <a:gd name="T52" fmla="*/ 176 w 316"/>
                <a:gd name="T53" fmla="*/ 34 h 279"/>
                <a:gd name="T54" fmla="*/ 198 w 316"/>
                <a:gd name="T55" fmla="*/ 39 h 279"/>
                <a:gd name="T56" fmla="*/ 211 w 316"/>
                <a:gd name="T57" fmla="*/ 46 h 279"/>
                <a:gd name="T58" fmla="*/ 227 w 316"/>
                <a:gd name="T59" fmla="*/ 45 h 279"/>
                <a:gd name="T60" fmla="*/ 226 w 316"/>
                <a:gd name="T61" fmla="*/ 22 h 279"/>
                <a:gd name="T62" fmla="*/ 245 w 316"/>
                <a:gd name="T63" fmla="*/ 14 h 279"/>
                <a:gd name="T64" fmla="*/ 260 w 316"/>
                <a:gd name="T65" fmla="*/ 17 h 279"/>
                <a:gd name="T66" fmla="*/ 277 w 316"/>
                <a:gd name="T67" fmla="*/ 25 h 279"/>
                <a:gd name="T68" fmla="*/ 295 w 316"/>
                <a:gd name="T69" fmla="*/ 10 h 279"/>
                <a:gd name="T70" fmla="*/ 312 w 316"/>
                <a:gd name="T71" fmla="*/ 0 h 279"/>
                <a:gd name="T72" fmla="*/ 304 w 316"/>
                <a:gd name="T73" fmla="*/ 23 h 279"/>
                <a:gd name="T74" fmla="*/ 306 w 316"/>
                <a:gd name="T75" fmla="*/ 45 h 279"/>
                <a:gd name="T76" fmla="*/ 311 w 316"/>
                <a:gd name="T77" fmla="*/ 62 h 279"/>
                <a:gd name="T78" fmla="*/ 315 w 316"/>
                <a:gd name="T79" fmla="*/ 93 h 279"/>
                <a:gd name="T80" fmla="*/ 310 w 316"/>
                <a:gd name="T81" fmla="*/ 120 h 279"/>
                <a:gd name="T82" fmla="*/ 314 w 316"/>
                <a:gd name="T83" fmla="*/ 144 h 279"/>
                <a:gd name="T84" fmla="*/ 296 w 316"/>
                <a:gd name="T85" fmla="*/ 155 h 279"/>
                <a:gd name="T86" fmla="*/ 285 w 316"/>
                <a:gd name="T87" fmla="*/ 164 h 279"/>
                <a:gd name="T88" fmla="*/ 269 w 316"/>
                <a:gd name="T89" fmla="*/ 171 h 279"/>
                <a:gd name="T90" fmla="*/ 247 w 316"/>
                <a:gd name="T91" fmla="*/ 177 h 279"/>
                <a:gd name="T92" fmla="*/ 245 w 316"/>
                <a:gd name="T93" fmla="*/ 189 h 279"/>
                <a:gd name="T94" fmla="*/ 235 w 316"/>
                <a:gd name="T95" fmla="*/ 194 h 279"/>
                <a:gd name="T96" fmla="*/ 216 w 316"/>
                <a:gd name="T97" fmla="*/ 199 h 279"/>
                <a:gd name="T98" fmla="*/ 208 w 316"/>
                <a:gd name="T99" fmla="*/ 204 h 279"/>
                <a:gd name="T100" fmla="*/ 214 w 316"/>
                <a:gd name="T101" fmla="*/ 226 h 279"/>
                <a:gd name="T102" fmla="*/ 231 w 316"/>
                <a:gd name="T103" fmla="*/ 242 h 279"/>
                <a:gd name="T104" fmla="*/ 221 w 316"/>
                <a:gd name="T105" fmla="*/ 252 h 279"/>
                <a:gd name="T106" fmla="*/ 206 w 316"/>
                <a:gd name="T107" fmla="*/ 239 h 279"/>
                <a:gd name="T108" fmla="*/ 192 w 316"/>
                <a:gd name="T109" fmla="*/ 244 h 279"/>
                <a:gd name="T110" fmla="*/ 171 w 316"/>
                <a:gd name="T111" fmla="*/ 247 h 279"/>
                <a:gd name="T112" fmla="*/ 165 w 316"/>
                <a:gd name="T113" fmla="*/ 259 h 279"/>
                <a:gd name="T114" fmla="*/ 145 w 316"/>
                <a:gd name="T115" fmla="*/ 27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6" h="279">
                  <a:moveTo>
                    <a:pt x="145" y="272"/>
                  </a:moveTo>
                  <a:lnTo>
                    <a:pt x="141" y="272"/>
                  </a:lnTo>
                  <a:lnTo>
                    <a:pt x="131" y="277"/>
                  </a:lnTo>
                  <a:lnTo>
                    <a:pt x="125" y="279"/>
                  </a:lnTo>
                  <a:lnTo>
                    <a:pt x="116" y="272"/>
                  </a:lnTo>
                  <a:lnTo>
                    <a:pt x="105" y="270"/>
                  </a:lnTo>
                  <a:lnTo>
                    <a:pt x="94" y="267"/>
                  </a:lnTo>
                  <a:lnTo>
                    <a:pt x="84" y="271"/>
                  </a:lnTo>
                  <a:lnTo>
                    <a:pt x="73" y="271"/>
                  </a:lnTo>
                  <a:lnTo>
                    <a:pt x="71" y="259"/>
                  </a:lnTo>
                  <a:lnTo>
                    <a:pt x="79" y="257"/>
                  </a:lnTo>
                  <a:lnTo>
                    <a:pt x="80" y="245"/>
                  </a:lnTo>
                  <a:lnTo>
                    <a:pt x="74" y="235"/>
                  </a:lnTo>
                  <a:lnTo>
                    <a:pt x="64" y="241"/>
                  </a:lnTo>
                  <a:lnTo>
                    <a:pt x="54" y="246"/>
                  </a:lnTo>
                  <a:lnTo>
                    <a:pt x="45" y="239"/>
                  </a:lnTo>
                  <a:lnTo>
                    <a:pt x="43" y="227"/>
                  </a:lnTo>
                  <a:lnTo>
                    <a:pt x="44" y="215"/>
                  </a:lnTo>
                  <a:lnTo>
                    <a:pt x="41" y="203"/>
                  </a:lnTo>
                  <a:lnTo>
                    <a:pt x="34" y="200"/>
                  </a:lnTo>
                  <a:lnTo>
                    <a:pt x="34" y="192"/>
                  </a:lnTo>
                  <a:lnTo>
                    <a:pt x="30" y="187"/>
                  </a:lnTo>
                  <a:lnTo>
                    <a:pt x="25" y="173"/>
                  </a:lnTo>
                  <a:lnTo>
                    <a:pt x="22" y="161"/>
                  </a:lnTo>
                  <a:lnTo>
                    <a:pt x="26" y="149"/>
                  </a:lnTo>
                  <a:lnTo>
                    <a:pt x="25" y="146"/>
                  </a:lnTo>
                  <a:lnTo>
                    <a:pt x="18" y="138"/>
                  </a:lnTo>
                  <a:lnTo>
                    <a:pt x="9" y="131"/>
                  </a:lnTo>
                  <a:lnTo>
                    <a:pt x="11" y="123"/>
                  </a:lnTo>
                  <a:lnTo>
                    <a:pt x="8" y="112"/>
                  </a:lnTo>
                  <a:lnTo>
                    <a:pt x="4" y="102"/>
                  </a:lnTo>
                  <a:lnTo>
                    <a:pt x="0" y="91"/>
                  </a:lnTo>
                  <a:lnTo>
                    <a:pt x="0" y="85"/>
                  </a:lnTo>
                  <a:lnTo>
                    <a:pt x="3" y="74"/>
                  </a:lnTo>
                  <a:lnTo>
                    <a:pt x="14" y="71"/>
                  </a:lnTo>
                  <a:lnTo>
                    <a:pt x="21" y="61"/>
                  </a:lnTo>
                  <a:lnTo>
                    <a:pt x="26" y="50"/>
                  </a:lnTo>
                  <a:lnTo>
                    <a:pt x="33" y="41"/>
                  </a:lnTo>
                  <a:lnTo>
                    <a:pt x="40" y="30"/>
                  </a:lnTo>
                  <a:lnTo>
                    <a:pt x="50" y="23"/>
                  </a:lnTo>
                  <a:lnTo>
                    <a:pt x="56" y="23"/>
                  </a:lnTo>
                  <a:lnTo>
                    <a:pt x="67" y="21"/>
                  </a:lnTo>
                  <a:lnTo>
                    <a:pt x="78" y="16"/>
                  </a:lnTo>
                  <a:lnTo>
                    <a:pt x="89" y="21"/>
                  </a:lnTo>
                  <a:lnTo>
                    <a:pt x="100" y="23"/>
                  </a:lnTo>
                  <a:lnTo>
                    <a:pt x="111" y="19"/>
                  </a:lnTo>
                  <a:lnTo>
                    <a:pt x="122" y="21"/>
                  </a:lnTo>
                  <a:lnTo>
                    <a:pt x="130" y="21"/>
                  </a:lnTo>
                  <a:lnTo>
                    <a:pt x="138" y="17"/>
                  </a:lnTo>
                  <a:lnTo>
                    <a:pt x="149" y="18"/>
                  </a:lnTo>
                  <a:lnTo>
                    <a:pt x="159" y="25"/>
                  </a:lnTo>
                  <a:lnTo>
                    <a:pt x="170" y="25"/>
                  </a:lnTo>
                  <a:lnTo>
                    <a:pt x="172" y="23"/>
                  </a:lnTo>
                  <a:lnTo>
                    <a:pt x="176" y="34"/>
                  </a:lnTo>
                  <a:lnTo>
                    <a:pt x="186" y="38"/>
                  </a:lnTo>
                  <a:lnTo>
                    <a:pt x="198" y="39"/>
                  </a:lnTo>
                  <a:lnTo>
                    <a:pt x="207" y="44"/>
                  </a:lnTo>
                  <a:lnTo>
                    <a:pt x="211" y="46"/>
                  </a:lnTo>
                  <a:lnTo>
                    <a:pt x="216" y="47"/>
                  </a:lnTo>
                  <a:lnTo>
                    <a:pt x="227" y="45"/>
                  </a:lnTo>
                  <a:lnTo>
                    <a:pt x="225" y="33"/>
                  </a:lnTo>
                  <a:lnTo>
                    <a:pt x="226" y="22"/>
                  </a:lnTo>
                  <a:lnTo>
                    <a:pt x="234" y="13"/>
                  </a:lnTo>
                  <a:lnTo>
                    <a:pt x="245" y="14"/>
                  </a:lnTo>
                  <a:lnTo>
                    <a:pt x="256" y="15"/>
                  </a:lnTo>
                  <a:lnTo>
                    <a:pt x="260" y="17"/>
                  </a:lnTo>
                  <a:lnTo>
                    <a:pt x="265" y="20"/>
                  </a:lnTo>
                  <a:lnTo>
                    <a:pt x="277" y="25"/>
                  </a:lnTo>
                  <a:lnTo>
                    <a:pt x="286" y="19"/>
                  </a:lnTo>
                  <a:lnTo>
                    <a:pt x="295" y="10"/>
                  </a:lnTo>
                  <a:lnTo>
                    <a:pt x="306" y="10"/>
                  </a:lnTo>
                  <a:lnTo>
                    <a:pt x="312" y="0"/>
                  </a:lnTo>
                  <a:lnTo>
                    <a:pt x="310" y="12"/>
                  </a:lnTo>
                  <a:lnTo>
                    <a:pt x="304" y="23"/>
                  </a:lnTo>
                  <a:lnTo>
                    <a:pt x="301" y="35"/>
                  </a:lnTo>
                  <a:lnTo>
                    <a:pt x="306" y="45"/>
                  </a:lnTo>
                  <a:lnTo>
                    <a:pt x="307" y="50"/>
                  </a:lnTo>
                  <a:lnTo>
                    <a:pt x="311" y="62"/>
                  </a:lnTo>
                  <a:lnTo>
                    <a:pt x="316" y="77"/>
                  </a:lnTo>
                  <a:lnTo>
                    <a:pt x="315" y="93"/>
                  </a:lnTo>
                  <a:lnTo>
                    <a:pt x="309" y="109"/>
                  </a:lnTo>
                  <a:lnTo>
                    <a:pt x="310" y="120"/>
                  </a:lnTo>
                  <a:lnTo>
                    <a:pt x="314" y="131"/>
                  </a:lnTo>
                  <a:lnTo>
                    <a:pt x="314" y="144"/>
                  </a:lnTo>
                  <a:lnTo>
                    <a:pt x="310" y="155"/>
                  </a:lnTo>
                  <a:lnTo>
                    <a:pt x="296" y="155"/>
                  </a:lnTo>
                  <a:lnTo>
                    <a:pt x="293" y="157"/>
                  </a:lnTo>
                  <a:lnTo>
                    <a:pt x="285" y="164"/>
                  </a:lnTo>
                  <a:lnTo>
                    <a:pt x="275" y="172"/>
                  </a:lnTo>
                  <a:lnTo>
                    <a:pt x="269" y="171"/>
                  </a:lnTo>
                  <a:lnTo>
                    <a:pt x="258" y="177"/>
                  </a:lnTo>
                  <a:lnTo>
                    <a:pt x="247" y="177"/>
                  </a:lnTo>
                  <a:lnTo>
                    <a:pt x="244" y="178"/>
                  </a:lnTo>
                  <a:lnTo>
                    <a:pt x="245" y="189"/>
                  </a:lnTo>
                  <a:lnTo>
                    <a:pt x="246" y="197"/>
                  </a:lnTo>
                  <a:lnTo>
                    <a:pt x="235" y="194"/>
                  </a:lnTo>
                  <a:lnTo>
                    <a:pt x="224" y="191"/>
                  </a:lnTo>
                  <a:lnTo>
                    <a:pt x="216" y="199"/>
                  </a:lnTo>
                  <a:lnTo>
                    <a:pt x="209" y="199"/>
                  </a:lnTo>
                  <a:lnTo>
                    <a:pt x="208" y="204"/>
                  </a:lnTo>
                  <a:lnTo>
                    <a:pt x="212" y="215"/>
                  </a:lnTo>
                  <a:lnTo>
                    <a:pt x="214" y="226"/>
                  </a:lnTo>
                  <a:lnTo>
                    <a:pt x="223" y="234"/>
                  </a:lnTo>
                  <a:lnTo>
                    <a:pt x="231" y="242"/>
                  </a:lnTo>
                  <a:lnTo>
                    <a:pt x="228" y="243"/>
                  </a:lnTo>
                  <a:lnTo>
                    <a:pt x="221" y="252"/>
                  </a:lnTo>
                  <a:lnTo>
                    <a:pt x="210" y="250"/>
                  </a:lnTo>
                  <a:lnTo>
                    <a:pt x="206" y="239"/>
                  </a:lnTo>
                  <a:lnTo>
                    <a:pt x="195" y="243"/>
                  </a:lnTo>
                  <a:lnTo>
                    <a:pt x="192" y="244"/>
                  </a:lnTo>
                  <a:lnTo>
                    <a:pt x="181" y="248"/>
                  </a:lnTo>
                  <a:lnTo>
                    <a:pt x="171" y="247"/>
                  </a:lnTo>
                  <a:lnTo>
                    <a:pt x="162" y="247"/>
                  </a:lnTo>
                  <a:lnTo>
                    <a:pt x="165" y="259"/>
                  </a:lnTo>
                  <a:lnTo>
                    <a:pt x="155" y="266"/>
                  </a:lnTo>
                  <a:lnTo>
                    <a:pt x="145" y="27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6" name="Freeform 3348"/>
            <p:cNvSpPr>
              <a:spLocks/>
            </p:cNvSpPr>
            <p:nvPr/>
          </p:nvSpPr>
          <p:spPr bwMode="auto">
            <a:xfrm>
              <a:off x="7170739" y="2962276"/>
              <a:ext cx="136525" cy="144463"/>
            </a:xfrm>
            <a:custGeom>
              <a:avLst/>
              <a:gdLst>
                <a:gd name="T0" fmla="*/ 49 w 379"/>
                <a:gd name="T1" fmla="*/ 311 h 406"/>
                <a:gd name="T2" fmla="*/ 59 w 379"/>
                <a:gd name="T3" fmla="*/ 275 h 406"/>
                <a:gd name="T4" fmla="*/ 54 w 379"/>
                <a:gd name="T5" fmla="*/ 266 h 406"/>
                <a:gd name="T6" fmla="*/ 24 w 379"/>
                <a:gd name="T7" fmla="*/ 252 h 406"/>
                <a:gd name="T8" fmla="*/ 2 w 379"/>
                <a:gd name="T9" fmla="*/ 246 h 406"/>
                <a:gd name="T10" fmla="*/ 6 w 379"/>
                <a:gd name="T11" fmla="*/ 219 h 406"/>
                <a:gd name="T12" fmla="*/ 31 w 379"/>
                <a:gd name="T13" fmla="*/ 195 h 406"/>
                <a:gd name="T14" fmla="*/ 63 w 379"/>
                <a:gd name="T15" fmla="*/ 183 h 406"/>
                <a:gd name="T16" fmla="*/ 81 w 379"/>
                <a:gd name="T17" fmla="*/ 166 h 406"/>
                <a:gd name="T18" fmla="*/ 103 w 379"/>
                <a:gd name="T19" fmla="*/ 155 h 406"/>
                <a:gd name="T20" fmla="*/ 125 w 379"/>
                <a:gd name="T21" fmla="*/ 128 h 406"/>
                <a:gd name="T22" fmla="*/ 145 w 379"/>
                <a:gd name="T23" fmla="*/ 102 h 406"/>
                <a:gd name="T24" fmla="*/ 164 w 379"/>
                <a:gd name="T25" fmla="*/ 106 h 406"/>
                <a:gd name="T26" fmla="*/ 192 w 379"/>
                <a:gd name="T27" fmla="*/ 122 h 406"/>
                <a:gd name="T28" fmla="*/ 225 w 379"/>
                <a:gd name="T29" fmla="*/ 127 h 406"/>
                <a:gd name="T30" fmla="*/ 227 w 379"/>
                <a:gd name="T31" fmla="*/ 99 h 406"/>
                <a:gd name="T32" fmla="*/ 241 w 379"/>
                <a:gd name="T33" fmla="*/ 76 h 406"/>
                <a:gd name="T34" fmla="*/ 275 w 379"/>
                <a:gd name="T35" fmla="*/ 77 h 406"/>
                <a:gd name="T36" fmla="*/ 293 w 379"/>
                <a:gd name="T37" fmla="*/ 49 h 406"/>
                <a:gd name="T38" fmla="*/ 323 w 379"/>
                <a:gd name="T39" fmla="*/ 38 h 406"/>
                <a:gd name="T40" fmla="*/ 333 w 379"/>
                <a:gd name="T41" fmla="*/ 0 h 406"/>
                <a:gd name="T42" fmla="*/ 353 w 379"/>
                <a:gd name="T43" fmla="*/ 21 h 406"/>
                <a:gd name="T44" fmla="*/ 375 w 379"/>
                <a:gd name="T45" fmla="*/ 45 h 406"/>
                <a:gd name="T46" fmla="*/ 360 w 379"/>
                <a:gd name="T47" fmla="*/ 61 h 406"/>
                <a:gd name="T48" fmla="*/ 336 w 379"/>
                <a:gd name="T49" fmla="*/ 86 h 406"/>
                <a:gd name="T50" fmla="*/ 318 w 379"/>
                <a:gd name="T51" fmla="*/ 111 h 406"/>
                <a:gd name="T52" fmla="*/ 322 w 379"/>
                <a:gd name="T53" fmla="*/ 147 h 406"/>
                <a:gd name="T54" fmla="*/ 305 w 379"/>
                <a:gd name="T55" fmla="*/ 172 h 406"/>
                <a:gd name="T56" fmla="*/ 287 w 379"/>
                <a:gd name="T57" fmla="*/ 190 h 406"/>
                <a:gd name="T58" fmla="*/ 258 w 379"/>
                <a:gd name="T59" fmla="*/ 208 h 406"/>
                <a:gd name="T60" fmla="*/ 232 w 379"/>
                <a:gd name="T61" fmla="*/ 231 h 406"/>
                <a:gd name="T62" fmla="*/ 201 w 379"/>
                <a:gd name="T63" fmla="*/ 243 h 406"/>
                <a:gd name="T64" fmla="*/ 191 w 379"/>
                <a:gd name="T65" fmla="*/ 265 h 406"/>
                <a:gd name="T66" fmla="*/ 180 w 379"/>
                <a:gd name="T67" fmla="*/ 278 h 406"/>
                <a:gd name="T68" fmla="*/ 201 w 379"/>
                <a:gd name="T69" fmla="*/ 299 h 406"/>
                <a:gd name="T70" fmla="*/ 227 w 379"/>
                <a:gd name="T71" fmla="*/ 323 h 406"/>
                <a:gd name="T72" fmla="*/ 236 w 379"/>
                <a:gd name="T73" fmla="*/ 349 h 406"/>
                <a:gd name="T74" fmla="*/ 204 w 379"/>
                <a:gd name="T75" fmla="*/ 357 h 406"/>
                <a:gd name="T76" fmla="*/ 168 w 379"/>
                <a:gd name="T77" fmla="*/ 359 h 406"/>
                <a:gd name="T78" fmla="*/ 149 w 379"/>
                <a:gd name="T79" fmla="*/ 380 h 406"/>
                <a:gd name="T80" fmla="*/ 126 w 379"/>
                <a:gd name="T81" fmla="*/ 395 h 406"/>
                <a:gd name="T82" fmla="*/ 121 w 379"/>
                <a:gd name="T83" fmla="*/ 380 h 406"/>
                <a:gd name="T84" fmla="*/ 123 w 379"/>
                <a:gd name="T85" fmla="*/ 389 h 406"/>
                <a:gd name="T86" fmla="*/ 97 w 379"/>
                <a:gd name="T87" fmla="*/ 390 h 406"/>
                <a:gd name="T88" fmla="*/ 76 w 379"/>
                <a:gd name="T89" fmla="*/ 391 h 406"/>
                <a:gd name="T90" fmla="*/ 63 w 379"/>
                <a:gd name="T91" fmla="*/ 395 h 406"/>
                <a:gd name="T92" fmla="*/ 45 w 379"/>
                <a:gd name="T93" fmla="*/ 378 h 406"/>
                <a:gd name="T94" fmla="*/ 30 w 379"/>
                <a:gd name="T95" fmla="*/ 364 h 406"/>
                <a:gd name="T96" fmla="*/ 45 w 379"/>
                <a:gd name="T97" fmla="*/ 332 h 406"/>
                <a:gd name="T98" fmla="*/ 72 w 379"/>
                <a:gd name="T99" fmla="*/ 33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9" h="406">
                  <a:moveTo>
                    <a:pt x="60" y="328"/>
                  </a:moveTo>
                  <a:lnTo>
                    <a:pt x="53" y="323"/>
                  </a:lnTo>
                  <a:lnTo>
                    <a:pt x="49" y="311"/>
                  </a:lnTo>
                  <a:lnTo>
                    <a:pt x="55" y="299"/>
                  </a:lnTo>
                  <a:lnTo>
                    <a:pt x="60" y="289"/>
                  </a:lnTo>
                  <a:lnTo>
                    <a:pt x="59" y="275"/>
                  </a:lnTo>
                  <a:lnTo>
                    <a:pt x="65" y="264"/>
                  </a:lnTo>
                  <a:lnTo>
                    <a:pt x="64" y="263"/>
                  </a:lnTo>
                  <a:lnTo>
                    <a:pt x="54" y="266"/>
                  </a:lnTo>
                  <a:lnTo>
                    <a:pt x="44" y="260"/>
                  </a:lnTo>
                  <a:lnTo>
                    <a:pt x="34" y="258"/>
                  </a:lnTo>
                  <a:lnTo>
                    <a:pt x="24" y="252"/>
                  </a:lnTo>
                  <a:lnTo>
                    <a:pt x="17" y="261"/>
                  </a:lnTo>
                  <a:lnTo>
                    <a:pt x="13" y="249"/>
                  </a:lnTo>
                  <a:lnTo>
                    <a:pt x="2" y="246"/>
                  </a:lnTo>
                  <a:lnTo>
                    <a:pt x="0" y="234"/>
                  </a:lnTo>
                  <a:lnTo>
                    <a:pt x="0" y="231"/>
                  </a:lnTo>
                  <a:lnTo>
                    <a:pt x="6" y="219"/>
                  </a:lnTo>
                  <a:lnTo>
                    <a:pt x="15" y="210"/>
                  </a:lnTo>
                  <a:lnTo>
                    <a:pt x="23" y="203"/>
                  </a:lnTo>
                  <a:lnTo>
                    <a:pt x="31" y="195"/>
                  </a:lnTo>
                  <a:lnTo>
                    <a:pt x="41" y="190"/>
                  </a:lnTo>
                  <a:lnTo>
                    <a:pt x="52" y="185"/>
                  </a:lnTo>
                  <a:lnTo>
                    <a:pt x="63" y="183"/>
                  </a:lnTo>
                  <a:lnTo>
                    <a:pt x="63" y="181"/>
                  </a:lnTo>
                  <a:lnTo>
                    <a:pt x="71" y="174"/>
                  </a:lnTo>
                  <a:lnTo>
                    <a:pt x="81" y="166"/>
                  </a:lnTo>
                  <a:lnTo>
                    <a:pt x="84" y="164"/>
                  </a:lnTo>
                  <a:lnTo>
                    <a:pt x="96" y="164"/>
                  </a:lnTo>
                  <a:lnTo>
                    <a:pt x="103" y="155"/>
                  </a:lnTo>
                  <a:lnTo>
                    <a:pt x="110" y="146"/>
                  </a:lnTo>
                  <a:lnTo>
                    <a:pt x="118" y="138"/>
                  </a:lnTo>
                  <a:lnTo>
                    <a:pt x="125" y="128"/>
                  </a:lnTo>
                  <a:lnTo>
                    <a:pt x="131" y="118"/>
                  </a:lnTo>
                  <a:lnTo>
                    <a:pt x="134" y="106"/>
                  </a:lnTo>
                  <a:lnTo>
                    <a:pt x="145" y="102"/>
                  </a:lnTo>
                  <a:lnTo>
                    <a:pt x="154" y="96"/>
                  </a:lnTo>
                  <a:lnTo>
                    <a:pt x="162" y="104"/>
                  </a:lnTo>
                  <a:lnTo>
                    <a:pt x="164" y="106"/>
                  </a:lnTo>
                  <a:lnTo>
                    <a:pt x="171" y="115"/>
                  </a:lnTo>
                  <a:lnTo>
                    <a:pt x="182" y="118"/>
                  </a:lnTo>
                  <a:lnTo>
                    <a:pt x="192" y="122"/>
                  </a:lnTo>
                  <a:lnTo>
                    <a:pt x="204" y="122"/>
                  </a:lnTo>
                  <a:lnTo>
                    <a:pt x="215" y="122"/>
                  </a:lnTo>
                  <a:lnTo>
                    <a:pt x="225" y="127"/>
                  </a:lnTo>
                  <a:lnTo>
                    <a:pt x="232" y="118"/>
                  </a:lnTo>
                  <a:lnTo>
                    <a:pt x="236" y="106"/>
                  </a:lnTo>
                  <a:lnTo>
                    <a:pt x="227" y="99"/>
                  </a:lnTo>
                  <a:lnTo>
                    <a:pt x="224" y="87"/>
                  </a:lnTo>
                  <a:lnTo>
                    <a:pt x="229" y="77"/>
                  </a:lnTo>
                  <a:lnTo>
                    <a:pt x="241" y="76"/>
                  </a:lnTo>
                  <a:lnTo>
                    <a:pt x="253" y="78"/>
                  </a:lnTo>
                  <a:lnTo>
                    <a:pt x="263" y="75"/>
                  </a:lnTo>
                  <a:lnTo>
                    <a:pt x="275" y="77"/>
                  </a:lnTo>
                  <a:lnTo>
                    <a:pt x="281" y="68"/>
                  </a:lnTo>
                  <a:lnTo>
                    <a:pt x="290" y="61"/>
                  </a:lnTo>
                  <a:lnTo>
                    <a:pt x="293" y="49"/>
                  </a:lnTo>
                  <a:lnTo>
                    <a:pt x="302" y="44"/>
                  </a:lnTo>
                  <a:lnTo>
                    <a:pt x="314" y="44"/>
                  </a:lnTo>
                  <a:lnTo>
                    <a:pt x="323" y="38"/>
                  </a:lnTo>
                  <a:lnTo>
                    <a:pt x="324" y="23"/>
                  </a:lnTo>
                  <a:lnTo>
                    <a:pt x="328" y="11"/>
                  </a:lnTo>
                  <a:lnTo>
                    <a:pt x="333" y="0"/>
                  </a:lnTo>
                  <a:lnTo>
                    <a:pt x="345" y="2"/>
                  </a:lnTo>
                  <a:lnTo>
                    <a:pt x="354" y="9"/>
                  </a:lnTo>
                  <a:lnTo>
                    <a:pt x="353" y="21"/>
                  </a:lnTo>
                  <a:lnTo>
                    <a:pt x="360" y="29"/>
                  </a:lnTo>
                  <a:lnTo>
                    <a:pt x="370" y="35"/>
                  </a:lnTo>
                  <a:lnTo>
                    <a:pt x="375" y="45"/>
                  </a:lnTo>
                  <a:lnTo>
                    <a:pt x="379" y="56"/>
                  </a:lnTo>
                  <a:lnTo>
                    <a:pt x="368" y="52"/>
                  </a:lnTo>
                  <a:lnTo>
                    <a:pt x="360" y="61"/>
                  </a:lnTo>
                  <a:lnTo>
                    <a:pt x="350" y="69"/>
                  </a:lnTo>
                  <a:lnTo>
                    <a:pt x="341" y="76"/>
                  </a:lnTo>
                  <a:lnTo>
                    <a:pt x="336" y="86"/>
                  </a:lnTo>
                  <a:lnTo>
                    <a:pt x="330" y="96"/>
                  </a:lnTo>
                  <a:lnTo>
                    <a:pt x="323" y="101"/>
                  </a:lnTo>
                  <a:lnTo>
                    <a:pt x="318" y="111"/>
                  </a:lnTo>
                  <a:lnTo>
                    <a:pt x="323" y="123"/>
                  </a:lnTo>
                  <a:lnTo>
                    <a:pt x="323" y="135"/>
                  </a:lnTo>
                  <a:lnTo>
                    <a:pt x="322" y="147"/>
                  </a:lnTo>
                  <a:lnTo>
                    <a:pt x="323" y="159"/>
                  </a:lnTo>
                  <a:lnTo>
                    <a:pt x="316" y="167"/>
                  </a:lnTo>
                  <a:lnTo>
                    <a:pt x="305" y="172"/>
                  </a:lnTo>
                  <a:lnTo>
                    <a:pt x="297" y="180"/>
                  </a:lnTo>
                  <a:lnTo>
                    <a:pt x="289" y="188"/>
                  </a:lnTo>
                  <a:lnTo>
                    <a:pt x="287" y="190"/>
                  </a:lnTo>
                  <a:lnTo>
                    <a:pt x="278" y="196"/>
                  </a:lnTo>
                  <a:lnTo>
                    <a:pt x="268" y="203"/>
                  </a:lnTo>
                  <a:lnTo>
                    <a:pt x="258" y="208"/>
                  </a:lnTo>
                  <a:lnTo>
                    <a:pt x="253" y="218"/>
                  </a:lnTo>
                  <a:lnTo>
                    <a:pt x="242" y="224"/>
                  </a:lnTo>
                  <a:lnTo>
                    <a:pt x="232" y="231"/>
                  </a:lnTo>
                  <a:lnTo>
                    <a:pt x="215" y="231"/>
                  </a:lnTo>
                  <a:lnTo>
                    <a:pt x="210" y="236"/>
                  </a:lnTo>
                  <a:lnTo>
                    <a:pt x="201" y="243"/>
                  </a:lnTo>
                  <a:lnTo>
                    <a:pt x="192" y="243"/>
                  </a:lnTo>
                  <a:lnTo>
                    <a:pt x="188" y="254"/>
                  </a:lnTo>
                  <a:lnTo>
                    <a:pt x="191" y="265"/>
                  </a:lnTo>
                  <a:lnTo>
                    <a:pt x="192" y="280"/>
                  </a:lnTo>
                  <a:lnTo>
                    <a:pt x="180" y="275"/>
                  </a:lnTo>
                  <a:lnTo>
                    <a:pt x="180" y="278"/>
                  </a:lnTo>
                  <a:lnTo>
                    <a:pt x="181" y="291"/>
                  </a:lnTo>
                  <a:lnTo>
                    <a:pt x="190" y="298"/>
                  </a:lnTo>
                  <a:lnTo>
                    <a:pt x="201" y="299"/>
                  </a:lnTo>
                  <a:lnTo>
                    <a:pt x="209" y="308"/>
                  </a:lnTo>
                  <a:lnTo>
                    <a:pt x="218" y="317"/>
                  </a:lnTo>
                  <a:lnTo>
                    <a:pt x="227" y="323"/>
                  </a:lnTo>
                  <a:lnTo>
                    <a:pt x="237" y="329"/>
                  </a:lnTo>
                  <a:lnTo>
                    <a:pt x="240" y="336"/>
                  </a:lnTo>
                  <a:lnTo>
                    <a:pt x="236" y="349"/>
                  </a:lnTo>
                  <a:lnTo>
                    <a:pt x="227" y="357"/>
                  </a:lnTo>
                  <a:lnTo>
                    <a:pt x="216" y="358"/>
                  </a:lnTo>
                  <a:lnTo>
                    <a:pt x="204" y="357"/>
                  </a:lnTo>
                  <a:lnTo>
                    <a:pt x="192" y="357"/>
                  </a:lnTo>
                  <a:lnTo>
                    <a:pt x="180" y="357"/>
                  </a:lnTo>
                  <a:lnTo>
                    <a:pt x="168" y="359"/>
                  </a:lnTo>
                  <a:lnTo>
                    <a:pt x="159" y="365"/>
                  </a:lnTo>
                  <a:lnTo>
                    <a:pt x="156" y="371"/>
                  </a:lnTo>
                  <a:lnTo>
                    <a:pt x="149" y="380"/>
                  </a:lnTo>
                  <a:lnTo>
                    <a:pt x="140" y="388"/>
                  </a:lnTo>
                  <a:lnTo>
                    <a:pt x="138" y="394"/>
                  </a:lnTo>
                  <a:lnTo>
                    <a:pt x="126" y="395"/>
                  </a:lnTo>
                  <a:lnTo>
                    <a:pt x="123" y="388"/>
                  </a:lnTo>
                  <a:lnTo>
                    <a:pt x="121" y="380"/>
                  </a:lnTo>
                  <a:lnTo>
                    <a:pt x="121" y="380"/>
                  </a:lnTo>
                  <a:lnTo>
                    <a:pt x="122" y="375"/>
                  </a:lnTo>
                  <a:lnTo>
                    <a:pt x="121" y="387"/>
                  </a:lnTo>
                  <a:lnTo>
                    <a:pt x="123" y="389"/>
                  </a:lnTo>
                  <a:lnTo>
                    <a:pt x="112" y="392"/>
                  </a:lnTo>
                  <a:lnTo>
                    <a:pt x="104" y="400"/>
                  </a:lnTo>
                  <a:lnTo>
                    <a:pt x="97" y="390"/>
                  </a:lnTo>
                  <a:lnTo>
                    <a:pt x="87" y="386"/>
                  </a:lnTo>
                  <a:lnTo>
                    <a:pt x="77" y="380"/>
                  </a:lnTo>
                  <a:lnTo>
                    <a:pt x="76" y="391"/>
                  </a:lnTo>
                  <a:lnTo>
                    <a:pt x="68" y="399"/>
                  </a:lnTo>
                  <a:lnTo>
                    <a:pt x="58" y="406"/>
                  </a:lnTo>
                  <a:lnTo>
                    <a:pt x="63" y="395"/>
                  </a:lnTo>
                  <a:lnTo>
                    <a:pt x="52" y="395"/>
                  </a:lnTo>
                  <a:lnTo>
                    <a:pt x="42" y="390"/>
                  </a:lnTo>
                  <a:lnTo>
                    <a:pt x="45" y="378"/>
                  </a:lnTo>
                  <a:lnTo>
                    <a:pt x="33" y="373"/>
                  </a:lnTo>
                  <a:lnTo>
                    <a:pt x="19" y="373"/>
                  </a:lnTo>
                  <a:lnTo>
                    <a:pt x="30" y="364"/>
                  </a:lnTo>
                  <a:lnTo>
                    <a:pt x="33" y="351"/>
                  </a:lnTo>
                  <a:lnTo>
                    <a:pt x="38" y="340"/>
                  </a:lnTo>
                  <a:lnTo>
                    <a:pt x="45" y="332"/>
                  </a:lnTo>
                  <a:lnTo>
                    <a:pt x="56" y="335"/>
                  </a:lnTo>
                  <a:lnTo>
                    <a:pt x="67" y="329"/>
                  </a:lnTo>
                  <a:lnTo>
                    <a:pt x="72" y="330"/>
                  </a:lnTo>
                  <a:lnTo>
                    <a:pt x="60" y="3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7" name="Freeform 3349"/>
            <p:cNvSpPr>
              <a:spLocks/>
            </p:cNvSpPr>
            <p:nvPr/>
          </p:nvSpPr>
          <p:spPr bwMode="auto">
            <a:xfrm>
              <a:off x="6602414" y="3730626"/>
              <a:ext cx="1588" cy="3175"/>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8" name="Freeform 3350"/>
            <p:cNvSpPr>
              <a:spLocks/>
            </p:cNvSpPr>
            <p:nvPr/>
          </p:nvSpPr>
          <p:spPr bwMode="auto">
            <a:xfrm>
              <a:off x="6216651" y="3295651"/>
              <a:ext cx="174625" cy="101600"/>
            </a:xfrm>
            <a:custGeom>
              <a:avLst/>
              <a:gdLst>
                <a:gd name="T0" fmla="*/ 447 w 487"/>
                <a:gd name="T1" fmla="*/ 278 h 284"/>
                <a:gd name="T2" fmla="*/ 423 w 487"/>
                <a:gd name="T3" fmla="*/ 278 h 284"/>
                <a:gd name="T4" fmla="*/ 409 w 487"/>
                <a:gd name="T5" fmla="*/ 276 h 284"/>
                <a:gd name="T6" fmla="*/ 388 w 487"/>
                <a:gd name="T7" fmla="*/ 271 h 284"/>
                <a:gd name="T8" fmla="*/ 365 w 487"/>
                <a:gd name="T9" fmla="*/ 265 h 284"/>
                <a:gd name="T10" fmla="*/ 349 w 487"/>
                <a:gd name="T11" fmla="*/ 269 h 284"/>
                <a:gd name="T12" fmla="*/ 337 w 487"/>
                <a:gd name="T13" fmla="*/ 250 h 284"/>
                <a:gd name="T14" fmla="*/ 317 w 487"/>
                <a:gd name="T15" fmla="*/ 257 h 284"/>
                <a:gd name="T16" fmla="*/ 294 w 487"/>
                <a:gd name="T17" fmla="*/ 242 h 284"/>
                <a:gd name="T18" fmla="*/ 278 w 487"/>
                <a:gd name="T19" fmla="*/ 228 h 284"/>
                <a:gd name="T20" fmla="*/ 263 w 487"/>
                <a:gd name="T21" fmla="*/ 214 h 284"/>
                <a:gd name="T22" fmla="*/ 243 w 487"/>
                <a:gd name="T23" fmla="*/ 205 h 284"/>
                <a:gd name="T24" fmla="*/ 228 w 487"/>
                <a:gd name="T25" fmla="*/ 214 h 284"/>
                <a:gd name="T26" fmla="*/ 214 w 487"/>
                <a:gd name="T27" fmla="*/ 207 h 284"/>
                <a:gd name="T28" fmla="*/ 186 w 487"/>
                <a:gd name="T29" fmla="*/ 208 h 284"/>
                <a:gd name="T30" fmla="*/ 162 w 487"/>
                <a:gd name="T31" fmla="*/ 201 h 284"/>
                <a:gd name="T32" fmla="*/ 152 w 487"/>
                <a:gd name="T33" fmla="*/ 191 h 284"/>
                <a:gd name="T34" fmla="*/ 129 w 487"/>
                <a:gd name="T35" fmla="*/ 181 h 284"/>
                <a:gd name="T36" fmla="*/ 104 w 487"/>
                <a:gd name="T37" fmla="*/ 176 h 284"/>
                <a:gd name="T38" fmla="*/ 85 w 487"/>
                <a:gd name="T39" fmla="*/ 165 h 284"/>
                <a:gd name="T40" fmla="*/ 68 w 487"/>
                <a:gd name="T41" fmla="*/ 145 h 284"/>
                <a:gd name="T42" fmla="*/ 50 w 487"/>
                <a:gd name="T43" fmla="*/ 135 h 284"/>
                <a:gd name="T44" fmla="*/ 29 w 487"/>
                <a:gd name="T45" fmla="*/ 122 h 284"/>
                <a:gd name="T46" fmla="*/ 12 w 487"/>
                <a:gd name="T47" fmla="*/ 118 h 284"/>
                <a:gd name="T48" fmla="*/ 4 w 487"/>
                <a:gd name="T49" fmla="*/ 98 h 284"/>
                <a:gd name="T50" fmla="*/ 14 w 487"/>
                <a:gd name="T51" fmla="*/ 78 h 284"/>
                <a:gd name="T52" fmla="*/ 21 w 487"/>
                <a:gd name="T53" fmla="*/ 56 h 284"/>
                <a:gd name="T54" fmla="*/ 30 w 487"/>
                <a:gd name="T55" fmla="*/ 36 h 284"/>
                <a:gd name="T56" fmla="*/ 48 w 487"/>
                <a:gd name="T57" fmla="*/ 18 h 284"/>
                <a:gd name="T58" fmla="*/ 66 w 487"/>
                <a:gd name="T59" fmla="*/ 27 h 284"/>
                <a:gd name="T60" fmla="*/ 72 w 487"/>
                <a:gd name="T61" fmla="*/ 23 h 284"/>
                <a:gd name="T62" fmla="*/ 82 w 487"/>
                <a:gd name="T63" fmla="*/ 1 h 284"/>
                <a:gd name="T64" fmla="*/ 106 w 487"/>
                <a:gd name="T65" fmla="*/ 4 h 284"/>
                <a:gd name="T66" fmla="*/ 126 w 487"/>
                <a:gd name="T67" fmla="*/ 15 h 284"/>
                <a:gd name="T68" fmla="*/ 142 w 487"/>
                <a:gd name="T69" fmla="*/ 29 h 284"/>
                <a:gd name="T70" fmla="*/ 160 w 487"/>
                <a:gd name="T71" fmla="*/ 44 h 284"/>
                <a:gd name="T72" fmla="*/ 172 w 487"/>
                <a:gd name="T73" fmla="*/ 51 h 284"/>
                <a:gd name="T74" fmla="*/ 191 w 487"/>
                <a:gd name="T75" fmla="*/ 63 h 284"/>
                <a:gd name="T76" fmla="*/ 206 w 487"/>
                <a:gd name="T77" fmla="*/ 82 h 284"/>
                <a:gd name="T78" fmla="*/ 227 w 487"/>
                <a:gd name="T79" fmla="*/ 81 h 284"/>
                <a:gd name="T80" fmla="*/ 248 w 487"/>
                <a:gd name="T81" fmla="*/ 86 h 284"/>
                <a:gd name="T82" fmla="*/ 246 w 487"/>
                <a:gd name="T83" fmla="*/ 108 h 284"/>
                <a:gd name="T84" fmla="*/ 264 w 487"/>
                <a:gd name="T85" fmla="*/ 118 h 284"/>
                <a:gd name="T86" fmla="*/ 283 w 487"/>
                <a:gd name="T87" fmla="*/ 128 h 284"/>
                <a:gd name="T88" fmla="*/ 306 w 487"/>
                <a:gd name="T89" fmla="*/ 124 h 284"/>
                <a:gd name="T90" fmla="*/ 306 w 487"/>
                <a:gd name="T91" fmla="*/ 147 h 284"/>
                <a:gd name="T92" fmla="*/ 320 w 487"/>
                <a:gd name="T93" fmla="*/ 150 h 284"/>
                <a:gd name="T94" fmla="*/ 344 w 487"/>
                <a:gd name="T95" fmla="*/ 156 h 284"/>
                <a:gd name="T96" fmla="*/ 361 w 487"/>
                <a:gd name="T97" fmla="*/ 176 h 284"/>
                <a:gd name="T98" fmla="*/ 367 w 487"/>
                <a:gd name="T99" fmla="*/ 160 h 284"/>
                <a:gd name="T100" fmla="*/ 387 w 487"/>
                <a:gd name="T101" fmla="*/ 175 h 284"/>
                <a:gd name="T102" fmla="*/ 395 w 487"/>
                <a:gd name="T103" fmla="*/ 165 h 284"/>
                <a:gd name="T104" fmla="*/ 415 w 487"/>
                <a:gd name="T105" fmla="*/ 174 h 284"/>
                <a:gd name="T106" fmla="*/ 434 w 487"/>
                <a:gd name="T107" fmla="*/ 181 h 284"/>
                <a:gd name="T108" fmla="*/ 460 w 487"/>
                <a:gd name="T109" fmla="*/ 182 h 284"/>
                <a:gd name="T110" fmla="*/ 473 w 487"/>
                <a:gd name="T111" fmla="*/ 181 h 284"/>
                <a:gd name="T112" fmla="*/ 486 w 487"/>
                <a:gd name="T113" fmla="*/ 191 h 284"/>
                <a:gd name="T114" fmla="*/ 479 w 487"/>
                <a:gd name="T115" fmla="*/ 214 h 284"/>
                <a:gd name="T116" fmla="*/ 482 w 487"/>
                <a:gd name="T117" fmla="*/ 237 h 284"/>
                <a:gd name="T118" fmla="*/ 487 w 487"/>
                <a:gd name="T119" fmla="*/ 261 h 284"/>
                <a:gd name="T120" fmla="*/ 478 w 487"/>
                <a:gd name="T121" fmla="*/ 284 h 284"/>
                <a:gd name="T122" fmla="*/ 460 w 487"/>
                <a:gd name="T12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7" h="284">
                  <a:moveTo>
                    <a:pt x="457" y="280"/>
                  </a:moveTo>
                  <a:lnTo>
                    <a:pt x="447" y="278"/>
                  </a:lnTo>
                  <a:lnTo>
                    <a:pt x="435" y="283"/>
                  </a:lnTo>
                  <a:lnTo>
                    <a:pt x="423" y="278"/>
                  </a:lnTo>
                  <a:lnTo>
                    <a:pt x="413" y="272"/>
                  </a:lnTo>
                  <a:lnTo>
                    <a:pt x="409" y="276"/>
                  </a:lnTo>
                  <a:lnTo>
                    <a:pt x="398" y="277"/>
                  </a:lnTo>
                  <a:lnTo>
                    <a:pt x="388" y="271"/>
                  </a:lnTo>
                  <a:lnTo>
                    <a:pt x="377" y="266"/>
                  </a:lnTo>
                  <a:lnTo>
                    <a:pt x="365" y="265"/>
                  </a:lnTo>
                  <a:lnTo>
                    <a:pt x="358" y="262"/>
                  </a:lnTo>
                  <a:lnTo>
                    <a:pt x="349" y="269"/>
                  </a:lnTo>
                  <a:lnTo>
                    <a:pt x="340" y="262"/>
                  </a:lnTo>
                  <a:lnTo>
                    <a:pt x="337" y="250"/>
                  </a:lnTo>
                  <a:lnTo>
                    <a:pt x="326" y="252"/>
                  </a:lnTo>
                  <a:lnTo>
                    <a:pt x="317" y="257"/>
                  </a:lnTo>
                  <a:lnTo>
                    <a:pt x="308" y="248"/>
                  </a:lnTo>
                  <a:lnTo>
                    <a:pt x="294" y="242"/>
                  </a:lnTo>
                  <a:lnTo>
                    <a:pt x="283" y="238"/>
                  </a:lnTo>
                  <a:lnTo>
                    <a:pt x="278" y="228"/>
                  </a:lnTo>
                  <a:lnTo>
                    <a:pt x="274" y="217"/>
                  </a:lnTo>
                  <a:lnTo>
                    <a:pt x="263" y="214"/>
                  </a:lnTo>
                  <a:lnTo>
                    <a:pt x="253" y="210"/>
                  </a:lnTo>
                  <a:lnTo>
                    <a:pt x="243" y="205"/>
                  </a:lnTo>
                  <a:lnTo>
                    <a:pt x="232" y="209"/>
                  </a:lnTo>
                  <a:lnTo>
                    <a:pt x="228" y="214"/>
                  </a:lnTo>
                  <a:lnTo>
                    <a:pt x="226" y="214"/>
                  </a:lnTo>
                  <a:lnTo>
                    <a:pt x="214" y="207"/>
                  </a:lnTo>
                  <a:lnTo>
                    <a:pt x="194" y="216"/>
                  </a:lnTo>
                  <a:lnTo>
                    <a:pt x="186" y="208"/>
                  </a:lnTo>
                  <a:lnTo>
                    <a:pt x="172" y="205"/>
                  </a:lnTo>
                  <a:lnTo>
                    <a:pt x="162" y="201"/>
                  </a:lnTo>
                  <a:lnTo>
                    <a:pt x="158" y="189"/>
                  </a:lnTo>
                  <a:lnTo>
                    <a:pt x="152" y="191"/>
                  </a:lnTo>
                  <a:lnTo>
                    <a:pt x="140" y="190"/>
                  </a:lnTo>
                  <a:lnTo>
                    <a:pt x="129" y="181"/>
                  </a:lnTo>
                  <a:lnTo>
                    <a:pt x="117" y="175"/>
                  </a:lnTo>
                  <a:lnTo>
                    <a:pt x="104" y="176"/>
                  </a:lnTo>
                  <a:lnTo>
                    <a:pt x="95" y="170"/>
                  </a:lnTo>
                  <a:lnTo>
                    <a:pt x="85" y="165"/>
                  </a:lnTo>
                  <a:lnTo>
                    <a:pt x="76" y="157"/>
                  </a:lnTo>
                  <a:lnTo>
                    <a:pt x="68" y="145"/>
                  </a:lnTo>
                  <a:lnTo>
                    <a:pt x="59" y="142"/>
                  </a:lnTo>
                  <a:lnTo>
                    <a:pt x="50" y="135"/>
                  </a:lnTo>
                  <a:lnTo>
                    <a:pt x="39" y="130"/>
                  </a:lnTo>
                  <a:lnTo>
                    <a:pt x="29" y="122"/>
                  </a:lnTo>
                  <a:lnTo>
                    <a:pt x="19" y="126"/>
                  </a:lnTo>
                  <a:lnTo>
                    <a:pt x="12" y="118"/>
                  </a:lnTo>
                  <a:lnTo>
                    <a:pt x="0" y="112"/>
                  </a:lnTo>
                  <a:lnTo>
                    <a:pt x="4" y="98"/>
                  </a:lnTo>
                  <a:lnTo>
                    <a:pt x="12" y="90"/>
                  </a:lnTo>
                  <a:lnTo>
                    <a:pt x="14" y="78"/>
                  </a:lnTo>
                  <a:lnTo>
                    <a:pt x="15" y="66"/>
                  </a:lnTo>
                  <a:lnTo>
                    <a:pt x="21" y="56"/>
                  </a:lnTo>
                  <a:lnTo>
                    <a:pt x="23" y="44"/>
                  </a:lnTo>
                  <a:lnTo>
                    <a:pt x="30" y="36"/>
                  </a:lnTo>
                  <a:lnTo>
                    <a:pt x="42" y="28"/>
                  </a:lnTo>
                  <a:lnTo>
                    <a:pt x="48" y="18"/>
                  </a:lnTo>
                  <a:lnTo>
                    <a:pt x="60" y="16"/>
                  </a:lnTo>
                  <a:lnTo>
                    <a:pt x="66" y="27"/>
                  </a:lnTo>
                  <a:lnTo>
                    <a:pt x="72" y="26"/>
                  </a:lnTo>
                  <a:lnTo>
                    <a:pt x="72" y="23"/>
                  </a:lnTo>
                  <a:lnTo>
                    <a:pt x="80" y="12"/>
                  </a:lnTo>
                  <a:lnTo>
                    <a:pt x="82" y="1"/>
                  </a:lnTo>
                  <a:lnTo>
                    <a:pt x="94" y="0"/>
                  </a:lnTo>
                  <a:lnTo>
                    <a:pt x="106" y="4"/>
                  </a:lnTo>
                  <a:lnTo>
                    <a:pt x="117" y="6"/>
                  </a:lnTo>
                  <a:lnTo>
                    <a:pt x="126" y="15"/>
                  </a:lnTo>
                  <a:lnTo>
                    <a:pt x="131" y="25"/>
                  </a:lnTo>
                  <a:lnTo>
                    <a:pt x="142" y="29"/>
                  </a:lnTo>
                  <a:lnTo>
                    <a:pt x="153" y="35"/>
                  </a:lnTo>
                  <a:lnTo>
                    <a:pt x="160" y="44"/>
                  </a:lnTo>
                  <a:lnTo>
                    <a:pt x="161" y="47"/>
                  </a:lnTo>
                  <a:lnTo>
                    <a:pt x="172" y="51"/>
                  </a:lnTo>
                  <a:lnTo>
                    <a:pt x="182" y="57"/>
                  </a:lnTo>
                  <a:lnTo>
                    <a:pt x="191" y="63"/>
                  </a:lnTo>
                  <a:lnTo>
                    <a:pt x="200" y="72"/>
                  </a:lnTo>
                  <a:lnTo>
                    <a:pt x="206" y="82"/>
                  </a:lnTo>
                  <a:lnTo>
                    <a:pt x="216" y="86"/>
                  </a:lnTo>
                  <a:lnTo>
                    <a:pt x="227" y="81"/>
                  </a:lnTo>
                  <a:lnTo>
                    <a:pt x="238" y="81"/>
                  </a:lnTo>
                  <a:lnTo>
                    <a:pt x="248" y="86"/>
                  </a:lnTo>
                  <a:lnTo>
                    <a:pt x="244" y="97"/>
                  </a:lnTo>
                  <a:lnTo>
                    <a:pt x="246" y="108"/>
                  </a:lnTo>
                  <a:lnTo>
                    <a:pt x="255" y="109"/>
                  </a:lnTo>
                  <a:lnTo>
                    <a:pt x="264" y="118"/>
                  </a:lnTo>
                  <a:lnTo>
                    <a:pt x="276" y="120"/>
                  </a:lnTo>
                  <a:lnTo>
                    <a:pt x="283" y="128"/>
                  </a:lnTo>
                  <a:lnTo>
                    <a:pt x="295" y="128"/>
                  </a:lnTo>
                  <a:lnTo>
                    <a:pt x="306" y="124"/>
                  </a:lnTo>
                  <a:lnTo>
                    <a:pt x="306" y="135"/>
                  </a:lnTo>
                  <a:lnTo>
                    <a:pt x="306" y="147"/>
                  </a:lnTo>
                  <a:lnTo>
                    <a:pt x="309" y="146"/>
                  </a:lnTo>
                  <a:lnTo>
                    <a:pt x="320" y="150"/>
                  </a:lnTo>
                  <a:lnTo>
                    <a:pt x="332" y="149"/>
                  </a:lnTo>
                  <a:lnTo>
                    <a:pt x="344" y="156"/>
                  </a:lnTo>
                  <a:lnTo>
                    <a:pt x="351" y="166"/>
                  </a:lnTo>
                  <a:lnTo>
                    <a:pt x="361" y="176"/>
                  </a:lnTo>
                  <a:lnTo>
                    <a:pt x="363" y="171"/>
                  </a:lnTo>
                  <a:lnTo>
                    <a:pt x="367" y="160"/>
                  </a:lnTo>
                  <a:lnTo>
                    <a:pt x="376" y="172"/>
                  </a:lnTo>
                  <a:lnTo>
                    <a:pt x="387" y="175"/>
                  </a:lnTo>
                  <a:lnTo>
                    <a:pt x="388" y="176"/>
                  </a:lnTo>
                  <a:lnTo>
                    <a:pt x="395" y="165"/>
                  </a:lnTo>
                  <a:lnTo>
                    <a:pt x="405" y="169"/>
                  </a:lnTo>
                  <a:lnTo>
                    <a:pt x="415" y="174"/>
                  </a:lnTo>
                  <a:lnTo>
                    <a:pt x="423" y="178"/>
                  </a:lnTo>
                  <a:lnTo>
                    <a:pt x="434" y="181"/>
                  </a:lnTo>
                  <a:lnTo>
                    <a:pt x="448" y="181"/>
                  </a:lnTo>
                  <a:lnTo>
                    <a:pt x="460" y="182"/>
                  </a:lnTo>
                  <a:lnTo>
                    <a:pt x="462" y="182"/>
                  </a:lnTo>
                  <a:lnTo>
                    <a:pt x="473" y="181"/>
                  </a:lnTo>
                  <a:lnTo>
                    <a:pt x="485" y="179"/>
                  </a:lnTo>
                  <a:lnTo>
                    <a:pt x="486" y="191"/>
                  </a:lnTo>
                  <a:lnTo>
                    <a:pt x="480" y="202"/>
                  </a:lnTo>
                  <a:lnTo>
                    <a:pt x="479" y="214"/>
                  </a:lnTo>
                  <a:lnTo>
                    <a:pt x="477" y="225"/>
                  </a:lnTo>
                  <a:lnTo>
                    <a:pt x="482" y="237"/>
                  </a:lnTo>
                  <a:lnTo>
                    <a:pt x="487" y="249"/>
                  </a:lnTo>
                  <a:lnTo>
                    <a:pt x="487" y="261"/>
                  </a:lnTo>
                  <a:lnTo>
                    <a:pt x="483" y="272"/>
                  </a:lnTo>
                  <a:lnTo>
                    <a:pt x="478" y="284"/>
                  </a:lnTo>
                  <a:lnTo>
                    <a:pt x="470" y="275"/>
                  </a:lnTo>
                  <a:lnTo>
                    <a:pt x="460" y="280"/>
                  </a:lnTo>
                  <a:lnTo>
                    <a:pt x="457" y="28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29" name="Freeform 3351"/>
            <p:cNvSpPr>
              <a:spLocks/>
            </p:cNvSpPr>
            <p:nvPr/>
          </p:nvSpPr>
          <p:spPr bwMode="auto">
            <a:xfrm>
              <a:off x="3228976" y="4732338"/>
              <a:ext cx="114300" cy="125413"/>
            </a:xfrm>
            <a:custGeom>
              <a:avLst/>
              <a:gdLst>
                <a:gd name="T0" fmla="*/ 0 w 318"/>
                <a:gd name="T1" fmla="*/ 255 h 347"/>
                <a:gd name="T2" fmla="*/ 6 w 318"/>
                <a:gd name="T3" fmla="*/ 226 h 347"/>
                <a:gd name="T4" fmla="*/ 21 w 318"/>
                <a:gd name="T5" fmla="*/ 209 h 347"/>
                <a:gd name="T6" fmla="*/ 18 w 318"/>
                <a:gd name="T7" fmla="*/ 182 h 347"/>
                <a:gd name="T8" fmla="*/ 18 w 318"/>
                <a:gd name="T9" fmla="*/ 165 h 347"/>
                <a:gd name="T10" fmla="*/ 21 w 318"/>
                <a:gd name="T11" fmla="*/ 137 h 347"/>
                <a:gd name="T12" fmla="*/ 28 w 318"/>
                <a:gd name="T13" fmla="*/ 113 h 347"/>
                <a:gd name="T14" fmla="*/ 26 w 318"/>
                <a:gd name="T15" fmla="*/ 95 h 347"/>
                <a:gd name="T16" fmla="*/ 37 w 318"/>
                <a:gd name="T17" fmla="*/ 69 h 347"/>
                <a:gd name="T18" fmla="*/ 41 w 318"/>
                <a:gd name="T19" fmla="*/ 52 h 347"/>
                <a:gd name="T20" fmla="*/ 36 w 318"/>
                <a:gd name="T21" fmla="*/ 34 h 347"/>
                <a:gd name="T22" fmla="*/ 51 w 318"/>
                <a:gd name="T23" fmla="*/ 18 h 347"/>
                <a:gd name="T24" fmla="*/ 61 w 318"/>
                <a:gd name="T25" fmla="*/ 12 h 347"/>
                <a:gd name="T26" fmla="*/ 82 w 318"/>
                <a:gd name="T27" fmla="*/ 4 h 347"/>
                <a:gd name="T28" fmla="*/ 106 w 318"/>
                <a:gd name="T29" fmla="*/ 6 h 347"/>
                <a:gd name="T30" fmla="*/ 123 w 318"/>
                <a:gd name="T31" fmla="*/ 22 h 347"/>
                <a:gd name="T32" fmla="*/ 139 w 318"/>
                <a:gd name="T33" fmla="*/ 38 h 347"/>
                <a:gd name="T34" fmla="*/ 149 w 318"/>
                <a:gd name="T35" fmla="*/ 60 h 347"/>
                <a:gd name="T36" fmla="*/ 153 w 318"/>
                <a:gd name="T37" fmla="*/ 71 h 347"/>
                <a:gd name="T38" fmla="*/ 174 w 318"/>
                <a:gd name="T39" fmla="*/ 54 h 347"/>
                <a:gd name="T40" fmla="*/ 189 w 318"/>
                <a:gd name="T41" fmla="*/ 73 h 347"/>
                <a:gd name="T42" fmla="*/ 208 w 318"/>
                <a:gd name="T43" fmla="*/ 85 h 347"/>
                <a:gd name="T44" fmla="*/ 227 w 318"/>
                <a:gd name="T45" fmla="*/ 96 h 347"/>
                <a:gd name="T46" fmla="*/ 242 w 318"/>
                <a:gd name="T47" fmla="*/ 112 h 347"/>
                <a:gd name="T48" fmla="*/ 261 w 318"/>
                <a:gd name="T49" fmla="*/ 126 h 347"/>
                <a:gd name="T50" fmla="*/ 279 w 318"/>
                <a:gd name="T51" fmla="*/ 138 h 347"/>
                <a:gd name="T52" fmla="*/ 291 w 318"/>
                <a:gd name="T53" fmla="*/ 158 h 347"/>
                <a:gd name="T54" fmla="*/ 305 w 318"/>
                <a:gd name="T55" fmla="*/ 176 h 347"/>
                <a:gd name="T56" fmla="*/ 318 w 318"/>
                <a:gd name="T57" fmla="*/ 192 h 347"/>
                <a:gd name="T58" fmla="*/ 299 w 318"/>
                <a:gd name="T59" fmla="*/ 216 h 347"/>
                <a:gd name="T60" fmla="*/ 300 w 318"/>
                <a:gd name="T61" fmla="*/ 236 h 347"/>
                <a:gd name="T62" fmla="*/ 308 w 318"/>
                <a:gd name="T63" fmla="*/ 261 h 347"/>
                <a:gd name="T64" fmla="*/ 297 w 318"/>
                <a:gd name="T65" fmla="*/ 284 h 347"/>
                <a:gd name="T66" fmla="*/ 283 w 318"/>
                <a:gd name="T67" fmla="*/ 305 h 347"/>
                <a:gd name="T68" fmla="*/ 264 w 318"/>
                <a:gd name="T69" fmla="*/ 322 h 347"/>
                <a:gd name="T70" fmla="*/ 244 w 318"/>
                <a:gd name="T71" fmla="*/ 334 h 347"/>
                <a:gd name="T72" fmla="*/ 228 w 318"/>
                <a:gd name="T73" fmla="*/ 342 h 347"/>
                <a:gd name="T74" fmla="*/ 207 w 318"/>
                <a:gd name="T75" fmla="*/ 344 h 347"/>
                <a:gd name="T76" fmla="*/ 187 w 318"/>
                <a:gd name="T77" fmla="*/ 338 h 347"/>
                <a:gd name="T78" fmla="*/ 170 w 318"/>
                <a:gd name="T79" fmla="*/ 336 h 347"/>
                <a:gd name="T80" fmla="*/ 148 w 318"/>
                <a:gd name="T81" fmla="*/ 343 h 347"/>
                <a:gd name="T82" fmla="*/ 126 w 318"/>
                <a:gd name="T83" fmla="*/ 341 h 347"/>
                <a:gd name="T84" fmla="*/ 111 w 318"/>
                <a:gd name="T85" fmla="*/ 332 h 347"/>
                <a:gd name="T86" fmla="*/ 90 w 318"/>
                <a:gd name="T87" fmla="*/ 320 h 347"/>
                <a:gd name="T88" fmla="*/ 80 w 318"/>
                <a:gd name="T89" fmla="*/ 312 h 347"/>
                <a:gd name="T90" fmla="*/ 57 w 318"/>
                <a:gd name="T91" fmla="*/ 313 h 347"/>
                <a:gd name="T92" fmla="*/ 35 w 318"/>
                <a:gd name="T93" fmla="*/ 307 h 347"/>
                <a:gd name="T94" fmla="*/ 18 w 318"/>
                <a:gd name="T95" fmla="*/ 291 h 347"/>
                <a:gd name="T96" fmla="*/ 4 w 318"/>
                <a:gd name="T97" fmla="*/ 273 h 347"/>
                <a:gd name="T98" fmla="*/ 3 w 318"/>
                <a:gd name="T99" fmla="*/ 26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8" h="347">
                  <a:moveTo>
                    <a:pt x="3" y="269"/>
                  </a:moveTo>
                  <a:lnTo>
                    <a:pt x="0" y="255"/>
                  </a:lnTo>
                  <a:lnTo>
                    <a:pt x="2" y="239"/>
                  </a:lnTo>
                  <a:lnTo>
                    <a:pt x="6" y="226"/>
                  </a:lnTo>
                  <a:lnTo>
                    <a:pt x="10" y="214"/>
                  </a:lnTo>
                  <a:lnTo>
                    <a:pt x="21" y="209"/>
                  </a:lnTo>
                  <a:lnTo>
                    <a:pt x="22" y="194"/>
                  </a:lnTo>
                  <a:lnTo>
                    <a:pt x="18" y="182"/>
                  </a:lnTo>
                  <a:lnTo>
                    <a:pt x="17" y="170"/>
                  </a:lnTo>
                  <a:lnTo>
                    <a:pt x="18" y="165"/>
                  </a:lnTo>
                  <a:lnTo>
                    <a:pt x="21" y="151"/>
                  </a:lnTo>
                  <a:lnTo>
                    <a:pt x="21" y="137"/>
                  </a:lnTo>
                  <a:lnTo>
                    <a:pt x="21" y="123"/>
                  </a:lnTo>
                  <a:lnTo>
                    <a:pt x="28" y="113"/>
                  </a:lnTo>
                  <a:lnTo>
                    <a:pt x="27" y="100"/>
                  </a:lnTo>
                  <a:lnTo>
                    <a:pt x="26" y="95"/>
                  </a:lnTo>
                  <a:lnTo>
                    <a:pt x="33" y="84"/>
                  </a:lnTo>
                  <a:lnTo>
                    <a:pt x="37" y="69"/>
                  </a:lnTo>
                  <a:lnTo>
                    <a:pt x="40" y="57"/>
                  </a:lnTo>
                  <a:lnTo>
                    <a:pt x="41" y="52"/>
                  </a:lnTo>
                  <a:lnTo>
                    <a:pt x="39" y="39"/>
                  </a:lnTo>
                  <a:lnTo>
                    <a:pt x="36" y="34"/>
                  </a:lnTo>
                  <a:lnTo>
                    <a:pt x="42" y="25"/>
                  </a:lnTo>
                  <a:lnTo>
                    <a:pt x="51" y="18"/>
                  </a:lnTo>
                  <a:lnTo>
                    <a:pt x="52" y="6"/>
                  </a:lnTo>
                  <a:lnTo>
                    <a:pt x="61" y="12"/>
                  </a:lnTo>
                  <a:lnTo>
                    <a:pt x="72" y="14"/>
                  </a:lnTo>
                  <a:lnTo>
                    <a:pt x="82" y="4"/>
                  </a:lnTo>
                  <a:lnTo>
                    <a:pt x="94" y="0"/>
                  </a:lnTo>
                  <a:lnTo>
                    <a:pt x="106" y="6"/>
                  </a:lnTo>
                  <a:lnTo>
                    <a:pt x="114" y="15"/>
                  </a:lnTo>
                  <a:lnTo>
                    <a:pt x="123" y="22"/>
                  </a:lnTo>
                  <a:lnTo>
                    <a:pt x="130" y="31"/>
                  </a:lnTo>
                  <a:lnTo>
                    <a:pt x="139" y="38"/>
                  </a:lnTo>
                  <a:lnTo>
                    <a:pt x="146" y="48"/>
                  </a:lnTo>
                  <a:lnTo>
                    <a:pt x="149" y="60"/>
                  </a:lnTo>
                  <a:lnTo>
                    <a:pt x="149" y="69"/>
                  </a:lnTo>
                  <a:lnTo>
                    <a:pt x="153" y="71"/>
                  </a:lnTo>
                  <a:lnTo>
                    <a:pt x="164" y="65"/>
                  </a:lnTo>
                  <a:lnTo>
                    <a:pt x="174" y="54"/>
                  </a:lnTo>
                  <a:lnTo>
                    <a:pt x="183" y="62"/>
                  </a:lnTo>
                  <a:lnTo>
                    <a:pt x="189" y="73"/>
                  </a:lnTo>
                  <a:lnTo>
                    <a:pt x="196" y="83"/>
                  </a:lnTo>
                  <a:lnTo>
                    <a:pt x="208" y="85"/>
                  </a:lnTo>
                  <a:lnTo>
                    <a:pt x="216" y="93"/>
                  </a:lnTo>
                  <a:lnTo>
                    <a:pt x="227" y="96"/>
                  </a:lnTo>
                  <a:lnTo>
                    <a:pt x="238" y="100"/>
                  </a:lnTo>
                  <a:lnTo>
                    <a:pt x="242" y="112"/>
                  </a:lnTo>
                  <a:lnTo>
                    <a:pt x="247" y="116"/>
                  </a:lnTo>
                  <a:lnTo>
                    <a:pt x="261" y="126"/>
                  </a:lnTo>
                  <a:lnTo>
                    <a:pt x="271" y="129"/>
                  </a:lnTo>
                  <a:lnTo>
                    <a:pt x="279" y="138"/>
                  </a:lnTo>
                  <a:lnTo>
                    <a:pt x="287" y="147"/>
                  </a:lnTo>
                  <a:lnTo>
                    <a:pt x="291" y="158"/>
                  </a:lnTo>
                  <a:lnTo>
                    <a:pt x="296" y="168"/>
                  </a:lnTo>
                  <a:lnTo>
                    <a:pt x="305" y="176"/>
                  </a:lnTo>
                  <a:lnTo>
                    <a:pt x="316" y="181"/>
                  </a:lnTo>
                  <a:lnTo>
                    <a:pt x="318" y="192"/>
                  </a:lnTo>
                  <a:lnTo>
                    <a:pt x="309" y="207"/>
                  </a:lnTo>
                  <a:lnTo>
                    <a:pt x="299" y="216"/>
                  </a:lnTo>
                  <a:lnTo>
                    <a:pt x="298" y="224"/>
                  </a:lnTo>
                  <a:lnTo>
                    <a:pt x="300" y="236"/>
                  </a:lnTo>
                  <a:lnTo>
                    <a:pt x="298" y="254"/>
                  </a:lnTo>
                  <a:lnTo>
                    <a:pt x="308" y="261"/>
                  </a:lnTo>
                  <a:lnTo>
                    <a:pt x="300" y="271"/>
                  </a:lnTo>
                  <a:lnTo>
                    <a:pt x="297" y="284"/>
                  </a:lnTo>
                  <a:lnTo>
                    <a:pt x="288" y="294"/>
                  </a:lnTo>
                  <a:lnTo>
                    <a:pt x="283" y="305"/>
                  </a:lnTo>
                  <a:lnTo>
                    <a:pt x="275" y="313"/>
                  </a:lnTo>
                  <a:lnTo>
                    <a:pt x="264" y="322"/>
                  </a:lnTo>
                  <a:lnTo>
                    <a:pt x="255" y="329"/>
                  </a:lnTo>
                  <a:lnTo>
                    <a:pt x="244" y="334"/>
                  </a:lnTo>
                  <a:lnTo>
                    <a:pt x="239" y="337"/>
                  </a:lnTo>
                  <a:lnTo>
                    <a:pt x="228" y="342"/>
                  </a:lnTo>
                  <a:lnTo>
                    <a:pt x="217" y="347"/>
                  </a:lnTo>
                  <a:lnTo>
                    <a:pt x="207" y="344"/>
                  </a:lnTo>
                  <a:lnTo>
                    <a:pt x="196" y="345"/>
                  </a:lnTo>
                  <a:lnTo>
                    <a:pt x="187" y="338"/>
                  </a:lnTo>
                  <a:lnTo>
                    <a:pt x="182" y="332"/>
                  </a:lnTo>
                  <a:lnTo>
                    <a:pt x="170" y="336"/>
                  </a:lnTo>
                  <a:lnTo>
                    <a:pt x="158" y="337"/>
                  </a:lnTo>
                  <a:lnTo>
                    <a:pt x="148" y="343"/>
                  </a:lnTo>
                  <a:lnTo>
                    <a:pt x="137" y="346"/>
                  </a:lnTo>
                  <a:lnTo>
                    <a:pt x="126" y="341"/>
                  </a:lnTo>
                  <a:lnTo>
                    <a:pt x="125" y="336"/>
                  </a:lnTo>
                  <a:lnTo>
                    <a:pt x="111" y="332"/>
                  </a:lnTo>
                  <a:lnTo>
                    <a:pt x="100" y="329"/>
                  </a:lnTo>
                  <a:lnTo>
                    <a:pt x="90" y="320"/>
                  </a:lnTo>
                  <a:lnTo>
                    <a:pt x="82" y="312"/>
                  </a:lnTo>
                  <a:lnTo>
                    <a:pt x="80" y="312"/>
                  </a:lnTo>
                  <a:lnTo>
                    <a:pt x="69" y="312"/>
                  </a:lnTo>
                  <a:lnTo>
                    <a:pt x="57" y="313"/>
                  </a:lnTo>
                  <a:lnTo>
                    <a:pt x="46" y="313"/>
                  </a:lnTo>
                  <a:lnTo>
                    <a:pt x="35" y="307"/>
                  </a:lnTo>
                  <a:lnTo>
                    <a:pt x="28" y="297"/>
                  </a:lnTo>
                  <a:lnTo>
                    <a:pt x="18" y="291"/>
                  </a:lnTo>
                  <a:lnTo>
                    <a:pt x="12" y="281"/>
                  </a:lnTo>
                  <a:lnTo>
                    <a:pt x="4" y="273"/>
                  </a:lnTo>
                  <a:lnTo>
                    <a:pt x="4" y="269"/>
                  </a:lnTo>
                  <a:lnTo>
                    <a:pt x="3" y="26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0" name="Freeform 3352"/>
            <p:cNvSpPr>
              <a:spLocks noEditPoints="1"/>
            </p:cNvSpPr>
            <p:nvPr/>
          </p:nvSpPr>
          <p:spPr bwMode="auto">
            <a:xfrm>
              <a:off x="4967289" y="2687638"/>
              <a:ext cx="388938" cy="234950"/>
            </a:xfrm>
            <a:custGeom>
              <a:avLst/>
              <a:gdLst>
                <a:gd name="T0" fmla="*/ 38 w 1084"/>
                <a:gd name="T1" fmla="*/ 357 h 657"/>
                <a:gd name="T2" fmla="*/ 12 w 1084"/>
                <a:gd name="T3" fmla="*/ 310 h 657"/>
                <a:gd name="T4" fmla="*/ 36 w 1084"/>
                <a:gd name="T5" fmla="*/ 260 h 657"/>
                <a:gd name="T6" fmla="*/ 66 w 1084"/>
                <a:gd name="T7" fmla="*/ 196 h 657"/>
                <a:gd name="T8" fmla="*/ 116 w 1084"/>
                <a:gd name="T9" fmla="*/ 145 h 657"/>
                <a:gd name="T10" fmla="*/ 95 w 1084"/>
                <a:gd name="T11" fmla="*/ 97 h 657"/>
                <a:gd name="T12" fmla="*/ 138 w 1084"/>
                <a:gd name="T13" fmla="*/ 39 h 657"/>
                <a:gd name="T14" fmla="*/ 216 w 1084"/>
                <a:gd name="T15" fmla="*/ 39 h 657"/>
                <a:gd name="T16" fmla="*/ 294 w 1084"/>
                <a:gd name="T17" fmla="*/ 49 h 657"/>
                <a:gd name="T18" fmla="*/ 353 w 1084"/>
                <a:gd name="T19" fmla="*/ 69 h 657"/>
                <a:gd name="T20" fmla="*/ 420 w 1084"/>
                <a:gd name="T21" fmla="*/ 61 h 657"/>
                <a:gd name="T22" fmla="*/ 469 w 1084"/>
                <a:gd name="T23" fmla="*/ 75 h 657"/>
                <a:gd name="T24" fmla="*/ 507 w 1084"/>
                <a:gd name="T25" fmla="*/ 72 h 657"/>
                <a:gd name="T26" fmla="*/ 557 w 1084"/>
                <a:gd name="T27" fmla="*/ 19 h 657"/>
                <a:gd name="T28" fmla="*/ 627 w 1084"/>
                <a:gd name="T29" fmla="*/ 4 h 657"/>
                <a:gd name="T30" fmla="*/ 690 w 1084"/>
                <a:gd name="T31" fmla="*/ 2 h 657"/>
                <a:gd name="T32" fmla="*/ 729 w 1084"/>
                <a:gd name="T33" fmla="*/ 57 h 657"/>
                <a:gd name="T34" fmla="*/ 764 w 1084"/>
                <a:gd name="T35" fmla="*/ 100 h 657"/>
                <a:gd name="T36" fmla="*/ 797 w 1084"/>
                <a:gd name="T37" fmla="*/ 147 h 657"/>
                <a:gd name="T38" fmla="*/ 855 w 1084"/>
                <a:gd name="T39" fmla="*/ 176 h 657"/>
                <a:gd name="T40" fmla="*/ 931 w 1084"/>
                <a:gd name="T41" fmla="*/ 179 h 657"/>
                <a:gd name="T42" fmla="*/ 994 w 1084"/>
                <a:gd name="T43" fmla="*/ 202 h 657"/>
                <a:gd name="T44" fmla="*/ 1061 w 1084"/>
                <a:gd name="T45" fmla="*/ 237 h 657"/>
                <a:gd name="T46" fmla="*/ 1058 w 1084"/>
                <a:gd name="T47" fmla="*/ 281 h 657"/>
                <a:gd name="T48" fmla="*/ 1068 w 1084"/>
                <a:gd name="T49" fmla="*/ 355 h 657"/>
                <a:gd name="T50" fmla="*/ 1007 w 1084"/>
                <a:gd name="T51" fmla="*/ 378 h 657"/>
                <a:gd name="T52" fmla="*/ 967 w 1084"/>
                <a:gd name="T53" fmla="*/ 439 h 657"/>
                <a:gd name="T54" fmla="*/ 898 w 1084"/>
                <a:gd name="T55" fmla="*/ 457 h 657"/>
                <a:gd name="T56" fmla="*/ 839 w 1084"/>
                <a:gd name="T57" fmla="*/ 477 h 657"/>
                <a:gd name="T58" fmla="*/ 788 w 1084"/>
                <a:gd name="T59" fmla="*/ 510 h 657"/>
                <a:gd name="T60" fmla="*/ 738 w 1084"/>
                <a:gd name="T61" fmla="*/ 528 h 657"/>
                <a:gd name="T62" fmla="*/ 691 w 1084"/>
                <a:gd name="T63" fmla="*/ 511 h 657"/>
                <a:gd name="T64" fmla="*/ 744 w 1084"/>
                <a:gd name="T65" fmla="*/ 546 h 657"/>
                <a:gd name="T66" fmla="*/ 778 w 1084"/>
                <a:gd name="T67" fmla="*/ 568 h 657"/>
                <a:gd name="T68" fmla="*/ 769 w 1084"/>
                <a:gd name="T69" fmla="*/ 548 h 657"/>
                <a:gd name="T70" fmla="*/ 788 w 1084"/>
                <a:gd name="T71" fmla="*/ 574 h 657"/>
                <a:gd name="T72" fmla="*/ 862 w 1084"/>
                <a:gd name="T73" fmla="*/ 574 h 657"/>
                <a:gd name="T74" fmla="*/ 801 w 1084"/>
                <a:gd name="T75" fmla="*/ 601 h 657"/>
                <a:gd name="T76" fmla="*/ 734 w 1084"/>
                <a:gd name="T77" fmla="*/ 641 h 657"/>
                <a:gd name="T78" fmla="*/ 684 w 1084"/>
                <a:gd name="T79" fmla="*/ 625 h 657"/>
                <a:gd name="T80" fmla="*/ 652 w 1084"/>
                <a:gd name="T81" fmla="*/ 582 h 657"/>
                <a:gd name="T82" fmla="*/ 670 w 1084"/>
                <a:gd name="T83" fmla="*/ 548 h 657"/>
                <a:gd name="T84" fmla="*/ 663 w 1084"/>
                <a:gd name="T85" fmla="*/ 514 h 657"/>
                <a:gd name="T86" fmla="*/ 587 w 1084"/>
                <a:gd name="T87" fmla="*/ 505 h 657"/>
                <a:gd name="T88" fmla="*/ 595 w 1084"/>
                <a:gd name="T89" fmla="*/ 490 h 657"/>
                <a:gd name="T90" fmla="*/ 586 w 1084"/>
                <a:gd name="T91" fmla="*/ 476 h 657"/>
                <a:gd name="T92" fmla="*/ 530 w 1084"/>
                <a:gd name="T93" fmla="*/ 482 h 657"/>
                <a:gd name="T94" fmla="*/ 478 w 1084"/>
                <a:gd name="T95" fmla="*/ 501 h 657"/>
                <a:gd name="T96" fmla="*/ 473 w 1084"/>
                <a:gd name="T97" fmla="*/ 548 h 657"/>
                <a:gd name="T98" fmla="*/ 449 w 1084"/>
                <a:gd name="T99" fmla="*/ 580 h 657"/>
                <a:gd name="T100" fmla="*/ 371 w 1084"/>
                <a:gd name="T101" fmla="*/ 582 h 657"/>
                <a:gd name="T102" fmla="*/ 402 w 1084"/>
                <a:gd name="T103" fmla="*/ 531 h 657"/>
                <a:gd name="T104" fmla="*/ 441 w 1084"/>
                <a:gd name="T105" fmla="*/ 491 h 657"/>
                <a:gd name="T106" fmla="*/ 465 w 1084"/>
                <a:gd name="T107" fmla="*/ 460 h 657"/>
                <a:gd name="T108" fmla="*/ 425 w 1084"/>
                <a:gd name="T109" fmla="*/ 400 h 657"/>
                <a:gd name="T110" fmla="*/ 389 w 1084"/>
                <a:gd name="T111" fmla="*/ 354 h 657"/>
                <a:gd name="T112" fmla="*/ 313 w 1084"/>
                <a:gd name="T113" fmla="*/ 330 h 657"/>
                <a:gd name="T114" fmla="*/ 249 w 1084"/>
                <a:gd name="T115" fmla="*/ 357 h 657"/>
                <a:gd name="T116" fmla="*/ 178 w 1084"/>
                <a:gd name="T117" fmla="*/ 387 h 657"/>
                <a:gd name="T118" fmla="*/ 124 w 1084"/>
                <a:gd name="T119" fmla="*/ 374 h 657"/>
                <a:gd name="T120" fmla="*/ 650 w 1084"/>
                <a:gd name="T121" fmla="*/ 526 h 657"/>
                <a:gd name="T122" fmla="*/ 568 w 1084"/>
                <a:gd name="T123" fmla="*/ 50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4" h="657">
                  <a:moveTo>
                    <a:pt x="82" y="368"/>
                  </a:moveTo>
                  <a:lnTo>
                    <a:pt x="72" y="366"/>
                  </a:lnTo>
                  <a:lnTo>
                    <a:pt x="63" y="358"/>
                  </a:lnTo>
                  <a:lnTo>
                    <a:pt x="55" y="367"/>
                  </a:lnTo>
                  <a:lnTo>
                    <a:pt x="45" y="370"/>
                  </a:lnTo>
                  <a:lnTo>
                    <a:pt x="43" y="369"/>
                  </a:lnTo>
                  <a:lnTo>
                    <a:pt x="38" y="357"/>
                  </a:lnTo>
                  <a:lnTo>
                    <a:pt x="27" y="356"/>
                  </a:lnTo>
                  <a:lnTo>
                    <a:pt x="20" y="346"/>
                  </a:lnTo>
                  <a:lnTo>
                    <a:pt x="10" y="340"/>
                  </a:lnTo>
                  <a:lnTo>
                    <a:pt x="1" y="334"/>
                  </a:lnTo>
                  <a:lnTo>
                    <a:pt x="0" y="330"/>
                  </a:lnTo>
                  <a:lnTo>
                    <a:pt x="4" y="317"/>
                  </a:lnTo>
                  <a:lnTo>
                    <a:pt x="12" y="310"/>
                  </a:lnTo>
                  <a:lnTo>
                    <a:pt x="14" y="298"/>
                  </a:lnTo>
                  <a:lnTo>
                    <a:pt x="19" y="288"/>
                  </a:lnTo>
                  <a:lnTo>
                    <a:pt x="25" y="277"/>
                  </a:lnTo>
                  <a:lnTo>
                    <a:pt x="33" y="281"/>
                  </a:lnTo>
                  <a:lnTo>
                    <a:pt x="44" y="280"/>
                  </a:lnTo>
                  <a:lnTo>
                    <a:pt x="36" y="272"/>
                  </a:lnTo>
                  <a:lnTo>
                    <a:pt x="36" y="260"/>
                  </a:lnTo>
                  <a:lnTo>
                    <a:pt x="34" y="249"/>
                  </a:lnTo>
                  <a:lnTo>
                    <a:pt x="32" y="237"/>
                  </a:lnTo>
                  <a:lnTo>
                    <a:pt x="37" y="232"/>
                  </a:lnTo>
                  <a:lnTo>
                    <a:pt x="44" y="223"/>
                  </a:lnTo>
                  <a:lnTo>
                    <a:pt x="51" y="214"/>
                  </a:lnTo>
                  <a:lnTo>
                    <a:pt x="58" y="205"/>
                  </a:lnTo>
                  <a:lnTo>
                    <a:pt x="66" y="196"/>
                  </a:lnTo>
                  <a:lnTo>
                    <a:pt x="74" y="188"/>
                  </a:lnTo>
                  <a:lnTo>
                    <a:pt x="83" y="180"/>
                  </a:lnTo>
                  <a:lnTo>
                    <a:pt x="89" y="175"/>
                  </a:lnTo>
                  <a:lnTo>
                    <a:pt x="97" y="168"/>
                  </a:lnTo>
                  <a:lnTo>
                    <a:pt x="109" y="166"/>
                  </a:lnTo>
                  <a:lnTo>
                    <a:pt x="116" y="157"/>
                  </a:lnTo>
                  <a:lnTo>
                    <a:pt x="116" y="145"/>
                  </a:lnTo>
                  <a:lnTo>
                    <a:pt x="115" y="144"/>
                  </a:lnTo>
                  <a:lnTo>
                    <a:pt x="109" y="135"/>
                  </a:lnTo>
                  <a:lnTo>
                    <a:pt x="116" y="126"/>
                  </a:lnTo>
                  <a:lnTo>
                    <a:pt x="109" y="118"/>
                  </a:lnTo>
                  <a:lnTo>
                    <a:pt x="107" y="115"/>
                  </a:lnTo>
                  <a:lnTo>
                    <a:pt x="103" y="104"/>
                  </a:lnTo>
                  <a:lnTo>
                    <a:pt x="95" y="97"/>
                  </a:lnTo>
                  <a:lnTo>
                    <a:pt x="92" y="85"/>
                  </a:lnTo>
                  <a:lnTo>
                    <a:pt x="89" y="74"/>
                  </a:lnTo>
                  <a:lnTo>
                    <a:pt x="90" y="63"/>
                  </a:lnTo>
                  <a:lnTo>
                    <a:pt x="105" y="62"/>
                  </a:lnTo>
                  <a:lnTo>
                    <a:pt x="117" y="65"/>
                  </a:lnTo>
                  <a:lnTo>
                    <a:pt x="130" y="50"/>
                  </a:lnTo>
                  <a:lnTo>
                    <a:pt x="138" y="39"/>
                  </a:lnTo>
                  <a:lnTo>
                    <a:pt x="150" y="38"/>
                  </a:lnTo>
                  <a:lnTo>
                    <a:pt x="162" y="38"/>
                  </a:lnTo>
                  <a:lnTo>
                    <a:pt x="174" y="37"/>
                  </a:lnTo>
                  <a:lnTo>
                    <a:pt x="185" y="34"/>
                  </a:lnTo>
                  <a:lnTo>
                    <a:pt x="195" y="38"/>
                  </a:lnTo>
                  <a:lnTo>
                    <a:pt x="207" y="38"/>
                  </a:lnTo>
                  <a:lnTo>
                    <a:pt x="216" y="39"/>
                  </a:lnTo>
                  <a:lnTo>
                    <a:pt x="228" y="38"/>
                  </a:lnTo>
                  <a:lnTo>
                    <a:pt x="239" y="39"/>
                  </a:lnTo>
                  <a:lnTo>
                    <a:pt x="250" y="43"/>
                  </a:lnTo>
                  <a:lnTo>
                    <a:pt x="261" y="48"/>
                  </a:lnTo>
                  <a:lnTo>
                    <a:pt x="272" y="46"/>
                  </a:lnTo>
                  <a:lnTo>
                    <a:pt x="282" y="50"/>
                  </a:lnTo>
                  <a:lnTo>
                    <a:pt x="294" y="49"/>
                  </a:lnTo>
                  <a:lnTo>
                    <a:pt x="303" y="56"/>
                  </a:lnTo>
                  <a:lnTo>
                    <a:pt x="312" y="63"/>
                  </a:lnTo>
                  <a:lnTo>
                    <a:pt x="322" y="61"/>
                  </a:lnTo>
                  <a:lnTo>
                    <a:pt x="334" y="64"/>
                  </a:lnTo>
                  <a:lnTo>
                    <a:pt x="332" y="74"/>
                  </a:lnTo>
                  <a:lnTo>
                    <a:pt x="342" y="67"/>
                  </a:lnTo>
                  <a:lnTo>
                    <a:pt x="353" y="69"/>
                  </a:lnTo>
                  <a:lnTo>
                    <a:pt x="362" y="62"/>
                  </a:lnTo>
                  <a:lnTo>
                    <a:pt x="372" y="66"/>
                  </a:lnTo>
                  <a:lnTo>
                    <a:pt x="384" y="67"/>
                  </a:lnTo>
                  <a:lnTo>
                    <a:pt x="392" y="77"/>
                  </a:lnTo>
                  <a:lnTo>
                    <a:pt x="401" y="70"/>
                  </a:lnTo>
                  <a:lnTo>
                    <a:pt x="412" y="69"/>
                  </a:lnTo>
                  <a:lnTo>
                    <a:pt x="420" y="61"/>
                  </a:lnTo>
                  <a:lnTo>
                    <a:pt x="428" y="69"/>
                  </a:lnTo>
                  <a:lnTo>
                    <a:pt x="431" y="81"/>
                  </a:lnTo>
                  <a:lnTo>
                    <a:pt x="433" y="84"/>
                  </a:lnTo>
                  <a:lnTo>
                    <a:pt x="436" y="81"/>
                  </a:lnTo>
                  <a:lnTo>
                    <a:pt x="447" y="77"/>
                  </a:lnTo>
                  <a:lnTo>
                    <a:pt x="458" y="78"/>
                  </a:lnTo>
                  <a:lnTo>
                    <a:pt x="469" y="75"/>
                  </a:lnTo>
                  <a:lnTo>
                    <a:pt x="480" y="74"/>
                  </a:lnTo>
                  <a:lnTo>
                    <a:pt x="490" y="78"/>
                  </a:lnTo>
                  <a:lnTo>
                    <a:pt x="494" y="89"/>
                  </a:lnTo>
                  <a:lnTo>
                    <a:pt x="505" y="95"/>
                  </a:lnTo>
                  <a:lnTo>
                    <a:pt x="506" y="94"/>
                  </a:lnTo>
                  <a:lnTo>
                    <a:pt x="511" y="83"/>
                  </a:lnTo>
                  <a:lnTo>
                    <a:pt x="507" y="72"/>
                  </a:lnTo>
                  <a:lnTo>
                    <a:pt x="507" y="60"/>
                  </a:lnTo>
                  <a:lnTo>
                    <a:pt x="512" y="50"/>
                  </a:lnTo>
                  <a:lnTo>
                    <a:pt x="520" y="40"/>
                  </a:lnTo>
                  <a:lnTo>
                    <a:pt x="526" y="30"/>
                  </a:lnTo>
                  <a:lnTo>
                    <a:pt x="537" y="24"/>
                  </a:lnTo>
                  <a:lnTo>
                    <a:pt x="549" y="28"/>
                  </a:lnTo>
                  <a:lnTo>
                    <a:pt x="557" y="19"/>
                  </a:lnTo>
                  <a:lnTo>
                    <a:pt x="568" y="22"/>
                  </a:lnTo>
                  <a:lnTo>
                    <a:pt x="580" y="22"/>
                  </a:lnTo>
                  <a:lnTo>
                    <a:pt x="590" y="29"/>
                  </a:lnTo>
                  <a:lnTo>
                    <a:pt x="602" y="25"/>
                  </a:lnTo>
                  <a:lnTo>
                    <a:pt x="612" y="21"/>
                  </a:lnTo>
                  <a:lnTo>
                    <a:pt x="616" y="10"/>
                  </a:lnTo>
                  <a:lnTo>
                    <a:pt x="627" y="4"/>
                  </a:lnTo>
                  <a:lnTo>
                    <a:pt x="637" y="9"/>
                  </a:lnTo>
                  <a:lnTo>
                    <a:pt x="651" y="8"/>
                  </a:lnTo>
                  <a:lnTo>
                    <a:pt x="661" y="2"/>
                  </a:lnTo>
                  <a:lnTo>
                    <a:pt x="673" y="1"/>
                  </a:lnTo>
                  <a:lnTo>
                    <a:pt x="677" y="1"/>
                  </a:lnTo>
                  <a:lnTo>
                    <a:pt x="679" y="1"/>
                  </a:lnTo>
                  <a:lnTo>
                    <a:pt x="690" y="2"/>
                  </a:lnTo>
                  <a:lnTo>
                    <a:pt x="701" y="0"/>
                  </a:lnTo>
                  <a:lnTo>
                    <a:pt x="709" y="8"/>
                  </a:lnTo>
                  <a:lnTo>
                    <a:pt x="717" y="16"/>
                  </a:lnTo>
                  <a:lnTo>
                    <a:pt x="718" y="29"/>
                  </a:lnTo>
                  <a:lnTo>
                    <a:pt x="726" y="39"/>
                  </a:lnTo>
                  <a:lnTo>
                    <a:pt x="736" y="45"/>
                  </a:lnTo>
                  <a:lnTo>
                    <a:pt x="729" y="57"/>
                  </a:lnTo>
                  <a:lnTo>
                    <a:pt x="718" y="59"/>
                  </a:lnTo>
                  <a:lnTo>
                    <a:pt x="726" y="67"/>
                  </a:lnTo>
                  <a:lnTo>
                    <a:pt x="728" y="79"/>
                  </a:lnTo>
                  <a:lnTo>
                    <a:pt x="731" y="90"/>
                  </a:lnTo>
                  <a:lnTo>
                    <a:pt x="741" y="96"/>
                  </a:lnTo>
                  <a:lnTo>
                    <a:pt x="753" y="99"/>
                  </a:lnTo>
                  <a:lnTo>
                    <a:pt x="764" y="100"/>
                  </a:lnTo>
                  <a:lnTo>
                    <a:pt x="774" y="98"/>
                  </a:lnTo>
                  <a:lnTo>
                    <a:pt x="782" y="106"/>
                  </a:lnTo>
                  <a:lnTo>
                    <a:pt x="792" y="111"/>
                  </a:lnTo>
                  <a:lnTo>
                    <a:pt x="796" y="122"/>
                  </a:lnTo>
                  <a:lnTo>
                    <a:pt x="797" y="123"/>
                  </a:lnTo>
                  <a:lnTo>
                    <a:pt x="799" y="135"/>
                  </a:lnTo>
                  <a:lnTo>
                    <a:pt x="797" y="147"/>
                  </a:lnTo>
                  <a:lnTo>
                    <a:pt x="801" y="159"/>
                  </a:lnTo>
                  <a:lnTo>
                    <a:pt x="809" y="169"/>
                  </a:lnTo>
                  <a:lnTo>
                    <a:pt x="813" y="170"/>
                  </a:lnTo>
                  <a:lnTo>
                    <a:pt x="823" y="165"/>
                  </a:lnTo>
                  <a:lnTo>
                    <a:pt x="837" y="163"/>
                  </a:lnTo>
                  <a:lnTo>
                    <a:pt x="846" y="168"/>
                  </a:lnTo>
                  <a:lnTo>
                    <a:pt x="855" y="176"/>
                  </a:lnTo>
                  <a:lnTo>
                    <a:pt x="868" y="176"/>
                  </a:lnTo>
                  <a:lnTo>
                    <a:pt x="880" y="175"/>
                  </a:lnTo>
                  <a:lnTo>
                    <a:pt x="892" y="171"/>
                  </a:lnTo>
                  <a:lnTo>
                    <a:pt x="903" y="171"/>
                  </a:lnTo>
                  <a:lnTo>
                    <a:pt x="913" y="165"/>
                  </a:lnTo>
                  <a:lnTo>
                    <a:pt x="923" y="172"/>
                  </a:lnTo>
                  <a:lnTo>
                    <a:pt x="931" y="179"/>
                  </a:lnTo>
                  <a:lnTo>
                    <a:pt x="938" y="193"/>
                  </a:lnTo>
                  <a:lnTo>
                    <a:pt x="949" y="200"/>
                  </a:lnTo>
                  <a:lnTo>
                    <a:pt x="956" y="208"/>
                  </a:lnTo>
                  <a:lnTo>
                    <a:pt x="966" y="203"/>
                  </a:lnTo>
                  <a:lnTo>
                    <a:pt x="974" y="195"/>
                  </a:lnTo>
                  <a:lnTo>
                    <a:pt x="984" y="204"/>
                  </a:lnTo>
                  <a:lnTo>
                    <a:pt x="994" y="202"/>
                  </a:lnTo>
                  <a:lnTo>
                    <a:pt x="1002" y="211"/>
                  </a:lnTo>
                  <a:lnTo>
                    <a:pt x="1014" y="216"/>
                  </a:lnTo>
                  <a:lnTo>
                    <a:pt x="1023" y="211"/>
                  </a:lnTo>
                  <a:lnTo>
                    <a:pt x="1030" y="221"/>
                  </a:lnTo>
                  <a:lnTo>
                    <a:pt x="1041" y="221"/>
                  </a:lnTo>
                  <a:lnTo>
                    <a:pt x="1051" y="230"/>
                  </a:lnTo>
                  <a:lnTo>
                    <a:pt x="1061" y="237"/>
                  </a:lnTo>
                  <a:lnTo>
                    <a:pt x="1072" y="234"/>
                  </a:lnTo>
                  <a:lnTo>
                    <a:pt x="1082" y="233"/>
                  </a:lnTo>
                  <a:lnTo>
                    <a:pt x="1084" y="245"/>
                  </a:lnTo>
                  <a:lnTo>
                    <a:pt x="1084" y="258"/>
                  </a:lnTo>
                  <a:lnTo>
                    <a:pt x="1077" y="269"/>
                  </a:lnTo>
                  <a:lnTo>
                    <a:pt x="1070" y="278"/>
                  </a:lnTo>
                  <a:lnTo>
                    <a:pt x="1058" y="281"/>
                  </a:lnTo>
                  <a:lnTo>
                    <a:pt x="1062" y="292"/>
                  </a:lnTo>
                  <a:lnTo>
                    <a:pt x="1059" y="303"/>
                  </a:lnTo>
                  <a:lnTo>
                    <a:pt x="1054" y="314"/>
                  </a:lnTo>
                  <a:lnTo>
                    <a:pt x="1064" y="320"/>
                  </a:lnTo>
                  <a:lnTo>
                    <a:pt x="1067" y="332"/>
                  </a:lnTo>
                  <a:lnTo>
                    <a:pt x="1073" y="344"/>
                  </a:lnTo>
                  <a:lnTo>
                    <a:pt x="1068" y="355"/>
                  </a:lnTo>
                  <a:lnTo>
                    <a:pt x="1062" y="366"/>
                  </a:lnTo>
                  <a:lnTo>
                    <a:pt x="1059" y="378"/>
                  </a:lnTo>
                  <a:lnTo>
                    <a:pt x="1048" y="381"/>
                  </a:lnTo>
                  <a:lnTo>
                    <a:pt x="1036" y="379"/>
                  </a:lnTo>
                  <a:lnTo>
                    <a:pt x="1025" y="379"/>
                  </a:lnTo>
                  <a:lnTo>
                    <a:pt x="1017" y="379"/>
                  </a:lnTo>
                  <a:lnTo>
                    <a:pt x="1007" y="378"/>
                  </a:lnTo>
                  <a:lnTo>
                    <a:pt x="1000" y="388"/>
                  </a:lnTo>
                  <a:lnTo>
                    <a:pt x="991" y="395"/>
                  </a:lnTo>
                  <a:lnTo>
                    <a:pt x="980" y="399"/>
                  </a:lnTo>
                  <a:lnTo>
                    <a:pt x="970" y="405"/>
                  </a:lnTo>
                  <a:lnTo>
                    <a:pt x="971" y="417"/>
                  </a:lnTo>
                  <a:lnTo>
                    <a:pt x="970" y="429"/>
                  </a:lnTo>
                  <a:lnTo>
                    <a:pt x="967" y="439"/>
                  </a:lnTo>
                  <a:lnTo>
                    <a:pt x="958" y="447"/>
                  </a:lnTo>
                  <a:lnTo>
                    <a:pt x="947" y="440"/>
                  </a:lnTo>
                  <a:lnTo>
                    <a:pt x="937" y="442"/>
                  </a:lnTo>
                  <a:lnTo>
                    <a:pt x="925" y="442"/>
                  </a:lnTo>
                  <a:lnTo>
                    <a:pt x="917" y="452"/>
                  </a:lnTo>
                  <a:lnTo>
                    <a:pt x="905" y="454"/>
                  </a:lnTo>
                  <a:lnTo>
                    <a:pt x="898" y="457"/>
                  </a:lnTo>
                  <a:lnTo>
                    <a:pt x="888" y="463"/>
                  </a:lnTo>
                  <a:lnTo>
                    <a:pt x="883" y="473"/>
                  </a:lnTo>
                  <a:lnTo>
                    <a:pt x="873" y="467"/>
                  </a:lnTo>
                  <a:lnTo>
                    <a:pt x="862" y="470"/>
                  </a:lnTo>
                  <a:lnTo>
                    <a:pt x="852" y="476"/>
                  </a:lnTo>
                  <a:lnTo>
                    <a:pt x="846" y="486"/>
                  </a:lnTo>
                  <a:lnTo>
                    <a:pt x="839" y="477"/>
                  </a:lnTo>
                  <a:lnTo>
                    <a:pt x="828" y="477"/>
                  </a:lnTo>
                  <a:lnTo>
                    <a:pt x="816" y="483"/>
                  </a:lnTo>
                  <a:lnTo>
                    <a:pt x="808" y="491"/>
                  </a:lnTo>
                  <a:lnTo>
                    <a:pt x="796" y="498"/>
                  </a:lnTo>
                  <a:lnTo>
                    <a:pt x="789" y="510"/>
                  </a:lnTo>
                  <a:lnTo>
                    <a:pt x="781" y="520"/>
                  </a:lnTo>
                  <a:lnTo>
                    <a:pt x="788" y="510"/>
                  </a:lnTo>
                  <a:lnTo>
                    <a:pt x="788" y="498"/>
                  </a:lnTo>
                  <a:lnTo>
                    <a:pt x="779" y="505"/>
                  </a:lnTo>
                  <a:lnTo>
                    <a:pt x="778" y="506"/>
                  </a:lnTo>
                  <a:lnTo>
                    <a:pt x="767" y="510"/>
                  </a:lnTo>
                  <a:lnTo>
                    <a:pt x="756" y="516"/>
                  </a:lnTo>
                  <a:lnTo>
                    <a:pt x="749" y="526"/>
                  </a:lnTo>
                  <a:lnTo>
                    <a:pt x="738" y="528"/>
                  </a:lnTo>
                  <a:lnTo>
                    <a:pt x="748" y="520"/>
                  </a:lnTo>
                  <a:lnTo>
                    <a:pt x="737" y="515"/>
                  </a:lnTo>
                  <a:lnTo>
                    <a:pt x="727" y="512"/>
                  </a:lnTo>
                  <a:lnTo>
                    <a:pt x="716" y="514"/>
                  </a:lnTo>
                  <a:lnTo>
                    <a:pt x="705" y="511"/>
                  </a:lnTo>
                  <a:lnTo>
                    <a:pt x="694" y="511"/>
                  </a:lnTo>
                  <a:lnTo>
                    <a:pt x="691" y="511"/>
                  </a:lnTo>
                  <a:lnTo>
                    <a:pt x="699" y="519"/>
                  </a:lnTo>
                  <a:lnTo>
                    <a:pt x="706" y="527"/>
                  </a:lnTo>
                  <a:lnTo>
                    <a:pt x="717" y="524"/>
                  </a:lnTo>
                  <a:lnTo>
                    <a:pt x="723" y="534"/>
                  </a:lnTo>
                  <a:lnTo>
                    <a:pt x="733" y="528"/>
                  </a:lnTo>
                  <a:lnTo>
                    <a:pt x="741" y="535"/>
                  </a:lnTo>
                  <a:lnTo>
                    <a:pt x="744" y="546"/>
                  </a:lnTo>
                  <a:lnTo>
                    <a:pt x="753" y="539"/>
                  </a:lnTo>
                  <a:lnTo>
                    <a:pt x="747" y="550"/>
                  </a:lnTo>
                  <a:lnTo>
                    <a:pt x="756" y="544"/>
                  </a:lnTo>
                  <a:lnTo>
                    <a:pt x="754" y="556"/>
                  </a:lnTo>
                  <a:lnTo>
                    <a:pt x="764" y="550"/>
                  </a:lnTo>
                  <a:lnTo>
                    <a:pt x="772" y="558"/>
                  </a:lnTo>
                  <a:lnTo>
                    <a:pt x="778" y="568"/>
                  </a:lnTo>
                  <a:lnTo>
                    <a:pt x="777" y="580"/>
                  </a:lnTo>
                  <a:lnTo>
                    <a:pt x="788" y="584"/>
                  </a:lnTo>
                  <a:lnTo>
                    <a:pt x="797" y="589"/>
                  </a:lnTo>
                  <a:lnTo>
                    <a:pt x="791" y="578"/>
                  </a:lnTo>
                  <a:lnTo>
                    <a:pt x="783" y="568"/>
                  </a:lnTo>
                  <a:lnTo>
                    <a:pt x="776" y="558"/>
                  </a:lnTo>
                  <a:lnTo>
                    <a:pt x="769" y="548"/>
                  </a:lnTo>
                  <a:lnTo>
                    <a:pt x="769" y="547"/>
                  </a:lnTo>
                  <a:lnTo>
                    <a:pt x="762" y="536"/>
                  </a:lnTo>
                  <a:lnTo>
                    <a:pt x="760" y="525"/>
                  </a:lnTo>
                  <a:lnTo>
                    <a:pt x="765" y="536"/>
                  </a:lnTo>
                  <a:lnTo>
                    <a:pt x="770" y="546"/>
                  </a:lnTo>
                  <a:lnTo>
                    <a:pt x="779" y="562"/>
                  </a:lnTo>
                  <a:lnTo>
                    <a:pt x="788" y="574"/>
                  </a:lnTo>
                  <a:lnTo>
                    <a:pt x="797" y="583"/>
                  </a:lnTo>
                  <a:lnTo>
                    <a:pt x="809" y="585"/>
                  </a:lnTo>
                  <a:lnTo>
                    <a:pt x="819" y="577"/>
                  </a:lnTo>
                  <a:lnTo>
                    <a:pt x="830" y="580"/>
                  </a:lnTo>
                  <a:lnTo>
                    <a:pt x="840" y="573"/>
                  </a:lnTo>
                  <a:lnTo>
                    <a:pt x="851" y="572"/>
                  </a:lnTo>
                  <a:lnTo>
                    <a:pt x="862" y="574"/>
                  </a:lnTo>
                  <a:lnTo>
                    <a:pt x="859" y="586"/>
                  </a:lnTo>
                  <a:lnTo>
                    <a:pt x="858" y="598"/>
                  </a:lnTo>
                  <a:lnTo>
                    <a:pt x="849" y="605"/>
                  </a:lnTo>
                  <a:lnTo>
                    <a:pt x="835" y="605"/>
                  </a:lnTo>
                  <a:lnTo>
                    <a:pt x="824" y="609"/>
                  </a:lnTo>
                  <a:lnTo>
                    <a:pt x="814" y="601"/>
                  </a:lnTo>
                  <a:lnTo>
                    <a:pt x="801" y="601"/>
                  </a:lnTo>
                  <a:lnTo>
                    <a:pt x="794" y="610"/>
                  </a:lnTo>
                  <a:lnTo>
                    <a:pt x="784" y="616"/>
                  </a:lnTo>
                  <a:lnTo>
                    <a:pt x="777" y="626"/>
                  </a:lnTo>
                  <a:lnTo>
                    <a:pt x="767" y="623"/>
                  </a:lnTo>
                  <a:lnTo>
                    <a:pt x="752" y="626"/>
                  </a:lnTo>
                  <a:lnTo>
                    <a:pt x="741" y="631"/>
                  </a:lnTo>
                  <a:lnTo>
                    <a:pt x="734" y="641"/>
                  </a:lnTo>
                  <a:lnTo>
                    <a:pt x="726" y="648"/>
                  </a:lnTo>
                  <a:lnTo>
                    <a:pt x="713" y="656"/>
                  </a:lnTo>
                  <a:lnTo>
                    <a:pt x="702" y="657"/>
                  </a:lnTo>
                  <a:lnTo>
                    <a:pt x="691" y="654"/>
                  </a:lnTo>
                  <a:lnTo>
                    <a:pt x="681" y="648"/>
                  </a:lnTo>
                  <a:lnTo>
                    <a:pt x="685" y="637"/>
                  </a:lnTo>
                  <a:lnTo>
                    <a:pt x="684" y="625"/>
                  </a:lnTo>
                  <a:lnTo>
                    <a:pt x="689" y="614"/>
                  </a:lnTo>
                  <a:lnTo>
                    <a:pt x="685" y="601"/>
                  </a:lnTo>
                  <a:lnTo>
                    <a:pt x="675" y="594"/>
                  </a:lnTo>
                  <a:lnTo>
                    <a:pt x="664" y="594"/>
                  </a:lnTo>
                  <a:lnTo>
                    <a:pt x="656" y="587"/>
                  </a:lnTo>
                  <a:lnTo>
                    <a:pt x="662" y="577"/>
                  </a:lnTo>
                  <a:lnTo>
                    <a:pt x="652" y="582"/>
                  </a:lnTo>
                  <a:lnTo>
                    <a:pt x="640" y="580"/>
                  </a:lnTo>
                  <a:lnTo>
                    <a:pt x="629" y="583"/>
                  </a:lnTo>
                  <a:lnTo>
                    <a:pt x="627" y="571"/>
                  </a:lnTo>
                  <a:lnTo>
                    <a:pt x="638" y="565"/>
                  </a:lnTo>
                  <a:lnTo>
                    <a:pt x="647" y="558"/>
                  </a:lnTo>
                  <a:lnTo>
                    <a:pt x="658" y="552"/>
                  </a:lnTo>
                  <a:lnTo>
                    <a:pt x="670" y="548"/>
                  </a:lnTo>
                  <a:lnTo>
                    <a:pt x="681" y="542"/>
                  </a:lnTo>
                  <a:lnTo>
                    <a:pt x="692" y="540"/>
                  </a:lnTo>
                  <a:lnTo>
                    <a:pt x="690" y="528"/>
                  </a:lnTo>
                  <a:lnTo>
                    <a:pt x="688" y="517"/>
                  </a:lnTo>
                  <a:lnTo>
                    <a:pt x="682" y="527"/>
                  </a:lnTo>
                  <a:lnTo>
                    <a:pt x="672" y="520"/>
                  </a:lnTo>
                  <a:lnTo>
                    <a:pt x="663" y="514"/>
                  </a:lnTo>
                  <a:lnTo>
                    <a:pt x="654" y="519"/>
                  </a:lnTo>
                  <a:lnTo>
                    <a:pt x="642" y="520"/>
                  </a:lnTo>
                  <a:lnTo>
                    <a:pt x="631" y="520"/>
                  </a:lnTo>
                  <a:lnTo>
                    <a:pt x="620" y="523"/>
                  </a:lnTo>
                  <a:lnTo>
                    <a:pt x="606" y="518"/>
                  </a:lnTo>
                  <a:lnTo>
                    <a:pt x="597" y="511"/>
                  </a:lnTo>
                  <a:lnTo>
                    <a:pt x="587" y="505"/>
                  </a:lnTo>
                  <a:lnTo>
                    <a:pt x="595" y="498"/>
                  </a:lnTo>
                  <a:lnTo>
                    <a:pt x="585" y="492"/>
                  </a:lnTo>
                  <a:lnTo>
                    <a:pt x="579" y="490"/>
                  </a:lnTo>
                  <a:lnTo>
                    <a:pt x="568" y="488"/>
                  </a:lnTo>
                  <a:lnTo>
                    <a:pt x="579" y="486"/>
                  </a:lnTo>
                  <a:lnTo>
                    <a:pt x="583" y="487"/>
                  </a:lnTo>
                  <a:lnTo>
                    <a:pt x="595" y="490"/>
                  </a:lnTo>
                  <a:lnTo>
                    <a:pt x="607" y="491"/>
                  </a:lnTo>
                  <a:lnTo>
                    <a:pt x="617" y="490"/>
                  </a:lnTo>
                  <a:lnTo>
                    <a:pt x="608" y="482"/>
                  </a:lnTo>
                  <a:lnTo>
                    <a:pt x="597" y="480"/>
                  </a:lnTo>
                  <a:lnTo>
                    <a:pt x="591" y="476"/>
                  </a:lnTo>
                  <a:lnTo>
                    <a:pt x="589" y="465"/>
                  </a:lnTo>
                  <a:lnTo>
                    <a:pt x="586" y="476"/>
                  </a:lnTo>
                  <a:lnTo>
                    <a:pt x="575" y="478"/>
                  </a:lnTo>
                  <a:lnTo>
                    <a:pt x="563" y="479"/>
                  </a:lnTo>
                  <a:lnTo>
                    <a:pt x="565" y="467"/>
                  </a:lnTo>
                  <a:lnTo>
                    <a:pt x="558" y="477"/>
                  </a:lnTo>
                  <a:lnTo>
                    <a:pt x="547" y="480"/>
                  </a:lnTo>
                  <a:lnTo>
                    <a:pt x="541" y="478"/>
                  </a:lnTo>
                  <a:lnTo>
                    <a:pt x="530" y="482"/>
                  </a:lnTo>
                  <a:lnTo>
                    <a:pt x="519" y="485"/>
                  </a:lnTo>
                  <a:lnTo>
                    <a:pt x="517" y="499"/>
                  </a:lnTo>
                  <a:lnTo>
                    <a:pt x="509" y="512"/>
                  </a:lnTo>
                  <a:lnTo>
                    <a:pt x="502" y="521"/>
                  </a:lnTo>
                  <a:lnTo>
                    <a:pt x="498" y="510"/>
                  </a:lnTo>
                  <a:lnTo>
                    <a:pt x="491" y="499"/>
                  </a:lnTo>
                  <a:lnTo>
                    <a:pt x="478" y="501"/>
                  </a:lnTo>
                  <a:lnTo>
                    <a:pt x="490" y="511"/>
                  </a:lnTo>
                  <a:lnTo>
                    <a:pt x="498" y="523"/>
                  </a:lnTo>
                  <a:lnTo>
                    <a:pt x="490" y="534"/>
                  </a:lnTo>
                  <a:lnTo>
                    <a:pt x="482" y="543"/>
                  </a:lnTo>
                  <a:lnTo>
                    <a:pt x="471" y="541"/>
                  </a:lnTo>
                  <a:lnTo>
                    <a:pt x="462" y="549"/>
                  </a:lnTo>
                  <a:lnTo>
                    <a:pt x="473" y="548"/>
                  </a:lnTo>
                  <a:lnTo>
                    <a:pt x="464" y="556"/>
                  </a:lnTo>
                  <a:lnTo>
                    <a:pt x="452" y="553"/>
                  </a:lnTo>
                  <a:lnTo>
                    <a:pt x="448" y="564"/>
                  </a:lnTo>
                  <a:lnTo>
                    <a:pt x="456" y="571"/>
                  </a:lnTo>
                  <a:lnTo>
                    <a:pt x="458" y="583"/>
                  </a:lnTo>
                  <a:lnTo>
                    <a:pt x="455" y="591"/>
                  </a:lnTo>
                  <a:lnTo>
                    <a:pt x="449" y="580"/>
                  </a:lnTo>
                  <a:lnTo>
                    <a:pt x="438" y="574"/>
                  </a:lnTo>
                  <a:lnTo>
                    <a:pt x="426" y="574"/>
                  </a:lnTo>
                  <a:lnTo>
                    <a:pt x="415" y="580"/>
                  </a:lnTo>
                  <a:lnTo>
                    <a:pt x="405" y="584"/>
                  </a:lnTo>
                  <a:lnTo>
                    <a:pt x="394" y="591"/>
                  </a:lnTo>
                  <a:lnTo>
                    <a:pt x="383" y="587"/>
                  </a:lnTo>
                  <a:lnTo>
                    <a:pt x="371" y="582"/>
                  </a:lnTo>
                  <a:lnTo>
                    <a:pt x="365" y="572"/>
                  </a:lnTo>
                  <a:lnTo>
                    <a:pt x="371" y="566"/>
                  </a:lnTo>
                  <a:lnTo>
                    <a:pt x="383" y="568"/>
                  </a:lnTo>
                  <a:lnTo>
                    <a:pt x="381" y="556"/>
                  </a:lnTo>
                  <a:lnTo>
                    <a:pt x="389" y="548"/>
                  </a:lnTo>
                  <a:lnTo>
                    <a:pt x="399" y="542"/>
                  </a:lnTo>
                  <a:lnTo>
                    <a:pt x="402" y="531"/>
                  </a:lnTo>
                  <a:lnTo>
                    <a:pt x="412" y="525"/>
                  </a:lnTo>
                  <a:lnTo>
                    <a:pt x="415" y="513"/>
                  </a:lnTo>
                  <a:lnTo>
                    <a:pt x="411" y="502"/>
                  </a:lnTo>
                  <a:lnTo>
                    <a:pt x="412" y="490"/>
                  </a:lnTo>
                  <a:lnTo>
                    <a:pt x="422" y="485"/>
                  </a:lnTo>
                  <a:lnTo>
                    <a:pt x="430" y="493"/>
                  </a:lnTo>
                  <a:lnTo>
                    <a:pt x="441" y="491"/>
                  </a:lnTo>
                  <a:lnTo>
                    <a:pt x="448" y="500"/>
                  </a:lnTo>
                  <a:lnTo>
                    <a:pt x="457" y="491"/>
                  </a:lnTo>
                  <a:lnTo>
                    <a:pt x="465" y="500"/>
                  </a:lnTo>
                  <a:lnTo>
                    <a:pt x="474" y="493"/>
                  </a:lnTo>
                  <a:lnTo>
                    <a:pt x="469" y="482"/>
                  </a:lnTo>
                  <a:lnTo>
                    <a:pt x="470" y="471"/>
                  </a:lnTo>
                  <a:lnTo>
                    <a:pt x="465" y="460"/>
                  </a:lnTo>
                  <a:lnTo>
                    <a:pt x="455" y="455"/>
                  </a:lnTo>
                  <a:lnTo>
                    <a:pt x="448" y="446"/>
                  </a:lnTo>
                  <a:lnTo>
                    <a:pt x="447" y="435"/>
                  </a:lnTo>
                  <a:lnTo>
                    <a:pt x="441" y="423"/>
                  </a:lnTo>
                  <a:lnTo>
                    <a:pt x="432" y="416"/>
                  </a:lnTo>
                  <a:lnTo>
                    <a:pt x="422" y="411"/>
                  </a:lnTo>
                  <a:lnTo>
                    <a:pt x="425" y="400"/>
                  </a:lnTo>
                  <a:lnTo>
                    <a:pt x="427" y="387"/>
                  </a:lnTo>
                  <a:lnTo>
                    <a:pt x="428" y="376"/>
                  </a:lnTo>
                  <a:lnTo>
                    <a:pt x="418" y="371"/>
                  </a:lnTo>
                  <a:lnTo>
                    <a:pt x="407" y="370"/>
                  </a:lnTo>
                  <a:lnTo>
                    <a:pt x="403" y="359"/>
                  </a:lnTo>
                  <a:lnTo>
                    <a:pt x="401" y="357"/>
                  </a:lnTo>
                  <a:lnTo>
                    <a:pt x="389" y="354"/>
                  </a:lnTo>
                  <a:lnTo>
                    <a:pt x="378" y="355"/>
                  </a:lnTo>
                  <a:lnTo>
                    <a:pt x="369" y="348"/>
                  </a:lnTo>
                  <a:lnTo>
                    <a:pt x="357" y="346"/>
                  </a:lnTo>
                  <a:lnTo>
                    <a:pt x="348" y="339"/>
                  </a:lnTo>
                  <a:lnTo>
                    <a:pt x="336" y="329"/>
                  </a:lnTo>
                  <a:lnTo>
                    <a:pt x="324" y="329"/>
                  </a:lnTo>
                  <a:lnTo>
                    <a:pt x="313" y="330"/>
                  </a:lnTo>
                  <a:lnTo>
                    <a:pt x="302" y="335"/>
                  </a:lnTo>
                  <a:lnTo>
                    <a:pt x="290" y="337"/>
                  </a:lnTo>
                  <a:lnTo>
                    <a:pt x="279" y="333"/>
                  </a:lnTo>
                  <a:lnTo>
                    <a:pt x="278" y="345"/>
                  </a:lnTo>
                  <a:lnTo>
                    <a:pt x="269" y="347"/>
                  </a:lnTo>
                  <a:lnTo>
                    <a:pt x="258" y="350"/>
                  </a:lnTo>
                  <a:lnTo>
                    <a:pt x="249" y="357"/>
                  </a:lnTo>
                  <a:lnTo>
                    <a:pt x="243" y="367"/>
                  </a:lnTo>
                  <a:lnTo>
                    <a:pt x="236" y="368"/>
                  </a:lnTo>
                  <a:lnTo>
                    <a:pt x="223" y="370"/>
                  </a:lnTo>
                  <a:lnTo>
                    <a:pt x="212" y="372"/>
                  </a:lnTo>
                  <a:lnTo>
                    <a:pt x="200" y="373"/>
                  </a:lnTo>
                  <a:lnTo>
                    <a:pt x="186" y="376"/>
                  </a:lnTo>
                  <a:lnTo>
                    <a:pt x="178" y="387"/>
                  </a:lnTo>
                  <a:lnTo>
                    <a:pt x="171" y="389"/>
                  </a:lnTo>
                  <a:lnTo>
                    <a:pt x="167" y="390"/>
                  </a:lnTo>
                  <a:lnTo>
                    <a:pt x="163" y="385"/>
                  </a:lnTo>
                  <a:lnTo>
                    <a:pt x="153" y="379"/>
                  </a:lnTo>
                  <a:lnTo>
                    <a:pt x="146" y="370"/>
                  </a:lnTo>
                  <a:lnTo>
                    <a:pt x="135" y="372"/>
                  </a:lnTo>
                  <a:lnTo>
                    <a:pt x="124" y="374"/>
                  </a:lnTo>
                  <a:lnTo>
                    <a:pt x="112" y="370"/>
                  </a:lnTo>
                  <a:lnTo>
                    <a:pt x="100" y="369"/>
                  </a:lnTo>
                  <a:lnTo>
                    <a:pt x="88" y="367"/>
                  </a:lnTo>
                  <a:lnTo>
                    <a:pt x="82" y="368"/>
                  </a:lnTo>
                  <a:close/>
                  <a:moveTo>
                    <a:pt x="625" y="524"/>
                  </a:moveTo>
                  <a:lnTo>
                    <a:pt x="639" y="526"/>
                  </a:lnTo>
                  <a:lnTo>
                    <a:pt x="650" y="526"/>
                  </a:lnTo>
                  <a:lnTo>
                    <a:pt x="639" y="526"/>
                  </a:lnTo>
                  <a:lnTo>
                    <a:pt x="627" y="524"/>
                  </a:lnTo>
                  <a:lnTo>
                    <a:pt x="625" y="524"/>
                  </a:lnTo>
                  <a:close/>
                  <a:moveTo>
                    <a:pt x="563" y="499"/>
                  </a:moveTo>
                  <a:lnTo>
                    <a:pt x="569" y="509"/>
                  </a:lnTo>
                  <a:lnTo>
                    <a:pt x="582" y="512"/>
                  </a:lnTo>
                  <a:lnTo>
                    <a:pt x="568" y="509"/>
                  </a:lnTo>
                  <a:lnTo>
                    <a:pt x="563" y="49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1" name="Freeform 3353"/>
            <p:cNvSpPr>
              <a:spLocks/>
            </p:cNvSpPr>
            <p:nvPr/>
          </p:nvSpPr>
          <p:spPr bwMode="auto">
            <a:xfrm>
              <a:off x="5621339" y="2970213"/>
              <a:ext cx="304800" cy="203200"/>
            </a:xfrm>
            <a:custGeom>
              <a:avLst/>
              <a:gdLst>
                <a:gd name="T0" fmla="*/ 194 w 853"/>
                <a:gd name="T1" fmla="*/ 352 h 569"/>
                <a:gd name="T2" fmla="*/ 150 w 853"/>
                <a:gd name="T3" fmla="*/ 374 h 569"/>
                <a:gd name="T4" fmla="*/ 119 w 853"/>
                <a:gd name="T5" fmla="*/ 406 h 569"/>
                <a:gd name="T6" fmla="*/ 83 w 853"/>
                <a:gd name="T7" fmla="*/ 381 h 569"/>
                <a:gd name="T8" fmla="*/ 83 w 853"/>
                <a:gd name="T9" fmla="*/ 320 h 569"/>
                <a:gd name="T10" fmla="*/ 76 w 853"/>
                <a:gd name="T11" fmla="*/ 279 h 569"/>
                <a:gd name="T12" fmla="*/ 45 w 853"/>
                <a:gd name="T13" fmla="*/ 268 h 569"/>
                <a:gd name="T14" fmla="*/ 56 w 853"/>
                <a:gd name="T15" fmla="*/ 242 h 569"/>
                <a:gd name="T16" fmla="*/ 54 w 853"/>
                <a:gd name="T17" fmla="*/ 211 h 569"/>
                <a:gd name="T18" fmla="*/ 21 w 853"/>
                <a:gd name="T19" fmla="*/ 209 h 569"/>
                <a:gd name="T20" fmla="*/ 25 w 853"/>
                <a:gd name="T21" fmla="*/ 158 h 569"/>
                <a:gd name="T22" fmla="*/ 22 w 853"/>
                <a:gd name="T23" fmla="*/ 109 h 569"/>
                <a:gd name="T24" fmla="*/ 0 w 853"/>
                <a:gd name="T25" fmla="*/ 74 h 569"/>
                <a:gd name="T26" fmla="*/ 51 w 853"/>
                <a:gd name="T27" fmla="*/ 39 h 569"/>
                <a:gd name="T28" fmla="*/ 105 w 853"/>
                <a:gd name="T29" fmla="*/ 30 h 569"/>
                <a:gd name="T30" fmla="*/ 146 w 853"/>
                <a:gd name="T31" fmla="*/ 57 h 569"/>
                <a:gd name="T32" fmla="*/ 170 w 853"/>
                <a:gd name="T33" fmla="*/ 101 h 569"/>
                <a:gd name="T34" fmla="*/ 214 w 853"/>
                <a:gd name="T35" fmla="*/ 109 h 569"/>
                <a:gd name="T36" fmla="*/ 261 w 853"/>
                <a:gd name="T37" fmla="*/ 112 h 569"/>
                <a:gd name="T38" fmla="*/ 272 w 853"/>
                <a:gd name="T39" fmla="*/ 71 h 569"/>
                <a:gd name="T40" fmla="*/ 308 w 853"/>
                <a:gd name="T41" fmla="*/ 43 h 569"/>
                <a:gd name="T42" fmla="*/ 341 w 853"/>
                <a:gd name="T43" fmla="*/ 22 h 569"/>
                <a:gd name="T44" fmla="*/ 352 w 853"/>
                <a:gd name="T45" fmla="*/ 3 h 569"/>
                <a:gd name="T46" fmla="*/ 404 w 853"/>
                <a:gd name="T47" fmla="*/ 15 h 569"/>
                <a:gd name="T48" fmla="*/ 448 w 853"/>
                <a:gd name="T49" fmla="*/ 35 h 569"/>
                <a:gd name="T50" fmla="*/ 471 w 853"/>
                <a:gd name="T51" fmla="*/ 72 h 569"/>
                <a:gd name="T52" fmla="*/ 466 w 853"/>
                <a:gd name="T53" fmla="*/ 105 h 569"/>
                <a:gd name="T54" fmla="*/ 528 w 853"/>
                <a:gd name="T55" fmla="*/ 122 h 569"/>
                <a:gd name="T56" fmla="*/ 566 w 853"/>
                <a:gd name="T57" fmla="*/ 124 h 569"/>
                <a:gd name="T58" fmla="*/ 585 w 853"/>
                <a:gd name="T59" fmla="*/ 169 h 569"/>
                <a:gd name="T60" fmla="*/ 601 w 853"/>
                <a:gd name="T61" fmla="*/ 211 h 569"/>
                <a:gd name="T62" fmla="*/ 667 w 853"/>
                <a:gd name="T63" fmla="*/ 256 h 569"/>
                <a:gd name="T64" fmla="*/ 712 w 853"/>
                <a:gd name="T65" fmla="*/ 286 h 569"/>
                <a:gd name="T66" fmla="*/ 770 w 853"/>
                <a:gd name="T67" fmla="*/ 327 h 569"/>
                <a:gd name="T68" fmla="*/ 820 w 853"/>
                <a:gd name="T69" fmla="*/ 344 h 569"/>
                <a:gd name="T70" fmla="*/ 850 w 853"/>
                <a:gd name="T71" fmla="*/ 370 h 569"/>
                <a:gd name="T72" fmla="*/ 845 w 853"/>
                <a:gd name="T73" fmla="*/ 409 h 569"/>
                <a:gd name="T74" fmla="*/ 804 w 853"/>
                <a:gd name="T75" fmla="*/ 397 h 569"/>
                <a:gd name="T76" fmla="*/ 770 w 853"/>
                <a:gd name="T77" fmla="*/ 416 h 569"/>
                <a:gd name="T78" fmla="*/ 737 w 853"/>
                <a:gd name="T79" fmla="*/ 448 h 569"/>
                <a:gd name="T80" fmla="*/ 717 w 853"/>
                <a:gd name="T81" fmla="*/ 491 h 569"/>
                <a:gd name="T82" fmla="*/ 675 w 853"/>
                <a:gd name="T83" fmla="*/ 510 h 569"/>
                <a:gd name="T84" fmla="*/ 648 w 853"/>
                <a:gd name="T85" fmla="*/ 528 h 569"/>
                <a:gd name="T86" fmla="*/ 619 w 853"/>
                <a:gd name="T87" fmla="*/ 561 h 569"/>
                <a:gd name="T88" fmla="*/ 583 w 853"/>
                <a:gd name="T89" fmla="*/ 555 h 569"/>
                <a:gd name="T90" fmla="*/ 540 w 853"/>
                <a:gd name="T91" fmla="*/ 541 h 569"/>
                <a:gd name="T92" fmla="*/ 524 w 853"/>
                <a:gd name="T93" fmla="*/ 506 h 569"/>
                <a:gd name="T94" fmla="*/ 523 w 853"/>
                <a:gd name="T95" fmla="*/ 459 h 569"/>
                <a:gd name="T96" fmla="*/ 459 w 853"/>
                <a:gd name="T97" fmla="*/ 435 h 569"/>
                <a:gd name="T98" fmla="*/ 418 w 853"/>
                <a:gd name="T99" fmla="*/ 411 h 569"/>
                <a:gd name="T100" fmla="*/ 378 w 853"/>
                <a:gd name="T101" fmla="*/ 387 h 569"/>
                <a:gd name="T102" fmla="*/ 331 w 853"/>
                <a:gd name="T103" fmla="*/ 371 h 569"/>
                <a:gd name="T104" fmla="*/ 291 w 853"/>
                <a:gd name="T105" fmla="*/ 348 h 569"/>
                <a:gd name="T106" fmla="*/ 246 w 853"/>
                <a:gd name="T107" fmla="*/ 34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569">
                  <a:moveTo>
                    <a:pt x="234" y="354"/>
                  </a:moveTo>
                  <a:lnTo>
                    <a:pt x="224" y="353"/>
                  </a:lnTo>
                  <a:lnTo>
                    <a:pt x="206" y="353"/>
                  </a:lnTo>
                  <a:lnTo>
                    <a:pt x="194" y="352"/>
                  </a:lnTo>
                  <a:lnTo>
                    <a:pt x="182" y="353"/>
                  </a:lnTo>
                  <a:lnTo>
                    <a:pt x="172" y="359"/>
                  </a:lnTo>
                  <a:lnTo>
                    <a:pt x="161" y="363"/>
                  </a:lnTo>
                  <a:lnTo>
                    <a:pt x="150" y="374"/>
                  </a:lnTo>
                  <a:lnTo>
                    <a:pt x="142" y="384"/>
                  </a:lnTo>
                  <a:lnTo>
                    <a:pt x="140" y="396"/>
                  </a:lnTo>
                  <a:lnTo>
                    <a:pt x="129" y="400"/>
                  </a:lnTo>
                  <a:lnTo>
                    <a:pt x="119" y="406"/>
                  </a:lnTo>
                  <a:lnTo>
                    <a:pt x="108" y="411"/>
                  </a:lnTo>
                  <a:lnTo>
                    <a:pt x="87" y="408"/>
                  </a:lnTo>
                  <a:lnTo>
                    <a:pt x="86" y="396"/>
                  </a:lnTo>
                  <a:lnTo>
                    <a:pt x="83" y="381"/>
                  </a:lnTo>
                  <a:lnTo>
                    <a:pt x="82" y="365"/>
                  </a:lnTo>
                  <a:lnTo>
                    <a:pt x="85" y="347"/>
                  </a:lnTo>
                  <a:lnTo>
                    <a:pt x="85" y="335"/>
                  </a:lnTo>
                  <a:lnTo>
                    <a:pt x="83" y="320"/>
                  </a:lnTo>
                  <a:lnTo>
                    <a:pt x="86" y="308"/>
                  </a:lnTo>
                  <a:lnTo>
                    <a:pt x="91" y="295"/>
                  </a:lnTo>
                  <a:lnTo>
                    <a:pt x="86" y="284"/>
                  </a:lnTo>
                  <a:lnTo>
                    <a:pt x="76" y="279"/>
                  </a:lnTo>
                  <a:lnTo>
                    <a:pt x="70" y="268"/>
                  </a:lnTo>
                  <a:lnTo>
                    <a:pt x="61" y="261"/>
                  </a:lnTo>
                  <a:lnTo>
                    <a:pt x="51" y="257"/>
                  </a:lnTo>
                  <a:lnTo>
                    <a:pt x="45" y="268"/>
                  </a:lnTo>
                  <a:lnTo>
                    <a:pt x="41" y="255"/>
                  </a:lnTo>
                  <a:lnTo>
                    <a:pt x="45" y="243"/>
                  </a:lnTo>
                  <a:lnTo>
                    <a:pt x="50" y="233"/>
                  </a:lnTo>
                  <a:lnTo>
                    <a:pt x="56" y="242"/>
                  </a:lnTo>
                  <a:lnTo>
                    <a:pt x="67" y="241"/>
                  </a:lnTo>
                  <a:lnTo>
                    <a:pt x="63" y="230"/>
                  </a:lnTo>
                  <a:lnTo>
                    <a:pt x="62" y="219"/>
                  </a:lnTo>
                  <a:lnTo>
                    <a:pt x="54" y="211"/>
                  </a:lnTo>
                  <a:lnTo>
                    <a:pt x="43" y="209"/>
                  </a:lnTo>
                  <a:lnTo>
                    <a:pt x="32" y="208"/>
                  </a:lnTo>
                  <a:lnTo>
                    <a:pt x="30" y="220"/>
                  </a:lnTo>
                  <a:lnTo>
                    <a:pt x="21" y="209"/>
                  </a:lnTo>
                  <a:lnTo>
                    <a:pt x="19" y="197"/>
                  </a:lnTo>
                  <a:lnTo>
                    <a:pt x="16" y="183"/>
                  </a:lnTo>
                  <a:lnTo>
                    <a:pt x="17" y="171"/>
                  </a:lnTo>
                  <a:lnTo>
                    <a:pt x="25" y="158"/>
                  </a:lnTo>
                  <a:lnTo>
                    <a:pt x="26" y="145"/>
                  </a:lnTo>
                  <a:lnTo>
                    <a:pt x="30" y="134"/>
                  </a:lnTo>
                  <a:lnTo>
                    <a:pt x="25" y="121"/>
                  </a:lnTo>
                  <a:lnTo>
                    <a:pt x="22" y="109"/>
                  </a:lnTo>
                  <a:lnTo>
                    <a:pt x="16" y="99"/>
                  </a:lnTo>
                  <a:lnTo>
                    <a:pt x="7" y="92"/>
                  </a:lnTo>
                  <a:lnTo>
                    <a:pt x="8" y="80"/>
                  </a:lnTo>
                  <a:lnTo>
                    <a:pt x="0" y="74"/>
                  </a:lnTo>
                  <a:lnTo>
                    <a:pt x="15" y="61"/>
                  </a:lnTo>
                  <a:lnTo>
                    <a:pt x="26" y="52"/>
                  </a:lnTo>
                  <a:lnTo>
                    <a:pt x="37" y="45"/>
                  </a:lnTo>
                  <a:lnTo>
                    <a:pt x="51" y="39"/>
                  </a:lnTo>
                  <a:lnTo>
                    <a:pt x="62" y="35"/>
                  </a:lnTo>
                  <a:lnTo>
                    <a:pt x="77" y="32"/>
                  </a:lnTo>
                  <a:lnTo>
                    <a:pt x="91" y="30"/>
                  </a:lnTo>
                  <a:lnTo>
                    <a:pt x="105" y="30"/>
                  </a:lnTo>
                  <a:lnTo>
                    <a:pt x="114" y="35"/>
                  </a:lnTo>
                  <a:lnTo>
                    <a:pt x="124" y="41"/>
                  </a:lnTo>
                  <a:lnTo>
                    <a:pt x="135" y="49"/>
                  </a:lnTo>
                  <a:lnTo>
                    <a:pt x="146" y="57"/>
                  </a:lnTo>
                  <a:lnTo>
                    <a:pt x="151" y="70"/>
                  </a:lnTo>
                  <a:lnTo>
                    <a:pt x="158" y="80"/>
                  </a:lnTo>
                  <a:lnTo>
                    <a:pt x="164" y="91"/>
                  </a:lnTo>
                  <a:lnTo>
                    <a:pt x="170" y="101"/>
                  </a:lnTo>
                  <a:lnTo>
                    <a:pt x="179" y="109"/>
                  </a:lnTo>
                  <a:lnTo>
                    <a:pt x="191" y="112"/>
                  </a:lnTo>
                  <a:lnTo>
                    <a:pt x="202" y="112"/>
                  </a:lnTo>
                  <a:lnTo>
                    <a:pt x="214" y="109"/>
                  </a:lnTo>
                  <a:lnTo>
                    <a:pt x="226" y="109"/>
                  </a:lnTo>
                  <a:lnTo>
                    <a:pt x="240" y="110"/>
                  </a:lnTo>
                  <a:lnTo>
                    <a:pt x="247" y="111"/>
                  </a:lnTo>
                  <a:lnTo>
                    <a:pt x="261" y="112"/>
                  </a:lnTo>
                  <a:lnTo>
                    <a:pt x="277" y="111"/>
                  </a:lnTo>
                  <a:lnTo>
                    <a:pt x="276" y="99"/>
                  </a:lnTo>
                  <a:lnTo>
                    <a:pt x="273" y="84"/>
                  </a:lnTo>
                  <a:lnTo>
                    <a:pt x="272" y="71"/>
                  </a:lnTo>
                  <a:lnTo>
                    <a:pt x="277" y="61"/>
                  </a:lnTo>
                  <a:lnTo>
                    <a:pt x="286" y="51"/>
                  </a:lnTo>
                  <a:lnTo>
                    <a:pt x="296" y="44"/>
                  </a:lnTo>
                  <a:lnTo>
                    <a:pt x="308" y="43"/>
                  </a:lnTo>
                  <a:lnTo>
                    <a:pt x="320" y="42"/>
                  </a:lnTo>
                  <a:lnTo>
                    <a:pt x="330" y="36"/>
                  </a:lnTo>
                  <a:lnTo>
                    <a:pt x="330" y="21"/>
                  </a:lnTo>
                  <a:lnTo>
                    <a:pt x="341" y="22"/>
                  </a:lnTo>
                  <a:lnTo>
                    <a:pt x="355" y="23"/>
                  </a:lnTo>
                  <a:lnTo>
                    <a:pt x="364" y="30"/>
                  </a:lnTo>
                  <a:lnTo>
                    <a:pt x="356" y="21"/>
                  </a:lnTo>
                  <a:lnTo>
                    <a:pt x="352" y="3"/>
                  </a:lnTo>
                  <a:lnTo>
                    <a:pt x="362" y="6"/>
                  </a:lnTo>
                  <a:lnTo>
                    <a:pt x="376" y="0"/>
                  </a:lnTo>
                  <a:lnTo>
                    <a:pt x="390" y="14"/>
                  </a:lnTo>
                  <a:lnTo>
                    <a:pt x="404" y="15"/>
                  </a:lnTo>
                  <a:lnTo>
                    <a:pt x="410" y="26"/>
                  </a:lnTo>
                  <a:lnTo>
                    <a:pt x="419" y="35"/>
                  </a:lnTo>
                  <a:lnTo>
                    <a:pt x="437" y="34"/>
                  </a:lnTo>
                  <a:lnTo>
                    <a:pt x="448" y="35"/>
                  </a:lnTo>
                  <a:lnTo>
                    <a:pt x="452" y="46"/>
                  </a:lnTo>
                  <a:lnTo>
                    <a:pt x="451" y="58"/>
                  </a:lnTo>
                  <a:lnTo>
                    <a:pt x="462" y="65"/>
                  </a:lnTo>
                  <a:lnTo>
                    <a:pt x="471" y="72"/>
                  </a:lnTo>
                  <a:lnTo>
                    <a:pt x="460" y="71"/>
                  </a:lnTo>
                  <a:lnTo>
                    <a:pt x="462" y="83"/>
                  </a:lnTo>
                  <a:lnTo>
                    <a:pt x="460" y="94"/>
                  </a:lnTo>
                  <a:lnTo>
                    <a:pt x="466" y="105"/>
                  </a:lnTo>
                  <a:lnTo>
                    <a:pt x="478" y="114"/>
                  </a:lnTo>
                  <a:lnTo>
                    <a:pt x="500" y="116"/>
                  </a:lnTo>
                  <a:lnTo>
                    <a:pt x="517" y="115"/>
                  </a:lnTo>
                  <a:lnTo>
                    <a:pt x="528" y="122"/>
                  </a:lnTo>
                  <a:lnTo>
                    <a:pt x="537" y="120"/>
                  </a:lnTo>
                  <a:lnTo>
                    <a:pt x="546" y="113"/>
                  </a:lnTo>
                  <a:lnTo>
                    <a:pt x="557" y="117"/>
                  </a:lnTo>
                  <a:lnTo>
                    <a:pt x="566" y="124"/>
                  </a:lnTo>
                  <a:lnTo>
                    <a:pt x="573" y="134"/>
                  </a:lnTo>
                  <a:lnTo>
                    <a:pt x="574" y="147"/>
                  </a:lnTo>
                  <a:lnTo>
                    <a:pt x="579" y="158"/>
                  </a:lnTo>
                  <a:lnTo>
                    <a:pt x="585" y="169"/>
                  </a:lnTo>
                  <a:lnTo>
                    <a:pt x="594" y="176"/>
                  </a:lnTo>
                  <a:lnTo>
                    <a:pt x="597" y="188"/>
                  </a:lnTo>
                  <a:lnTo>
                    <a:pt x="599" y="200"/>
                  </a:lnTo>
                  <a:lnTo>
                    <a:pt x="601" y="211"/>
                  </a:lnTo>
                  <a:lnTo>
                    <a:pt x="622" y="226"/>
                  </a:lnTo>
                  <a:lnTo>
                    <a:pt x="645" y="241"/>
                  </a:lnTo>
                  <a:lnTo>
                    <a:pt x="656" y="249"/>
                  </a:lnTo>
                  <a:lnTo>
                    <a:pt x="667" y="256"/>
                  </a:lnTo>
                  <a:lnTo>
                    <a:pt x="675" y="264"/>
                  </a:lnTo>
                  <a:lnTo>
                    <a:pt x="688" y="275"/>
                  </a:lnTo>
                  <a:lnTo>
                    <a:pt x="700" y="284"/>
                  </a:lnTo>
                  <a:lnTo>
                    <a:pt x="712" y="286"/>
                  </a:lnTo>
                  <a:lnTo>
                    <a:pt x="719" y="290"/>
                  </a:lnTo>
                  <a:lnTo>
                    <a:pt x="735" y="303"/>
                  </a:lnTo>
                  <a:lnTo>
                    <a:pt x="748" y="310"/>
                  </a:lnTo>
                  <a:lnTo>
                    <a:pt x="770" y="327"/>
                  </a:lnTo>
                  <a:lnTo>
                    <a:pt x="781" y="334"/>
                  </a:lnTo>
                  <a:lnTo>
                    <a:pt x="796" y="341"/>
                  </a:lnTo>
                  <a:lnTo>
                    <a:pt x="808" y="339"/>
                  </a:lnTo>
                  <a:lnTo>
                    <a:pt x="820" y="344"/>
                  </a:lnTo>
                  <a:lnTo>
                    <a:pt x="831" y="351"/>
                  </a:lnTo>
                  <a:lnTo>
                    <a:pt x="840" y="357"/>
                  </a:lnTo>
                  <a:lnTo>
                    <a:pt x="850" y="357"/>
                  </a:lnTo>
                  <a:lnTo>
                    <a:pt x="850" y="370"/>
                  </a:lnTo>
                  <a:lnTo>
                    <a:pt x="847" y="382"/>
                  </a:lnTo>
                  <a:lnTo>
                    <a:pt x="853" y="398"/>
                  </a:lnTo>
                  <a:lnTo>
                    <a:pt x="846" y="407"/>
                  </a:lnTo>
                  <a:lnTo>
                    <a:pt x="845" y="409"/>
                  </a:lnTo>
                  <a:lnTo>
                    <a:pt x="839" y="409"/>
                  </a:lnTo>
                  <a:lnTo>
                    <a:pt x="827" y="407"/>
                  </a:lnTo>
                  <a:lnTo>
                    <a:pt x="815" y="401"/>
                  </a:lnTo>
                  <a:lnTo>
                    <a:pt x="804" y="397"/>
                  </a:lnTo>
                  <a:lnTo>
                    <a:pt x="793" y="402"/>
                  </a:lnTo>
                  <a:lnTo>
                    <a:pt x="788" y="415"/>
                  </a:lnTo>
                  <a:lnTo>
                    <a:pt x="782" y="416"/>
                  </a:lnTo>
                  <a:lnTo>
                    <a:pt x="770" y="416"/>
                  </a:lnTo>
                  <a:lnTo>
                    <a:pt x="753" y="418"/>
                  </a:lnTo>
                  <a:lnTo>
                    <a:pt x="741" y="425"/>
                  </a:lnTo>
                  <a:lnTo>
                    <a:pt x="742" y="438"/>
                  </a:lnTo>
                  <a:lnTo>
                    <a:pt x="737" y="448"/>
                  </a:lnTo>
                  <a:lnTo>
                    <a:pt x="731" y="461"/>
                  </a:lnTo>
                  <a:lnTo>
                    <a:pt x="732" y="473"/>
                  </a:lnTo>
                  <a:lnTo>
                    <a:pt x="727" y="483"/>
                  </a:lnTo>
                  <a:lnTo>
                    <a:pt x="717" y="491"/>
                  </a:lnTo>
                  <a:lnTo>
                    <a:pt x="705" y="495"/>
                  </a:lnTo>
                  <a:lnTo>
                    <a:pt x="699" y="506"/>
                  </a:lnTo>
                  <a:lnTo>
                    <a:pt x="690" y="504"/>
                  </a:lnTo>
                  <a:lnTo>
                    <a:pt x="675" y="510"/>
                  </a:lnTo>
                  <a:lnTo>
                    <a:pt x="664" y="515"/>
                  </a:lnTo>
                  <a:lnTo>
                    <a:pt x="652" y="517"/>
                  </a:lnTo>
                  <a:lnTo>
                    <a:pt x="641" y="520"/>
                  </a:lnTo>
                  <a:lnTo>
                    <a:pt x="648" y="528"/>
                  </a:lnTo>
                  <a:lnTo>
                    <a:pt x="641" y="537"/>
                  </a:lnTo>
                  <a:lnTo>
                    <a:pt x="640" y="549"/>
                  </a:lnTo>
                  <a:lnTo>
                    <a:pt x="628" y="554"/>
                  </a:lnTo>
                  <a:lnTo>
                    <a:pt x="619" y="561"/>
                  </a:lnTo>
                  <a:lnTo>
                    <a:pt x="608" y="563"/>
                  </a:lnTo>
                  <a:lnTo>
                    <a:pt x="594" y="569"/>
                  </a:lnTo>
                  <a:lnTo>
                    <a:pt x="589" y="558"/>
                  </a:lnTo>
                  <a:lnTo>
                    <a:pt x="583" y="555"/>
                  </a:lnTo>
                  <a:lnTo>
                    <a:pt x="572" y="547"/>
                  </a:lnTo>
                  <a:lnTo>
                    <a:pt x="560" y="550"/>
                  </a:lnTo>
                  <a:lnTo>
                    <a:pt x="548" y="548"/>
                  </a:lnTo>
                  <a:lnTo>
                    <a:pt x="540" y="541"/>
                  </a:lnTo>
                  <a:lnTo>
                    <a:pt x="531" y="536"/>
                  </a:lnTo>
                  <a:lnTo>
                    <a:pt x="529" y="529"/>
                  </a:lnTo>
                  <a:lnTo>
                    <a:pt x="529" y="517"/>
                  </a:lnTo>
                  <a:lnTo>
                    <a:pt x="524" y="506"/>
                  </a:lnTo>
                  <a:lnTo>
                    <a:pt x="528" y="495"/>
                  </a:lnTo>
                  <a:lnTo>
                    <a:pt x="524" y="482"/>
                  </a:lnTo>
                  <a:lnTo>
                    <a:pt x="524" y="471"/>
                  </a:lnTo>
                  <a:lnTo>
                    <a:pt x="523" y="459"/>
                  </a:lnTo>
                  <a:lnTo>
                    <a:pt x="492" y="461"/>
                  </a:lnTo>
                  <a:lnTo>
                    <a:pt x="474" y="459"/>
                  </a:lnTo>
                  <a:lnTo>
                    <a:pt x="465" y="445"/>
                  </a:lnTo>
                  <a:lnTo>
                    <a:pt x="459" y="435"/>
                  </a:lnTo>
                  <a:lnTo>
                    <a:pt x="447" y="430"/>
                  </a:lnTo>
                  <a:lnTo>
                    <a:pt x="437" y="425"/>
                  </a:lnTo>
                  <a:lnTo>
                    <a:pt x="426" y="421"/>
                  </a:lnTo>
                  <a:lnTo>
                    <a:pt x="418" y="411"/>
                  </a:lnTo>
                  <a:lnTo>
                    <a:pt x="413" y="395"/>
                  </a:lnTo>
                  <a:lnTo>
                    <a:pt x="402" y="392"/>
                  </a:lnTo>
                  <a:lnTo>
                    <a:pt x="391" y="386"/>
                  </a:lnTo>
                  <a:lnTo>
                    <a:pt x="378" y="387"/>
                  </a:lnTo>
                  <a:lnTo>
                    <a:pt x="363" y="387"/>
                  </a:lnTo>
                  <a:lnTo>
                    <a:pt x="351" y="385"/>
                  </a:lnTo>
                  <a:lnTo>
                    <a:pt x="342" y="376"/>
                  </a:lnTo>
                  <a:lnTo>
                    <a:pt x="331" y="371"/>
                  </a:lnTo>
                  <a:lnTo>
                    <a:pt x="317" y="366"/>
                  </a:lnTo>
                  <a:lnTo>
                    <a:pt x="305" y="366"/>
                  </a:lnTo>
                  <a:lnTo>
                    <a:pt x="295" y="360"/>
                  </a:lnTo>
                  <a:lnTo>
                    <a:pt x="291" y="348"/>
                  </a:lnTo>
                  <a:lnTo>
                    <a:pt x="281" y="343"/>
                  </a:lnTo>
                  <a:lnTo>
                    <a:pt x="268" y="345"/>
                  </a:lnTo>
                  <a:lnTo>
                    <a:pt x="258" y="340"/>
                  </a:lnTo>
                  <a:lnTo>
                    <a:pt x="246" y="340"/>
                  </a:lnTo>
                  <a:lnTo>
                    <a:pt x="235" y="345"/>
                  </a:lnTo>
                  <a:lnTo>
                    <a:pt x="234" y="35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2" name="Freeform 3354"/>
            <p:cNvSpPr>
              <a:spLocks/>
            </p:cNvSpPr>
            <p:nvPr/>
          </p:nvSpPr>
          <p:spPr bwMode="auto">
            <a:xfrm>
              <a:off x="5632451" y="3068638"/>
              <a:ext cx="1588" cy="9525"/>
            </a:xfrm>
            <a:custGeom>
              <a:avLst/>
              <a:gdLst>
                <a:gd name="T0" fmla="*/ 3 w 3"/>
                <a:gd name="T1" fmla="*/ 0 h 28"/>
                <a:gd name="T2" fmla="*/ 2 w 3"/>
                <a:gd name="T3" fmla="*/ 16 h 28"/>
                <a:gd name="T4" fmla="*/ 3 w 3"/>
                <a:gd name="T5" fmla="*/ 28 h 28"/>
                <a:gd name="T6" fmla="*/ 0 w 3"/>
                <a:gd name="T7" fmla="*/ 17 h 28"/>
                <a:gd name="T8" fmla="*/ 0 w 3"/>
                <a:gd name="T9" fmla="*/ 5 h 28"/>
                <a:gd name="T10" fmla="*/ 3 w 3"/>
                <a:gd name="T11" fmla="*/ 0 h 28"/>
              </a:gdLst>
              <a:ahLst/>
              <a:cxnLst>
                <a:cxn ang="0">
                  <a:pos x="T0" y="T1"/>
                </a:cxn>
                <a:cxn ang="0">
                  <a:pos x="T2" y="T3"/>
                </a:cxn>
                <a:cxn ang="0">
                  <a:pos x="T4" y="T5"/>
                </a:cxn>
                <a:cxn ang="0">
                  <a:pos x="T6" y="T7"/>
                </a:cxn>
                <a:cxn ang="0">
                  <a:pos x="T8" y="T9"/>
                </a:cxn>
                <a:cxn ang="0">
                  <a:pos x="T10" y="T11"/>
                </a:cxn>
              </a:cxnLst>
              <a:rect l="0" t="0" r="r" b="b"/>
              <a:pathLst>
                <a:path w="3" h="28">
                  <a:moveTo>
                    <a:pt x="3" y="0"/>
                  </a:moveTo>
                  <a:lnTo>
                    <a:pt x="2" y="16"/>
                  </a:lnTo>
                  <a:lnTo>
                    <a:pt x="3" y="28"/>
                  </a:lnTo>
                  <a:lnTo>
                    <a:pt x="0" y="17"/>
                  </a:lnTo>
                  <a:lnTo>
                    <a:pt x="0" y="5"/>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3" name="Freeform 3355"/>
            <p:cNvSpPr>
              <a:spLocks/>
            </p:cNvSpPr>
            <p:nvPr/>
          </p:nvSpPr>
          <p:spPr bwMode="auto">
            <a:xfrm>
              <a:off x="5630864" y="3048001"/>
              <a:ext cx="3175" cy="3175"/>
            </a:xfrm>
            <a:custGeom>
              <a:avLst/>
              <a:gdLst>
                <a:gd name="T0" fmla="*/ 8 w 8"/>
                <a:gd name="T1" fmla="*/ 9 h 9"/>
                <a:gd name="T2" fmla="*/ 0 w 8"/>
                <a:gd name="T3" fmla="*/ 0 h 9"/>
                <a:gd name="T4" fmla="*/ 8 w 8"/>
                <a:gd name="T5" fmla="*/ 8 h 9"/>
                <a:gd name="T6" fmla="*/ 8 w 8"/>
                <a:gd name="T7" fmla="*/ 9 h 9"/>
              </a:gdLst>
              <a:ahLst/>
              <a:cxnLst>
                <a:cxn ang="0">
                  <a:pos x="T0" y="T1"/>
                </a:cxn>
                <a:cxn ang="0">
                  <a:pos x="T2" y="T3"/>
                </a:cxn>
                <a:cxn ang="0">
                  <a:pos x="T4" y="T5"/>
                </a:cxn>
                <a:cxn ang="0">
                  <a:pos x="T6" y="T7"/>
                </a:cxn>
              </a:cxnLst>
              <a:rect l="0" t="0" r="r" b="b"/>
              <a:pathLst>
                <a:path w="8" h="9">
                  <a:moveTo>
                    <a:pt x="8" y="9"/>
                  </a:moveTo>
                  <a:lnTo>
                    <a:pt x="0" y="0"/>
                  </a:lnTo>
                  <a:lnTo>
                    <a:pt x="8" y="8"/>
                  </a:lnTo>
                  <a:lnTo>
                    <a:pt x="8"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4" name="Freeform 3356"/>
            <p:cNvSpPr>
              <a:spLocks/>
            </p:cNvSpPr>
            <p:nvPr/>
          </p:nvSpPr>
          <p:spPr bwMode="auto">
            <a:xfrm>
              <a:off x="5942014" y="3016251"/>
              <a:ext cx="168275" cy="117475"/>
            </a:xfrm>
            <a:custGeom>
              <a:avLst/>
              <a:gdLst>
                <a:gd name="T0" fmla="*/ 440 w 466"/>
                <a:gd name="T1" fmla="*/ 276 h 327"/>
                <a:gd name="T2" fmla="*/ 409 w 466"/>
                <a:gd name="T3" fmla="*/ 279 h 327"/>
                <a:gd name="T4" fmla="*/ 377 w 466"/>
                <a:gd name="T5" fmla="*/ 281 h 327"/>
                <a:gd name="T6" fmla="*/ 354 w 466"/>
                <a:gd name="T7" fmla="*/ 270 h 327"/>
                <a:gd name="T8" fmla="*/ 324 w 466"/>
                <a:gd name="T9" fmla="*/ 290 h 327"/>
                <a:gd name="T10" fmla="*/ 293 w 466"/>
                <a:gd name="T11" fmla="*/ 307 h 327"/>
                <a:gd name="T12" fmla="*/ 263 w 466"/>
                <a:gd name="T13" fmla="*/ 327 h 327"/>
                <a:gd name="T14" fmla="*/ 243 w 466"/>
                <a:gd name="T15" fmla="*/ 299 h 327"/>
                <a:gd name="T16" fmla="*/ 248 w 466"/>
                <a:gd name="T17" fmla="*/ 259 h 327"/>
                <a:gd name="T18" fmla="*/ 241 w 466"/>
                <a:gd name="T19" fmla="*/ 237 h 327"/>
                <a:gd name="T20" fmla="*/ 232 w 466"/>
                <a:gd name="T21" fmla="*/ 206 h 327"/>
                <a:gd name="T22" fmla="*/ 198 w 466"/>
                <a:gd name="T23" fmla="*/ 201 h 327"/>
                <a:gd name="T24" fmla="*/ 176 w 466"/>
                <a:gd name="T25" fmla="*/ 230 h 327"/>
                <a:gd name="T26" fmla="*/ 170 w 466"/>
                <a:gd name="T27" fmla="*/ 259 h 327"/>
                <a:gd name="T28" fmla="*/ 146 w 466"/>
                <a:gd name="T29" fmla="*/ 261 h 327"/>
                <a:gd name="T30" fmla="*/ 120 w 466"/>
                <a:gd name="T31" fmla="*/ 278 h 327"/>
                <a:gd name="T32" fmla="*/ 105 w 466"/>
                <a:gd name="T33" fmla="*/ 291 h 327"/>
                <a:gd name="T34" fmla="*/ 76 w 466"/>
                <a:gd name="T35" fmla="*/ 286 h 327"/>
                <a:gd name="T36" fmla="*/ 46 w 466"/>
                <a:gd name="T37" fmla="*/ 305 h 327"/>
                <a:gd name="T38" fmla="*/ 31 w 466"/>
                <a:gd name="T39" fmla="*/ 300 h 327"/>
                <a:gd name="T40" fmla="*/ 27 w 466"/>
                <a:gd name="T41" fmla="*/ 278 h 327"/>
                <a:gd name="T42" fmla="*/ 53 w 466"/>
                <a:gd name="T43" fmla="*/ 236 h 327"/>
                <a:gd name="T44" fmla="*/ 51 w 466"/>
                <a:gd name="T45" fmla="*/ 205 h 327"/>
                <a:gd name="T46" fmla="*/ 41 w 466"/>
                <a:gd name="T47" fmla="*/ 169 h 327"/>
                <a:gd name="T48" fmla="*/ 33 w 466"/>
                <a:gd name="T49" fmla="*/ 153 h 327"/>
                <a:gd name="T50" fmla="*/ 9 w 466"/>
                <a:gd name="T51" fmla="*/ 141 h 327"/>
                <a:gd name="T52" fmla="*/ 2 w 466"/>
                <a:gd name="T53" fmla="*/ 116 h 327"/>
                <a:gd name="T54" fmla="*/ 25 w 466"/>
                <a:gd name="T55" fmla="*/ 105 h 327"/>
                <a:gd name="T56" fmla="*/ 59 w 466"/>
                <a:gd name="T57" fmla="*/ 115 h 327"/>
                <a:gd name="T58" fmla="*/ 83 w 466"/>
                <a:gd name="T59" fmla="*/ 92 h 327"/>
                <a:gd name="T60" fmla="*/ 77 w 466"/>
                <a:gd name="T61" fmla="*/ 66 h 327"/>
                <a:gd name="T62" fmla="*/ 107 w 466"/>
                <a:gd name="T63" fmla="*/ 63 h 327"/>
                <a:gd name="T64" fmla="*/ 118 w 466"/>
                <a:gd name="T65" fmla="*/ 34 h 327"/>
                <a:gd name="T66" fmla="*/ 141 w 466"/>
                <a:gd name="T67" fmla="*/ 31 h 327"/>
                <a:gd name="T68" fmla="*/ 176 w 466"/>
                <a:gd name="T69" fmla="*/ 12 h 327"/>
                <a:gd name="T70" fmla="*/ 195 w 466"/>
                <a:gd name="T71" fmla="*/ 11 h 327"/>
                <a:gd name="T72" fmla="*/ 196 w 466"/>
                <a:gd name="T73" fmla="*/ 31 h 327"/>
                <a:gd name="T74" fmla="*/ 186 w 466"/>
                <a:gd name="T75" fmla="*/ 51 h 327"/>
                <a:gd name="T76" fmla="*/ 215 w 466"/>
                <a:gd name="T77" fmla="*/ 62 h 327"/>
                <a:gd name="T78" fmla="*/ 187 w 466"/>
                <a:gd name="T79" fmla="*/ 85 h 327"/>
                <a:gd name="T80" fmla="*/ 161 w 466"/>
                <a:gd name="T81" fmla="*/ 62 h 327"/>
                <a:gd name="T82" fmla="*/ 129 w 466"/>
                <a:gd name="T83" fmla="*/ 80 h 327"/>
                <a:gd name="T84" fmla="*/ 117 w 466"/>
                <a:gd name="T85" fmla="*/ 107 h 327"/>
                <a:gd name="T86" fmla="*/ 148 w 466"/>
                <a:gd name="T87" fmla="*/ 114 h 327"/>
                <a:gd name="T88" fmla="*/ 182 w 466"/>
                <a:gd name="T89" fmla="*/ 110 h 327"/>
                <a:gd name="T90" fmla="*/ 209 w 466"/>
                <a:gd name="T91" fmla="*/ 125 h 327"/>
                <a:gd name="T92" fmla="*/ 243 w 466"/>
                <a:gd name="T93" fmla="*/ 111 h 327"/>
                <a:gd name="T94" fmla="*/ 264 w 466"/>
                <a:gd name="T95" fmla="*/ 133 h 327"/>
                <a:gd name="T96" fmla="*/ 293 w 466"/>
                <a:gd name="T97" fmla="*/ 141 h 327"/>
                <a:gd name="T98" fmla="*/ 317 w 466"/>
                <a:gd name="T99" fmla="*/ 126 h 327"/>
                <a:gd name="T100" fmla="*/ 353 w 466"/>
                <a:gd name="T101" fmla="*/ 125 h 327"/>
                <a:gd name="T102" fmla="*/ 373 w 466"/>
                <a:gd name="T103" fmla="*/ 134 h 327"/>
                <a:gd name="T104" fmla="*/ 380 w 466"/>
                <a:gd name="T105" fmla="*/ 163 h 327"/>
                <a:gd name="T106" fmla="*/ 399 w 466"/>
                <a:gd name="T107" fmla="*/ 189 h 327"/>
                <a:gd name="T108" fmla="*/ 430 w 466"/>
                <a:gd name="T109" fmla="*/ 185 h 327"/>
                <a:gd name="T110" fmla="*/ 444 w 466"/>
                <a:gd name="T111" fmla="*/ 209 h 327"/>
                <a:gd name="T112" fmla="*/ 457 w 466"/>
                <a:gd name="T113" fmla="*/ 245 h 327"/>
                <a:gd name="T114" fmla="*/ 466 w 466"/>
                <a:gd name="T115" fmla="*/ 27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6" h="327">
                  <a:moveTo>
                    <a:pt x="450" y="286"/>
                  </a:moveTo>
                  <a:lnTo>
                    <a:pt x="450" y="284"/>
                  </a:lnTo>
                  <a:lnTo>
                    <a:pt x="440" y="276"/>
                  </a:lnTo>
                  <a:lnTo>
                    <a:pt x="429" y="274"/>
                  </a:lnTo>
                  <a:lnTo>
                    <a:pt x="418" y="273"/>
                  </a:lnTo>
                  <a:lnTo>
                    <a:pt x="409" y="279"/>
                  </a:lnTo>
                  <a:lnTo>
                    <a:pt x="398" y="282"/>
                  </a:lnTo>
                  <a:lnTo>
                    <a:pt x="387" y="287"/>
                  </a:lnTo>
                  <a:lnTo>
                    <a:pt x="377" y="281"/>
                  </a:lnTo>
                  <a:lnTo>
                    <a:pt x="383" y="272"/>
                  </a:lnTo>
                  <a:lnTo>
                    <a:pt x="368" y="269"/>
                  </a:lnTo>
                  <a:lnTo>
                    <a:pt x="354" y="270"/>
                  </a:lnTo>
                  <a:lnTo>
                    <a:pt x="344" y="277"/>
                  </a:lnTo>
                  <a:lnTo>
                    <a:pt x="333" y="283"/>
                  </a:lnTo>
                  <a:lnTo>
                    <a:pt x="324" y="290"/>
                  </a:lnTo>
                  <a:lnTo>
                    <a:pt x="315" y="302"/>
                  </a:lnTo>
                  <a:lnTo>
                    <a:pt x="303" y="303"/>
                  </a:lnTo>
                  <a:lnTo>
                    <a:pt x="293" y="307"/>
                  </a:lnTo>
                  <a:lnTo>
                    <a:pt x="283" y="315"/>
                  </a:lnTo>
                  <a:lnTo>
                    <a:pt x="274" y="322"/>
                  </a:lnTo>
                  <a:lnTo>
                    <a:pt x="263" y="327"/>
                  </a:lnTo>
                  <a:lnTo>
                    <a:pt x="252" y="323"/>
                  </a:lnTo>
                  <a:lnTo>
                    <a:pt x="247" y="311"/>
                  </a:lnTo>
                  <a:lnTo>
                    <a:pt x="243" y="299"/>
                  </a:lnTo>
                  <a:lnTo>
                    <a:pt x="246" y="287"/>
                  </a:lnTo>
                  <a:lnTo>
                    <a:pt x="247" y="274"/>
                  </a:lnTo>
                  <a:lnTo>
                    <a:pt x="248" y="259"/>
                  </a:lnTo>
                  <a:lnTo>
                    <a:pt x="249" y="247"/>
                  </a:lnTo>
                  <a:lnTo>
                    <a:pt x="252" y="235"/>
                  </a:lnTo>
                  <a:lnTo>
                    <a:pt x="241" y="237"/>
                  </a:lnTo>
                  <a:lnTo>
                    <a:pt x="234" y="228"/>
                  </a:lnTo>
                  <a:lnTo>
                    <a:pt x="239" y="217"/>
                  </a:lnTo>
                  <a:lnTo>
                    <a:pt x="232" y="206"/>
                  </a:lnTo>
                  <a:lnTo>
                    <a:pt x="220" y="200"/>
                  </a:lnTo>
                  <a:lnTo>
                    <a:pt x="208" y="196"/>
                  </a:lnTo>
                  <a:lnTo>
                    <a:pt x="198" y="201"/>
                  </a:lnTo>
                  <a:lnTo>
                    <a:pt x="191" y="210"/>
                  </a:lnTo>
                  <a:lnTo>
                    <a:pt x="185" y="222"/>
                  </a:lnTo>
                  <a:lnTo>
                    <a:pt x="176" y="230"/>
                  </a:lnTo>
                  <a:lnTo>
                    <a:pt x="168" y="238"/>
                  </a:lnTo>
                  <a:lnTo>
                    <a:pt x="175" y="248"/>
                  </a:lnTo>
                  <a:lnTo>
                    <a:pt x="170" y="259"/>
                  </a:lnTo>
                  <a:lnTo>
                    <a:pt x="160" y="264"/>
                  </a:lnTo>
                  <a:lnTo>
                    <a:pt x="157" y="262"/>
                  </a:lnTo>
                  <a:lnTo>
                    <a:pt x="146" y="261"/>
                  </a:lnTo>
                  <a:lnTo>
                    <a:pt x="134" y="260"/>
                  </a:lnTo>
                  <a:lnTo>
                    <a:pt x="124" y="267"/>
                  </a:lnTo>
                  <a:lnTo>
                    <a:pt x="120" y="278"/>
                  </a:lnTo>
                  <a:lnTo>
                    <a:pt x="121" y="291"/>
                  </a:lnTo>
                  <a:lnTo>
                    <a:pt x="110" y="296"/>
                  </a:lnTo>
                  <a:lnTo>
                    <a:pt x="105" y="291"/>
                  </a:lnTo>
                  <a:lnTo>
                    <a:pt x="98" y="282"/>
                  </a:lnTo>
                  <a:lnTo>
                    <a:pt x="86" y="280"/>
                  </a:lnTo>
                  <a:lnTo>
                    <a:pt x="76" y="286"/>
                  </a:lnTo>
                  <a:lnTo>
                    <a:pt x="66" y="292"/>
                  </a:lnTo>
                  <a:lnTo>
                    <a:pt x="56" y="296"/>
                  </a:lnTo>
                  <a:lnTo>
                    <a:pt x="46" y="305"/>
                  </a:lnTo>
                  <a:lnTo>
                    <a:pt x="38" y="309"/>
                  </a:lnTo>
                  <a:lnTo>
                    <a:pt x="37" y="309"/>
                  </a:lnTo>
                  <a:lnTo>
                    <a:pt x="31" y="300"/>
                  </a:lnTo>
                  <a:lnTo>
                    <a:pt x="24" y="290"/>
                  </a:lnTo>
                  <a:lnTo>
                    <a:pt x="25" y="289"/>
                  </a:lnTo>
                  <a:lnTo>
                    <a:pt x="27" y="278"/>
                  </a:lnTo>
                  <a:lnTo>
                    <a:pt x="30" y="262"/>
                  </a:lnTo>
                  <a:lnTo>
                    <a:pt x="39" y="249"/>
                  </a:lnTo>
                  <a:lnTo>
                    <a:pt x="53" y="236"/>
                  </a:lnTo>
                  <a:lnTo>
                    <a:pt x="58" y="225"/>
                  </a:lnTo>
                  <a:lnTo>
                    <a:pt x="60" y="213"/>
                  </a:lnTo>
                  <a:lnTo>
                    <a:pt x="51" y="205"/>
                  </a:lnTo>
                  <a:lnTo>
                    <a:pt x="44" y="193"/>
                  </a:lnTo>
                  <a:lnTo>
                    <a:pt x="42" y="181"/>
                  </a:lnTo>
                  <a:lnTo>
                    <a:pt x="41" y="169"/>
                  </a:lnTo>
                  <a:lnTo>
                    <a:pt x="49" y="160"/>
                  </a:lnTo>
                  <a:lnTo>
                    <a:pt x="45" y="158"/>
                  </a:lnTo>
                  <a:lnTo>
                    <a:pt x="33" y="153"/>
                  </a:lnTo>
                  <a:lnTo>
                    <a:pt x="22" y="155"/>
                  </a:lnTo>
                  <a:lnTo>
                    <a:pt x="17" y="149"/>
                  </a:lnTo>
                  <a:lnTo>
                    <a:pt x="9" y="141"/>
                  </a:lnTo>
                  <a:lnTo>
                    <a:pt x="0" y="132"/>
                  </a:lnTo>
                  <a:lnTo>
                    <a:pt x="8" y="130"/>
                  </a:lnTo>
                  <a:lnTo>
                    <a:pt x="2" y="116"/>
                  </a:lnTo>
                  <a:lnTo>
                    <a:pt x="3" y="114"/>
                  </a:lnTo>
                  <a:lnTo>
                    <a:pt x="14" y="109"/>
                  </a:lnTo>
                  <a:lnTo>
                    <a:pt x="25" y="105"/>
                  </a:lnTo>
                  <a:lnTo>
                    <a:pt x="36" y="110"/>
                  </a:lnTo>
                  <a:lnTo>
                    <a:pt x="47" y="112"/>
                  </a:lnTo>
                  <a:lnTo>
                    <a:pt x="59" y="115"/>
                  </a:lnTo>
                  <a:lnTo>
                    <a:pt x="69" y="110"/>
                  </a:lnTo>
                  <a:lnTo>
                    <a:pt x="74" y="98"/>
                  </a:lnTo>
                  <a:lnTo>
                    <a:pt x="83" y="92"/>
                  </a:lnTo>
                  <a:lnTo>
                    <a:pt x="86" y="79"/>
                  </a:lnTo>
                  <a:lnTo>
                    <a:pt x="89" y="68"/>
                  </a:lnTo>
                  <a:lnTo>
                    <a:pt x="77" y="66"/>
                  </a:lnTo>
                  <a:lnTo>
                    <a:pt x="88" y="65"/>
                  </a:lnTo>
                  <a:lnTo>
                    <a:pt x="100" y="62"/>
                  </a:lnTo>
                  <a:lnTo>
                    <a:pt x="107" y="63"/>
                  </a:lnTo>
                  <a:lnTo>
                    <a:pt x="117" y="56"/>
                  </a:lnTo>
                  <a:lnTo>
                    <a:pt x="114" y="45"/>
                  </a:lnTo>
                  <a:lnTo>
                    <a:pt x="118" y="34"/>
                  </a:lnTo>
                  <a:lnTo>
                    <a:pt x="121" y="20"/>
                  </a:lnTo>
                  <a:lnTo>
                    <a:pt x="131" y="25"/>
                  </a:lnTo>
                  <a:lnTo>
                    <a:pt x="141" y="31"/>
                  </a:lnTo>
                  <a:lnTo>
                    <a:pt x="152" y="26"/>
                  </a:lnTo>
                  <a:lnTo>
                    <a:pt x="165" y="18"/>
                  </a:lnTo>
                  <a:lnTo>
                    <a:pt x="176" y="12"/>
                  </a:lnTo>
                  <a:lnTo>
                    <a:pt x="181" y="2"/>
                  </a:lnTo>
                  <a:lnTo>
                    <a:pt x="185" y="0"/>
                  </a:lnTo>
                  <a:lnTo>
                    <a:pt x="195" y="11"/>
                  </a:lnTo>
                  <a:lnTo>
                    <a:pt x="198" y="22"/>
                  </a:lnTo>
                  <a:lnTo>
                    <a:pt x="204" y="24"/>
                  </a:lnTo>
                  <a:lnTo>
                    <a:pt x="196" y="31"/>
                  </a:lnTo>
                  <a:lnTo>
                    <a:pt x="187" y="39"/>
                  </a:lnTo>
                  <a:lnTo>
                    <a:pt x="177" y="44"/>
                  </a:lnTo>
                  <a:lnTo>
                    <a:pt x="186" y="51"/>
                  </a:lnTo>
                  <a:lnTo>
                    <a:pt x="192" y="62"/>
                  </a:lnTo>
                  <a:lnTo>
                    <a:pt x="204" y="65"/>
                  </a:lnTo>
                  <a:lnTo>
                    <a:pt x="215" y="62"/>
                  </a:lnTo>
                  <a:lnTo>
                    <a:pt x="206" y="69"/>
                  </a:lnTo>
                  <a:lnTo>
                    <a:pt x="197" y="78"/>
                  </a:lnTo>
                  <a:lnTo>
                    <a:pt x="187" y="85"/>
                  </a:lnTo>
                  <a:lnTo>
                    <a:pt x="182" y="74"/>
                  </a:lnTo>
                  <a:lnTo>
                    <a:pt x="170" y="69"/>
                  </a:lnTo>
                  <a:lnTo>
                    <a:pt x="161" y="62"/>
                  </a:lnTo>
                  <a:lnTo>
                    <a:pt x="149" y="66"/>
                  </a:lnTo>
                  <a:lnTo>
                    <a:pt x="136" y="70"/>
                  </a:lnTo>
                  <a:lnTo>
                    <a:pt x="129" y="80"/>
                  </a:lnTo>
                  <a:lnTo>
                    <a:pt x="118" y="84"/>
                  </a:lnTo>
                  <a:lnTo>
                    <a:pt x="114" y="95"/>
                  </a:lnTo>
                  <a:lnTo>
                    <a:pt x="117" y="107"/>
                  </a:lnTo>
                  <a:lnTo>
                    <a:pt x="126" y="115"/>
                  </a:lnTo>
                  <a:lnTo>
                    <a:pt x="136" y="111"/>
                  </a:lnTo>
                  <a:lnTo>
                    <a:pt x="148" y="114"/>
                  </a:lnTo>
                  <a:lnTo>
                    <a:pt x="159" y="112"/>
                  </a:lnTo>
                  <a:lnTo>
                    <a:pt x="171" y="112"/>
                  </a:lnTo>
                  <a:lnTo>
                    <a:pt x="182" y="110"/>
                  </a:lnTo>
                  <a:lnTo>
                    <a:pt x="195" y="111"/>
                  </a:lnTo>
                  <a:lnTo>
                    <a:pt x="199" y="116"/>
                  </a:lnTo>
                  <a:lnTo>
                    <a:pt x="209" y="125"/>
                  </a:lnTo>
                  <a:lnTo>
                    <a:pt x="221" y="123"/>
                  </a:lnTo>
                  <a:lnTo>
                    <a:pt x="232" y="114"/>
                  </a:lnTo>
                  <a:lnTo>
                    <a:pt x="243" y="111"/>
                  </a:lnTo>
                  <a:lnTo>
                    <a:pt x="251" y="120"/>
                  </a:lnTo>
                  <a:lnTo>
                    <a:pt x="263" y="120"/>
                  </a:lnTo>
                  <a:lnTo>
                    <a:pt x="264" y="133"/>
                  </a:lnTo>
                  <a:lnTo>
                    <a:pt x="275" y="130"/>
                  </a:lnTo>
                  <a:lnTo>
                    <a:pt x="285" y="135"/>
                  </a:lnTo>
                  <a:lnTo>
                    <a:pt x="293" y="141"/>
                  </a:lnTo>
                  <a:lnTo>
                    <a:pt x="296" y="132"/>
                  </a:lnTo>
                  <a:lnTo>
                    <a:pt x="306" y="128"/>
                  </a:lnTo>
                  <a:lnTo>
                    <a:pt x="317" y="126"/>
                  </a:lnTo>
                  <a:lnTo>
                    <a:pt x="327" y="128"/>
                  </a:lnTo>
                  <a:lnTo>
                    <a:pt x="340" y="128"/>
                  </a:lnTo>
                  <a:lnTo>
                    <a:pt x="353" y="125"/>
                  </a:lnTo>
                  <a:lnTo>
                    <a:pt x="365" y="120"/>
                  </a:lnTo>
                  <a:lnTo>
                    <a:pt x="377" y="120"/>
                  </a:lnTo>
                  <a:lnTo>
                    <a:pt x="373" y="134"/>
                  </a:lnTo>
                  <a:lnTo>
                    <a:pt x="379" y="145"/>
                  </a:lnTo>
                  <a:lnTo>
                    <a:pt x="387" y="154"/>
                  </a:lnTo>
                  <a:lnTo>
                    <a:pt x="380" y="163"/>
                  </a:lnTo>
                  <a:lnTo>
                    <a:pt x="383" y="175"/>
                  </a:lnTo>
                  <a:lnTo>
                    <a:pt x="388" y="186"/>
                  </a:lnTo>
                  <a:lnTo>
                    <a:pt x="399" y="189"/>
                  </a:lnTo>
                  <a:lnTo>
                    <a:pt x="405" y="180"/>
                  </a:lnTo>
                  <a:lnTo>
                    <a:pt x="418" y="180"/>
                  </a:lnTo>
                  <a:lnTo>
                    <a:pt x="430" y="185"/>
                  </a:lnTo>
                  <a:lnTo>
                    <a:pt x="440" y="190"/>
                  </a:lnTo>
                  <a:lnTo>
                    <a:pt x="450" y="199"/>
                  </a:lnTo>
                  <a:lnTo>
                    <a:pt x="444" y="209"/>
                  </a:lnTo>
                  <a:lnTo>
                    <a:pt x="447" y="223"/>
                  </a:lnTo>
                  <a:lnTo>
                    <a:pt x="452" y="234"/>
                  </a:lnTo>
                  <a:lnTo>
                    <a:pt x="457" y="245"/>
                  </a:lnTo>
                  <a:lnTo>
                    <a:pt x="451" y="255"/>
                  </a:lnTo>
                  <a:lnTo>
                    <a:pt x="458" y="265"/>
                  </a:lnTo>
                  <a:lnTo>
                    <a:pt x="466" y="273"/>
                  </a:lnTo>
                  <a:lnTo>
                    <a:pt x="458" y="282"/>
                  </a:lnTo>
                  <a:lnTo>
                    <a:pt x="450" y="28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5" name="Freeform 3357"/>
            <p:cNvSpPr>
              <a:spLocks/>
            </p:cNvSpPr>
            <p:nvPr/>
          </p:nvSpPr>
          <p:spPr bwMode="auto">
            <a:xfrm>
              <a:off x="6010276" y="3048001"/>
              <a:ext cx="4763" cy="0"/>
            </a:xfrm>
            <a:custGeom>
              <a:avLst/>
              <a:gdLst>
                <a:gd name="T0" fmla="*/ 0 w 13"/>
                <a:gd name="T1" fmla="*/ 0 h 4"/>
                <a:gd name="T2" fmla="*/ 13 w 13"/>
                <a:gd name="T3" fmla="*/ 0 h 4"/>
                <a:gd name="T4" fmla="*/ 3 w 13"/>
                <a:gd name="T5" fmla="*/ 4 h 4"/>
                <a:gd name="T6" fmla="*/ 0 w 13"/>
                <a:gd name="T7" fmla="*/ 0 h 4"/>
              </a:gdLst>
              <a:ahLst/>
              <a:cxnLst>
                <a:cxn ang="0">
                  <a:pos x="T0" y="T1"/>
                </a:cxn>
                <a:cxn ang="0">
                  <a:pos x="T2" y="T3"/>
                </a:cxn>
                <a:cxn ang="0">
                  <a:pos x="T4" y="T5"/>
                </a:cxn>
                <a:cxn ang="0">
                  <a:pos x="T6" y="T7"/>
                </a:cxn>
              </a:cxnLst>
              <a:rect l="0" t="0" r="r" b="b"/>
              <a:pathLst>
                <a:path w="13" h="4">
                  <a:moveTo>
                    <a:pt x="0" y="0"/>
                  </a:moveTo>
                  <a:lnTo>
                    <a:pt x="13" y="0"/>
                  </a:lnTo>
                  <a:lnTo>
                    <a:pt x="3"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6" name="Freeform 3358"/>
            <p:cNvSpPr>
              <a:spLocks/>
            </p:cNvSpPr>
            <p:nvPr/>
          </p:nvSpPr>
          <p:spPr bwMode="auto">
            <a:xfrm>
              <a:off x="5260976" y="3117851"/>
              <a:ext cx="142875" cy="128588"/>
            </a:xfrm>
            <a:custGeom>
              <a:avLst/>
              <a:gdLst>
                <a:gd name="T0" fmla="*/ 48 w 396"/>
                <a:gd name="T1" fmla="*/ 55 h 358"/>
                <a:gd name="T2" fmla="*/ 54 w 396"/>
                <a:gd name="T3" fmla="*/ 32 h 358"/>
                <a:gd name="T4" fmla="*/ 73 w 396"/>
                <a:gd name="T5" fmla="*/ 36 h 358"/>
                <a:gd name="T6" fmla="*/ 89 w 396"/>
                <a:gd name="T7" fmla="*/ 44 h 358"/>
                <a:gd name="T8" fmla="*/ 112 w 396"/>
                <a:gd name="T9" fmla="*/ 39 h 358"/>
                <a:gd name="T10" fmla="*/ 135 w 396"/>
                <a:gd name="T11" fmla="*/ 32 h 358"/>
                <a:gd name="T12" fmla="*/ 146 w 396"/>
                <a:gd name="T13" fmla="*/ 26 h 358"/>
                <a:gd name="T14" fmla="*/ 167 w 396"/>
                <a:gd name="T15" fmla="*/ 31 h 358"/>
                <a:gd name="T16" fmla="*/ 172 w 396"/>
                <a:gd name="T17" fmla="*/ 35 h 358"/>
                <a:gd name="T18" fmla="*/ 195 w 396"/>
                <a:gd name="T19" fmla="*/ 41 h 358"/>
                <a:gd name="T20" fmla="*/ 218 w 396"/>
                <a:gd name="T21" fmla="*/ 41 h 358"/>
                <a:gd name="T22" fmla="*/ 234 w 396"/>
                <a:gd name="T23" fmla="*/ 39 h 358"/>
                <a:gd name="T24" fmla="*/ 257 w 396"/>
                <a:gd name="T25" fmla="*/ 31 h 358"/>
                <a:gd name="T26" fmla="*/ 278 w 396"/>
                <a:gd name="T27" fmla="*/ 20 h 358"/>
                <a:gd name="T28" fmla="*/ 299 w 396"/>
                <a:gd name="T29" fmla="*/ 11 h 358"/>
                <a:gd name="T30" fmla="*/ 322 w 396"/>
                <a:gd name="T31" fmla="*/ 12 h 358"/>
                <a:gd name="T32" fmla="*/ 347 w 396"/>
                <a:gd name="T33" fmla="*/ 12 h 358"/>
                <a:gd name="T34" fmla="*/ 353 w 396"/>
                <a:gd name="T35" fmla="*/ 10 h 358"/>
                <a:gd name="T36" fmla="*/ 382 w 396"/>
                <a:gd name="T37" fmla="*/ 0 h 358"/>
                <a:gd name="T38" fmla="*/ 396 w 396"/>
                <a:gd name="T39" fmla="*/ 11 h 358"/>
                <a:gd name="T40" fmla="*/ 380 w 396"/>
                <a:gd name="T41" fmla="*/ 32 h 358"/>
                <a:gd name="T42" fmla="*/ 356 w 396"/>
                <a:gd name="T43" fmla="*/ 51 h 358"/>
                <a:gd name="T44" fmla="*/ 332 w 396"/>
                <a:gd name="T45" fmla="*/ 66 h 358"/>
                <a:gd name="T46" fmla="*/ 337 w 396"/>
                <a:gd name="T47" fmla="*/ 104 h 358"/>
                <a:gd name="T48" fmla="*/ 336 w 396"/>
                <a:gd name="T49" fmla="*/ 122 h 358"/>
                <a:gd name="T50" fmla="*/ 327 w 396"/>
                <a:gd name="T51" fmla="*/ 151 h 358"/>
                <a:gd name="T52" fmla="*/ 328 w 396"/>
                <a:gd name="T53" fmla="*/ 176 h 358"/>
                <a:gd name="T54" fmla="*/ 313 w 396"/>
                <a:gd name="T55" fmla="*/ 209 h 358"/>
                <a:gd name="T56" fmla="*/ 267 w 396"/>
                <a:gd name="T57" fmla="*/ 234 h 358"/>
                <a:gd name="T58" fmla="*/ 222 w 396"/>
                <a:gd name="T59" fmla="*/ 260 h 358"/>
                <a:gd name="T60" fmla="*/ 150 w 396"/>
                <a:gd name="T61" fmla="*/ 303 h 358"/>
                <a:gd name="T62" fmla="*/ 71 w 396"/>
                <a:gd name="T63" fmla="*/ 354 h 358"/>
                <a:gd name="T64" fmla="*/ 45 w 396"/>
                <a:gd name="T65" fmla="*/ 356 h 358"/>
                <a:gd name="T66" fmla="*/ 23 w 396"/>
                <a:gd name="T67" fmla="*/ 344 h 358"/>
                <a:gd name="T68" fmla="*/ 18 w 396"/>
                <a:gd name="T69" fmla="*/ 342 h 358"/>
                <a:gd name="T70" fmla="*/ 0 w 396"/>
                <a:gd name="T71" fmla="*/ 328 h 358"/>
                <a:gd name="T72" fmla="*/ 4 w 396"/>
                <a:gd name="T73" fmla="*/ 321 h 358"/>
                <a:gd name="T74" fmla="*/ 4 w 396"/>
                <a:gd name="T75" fmla="*/ 298 h 358"/>
                <a:gd name="T76" fmla="*/ 5 w 396"/>
                <a:gd name="T77" fmla="*/ 280 h 358"/>
                <a:gd name="T78" fmla="*/ 12 w 396"/>
                <a:gd name="T79" fmla="*/ 261 h 358"/>
                <a:gd name="T80" fmla="*/ 21 w 396"/>
                <a:gd name="T81" fmla="*/ 250 h 358"/>
                <a:gd name="T82" fmla="*/ 36 w 396"/>
                <a:gd name="T83" fmla="*/ 239 h 358"/>
                <a:gd name="T84" fmla="*/ 52 w 396"/>
                <a:gd name="T85" fmla="*/ 223 h 358"/>
                <a:gd name="T86" fmla="*/ 44 w 396"/>
                <a:gd name="T87" fmla="*/ 205 h 358"/>
                <a:gd name="T88" fmla="*/ 31 w 396"/>
                <a:gd name="T89" fmla="*/ 192 h 358"/>
                <a:gd name="T90" fmla="*/ 12 w 396"/>
                <a:gd name="T91" fmla="*/ 191 h 358"/>
                <a:gd name="T92" fmla="*/ 8 w 396"/>
                <a:gd name="T93" fmla="*/ 165 h 358"/>
                <a:gd name="T94" fmla="*/ 11 w 396"/>
                <a:gd name="T95" fmla="*/ 148 h 358"/>
                <a:gd name="T96" fmla="*/ 0 w 396"/>
                <a:gd name="T97" fmla="*/ 128 h 358"/>
                <a:gd name="T98" fmla="*/ 3 w 396"/>
                <a:gd name="T99" fmla="*/ 105 h 358"/>
                <a:gd name="T100" fmla="*/ 19 w 396"/>
                <a:gd name="T101" fmla="*/ 102 h 358"/>
                <a:gd name="T102" fmla="*/ 24 w 396"/>
                <a:gd name="T103" fmla="*/ 104 h 358"/>
                <a:gd name="T104" fmla="*/ 36 w 396"/>
                <a:gd name="T105" fmla="*/ 84 h 358"/>
                <a:gd name="T106" fmla="*/ 54 w 396"/>
                <a:gd name="T107" fmla="*/ 6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6" h="358">
                  <a:moveTo>
                    <a:pt x="51" y="66"/>
                  </a:moveTo>
                  <a:lnTo>
                    <a:pt x="48" y="55"/>
                  </a:lnTo>
                  <a:lnTo>
                    <a:pt x="50" y="43"/>
                  </a:lnTo>
                  <a:lnTo>
                    <a:pt x="54" y="32"/>
                  </a:lnTo>
                  <a:lnTo>
                    <a:pt x="62" y="34"/>
                  </a:lnTo>
                  <a:lnTo>
                    <a:pt x="73" y="36"/>
                  </a:lnTo>
                  <a:lnTo>
                    <a:pt x="79" y="47"/>
                  </a:lnTo>
                  <a:lnTo>
                    <a:pt x="89" y="44"/>
                  </a:lnTo>
                  <a:lnTo>
                    <a:pt x="102" y="46"/>
                  </a:lnTo>
                  <a:lnTo>
                    <a:pt x="112" y="39"/>
                  </a:lnTo>
                  <a:lnTo>
                    <a:pt x="122" y="37"/>
                  </a:lnTo>
                  <a:lnTo>
                    <a:pt x="135" y="32"/>
                  </a:lnTo>
                  <a:lnTo>
                    <a:pt x="136" y="31"/>
                  </a:lnTo>
                  <a:lnTo>
                    <a:pt x="146" y="26"/>
                  </a:lnTo>
                  <a:lnTo>
                    <a:pt x="157" y="26"/>
                  </a:lnTo>
                  <a:lnTo>
                    <a:pt x="167" y="31"/>
                  </a:lnTo>
                  <a:lnTo>
                    <a:pt x="171" y="34"/>
                  </a:lnTo>
                  <a:lnTo>
                    <a:pt x="172" y="35"/>
                  </a:lnTo>
                  <a:lnTo>
                    <a:pt x="183" y="41"/>
                  </a:lnTo>
                  <a:lnTo>
                    <a:pt x="195" y="41"/>
                  </a:lnTo>
                  <a:lnTo>
                    <a:pt x="207" y="43"/>
                  </a:lnTo>
                  <a:lnTo>
                    <a:pt x="218" y="41"/>
                  </a:lnTo>
                  <a:lnTo>
                    <a:pt x="222" y="41"/>
                  </a:lnTo>
                  <a:lnTo>
                    <a:pt x="234" y="39"/>
                  </a:lnTo>
                  <a:lnTo>
                    <a:pt x="245" y="36"/>
                  </a:lnTo>
                  <a:lnTo>
                    <a:pt x="257" y="31"/>
                  </a:lnTo>
                  <a:lnTo>
                    <a:pt x="268" y="26"/>
                  </a:lnTo>
                  <a:lnTo>
                    <a:pt x="278" y="20"/>
                  </a:lnTo>
                  <a:lnTo>
                    <a:pt x="289" y="16"/>
                  </a:lnTo>
                  <a:lnTo>
                    <a:pt x="299" y="11"/>
                  </a:lnTo>
                  <a:lnTo>
                    <a:pt x="311" y="10"/>
                  </a:lnTo>
                  <a:lnTo>
                    <a:pt x="322" y="12"/>
                  </a:lnTo>
                  <a:lnTo>
                    <a:pt x="336" y="13"/>
                  </a:lnTo>
                  <a:lnTo>
                    <a:pt x="347" y="12"/>
                  </a:lnTo>
                  <a:lnTo>
                    <a:pt x="352" y="11"/>
                  </a:lnTo>
                  <a:lnTo>
                    <a:pt x="353" y="10"/>
                  </a:lnTo>
                  <a:lnTo>
                    <a:pt x="373" y="7"/>
                  </a:lnTo>
                  <a:lnTo>
                    <a:pt x="382" y="0"/>
                  </a:lnTo>
                  <a:lnTo>
                    <a:pt x="393" y="0"/>
                  </a:lnTo>
                  <a:lnTo>
                    <a:pt x="396" y="11"/>
                  </a:lnTo>
                  <a:lnTo>
                    <a:pt x="389" y="22"/>
                  </a:lnTo>
                  <a:lnTo>
                    <a:pt x="380" y="32"/>
                  </a:lnTo>
                  <a:lnTo>
                    <a:pt x="370" y="43"/>
                  </a:lnTo>
                  <a:lnTo>
                    <a:pt x="356" y="51"/>
                  </a:lnTo>
                  <a:lnTo>
                    <a:pt x="339" y="54"/>
                  </a:lnTo>
                  <a:lnTo>
                    <a:pt x="332" y="66"/>
                  </a:lnTo>
                  <a:lnTo>
                    <a:pt x="330" y="86"/>
                  </a:lnTo>
                  <a:lnTo>
                    <a:pt x="337" y="104"/>
                  </a:lnTo>
                  <a:lnTo>
                    <a:pt x="338" y="119"/>
                  </a:lnTo>
                  <a:lnTo>
                    <a:pt x="336" y="122"/>
                  </a:lnTo>
                  <a:lnTo>
                    <a:pt x="330" y="137"/>
                  </a:lnTo>
                  <a:lnTo>
                    <a:pt x="327" y="151"/>
                  </a:lnTo>
                  <a:lnTo>
                    <a:pt x="327" y="156"/>
                  </a:lnTo>
                  <a:lnTo>
                    <a:pt x="328" y="176"/>
                  </a:lnTo>
                  <a:lnTo>
                    <a:pt x="322" y="190"/>
                  </a:lnTo>
                  <a:lnTo>
                    <a:pt x="313" y="209"/>
                  </a:lnTo>
                  <a:lnTo>
                    <a:pt x="290" y="221"/>
                  </a:lnTo>
                  <a:lnTo>
                    <a:pt x="267" y="234"/>
                  </a:lnTo>
                  <a:lnTo>
                    <a:pt x="254" y="241"/>
                  </a:lnTo>
                  <a:lnTo>
                    <a:pt x="222" y="260"/>
                  </a:lnTo>
                  <a:lnTo>
                    <a:pt x="182" y="283"/>
                  </a:lnTo>
                  <a:lnTo>
                    <a:pt x="150" y="303"/>
                  </a:lnTo>
                  <a:lnTo>
                    <a:pt x="102" y="334"/>
                  </a:lnTo>
                  <a:lnTo>
                    <a:pt x="71" y="354"/>
                  </a:lnTo>
                  <a:lnTo>
                    <a:pt x="56" y="358"/>
                  </a:lnTo>
                  <a:lnTo>
                    <a:pt x="45" y="356"/>
                  </a:lnTo>
                  <a:lnTo>
                    <a:pt x="34" y="350"/>
                  </a:lnTo>
                  <a:lnTo>
                    <a:pt x="23" y="344"/>
                  </a:lnTo>
                  <a:lnTo>
                    <a:pt x="19" y="345"/>
                  </a:lnTo>
                  <a:lnTo>
                    <a:pt x="18" y="342"/>
                  </a:lnTo>
                  <a:lnTo>
                    <a:pt x="11" y="332"/>
                  </a:lnTo>
                  <a:lnTo>
                    <a:pt x="0" y="328"/>
                  </a:lnTo>
                  <a:lnTo>
                    <a:pt x="3" y="324"/>
                  </a:lnTo>
                  <a:lnTo>
                    <a:pt x="4" y="321"/>
                  </a:lnTo>
                  <a:lnTo>
                    <a:pt x="5" y="309"/>
                  </a:lnTo>
                  <a:lnTo>
                    <a:pt x="4" y="298"/>
                  </a:lnTo>
                  <a:lnTo>
                    <a:pt x="2" y="286"/>
                  </a:lnTo>
                  <a:lnTo>
                    <a:pt x="5" y="280"/>
                  </a:lnTo>
                  <a:lnTo>
                    <a:pt x="10" y="273"/>
                  </a:lnTo>
                  <a:lnTo>
                    <a:pt x="12" y="261"/>
                  </a:lnTo>
                  <a:lnTo>
                    <a:pt x="12" y="259"/>
                  </a:lnTo>
                  <a:lnTo>
                    <a:pt x="21" y="250"/>
                  </a:lnTo>
                  <a:lnTo>
                    <a:pt x="32" y="250"/>
                  </a:lnTo>
                  <a:lnTo>
                    <a:pt x="36" y="239"/>
                  </a:lnTo>
                  <a:lnTo>
                    <a:pt x="45" y="231"/>
                  </a:lnTo>
                  <a:lnTo>
                    <a:pt x="52" y="223"/>
                  </a:lnTo>
                  <a:lnTo>
                    <a:pt x="50" y="216"/>
                  </a:lnTo>
                  <a:lnTo>
                    <a:pt x="44" y="205"/>
                  </a:lnTo>
                  <a:lnTo>
                    <a:pt x="35" y="202"/>
                  </a:lnTo>
                  <a:lnTo>
                    <a:pt x="31" y="192"/>
                  </a:lnTo>
                  <a:lnTo>
                    <a:pt x="19" y="192"/>
                  </a:lnTo>
                  <a:lnTo>
                    <a:pt x="12" y="191"/>
                  </a:lnTo>
                  <a:lnTo>
                    <a:pt x="8" y="177"/>
                  </a:lnTo>
                  <a:lnTo>
                    <a:pt x="8" y="165"/>
                  </a:lnTo>
                  <a:lnTo>
                    <a:pt x="9" y="153"/>
                  </a:lnTo>
                  <a:lnTo>
                    <a:pt x="11" y="148"/>
                  </a:lnTo>
                  <a:lnTo>
                    <a:pt x="9" y="135"/>
                  </a:lnTo>
                  <a:lnTo>
                    <a:pt x="0" y="128"/>
                  </a:lnTo>
                  <a:lnTo>
                    <a:pt x="0" y="116"/>
                  </a:lnTo>
                  <a:lnTo>
                    <a:pt x="3" y="105"/>
                  </a:lnTo>
                  <a:lnTo>
                    <a:pt x="9" y="98"/>
                  </a:lnTo>
                  <a:lnTo>
                    <a:pt x="19" y="102"/>
                  </a:lnTo>
                  <a:lnTo>
                    <a:pt x="22" y="104"/>
                  </a:lnTo>
                  <a:lnTo>
                    <a:pt x="24" y="104"/>
                  </a:lnTo>
                  <a:lnTo>
                    <a:pt x="31" y="94"/>
                  </a:lnTo>
                  <a:lnTo>
                    <a:pt x="36" y="84"/>
                  </a:lnTo>
                  <a:lnTo>
                    <a:pt x="44" y="75"/>
                  </a:lnTo>
                  <a:lnTo>
                    <a:pt x="54" y="68"/>
                  </a:lnTo>
                  <a:lnTo>
                    <a:pt x="51" y="6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7" name="Freeform 3359"/>
            <p:cNvSpPr>
              <a:spLocks noEditPoints="1"/>
            </p:cNvSpPr>
            <p:nvPr/>
          </p:nvSpPr>
          <p:spPr bwMode="auto">
            <a:xfrm>
              <a:off x="2547939" y="3683001"/>
              <a:ext cx="53975" cy="30163"/>
            </a:xfrm>
            <a:custGeom>
              <a:avLst/>
              <a:gdLst>
                <a:gd name="T0" fmla="*/ 116 w 152"/>
                <a:gd name="T1" fmla="*/ 32 h 83"/>
                <a:gd name="T2" fmla="*/ 127 w 152"/>
                <a:gd name="T3" fmla="*/ 36 h 83"/>
                <a:gd name="T4" fmla="*/ 130 w 152"/>
                <a:gd name="T5" fmla="*/ 35 h 83"/>
                <a:gd name="T6" fmla="*/ 133 w 152"/>
                <a:gd name="T7" fmla="*/ 35 h 83"/>
                <a:gd name="T8" fmla="*/ 144 w 152"/>
                <a:gd name="T9" fmla="*/ 39 h 83"/>
                <a:gd name="T10" fmla="*/ 143 w 152"/>
                <a:gd name="T11" fmla="*/ 52 h 83"/>
                <a:gd name="T12" fmla="*/ 144 w 152"/>
                <a:gd name="T13" fmla="*/ 65 h 83"/>
                <a:gd name="T14" fmla="*/ 139 w 152"/>
                <a:gd name="T15" fmla="*/ 67 h 83"/>
                <a:gd name="T16" fmla="*/ 137 w 152"/>
                <a:gd name="T17" fmla="*/ 79 h 83"/>
                <a:gd name="T18" fmla="*/ 124 w 152"/>
                <a:gd name="T19" fmla="*/ 83 h 83"/>
                <a:gd name="T20" fmla="*/ 122 w 152"/>
                <a:gd name="T21" fmla="*/ 83 h 83"/>
                <a:gd name="T22" fmla="*/ 121 w 152"/>
                <a:gd name="T23" fmla="*/ 83 h 83"/>
                <a:gd name="T24" fmla="*/ 110 w 152"/>
                <a:gd name="T25" fmla="*/ 83 h 83"/>
                <a:gd name="T26" fmla="*/ 98 w 152"/>
                <a:gd name="T27" fmla="*/ 82 h 83"/>
                <a:gd name="T28" fmla="*/ 87 w 152"/>
                <a:gd name="T29" fmla="*/ 79 h 83"/>
                <a:gd name="T30" fmla="*/ 79 w 152"/>
                <a:gd name="T31" fmla="*/ 78 h 83"/>
                <a:gd name="T32" fmla="*/ 78 w 152"/>
                <a:gd name="T33" fmla="*/ 77 h 83"/>
                <a:gd name="T34" fmla="*/ 66 w 152"/>
                <a:gd name="T35" fmla="*/ 71 h 83"/>
                <a:gd name="T36" fmla="*/ 58 w 152"/>
                <a:gd name="T37" fmla="*/ 66 h 83"/>
                <a:gd name="T38" fmla="*/ 47 w 152"/>
                <a:gd name="T39" fmla="*/ 62 h 83"/>
                <a:gd name="T40" fmla="*/ 33 w 152"/>
                <a:gd name="T41" fmla="*/ 61 h 83"/>
                <a:gd name="T42" fmla="*/ 30 w 152"/>
                <a:gd name="T43" fmla="*/ 60 h 83"/>
                <a:gd name="T44" fmla="*/ 19 w 152"/>
                <a:gd name="T45" fmla="*/ 60 h 83"/>
                <a:gd name="T46" fmla="*/ 10 w 152"/>
                <a:gd name="T47" fmla="*/ 50 h 83"/>
                <a:gd name="T48" fmla="*/ 0 w 152"/>
                <a:gd name="T49" fmla="*/ 45 h 83"/>
                <a:gd name="T50" fmla="*/ 4 w 152"/>
                <a:gd name="T51" fmla="*/ 36 h 83"/>
                <a:gd name="T52" fmla="*/ 12 w 152"/>
                <a:gd name="T53" fmla="*/ 28 h 83"/>
                <a:gd name="T54" fmla="*/ 24 w 152"/>
                <a:gd name="T55" fmla="*/ 26 h 83"/>
                <a:gd name="T56" fmla="*/ 26 w 152"/>
                <a:gd name="T57" fmla="*/ 19 h 83"/>
                <a:gd name="T58" fmla="*/ 37 w 152"/>
                <a:gd name="T59" fmla="*/ 13 h 83"/>
                <a:gd name="T60" fmla="*/ 38 w 152"/>
                <a:gd name="T61" fmla="*/ 2 h 83"/>
                <a:gd name="T62" fmla="*/ 47 w 152"/>
                <a:gd name="T63" fmla="*/ 0 h 83"/>
                <a:gd name="T64" fmla="*/ 57 w 152"/>
                <a:gd name="T65" fmla="*/ 6 h 83"/>
                <a:gd name="T66" fmla="*/ 68 w 152"/>
                <a:gd name="T67" fmla="*/ 12 h 83"/>
                <a:gd name="T68" fmla="*/ 69 w 152"/>
                <a:gd name="T69" fmla="*/ 13 h 83"/>
                <a:gd name="T70" fmla="*/ 79 w 152"/>
                <a:gd name="T71" fmla="*/ 23 h 83"/>
                <a:gd name="T72" fmla="*/ 87 w 152"/>
                <a:gd name="T73" fmla="*/ 27 h 83"/>
                <a:gd name="T74" fmla="*/ 98 w 152"/>
                <a:gd name="T75" fmla="*/ 31 h 83"/>
                <a:gd name="T76" fmla="*/ 98 w 152"/>
                <a:gd name="T77" fmla="*/ 37 h 83"/>
                <a:gd name="T78" fmla="*/ 112 w 152"/>
                <a:gd name="T79" fmla="*/ 35 h 83"/>
                <a:gd name="T80" fmla="*/ 116 w 152"/>
                <a:gd name="T81" fmla="*/ 32 h 83"/>
                <a:gd name="T82" fmla="*/ 152 w 152"/>
                <a:gd name="T83" fmla="*/ 76 h 83"/>
                <a:gd name="T84" fmla="*/ 149 w 152"/>
                <a:gd name="T85" fmla="*/ 79 h 83"/>
                <a:gd name="T86" fmla="*/ 149 w 152"/>
                <a:gd name="T87" fmla="*/ 75 h 83"/>
                <a:gd name="T88" fmla="*/ 152 w 152"/>
                <a:gd name="T89" fmla="*/ 76 h 83"/>
                <a:gd name="T90" fmla="*/ 142 w 152"/>
                <a:gd name="T91" fmla="*/ 75 h 83"/>
                <a:gd name="T92" fmla="*/ 142 w 152"/>
                <a:gd name="T93" fmla="*/ 79 h 83"/>
                <a:gd name="T94" fmla="*/ 146 w 152"/>
                <a:gd name="T95" fmla="*/ 75 h 83"/>
                <a:gd name="T96" fmla="*/ 142 w 152"/>
                <a:gd name="T97"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83">
                  <a:moveTo>
                    <a:pt x="116" y="32"/>
                  </a:moveTo>
                  <a:lnTo>
                    <a:pt x="127" y="36"/>
                  </a:lnTo>
                  <a:lnTo>
                    <a:pt x="130" y="35"/>
                  </a:lnTo>
                  <a:lnTo>
                    <a:pt x="133" y="35"/>
                  </a:lnTo>
                  <a:lnTo>
                    <a:pt x="144" y="39"/>
                  </a:lnTo>
                  <a:lnTo>
                    <a:pt x="143" y="52"/>
                  </a:lnTo>
                  <a:lnTo>
                    <a:pt x="144" y="65"/>
                  </a:lnTo>
                  <a:lnTo>
                    <a:pt x="139" y="67"/>
                  </a:lnTo>
                  <a:lnTo>
                    <a:pt x="137" y="79"/>
                  </a:lnTo>
                  <a:lnTo>
                    <a:pt x="124" y="83"/>
                  </a:lnTo>
                  <a:lnTo>
                    <a:pt x="122" y="83"/>
                  </a:lnTo>
                  <a:lnTo>
                    <a:pt x="121" y="83"/>
                  </a:lnTo>
                  <a:lnTo>
                    <a:pt x="110" y="83"/>
                  </a:lnTo>
                  <a:lnTo>
                    <a:pt x="98" y="82"/>
                  </a:lnTo>
                  <a:lnTo>
                    <a:pt x="87" y="79"/>
                  </a:lnTo>
                  <a:lnTo>
                    <a:pt x="79" y="78"/>
                  </a:lnTo>
                  <a:lnTo>
                    <a:pt x="78" y="77"/>
                  </a:lnTo>
                  <a:lnTo>
                    <a:pt x="66" y="71"/>
                  </a:lnTo>
                  <a:lnTo>
                    <a:pt x="58" y="66"/>
                  </a:lnTo>
                  <a:lnTo>
                    <a:pt x="47" y="62"/>
                  </a:lnTo>
                  <a:lnTo>
                    <a:pt x="33" y="61"/>
                  </a:lnTo>
                  <a:lnTo>
                    <a:pt x="30" y="60"/>
                  </a:lnTo>
                  <a:lnTo>
                    <a:pt x="19" y="60"/>
                  </a:lnTo>
                  <a:lnTo>
                    <a:pt x="10" y="50"/>
                  </a:lnTo>
                  <a:lnTo>
                    <a:pt x="0" y="45"/>
                  </a:lnTo>
                  <a:lnTo>
                    <a:pt x="4" y="36"/>
                  </a:lnTo>
                  <a:lnTo>
                    <a:pt x="12" y="28"/>
                  </a:lnTo>
                  <a:lnTo>
                    <a:pt x="24" y="26"/>
                  </a:lnTo>
                  <a:lnTo>
                    <a:pt x="26" y="19"/>
                  </a:lnTo>
                  <a:lnTo>
                    <a:pt x="37" y="13"/>
                  </a:lnTo>
                  <a:lnTo>
                    <a:pt x="38" y="2"/>
                  </a:lnTo>
                  <a:lnTo>
                    <a:pt x="47" y="0"/>
                  </a:lnTo>
                  <a:lnTo>
                    <a:pt x="57" y="6"/>
                  </a:lnTo>
                  <a:lnTo>
                    <a:pt x="68" y="12"/>
                  </a:lnTo>
                  <a:lnTo>
                    <a:pt x="69" y="13"/>
                  </a:lnTo>
                  <a:lnTo>
                    <a:pt x="79" y="23"/>
                  </a:lnTo>
                  <a:lnTo>
                    <a:pt x="87" y="27"/>
                  </a:lnTo>
                  <a:lnTo>
                    <a:pt x="98" y="31"/>
                  </a:lnTo>
                  <a:lnTo>
                    <a:pt x="98" y="37"/>
                  </a:lnTo>
                  <a:lnTo>
                    <a:pt x="112" y="35"/>
                  </a:lnTo>
                  <a:lnTo>
                    <a:pt x="116" y="32"/>
                  </a:lnTo>
                  <a:close/>
                  <a:moveTo>
                    <a:pt x="152" y="76"/>
                  </a:moveTo>
                  <a:lnTo>
                    <a:pt x="149" y="79"/>
                  </a:lnTo>
                  <a:lnTo>
                    <a:pt x="149" y="75"/>
                  </a:lnTo>
                  <a:lnTo>
                    <a:pt x="152" y="76"/>
                  </a:lnTo>
                  <a:close/>
                  <a:moveTo>
                    <a:pt x="142" y="75"/>
                  </a:moveTo>
                  <a:lnTo>
                    <a:pt x="142" y="79"/>
                  </a:lnTo>
                  <a:lnTo>
                    <a:pt x="146" y="75"/>
                  </a:lnTo>
                  <a:lnTo>
                    <a:pt x="142" y="7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8" name="Freeform 3360"/>
            <p:cNvSpPr>
              <a:spLocks/>
            </p:cNvSpPr>
            <p:nvPr/>
          </p:nvSpPr>
          <p:spPr bwMode="auto">
            <a:xfrm>
              <a:off x="4927601" y="2811463"/>
              <a:ext cx="203200" cy="133350"/>
            </a:xfrm>
            <a:custGeom>
              <a:avLst/>
              <a:gdLst>
                <a:gd name="T0" fmla="*/ 52 w 568"/>
                <a:gd name="T1" fmla="*/ 238 h 370"/>
                <a:gd name="T2" fmla="*/ 30 w 568"/>
                <a:gd name="T3" fmla="*/ 213 h 370"/>
                <a:gd name="T4" fmla="*/ 15 w 568"/>
                <a:gd name="T5" fmla="*/ 189 h 370"/>
                <a:gd name="T6" fmla="*/ 0 w 568"/>
                <a:gd name="T7" fmla="*/ 171 h 370"/>
                <a:gd name="T8" fmla="*/ 26 w 568"/>
                <a:gd name="T9" fmla="*/ 169 h 370"/>
                <a:gd name="T10" fmla="*/ 55 w 568"/>
                <a:gd name="T11" fmla="*/ 158 h 370"/>
                <a:gd name="T12" fmla="*/ 71 w 568"/>
                <a:gd name="T13" fmla="*/ 130 h 370"/>
                <a:gd name="T14" fmla="*/ 84 w 568"/>
                <a:gd name="T15" fmla="*/ 99 h 370"/>
                <a:gd name="T16" fmla="*/ 100 w 568"/>
                <a:gd name="T17" fmla="*/ 74 h 370"/>
                <a:gd name="T18" fmla="*/ 113 w 568"/>
                <a:gd name="T19" fmla="*/ 53 h 370"/>
                <a:gd name="T20" fmla="*/ 141 w 568"/>
                <a:gd name="T21" fmla="*/ 39 h 370"/>
                <a:gd name="T22" fmla="*/ 168 w 568"/>
                <a:gd name="T23" fmla="*/ 20 h 370"/>
                <a:gd name="T24" fmla="*/ 195 w 568"/>
                <a:gd name="T25" fmla="*/ 21 h 370"/>
                <a:gd name="T26" fmla="*/ 225 w 568"/>
                <a:gd name="T27" fmla="*/ 23 h 370"/>
                <a:gd name="T28" fmla="*/ 259 w 568"/>
                <a:gd name="T29" fmla="*/ 23 h 370"/>
                <a:gd name="T30" fmla="*/ 280 w 568"/>
                <a:gd name="T31" fmla="*/ 43 h 370"/>
                <a:gd name="T32" fmla="*/ 299 w 568"/>
                <a:gd name="T33" fmla="*/ 29 h 370"/>
                <a:gd name="T34" fmla="*/ 336 w 568"/>
                <a:gd name="T35" fmla="*/ 23 h 370"/>
                <a:gd name="T36" fmla="*/ 362 w 568"/>
                <a:gd name="T37" fmla="*/ 10 h 370"/>
                <a:gd name="T38" fmla="*/ 393 w 568"/>
                <a:gd name="T39" fmla="*/ 0 h 370"/>
                <a:gd name="T40" fmla="*/ 414 w 568"/>
                <a:gd name="T41" fmla="*/ 26 h 370"/>
                <a:gd name="T42" fmla="*/ 430 w 568"/>
                <a:gd name="T43" fmla="*/ 55 h 370"/>
                <a:gd name="T44" fmla="*/ 450 w 568"/>
                <a:gd name="T45" fmla="*/ 82 h 370"/>
                <a:gd name="T46" fmla="*/ 470 w 568"/>
                <a:gd name="T47" fmla="*/ 109 h 370"/>
                <a:gd name="T48" fmla="*/ 479 w 568"/>
                <a:gd name="T49" fmla="*/ 128 h 370"/>
                <a:gd name="T50" fmla="*/ 471 w 568"/>
                <a:gd name="T51" fmla="*/ 163 h 370"/>
                <a:gd name="T52" fmla="*/ 472 w 568"/>
                <a:gd name="T53" fmla="*/ 192 h 370"/>
                <a:gd name="T54" fmla="*/ 478 w 568"/>
                <a:gd name="T55" fmla="*/ 225 h 370"/>
                <a:gd name="T56" fmla="*/ 496 w 568"/>
                <a:gd name="T57" fmla="*/ 240 h 370"/>
                <a:gd name="T58" fmla="*/ 528 w 568"/>
                <a:gd name="T59" fmla="*/ 233 h 370"/>
                <a:gd name="T60" fmla="*/ 562 w 568"/>
                <a:gd name="T61" fmla="*/ 233 h 370"/>
                <a:gd name="T62" fmla="*/ 562 w 568"/>
                <a:gd name="T63" fmla="*/ 270 h 370"/>
                <a:gd name="T64" fmla="*/ 528 w 568"/>
                <a:gd name="T65" fmla="*/ 283 h 370"/>
                <a:gd name="T66" fmla="*/ 521 w 568"/>
                <a:gd name="T67" fmla="*/ 276 h 370"/>
                <a:gd name="T68" fmla="*/ 510 w 568"/>
                <a:gd name="T69" fmla="*/ 303 h 370"/>
                <a:gd name="T70" fmla="*/ 502 w 568"/>
                <a:gd name="T71" fmla="*/ 319 h 370"/>
                <a:gd name="T72" fmla="*/ 500 w 568"/>
                <a:gd name="T73" fmla="*/ 357 h 370"/>
                <a:gd name="T74" fmla="*/ 475 w 568"/>
                <a:gd name="T75" fmla="*/ 359 h 370"/>
                <a:gd name="T76" fmla="*/ 446 w 568"/>
                <a:gd name="T77" fmla="*/ 343 h 370"/>
                <a:gd name="T78" fmla="*/ 420 w 568"/>
                <a:gd name="T79" fmla="*/ 331 h 370"/>
                <a:gd name="T80" fmla="*/ 389 w 568"/>
                <a:gd name="T81" fmla="*/ 335 h 370"/>
                <a:gd name="T82" fmla="*/ 364 w 568"/>
                <a:gd name="T83" fmla="*/ 338 h 370"/>
                <a:gd name="T84" fmla="*/ 333 w 568"/>
                <a:gd name="T85" fmla="*/ 361 h 370"/>
                <a:gd name="T86" fmla="*/ 300 w 568"/>
                <a:gd name="T87" fmla="*/ 366 h 370"/>
                <a:gd name="T88" fmla="*/ 265 w 568"/>
                <a:gd name="T89" fmla="*/ 363 h 370"/>
                <a:gd name="T90" fmla="*/ 232 w 568"/>
                <a:gd name="T91" fmla="*/ 364 h 370"/>
                <a:gd name="T92" fmla="*/ 198 w 568"/>
                <a:gd name="T93" fmla="*/ 356 h 370"/>
                <a:gd name="T94" fmla="*/ 163 w 568"/>
                <a:gd name="T95" fmla="*/ 356 h 370"/>
                <a:gd name="T96" fmla="*/ 156 w 568"/>
                <a:gd name="T97" fmla="*/ 330 h 370"/>
                <a:gd name="T98" fmla="*/ 135 w 568"/>
                <a:gd name="T99" fmla="*/ 304 h 370"/>
                <a:gd name="T100" fmla="*/ 128 w 568"/>
                <a:gd name="T101" fmla="*/ 287 h 370"/>
                <a:gd name="T102" fmla="*/ 105 w 568"/>
                <a:gd name="T103" fmla="*/ 296 h 370"/>
                <a:gd name="T104" fmla="*/ 76 w 568"/>
                <a:gd name="T105" fmla="*/ 280 h 370"/>
                <a:gd name="T106" fmla="*/ 70 w 568"/>
                <a:gd name="T107" fmla="*/ 259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370">
                  <a:moveTo>
                    <a:pt x="73" y="247"/>
                  </a:moveTo>
                  <a:lnTo>
                    <a:pt x="63" y="243"/>
                  </a:lnTo>
                  <a:lnTo>
                    <a:pt x="52" y="238"/>
                  </a:lnTo>
                  <a:lnTo>
                    <a:pt x="42" y="233"/>
                  </a:lnTo>
                  <a:lnTo>
                    <a:pt x="34" y="224"/>
                  </a:lnTo>
                  <a:lnTo>
                    <a:pt x="30" y="213"/>
                  </a:lnTo>
                  <a:lnTo>
                    <a:pt x="33" y="202"/>
                  </a:lnTo>
                  <a:lnTo>
                    <a:pt x="24" y="196"/>
                  </a:lnTo>
                  <a:lnTo>
                    <a:pt x="15" y="189"/>
                  </a:lnTo>
                  <a:lnTo>
                    <a:pt x="5" y="182"/>
                  </a:lnTo>
                  <a:lnTo>
                    <a:pt x="0" y="172"/>
                  </a:lnTo>
                  <a:lnTo>
                    <a:pt x="0" y="171"/>
                  </a:lnTo>
                  <a:lnTo>
                    <a:pt x="3" y="170"/>
                  </a:lnTo>
                  <a:lnTo>
                    <a:pt x="14" y="167"/>
                  </a:lnTo>
                  <a:lnTo>
                    <a:pt x="26" y="169"/>
                  </a:lnTo>
                  <a:lnTo>
                    <a:pt x="31" y="161"/>
                  </a:lnTo>
                  <a:lnTo>
                    <a:pt x="43" y="161"/>
                  </a:lnTo>
                  <a:lnTo>
                    <a:pt x="55" y="158"/>
                  </a:lnTo>
                  <a:lnTo>
                    <a:pt x="62" y="149"/>
                  </a:lnTo>
                  <a:lnTo>
                    <a:pt x="63" y="137"/>
                  </a:lnTo>
                  <a:lnTo>
                    <a:pt x="71" y="130"/>
                  </a:lnTo>
                  <a:lnTo>
                    <a:pt x="74" y="121"/>
                  </a:lnTo>
                  <a:lnTo>
                    <a:pt x="81" y="111"/>
                  </a:lnTo>
                  <a:lnTo>
                    <a:pt x="84" y="99"/>
                  </a:lnTo>
                  <a:lnTo>
                    <a:pt x="88" y="94"/>
                  </a:lnTo>
                  <a:lnTo>
                    <a:pt x="96" y="85"/>
                  </a:lnTo>
                  <a:lnTo>
                    <a:pt x="100" y="74"/>
                  </a:lnTo>
                  <a:lnTo>
                    <a:pt x="105" y="63"/>
                  </a:lnTo>
                  <a:lnTo>
                    <a:pt x="112" y="54"/>
                  </a:lnTo>
                  <a:lnTo>
                    <a:pt x="113" y="53"/>
                  </a:lnTo>
                  <a:lnTo>
                    <a:pt x="120" y="44"/>
                  </a:lnTo>
                  <a:lnTo>
                    <a:pt x="130" y="39"/>
                  </a:lnTo>
                  <a:lnTo>
                    <a:pt x="141" y="39"/>
                  </a:lnTo>
                  <a:lnTo>
                    <a:pt x="151" y="32"/>
                  </a:lnTo>
                  <a:lnTo>
                    <a:pt x="158" y="23"/>
                  </a:lnTo>
                  <a:lnTo>
                    <a:pt x="168" y="20"/>
                  </a:lnTo>
                  <a:lnTo>
                    <a:pt x="176" y="11"/>
                  </a:lnTo>
                  <a:lnTo>
                    <a:pt x="185" y="19"/>
                  </a:lnTo>
                  <a:lnTo>
                    <a:pt x="195" y="21"/>
                  </a:lnTo>
                  <a:lnTo>
                    <a:pt x="201" y="20"/>
                  </a:lnTo>
                  <a:lnTo>
                    <a:pt x="213" y="22"/>
                  </a:lnTo>
                  <a:lnTo>
                    <a:pt x="225" y="23"/>
                  </a:lnTo>
                  <a:lnTo>
                    <a:pt x="237" y="27"/>
                  </a:lnTo>
                  <a:lnTo>
                    <a:pt x="248" y="25"/>
                  </a:lnTo>
                  <a:lnTo>
                    <a:pt x="259" y="23"/>
                  </a:lnTo>
                  <a:lnTo>
                    <a:pt x="266" y="32"/>
                  </a:lnTo>
                  <a:lnTo>
                    <a:pt x="276" y="38"/>
                  </a:lnTo>
                  <a:lnTo>
                    <a:pt x="280" y="43"/>
                  </a:lnTo>
                  <a:lnTo>
                    <a:pt x="284" y="42"/>
                  </a:lnTo>
                  <a:lnTo>
                    <a:pt x="291" y="40"/>
                  </a:lnTo>
                  <a:lnTo>
                    <a:pt x="299" y="29"/>
                  </a:lnTo>
                  <a:lnTo>
                    <a:pt x="313" y="26"/>
                  </a:lnTo>
                  <a:lnTo>
                    <a:pt x="325" y="25"/>
                  </a:lnTo>
                  <a:lnTo>
                    <a:pt x="336" y="23"/>
                  </a:lnTo>
                  <a:lnTo>
                    <a:pt x="349" y="21"/>
                  </a:lnTo>
                  <a:lnTo>
                    <a:pt x="356" y="20"/>
                  </a:lnTo>
                  <a:lnTo>
                    <a:pt x="362" y="10"/>
                  </a:lnTo>
                  <a:lnTo>
                    <a:pt x="371" y="3"/>
                  </a:lnTo>
                  <a:lnTo>
                    <a:pt x="382" y="0"/>
                  </a:lnTo>
                  <a:lnTo>
                    <a:pt x="393" y="0"/>
                  </a:lnTo>
                  <a:lnTo>
                    <a:pt x="402" y="7"/>
                  </a:lnTo>
                  <a:lnTo>
                    <a:pt x="409" y="16"/>
                  </a:lnTo>
                  <a:lnTo>
                    <a:pt x="414" y="26"/>
                  </a:lnTo>
                  <a:lnTo>
                    <a:pt x="420" y="37"/>
                  </a:lnTo>
                  <a:lnTo>
                    <a:pt x="424" y="49"/>
                  </a:lnTo>
                  <a:lnTo>
                    <a:pt x="430" y="55"/>
                  </a:lnTo>
                  <a:lnTo>
                    <a:pt x="439" y="64"/>
                  </a:lnTo>
                  <a:lnTo>
                    <a:pt x="442" y="75"/>
                  </a:lnTo>
                  <a:lnTo>
                    <a:pt x="450" y="82"/>
                  </a:lnTo>
                  <a:lnTo>
                    <a:pt x="456" y="92"/>
                  </a:lnTo>
                  <a:lnTo>
                    <a:pt x="466" y="98"/>
                  </a:lnTo>
                  <a:lnTo>
                    <a:pt x="470" y="109"/>
                  </a:lnTo>
                  <a:lnTo>
                    <a:pt x="472" y="115"/>
                  </a:lnTo>
                  <a:lnTo>
                    <a:pt x="473" y="117"/>
                  </a:lnTo>
                  <a:lnTo>
                    <a:pt x="479" y="128"/>
                  </a:lnTo>
                  <a:lnTo>
                    <a:pt x="478" y="140"/>
                  </a:lnTo>
                  <a:lnTo>
                    <a:pt x="477" y="153"/>
                  </a:lnTo>
                  <a:lnTo>
                    <a:pt x="471" y="163"/>
                  </a:lnTo>
                  <a:lnTo>
                    <a:pt x="471" y="175"/>
                  </a:lnTo>
                  <a:lnTo>
                    <a:pt x="470" y="180"/>
                  </a:lnTo>
                  <a:lnTo>
                    <a:pt x="472" y="192"/>
                  </a:lnTo>
                  <a:lnTo>
                    <a:pt x="475" y="204"/>
                  </a:lnTo>
                  <a:lnTo>
                    <a:pt x="471" y="215"/>
                  </a:lnTo>
                  <a:lnTo>
                    <a:pt x="478" y="225"/>
                  </a:lnTo>
                  <a:lnTo>
                    <a:pt x="478" y="225"/>
                  </a:lnTo>
                  <a:lnTo>
                    <a:pt x="484" y="235"/>
                  </a:lnTo>
                  <a:lnTo>
                    <a:pt x="496" y="240"/>
                  </a:lnTo>
                  <a:lnTo>
                    <a:pt x="507" y="244"/>
                  </a:lnTo>
                  <a:lnTo>
                    <a:pt x="518" y="237"/>
                  </a:lnTo>
                  <a:lnTo>
                    <a:pt x="528" y="233"/>
                  </a:lnTo>
                  <a:lnTo>
                    <a:pt x="539" y="227"/>
                  </a:lnTo>
                  <a:lnTo>
                    <a:pt x="551" y="227"/>
                  </a:lnTo>
                  <a:lnTo>
                    <a:pt x="562" y="233"/>
                  </a:lnTo>
                  <a:lnTo>
                    <a:pt x="568" y="244"/>
                  </a:lnTo>
                  <a:lnTo>
                    <a:pt x="565" y="255"/>
                  </a:lnTo>
                  <a:lnTo>
                    <a:pt x="562" y="270"/>
                  </a:lnTo>
                  <a:lnTo>
                    <a:pt x="553" y="276"/>
                  </a:lnTo>
                  <a:lnTo>
                    <a:pt x="540" y="278"/>
                  </a:lnTo>
                  <a:lnTo>
                    <a:pt x="528" y="283"/>
                  </a:lnTo>
                  <a:lnTo>
                    <a:pt x="527" y="272"/>
                  </a:lnTo>
                  <a:lnTo>
                    <a:pt x="520" y="263"/>
                  </a:lnTo>
                  <a:lnTo>
                    <a:pt x="521" y="276"/>
                  </a:lnTo>
                  <a:lnTo>
                    <a:pt x="513" y="285"/>
                  </a:lnTo>
                  <a:lnTo>
                    <a:pt x="511" y="292"/>
                  </a:lnTo>
                  <a:lnTo>
                    <a:pt x="510" y="303"/>
                  </a:lnTo>
                  <a:lnTo>
                    <a:pt x="519" y="297"/>
                  </a:lnTo>
                  <a:lnTo>
                    <a:pt x="509" y="310"/>
                  </a:lnTo>
                  <a:lnTo>
                    <a:pt x="502" y="319"/>
                  </a:lnTo>
                  <a:lnTo>
                    <a:pt x="504" y="333"/>
                  </a:lnTo>
                  <a:lnTo>
                    <a:pt x="503" y="345"/>
                  </a:lnTo>
                  <a:lnTo>
                    <a:pt x="500" y="357"/>
                  </a:lnTo>
                  <a:lnTo>
                    <a:pt x="499" y="363"/>
                  </a:lnTo>
                  <a:lnTo>
                    <a:pt x="487" y="362"/>
                  </a:lnTo>
                  <a:lnTo>
                    <a:pt x="475" y="359"/>
                  </a:lnTo>
                  <a:lnTo>
                    <a:pt x="464" y="353"/>
                  </a:lnTo>
                  <a:lnTo>
                    <a:pt x="459" y="342"/>
                  </a:lnTo>
                  <a:lnTo>
                    <a:pt x="446" y="343"/>
                  </a:lnTo>
                  <a:lnTo>
                    <a:pt x="440" y="339"/>
                  </a:lnTo>
                  <a:lnTo>
                    <a:pt x="429" y="339"/>
                  </a:lnTo>
                  <a:lnTo>
                    <a:pt x="420" y="331"/>
                  </a:lnTo>
                  <a:lnTo>
                    <a:pt x="411" y="329"/>
                  </a:lnTo>
                  <a:lnTo>
                    <a:pt x="399" y="330"/>
                  </a:lnTo>
                  <a:lnTo>
                    <a:pt x="389" y="335"/>
                  </a:lnTo>
                  <a:lnTo>
                    <a:pt x="378" y="336"/>
                  </a:lnTo>
                  <a:lnTo>
                    <a:pt x="365" y="338"/>
                  </a:lnTo>
                  <a:lnTo>
                    <a:pt x="364" y="338"/>
                  </a:lnTo>
                  <a:lnTo>
                    <a:pt x="353" y="342"/>
                  </a:lnTo>
                  <a:lnTo>
                    <a:pt x="342" y="352"/>
                  </a:lnTo>
                  <a:lnTo>
                    <a:pt x="333" y="361"/>
                  </a:lnTo>
                  <a:lnTo>
                    <a:pt x="323" y="366"/>
                  </a:lnTo>
                  <a:lnTo>
                    <a:pt x="311" y="370"/>
                  </a:lnTo>
                  <a:lnTo>
                    <a:pt x="300" y="366"/>
                  </a:lnTo>
                  <a:lnTo>
                    <a:pt x="287" y="365"/>
                  </a:lnTo>
                  <a:lnTo>
                    <a:pt x="276" y="364"/>
                  </a:lnTo>
                  <a:lnTo>
                    <a:pt x="265" y="363"/>
                  </a:lnTo>
                  <a:lnTo>
                    <a:pt x="252" y="361"/>
                  </a:lnTo>
                  <a:lnTo>
                    <a:pt x="239" y="365"/>
                  </a:lnTo>
                  <a:lnTo>
                    <a:pt x="232" y="364"/>
                  </a:lnTo>
                  <a:lnTo>
                    <a:pt x="223" y="361"/>
                  </a:lnTo>
                  <a:lnTo>
                    <a:pt x="210" y="356"/>
                  </a:lnTo>
                  <a:lnTo>
                    <a:pt x="198" y="356"/>
                  </a:lnTo>
                  <a:lnTo>
                    <a:pt x="187" y="353"/>
                  </a:lnTo>
                  <a:lnTo>
                    <a:pt x="176" y="354"/>
                  </a:lnTo>
                  <a:lnTo>
                    <a:pt x="163" y="356"/>
                  </a:lnTo>
                  <a:lnTo>
                    <a:pt x="156" y="345"/>
                  </a:lnTo>
                  <a:lnTo>
                    <a:pt x="161" y="333"/>
                  </a:lnTo>
                  <a:lnTo>
                    <a:pt x="156" y="330"/>
                  </a:lnTo>
                  <a:lnTo>
                    <a:pt x="145" y="324"/>
                  </a:lnTo>
                  <a:lnTo>
                    <a:pt x="137" y="316"/>
                  </a:lnTo>
                  <a:lnTo>
                    <a:pt x="135" y="304"/>
                  </a:lnTo>
                  <a:lnTo>
                    <a:pt x="141" y="292"/>
                  </a:lnTo>
                  <a:lnTo>
                    <a:pt x="129" y="286"/>
                  </a:lnTo>
                  <a:lnTo>
                    <a:pt x="128" y="287"/>
                  </a:lnTo>
                  <a:lnTo>
                    <a:pt x="120" y="294"/>
                  </a:lnTo>
                  <a:lnTo>
                    <a:pt x="113" y="304"/>
                  </a:lnTo>
                  <a:lnTo>
                    <a:pt x="105" y="296"/>
                  </a:lnTo>
                  <a:lnTo>
                    <a:pt x="95" y="290"/>
                  </a:lnTo>
                  <a:lnTo>
                    <a:pt x="85" y="289"/>
                  </a:lnTo>
                  <a:lnTo>
                    <a:pt x="76" y="280"/>
                  </a:lnTo>
                  <a:lnTo>
                    <a:pt x="67" y="273"/>
                  </a:lnTo>
                  <a:lnTo>
                    <a:pt x="77" y="268"/>
                  </a:lnTo>
                  <a:lnTo>
                    <a:pt x="70" y="259"/>
                  </a:lnTo>
                  <a:lnTo>
                    <a:pt x="74" y="248"/>
                  </a:lnTo>
                  <a:lnTo>
                    <a:pt x="73" y="24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39" name="Freeform 3361"/>
            <p:cNvSpPr>
              <a:spLocks/>
            </p:cNvSpPr>
            <p:nvPr/>
          </p:nvSpPr>
          <p:spPr bwMode="auto">
            <a:xfrm>
              <a:off x="3140076" y="4468813"/>
              <a:ext cx="180975" cy="201613"/>
            </a:xfrm>
            <a:custGeom>
              <a:avLst/>
              <a:gdLst>
                <a:gd name="T0" fmla="*/ 279 w 503"/>
                <a:gd name="T1" fmla="*/ 388 h 564"/>
                <a:gd name="T2" fmla="*/ 249 w 503"/>
                <a:gd name="T3" fmla="*/ 375 h 564"/>
                <a:gd name="T4" fmla="*/ 219 w 503"/>
                <a:gd name="T5" fmla="*/ 362 h 564"/>
                <a:gd name="T6" fmla="*/ 191 w 503"/>
                <a:gd name="T7" fmla="*/ 340 h 564"/>
                <a:gd name="T8" fmla="*/ 123 w 503"/>
                <a:gd name="T9" fmla="*/ 310 h 564"/>
                <a:gd name="T10" fmla="*/ 94 w 503"/>
                <a:gd name="T11" fmla="*/ 294 h 564"/>
                <a:gd name="T12" fmla="*/ 66 w 503"/>
                <a:gd name="T13" fmla="*/ 272 h 564"/>
                <a:gd name="T14" fmla="*/ 39 w 503"/>
                <a:gd name="T15" fmla="*/ 249 h 564"/>
                <a:gd name="T16" fmla="*/ 23 w 503"/>
                <a:gd name="T17" fmla="*/ 216 h 564"/>
                <a:gd name="T18" fmla="*/ 5 w 503"/>
                <a:gd name="T19" fmla="*/ 179 h 564"/>
                <a:gd name="T20" fmla="*/ 23 w 503"/>
                <a:gd name="T21" fmla="*/ 97 h 564"/>
                <a:gd name="T22" fmla="*/ 47 w 503"/>
                <a:gd name="T23" fmla="*/ 45 h 564"/>
                <a:gd name="T24" fmla="*/ 123 w 503"/>
                <a:gd name="T25" fmla="*/ 10 h 564"/>
                <a:gd name="T26" fmla="*/ 242 w 503"/>
                <a:gd name="T27" fmla="*/ 19 h 564"/>
                <a:gd name="T28" fmla="*/ 268 w 503"/>
                <a:gd name="T29" fmla="*/ 45 h 564"/>
                <a:gd name="T30" fmla="*/ 278 w 503"/>
                <a:gd name="T31" fmla="*/ 81 h 564"/>
                <a:gd name="T32" fmla="*/ 290 w 503"/>
                <a:gd name="T33" fmla="*/ 113 h 564"/>
                <a:gd name="T34" fmla="*/ 282 w 503"/>
                <a:gd name="T35" fmla="*/ 148 h 564"/>
                <a:gd name="T36" fmla="*/ 280 w 503"/>
                <a:gd name="T37" fmla="*/ 182 h 564"/>
                <a:gd name="T38" fmla="*/ 295 w 503"/>
                <a:gd name="T39" fmla="*/ 189 h 564"/>
                <a:gd name="T40" fmla="*/ 328 w 503"/>
                <a:gd name="T41" fmla="*/ 197 h 564"/>
                <a:gd name="T42" fmla="*/ 356 w 503"/>
                <a:gd name="T43" fmla="*/ 199 h 564"/>
                <a:gd name="T44" fmla="*/ 384 w 503"/>
                <a:gd name="T45" fmla="*/ 197 h 564"/>
                <a:gd name="T46" fmla="*/ 415 w 503"/>
                <a:gd name="T47" fmla="*/ 207 h 564"/>
                <a:gd name="T48" fmla="*/ 420 w 503"/>
                <a:gd name="T49" fmla="*/ 242 h 564"/>
                <a:gd name="T50" fmla="*/ 428 w 503"/>
                <a:gd name="T51" fmla="*/ 277 h 564"/>
                <a:gd name="T52" fmla="*/ 433 w 503"/>
                <a:gd name="T53" fmla="*/ 305 h 564"/>
                <a:gd name="T54" fmla="*/ 464 w 503"/>
                <a:gd name="T55" fmla="*/ 314 h 564"/>
                <a:gd name="T56" fmla="*/ 495 w 503"/>
                <a:gd name="T57" fmla="*/ 312 h 564"/>
                <a:gd name="T58" fmla="*/ 503 w 503"/>
                <a:gd name="T59" fmla="*/ 344 h 564"/>
                <a:gd name="T60" fmla="*/ 494 w 503"/>
                <a:gd name="T61" fmla="*/ 378 h 564"/>
                <a:gd name="T62" fmla="*/ 483 w 503"/>
                <a:gd name="T63" fmla="*/ 418 h 564"/>
                <a:gd name="T64" fmla="*/ 484 w 503"/>
                <a:gd name="T65" fmla="*/ 443 h 564"/>
                <a:gd name="T66" fmla="*/ 467 w 503"/>
                <a:gd name="T67" fmla="*/ 465 h 564"/>
                <a:gd name="T68" fmla="*/ 471 w 503"/>
                <a:gd name="T69" fmla="*/ 491 h 564"/>
                <a:gd name="T70" fmla="*/ 451 w 503"/>
                <a:gd name="T71" fmla="*/ 520 h 564"/>
                <a:gd name="T72" fmla="*/ 422 w 503"/>
                <a:gd name="T73" fmla="*/ 536 h 564"/>
                <a:gd name="T74" fmla="*/ 398 w 503"/>
                <a:gd name="T75" fmla="*/ 545 h 564"/>
                <a:gd name="T76" fmla="*/ 378 w 503"/>
                <a:gd name="T77" fmla="*/ 564 h 564"/>
                <a:gd name="T78" fmla="*/ 356 w 503"/>
                <a:gd name="T79" fmla="*/ 558 h 564"/>
                <a:gd name="T80" fmla="*/ 322 w 503"/>
                <a:gd name="T81" fmla="*/ 552 h 564"/>
                <a:gd name="T82" fmla="*/ 291 w 503"/>
                <a:gd name="T83" fmla="*/ 545 h 564"/>
                <a:gd name="T84" fmla="*/ 254 w 503"/>
                <a:gd name="T85" fmla="*/ 541 h 564"/>
                <a:gd name="T86" fmla="*/ 246 w 503"/>
                <a:gd name="T87" fmla="*/ 529 h 564"/>
                <a:gd name="T88" fmla="*/ 264 w 503"/>
                <a:gd name="T89" fmla="*/ 502 h 564"/>
                <a:gd name="T90" fmla="*/ 270 w 503"/>
                <a:gd name="T91" fmla="*/ 466 h 564"/>
                <a:gd name="T92" fmla="*/ 291 w 503"/>
                <a:gd name="T93" fmla="*/ 440 h 564"/>
                <a:gd name="T94" fmla="*/ 306 w 503"/>
                <a:gd name="T95" fmla="*/ 415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3" h="564">
                  <a:moveTo>
                    <a:pt x="297" y="404"/>
                  </a:moveTo>
                  <a:lnTo>
                    <a:pt x="290" y="395"/>
                  </a:lnTo>
                  <a:lnTo>
                    <a:pt x="279" y="388"/>
                  </a:lnTo>
                  <a:lnTo>
                    <a:pt x="270" y="383"/>
                  </a:lnTo>
                  <a:lnTo>
                    <a:pt x="258" y="383"/>
                  </a:lnTo>
                  <a:lnTo>
                    <a:pt x="249" y="375"/>
                  </a:lnTo>
                  <a:lnTo>
                    <a:pt x="239" y="372"/>
                  </a:lnTo>
                  <a:lnTo>
                    <a:pt x="229" y="367"/>
                  </a:lnTo>
                  <a:lnTo>
                    <a:pt x="219" y="362"/>
                  </a:lnTo>
                  <a:lnTo>
                    <a:pt x="208" y="356"/>
                  </a:lnTo>
                  <a:lnTo>
                    <a:pt x="198" y="350"/>
                  </a:lnTo>
                  <a:lnTo>
                    <a:pt x="191" y="340"/>
                  </a:lnTo>
                  <a:lnTo>
                    <a:pt x="148" y="319"/>
                  </a:lnTo>
                  <a:lnTo>
                    <a:pt x="133" y="315"/>
                  </a:lnTo>
                  <a:lnTo>
                    <a:pt x="123" y="310"/>
                  </a:lnTo>
                  <a:lnTo>
                    <a:pt x="111" y="308"/>
                  </a:lnTo>
                  <a:lnTo>
                    <a:pt x="100" y="304"/>
                  </a:lnTo>
                  <a:lnTo>
                    <a:pt x="94" y="294"/>
                  </a:lnTo>
                  <a:lnTo>
                    <a:pt x="85" y="286"/>
                  </a:lnTo>
                  <a:lnTo>
                    <a:pt x="76" y="279"/>
                  </a:lnTo>
                  <a:lnTo>
                    <a:pt x="66" y="272"/>
                  </a:lnTo>
                  <a:lnTo>
                    <a:pt x="56" y="265"/>
                  </a:lnTo>
                  <a:lnTo>
                    <a:pt x="48" y="257"/>
                  </a:lnTo>
                  <a:lnTo>
                    <a:pt x="39" y="249"/>
                  </a:lnTo>
                  <a:lnTo>
                    <a:pt x="34" y="237"/>
                  </a:lnTo>
                  <a:lnTo>
                    <a:pt x="27" y="228"/>
                  </a:lnTo>
                  <a:lnTo>
                    <a:pt x="23" y="216"/>
                  </a:lnTo>
                  <a:lnTo>
                    <a:pt x="8" y="207"/>
                  </a:lnTo>
                  <a:lnTo>
                    <a:pt x="0" y="198"/>
                  </a:lnTo>
                  <a:lnTo>
                    <a:pt x="5" y="179"/>
                  </a:lnTo>
                  <a:lnTo>
                    <a:pt x="13" y="152"/>
                  </a:lnTo>
                  <a:lnTo>
                    <a:pt x="23" y="113"/>
                  </a:lnTo>
                  <a:lnTo>
                    <a:pt x="23" y="97"/>
                  </a:lnTo>
                  <a:lnTo>
                    <a:pt x="27" y="77"/>
                  </a:lnTo>
                  <a:lnTo>
                    <a:pt x="43" y="54"/>
                  </a:lnTo>
                  <a:lnTo>
                    <a:pt x="47" y="45"/>
                  </a:lnTo>
                  <a:lnTo>
                    <a:pt x="58" y="22"/>
                  </a:lnTo>
                  <a:lnTo>
                    <a:pt x="88" y="17"/>
                  </a:lnTo>
                  <a:lnTo>
                    <a:pt x="123" y="10"/>
                  </a:lnTo>
                  <a:lnTo>
                    <a:pt x="160" y="0"/>
                  </a:lnTo>
                  <a:lnTo>
                    <a:pt x="212" y="3"/>
                  </a:lnTo>
                  <a:lnTo>
                    <a:pt x="242" y="19"/>
                  </a:lnTo>
                  <a:lnTo>
                    <a:pt x="253" y="24"/>
                  </a:lnTo>
                  <a:lnTo>
                    <a:pt x="268" y="33"/>
                  </a:lnTo>
                  <a:lnTo>
                    <a:pt x="268" y="45"/>
                  </a:lnTo>
                  <a:lnTo>
                    <a:pt x="270" y="58"/>
                  </a:lnTo>
                  <a:lnTo>
                    <a:pt x="274" y="70"/>
                  </a:lnTo>
                  <a:lnTo>
                    <a:pt x="278" y="81"/>
                  </a:lnTo>
                  <a:lnTo>
                    <a:pt x="280" y="92"/>
                  </a:lnTo>
                  <a:lnTo>
                    <a:pt x="287" y="102"/>
                  </a:lnTo>
                  <a:lnTo>
                    <a:pt x="290" y="113"/>
                  </a:lnTo>
                  <a:lnTo>
                    <a:pt x="288" y="125"/>
                  </a:lnTo>
                  <a:lnTo>
                    <a:pt x="288" y="137"/>
                  </a:lnTo>
                  <a:lnTo>
                    <a:pt x="282" y="148"/>
                  </a:lnTo>
                  <a:lnTo>
                    <a:pt x="285" y="160"/>
                  </a:lnTo>
                  <a:lnTo>
                    <a:pt x="281" y="171"/>
                  </a:lnTo>
                  <a:lnTo>
                    <a:pt x="280" y="182"/>
                  </a:lnTo>
                  <a:lnTo>
                    <a:pt x="280" y="187"/>
                  </a:lnTo>
                  <a:lnTo>
                    <a:pt x="284" y="189"/>
                  </a:lnTo>
                  <a:lnTo>
                    <a:pt x="295" y="189"/>
                  </a:lnTo>
                  <a:lnTo>
                    <a:pt x="305" y="193"/>
                  </a:lnTo>
                  <a:lnTo>
                    <a:pt x="317" y="196"/>
                  </a:lnTo>
                  <a:lnTo>
                    <a:pt x="328" y="197"/>
                  </a:lnTo>
                  <a:lnTo>
                    <a:pt x="340" y="198"/>
                  </a:lnTo>
                  <a:lnTo>
                    <a:pt x="352" y="199"/>
                  </a:lnTo>
                  <a:lnTo>
                    <a:pt x="356" y="199"/>
                  </a:lnTo>
                  <a:lnTo>
                    <a:pt x="366" y="194"/>
                  </a:lnTo>
                  <a:lnTo>
                    <a:pt x="376" y="188"/>
                  </a:lnTo>
                  <a:lnTo>
                    <a:pt x="384" y="197"/>
                  </a:lnTo>
                  <a:lnTo>
                    <a:pt x="394" y="201"/>
                  </a:lnTo>
                  <a:lnTo>
                    <a:pt x="406" y="200"/>
                  </a:lnTo>
                  <a:lnTo>
                    <a:pt x="415" y="207"/>
                  </a:lnTo>
                  <a:lnTo>
                    <a:pt x="417" y="219"/>
                  </a:lnTo>
                  <a:lnTo>
                    <a:pt x="423" y="230"/>
                  </a:lnTo>
                  <a:lnTo>
                    <a:pt x="420" y="242"/>
                  </a:lnTo>
                  <a:lnTo>
                    <a:pt x="422" y="255"/>
                  </a:lnTo>
                  <a:lnTo>
                    <a:pt x="428" y="266"/>
                  </a:lnTo>
                  <a:lnTo>
                    <a:pt x="428" y="277"/>
                  </a:lnTo>
                  <a:lnTo>
                    <a:pt x="427" y="290"/>
                  </a:lnTo>
                  <a:lnTo>
                    <a:pt x="431" y="293"/>
                  </a:lnTo>
                  <a:lnTo>
                    <a:pt x="433" y="305"/>
                  </a:lnTo>
                  <a:lnTo>
                    <a:pt x="441" y="314"/>
                  </a:lnTo>
                  <a:lnTo>
                    <a:pt x="453" y="314"/>
                  </a:lnTo>
                  <a:lnTo>
                    <a:pt x="464" y="314"/>
                  </a:lnTo>
                  <a:lnTo>
                    <a:pt x="474" y="307"/>
                  </a:lnTo>
                  <a:lnTo>
                    <a:pt x="485" y="306"/>
                  </a:lnTo>
                  <a:lnTo>
                    <a:pt x="495" y="312"/>
                  </a:lnTo>
                  <a:lnTo>
                    <a:pt x="502" y="321"/>
                  </a:lnTo>
                  <a:lnTo>
                    <a:pt x="500" y="333"/>
                  </a:lnTo>
                  <a:lnTo>
                    <a:pt x="503" y="344"/>
                  </a:lnTo>
                  <a:lnTo>
                    <a:pt x="500" y="359"/>
                  </a:lnTo>
                  <a:lnTo>
                    <a:pt x="500" y="362"/>
                  </a:lnTo>
                  <a:lnTo>
                    <a:pt x="494" y="378"/>
                  </a:lnTo>
                  <a:lnTo>
                    <a:pt x="493" y="396"/>
                  </a:lnTo>
                  <a:lnTo>
                    <a:pt x="488" y="407"/>
                  </a:lnTo>
                  <a:lnTo>
                    <a:pt x="483" y="418"/>
                  </a:lnTo>
                  <a:lnTo>
                    <a:pt x="484" y="426"/>
                  </a:lnTo>
                  <a:lnTo>
                    <a:pt x="480" y="431"/>
                  </a:lnTo>
                  <a:lnTo>
                    <a:pt x="484" y="443"/>
                  </a:lnTo>
                  <a:lnTo>
                    <a:pt x="479" y="454"/>
                  </a:lnTo>
                  <a:lnTo>
                    <a:pt x="480" y="466"/>
                  </a:lnTo>
                  <a:lnTo>
                    <a:pt x="467" y="465"/>
                  </a:lnTo>
                  <a:lnTo>
                    <a:pt x="480" y="466"/>
                  </a:lnTo>
                  <a:lnTo>
                    <a:pt x="478" y="480"/>
                  </a:lnTo>
                  <a:lnTo>
                    <a:pt x="471" y="491"/>
                  </a:lnTo>
                  <a:lnTo>
                    <a:pt x="464" y="500"/>
                  </a:lnTo>
                  <a:lnTo>
                    <a:pt x="456" y="509"/>
                  </a:lnTo>
                  <a:lnTo>
                    <a:pt x="451" y="520"/>
                  </a:lnTo>
                  <a:lnTo>
                    <a:pt x="438" y="520"/>
                  </a:lnTo>
                  <a:lnTo>
                    <a:pt x="431" y="530"/>
                  </a:lnTo>
                  <a:lnTo>
                    <a:pt x="422" y="536"/>
                  </a:lnTo>
                  <a:lnTo>
                    <a:pt x="419" y="549"/>
                  </a:lnTo>
                  <a:lnTo>
                    <a:pt x="407" y="549"/>
                  </a:lnTo>
                  <a:lnTo>
                    <a:pt x="398" y="545"/>
                  </a:lnTo>
                  <a:lnTo>
                    <a:pt x="390" y="544"/>
                  </a:lnTo>
                  <a:lnTo>
                    <a:pt x="382" y="552"/>
                  </a:lnTo>
                  <a:lnTo>
                    <a:pt x="378" y="564"/>
                  </a:lnTo>
                  <a:lnTo>
                    <a:pt x="368" y="558"/>
                  </a:lnTo>
                  <a:lnTo>
                    <a:pt x="356" y="556"/>
                  </a:lnTo>
                  <a:lnTo>
                    <a:pt x="356" y="558"/>
                  </a:lnTo>
                  <a:lnTo>
                    <a:pt x="345" y="562"/>
                  </a:lnTo>
                  <a:lnTo>
                    <a:pt x="335" y="556"/>
                  </a:lnTo>
                  <a:lnTo>
                    <a:pt x="322" y="552"/>
                  </a:lnTo>
                  <a:lnTo>
                    <a:pt x="316" y="551"/>
                  </a:lnTo>
                  <a:lnTo>
                    <a:pt x="303" y="550"/>
                  </a:lnTo>
                  <a:lnTo>
                    <a:pt x="291" y="545"/>
                  </a:lnTo>
                  <a:lnTo>
                    <a:pt x="279" y="541"/>
                  </a:lnTo>
                  <a:lnTo>
                    <a:pt x="267" y="540"/>
                  </a:lnTo>
                  <a:lnTo>
                    <a:pt x="254" y="541"/>
                  </a:lnTo>
                  <a:lnTo>
                    <a:pt x="243" y="543"/>
                  </a:lnTo>
                  <a:lnTo>
                    <a:pt x="243" y="541"/>
                  </a:lnTo>
                  <a:lnTo>
                    <a:pt x="246" y="529"/>
                  </a:lnTo>
                  <a:lnTo>
                    <a:pt x="250" y="518"/>
                  </a:lnTo>
                  <a:lnTo>
                    <a:pt x="260" y="513"/>
                  </a:lnTo>
                  <a:lnTo>
                    <a:pt x="264" y="502"/>
                  </a:lnTo>
                  <a:lnTo>
                    <a:pt x="266" y="490"/>
                  </a:lnTo>
                  <a:lnTo>
                    <a:pt x="270" y="477"/>
                  </a:lnTo>
                  <a:lnTo>
                    <a:pt x="270" y="466"/>
                  </a:lnTo>
                  <a:lnTo>
                    <a:pt x="279" y="460"/>
                  </a:lnTo>
                  <a:lnTo>
                    <a:pt x="286" y="451"/>
                  </a:lnTo>
                  <a:lnTo>
                    <a:pt x="291" y="440"/>
                  </a:lnTo>
                  <a:lnTo>
                    <a:pt x="294" y="433"/>
                  </a:lnTo>
                  <a:lnTo>
                    <a:pt x="303" y="427"/>
                  </a:lnTo>
                  <a:lnTo>
                    <a:pt x="306" y="415"/>
                  </a:lnTo>
                  <a:lnTo>
                    <a:pt x="299" y="405"/>
                  </a:lnTo>
                  <a:lnTo>
                    <a:pt x="297" y="40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0" name="Freeform 3362"/>
            <p:cNvSpPr>
              <a:spLocks/>
            </p:cNvSpPr>
            <p:nvPr/>
          </p:nvSpPr>
          <p:spPr bwMode="auto">
            <a:xfrm>
              <a:off x="6381751" y="2693988"/>
              <a:ext cx="692150" cy="306388"/>
            </a:xfrm>
            <a:custGeom>
              <a:avLst/>
              <a:gdLst>
                <a:gd name="T0" fmla="*/ 156 w 1928"/>
                <a:gd name="T1" fmla="*/ 382 h 853"/>
                <a:gd name="T2" fmla="*/ 86 w 1928"/>
                <a:gd name="T3" fmla="*/ 352 h 853"/>
                <a:gd name="T4" fmla="*/ 12 w 1928"/>
                <a:gd name="T5" fmla="*/ 303 h 853"/>
                <a:gd name="T6" fmla="*/ 26 w 1928"/>
                <a:gd name="T7" fmla="*/ 226 h 853"/>
                <a:gd name="T8" fmla="*/ 111 w 1928"/>
                <a:gd name="T9" fmla="*/ 208 h 853"/>
                <a:gd name="T10" fmla="*/ 177 w 1928"/>
                <a:gd name="T11" fmla="*/ 163 h 853"/>
                <a:gd name="T12" fmla="*/ 240 w 1928"/>
                <a:gd name="T13" fmla="*/ 121 h 853"/>
                <a:gd name="T14" fmla="*/ 315 w 1928"/>
                <a:gd name="T15" fmla="*/ 119 h 853"/>
                <a:gd name="T16" fmla="*/ 396 w 1928"/>
                <a:gd name="T17" fmla="*/ 143 h 853"/>
                <a:gd name="T18" fmla="*/ 466 w 1928"/>
                <a:gd name="T19" fmla="*/ 189 h 853"/>
                <a:gd name="T20" fmla="*/ 550 w 1928"/>
                <a:gd name="T21" fmla="*/ 188 h 853"/>
                <a:gd name="T22" fmla="*/ 622 w 1928"/>
                <a:gd name="T23" fmla="*/ 173 h 853"/>
                <a:gd name="T24" fmla="*/ 610 w 1928"/>
                <a:gd name="T25" fmla="*/ 83 h 853"/>
                <a:gd name="T26" fmla="*/ 664 w 1928"/>
                <a:gd name="T27" fmla="*/ 11 h 853"/>
                <a:gd name="T28" fmla="*/ 741 w 1928"/>
                <a:gd name="T29" fmla="*/ 33 h 853"/>
                <a:gd name="T30" fmla="*/ 830 w 1928"/>
                <a:gd name="T31" fmla="*/ 55 h 853"/>
                <a:gd name="T32" fmla="*/ 873 w 1928"/>
                <a:gd name="T33" fmla="*/ 127 h 853"/>
                <a:gd name="T34" fmla="*/ 944 w 1928"/>
                <a:gd name="T35" fmla="*/ 165 h 853"/>
                <a:gd name="T36" fmla="*/ 1022 w 1928"/>
                <a:gd name="T37" fmla="*/ 152 h 853"/>
                <a:gd name="T38" fmla="*/ 1108 w 1928"/>
                <a:gd name="T39" fmla="*/ 155 h 853"/>
                <a:gd name="T40" fmla="*/ 1197 w 1928"/>
                <a:gd name="T41" fmla="*/ 186 h 853"/>
                <a:gd name="T42" fmla="*/ 1254 w 1928"/>
                <a:gd name="T43" fmla="*/ 237 h 853"/>
                <a:gd name="T44" fmla="*/ 1352 w 1928"/>
                <a:gd name="T45" fmla="*/ 251 h 853"/>
                <a:gd name="T46" fmla="*/ 1440 w 1928"/>
                <a:gd name="T47" fmla="*/ 232 h 853"/>
                <a:gd name="T48" fmla="*/ 1524 w 1928"/>
                <a:gd name="T49" fmla="*/ 206 h 853"/>
                <a:gd name="T50" fmla="*/ 1606 w 1928"/>
                <a:gd name="T51" fmla="*/ 162 h 853"/>
                <a:gd name="T52" fmla="*/ 1695 w 1928"/>
                <a:gd name="T53" fmla="*/ 184 h 853"/>
                <a:gd name="T54" fmla="*/ 1720 w 1928"/>
                <a:gd name="T55" fmla="*/ 235 h 853"/>
                <a:gd name="T56" fmla="*/ 1679 w 1928"/>
                <a:gd name="T57" fmla="*/ 329 h 853"/>
                <a:gd name="T58" fmla="*/ 1732 w 1928"/>
                <a:gd name="T59" fmla="*/ 359 h 853"/>
                <a:gd name="T60" fmla="*/ 1813 w 1928"/>
                <a:gd name="T61" fmla="*/ 345 h 853"/>
                <a:gd name="T62" fmla="*/ 1886 w 1928"/>
                <a:gd name="T63" fmla="*/ 386 h 853"/>
                <a:gd name="T64" fmla="*/ 1928 w 1928"/>
                <a:gd name="T65" fmla="*/ 453 h 853"/>
                <a:gd name="T66" fmla="*/ 1864 w 1928"/>
                <a:gd name="T67" fmla="*/ 447 h 853"/>
                <a:gd name="T68" fmla="*/ 1782 w 1928"/>
                <a:gd name="T69" fmla="*/ 472 h 853"/>
                <a:gd name="T70" fmla="*/ 1715 w 1928"/>
                <a:gd name="T71" fmla="*/ 510 h 853"/>
                <a:gd name="T72" fmla="*/ 1643 w 1928"/>
                <a:gd name="T73" fmla="*/ 560 h 853"/>
                <a:gd name="T74" fmla="*/ 1561 w 1928"/>
                <a:gd name="T75" fmla="*/ 604 h 853"/>
                <a:gd name="T76" fmla="*/ 1468 w 1928"/>
                <a:gd name="T77" fmla="*/ 585 h 853"/>
                <a:gd name="T78" fmla="*/ 1425 w 1928"/>
                <a:gd name="T79" fmla="*/ 650 h 853"/>
                <a:gd name="T80" fmla="*/ 1419 w 1928"/>
                <a:gd name="T81" fmla="*/ 713 h 853"/>
                <a:gd name="T82" fmla="*/ 1346 w 1928"/>
                <a:gd name="T83" fmla="*/ 776 h 853"/>
                <a:gd name="T84" fmla="*/ 1244 w 1928"/>
                <a:gd name="T85" fmla="*/ 790 h 853"/>
                <a:gd name="T86" fmla="*/ 1149 w 1928"/>
                <a:gd name="T87" fmla="*/ 802 h 853"/>
                <a:gd name="T88" fmla="*/ 1044 w 1928"/>
                <a:gd name="T89" fmla="*/ 853 h 853"/>
                <a:gd name="T90" fmla="*/ 956 w 1928"/>
                <a:gd name="T91" fmla="*/ 837 h 853"/>
                <a:gd name="T92" fmla="*/ 854 w 1928"/>
                <a:gd name="T93" fmla="*/ 801 h 853"/>
                <a:gd name="T94" fmla="*/ 752 w 1928"/>
                <a:gd name="T95" fmla="*/ 776 h 853"/>
                <a:gd name="T96" fmla="*/ 630 w 1928"/>
                <a:gd name="T97" fmla="*/ 776 h 853"/>
                <a:gd name="T98" fmla="*/ 551 w 1928"/>
                <a:gd name="T99" fmla="*/ 770 h 853"/>
                <a:gd name="T100" fmla="*/ 490 w 1928"/>
                <a:gd name="T101" fmla="*/ 729 h 853"/>
                <a:gd name="T102" fmla="*/ 448 w 1928"/>
                <a:gd name="T103" fmla="*/ 648 h 853"/>
                <a:gd name="T104" fmla="*/ 364 w 1928"/>
                <a:gd name="T105" fmla="*/ 604 h 853"/>
                <a:gd name="T106" fmla="*/ 277 w 1928"/>
                <a:gd name="T107" fmla="*/ 586 h 853"/>
                <a:gd name="T108" fmla="*/ 188 w 1928"/>
                <a:gd name="T109" fmla="*/ 569 h 853"/>
                <a:gd name="T110" fmla="*/ 193 w 1928"/>
                <a:gd name="T111" fmla="*/ 48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28" h="853">
                  <a:moveTo>
                    <a:pt x="197" y="452"/>
                  </a:moveTo>
                  <a:lnTo>
                    <a:pt x="192" y="441"/>
                  </a:lnTo>
                  <a:lnTo>
                    <a:pt x="186" y="431"/>
                  </a:lnTo>
                  <a:lnTo>
                    <a:pt x="176" y="424"/>
                  </a:lnTo>
                  <a:lnTo>
                    <a:pt x="169" y="415"/>
                  </a:lnTo>
                  <a:lnTo>
                    <a:pt x="163" y="404"/>
                  </a:lnTo>
                  <a:lnTo>
                    <a:pt x="162" y="392"/>
                  </a:lnTo>
                  <a:lnTo>
                    <a:pt x="156" y="382"/>
                  </a:lnTo>
                  <a:lnTo>
                    <a:pt x="149" y="373"/>
                  </a:lnTo>
                  <a:lnTo>
                    <a:pt x="139" y="367"/>
                  </a:lnTo>
                  <a:lnTo>
                    <a:pt x="132" y="358"/>
                  </a:lnTo>
                  <a:lnTo>
                    <a:pt x="122" y="363"/>
                  </a:lnTo>
                  <a:lnTo>
                    <a:pt x="113" y="355"/>
                  </a:lnTo>
                  <a:lnTo>
                    <a:pt x="108" y="344"/>
                  </a:lnTo>
                  <a:lnTo>
                    <a:pt x="95" y="346"/>
                  </a:lnTo>
                  <a:lnTo>
                    <a:pt x="86" y="352"/>
                  </a:lnTo>
                  <a:lnTo>
                    <a:pt x="76" y="346"/>
                  </a:lnTo>
                  <a:lnTo>
                    <a:pt x="68" y="338"/>
                  </a:lnTo>
                  <a:lnTo>
                    <a:pt x="56" y="334"/>
                  </a:lnTo>
                  <a:lnTo>
                    <a:pt x="49" y="325"/>
                  </a:lnTo>
                  <a:lnTo>
                    <a:pt x="45" y="314"/>
                  </a:lnTo>
                  <a:lnTo>
                    <a:pt x="35" y="309"/>
                  </a:lnTo>
                  <a:lnTo>
                    <a:pt x="24" y="305"/>
                  </a:lnTo>
                  <a:lnTo>
                    <a:pt x="12" y="303"/>
                  </a:lnTo>
                  <a:lnTo>
                    <a:pt x="16" y="287"/>
                  </a:lnTo>
                  <a:lnTo>
                    <a:pt x="6" y="282"/>
                  </a:lnTo>
                  <a:lnTo>
                    <a:pt x="0" y="272"/>
                  </a:lnTo>
                  <a:lnTo>
                    <a:pt x="7" y="263"/>
                  </a:lnTo>
                  <a:lnTo>
                    <a:pt x="4" y="251"/>
                  </a:lnTo>
                  <a:lnTo>
                    <a:pt x="14" y="246"/>
                  </a:lnTo>
                  <a:lnTo>
                    <a:pt x="24" y="239"/>
                  </a:lnTo>
                  <a:lnTo>
                    <a:pt x="26" y="226"/>
                  </a:lnTo>
                  <a:lnTo>
                    <a:pt x="37" y="224"/>
                  </a:lnTo>
                  <a:lnTo>
                    <a:pt x="49" y="223"/>
                  </a:lnTo>
                  <a:lnTo>
                    <a:pt x="61" y="227"/>
                  </a:lnTo>
                  <a:lnTo>
                    <a:pt x="72" y="225"/>
                  </a:lnTo>
                  <a:lnTo>
                    <a:pt x="83" y="223"/>
                  </a:lnTo>
                  <a:lnTo>
                    <a:pt x="88" y="212"/>
                  </a:lnTo>
                  <a:lnTo>
                    <a:pt x="99" y="213"/>
                  </a:lnTo>
                  <a:lnTo>
                    <a:pt x="111" y="208"/>
                  </a:lnTo>
                  <a:lnTo>
                    <a:pt x="112" y="196"/>
                  </a:lnTo>
                  <a:lnTo>
                    <a:pt x="111" y="184"/>
                  </a:lnTo>
                  <a:lnTo>
                    <a:pt x="124" y="182"/>
                  </a:lnTo>
                  <a:lnTo>
                    <a:pt x="134" y="181"/>
                  </a:lnTo>
                  <a:lnTo>
                    <a:pt x="144" y="179"/>
                  </a:lnTo>
                  <a:lnTo>
                    <a:pt x="154" y="172"/>
                  </a:lnTo>
                  <a:lnTo>
                    <a:pt x="165" y="168"/>
                  </a:lnTo>
                  <a:lnTo>
                    <a:pt x="177" y="163"/>
                  </a:lnTo>
                  <a:lnTo>
                    <a:pt x="174" y="152"/>
                  </a:lnTo>
                  <a:lnTo>
                    <a:pt x="179" y="141"/>
                  </a:lnTo>
                  <a:lnTo>
                    <a:pt x="189" y="142"/>
                  </a:lnTo>
                  <a:lnTo>
                    <a:pt x="201" y="144"/>
                  </a:lnTo>
                  <a:lnTo>
                    <a:pt x="212" y="142"/>
                  </a:lnTo>
                  <a:lnTo>
                    <a:pt x="223" y="135"/>
                  </a:lnTo>
                  <a:lnTo>
                    <a:pt x="233" y="131"/>
                  </a:lnTo>
                  <a:lnTo>
                    <a:pt x="240" y="121"/>
                  </a:lnTo>
                  <a:lnTo>
                    <a:pt x="251" y="123"/>
                  </a:lnTo>
                  <a:lnTo>
                    <a:pt x="263" y="125"/>
                  </a:lnTo>
                  <a:lnTo>
                    <a:pt x="273" y="118"/>
                  </a:lnTo>
                  <a:lnTo>
                    <a:pt x="278" y="107"/>
                  </a:lnTo>
                  <a:lnTo>
                    <a:pt x="284" y="117"/>
                  </a:lnTo>
                  <a:lnTo>
                    <a:pt x="294" y="123"/>
                  </a:lnTo>
                  <a:lnTo>
                    <a:pt x="305" y="115"/>
                  </a:lnTo>
                  <a:lnTo>
                    <a:pt x="315" y="119"/>
                  </a:lnTo>
                  <a:lnTo>
                    <a:pt x="315" y="131"/>
                  </a:lnTo>
                  <a:lnTo>
                    <a:pt x="326" y="134"/>
                  </a:lnTo>
                  <a:lnTo>
                    <a:pt x="339" y="133"/>
                  </a:lnTo>
                  <a:lnTo>
                    <a:pt x="350" y="133"/>
                  </a:lnTo>
                  <a:lnTo>
                    <a:pt x="361" y="133"/>
                  </a:lnTo>
                  <a:lnTo>
                    <a:pt x="375" y="133"/>
                  </a:lnTo>
                  <a:lnTo>
                    <a:pt x="388" y="133"/>
                  </a:lnTo>
                  <a:lnTo>
                    <a:pt x="396" y="143"/>
                  </a:lnTo>
                  <a:lnTo>
                    <a:pt x="398" y="156"/>
                  </a:lnTo>
                  <a:lnTo>
                    <a:pt x="406" y="171"/>
                  </a:lnTo>
                  <a:lnTo>
                    <a:pt x="413" y="180"/>
                  </a:lnTo>
                  <a:lnTo>
                    <a:pt x="424" y="177"/>
                  </a:lnTo>
                  <a:lnTo>
                    <a:pt x="435" y="178"/>
                  </a:lnTo>
                  <a:lnTo>
                    <a:pt x="443" y="186"/>
                  </a:lnTo>
                  <a:lnTo>
                    <a:pt x="455" y="186"/>
                  </a:lnTo>
                  <a:lnTo>
                    <a:pt x="466" y="189"/>
                  </a:lnTo>
                  <a:lnTo>
                    <a:pt x="474" y="186"/>
                  </a:lnTo>
                  <a:lnTo>
                    <a:pt x="485" y="179"/>
                  </a:lnTo>
                  <a:lnTo>
                    <a:pt x="497" y="181"/>
                  </a:lnTo>
                  <a:lnTo>
                    <a:pt x="508" y="183"/>
                  </a:lnTo>
                  <a:lnTo>
                    <a:pt x="518" y="189"/>
                  </a:lnTo>
                  <a:lnTo>
                    <a:pt x="529" y="185"/>
                  </a:lnTo>
                  <a:lnTo>
                    <a:pt x="539" y="189"/>
                  </a:lnTo>
                  <a:lnTo>
                    <a:pt x="550" y="188"/>
                  </a:lnTo>
                  <a:lnTo>
                    <a:pt x="560" y="196"/>
                  </a:lnTo>
                  <a:lnTo>
                    <a:pt x="570" y="202"/>
                  </a:lnTo>
                  <a:lnTo>
                    <a:pt x="574" y="202"/>
                  </a:lnTo>
                  <a:lnTo>
                    <a:pt x="584" y="197"/>
                  </a:lnTo>
                  <a:lnTo>
                    <a:pt x="590" y="186"/>
                  </a:lnTo>
                  <a:lnTo>
                    <a:pt x="601" y="183"/>
                  </a:lnTo>
                  <a:lnTo>
                    <a:pt x="613" y="180"/>
                  </a:lnTo>
                  <a:lnTo>
                    <a:pt x="622" y="173"/>
                  </a:lnTo>
                  <a:lnTo>
                    <a:pt x="631" y="159"/>
                  </a:lnTo>
                  <a:lnTo>
                    <a:pt x="631" y="147"/>
                  </a:lnTo>
                  <a:lnTo>
                    <a:pt x="633" y="135"/>
                  </a:lnTo>
                  <a:lnTo>
                    <a:pt x="623" y="132"/>
                  </a:lnTo>
                  <a:lnTo>
                    <a:pt x="613" y="119"/>
                  </a:lnTo>
                  <a:lnTo>
                    <a:pt x="612" y="106"/>
                  </a:lnTo>
                  <a:lnTo>
                    <a:pt x="606" y="95"/>
                  </a:lnTo>
                  <a:lnTo>
                    <a:pt x="610" y="83"/>
                  </a:lnTo>
                  <a:lnTo>
                    <a:pt x="612" y="70"/>
                  </a:lnTo>
                  <a:lnTo>
                    <a:pt x="618" y="60"/>
                  </a:lnTo>
                  <a:lnTo>
                    <a:pt x="630" y="57"/>
                  </a:lnTo>
                  <a:lnTo>
                    <a:pt x="631" y="45"/>
                  </a:lnTo>
                  <a:lnTo>
                    <a:pt x="637" y="34"/>
                  </a:lnTo>
                  <a:lnTo>
                    <a:pt x="648" y="30"/>
                  </a:lnTo>
                  <a:lnTo>
                    <a:pt x="660" y="23"/>
                  </a:lnTo>
                  <a:lnTo>
                    <a:pt x="664" y="11"/>
                  </a:lnTo>
                  <a:lnTo>
                    <a:pt x="668" y="0"/>
                  </a:lnTo>
                  <a:lnTo>
                    <a:pt x="678" y="6"/>
                  </a:lnTo>
                  <a:lnTo>
                    <a:pt x="690" y="10"/>
                  </a:lnTo>
                  <a:lnTo>
                    <a:pt x="699" y="16"/>
                  </a:lnTo>
                  <a:lnTo>
                    <a:pt x="711" y="19"/>
                  </a:lnTo>
                  <a:lnTo>
                    <a:pt x="722" y="23"/>
                  </a:lnTo>
                  <a:lnTo>
                    <a:pt x="730" y="31"/>
                  </a:lnTo>
                  <a:lnTo>
                    <a:pt x="741" y="33"/>
                  </a:lnTo>
                  <a:lnTo>
                    <a:pt x="753" y="34"/>
                  </a:lnTo>
                  <a:lnTo>
                    <a:pt x="766" y="34"/>
                  </a:lnTo>
                  <a:lnTo>
                    <a:pt x="777" y="38"/>
                  </a:lnTo>
                  <a:lnTo>
                    <a:pt x="787" y="43"/>
                  </a:lnTo>
                  <a:lnTo>
                    <a:pt x="797" y="48"/>
                  </a:lnTo>
                  <a:lnTo>
                    <a:pt x="809" y="51"/>
                  </a:lnTo>
                  <a:lnTo>
                    <a:pt x="818" y="59"/>
                  </a:lnTo>
                  <a:lnTo>
                    <a:pt x="830" y="55"/>
                  </a:lnTo>
                  <a:lnTo>
                    <a:pt x="841" y="59"/>
                  </a:lnTo>
                  <a:lnTo>
                    <a:pt x="852" y="62"/>
                  </a:lnTo>
                  <a:lnTo>
                    <a:pt x="864" y="67"/>
                  </a:lnTo>
                  <a:lnTo>
                    <a:pt x="866" y="79"/>
                  </a:lnTo>
                  <a:lnTo>
                    <a:pt x="867" y="92"/>
                  </a:lnTo>
                  <a:lnTo>
                    <a:pt x="871" y="103"/>
                  </a:lnTo>
                  <a:lnTo>
                    <a:pt x="872" y="115"/>
                  </a:lnTo>
                  <a:lnTo>
                    <a:pt x="873" y="127"/>
                  </a:lnTo>
                  <a:lnTo>
                    <a:pt x="882" y="136"/>
                  </a:lnTo>
                  <a:lnTo>
                    <a:pt x="892" y="144"/>
                  </a:lnTo>
                  <a:lnTo>
                    <a:pt x="894" y="146"/>
                  </a:lnTo>
                  <a:lnTo>
                    <a:pt x="898" y="148"/>
                  </a:lnTo>
                  <a:lnTo>
                    <a:pt x="911" y="156"/>
                  </a:lnTo>
                  <a:lnTo>
                    <a:pt x="921" y="156"/>
                  </a:lnTo>
                  <a:lnTo>
                    <a:pt x="933" y="164"/>
                  </a:lnTo>
                  <a:lnTo>
                    <a:pt x="944" y="165"/>
                  </a:lnTo>
                  <a:lnTo>
                    <a:pt x="957" y="171"/>
                  </a:lnTo>
                  <a:lnTo>
                    <a:pt x="967" y="165"/>
                  </a:lnTo>
                  <a:lnTo>
                    <a:pt x="979" y="169"/>
                  </a:lnTo>
                  <a:lnTo>
                    <a:pt x="990" y="166"/>
                  </a:lnTo>
                  <a:lnTo>
                    <a:pt x="998" y="157"/>
                  </a:lnTo>
                  <a:lnTo>
                    <a:pt x="1010" y="156"/>
                  </a:lnTo>
                  <a:lnTo>
                    <a:pt x="1011" y="156"/>
                  </a:lnTo>
                  <a:lnTo>
                    <a:pt x="1022" y="152"/>
                  </a:lnTo>
                  <a:lnTo>
                    <a:pt x="1033" y="149"/>
                  </a:lnTo>
                  <a:lnTo>
                    <a:pt x="1045" y="148"/>
                  </a:lnTo>
                  <a:lnTo>
                    <a:pt x="1054" y="142"/>
                  </a:lnTo>
                  <a:lnTo>
                    <a:pt x="1065" y="144"/>
                  </a:lnTo>
                  <a:lnTo>
                    <a:pt x="1076" y="146"/>
                  </a:lnTo>
                  <a:lnTo>
                    <a:pt x="1088" y="146"/>
                  </a:lnTo>
                  <a:lnTo>
                    <a:pt x="1099" y="147"/>
                  </a:lnTo>
                  <a:lnTo>
                    <a:pt x="1108" y="155"/>
                  </a:lnTo>
                  <a:lnTo>
                    <a:pt x="1119" y="155"/>
                  </a:lnTo>
                  <a:lnTo>
                    <a:pt x="1132" y="153"/>
                  </a:lnTo>
                  <a:lnTo>
                    <a:pt x="1144" y="156"/>
                  </a:lnTo>
                  <a:lnTo>
                    <a:pt x="1156" y="166"/>
                  </a:lnTo>
                  <a:lnTo>
                    <a:pt x="1162" y="178"/>
                  </a:lnTo>
                  <a:lnTo>
                    <a:pt x="1173" y="182"/>
                  </a:lnTo>
                  <a:lnTo>
                    <a:pt x="1185" y="184"/>
                  </a:lnTo>
                  <a:lnTo>
                    <a:pt x="1197" y="186"/>
                  </a:lnTo>
                  <a:lnTo>
                    <a:pt x="1207" y="189"/>
                  </a:lnTo>
                  <a:lnTo>
                    <a:pt x="1214" y="199"/>
                  </a:lnTo>
                  <a:lnTo>
                    <a:pt x="1217" y="210"/>
                  </a:lnTo>
                  <a:lnTo>
                    <a:pt x="1224" y="219"/>
                  </a:lnTo>
                  <a:lnTo>
                    <a:pt x="1235" y="224"/>
                  </a:lnTo>
                  <a:lnTo>
                    <a:pt x="1244" y="232"/>
                  </a:lnTo>
                  <a:lnTo>
                    <a:pt x="1249" y="238"/>
                  </a:lnTo>
                  <a:lnTo>
                    <a:pt x="1254" y="237"/>
                  </a:lnTo>
                  <a:lnTo>
                    <a:pt x="1267" y="237"/>
                  </a:lnTo>
                  <a:lnTo>
                    <a:pt x="1279" y="238"/>
                  </a:lnTo>
                  <a:lnTo>
                    <a:pt x="1291" y="236"/>
                  </a:lnTo>
                  <a:lnTo>
                    <a:pt x="1306" y="242"/>
                  </a:lnTo>
                  <a:lnTo>
                    <a:pt x="1316" y="246"/>
                  </a:lnTo>
                  <a:lnTo>
                    <a:pt x="1329" y="248"/>
                  </a:lnTo>
                  <a:lnTo>
                    <a:pt x="1340" y="249"/>
                  </a:lnTo>
                  <a:lnTo>
                    <a:pt x="1352" y="251"/>
                  </a:lnTo>
                  <a:lnTo>
                    <a:pt x="1363" y="247"/>
                  </a:lnTo>
                  <a:lnTo>
                    <a:pt x="1374" y="253"/>
                  </a:lnTo>
                  <a:lnTo>
                    <a:pt x="1386" y="253"/>
                  </a:lnTo>
                  <a:lnTo>
                    <a:pt x="1397" y="248"/>
                  </a:lnTo>
                  <a:lnTo>
                    <a:pt x="1407" y="241"/>
                  </a:lnTo>
                  <a:lnTo>
                    <a:pt x="1418" y="235"/>
                  </a:lnTo>
                  <a:lnTo>
                    <a:pt x="1430" y="236"/>
                  </a:lnTo>
                  <a:lnTo>
                    <a:pt x="1440" y="232"/>
                  </a:lnTo>
                  <a:lnTo>
                    <a:pt x="1453" y="233"/>
                  </a:lnTo>
                  <a:lnTo>
                    <a:pt x="1465" y="229"/>
                  </a:lnTo>
                  <a:lnTo>
                    <a:pt x="1472" y="225"/>
                  </a:lnTo>
                  <a:lnTo>
                    <a:pt x="1484" y="221"/>
                  </a:lnTo>
                  <a:lnTo>
                    <a:pt x="1495" y="222"/>
                  </a:lnTo>
                  <a:lnTo>
                    <a:pt x="1507" y="222"/>
                  </a:lnTo>
                  <a:lnTo>
                    <a:pt x="1518" y="216"/>
                  </a:lnTo>
                  <a:lnTo>
                    <a:pt x="1524" y="206"/>
                  </a:lnTo>
                  <a:lnTo>
                    <a:pt x="1531" y="196"/>
                  </a:lnTo>
                  <a:lnTo>
                    <a:pt x="1540" y="189"/>
                  </a:lnTo>
                  <a:lnTo>
                    <a:pt x="1551" y="181"/>
                  </a:lnTo>
                  <a:lnTo>
                    <a:pt x="1561" y="176"/>
                  </a:lnTo>
                  <a:lnTo>
                    <a:pt x="1574" y="171"/>
                  </a:lnTo>
                  <a:lnTo>
                    <a:pt x="1584" y="164"/>
                  </a:lnTo>
                  <a:lnTo>
                    <a:pt x="1594" y="159"/>
                  </a:lnTo>
                  <a:lnTo>
                    <a:pt x="1606" y="162"/>
                  </a:lnTo>
                  <a:lnTo>
                    <a:pt x="1617" y="161"/>
                  </a:lnTo>
                  <a:lnTo>
                    <a:pt x="1628" y="163"/>
                  </a:lnTo>
                  <a:lnTo>
                    <a:pt x="1641" y="173"/>
                  </a:lnTo>
                  <a:lnTo>
                    <a:pt x="1651" y="184"/>
                  </a:lnTo>
                  <a:lnTo>
                    <a:pt x="1662" y="190"/>
                  </a:lnTo>
                  <a:lnTo>
                    <a:pt x="1674" y="191"/>
                  </a:lnTo>
                  <a:lnTo>
                    <a:pt x="1685" y="190"/>
                  </a:lnTo>
                  <a:lnTo>
                    <a:pt x="1695" y="184"/>
                  </a:lnTo>
                  <a:lnTo>
                    <a:pt x="1706" y="180"/>
                  </a:lnTo>
                  <a:lnTo>
                    <a:pt x="1718" y="183"/>
                  </a:lnTo>
                  <a:lnTo>
                    <a:pt x="1729" y="186"/>
                  </a:lnTo>
                  <a:lnTo>
                    <a:pt x="1739" y="196"/>
                  </a:lnTo>
                  <a:lnTo>
                    <a:pt x="1736" y="201"/>
                  </a:lnTo>
                  <a:lnTo>
                    <a:pt x="1731" y="212"/>
                  </a:lnTo>
                  <a:lnTo>
                    <a:pt x="1725" y="224"/>
                  </a:lnTo>
                  <a:lnTo>
                    <a:pt x="1720" y="235"/>
                  </a:lnTo>
                  <a:lnTo>
                    <a:pt x="1714" y="248"/>
                  </a:lnTo>
                  <a:lnTo>
                    <a:pt x="1708" y="259"/>
                  </a:lnTo>
                  <a:lnTo>
                    <a:pt x="1701" y="273"/>
                  </a:lnTo>
                  <a:lnTo>
                    <a:pt x="1701" y="285"/>
                  </a:lnTo>
                  <a:lnTo>
                    <a:pt x="1692" y="297"/>
                  </a:lnTo>
                  <a:lnTo>
                    <a:pt x="1686" y="307"/>
                  </a:lnTo>
                  <a:lnTo>
                    <a:pt x="1687" y="320"/>
                  </a:lnTo>
                  <a:lnTo>
                    <a:pt x="1679" y="329"/>
                  </a:lnTo>
                  <a:lnTo>
                    <a:pt x="1669" y="340"/>
                  </a:lnTo>
                  <a:lnTo>
                    <a:pt x="1667" y="351"/>
                  </a:lnTo>
                  <a:lnTo>
                    <a:pt x="1678" y="360"/>
                  </a:lnTo>
                  <a:lnTo>
                    <a:pt x="1687" y="369"/>
                  </a:lnTo>
                  <a:lnTo>
                    <a:pt x="1698" y="369"/>
                  </a:lnTo>
                  <a:lnTo>
                    <a:pt x="1707" y="361"/>
                  </a:lnTo>
                  <a:lnTo>
                    <a:pt x="1720" y="360"/>
                  </a:lnTo>
                  <a:lnTo>
                    <a:pt x="1732" y="359"/>
                  </a:lnTo>
                  <a:lnTo>
                    <a:pt x="1743" y="356"/>
                  </a:lnTo>
                  <a:lnTo>
                    <a:pt x="1754" y="359"/>
                  </a:lnTo>
                  <a:lnTo>
                    <a:pt x="1766" y="366"/>
                  </a:lnTo>
                  <a:lnTo>
                    <a:pt x="1775" y="373"/>
                  </a:lnTo>
                  <a:lnTo>
                    <a:pt x="1785" y="369"/>
                  </a:lnTo>
                  <a:lnTo>
                    <a:pt x="1795" y="359"/>
                  </a:lnTo>
                  <a:lnTo>
                    <a:pt x="1802" y="350"/>
                  </a:lnTo>
                  <a:lnTo>
                    <a:pt x="1813" y="345"/>
                  </a:lnTo>
                  <a:lnTo>
                    <a:pt x="1824" y="346"/>
                  </a:lnTo>
                  <a:lnTo>
                    <a:pt x="1835" y="348"/>
                  </a:lnTo>
                  <a:lnTo>
                    <a:pt x="1846" y="348"/>
                  </a:lnTo>
                  <a:lnTo>
                    <a:pt x="1855" y="357"/>
                  </a:lnTo>
                  <a:lnTo>
                    <a:pt x="1864" y="364"/>
                  </a:lnTo>
                  <a:lnTo>
                    <a:pt x="1875" y="369"/>
                  </a:lnTo>
                  <a:lnTo>
                    <a:pt x="1885" y="374"/>
                  </a:lnTo>
                  <a:lnTo>
                    <a:pt x="1886" y="386"/>
                  </a:lnTo>
                  <a:lnTo>
                    <a:pt x="1897" y="389"/>
                  </a:lnTo>
                  <a:lnTo>
                    <a:pt x="1903" y="400"/>
                  </a:lnTo>
                  <a:lnTo>
                    <a:pt x="1913" y="402"/>
                  </a:lnTo>
                  <a:lnTo>
                    <a:pt x="1924" y="405"/>
                  </a:lnTo>
                  <a:lnTo>
                    <a:pt x="1923" y="418"/>
                  </a:lnTo>
                  <a:lnTo>
                    <a:pt x="1925" y="429"/>
                  </a:lnTo>
                  <a:lnTo>
                    <a:pt x="1928" y="441"/>
                  </a:lnTo>
                  <a:lnTo>
                    <a:pt x="1928" y="453"/>
                  </a:lnTo>
                  <a:lnTo>
                    <a:pt x="1921" y="461"/>
                  </a:lnTo>
                  <a:lnTo>
                    <a:pt x="1912" y="470"/>
                  </a:lnTo>
                  <a:lnTo>
                    <a:pt x="1902" y="474"/>
                  </a:lnTo>
                  <a:lnTo>
                    <a:pt x="1904" y="462"/>
                  </a:lnTo>
                  <a:lnTo>
                    <a:pt x="1895" y="455"/>
                  </a:lnTo>
                  <a:lnTo>
                    <a:pt x="1884" y="451"/>
                  </a:lnTo>
                  <a:lnTo>
                    <a:pt x="1875" y="444"/>
                  </a:lnTo>
                  <a:lnTo>
                    <a:pt x="1864" y="447"/>
                  </a:lnTo>
                  <a:lnTo>
                    <a:pt x="1851" y="448"/>
                  </a:lnTo>
                  <a:lnTo>
                    <a:pt x="1840" y="447"/>
                  </a:lnTo>
                  <a:lnTo>
                    <a:pt x="1828" y="452"/>
                  </a:lnTo>
                  <a:lnTo>
                    <a:pt x="1819" y="460"/>
                  </a:lnTo>
                  <a:lnTo>
                    <a:pt x="1809" y="465"/>
                  </a:lnTo>
                  <a:lnTo>
                    <a:pt x="1799" y="469"/>
                  </a:lnTo>
                  <a:lnTo>
                    <a:pt x="1790" y="463"/>
                  </a:lnTo>
                  <a:lnTo>
                    <a:pt x="1782" y="472"/>
                  </a:lnTo>
                  <a:lnTo>
                    <a:pt x="1777" y="482"/>
                  </a:lnTo>
                  <a:lnTo>
                    <a:pt x="1766" y="482"/>
                  </a:lnTo>
                  <a:lnTo>
                    <a:pt x="1753" y="482"/>
                  </a:lnTo>
                  <a:lnTo>
                    <a:pt x="1743" y="485"/>
                  </a:lnTo>
                  <a:lnTo>
                    <a:pt x="1731" y="488"/>
                  </a:lnTo>
                  <a:lnTo>
                    <a:pt x="1730" y="491"/>
                  </a:lnTo>
                  <a:lnTo>
                    <a:pt x="1723" y="500"/>
                  </a:lnTo>
                  <a:lnTo>
                    <a:pt x="1715" y="510"/>
                  </a:lnTo>
                  <a:lnTo>
                    <a:pt x="1713" y="523"/>
                  </a:lnTo>
                  <a:lnTo>
                    <a:pt x="1710" y="534"/>
                  </a:lnTo>
                  <a:lnTo>
                    <a:pt x="1699" y="538"/>
                  </a:lnTo>
                  <a:lnTo>
                    <a:pt x="1689" y="546"/>
                  </a:lnTo>
                  <a:lnTo>
                    <a:pt x="1680" y="555"/>
                  </a:lnTo>
                  <a:lnTo>
                    <a:pt x="1669" y="557"/>
                  </a:lnTo>
                  <a:lnTo>
                    <a:pt x="1657" y="560"/>
                  </a:lnTo>
                  <a:lnTo>
                    <a:pt x="1643" y="560"/>
                  </a:lnTo>
                  <a:lnTo>
                    <a:pt x="1632" y="558"/>
                  </a:lnTo>
                  <a:lnTo>
                    <a:pt x="1619" y="555"/>
                  </a:lnTo>
                  <a:lnTo>
                    <a:pt x="1607" y="561"/>
                  </a:lnTo>
                  <a:lnTo>
                    <a:pt x="1602" y="574"/>
                  </a:lnTo>
                  <a:lnTo>
                    <a:pt x="1592" y="583"/>
                  </a:lnTo>
                  <a:lnTo>
                    <a:pt x="1582" y="592"/>
                  </a:lnTo>
                  <a:lnTo>
                    <a:pt x="1571" y="599"/>
                  </a:lnTo>
                  <a:lnTo>
                    <a:pt x="1561" y="604"/>
                  </a:lnTo>
                  <a:lnTo>
                    <a:pt x="1550" y="609"/>
                  </a:lnTo>
                  <a:lnTo>
                    <a:pt x="1538" y="607"/>
                  </a:lnTo>
                  <a:lnTo>
                    <a:pt x="1524" y="606"/>
                  </a:lnTo>
                  <a:lnTo>
                    <a:pt x="1513" y="602"/>
                  </a:lnTo>
                  <a:lnTo>
                    <a:pt x="1501" y="600"/>
                  </a:lnTo>
                  <a:lnTo>
                    <a:pt x="1491" y="594"/>
                  </a:lnTo>
                  <a:lnTo>
                    <a:pt x="1480" y="585"/>
                  </a:lnTo>
                  <a:lnTo>
                    <a:pt x="1468" y="585"/>
                  </a:lnTo>
                  <a:lnTo>
                    <a:pt x="1455" y="583"/>
                  </a:lnTo>
                  <a:lnTo>
                    <a:pt x="1452" y="583"/>
                  </a:lnTo>
                  <a:lnTo>
                    <a:pt x="1443" y="590"/>
                  </a:lnTo>
                  <a:lnTo>
                    <a:pt x="1437" y="602"/>
                  </a:lnTo>
                  <a:lnTo>
                    <a:pt x="1430" y="612"/>
                  </a:lnTo>
                  <a:lnTo>
                    <a:pt x="1426" y="625"/>
                  </a:lnTo>
                  <a:lnTo>
                    <a:pt x="1420" y="638"/>
                  </a:lnTo>
                  <a:lnTo>
                    <a:pt x="1425" y="650"/>
                  </a:lnTo>
                  <a:lnTo>
                    <a:pt x="1432" y="661"/>
                  </a:lnTo>
                  <a:lnTo>
                    <a:pt x="1441" y="667"/>
                  </a:lnTo>
                  <a:lnTo>
                    <a:pt x="1451" y="675"/>
                  </a:lnTo>
                  <a:lnTo>
                    <a:pt x="1457" y="685"/>
                  </a:lnTo>
                  <a:lnTo>
                    <a:pt x="1449" y="692"/>
                  </a:lnTo>
                  <a:lnTo>
                    <a:pt x="1438" y="700"/>
                  </a:lnTo>
                  <a:lnTo>
                    <a:pt x="1430" y="710"/>
                  </a:lnTo>
                  <a:lnTo>
                    <a:pt x="1419" y="713"/>
                  </a:lnTo>
                  <a:lnTo>
                    <a:pt x="1408" y="717"/>
                  </a:lnTo>
                  <a:lnTo>
                    <a:pt x="1397" y="723"/>
                  </a:lnTo>
                  <a:lnTo>
                    <a:pt x="1390" y="732"/>
                  </a:lnTo>
                  <a:lnTo>
                    <a:pt x="1381" y="741"/>
                  </a:lnTo>
                  <a:lnTo>
                    <a:pt x="1374" y="753"/>
                  </a:lnTo>
                  <a:lnTo>
                    <a:pt x="1364" y="759"/>
                  </a:lnTo>
                  <a:lnTo>
                    <a:pt x="1356" y="769"/>
                  </a:lnTo>
                  <a:lnTo>
                    <a:pt x="1346" y="776"/>
                  </a:lnTo>
                  <a:lnTo>
                    <a:pt x="1335" y="776"/>
                  </a:lnTo>
                  <a:lnTo>
                    <a:pt x="1319" y="782"/>
                  </a:lnTo>
                  <a:lnTo>
                    <a:pt x="1309" y="789"/>
                  </a:lnTo>
                  <a:lnTo>
                    <a:pt x="1288" y="792"/>
                  </a:lnTo>
                  <a:lnTo>
                    <a:pt x="1277" y="791"/>
                  </a:lnTo>
                  <a:lnTo>
                    <a:pt x="1265" y="795"/>
                  </a:lnTo>
                  <a:lnTo>
                    <a:pt x="1255" y="791"/>
                  </a:lnTo>
                  <a:lnTo>
                    <a:pt x="1244" y="790"/>
                  </a:lnTo>
                  <a:lnTo>
                    <a:pt x="1230" y="789"/>
                  </a:lnTo>
                  <a:lnTo>
                    <a:pt x="1218" y="791"/>
                  </a:lnTo>
                  <a:lnTo>
                    <a:pt x="1204" y="793"/>
                  </a:lnTo>
                  <a:lnTo>
                    <a:pt x="1192" y="792"/>
                  </a:lnTo>
                  <a:lnTo>
                    <a:pt x="1181" y="790"/>
                  </a:lnTo>
                  <a:lnTo>
                    <a:pt x="1172" y="798"/>
                  </a:lnTo>
                  <a:lnTo>
                    <a:pt x="1161" y="800"/>
                  </a:lnTo>
                  <a:lnTo>
                    <a:pt x="1149" y="802"/>
                  </a:lnTo>
                  <a:lnTo>
                    <a:pt x="1137" y="805"/>
                  </a:lnTo>
                  <a:lnTo>
                    <a:pt x="1120" y="813"/>
                  </a:lnTo>
                  <a:lnTo>
                    <a:pt x="1110" y="818"/>
                  </a:lnTo>
                  <a:lnTo>
                    <a:pt x="1093" y="825"/>
                  </a:lnTo>
                  <a:lnTo>
                    <a:pt x="1080" y="830"/>
                  </a:lnTo>
                  <a:lnTo>
                    <a:pt x="1066" y="838"/>
                  </a:lnTo>
                  <a:lnTo>
                    <a:pt x="1052" y="845"/>
                  </a:lnTo>
                  <a:lnTo>
                    <a:pt x="1044" y="853"/>
                  </a:lnTo>
                  <a:lnTo>
                    <a:pt x="1032" y="852"/>
                  </a:lnTo>
                  <a:lnTo>
                    <a:pt x="1018" y="853"/>
                  </a:lnTo>
                  <a:lnTo>
                    <a:pt x="1008" y="849"/>
                  </a:lnTo>
                  <a:lnTo>
                    <a:pt x="1005" y="835"/>
                  </a:lnTo>
                  <a:lnTo>
                    <a:pt x="995" y="836"/>
                  </a:lnTo>
                  <a:lnTo>
                    <a:pt x="983" y="838"/>
                  </a:lnTo>
                  <a:lnTo>
                    <a:pt x="967" y="840"/>
                  </a:lnTo>
                  <a:lnTo>
                    <a:pt x="956" y="837"/>
                  </a:lnTo>
                  <a:lnTo>
                    <a:pt x="945" y="835"/>
                  </a:lnTo>
                  <a:lnTo>
                    <a:pt x="926" y="828"/>
                  </a:lnTo>
                  <a:lnTo>
                    <a:pt x="908" y="820"/>
                  </a:lnTo>
                  <a:lnTo>
                    <a:pt x="895" y="815"/>
                  </a:lnTo>
                  <a:lnTo>
                    <a:pt x="884" y="814"/>
                  </a:lnTo>
                  <a:lnTo>
                    <a:pt x="873" y="812"/>
                  </a:lnTo>
                  <a:lnTo>
                    <a:pt x="863" y="809"/>
                  </a:lnTo>
                  <a:lnTo>
                    <a:pt x="854" y="801"/>
                  </a:lnTo>
                  <a:lnTo>
                    <a:pt x="846" y="790"/>
                  </a:lnTo>
                  <a:lnTo>
                    <a:pt x="836" y="786"/>
                  </a:lnTo>
                  <a:lnTo>
                    <a:pt x="820" y="782"/>
                  </a:lnTo>
                  <a:lnTo>
                    <a:pt x="803" y="778"/>
                  </a:lnTo>
                  <a:lnTo>
                    <a:pt x="790" y="775"/>
                  </a:lnTo>
                  <a:lnTo>
                    <a:pt x="778" y="774"/>
                  </a:lnTo>
                  <a:lnTo>
                    <a:pt x="767" y="773"/>
                  </a:lnTo>
                  <a:lnTo>
                    <a:pt x="752" y="776"/>
                  </a:lnTo>
                  <a:lnTo>
                    <a:pt x="734" y="775"/>
                  </a:lnTo>
                  <a:lnTo>
                    <a:pt x="723" y="777"/>
                  </a:lnTo>
                  <a:lnTo>
                    <a:pt x="712" y="780"/>
                  </a:lnTo>
                  <a:lnTo>
                    <a:pt x="702" y="781"/>
                  </a:lnTo>
                  <a:lnTo>
                    <a:pt x="689" y="779"/>
                  </a:lnTo>
                  <a:lnTo>
                    <a:pt x="666" y="778"/>
                  </a:lnTo>
                  <a:lnTo>
                    <a:pt x="646" y="776"/>
                  </a:lnTo>
                  <a:lnTo>
                    <a:pt x="630" y="776"/>
                  </a:lnTo>
                  <a:lnTo>
                    <a:pt x="616" y="772"/>
                  </a:lnTo>
                  <a:lnTo>
                    <a:pt x="605" y="771"/>
                  </a:lnTo>
                  <a:lnTo>
                    <a:pt x="593" y="770"/>
                  </a:lnTo>
                  <a:lnTo>
                    <a:pt x="581" y="768"/>
                  </a:lnTo>
                  <a:lnTo>
                    <a:pt x="569" y="766"/>
                  </a:lnTo>
                  <a:lnTo>
                    <a:pt x="565" y="765"/>
                  </a:lnTo>
                  <a:lnTo>
                    <a:pt x="563" y="765"/>
                  </a:lnTo>
                  <a:lnTo>
                    <a:pt x="551" y="770"/>
                  </a:lnTo>
                  <a:lnTo>
                    <a:pt x="540" y="768"/>
                  </a:lnTo>
                  <a:lnTo>
                    <a:pt x="528" y="769"/>
                  </a:lnTo>
                  <a:lnTo>
                    <a:pt x="517" y="769"/>
                  </a:lnTo>
                  <a:lnTo>
                    <a:pt x="516" y="768"/>
                  </a:lnTo>
                  <a:lnTo>
                    <a:pt x="514" y="757"/>
                  </a:lnTo>
                  <a:lnTo>
                    <a:pt x="506" y="749"/>
                  </a:lnTo>
                  <a:lnTo>
                    <a:pt x="499" y="738"/>
                  </a:lnTo>
                  <a:lnTo>
                    <a:pt x="490" y="729"/>
                  </a:lnTo>
                  <a:lnTo>
                    <a:pt x="488" y="716"/>
                  </a:lnTo>
                  <a:lnTo>
                    <a:pt x="480" y="701"/>
                  </a:lnTo>
                  <a:lnTo>
                    <a:pt x="475" y="690"/>
                  </a:lnTo>
                  <a:lnTo>
                    <a:pt x="470" y="676"/>
                  </a:lnTo>
                  <a:lnTo>
                    <a:pt x="462" y="669"/>
                  </a:lnTo>
                  <a:lnTo>
                    <a:pt x="457" y="658"/>
                  </a:lnTo>
                  <a:lnTo>
                    <a:pt x="459" y="646"/>
                  </a:lnTo>
                  <a:lnTo>
                    <a:pt x="448" y="648"/>
                  </a:lnTo>
                  <a:lnTo>
                    <a:pt x="437" y="648"/>
                  </a:lnTo>
                  <a:lnTo>
                    <a:pt x="426" y="645"/>
                  </a:lnTo>
                  <a:lnTo>
                    <a:pt x="415" y="639"/>
                  </a:lnTo>
                  <a:lnTo>
                    <a:pt x="404" y="632"/>
                  </a:lnTo>
                  <a:lnTo>
                    <a:pt x="394" y="626"/>
                  </a:lnTo>
                  <a:lnTo>
                    <a:pt x="386" y="617"/>
                  </a:lnTo>
                  <a:lnTo>
                    <a:pt x="374" y="610"/>
                  </a:lnTo>
                  <a:lnTo>
                    <a:pt x="364" y="604"/>
                  </a:lnTo>
                  <a:lnTo>
                    <a:pt x="353" y="597"/>
                  </a:lnTo>
                  <a:lnTo>
                    <a:pt x="342" y="593"/>
                  </a:lnTo>
                  <a:lnTo>
                    <a:pt x="330" y="591"/>
                  </a:lnTo>
                  <a:lnTo>
                    <a:pt x="319" y="589"/>
                  </a:lnTo>
                  <a:lnTo>
                    <a:pt x="314" y="589"/>
                  </a:lnTo>
                  <a:lnTo>
                    <a:pt x="302" y="589"/>
                  </a:lnTo>
                  <a:lnTo>
                    <a:pt x="291" y="589"/>
                  </a:lnTo>
                  <a:lnTo>
                    <a:pt x="277" y="586"/>
                  </a:lnTo>
                  <a:lnTo>
                    <a:pt x="266" y="588"/>
                  </a:lnTo>
                  <a:lnTo>
                    <a:pt x="255" y="585"/>
                  </a:lnTo>
                  <a:lnTo>
                    <a:pt x="241" y="585"/>
                  </a:lnTo>
                  <a:lnTo>
                    <a:pt x="230" y="585"/>
                  </a:lnTo>
                  <a:lnTo>
                    <a:pt x="219" y="580"/>
                  </a:lnTo>
                  <a:lnTo>
                    <a:pt x="208" y="579"/>
                  </a:lnTo>
                  <a:lnTo>
                    <a:pt x="198" y="574"/>
                  </a:lnTo>
                  <a:lnTo>
                    <a:pt x="188" y="569"/>
                  </a:lnTo>
                  <a:lnTo>
                    <a:pt x="181" y="558"/>
                  </a:lnTo>
                  <a:lnTo>
                    <a:pt x="174" y="549"/>
                  </a:lnTo>
                  <a:lnTo>
                    <a:pt x="176" y="535"/>
                  </a:lnTo>
                  <a:lnTo>
                    <a:pt x="182" y="525"/>
                  </a:lnTo>
                  <a:lnTo>
                    <a:pt x="189" y="515"/>
                  </a:lnTo>
                  <a:lnTo>
                    <a:pt x="195" y="504"/>
                  </a:lnTo>
                  <a:lnTo>
                    <a:pt x="191" y="492"/>
                  </a:lnTo>
                  <a:lnTo>
                    <a:pt x="193" y="480"/>
                  </a:lnTo>
                  <a:lnTo>
                    <a:pt x="198" y="468"/>
                  </a:lnTo>
                  <a:lnTo>
                    <a:pt x="198" y="454"/>
                  </a:lnTo>
                  <a:lnTo>
                    <a:pt x="197" y="45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1" name="Freeform 3363"/>
            <p:cNvSpPr>
              <a:spLocks/>
            </p:cNvSpPr>
            <p:nvPr/>
          </p:nvSpPr>
          <p:spPr bwMode="auto">
            <a:xfrm>
              <a:off x="4932364" y="2981326"/>
              <a:ext cx="53975" cy="39688"/>
            </a:xfrm>
            <a:custGeom>
              <a:avLst/>
              <a:gdLst>
                <a:gd name="T0" fmla="*/ 31 w 151"/>
                <a:gd name="T1" fmla="*/ 102 h 113"/>
                <a:gd name="T2" fmla="*/ 19 w 151"/>
                <a:gd name="T3" fmla="*/ 108 h 113"/>
                <a:gd name="T4" fmla="*/ 13 w 151"/>
                <a:gd name="T5" fmla="*/ 109 h 113"/>
                <a:gd name="T6" fmla="*/ 13 w 151"/>
                <a:gd name="T7" fmla="*/ 91 h 113"/>
                <a:gd name="T8" fmla="*/ 7 w 151"/>
                <a:gd name="T9" fmla="*/ 95 h 113"/>
                <a:gd name="T10" fmla="*/ 3 w 151"/>
                <a:gd name="T11" fmla="*/ 87 h 113"/>
                <a:gd name="T12" fmla="*/ 0 w 151"/>
                <a:gd name="T13" fmla="*/ 79 h 113"/>
                <a:gd name="T14" fmla="*/ 1 w 151"/>
                <a:gd name="T15" fmla="*/ 69 h 113"/>
                <a:gd name="T16" fmla="*/ 1 w 151"/>
                <a:gd name="T17" fmla="*/ 48 h 113"/>
                <a:gd name="T18" fmla="*/ 11 w 151"/>
                <a:gd name="T19" fmla="*/ 36 h 113"/>
                <a:gd name="T20" fmla="*/ 13 w 151"/>
                <a:gd name="T21" fmla="*/ 26 h 113"/>
                <a:gd name="T22" fmla="*/ 26 w 151"/>
                <a:gd name="T23" fmla="*/ 15 h 113"/>
                <a:gd name="T24" fmla="*/ 42 w 151"/>
                <a:gd name="T25" fmla="*/ 16 h 113"/>
                <a:gd name="T26" fmla="*/ 47 w 151"/>
                <a:gd name="T27" fmla="*/ 16 h 113"/>
                <a:gd name="T28" fmla="*/ 71 w 151"/>
                <a:gd name="T29" fmla="*/ 5 h 113"/>
                <a:gd name="T30" fmla="*/ 80 w 151"/>
                <a:gd name="T31" fmla="*/ 1 h 113"/>
                <a:gd name="T32" fmla="*/ 98 w 151"/>
                <a:gd name="T33" fmla="*/ 2 h 113"/>
                <a:gd name="T34" fmla="*/ 111 w 151"/>
                <a:gd name="T35" fmla="*/ 0 h 113"/>
                <a:gd name="T36" fmla="*/ 120 w 151"/>
                <a:gd name="T37" fmla="*/ 12 h 113"/>
                <a:gd name="T38" fmla="*/ 131 w 151"/>
                <a:gd name="T39" fmla="*/ 20 h 113"/>
                <a:gd name="T40" fmla="*/ 144 w 151"/>
                <a:gd name="T41" fmla="*/ 35 h 113"/>
                <a:gd name="T42" fmla="*/ 151 w 151"/>
                <a:gd name="T43" fmla="*/ 48 h 113"/>
                <a:gd name="T44" fmla="*/ 148 w 151"/>
                <a:gd name="T45" fmla="*/ 62 h 113"/>
                <a:gd name="T46" fmla="*/ 146 w 151"/>
                <a:gd name="T47" fmla="*/ 76 h 113"/>
                <a:gd name="T48" fmla="*/ 142 w 151"/>
                <a:gd name="T49" fmla="*/ 75 h 113"/>
                <a:gd name="T50" fmla="*/ 135 w 151"/>
                <a:gd name="T51" fmla="*/ 80 h 113"/>
                <a:gd name="T52" fmla="*/ 121 w 151"/>
                <a:gd name="T53" fmla="*/ 92 h 113"/>
                <a:gd name="T54" fmla="*/ 104 w 151"/>
                <a:gd name="T55" fmla="*/ 89 h 113"/>
                <a:gd name="T56" fmla="*/ 96 w 151"/>
                <a:gd name="T57" fmla="*/ 91 h 113"/>
                <a:gd name="T58" fmla="*/ 84 w 151"/>
                <a:gd name="T59" fmla="*/ 96 h 113"/>
                <a:gd name="T60" fmla="*/ 76 w 151"/>
                <a:gd name="T61" fmla="*/ 107 h 113"/>
                <a:gd name="T62" fmla="*/ 58 w 151"/>
                <a:gd name="T63" fmla="*/ 109 h 113"/>
                <a:gd name="T64" fmla="*/ 44 w 151"/>
                <a:gd name="T65"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113">
                  <a:moveTo>
                    <a:pt x="36" y="113"/>
                  </a:moveTo>
                  <a:lnTo>
                    <a:pt x="31" y="102"/>
                  </a:lnTo>
                  <a:lnTo>
                    <a:pt x="27" y="111"/>
                  </a:lnTo>
                  <a:lnTo>
                    <a:pt x="19" y="108"/>
                  </a:lnTo>
                  <a:lnTo>
                    <a:pt x="19" y="109"/>
                  </a:lnTo>
                  <a:lnTo>
                    <a:pt x="13" y="109"/>
                  </a:lnTo>
                  <a:lnTo>
                    <a:pt x="16" y="97"/>
                  </a:lnTo>
                  <a:lnTo>
                    <a:pt x="13" y="91"/>
                  </a:lnTo>
                  <a:lnTo>
                    <a:pt x="12" y="90"/>
                  </a:lnTo>
                  <a:lnTo>
                    <a:pt x="7" y="95"/>
                  </a:lnTo>
                  <a:lnTo>
                    <a:pt x="5" y="95"/>
                  </a:lnTo>
                  <a:lnTo>
                    <a:pt x="3" y="87"/>
                  </a:lnTo>
                  <a:lnTo>
                    <a:pt x="1" y="83"/>
                  </a:lnTo>
                  <a:lnTo>
                    <a:pt x="0" y="79"/>
                  </a:lnTo>
                  <a:lnTo>
                    <a:pt x="2" y="71"/>
                  </a:lnTo>
                  <a:lnTo>
                    <a:pt x="1" y="69"/>
                  </a:lnTo>
                  <a:lnTo>
                    <a:pt x="2" y="57"/>
                  </a:lnTo>
                  <a:lnTo>
                    <a:pt x="1" y="48"/>
                  </a:lnTo>
                  <a:lnTo>
                    <a:pt x="3" y="38"/>
                  </a:lnTo>
                  <a:lnTo>
                    <a:pt x="11" y="36"/>
                  </a:lnTo>
                  <a:lnTo>
                    <a:pt x="14" y="31"/>
                  </a:lnTo>
                  <a:lnTo>
                    <a:pt x="13" y="26"/>
                  </a:lnTo>
                  <a:lnTo>
                    <a:pt x="16" y="21"/>
                  </a:lnTo>
                  <a:lnTo>
                    <a:pt x="26" y="15"/>
                  </a:lnTo>
                  <a:lnTo>
                    <a:pt x="32" y="11"/>
                  </a:lnTo>
                  <a:lnTo>
                    <a:pt x="42" y="16"/>
                  </a:lnTo>
                  <a:lnTo>
                    <a:pt x="42" y="17"/>
                  </a:lnTo>
                  <a:lnTo>
                    <a:pt x="47" y="16"/>
                  </a:lnTo>
                  <a:lnTo>
                    <a:pt x="57" y="6"/>
                  </a:lnTo>
                  <a:lnTo>
                    <a:pt x="71" y="5"/>
                  </a:lnTo>
                  <a:lnTo>
                    <a:pt x="76" y="3"/>
                  </a:lnTo>
                  <a:lnTo>
                    <a:pt x="80" y="1"/>
                  </a:lnTo>
                  <a:lnTo>
                    <a:pt x="93" y="2"/>
                  </a:lnTo>
                  <a:lnTo>
                    <a:pt x="98" y="2"/>
                  </a:lnTo>
                  <a:lnTo>
                    <a:pt x="100" y="2"/>
                  </a:lnTo>
                  <a:lnTo>
                    <a:pt x="111" y="0"/>
                  </a:lnTo>
                  <a:lnTo>
                    <a:pt x="118" y="9"/>
                  </a:lnTo>
                  <a:lnTo>
                    <a:pt x="120" y="12"/>
                  </a:lnTo>
                  <a:lnTo>
                    <a:pt x="129" y="19"/>
                  </a:lnTo>
                  <a:lnTo>
                    <a:pt x="131" y="20"/>
                  </a:lnTo>
                  <a:lnTo>
                    <a:pt x="142" y="23"/>
                  </a:lnTo>
                  <a:lnTo>
                    <a:pt x="144" y="35"/>
                  </a:lnTo>
                  <a:lnTo>
                    <a:pt x="146" y="37"/>
                  </a:lnTo>
                  <a:lnTo>
                    <a:pt x="151" y="48"/>
                  </a:lnTo>
                  <a:lnTo>
                    <a:pt x="149" y="50"/>
                  </a:lnTo>
                  <a:lnTo>
                    <a:pt x="148" y="62"/>
                  </a:lnTo>
                  <a:lnTo>
                    <a:pt x="147" y="64"/>
                  </a:lnTo>
                  <a:lnTo>
                    <a:pt x="146" y="76"/>
                  </a:lnTo>
                  <a:lnTo>
                    <a:pt x="142" y="75"/>
                  </a:lnTo>
                  <a:lnTo>
                    <a:pt x="142" y="75"/>
                  </a:lnTo>
                  <a:lnTo>
                    <a:pt x="136" y="77"/>
                  </a:lnTo>
                  <a:lnTo>
                    <a:pt x="135" y="80"/>
                  </a:lnTo>
                  <a:lnTo>
                    <a:pt x="129" y="88"/>
                  </a:lnTo>
                  <a:lnTo>
                    <a:pt x="121" y="92"/>
                  </a:lnTo>
                  <a:lnTo>
                    <a:pt x="110" y="92"/>
                  </a:lnTo>
                  <a:lnTo>
                    <a:pt x="104" y="89"/>
                  </a:lnTo>
                  <a:lnTo>
                    <a:pt x="102" y="89"/>
                  </a:lnTo>
                  <a:lnTo>
                    <a:pt x="96" y="91"/>
                  </a:lnTo>
                  <a:lnTo>
                    <a:pt x="85" y="94"/>
                  </a:lnTo>
                  <a:lnTo>
                    <a:pt x="84" y="96"/>
                  </a:lnTo>
                  <a:lnTo>
                    <a:pt x="78" y="104"/>
                  </a:lnTo>
                  <a:lnTo>
                    <a:pt x="76" y="107"/>
                  </a:lnTo>
                  <a:lnTo>
                    <a:pt x="69" y="109"/>
                  </a:lnTo>
                  <a:lnTo>
                    <a:pt x="58" y="109"/>
                  </a:lnTo>
                  <a:lnTo>
                    <a:pt x="55" y="108"/>
                  </a:lnTo>
                  <a:lnTo>
                    <a:pt x="44" y="111"/>
                  </a:lnTo>
                  <a:lnTo>
                    <a:pt x="36" y="1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2" name="Freeform 3364"/>
            <p:cNvSpPr>
              <a:spLocks/>
            </p:cNvSpPr>
            <p:nvPr/>
          </p:nvSpPr>
          <p:spPr bwMode="auto">
            <a:xfrm>
              <a:off x="5492751" y="2590801"/>
              <a:ext cx="879475" cy="428625"/>
            </a:xfrm>
            <a:custGeom>
              <a:avLst/>
              <a:gdLst>
                <a:gd name="T0" fmla="*/ 1086 w 2453"/>
                <a:gd name="T1" fmla="*/ 986 h 1194"/>
                <a:gd name="T2" fmla="*/ 930 w 2453"/>
                <a:gd name="T3" fmla="*/ 995 h 1194"/>
                <a:gd name="T4" fmla="*/ 883 w 2453"/>
                <a:gd name="T5" fmla="*/ 901 h 1194"/>
                <a:gd name="T6" fmla="*/ 868 w 2453"/>
                <a:gd name="T7" fmla="*/ 809 h 1194"/>
                <a:gd name="T8" fmla="*/ 863 w 2453"/>
                <a:gd name="T9" fmla="*/ 757 h 1194"/>
                <a:gd name="T10" fmla="*/ 839 w 2453"/>
                <a:gd name="T11" fmla="*/ 772 h 1194"/>
                <a:gd name="T12" fmla="*/ 783 w 2453"/>
                <a:gd name="T13" fmla="*/ 795 h 1194"/>
                <a:gd name="T14" fmla="*/ 571 w 2453"/>
                <a:gd name="T15" fmla="*/ 1165 h 1194"/>
                <a:gd name="T16" fmla="*/ 448 w 2453"/>
                <a:gd name="T17" fmla="*/ 1086 h 1194"/>
                <a:gd name="T18" fmla="*/ 365 w 2453"/>
                <a:gd name="T19" fmla="*/ 1058 h 1194"/>
                <a:gd name="T20" fmla="*/ 284 w 2453"/>
                <a:gd name="T21" fmla="*/ 988 h 1194"/>
                <a:gd name="T22" fmla="*/ 275 w 2453"/>
                <a:gd name="T23" fmla="*/ 919 h 1194"/>
                <a:gd name="T24" fmla="*/ 323 w 2453"/>
                <a:gd name="T25" fmla="*/ 844 h 1194"/>
                <a:gd name="T26" fmla="*/ 380 w 2453"/>
                <a:gd name="T27" fmla="*/ 787 h 1194"/>
                <a:gd name="T28" fmla="*/ 310 w 2453"/>
                <a:gd name="T29" fmla="*/ 729 h 1194"/>
                <a:gd name="T30" fmla="*/ 187 w 2453"/>
                <a:gd name="T31" fmla="*/ 776 h 1194"/>
                <a:gd name="T32" fmla="*/ 149 w 2453"/>
                <a:gd name="T33" fmla="*/ 732 h 1194"/>
                <a:gd name="T34" fmla="*/ 38 w 2453"/>
                <a:gd name="T35" fmla="*/ 646 h 1194"/>
                <a:gd name="T36" fmla="*/ 20 w 2453"/>
                <a:gd name="T37" fmla="*/ 527 h 1194"/>
                <a:gd name="T38" fmla="*/ 91 w 2453"/>
                <a:gd name="T39" fmla="*/ 458 h 1194"/>
                <a:gd name="T40" fmla="*/ 165 w 2453"/>
                <a:gd name="T41" fmla="*/ 399 h 1194"/>
                <a:gd name="T42" fmla="*/ 268 w 2453"/>
                <a:gd name="T43" fmla="*/ 327 h 1194"/>
                <a:gd name="T44" fmla="*/ 380 w 2453"/>
                <a:gd name="T45" fmla="*/ 342 h 1194"/>
                <a:gd name="T46" fmla="*/ 480 w 2453"/>
                <a:gd name="T47" fmla="*/ 422 h 1194"/>
                <a:gd name="T48" fmla="*/ 578 w 2453"/>
                <a:gd name="T49" fmla="*/ 401 h 1194"/>
                <a:gd name="T50" fmla="*/ 699 w 2453"/>
                <a:gd name="T51" fmla="*/ 379 h 1194"/>
                <a:gd name="T52" fmla="*/ 816 w 2453"/>
                <a:gd name="T53" fmla="*/ 396 h 1194"/>
                <a:gd name="T54" fmla="*/ 877 w 2453"/>
                <a:gd name="T55" fmla="*/ 345 h 1194"/>
                <a:gd name="T56" fmla="*/ 867 w 2453"/>
                <a:gd name="T57" fmla="*/ 277 h 1194"/>
                <a:gd name="T58" fmla="*/ 940 w 2453"/>
                <a:gd name="T59" fmla="*/ 208 h 1194"/>
                <a:gd name="T60" fmla="*/ 878 w 2453"/>
                <a:gd name="T61" fmla="*/ 150 h 1194"/>
                <a:gd name="T62" fmla="*/ 985 w 2453"/>
                <a:gd name="T63" fmla="*/ 115 h 1194"/>
                <a:gd name="T64" fmla="*/ 1124 w 2453"/>
                <a:gd name="T65" fmla="*/ 82 h 1194"/>
                <a:gd name="T66" fmla="*/ 1255 w 2453"/>
                <a:gd name="T67" fmla="*/ 50 h 1194"/>
                <a:gd name="T68" fmla="*/ 1368 w 2453"/>
                <a:gd name="T69" fmla="*/ 5 h 1194"/>
                <a:gd name="T70" fmla="*/ 1483 w 2453"/>
                <a:gd name="T71" fmla="*/ 63 h 1194"/>
                <a:gd name="T72" fmla="*/ 1548 w 2453"/>
                <a:gd name="T73" fmla="*/ 97 h 1194"/>
                <a:gd name="T74" fmla="*/ 1621 w 2453"/>
                <a:gd name="T75" fmla="*/ 135 h 1194"/>
                <a:gd name="T76" fmla="*/ 1700 w 2453"/>
                <a:gd name="T77" fmla="*/ 145 h 1194"/>
                <a:gd name="T78" fmla="*/ 1820 w 2453"/>
                <a:gd name="T79" fmla="*/ 92 h 1194"/>
                <a:gd name="T80" fmla="*/ 1897 w 2453"/>
                <a:gd name="T81" fmla="*/ 202 h 1194"/>
                <a:gd name="T82" fmla="*/ 1999 w 2453"/>
                <a:gd name="T83" fmla="*/ 370 h 1194"/>
                <a:gd name="T84" fmla="*/ 2100 w 2453"/>
                <a:gd name="T85" fmla="*/ 393 h 1194"/>
                <a:gd name="T86" fmla="*/ 2233 w 2453"/>
                <a:gd name="T87" fmla="*/ 391 h 1194"/>
                <a:gd name="T88" fmla="*/ 2326 w 2453"/>
                <a:gd name="T89" fmla="*/ 500 h 1194"/>
                <a:gd name="T90" fmla="*/ 2434 w 2453"/>
                <a:gd name="T91" fmla="*/ 528 h 1194"/>
                <a:gd name="T92" fmla="*/ 2374 w 2453"/>
                <a:gd name="T93" fmla="*/ 598 h 1194"/>
                <a:gd name="T94" fmla="*/ 2311 w 2453"/>
                <a:gd name="T95" fmla="*/ 727 h 1194"/>
                <a:gd name="T96" fmla="*/ 2186 w 2453"/>
                <a:gd name="T97" fmla="*/ 729 h 1194"/>
                <a:gd name="T98" fmla="*/ 2155 w 2453"/>
                <a:gd name="T99" fmla="*/ 862 h 1194"/>
                <a:gd name="T100" fmla="*/ 2015 w 2453"/>
                <a:gd name="T101" fmla="*/ 878 h 1194"/>
                <a:gd name="T102" fmla="*/ 2055 w 2453"/>
                <a:gd name="T103" fmla="*/ 1007 h 1194"/>
                <a:gd name="T104" fmla="*/ 1999 w 2453"/>
                <a:gd name="T105" fmla="*/ 1077 h 1194"/>
                <a:gd name="T106" fmla="*/ 1860 w 2453"/>
                <a:gd name="T107" fmla="*/ 1040 h 1194"/>
                <a:gd name="T108" fmla="*/ 1730 w 2453"/>
                <a:gd name="T109" fmla="*/ 1046 h 1194"/>
                <a:gd name="T110" fmla="*/ 1620 w 2453"/>
                <a:gd name="T111" fmla="*/ 1074 h 1194"/>
                <a:gd name="T112" fmla="*/ 1490 w 2453"/>
                <a:gd name="T113" fmla="*/ 1052 h 1194"/>
                <a:gd name="T114" fmla="*/ 1406 w 2453"/>
                <a:gd name="T115" fmla="*/ 1136 h 1194"/>
                <a:gd name="T116" fmla="*/ 1296 w 2453"/>
                <a:gd name="T117" fmla="*/ 1177 h 1194"/>
                <a:gd name="T118" fmla="*/ 1172 w 2453"/>
                <a:gd name="T119" fmla="*/ 1107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53" h="1194">
                  <a:moveTo>
                    <a:pt x="1178" y="1070"/>
                  </a:moveTo>
                  <a:lnTo>
                    <a:pt x="1178" y="1052"/>
                  </a:lnTo>
                  <a:lnTo>
                    <a:pt x="1178" y="1040"/>
                  </a:lnTo>
                  <a:lnTo>
                    <a:pt x="1167" y="1042"/>
                  </a:lnTo>
                  <a:lnTo>
                    <a:pt x="1158" y="1035"/>
                  </a:lnTo>
                  <a:lnTo>
                    <a:pt x="1154" y="1023"/>
                  </a:lnTo>
                  <a:lnTo>
                    <a:pt x="1151" y="1011"/>
                  </a:lnTo>
                  <a:lnTo>
                    <a:pt x="1141" y="1003"/>
                  </a:lnTo>
                  <a:lnTo>
                    <a:pt x="1132" y="994"/>
                  </a:lnTo>
                  <a:lnTo>
                    <a:pt x="1124" y="981"/>
                  </a:lnTo>
                  <a:lnTo>
                    <a:pt x="1115" y="974"/>
                  </a:lnTo>
                  <a:lnTo>
                    <a:pt x="1098" y="981"/>
                  </a:lnTo>
                  <a:lnTo>
                    <a:pt x="1086" y="986"/>
                  </a:lnTo>
                  <a:lnTo>
                    <a:pt x="1074" y="987"/>
                  </a:lnTo>
                  <a:lnTo>
                    <a:pt x="1062" y="987"/>
                  </a:lnTo>
                  <a:lnTo>
                    <a:pt x="1046" y="986"/>
                  </a:lnTo>
                  <a:lnTo>
                    <a:pt x="1035" y="985"/>
                  </a:lnTo>
                  <a:lnTo>
                    <a:pt x="1023" y="983"/>
                  </a:lnTo>
                  <a:lnTo>
                    <a:pt x="1006" y="983"/>
                  </a:lnTo>
                  <a:lnTo>
                    <a:pt x="991" y="986"/>
                  </a:lnTo>
                  <a:lnTo>
                    <a:pt x="979" y="988"/>
                  </a:lnTo>
                  <a:lnTo>
                    <a:pt x="968" y="990"/>
                  </a:lnTo>
                  <a:lnTo>
                    <a:pt x="956" y="992"/>
                  </a:lnTo>
                  <a:lnTo>
                    <a:pt x="945" y="994"/>
                  </a:lnTo>
                  <a:lnTo>
                    <a:pt x="933" y="997"/>
                  </a:lnTo>
                  <a:lnTo>
                    <a:pt x="930" y="995"/>
                  </a:lnTo>
                  <a:lnTo>
                    <a:pt x="919" y="981"/>
                  </a:lnTo>
                  <a:lnTo>
                    <a:pt x="908" y="969"/>
                  </a:lnTo>
                  <a:lnTo>
                    <a:pt x="900" y="959"/>
                  </a:lnTo>
                  <a:lnTo>
                    <a:pt x="890" y="949"/>
                  </a:lnTo>
                  <a:lnTo>
                    <a:pt x="879" y="941"/>
                  </a:lnTo>
                  <a:lnTo>
                    <a:pt x="874" y="926"/>
                  </a:lnTo>
                  <a:lnTo>
                    <a:pt x="879" y="938"/>
                  </a:lnTo>
                  <a:lnTo>
                    <a:pt x="878" y="926"/>
                  </a:lnTo>
                  <a:lnTo>
                    <a:pt x="870" y="919"/>
                  </a:lnTo>
                  <a:lnTo>
                    <a:pt x="873" y="907"/>
                  </a:lnTo>
                  <a:lnTo>
                    <a:pt x="883" y="906"/>
                  </a:lnTo>
                  <a:lnTo>
                    <a:pt x="872" y="906"/>
                  </a:lnTo>
                  <a:lnTo>
                    <a:pt x="883" y="901"/>
                  </a:lnTo>
                  <a:lnTo>
                    <a:pt x="894" y="902"/>
                  </a:lnTo>
                  <a:lnTo>
                    <a:pt x="903" y="895"/>
                  </a:lnTo>
                  <a:lnTo>
                    <a:pt x="910" y="885"/>
                  </a:lnTo>
                  <a:lnTo>
                    <a:pt x="919" y="879"/>
                  </a:lnTo>
                  <a:lnTo>
                    <a:pt x="909" y="875"/>
                  </a:lnTo>
                  <a:lnTo>
                    <a:pt x="897" y="875"/>
                  </a:lnTo>
                  <a:lnTo>
                    <a:pt x="889" y="866"/>
                  </a:lnTo>
                  <a:lnTo>
                    <a:pt x="891" y="855"/>
                  </a:lnTo>
                  <a:lnTo>
                    <a:pt x="880" y="852"/>
                  </a:lnTo>
                  <a:lnTo>
                    <a:pt x="874" y="841"/>
                  </a:lnTo>
                  <a:lnTo>
                    <a:pt x="867" y="831"/>
                  </a:lnTo>
                  <a:lnTo>
                    <a:pt x="864" y="820"/>
                  </a:lnTo>
                  <a:lnTo>
                    <a:pt x="868" y="809"/>
                  </a:lnTo>
                  <a:lnTo>
                    <a:pt x="870" y="794"/>
                  </a:lnTo>
                  <a:lnTo>
                    <a:pt x="875" y="783"/>
                  </a:lnTo>
                  <a:lnTo>
                    <a:pt x="886" y="777"/>
                  </a:lnTo>
                  <a:lnTo>
                    <a:pt x="891" y="767"/>
                  </a:lnTo>
                  <a:lnTo>
                    <a:pt x="896" y="757"/>
                  </a:lnTo>
                  <a:lnTo>
                    <a:pt x="906" y="747"/>
                  </a:lnTo>
                  <a:lnTo>
                    <a:pt x="913" y="739"/>
                  </a:lnTo>
                  <a:lnTo>
                    <a:pt x="903" y="735"/>
                  </a:lnTo>
                  <a:lnTo>
                    <a:pt x="891" y="736"/>
                  </a:lnTo>
                  <a:lnTo>
                    <a:pt x="883" y="744"/>
                  </a:lnTo>
                  <a:lnTo>
                    <a:pt x="885" y="757"/>
                  </a:lnTo>
                  <a:lnTo>
                    <a:pt x="874" y="759"/>
                  </a:lnTo>
                  <a:lnTo>
                    <a:pt x="863" y="757"/>
                  </a:lnTo>
                  <a:lnTo>
                    <a:pt x="860" y="746"/>
                  </a:lnTo>
                  <a:lnTo>
                    <a:pt x="854" y="736"/>
                  </a:lnTo>
                  <a:lnTo>
                    <a:pt x="843" y="735"/>
                  </a:lnTo>
                  <a:lnTo>
                    <a:pt x="852" y="743"/>
                  </a:lnTo>
                  <a:lnTo>
                    <a:pt x="845" y="752"/>
                  </a:lnTo>
                  <a:lnTo>
                    <a:pt x="835" y="757"/>
                  </a:lnTo>
                  <a:lnTo>
                    <a:pt x="833" y="746"/>
                  </a:lnTo>
                  <a:lnTo>
                    <a:pt x="821" y="744"/>
                  </a:lnTo>
                  <a:lnTo>
                    <a:pt x="811" y="750"/>
                  </a:lnTo>
                  <a:lnTo>
                    <a:pt x="809" y="761"/>
                  </a:lnTo>
                  <a:lnTo>
                    <a:pt x="818" y="769"/>
                  </a:lnTo>
                  <a:lnTo>
                    <a:pt x="829" y="767"/>
                  </a:lnTo>
                  <a:lnTo>
                    <a:pt x="839" y="772"/>
                  </a:lnTo>
                  <a:lnTo>
                    <a:pt x="829" y="772"/>
                  </a:lnTo>
                  <a:lnTo>
                    <a:pt x="840" y="775"/>
                  </a:lnTo>
                  <a:lnTo>
                    <a:pt x="853" y="774"/>
                  </a:lnTo>
                  <a:lnTo>
                    <a:pt x="851" y="786"/>
                  </a:lnTo>
                  <a:lnTo>
                    <a:pt x="841" y="782"/>
                  </a:lnTo>
                  <a:lnTo>
                    <a:pt x="829" y="784"/>
                  </a:lnTo>
                  <a:lnTo>
                    <a:pt x="818" y="782"/>
                  </a:lnTo>
                  <a:lnTo>
                    <a:pt x="808" y="786"/>
                  </a:lnTo>
                  <a:lnTo>
                    <a:pt x="800" y="778"/>
                  </a:lnTo>
                  <a:lnTo>
                    <a:pt x="792" y="770"/>
                  </a:lnTo>
                  <a:lnTo>
                    <a:pt x="781" y="770"/>
                  </a:lnTo>
                  <a:lnTo>
                    <a:pt x="785" y="781"/>
                  </a:lnTo>
                  <a:lnTo>
                    <a:pt x="783" y="795"/>
                  </a:lnTo>
                  <a:lnTo>
                    <a:pt x="783" y="806"/>
                  </a:lnTo>
                  <a:lnTo>
                    <a:pt x="773" y="812"/>
                  </a:lnTo>
                  <a:lnTo>
                    <a:pt x="775" y="799"/>
                  </a:lnTo>
                  <a:lnTo>
                    <a:pt x="764" y="799"/>
                  </a:lnTo>
                  <a:lnTo>
                    <a:pt x="756" y="800"/>
                  </a:lnTo>
                  <a:lnTo>
                    <a:pt x="743" y="801"/>
                  </a:lnTo>
                  <a:lnTo>
                    <a:pt x="733" y="808"/>
                  </a:lnTo>
                  <a:lnTo>
                    <a:pt x="729" y="822"/>
                  </a:lnTo>
                  <a:lnTo>
                    <a:pt x="727" y="830"/>
                  </a:lnTo>
                  <a:lnTo>
                    <a:pt x="618" y="863"/>
                  </a:lnTo>
                  <a:lnTo>
                    <a:pt x="615" y="863"/>
                  </a:lnTo>
                  <a:lnTo>
                    <a:pt x="570" y="877"/>
                  </a:lnTo>
                  <a:lnTo>
                    <a:pt x="571" y="1165"/>
                  </a:lnTo>
                  <a:lnTo>
                    <a:pt x="559" y="1168"/>
                  </a:lnTo>
                  <a:lnTo>
                    <a:pt x="548" y="1168"/>
                  </a:lnTo>
                  <a:lnTo>
                    <a:pt x="536" y="1165"/>
                  </a:lnTo>
                  <a:lnTo>
                    <a:pt x="527" y="1157"/>
                  </a:lnTo>
                  <a:lnTo>
                    <a:pt x="521" y="1147"/>
                  </a:lnTo>
                  <a:lnTo>
                    <a:pt x="515" y="1136"/>
                  </a:lnTo>
                  <a:lnTo>
                    <a:pt x="508" y="1126"/>
                  </a:lnTo>
                  <a:lnTo>
                    <a:pt x="503" y="1113"/>
                  </a:lnTo>
                  <a:lnTo>
                    <a:pt x="492" y="1105"/>
                  </a:lnTo>
                  <a:lnTo>
                    <a:pt x="481" y="1097"/>
                  </a:lnTo>
                  <a:lnTo>
                    <a:pt x="471" y="1091"/>
                  </a:lnTo>
                  <a:lnTo>
                    <a:pt x="462" y="1086"/>
                  </a:lnTo>
                  <a:lnTo>
                    <a:pt x="448" y="1086"/>
                  </a:lnTo>
                  <a:lnTo>
                    <a:pt x="434" y="1088"/>
                  </a:lnTo>
                  <a:lnTo>
                    <a:pt x="419" y="1091"/>
                  </a:lnTo>
                  <a:lnTo>
                    <a:pt x="408" y="1095"/>
                  </a:lnTo>
                  <a:lnTo>
                    <a:pt x="394" y="1101"/>
                  </a:lnTo>
                  <a:lnTo>
                    <a:pt x="383" y="1108"/>
                  </a:lnTo>
                  <a:lnTo>
                    <a:pt x="372" y="1117"/>
                  </a:lnTo>
                  <a:lnTo>
                    <a:pt x="357" y="1130"/>
                  </a:lnTo>
                  <a:lnTo>
                    <a:pt x="359" y="1118"/>
                  </a:lnTo>
                  <a:lnTo>
                    <a:pt x="356" y="1107"/>
                  </a:lnTo>
                  <a:lnTo>
                    <a:pt x="362" y="1093"/>
                  </a:lnTo>
                  <a:lnTo>
                    <a:pt x="368" y="1080"/>
                  </a:lnTo>
                  <a:lnTo>
                    <a:pt x="371" y="1069"/>
                  </a:lnTo>
                  <a:lnTo>
                    <a:pt x="365" y="1058"/>
                  </a:lnTo>
                  <a:lnTo>
                    <a:pt x="372" y="1067"/>
                  </a:lnTo>
                  <a:lnTo>
                    <a:pt x="374" y="1056"/>
                  </a:lnTo>
                  <a:lnTo>
                    <a:pt x="365" y="1049"/>
                  </a:lnTo>
                  <a:lnTo>
                    <a:pt x="352" y="1048"/>
                  </a:lnTo>
                  <a:lnTo>
                    <a:pt x="341" y="1045"/>
                  </a:lnTo>
                  <a:lnTo>
                    <a:pt x="330" y="1046"/>
                  </a:lnTo>
                  <a:lnTo>
                    <a:pt x="320" y="1041"/>
                  </a:lnTo>
                  <a:lnTo>
                    <a:pt x="314" y="1030"/>
                  </a:lnTo>
                  <a:lnTo>
                    <a:pt x="307" y="1020"/>
                  </a:lnTo>
                  <a:lnTo>
                    <a:pt x="296" y="1022"/>
                  </a:lnTo>
                  <a:lnTo>
                    <a:pt x="288" y="1012"/>
                  </a:lnTo>
                  <a:lnTo>
                    <a:pt x="289" y="999"/>
                  </a:lnTo>
                  <a:lnTo>
                    <a:pt x="284" y="988"/>
                  </a:lnTo>
                  <a:lnTo>
                    <a:pt x="276" y="980"/>
                  </a:lnTo>
                  <a:lnTo>
                    <a:pt x="271" y="969"/>
                  </a:lnTo>
                  <a:lnTo>
                    <a:pt x="266" y="957"/>
                  </a:lnTo>
                  <a:lnTo>
                    <a:pt x="261" y="945"/>
                  </a:lnTo>
                  <a:lnTo>
                    <a:pt x="253" y="937"/>
                  </a:lnTo>
                  <a:lnTo>
                    <a:pt x="238" y="934"/>
                  </a:lnTo>
                  <a:lnTo>
                    <a:pt x="227" y="930"/>
                  </a:lnTo>
                  <a:lnTo>
                    <a:pt x="224" y="914"/>
                  </a:lnTo>
                  <a:lnTo>
                    <a:pt x="232" y="906"/>
                  </a:lnTo>
                  <a:lnTo>
                    <a:pt x="243" y="907"/>
                  </a:lnTo>
                  <a:lnTo>
                    <a:pt x="254" y="908"/>
                  </a:lnTo>
                  <a:lnTo>
                    <a:pt x="266" y="911"/>
                  </a:lnTo>
                  <a:lnTo>
                    <a:pt x="275" y="919"/>
                  </a:lnTo>
                  <a:lnTo>
                    <a:pt x="286" y="915"/>
                  </a:lnTo>
                  <a:lnTo>
                    <a:pt x="297" y="914"/>
                  </a:lnTo>
                  <a:lnTo>
                    <a:pt x="287" y="910"/>
                  </a:lnTo>
                  <a:lnTo>
                    <a:pt x="282" y="900"/>
                  </a:lnTo>
                  <a:lnTo>
                    <a:pt x="272" y="893"/>
                  </a:lnTo>
                  <a:lnTo>
                    <a:pt x="260" y="891"/>
                  </a:lnTo>
                  <a:lnTo>
                    <a:pt x="266" y="880"/>
                  </a:lnTo>
                  <a:lnTo>
                    <a:pt x="278" y="874"/>
                  </a:lnTo>
                  <a:lnTo>
                    <a:pt x="285" y="862"/>
                  </a:lnTo>
                  <a:lnTo>
                    <a:pt x="291" y="852"/>
                  </a:lnTo>
                  <a:lnTo>
                    <a:pt x="302" y="850"/>
                  </a:lnTo>
                  <a:lnTo>
                    <a:pt x="312" y="844"/>
                  </a:lnTo>
                  <a:lnTo>
                    <a:pt x="323" y="844"/>
                  </a:lnTo>
                  <a:lnTo>
                    <a:pt x="335" y="844"/>
                  </a:lnTo>
                  <a:lnTo>
                    <a:pt x="347" y="845"/>
                  </a:lnTo>
                  <a:lnTo>
                    <a:pt x="357" y="843"/>
                  </a:lnTo>
                  <a:lnTo>
                    <a:pt x="367" y="848"/>
                  </a:lnTo>
                  <a:lnTo>
                    <a:pt x="378" y="850"/>
                  </a:lnTo>
                  <a:lnTo>
                    <a:pt x="373" y="839"/>
                  </a:lnTo>
                  <a:lnTo>
                    <a:pt x="385" y="844"/>
                  </a:lnTo>
                  <a:lnTo>
                    <a:pt x="376" y="837"/>
                  </a:lnTo>
                  <a:lnTo>
                    <a:pt x="377" y="825"/>
                  </a:lnTo>
                  <a:lnTo>
                    <a:pt x="381" y="814"/>
                  </a:lnTo>
                  <a:lnTo>
                    <a:pt x="384" y="803"/>
                  </a:lnTo>
                  <a:lnTo>
                    <a:pt x="386" y="797"/>
                  </a:lnTo>
                  <a:lnTo>
                    <a:pt x="380" y="787"/>
                  </a:lnTo>
                  <a:lnTo>
                    <a:pt x="388" y="778"/>
                  </a:lnTo>
                  <a:lnTo>
                    <a:pt x="391" y="767"/>
                  </a:lnTo>
                  <a:lnTo>
                    <a:pt x="390" y="755"/>
                  </a:lnTo>
                  <a:lnTo>
                    <a:pt x="390" y="744"/>
                  </a:lnTo>
                  <a:lnTo>
                    <a:pt x="380" y="738"/>
                  </a:lnTo>
                  <a:lnTo>
                    <a:pt x="368" y="733"/>
                  </a:lnTo>
                  <a:lnTo>
                    <a:pt x="357" y="730"/>
                  </a:lnTo>
                  <a:lnTo>
                    <a:pt x="348" y="737"/>
                  </a:lnTo>
                  <a:lnTo>
                    <a:pt x="335" y="734"/>
                  </a:lnTo>
                  <a:lnTo>
                    <a:pt x="324" y="730"/>
                  </a:lnTo>
                  <a:lnTo>
                    <a:pt x="313" y="727"/>
                  </a:lnTo>
                  <a:lnTo>
                    <a:pt x="315" y="739"/>
                  </a:lnTo>
                  <a:lnTo>
                    <a:pt x="310" y="729"/>
                  </a:lnTo>
                  <a:lnTo>
                    <a:pt x="303" y="720"/>
                  </a:lnTo>
                  <a:lnTo>
                    <a:pt x="292" y="716"/>
                  </a:lnTo>
                  <a:lnTo>
                    <a:pt x="280" y="718"/>
                  </a:lnTo>
                  <a:lnTo>
                    <a:pt x="270" y="722"/>
                  </a:lnTo>
                  <a:lnTo>
                    <a:pt x="259" y="723"/>
                  </a:lnTo>
                  <a:lnTo>
                    <a:pt x="248" y="727"/>
                  </a:lnTo>
                  <a:lnTo>
                    <a:pt x="237" y="728"/>
                  </a:lnTo>
                  <a:lnTo>
                    <a:pt x="228" y="736"/>
                  </a:lnTo>
                  <a:lnTo>
                    <a:pt x="218" y="742"/>
                  </a:lnTo>
                  <a:lnTo>
                    <a:pt x="211" y="750"/>
                  </a:lnTo>
                  <a:lnTo>
                    <a:pt x="202" y="758"/>
                  </a:lnTo>
                  <a:lnTo>
                    <a:pt x="193" y="765"/>
                  </a:lnTo>
                  <a:lnTo>
                    <a:pt x="187" y="776"/>
                  </a:lnTo>
                  <a:lnTo>
                    <a:pt x="177" y="770"/>
                  </a:lnTo>
                  <a:lnTo>
                    <a:pt x="170" y="759"/>
                  </a:lnTo>
                  <a:lnTo>
                    <a:pt x="175" y="770"/>
                  </a:lnTo>
                  <a:lnTo>
                    <a:pt x="167" y="762"/>
                  </a:lnTo>
                  <a:lnTo>
                    <a:pt x="160" y="768"/>
                  </a:lnTo>
                  <a:lnTo>
                    <a:pt x="156" y="767"/>
                  </a:lnTo>
                  <a:lnTo>
                    <a:pt x="146" y="762"/>
                  </a:lnTo>
                  <a:lnTo>
                    <a:pt x="137" y="755"/>
                  </a:lnTo>
                  <a:lnTo>
                    <a:pt x="127" y="749"/>
                  </a:lnTo>
                  <a:lnTo>
                    <a:pt x="119" y="740"/>
                  </a:lnTo>
                  <a:lnTo>
                    <a:pt x="129" y="735"/>
                  </a:lnTo>
                  <a:lnTo>
                    <a:pt x="139" y="742"/>
                  </a:lnTo>
                  <a:lnTo>
                    <a:pt x="149" y="732"/>
                  </a:lnTo>
                  <a:lnTo>
                    <a:pt x="142" y="722"/>
                  </a:lnTo>
                  <a:lnTo>
                    <a:pt x="134" y="710"/>
                  </a:lnTo>
                  <a:lnTo>
                    <a:pt x="128" y="696"/>
                  </a:lnTo>
                  <a:lnTo>
                    <a:pt x="125" y="683"/>
                  </a:lnTo>
                  <a:lnTo>
                    <a:pt x="112" y="681"/>
                  </a:lnTo>
                  <a:lnTo>
                    <a:pt x="106" y="671"/>
                  </a:lnTo>
                  <a:lnTo>
                    <a:pt x="99" y="660"/>
                  </a:lnTo>
                  <a:lnTo>
                    <a:pt x="88" y="655"/>
                  </a:lnTo>
                  <a:lnTo>
                    <a:pt x="77" y="656"/>
                  </a:lnTo>
                  <a:lnTo>
                    <a:pt x="65" y="654"/>
                  </a:lnTo>
                  <a:lnTo>
                    <a:pt x="54" y="650"/>
                  </a:lnTo>
                  <a:lnTo>
                    <a:pt x="46" y="658"/>
                  </a:lnTo>
                  <a:lnTo>
                    <a:pt x="38" y="646"/>
                  </a:lnTo>
                  <a:lnTo>
                    <a:pt x="31" y="635"/>
                  </a:lnTo>
                  <a:lnTo>
                    <a:pt x="41" y="630"/>
                  </a:lnTo>
                  <a:lnTo>
                    <a:pt x="37" y="620"/>
                  </a:lnTo>
                  <a:lnTo>
                    <a:pt x="32" y="616"/>
                  </a:lnTo>
                  <a:lnTo>
                    <a:pt x="22" y="607"/>
                  </a:lnTo>
                  <a:lnTo>
                    <a:pt x="10" y="603"/>
                  </a:lnTo>
                  <a:lnTo>
                    <a:pt x="0" y="595"/>
                  </a:lnTo>
                  <a:lnTo>
                    <a:pt x="7" y="579"/>
                  </a:lnTo>
                  <a:lnTo>
                    <a:pt x="13" y="565"/>
                  </a:lnTo>
                  <a:lnTo>
                    <a:pt x="21" y="555"/>
                  </a:lnTo>
                  <a:lnTo>
                    <a:pt x="30" y="548"/>
                  </a:lnTo>
                  <a:lnTo>
                    <a:pt x="31" y="535"/>
                  </a:lnTo>
                  <a:lnTo>
                    <a:pt x="20" y="527"/>
                  </a:lnTo>
                  <a:lnTo>
                    <a:pt x="18" y="515"/>
                  </a:lnTo>
                  <a:lnTo>
                    <a:pt x="21" y="503"/>
                  </a:lnTo>
                  <a:lnTo>
                    <a:pt x="22" y="490"/>
                  </a:lnTo>
                  <a:lnTo>
                    <a:pt x="29" y="479"/>
                  </a:lnTo>
                  <a:lnTo>
                    <a:pt x="43" y="472"/>
                  </a:lnTo>
                  <a:lnTo>
                    <a:pt x="50" y="460"/>
                  </a:lnTo>
                  <a:lnTo>
                    <a:pt x="49" y="449"/>
                  </a:lnTo>
                  <a:lnTo>
                    <a:pt x="54" y="438"/>
                  </a:lnTo>
                  <a:lnTo>
                    <a:pt x="55" y="437"/>
                  </a:lnTo>
                  <a:lnTo>
                    <a:pt x="65" y="431"/>
                  </a:lnTo>
                  <a:lnTo>
                    <a:pt x="74" y="439"/>
                  </a:lnTo>
                  <a:lnTo>
                    <a:pt x="84" y="448"/>
                  </a:lnTo>
                  <a:lnTo>
                    <a:pt x="91" y="458"/>
                  </a:lnTo>
                  <a:lnTo>
                    <a:pt x="97" y="470"/>
                  </a:lnTo>
                  <a:lnTo>
                    <a:pt x="104" y="480"/>
                  </a:lnTo>
                  <a:lnTo>
                    <a:pt x="116" y="483"/>
                  </a:lnTo>
                  <a:lnTo>
                    <a:pt x="134" y="475"/>
                  </a:lnTo>
                  <a:lnTo>
                    <a:pt x="142" y="467"/>
                  </a:lnTo>
                  <a:lnTo>
                    <a:pt x="136" y="454"/>
                  </a:lnTo>
                  <a:lnTo>
                    <a:pt x="131" y="442"/>
                  </a:lnTo>
                  <a:lnTo>
                    <a:pt x="129" y="429"/>
                  </a:lnTo>
                  <a:lnTo>
                    <a:pt x="126" y="413"/>
                  </a:lnTo>
                  <a:lnTo>
                    <a:pt x="136" y="417"/>
                  </a:lnTo>
                  <a:lnTo>
                    <a:pt x="147" y="413"/>
                  </a:lnTo>
                  <a:lnTo>
                    <a:pt x="154" y="404"/>
                  </a:lnTo>
                  <a:lnTo>
                    <a:pt x="165" y="399"/>
                  </a:lnTo>
                  <a:lnTo>
                    <a:pt x="175" y="395"/>
                  </a:lnTo>
                  <a:lnTo>
                    <a:pt x="170" y="384"/>
                  </a:lnTo>
                  <a:lnTo>
                    <a:pt x="175" y="374"/>
                  </a:lnTo>
                  <a:lnTo>
                    <a:pt x="188" y="374"/>
                  </a:lnTo>
                  <a:lnTo>
                    <a:pt x="200" y="370"/>
                  </a:lnTo>
                  <a:lnTo>
                    <a:pt x="210" y="363"/>
                  </a:lnTo>
                  <a:lnTo>
                    <a:pt x="226" y="359"/>
                  </a:lnTo>
                  <a:lnTo>
                    <a:pt x="231" y="348"/>
                  </a:lnTo>
                  <a:lnTo>
                    <a:pt x="239" y="340"/>
                  </a:lnTo>
                  <a:lnTo>
                    <a:pt x="245" y="330"/>
                  </a:lnTo>
                  <a:lnTo>
                    <a:pt x="257" y="334"/>
                  </a:lnTo>
                  <a:lnTo>
                    <a:pt x="255" y="319"/>
                  </a:lnTo>
                  <a:lnTo>
                    <a:pt x="268" y="327"/>
                  </a:lnTo>
                  <a:lnTo>
                    <a:pt x="279" y="327"/>
                  </a:lnTo>
                  <a:lnTo>
                    <a:pt x="291" y="329"/>
                  </a:lnTo>
                  <a:lnTo>
                    <a:pt x="285" y="339"/>
                  </a:lnTo>
                  <a:lnTo>
                    <a:pt x="296" y="344"/>
                  </a:lnTo>
                  <a:lnTo>
                    <a:pt x="307" y="339"/>
                  </a:lnTo>
                  <a:lnTo>
                    <a:pt x="318" y="340"/>
                  </a:lnTo>
                  <a:lnTo>
                    <a:pt x="322" y="326"/>
                  </a:lnTo>
                  <a:lnTo>
                    <a:pt x="332" y="329"/>
                  </a:lnTo>
                  <a:lnTo>
                    <a:pt x="343" y="323"/>
                  </a:lnTo>
                  <a:lnTo>
                    <a:pt x="353" y="329"/>
                  </a:lnTo>
                  <a:lnTo>
                    <a:pt x="360" y="338"/>
                  </a:lnTo>
                  <a:lnTo>
                    <a:pt x="369" y="345"/>
                  </a:lnTo>
                  <a:lnTo>
                    <a:pt x="380" y="342"/>
                  </a:lnTo>
                  <a:lnTo>
                    <a:pt x="391" y="344"/>
                  </a:lnTo>
                  <a:lnTo>
                    <a:pt x="402" y="339"/>
                  </a:lnTo>
                  <a:lnTo>
                    <a:pt x="413" y="341"/>
                  </a:lnTo>
                  <a:lnTo>
                    <a:pt x="422" y="348"/>
                  </a:lnTo>
                  <a:lnTo>
                    <a:pt x="427" y="359"/>
                  </a:lnTo>
                  <a:lnTo>
                    <a:pt x="435" y="367"/>
                  </a:lnTo>
                  <a:lnTo>
                    <a:pt x="447" y="369"/>
                  </a:lnTo>
                  <a:lnTo>
                    <a:pt x="456" y="374"/>
                  </a:lnTo>
                  <a:lnTo>
                    <a:pt x="461" y="384"/>
                  </a:lnTo>
                  <a:lnTo>
                    <a:pt x="468" y="395"/>
                  </a:lnTo>
                  <a:lnTo>
                    <a:pt x="481" y="397"/>
                  </a:lnTo>
                  <a:lnTo>
                    <a:pt x="478" y="410"/>
                  </a:lnTo>
                  <a:lnTo>
                    <a:pt x="480" y="422"/>
                  </a:lnTo>
                  <a:lnTo>
                    <a:pt x="481" y="424"/>
                  </a:lnTo>
                  <a:lnTo>
                    <a:pt x="485" y="423"/>
                  </a:lnTo>
                  <a:lnTo>
                    <a:pt x="494" y="416"/>
                  </a:lnTo>
                  <a:lnTo>
                    <a:pt x="490" y="405"/>
                  </a:lnTo>
                  <a:lnTo>
                    <a:pt x="493" y="394"/>
                  </a:lnTo>
                  <a:lnTo>
                    <a:pt x="503" y="398"/>
                  </a:lnTo>
                  <a:lnTo>
                    <a:pt x="514" y="399"/>
                  </a:lnTo>
                  <a:lnTo>
                    <a:pt x="523" y="407"/>
                  </a:lnTo>
                  <a:lnTo>
                    <a:pt x="535" y="412"/>
                  </a:lnTo>
                  <a:lnTo>
                    <a:pt x="545" y="417"/>
                  </a:lnTo>
                  <a:lnTo>
                    <a:pt x="556" y="417"/>
                  </a:lnTo>
                  <a:lnTo>
                    <a:pt x="569" y="411"/>
                  </a:lnTo>
                  <a:lnTo>
                    <a:pt x="578" y="401"/>
                  </a:lnTo>
                  <a:lnTo>
                    <a:pt x="583" y="390"/>
                  </a:lnTo>
                  <a:lnTo>
                    <a:pt x="594" y="389"/>
                  </a:lnTo>
                  <a:lnTo>
                    <a:pt x="603" y="381"/>
                  </a:lnTo>
                  <a:lnTo>
                    <a:pt x="613" y="387"/>
                  </a:lnTo>
                  <a:lnTo>
                    <a:pt x="621" y="378"/>
                  </a:lnTo>
                  <a:lnTo>
                    <a:pt x="632" y="380"/>
                  </a:lnTo>
                  <a:lnTo>
                    <a:pt x="644" y="381"/>
                  </a:lnTo>
                  <a:lnTo>
                    <a:pt x="652" y="391"/>
                  </a:lnTo>
                  <a:lnTo>
                    <a:pt x="664" y="391"/>
                  </a:lnTo>
                  <a:lnTo>
                    <a:pt x="675" y="388"/>
                  </a:lnTo>
                  <a:lnTo>
                    <a:pt x="677" y="373"/>
                  </a:lnTo>
                  <a:lnTo>
                    <a:pt x="688" y="377"/>
                  </a:lnTo>
                  <a:lnTo>
                    <a:pt x="699" y="379"/>
                  </a:lnTo>
                  <a:lnTo>
                    <a:pt x="708" y="371"/>
                  </a:lnTo>
                  <a:lnTo>
                    <a:pt x="718" y="378"/>
                  </a:lnTo>
                  <a:lnTo>
                    <a:pt x="726" y="387"/>
                  </a:lnTo>
                  <a:lnTo>
                    <a:pt x="727" y="400"/>
                  </a:lnTo>
                  <a:lnTo>
                    <a:pt x="738" y="400"/>
                  </a:lnTo>
                  <a:lnTo>
                    <a:pt x="745" y="410"/>
                  </a:lnTo>
                  <a:lnTo>
                    <a:pt x="757" y="411"/>
                  </a:lnTo>
                  <a:lnTo>
                    <a:pt x="769" y="413"/>
                  </a:lnTo>
                  <a:lnTo>
                    <a:pt x="780" y="414"/>
                  </a:lnTo>
                  <a:lnTo>
                    <a:pt x="790" y="423"/>
                  </a:lnTo>
                  <a:lnTo>
                    <a:pt x="801" y="419"/>
                  </a:lnTo>
                  <a:lnTo>
                    <a:pt x="808" y="407"/>
                  </a:lnTo>
                  <a:lnTo>
                    <a:pt x="816" y="396"/>
                  </a:lnTo>
                  <a:lnTo>
                    <a:pt x="825" y="405"/>
                  </a:lnTo>
                  <a:lnTo>
                    <a:pt x="837" y="413"/>
                  </a:lnTo>
                  <a:lnTo>
                    <a:pt x="849" y="413"/>
                  </a:lnTo>
                  <a:lnTo>
                    <a:pt x="861" y="414"/>
                  </a:lnTo>
                  <a:lnTo>
                    <a:pt x="873" y="411"/>
                  </a:lnTo>
                  <a:lnTo>
                    <a:pt x="886" y="406"/>
                  </a:lnTo>
                  <a:lnTo>
                    <a:pt x="899" y="400"/>
                  </a:lnTo>
                  <a:lnTo>
                    <a:pt x="901" y="388"/>
                  </a:lnTo>
                  <a:lnTo>
                    <a:pt x="904" y="374"/>
                  </a:lnTo>
                  <a:lnTo>
                    <a:pt x="912" y="362"/>
                  </a:lnTo>
                  <a:lnTo>
                    <a:pt x="900" y="348"/>
                  </a:lnTo>
                  <a:lnTo>
                    <a:pt x="888" y="350"/>
                  </a:lnTo>
                  <a:lnTo>
                    <a:pt x="877" y="345"/>
                  </a:lnTo>
                  <a:lnTo>
                    <a:pt x="867" y="339"/>
                  </a:lnTo>
                  <a:lnTo>
                    <a:pt x="858" y="332"/>
                  </a:lnTo>
                  <a:lnTo>
                    <a:pt x="847" y="332"/>
                  </a:lnTo>
                  <a:lnTo>
                    <a:pt x="835" y="325"/>
                  </a:lnTo>
                  <a:lnTo>
                    <a:pt x="842" y="317"/>
                  </a:lnTo>
                  <a:lnTo>
                    <a:pt x="831" y="313"/>
                  </a:lnTo>
                  <a:lnTo>
                    <a:pt x="819" y="311"/>
                  </a:lnTo>
                  <a:lnTo>
                    <a:pt x="815" y="300"/>
                  </a:lnTo>
                  <a:lnTo>
                    <a:pt x="825" y="299"/>
                  </a:lnTo>
                  <a:lnTo>
                    <a:pt x="835" y="291"/>
                  </a:lnTo>
                  <a:lnTo>
                    <a:pt x="844" y="285"/>
                  </a:lnTo>
                  <a:lnTo>
                    <a:pt x="857" y="282"/>
                  </a:lnTo>
                  <a:lnTo>
                    <a:pt x="867" y="277"/>
                  </a:lnTo>
                  <a:lnTo>
                    <a:pt x="874" y="268"/>
                  </a:lnTo>
                  <a:lnTo>
                    <a:pt x="867" y="256"/>
                  </a:lnTo>
                  <a:lnTo>
                    <a:pt x="861" y="245"/>
                  </a:lnTo>
                  <a:lnTo>
                    <a:pt x="854" y="236"/>
                  </a:lnTo>
                  <a:lnTo>
                    <a:pt x="864" y="231"/>
                  </a:lnTo>
                  <a:lnTo>
                    <a:pt x="873" y="224"/>
                  </a:lnTo>
                  <a:lnTo>
                    <a:pt x="879" y="214"/>
                  </a:lnTo>
                  <a:lnTo>
                    <a:pt x="890" y="214"/>
                  </a:lnTo>
                  <a:lnTo>
                    <a:pt x="901" y="210"/>
                  </a:lnTo>
                  <a:lnTo>
                    <a:pt x="911" y="216"/>
                  </a:lnTo>
                  <a:lnTo>
                    <a:pt x="921" y="213"/>
                  </a:lnTo>
                  <a:lnTo>
                    <a:pt x="932" y="217"/>
                  </a:lnTo>
                  <a:lnTo>
                    <a:pt x="940" y="208"/>
                  </a:lnTo>
                  <a:lnTo>
                    <a:pt x="930" y="201"/>
                  </a:lnTo>
                  <a:lnTo>
                    <a:pt x="919" y="199"/>
                  </a:lnTo>
                  <a:lnTo>
                    <a:pt x="908" y="194"/>
                  </a:lnTo>
                  <a:lnTo>
                    <a:pt x="897" y="191"/>
                  </a:lnTo>
                  <a:lnTo>
                    <a:pt x="886" y="189"/>
                  </a:lnTo>
                  <a:lnTo>
                    <a:pt x="881" y="179"/>
                  </a:lnTo>
                  <a:lnTo>
                    <a:pt x="887" y="169"/>
                  </a:lnTo>
                  <a:lnTo>
                    <a:pt x="898" y="173"/>
                  </a:lnTo>
                  <a:lnTo>
                    <a:pt x="901" y="161"/>
                  </a:lnTo>
                  <a:lnTo>
                    <a:pt x="889" y="163"/>
                  </a:lnTo>
                  <a:lnTo>
                    <a:pt x="877" y="160"/>
                  </a:lnTo>
                  <a:lnTo>
                    <a:pt x="867" y="154"/>
                  </a:lnTo>
                  <a:lnTo>
                    <a:pt x="878" y="150"/>
                  </a:lnTo>
                  <a:lnTo>
                    <a:pt x="884" y="140"/>
                  </a:lnTo>
                  <a:lnTo>
                    <a:pt x="877" y="129"/>
                  </a:lnTo>
                  <a:lnTo>
                    <a:pt x="886" y="122"/>
                  </a:lnTo>
                  <a:lnTo>
                    <a:pt x="897" y="118"/>
                  </a:lnTo>
                  <a:lnTo>
                    <a:pt x="906" y="126"/>
                  </a:lnTo>
                  <a:lnTo>
                    <a:pt x="917" y="126"/>
                  </a:lnTo>
                  <a:lnTo>
                    <a:pt x="928" y="130"/>
                  </a:lnTo>
                  <a:lnTo>
                    <a:pt x="936" y="120"/>
                  </a:lnTo>
                  <a:lnTo>
                    <a:pt x="946" y="122"/>
                  </a:lnTo>
                  <a:lnTo>
                    <a:pt x="957" y="120"/>
                  </a:lnTo>
                  <a:lnTo>
                    <a:pt x="966" y="129"/>
                  </a:lnTo>
                  <a:lnTo>
                    <a:pt x="975" y="120"/>
                  </a:lnTo>
                  <a:lnTo>
                    <a:pt x="985" y="115"/>
                  </a:lnTo>
                  <a:lnTo>
                    <a:pt x="996" y="116"/>
                  </a:lnTo>
                  <a:lnTo>
                    <a:pt x="1005" y="107"/>
                  </a:lnTo>
                  <a:lnTo>
                    <a:pt x="1016" y="108"/>
                  </a:lnTo>
                  <a:lnTo>
                    <a:pt x="1027" y="105"/>
                  </a:lnTo>
                  <a:lnTo>
                    <a:pt x="1039" y="101"/>
                  </a:lnTo>
                  <a:lnTo>
                    <a:pt x="1050" y="100"/>
                  </a:lnTo>
                  <a:lnTo>
                    <a:pt x="1061" y="98"/>
                  </a:lnTo>
                  <a:lnTo>
                    <a:pt x="1073" y="96"/>
                  </a:lnTo>
                  <a:lnTo>
                    <a:pt x="1084" y="93"/>
                  </a:lnTo>
                  <a:lnTo>
                    <a:pt x="1095" y="90"/>
                  </a:lnTo>
                  <a:lnTo>
                    <a:pt x="1107" y="89"/>
                  </a:lnTo>
                  <a:lnTo>
                    <a:pt x="1118" y="94"/>
                  </a:lnTo>
                  <a:lnTo>
                    <a:pt x="1124" y="82"/>
                  </a:lnTo>
                  <a:lnTo>
                    <a:pt x="1133" y="74"/>
                  </a:lnTo>
                  <a:lnTo>
                    <a:pt x="1140" y="74"/>
                  </a:lnTo>
                  <a:lnTo>
                    <a:pt x="1141" y="68"/>
                  </a:lnTo>
                  <a:lnTo>
                    <a:pt x="1152" y="69"/>
                  </a:lnTo>
                  <a:lnTo>
                    <a:pt x="1162" y="64"/>
                  </a:lnTo>
                  <a:lnTo>
                    <a:pt x="1171" y="71"/>
                  </a:lnTo>
                  <a:lnTo>
                    <a:pt x="1183" y="67"/>
                  </a:lnTo>
                  <a:lnTo>
                    <a:pt x="1195" y="63"/>
                  </a:lnTo>
                  <a:lnTo>
                    <a:pt x="1208" y="61"/>
                  </a:lnTo>
                  <a:lnTo>
                    <a:pt x="1220" y="57"/>
                  </a:lnTo>
                  <a:lnTo>
                    <a:pt x="1232" y="56"/>
                  </a:lnTo>
                  <a:lnTo>
                    <a:pt x="1243" y="53"/>
                  </a:lnTo>
                  <a:lnTo>
                    <a:pt x="1255" y="50"/>
                  </a:lnTo>
                  <a:lnTo>
                    <a:pt x="1266" y="50"/>
                  </a:lnTo>
                  <a:lnTo>
                    <a:pt x="1278" y="46"/>
                  </a:lnTo>
                  <a:lnTo>
                    <a:pt x="1286" y="38"/>
                  </a:lnTo>
                  <a:lnTo>
                    <a:pt x="1298" y="40"/>
                  </a:lnTo>
                  <a:lnTo>
                    <a:pt x="1309" y="30"/>
                  </a:lnTo>
                  <a:lnTo>
                    <a:pt x="1305" y="19"/>
                  </a:lnTo>
                  <a:lnTo>
                    <a:pt x="1318" y="19"/>
                  </a:lnTo>
                  <a:lnTo>
                    <a:pt x="1330" y="18"/>
                  </a:lnTo>
                  <a:lnTo>
                    <a:pt x="1335" y="6"/>
                  </a:lnTo>
                  <a:lnTo>
                    <a:pt x="1335" y="7"/>
                  </a:lnTo>
                  <a:lnTo>
                    <a:pt x="1347" y="4"/>
                  </a:lnTo>
                  <a:lnTo>
                    <a:pt x="1357" y="0"/>
                  </a:lnTo>
                  <a:lnTo>
                    <a:pt x="1368" y="5"/>
                  </a:lnTo>
                  <a:lnTo>
                    <a:pt x="1381" y="6"/>
                  </a:lnTo>
                  <a:lnTo>
                    <a:pt x="1393" y="6"/>
                  </a:lnTo>
                  <a:lnTo>
                    <a:pt x="1404" y="11"/>
                  </a:lnTo>
                  <a:lnTo>
                    <a:pt x="1412" y="19"/>
                  </a:lnTo>
                  <a:lnTo>
                    <a:pt x="1424" y="25"/>
                  </a:lnTo>
                  <a:lnTo>
                    <a:pt x="1434" y="19"/>
                  </a:lnTo>
                  <a:lnTo>
                    <a:pt x="1443" y="11"/>
                  </a:lnTo>
                  <a:lnTo>
                    <a:pt x="1454" y="10"/>
                  </a:lnTo>
                  <a:lnTo>
                    <a:pt x="1466" y="19"/>
                  </a:lnTo>
                  <a:lnTo>
                    <a:pt x="1472" y="28"/>
                  </a:lnTo>
                  <a:lnTo>
                    <a:pt x="1473" y="41"/>
                  </a:lnTo>
                  <a:lnTo>
                    <a:pt x="1475" y="55"/>
                  </a:lnTo>
                  <a:lnTo>
                    <a:pt x="1483" y="63"/>
                  </a:lnTo>
                  <a:lnTo>
                    <a:pt x="1483" y="77"/>
                  </a:lnTo>
                  <a:lnTo>
                    <a:pt x="1485" y="89"/>
                  </a:lnTo>
                  <a:lnTo>
                    <a:pt x="1477" y="96"/>
                  </a:lnTo>
                  <a:lnTo>
                    <a:pt x="1477" y="107"/>
                  </a:lnTo>
                  <a:lnTo>
                    <a:pt x="1481" y="114"/>
                  </a:lnTo>
                  <a:lnTo>
                    <a:pt x="1491" y="109"/>
                  </a:lnTo>
                  <a:lnTo>
                    <a:pt x="1502" y="111"/>
                  </a:lnTo>
                  <a:lnTo>
                    <a:pt x="1513" y="115"/>
                  </a:lnTo>
                  <a:lnTo>
                    <a:pt x="1518" y="103"/>
                  </a:lnTo>
                  <a:lnTo>
                    <a:pt x="1533" y="105"/>
                  </a:lnTo>
                  <a:lnTo>
                    <a:pt x="1542" y="113"/>
                  </a:lnTo>
                  <a:lnTo>
                    <a:pt x="1538" y="102"/>
                  </a:lnTo>
                  <a:lnTo>
                    <a:pt x="1548" y="97"/>
                  </a:lnTo>
                  <a:lnTo>
                    <a:pt x="1551" y="108"/>
                  </a:lnTo>
                  <a:lnTo>
                    <a:pt x="1562" y="113"/>
                  </a:lnTo>
                  <a:lnTo>
                    <a:pt x="1556" y="126"/>
                  </a:lnTo>
                  <a:lnTo>
                    <a:pt x="1571" y="128"/>
                  </a:lnTo>
                  <a:lnTo>
                    <a:pt x="1564" y="117"/>
                  </a:lnTo>
                  <a:lnTo>
                    <a:pt x="1575" y="114"/>
                  </a:lnTo>
                  <a:lnTo>
                    <a:pt x="1589" y="116"/>
                  </a:lnTo>
                  <a:lnTo>
                    <a:pt x="1597" y="125"/>
                  </a:lnTo>
                  <a:lnTo>
                    <a:pt x="1609" y="129"/>
                  </a:lnTo>
                  <a:lnTo>
                    <a:pt x="1621" y="128"/>
                  </a:lnTo>
                  <a:lnTo>
                    <a:pt x="1630" y="121"/>
                  </a:lnTo>
                  <a:lnTo>
                    <a:pt x="1635" y="132"/>
                  </a:lnTo>
                  <a:lnTo>
                    <a:pt x="1621" y="135"/>
                  </a:lnTo>
                  <a:lnTo>
                    <a:pt x="1614" y="145"/>
                  </a:lnTo>
                  <a:lnTo>
                    <a:pt x="1608" y="155"/>
                  </a:lnTo>
                  <a:lnTo>
                    <a:pt x="1614" y="166"/>
                  </a:lnTo>
                  <a:lnTo>
                    <a:pt x="1619" y="174"/>
                  </a:lnTo>
                  <a:lnTo>
                    <a:pt x="1626" y="168"/>
                  </a:lnTo>
                  <a:lnTo>
                    <a:pt x="1633" y="158"/>
                  </a:lnTo>
                  <a:lnTo>
                    <a:pt x="1647" y="156"/>
                  </a:lnTo>
                  <a:lnTo>
                    <a:pt x="1656" y="164"/>
                  </a:lnTo>
                  <a:lnTo>
                    <a:pt x="1669" y="163"/>
                  </a:lnTo>
                  <a:lnTo>
                    <a:pt x="1677" y="171"/>
                  </a:lnTo>
                  <a:lnTo>
                    <a:pt x="1680" y="156"/>
                  </a:lnTo>
                  <a:lnTo>
                    <a:pt x="1691" y="154"/>
                  </a:lnTo>
                  <a:lnTo>
                    <a:pt x="1700" y="145"/>
                  </a:lnTo>
                  <a:lnTo>
                    <a:pt x="1711" y="142"/>
                  </a:lnTo>
                  <a:lnTo>
                    <a:pt x="1722" y="139"/>
                  </a:lnTo>
                  <a:lnTo>
                    <a:pt x="1731" y="132"/>
                  </a:lnTo>
                  <a:lnTo>
                    <a:pt x="1741" y="127"/>
                  </a:lnTo>
                  <a:lnTo>
                    <a:pt x="1742" y="115"/>
                  </a:lnTo>
                  <a:lnTo>
                    <a:pt x="1755" y="113"/>
                  </a:lnTo>
                  <a:lnTo>
                    <a:pt x="1770" y="107"/>
                  </a:lnTo>
                  <a:lnTo>
                    <a:pt x="1786" y="101"/>
                  </a:lnTo>
                  <a:lnTo>
                    <a:pt x="1797" y="96"/>
                  </a:lnTo>
                  <a:lnTo>
                    <a:pt x="1808" y="94"/>
                  </a:lnTo>
                  <a:lnTo>
                    <a:pt x="1817" y="88"/>
                  </a:lnTo>
                  <a:lnTo>
                    <a:pt x="1828" y="85"/>
                  </a:lnTo>
                  <a:lnTo>
                    <a:pt x="1820" y="92"/>
                  </a:lnTo>
                  <a:lnTo>
                    <a:pt x="1824" y="103"/>
                  </a:lnTo>
                  <a:lnTo>
                    <a:pt x="1816" y="112"/>
                  </a:lnTo>
                  <a:lnTo>
                    <a:pt x="1805" y="111"/>
                  </a:lnTo>
                  <a:lnTo>
                    <a:pt x="1804" y="124"/>
                  </a:lnTo>
                  <a:lnTo>
                    <a:pt x="1817" y="136"/>
                  </a:lnTo>
                  <a:lnTo>
                    <a:pt x="1827" y="143"/>
                  </a:lnTo>
                  <a:lnTo>
                    <a:pt x="1841" y="153"/>
                  </a:lnTo>
                  <a:lnTo>
                    <a:pt x="1852" y="160"/>
                  </a:lnTo>
                  <a:lnTo>
                    <a:pt x="1867" y="171"/>
                  </a:lnTo>
                  <a:lnTo>
                    <a:pt x="1879" y="181"/>
                  </a:lnTo>
                  <a:lnTo>
                    <a:pt x="1888" y="188"/>
                  </a:lnTo>
                  <a:lnTo>
                    <a:pt x="1889" y="190"/>
                  </a:lnTo>
                  <a:lnTo>
                    <a:pt x="1897" y="202"/>
                  </a:lnTo>
                  <a:lnTo>
                    <a:pt x="1905" y="213"/>
                  </a:lnTo>
                  <a:lnTo>
                    <a:pt x="1911" y="223"/>
                  </a:lnTo>
                  <a:lnTo>
                    <a:pt x="1919" y="234"/>
                  </a:lnTo>
                  <a:lnTo>
                    <a:pt x="1925" y="244"/>
                  </a:lnTo>
                  <a:lnTo>
                    <a:pt x="1937" y="262"/>
                  </a:lnTo>
                  <a:lnTo>
                    <a:pt x="1947" y="277"/>
                  </a:lnTo>
                  <a:lnTo>
                    <a:pt x="1953" y="288"/>
                  </a:lnTo>
                  <a:lnTo>
                    <a:pt x="1960" y="299"/>
                  </a:lnTo>
                  <a:lnTo>
                    <a:pt x="1966" y="309"/>
                  </a:lnTo>
                  <a:lnTo>
                    <a:pt x="1975" y="325"/>
                  </a:lnTo>
                  <a:lnTo>
                    <a:pt x="1983" y="341"/>
                  </a:lnTo>
                  <a:lnTo>
                    <a:pt x="1990" y="354"/>
                  </a:lnTo>
                  <a:lnTo>
                    <a:pt x="1999" y="370"/>
                  </a:lnTo>
                  <a:lnTo>
                    <a:pt x="2005" y="383"/>
                  </a:lnTo>
                  <a:lnTo>
                    <a:pt x="2011" y="394"/>
                  </a:lnTo>
                  <a:lnTo>
                    <a:pt x="2017" y="404"/>
                  </a:lnTo>
                  <a:lnTo>
                    <a:pt x="2025" y="395"/>
                  </a:lnTo>
                  <a:lnTo>
                    <a:pt x="2036" y="390"/>
                  </a:lnTo>
                  <a:lnTo>
                    <a:pt x="2042" y="378"/>
                  </a:lnTo>
                  <a:lnTo>
                    <a:pt x="2051" y="367"/>
                  </a:lnTo>
                  <a:lnTo>
                    <a:pt x="2060" y="360"/>
                  </a:lnTo>
                  <a:lnTo>
                    <a:pt x="2074" y="368"/>
                  </a:lnTo>
                  <a:lnTo>
                    <a:pt x="2081" y="377"/>
                  </a:lnTo>
                  <a:lnTo>
                    <a:pt x="2077" y="388"/>
                  </a:lnTo>
                  <a:lnTo>
                    <a:pt x="2090" y="387"/>
                  </a:lnTo>
                  <a:lnTo>
                    <a:pt x="2100" y="393"/>
                  </a:lnTo>
                  <a:lnTo>
                    <a:pt x="2100" y="405"/>
                  </a:lnTo>
                  <a:lnTo>
                    <a:pt x="2110" y="406"/>
                  </a:lnTo>
                  <a:lnTo>
                    <a:pt x="2119" y="404"/>
                  </a:lnTo>
                  <a:lnTo>
                    <a:pt x="2130" y="401"/>
                  </a:lnTo>
                  <a:lnTo>
                    <a:pt x="2143" y="407"/>
                  </a:lnTo>
                  <a:lnTo>
                    <a:pt x="2155" y="404"/>
                  </a:lnTo>
                  <a:lnTo>
                    <a:pt x="2166" y="405"/>
                  </a:lnTo>
                  <a:lnTo>
                    <a:pt x="2176" y="399"/>
                  </a:lnTo>
                  <a:lnTo>
                    <a:pt x="2186" y="392"/>
                  </a:lnTo>
                  <a:lnTo>
                    <a:pt x="2197" y="390"/>
                  </a:lnTo>
                  <a:lnTo>
                    <a:pt x="2208" y="384"/>
                  </a:lnTo>
                  <a:lnTo>
                    <a:pt x="2219" y="387"/>
                  </a:lnTo>
                  <a:lnTo>
                    <a:pt x="2233" y="391"/>
                  </a:lnTo>
                  <a:lnTo>
                    <a:pt x="2243" y="395"/>
                  </a:lnTo>
                  <a:lnTo>
                    <a:pt x="2251" y="403"/>
                  </a:lnTo>
                  <a:lnTo>
                    <a:pt x="2257" y="413"/>
                  </a:lnTo>
                  <a:lnTo>
                    <a:pt x="2265" y="423"/>
                  </a:lnTo>
                  <a:lnTo>
                    <a:pt x="2268" y="436"/>
                  </a:lnTo>
                  <a:lnTo>
                    <a:pt x="2273" y="450"/>
                  </a:lnTo>
                  <a:lnTo>
                    <a:pt x="2285" y="450"/>
                  </a:lnTo>
                  <a:lnTo>
                    <a:pt x="2295" y="455"/>
                  </a:lnTo>
                  <a:lnTo>
                    <a:pt x="2304" y="461"/>
                  </a:lnTo>
                  <a:lnTo>
                    <a:pt x="2315" y="467"/>
                  </a:lnTo>
                  <a:lnTo>
                    <a:pt x="2317" y="479"/>
                  </a:lnTo>
                  <a:lnTo>
                    <a:pt x="2324" y="488"/>
                  </a:lnTo>
                  <a:lnTo>
                    <a:pt x="2326" y="500"/>
                  </a:lnTo>
                  <a:lnTo>
                    <a:pt x="2336" y="505"/>
                  </a:lnTo>
                  <a:lnTo>
                    <a:pt x="2348" y="503"/>
                  </a:lnTo>
                  <a:lnTo>
                    <a:pt x="2359" y="505"/>
                  </a:lnTo>
                  <a:lnTo>
                    <a:pt x="2370" y="507"/>
                  </a:lnTo>
                  <a:lnTo>
                    <a:pt x="2381" y="511"/>
                  </a:lnTo>
                  <a:lnTo>
                    <a:pt x="2392" y="503"/>
                  </a:lnTo>
                  <a:lnTo>
                    <a:pt x="2402" y="496"/>
                  </a:lnTo>
                  <a:lnTo>
                    <a:pt x="2411" y="488"/>
                  </a:lnTo>
                  <a:lnTo>
                    <a:pt x="2422" y="486"/>
                  </a:lnTo>
                  <a:lnTo>
                    <a:pt x="2416" y="496"/>
                  </a:lnTo>
                  <a:lnTo>
                    <a:pt x="2422" y="507"/>
                  </a:lnTo>
                  <a:lnTo>
                    <a:pt x="2428" y="518"/>
                  </a:lnTo>
                  <a:lnTo>
                    <a:pt x="2434" y="528"/>
                  </a:lnTo>
                  <a:lnTo>
                    <a:pt x="2445" y="532"/>
                  </a:lnTo>
                  <a:lnTo>
                    <a:pt x="2452" y="542"/>
                  </a:lnTo>
                  <a:lnTo>
                    <a:pt x="2453" y="544"/>
                  </a:lnTo>
                  <a:lnTo>
                    <a:pt x="2449" y="543"/>
                  </a:lnTo>
                  <a:lnTo>
                    <a:pt x="2438" y="542"/>
                  </a:lnTo>
                  <a:lnTo>
                    <a:pt x="2424" y="547"/>
                  </a:lnTo>
                  <a:lnTo>
                    <a:pt x="2417" y="556"/>
                  </a:lnTo>
                  <a:lnTo>
                    <a:pt x="2419" y="570"/>
                  </a:lnTo>
                  <a:lnTo>
                    <a:pt x="2416" y="581"/>
                  </a:lnTo>
                  <a:lnTo>
                    <a:pt x="2409" y="591"/>
                  </a:lnTo>
                  <a:lnTo>
                    <a:pt x="2397" y="593"/>
                  </a:lnTo>
                  <a:lnTo>
                    <a:pt x="2387" y="599"/>
                  </a:lnTo>
                  <a:lnTo>
                    <a:pt x="2374" y="598"/>
                  </a:lnTo>
                  <a:lnTo>
                    <a:pt x="2362" y="601"/>
                  </a:lnTo>
                  <a:lnTo>
                    <a:pt x="2356" y="611"/>
                  </a:lnTo>
                  <a:lnTo>
                    <a:pt x="2350" y="625"/>
                  </a:lnTo>
                  <a:lnTo>
                    <a:pt x="2347" y="636"/>
                  </a:lnTo>
                  <a:lnTo>
                    <a:pt x="2348" y="649"/>
                  </a:lnTo>
                  <a:lnTo>
                    <a:pt x="2351" y="665"/>
                  </a:lnTo>
                  <a:lnTo>
                    <a:pt x="2351" y="677"/>
                  </a:lnTo>
                  <a:lnTo>
                    <a:pt x="2355" y="690"/>
                  </a:lnTo>
                  <a:lnTo>
                    <a:pt x="2349" y="700"/>
                  </a:lnTo>
                  <a:lnTo>
                    <a:pt x="2344" y="712"/>
                  </a:lnTo>
                  <a:lnTo>
                    <a:pt x="2332" y="712"/>
                  </a:lnTo>
                  <a:lnTo>
                    <a:pt x="2322" y="718"/>
                  </a:lnTo>
                  <a:lnTo>
                    <a:pt x="2311" y="727"/>
                  </a:lnTo>
                  <a:lnTo>
                    <a:pt x="2298" y="728"/>
                  </a:lnTo>
                  <a:lnTo>
                    <a:pt x="2295" y="716"/>
                  </a:lnTo>
                  <a:lnTo>
                    <a:pt x="2284" y="718"/>
                  </a:lnTo>
                  <a:lnTo>
                    <a:pt x="2272" y="717"/>
                  </a:lnTo>
                  <a:lnTo>
                    <a:pt x="2259" y="719"/>
                  </a:lnTo>
                  <a:lnTo>
                    <a:pt x="2247" y="717"/>
                  </a:lnTo>
                  <a:lnTo>
                    <a:pt x="2236" y="714"/>
                  </a:lnTo>
                  <a:lnTo>
                    <a:pt x="2225" y="709"/>
                  </a:lnTo>
                  <a:lnTo>
                    <a:pt x="2214" y="702"/>
                  </a:lnTo>
                  <a:lnTo>
                    <a:pt x="2202" y="698"/>
                  </a:lnTo>
                  <a:lnTo>
                    <a:pt x="2195" y="703"/>
                  </a:lnTo>
                  <a:lnTo>
                    <a:pt x="2189" y="717"/>
                  </a:lnTo>
                  <a:lnTo>
                    <a:pt x="2186" y="729"/>
                  </a:lnTo>
                  <a:lnTo>
                    <a:pt x="2181" y="740"/>
                  </a:lnTo>
                  <a:lnTo>
                    <a:pt x="2177" y="758"/>
                  </a:lnTo>
                  <a:lnTo>
                    <a:pt x="2171" y="769"/>
                  </a:lnTo>
                  <a:lnTo>
                    <a:pt x="2166" y="779"/>
                  </a:lnTo>
                  <a:lnTo>
                    <a:pt x="2164" y="791"/>
                  </a:lnTo>
                  <a:lnTo>
                    <a:pt x="2160" y="805"/>
                  </a:lnTo>
                  <a:lnTo>
                    <a:pt x="2155" y="817"/>
                  </a:lnTo>
                  <a:lnTo>
                    <a:pt x="2150" y="830"/>
                  </a:lnTo>
                  <a:lnTo>
                    <a:pt x="2158" y="839"/>
                  </a:lnTo>
                  <a:lnTo>
                    <a:pt x="2159" y="840"/>
                  </a:lnTo>
                  <a:lnTo>
                    <a:pt x="2171" y="849"/>
                  </a:lnTo>
                  <a:lnTo>
                    <a:pt x="2168" y="861"/>
                  </a:lnTo>
                  <a:lnTo>
                    <a:pt x="2155" y="862"/>
                  </a:lnTo>
                  <a:lnTo>
                    <a:pt x="2143" y="860"/>
                  </a:lnTo>
                  <a:lnTo>
                    <a:pt x="2131" y="865"/>
                  </a:lnTo>
                  <a:lnTo>
                    <a:pt x="2122" y="858"/>
                  </a:lnTo>
                  <a:lnTo>
                    <a:pt x="2115" y="848"/>
                  </a:lnTo>
                  <a:lnTo>
                    <a:pt x="2105" y="853"/>
                  </a:lnTo>
                  <a:lnTo>
                    <a:pt x="2094" y="856"/>
                  </a:lnTo>
                  <a:lnTo>
                    <a:pt x="2083" y="860"/>
                  </a:lnTo>
                  <a:lnTo>
                    <a:pt x="2073" y="864"/>
                  </a:lnTo>
                  <a:lnTo>
                    <a:pt x="2060" y="865"/>
                  </a:lnTo>
                  <a:lnTo>
                    <a:pt x="2048" y="868"/>
                  </a:lnTo>
                  <a:lnTo>
                    <a:pt x="2037" y="873"/>
                  </a:lnTo>
                  <a:lnTo>
                    <a:pt x="2026" y="875"/>
                  </a:lnTo>
                  <a:lnTo>
                    <a:pt x="2015" y="878"/>
                  </a:lnTo>
                  <a:lnTo>
                    <a:pt x="2012" y="890"/>
                  </a:lnTo>
                  <a:lnTo>
                    <a:pt x="2023" y="891"/>
                  </a:lnTo>
                  <a:lnTo>
                    <a:pt x="2034" y="892"/>
                  </a:lnTo>
                  <a:lnTo>
                    <a:pt x="2042" y="901"/>
                  </a:lnTo>
                  <a:lnTo>
                    <a:pt x="2036" y="911"/>
                  </a:lnTo>
                  <a:lnTo>
                    <a:pt x="2035" y="924"/>
                  </a:lnTo>
                  <a:lnTo>
                    <a:pt x="2037" y="936"/>
                  </a:lnTo>
                  <a:lnTo>
                    <a:pt x="2039" y="948"/>
                  </a:lnTo>
                  <a:lnTo>
                    <a:pt x="2042" y="960"/>
                  </a:lnTo>
                  <a:lnTo>
                    <a:pt x="2046" y="971"/>
                  </a:lnTo>
                  <a:lnTo>
                    <a:pt x="2051" y="983"/>
                  </a:lnTo>
                  <a:lnTo>
                    <a:pt x="2056" y="995"/>
                  </a:lnTo>
                  <a:lnTo>
                    <a:pt x="2055" y="1007"/>
                  </a:lnTo>
                  <a:lnTo>
                    <a:pt x="2060" y="1017"/>
                  </a:lnTo>
                  <a:lnTo>
                    <a:pt x="2050" y="1024"/>
                  </a:lnTo>
                  <a:lnTo>
                    <a:pt x="2040" y="1029"/>
                  </a:lnTo>
                  <a:lnTo>
                    <a:pt x="2045" y="1040"/>
                  </a:lnTo>
                  <a:lnTo>
                    <a:pt x="2037" y="1048"/>
                  </a:lnTo>
                  <a:lnTo>
                    <a:pt x="2027" y="1054"/>
                  </a:lnTo>
                  <a:lnTo>
                    <a:pt x="2024" y="1066"/>
                  </a:lnTo>
                  <a:lnTo>
                    <a:pt x="2026" y="1077"/>
                  </a:lnTo>
                  <a:lnTo>
                    <a:pt x="2029" y="1089"/>
                  </a:lnTo>
                  <a:lnTo>
                    <a:pt x="2028" y="1095"/>
                  </a:lnTo>
                  <a:lnTo>
                    <a:pt x="2018" y="1087"/>
                  </a:lnTo>
                  <a:lnTo>
                    <a:pt x="2010" y="1079"/>
                  </a:lnTo>
                  <a:lnTo>
                    <a:pt x="1999" y="1077"/>
                  </a:lnTo>
                  <a:lnTo>
                    <a:pt x="1987" y="1077"/>
                  </a:lnTo>
                  <a:lnTo>
                    <a:pt x="1978" y="1071"/>
                  </a:lnTo>
                  <a:lnTo>
                    <a:pt x="1968" y="1063"/>
                  </a:lnTo>
                  <a:lnTo>
                    <a:pt x="1963" y="1053"/>
                  </a:lnTo>
                  <a:lnTo>
                    <a:pt x="1952" y="1052"/>
                  </a:lnTo>
                  <a:lnTo>
                    <a:pt x="1941" y="1050"/>
                  </a:lnTo>
                  <a:lnTo>
                    <a:pt x="1930" y="1046"/>
                  </a:lnTo>
                  <a:lnTo>
                    <a:pt x="1918" y="1044"/>
                  </a:lnTo>
                  <a:lnTo>
                    <a:pt x="1907" y="1044"/>
                  </a:lnTo>
                  <a:lnTo>
                    <a:pt x="1895" y="1046"/>
                  </a:lnTo>
                  <a:lnTo>
                    <a:pt x="1884" y="1044"/>
                  </a:lnTo>
                  <a:lnTo>
                    <a:pt x="1871" y="1041"/>
                  </a:lnTo>
                  <a:lnTo>
                    <a:pt x="1860" y="1040"/>
                  </a:lnTo>
                  <a:lnTo>
                    <a:pt x="1848" y="1041"/>
                  </a:lnTo>
                  <a:lnTo>
                    <a:pt x="1846" y="1041"/>
                  </a:lnTo>
                  <a:lnTo>
                    <a:pt x="1843" y="1038"/>
                  </a:lnTo>
                  <a:lnTo>
                    <a:pt x="1829" y="1036"/>
                  </a:lnTo>
                  <a:lnTo>
                    <a:pt x="1818" y="1040"/>
                  </a:lnTo>
                  <a:lnTo>
                    <a:pt x="1807" y="1042"/>
                  </a:lnTo>
                  <a:lnTo>
                    <a:pt x="1795" y="1045"/>
                  </a:lnTo>
                  <a:lnTo>
                    <a:pt x="1784" y="1041"/>
                  </a:lnTo>
                  <a:lnTo>
                    <a:pt x="1772" y="1040"/>
                  </a:lnTo>
                  <a:lnTo>
                    <a:pt x="1761" y="1041"/>
                  </a:lnTo>
                  <a:lnTo>
                    <a:pt x="1753" y="1050"/>
                  </a:lnTo>
                  <a:lnTo>
                    <a:pt x="1742" y="1048"/>
                  </a:lnTo>
                  <a:lnTo>
                    <a:pt x="1730" y="1046"/>
                  </a:lnTo>
                  <a:lnTo>
                    <a:pt x="1718" y="1043"/>
                  </a:lnTo>
                  <a:lnTo>
                    <a:pt x="1709" y="1038"/>
                  </a:lnTo>
                  <a:lnTo>
                    <a:pt x="1697" y="1035"/>
                  </a:lnTo>
                  <a:lnTo>
                    <a:pt x="1690" y="1026"/>
                  </a:lnTo>
                  <a:lnTo>
                    <a:pt x="1680" y="1020"/>
                  </a:lnTo>
                  <a:lnTo>
                    <a:pt x="1664" y="1016"/>
                  </a:lnTo>
                  <a:lnTo>
                    <a:pt x="1654" y="1022"/>
                  </a:lnTo>
                  <a:lnTo>
                    <a:pt x="1642" y="1026"/>
                  </a:lnTo>
                  <a:lnTo>
                    <a:pt x="1631" y="1030"/>
                  </a:lnTo>
                  <a:lnTo>
                    <a:pt x="1623" y="1040"/>
                  </a:lnTo>
                  <a:lnTo>
                    <a:pt x="1623" y="1051"/>
                  </a:lnTo>
                  <a:lnTo>
                    <a:pt x="1618" y="1063"/>
                  </a:lnTo>
                  <a:lnTo>
                    <a:pt x="1620" y="1074"/>
                  </a:lnTo>
                  <a:lnTo>
                    <a:pt x="1623" y="1080"/>
                  </a:lnTo>
                  <a:lnTo>
                    <a:pt x="1612" y="1078"/>
                  </a:lnTo>
                  <a:lnTo>
                    <a:pt x="1600" y="1071"/>
                  </a:lnTo>
                  <a:lnTo>
                    <a:pt x="1589" y="1071"/>
                  </a:lnTo>
                  <a:lnTo>
                    <a:pt x="1579" y="1065"/>
                  </a:lnTo>
                  <a:lnTo>
                    <a:pt x="1569" y="1059"/>
                  </a:lnTo>
                  <a:lnTo>
                    <a:pt x="1557" y="1057"/>
                  </a:lnTo>
                  <a:lnTo>
                    <a:pt x="1546" y="1053"/>
                  </a:lnTo>
                  <a:lnTo>
                    <a:pt x="1535" y="1052"/>
                  </a:lnTo>
                  <a:lnTo>
                    <a:pt x="1524" y="1048"/>
                  </a:lnTo>
                  <a:lnTo>
                    <a:pt x="1513" y="1051"/>
                  </a:lnTo>
                  <a:lnTo>
                    <a:pt x="1501" y="1050"/>
                  </a:lnTo>
                  <a:lnTo>
                    <a:pt x="1490" y="1052"/>
                  </a:lnTo>
                  <a:lnTo>
                    <a:pt x="1482" y="1061"/>
                  </a:lnTo>
                  <a:lnTo>
                    <a:pt x="1473" y="1067"/>
                  </a:lnTo>
                  <a:lnTo>
                    <a:pt x="1469" y="1079"/>
                  </a:lnTo>
                  <a:lnTo>
                    <a:pt x="1464" y="1090"/>
                  </a:lnTo>
                  <a:lnTo>
                    <a:pt x="1465" y="1091"/>
                  </a:lnTo>
                  <a:lnTo>
                    <a:pt x="1469" y="1092"/>
                  </a:lnTo>
                  <a:lnTo>
                    <a:pt x="1458" y="1098"/>
                  </a:lnTo>
                  <a:lnTo>
                    <a:pt x="1451" y="1108"/>
                  </a:lnTo>
                  <a:lnTo>
                    <a:pt x="1438" y="1102"/>
                  </a:lnTo>
                  <a:lnTo>
                    <a:pt x="1432" y="1112"/>
                  </a:lnTo>
                  <a:lnTo>
                    <a:pt x="1423" y="1120"/>
                  </a:lnTo>
                  <a:lnTo>
                    <a:pt x="1415" y="1128"/>
                  </a:lnTo>
                  <a:lnTo>
                    <a:pt x="1406" y="1136"/>
                  </a:lnTo>
                  <a:lnTo>
                    <a:pt x="1394" y="1137"/>
                  </a:lnTo>
                  <a:lnTo>
                    <a:pt x="1384" y="1143"/>
                  </a:lnTo>
                  <a:lnTo>
                    <a:pt x="1377" y="1152"/>
                  </a:lnTo>
                  <a:lnTo>
                    <a:pt x="1366" y="1154"/>
                  </a:lnTo>
                  <a:lnTo>
                    <a:pt x="1358" y="1162"/>
                  </a:lnTo>
                  <a:lnTo>
                    <a:pt x="1351" y="1170"/>
                  </a:lnTo>
                  <a:lnTo>
                    <a:pt x="1342" y="1180"/>
                  </a:lnTo>
                  <a:lnTo>
                    <a:pt x="1335" y="1191"/>
                  </a:lnTo>
                  <a:lnTo>
                    <a:pt x="1330" y="1194"/>
                  </a:lnTo>
                  <a:lnTo>
                    <a:pt x="1322" y="1185"/>
                  </a:lnTo>
                  <a:lnTo>
                    <a:pt x="1310" y="1180"/>
                  </a:lnTo>
                  <a:lnTo>
                    <a:pt x="1308" y="1179"/>
                  </a:lnTo>
                  <a:lnTo>
                    <a:pt x="1296" y="1177"/>
                  </a:lnTo>
                  <a:lnTo>
                    <a:pt x="1284" y="1176"/>
                  </a:lnTo>
                  <a:lnTo>
                    <a:pt x="1268" y="1173"/>
                  </a:lnTo>
                  <a:lnTo>
                    <a:pt x="1256" y="1173"/>
                  </a:lnTo>
                  <a:lnTo>
                    <a:pt x="1241" y="1172"/>
                  </a:lnTo>
                  <a:lnTo>
                    <a:pt x="1228" y="1171"/>
                  </a:lnTo>
                  <a:lnTo>
                    <a:pt x="1211" y="1170"/>
                  </a:lnTo>
                  <a:lnTo>
                    <a:pt x="1208" y="1165"/>
                  </a:lnTo>
                  <a:lnTo>
                    <a:pt x="1206" y="1152"/>
                  </a:lnTo>
                  <a:lnTo>
                    <a:pt x="1205" y="1136"/>
                  </a:lnTo>
                  <a:lnTo>
                    <a:pt x="1204" y="1120"/>
                  </a:lnTo>
                  <a:lnTo>
                    <a:pt x="1190" y="1119"/>
                  </a:lnTo>
                  <a:lnTo>
                    <a:pt x="1177" y="1117"/>
                  </a:lnTo>
                  <a:lnTo>
                    <a:pt x="1172" y="1107"/>
                  </a:lnTo>
                  <a:lnTo>
                    <a:pt x="1172" y="1095"/>
                  </a:lnTo>
                  <a:lnTo>
                    <a:pt x="1178" y="1085"/>
                  </a:lnTo>
                  <a:lnTo>
                    <a:pt x="1178" y="107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3" name="Freeform 3365"/>
            <p:cNvSpPr>
              <a:spLocks/>
            </p:cNvSpPr>
            <p:nvPr/>
          </p:nvSpPr>
          <p:spPr bwMode="auto">
            <a:xfrm>
              <a:off x="5022851" y="3263901"/>
              <a:ext cx="238125" cy="239713"/>
            </a:xfrm>
            <a:custGeom>
              <a:avLst/>
              <a:gdLst>
                <a:gd name="T0" fmla="*/ 457 w 662"/>
                <a:gd name="T1" fmla="*/ 87 h 667"/>
                <a:gd name="T2" fmla="*/ 470 w 662"/>
                <a:gd name="T3" fmla="*/ 115 h 667"/>
                <a:gd name="T4" fmla="*/ 457 w 662"/>
                <a:gd name="T5" fmla="*/ 146 h 667"/>
                <a:gd name="T6" fmla="*/ 475 w 662"/>
                <a:gd name="T7" fmla="*/ 175 h 667"/>
                <a:gd name="T8" fmla="*/ 487 w 662"/>
                <a:gd name="T9" fmla="*/ 209 h 667"/>
                <a:gd name="T10" fmla="*/ 507 w 662"/>
                <a:gd name="T11" fmla="*/ 241 h 667"/>
                <a:gd name="T12" fmla="*/ 531 w 662"/>
                <a:gd name="T13" fmla="*/ 267 h 667"/>
                <a:gd name="T14" fmla="*/ 538 w 662"/>
                <a:gd name="T15" fmla="*/ 301 h 667"/>
                <a:gd name="T16" fmla="*/ 554 w 662"/>
                <a:gd name="T17" fmla="*/ 331 h 667"/>
                <a:gd name="T18" fmla="*/ 564 w 662"/>
                <a:gd name="T19" fmla="*/ 368 h 667"/>
                <a:gd name="T20" fmla="*/ 581 w 662"/>
                <a:gd name="T21" fmla="*/ 401 h 667"/>
                <a:gd name="T22" fmla="*/ 598 w 662"/>
                <a:gd name="T23" fmla="*/ 432 h 667"/>
                <a:gd name="T24" fmla="*/ 613 w 662"/>
                <a:gd name="T25" fmla="*/ 466 h 667"/>
                <a:gd name="T26" fmla="*/ 628 w 662"/>
                <a:gd name="T27" fmla="*/ 499 h 667"/>
                <a:gd name="T28" fmla="*/ 651 w 662"/>
                <a:gd name="T29" fmla="*/ 525 h 667"/>
                <a:gd name="T30" fmla="*/ 645 w 662"/>
                <a:gd name="T31" fmla="*/ 545 h 667"/>
                <a:gd name="T32" fmla="*/ 650 w 662"/>
                <a:gd name="T33" fmla="*/ 580 h 667"/>
                <a:gd name="T34" fmla="*/ 554 w 662"/>
                <a:gd name="T35" fmla="*/ 666 h 667"/>
                <a:gd name="T36" fmla="*/ 458 w 662"/>
                <a:gd name="T37" fmla="*/ 667 h 667"/>
                <a:gd name="T38" fmla="*/ 385 w 662"/>
                <a:gd name="T39" fmla="*/ 667 h 667"/>
                <a:gd name="T40" fmla="*/ 13 w 662"/>
                <a:gd name="T41" fmla="*/ 324 h 667"/>
                <a:gd name="T42" fmla="*/ 13 w 662"/>
                <a:gd name="T43" fmla="*/ 162 h 667"/>
                <a:gd name="T44" fmla="*/ 4 w 662"/>
                <a:gd name="T45" fmla="*/ 122 h 667"/>
                <a:gd name="T46" fmla="*/ 8 w 662"/>
                <a:gd name="T47" fmla="*/ 86 h 667"/>
                <a:gd name="T48" fmla="*/ 12 w 662"/>
                <a:gd name="T49" fmla="*/ 48 h 667"/>
                <a:gd name="T50" fmla="*/ 13 w 662"/>
                <a:gd name="T51" fmla="*/ 12 h 667"/>
                <a:gd name="T52" fmla="*/ 44 w 662"/>
                <a:gd name="T53" fmla="*/ 9 h 667"/>
                <a:gd name="T54" fmla="*/ 91 w 662"/>
                <a:gd name="T55" fmla="*/ 7 h 667"/>
                <a:gd name="T56" fmla="*/ 128 w 662"/>
                <a:gd name="T57" fmla="*/ 15 h 667"/>
                <a:gd name="T58" fmla="*/ 160 w 662"/>
                <a:gd name="T59" fmla="*/ 28 h 667"/>
                <a:gd name="T60" fmla="*/ 193 w 662"/>
                <a:gd name="T61" fmla="*/ 39 h 667"/>
                <a:gd name="T62" fmla="*/ 227 w 662"/>
                <a:gd name="T63" fmla="*/ 42 h 667"/>
                <a:gd name="T64" fmla="*/ 256 w 662"/>
                <a:gd name="T65" fmla="*/ 58 h 667"/>
                <a:gd name="T66" fmla="*/ 292 w 662"/>
                <a:gd name="T67" fmla="*/ 46 h 667"/>
                <a:gd name="T68" fmla="*/ 318 w 662"/>
                <a:gd name="T69" fmla="*/ 24 h 667"/>
                <a:gd name="T70" fmla="*/ 337 w 662"/>
                <a:gd name="T71" fmla="*/ 14 h 667"/>
                <a:gd name="T72" fmla="*/ 366 w 662"/>
                <a:gd name="T73" fmla="*/ 7 h 667"/>
                <a:gd name="T74" fmla="*/ 377 w 662"/>
                <a:gd name="T75" fmla="*/ 9 h 667"/>
                <a:gd name="T76" fmla="*/ 406 w 662"/>
                <a:gd name="T77" fmla="*/ 13 h 667"/>
                <a:gd name="T78" fmla="*/ 430 w 662"/>
                <a:gd name="T79" fmla="*/ 8 h 667"/>
                <a:gd name="T80" fmla="*/ 438 w 662"/>
                <a:gd name="T81" fmla="*/ 19 h 667"/>
                <a:gd name="T82" fmla="*/ 425 w 662"/>
                <a:gd name="T83" fmla="*/ 22 h 667"/>
                <a:gd name="T84" fmla="*/ 451 w 662"/>
                <a:gd name="T85" fmla="*/ 38 h 667"/>
                <a:gd name="T86" fmla="*/ 455 w 662"/>
                <a:gd name="T87" fmla="*/ 6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2" h="667">
                  <a:moveTo>
                    <a:pt x="455" y="60"/>
                  </a:moveTo>
                  <a:lnTo>
                    <a:pt x="455" y="74"/>
                  </a:lnTo>
                  <a:lnTo>
                    <a:pt x="457" y="87"/>
                  </a:lnTo>
                  <a:lnTo>
                    <a:pt x="457" y="96"/>
                  </a:lnTo>
                  <a:lnTo>
                    <a:pt x="468" y="101"/>
                  </a:lnTo>
                  <a:lnTo>
                    <a:pt x="470" y="115"/>
                  </a:lnTo>
                  <a:lnTo>
                    <a:pt x="463" y="124"/>
                  </a:lnTo>
                  <a:lnTo>
                    <a:pt x="460" y="135"/>
                  </a:lnTo>
                  <a:lnTo>
                    <a:pt x="457" y="146"/>
                  </a:lnTo>
                  <a:lnTo>
                    <a:pt x="465" y="155"/>
                  </a:lnTo>
                  <a:lnTo>
                    <a:pt x="472" y="164"/>
                  </a:lnTo>
                  <a:lnTo>
                    <a:pt x="475" y="175"/>
                  </a:lnTo>
                  <a:lnTo>
                    <a:pt x="473" y="188"/>
                  </a:lnTo>
                  <a:lnTo>
                    <a:pt x="480" y="198"/>
                  </a:lnTo>
                  <a:lnTo>
                    <a:pt x="487" y="209"/>
                  </a:lnTo>
                  <a:lnTo>
                    <a:pt x="493" y="220"/>
                  </a:lnTo>
                  <a:lnTo>
                    <a:pt x="501" y="230"/>
                  </a:lnTo>
                  <a:lnTo>
                    <a:pt x="507" y="241"/>
                  </a:lnTo>
                  <a:lnTo>
                    <a:pt x="515" y="249"/>
                  </a:lnTo>
                  <a:lnTo>
                    <a:pt x="525" y="257"/>
                  </a:lnTo>
                  <a:lnTo>
                    <a:pt x="531" y="267"/>
                  </a:lnTo>
                  <a:lnTo>
                    <a:pt x="531" y="279"/>
                  </a:lnTo>
                  <a:lnTo>
                    <a:pt x="532" y="291"/>
                  </a:lnTo>
                  <a:lnTo>
                    <a:pt x="538" y="301"/>
                  </a:lnTo>
                  <a:lnTo>
                    <a:pt x="547" y="308"/>
                  </a:lnTo>
                  <a:lnTo>
                    <a:pt x="549" y="320"/>
                  </a:lnTo>
                  <a:lnTo>
                    <a:pt x="554" y="331"/>
                  </a:lnTo>
                  <a:lnTo>
                    <a:pt x="554" y="343"/>
                  </a:lnTo>
                  <a:lnTo>
                    <a:pt x="559" y="356"/>
                  </a:lnTo>
                  <a:lnTo>
                    <a:pt x="564" y="368"/>
                  </a:lnTo>
                  <a:lnTo>
                    <a:pt x="570" y="380"/>
                  </a:lnTo>
                  <a:lnTo>
                    <a:pt x="575" y="391"/>
                  </a:lnTo>
                  <a:lnTo>
                    <a:pt x="581" y="401"/>
                  </a:lnTo>
                  <a:lnTo>
                    <a:pt x="588" y="411"/>
                  </a:lnTo>
                  <a:lnTo>
                    <a:pt x="593" y="422"/>
                  </a:lnTo>
                  <a:lnTo>
                    <a:pt x="598" y="432"/>
                  </a:lnTo>
                  <a:lnTo>
                    <a:pt x="603" y="445"/>
                  </a:lnTo>
                  <a:lnTo>
                    <a:pt x="609" y="455"/>
                  </a:lnTo>
                  <a:lnTo>
                    <a:pt x="613" y="466"/>
                  </a:lnTo>
                  <a:lnTo>
                    <a:pt x="618" y="477"/>
                  </a:lnTo>
                  <a:lnTo>
                    <a:pt x="623" y="488"/>
                  </a:lnTo>
                  <a:lnTo>
                    <a:pt x="628" y="499"/>
                  </a:lnTo>
                  <a:lnTo>
                    <a:pt x="636" y="508"/>
                  </a:lnTo>
                  <a:lnTo>
                    <a:pt x="642" y="518"/>
                  </a:lnTo>
                  <a:lnTo>
                    <a:pt x="651" y="525"/>
                  </a:lnTo>
                  <a:lnTo>
                    <a:pt x="662" y="534"/>
                  </a:lnTo>
                  <a:lnTo>
                    <a:pt x="650" y="534"/>
                  </a:lnTo>
                  <a:lnTo>
                    <a:pt x="645" y="545"/>
                  </a:lnTo>
                  <a:lnTo>
                    <a:pt x="647" y="556"/>
                  </a:lnTo>
                  <a:lnTo>
                    <a:pt x="646" y="568"/>
                  </a:lnTo>
                  <a:lnTo>
                    <a:pt x="650" y="580"/>
                  </a:lnTo>
                  <a:lnTo>
                    <a:pt x="655" y="596"/>
                  </a:lnTo>
                  <a:lnTo>
                    <a:pt x="607" y="640"/>
                  </a:lnTo>
                  <a:lnTo>
                    <a:pt x="554" y="666"/>
                  </a:lnTo>
                  <a:lnTo>
                    <a:pt x="558" y="666"/>
                  </a:lnTo>
                  <a:lnTo>
                    <a:pt x="502" y="665"/>
                  </a:lnTo>
                  <a:lnTo>
                    <a:pt x="458" y="667"/>
                  </a:lnTo>
                  <a:lnTo>
                    <a:pt x="423" y="666"/>
                  </a:lnTo>
                  <a:lnTo>
                    <a:pt x="396" y="666"/>
                  </a:lnTo>
                  <a:lnTo>
                    <a:pt x="385" y="667"/>
                  </a:lnTo>
                  <a:lnTo>
                    <a:pt x="316" y="667"/>
                  </a:lnTo>
                  <a:lnTo>
                    <a:pt x="15" y="667"/>
                  </a:lnTo>
                  <a:lnTo>
                    <a:pt x="13" y="324"/>
                  </a:lnTo>
                  <a:lnTo>
                    <a:pt x="19" y="258"/>
                  </a:lnTo>
                  <a:lnTo>
                    <a:pt x="19" y="255"/>
                  </a:lnTo>
                  <a:lnTo>
                    <a:pt x="13" y="162"/>
                  </a:lnTo>
                  <a:lnTo>
                    <a:pt x="7" y="148"/>
                  </a:lnTo>
                  <a:lnTo>
                    <a:pt x="7" y="136"/>
                  </a:lnTo>
                  <a:lnTo>
                    <a:pt x="4" y="122"/>
                  </a:lnTo>
                  <a:lnTo>
                    <a:pt x="0" y="109"/>
                  </a:lnTo>
                  <a:lnTo>
                    <a:pt x="1" y="98"/>
                  </a:lnTo>
                  <a:lnTo>
                    <a:pt x="8" y="86"/>
                  </a:lnTo>
                  <a:lnTo>
                    <a:pt x="12" y="74"/>
                  </a:lnTo>
                  <a:lnTo>
                    <a:pt x="16" y="61"/>
                  </a:lnTo>
                  <a:lnTo>
                    <a:pt x="12" y="48"/>
                  </a:lnTo>
                  <a:lnTo>
                    <a:pt x="8" y="36"/>
                  </a:lnTo>
                  <a:lnTo>
                    <a:pt x="8" y="23"/>
                  </a:lnTo>
                  <a:lnTo>
                    <a:pt x="13" y="12"/>
                  </a:lnTo>
                  <a:lnTo>
                    <a:pt x="24" y="0"/>
                  </a:lnTo>
                  <a:lnTo>
                    <a:pt x="32" y="10"/>
                  </a:lnTo>
                  <a:lnTo>
                    <a:pt x="44" y="9"/>
                  </a:lnTo>
                  <a:lnTo>
                    <a:pt x="65" y="2"/>
                  </a:lnTo>
                  <a:lnTo>
                    <a:pt x="78" y="3"/>
                  </a:lnTo>
                  <a:lnTo>
                    <a:pt x="91" y="7"/>
                  </a:lnTo>
                  <a:lnTo>
                    <a:pt x="103" y="10"/>
                  </a:lnTo>
                  <a:lnTo>
                    <a:pt x="115" y="11"/>
                  </a:lnTo>
                  <a:lnTo>
                    <a:pt x="128" y="15"/>
                  </a:lnTo>
                  <a:lnTo>
                    <a:pt x="139" y="17"/>
                  </a:lnTo>
                  <a:lnTo>
                    <a:pt x="151" y="20"/>
                  </a:lnTo>
                  <a:lnTo>
                    <a:pt x="160" y="28"/>
                  </a:lnTo>
                  <a:lnTo>
                    <a:pt x="174" y="32"/>
                  </a:lnTo>
                  <a:lnTo>
                    <a:pt x="185" y="30"/>
                  </a:lnTo>
                  <a:lnTo>
                    <a:pt x="193" y="39"/>
                  </a:lnTo>
                  <a:lnTo>
                    <a:pt x="205" y="39"/>
                  </a:lnTo>
                  <a:lnTo>
                    <a:pt x="216" y="41"/>
                  </a:lnTo>
                  <a:lnTo>
                    <a:pt x="227" y="42"/>
                  </a:lnTo>
                  <a:lnTo>
                    <a:pt x="238" y="45"/>
                  </a:lnTo>
                  <a:lnTo>
                    <a:pt x="247" y="52"/>
                  </a:lnTo>
                  <a:lnTo>
                    <a:pt x="256" y="58"/>
                  </a:lnTo>
                  <a:lnTo>
                    <a:pt x="269" y="57"/>
                  </a:lnTo>
                  <a:lnTo>
                    <a:pt x="285" y="50"/>
                  </a:lnTo>
                  <a:lnTo>
                    <a:pt x="292" y="46"/>
                  </a:lnTo>
                  <a:lnTo>
                    <a:pt x="301" y="38"/>
                  </a:lnTo>
                  <a:lnTo>
                    <a:pt x="310" y="31"/>
                  </a:lnTo>
                  <a:lnTo>
                    <a:pt x="318" y="24"/>
                  </a:lnTo>
                  <a:lnTo>
                    <a:pt x="320" y="24"/>
                  </a:lnTo>
                  <a:lnTo>
                    <a:pt x="331" y="24"/>
                  </a:lnTo>
                  <a:lnTo>
                    <a:pt x="337" y="14"/>
                  </a:lnTo>
                  <a:lnTo>
                    <a:pt x="340" y="14"/>
                  </a:lnTo>
                  <a:lnTo>
                    <a:pt x="353" y="12"/>
                  </a:lnTo>
                  <a:lnTo>
                    <a:pt x="366" y="7"/>
                  </a:lnTo>
                  <a:lnTo>
                    <a:pt x="357" y="13"/>
                  </a:lnTo>
                  <a:lnTo>
                    <a:pt x="368" y="15"/>
                  </a:lnTo>
                  <a:lnTo>
                    <a:pt x="377" y="9"/>
                  </a:lnTo>
                  <a:lnTo>
                    <a:pt x="389" y="5"/>
                  </a:lnTo>
                  <a:lnTo>
                    <a:pt x="395" y="7"/>
                  </a:lnTo>
                  <a:lnTo>
                    <a:pt x="406" y="13"/>
                  </a:lnTo>
                  <a:lnTo>
                    <a:pt x="409" y="14"/>
                  </a:lnTo>
                  <a:lnTo>
                    <a:pt x="420" y="12"/>
                  </a:lnTo>
                  <a:lnTo>
                    <a:pt x="430" y="8"/>
                  </a:lnTo>
                  <a:lnTo>
                    <a:pt x="438" y="19"/>
                  </a:lnTo>
                  <a:lnTo>
                    <a:pt x="448" y="25"/>
                  </a:lnTo>
                  <a:lnTo>
                    <a:pt x="438" y="19"/>
                  </a:lnTo>
                  <a:lnTo>
                    <a:pt x="431" y="9"/>
                  </a:lnTo>
                  <a:lnTo>
                    <a:pt x="427" y="20"/>
                  </a:lnTo>
                  <a:lnTo>
                    <a:pt x="425" y="22"/>
                  </a:lnTo>
                  <a:lnTo>
                    <a:pt x="434" y="29"/>
                  </a:lnTo>
                  <a:lnTo>
                    <a:pt x="439" y="38"/>
                  </a:lnTo>
                  <a:lnTo>
                    <a:pt x="451" y="38"/>
                  </a:lnTo>
                  <a:lnTo>
                    <a:pt x="452" y="26"/>
                  </a:lnTo>
                  <a:lnTo>
                    <a:pt x="454" y="37"/>
                  </a:lnTo>
                  <a:lnTo>
                    <a:pt x="455" y="6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4" name="Freeform 3366"/>
            <p:cNvSpPr>
              <a:spLocks noEditPoints="1"/>
            </p:cNvSpPr>
            <p:nvPr/>
          </p:nvSpPr>
          <p:spPr bwMode="auto">
            <a:xfrm>
              <a:off x="5186364" y="3271838"/>
              <a:ext cx="57150" cy="88900"/>
            </a:xfrm>
            <a:custGeom>
              <a:avLst/>
              <a:gdLst>
                <a:gd name="T0" fmla="*/ 18 w 156"/>
                <a:gd name="T1" fmla="*/ 106 h 247"/>
                <a:gd name="T2" fmla="*/ 15 w 156"/>
                <a:gd name="T3" fmla="*/ 82 h 247"/>
                <a:gd name="T4" fmla="*/ 2 w 156"/>
                <a:gd name="T5" fmla="*/ 58 h 247"/>
                <a:gd name="T6" fmla="*/ 0 w 156"/>
                <a:gd name="T7" fmla="*/ 14 h 247"/>
                <a:gd name="T8" fmla="*/ 3 w 156"/>
                <a:gd name="T9" fmla="*/ 8 h 247"/>
                <a:gd name="T10" fmla="*/ 14 w 156"/>
                <a:gd name="T11" fmla="*/ 19 h 247"/>
                <a:gd name="T12" fmla="*/ 36 w 156"/>
                <a:gd name="T13" fmla="*/ 14 h 247"/>
                <a:gd name="T14" fmla="*/ 37 w 156"/>
                <a:gd name="T15" fmla="*/ 18 h 247"/>
                <a:gd name="T16" fmla="*/ 54 w 156"/>
                <a:gd name="T17" fmla="*/ 20 h 247"/>
                <a:gd name="T18" fmla="*/ 80 w 156"/>
                <a:gd name="T19" fmla="*/ 16 h 247"/>
                <a:gd name="T20" fmla="*/ 105 w 156"/>
                <a:gd name="T21" fmla="*/ 8 h 247"/>
                <a:gd name="T22" fmla="*/ 117 w 156"/>
                <a:gd name="T23" fmla="*/ 8 h 247"/>
                <a:gd name="T24" fmla="*/ 131 w 156"/>
                <a:gd name="T25" fmla="*/ 46 h 247"/>
                <a:gd name="T26" fmla="*/ 139 w 156"/>
                <a:gd name="T27" fmla="*/ 73 h 247"/>
                <a:gd name="T28" fmla="*/ 153 w 156"/>
                <a:gd name="T29" fmla="*/ 113 h 247"/>
                <a:gd name="T30" fmla="*/ 156 w 156"/>
                <a:gd name="T31" fmla="*/ 130 h 247"/>
                <a:gd name="T32" fmla="*/ 145 w 156"/>
                <a:gd name="T33" fmla="*/ 150 h 247"/>
                <a:gd name="T34" fmla="*/ 140 w 156"/>
                <a:gd name="T35" fmla="*/ 174 h 247"/>
                <a:gd name="T36" fmla="*/ 132 w 156"/>
                <a:gd name="T37" fmla="*/ 198 h 247"/>
                <a:gd name="T38" fmla="*/ 128 w 156"/>
                <a:gd name="T39" fmla="*/ 221 h 247"/>
                <a:gd name="T40" fmla="*/ 121 w 156"/>
                <a:gd name="T41" fmla="*/ 243 h 247"/>
                <a:gd name="T42" fmla="*/ 97 w 156"/>
                <a:gd name="T43" fmla="*/ 239 h 247"/>
                <a:gd name="T44" fmla="*/ 81 w 156"/>
                <a:gd name="T45" fmla="*/ 223 h 247"/>
                <a:gd name="T46" fmla="*/ 65 w 156"/>
                <a:gd name="T47" fmla="*/ 206 h 247"/>
                <a:gd name="T48" fmla="*/ 54 w 156"/>
                <a:gd name="T49" fmla="*/ 185 h 247"/>
                <a:gd name="T50" fmla="*/ 48 w 156"/>
                <a:gd name="T51" fmla="*/ 161 h 247"/>
                <a:gd name="T52" fmla="*/ 33 w 156"/>
                <a:gd name="T53" fmla="*/ 144 h 247"/>
                <a:gd name="T54" fmla="*/ 24 w 156"/>
                <a:gd name="T55" fmla="*/ 128 h 247"/>
                <a:gd name="T56" fmla="*/ 57 w 156"/>
                <a:gd name="T57" fmla="*/ 9 h 247"/>
                <a:gd name="T58" fmla="*/ 58 w 156"/>
                <a:gd name="T59" fmla="*/ 9 h 247"/>
                <a:gd name="T60" fmla="*/ 37 w 156"/>
                <a:gd name="T61" fmla="*/ 13 h 247"/>
                <a:gd name="T62" fmla="*/ 37 w 156"/>
                <a:gd name="T63"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247">
                  <a:moveTo>
                    <a:pt x="22" y="117"/>
                  </a:moveTo>
                  <a:lnTo>
                    <a:pt x="18" y="106"/>
                  </a:lnTo>
                  <a:lnTo>
                    <a:pt x="16" y="95"/>
                  </a:lnTo>
                  <a:lnTo>
                    <a:pt x="15" y="82"/>
                  </a:lnTo>
                  <a:lnTo>
                    <a:pt x="8" y="73"/>
                  </a:lnTo>
                  <a:lnTo>
                    <a:pt x="2" y="58"/>
                  </a:lnTo>
                  <a:lnTo>
                    <a:pt x="2" y="45"/>
                  </a:lnTo>
                  <a:lnTo>
                    <a:pt x="0" y="14"/>
                  </a:lnTo>
                  <a:lnTo>
                    <a:pt x="0" y="14"/>
                  </a:lnTo>
                  <a:lnTo>
                    <a:pt x="3" y="8"/>
                  </a:lnTo>
                  <a:lnTo>
                    <a:pt x="3" y="8"/>
                  </a:lnTo>
                  <a:lnTo>
                    <a:pt x="14" y="19"/>
                  </a:lnTo>
                  <a:lnTo>
                    <a:pt x="25" y="19"/>
                  </a:lnTo>
                  <a:lnTo>
                    <a:pt x="36" y="14"/>
                  </a:lnTo>
                  <a:lnTo>
                    <a:pt x="26" y="19"/>
                  </a:lnTo>
                  <a:lnTo>
                    <a:pt x="37" y="18"/>
                  </a:lnTo>
                  <a:lnTo>
                    <a:pt x="48" y="10"/>
                  </a:lnTo>
                  <a:lnTo>
                    <a:pt x="54" y="20"/>
                  </a:lnTo>
                  <a:lnTo>
                    <a:pt x="65" y="17"/>
                  </a:lnTo>
                  <a:lnTo>
                    <a:pt x="80" y="16"/>
                  </a:lnTo>
                  <a:lnTo>
                    <a:pt x="93" y="12"/>
                  </a:lnTo>
                  <a:lnTo>
                    <a:pt x="105" y="8"/>
                  </a:lnTo>
                  <a:lnTo>
                    <a:pt x="115" y="0"/>
                  </a:lnTo>
                  <a:lnTo>
                    <a:pt x="117" y="8"/>
                  </a:lnTo>
                  <a:lnTo>
                    <a:pt x="122" y="24"/>
                  </a:lnTo>
                  <a:lnTo>
                    <a:pt x="131" y="46"/>
                  </a:lnTo>
                  <a:lnTo>
                    <a:pt x="135" y="60"/>
                  </a:lnTo>
                  <a:lnTo>
                    <a:pt x="139" y="73"/>
                  </a:lnTo>
                  <a:lnTo>
                    <a:pt x="147" y="94"/>
                  </a:lnTo>
                  <a:lnTo>
                    <a:pt x="153" y="113"/>
                  </a:lnTo>
                  <a:lnTo>
                    <a:pt x="153" y="125"/>
                  </a:lnTo>
                  <a:lnTo>
                    <a:pt x="156" y="130"/>
                  </a:lnTo>
                  <a:lnTo>
                    <a:pt x="148" y="138"/>
                  </a:lnTo>
                  <a:lnTo>
                    <a:pt x="145" y="150"/>
                  </a:lnTo>
                  <a:lnTo>
                    <a:pt x="141" y="161"/>
                  </a:lnTo>
                  <a:lnTo>
                    <a:pt x="140" y="174"/>
                  </a:lnTo>
                  <a:lnTo>
                    <a:pt x="138" y="186"/>
                  </a:lnTo>
                  <a:lnTo>
                    <a:pt x="132" y="198"/>
                  </a:lnTo>
                  <a:lnTo>
                    <a:pt x="128" y="209"/>
                  </a:lnTo>
                  <a:lnTo>
                    <a:pt x="128" y="221"/>
                  </a:lnTo>
                  <a:lnTo>
                    <a:pt x="127" y="234"/>
                  </a:lnTo>
                  <a:lnTo>
                    <a:pt x="121" y="243"/>
                  </a:lnTo>
                  <a:lnTo>
                    <a:pt x="105" y="247"/>
                  </a:lnTo>
                  <a:lnTo>
                    <a:pt x="97" y="239"/>
                  </a:lnTo>
                  <a:lnTo>
                    <a:pt x="87" y="233"/>
                  </a:lnTo>
                  <a:lnTo>
                    <a:pt x="81" y="223"/>
                  </a:lnTo>
                  <a:lnTo>
                    <a:pt x="74" y="214"/>
                  </a:lnTo>
                  <a:lnTo>
                    <a:pt x="65" y="206"/>
                  </a:lnTo>
                  <a:lnTo>
                    <a:pt x="58" y="197"/>
                  </a:lnTo>
                  <a:lnTo>
                    <a:pt x="54" y="185"/>
                  </a:lnTo>
                  <a:lnTo>
                    <a:pt x="51" y="173"/>
                  </a:lnTo>
                  <a:lnTo>
                    <a:pt x="48" y="161"/>
                  </a:lnTo>
                  <a:lnTo>
                    <a:pt x="40" y="153"/>
                  </a:lnTo>
                  <a:lnTo>
                    <a:pt x="33" y="144"/>
                  </a:lnTo>
                  <a:lnTo>
                    <a:pt x="28" y="134"/>
                  </a:lnTo>
                  <a:lnTo>
                    <a:pt x="24" y="128"/>
                  </a:lnTo>
                  <a:lnTo>
                    <a:pt x="22" y="117"/>
                  </a:lnTo>
                  <a:close/>
                  <a:moveTo>
                    <a:pt x="57" y="9"/>
                  </a:moveTo>
                  <a:lnTo>
                    <a:pt x="69" y="14"/>
                  </a:lnTo>
                  <a:lnTo>
                    <a:pt x="58" y="9"/>
                  </a:lnTo>
                  <a:lnTo>
                    <a:pt x="57" y="9"/>
                  </a:lnTo>
                  <a:close/>
                  <a:moveTo>
                    <a:pt x="37" y="13"/>
                  </a:moveTo>
                  <a:lnTo>
                    <a:pt x="47" y="7"/>
                  </a:lnTo>
                  <a:lnTo>
                    <a:pt x="37" y="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5" name="Freeform 3367"/>
            <p:cNvSpPr>
              <a:spLocks/>
            </p:cNvSpPr>
            <p:nvPr/>
          </p:nvSpPr>
          <p:spPr bwMode="auto">
            <a:xfrm>
              <a:off x="4303714" y="3122613"/>
              <a:ext cx="444500" cy="452438"/>
            </a:xfrm>
            <a:custGeom>
              <a:avLst/>
              <a:gdLst>
                <a:gd name="T0" fmla="*/ 550 w 1242"/>
                <a:gd name="T1" fmla="*/ 61 h 1260"/>
                <a:gd name="T2" fmla="*/ 590 w 1242"/>
                <a:gd name="T3" fmla="*/ 42 h 1260"/>
                <a:gd name="T4" fmla="*/ 633 w 1242"/>
                <a:gd name="T5" fmla="*/ 36 h 1260"/>
                <a:gd name="T6" fmla="*/ 685 w 1242"/>
                <a:gd name="T7" fmla="*/ 29 h 1260"/>
                <a:gd name="T8" fmla="*/ 714 w 1242"/>
                <a:gd name="T9" fmla="*/ 23 h 1260"/>
                <a:gd name="T10" fmla="*/ 762 w 1242"/>
                <a:gd name="T11" fmla="*/ 11 h 1260"/>
                <a:gd name="T12" fmla="*/ 800 w 1242"/>
                <a:gd name="T13" fmla="*/ 13 h 1260"/>
                <a:gd name="T14" fmla="*/ 844 w 1242"/>
                <a:gd name="T15" fmla="*/ 31 h 1260"/>
                <a:gd name="T16" fmla="*/ 882 w 1242"/>
                <a:gd name="T17" fmla="*/ 16 h 1260"/>
                <a:gd name="T18" fmla="*/ 913 w 1242"/>
                <a:gd name="T19" fmla="*/ 0 h 1260"/>
                <a:gd name="T20" fmla="*/ 956 w 1242"/>
                <a:gd name="T21" fmla="*/ 7 h 1260"/>
                <a:gd name="T22" fmla="*/ 989 w 1242"/>
                <a:gd name="T23" fmla="*/ 7 h 1260"/>
                <a:gd name="T24" fmla="*/ 1026 w 1242"/>
                <a:gd name="T25" fmla="*/ 11 h 1260"/>
                <a:gd name="T26" fmla="*/ 1031 w 1242"/>
                <a:gd name="T27" fmla="*/ 29 h 1260"/>
                <a:gd name="T28" fmla="*/ 1025 w 1242"/>
                <a:gd name="T29" fmla="*/ 54 h 1260"/>
                <a:gd name="T30" fmla="*/ 1018 w 1242"/>
                <a:gd name="T31" fmla="*/ 96 h 1260"/>
                <a:gd name="T32" fmla="*/ 1027 w 1242"/>
                <a:gd name="T33" fmla="*/ 140 h 1260"/>
                <a:gd name="T34" fmla="*/ 1015 w 1242"/>
                <a:gd name="T35" fmla="*/ 182 h 1260"/>
                <a:gd name="T36" fmla="*/ 980 w 1242"/>
                <a:gd name="T37" fmla="*/ 210 h 1260"/>
                <a:gd name="T38" fmla="*/ 982 w 1242"/>
                <a:gd name="T39" fmla="*/ 258 h 1260"/>
                <a:gd name="T40" fmla="*/ 1022 w 1242"/>
                <a:gd name="T41" fmla="*/ 310 h 1260"/>
                <a:gd name="T42" fmla="*/ 1071 w 1242"/>
                <a:gd name="T43" fmla="*/ 380 h 1260"/>
                <a:gd name="T44" fmla="*/ 1091 w 1242"/>
                <a:gd name="T45" fmla="*/ 466 h 1260"/>
                <a:gd name="T46" fmla="*/ 1088 w 1242"/>
                <a:gd name="T47" fmla="*/ 505 h 1260"/>
                <a:gd name="T48" fmla="*/ 1115 w 1242"/>
                <a:gd name="T49" fmla="*/ 576 h 1260"/>
                <a:gd name="T50" fmla="*/ 1113 w 1242"/>
                <a:gd name="T51" fmla="*/ 629 h 1260"/>
                <a:gd name="T52" fmla="*/ 1114 w 1242"/>
                <a:gd name="T53" fmla="*/ 684 h 1260"/>
                <a:gd name="T54" fmla="*/ 1117 w 1242"/>
                <a:gd name="T55" fmla="*/ 737 h 1260"/>
                <a:gd name="T56" fmla="*/ 1099 w 1242"/>
                <a:gd name="T57" fmla="*/ 794 h 1260"/>
                <a:gd name="T58" fmla="*/ 1125 w 1242"/>
                <a:gd name="T59" fmla="*/ 838 h 1260"/>
                <a:gd name="T60" fmla="*/ 1146 w 1242"/>
                <a:gd name="T61" fmla="*/ 889 h 1260"/>
                <a:gd name="T62" fmla="*/ 1194 w 1242"/>
                <a:gd name="T63" fmla="*/ 900 h 1260"/>
                <a:gd name="T64" fmla="*/ 1225 w 1242"/>
                <a:gd name="T65" fmla="*/ 924 h 1260"/>
                <a:gd name="T66" fmla="*/ 1093 w 1242"/>
                <a:gd name="T67" fmla="*/ 1053 h 1260"/>
                <a:gd name="T68" fmla="*/ 942 w 1242"/>
                <a:gd name="T69" fmla="*/ 1162 h 1260"/>
                <a:gd name="T70" fmla="*/ 811 w 1242"/>
                <a:gd name="T71" fmla="*/ 1244 h 1260"/>
                <a:gd name="T72" fmla="*/ 714 w 1242"/>
                <a:gd name="T73" fmla="*/ 1240 h 1260"/>
                <a:gd name="T74" fmla="*/ 700 w 1242"/>
                <a:gd name="T75" fmla="*/ 1197 h 1260"/>
                <a:gd name="T76" fmla="*/ 653 w 1242"/>
                <a:gd name="T77" fmla="*/ 1175 h 1260"/>
                <a:gd name="T78" fmla="*/ 617 w 1242"/>
                <a:gd name="T79" fmla="*/ 1154 h 1260"/>
                <a:gd name="T80" fmla="*/ 592 w 1242"/>
                <a:gd name="T81" fmla="*/ 1121 h 1260"/>
                <a:gd name="T82" fmla="*/ 231 w 1242"/>
                <a:gd name="T83" fmla="*/ 856 h 1260"/>
                <a:gd name="T84" fmla="*/ 6 w 1242"/>
                <a:gd name="T85" fmla="*/ 597 h 1260"/>
                <a:gd name="T86" fmla="*/ 43 w 1242"/>
                <a:gd name="T87" fmla="*/ 568 h 1260"/>
                <a:gd name="T88" fmla="*/ 83 w 1242"/>
                <a:gd name="T89" fmla="*/ 543 h 1260"/>
                <a:gd name="T90" fmla="*/ 132 w 1242"/>
                <a:gd name="T91" fmla="*/ 532 h 1260"/>
                <a:gd name="T92" fmla="*/ 181 w 1242"/>
                <a:gd name="T93" fmla="*/ 522 h 1260"/>
                <a:gd name="T94" fmla="*/ 223 w 1242"/>
                <a:gd name="T95" fmla="*/ 490 h 1260"/>
                <a:gd name="T96" fmla="*/ 261 w 1242"/>
                <a:gd name="T97" fmla="*/ 459 h 1260"/>
                <a:gd name="T98" fmla="*/ 306 w 1242"/>
                <a:gd name="T99" fmla="*/ 445 h 1260"/>
                <a:gd name="T100" fmla="*/ 302 w 1242"/>
                <a:gd name="T101" fmla="*/ 407 h 1260"/>
                <a:gd name="T102" fmla="*/ 344 w 1242"/>
                <a:gd name="T103" fmla="*/ 385 h 1260"/>
                <a:gd name="T104" fmla="*/ 374 w 1242"/>
                <a:gd name="T105" fmla="*/ 356 h 1260"/>
                <a:gd name="T106" fmla="*/ 434 w 1242"/>
                <a:gd name="T107" fmla="*/ 357 h 1260"/>
                <a:gd name="T108" fmla="*/ 451 w 1242"/>
                <a:gd name="T109" fmla="*/ 338 h 1260"/>
                <a:gd name="T110" fmla="*/ 430 w 1242"/>
                <a:gd name="T111" fmla="*/ 289 h 1260"/>
                <a:gd name="T112" fmla="*/ 417 w 1242"/>
                <a:gd name="T113" fmla="*/ 245 h 1260"/>
                <a:gd name="T114" fmla="*/ 420 w 1242"/>
                <a:gd name="T115" fmla="*/ 188 h 1260"/>
                <a:gd name="T116" fmla="*/ 397 w 1242"/>
                <a:gd name="T117" fmla="*/ 155 h 1260"/>
                <a:gd name="T118" fmla="*/ 421 w 1242"/>
                <a:gd name="T119" fmla="*/ 138 h 1260"/>
                <a:gd name="T120" fmla="*/ 455 w 1242"/>
                <a:gd name="T121" fmla="*/ 105 h 1260"/>
                <a:gd name="T122" fmla="*/ 491 w 1242"/>
                <a:gd name="T123" fmla="*/ 94 h 1260"/>
                <a:gd name="T124" fmla="*/ 524 w 1242"/>
                <a:gd name="T125" fmla="*/ 88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2" h="1260">
                  <a:moveTo>
                    <a:pt x="524" y="88"/>
                  </a:moveTo>
                  <a:lnTo>
                    <a:pt x="529" y="75"/>
                  </a:lnTo>
                  <a:lnTo>
                    <a:pt x="538" y="68"/>
                  </a:lnTo>
                  <a:lnTo>
                    <a:pt x="550" y="61"/>
                  </a:lnTo>
                  <a:lnTo>
                    <a:pt x="560" y="55"/>
                  </a:lnTo>
                  <a:lnTo>
                    <a:pt x="567" y="53"/>
                  </a:lnTo>
                  <a:lnTo>
                    <a:pt x="578" y="45"/>
                  </a:lnTo>
                  <a:lnTo>
                    <a:pt x="590" y="42"/>
                  </a:lnTo>
                  <a:lnTo>
                    <a:pt x="600" y="40"/>
                  </a:lnTo>
                  <a:lnTo>
                    <a:pt x="612" y="39"/>
                  </a:lnTo>
                  <a:lnTo>
                    <a:pt x="621" y="37"/>
                  </a:lnTo>
                  <a:lnTo>
                    <a:pt x="633" y="36"/>
                  </a:lnTo>
                  <a:lnTo>
                    <a:pt x="649" y="35"/>
                  </a:lnTo>
                  <a:lnTo>
                    <a:pt x="662" y="31"/>
                  </a:lnTo>
                  <a:lnTo>
                    <a:pt x="675" y="35"/>
                  </a:lnTo>
                  <a:lnTo>
                    <a:pt x="685" y="29"/>
                  </a:lnTo>
                  <a:lnTo>
                    <a:pt x="694" y="22"/>
                  </a:lnTo>
                  <a:lnTo>
                    <a:pt x="703" y="18"/>
                  </a:lnTo>
                  <a:lnTo>
                    <a:pt x="713" y="23"/>
                  </a:lnTo>
                  <a:lnTo>
                    <a:pt x="714" y="23"/>
                  </a:lnTo>
                  <a:lnTo>
                    <a:pt x="726" y="21"/>
                  </a:lnTo>
                  <a:lnTo>
                    <a:pt x="740" y="17"/>
                  </a:lnTo>
                  <a:lnTo>
                    <a:pt x="750" y="12"/>
                  </a:lnTo>
                  <a:lnTo>
                    <a:pt x="762" y="11"/>
                  </a:lnTo>
                  <a:lnTo>
                    <a:pt x="764" y="12"/>
                  </a:lnTo>
                  <a:lnTo>
                    <a:pt x="776" y="12"/>
                  </a:lnTo>
                  <a:lnTo>
                    <a:pt x="787" y="12"/>
                  </a:lnTo>
                  <a:lnTo>
                    <a:pt x="800" y="13"/>
                  </a:lnTo>
                  <a:lnTo>
                    <a:pt x="811" y="14"/>
                  </a:lnTo>
                  <a:lnTo>
                    <a:pt x="822" y="18"/>
                  </a:lnTo>
                  <a:lnTo>
                    <a:pt x="831" y="29"/>
                  </a:lnTo>
                  <a:lnTo>
                    <a:pt x="844" y="31"/>
                  </a:lnTo>
                  <a:lnTo>
                    <a:pt x="847" y="30"/>
                  </a:lnTo>
                  <a:lnTo>
                    <a:pt x="856" y="23"/>
                  </a:lnTo>
                  <a:lnTo>
                    <a:pt x="866" y="17"/>
                  </a:lnTo>
                  <a:lnTo>
                    <a:pt x="882" y="16"/>
                  </a:lnTo>
                  <a:lnTo>
                    <a:pt x="893" y="11"/>
                  </a:lnTo>
                  <a:lnTo>
                    <a:pt x="895" y="11"/>
                  </a:lnTo>
                  <a:lnTo>
                    <a:pt x="902" y="0"/>
                  </a:lnTo>
                  <a:lnTo>
                    <a:pt x="913" y="0"/>
                  </a:lnTo>
                  <a:lnTo>
                    <a:pt x="922" y="8"/>
                  </a:lnTo>
                  <a:lnTo>
                    <a:pt x="933" y="8"/>
                  </a:lnTo>
                  <a:lnTo>
                    <a:pt x="946" y="11"/>
                  </a:lnTo>
                  <a:lnTo>
                    <a:pt x="956" y="7"/>
                  </a:lnTo>
                  <a:lnTo>
                    <a:pt x="957" y="5"/>
                  </a:lnTo>
                  <a:lnTo>
                    <a:pt x="968" y="1"/>
                  </a:lnTo>
                  <a:lnTo>
                    <a:pt x="978" y="6"/>
                  </a:lnTo>
                  <a:lnTo>
                    <a:pt x="989" y="7"/>
                  </a:lnTo>
                  <a:lnTo>
                    <a:pt x="990" y="15"/>
                  </a:lnTo>
                  <a:lnTo>
                    <a:pt x="1004" y="14"/>
                  </a:lnTo>
                  <a:lnTo>
                    <a:pt x="1014" y="9"/>
                  </a:lnTo>
                  <a:lnTo>
                    <a:pt x="1026" y="11"/>
                  </a:lnTo>
                  <a:lnTo>
                    <a:pt x="1038" y="9"/>
                  </a:lnTo>
                  <a:lnTo>
                    <a:pt x="1041" y="9"/>
                  </a:lnTo>
                  <a:lnTo>
                    <a:pt x="1038" y="20"/>
                  </a:lnTo>
                  <a:lnTo>
                    <a:pt x="1031" y="29"/>
                  </a:lnTo>
                  <a:lnTo>
                    <a:pt x="1022" y="37"/>
                  </a:lnTo>
                  <a:lnTo>
                    <a:pt x="1012" y="41"/>
                  </a:lnTo>
                  <a:lnTo>
                    <a:pt x="1022" y="46"/>
                  </a:lnTo>
                  <a:lnTo>
                    <a:pt x="1025" y="54"/>
                  </a:lnTo>
                  <a:lnTo>
                    <a:pt x="1021" y="66"/>
                  </a:lnTo>
                  <a:lnTo>
                    <a:pt x="1020" y="78"/>
                  </a:lnTo>
                  <a:lnTo>
                    <a:pt x="1020" y="82"/>
                  </a:lnTo>
                  <a:lnTo>
                    <a:pt x="1018" y="96"/>
                  </a:lnTo>
                  <a:lnTo>
                    <a:pt x="1023" y="107"/>
                  </a:lnTo>
                  <a:lnTo>
                    <a:pt x="1023" y="118"/>
                  </a:lnTo>
                  <a:lnTo>
                    <a:pt x="1022" y="130"/>
                  </a:lnTo>
                  <a:lnTo>
                    <a:pt x="1027" y="140"/>
                  </a:lnTo>
                  <a:lnTo>
                    <a:pt x="1021" y="152"/>
                  </a:lnTo>
                  <a:lnTo>
                    <a:pt x="1020" y="164"/>
                  </a:lnTo>
                  <a:lnTo>
                    <a:pt x="1021" y="171"/>
                  </a:lnTo>
                  <a:lnTo>
                    <a:pt x="1015" y="182"/>
                  </a:lnTo>
                  <a:lnTo>
                    <a:pt x="1009" y="187"/>
                  </a:lnTo>
                  <a:lnTo>
                    <a:pt x="997" y="194"/>
                  </a:lnTo>
                  <a:lnTo>
                    <a:pt x="992" y="204"/>
                  </a:lnTo>
                  <a:lnTo>
                    <a:pt x="980" y="210"/>
                  </a:lnTo>
                  <a:lnTo>
                    <a:pt x="975" y="219"/>
                  </a:lnTo>
                  <a:lnTo>
                    <a:pt x="974" y="231"/>
                  </a:lnTo>
                  <a:lnTo>
                    <a:pt x="977" y="243"/>
                  </a:lnTo>
                  <a:lnTo>
                    <a:pt x="982" y="258"/>
                  </a:lnTo>
                  <a:lnTo>
                    <a:pt x="987" y="265"/>
                  </a:lnTo>
                  <a:lnTo>
                    <a:pt x="987" y="278"/>
                  </a:lnTo>
                  <a:lnTo>
                    <a:pt x="1006" y="289"/>
                  </a:lnTo>
                  <a:lnTo>
                    <a:pt x="1022" y="310"/>
                  </a:lnTo>
                  <a:lnTo>
                    <a:pt x="1024" y="331"/>
                  </a:lnTo>
                  <a:lnTo>
                    <a:pt x="1067" y="361"/>
                  </a:lnTo>
                  <a:lnTo>
                    <a:pt x="1070" y="368"/>
                  </a:lnTo>
                  <a:lnTo>
                    <a:pt x="1071" y="380"/>
                  </a:lnTo>
                  <a:lnTo>
                    <a:pt x="1076" y="401"/>
                  </a:lnTo>
                  <a:lnTo>
                    <a:pt x="1083" y="431"/>
                  </a:lnTo>
                  <a:lnTo>
                    <a:pt x="1089" y="454"/>
                  </a:lnTo>
                  <a:lnTo>
                    <a:pt x="1091" y="466"/>
                  </a:lnTo>
                  <a:lnTo>
                    <a:pt x="1095" y="483"/>
                  </a:lnTo>
                  <a:lnTo>
                    <a:pt x="1097" y="492"/>
                  </a:lnTo>
                  <a:lnTo>
                    <a:pt x="1087" y="497"/>
                  </a:lnTo>
                  <a:lnTo>
                    <a:pt x="1088" y="505"/>
                  </a:lnTo>
                  <a:lnTo>
                    <a:pt x="1095" y="515"/>
                  </a:lnTo>
                  <a:lnTo>
                    <a:pt x="1104" y="536"/>
                  </a:lnTo>
                  <a:lnTo>
                    <a:pt x="1110" y="549"/>
                  </a:lnTo>
                  <a:lnTo>
                    <a:pt x="1115" y="576"/>
                  </a:lnTo>
                  <a:lnTo>
                    <a:pt x="1115" y="588"/>
                  </a:lnTo>
                  <a:lnTo>
                    <a:pt x="1115" y="602"/>
                  </a:lnTo>
                  <a:lnTo>
                    <a:pt x="1114" y="615"/>
                  </a:lnTo>
                  <a:lnTo>
                    <a:pt x="1113" y="629"/>
                  </a:lnTo>
                  <a:lnTo>
                    <a:pt x="1116" y="643"/>
                  </a:lnTo>
                  <a:lnTo>
                    <a:pt x="1120" y="657"/>
                  </a:lnTo>
                  <a:lnTo>
                    <a:pt x="1118" y="670"/>
                  </a:lnTo>
                  <a:lnTo>
                    <a:pt x="1114" y="684"/>
                  </a:lnTo>
                  <a:lnTo>
                    <a:pt x="1109" y="694"/>
                  </a:lnTo>
                  <a:lnTo>
                    <a:pt x="1112" y="709"/>
                  </a:lnTo>
                  <a:lnTo>
                    <a:pt x="1115" y="724"/>
                  </a:lnTo>
                  <a:lnTo>
                    <a:pt x="1117" y="737"/>
                  </a:lnTo>
                  <a:lnTo>
                    <a:pt x="1115" y="752"/>
                  </a:lnTo>
                  <a:lnTo>
                    <a:pt x="1102" y="757"/>
                  </a:lnTo>
                  <a:lnTo>
                    <a:pt x="1090" y="770"/>
                  </a:lnTo>
                  <a:lnTo>
                    <a:pt x="1099" y="794"/>
                  </a:lnTo>
                  <a:lnTo>
                    <a:pt x="1105" y="803"/>
                  </a:lnTo>
                  <a:lnTo>
                    <a:pt x="1114" y="816"/>
                  </a:lnTo>
                  <a:lnTo>
                    <a:pt x="1120" y="827"/>
                  </a:lnTo>
                  <a:lnTo>
                    <a:pt x="1125" y="838"/>
                  </a:lnTo>
                  <a:lnTo>
                    <a:pt x="1125" y="864"/>
                  </a:lnTo>
                  <a:lnTo>
                    <a:pt x="1135" y="871"/>
                  </a:lnTo>
                  <a:lnTo>
                    <a:pt x="1137" y="883"/>
                  </a:lnTo>
                  <a:lnTo>
                    <a:pt x="1146" y="889"/>
                  </a:lnTo>
                  <a:lnTo>
                    <a:pt x="1157" y="888"/>
                  </a:lnTo>
                  <a:lnTo>
                    <a:pt x="1169" y="887"/>
                  </a:lnTo>
                  <a:lnTo>
                    <a:pt x="1183" y="893"/>
                  </a:lnTo>
                  <a:lnTo>
                    <a:pt x="1194" y="900"/>
                  </a:lnTo>
                  <a:lnTo>
                    <a:pt x="1209" y="911"/>
                  </a:lnTo>
                  <a:lnTo>
                    <a:pt x="1210" y="911"/>
                  </a:lnTo>
                  <a:lnTo>
                    <a:pt x="1225" y="922"/>
                  </a:lnTo>
                  <a:lnTo>
                    <a:pt x="1225" y="924"/>
                  </a:lnTo>
                  <a:lnTo>
                    <a:pt x="1242" y="957"/>
                  </a:lnTo>
                  <a:lnTo>
                    <a:pt x="1209" y="978"/>
                  </a:lnTo>
                  <a:lnTo>
                    <a:pt x="1190" y="990"/>
                  </a:lnTo>
                  <a:lnTo>
                    <a:pt x="1093" y="1053"/>
                  </a:lnTo>
                  <a:lnTo>
                    <a:pt x="1038" y="1090"/>
                  </a:lnTo>
                  <a:lnTo>
                    <a:pt x="969" y="1138"/>
                  </a:lnTo>
                  <a:lnTo>
                    <a:pt x="952" y="1153"/>
                  </a:lnTo>
                  <a:lnTo>
                    <a:pt x="942" y="1162"/>
                  </a:lnTo>
                  <a:lnTo>
                    <a:pt x="933" y="1172"/>
                  </a:lnTo>
                  <a:lnTo>
                    <a:pt x="912" y="1191"/>
                  </a:lnTo>
                  <a:lnTo>
                    <a:pt x="871" y="1232"/>
                  </a:lnTo>
                  <a:lnTo>
                    <a:pt x="811" y="1244"/>
                  </a:lnTo>
                  <a:lnTo>
                    <a:pt x="777" y="1252"/>
                  </a:lnTo>
                  <a:lnTo>
                    <a:pt x="718" y="1260"/>
                  </a:lnTo>
                  <a:lnTo>
                    <a:pt x="708" y="1250"/>
                  </a:lnTo>
                  <a:lnTo>
                    <a:pt x="714" y="1240"/>
                  </a:lnTo>
                  <a:lnTo>
                    <a:pt x="716" y="1228"/>
                  </a:lnTo>
                  <a:lnTo>
                    <a:pt x="716" y="1217"/>
                  </a:lnTo>
                  <a:lnTo>
                    <a:pt x="712" y="1205"/>
                  </a:lnTo>
                  <a:lnTo>
                    <a:pt x="700" y="1197"/>
                  </a:lnTo>
                  <a:lnTo>
                    <a:pt x="684" y="1194"/>
                  </a:lnTo>
                  <a:lnTo>
                    <a:pt x="670" y="1190"/>
                  </a:lnTo>
                  <a:lnTo>
                    <a:pt x="662" y="1182"/>
                  </a:lnTo>
                  <a:lnTo>
                    <a:pt x="653" y="1175"/>
                  </a:lnTo>
                  <a:lnTo>
                    <a:pt x="642" y="1178"/>
                  </a:lnTo>
                  <a:lnTo>
                    <a:pt x="632" y="1174"/>
                  </a:lnTo>
                  <a:lnTo>
                    <a:pt x="622" y="1167"/>
                  </a:lnTo>
                  <a:lnTo>
                    <a:pt x="617" y="1154"/>
                  </a:lnTo>
                  <a:lnTo>
                    <a:pt x="607" y="1150"/>
                  </a:lnTo>
                  <a:lnTo>
                    <a:pt x="596" y="1145"/>
                  </a:lnTo>
                  <a:lnTo>
                    <a:pt x="593" y="1134"/>
                  </a:lnTo>
                  <a:lnTo>
                    <a:pt x="592" y="1121"/>
                  </a:lnTo>
                  <a:lnTo>
                    <a:pt x="521" y="1071"/>
                  </a:lnTo>
                  <a:lnTo>
                    <a:pt x="306" y="910"/>
                  </a:lnTo>
                  <a:lnTo>
                    <a:pt x="231" y="856"/>
                  </a:lnTo>
                  <a:lnTo>
                    <a:pt x="231" y="856"/>
                  </a:lnTo>
                  <a:lnTo>
                    <a:pt x="202" y="836"/>
                  </a:lnTo>
                  <a:lnTo>
                    <a:pt x="0" y="698"/>
                  </a:lnTo>
                  <a:lnTo>
                    <a:pt x="0" y="673"/>
                  </a:lnTo>
                  <a:lnTo>
                    <a:pt x="6" y="597"/>
                  </a:lnTo>
                  <a:lnTo>
                    <a:pt x="16" y="590"/>
                  </a:lnTo>
                  <a:lnTo>
                    <a:pt x="24" y="581"/>
                  </a:lnTo>
                  <a:lnTo>
                    <a:pt x="34" y="575"/>
                  </a:lnTo>
                  <a:lnTo>
                    <a:pt x="43" y="568"/>
                  </a:lnTo>
                  <a:lnTo>
                    <a:pt x="53" y="561"/>
                  </a:lnTo>
                  <a:lnTo>
                    <a:pt x="62" y="553"/>
                  </a:lnTo>
                  <a:lnTo>
                    <a:pt x="74" y="552"/>
                  </a:lnTo>
                  <a:lnTo>
                    <a:pt x="83" y="543"/>
                  </a:lnTo>
                  <a:lnTo>
                    <a:pt x="95" y="535"/>
                  </a:lnTo>
                  <a:lnTo>
                    <a:pt x="108" y="535"/>
                  </a:lnTo>
                  <a:lnTo>
                    <a:pt x="119" y="538"/>
                  </a:lnTo>
                  <a:lnTo>
                    <a:pt x="132" y="532"/>
                  </a:lnTo>
                  <a:lnTo>
                    <a:pt x="143" y="529"/>
                  </a:lnTo>
                  <a:lnTo>
                    <a:pt x="158" y="529"/>
                  </a:lnTo>
                  <a:lnTo>
                    <a:pt x="169" y="523"/>
                  </a:lnTo>
                  <a:lnTo>
                    <a:pt x="181" y="522"/>
                  </a:lnTo>
                  <a:lnTo>
                    <a:pt x="197" y="515"/>
                  </a:lnTo>
                  <a:lnTo>
                    <a:pt x="210" y="511"/>
                  </a:lnTo>
                  <a:lnTo>
                    <a:pt x="219" y="501"/>
                  </a:lnTo>
                  <a:lnTo>
                    <a:pt x="223" y="490"/>
                  </a:lnTo>
                  <a:lnTo>
                    <a:pt x="226" y="477"/>
                  </a:lnTo>
                  <a:lnTo>
                    <a:pt x="233" y="463"/>
                  </a:lnTo>
                  <a:lnTo>
                    <a:pt x="245" y="460"/>
                  </a:lnTo>
                  <a:lnTo>
                    <a:pt x="261" y="459"/>
                  </a:lnTo>
                  <a:lnTo>
                    <a:pt x="273" y="454"/>
                  </a:lnTo>
                  <a:lnTo>
                    <a:pt x="283" y="448"/>
                  </a:lnTo>
                  <a:lnTo>
                    <a:pt x="295" y="447"/>
                  </a:lnTo>
                  <a:lnTo>
                    <a:pt x="306" y="445"/>
                  </a:lnTo>
                  <a:lnTo>
                    <a:pt x="304" y="434"/>
                  </a:lnTo>
                  <a:lnTo>
                    <a:pt x="294" y="427"/>
                  </a:lnTo>
                  <a:lnTo>
                    <a:pt x="294" y="415"/>
                  </a:lnTo>
                  <a:lnTo>
                    <a:pt x="302" y="407"/>
                  </a:lnTo>
                  <a:lnTo>
                    <a:pt x="305" y="394"/>
                  </a:lnTo>
                  <a:lnTo>
                    <a:pt x="316" y="391"/>
                  </a:lnTo>
                  <a:lnTo>
                    <a:pt x="333" y="388"/>
                  </a:lnTo>
                  <a:lnTo>
                    <a:pt x="344" y="385"/>
                  </a:lnTo>
                  <a:lnTo>
                    <a:pt x="350" y="376"/>
                  </a:lnTo>
                  <a:lnTo>
                    <a:pt x="346" y="363"/>
                  </a:lnTo>
                  <a:lnTo>
                    <a:pt x="359" y="360"/>
                  </a:lnTo>
                  <a:lnTo>
                    <a:pt x="374" y="356"/>
                  </a:lnTo>
                  <a:lnTo>
                    <a:pt x="389" y="356"/>
                  </a:lnTo>
                  <a:lnTo>
                    <a:pt x="404" y="358"/>
                  </a:lnTo>
                  <a:lnTo>
                    <a:pt x="421" y="358"/>
                  </a:lnTo>
                  <a:lnTo>
                    <a:pt x="434" y="357"/>
                  </a:lnTo>
                  <a:lnTo>
                    <a:pt x="445" y="361"/>
                  </a:lnTo>
                  <a:lnTo>
                    <a:pt x="446" y="351"/>
                  </a:lnTo>
                  <a:lnTo>
                    <a:pt x="446" y="349"/>
                  </a:lnTo>
                  <a:lnTo>
                    <a:pt x="451" y="338"/>
                  </a:lnTo>
                  <a:lnTo>
                    <a:pt x="460" y="329"/>
                  </a:lnTo>
                  <a:lnTo>
                    <a:pt x="439" y="315"/>
                  </a:lnTo>
                  <a:lnTo>
                    <a:pt x="432" y="304"/>
                  </a:lnTo>
                  <a:lnTo>
                    <a:pt x="430" y="289"/>
                  </a:lnTo>
                  <a:lnTo>
                    <a:pt x="421" y="276"/>
                  </a:lnTo>
                  <a:lnTo>
                    <a:pt x="424" y="264"/>
                  </a:lnTo>
                  <a:lnTo>
                    <a:pt x="426" y="252"/>
                  </a:lnTo>
                  <a:lnTo>
                    <a:pt x="417" y="245"/>
                  </a:lnTo>
                  <a:lnTo>
                    <a:pt x="419" y="233"/>
                  </a:lnTo>
                  <a:lnTo>
                    <a:pt x="422" y="217"/>
                  </a:lnTo>
                  <a:lnTo>
                    <a:pt x="422" y="216"/>
                  </a:lnTo>
                  <a:lnTo>
                    <a:pt x="420" y="188"/>
                  </a:lnTo>
                  <a:lnTo>
                    <a:pt x="410" y="179"/>
                  </a:lnTo>
                  <a:lnTo>
                    <a:pt x="417" y="169"/>
                  </a:lnTo>
                  <a:lnTo>
                    <a:pt x="407" y="162"/>
                  </a:lnTo>
                  <a:lnTo>
                    <a:pt x="397" y="155"/>
                  </a:lnTo>
                  <a:lnTo>
                    <a:pt x="389" y="145"/>
                  </a:lnTo>
                  <a:lnTo>
                    <a:pt x="400" y="145"/>
                  </a:lnTo>
                  <a:lnTo>
                    <a:pt x="411" y="143"/>
                  </a:lnTo>
                  <a:lnTo>
                    <a:pt x="421" y="138"/>
                  </a:lnTo>
                  <a:lnTo>
                    <a:pt x="430" y="131"/>
                  </a:lnTo>
                  <a:lnTo>
                    <a:pt x="440" y="127"/>
                  </a:lnTo>
                  <a:lnTo>
                    <a:pt x="448" y="115"/>
                  </a:lnTo>
                  <a:lnTo>
                    <a:pt x="455" y="105"/>
                  </a:lnTo>
                  <a:lnTo>
                    <a:pt x="465" y="98"/>
                  </a:lnTo>
                  <a:lnTo>
                    <a:pt x="477" y="97"/>
                  </a:lnTo>
                  <a:lnTo>
                    <a:pt x="480" y="98"/>
                  </a:lnTo>
                  <a:lnTo>
                    <a:pt x="491" y="94"/>
                  </a:lnTo>
                  <a:lnTo>
                    <a:pt x="499" y="85"/>
                  </a:lnTo>
                  <a:lnTo>
                    <a:pt x="508" y="92"/>
                  </a:lnTo>
                  <a:lnTo>
                    <a:pt x="514" y="93"/>
                  </a:lnTo>
                  <a:lnTo>
                    <a:pt x="524" y="8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6" name="Freeform 3368"/>
            <p:cNvSpPr>
              <a:spLocks noEditPoints="1"/>
            </p:cNvSpPr>
            <p:nvPr/>
          </p:nvSpPr>
          <p:spPr bwMode="auto">
            <a:xfrm>
              <a:off x="2938464" y="3554413"/>
              <a:ext cx="79375" cy="50800"/>
            </a:xfrm>
            <a:custGeom>
              <a:avLst/>
              <a:gdLst>
                <a:gd name="T0" fmla="*/ 210 w 220"/>
                <a:gd name="T1" fmla="*/ 77 h 143"/>
                <a:gd name="T2" fmla="*/ 215 w 220"/>
                <a:gd name="T3" fmla="*/ 96 h 143"/>
                <a:gd name="T4" fmla="*/ 198 w 220"/>
                <a:gd name="T5" fmla="*/ 112 h 143"/>
                <a:gd name="T6" fmla="*/ 178 w 220"/>
                <a:gd name="T7" fmla="*/ 100 h 143"/>
                <a:gd name="T8" fmla="*/ 155 w 220"/>
                <a:gd name="T9" fmla="*/ 98 h 143"/>
                <a:gd name="T10" fmla="*/ 132 w 220"/>
                <a:gd name="T11" fmla="*/ 95 h 143"/>
                <a:gd name="T12" fmla="*/ 113 w 220"/>
                <a:gd name="T13" fmla="*/ 107 h 143"/>
                <a:gd name="T14" fmla="*/ 89 w 220"/>
                <a:gd name="T15" fmla="*/ 113 h 143"/>
                <a:gd name="T16" fmla="*/ 73 w 220"/>
                <a:gd name="T17" fmla="*/ 103 h 143"/>
                <a:gd name="T18" fmla="*/ 53 w 220"/>
                <a:gd name="T19" fmla="*/ 109 h 143"/>
                <a:gd name="T20" fmla="*/ 47 w 220"/>
                <a:gd name="T21" fmla="*/ 132 h 143"/>
                <a:gd name="T22" fmla="*/ 27 w 220"/>
                <a:gd name="T23" fmla="*/ 143 h 143"/>
                <a:gd name="T24" fmla="*/ 14 w 220"/>
                <a:gd name="T25" fmla="*/ 124 h 143"/>
                <a:gd name="T26" fmla="*/ 17 w 220"/>
                <a:gd name="T27" fmla="*/ 104 h 143"/>
                <a:gd name="T28" fmla="*/ 0 w 220"/>
                <a:gd name="T29" fmla="*/ 84 h 143"/>
                <a:gd name="T30" fmla="*/ 15 w 220"/>
                <a:gd name="T31" fmla="*/ 69 h 143"/>
                <a:gd name="T32" fmla="*/ 16 w 220"/>
                <a:gd name="T33" fmla="*/ 55 h 143"/>
                <a:gd name="T34" fmla="*/ 14 w 220"/>
                <a:gd name="T35" fmla="*/ 37 h 143"/>
                <a:gd name="T36" fmla="*/ 13 w 220"/>
                <a:gd name="T37" fmla="*/ 13 h 143"/>
                <a:gd name="T38" fmla="*/ 32 w 220"/>
                <a:gd name="T39" fmla="*/ 0 h 143"/>
                <a:gd name="T40" fmla="*/ 54 w 220"/>
                <a:gd name="T41" fmla="*/ 1 h 143"/>
                <a:gd name="T42" fmla="*/ 77 w 220"/>
                <a:gd name="T43" fmla="*/ 6 h 143"/>
                <a:gd name="T44" fmla="*/ 98 w 220"/>
                <a:gd name="T45" fmla="*/ 14 h 143"/>
                <a:gd name="T46" fmla="*/ 120 w 220"/>
                <a:gd name="T47" fmla="*/ 14 h 143"/>
                <a:gd name="T48" fmla="*/ 129 w 220"/>
                <a:gd name="T49" fmla="*/ 36 h 143"/>
                <a:gd name="T50" fmla="*/ 151 w 220"/>
                <a:gd name="T51" fmla="*/ 38 h 143"/>
                <a:gd name="T52" fmla="*/ 155 w 220"/>
                <a:gd name="T53" fmla="*/ 47 h 143"/>
                <a:gd name="T54" fmla="*/ 150 w 220"/>
                <a:gd name="T55" fmla="*/ 54 h 143"/>
                <a:gd name="T56" fmla="*/ 171 w 220"/>
                <a:gd name="T57" fmla="*/ 58 h 143"/>
                <a:gd name="T58" fmla="*/ 193 w 220"/>
                <a:gd name="T59" fmla="*/ 62 h 143"/>
                <a:gd name="T60" fmla="*/ 205 w 220"/>
                <a:gd name="T61" fmla="*/ 119 h 143"/>
                <a:gd name="T62" fmla="*/ 205 w 220"/>
                <a:gd name="T63" fmla="*/ 11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143">
                  <a:moveTo>
                    <a:pt x="201" y="69"/>
                  </a:moveTo>
                  <a:lnTo>
                    <a:pt x="210" y="77"/>
                  </a:lnTo>
                  <a:lnTo>
                    <a:pt x="220" y="85"/>
                  </a:lnTo>
                  <a:lnTo>
                    <a:pt x="215" y="96"/>
                  </a:lnTo>
                  <a:lnTo>
                    <a:pt x="206" y="102"/>
                  </a:lnTo>
                  <a:lnTo>
                    <a:pt x="198" y="112"/>
                  </a:lnTo>
                  <a:lnTo>
                    <a:pt x="190" y="104"/>
                  </a:lnTo>
                  <a:lnTo>
                    <a:pt x="178" y="100"/>
                  </a:lnTo>
                  <a:lnTo>
                    <a:pt x="167" y="98"/>
                  </a:lnTo>
                  <a:lnTo>
                    <a:pt x="155" y="98"/>
                  </a:lnTo>
                  <a:lnTo>
                    <a:pt x="144" y="97"/>
                  </a:lnTo>
                  <a:lnTo>
                    <a:pt x="132" y="95"/>
                  </a:lnTo>
                  <a:lnTo>
                    <a:pt x="121" y="98"/>
                  </a:lnTo>
                  <a:lnTo>
                    <a:pt x="113" y="107"/>
                  </a:lnTo>
                  <a:lnTo>
                    <a:pt x="102" y="110"/>
                  </a:lnTo>
                  <a:lnTo>
                    <a:pt x="89" y="113"/>
                  </a:lnTo>
                  <a:lnTo>
                    <a:pt x="85" y="102"/>
                  </a:lnTo>
                  <a:lnTo>
                    <a:pt x="73" y="103"/>
                  </a:lnTo>
                  <a:lnTo>
                    <a:pt x="64" y="109"/>
                  </a:lnTo>
                  <a:lnTo>
                    <a:pt x="53" y="109"/>
                  </a:lnTo>
                  <a:lnTo>
                    <a:pt x="53" y="122"/>
                  </a:lnTo>
                  <a:lnTo>
                    <a:pt x="47" y="132"/>
                  </a:lnTo>
                  <a:lnTo>
                    <a:pt x="38" y="142"/>
                  </a:lnTo>
                  <a:lnTo>
                    <a:pt x="27" y="143"/>
                  </a:lnTo>
                  <a:lnTo>
                    <a:pt x="20" y="134"/>
                  </a:lnTo>
                  <a:lnTo>
                    <a:pt x="14" y="124"/>
                  </a:lnTo>
                  <a:lnTo>
                    <a:pt x="12" y="115"/>
                  </a:lnTo>
                  <a:lnTo>
                    <a:pt x="17" y="104"/>
                  </a:lnTo>
                  <a:lnTo>
                    <a:pt x="7" y="93"/>
                  </a:lnTo>
                  <a:lnTo>
                    <a:pt x="0" y="84"/>
                  </a:lnTo>
                  <a:lnTo>
                    <a:pt x="11" y="80"/>
                  </a:lnTo>
                  <a:lnTo>
                    <a:pt x="15" y="69"/>
                  </a:lnTo>
                  <a:lnTo>
                    <a:pt x="6" y="62"/>
                  </a:lnTo>
                  <a:lnTo>
                    <a:pt x="16" y="55"/>
                  </a:lnTo>
                  <a:lnTo>
                    <a:pt x="22" y="46"/>
                  </a:lnTo>
                  <a:lnTo>
                    <a:pt x="14" y="37"/>
                  </a:lnTo>
                  <a:lnTo>
                    <a:pt x="17" y="25"/>
                  </a:lnTo>
                  <a:lnTo>
                    <a:pt x="13" y="13"/>
                  </a:lnTo>
                  <a:lnTo>
                    <a:pt x="19" y="2"/>
                  </a:lnTo>
                  <a:lnTo>
                    <a:pt x="32" y="0"/>
                  </a:lnTo>
                  <a:lnTo>
                    <a:pt x="43" y="5"/>
                  </a:lnTo>
                  <a:lnTo>
                    <a:pt x="54" y="1"/>
                  </a:lnTo>
                  <a:lnTo>
                    <a:pt x="66" y="0"/>
                  </a:lnTo>
                  <a:lnTo>
                    <a:pt x="77" y="6"/>
                  </a:lnTo>
                  <a:lnTo>
                    <a:pt x="87" y="9"/>
                  </a:lnTo>
                  <a:lnTo>
                    <a:pt x="98" y="14"/>
                  </a:lnTo>
                  <a:lnTo>
                    <a:pt x="109" y="18"/>
                  </a:lnTo>
                  <a:lnTo>
                    <a:pt x="120" y="14"/>
                  </a:lnTo>
                  <a:lnTo>
                    <a:pt x="125" y="24"/>
                  </a:lnTo>
                  <a:lnTo>
                    <a:pt x="129" y="36"/>
                  </a:lnTo>
                  <a:lnTo>
                    <a:pt x="140" y="40"/>
                  </a:lnTo>
                  <a:lnTo>
                    <a:pt x="151" y="38"/>
                  </a:lnTo>
                  <a:lnTo>
                    <a:pt x="163" y="38"/>
                  </a:lnTo>
                  <a:lnTo>
                    <a:pt x="155" y="47"/>
                  </a:lnTo>
                  <a:lnTo>
                    <a:pt x="143" y="45"/>
                  </a:lnTo>
                  <a:lnTo>
                    <a:pt x="150" y="54"/>
                  </a:lnTo>
                  <a:lnTo>
                    <a:pt x="161" y="56"/>
                  </a:lnTo>
                  <a:lnTo>
                    <a:pt x="171" y="58"/>
                  </a:lnTo>
                  <a:lnTo>
                    <a:pt x="182" y="58"/>
                  </a:lnTo>
                  <a:lnTo>
                    <a:pt x="193" y="62"/>
                  </a:lnTo>
                  <a:lnTo>
                    <a:pt x="201" y="69"/>
                  </a:lnTo>
                  <a:close/>
                  <a:moveTo>
                    <a:pt x="205" y="119"/>
                  </a:moveTo>
                  <a:lnTo>
                    <a:pt x="193" y="116"/>
                  </a:lnTo>
                  <a:lnTo>
                    <a:pt x="205" y="117"/>
                  </a:lnTo>
                  <a:lnTo>
                    <a:pt x="205" y="1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7" name="Freeform 3369"/>
            <p:cNvSpPr>
              <a:spLocks/>
            </p:cNvSpPr>
            <p:nvPr/>
          </p:nvSpPr>
          <p:spPr bwMode="auto">
            <a:xfrm>
              <a:off x="4887914" y="2871788"/>
              <a:ext cx="98425" cy="122238"/>
            </a:xfrm>
            <a:custGeom>
              <a:avLst/>
              <a:gdLst>
                <a:gd name="T0" fmla="*/ 130 w 274"/>
                <a:gd name="T1" fmla="*/ 327 h 343"/>
                <a:gd name="T2" fmla="*/ 115 w 274"/>
                <a:gd name="T3" fmla="*/ 306 h 343"/>
                <a:gd name="T4" fmla="*/ 90 w 274"/>
                <a:gd name="T5" fmla="*/ 290 h 343"/>
                <a:gd name="T6" fmla="*/ 70 w 274"/>
                <a:gd name="T7" fmla="*/ 289 h 343"/>
                <a:gd name="T8" fmla="*/ 49 w 274"/>
                <a:gd name="T9" fmla="*/ 310 h 343"/>
                <a:gd name="T10" fmla="*/ 56 w 274"/>
                <a:gd name="T11" fmla="*/ 336 h 343"/>
                <a:gd name="T12" fmla="*/ 41 w 274"/>
                <a:gd name="T13" fmla="*/ 326 h 343"/>
                <a:gd name="T14" fmla="*/ 16 w 274"/>
                <a:gd name="T15" fmla="*/ 304 h 343"/>
                <a:gd name="T16" fmla="*/ 5 w 274"/>
                <a:gd name="T17" fmla="*/ 295 h 343"/>
                <a:gd name="T18" fmla="*/ 7 w 274"/>
                <a:gd name="T19" fmla="*/ 279 h 343"/>
                <a:gd name="T20" fmla="*/ 16 w 274"/>
                <a:gd name="T21" fmla="*/ 250 h 343"/>
                <a:gd name="T22" fmla="*/ 36 w 274"/>
                <a:gd name="T23" fmla="*/ 223 h 343"/>
                <a:gd name="T24" fmla="*/ 54 w 274"/>
                <a:gd name="T25" fmla="*/ 207 h 343"/>
                <a:gd name="T26" fmla="*/ 55 w 274"/>
                <a:gd name="T27" fmla="*/ 176 h 343"/>
                <a:gd name="T28" fmla="*/ 45 w 274"/>
                <a:gd name="T29" fmla="*/ 152 h 343"/>
                <a:gd name="T30" fmla="*/ 54 w 274"/>
                <a:gd name="T31" fmla="*/ 117 h 343"/>
                <a:gd name="T32" fmla="*/ 33 w 274"/>
                <a:gd name="T33" fmla="*/ 107 h 343"/>
                <a:gd name="T34" fmla="*/ 51 w 274"/>
                <a:gd name="T35" fmla="*/ 77 h 343"/>
                <a:gd name="T36" fmla="*/ 39 w 274"/>
                <a:gd name="T37" fmla="*/ 53 h 343"/>
                <a:gd name="T38" fmla="*/ 22 w 274"/>
                <a:gd name="T39" fmla="*/ 23 h 343"/>
                <a:gd name="T40" fmla="*/ 51 w 274"/>
                <a:gd name="T41" fmla="*/ 16 h 343"/>
                <a:gd name="T42" fmla="*/ 74 w 274"/>
                <a:gd name="T43" fmla="*/ 0 h 343"/>
                <a:gd name="T44" fmla="*/ 99 w 274"/>
                <a:gd name="T45" fmla="*/ 1 h 343"/>
                <a:gd name="T46" fmla="*/ 115 w 274"/>
                <a:gd name="T47" fmla="*/ 15 h 343"/>
                <a:gd name="T48" fmla="*/ 143 w 274"/>
                <a:gd name="T49" fmla="*/ 35 h 343"/>
                <a:gd name="T50" fmla="*/ 152 w 274"/>
                <a:gd name="T51" fmla="*/ 66 h 343"/>
                <a:gd name="T52" fmla="*/ 183 w 274"/>
                <a:gd name="T53" fmla="*/ 80 h 343"/>
                <a:gd name="T54" fmla="*/ 187 w 274"/>
                <a:gd name="T55" fmla="*/ 101 h 343"/>
                <a:gd name="T56" fmla="*/ 195 w 274"/>
                <a:gd name="T57" fmla="*/ 122 h 343"/>
                <a:gd name="T58" fmla="*/ 223 w 274"/>
                <a:gd name="T59" fmla="*/ 137 h 343"/>
                <a:gd name="T60" fmla="*/ 239 w 274"/>
                <a:gd name="T61" fmla="*/ 119 h 343"/>
                <a:gd name="T62" fmla="*/ 247 w 274"/>
                <a:gd name="T63" fmla="*/ 149 h 343"/>
                <a:gd name="T64" fmla="*/ 241 w 274"/>
                <a:gd name="T65" fmla="*/ 173 h 343"/>
                <a:gd name="T66" fmla="*/ 244 w 274"/>
                <a:gd name="T67" fmla="*/ 208 h 343"/>
                <a:gd name="T68" fmla="*/ 267 w 274"/>
                <a:gd name="T69" fmla="*/ 232 h 343"/>
                <a:gd name="T70" fmla="*/ 266 w 274"/>
                <a:gd name="T71" fmla="*/ 252 h 343"/>
                <a:gd name="T72" fmla="*/ 244 w 274"/>
                <a:gd name="T73" fmla="*/ 273 h 343"/>
                <a:gd name="T74" fmla="*/ 240 w 274"/>
                <a:gd name="T75" fmla="*/ 304 h 343"/>
                <a:gd name="T76" fmla="*/ 223 w 274"/>
                <a:gd name="T77" fmla="*/ 307 h 343"/>
                <a:gd name="T78" fmla="*/ 201 w 274"/>
                <a:gd name="T79" fmla="*/ 308 h 343"/>
                <a:gd name="T80" fmla="*/ 172 w 274"/>
                <a:gd name="T81" fmla="*/ 321 h 343"/>
                <a:gd name="T82" fmla="*/ 157 w 274"/>
                <a:gd name="T83" fmla="*/ 316 h 343"/>
                <a:gd name="T84" fmla="*/ 138 w 274"/>
                <a:gd name="T85" fmla="*/ 331 h 343"/>
                <a:gd name="T86" fmla="*/ 128 w 274"/>
                <a:gd name="T87"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4" h="343">
                  <a:moveTo>
                    <a:pt x="128" y="343"/>
                  </a:moveTo>
                  <a:lnTo>
                    <a:pt x="128" y="340"/>
                  </a:lnTo>
                  <a:lnTo>
                    <a:pt x="130" y="327"/>
                  </a:lnTo>
                  <a:lnTo>
                    <a:pt x="126" y="314"/>
                  </a:lnTo>
                  <a:lnTo>
                    <a:pt x="117" y="306"/>
                  </a:lnTo>
                  <a:lnTo>
                    <a:pt x="115" y="306"/>
                  </a:lnTo>
                  <a:lnTo>
                    <a:pt x="107" y="299"/>
                  </a:lnTo>
                  <a:lnTo>
                    <a:pt x="101" y="289"/>
                  </a:lnTo>
                  <a:lnTo>
                    <a:pt x="90" y="290"/>
                  </a:lnTo>
                  <a:lnTo>
                    <a:pt x="84" y="294"/>
                  </a:lnTo>
                  <a:lnTo>
                    <a:pt x="79" y="282"/>
                  </a:lnTo>
                  <a:lnTo>
                    <a:pt x="70" y="289"/>
                  </a:lnTo>
                  <a:lnTo>
                    <a:pt x="63" y="298"/>
                  </a:lnTo>
                  <a:lnTo>
                    <a:pt x="59" y="305"/>
                  </a:lnTo>
                  <a:lnTo>
                    <a:pt x="49" y="310"/>
                  </a:lnTo>
                  <a:lnTo>
                    <a:pt x="51" y="322"/>
                  </a:lnTo>
                  <a:lnTo>
                    <a:pt x="57" y="324"/>
                  </a:lnTo>
                  <a:lnTo>
                    <a:pt x="56" y="336"/>
                  </a:lnTo>
                  <a:lnTo>
                    <a:pt x="56" y="343"/>
                  </a:lnTo>
                  <a:lnTo>
                    <a:pt x="47" y="337"/>
                  </a:lnTo>
                  <a:lnTo>
                    <a:pt x="41" y="326"/>
                  </a:lnTo>
                  <a:lnTo>
                    <a:pt x="33" y="318"/>
                  </a:lnTo>
                  <a:lnTo>
                    <a:pt x="26" y="309"/>
                  </a:lnTo>
                  <a:lnTo>
                    <a:pt x="16" y="304"/>
                  </a:lnTo>
                  <a:lnTo>
                    <a:pt x="6" y="298"/>
                  </a:lnTo>
                  <a:lnTo>
                    <a:pt x="17" y="294"/>
                  </a:lnTo>
                  <a:lnTo>
                    <a:pt x="5" y="295"/>
                  </a:lnTo>
                  <a:lnTo>
                    <a:pt x="4" y="298"/>
                  </a:lnTo>
                  <a:lnTo>
                    <a:pt x="0" y="287"/>
                  </a:lnTo>
                  <a:lnTo>
                    <a:pt x="7" y="279"/>
                  </a:lnTo>
                  <a:lnTo>
                    <a:pt x="2" y="268"/>
                  </a:lnTo>
                  <a:lnTo>
                    <a:pt x="3" y="255"/>
                  </a:lnTo>
                  <a:lnTo>
                    <a:pt x="16" y="250"/>
                  </a:lnTo>
                  <a:lnTo>
                    <a:pt x="15" y="233"/>
                  </a:lnTo>
                  <a:lnTo>
                    <a:pt x="24" y="225"/>
                  </a:lnTo>
                  <a:lnTo>
                    <a:pt x="36" y="223"/>
                  </a:lnTo>
                  <a:lnTo>
                    <a:pt x="32" y="210"/>
                  </a:lnTo>
                  <a:lnTo>
                    <a:pt x="44" y="212"/>
                  </a:lnTo>
                  <a:lnTo>
                    <a:pt x="54" y="207"/>
                  </a:lnTo>
                  <a:lnTo>
                    <a:pt x="65" y="203"/>
                  </a:lnTo>
                  <a:lnTo>
                    <a:pt x="55" y="190"/>
                  </a:lnTo>
                  <a:lnTo>
                    <a:pt x="55" y="176"/>
                  </a:lnTo>
                  <a:lnTo>
                    <a:pt x="64" y="167"/>
                  </a:lnTo>
                  <a:lnTo>
                    <a:pt x="55" y="159"/>
                  </a:lnTo>
                  <a:lnTo>
                    <a:pt x="45" y="152"/>
                  </a:lnTo>
                  <a:lnTo>
                    <a:pt x="43" y="139"/>
                  </a:lnTo>
                  <a:lnTo>
                    <a:pt x="48" y="128"/>
                  </a:lnTo>
                  <a:lnTo>
                    <a:pt x="54" y="117"/>
                  </a:lnTo>
                  <a:lnTo>
                    <a:pt x="55" y="104"/>
                  </a:lnTo>
                  <a:lnTo>
                    <a:pt x="43" y="103"/>
                  </a:lnTo>
                  <a:lnTo>
                    <a:pt x="33" y="107"/>
                  </a:lnTo>
                  <a:lnTo>
                    <a:pt x="39" y="97"/>
                  </a:lnTo>
                  <a:lnTo>
                    <a:pt x="38" y="83"/>
                  </a:lnTo>
                  <a:lnTo>
                    <a:pt x="51" y="77"/>
                  </a:lnTo>
                  <a:lnTo>
                    <a:pt x="41" y="72"/>
                  </a:lnTo>
                  <a:lnTo>
                    <a:pt x="34" y="63"/>
                  </a:lnTo>
                  <a:lnTo>
                    <a:pt x="39" y="53"/>
                  </a:lnTo>
                  <a:lnTo>
                    <a:pt x="30" y="46"/>
                  </a:lnTo>
                  <a:lnTo>
                    <a:pt x="27" y="35"/>
                  </a:lnTo>
                  <a:lnTo>
                    <a:pt x="22" y="23"/>
                  </a:lnTo>
                  <a:lnTo>
                    <a:pt x="33" y="21"/>
                  </a:lnTo>
                  <a:lnTo>
                    <a:pt x="40" y="12"/>
                  </a:lnTo>
                  <a:lnTo>
                    <a:pt x="51" y="16"/>
                  </a:lnTo>
                  <a:lnTo>
                    <a:pt x="62" y="9"/>
                  </a:lnTo>
                  <a:lnTo>
                    <a:pt x="71" y="2"/>
                  </a:lnTo>
                  <a:lnTo>
                    <a:pt x="74" y="0"/>
                  </a:lnTo>
                  <a:lnTo>
                    <a:pt x="84" y="4"/>
                  </a:lnTo>
                  <a:lnTo>
                    <a:pt x="95" y="2"/>
                  </a:lnTo>
                  <a:lnTo>
                    <a:pt x="99" y="1"/>
                  </a:lnTo>
                  <a:lnTo>
                    <a:pt x="108" y="5"/>
                  </a:lnTo>
                  <a:lnTo>
                    <a:pt x="110" y="5"/>
                  </a:lnTo>
                  <a:lnTo>
                    <a:pt x="115" y="15"/>
                  </a:lnTo>
                  <a:lnTo>
                    <a:pt x="125" y="22"/>
                  </a:lnTo>
                  <a:lnTo>
                    <a:pt x="134" y="29"/>
                  </a:lnTo>
                  <a:lnTo>
                    <a:pt x="143" y="35"/>
                  </a:lnTo>
                  <a:lnTo>
                    <a:pt x="140" y="46"/>
                  </a:lnTo>
                  <a:lnTo>
                    <a:pt x="144" y="57"/>
                  </a:lnTo>
                  <a:lnTo>
                    <a:pt x="152" y="66"/>
                  </a:lnTo>
                  <a:lnTo>
                    <a:pt x="162" y="71"/>
                  </a:lnTo>
                  <a:lnTo>
                    <a:pt x="173" y="76"/>
                  </a:lnTo>
                  <a:lnTo>
                    <a:pt x="183" y="80"/>
                  </a:lnTo>
                  <a:lnTo>
                    <a:pt x="184" y="81"/>
                  </a:lnTo>
                  <a:lnTo>
                    <a:pt x="180" y="92"/>
                  </a:lnTo>
                  <a:lnTo>
                    <a:pt x="187" y="101"/>
                  </a:lnTo>
                  <a:lnTo>
                    <a:pt x="177" y="106"/>
                  </a:lnTo>
                  <a:lnTo>
                    <a:pt x="186" y="113"/>
                  </a:lnTo>
                  <a:lnTo>
                    <a:pt x="195" y="122"/>
                  </a:lnTo>
                  <a:lnTo>
                    <a:pt x="205" y="123"/>
                  </a:lnTo>
                  <a:lnTo>
                    <a:pt x="215" y="129"/>
                  </a:lnTo>
                  <a:lnTo>
                    <a:pt x="223" y="137"/>
                  </a:lnTo>
                  <a:lnTo>
                    <a:pt x="230" y="127"/>
                  </a:lnTo>
                  <a:lnTo>
                    <a:pt x="238" y="120"/>
                  </a:lnTo>
                  <a:lnTo>
                    <a:pt x="239" y="119"/>
                  </a:lnTo>
                  <a:lnTo>
                    <a:pt x="251" y="125"/>
                  </a:lnTo>
                  <a:lnTo>
                    <a:pt x="245" y="137"/>
                  </a:lnTo>
                  <a:lnTo>
                    <a:pt x="247" y="149"/>
                  </a:lnTo>
                  <a:lnTo>
                    <a:pt x="255" y="157"/>
                  </a:lnTo>
                  <a:lnTo>
                    <a:pt x="251" y="169"/>
                  </a:lnTo>
                  <a:lnTo>
                    <a:pt x="241" y="173"/>
                  </a:lnTo>
                  <a:lnTo>
                    <a:pt x="237" y="186"/>
                  </a:lnTo>
                  <a:lnTo>
                    <a:pt x="239" y="198"/>
                  </a:lnTo>
                  <a:lnTo>
                    <a:pt x="244" y="208"/>
                  </a:lnTo>
                  <a:lnTo>
                    <a:pt x="250" y="218"/>
                  </a:lnTo>
                  <a:lnTo>
                    <a:pt x="260" y="223"/>
                  </a:lnTo>
                  <a:lnTo>
                    <a:pt x="267" y="232"/>
                  </a:lnTo>
                  <a:lnTo>
                    <a:pt x="274" y="242"/>
                  </a:lnTo>
                  <a:lnTo>
                    <a:pt x="274" y="242"/>
                  </a:lnTo>
                  <a:lnTo>
                    <a:pt x="266" y="252"/>
                  </a:lnTo>
                  <a:lnTo>
                    <a:pt x="259" y="261"/>
                  </a:lnTo>
                  <a:lnTo>
                    <a:pt x="248" y="262"/>
                  </a:lnTo>
                  <a:lnTo>
                    <a:pt x="244" y="273"/>
                  </a:lnTo>
                  <a:lnTo>
                    <a:pt x="241" y="285"/>
                  </a:lnTo>
                  <a:lnTo>
                    <a:pt x="247" y="295"/>
                  </a:lnTo>
                  <a:lnTo>
                    <a:pt x="240" y="304"/>
                  </a:lnTo>
                  <a:lnTo>
                    <a:pt x="236" y="305"/>
                  </a:lnTo>
                  <a:lnTo>
                    <a:pt x="225" y="307"/>
                  </a:lnTo>
                  <a:lnTo>
                    <a:pt x="223" y="307"/>
                  </a:lnTo>
                  <a:lnTo>
                    <a:pt x="218" y="307"/>
                  </a:lnTo>
                  <a:lnTo>
                    <a:pt x="205" y="306"/>
                  </a:lnTo>
                  <a:lnTo>
                    <a:pt x="201" y="308"/>
                  </a:lnTo>
                  <a:lnTo>
                    <a:pt x="196" y="310"/>
                  </a:lnTo>
                  <a:lnTo>
                    <a:pt x="182" y="311"/>
                  </a:lnTo>
                  <a:lnTo>
                    <a:pt x="172" y="321"/>
                  </a:lnTo>
                  <a:lnTo>
                    <a:pt x="167" y="322"/>
                  </a:lnTo>
                  <a:lnTo>
                    <a:pt x="167" y="321"/>
                  </a:lnTo>
                  <a:lnTo>
                    <a:pt x="157" y="316"/>
                  </a:lnTo>
                  <a:lnTo>
                    <a:pt x="151" y="320"/>
                  </a:lnTo>
                  <a:lnTo>
                    <a:pt x="141" y="326"/>
                  </a:lnTo>
                  <a:lnTo>
                    <a:pt x="138" y="331"/>
                  </a:lnTo>
                  <a:lnTo>
                    <a:pt x="139" y="336"/>
                  </a:lnTo>
                  <a:lnTo>
                    <a:pt x="136" y="341"/>
                  </a:lnTo>
                  <a:lnTo>
                    <a:pt x="128" y="34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8" name="Freeform 3370"/>
            <p:cNvSpPr>
              <a:spLocks/>
            </p:cNvSpPr>
            <p:nvPr/>
          </p:nvSpPr>
          <p:spPr bwMode="auto">
            <a:xfrm>
              <a:off x="2787651" y="3729038"/>
              <a:ext cx="261938" cy="387350"/>
            </a:xfrm>
            <a:custGeom>
              <a:avLst/>
              <a:gdLst>
                <a:gd name="T0" fmla="*/ 263 w 728"/>
                <a:gd name="T1" fmla="*/ 94 h 1079"/>
                <a:gd name="T2" fmla="*/ 308 w 728"/>
                <a:gd name="T3" fmla="*/ 77 h 1079"/>
                <a:gd name="T4" fmla="*/ 358 w 728"/>
                <a:gd name="T5" fmla="*/ 63 h 1079"/>
                <a:gd name="T6" fmla="*/ 410 w 728"/>
                <a:gd name="T7" fmla="*/ 26 h 1079"/>
                <a:gd name="T8" fmla="*/ 451 w 728"/>
                <a:gd name="T9" fmla="*/ 2 h 1079"/>
                <a:gd name="T10" fmla="*/ 460 w 728"/>
                <a:gd name="T11" fmla="*/ 40 h 1079"/>
                <a:gd name="T12" fmla="*/ 386 w 728"/>
                <a:gd name="T13" fmla="*/ 99 h 1079"/>
                <a:gd name="T14" fmla="*/ 365 w 728"/>
                <a:gd name="T15" fmla="*/ 150 h 1079"/>
                <a:gd name="T16" fmla="*/ 341 w 728"/>
                <a:gd name="T17" fmla="*/ 207 h 1079"/>
                <a:gd name="T18" fmla="*/ 374 w 728"/>
                <a:gd name="T19" fmla="*/ 218 h 1079"/>
                <a:gd name="T20" fmla="*/ 399 w 728"/>
                <a:gd name="T21" fmla="*/ 289 h 1079"/>
                <a:gd name="T22" fmla="*/ 408 w 728"/>
                <a:gd name="T23" fmla="*/ 330 h 1079"/>
                <a:gd name="T24" fmla="*/ 453 w 728"/>
                <a:gd name="T25" fmla="*/ 353 h 1079"/>
                <a:gd name="T26" fmla="*/ 512 w 728"/>
                <a:gd name="T27" fmla="*/ 354 h 1079"/>
                <a:gd name="T28" fmla="*/ 575 w 728"/>
                <a:gd name="T29" fmla="*/ 411 h 1079"/>
                <a:gd name="T30" fmla="*/ 635 w 728"/>
                <a:gd name="T31" fmla="*/ 406 h 1079"/>
                <a:gd name="T32" fmla="*/ 692 w 728"/>
                <a:gd name="T33" fmla="*/ 407 h 1079"/>
                <a:gd name="T34" fmla="*/ 672 w 728"/>
                <a:gd name="T35" fmla="*/ 459 h 1079"/>
                <a:gd name="T36" fmla="*/ 672 w 728"/>
                <a:gd name="T37" fmla="*/ 520 h 1079"/>
                <a:gd name="T38" fmla="*/ 691 w 728"/>
                <a:gd name="T39" fmla="*/ 565 h 1079"/>
                <a:gd name="T40" fmla="*/ 669 w 728"/>
                <a:gd name="T41" fmla="*/ 620 h 1079"/>
                <a:gd name="T42" fmla="*/ 708 w 728"/>
                <a:gd name="T43" fmla="*/ 660 h 1079"/>
                <a:gd name="T44" fmla="*/ 727 w 728"/>
                <a:gd name="T45" fmla="*/ 724 h 1079"/>
                <a:gd name="T46" fmla="*/ 714 w 728"/>
                <a:gd name="T47" fmla="*/ 697 h 1079"/>
                <a:gd name="T48" fmla="*/ 675 w 728"/>
                <a:gd name="T49" fmla="*/ 684 h 1079"/>
                <a:gd name="T50" fmla="*/ 652 w 728"/>
                <a:gd name="T51" fmla="*/ 694 h 1079"/>
                <a:gd name="T52" fmla="*/ 562 w 728"/>
                <a:gd name="T53" fmla="*/ 736 h 1079"/>
                <a:gd name="T54" fmla="*/ 581 w 728"/>
                <a:gd name="T55" fmla="*/ 764 h 1079"/>
                <a:gd name="T56" fmla="*/ 538 w 728"/>
                <a:gd name="T57" fmla="*/ 781 h 1079"/>
                <a:gd name="T58" fmla="*/ 565 w 728"/>
                <a:gd name="T59" fmla="*/ 841 h 1079"/>
                <a:gd name="T60" fmla="*/ 574 w 728"/>
                <a:gd name="T61" fmla="*/ 897 h 1079"/>
                <a:gd name="T62" fmla="*/ 534 w 728"/>
                <a:gd name="T63" fmla="*/ 1065 h 1079"/>
                <a:gd name="T64" fmla="*/ 537 w 728"/>
                <a:gd name="T65" fmla="*/ 982 h 1079"/>
                <a:gd name="T66" fmla="*/ 491 w 728"/>
                <a:gd name="T67" fmla="*/ 952 h 1079"/>
                <a:gd name="T68" fmla="*/ 442 w 728"/>
                <a:gd name="T69" fmla="*/ 946 h 1079"/>
                <a:gd name="T70" fmla="*/ 391 w 728"/>
                <a:gd name="T71" fmla="*/ 961 h 1079"/>
                <a:gd name="T72" fmla="*/ 354 w 728"/>
                <a:gd name="T73" fmla="*/ 940 h 1079"/>
                <a:gd name="T74" fmla="*/ 326 w 728"/>
                <a:gd name="T75" fmla="*/ 896 h 1079"/>
                <a:gd name="T76" fmla="*/ 283 w 728"/>
                <a:gd name="T77" fmla="*/ 862 h 1079"/>
                <a:gd name="T78" fmla="*/ 253 w 728"/>
                <a:gd name="T79" fmla="*/ 818 h 1079"/>
                <a:gd name="T80" fmla="*/ 202 w 728"/>
                <a:gd name="T81" fmla="*/ 800 h 1079"/>
                <a:gd name="T82" fmla="*/ 155 w 728"/>
                <a:gd name="T83" fmla="*/ 789 h 1079"/>
                <a:gd name="T84" fmla="*/ 97 w 728"/>
                <a:gd name="T85" fmla="*/ 780 h 1079"/>
                <a:gd name="T86" fmla="*/ 52 w 728"/>
                <a:gd name="T87" fmla="*/ 746 h 1079"/>
                <a:gd name="T88" fmla="*/ 12 w 728"/>
                <a:gd name="T89" fmla="*/ 714 h 1079"/>
                <a:gd name="T90" fmla="*/ 24 w 728"/>
                <a:gd name="T91" fmla="*/ 679 h 1079"/>
                <a:gd name="T92" fmla="*/ 49 w 728"/>
                <a:gd name="T93" fmla="*/ 632 h 1079"/>
                <a:gd name="T94" fmla="*/ 79 w 728"/>
                <a:gd name="T95" fmla="*/ 609 h 1079"/>
                <a:gd name="T96" fmla="*/ 112 w 728"/>
                <a:gd name="T97" fmla="*/ 563 h 1079"/>
                <a:gd name="T98" fmla="*/ 95 w 728"/>
                <a:gd name="T99" fmla="*/ 544 h 1079"/>
                <a:gd name="T100" fmla="*/ 98 w 728"/>
                <a:gd name="T101" fmla="*/ 492 h 1079"/>
                <a:gd name="T102" fmla="*/ 98 w 728"/>
                <a:gd name="T103" fmla="*/ 444 h 1079"/>
                <a:gd name="T104" fmla="*/ 98 w 728"/>
                <a:gd name="T105" fmla="*/ 388 h 1079"/>
                <a:gd name="T106" fmla="*/ 69 w 728"/>
                <a:gd name="T107" fmla="*/ 343 h 1079"/>
                <a:gd name="T108" fmla="*/ 93 w 728"/>
                <a:gd name="T109" fmla="*/ 309 h 1079"/>
                <a:gd name="T110" fmla="*/ 93 w 728"/>
                <a:gd name="T111" fmla="*/ 253 h 1079"/>
                <a:gd name="T112" fmla="*/ 123 w 728"/>
                <a:gd name="T113" fmla="*/ 277 h 1079"/>
                <a:gd name="T114" fmla="*/ 136 w 728"/>
                <a:gd name="T115" fmla="*/ 248 h 1079"/>
                <a:gd name="T116" fmla="*/ 174 w 728"/>
                <a:gd name="T117" fmla="*/ 203 h 1079"/>
                <a:gd name="T118" fmla="*/ 200 w 728"/>
                <a:gd name="T119" fmla="*/ 179 h 1079"/>
                <a:gd name="T120" fmla="*/ 209 w 728"/>
                <a:gd name="T121" fmla="*/ 130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8" h="1079">
                  <a:moveTo>
                    <a:pt x="229" y="106"/>
                  </a:moveTo>
                  <a:lnTo>
                    <a:pt x="238" y="98"/>
                  </a:lnTo>
                  <a:lnTo>
                    <a:pt x="247" y="91"/>
                  </a:lnTo>
                  <a:lnTo>
                    <a:pt x="248" y="88"/>
                  </a:lnTo>
                  <a:lnTo>
                    <a:pt x="263" y="94"/>
                  </a:lnTo>
                  <a:lnTo>
                    <a:pt x="276" y="97"/>
                  </a:lnTo>
                  <a:lnTo>
                    <a:pt x="286" y="91"/>
                  </a:lnTo>
                  <a:lnTo>
                    <a:pt x="286" y="79"/>
                  </a:lnTo>
                  <a:lnTo>
                    <a:pt x="296" y="72"/>
                  </a:lnTo>
                  <a:lnTo>
                    <a:pt x="308" y="77"/>
                  </a:lnTo>
                  <a:lnTo>
                    <a:pt x="320" y="78"/>
                  </a:lnTo>
                  <a:lnTo>
                    <a:pt x="324" y="77"/>
                  </a:lnTo>
                  <a:lnTo>
                    <a:pt x="339" y="77"/>
                  </a:lnTo>
                  <a:lnTo>
                    <a:pt x="349" y="72"/>
                  </a:lnTo>
                  <a:lnTo>
                    <a:pt x="358" y="63"/>
                  </a:lnTo>
                  <a:lnTo>
                    <a:pt x="369" y="56"/>
                  </a:lnTo>
                  <a:lnTo>
                    <a:pt x="381" y="48"/>
                  </a:lnTo>
                  <a:lnTo>
                    <a:pt x="392" y="44"/>
                  </a:lnTo>
                  <a:lnTo>
                    <a:pt x="402" y="38"/>
                  </a:lnTo>
                  <a:lnTo>
                    <a:pt x="410" y="26"/>
                  </a:lnTo>
                  <a:lnTo>
                    <a:pt x="410" y="15"/>
                  </a:lnTo>
                  <a:lnTo>
                    <a:pt x="422" y="13"/>
                  </a:lnTo>
                  <a:lnTo>
                    <a:pt x="431" y="5"/>
                  </a:lnTo>
                  <a:lnTo>
                    <a:pt x="441" y="0"/>
                  </a:lnTo>
                  <a:lnTo>
                    <a:pt x="451" y="2"/>
                  </a:lnTo>
                  <a:lnTo>
                    <a:pt x="462" y="7"/>
                  </a:lnTo>
                  <a:lnTo>
                    <a:pt x="470" y="19"/>
                  </a:lnTo>
                  <a:lnTo>
                    <a:pt x="470" y="31"/>
                  </a:lnTo>
                  <a:lnTo>
                    <a:pt x="461" y="39"/>
                  </a:lnTo>
                  <a:lnTo>
                    <a:pt x="460" y="40"/>
                  </a:lnTo>
                  <a:lnTo>
                    <a:pt x="443" y="46"/>
                  </a:lnTo>
                  <a:lnTo>
                    <a:pt x="422" y="53"/>
                  </a:lnTo>
                  <a:lnTo>
                    <a:pt x="405" y="85"/>
                  </a:lnTo>
                  <a:lnTo>
                    <a:pt x="394" y="87"/>
                  </a:lnTo>
                  <a:lnTo>
                    <a:pt x="386" y="99"/>
                  </a:lnTo>
                  <a:lnTo>
                    <a:pt x="379" y="110"/>
                  </a:lnTo>
                  <a:lnTo>
                    <a:pt x="373" y="119"/>
                  </a:lnTo>
                  <a:lnTo>
                    <a:pt x="367" y="130"/>
                  </a:lnTo>
                  <a:lnTo>
                    <a:pt x="365" y="138"/>
                  </a:lnTo>
                  <a:lnTo>
                    <a:pt x="365" y="150"/>
                  </a:lnTo>
                  <a:lnTo>
                    <a:pt x="361" y="161"/>
                  </a:lnTo>
                  <a:lnTo>
                    <a:pt x="360" y="173"/>
                  </a:lnTo>
                  <a:lnTo>
                    <a:pt x="355" y="184"/>
                  </a:lnTo>
                  <a:lnTo>
                    <a:pt x="348" y="194"/>
                  </a:lnTo>
                  <a:lnTo>
                    <a:pt x="341" y="207"/>
                  </a:lnTo>
                  <a:lnTo>
                    <a:pt x="339" y="213"/>
                  </a:lnTo>
                  <a:lnTo>
                    <a:pt x="350" y="213"/>
                  </a:lnTo>
                  <a:lnTo>
                    <a:pt x="359" y="206"/>
                  </a:lnTo>
                  <a:lnTo>
                    <a:pt x="362" y="217"/>
                  </a:lnTo>
                  <a:lnTo>
                    <a:pt x="374" y="218"/>
                  </a:lnTo>
                  <a:lnTo>
                    <a:pt x="380" y="249"/>
                  </a:lnTo>
                  <a:lnTo>
                    <a:pt x="394" y="265"/>
                  </a:lnTo>
                  <a:lnTo>
                    <a:pt x="395" y="264"/>
                  </a:lnTo>
                  <a:lnTo>
                    <a:pt x="398" y="276"/>
                  </a:lnTo>
                  <a:lnTo>
                    <a:pt x="399" y="289"/>
                  </a:lnTo>
                  <a:lnTo>
                    <a:pt x="393" y="298"/>
                  </a:lnTo>
                  <a:lnTo>
                    <a:pt x="391" y="314"/>
                  </a:lnTo>
                  <a:lnTo>
                    <a:pt x="393" y="325"/>
                  </a:lnTo>
                  <a:lnTo>
                    <a:pt x="404" y="330"/>
                  </a:lnTo>
                  <a:lnTo>
                    <a:pt x="408" y="330"/>
                  </a:lnTo>
                  <a:lnTo>
                    <a:pt x="414" y="345"/>
                  </a:lnTo>
                  <a:lnTo>
                    <a:pt x="419" y="354"/>
                  </a:lnTo>
                  <a:lnTo>
                    <a:pt x="430" y="353"/>
                  </a:lnTo>
                  <a:lnTo>
                    <a:pt x="442" y="352"/>
                  </a:lnTo>
                  <a:lnTo>
                    <a:pt x="453" y="353"/>
                  </a:lnTo>
                  <a:lnTo>
                    <a:pt x="465" y="353"/>
                  </a:lnTo>
                  <a:lnTo>
                    <a:pt x="479" y="356"/>
                  </a:lnTo>
                  <a:lnTo>
                    <a:pt x="489" y="350"/>
                  </a:lnTo>
                  <a:lnTo>
                    <a:pt x="502" y="350"/>
                  </a:lnTo>
                  <a:lnTo>
                    <a:pt x="512" y="354"/>
                  </a:lnTo>
                  <a:lnTo>
                    <a:pt x="523" y="358"/>
                  </a:lnTo>
                  <a:lnTo>
                    <a:pt x="533" y="355"/>
                  </a:lnTo>
                  <a:lnTo>
                    <a:pt x="573" y="411"/>
                  </a:lnTo>
                  <a:lnTo>
                    <a:pt x="573" y="411"/>
                  </a:lnTo>
                  <a:lnTo>
                    <a:pt x="575" y="411"/>
                  </a:lnTo>
                  <a:lnTo>
                    <a:pt x="587" y="413"/>
                  </a:lnTo>
                  <a:lnTo>
                    <a:pt x="600" y="406"/>
                  </a:lnTo>
                  <a:lnTo>
                    <a:pt x="612" y="408"/>
                  </a:lnTo>
                  <a:lnTo>
                    <a:pt x="623" y="410"/>
                  </a:lnTo>
                  <a:lnTo>
                    <a:pt x="635" y="406"/>
                  </a:lnTo>
                  <a:lnTo>
                    <a:pt x="646" y="406"/>
                  </a:lnTo>
                  <a:lnTo>
                    <a:pt x="660" y="405"/>
                  </a:lnTo>
                  <a:lnTo>
                    <a:pt x="670" y="399"/>
                  </a:lnTo>
                  <a:lnTo>
                    <a:pt x="682" y="401"/>
                  </a:lnTo>
                  <a:lnTo>
                    <a:pt x="692" y="407"/>
                  </a:lnTo>
                  <a:lnTo>
                    <a:pt x="695" y="417"/>
                  </a:lnTo>
                  <a:lnTo>
                    <a:pt x="686" y="428"/>
                  </a:lnTo>
                  <a:lnTo>
                    <a:pt x="681" y="439"/>
                  </a:lnTo>
                  <a:lnTo>
                    <a:pt x="682" y="453"/>
                  </a:lnTo>
                  <a:lnTo>
                    <a:pt x="672" y="459"/>
                  </a:lnTo>
                  <a:lnTo>
                    <a:pt x="672" y="471"/>
                  </a:lnTo>
                  <a:lnTo>
                    <a:pt x="672" y="483"/>
                  </a:lnTo>
                  <a:lnTo>
                    <a:pt x="671" y="495"/>
                  </a:lnTo>
                  <a:lnTo>
                    <a:pt x="669" y="508"/>
                  </a:lnTo>
                  <a:lnTo>
                    <a:pt x="672" y="520"/>
                  </a:lnTo>
                  <a:lnTo>
                    <a:pt x="672" y="533"/>
                  </a:lnTo>
                  <a:lnTo>
                    <a:pt x="677" y="544"/>
                  </a:lnTo>
                  <a:lnTo>
                    <a:pt x="678" y="545"/>
                  </a:lnTo>
                  <a:lnTo>
                    <a:pt x="682" y="557"/>
                  </a:lnTo>
                  <a:lnTo>
                    <a:pt x="691" y="565"/>
                  </a:lnTo>
                  <a:lnTo>
                    <a:pt x="695" y="576"/>
                  </a:lnTo>
                  <a:lnTo>
                    <a:pt x="703" y="586"/>
                  </a:lnTo>
                  <a:lnTo>
                    <a:pt x="697" y="596"/>
                  </a:lnTo>
                  <a:lnTo>
                    <a:pt x="678" y="612"/>
                  </a:lnTo>
                  <a:lnTo>
                    <a:pt x="669" y="620"/>
                  </a:lnTo>
                  <a:lnTo>
                    <a:pt x="679" y="625"/>
                  </a:lnTo>
                  <a:lnTo>
                    <a:pt x="687" y="633"/>
                  </a:lnTo>
                  <a:lnTo>
                    <a:pt x="697" y="640"/>
                  </a:lnTo>
                  <a:lnTo>
                    <a:pt x="704" y="648"/>
                  </a:lnTo>
                  <a:lnTo>
                    <a:pt x="708" y="660"/>
                  </a:lnTo>
                  <a:lnTo>
                    <a:pt x="714" y="670"/>
                  </a:lnTo>
                  <a:lnTo>
                    <a:pt x="716" y="682"/>
                  </a:lnTo>
                  <a:lnTo>
                    <a:pt x="722" y="700"/>
                  </a:lnTo>
                  <a:lnTo>
                    <a:pt x="725" y="712"/>
                  </a:lnTo>
                  <a:lnTo>
                    <a:pt x="727" y="724"/>
                  </a:lnTo>
                  <a:lnTo>
                    <a:pt x="728" y="726"/>
                  </a:lnTo>
                  <a:lnTo>
                    <a:pt x="727" y="726"/>
                  </a:lnTo>
                  <a:lnTo>
                    <a:pt x="714" y="724"/>
                  </a:lnTo>
                  <a:lnTo>
                    <a:pt x="716" y="709"/>
                  </a:lnTo>
                  <a:lnTo>
                    <a:pt x="714" y="697"/>
                  </a:lnTo>
                  <a:lnTo>
                    <a:pt x="707" y="684"/>
                  </a:lnTo>
                  <a:lnTo>
                    <a:pt x="701" y="674"/>
                  </a:lnTo>
                  <a:lnTo>
                    <a:pt x="692" y="668"/>
                  </a:lnTo>
                  <a:lnTo>
                    <a:pt x="682" y="674"/>
                  </a:lnTo>
                  <a:lnTo>
                    <a:pt x="675" y="684"/>
                  </a:lnTo>
                  <a:lnTo>
                    <a:pt x="665" y="692"/>
                  </a:lnTo>
                  <a:lnTo>
                    <a:pt x="655" y="685"/>
                  </a:lnTo>
                  <a:lnTo>
                    <a:pt x="647" y="675"/>
                  </a:lnTo>
                  <a:lnTo>
                    <a:pt x="643" y="687"/>
                  </a:lnTo>
                  <a:lnTo>
                    <a:pt x="652" y="694"/>
                  </a:lnTo>
                  <a:lnTo>
                    <a:pt x="571" y="693"/>
                  </a:lnTo>
                  <a:lnTo>
                    <a:pt x="560" y="694"/>
                  </a:lnTo>
                  <a:lnTo>
                    <a:pt x="549" y="695"/>
                  </a:lnTo>
                  <a:lnTo>
                    <a:pt x="552" y="737"/>
                  </a:lnTo>
                  <a:lnTo>
                    <a:pt x="562" y="736"/>
                  </a:lnTo>
                  <a:lnTo>
                    <a:pt x="574" y="738"/>
                  </a:lnTo>
                  <a:lnTo>
                    <a:pt x="585" y="739"/>
                  </a:lnTo>
                  <a:lnTo>
                    <a:pt x="590" y="752"/>
                  </a:lnTo>
                  <a:lnTo>
                    <a:pt x="593" y="764"/>
                  </a:lnTo>
                  <a:lnTo>
                    <a:pt x="581" y="764"/>
                  </a:lnTo>
                  <a:lnTo>
                    <a:pt x="572" y="758"/>
                  </a:lnTo>
                  <a:lnTo>
                    <a:pt x="561" y="762"/>
                  </a:lnTo>
                  <a:lnTo>
                    <a:pt x="550" y="767"/>
                  </a:lnTo>
                  <a:lnTo>
                    <a:pt x="538" y="769"/>
                  </a:lnTo>
                  <a:lnTo>
                    <a:pt x="538" y="781"/>
                  </a:lnTo>
                  <a:lnTo>
                    <a:pt x="536" y="805"/>
                  </a:lnTo>
                  <a:lnTo>
                    <a:pt x="538" y="817"/>
                  </a:lnTo>
                  <a:lnTo>
                    <a:pt x="545" y="825"/>
                  </a:lnTo>
                  <a:lnTo>
                    <a:pt x="555" y="833"/>
                  </a:lnTo>
                  <a:lnTo>
                    <a:pt x="565" y="841"/>
                  </a:lnTo>
                  <a:lnTo>
                    <a:pt x="563" y="853"/>
                  </a:lnTo>
                  <a:lnTo>
                    <a:pt x="569" y="863"/>
                  </a:lnTo>
                  <a:lnTo>
                    <a:pt x="575" y="873"/>
                  </a:lnTo>
                  <a:lnTo>
                    <a:pt x="577" y="886"/>
                  </a:lnTo>
                  <a:lnTo>
                    <a:pt x="574" y="897"/>
                  </a:lnTo>
                  <a:lnTo>
                    <a:pt x="559" y="990"/>
                  </a:lnTo>
                  <a:lnTo>
                    <a:pt x="544" y="1079"/>
                  </a:lnTo>
                  <a:lnTo>
                    <a:pt x="543" y="1079"/>
                  </a:lnTo>
                  <a:lnTo>
                    <a:pt x="542" y="1074"/>
                  </a:lnTo>
                  <a:lnTo>
                    <a:pt x="534" y="1065"/>
                  </a:lnTo>
                  <a:lnTo>
                    <a:pt x="529" y="1055"/>
                  </a:lnTo>
                  <a:lnTo>
                    <a:pt x="518" y="1050"/>
                  </a:lnTo>
                  <a:lnTo>
                    <a:pt x="504" y="1052"/>
                  </a:lnTo>
                  <a:lnTo>
                    <a:pt x="494" y="1057"/>
                  </a:lnTo>
                  <a:lnTo>
                    <a:pt x="537" y="982"/>
                  </a:lnTo>
                  <a:lnTo>
                    <a:pt x="528" y="976"/>
                  </a:lnTo>
                  <a:lnTo>
                    <a:pt x="522" y="966"/>
                  </a:lnTo>
                  <a:lnTo>
                    <a:pt x="510" y="964"/>
                  </a:lnTo>
                  <a:lnTo>
                    <a:pt x="501" y="957"/>
                  </a:lnTo>
                  <a:lnTo>
                    <a:pt x="491" y="952"/>
                  </a:lnTo>
                  <a:lnTo>
                    <a:pt x="481" y="947"/>
                  </a:lnTo>
                  <a:lnTo>
                    <a:pt x="472" y="955"/>
                  </a:lnTo>
                  <a:lnTo>
                    <a:pt x="461" y="958"/>
                  </a:lnTo>
                  <a:lnTo>
                    <a:pt x="450" y="955"/>
                  </a:lnTo>
                  <a:lnTo>
                    <a:pt x="442" y="946"/>
                  </a:lnTo>
                  <a:lnTo>
                    <a:pt x="430" y="946"/>
                  </a:lnTo>
                  <a:lnTo>
                    <a:pt x="424" y="956"/>
                  </a:lnTo>
                  <a:lnTo>
                    <a:pt x="413" y="960"/>
                  </a:lnTo>
                  <a:lnTo>
                    <a:pt x="403" y="964"/>
                  </a:lnTo>
                  <a:lnTo>
                    <a:pt x="391" y="961"/>
                  </a:lnTo>
                  <a:lnTo>
                    <a:pt x="380" y="964"/>
                  </a:lnTo>
                  <a:lnTo>
                    <a:pt x="369" y="964"/>
                  </a:lnTo>
                  <a:lnTo>
                    <a:pt x="360" y="958"/>
                  </a:lnTo>
                  <a:lnTo>
                    <a:pt x="351" y="952"/>
                  </a:lnTo>
                  <a:lnTo>
                    <a:pt x="354" y="940"/>
                  </a:lnTo>
                  <a:lnTo>
                    <a:pt x="353" y="927"/>
                  </a:lnTo>
                  <a:lnTo>
                    <a:pt x="343" y="921"/>
                  </a:lnTo>
                  <a:lnTo>
                    <a:pt x="332" y="919"/>
                  </a:lnTo>
                  <a:lnTo>
                    <a:pt x="330" y="907"/>
                  </a:lnTo>
                  <a:lnTo>
                    <a:pt x="326" y="896"/>
                  </a:lnTo>
                  <a:lnTo>
                    <a:pt x="320" y="887"/>
                  </a:lnTo>
                  <a:lnTo>
                    <a:pt x="308" y="886"/>
                  </a:lnTo>
                  <a:lnTo>
                    <a:pt x="302" y="876"/>
                  </a:lnTo>
                  <a:lnTo>
                    <a:pt x="291" y="873"/>
                  </a:lnTo>
                  <a:lnTo>
                    <a:pt x="283" y="862"/>
                  </a:lnTo>
                  <a:lnTo>
                    <a:pt x="277" y="852"/>
                  </a:lnTo>
                  <a:lnTo>
                    <a:pt x="276" y="841"/>
                  </a:lnTo>
                  <a:lnTo>
                    <a:pt x="268" y="836"/>
                  </a:lnTo>
                  <a:lnTo>
                    <a:pt x="261" y="828"/>
                  </a:lnTo>
                  <a:lnTo>
                    <a:pt x="253" y="818"/>
                  </a:lnTo>
                  <a:lnTo>
                    <a:pt x="241" y="815"/>
                  </a:lnTo>
                  <a:lnTo>
                    <a:pt x="232" y="807"/>
                  </a:lnTo>
                  <a:lnTo>
                    <a:pt x="222" y="811"/>
                  </a:lnTo>
                  <a:lnTo>
                    <a:pt x="211" y="808"/>
                  </a:lnTo>
                  <a:lnTo>
                    <a:pt x="202" y="800"/>
                  </a:lnTo>
                  <a:lnTo>
                    <a:pt x="190" y="797"/>
                  </a:lnTo>
                  <a:lnTo>
                    <a:pt x="180" y="787"/>
                  </a:lnTo>
                  <a:lnTo>
                    <a:pt x="171" y="780"/>
                  </a:lnTo>
                  <a:lnTo>
                    <a:pt x="160" y="777"/>
                  </a:lnTo>
                  <a:lnTo>
                    <a:pt x="155" y="789"/>
                  </a:lnTo>
                  <a:lnTo>
                    <a:pt x="144" y="790"/>
                  </a:lnTo>
                  <a:lnTo>
                    <a:pt x="132" y="789"/>
                  </a:lnTo>
                  <a:lnTo>
                    <a:pt x="122" y="788"/>
                  </a:lnTo>
                  <a:lnTo>
                    <a:pt x="112" y="781"/>
                  </a:lnTo>
                  <a:lnTo>
                    <a:pt x="97" y="780"/>
                  </a:lnTo>
                  <a:lnTo>
                    <a:pt x="90" y="771"/>
                  </a:lnTo>
                  <a:lnTo>
                    <a:pt x="83" y="762"/>
                  </a:lnTo>
                  <a:lnTo>
                    <a:pt x="77" y="751"/>
                  </a:lnTo>
                  <a:lnTo>
                    <a:pt x="63" y="753"/>
                  </a:lnTo>
                  <a:lnTo>
                    <a:pt x="52" y="746"/>
                  </a:lnTo>
                  <a:lnTo>
                    <a:pt x="40" y="739"/>
                  </a:lnTo>
                  <a:lnTo>
                    <a:pt x="32" y="731"/>
                  </a:lnTo>
                  <a:lnTo>
                    <a:pt x="26" y="728"/>
                  </a:lnTo>
                  <a:lnTo>
                    <a:pt x="20" y="724"/>
                  </a:lnTo>
                  <a:lnTo>
                    <a:pt x="12" y="714"/>
                  </a:lnTo>
                  <a:lnTo>
                    <a:pt x="5" y="705"/>
                  </a:lnTo>
                  <a:lnTo>
                    <a:pt x="0" y="694"/>
                  </a:lnTo>
                  <a:lnTo>
                    <a:pt x="12" y="689"/>
                  </a:lnTo>
                  <a:lnTo>
                    <a:pt x="22" y="691"/>
                  </a:lnTo>
                  <a:lnTo>
                    <a:pt x="24" y="679"/>
                  </a:lnTo>
                  <a:lnTo>
                    <a:pt x="20" y="668"/>
                  </a:lnTo>
                  <a:lnTo>
                    <a:pt x="22" y="655"/>
                  </a:lnTo>
                  <a:lnTo>
                    <a:pt x="28" y="645"/>
                  </a:lnTo>
                  <a:lnTo>
                    <a:pt x="38" y="637"/>
                  </a:lnTo>
                  <a:lnTo>
                    <a:pt x="49" y="632"/>
                  </a:lnTo>
                  <a:lnTo>
                    <a:pt x="60" y="634"/>
                  </a:lnTo>
                  <a:lnTo>
                    <a:pt x="60" y="637"/>
                  </a:lnTo>
                  <a:lnTo>
                    <a:pt x="70" y="631"/>
                  </a:lnTo>
                  <a:lnTo>
                    <a:pt x="77" y="621"/>
                  </a:lnTo>
                  <a:lnTo>
                    <a:pt x="79" y="609"/>
                  </a:lnTo>
                  <a:lnTo>
                    <a:pt x="86" y="599"/>
                  </a:lnTo>
                  <a:lnTo>
                    <a:pt x="92" y="592"/>
                  </a:lnTo>
                  <a:lnTo>
                    <a:pt x="99" y="583"/>
                  </a:lnTo>
                  <a:lnTo>
                    <a:pt x="106" y="574"/>
                  </a:lnTo>
                  <a:lnTo>
                    <a:pt x="112" y="563"/>
                  </a:lnTo>
                  <a:lnTo>
                    <a:pt x="118" y="553"/>
                  </a:lnTo>
                  <a:lnTo>
                    <a:pt x="106" y="558"/>
                  </a:lnTo>
                  <a:lnTo>
                    <a:pt x="107" y="546"/>
                  </a:lnTo>
                  <a:lnTo>
                    <a:pt x="96" y="549"/>
                  </a:lnTo>
                  <a:lnTo>
                    <a:pt x="95" y="544"/>
                  </a:lnTo>
                  <a:lnTo>
                    <a:pt x="88" y="535"/>
                  </a:lnTo>
                  <a:lnTo>
                    <a:pt x="94" y="525"/>
                  </a:lnTo>
                  <a:lnTo>
                    <a:pt x="99" y="515"/>
                  </a:lnTo>
                  <a:lnTo>
                    <a:pt x="101" y="503"/>
                  </a:lnTo>
                  <a:lnTo>
                    <a:pt x="98" y="492"/>
                  </a:lnTo>
                  <a:lnTo>
                    <a:pt x="97" y="478"/>
                  </a:lnTo>
                  <a:lnTo>
                    <a:pt x="96" y="466"/>
                  </a:lnTo>
                  <a:lnTo>
                    <a:pt x="96" y="454"/>
                  </a:lnTo>
                  <a:lnTo>
                    <a:pt x="88" y="447"/>
                  </a:lnTo>
                  <a:lnTo>
                    <a:pt x="98" y="444"/>
                  </a:lnTo>
                  <a:lnTo>
                    <a:pt x="104" y="434"/>
                  </a:lnTo>
                  <a:lnTo>
                    <a:pt x="99" y="421"/>
                  </a:lnTo>
                  <a:lnTo>
                    <a:pt x="92" y="411"/>
                  </a:lnTo>
                  <a:lnTo>
                    <a:pt x="96" y="400"/>
                  </a:lnTo>
                  <a:lnTo>
                    <a:pt x="98" y="388"/>
                  </a:lnTo>
                  <a:lnTo>
                    <a:pt x="95" y="376"/>
                  </a:lnTo>
                  <a:lnTo>
                    <a:pt x="85" y="370"/>
                  </a:lnTo>
                  <a:lnTo>
                    <a:pt x="77" y="363"/>
                  </a:lnTo>
                  <a:lnTo>
                    <a:pt x="78" y="351"/>
                  </a:lnTo>
                  <a:lnTo>
                    <a:pt x="69" y="343"/>
                  </a:lnTo>
                  <a:lnTo>
                    <a:pt x="66" y="340"/>
                  </a:lnTo>
                  <a:lnTo>
                    <a:pt x="76" y="322"/>
                  </a:lnTo>
                  <a:lnTo>
                    <a:pt x="79" y="311"/>
                  </a:lnTo>
                  <a:lnTo>
                    <a:pt x="86" y="320"/>
                  </a:lnTo>
                  <a:lnTo>
                    <a:pt x="93" y="309"/>
                  </a:lnTo>
                  <a:lnTo>
                    <a:pt x="98" y="298"/>
                  </a:lnTo>
                  <a:lnTo>
                    <a:pt x="107" y="289"/>
                  </a:lnTo>
                  <a:lnTo>
                    <a:pt x="105" y="278"/>
                  </a:lnTo>
                  <a:lnTo>
                    <a:pt x="99" y="265"/>
                  </a:lnTo>
                  <a:lnTo>
                    <a:pt x="93" y="253"/>
                  </a:lnTo>
                  <a:lnTo>
                    <a:pt x="97" y="245"/>
                  </a:lnTo>
                  <a:lnTo>
                    <a:pt x="103" y="255"/>
                  </a:lnTo>
                  <a:lnTo>
                    <a:pt x="111" y="263"/>
                  </a:lnTo>
                  <a:lnTo>
                    <a:pt x="117" y="273"/>
                  </a:lnTo>
                  <a:lnTo>
                    <a:pt x="123" y="277"/>
                  </a:lnTo>
                  <a:lnTo>
                    <a:pt x="128" y="288"/>
                  </a:lnTo>
                  <a:lnTo>
                    <a:pt x="134" y="278"/>
                  </a:lnTo>
                  <a:lnTo>
                    <a:pt x="133" y="264"/>
                  </a:lnTo>
                  <a:lnTo>
                    <a:pt x="125" y="255"/>
                  </a:lnTo>
                  <a:lnTo>
                    <a:pt x="136" y="248"/>
                  </a:lnTo>
                  <a:lnTo>
                    <a:pt x="145" y="241"/>
                  </a:lnTo>
                  <a:lnTo>
                    <a:pt x="154" y="234"/>
                  </a:lnTo>
                  <a:lnTo>
                    <a:pt x="163" y="225"/>
                  </a:lnTo>
                  <a:lnTo>
                    <a:pt x="169" y="214"/>
                  </a:lnTo>
                  <a:lnTo>
                    <a:pt x="174" y="203"/>
                  </a:lnTo>
                  <a:lnTo>
                    <a:pt x="184" y="198"/>
                  </a:lnTo>
                  <a:lnTo>
                    <a:pt x="195" y="197"/>
                  </a:lnTo>
                  <a:lnTo>
                    <a:pt x="197" y="198"/>
                  </a:lnTo>
                  <a:lnTo>
                    <a:pt x="205" y="189"/>
                  </a:lnTo>
                  <a:lnTo>
                    <a:pt x="200" y="179"/>
                  </a:lnTo>
                  <a:lnTo>
                    <a:pt x="203" y="167"/>
                  </a:lnTo>
                  <a:lnTo>
                    <a:pt x="205" y="155"/>
                  </a:lnTo>
                  <a:lnTo>
                    <a:pt x="205" y="152"/>
                  </a:lnTo>
                  <a:lnTo>
                    <a:pt x="205" y="140"/>
                  </a:lnTo>
                  <a:lnTo>
                    <a:pt x="209" y="130"/>
                  </a:lnTo>
                  <a:lnTo>
                    <a:pt x="214" y="118"/>
                  </a:lnTo>
                  <a:lnTo>
                    <a:pt x="220" y="115"/>
                  </a:lnTo>
                  <a:lnTo>
                    <a:pt x="229" y="10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49" name="Freeform 3371"/>
            <p:cNvSpPr>
              <a:spLocks/>
            </p:cNvSpPr>
            <p:nvPr/>
          </p:nvSpPr>
          <p:spPr bwMode="auto">
            <a:xfrm>
              <a:off x="4989514" y="2566988"/>
              <a:ext cx="206375" cy="153988"/>
            </a:xfrm>
            <a:custGeom>
              <a:avLst/>
              <a:gdLst>
                <a:gd name="T0" fmla="*/ 428 w 576"/>
                <a:gd name="T1" fmla="*/ 415 h 432"/>
                <a:gd name="T2" fmla="*/ 396 w 576"/>
                <a:gd name="T3" fmla="*/ 415 h 432"/>
                <a:gd name="T4" fmla="*/ 371 w 576"/>
                <a:gd name="T5" fmla="*/ 421 h 432"/>
                <a:gd name="T6" fmla="*/ 358 w 576"/>
                <a:gd name="T7" fmla="*/ 398 h 432"/>
                <a:gd name="T8" fmla="*/ 330 w 576"/>
                <a:gd name="T9" fmla="*/ 414 h 432"/>
                <a:gd name="T10" fmla="*/ 300 w 576"/>
                <a:gd name="T11" fmla="*/ 399 h 432"/>
                <a:gd name="T12" fmla="*/ 270 w 576"/>
                <a:gd name="T13" fmla="*/ 411 h 432"/>
                <a:gd name="T14" fmla="*/ 250 w 576"/>
                <a:gd name="T15" fmla="*/ 400 h 432"/>
                <a:gd name="T16" fmla="*/ 220 w 576"/>
                <a:gd name="T17" fmla="*/ 387 h 432"/>
                <a:gd name="T18" fmla="*/ 188 w 576"/>
                <a:gd name="T19" fmla="*/ 380 h 432"/>
                <a:gd name="T20" fmla="*/ 154 w 576"/>
                <a:gd name="T21" fmla="*/ 376 h 432"/>
                <a:gd name="T22" fmla="*/ 123 w 576"/>
                <a:gd name="T23" fmla="*/ 371 h 432"/>
                <a:gd name="T24" fmla="*/ 88 w 576"/>
                <a:gd name="T25" fmla="*/ 375 h 432"/>
                <a:gd name="T26" fmla="*/ 55 w 576"/>
                <a:gd name="T27" fmla="*/ 402 h 432"/>
                <a:gd name="T28" fmla="*/ 27 w 576"/>
                <a:gd name="T29" fmla="*/ 411 h 432"/>
                <a:gd name="T30" fmla="*/ 22 w 576"/>
                <a:gd name="T31" fmla="*/ 395 h 432"/>
                <a:gd name="T32" fmla="*/ 28 w 576"/>
                <a:gd name="T33" fmla="*/ 361 h 432"/>
                <a:gd name="T34" fmla="*/ 0 w 576"/>
                <a:gd name="T35" fmla="*/ 344 h 432"/>
                <a:gd name="T36" fmla="*/ 17 w 576"/>
                <a:gd name="T37" fmla="*/ 321 h 432"/>
                <a:gd name="T38" fmla="*/ 45 w 576"/>
                <a:gd name="T39" fmla="*/ 301 h 432"/>
                <a:gd name="T40" fmla="*/ 43 w 576"/>
                <a:gd name="T41" fmla="*/ 271 h 432"/>
                <a:gd name="T42" fmla="*/ 28 w 576"/>
                <a:gd name="T43" fmla="*/ 233 h 432"/>
                <a:gd name="T44" fmla="*/ 22 w 576"/>
                <a:gd name="T45" fmla="*/ 208 h 432"/>
                <a:gd name="T46" fmla="*/ 44 w 576"/>
                <a:gd name="T47" fmla="*/ 197 h 432"/>
                <a:gd name="T48" fmla="*/ 80 w 576"/>
                <a:gd name="T49" fmla="*/ 198 h 432"/>
                <a:gd name="T50" fmla="*/ 100 w 576"/>
                <a:gd name="T51" fmla="*/ 182 h 432"/>
                <a:gd name="T52" fmla="*/ 135 w 576"/>
                <a:gd name="T53" fmla="*/ 168 h 432"/>
                <a:gd name="T54" fmla="*/ 152 w 576"/>
                <a:gd name="T55" fmla="*/ 166 h 432"/>
                <a:gd name="T56" fmla="*/ 155 w 576"/>
                <a:gd name="T57" fmla="*/ 144 h 432"/>
                <a:gd name="T58" fmla="*/ 163 w 576"/>
                <a:gd name="T59" fmla="*/ 112 h 432"/>
                <a:gd name="T60" fmla="*/ 185 w 576"/>
                <a:gd name="T61" fmla="*/ 96 h 432"/>
                <a:gd name="T62" fmla="*/ 214 w 576"/>
                <a:gd name="T63" fmla="*/ 83 h 432"/>
                <a:gd name="T64" fmla="*/ 197 w 576"/>
                <a:gd name="T65" fmla="*/ 74 h 432"/>
                <a:gd name="T66" fmla="*/ 208 w 576"/>
                <a:gd name="T67" fmla="*/ 45 h 432"/>
                <a:gd name="T68" fmla="*/ 229 w 576"/>
                <a:gd name="T69" fmla="*/ 32 h 432"/>
                <a:gd name="T70" fmla="*/ 263 w 576"/>
                <a:gd name="T71" fmla="*/ 35 h 432"/>
                <a:gd name="T72" fmla="*/ 287 w 576"/>
                <a:gd name="T73" fmla="*/ 7 h 432"/>
                <a:gd name="T74" fmla="*/ 306 w 576"/>
                <a:gd name="T75" fmla="*/ 9 h 432"/>
                <a:gd name="T76" fmla="*/ 333 w 576"/>
                <a:gd name="T77" fmla="*/ 18 h 432"/>
                <a:gd name="T78" fmla="*/ 366 w 576"/>
                <a:gd name="T79" fmla="*/ 16 h 432"/>
                <a:gd name="T80" fmla="*/ 380 w 576"/>
                <a:gd name="T81" fmla="*/ 42 h 432"/>
                <a:gd name="T82" fmla="*/ 411 w 576"/>
                <a:gd name="T83" fmla="*/ 29 h 432"/>
                <a:gd name="T84" fmla="*/ 443 w 576"/>
                <a:gd name="T85" fmla="*/ 39 h 432"/>
                <a:gd name="T86" fmla="*/ 467 w 576"/>
                <a:gd name="T87" fmla="*/ 51 h 432"/>
                <a:gd name="T88" fmla="*/ 466 w 576"/>
                <a:gd name="T89" fmla="*/ 86 h 432"/>
                <a:gd name="T90" fmla="*/ 458 w 576"/>
                <a:gd name="T91" fmla="*/ 116 h 432"/>
                <a:gd name="T92" fmla="*/ 478 w 576"/>
                <a:gd name="T93" fmla="*/ 146 h 432"/>
                <a:gd name="T94" fmla="*/ 494 w 576"/>
                <a:gd name="T95" fmla="*/ 174 h 432"/>
                <a:gd name="T96" fmla="*/ 522 w 576"/>
                <a:gd name="T97" fmla="*/ 194 h 432"/>
                <a:gd name="T98" fmla="*/ 539 w 576"/>
                <a:gd name="T99" fmla="*/ 211 h 432"/>
                <a:gd name="T100" fmla="*/ 557 w 576"/>
                <a:gd name="T101" fmla="*/ 231 h 432"/>
                <a:gd name="T102" fmla="*/ 572 w 576"/>
                <a:gd name="T103" fmla="*/ 253 h 432"/>
                <a:gd name="T104" fmla="*/ 544 w 576"/>
                <a:gd name="T105" fmla="*/ 273 h 432"/>
                <a:gd name="T106" fmla="*/ 511 w 576"/>
                <a:gd name="T107" fmla="*/ 264 h 432"/>
                <a:gd name="T108" fmla="*/ 493 w 576"/>
                <a:gd name="T109" fmla="*/ 286 h 432"/>
                <a:gd name="T110" fmla="*/ 504 w 576"/>
                <a:gd name="T111" fmla="*/ 316 h 432"/>
                <a:gd name="T112" fmla="*/ 512 w 576"/>
                <a:gd name="T113" fmla="*/ 351 h 432"/>
                <a:gd name="T114" fmla="*/ 495 w 576"/>
                <a:gd name="T115" fmla="*/ 356 h 432"/>
                <a:gd name="T116" fmla="*/ 464 w 576"/>
                <a:gd name="T117" fmla="*/ 367 h 432"/>
                <a:gd name="T118" fmla="*/ 445 w 576"/>
                <a:gd name="T119" fmla="*/ 397 h 432"/>
                <a:gd name="T120" fmla="*/ 444 w 576"/>
                <a:gd name="T121" fmla="*/ 431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6" h="432">
                  <a:moveTo>
                    <a:pt x="443" y="432"/>
                  </a:moveTo>
                  <a:lnTo>
                    <a:pt x="432" y="426"/>
                  </a:lnTo>
                  <a:lnTo>
                    <a:pt x="428" y="415"/>
                  </a:lnTo>
                  <a:lnTo>
                    <a:pt x="418" y="411"/>
                  </a:lnTo>
                  <a:lnTo>
                    <a:pt x="407" y="412"/>
                  </a:lnTo>
                  <a:lnTo>
                    <a:pt x="396" y="415"/>
                  </a:lnTo>
                  <a:lnTo>
                    <a:pt x="385" y="414"/>
                  </a:lnTo>
                  <a:lnTo>
                    <a:pt x="374" y="418"/>
                  </a:lnTo>
                  <a:lnTo>
                    <a:pt x="371" y="421"/>
                  </a:lnTo>
                  <a:lnTo>
                    <a:pt x="369" y="418"/>
                  </a:lnTo>
                  <a:lnTo>
                    <a:pt x="366" y="406"/>
                  </a:lnTo>
                  <a:lnTo>
                    <a:pt x="358" y="398"/>
                  </a:lnTo>
                  <a:lnTo>
                    <a:pt x="350" y="406"/>
                  </a:lnTo>
                  <a:lnTo>
                    <a:pt x="339" y="407"/>
                  </a:lnTo>
                  <a:lnTo>
                    <a:pt x="330" y="414"/>
                  </a:lnTo>
                  <a:lnTo>
                    <a:pt x="322" y="404"/>
                  </a:lnTo>
                  <a:lnTo>
                    <a:pt x="310" y="403"/>
                  </a:lnTo>
                  <a:lnTo>
                    <a:pt x="300" y="399"/>
                  </a:lnTo>
                  <a:lnTo>
                    <a:pt x="291" y="406"/>
                  </a:lnTo>
                  <a:lnTo>
                    <a:pt x="280" y="404"/>
                  </a:lnTo>
                  <a:lnTo>
                    <a:pt x="270" y="411"/>
                  </a:lnTo>
                  <a:lnTo>
                    <a:pt x="272" y="401"/>
                  </a:lnTo>
                  <a:lnTo>
                    <a:pt x="260" y="398"/>
                  </a:lnTo>
                  <a:lnTo>
                    <a:pt x="250" y="400"/>
                  </a:lnTo>
                  <a:lnTo>
                    <a:pt x="241" y="393"/>
                  </a:lnTo>
                  <a:lnTo>
                    <a:pt x="232" y="386"/>
                  </a:lnTo>
                  <a:lnTo>
                    <a:pt x="220" y="387"/>
                  </a:lnTo>
                  <a:lnTo>
                    <a:pt x="210" y="383"/>
                  </a:lnTo>
                  <a:lnTo>
                    <a:pt x="199" y="385"/>
                  </a:lnTo>
                  <a:lnTo>
                    <a:pt x="188" y="380"/>
                  </a:lnTo>
                  <a:lnTo>
                    <a:pt x="177" y="376"/>
                  </a:lnTo>
                  <a:lnTo>
                    <a:pt x="166" y="375"/>
                  </a:lnTo>
                  <a:lnTo>
                    <a:pt x="154" y="376"/>
                  </a:lnTo>
                  <a:lnTo>
                    <a:pt x="145" y="375"/>
                  </a:lnTo>
                  <a:lnTo>
                    <a:pt x="133" y="375"/>
                  </a:lnTo>
                  <a:lnTo>
                    <a:pt x="123" y="371"/>
                  </a:lnTo>
                  <a:lnTo>
                    <a:pt x="112" y="374"/>
                  </a:lnTo>
                  <a:lnTo>
                    <a:pt x="100" y="375"/>
                  </a:lnTo>
                  <a:lnTo>
                    <a:pt x="88" y="375"/>
                  </a:lnTo>
                  <a:lnTo>
                    <a:pt x="76" y="376"/>
                  </a:lnTo>
                  <a:lnTo>
                    <a:pt x="68" y="387"/>
                  </a:lnTo>
                  <a:lnTo>
                    <a:pt x="55" y="402"/>
                  </a:lnTo>
                  <a:lnTo>
                    <a:pt x="43" y="399"/>
                  </a:lnTo>
                  <a:lnTo>
                    <a:pt x="28" y="400"/>
                  </a:lnTo>
                  <a:lnTo>
                    <a:pt x="27" y="411"/>
                  </a:lnTo>
                  <a:lnTo>
                    <a:pt x="26" y="409"/>
                  </a:lnTo>
                  <a:lnTo>
                    <a:pt x="21" y="398"/>
                  </a:lnTo>
                  <a:lnTo>
                    <a:pt x="22" y="395"/>
                  </a:lnTo>
                  <a:lnTo>
                    <a:pt x="27" y="385"/>
                  </a:lnTo>
                  <a:lnTo>
                    <a:pt x="27" y="373"/>
                  </a:lnTo>
                  <a:lnTo>
                    <a:pt x="28" y="361"/>
                  </a:lnTo>
                  <a:lnTo>
                    <a:pt x="19" y="353"/>
                  </a:lnTo>
                  <a:lnTo>
                    <a:pt x="9" y="350"/>
                  </a:lnTo>
                  <a:lnTo>
                    <a:pt x="0" y="344"/>
                  </a:lnTo>
                  <a:lnTo>
                    <a:pt x="2" y="340"/>
                  </a:lnTo>
                  <a:lnTo>
                    <a:pt x="9" y="330"/>
                  </a:lnTo>
                  <a:lnTo>
                    <a:pt x="17" y="321"/>
                  </a:lnTo>
                  <a:lnTo>
                    <a:pt x="27" y="316"/>
                  </a:lnTo>
                  <a:lnTo>
                    <a:pt x="39" y="312"/>
                  </a:lnTo>
                  <a:lnTo>
                    <a:pt x="45" y="301"/>
                  </a:lnTo>
                  <a:lnTo>
                    <a:pt x="45" y="296"/>
                  </a:lnTo>
                  <a:lnTo>
                    <a:pt x="45" y="283"/>
                  </a:lnTo>
                  <a:lnTo>
                    <a:pt x="43" y="271"/>
                  </a:lnTo>
                  <a:lnTo>
                    <a:pt x="38" y="260"/>
                  </a:lnTo>
                  <a:lnTo>
                    <a:pt x="33" y="246"/>
                  </a:lnTo>
                  <a:lnTo>
                    <a:pt x="28" y="233"/>
                  </a:lnTo>
                  <a:lnTo>
                    <a:pt x="25" y="222"/>
                  </a:lnTo>
                  <a:lnTo>
                    <a:pt x="24" y="220"/>
                  </a:lnTo>
                  <a:lnTo>
                    <a:pt x="22" y="208"/>
                  </a:lnTo>
                  <a:lnTo>
                    <a:pt x="19" y="197"/>
                  </a:lnTo>
                  <a:lnTo>
                    <a:pt x="34" y="201"/>
                  </a:lnTo>
                  <a:lnTo>
                    <a:pt x="44" y="197"/>
                  </a:lnTo>
                  <a:lnTo>
                    <a:pt x="56" y="199"/>
                  </a:lnTo>
                  <a:lnTo>
                    <a:pt x="68" y="201"/>
                  </a:lnTo>
                  <a:lnTo>
                    <a:pt x="80" y="198"/>
                  </a:lnTo>
                  <a:lnTo>
                    <a:pt x="90" y="193"/>
                  </a:lnTo>
                  <a:lnTo>
                    <a:pt x="102" y="191"/>
                  </a:lnTo>
                  <a:lnTo>
                    <a:pt x="100" y="182"/>
                  </a:lnTo>
                  <a:lnTo>
                    <a:pt x="113" y="182"/>
                  </a:lnTo>
                  <a:lnTo>
                    <a:pt x="123" y="172"/>
                  </a:lnTo>
                  <a:lnTo>
                    <a:pt x="135" y="168"/>
                  </a:lnTo>
                  <a:lnTo>
                    <a:pt x="144" y="176"/>
                  </a:lnTo>
                  <a:lnTo>
                    <a:pt x="155" y="179"/>
                  </a:lnTo>
                  <a:lnTo>
                    <a:pt x="152" y="166"/>
                  </a:lnTo>
                  <a:lnTo>
                    <a:pt x="147" y="156"/>
                  </a:lnTo>
                  <a:lnTo>
                    <a:pt x="147" y="153"/>
                  </a:lnTo>
                  <a:lnTo>
                    <a:pt x="155" y="144"/>
                  </a:lnTo>
                  <a:lnTo>
                    <a:pt x="154" y="132"/>
                  </a:lnTo>
                  <a:lnTo>
                    <a:pt x="155" y="121"/>
                  </a:lnTo>
                  <a:lnTo>
                    <a:pt x="163" y="112"/>
                  </a:lnTo>
                  <a:lnTo>
                    <a:pt x="175" y="113"/>
                  </a:lnTo>
                  <a:lnTo>
                    <a:pt x="182" y="106"/>
                  </a:lnTo>
                  <a:lnTo>
                    <a:pt x="185" y="96"/>
                  </a:lnTo>
                  <a:lnTo>
                    <a:pt x="196" y="93"/>
                  </a:lnTo>
                  <a:lnTo>
                    <a:pt x="208" y="92"/>
                  </a:lnTo>
                  <a:lnTo>
                    <a:pt x="214" y="83"/>
                  </a:lnTo>
                  <a:lnTo>
                    <a:pt x="220" y="78"/>
                  </a:lnTo>
                  <a:lnTo>
                    <a:pt x="208" y="76"/>
                  </a:lnTo>
                  <a:lnTo>
                    <a:pt x="197" y="74"/>
                  </a:lnTo>
                  <a:lnTo>
                    <a:pt x="202" y="61"/>
                  </a:lnTo>
                  <a:lnTo>
                    <a:pt x="208" y="51"/>
                  </a:lnTo>
                  <a:lnTo>
                    <a:pt x="208" y="45"/>
                  </a:lnTo>
                  <a:lnTo>
                    <a:pt x="209" y="42"/>
                  </a:lnTo>
                  <a:lnTo>
                    <a:pt x="221" y="42"/>
                  </a:lnTo>
                  <a:lnTo>
                    <a:pt x="229" y="32"/>
                  </a:lnTo>
                  <a:lnTo>
                    <a:pt x="239" y="29"/>
                  </a:lnTo>
                  <a:lnTo>
                    <a:pt x="251" y="33"/>
                  </a:lnTo>
                  <a:lnTo>
                    <a:pt x="263" y="35"/>
                  </a:lnTo>
                  <a:lnTo>
                    <a:pt x="269" y="23"/>
                  </a:lnTo>
                  <a:lnTo>
                    <a:pt x="278" y="17"/>
                  </a:lnTo>
                  <a:lnTo>
                    <a:pt x="287" y="7"/>
                  </a:lnTo>
                  <a:lnTo>
                    <a:pt x="293" y="4"/>
                  </a:lnTo>
                  <a:lnTo>
                    <a:pt x="299" y="0"/>
                  </a:lnTo>
                  <a:lnTo>
                    <a:pt x="306" y="9"/>
                  </a:lnTo>
                  <a:lnTo>
                    <a:pt x="317" y="6"/>
                  </a:lnTo>
                  <a:lnTo>
                    <a:pt x="329" y="7"/>
                  </a:lnTo>
                  <a:lnTo>
                    <a:pt x="333" y="18"/>
                  </a:lnTo>
                  <a:lnTo>
                    <a:pt x="345" y="15"/>
                  </a:lnTo>
                  <a:lnTo>
                    <a:pt x="355" y="11"/>
                  </a:lnTo>
                  <a:lnTo>
                    <a:pt x="366" y="16"/>
                  </a:lnTo>
                  <a:lnTo>
                    <a:pt x="376" y="21"/>
                  </a:lnTo>
                  <a:lnTo>
                    <a:pt x="372" y="33"/>
                  </a:lnTo>
                  <a:lnTo>
                    <a:pt x="380" y="42"/>
                  </a:lnTo>
                  <a:lnTo>
                    <a:pt x="389" y="35"/>
                  </a:lnTo>
                  <a:lnTo>
                    <a:pt x="400" y="33"/>
                  </a:lnTo>
                  <a:lnTo>
                    <a:pt x="411" y="29"/>
                  </a:lnTo>
                  <a:lnTo>
                    <a:pt x="423" y="27"/>
                  </a:lnTo>
                  <a:lnTo>
                    <a:pt x="433" y="32"/>
                  </a:lnTo>
                  <a:lnTo>
                    <a:pt x="443" y="39"/>
                  </a:lnTo>
                  <a:lnTo>
                    <a:pt x="451" y="47"/>
                  </a:lnTo>
                  <a:lnTo>
                    <a:pt x="465" y="50"/>
                  </a:lnTo>
                  <a:lnTo>
                    <a:pt x="467" y="51"/>
                  </a:lnTo>
                  <a:lnTo>
                    <a:pt x="464" y="63"/>
                  </a:lnTo>
                  <a:lnTo>
                    <a:pt x="460" y="75"/>
                  </a:lnTo>
                  <a:lnTo>
                    <a:pt x="466" y="86"/>
                  </a:lnTo>
                  <a:lnTo>
                    <a:pt x="470" y="97"/>
                  </a:lnTo>
                  <a:lnTo>
                    <a:pt x="467" y="109"/>
                  </a:lnTo>
                  <a:lnTo>
                    <a:pt x="458" y="116"/>
                  </a:lnTo>
                  <a:lnTo>
                    <a:pt x="464" y="128"/>
                  </a:lnTo>
                  <a:lnTo>
                    <a:pt x="474" y="135"/>
                  </a:lnTo>
                  <a:lnTo>
                    <a:pt x="478" y="146"/>
                  </a:lnTo>
                  <a:lnTo>
                    <a:pt x="482" y="152"/>
                  </a:lnTo>
                  <a:lnTo>
                    <a:pt x="489" y="163"/>
                  </a:lnTo>
                  <a:lnTo>
                    <a:pt x="494" y="174"/>
                  </a:lnTo>
                  <a:lnTo>
                    <a:pt x="503" y="181"/>
                  </a:lnTo>
                  <a:lnTo>
                    <a:pt x="516" y="184"/>
                  </a:lnTo>
                  <a:lnTo>
                    <a:pt x="522" y="194"/>
                  </a:lnTo>
                  <a:lnTo>
                    <a:pt x="519" y="205"/>
                  </a:lnTo>
                  <a:lnTo>
                    <a:pt x="528" y="213"/>
                  </a:lnTo>
                  <a:lnTo>
                    <a:pt x="539" y="211"/>
                  </a:lnTo>
                  <a:lnTo>
                    <a:pt x="549" y="216"/>
                  </a:lnTo>
                  <a:lnTo>
                    <a:pt x="559" y="219"/>
                  </a:lnTo>
                  <a:lnTo>
                    <a:pt x="557" y="231"/>
                  </a:lnTo>
                  <a:lnTo>
                    <a:pt x="566" y="238"/>
                  </a:lnTo>
                  <a:lnTo>
                    <a:pt x="576" y="242"/>
                  </a:lnTo>
                  <a:lnTo>
                    <a:pt x="572" y="253"/>
                  </a:lnTo>
                  <a:lnTo>
                    <a:pt x="561" y="256"/>
                  </a:lnTo>
                  <a:lnTo>
                    <a:pt x="553" y="266"/>
                  </a:lnTo>
                  <a:lnTo>
                    <a:pt x="544" y="273"/>
                  </a:lnTo>
                  <a:lnTo>
                    <a:pt x="532" y="274"/>
                  </a:lnTo>
                  <a:lnTo>
                    <a:pt x="521" y="272"/>
                  </a:lnTo>
                  <a:lnTo>
                    <a:pt x="511" y="264"/>
                  </a:lnTo>
                  <a:lnTo>
                    <a:pt x="496" y="264"/>
                  </a:lnTo>
                  <a:lnTo>
                    <a:pt x="491" y="274"/>
                  </a:lnTo>
                  <a:lnTo>
                    <a:pt x="493" y="286"/>
                  </a:lnTo>
                  <a:lnTo>
                    <a:pt x="502" y="294"/>
                  </a:lnTo>
                  <a:lnTo>
                    <a:pt x="507" y="305"/>
                  </a:lnTo>
                  <a:lnTo>
                    <a:pt x="504" y="316"/>
                  </a:lnTo>
                  <a:lnTo>
                    <a:pt x="508" y="327"/>
                  </a:lnTo>
                  <a:lnTo>
                    <a:pt x="508" y="339"/>
                  </a:lnTo>
                  <a:lnTo>
                    <a:pt x="512" y="351"/>
                  </a:lnTo>
                  <a:lnTo>
                    <a:pt x="518" y="359"/>
                  </a:lnTo>
                  <a:lnTo>
                    <a:pt x="506" y="359"/>
                  </a:lnTo>
                  <a:lnTo>
                    <a:pt x="495" y="356"/>
                  </a:lnTo>
                  <a:lnTo>
                    <a:pt x="487" y="365"/>
                  </a:lnTo>
                  <a:lnTo>
                    <a:pt x="475" y="361"/>
                  </a:lnTo>
                  <a:lnTo>
                    <a:pt x="464" y="367"/>
                  </a:lnTo>
                  <a:lnTo>
                    <a:pt x="458" y="377"/>
                  </a:lnTo>
                  <a:lnTo>
                    <a:pt x="450" y="387"/>
                  </a:lnTo>
                  <a:lnTo>
                    <a:pt x="445" y="397"/>
                  </a:lnTo>
                  <a:lnTo>
                    <a:pt x="445" y="409"/>
                  </a:lnTo>
                  <a:lnTo>
                    <a:pt x="449" y="420"/>
                  </a:lnTo>
                  <a:lnTo>
                    <a:pt x="444" y="431"/>
                  </a:lnTo>
                  <a:lnTo>
                    <a:pt x="443" y="43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0" name="Freeform 3372"/>
            <p:cNvSpPr>
              <a:spLocks/>
            </p:cNvSpPr>
            <p:nvPr/>
          </p:nvSpPr>
          <p:spPr bwMode="auto">
            <a:xfrm>
              <a:off x="2989264" y="4243388"/>
              <a:ext cx="261938" cy="311150"/>
            </a:xfrm>
            <a:custGeom>
              <a:avLst/>
              <a:gdLst>
                <a:gd name="T0" fmla="*/ 10 w 729"/>
                <a:gd name="T1" fmla="*/ 509 h 870"/>
                <a:gd name="T2" fmla="*/ 15 w 729"/>
                <a:gd name="T3" fmla="*/ 477 h 870"/>
                <a:gd name="T4" fmla="*/ 39 w 729"/>
                <a:gd name="T5" fmla="*/ 438 h 870"/>
                <a:gd name="T6" fmla="*/ 20 w 729"/>
                <a:gd name="T7" fmla="*/ 405 h 870"/>
                <a:gd name="T8" fmla="*/ 21 w 729"/>
                <a:gd name="T9" fmla="*/ 351 h 870"/>
                <a:gd name="T10" fmla="*/ 34 w 729"/>
                <a:gd name="T11" fmla="*/ 306 h 870"/>
                <a:gd name="T12" fmla="*/ 39 w 729"/>
                <a:gd name="T13" fmla="*/ 263 h 870"/>
                <a:gd name="T14" fmla="*/ 41 w 729"/>
                <a:gd name="T15" fmla="*/ 214 h 870"/>
                <a:gd name="T16" fmla="*/ 57 w 729"/>
                <a:gd name="T17" fmla="*/ 180 h 870"/>
                <a:gd name="T18" fmla="*/ 4 w 729"/>
                <a:gd name="T19" fmla="*/ 79 h 870"/>
                <a:gd name="T20" fmla="*/ 46 w 729"/>
                <a:gd name="T21" fmla="*/ 83 h 870"/>
                <a:gd name="T22" fmla="*/ 87 w 729"/>
                <a:gd name="T23" fmla="*/ 71 h 870"/>
                <a:gd name="T24" fmla="*/ 124 w 729"/>
                <a:gd name="T25" fmla="*/ 49 h 870"/>
                <a:gd name="T26" fmla="*/ 163 w 729"/>
                <a:gd name="T27" fmla="*/ 26 h 870"/>
                <a:gd name="T28" fmla="*/ 204 w 729"/>
                <a:gd name="T29" fmla="*/ 5 h 870"/>
                <a:gd name="T30" fmla="*/ 247 w 729"/>
                <a:gd name="T31" fmla="*/ 3 h 870"/>
                <a:gd name="T32" fmla="*/ 256 w 729"/>
                <a:gd name="T33" fmla="*/ 40 h 870"/>
                <a:gd name="T34" fmla="*/ 259 w 729"/>
                <a:gd name="T35" fmla="*/ 79 h 870"/>
                <a:gd name="T36" fmla="*/ 268 w 729"/>
                <a:gd name="T37" fmla="*/ 122 h 870"/>
                <a:gd name="T38" fmla="*/ 298 w 729"/>
                <a:gd name="T39" fmla="*/ 154 h 870"/>
                <a:gd name="T40" fmla="*/ 332 w 729"/>
                <a:gd name="T41" fmla="*/ 181 h 870"/>
                <a:gd name="T42" fmla="*/ 375 w 729"/>
                <a:gd name="T43" fmla="*/ 191 h 870"/>
                <a:gd name="T44" fmla="*/ 416 w 729"/>
                <a:gd name="T45" fmla="*/ 212 h 870"/>
                <a:gd name="T46" fmla="*/ 455 w 729"/>
                <a:gd name="T47" fmla="*/ 231 h 870"/>
                <a:gd name="T48" fmla="*/ 486 w 729"/>
                <a:gd name="T49" fmla="*/ 247 h 870"/>
                <a:gd name="T50" fmla="*/ 525 w 729"/>
                <a:gd name="T51" fmla="*/ 253 h 870"/>
                <a:gd name="T52" fmla="*/ 552 w 729"/>
                <a:gd name="T53" fmla="*/ 284 h 870"/>
                <a:gd name="T54" fmla="*/ 553 w 729"/>
                <a:gd name="T55" fmla="*/ 331 h 870"/>
                <a:gd name="T56" fmla="*/ 567 w 729"/>
                <a:gd name="T57" fmla="*/ 403 h 870"/>
                <a:gd name="T58" fmla="*/ 623 w 729"/>
                <a:gd name="T59" fmla="*/ 428 h 870"/>
                <a:gd name="T60" fmla="*/ 673 w 729"/>
                <a:gd name="T61" fmla="*/ 450 h 870"/>
                <a:gd name="T62" fmla="*/ 683 w 729"/>
                <a:gd name="T63" fmla="*/ 497 h 870"/>
                <a:gd name="T64" fmla="*/ 717 w 729"/>
                <a:gd name="T65" fmla="*/ 526 h 870"/>
                <a:gd name="T66" fmla="*/ 714 w 729"/>
                <a:gd name="T67" fmla="*/ 599 h 870"/>
                <a:gd name="T68" fmla="*/ 698 w 729"/>
                <a:gd name="T69" fmla="*/ 679 h 870"/>
                <a:gd name="T70" fmla="*/ 673 w 729"/>
                <a:gd name="T71" fmla="*/ 652 h 870"/>
                <a:gd name="T72" fmla="*/ 632 w 729"/>
                <a:gd name="T73" fmla="*/ 631 h 870"/>
                <a:gd name="T74" fmla="*/ 478 w 729"/>
                <a:gd name="T75" fmla="*/ 650 h 870"/>
                <a:gd name="T76" fmla="*/ 447 w 729"/>
                <a:gd name="T77" fmla="*/ 705 h 870"/>
                <a:gd name="T78" fmla="*/ 429 w 729"/>
                <a:gd name="T79" fmla="*/ 792 h 870"/>
                <a:gd name="T80" fmla="*/ 410 w 729"/>
                <a:gd name="T81" fmla="*/ 809 h 870"/>
                <a:gd name="T82" fmla="*/ 325 w 729"/>
                <a:gd name="T83" fmla="*/ 846 h 870"/>
                <a:gd name="T84" fmla="*/ 314 w 729"/>
                <a:gd name="T85" fmla="*/ 846 h 870"/>
                <a:gd name="T86" fmla="*/ 279 w 729"/>
                <a:gd name="T87" fmla="*/ 815 h 870"/>
                <a:gd name="T88" fmla="*/ 223 w 729"/>
                <a:gd name="T89" fmla="*/ 805 h 870"/>
                <a:gd name="T90" fmla="*/ 182 w 729"/>
                <a:gd name="T91" fmla="*/ 822 h 870"/>
                <a:gd name="T92" fmla="*/ 148 w 729"/>
                <a:gd name="T93" fmla="*/ 864 h 870"/>
                <a:gd name="T94" fmla="*/ 105 w 729"/>
                <a:gd name="T95" fmla="*/ 843 h 870"/>
                <a:gd name="T96" fmla="*/ 92 w 729"/>
                <a:gd name="T97" fmla="*/ 787 h 870"/>
                <a:gd name="T98" fmla="*/ 67 w 729"/>
                <a:gd name="T99" fmla="*/ 737 h 870"/>
                <a:gd name="T100" fmla="*/ 58 w 729"/>
                <a:gd name="T101" fmla="*/ 697 h 870"/>
                <a:gd name="T102" fmla="*/ 64 w 729"/>
                <a:gd name="T103" fmla="*/ 650 h 870"/>
                <a:gd name="T104" fmla="*/ 50 w 729"/>
                <a:gd name="T105" fmla="*/ 614 h 870"/>
                <a:gd name="T106" fmla="*/ 36 w 729"/>
                <a:gd name="T107" fmla="*/ 570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9" h="870">
                  <a:moveTo>
                    <a:pt x="27" y="542"/>
                  </a:moveTo>
                  <a:lnTo>
                    <a:pt x="20" y="532"/>
                  </a:lnTo>
                  <a:lnTo>
                    <a:pt x="14" y="520"/>
                  </a:lnTo>
                  <a:lnTo>
                    <a:pt x="10" y="509"/>
                  </a:lnTo>
                  <a:lnTo>
                    <a:pt x="10" y="500"/>
                  </a:lnTo>
                  <a:lnTo>
                    <a:pt x="0" y="494"/>
                  </a:lnTo>
                  <a:lnTo>
                    <a:pt x="5" y="486"/>
                  </a:lnTo>
                  <a:lnTo>
                    <a:pt x="15" y="477"/>
                  </a:lnTo>
                  <a:lnTo>
                    <a:pt x="22" y="468"/>
                  </a:lnTo>
                  <a:lnTo>
                    <a:pt x="28" y="458"/>
                  </a:lnTo>
                  <a:lnTo>
                    <a:pt x="38" y="453"/>
                  </a:lnTo>
                  <a:lnTo>
                    <a:pt x="39" y="438"/>
                  </a:lnTo>
                  <a:lnTo>
                    <a:pt x="44" y="426"/>
                  </a:lnTo>
                  <a:lnTo>
                    <a:pt x="32" y="424"/>
                  </a:lnTo>
                  <a:lnTo>
                    <a:pt x="23" y="417"/>
                  </a:lnTo>
                  <a:lnTo>
                    <a:pt x="20" y="405"/>
                  </a:lnTo>
                  <a:lnTo>
                    <a:pt x="16" y="378"/>
                  </a:lnTo>
                  <a:lnTo>
                    <a:pt x="22" y="366"/>
                  </a:lnTo>
                  <a:lnTo>
                    <a:pt x="30" y="358"/>
                  </a:lnTo>
                  <a:lnTo>
                    <a:pt x="21" y="351"/>
                  </a:lnTo>
                  <a:lnTo>
                    <a:pt x="17" y="337"/>
                  </a:lnTo>
                  <a:lnTo>
                    <a:pt x="23" y="327"/>
                  </a:lnTo>
                  <a:lnTo>
                    <a:pt x="29" y="316"/>
                  </a:lnTo>
                  <a:lnTo>
                    <a:pt x="34" y="306"/>
                  </a:lnTo>
                  <a:lnTo>
                    <a:pt x="39" y="295"/>
                  </a:lnTo>
                  <a:lnTo>
                    <a:pt x="47" y="286"/>
                  </a:lnTo>
                  <a:lnTo>
                    <a:pt x="40" y="277"/>
                  </a:lnTo>
                  <a:lnTo>
                    <a:pt x="39" y="263"/>
                  </a:lnTo>
                  <a:lnTo>
                    <a:pt x="40" y="250"/>
                  </a:lnTo>
                  <a:lnTo>
                    <a:pt x="42" y="237"/>
                  </a:lnTo>
                  <a:lnTo>
                    <a:pt x="40" y="225"/>
                  </a:lnTo>
                  <a:lnTo>
                    <a:pt x="41" y="214"/>
                  </a:lnTo>
                  <a:lnTo>
                    <a:pt x="41" y="208"/>
                  </a:lnTo>
                  <a:lnTo>
                    <a:pt x="45" y="197"/>
                  </a:lnTo>
                  <a:lnTo>
                    <a:pt x="54" y="191"/>
                  </a:lnTo>
                  <a:lnTo>
                    <a:pt x="57" y="180"/>
                  </a:lnTo>
                  <a:lnTo>
                    <a:pt x="43" y="147"/>
                  </a:lnTo>
                  <a:lnTo>
                    <a:pt x="36" y="135"/>
                  </a:lnTo>
                  <a:lnTo>
                    <a:pt x="18" y="104"/>
                  </a:lnTo>
                  <a:lnTo>
                    <a:pt x="4" y="79"/>
                  </a:lnTo>
                  <a:lnTo>
                    <a:pt x="13" y="78"/>
                  </a:lnTo>
                  <a:lnTo>
                    <a:pt x="24" y="79"/>
                  </a:lnTo>
                  <a:lnTo>
                    <a:pt x="34" y="80"/>
                  </a:lnTo>
                  <a:lnTo>
                    <a:pt x="46" y="83"/>
                  </a:lnTo>
                  <a:lnTo>
                    <a:pt x="54" y="91"/>
                  </a:lnTo>
                  <a:lnTo>
                    <a:pt x="70" y="84"/>
                  </a:lnTo>
                  <a:lnTo>
                    <a:pt x="81" y="81"/>
                  </a:lnTo>
                  <a:lnTo>
                    <a:pt x="87" y="71"/>
                  </a:lnTo>
                  <a:lnTo>
                    <a:pt x="94" y="62"/>
                  </a:lnTo>
                  <a:lnTo>
                    <a:pt x="105" y="60"/>
                  </a:lnTo>
                  <a:lnTo>
                    <a:pt x="117" y="59"/>
                  </a:lnTo>
                  <a:lnTo>
                    <a:pt x="124" y="49"/>
                  </a:lnTo>
                  <a:lnTo>
                    <a:pt x="133" y="41"/>
                  </a:lnTo>
                  <a:lnTo>
                    <a:pt x="144" y="37"/>
                  </a:lnTo>
                  <a:lnTo>
                    <a:pt x="155" y="34"/>
                  </a:lnTo>
                  <a:lnTo>
                    <a:pt x="163" y="26"/>
                  </a:lnTo>
                  <a:lnTo>
                    <a:pt x="172" y="18"/>
                  </a:lnTo>
                  <a:lnTo>
                    <a:pt x="181" y="10"/>
                  </a:lnTo>
                  <a:lnTo>
                    <a:pt x="192" y="9"/>
                  </a:lnTo>
                  <a:lnTo>
                    <a:pt x="204" y="5"/>
                  </a:lnTo>
                  <a:lnTo>
                    <a:pt x="215" y="2"/>
                  </a:lnTo>
                  <a:lnTo>
                    <a:pt x="226" y="1"/>
                  </a:lnTo>
                  <a:lnTo>
                    <a:pt x="237" y="0"/>
                  </a:lnTo>
                  <a:lnTo>
                    <a:pt x="247" y="3"/>
                  </a:lnTo>
                  <a:lnTo>
                    <a:pt x="258" y="2"/>
                  </a:lnTo>
                  <a:lnTo>
                    <a:pt x="259" y="17"/>
                  </a:lnTo>
                  <a:lnTo>
                    <a:pt x="261" y="29"/>
                  </a:lnTo>
                  <a:lnTo>
                    <a:pt x="256" y="40"/>
                  </a:lnTo>
                  <a:lnTo>
                    <a:pt x="255" y="42"/>
                  </a:lnTo>
                  <a:lnTo>
                    <a:pt x="253" y="54"/>
                  </a:lnTo>
                  <a:lnTo>
                    <a:pt x="255" y="67"/>
                  </a:lnTo>
                  <a:lnTo>
                    <a:pt x="259" y="79"/>
                  </a:lnTo>
                  <a:lnTo>
                    <a:pt x="256" y="90"/>
                  </a:lnTo>
                  <a:lnTo>
                    <a:pt x="257" y="103"/>
                  </a:lnTo>
                  <a:lnTo>
                    <a:pt x="260" y="114"/>
                  </a:lnTo>
                  <a:lnTo>
                    <a:pt x="268" y="122"/>
                  </a:lnTo>
                  <a:lnTo>
                    <a:pt x="275" y="131"/>
                  </a:lnTo>
                  <a:lnTo>
                    <a:pt x="278" y="143"/>
                  </a:lnTo>
                  <a:lnTo>
                    <a:pt x="288" y="149"/>
                  </a:lnTo>
                  <a:lnTo>
                    <a:pt x="298" y="154"/>
                  </a:lnTo>
                  <a:lnTo>
                    <a:pt x="306" y="162"/>
                  </a:lnTo>
                  <a:lnTo>
                    <a:pt x="311" y="173"/>
                  </a:lnTo>
                  <a:lnTo>
                    <a:pt x="321" y="179"/>
                  </a:lnTo>
                  <a:lnTo>
                    <a:pt x="332" y="181"/>
                  </a:lnTo>
                  <a:lnTo>
                    <a:pt x="345" y="181"/>
                  </a:lnTo>
                  <a:lnTo>
                    <a:pt x="356" y="177"/>
                  </a:lnTo>
                  <a:lnTo>
                    <a:pt x="366" y="183"/>
                  </a:lnTo>
                  <a:lnTo>
                    <a:pt x="375" y="191"/>
                  </a:lnTo>
                  <a:lnTo>
                    <a:pt x="387" y="191"/>
                  </a:lnTo>
                  <a:lnTo>
                    <a:pt x="397" y="198"/>
                  </a:lnTo>
                  <a:lnTo>
                    <a:pt x="406" y="207"/>
                  </a:lnTo>
                  <a:lnTo>
                    <a:pt x="416" y="212"/>
                  </a:lnTo>
                  <a:lnTo>
                    <a:pt x="426" y="217"/>
                  </a:lnTo>
                  <a:lnTo>
                    <a:pt x="437" y="222"/>
                  </a:lnTo>
                  <a:lnTo>
                    <a:pt x="448" y="221"/>
                  </a:lnTo>
                  <a:lnTo>
                    <a:pt x="455" y="231"/>
                  </a:lnTo>
                  <a:lnTo>
                    <a:pt x="464" y="240"/>
                  </a:lnTo>
                  <a:lnTo>
                    <a:pt x="472" y="248"/>
                  </a:lnTo>
                  <a:lnTo>
                    <a:pt x="483" y="246"/>
                  </a:lnTo>
                  <a:lnTo>
                    <a:pt x="486" y="247"/>
                  </a:lnTo>
                  <a:lnTo>
                    <a:pt x="494" y="246"/>
                  </a:lnTo>
                  <a:lnTo>
                    <a:pt x="505" y="246"/>
                  </a:lnTo>
                  <a:lnTo>
                    <a:pt x="516" y="245"/>
                  </a:lnTo>
                  <a:lnTo>
                    <a:pt x="525" y="253"/>
                  </a:lnTo>
                  <a:lnTo>
                    <a:pt x="535" y="258"/>
                  </a:lnTo>
                  <a:lnTo>
                    <a:pt x="544" y="263"/>
                  </a:lnTo>
                  <a:lnTo>
                    <a:pt x="552" y="271"/>
                  </a:lnTo>
                  <a:lnTo>
                    <a:pt x="552" y="284"/>
                  </a:lnTo>
                  <a:lnTo>
                    <a:pt x="552" y="297"/>
                  </a:lnTo>
                  <a:lnTo>
                    <a:pt x="557" y="308"/>
                  </a:lnTo>
                  <a:lnTo>
                    <a:pt x="556" y="320"/>
                  </a:lnTo>
                  <a:lnTo>
                    <a:pt x="553" y="331"/>
                  </a:lnTo>
                  <a:lnTo>
                    <a:pt x="556" y="350"/>
                  </a:lnTo>
                  <a:lnTo>
                    <a:pt x="545" y="350"/>
                  </a:lnTo>
                  <a:lnTo>
                    <a:pt x="565" y="375"/>
                  </a:lnTo>
                  <a:lnTo>
                    <a:pt x="567" y="403"/>
                  </a:lnTo>
                  <a:lnTo>
                    <a:pt x="569" y="427"/>
                  </a:lnTo>
                  <a:lnTo>
                    <a:pt x="584" y="427"/>
                  </a:lnTo>
                  <a:lnTo>
                    <a:pt x="609" y="428"/>
                  </a:lnTo>
                  <a:lnTo>
                    <a:pt x="623" y="428"/>
                  </a:lnTo>
                  <a:lnTo>
                    <a:pt x="650" y="430"/>
                  </a:lnTo>
                  <a:lnTo>
                    <a:pt x="671" y="431"/>
                  </a:lnTo>
                  <a:lnTo>
                    <a:pt x="679" y="441"/>
                  </a:lnTo>
                  <a:lnTo>
                    <a:pt x="673" y="450"/>
                  </a:lnTo>
                  <a:lnTo>
                    <a:pt x="671" y="462"/>
                  </a:lnTo>
                  <a:lnTo>
                    <a:pt x="673" y="474"/>
                  </a:lnTo>
                  <a:lnTo>
                    <a:pt x="676" y="488"/>
                  </a:lnTo>
                  <a:lnTo>
                    <a:pt x="683" y="497"/>
                  </a:lnTo>
                  <a:lnTo>
                    <a:pt x="692" y="503"/>
                  </a:lnTo>
                  <a:lnTo>
                    <a:pt x="705" y="506"/>
                  </a:lnTo>
                  <a:lnTo>
                    <a:pt x="715" y="513"/>
                  </a:lnTo>
                  <a:lnTo>
                    <a:pt x="717" y="526"/>
                  </a:lnTo>
                  <a:lnTo>
                    <a:pt x="723" y="543"/>
                  </a:lnTo>
                  <a:lnTo>
                    <a:pt x="729" y="555"/>
                  </a:lnTo>
                  <a:lnTo>
                    <a:pt x="724" y="565"/>
                  </a:lnTo>
                  <a:lnTo>
                    <a:pt x="714" y="599"/>
                  </a:lnTo>
                  <a:lnTo>
                    <a:pt x="717" y="610"/>
                  </a:lnTo>
                  <a:lnTo>
                    <a:pt x="691" y="659"/>
                  </a:lnTo>
                  <a:lnTo>
                    <a:pt x="700" y="668"/>
                  </a:lnTo>
                  <a:lnTo>
                    <a:pt x="698" y="679"/>
                  </a:lnTo>
                  <a:lnTo>
                    <a:pt x="690" y="686"/>
                  </a:lnTo>
                  <a:lnTo>
                    <a:pt x="688" y="673"/>
                  </a:lnTo>
                  <a:lnTo>
                    <a:pt x="688" y="661"/>
                  </a:lnTo>
                  <a:lnTo>
                    <a:pt x="673" y="652"/>
                  </a:lnTo>
                  <a:lnTo>
                    <a:pt x="662" y="647"/>
                  </a:lnTo>
                  <a:lnTo>
                    <a:pt x="647" y="639"/>
                  </a:lnTo>
                  <a:lnTo>
                    <a:pt x="635" y="633"/>
                  </a:lnTo>
                  <a:lnTo>
                    <a:pt x="632" y="631"/>
                  </a:lnTo>
                  <a:lnTo>
                    <a:pt x="580" y="628"/>
                  </a:lnTo>
                  <a:lnTo>
                    <a:pt x="543" y="638"/>
                  </a:lnTo>
                  <a:lnTo>
                    <a:pt x="508" y="645"/>
                  </a:lnTo>
                  <a:lnTo>
                    <a:pt x="478" y="650"/>
                  </a:lnTo>
                  <a:lnTo>
                    <a:pt x="467" y="673"/>
                  </a:lnTo>
                  <a:lnTo>
                    <a:pt x="463" y="682"/>
                  </a:lnTo>
                  <a:lnTo>
                    <a:pt x="454" y="695"/>
                  </a:lnTo>
                  <a:lnTo>
                    <a:pt x="447" y="705"/>
                  </a:lnTo>
                  <a:lnTo>
                    <a:pt x="443" y="725"/>
                  </a:lnTo>
                  <a:lnTo>
                    <a:pt x="443" y="741"/>
                  </a:lnTo>
                  <a:lnTo>
                    <a:pt x="433" y="780"/>
                  </a:lnTo>
                  <a:lnTo>
                    <a:pt x="429" y="792"/>
                  </a:lnTo>
                  <a:lnTo>
                    <a:pt x="425" y="807"/>
                  </a:lnTo>
                  <a:lnTo>
                    <a:pt x="420" y="826"/>
                  </a:lnTo>
                  <a:lnTo>
                    <a:pt x="414" y="820"/>
                  </a:lnTo>
                  <a:lnTo>
                    <a:pt x="410" y="809"/>
                  </a:lnTo>
                  <a:lnTo>
                    <a:pt x="342" y="813"/>
                  </a:lnTo>
                  <a:lnTo>
                    <a:pt x="337" y="825"/>
                  </a:lnTo>
                  <a:lnTo>
                    <a:pt x="332" y="836"/>
                  </a:lnTo>
                  <a:lnTo>
                    <a:pt x="325" y="846"/>
                  </a:lnTo>
                  <a:lnTo>
                    <a:pt x="322" y="857"/>
                  </a:lnTo>
                  <a:lnTo>
                    <a:pt x="319" y="868"/>
                  </a:lnTo>
                  <a:lnTo>
                    <a:pt x="315" y="857"/>
                  </a:lnTo>
                  <a:lnTo>
                    <a:pt x="314" y="846"/>
                  </a:lnTo>
                  <a:lnTo>
                    <a:pt x="307" y="837"/>
                  </a:lnTo>
                  <a:lnTo>
                    <a:pt x="303" y="826"/>
                  </a:lnTo>
                  <a:lnTo>
                    <a:pt x="292" y="821"/>
                  </a:lnTo>
                  <a:lnTo>
                    <a:pt x="279" y="815"/>
                  </a:lnTo>
                  <a:lnTo>
                    <a:pt x="265" y="815"/>
                  </a:lnTo>
                  <a:lnTo>
                    <a:pt x="250" y="815"/>
                  </a:lnTo>
                  <a:lnTo>
                    <a:pt x="239" y="816"/>
                  </a:lnTo>
                  <a:lnTo>
                    <a:pt x="223" y="805"/>
                  </a:lnTo>
                  <a:lnTo>
                    <a:pt x="214" y="798"/>
                  </a:lnTo>
                  <a:lnTo>
                    <a:pt x="203" y="802"/>
                  </a:lnTo>
                  <a:lnTo>
                    <a:pt x="201" y="813"/>
                  </a:lnTo>
                  <a:lnTo>
                    <a:pt x="182" y="822"/>
                  </a:lnTo>
                  <a:lnTo>
                    <a:pt x="173" y="832"/>
                  </a:lnTo>
                  <a:lnTo>
                    <a:pt x="163" y="842"/>
                  </a:lnTo>
                  <a:lnTo>
                    <a:pt x="157" y="853"/>
                  </a:lnTo>
                  <a:lnTo>
                    <a:pt x="148" y="864"/>
                  </a:lnTo>
                  <a:lnTo>
                    <a:pt x="124" y="870"/>
                  </a:lnTo>
                  <a:lnTo>
                    <a:pt x="111" y="868"/>
                  </a:lnTo>
                  <a:lnTo>
                    <a:pt x="105" y="857"/>
                  </a:lnTo>
                  <a:lnTo>
                    <a:pt x="105" y="843"/>
                  </a:lnTo>
                  <a:lnTo>
                    <a:pt x="101" y="831"/>
                  </a:lnTo>
                  <a:lnTo>
                    <a:pt x="102" y="816"/>
                  </a:lnTo>
                  <a:lnTo>
                    <a:pt x="94" y="808"/>
                  </a:lnTo>
                  <a:lnTo>
                    <a:pt x="92" y="787"/>
                  </a:lnTo>
                  <a:lnTo>
                    <a:pt x="88" y="775"/>
                  </a:lnTo>
                  <a:lnTo>
                    <a:pt x="88" y="762"/>
                  </a:lnTo>
                  <a:lnTo>
                    <a:pt x="80" y="748"/>
                  </a:lnTo>
                  <a:lnTo>
                    <a:pt x="67" y="737"/>
                  </a:lnTo>
                  <a:lnTo>
                    <a:pt x="65" y="727"/>
                  </a:lnTo>
                  <a:lnTo>
                    <a:pt x="68" y="715"/>
                  </a:lnTo>
                  <a:lnTo>
                    <a:pt x="57" y="708"/>
                  </a:lnTo>
                  <a:lnTo>
                    <a:pt x="58" y="697"/>
                  </a:lnTo>
                  <a:lnTo>
                    <a:pt x="51" y="680"/>
                  </a:lnTo>
                  <a:lnTo>
                    <a:pt x="64" y="678"/>
                  </a:lnTo>
                  <a:lnTo>
                    <a:pt x="62" y="663"/>
                  </a:lnTo>
                  <a:lnTo>
                    <a:pt x="64" y="650"/>
                  </a:lnTo>
                  <a:lnTo>
                    <a:pt x="65" y="647"/>
                  </a:lnTo>
                  <a:lnTo>
                    <a:pt x="74" y="635"/>
                  </a:lnTo>
                  <a:lnTo>
                    <a:pt x="61" y="626"/>
                  </a:lnTo>
                  <a:lnTo>
                    <a:pt x="50" y="614"/>
                  </a:lnTo>
                  <a:lnTo>
                    <a:pt x="41" y="605"/>
                  </a:lnTo>
                  <a:lnTo>
                    <a:pt x="43" y="600"/>
                  </a:lnTo>
                  <a:lnTo>
                    <a:pt x="38" y="584"/>
                  </a:lnTo>
                  <a:lnTo>
                    <a:pt x="36" y="570"/>
                  </a:lnTo>
                  <a:lnTo>
                    <a:pt x="34" y="557"/>
                  </a:lnTo>
                  <a:lnTo>
                    <a:pt x="33" y="544"/>
                  </a:lnTo>
                  <a:lnTo>
                    <a:pt x="27" y="54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1" name="Freeform 3373"/>
            <p:cNvSpPr>
              <a:spLocks/>
            </p:cNvSpPr>
            <p:nvPr/>
          </p:nvSpPr>
          <p:spPr bwMode="auto">
            <a:xfrm>
              <a:off x="4829176" y="2898776"/>
              <a:ext cx="82550" cy="76200"/>
            </a:xfrm>
            <a:custGeom>
              <a:avLst/>
              <a:gdLst>
                <a:gd name="T0" fmla="*/ 210 w 227"/>
                <a:gd name="T1" fmla="*/ 50 h 209"/>
                <a:gd name="T2" fmla="*/ 207 w 227"/>
                <a:gd name="T3" fmla="*/ 74 h 209"/>
                <a:gd name="T4" fmla="*/ 226 w 227"/>
                <a:gd name="T5" fmla="*/ 89 h 209"/>
                <a:gd name="T6" fmla="*/ 217 w 227"/>
                <a:gd name="T7" fmla="*/ 112 h 209"/>
                <a:gd name="T8" fmla="*/ 216 w 227"/>
                <a:gd name="T9" fmla="*/ 129 h 209"/>
                <a:gd name="T10" fmla="*/ 194 w 227"/>
                <a:gd name="T11" fmla="*/ 132 h 209"/>
                <a:gd name="T12" fmla="*/ 186 w 227"/>
                <a:gd name="T13" fmla="*/ 147 h 209"/>
                <a:gd name="T14" fmla="*/ 178 w 227"/>
                <a:gd name="T15" fmla="*/ 172 h 209"/>
                <a:gd name="T16" fmla="*/ 164 w 227"/>
                <a:gd name="T17" fmla="*/ 190 h 209"/>
                <a:gd name="T18" fmla="*/ 162 w 227"/>
                <a:gd name="T19" fmla="*/ 209 h 209"/>
                <a:gd name="T20" fmla="*/ 142 w 227"/>
                <a:gd name="T21" fmla="*/ 199 h 209"/>
                <a:gd name="T22" fmla="*/ 126 w 227"/>
                <a:gd name="T23" fmla="*/ 182 h 209"/>
                <a:gd name="T24" fmla="*/ 112 w 227"/>
                <a:gd name="T25" fmla="*/ 180 h 209"/>
                <a:gd name="T26" fmla="*/ 110 w 227"/>
                <a:gd name="T27" fmla="*/ 166 h 209"/>
                <a:gd name="T28" fmla="*/ 94 w 227"/>
                <a:gd name="T29" fmla="*/ 149 h 209"/>
                <a:gd name="T30" fmla="*/ 81 w 227"/>
                <a:gd name="T31" fmla="*/ 133 h 209"/>
                <a:gd name="T32" fmla="*/ 61 w 227"/>
                <a:gd name="T33" fmla="*/ 114 h 209"/>
                <a:gd name="T34" fmla="*/ 46 w 227"/>
                <a:gd name="T35" fmla="*/ 96 h 209"/>
                <a:gd name="T36" fmla="*/ 29 w 227"/>
                <a:gd name="T37" fmla="*/ 79 h 209"/>
                <a:gd name="T38" fmla="*/ 21 w 227"/>
                <a:gd name="T39" fmla="*/ 55 h 209"/>
                <a:gd name="T40" fmla="*/ 6 w 227"/>
                <a:gd name="T41" fmla="*/ 38 h 209"/>
                <a:gd name="T42" fmla="*/ 0 w 227"/>
                <a:gd name="T43" fmla="*/ 12 h 209"/>
                <a:gd name="T44" fmla="*/ 15 w 227"/>
                <a:gd name="T45" fmla="*/ 0 h 209"/>
                <a:gd name="T46" fmla="*/ 31 w 227"/>
                <a:gd name="T47" fmla="*/ 17 h 209"/>
                <a:gd name="T48" fmla="*/ 48 w 227"/>
                <a:gd name="T49" fmla="*/ 0 h 209"/>
                <a:gd name="T50" fmla="*/ 75 w 227"/>
                <a:gd name="T51" fmla="*/ 0 h 209"/>
                <a:gd name="T52" fmla="*/ 96 w 227"/>
                <a:gd name="T53" fmla="*/ 6 h 209"/>
                <a:gd name="T54" fmla="*/ 118 w 227"/>
                <a:gd name="T55" fmla="*/ 8 h 209"/>
                <a:gd name="T56" fmla="*/ 137 w 227"/>
                <a:gd name="T57" fmla="*/ 7 h 209"/>
                <a:gd name="T58" fmla="*/ 159 w 227"/>
                <a:gd name="T59" fmla="*/ 9 h 209"/>
                <a:gd name="T60" fmla="*/ 180 w 227"/>
                <a:gd name="T61" fmla="*/ 16 h 209"/>
                <a:gd name="T62" fmla="*/ 195 w 227"/>
                <a:gd name="T63" fmla="*/ 29 h 209"/>
                <a:gd name="T64" fmla="*/ 217 w 227"/>
                <a:gd name="T6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7" h="209">
                  <a:moveTo>
                    <a:pt x="216" y="39"/>
                  </a:moveTo>
                  <a:lnTo>
                    <a:pt x="210" y="50"/>
                  </a:lnTo>
                  <a:lnTo>
                    <a:pt x="205" y="61"/>
                  </a:lnTo>
                  <a:lnTo>
                    <a:pt x="207" y="74"/>
                  </a:lnTo>
                  <a:lnTo>
                    <a:pt x="217" y="81"/>
                  </a:lnTo>
                  <a:lnTo>
                    <a:pt x="226" y="89"/>
                  </a:lnTo>
                  <a:lnTo>
                    <a:pt x="217" y="98"/>
                  </a:lnTo>
                  <a:lnTo>
                    <a:pt x="217" y="112"/>
                  </a:lnTo>
                  <a:lnTo>
                    <a:pt x="227" y="125"/>
                  </a:lnTo>
                  <a:lnTo>
                    <a:pt x="216" y="129"/>
                  </a:lnTo>
                  <a:lnTo>
                    <a:pt x="206" y="134"/>
                  </a:lnTo>
                  <a:lnTo>
                    <a:pt x="194" y="132"/>
                  </a:lnTo>
                  <a:lnTo>
                    <a:pt x="198" y="145"/>
                  </a:lnTo>
                  <a:lnTo>
                    <a:pt x="186" y="147"/>
                  </a:lnTo>
                  <a:lnTo>
                    <a:pt x="177" y="155"/>
                  </a:lnTo>
                  <a:lnTo>
                    <a:pt x="178" y="172"/>
                  </a:lnTo>
                  <a:lnTo>
                    <a:pt x="165" y="177"/>
                  </a:lnTo>
                  <a:lnTo>
                    <a:pt x="164" y="190"/>
                  </a:lnTo>
                  <a:lnTo>
                    <a:pt x="169" y="201"/>
                  </a:lnTo>
                  <a:lnTo>
                    <a:pt x="162" y="209"/>
                  </a:lnTo>
                  <a:lnTo>
                    <a:pt x="151" y="206"/>
                  </a:lnTo>
                  <a:lnTo>
                    <a:pt x="142" y="199"/>
                  </a:lnTo>
                  <a:lnTo>
                    <a:pt x="133" y="191"/>
                  </a:lnTo>
                  <a:lnTo>
                    <a:pt x="126" y="182"/>
                  </a:lnTo>
                  <a:lnTo>
                    <a:pt x="115" y="184"/>
                  </a:lnTo>
                  <a:lnTo>
                    <a:pt x="112" y="180"/>
                  </a:lnTo>
                  <a:lnTo>
                    <a:pt x="118" y="175"/>
                  </a:lnTo>
                  <a:lnTo>
                    <a:pt x="110" y="166"/>
                  </a:lnTo>
                  <a:lnTo>
                    <a:pt x="101" y="158"/>
                  </a:lnTo>
                  <a:lnTo>
                    <a:pt x="94" y="149"/>
                  </a:lnTo>
                  <a:lnTo>
                    <a:pt x="92" y="138"/>
                  </a:lnTo>
                  <a:lnTo>
                    <a:pt x="81" y="133"/>
                  </a:lnTo>
                  <a:lnTo>
                    <a:pt x="71" y="124"/>
                  </a:lnTo>
                  <a:lnTo>
                    <a:pt x="61" y="114"/>
                  </a:lnTo>
                  <a:lnTo>
                    <a:pt x="53" y="105"/>
                  </a:lnTo>
                  <a:lnTo>
                    <a:pt x="46" y="96"/>
                  </a:lnTo>
                  <a:lnTo>
                    <a:pt x="36" y="89"/>
                  </a:lnTo>
                  <a:lnTo>
                    <a:pt x="29" y="79"/>
                  </a:lnTo>
                  <a:lnTo>
                    <a:pt x="25" y="67"/>
                  </a:lnTo>
                  <a:lnTo>
                    <a:pt x="21" y="55"/>
                  </a:lnTo>
                  <a:lnTo>
                    <a:pt x="16" y="45"/>
                  </a:lnTo>
                  <a:lnTo>
                    <a:pt x="6" y="38"/>
                  </a:lnTo>
                  <a:lnTo>
                    <a:pt x="1" y="24"/>
                  </a:lnTo>
                  <a:lnTo>
                    <a:pt x="0" y="12"/>
                  </a:lnTo>
                  <a:lnTo>
                    <a:pt x="4" y="2"/>
                  </a:lnTo>
                  <a:lnTo>
                    <a:pt x="15" y="0"/>
                  </a:lnTo>
                  <a:lnTo>
                    <a:pt x="22" y="10"/>
                  </a:lnTo>
                  <a:lnTo>
                    <a:pt x="31" y="17"/>
                  </a:lnTo>
                  <a:lnTo>
                    <a:pt x="40" y="8"/>
                  </a:lnTo>
                  <a:lnTo>
                    <a:pt x="48" y="0"/>
                  </a:lnTo>
                  <a:lnTo>
                    <a:pt x="64" y="2"/>
                  </a:lnTo>
                  <a:lnTo>
                    <a:pt x="75" y="0"/>
                  </a:lnTo>
                  <a:lnTo>
                    <a:pt x="85" y="5"/>
                  </a:lnTo>
                  <a:lnTo>
                    <a:pt x="96" y="6"/>
                  </a:lnTo>
                  <a:lnTo>
                    <a:pt x="107" y="9"/>
                  </a:lnTo>
                  <a:lnTo>
                    <a:pt x="118" y="8"/>
                  </a:lnTo>
                  <a:lnTo>
                    <a:pt x="127" y="14"/>
                  </a:lnTo>
                  <a:lnTo>
                    <a:pt x="137" y="7"/>
                  </a:lnTo>
                  <a:lnTo>
                    <a:pt x="148" y="11"/>
                  </a:lnTo>
                  <a:lnTo>
                    <a:pt x="159" y="9"/>
                  </a:lnTo>
                  <a:lnTo>
                    <a:pt x="170" y="10"/>
                  </a:lnTo>
                  <a:lnTo>
                    <a:pt x="180" y="16"/>
                  </a:lnTo>
                  <a:lnTo>
                    <a:pt x="184" y="26"/>
                  </a:lnTo>
                  <a:lnTo>
                    <a:pt x="195" y="29"/>
                  </a:lnTo>
                  <a:lnTo>
                    <a:pt x="205" y="25"/>
                  </a:lnTo>
                  <a:lnTo>
                    <a:pt x="217" y="26"/>
                  </a:lnTo>
                  <a:lnTo>
                    <a:pt x="216" y="3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2" name="Freeform 3374"/>
            <p:cNvSpPr>
              <a:spLocks/>
            </p:cNvSpPr>
            <p:nvPr/>
          </p:nvSpPr>
          <p:spPr bwMode="auto">
            <a:xfrm>
              <a:off x="5461001" y="2992438"/>
              <a:ext cx="114300" cy="95250"/>
            </a:xfrm>
            <a:custGeom>
              <a:avLst/>
              <a:gdLst>
                <a:gd name="T0" fmla="*/ 292 w 322"/>
                <a:gd name="T1" fmla="*/ 102 h 265"/>
                <a:gd name="T2" fmla="*/ 312 w 322"/>
                <a:gd name="T3" fmla="*/ 107 h 265"/>
                <a:gd name="T4" fmla="*/ 322 w 322"/>
                <a:gd name="T5" fmla="*/ 128 h 265"/>
                <a:gd name="T6" fmla="*/ 302 w 322"/>
                <a:gd name="T7" fmla="*/ 118 h 265"/>
                <a:gd name="T8" fmla="*/ 282 w 322"/>
                <a:gd name="T9" fmla="*/ 124 h 265"/>
                <a:gd name="T10" fmla="*/ 265 w 322"/>
                <a:gd name="T11" fmla="*/ 139 h 265"/>
                <a:gd name="T12" fmla="*/ 264 w 322"/>
                <a:gd name="T13" fmla="*/ 166 h 265"/>
                <a:gd name="T14" fmla="*/ 259 w 322"/>
                <a:gd name="T15" fmla="*/ 188 h 265"/>
                <a:gd name="T16" fmla="*/ 254 w 322"/>
                <a:gd name="T17" fmla="*/ 208 h 265"/>
                <a:gd name="T18" fmla="*/ 246 w 322"/>
                <a:gd name="T19" fmla="*/ 211 h 265"/>
                <a:gd name="T20" fmla="*/ 234 w 322"/>
                <a:gd name="T21" fmla="*/ 229 h 265"/>
                <a:gd name="T22" fmla="*/ 232 w 322"/>
                <a:gd name="T23" fmla="*/ 254 h 265"/>
                <a:gd name="T24" fmla="*/ 224 w 322"/>
                <a:gd name="T25" fmla="*/ 265 h 265"/>
                <a:gd name="T26" fmla="*/ 207 w 322"/>
                <a:gd name="T27" fmla="*/ 251 h 265"/>
                <a:gd name="T28" fmla="*/ 187 w 322"/>
                <a:gd name="T29" fmla="*/ 238 h 265"/>
                <a:gd name="T30" fmla="*/ 192 w 322"/>
                <a:gd name="T31" fmla="*/ 224 h 265"/>
                <a:gd name="T32" fmla="*/ 193 w 322"/>
                <a:gd name="T33" fmla="*/ 210 h 265"/>
                <a:gd name="T34" fmla="*/ 199 w 322"/>
                <a:gd name="T35" fmla="*/ 194 h 265"/>
                <a:gd name="T36" fmla="*/ 183 w 322"/>
                <a:gd name="T37" fmla="*/ 172 h 265"/>
                <a:gd name="T38" fmla="*/ 157 w 322"/>
                <a:gd name="T39" fmla="*/ 180 h 265"/>
                <a:gd name="T40" fmla="*/ 133 w 322"/>
                <a:gd name="T41" fmla="*/ 196 h 265"/>
                <a:gd name="T42" fmla="*/ 113 w 322"/>
                <a:gd name="T43" fmla="*/ 209 h 265"/>
                <a:gd name="T44" fmla="*/ 96 w 322"/>
                <a:gd name="T45" fmla="*/ 227 h 265"/>
                <a:gd name="T46" fmla="*/ 92 w 322"/>
                <a:gd name="T47" fmla="*/ 220 h 265"/>
                <a:gd name="T48" fmla="*/ 91 w 322"/>
                <a:gd name="T49" fmla="*/ 196 h 265"/>
                <a:gd name="T50" fmla="*/ 94 w 322"/>
                <a:gd name="T51" fmla="*/ 180 h 265"/>
                <a:gd name="T52" fmla="*/ 74 w 322"/>
                <a:gd name="T53" fmla="*/ 175 h 265"/>
                <a:gd name="T54" fmla="*/ 56 w 322"/>
                <a:gd name="T55" fmla="*/ 161 h 265"/>
                <a:gd name="T56" fmla="*/ 41 w 322"/>
                <a:gd name="T57" fmla="*/ 142 h 265"/>
                <a:gd name="T58" fmla="*/ 56 w 322"/>
                <a:gd name="T59" fmla="*/ 127 h 265"/>
                <a:gd name="T60" fmla="*/ 37 w 322"/>
                <a:gd name="T61" fmla="*/ 116 h 265"/>
                <a:gd name="T62" fmla="*/ 22 w 322"/>
                <a:gd name="T63" fmla="*/ 98 h 265"/>
                <a:gd name="T64" fmla="*/ 31 w 322"/>
                <a:gd name="T65" fmla="*/ 76 h 265"/>
                <a:gd name="T66" fmla="*/ 12 w 322"/>
                <a:gd name="T67" fmla="*/ 67 h 265"/>
                <a:gd name="T68" fmla="*/ 0 w 322"/>
                <a:gd name="T69" fmla="*/ 46 h 265"/>
                <a:gd name="T70" fmla="*/ 9 w 322"/>
                <a:gd name="T71" fmla="*/ 39 h 265"/>
                <a:gd name="T72" fmla="*/ 30 w 322"/>
                <a:gd name="T73" fmla="*/ 37 h 265"/>
                <a:gd name="T74" fmla="*/ 49 w 322"/>
                <a:gd name="T75" fmla="*/ 52 h 265"/>
                <a:gd name="T76" fmla="*/ 71 w 322"/>
                <a:gd name="T77" fmla="*/ 55 h 265"/>
                <a:gd name="T78" fmla="*/ 92 w 322"/>
                <a:gd name="T79" fmla="*/ 65 h 265"/>
                <a:gd name="T80" fmla="*/ 99 w 322"/>
                <a:gd name="T81" fmla="*/ 43 h 265"/>
                <a:gd name="T82" fmla="*/ 80 w 322"/>
                <a:gd name="T83" fmla="*/ 31 h 265"/>
                <a:gd name="T84" fmla="*/ 77 w 322"/>
                <a:gd name="T85" fmla="*/ 9 h 265"/>
                <a:gd name="T86" fmla="*/ 93 w 322"/>
                <a:gd name="T87" fmla="*/ 7 h 265"/>
                <a:gd name="T88" fmla="*/ 110 w 322"/>
                <a:gd name="T89" fmla="*/ 13 h 265"/>
                <a:gd name="T90" fmla="*/ 128 w 322"/>
                <a:gd name="T91" fmla="*/ 27 h 265"/>
                <a:gd name="T92" fmla="*/ 140 w 322"/>
                <a:gd name="T93" fmla="*/ 47 h 265"/>
                <a:gd name="T94" fmla="*/ 162 w 322"/>
                <a:gd name="T95" fmla="*/ 52 h 265"/>
                <a:gd name="T96" fmla="*/ 177 w 322"/>
                <a:gd name="T97" fmla="*/ 41 h 265"/>
                <a:gd name="T98" fmla="*/ 196 w 322"/>
                <a:gd name="T99" fmla="*/ 27 h 265"/>
                <a:gd name="T100" fmla="*/ 208 w 322"/>
                <a:gd name="T101" fmla="*/ 9 h 265"/>
                <a:gd name="T102" fmla="*/ 220 w 322"/>
                <a:gd name="T103" fmla="*/ 9 h 265"/>
                <a:gd name="T104" fmla="*/ 236 w 322"/>
                <a:gd name="T105" fmla="*/ 29 h 265"/>
                <a:gd name="T106" fmla="*/ 248 w 322"/>
                <a:gd name="T107" fmla="*/ 55 h 265"/>
                <a:gd name="T108" fmla="*/ 259 w 322"/>
                <a:gd name="T109" fmla="*/ 75 h 265"/>
                <a:gd name="T110" fmla="*/ 271 w 322"/>
                <a:gd name="T111" fmla="*/ 9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 h="265">
                  <a:moveTo>
                    <a:pt x="281" y="101"/>
                  </a:moveTo>
                  <a:lnTo>
                    <a:pt x="292" y="102"/>
                  </a:lnTo>
                  <a:lnTo>
                    <a:pt x="303" y="100"/>
                  </a:lnTo>
                  <a:lnTo>
                    <a:pt x="312" y="107"/>
                  </a:lnTo>
                  <a:lnTo>
                    <a:pt x="320" y="115"/>
                  </a:lnTo>
                  <a:lnTo>
                    <a:pt x="322" y="128"/>
                  </a:lnTo>
                  <a:lnTo>
                    <a:pt x="313" y="119"/>
                  </a:lnTo>
                  <a:lnTo>
                    <a:pt x="302" y="118"/>
                  </a:lnTo>
                  <a:lnTo>
                    <a:pt x="291" y="117"/>
                  </a:lnTo>
                  <a:lnTo>
                    <a:pt x="282" y="124"/>
                  </a:lnTo>
                  <a:lnTo>
                    <a:pt x="271" y="130"/>
                  </a:lnTo>
                  <a:lnTo>
                    <a:pt x="265" y="139"/>
                  </a:lnTo>
                  <a:lnTo>
                    <a:pt x="265" y="154"/>
                  </a:lnTo>
                  <a:lnTo>
                    <a:pt x="264" y="166"/>
                  </a:lnTo>
                  <a:lnTo>
                    <a:pt x="259" y="176"/>
                  </a:lnTo>
                  <a:lnTo>
                    <a:pt x="259" y="188"/>
                  </a:lnTo>
                  <a:lnTo>
                    <a:pt x="266" y="199"/>
                  </a:lnTo>
                  <a:lnTo>
                    <a:pt x="254" y="208"/>
                  </a:lnTo>
                  <a:lnTo>
                    <a:pt x="251" y="221"/>
                  </a:lnTo>
                  <a:lnTo>
                    <a:pt x="246" y="211"/>
                  </a:lnTo>
                  <a:lnTo>
                    <a:pt x="235" y="216"/>
                  </a:lnTo>
                  <a:lnTo>
                    <a:pt x="234" y="229"/>
                  </a:lnTo>
                  <a:lnTo>
                    <a:pt x="232" y="241"/>
                  </a:lnTo>
                  <a:lnTo>
                    <a:pt x="232" y="254"/>
                  </a:lnTo>
                  <a:lnTo>
                    <a:pt x="232" y="263"/>
                  </a:lnTo>
                  <a:lnTo>
                    <a:pt x="224" y="265"/>
                  </a:lnTo>
                  <a:lnTo>
                    <a:pt x="214" y="260"/>
                  </a:lnTo>
                  <a:lnTo>
                    <a:pt x="207" y="251"/>
                  </a:lnTo>
                  <a:lnTo>
                    <a:pt x="195" y="247"/>
                  </a:lnTo>
                  <a:lnTo>
                    <a:pt x="187" y="238"/>
                  </a:lnTo>
                  <a:lnTo>
                    <a:pt x="180" y="228"/>
                  </a:lnTo>
                  <a:lnTo>
                    <a:pt x="192" y="224"/>
                  </a:lnTo>
                  <a:lnTo>
                    <a:pt x="202" y="219"/>
                  </a:lnTo>
                  <a:lnTo>
                    <a:pt x="193" y="210"/>
                  </a:lnTo>
                  <a:lnTo>
                    <a:pt x="189" y="199"/>
                  </a:lnTo>
                  <a:lnTo>
                    <a:pt x="199" y="194"/>
                  </a:lnTo>
                  <a:lnTo>
                    <a:pt x="191" y="183"/>
                  </a:lnTo>
                  <a:lnTo>
                    <a:pt x="183" y="172"/>
                  </a:lnTo>
                  <a:lnTo>
                    <a:pt x="170" y="171"/>
                  </a:lnTo>
                  <a:lnTo>
                    <a:pt x="157" y="180"/>
                  </a:lnTo>
                  <a:lnTo>
                    <a:pt x="145" y="186"/>
                  </a:lnTo>
                  <a:lnTo>
                    <a:pt x="133" y="196"/>
                  </a:lnTo>
                  <a:lnTo>
                    <a:pt x="123" y="202"/>
                  </a:lnTo>
                  <a:lnTo>
                    <a:pt x="113" y="209"/>
                  </a:lnTo>
                  <a:lnTo>
                    <a:pt x="105" y="219"/>
                  </a:lnTo>
                  <a:lnTo>
                    <a:pt x="96" y="227"/>
                  </a:lnTo>
                  <a:lnTo>
                    <a:pt x="92" y="230"/>
                  </a:lnTo>
                  <a:lnTo>
                    <a:pt x="92" y="220"/>
                  </a:lnTo>
                  <a:lnTo>
                    <a:pt x="92" y="208"/>
                  </a:lnTo>
                  <a:lnTo>
                    <a:pt x="91" y="196"/>
                  </a:lnTo>
                  <a:lnTo>
                    <a:pt x="85" y="186"/>
                  </a:lnTo>
                  <a:lnTo>
                    <a:pt x="94" y="180"/>
                  </a:lnTo>
                  <a:lnTo>
                    <a:pt x="85" y="174"/>
                  </a:lnTo>
                  <a:lnTo>
                    <a:pt x="74" y="175"/>
                  </a:lnTo>
                  <a:lnTo>
                    <a:pt x="64" y="169"/>
                  </a:lnTo>
                  <a:lnTo>
                    <a:pt x="56" y="161"/>
                  </a:lnTo>
                  <a:lnTo>
                    <a:pt x="48" y="151"/>
                  </a:lnTo>
                  <a:lnTo>
                    <a:pt x="41" y="142"/>
                  </a:lnTo>
                  <a:lnTo>
                    <a:pt x="53" y="138"/>
                  </a:lnTo>
                  <a:lnTo>
                    <a:pt x="56" y="127"/>
                  </a:lnTo>
                  <a:lnTo>
                    <a:pt x="47" y="120"/>
                  </a:lnTo>
                  <a:lnTo>
                    <a:pt x="37" y="116"/>
                  </a:lnTo>
                  <a:lnTo>
                    <a:pt x="28" y="109"/>
                  </a:lnTo>
                  <a:lnTo>
                    <a:pt x="22" y="98"/>
                  </a:lnTo>
                  <a:lnTo>
                    <a:pt x="26" y="88"/>
                  </a:lnTo>
                  <a:lnTo>
                    <a:pt x="31" y="76"/>
                  </a:lnTo>
                  <a:lnTo>
                    <a:pt x="24" y="67"/>
                  </a:lnTo>
                  <a:lnTo>
                    <a:pt x="12" y="67"/>
                  </a:lnTo>
                  <a:lnTo>
                    <a:pt x="9" y="56"/>
                  </a:lnTo>
                  <a:lnTo>
                    <a:pt x="0" y="46"/>
                  </a:lnTo>
                  <a:lnTo>
                    <a:pt x="0" y="46"/>
                  </a:lnTo>
                  <a:lnTo>
                    <a:pt x="9" y="39"/>
                  </a:lnTo>
                  <a:lnTo>
                    <a:pt x="19" y="34"/>
                  </a:lnTo>
                  <a:lnTo>
                    <a:pt x="30" y="37"/>
                  </a:lnTo>
                  <a:lnTo>
                    <a:pt x="40" y="45"/>
                  </a:lnTo>
                  <a:lnTo>
                    <a:pt x="49" y="52"/>
                  </a:lnTo>
                  <a:lnTo>
                    <a:pt x="60" y="55"/>
                  </a:lnTo>
                  <a:lnTo>
                    <a:pt x="71" y="55"/>
                  </a:lnTo>
                  <a:lnTo>
                    <a:pt x="81" y="61"/>
                  </a:lnTo>
                  <a:lnTo>
                    <a:pt x="92" y="65"/>
                  </a:lnTo>
                  <a:lnTo>
                    <a:pt x="99" y="55"/>
                  </a:lnTo>
                  <a:lnTo>
                    <a:pt x="99" y="43"/>
                  </a:lnTo>
                  <a:lnTo>
                    <a:pt x="90" y="37"/>
                  </a:lnTo>
                  <a:lnTo>
                    <a:pt x="80" y="31"/>
                  </a:lnTo>
                  <a:lnTo>
                    <a:pt x="75" y="20"/>
                  </a:lnTo>
                  <a:lnTo>
                    <a:pt x="77" y="9"/>
                  </a:lnTo>
                  <a:lnTo>
                    <a:pt x="85" y="0"/>
                  </a:lnTo>
                  <a:lnTo>
                    <a:pt x="93" y="7"/>
                  </a:lnTo>
                  <a:lnTo>
                    <a:pt x="104" y="3"/>
                  </a:lnTo>
                  <a:lnTo>
                    <a:pt x="110" y="13"/>
                  </a:lnTo>
                  <a:lnTo>
                    <a:pt x="119" y="20"/>
                  </a:lnTo>
                  <a:lnTo>
                    <a:pt x="128" y="27"/>
                  </a:lnTo>
                  <a:lnTo>
                    <a:pt x="133" y="38"/>
                  </a:lnTo>
                  <a:lnTo>
                    <a:pt x="140" y="47"/>
                  </a:lnTo>
                  <a:lnTo>
                    <a:pt x="150" y="52"/>
                  </a:lnTo>
                  <a:lnTo>
                    <a:pt x="162" y="52"/>
                  </a:lnTo>
                  <a:lnTo>
                    <a:pt x="172" y="52"/>
                  </a:lnTo>
                  <a:lnTo>
                    <a:pt x="177" y="41"/>
                  </a:lnTo>
                  <a:lnTo>
                    <a:pt x="185" y="31"/>
                  </a:lnTo>
                  <a:lnTo>
                    <a:pt x="196" y="27"/>
                  </a:lnTo>
                  <a:lnTo>
                    <a:pt x="205" y="20"/>
                  </a:lnTo>
                  <a:lnTo>
                    <a:pt x="208" y="9"/>
                  </a:lnTo>
                  <a:lnTo>
                    <a:pt x="212" y="1"/>
                  </a:lnTo>
                  <a:lnTo>
                    <a:pt x="220" y="9"/>
                  </a:lnTo>
                  <a:lnTo>
                    <a:pt x="227" y="19"/>
                  </a:lnTo>
                  <a:lnTo>
                    <a:pt x="236" y="29"/>
                  </a:lnTo>
                  <a:lnTo>
                    <a:pt x="244" y="41"/>
                  </a:lnTo>
                  <a:lnTo>
                    <a:pt x="248" y="55"/>
                  </a:lnTo>
                  <a:lnTo>
                    <a:pt x="251" y="67"/>
                  </a:lnTo>
                  <a:lnTo>
                    <a:pt x="259" y="75"/>
                  </a:lnTo>
                  <a:lnTo>
                    <a:pt x="268" y="82"/>
                  </a:lnTo>
                  <a:lnTo>
                    <a:pt x="271" y="94"/>
                  </a:lnTo>
                  <a:lnTo>
                    <a:pt x="281" y="10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3" name="Freeform 3375"/>
            <p:cNvSpPr>
              <a:spLocks/>
            </p:cNvSpPr>
            <p:nvPr/>
          </p:nvSpPr>
          <p:spPr bwMode="auto">
            <a:xfrm>
              <a:off x="5454651" y="3051176"/>
              <a:ext cx="30163" cy="25400"/>
            </a:xfrm>
            <a:custGeom>
              <a:avLst/>
              <a:gdLst>
                <a:gd name="T0" fmla="*/ 75 w 82"/>
                <a:gd name="T1" fmla="*/ 45 h 68"/>
                <a:gd name="T2" fmla="*/ 80 w 82"/>
                <a:gd name="T3" fmla="*/ 56 h 68"/>
                <a:gd name="T4" fmla="*/ 82 w 82"/>
                <a:gd name="T5" fmla="*/ 68 h 68"/>
                <a:gd name="T6" fmla="*/ 70 w 82"/>
                <a:gd name="T7" fmla="*/ 64 h 68"/>
                <a:gd name="T8" fmla="*/ 59 w 82"/>
                <a:gd name="T9" fmla="*/ 62 h 68"/>
                <a:gd name="T10" fmla="*/ 49 w 82"/>
                <a:gd name="T11" fmla="*/ 59 h 68"/>
                <a:gd name="T12" fmla="*/ 40 w 82"/>
                <a:gd name="T13" fmla="*/ 56 h 68"/>
                <a:gd name="T14" fmla="*/ 39 w 82"/>
                <a:gd name="T15" fmla="*/ 52 h 68"/>
                <a:gd name="T16" fmla="*/ 33 w 82"/>
                <a:gd name="T17" fmla="*/ 41 h 68"/>
                <a:gd name="T18" fmla="*/ 23 w 82"/>
                <a:gd name="T19" fmla="*/ 38 h 68"/>
                <a:gd name="T20" fmla="*/ 17 w 82"/>
                <a:gd name="T21" fmla="*/ 27 h 68"/>
                <a:gd name="T22" fmla="*/ 10 w 82"/>
                <a:gd name="T23" fmla="*/ 17 h 68"/>
                <a:gd name="T24" fmla="*/ 3 w 82"/>
                <a:gd name="T25" fmla="*/ 9 h 68"/>
                <a:gd name="T26" fmla="*/ 0 w 82"/>
                <a:gd name="T27" fmla="*/ 2 h 68"/>
                <a:gd name="T28" fmla="*/ 11 w 82"/>
                <a:gd name="T29" fmla="*/ 0 h 68"/>
                <a:gd name="T30" fmla="*/ 23 w 82"/>
                <a:gd name="T31" fmla="*/ 2 h 68"/>
                <a:gd name="T32" fmla="*/ 32 w 82"/>
                <a:gd name="T33" fmla="*/ 10 h 68"/>
                <a:gd name="T34" fmla="*/ 43 w 82"/>
                <a:gd name="T35" fmla="*/ 18 h 68"/>
                <a:gd name="T36" fmla="*/ 53 w 82"/>
                <a:gd name="T37" fmla="*/ 13 h 68"/>
                <a:gd name="T38" fmla="*/ 63 w 82"/>
                <a:gd name="T39" fmla="*/ 16 h 68"/>
                <a:gd name="T40" fmla="*/ 63 w 82"/>
                <a:gd name="T41" fmla="*/ 28 h 68"/>
                <a:gd name="T42" fmla="*/ 73 w 82"/>
                <a:gd name="T43" fmla="*/ 33 h 68"/>
                <a:gd name="T44" fmla="*/ 75 w 82"/>
                <a:gd name="T45"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8">
                  <a:moveTo>
                    <a:pt x="75" y="45"/>
                  </a:moveTo>
                  <a:lnTo>
                    <a:pt x="80" y="56"/>
                  </a:lnTo>
                  <a:lnTo>
                    <a:pt x="82" y="68"/>
                  </a:lnTo>
                  <a:lnTo>
                    <a:pt x="70" y="64"/>
                  </a:lnTo>
                  <a:lnTo>
                    <a:pt x="59" y="62"/>
                  </a:lnTo>
                  <a:lnTo>
                    <a:pt x="49" y="59"/>
                  </a:lnTo>
                  <a:lnTo>
                    <a:pt x="40" y="56"/>
                  </a:lnTo>
                  <a:lnTo>
                    <a:pt x="39" y="52"/>
                  </a:lnTo>
                  <a:lnTo>
                    <a:pt x="33" y="41"/>
                  </a:lnTo>
                  <a:lnTo>
                    <a:pt x="23" y="38"/>
                  </a:lnTo>
                  <a:lnTo>
                    <a:pt x="17" y="27"/>
                  </a:lnTo>
                  <a:lnTo>
                    <a:pt x="10" y="17"/>
                  </a:lnTo>
                  <a:lnTo>
                    <a:pt x="3" y="9"/>
                  </a:lnTo>
                  <a:lnTo>
                    <a:pt x="0" y="2"/>
                  </a:lnTo>
                  <a:lnTo>
                    <a:pt x="11" y="0"/>
                  </a:lnTo>
                  <a:lnTo>
                    <a:pt x="23" y="2"/>
                  </a:lnTo>
                  <a:lnTo>
                    <a:pt x="32" y="10"/>
                  </a:lnTo>
                  <a:lnTo>
                    <a:pt x="43" y="18"/>
                  </a:lnTo>
                  <a:lnTo>
                    <a:pt x="53" y="13"/>
                  </a:lnTo>
                  <a:lnTo>
                    <a:pt x="63" y="16"/>
                  </a:lnTo>
                  <a:lnTo>
                    <a:pt x="63" y="28"/>
                  </a:lnTo>
                  <a:lnTo>
                    <a:pt x="73" y="33"/>
                  </a:lnTo>
                  <a:lnTo>
                    <a:pt x="75" y="4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4" name="Freeform 3376"/>
            <p:cNvSpPr>
              <a:spLocks/>
            </p:cNvSpPr>
            <p:nvPr/>
          </p:nvSpPr>
          <p:spPr bwMode="auto">
            <a:xfrm>
              <a:off x="4906964" y="2971801"/>
              <a:ext cx="36513" cy="82550"/>
            </a:xfrm>
            <a:custGeom>
              <a:avLst/>
              <a:gdLst>
                <a:gd name="T0" fmla="*/ 9 w 104"/>
                <a:gd name="T1" fmla="*/ 113 h 227"/>
                <a:gd name="T2" fmla="*/ 10 w 104"/>
                <a:gd name="T3" fmla="*/ 90 h 227"/>
                <a:gd name="T4" fmla="*/ 15 w 104"/>
                <a:gd name="T5" fmla="*/ 76 h 227"/>
                <a:gd name="T6" fmla="*/ 10 w 104"/>
                <a:gd name="T7" fmla="*/ 60 h 227"/>
                <a:gd name="T8" fmla="*/ 3 w 104"/>
                <a:gd name="T9" fmla="*/ 54 h 227"/>
                <a:gd name="T10" fmla="*/ 2 w 104"/>
                <a:gd name="T11" fmla="*/ 31 h 227"/>
                <a:gd name="T12" fmla="*/ 10 w 104"/>
                <a:gd name="T13" fmla="*/ 16 h 227"/>
                <a:gd name="T14" fmla="*/ 26 w 104"/>
                <a:gd name="T15" fmla="*/ 0 h 227"/>
                <a:gd name="T16" fmla="*/ 37 w 104"/>
                <a:gd name="T17" fmla="*/ 8 h 227"/>
                <a:gd name="T18" fmla="*/ 54 w 104"/>
                <a:gd name="T19" fmla="*/ 17 h 227"/>
                <a:gd name="T20" fmla="*/ 64 w 104"/>
                <a:gd name="T21" fmla="*/ 24 h 227"/>
                <a:gd name="T22" fmla="*/ 77 w 104"/>
                <a:gd name="T23" fmla="*/ 45 h 227"/>
                <a:gd name="T24" fmla="*/ 75 w 104"/>
                <a:gd name="T25" fmla="*/ 61 h 227"/>
                <a:gd name="T26" fmla="*/ 74 w 104"/>
                <a:gd name="T27" fmla="*/ 80 h 227"/>
                <a:gd name="T28" fmla="*/ 74 w 104"/>
                <a:gd name="T29" fmla="*/ 94 h 227"/>
                <a:gd name="T30" fmla="*/ 73 w 104"/>
                <a:gd name="T31" fmla="*/ 106 h 227"/>
                <a:gd name="T32" fmla="*/ 77 w 104"/>
                <a:gd name="T33" fmla="*/ 118 h 227"/>
                <a:gd name="T34" fmla="*/ 79 w 104"/>
                <a:gd name="T35" fmla="*/ 131 h 227"/>
                <a:gd name="T36" fmla="*/ 91 w 104"/>
                <a:gd name="T37" fmla="*/ 132 h 227"/>
                <a:gd name="T38" fmla="*/ 99 w 104"/>
                <a:gd name="T39" fmla="*/ 134 h 227"/>
                <a:gd name="T40" fmla="*/ 104 w 104"/>
                <a:gd name="T41" fmla="*/ 152 h 227"/>
                <a:gd name="T42" fmla="*/ 101 w 104"/>
                <a:gd name="T43" fmla="*/ 161 h 227"/>
                <a:gd name="T44" fmla="*/ 89 w 104"/>
                <a:gd name="T45" fmla="*/ 168 h 227"/>
                <a:gd name="T46" fmla="*/ 84 w 104"/>
                <a:gd name="T47" fmla="*/ 186 h 227"/>
                <a:gd name="T48" fmla="*/ 68 w 104"/>
                <a:gd name="T49" fmla="*/ 195 h 227"/>
                <a:gd name="T50" fmla="*/ 65 w 104"/>
                <a:gd name="T51" fmla="*/ 213 h 227"/>
                <a:gd name="T52" fmla="*/ 59 w 104"/>
                <a:gd name="T53" fmla="*/ 215 h 227"/>
                <a:gd name="T54" fmla="*/ 43 w 104"/>
                <a:gd name="T55" fmla="*/ 224 h 227"/>
                <a:gd name="T56" fmla="*/ 42 w 104"/>
                <a:gd name="T57" fmla="*/ 213 h 227"/>
                <a:gd name="T58" fmla="*/ 31 w 104"/>
                <a:gd name="T59" fmla="*/ 197 h 227"/>
                <a:gd name="T60" fmla="*/ 11 w 104"/>
                <a:gd name="T61" fmla="*/ 185 h 227"/>
                <a:gd name="T62" fmla="*/ 10 w 104"/>
                <a:gd name="T63" fmla="*/ 168 h 227"/>
                <a:gd name="T64" fmla="*/ 0 w 104"/>
                <a:gd name="T65" fmla="*/ 151 h 227"/>
                <a:gd name="T66" fmla="*/ 6 w 104"/>
                <a:gd name="T67" fmla="*/ 134 h 227"/>
                <a:gd name="T68" fmla="*/ 9 w 104"/>
                <a:gd name="T69"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227">
                  <a:moveTo>
                    <a:pt x="9" y="113"/>
                  </a:moveTo>
                  <a:lnTo>
                    <a:pt x="9" y="113"/>
                  </a:lnTo>
                  <a:lnTo>
                    <a:pt x="6" y="101"/>
                  </a:lnTo>
                  <a:lnTo>
                    <a:pt x="10" y="90"/>
                  </a:lnTo>
                  <a:lnTo>
                    <a:pt x="15" y="80"/>
                  </a:lnTo>
                  <a:lnTo>
                    <a:pt x="15" y="76"/>
                  </a:lnTo>
                  <a:lnTo>
                    <a:pt x="16" y="64"/>
                  </a:lnTo>
                  <a:lnTo>
                    <a:pt x="10" y="60"/>
                  </a:lnTo>
                  <a:lnTo>
                    <a:pt x="3" y="61"/>
                  </a:lnTo>
                  <a:lnTo>
                    <a:pt x="3" y="54"/>
                  </a:lnTo>
                  <a:lnTo>
                    <a:pt x="4" y="42"/>
                  </a:lnTo>
                  <a:lnTo>
                    <a:pt x="2" y="31"/>
                  </a:lnTo>
                  <a:lnTo>
                    <a:pt x="6" y="23"/>
                  </a:lnTo>
                  <a:lnTo>
                    <a:pt x="10" y="16"/>
                  </a:lnTo>
                  <a:lnTo>
                    <a:pt x="17" y="7"/>
                  </a:lnTo>
                  <a:lnTo>
                    <a:pt x="26" y="0"/>
                  </a:lnTo>
                  <a:lnTo>
                    <a:pt x="31" y="12"/>
                  </a:lnTo>
                  <a:lnTo>
                    <a:pt x="37" y="8"/>
                  </a:lnTo>
                  <a:lnTo>
                    <a:pt x="48" y="7"/>
                  </a:lnTo>
                  <a:lnTo>
                    <a:pt x="54" y="17"/>
                  </a:lnTo>
                  <a:lnTo>
                    <a:pt x="62" y="24"/>
                  </a:lnTo>
                  <a:lnTo>
                    <a:pt x="64" y="24"/>
                  </a:lnTo>
                  <a:lnTo>
                    <a:pt x="73" y="32"/>
                  </a:lnTo>
                  <a:lnTo>
                    <a:pt x="77" y="45"/>
                  </a:lnTo>
                  <a:lnTo>
                    <a:pt x="75" y="58"/>
                  </a:lnTo>
                  <a:lnTo>
                    <a:pt x="75" y="61"/>
                  </a:lnTo>
                  <a:lnTo>
                    <a:pt x="73" y="71"/>
                  </a:lnTo>
                  <a:lnTo>
                    <a:pt x="74" y="80"/>
                  </a:lnTo>
                  <a:lnTo>
                    <a:pt x="73" y="92"/>
                  </a:lnTo>
                  <a:lnTo>
                    <a:pt x="74" y="94"/>
                  </a:lnTo>
                  <a:lnTo>
                    <a:pt x="72" y="102"/>
                  </a:lnTo>
                  <a:lnTo>
                    <a:pt x="73" y="106"/>
                  </a:lnTo>
                  <a:lnTo>
                    <a:pt x="75" y="110"/>
                  </a:lnTo>
                  <a:lnTo>
                    <a:pt x="77" y="118"/>
                  </a:lnTo>
                  <a:lnTo>
                    <a:pt x="79" y="118"/>
                  </a:lnTo>
                  <a:lnTo>
                    <a:pt x="79" y="131"/>
                  </a:lnTo>
                  <a:lnTo>
                    <a:pt x="85" y="132"/>
                  </a:lnTo>
                  <a:lnTo>
                    <a:pt x="91" y="132"/>
                  </a:lnTo>
                  <a:lnTo>
                    <a:pt x="91" y="131"/>
                  </a:lnTo>
                  <a:lnTo>
                    <a:pt x="99" y="134"/>
                  </a:lnTo>
                  <a:lnTo>
                    <a:pt x="101" y="140"/>
                  </a:lnTo>
                  <a:lnTo>
                    <a:pt x="104" y="152"/>
                  </a:lnTo>
                  <a:lnTo>
                    <a:pt x="104" y="155"/>
                  </a:lnTo>
                  <a:lnTo>
                    <a:pt x="101" y="161"/>
                  </a:lnTo>
                  <a:lnTo>
                    <a:pt x="98" y="165"/>
                  </a:lnTo>
                  <a:lnTo>
                    <a:pt x="89" y="168"/>
                  </a:lnTo>
                  <a:lnTo>
                    <a:pt x="87" y="175"/>
                  </a:lnTo>
                  <a:lnTo>
                    <a:pt x="84" y="186"/>
                  </a:lnTo>
                  <a:lnTo>
                    <a:pt x="77" y="195"/>
                  </a:lnTo>
                  <a:lnTo>
                    <a:pt x="68" y="195"/>
                  </a:lnTo>
                  <a:lnTo>
                    <a:pt x="59" y="202"/>
                  </a:lnTo>
                  <a:lnTo>
                    <a:pt x="65" y="213"/>
                  </a:lnTo>
                  <a:lnTo>
                    <a:pt x="63" y="217"/>
                  </a:lnTo>
                  <a:lnTo>
                    <a:pt x="59" y="215"/>
                  </a:lnTo>
                  <a:lnTo>
                    <a:pt x="53" y="227"/>
                  </a:lnTo>
                  <a:lnTo>
                    <a:pt x="43" y="224"/>
                  </a:lnTo>
                  <a:lnTo>
                    <a:pt x="40" y="225"/>
                  </a:lnTo>
                  <a:lnTo>
                    <a:pt x="42" y="213"/>
                  </a:lnTo>
                  <a:lnTo>
                    <a:pt x="35" y="203"/>
                  </a:lnTo>
                  <a:lnTo>
                    <a:pt x="31" y="197"/>
                  </a:lnTo>
                  <a:lnTo>
                    <a:pt x="21" y="191"/>
                  </a:lnTo>
                  <a:lnTo>
                    <a:pt x="11" y="185"/>
                  </a:lnTo>
                  <a:lnTo>
                    <a:pt x="3" y="177"/>
                  </a:lnTo>
                  <a:lnTo>
                    <a:pt x="10" y="168"/>
                  </a:lnTo>
                  <a:lnTo>
                    <a:pt x="5" y="157"/>
                  </a:lnTo>
                  <a:lnTo>
                    <a:pt x="0" y="151"/>
                  </a:lnTo>
                  <a:lnTo>
                    <a:pt x="4" y="140"/>
                  </a:lnTo>
                  <a:lnTo>
                    <a:pt x="6" y="134"/>
                  </a:lnTo>
                  <a:lnTo>
                    <a:pt x="7" y="125"/>
                  </a:lnTo>
                  <a:lnTo>
                    <a:pt x="9" y="1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5" name="Freeform 3377"/>
            <p:cNvSpPr>
              <a:spLocks/>
            </p:cNvSpPr>
            <p:nvPr/>
          </p:nvSpPr>
          <p:spPr bwMode="auto">
            <a:xfrm>
              <a:off x="6969126" y="3905251"/>
              <a:ext cx="4763" cy="12700"/>
            </a:xfrm>
            <a:custGeom>
              <a:avLst/>
              <a:gdLst>
                <a:gd name="T0" fmla="*/ 7 w 14"/>
                <a:gd name="T1" fmla="*/ 0 h 37"/>
                <a:gd name="T2" fmla="*/ 7 w 14"/>
                <a:gd name="T3" fmla="*/ 2 h 37"/>
                <a:gd name="T4" fmla="*/ 13 w 14"/>
                <a:gd name="T5" fmla="*/ 12 h 37"/>
                <a:gd name="T6" fmla="*/ 14 w 14"/>
                <a:gd name="T7" fmla="*/ 24 h 37"/>
                <a:gd name="T8" fmla="*/ 13 w 14"/>
                <a:gd name="T9" fmla="*/ 37 h 37"/>
                <a:gd name="T10" fmla="*/ 3 w 14"/>
                <a:gd name="T11" fmla="*/ 31 h 37"/>
                <a:gd name="T12" fmla="*/ 1 w 14"/>
                <a:gd name="T13" fmla="*/ 19 h 37"/>
                <a:gd name="T14" fmla="*/ 0 w 14"/>
                <a:gd name="T15" fmla="*/ 7 h 37"/>
                <a:gd name="T16" fmla="*/ 7 w 14"/>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7">
                  <a:moveTo>
                    <a:pt x="7" y="0"/>
                  </a:moveTo>
                  <a:lnTo>
                    <a:pt x="7" y="2"/>
                  </a:lnTo>
                  <a:lnTo>
                    <a:pt x="13" y="12"/>
                  </a:lnTo>
                  <a:lnTo>
                    <a:pt x="14" y="24"/>
                  </a:lnTo>
                  <a:lnTo>
                    <a:pt x="13" y="37"/>
                  </a:lnTo>
                  <a:lnTo>
                    <a:pt x="3" y="31"/>
                  </a:lnTo>
                  <a:lnTo>
                    <a:pt x="1" y="19"/>
                  </a:lnTo>
                  <a:lnTo>
                    <a:pt x="0" y="7"/>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6" name="Freeform 3378"/>
            <p:cNvSpPr>
              <a:spLocks/>
            </p:cNvSpPr>
            <p:nvPr/>
          </p:nvSpPr>
          <p:spPr bwMode="auto">
            <a:xfrm>
              <a:off x="6948489" y="3902076"/>
              <a:ext cx="22225" cy="22225"/>
            </a:xfrm>
            <a:custGeom>
              <a:avLst/>
              <a:gdLst>
                <a:gd name="T0" fmla="*/ 42 w 59"/>
                <a:gd name="T1" fmla="*/ 61 h 64"/>
                <a:gd name="T2" fmla="*/ 31 w 59"/>
                <a:gd name="T3" fmla="*/ 64 h 64"/>
                <a:gd name="T4" fmla="*/ 24 w 59"/>
                <a:gd name="T5" fmla="*/ 55 h 64"/>
                <a:gd name="T6" fmla="*/ 15 w 59"/>
                <a:gd name="T7" fmla="*/ 46 h 64"/>
                <a:gd name="T8" fmla="*/ 11 w 59"/>
                <a:gd name="T9" fmla="*/ 35 h 64"/>
                <a:gd name="T10" fmla="*/ 0 w 59"/>
                <a:gd name="T11" fmla="*/ 30 h 64"/>
                <a:gd name="T12" fmla="*/ 16 w 59"/>
                <a:gd name="T13" fmla="*/ 27 h 64"/>
                <a:gd name="T14" fmla="*/ 27 w 59"/>
                <a:gd name="T15" fmla="*/ 22 h 64"/>
                <a:gd name="T16" fmla="*/ 36 w 59"/>
                <a:gd name="T17" fmla="*/ 13 h 64"/>
                <a:gd name="T18" fmla="*/ 47 w 59"/>
                <a:gd name="T19" fmla="*/ 5 h 64"/>
                <a:gd name="T20" fmla="*/ 59 w 59"/>
                <a:gd name="T21" fmla="*/ 0 h 64"/>
                <a:gd name="T22" fmla="*/ 56 w 59"/>
                <a:gd name="T23" fmla="*/ 10 h 64"/>
                <a:gd name="T24" fmla="*/ 49 w 59"/>
                <a:gd name="T25" fmla="*/ 15 h 64"/>
                <a:gd name="T26" fmla="*/ 44 w 59"/>
                <a:gd name="T27" fmla="*/ 26 h 64"/>
                <a:gd name="T28" fmla="*/ 45 w 59"/>
                <a:gd name="T29" fmla="*/ 38 h 64"/>
                <a:gd name="T30" fmla="*/ 47 w 59"/>
                <a:gd name="T31" fmla="*/ 50 h 64"/>
                <a:gd name="T32" fmla="*/ 42 w 59"/>
                <a:gd name="T33"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64">
                  <a:moveTo>
                    <a:pt x="42" y="61"/>
                  </a:moveTo>
                  <a:lnTo>
                    <a:pt x="31" y="64"/>
                  </a:lnTo>
                  <a:lnTo>
                    <a:pt x="24" y="55"/>
                  </a:lnTo>
                  <a:lnTo>
                    <a:pt x="15" y="46"/>
                  </a:lnTo>
                  <a:lnTo>
                    <a:pt x="11" y="35"/>
                  </a:lnTo>
                  <a:lnTo>
                    <a:pt x="0" y="30"/>
                  </a:lnTo>
                  <a:lnTo>
                    <a:pt x="16" y="27"/>
                  </a:lnTo>
                  <a:lnTo>
                    <a:pt x="27" y="22"/>
                  </a:lnTo>
                  <a:lnTo>
                    <a:pt x="36" y="13"/>
                  </a:lnTo>
                  <a:lnTo>
                    <a:pt x="47" y="5"/>
                  </a:lnTo>
                  <a:lnTo>
                    <a:pt x="59" y="0"/>
                  </a:lnTo>
                  <a:lnTo>
                    <a:pt x="56" y="10"/>
                  </a:lnTo>
                  <a:lnTo>
                    <a:pt x="49" y="15"/>
                  </a:lnTo>
                  <a:lnTo>
                    <a:pt x="44" y="26"/>
                  </a:lnTo>
                  <a:lnTo>
                    <a:pt x="45" y="38"/>
                  </a:lnTo>
                  <a:lnTo>
                    <a:pt x="47" y="50"/>
                  </a:lnTo>
                  <a:lnTo>
                    <a:pt x="42" y="6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7" name="Freeform 3379"/>
            <p:cNvSpPr>
              <a:spLocks/>
            </p:cNvSpPr>
            <p:nvPr/>
          </p:nvSpPr>
          <p:spPr bwMode="auto">
            <a:xfrm>
              <a:off x="4373564" y="3152776"/>
              <a:ext cx="1588" cy="3175"/>
            </a:xfrm>
            <a:custGeom>
              <a:avLst/>
              <a:gdLst>
                <a:gd name="T0" fmla="*/ 2 w 5"/>
                <a:gd name="T1" fmla="*/ 0 h 6"/>
                <a:gd name="T2" fmla="*/ 5 w 5"/>
                <a:gd name="T3" fmla="*/ 3 h 6"/>
                <a:gd name="T4" fmla="*/ 2 w 5"/>
                <a:gd name="T5" fmla="*/ 6 h 6"/>
                <a:gd name="T6" fmla="*/ 0 w 5"/>
                <a:gd name="T7" fmla="*/ 4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lnTo>
                    <a:pt x="5" y="3"/>
                  </a:lnTo>
                  <a:lnTo>
                    <a:pt x="2" y="6"/>
                  </a:lnTo>
                  <a:lnTo>
                    <a:pt x="0" y="4"/>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8" name="Freeform 3380"/>
            <p:cNvSpPr>
              <a:spLocks/>
            </p:cNvSpPr>
            <p:nvPr/>
          </p:nvSpPr>
          <p:spPr bwMode="auto">
            <a:xfrm>
              <a:off x="4425951" y="3170238"/>
              <a:ext cx="3175" cy="3175"/>
            </a:xfrm>
            <a:custGeom>
              <a:avLst/>
              <a:gdLst>
                <a:gd name="T0" fmla="*/ 0 w 5"/>
                <a:gd name="T1" fmla="*/ 6 h 11"/>
                <a:gd name="T2" fmla="*/ 2 w 5"/>
                <a:gd name="T3" fmla="*/ 0 h 11"/>
                <a:gd name="T4" fmla="*/ 5 w 5"/>
                <a:gd name="T5" fmla="*/ 11 h 11"/>
                <a:gd name="T6" fmla="*/ 1 w 5"/>
                <a:gd name="T7" fmla="*/ 10 h 11"/>
                <a:gd name="T8" fmla="*/ 0 w 5"/>
                <a:gd name="T9" fmla="*/ 6 h 11"/>
              </a:gdLst>
              <a:ahLst/>
              <a:cxnLst>
                <a:cxn ang="0">
                  <a:pos x="T0" y="T1"/>
                </a:cxn>
                <a:cxn ang="0">
                  <a:pos x="T2" y="T3"/>
                </a:cxn>
                <a:cxn ang="0">
                  <a:pos x="T4" y="T5"/>
                </a:cxn>
                <a:cxn ang="0">
                  <a:pos x="T6" y="T7"/>
                </a:cxn>
                <a:cxn ang="0">
                  <a:pos x="T8" y="T9"/>
                </a:cxn>
              </a:cxnLst>
              <a:rect l="0" t="0" r="r" b="b"/>
              <a:pathLst>
                <a:path w="5" h="11">
                  <a:moveTo>
                    <a:pt x="0" y="6"/>
                  </a:moveTo>
                  <a:lnTo>
                    <a:pt x="2" y="0"/>
                  </a:lnTo>
                  <a:lnTo>
                    <a:pt x="5" y="11"/>
                  </a:lnTo>
                  <a:lnTo>
                    <a:pt x="1" y="10"/>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59" name="Freeform 3381"/>
            <p:cNvSpPr>
              <a:spLocks/>
            </p:cNvSpPr>
            <p:nvPr/>
          </p:nvSpPr>
          <p:spPr bwMode="auto">
            <a:xfrm>
              <a:off x="4440239" y="2847976"/>
              <a:ext cx="3175" cy="1588"/>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lnTo>
                    <a:pt x="9" y="6"/>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0" name="Freeform 3382"/>
            <p:cNvSpPr>
              <a:spLocks/>
            </p:cNvSpPr>
            <p:nvPr/>
          </p:nvSpPr>
          <p:spPr bwMode="auto">
            <a:xfrm>
              <a:off x="7213601" y="3097213"/>
              <a:ext cx="1588" cy="3175"/>
            </a:xfrm>
            <a:custGeom>
              <a:avLst/>
              <a:gdLst>
                <a:gd name="T0" fmla="*/ 3 w 3"/>
                <a:gd name="T1" fmla="*/ 9 h 9"/>
                <a:gd name="T2" fmla="*/ 1 w 3"/>
                <a:gd name="T3" fmla="*/ 7 h 9"/>
                <a:gd name="T4" fmla="*/ 0 w 3"/>
                <a:gd name="T5" fmla="*/ 1 h 9"/>
                <a:gd name="T6" fmla="*/ 1 w 3"/>
                <a:gd name="T7" fmla="*/ 0 h 9"/>
                <a:gd name="T8" fmla="*/ 3 w 3"/>
                <a:gd name="T9" fmla="*/ 8 h 9"/>
                <a:gd name="T10" fmla="*/ 3 w 3"/>
                <a:gd name="T11" fmla="*/ 9 h 9"/>
              </a:gdLst>
              <a:ahLst/>
              <a:cxnLst>
                <a:cxn ang="0">
                  <a:pos x="T0" y="T1"/>
                </a:cxn>
                <a:cxn ang="0">
                  <a:pos x="T2" y="T3"/>
                </a:cxn>
                <a:cxn ang="0">
                  <a:pos x="T4" y="T5"/>
                </a:cxn>
                <a:cxn ang="0">
                  <a:pos x="T6" y="T7"/>
                </a:cxn>
                <a:cxn ang="0">
                  <a:pos x="T8" y="T9"/>
                </a:cxn>
                <a:cxn ang="0">
                  <a:pos x="T10" y="T11"/>
                </a:cxn>
              </a:cxnLst>
              <a:rect l="0" t="0" r="r" b="b"/>
              <a:pathLst>
                <a:path w="3" h="9">
                  <a:moveTo>
                    <a:pt x="3" y="9"/>
                  </a:moveTo>
                  <a:lnTo>
                    <a:pt x="1" y="7"/>
                  </a:lnTo>
                  <a:lnTo>
                    <a:pt x="0" y="1"/>
                  </a:lnTo>
                  <a:lnTo>
                    <a:pt x="1" y="0"/>
                  </a:lnTo>
                  <a:lnTo>
                    <a:pt x="3" y="8"/>
                  </a:lnTo>
                  <a:lnTo>
                    <a:pt x="3"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1" name="Freeform 3383"/>
            <p:cNvSpPr>
              <a:spLocks/>
            </p:cNvSpPr>
            <p:nvPr/>
          </p:nvSpPr>
          <p:spPr bwMode="auto">
            <a:xfrm>
              <a:off x="7213601" y="3103563"/>
              <a:ext cx="3175" cy="3175"/>
            </a:xfrm>
            <a:custGeom>
              <a:avLst/>
              <a:gdLst>
                <a:gd name="T0" fmla="*/ 4 w 9"/>
                <a:gd name="T1" fmla="*/ 0 h 11"/>
                <a:gd name="T2" fmla="*/ 9 w 9"/>
                <a:gd name="T3" fmla="*/ 11 h 11"/>
                <a:gd name="T4" fmla="*/ 0 w 9"/>
                <a:gd name="T5" fmla="*/ 5 h 11"/>
                <a:gd name="T6" fmla="*/ 4 w 9"/>
                <a:gd name="T7" fmla="*/ 0 h 11"/>
              </a:gdLst>
              <a:ahLst/>
              <a:cxnLst>
                <a:cxn ang="0">
                  <a:pos x="T0" y="T1"/>
                </a:cxn>
                <a:cxn ang="0">
                  <a:pos x="T2" y="T3"/>
                </a:cxn>
                <a:cxn ang="0">
                  <a:pos x="T4" y="T5"/>
                </a:cxn>
                <a:cxn ang="0">
                  <a:pos x="T6" y="T7"/>
                </a:cxn>
              </a:cxnLst>
              <a:rect l="0" t="0" r="r" b="b"/>
              <a:pathLst>
                <a:path w="9" h="11">
                  <a:moveTo>
                    <a:pt x="4" y="0"/>
                  </a:moveTo>
                  <a:lnTo>
                    <a:pt x="9" y="11"/>
                  </a:lnTo>
                  <a:lnTo>
                    <a:pt x="0" y="5"/>
                  </a:lnTo>
                  <a:lnTo>
                    <a:pt x="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2" name="Freeform 3384"/>
            <p:cNvSpPr>
              <a:spLocks/>
            </p:cNvSpPr>
            <p:nvPr/>
          </p:nvSpPr>
          <p:spPr bwMode="auto">
            <a:xfrm>
              <a:off x="4692651" y="3225801"/>
              <a:ext cx="339725" cy="336550"/>
            </a:xfrm>
            <a:custGeom>
              <a:avLst/>
              <a:gdLst>
                <a:gd name="T0" fmla="*/ 82 w 946"/>
                <a:gd name="T1" fmla="*/ 603 h 943"/>
                <a:gd name="T2" fmla="*/ 48 w 946"/>
                <a:gd name="T3" fmla="*/ 587 h 943"/>
                <a:gd name="T4" fmla="*/ 27 w 946"/>
                <a:gd name="T5" fmla="*/ 532 h 943"/>
                <a:gd name="T6" fmla="*/ 15 w 946"/>
                <a:gd name="T7" fmla="*/ 473 h 943"/>
                <a:gd name="T8" fmla="*/ 25 w 946"/>
                <a:gd name="T9" fmla="*/ 425 h 943"/>
                <a:gd name="T10" fmla="*/ 33 w 946"/>
                <a:gd name="T11" fmla="*/ 373 h 943"/>
                <a:gd name="T12" fmla="*/ 28 w 946"/>
                <a:gd name="T13" fmla="*/ 318 h 943"/>
                <a:gd name="T14" fmla="*/ 17 w 946"/>
                <a:gd name="T15" fmla="*/ 252 h 943"/>
                <a:gd name="T16" fmla="*/ 10 w 946"/>
                <a:gd name="T17" fmla="*/ 208 h 943"/>
                <a:gd name="T18" fmla="*/ 48 w 946"/>
                <a:gd name="T19" fmla="*/ 175 h 943"/>
                <a:gd name="T20" fmla="*/ 44 w 946"/>
                <a:gd name="T21" fmla="*/ 125 h 943"/>
                <a:gd name="T22" fmla="*/ 73 w 946"/>
                <a:gd name="T23" fmla="*/ 89 h 943"/>
                <a:gd name="T24" fmla="*/ 118 w 946"/>
                <a:gd name="T25" fmla="*/ 61 h 943"/>
                <a:gd name="T26" fmla="*/ 126 w 946"/>
                <a:gd name="T27" fmla="*/ 23 h 943"/>
                <a:gd name="T28" fmla="*/ 158 w 946"/>
                <a:gd name="T29" fmla="*/ 14 h 943"/>
                <a:gd name="T30" fmla="*/ 192 w 946"/>
                <a:gd name="T31" fmla="*/ 27 h 943"/>
                <a:gd name="T32" fmla="*/ 229 w 946"/>
                <a:gd name="T33" fmla="*/ 19 h 943"/>
                <a:gd name="T34" fmla="*/ 271 w 946"/>
                <a:gd name="T35" fmla="*/ 28 h 943"/>
                <a:gd name="T36" fmla="*/ 306 w 946"/>
                <a:gd name="T37" fmla="*/ 47 h 943"/>
                <a:gd name="T38" fmla="*/ 349 w 946"/>
                <a:gd name="T39" fmla="*/ 56 h 943"/>
                <a:gd name="T40" fmla="*/ 365 w 946"/>
                <a:gd name="T41" fmla="*/ 106 h 943"/>
                <a:gd name="T42" fmla="*/ 400 w 946"/>
                <a:gd name="T43" fmla="*/ 135 h 943"/>
                <a:gd name="T44" fmla="*/ 453 w 946"/>
                <a:gd name="T45" fmla="*/ 142 h 943"/>
                <a:gd name="T46" fmla="*/ 504 w 946"/>
                <a:gd name="T47" fmla="*/ 159 h 943"/>
                <a:gd name="T48" fmla="*/ 544 w 946"/>
                <a:gd name="T49" fmla="*/ 185 h 943"/>
                <a:gd name="T50" fmla="*/ 583 w 946"/>
                <a:gd name="T51" fmla="*/ 206 h 943"/>
                <a:gd name="T52" fmla="*/ 631 w 946"/>
                <a:gd name="T53" fmla="*/ 179 h 943"/>
                <a:gd name="T54" fmla="*/ 642 w 946"/>
                <a:gd name="T55" fmla="*/ 132 h 943"/>
                <a:gd name="T56" fmla="*/ 639 w 946"/>
                <a:gd name="T57" fmla="*/ 79 h 943"/>
                <a:gd name="T58" fmla="*/ 675 w 946"/>
                <a:gd name="T59" fmla="*/ 42 h 943"/>
                <a:gd name="T60" fmla="*/ 719 w 946"/>
                <a:gd name="T61" fmla="*/ 28 h 943"/>
                <a:gd name="T62" fmla="*/ 757 w 946"/>
                <a:gd name="T63" fmla="*/ 19 h 943"/>
                <a:gd name="T64" fmla="*/ 802 w 946"/>
                <a:gd name="T65" fmla="*/ 31 h 943"/>
                <a:gd name="T66" fmla="*/ 829 w 946"/>
                <a:gd name="T67" fmla="*/ 63 h 943"/>
                <a:gd name="T68" fmla="*/ 867 w 946"/>
                <a:gd name="T69" fmla="*/ 73 h 943"/>
                <a:gd name="T70" fmla="*/ 910 w 946"/>
                <a:gd name="T71" fmla="*/ 85 h 943"/>
                <a:gd name="T72" fmla="*/ 946 w 946"/>
                <a:gd name="T73" fmla="*/ 107 h 943"/>
                <a:gd name="T74" fmla="*/ 930 w 946"/>
                <a:gd name="T75" fmla="*/ 145 h 943"/>
                <a:gd name="T76" fmla="*/ 930 w 946"/>
                <a:gd name="T77" fmla="*/ 195 h 943"/>
                <a:gd name="T78" fmla="*/ 929 w 946"/>
                <a:gd name="T79" fmla="*/ 245 h 943"/>
                <a:gd name="T80" fmla="*/ 941 w 946"/>
                <a:gd name="T81" fmla="*/ 367 h 943"/>
                <a:gd name="T82" fmla="*/ 877 w 946"/>
                <a:gd name="T83" fmla="*/ 910 h 943"/>
                <a:gd name="T84" fmla="*/ 583 w 946"/>
                <a:gd name="T85" fmla="*/ 772 h 943"/>
                <a:gd name="T86" fmla="*/ 407 w 946"/>
                <a:gd name="T87" fmla="*/ 683 h 943"/>
                <a:gd name="T88" fmla="*/ 312 w 946"/>
                <a:gd name="T89" fmla="*/ 720 h 943"/>
                <a:gd name="T90" fmla="*/ 249 w 946"/>
                <a:gd name="T91" fmla="*/ 698 h 943"/>
                <a:gd name="T92" fmla="*/ 179 w 946"/>
                <a:gd name="T93" fmla="*/ 679 h 943"/>
                <a:gd name="T94" fmla="*/ 123 w 946"/>
                <a:gd name="T95" fmla="*/ 627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6" h="943">
                  <a:moveTo>
                    <a:pt x="122" y="627"/>
                  </a:moveTo>
                  <a:lnTo>
                    <a:pt x="107" y="616"/>
                  </a:lnTo>
                  <a:lnTo>
                    <a:pt x="96" y="609"/>
                  </a:lnTo>
                  <a:lnTo>
                    <a:pt x="82" y="603"/>
                  </a:lnTo>
                  <a:lnTo>
                    <a:pt x="70" y="604"/>
                  </a:lnTo>
                  <a:lnTo>
                    <a:pt x="59" y="605"/>
                  </a:lnTo>
                  <a:lnTo>
                    <a:pt x="50" y="599"/>
                  </a:lnTo>
                  <a:lnTo>
                    <a:pt x="48" y="587"/>
                  </a:lnTo>
                  <a:lnTo>
                    <a:pt x="38" y="580"/>
                  </a:lnTo>
                  <a:lnTo>
                    <a:pt x="38" y="554"/>
                  </a:lnTo>
                  <a:lnTo>
                    <a:pt x="33" y="543"/>
                  </a:lnTo>
                  <a:lnTo>
                    <a:pt x="27" y="532"/>
                  </a:lnTo>
                  <a:lnTo>
                    <a:pt x="18" y="519"/>
                  </a:lnTo>
                  <a:lnTo>
                    <a:pt x="12" y="510"/>
                  </a:lnTo>
                  <a:lnTo>
                    <a:pt x="3" y="486"/>
                  </a:lnTo>
                  <a:lnTo>
                    <a:pt x="15" y="473"/>
                  </a:lnTo>
                  <a:lnTo>
                    <a:pt x="28" y="468"/>
                  </a:lnTo>
                  <a:lnTo>
                    <a:pt x="30" y="453"/>
                  </a:lnTo>
                  <a:lnTo>
                    <a:pt x="28" y="440"/>
                  </a:lnTo>
                  <a:lnTo>
                    <a:pt x="25" y="425"/>
                  </a:lnTo>
                  <a:lnTo>
                    <a:pt x="22" y="410"/>
                  </a:lnTo>
                  <a:lnTo>
                    <a:pt x="27" y="400"/>
                  </a:lnTo>
                  <a:lnTo>
                    <a:pt x="31" y="386"/>
                  </a:lnTo>
                  <a:lnTo>
                    <a:pt x="33" y="373"/>
                  </a:lnTo>
                  <a:lnTo>
                    <a:pt x="29" y="359"/>
                  </a:lnTo>
                  <a:lnTo>
                    <a:pt x="26" y="345"/>
                  </a:lnTo>
                  <a:lnTo>
                    <a:pt x="27" y="331"/>
                  </a:lnTo>
                  <a:lnTo>
                    <a:pt x="28" y="318"/>
                  </a:lnTo>
                  <a:lnTo>
                    <a:pt x="28" y="304"/>
                  </a:lnTo>
                  <a:lnTo>
                    <a:pt x="28" y="292"/>
                  </a:lnTo>
                  <a:lnTo>
                    <a:pt x="23" y="265"/>
                  </a:lnTo>
                  <a:lnTo>
                    <a:pt x="17" y="252"/>
                  </a:lnTo>
                  <a:lnTo>
                    <a:pt x="8" y="231"/>
                  </a:lnTo>
                  <a:lnTo>
                    <a:pt x="1" y="221"/>
                  </a:lnTo>
                  <a:lnTo>
                    <a:pt x="0" y="213"/>
                  </a:lnTo>
                  <a:lnTo>
                    <a:pt x="10" y="208"/>
                  </a:lnTo>
                  <a:lnTo>
                    <a:pt x="18" y="205"/>
                  </a:lnTo>
                  <a:lnTo>
                    <a:pt x="29" y="201"/>
                  </a:lnTo>
                  <a:lnTo>
                    <a:pt x="37" y="190"/>
                  </a:lnTo>
                  <a:lnTo>
                    <a:pt x="48" y="175"/>
                  </a:lnTo>
                  <a:lnTo>
                    <a:pt x="54" y="161"/>
                  </a:lnTo>
                  <a:lnTo>
                    <a:pt x="53" y="149"/>
                  </a:lnTo>
                  <a:lnTo>
                    <a:pt x="49" y="137"/>
                  </a:lnTo>
                  <a:lnTo>
                    <a:pt x="44" y="125"/>
                  </a:lnTo>
                  <a:lnTo>
                    <a:pt x="49" y="113"/>
                  </a:lnTo>
                  <a:lnTo>
                    <a:pt x="58" y="102"/>
                  </a:lnTo>
                  <a:lnTo>
                    <a:pt x="69" y="100"/>
                  </a:lnTo>
                  <a:lnTo>
                    <a:pt x="73" y="89"/>
                  </a:lnTo>
                  <a:lnTo>
                    <a:pt x="83" y="84"/>
                  </a:lnTo>
                  <a:lnTo>
                    <a:pt x="95" y="70"/>
                  </a:lnTo>
                  <a:lnTo>
                    <a:pt x="105" y="65"/>
                  </a:lnTo>
                  <a:lnTo>
                    <a:pt x="118" y="61"/>
                  </a:lnTo>
                  <a:lnTo>
                    <a:pt x="127" y="55"/>
                  </a:lnTo>
                  <a:lnTo>
                    <a:pt x="132" y="46"/>
                  </a:lnTo>
                  <a:lnTo>
                    <a:pt x="125" y="36"/>
                  </a:lnTo>
                  <a:lnTo>
                    <a:pt x="126" y="23"/>
                  </a:lnTo>
                  <a:lnTo>
                    <a:pt x="127" y="12"/>
                  </a:lnTo>
                  <a:lnTo>
                    <a:pt x="130" y="0"/>
                  </a:lnTo>
                  <a:lnTo>
                    <a:pt x="142" y="6"/>
                  </a:lnTo>
                  <a:lnTo>
                    <a:pt x="158" y="14"/>
                  </a:lnTo>
                  <a:lnTo>
                    <a:pt x="168" y="20"/>
                  </a:lnTo>
                  <a:lnTo>
                    <a:pt x="179" y="25"/>
                  </a:lnTo>
                  <a:lnTo>
                    <a:pt x="190" y="27"/>
                  </a:lnTo>
                  <a:lnTo>
                    <a:pt x="192" y="27"/>
                  </a:lnTo>
                  <a:lnTo>
                    <a:pt x="204" y="27"/>
                  </a:lnTo>
                  <a:lnTo>
                    <a:pt x="215" y="24"/>
                  </a:lnTo>
                  <a:lnTo>
                    <a:pt x="219" y="23"/>
                  </a:lnTo>
                  <a:lnTo>
                    <a:pt x="229" y="19"/>
                  </a:lnTo>
                  <a:lnTo>
                    <a:pt x="242" y="22"/>
                  </a:lnTo>
                  <a:lnTo>
                    <a:pt x="252" y="27"/>
                  </a:lnTo>
                  <a:lnTo>
                    <a:pt x="264" y="26"/>
                  </a:lnTo>
                  <a:lnTo>
                    <a:pt x="271" y="28"/>
                  </a:lnTo>
                  <a:lnTo>
                    <a:pt x="282" y="32"/>
                  </a:lnTo>
                  <a:lnTo>
                    <a:pt x="293" y="36"/>
                  </a:lnTo>
                  <a:lnTo>
                    <a:pt x="302" y="44"/>
                  </a:lnTo>
                  <a:lnTo>
                    <a:pt x="306" y="47"/>
                  </a:lnTo>
                  <a:lnTo>
                    <a:pt x="317" y="50"/>
                  </a:lnTo>
                  <a:lnTo>
                    <a:pt x="322" y="52"/>
                  </a:lnTo>
                  <a:lnTo>
                    <a:pt x="333" y="53"/>
                  </a:lnTo>
                  <a:lnTo>
                    <a:pt x="349" y="56"/>
                  </a:lnTo>
                  <a:lnTo>
                    <a:pt x="356" y="68"/>
                  </a:lnTo>
                  <a:lnTo>
                    <a:pt x="358" y="79"/>
                  </a:lnTo>
                  <a:lnTo>
                    <a:pt x="361" y="94"/>
                  </a:lnTo>
                  <a:lnTo>
                    <a:pt x="365" y="106"/>
                  </a:lnTo>
                  <a:lnTo>
                    <a:pt x="372" y="117"/>
                  </a:lnTo>
                  <a:lnTo>
                    <a:pt x="381" y="126"/>
                  </a:lnTo>
                  <a:lnTo>
                    <a:pt x="393" y="132"/>
                  </a:lnTo>
                  <a:lnTo>
                    <a:pt x="400" y="135"/>
                  </a:lnTo>
                  <a:lnTo>
                    <a:pt x="418" y="139"/>
                  </a:lnTo>
                  <a:lnTo>
                    <a:pt x="430" y="139"/>
                  </a:lnTo>
                  <a:lnTo>
                    <a:pt x="441" y="139"/>
                  </a:lnTo>
                  <a:lnTo>
                    <a:pt x="453" y="142"/>
                  </a:lnTo>
                  <a:lnTo>
                    <a:pt x="465" y="146"/>
                  </a:lnTo>
                  <a:lnTo>
                    <a:pt x="480" y="149"/>
                  </a:lnTo>
                  <a:lnTo>
                    <a:pt x="490" y="155"/>
                  </a:lnTo>
                  <a:lnTo>
                    <a:pt x="504" y="159"/>
                  </a:lnTo>
                  <a:lnTo>
                    <a:pt x="515" y="166"/>
                  </a:lnTo>
                  <a:lnTo>
                    <a:pt x="527" y="170"/>
                  </a:lnTo>
                  <a:lnTo>
                    <a:pt x="535" y="178"/>
                  </a:lnTo>
                  <a:lnTo>
                    <a:pt x="544" y="185"/>
                  </a:lnTo>
                  <a:lnTo>
                    <a:pt x="555" y="194"/>
                  </a:lnTo>
                  <a:lnTo>
                    <a:pt x="563" y="198"/>
                  </a:lnTo>
                  <a:lnTo>
                    <a:pt x="572" y="204"/>
                  </a:lnTo>
                  <a:lnTo>
                    <a:pt x="583" y="206"/>
                  </a:lnTo>
                  <a:lnTo>
                    <a:pt x="599" y="203"/>
                  </a:lnTo>
                  <a:lnTo>
                    <a:pt x="609" y="197"/>
                  </a:lnTo>
                  <a:lnTo>
                    <a:pt x="623" y="188"/>
                  </a:lnTo>
                  <a:lnTo>
                    <a:pt x="631" y="179"/>
                  </a:lnTo>
                  <a:lnTo>
                    <a:pt x="640" y="165"/>
                  </a:lnTo>
                  <a:lnTo>
                    <a:pt x="645" y="154"/>
                  </a:lnTo>
                  <a:lnTo>
                    <a:pt x="647" y="142"/>
                  </a:lnTo>
                  <a:lnTo>
                    <a:pt x="642" y="132"/>
                  </a:lnTo>
                  <a:lnTo>
                    <a:pt x="637" y="121"/>
                  </a:lnTo>
                  <a:lnTo>
                    <a:pt x="634" y="107"/>
                  </a:lnTo>
                  <a:lnTo>
                    <a:pt x="634" y="92"/>
                  </a:lnTo>
                  <a:lnTo>
                    <a:pt x="639" y="79"/>
                  </a:lnTo>
                  <a:lnTo>
                    <a:pt x="645" y="68"/>
                  </a:lnTo>
                  <a:lnTo>
                    <a:pt x="653" y="60"/>
                  </a:lnTo>
                  <a:lnTo>
                    <a:pt x="665" y="49"/>
                  </a:lnTo>
                  <a:lnTo>
                    <a:pt x="675" y="42"/>
                  </a:lnTo>
                  <a:lnTo>
                    <a:pt x="687" y="36"/>
                  </a:lnTo>
                  <a:lnTo>
                    <a:pt x="697" y="31"/>
                  </a:lnTo>
                  <a:lnTo>
                    <a:pt x="708" y="29"/>
                  </a:lnTo>
                  <a:lnTo>
                    <a:pt x="719" y="28"/>
                  </a:lnTo>
                  <a:lnTo>
                    <a:pt x="729" y="22"/>
                  </a:lnTo>
                  <a:lnTo>
                    <a:pt x="739" y="16"/>
                  </a:lnTo>
                  <a:lnTo>
                    <a:pt x="750" y="19"/>
                  </a:lnTo>
                  <a:lnTo>
                    <a:pt x="757" y="19"/>
                  </a:lnTo>
                  <a:lnTo>
                    <a:pt x="768" y="18"/>
                  </a:lnTo>
                  <a:lnTo>
                    <a:pt x="779" y="21"/>
                  </a:lnTo>
                  <a:lnTo>
                    <a:pt x="790" y="26"/>
                  </a:lnTo>
                  <a:lnTo>
                    <a:pt x="802" y="31"/>
                  </a:lnTo>
                  <a:lnTo>
                    <a:pt x="814" y="36"/>
                  </a:lnTo>
                  <a:lnTo>
                    <a:pt x="825" y="39"/>
                  </a:lnTo>
                  <a:lnTo>
                    <a:pt x="827" y="51"/>
                  </a:lnTo>
                  <a:lnTo>
                    <a:pt x="829" y="63"/>
                  </a:lnTo>
                  <a:lnTo>
                    <a:pt x="832" y="67"/>
                  </a:lnTo>
                  <a:lnTo>
                    <a:pt x="843" y="71"/>
                  </a:lnTo>
                  <a:lnTo>
                    <a:pt x="856" y="71"/>
                  </a:lnTo>
                  <a:lnTo>
                    <a:pt x="867" y="73"/>
                  </a:lnTo>
                  <a:lnTo>
                    <a:pt x="877" y="77"/>
                  </a:lnTo>
                  <a:lnTo>
                    <a:pt x="888" y="83"/>
                  </a:lnTo>
                  <a:lnTo>
                    <a:pt x="899" y="84"/>
                  </a:lnTo>
                  <a:lnTo>
                    <a:pt x="910" y="85"/>
                  </a:lnTo>
                  <a:lnTo>
                    <a:pt x="921" y="82"/>
                  </a:lnTo>
                  <a:lnTo>
                    <a:pt x="932" y="86"/>
                  </a:lnTo>
                  <a:lnTo>
                    <a:pt x="941" y="97"/>
                  </a:lnTo>
                  <a:lnTo>
                    <a:pt x="946" y="107"/>
                  </a:lnTo>
                  <a:lnTo>
                    <a:pt x="946" y="109"/>
                  </a:lnTo>
                  <a:lnTo>
                    <a:pt x="935" y="121"/>
                  </a:lnTo>
                  <a:lnTo>
                    <a:pt x="930" y="132"/>
                  </a:lnTo>
                  <a:lnTo>
                    <a:pt x="930" y="145"/>
                  </a:lnTo>
                  <a:lnTo>
                    <a:pt x="934" y="157"/>
                  </a:lnTo>
                  <a:lnTo>
                    <a:pt x="938" y="170"/>
                  </a:lnTo>
                  <a:lnTo>
                    <a:pt x="934" y="183"/>
                  </a:lnTo>
                  <a:lnTo>
                    <a:pt x="930" y="195"/>
                  </a:lnTo>
                  <a:lnTo>
                    <a:pt x="923" y="207"/>
                  </a:lnTo>
                  <a:lnTo>
                    <a:pt x="922" y="218"/>
                  </a:lnTo>
                  <a:lnTo>
                    <a:pt x="926" y="231"/>
                  </a:lnTo>
                  <a:lnTo>
                    <a:pt x="929" y="245"/>
                  </a:lnTo>
                  <a:lnTo>
                    <a:pt x="929" y="257"/>
                  </a:lnTo>
                  <a:lnTo>
                    <a:pt x="935" y="271"/>
                  </a:lnTo>
                  <a:lnTo>
                    <a:pt x="941" y="364"/>
                  </a:lnTo>
                  <a:lnTo>
                    <a:pt x="941" y="367"/>
                  </a:lnTo>
                  <a:lnTo>
                    <a:pt x="935" y="433"/>
                  </a:lnTo>
                  <a:lnTo>
                    <a:pt x="937" y="776"/>
                  </a:lnTo>
                  <a:lnTo>
                    <a:pt x="937" y="911"/>
                  </a:lnTo>
                  <a:lnTo>
                    <a:pt x="877" y="910"/>
                  </a:lnTo>
                  <a:lnTo>
                    <a:pt x="877" y="943"/>
                  </a:lnTo>
                  <a:lnTo>
                    <a:pt x="820" y="910"/>
                  </a:lnTo>
                  <a:lnTo>
                    <a:pt x="745" y="867"/>
                  </a:lnTo>
                  <a:lnTo>
                    <a:pt x="583" y="772"/>
                  </a:lnTo>
                  <a:lnTo>
                    <a:pt x="457" y="709"/>
                  </a:lnTo>
                  <a:lnTo>
                    <a:pt x="432" y="696"/>
                  </a:lnTo>
                  <a:lnTo>
                    <a:pt x="419" y="689"/>
                  </a:lnTo>
                  <a:lnTo>
                    <a:pt x="407" y="683"/>
                  </a:lnTo>
                  <a:lnTo>
                    <a:pt x="396" y="678"/>
                  </a:lnTo>
                  <a:lnTo>
                    <a:pt x="336" y="708"/>
                  </a:lnTo>
                  <a:lnTo>
                    <a:pt x="328" y="712"/>
                  </a:lnTo>
                  <a:lnTo>
                    <a:pt x="312" y="720"/>
                  </a:lnTo>
                  <a:lnTo>
                    <a:pt x="299" y="727"/>
                  </a:lnTo>
                  <a:lnTo>
                    <a:pt x="285" y="730"/>
                  </a:lnTo>
                  <a:lnTo>
                    <a:pt x="271" y="717"/>
                  </a:lnTo>
                  <a:lnTo>
                    <a:pt x="249" y="698"/>
                  </a:lnTo>
                  <a:lnTo>
                    <a:pt x="238" y="693"/>
                  </a:lnTo>
                  <a:lnTo>
                    <a:pt x="227" y="690"/>
                  </a:lnTo>
                  <a:lnTo>
                    <a:pt x="201" y="684"/>
                  </a:lnTo>
                  <a:lnTo>
                    <a:pt x="179" y="679"/>
                  </a:lnTo>
                  <a:lnTo>
                    <a:pt x="155" y="673"/>
                  </a:lnTo>
                  <a:lnTo>
                    <a:pt x="138" y="640"/>
                  </a:lnTo>
                  <a:lnTo>
                    <a:pt x="138" y="638"/>
                  </a:lnTo>
                  <a:lnTo>
                    <a:pt x="123" y="627"/>
                  </a:lnTo>
                  <a:lnTo>
                    <a:pt x="122" y="6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3" name="Freeform 3385"/>
            <p:cNvSpPr>
              <a:spLocks/>
            </p:cNvSpPr>
            <p:nvPr/>
          </p:nvSpPr>
          <p:spPr bwMode="auto">
            <a:xfrm>
              <a:off x="6637339" y="3868738"/>
              <a:ext cx="4763" cy="4763"/>
            </a:xfrm>
            <a:custGeom>
              <a:avLst/>
              <a:gdLst>
                <a:gd name="T0" fmla="*/ 5 w 11"/>
                <a:gd name="T1" fmla="*/ 12 h 12"/>
                <a:gd name="T2" fmla="*/ 0 w 11"/>
                <a:gd name="T3" fmla="*/ 2 h 12"/>
                <a:gd name="T4" fmla="*/ 11 w 11"/>
                <a:gd name="T5" fmla="*/ 0 h 12"/>
                <a:gd name="T6" fmla="*/ 7 w 11"/>
                <a:gd name="T7" fmla="*/ 11 h 12"/>
                <a:gd name="T8" fmla="*/ 5 w 11"/>
                <a:gd name="T9" fmla="*/ 12 h 12"/>
              </a:gdLst>
              <a:ahLst/>
              <a:cxnLst>
                <a:cxn ang="0">
                  <a:pos x="T0" y="T1"/>
                </a:cxn>
                <a:cxn ang="0">
                  <a:pos x="T2" y="T3"/>
                </a:cxn>
                <a:cxn ang="0">
                  <a:pos x="T4" y="T5"/>
                </a:cxn>
                <a:cxn ang="0">
                  <a:pos x="T6" y="T7"/>
                </a:cxn>
                <a:cxn ang="0">
                  <a:pos x="T8" y="T9"/>
                </a:cxn>
              </a:cxnLst>
              <a:rect l="0" t="0" r="r" b="b"/>
              <a:pathLst>
                <a:path w="11" h="12">
                  <a:moveTo>
                    <a:pt x="5" y="12"/>
                  </a:moveTo>
                  <a:lnTo>
                    <a:pt x="0" y="2"/>
                  </a:lnTo>
                  <a:lnTo>
                    <a:pt x="11" y="0"/>
                  </a:lnTo>
                  <a:lnTo>
                    <a:pt x="7" y="11"/>
                  </a:lnTo>
                  <a:lnTo>
                    <a:pt x="5"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4" name="Freeform 3386"/>
            <p:cNvSpPr>
              <a:spLocks/>
            </p:cNvSpPr>
            <p:nvPr/>
          </p:nvSpPr>
          <p:spPr bwMode="auto">
            <a:xfrm>
              <a:off x="6650039" y="3892551"/>
              <a:ext cx="3175" cy="3175"/>
            </a:xfrm>
            <a:custGeom>
              <a:avLst/>
              <a:gdLst>
                <a:gd name="T0" fmla="*/ 8 w 10"/>
                <a:gd name="T1" fmla="*/ 9 h 9"/>
                <a:gd name="T2" fmla="*/ 0 w 10"/>
                <a:gd name="T3" fmla="*/ 0 h 9"/>
                <a:gd name="T4" fmla="*/ 10 w 10"/>
                <a:gd name="T5" fmla="*/ 3 h 9"/>
                <a:gd name="T6" fmla="*/ 8 w 10"/>
                <a:gd name="T7" fmla="*/ 9 h 9"/>
              </a:gdLst>
              <a:ahLst/>
              <a:cxnLst>
                <a:cxn ang="0">
                  <a:pos x="T0" y="T1"/>
                </a:cxn>
                <a:cxn ang="0">
                  <a:pos x="T2" y="T3"/>
                </a:cxn>
                <a:cxn ang="0">
                  <a:pos x="T4" y="T5"/>
                </a:cxn>
                <a:cxn ang="0">
                  <a:pos x="T6" y="T7"/>
                </a:cxn>
              </a:cxnLst>
              <a:rect l="0" t="0" r="r" b="b"/>
              <a:pathLst>
                <a:path w="10" h="9">
                  <a:moveTo>
                    <a:pt x="8" y="9"/>
                  </a:moveTo>
                  <a:lnTo>
                    <a:pt x="0" y="0"/>
                  </a:lnTo>
                  <a:lnTo>
                    <a:pt x="10" y="3"/>
                  </a:lnTo>
                  <a:lnTo>
                    <a:pt x="8"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5" name="Freeform 3387"/>
            <p:cNvSpPr>
              <a:spLocks/>
            </p:cNvSpPr>
            <p:nvPr/>
          </p:nvSpPr>
          <p:spPr bwMode="auto">
            <a:xfrm>
              <a:off x="7026276" y="3921126"/>
              <a:ext cx="4763" cy="1588"/>
            </a:xfrm>
            <a:custGeom>
              <a:avLst/>
              <a:gdLst>
                <a:gd name="T0" fmla="*/ 1 w 13"/>
                <a:gd name="T1" fmla="*/ 1 h 1"/>
                <a:gd name="T2" fmla="*/ 0 w 13"/>
                <a:gd name="T3" fmla="*/ 1 h 1"/>
                <a:gd name="T4" fmla="*/ 12 w 13"/>
                <a:gd name="T5" fmla="*/ 0 h 1"/>
                <a:gd name="T6" fmla="*/ 13 w 13"/>
                <a:gd name="T7" fmla="*/ 1 h 1"/>
                <a:gd name="T8" fmla="*/ 1 w 13"/>
                <a:gd name="T9" fmla="*/ 1 h 1"/>
              </a:gdLst>
              <a:ahLst/>
              <a:cxnLst>
                <a:cxn ang="0">
                  <a:pos x="T0" y="T1"/>
                </a:cxn>
                <a:cxn ang="0">
                  <a:pos x="T2" y="T3"/>
                </a:cxn>
                <a:cxn ang="0">
                  <a:pos x="T4" y="T5"/>
                </a:cxn>
                <a:cxn ang="0">
                  <a:pos x="T6" y="T7"/>
                </a:cxn>
                <a:cxn ang="0">
                  <a:pos x="T8" y="T9"/>
                </a:cxn>
              </a:cxnLst>
              <a:rect l="0" t="0" r="r" b="b"/>
              <a:pathLst>
                <a:path w="13" h="1">
                  <a:moveTo>
                    <a:pt x="1" y="1"/>
                  </a:moveTo>
                  <a:lnTo>
                    <a:pt x="0" y="1"/>
                  </a:lnTo>
                  <a:lnTo>
                    <a:pt x="12" y="0"/>
                  </a:lnTo>
                  <a:lnTo>
                    <a:pt x="13" y="1"/>
                  </a:lnTo>
                  <a:lnTo>
                    <a:pt x="1"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6" name="Freeform 3388"/>
            <p:cNvSpPr>
              <a:spLocks/>
            </p:cNvSpPr>
            <p:nvPr/>
          </p:nvSpPr>
          <p:spPr bwMode="auto">
            <a:xfrm>
              <a:off x="6886576" y="3963988"/>
              <a:ext cx="1588" cy="3175"/>
            </a:xfrm>
            <a:custGeom>
              <a:avLst/>
              <a:gdLst>
                <a:gd name="T0" fmla="*/ 4 w 5"/>
                <a:gd name="T1" fmla="*/ 12 h 12"/>
                <a:gd name="T2" fmla="*/ 0 w 5"/>
                <a:gd name="T3" fmla="*/ 0 h 12"/>
                <a:gd name="T4" fmla="*/ 5 w 5"/>
                <a:gd name="T5" fmla="*/ 10 h 12"/>
                <a:gd name="T6" fmla="*/ 4 w 5"/>
                <a:gd name="T7" fmla="*/ 12 h 12"/>
              </a:gdLst>
              <a:ahLst/>
              <a:cxnLst>
                <a:cxn ang="0">
                  <a:pos x="T0" y="T1"/>
                </a:cxn>
                <a:cxn ang="0">
                  <a:pos x="T2" y="T3"/>
                </a:cxn>
                <a:cxn ang="0">
                  <a:pos x="T4" y="T5"/>
                </a:cxn>
                <a:cxn ang="0">
                  <a:pos x="T6" y="T7"/>
                </a:cxn>
              </a:cxnLst>
              <a:rect l="0" t="0" r="r" b="b"/>
              <a:pathLst>
                <a:path w="5" h="12">
                  <a:moveTo>
                    <a:pt x="4" y="12"/>
                  </a:moveTo>
                  <a:lnTo>
                    <a:pt x="0" y="0"/>
                  </a:lnTo>
                  <a:lnTo>
                    <a:pt x="5" y="10"/>
                  </a:lnTo>
                  <a:lnTo>
                    <a:pt x="4"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7" name="Freeform 3389"/>
            <p:cNvSpPr>
              <a:spLocks/>
            </p:cNvSpPr>
            <p:nvPr/>
          </p:nvSpPr>
          <p:spPr bwMode="auto">
            <a:xfrm>
              <a:off x="6889751" y="3954463"/>
              <a:ext cx="1588" cy="9525"/>
            </a:xfrm>
            <a:custGeom>
              <a:avLst/>
              <a:gdLst>
                <a:gd name="T0" fmla="*/ 4 w 6"/>
                <a:gd name="T1" fmla="*/ 28 h 28"/>
                <a:gd name="T2" fmla="*/ 0 w 6"/>
                <a:gd name="T3" fmla="*/ 13 h 28"/>
                <a:gd name="T4" fmla="*/ 0 w 6"/>
                <a:gd name="T5" fmla="*/ 0 h 28"/>
                <a:gd name="T6" fmla="*/ 5 w 6"/>
                <a:gd name="T7" fmla="*/ 12 h 28"/>
                <a:gd name="T8" fmla="*/ 6 w 6"/>
                <a:gd name="T9" fmla="*/ 23 h 28"/>
                <a:gd name="T10" fmla="*/ 4 w 6"/>
                <a:gd name="T11" fmla="*/ 28 h 28"/>
              </a:gdLst>
              <a:ahLst/>
              <a:cxnLst>
                <a:cxn ang="0">
                  <a:pos x="T0" y="T1"/>
                </a:cxn>
                <a:cxn ang="0">
                  <a:pos x="T2" y="T3"/>
                </a:cxn>
                <a:cxn ang="0">
                  <a:pos x="T4" y="T5"/>
                </a:cxn>
                <a:cxn ang="0">
                  <a:pos x="T6" y="T7"/>
                </a:cxn>
                <a:cxn ang="0">
                  <a:pos x="T8" y="T9"/>
                </a:cxn>
                <a:cxn ang="0">
                  <a:pos x="T10" y="T11"/>
                </a:cxn>
              </a:cxnLst>
              <a:rect l="0" t="0" r="r" b="b"/>
              <a:pathLst>
                <a:path w="6" h="28">
                  <a:moveTo>
                    <a:pt x="4" y="28"/>
                  </a:moveTo>
                  <a:lnTo>
                    <a:pt x="0" y="13"/>
                  </a:lnTo>
                  <a:lnTo>
                    <a:pt x="0" y="0"/>
                  </a:lnTo>
                  <a:lnTo>
                    <a:pt x="5" y="12"/>
                  </a:lnTo>
                  <a:lnTo>
                    <a:pt x="6" y="23"/>
                  </a:lnTo>
                  <a:lnTo>
                    <a:pt x="4" y="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8" name="Freeform 3390"/>
            <p:cNvSpPr>
              <a:spLocks noEditPoints="1"/>
            </p:cNvSpPr>
            <p:nvPr/>
          </p:nvSpPr>
          <p:spPr bwMode="auto">
            <a:xfrm>
              <a:off x="6648451" y="3857626"/>
              <a:ext cx="412750" cy="141288"/>
            </a:xfrm>
            <a:custGeom>
              <a:avLst/>
              <a:gdLst>
                <a:gd name="T0" fmla="*/ 190 w 1150"/>
                <a:gd name="T1" fmla="*/ 123 h 394"/>
                <a:gd name="T2" fmla="*/ 199 w 1150"/>
                <a:gd name="T3" fmla="*/ 180 h 394"/>
                <a:gd name="T4" fmla="*/ 200 w 1150"/>
                <a:gd name="T5" fmla="*/ 241 h 394"/>
                <a:gd name="T6" fmla="*/ 222 w 1150"/>
                <a:gd name="T7" fmla="*/ 283 h 394"/>
                <a:gd name="T8" fmla="*/ 246 w 1150"/>
                <a:gd name="T9" fmla="*/ 339 h 394"/>
                <a:gd name="T10" fmla="*/ 232 w 1150"/>
                <a:gd name="T11" fmla="*/ 357 h 394"/>
                <a:gd name="T12" fmla="*/ 175 w 1150"/>
                <a:gd name="T13" fmla="*/ 338 h 394"/>
                <a:gd name="T14" fmla="*/ 131 w 1150"/>
                <a:gd name="T15" fmla="*/ 310 h 394"/>
                <a:gd name="T16" fmla="*/ 97 w 1150"/>
                <a:gd name="T17" fmla="*/ 282 h 394"/>
                <a:gd name="T18" fmla="*/ 67 w 1150"/>
                <a:gd name="T19" fmla="*/ 235 h 394"/>
                <a:gd name="T20" fmla="*/ 35 w 1150"/>
                <a:gd name="T21" fmla="*/ 192 h 394"/>
                <a:gd name="T22" fmla="*/ 25 w 1150"/>
                <a:gd name="T23" fmla="*/ 138 h 394"/>
                <a:gd name="T24" fmla="*/ 13 w 1150"/>
                <a:gd name="T25" fmla="*/ 90 h 394"/>
                <a:gd name="T26" fmla="*/ 0 w 1150"/>
                <a:gd name="T27" fmla="*/ 35 h 394"/>
                <a:gd name="T28" fmla="*/ 19 w 1150"/>
                <a:gd name="T29" fmla="*/ 29 h 394"/>
                <a:gd name="T30" fmla="*/ 59 w 1150"/>
                <a:gd name="T31" fmla="*/ 58 h 394"/>
                <a:gd name="T32" fmla="*/ 76 w 1150"/>
                <a:gd name="T33" fmla="*/ 71 h 394"/>
                <a:gd name="T34" fmla="*/ 111 w 1150"/>
                <a:gd name="T35" fmla="*/ 61 h 394"/>
                <a:gd name="T36" fmla="*/ 143 w 1150"/>
                <a:gd name="T37" fmla="*/ 71 h 394"/>
                <a:gd name="T38" fmla="*/ 830 w 1150"/>
                <a:gd name="T39" fmla="*/ 358 h 394"/>
                <a:gd name="T40" fmla="*/ 779 w 1150"/>
                <a:gd name="T41" fmla="*/ 357 h 394"/>
                <a:gd name="T42" fmla="*/ 726 w 1150"/>
                <a:gd name="T43" fmla="*/ 358 h 394"/>
                <a:gd name="T44" fmla="*/ 683 w 1150"/>
                <a:gd name="T45" fmla="*/ 383 h 394"/>
                <a:gd name="T46" fmla="*/ 628 w 1150"/>
                <a:gd name="T47" fmla="*/ 394 h 394"/>
                <a:gd name="T48" fmla="*/ 583 w 1150"/>
                <a:gd name="T49" fmla="*/ 356 h 394"/>
                <a:gd name="T50" fmla="*/ 574 w 1150"/>
                <a:gd name="T51" fmla="*/ 328 h 394"/>
                <a:gd name="T52" fmla="*/ 625 w 1150"/>
                <a:gd name="T53" fmla="*/ 347 h 394"/>
                <a:gd name="T54" fmla="*/ 657 w 1150"/>
                <a:gd name="T55" fmla="*/ 356 h 394"/>
                <a:gd name="T56" fmla="*/ 672 w 1150"/>
                <a:gd name="T57" fmla="*/ 351 h 394"/>
                <a:gd name="T58" fmla="*/ 683 w 1150"/>
                <a:gd name="T59" fmla="*/ 312 h 394"/>
                <a:gd name="T60" fmla="*/ 690 w 1150"/>
                <a:gd name="T61" fmla="*/ 290 h 394"/>
                <a:gd name="T62" fmla="*/ 712 w 1150"/>
                <a:gd name="T63" fmla="*/ 263 h 394"/>
                <a:gd name="T64" fmla="*/ 778 w 1150"/>
                <a:gd name="T65" fmla="*/ 237 h 394"/>
                <a:gd name="T66" fmla="*/ 821 w 1150"/>
                <a:gd name="T67" fmla="*/ 187 h 394"/>
                <a:gd name="T68" fmla="*/ 849 w 1150"/>
                <a:gd name="T69" fmla="*/ 159 h 394"/>
                <a:gd name="T70" fmla="*/ 885 w 1150"/>
                <a:gd name="T71" fmla="*/ 174 h 394"/>
                <a:gd name="T72" fmla="*/ 896 w 1150"/>
                <a:gd name="T73" fmla="*/ 140 h 394"/>
                <a:gd name="T74" fmla="*/ 909 w 1150"/>
                <a:gd name="T75" fmla="*/ 145 h 394"/>
                <a:gd name="T76" fmla="*/ 927 w 1150"/>
                <a:gd name="T77" fmla="*/ 118 h 394"/>
                <a:gd name="T78" fmla="*/ 948 w 1150"/>
                <a:gd name="T79" fmla="*/ 82 h 394"/>
                <a:gd name="T80" fmla="*/ 981 w 1150"/>
                <a:gd name="T81" fmla="*/ 33 h 394"/>
                <a:gd name="T82" fmla="*/ 1001 w 1150"/>
                <a:gd name="T83" fmla="*/ 20 h 394"/>
                <a:gd name="T84" fmla="*/ 1035 w 1150"/>
                <a:gd name="T85" fmla="*/ 24 h 394"/>
                <a:gd name="T86" fmla="*/ 1055 w 1150"/>
                <a:gd name="T87" fmla="*/ 63 h 394"/>
                <a:gd name="T88" fmla="*/ 1078 w 1150"/>
                <a:gd name="T89" fmla="*/ 82 h 394"/>
                <a:gd name="T90" fmla="*/ 1126 w 1150"/>
                <a:gd name="T91" fmla="*/ 97 h 394"/>
                <a:gd name="T92" fmla="*/ 1130 w 1150"/>
                <a:gd name="T93" fmla="*/ 125 h 394"/>
                <a:gd name="T94" fmla="*/ 1086 w 1150"/>
                <a:gd name="T95" fmla="*/ 143 h 394"/>
                <a:gd name="T96" fmla="*/ 1088 w 1150"/>
                <a:gd name="T97" fmla="*/ 172 h 394"/>
                <a:gd name="T98" fmla="*/ 1046 w 1150"/>
                <a:gd name="T99" fmla="*/ 181 h 394"/>
                <a:gd name="T100" fmla="*/ 1001 w 1150"/>
                <a:gd name="T101" fmla="*/ 169 h 394"/>
                <a:gd name="T102" fmla="*/ 948 w 1150"/>
                <a:gd name="T103" fmla="*/ 166 h 394"/>
                <a:gd name="T104" fmla="*/ 929 w 1150"/>
                <a:gd name="T105" fmla="*/ 219 h 394"/>
                <a:gd name="T106" fmla="*/ 903 w 1150"/>
                <a:gd name="T107" fmla="*/ 262 h 394"/>
                <a:gd name="T108" fmla="*/ 881 w 1150"/>
                <a:gd name="T109" fmla="*/ 307 h 394"/>
                <a:gd name="T110" fmla="*/ 858 w 1150"/>
                <a:gd name="T111" fmla="*/ 351 h 394"/>
                <a:gd name="T112" fmla="*/ 246 w 1150"/>
                <a:gd name="T113" fmla="*/ 274 h 394"/>
                <a:gd name="T114" fmla="*/ 334 w 1150"/>
                <a:gd name="T115" fmla="*/ 25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0" h="394">
                  <a:moveTo>
                    <a:pt x="155" y="83"/>
                  </a:moveTo>
                  <a:lnTo>
                    <a:pt x="164" y="91"/>
                  </a:lnTo>
                  <a:lnTo>
                    <a:pt x="177" y="99"/>
                  </a:lnTo>
                  <a:lnTo>
                    <a:pt x="183" y="108"/>
                  </a:lnTo>
                  <a:lnTo>
                    <a:pt x="190" y="123"/>
                  </a:lnTo>
                  <a:lnTo>
                    <a:pt x="196" y="134"/>
                  </a:lnTo>
                  <a:lnTo>
                    <a:pt x="200" y="147"/>
                  </a:lnTo>
                  <a:lnTo>
                    <a:pt x="200" y="159"/>
                  </a:lnTo>
                  <a:lnTo>
                    <a:pt x="202" y="170"/>
                  </a:lnTo>
                  <a:lnTo>
                    <a:pt x="199" y="180"/>
                  </a:lnTo>
                  <a:lnTo>
                    <a:pt x="199" y="194"/>
                  </a:lnTo>
                  <a:lnTo>
                    <a:pt x="194" y="204"/>
                  </a:lnTo>
                  <a:lnTo>
                    <a:pt x="197" y="217"/>
                  </a:lnTo>
                  <a:lnTo>
                    <a:pt x="199" y="229"/>
                  </a:lnTo>
                  <a:lnTo>
                    <a:pt x="200" y="241"/>
                  </a:lnTo>
                  <a:lnTo>
                    <a:pt x="199" y="255"/>
                  </a:lnTo>
                  <a:lnTo>
                    <a:pt x="202" y="267"/>
                  </a:lnTo>
                  <a:lnTo>
                    <a:pt x="209" y="276"/>
                  </a:lnTo>
                  <a:lnTo>
                    <a:pt x="212" y="278"/>
                  </a:lnTo>
                  <a:lnTo>
                    <a:pt x="222" y="283"/>
                  </a:lnTo>
                  <a:lnTo>
                    <a:pt x="226" y="296"/>
                  </a:lnTo>
                  <a:lnTo>
                    <a:pt x="230" y="307"/>
                  </a:lnTo>
                  <a:lnTo>
                    <a:pt x="236" y="317"/>
                  </a:lnTo>
                  <a:lnTo>
                    <a:pt x="240" y="328"/>
                  </a:lnTo>
                  <a:lnTo>
                    <a:pt x="246" y="339"/>
                  </a:lnTo>
                  <a:lnTo>
                    <a:pt x="250" y="350"/>
                  </a:lnTo>
                  <a:lnTo>
                    <a:pt x="247" y="362"/>
                  </a:lnTo>
                  <a:lnTo>
                    <a:pt x="237" y="356"/>
                  </a:lnTo>
                  <a:lnTo>
                    <a:pt x="232" y="345"/>
                  </a:lnTo>
                  <a:lnTo>
                    <a:pt x="232" y="357"/>
                  </a:lnTo>
                  <a:lnTo>
                    <a:pt x="221" y="353"/>
                  </a:lnTo>
                  <a:lnTo>
                    <a:pt x="206" y="362"/>
                  </a:lnTo>
                  <a:lnTo>
                    <a:pt x="195" y="351"/>
                  </a:lnTo>
                  <a:lnTo>
                    <a:pt x="184" y="344"/>
                  </a:lnTo>
                  <a:lnTo>
                    <a:pt x="175" y="338"/>
                  </a:lnTo>
                  <a:lnTo>
                    <a:pt x="166" y="332"/>
                  </a:lnTo>
                  <a:lnTo>
                    <a:pt x="154" y="329"/>
                  </a:lnTo>
                  <a:lnTo>
                    <a:pt x="147" y="320"/>
                  </a:lnTo>
                  <a:lnTo>
                    <a:pt x="142" y="314"/>
                  </a:lnTo>
                  <a:lnTo>
                    <a:pt x="131" y="310"/>
                  </a:lnTo>
                  <a:lnTo>
                    <a:pt x="121" y="305"/>
                  </a:lnTo>
                  <a:lnTo>
                    <a:pt x="112" y="297"/>
                  </a:lnTo>
                  <a:lnTo>
                    <a:pt x="109" y="293"/>
                  </a:lnTo>
                  <a:lnTo>
                    <a:pt x="101" y="285"/>
                  </a:lnTo>
                  <a:lnTo>
                    <a:pt x="97" y="282"/>
                  </a:lnTo>
                  <a:lnTo>
                    <a:pt x="86" y="278"/>
                  </a:lnTo>
                  <a:lnTo>
                    <a:pt x="78" y="270"/>
                  </a:lnTo>
                  <a:lnTo>
                    <a:pt x="71" y="259"/>
                  </a:lnTo>
                  <a:lnTo>
                    <a:pt x="71" y="246"/>
                  </a:lnTo>
                  <a:lnTo>
                    <a:pt x="67" y="235"/>
                  </a:lnTo>
                  <a:lnTo>
                    <a:pt x="59" y="226"/>
                  </a:lnTo>
                  <a:lnTo>
                    <a:pt x="53" y="215"/>
                  </a:lnTo>
                  <a:lnTo>
                    <a:pt x="43" y="206"/>
                  </a:lnTo>
                  <a:lnTo>
                    <a:pt x="41" y="202"/>
                  </a:lnTo>
                  <a:lnTo>
                    <a:pt x="35" y="192"/>
                  </a:lnTo>
                  <a:lnTo>
                    <a:pt x="33" y="181"/>
                  </a:lnTo>
                  <a:lnTo>
                    <a:pt x="26" y="172"/>
                  </a:lnTo>
                  <a:lnTo>
                    <a:pt x="30" y="159"/>
                  </a:lnTo>
                  <a:lnTo>
                    <a:pt x="32" y="148"/>
                  </a:lnTo>
                  <a:lnTo>
                    <a:pt x="25" y="138"/>
                  </a:lnTo>
                  <a:lnTo>
                    <a:pt x="18" y="127"/>
                  </a:lnTo>
                  <a:lnTo>
                    <a:pt x="18" y="116"/>
                  </a:lnTo>
                  <a:lnTo>
                    <a:pt x="16" y="105"/>
                  </a:lnTo>
                  <a:lnTo>
                    <a:pt x="15" y="93"/>
                  </a:lnTo>
                  <a:lnTo>
                    <a:pt x="13" y="90"/>
                  </a:lnTo>
                  <a:lnTo>
                    <a:pt x="15" y="77"/>
                  </a:lnTo>
                  <a:lnTo>
                    <a:pt x="13" y="65"/>
                  </a:lnTo>
                  <a:lnTo>
                    <a:pt x="9" y="53"/>
                  </a:lnTo>
                  <a:lnTo>
                    <a:pt x="5" y="46"/>
                  </a:lnTo>
                  <a:lnTo>
                    <a:pt x="0" y="35"/>
                  </a:lnTo>
                  <a:lnTo>
                    <a:pt x="2" y="31"/>
                  </a:lnTo>
                  <a:lnTo>
                    <a:pt x="5" y="18"/>
                  </a:lnTo>
                  <a:lnTo>
                    <a:pt x="10" y="18"/>
                  </a:lnTo>
                  <a:lnTo>
                    <a:pt x="16" y="29"/>
                  </a:lnTo>
                  <a:lnTo>
                    <a:pt x="19" y="29"/>
                  </a:lnTo>
                  <a:lnTo>
                    <a:pt x="30" y="33"/>
                  </a:lnTo>
                  <a:lnTo>
                    <a:pt x="41" y="35"/>
                  </a:lnTo>
                  <a:lnTo>
                    <a:pt x="46" y="47"/>
                  </a:lnTo>
                  <a:lnTo>
                    <a:pt x="58" y="46"/>
                  </a:lnTo>
                  <a:lnTo>
                    <a:pt x="59" y="58"/>
                  </a:lnTo>
                  <a:lnTo>
                    <a:pt x="54" y="68"/>
                  </a:lnTo>
                  <a:lnTo>
                    <a:pt x="53" y="78"/>
                  </a:lnTo>
                  <a:lnTo>
                    <a:pt x="60" y="87"/>
                  </a:lnTo>
                  <a:lnTo>
                    <a:pt x="68" y="78"/>
                  </a:lnTo>
                  <a:lnTo>
                    <a:pt x="76" y="71"/>
                  </a:lnTo>
                  <a:lnTo>
                    <a:pt x="87" y="67"/>
                  </a:lnTo>
                  <a:lnTo>
                    <a:pt x="94" y="77"/>
                  </a:lnTo>
                  <a:lnTo>
                    <a:pt x="95" y="78"/>
                  </a:lnTo>
                  <a:lnTo>
                    <a:pt x="106" y="73"/>
                  </a:lnTo>
                  <a:lnTo>
                    <a:pt x="111" y="61"/>
                  </a:lnTo>
                  <a:lnTo>
                    <a:pt x="117" y="51"/>
                  </a:lnTo>
                  <a:lnTo>
                    <a:pt x="118" y="47"/>
                  </a:lnTo>
                  <a:lnTo>
                    <a:pt x="129" y="50"/>
                  </a:lnTo>
                  <a:lnTo>
                    <a:pt x="138" y="61"/>
                  </a:lnTo>
                  <a:lnTo>
                    <a:pt x="143" y="71"/>
                  </a:lnTo>
                  <a:lnTo>
                    <a:pt x="145" y="73"/>
                  </a:lnTo>
                  <a:lnTo>
                    <a:pt x="155" y="83"/>
                  </a:lnTo>
                  <a:close/>
                  <a:moveTo>
                    <a:pt x="846" y="358"/>
                  </a:moveTo>
                  <a:lnTo>
                    <a:pt x="841" y="355"/>
                  </a:lnTo>
                  <a:lnTo>
                    <a:pt x="830" y="358"/>
                  </a:lnTo>
                  <a:lnTo>
                    <a:pt x="822" y="366"/>
                  </a:lnTo>
                  <a:lnTo>
                    <a:pt x="810" y="369"/>
                  </a:lnTo>
                  <a:lnTo>
                    <a:pt x="799" y="366"/>
                  </a:lnTo>
                  <a:lnTo>
                    <a:pt x="790" y="360"/>
                  </a:lnTo>
                  <a:lnTo>
                    <a:pt x="779" y="357"/>
                  </a:lnTo>
                  <a:lnTo>
                    <a:pt x="772" y="348"/>
                  </a:lnTo>
                  <a:lnTo>
                    <a:pt x="760" y="349"/>
                  </a:lnTo>
                  <a:lnTo>
                    <a:pt x="749" y="348"/>
                  </a:lnTo>
                  <a:lnTo>
                    <a:pt x="737" y="352"/>
                  </a:lnTo>
                  <a:lnTo>
                    <a:pt x="726" y="358"/>
                  </a:lnTo>
                  <a:lnTo>
                    <a:pt x="723" y="369"/>
                  </a:lnTo>
                  <a:lnTo>
                    <a:pt x="714" y="376"/>
                  </a:lnTo>
                  <a:lnTo>
                    <a:pt x="705" y="384"/>
                  </a:lnTo>
                  <a:lnTo>
                    <a:pt x="694" y="383"/>
                  </a:lnTo>
                  <a:lnTo>
                    <a:pt x="683" y="383"/>
                  </a:lnTo>
                  <a:lnTo>
                    <a:pt x="671" y="382"/>
                  </a:lnTo>
                  <a:lnTo>
                    <a:pt x="659" y="382"/>
                  </a:lnTo>
                  <a:lnTo>
                    <a:pt x="647" y="383"/>
                  </a:lnTo>
                  <a:lnTo>
                    <a:pt x="639" y="391"/>
                  </a:lnTo>
                  <a:lnTo>
                    <a:pt x="628" y="394"/>
                  </a:lnTo>
                  <a:lnTo>
                    <a:pt x="618" y="388"/>
                  </a:lnTo>
                  <a:lnTo>
                    <a:pt x="609" y="381"/>
                  </a:lnTo>
                  <a:lnTo>
                    <a:pt x="602" y="372"/>
                  </a:lnTo>
                  <a:lnTo>
                    <a:pt x="592" y="366"/>
                  </a:lnTo>
                  <a:lnTo>
                    <a:pt x="583" y="356"/>
                  </a:lnTo>
                  <a:lnTo>
                    <a:pt x="575" y="347"/>
                  </a:lnTo>
                  <a:lnTo>
                    <a:pt x="574" y="334"/>
                  </a:lnTo>
                  <a:lnTo>
                    <a:pt x="566" y="325"/>
                  </a:lnTo>
                  <a:lnTo>
                    <a:pt x="572" y="315"/>
                  </a:lnTo>
                  <a:lnTo>
                    <a:pt x="574" y="328"/>
                  </a:lnTo>
                  <a:lnTo>
                    <a:pt x="584" y="334"/>
                  </a:lnTo>
                  <a:lnTo>
                    <a:pt x="594" y="340"/>
                  </a:lnTo>
                  <a:lnTo>
                    <a:pt x="605" y="339"/>
                  </a:lnTo>
                  <a:lnTo>
                    <a:pt x="616" y="340"/>
                  </a:lnTo>
                  <a:lnTo>
                    <a:pt x="625" y="347"/>
                  </a:lnTo>
                  <a:lnTo>
                    <a:pt x="636" y="349"/>
                  </a:lnTo>
                  <a:lnTo>
                    <a:pt x="650" y="351"/>
                  </a:lnTo>
                  <a:lnTo>
                    <a:pt x="660" y="359"/>
                  </a:lnTo>
                  <a:lnTo>
                    <a:pt x="670" y="363"/>
                  </a:lnTo>
                  <a:lnTo>
                    <a:pt x="657" y="356"/>
                  </a:lnTo>
                  <a:lnTo>
                    <a:pt x="654" y="345"/>
                  </a:lnTo>
                  <a:lnTo>
                    <a:pt x="665" y="344"/>
                  </a:lnTo>
                  <a:lnTo>
                    <a:pt x="670" y="354"/>
                  </a:lnTo>
                  <a:lnTo>
                    <a:pt x="682" y="357"/>
                  </a:lnTo>
                  <a:lnTo>
                    <a:pt x="672" y="351"/>
                  </a:lnTo>
                  <a:lnTo>
                    <a:pt x="664" y="343"/>
                  </a:lnTo>
                  <a:lnTo>
                    <a:pt x="659" y="332"/>
                  </a:lnTo>
                  <a:lnTo>
                    <a:pt x="664" y="321"/>
                  </a:lnTo>
                  <a:lnTo>
                    <a:pt x="672" y="314"/>
                  </a:lnTo>
                  <a:lnTo>
                    <a:pt x="683" y="312"/>
                  </a:lnTo>
                  <a:lnTo>
                    <a:pt x="674" y="305"/>
                  </a:lnTo>
                  <a:lnTo>
                    <a:pt x="686" y="309"/>
                  </a:lnTo>
                  <a:lnTo>
                    <a:pt x="681" y="298"/>
                  </a:lnTo>
                  <a:lnTo>
                    <a:pt x="690" y="290"/>
                  </a:lnTo>
                  <a:lnTo>
                    <a:pt x="690" y="290"/>
                  </a:lnTo>
                  <a:lnTo>
                    <a:pt x="678" y="287"/>
                  </a:lnTo>
                  <a:lnTo>
                    <a:pt x="679" y="275"/>
                  </a:lnTo>
                  <a:lnTo>
                    <a:pt x="690" y="269"/>
                  </a:lnTo>
                  <a:lnTo>
                    <a:pt x="701" y="264"/>
                  </a:lnTo>
                  <a:lnTo>
                    <a:pt x="712" y="263"/>
                  </a:lnTo>
                  <a:lnTo>
                    <a:pt x="724" y="260"/>
                  </a:lnTo>
                  <a:lnTo>
                    <a:pt x="741" y="256"/>
                  </a:lnTo>
                  <a:lnTo>
                    <a:pt x="760" y="251"/>
                  </a:lnTo>
                  <a:lnTo>
                    <a:pt x="772" y="247"/>
                  </a:lnTo>
                  <a:lnTo>
                    <a:pt x="778" y="237"/>
                  </a:lnTo>
                  <a:lnTo>
                    <a:pt x="789" y="226"/>
                  </a:lnTo>
                  <a:lnTo>
                    <a:pt x="796" y="216"/>
                  </a:lnTo>
                  <a:lnTo>
                    <a:pt x="801" y="206"/>
                  </a:lnTo>
                  <a:lnTo>
                    <a:pt x="814" y="196"/>
                  </a:lnTo>
                  <a:lnTo>
                    <a:pt x="821" y="187"/>
                  </a:lnTo>
                  <a:lnTo>
                    <a:pt x="828" y="177"/>
                  </a:lnTo>
                  <a:lnTo>
                    <a:pt x="832" y="166"/>
                  </a:lnTo>
                  <a:lnTo>
                    <a:pt x="831" y="154"/>
                  </a:lnTo>
                  <a:lnTo>
                    <a:pt x="838" y="154"/>
                  </a:lnTo>
                  <a:lnTo>
                    <a:pt x="849" y="159"/>
                  </a:lnTo>
                  <a:lnTo>
                    <a:pt x="853" y="170"/>
                  </a:lnTo>
                  <a:lnTo>
                    <a:pt x="862" y="179"/>
                  </a:lnTo>
                  <a:lnTo>
                    <a:pt x="869" y="188"/>
                  </a:lnTo>
                  <a:lnTo>
                    <a:pt x="880" y="185"/>
                  </a:lnTo>
                  <a:lnTo>
                    <a:pt x="885" y="174"/>
                  </a:lnTo>
                  <a:lnTo>
                    <a:pt x="883" y="162"/>
                  </a:lnTo>
                  <a:lnTo>
                    <a:pt x="882" y="150"/>
                  </a:lnTo>
                  <a:lnTo>
                    <a:pt x="887" y="139"/>
                  </a:lnTo>
                  <a:lnTo>
                    <a:pt x="894" y="134"/>
                  </a:lnTo>
                  <a:lnTo>
                    <a:pt x="896" y="140"/>
                  </a:lnTo>
                  <a:lnTo>
                    <a:pt x="897" y="152"/>
                  </a:lnTo>
                  <a:lnTo>
                    <a:pt x="899" y="164"/>
                  </a:lnTo>
                  <a:lnTo>
                    <a:pt x="909" y="170"/>
                  </a:lnTo>
                  <a:lnTo>
                    <a:pt x="910" y="157"/>
                  </a:lnTo>
                  <a:lnTo>
                    <a:pt x="909" y="145"/>
                  </a:lnTo>
                  <a:lnTo>
                    <a:pt x="903" y="135"/>
                  </a:lnTo>
                  <a:lnTo>
                    <a:pt x="903" y="133"/>
                  </a:lnTo>
                  <a:lnTo>
                    <a:pt x="915" y="134"/>
                  </a:lnTo>
                  <a:lnTo>
                    <a:pt x="920" y="129"/>
                  </a:lnTo>
                  <a:lnTo>
                    <a:pt x="927" y="118"/>
                  </a:lnTo>
                  <a:lnTo>
                    <a:pt x="920" y="109"/>
                  </a:lnTo>
                  <a:lnTo>
                    <a:pt x="922" y="97"/>
                  </a:lnTo>
                  <a:lnTo>
                    <a:pt x="929" y="87"/>
                  </a:lnTo>
                  <a:lnTo>
                    <a:pt x="942" y="93"/>
                  </a:lnTo>
                  <a:lnTo>
                    <a:pt x="948" y="82"/>
                  </a:lnTo>
                  <a:lnTo>
                    <a:pt x="956" y="73"/>
                  </a:lnTo>
                  <a:lnTo>
                    <a:pt x="961" y="62"/>
                  </a:lnTo>
                  <a:lnTo>
                    <a:pt x="965" y="49"/>
                  </a:lnTo>
                  <a:lnTo>
                    <a:pt x="973" y="41"/>
                  </a:lnTo>
                  <a:lnTo>
                    <a:pt x="981" y="33"/>
                  </a:lnTo>
                  <a:lnTo>
                    <a:pt x="988" y="23"/>
                  </a:lnTo>
                  <a:lnTo>
                    <a:pt x="993" y="12"/>
                  </a:lnTo>
                  <a:lnTo>
                    <a:pt x="997" y="0"/>
                  </a:lnTo>
                  <a:lnTo>
                    <a:pt x="1005" y="10"/>
                  </a:lnTo>
                  <a:lnTo>
                    <a:pt x="1001" y="20"/>
                  </a:lnTo>
                  <a:lnTo>
                    <a:pt x="1013" y="18"/>
                  </a:lnTo>
                  <a:lnTo>
                    <a:pt x="1017" y="6"/>
                  </a:lnTo>
                  <a:lnTo>
                    <a:pt x="1027" y="2"/>
                  </a:lnTo>
                  <a:lnTo>
                    <a:pt x="1029" y="14"/>
                  </a:lnTo>
                  <a:lnTo>
                    <a:pt x="1035" y="24"/>
                  </a:lnTo>
                  <a:lnTo>
                    <a:pt x="1046" y="26"/>
                  </a:lnTo>
                  <a:lnTo>
                    <a:pt x="1055" y="32"/>
                  </a:lnTo>
                  <a:lnTo>
                    <a:pt x="1058" y="44"/>
                  </a:lnTo>
                  <a:lnTo>
                    <a:pt x="1049" y="52"/>
                  </a:lnTo>
                  <a:lnTo>
                    <a:pt x="1055" y="63"/>
                  </a:lnTo>
                  <a:lnTo>
                    <a:pt x="1065" y="67"/>
                  </a:lnTo>
                  <a:lnTo>
                    <a:pt x="1073" y="58"/>
                  </a:lnTo>
                  <a:lnTo>
                    <a:pt x="1079" y="69"/>
                  </a:lnTo>
                  <a:lnTo>
                    <a:pt x="1069" y="76"/>
                  </a:lnTo>
                  <a:lnTo>
                    <a:pt x="1078" y="82"/>
                  </a:lnTo>
                  <a:lnTo>
                    <a:pt x="1084" y="73"/>
                  </a:lnTo>
                  <a:lnTo>
                    <a:pt x="1094" y="77"/>
                  </a:lnTo>
                  <a:lnTo>
                    <a:pt x="1106" y="81"/>
                  </a:lnTo>
                  <a:lnTo>
                    <a:pt x="1115" y="90"/>
                  </a:lnTo>
                  <a:lnTo>
                    <a:pt x="1126" y="97"/>
                  </a:lnTo>
                  <a:lnTo>
                    <a:pt x="1137" y="101"/>
                  </a:lnTo>
                  <a:lnTo>
                    <a:pt x="1149" y="102"/>
                  </a:lnTo>
                  <a:lnTo>
                    <a:pt x="1150" y="114"/>
                  </a:lnTo>
                  <a:lnTo>
                    <a:pt x="1141" y="122"/>
                  </a:lnTo>
                  <a:lnTo>
                    <a:pt x="1130" y="125"/>
                  </a:lnTo>
                  <a:lnTo>
                    <a:pt x="1120" y="130"/>
                  </a:lnTo>
                  <a:lnTo>
                    <a:pt x="1109" y="130"/>
                  </a:lnTo>
                  <a:lnTo>
                    <a:pt x="1097" y="126"/>
                  </a:lnTo>
                  <a:lnTo>
                    <a:pt x="1086" y="131"/>
                  </a:lnTo>
                  <a:lnTo>
                    <a:pt x="1086" y="143"/>
                  </a:lnTo>
                  <a:lnTo>
                    <a:pt x="1094" y="151"/>
                  </a:lnTo>
                  <a:lnTo>
                    <a:pt x="1102" y="159"/>
                  </a:lnTo>
                  <a:lnTo>
                    <a:pt x="1112" y="163"/>
                  </a:lnTo>
                  <a:lnTo>
                    <a:pt x="1099" y="170"/>
                  </a:lnTo>
                  <a:lnTo>
                    <a:pt x="1088" y="172"/>
                  </a:lnTo>
                  <a:lnTo>
                    <a:pt x="1076" y="176"/>
                  </a:lnTo>
                  <a:lnTo>
                    <a:pt x="1065" y="173"/>
                  </a:lnTo>
                  <a:lnTo>
                    <a:pt x="1055" y="167"/>
                  </a:lnTo>
                  <a:lnTo>
                    <a:pt x="1047" y="175"/>
                  </a:lnTo>
                  <a:lnTo>
                    <a:pt x="1046" y="181"/>
                  </a:lnTo>
                  <a:lnTo>
                    <a:pt x="1042" y="180"/>
                  </a:lnTo>
                  <a:lnTo>
                    <a:pt x="1034" y="172"/>
                  </a:lnTo>
                  <a:lnTo>
                    <a:pt x="1023" y="169"/>
                  </a:lnTo>
                  <a:lnTo>
                    <a:pt x="1012" y="170"/>
                  </a:lnTo>
                  <a:lnTo>
                    <a:pt x="1001" y="169"/>
                  </a:lnTo>
                  <a:lnTo>
                    <a:pt x="989" y="167"/>
                  </a:lnTo>
                  <a:lnTo>
                    <a:pt x="978" y="168"/>
                  </a:lnTo>
                  <a:lnTo>
                    <a:pt x="967" y="167"/>
                  </a:lnTo>
                  <a:lnTo>
                    <a:pt x="958" y="174"/>
                  </a:lnTo>
                  <a:lnTo>
                    <a:pt x="948" y="166"/>
                  </a:lnTo>
                  <a:lnTo>
                    <a:pt x="943" y="177"/>
                  </a:lnTo>
                  <a:lnTo>
                    <a:pt x="934" y="184"/>
                  </a:lnTo>
                  <a:lnTo>
                    <a:pt x="931" y="195"/>
                  </a:lnTo>
                  <a:lnTo>
                    <a:pt x="929" y="207"/>
                  </a:lnTo>
                  <a:lnTo>
                    <a:pt x="929" y="219"/>
                  </a:lnTo>
                  <a:lnTo>
                    <a:pt x="927" y="231"/>
                  </a:lnTo>
                  <a:lnTo>
                    <a:pt x="925" y="243"/>
                  </a:lnTo>
                  <a:lnTo>
                    <a:pt x="923" y="255"/>
                  </a:lnTo>
                  <a:lnTo>
                    <a:pt x="911" y="253"/>
                  </a:lnTo>
                  <a:lnTo>
                    <a:pt x="903" y="262"/>
                  </a:lnTo>
                  <a:lnTo>
                    <a:pt x="901" y="274"/>
                  </a:lnTo>
                  <a:lnTo>
                    <a:pt x="906" y="284"/>
                  </a:lnTo>
                  <a:lnTo>
                    <a:pt x="899" y="294"/>
                  </a:lnTo>
                  <a:lnTo>
                    <a:pt x="891" y="302"/>
                  </a:lnTo>
                  <a:lnTo>
                    <a:pt x="881" y="307"/>
                  </a:lnTo>
                  <a:lnTo>
                    <a:pt x="882" y="319"/>
                  </a:lnTo>
                  <a:lnTo>
                    <a:pt x="877" y="330"/>
                  </a:lnTo>
                  <a:lnTo>
                    <a:pt x="875" y="344"/>
                  </a:lnTo>
                  <a:lnTo>
                    <a:pt x="869" y="356"/>
                  </a:lnTo>
                  <a:lnTo>
                    <a:pt x="858" y="351"/>
                  </a:lnTo>
                  <a:lnTo>
                    <a:pt x="848" y="356"/>
                  </a:lnTo>
                  <a:lnTo>
                    <a:pt x="846" y="358"/>
                  </a:lnTo>
                  <a:close/>
                  <a:moveTo>
                    <a:pt x="243" y="274"/>
                  </a:moveTo>
                  <a:lnTo>
                    <a:pt x="243" y="262"/>
                  </a:lnTo>
                  <a:lnTo>
                    <a:pt x="246" y="274"/>
                  </a:lnTo>
                  <a:lnTo>
                    <a:pt x="243" y="274"/>
                  </a:lnTo>
                  <a:close/>
                  <a:moveTo>
                    <a:pt x="335" y="252"/>
                  </a:moveTo>
                  <a:lnTo>
                    <a:pt x="344" y="259"/>
                  </a:lnTo>
                  <a:lnTo>
                    <a:pt x="337" y="268"/>
                  </a:lnTo>
                  <a:lnTo>
                    <a:pt x="334" y="256"/>
                  </a:lnTo>
                  <a:lnTo>
                    <a:pt x="335" y="25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69" name="Freeform 3391"/>
            <p:cNvSpPr>
              <a:spLocks noEditPoints="1"/>
            </p:cNvSpPr>
            <p:nvPr/>
          </p:nvSpPr>
          <p:spPr bwMode="auto">
            <a:xfrm>
              <a:off x="5608639" y="3395663"/>
              <a:ext cx="171450" cy="234950"/>
            </a:xfrm>
            <a:custGeom>
              <a:avLst/>
              <a:gdLst>
                <a:gd name="T0" fmla="*/ 231 w 477"/>
                <a:gd name="T1" fmla="*/ 572 h 655"/>
                <a:gd name="T2" fmla="*/ 211 w 477"/>
                <a:gd name="T3" fmla="*/ 582 h 655"/>
                <a:gd name="T4" fmla="*/ 205 w 477"/>
                <a:gd name="T5" fmla="*/ 605 h 655"/>
                <a:gd name="T6" fmla="*/ 195 w 477"/>
                <a:gd name="T7" fmla="*/ 625 h 655"/>
                <a:gd name="T8" fmla="*/ 174 w 477"/>
                <a:gd name="T9" fmla="*/ 635 h 655"/>
                <a:gd name="T10" fmla="*/ 147 w 477"/>
                <a:gd name="T11" fmla="*/ 630 h 655"/>
                <a:gd name="T12" fmla="*/ 122 w 477"/>
                <a:gd name="T13" fmla="*/ 639 h 655"/>
                <a:gd name="T14" fmla="*/ 101 w 477"/>
                <a:gd name="T15" fmla="*/ 648 h 655"/>
                <a:gd name="T16" fmla="*/ 72 w 477"/>
                <a:gd name="T17" fmla="*/ 655 h 655"/>
                <a:gd name="T18" fmla="*/ 52 w 477"/>
                <a:gd name="T19" fmla="*/ 609 h 655"/>
                <a:gd name="T20" fmla="*/ 7 w 477"/>
                <a:gd name="T21" fmla="*/ 499 h 655"/>
                <a:gd name="T22" fmla="*/ 36 w 477"/>
                <a:gd name="T23" fmla="*/ 488 h 655"/>
                <a:gd name="T24" fmla="*/ 115 w 477"/>
                <a:gd name="T25" fmla="*/ 458 h 655"/>
                <a:gd name="T26" fmla="*/ 187 w 477"/>
                <a:gd name="T27" fmla="*/ 432 h 655"/>
                <a:gd name="T28" fmla="*/ 227 w 477"/>
                <a:gd name="T29" fmla="*/ 298 h 655"/>
                <a:gd name="T30" fmla="*/ 200 w 477"/>
                <a:gd name="T31" fmla="*/ 251 h 655"/>
                <a:gd name="T32" fmla="*/ 202 w 477"/>
                <a:gd name="T33" fmla="*/ 226 h 655"/>
                <a:gd name="T34" fmla="*/ 211 w 477"/>
                <a:gd name="T35" fmla="*/ 202 h 655"/>
                <a:gd name="T36" fmla="*/ 222 w 477"/>
                <a:gd name="T37" fmla="*/ 178 h 655"/>
                <a:gd name="T38" fmla="*/ 230 w 477"/>
                <a:gd name="T39" fmla="*/ 160 h 655"/>
                <a:gd name="T40" fmla="*/ 245 w 477"/>
                <a:gd name="T41" fmla="*/ 147 h 655"/>
                <a:gd name="T42" fmla="*/ 237 w 477"/>
                <a:gd name="T43" fmla="*/ 134 h 655"/>
                <a:gd name="T44" fmla="*/ 237 w 477"/>
                <a:gd name="T45" fmla="*/ 109 h 655"/>
                <a:gd name="T46" fmla="*/ 253 w 477"/>
                <a:gd name="T47" fmla="*/ 112 h 655"/>
                <a:gd name="T48" fmla="*/ 270 w 477"/>
                <a:gd name="T49" fmla="*/ 96 h 655"/>
                <a:gd name="T50" fmla="*/ 280 w 477"/>
                <a:gd name="T51" fmla="*/ 121 h 655"/>
                <a:gd name="T52" fmla="*/ 299 w 477"/>
                <a:gd name="T53" fmla="*/ 147 h 655"/>
                <a:gd name="T54" fmla="*/ 315 w 477"/>
                <a:gd name="T55" fmla="*/ 164 h 655"/>
                <a:gd name="T56" fmla="*/ 337 w 477"/>
                <a:gd name="T57" fmla="*/ 173 h 655"/>
                <a:gd name="T58" fmla="*/ 360 w 477"/>
                <a:gd name="T59" fmla="*/ 182 h 655"/>
                <a:gd name="T60" fmla="*/ 383 w 477"/>
                <a:gd name="T61" fmla="*/ 188 h 655"/>
                <a:gd name="T62" fmla="*/ 406 w 477"/>
                <a:gd name="T63" fmla="*/ 192 h 655"/>
                <a:gd name="T64" fmla="*/ 423 w 477"/>
                <a:gd name="T65" fmla="*/ 209 h 655"/>
                <a:gd name="T66" fmla="*/ 435 w 477"/>
                <a:gd name="T67" fmla="*/ 230 h 655"/>
                <a:gd name="T68" fmla="*/ 449 w 477"/>
                <a:gd name="T69" fmla="*/ 249 h 655"/>
                <a:gd name="T70" fmla="*/ 471 w 477"/>
                <a:gd name="T71" fmla="*/ 262 h 655"/>
                <a:gd name="T72" fmla="*/ 474 w 477"/>
                <a:gd name="T73" fmla="*/ 285 h 655"/>
                <a:gd name="T74" fmla="*/ 462 w 477"/>
                <a:gd name="T75" fmla="*/ 307 h 655"/>
                <a:gd name="T76" fmla="*/ 451 w 477"/>
                <a:gd name="T77" fmla="*/ 330 h 655"/>
                <a:gd name="T78" fmla="*/ 431 w 477"/>
                <a:gd name="T79" fmla="*/ 347 h 655"/>
                <a:gd name="T80" fmla="*/ 416 w 477"/>
                <a:gd name="T81" fmla="*/ 366 h 655"/>
                <a:gd name="T82" fmla="*/ 403 w 477"/>
                <a:gd name="T83" fmla="*/ 390 h 655"/>
                <a:gd name="T84" fmla="*/ 390 w 477"/>
                <a:gd name="T85" fmla="*/ 408 h 655"/>
                <a:gd name="T86" fmla="*/ 384 w 477"/>
                <a:gd name="T87" fmla="*/ 394 h 655"/>
                <a:gd name="T88" fmla="*/ 367 w 477"/>
                <a:gd name="T89" fmla="*/ 404 h 655"/>
                <a:gd name="T90" fmla="*/ 357 w 477"/>
                <a:gd name="T91" fmla="*/ 428 h 655"/>
                <a:gd name="T92" fmla="*/ 348 w 477"/>
                <a:gd name="T93" fmla="*/ 451 h 655"/>
                <a:gd name="T94" fmla="*/ 353 w 477"/>
                <a:gd name="T95" fmla="*/ 475 h 655"/>
                <a:gd name="T96" fmla="*/ 358 w 477"/>
                <a:gd name="T97" fmla="*/ 498 h 655"/>
                <a:gd name="T98" fmla="*/ 311 w 477"/>
                <a:gd name="T99" fmla="*/ 508 h 655"/>
                <a:gd name="T100" fmla="*/ 290 w 477"/>
                <a:gd name="T101" fmla="*/ 522 h 655"/>
                <a:gd name="T102" fmla="*/ 281 w 477"/>
                <a:gd name="T103" fmla="*/ 550 h 655"/>
                <a:gd name="T104" fmla="*/ 266 w 477"/>
                <a:gd name="T105" fmla="*/ 571 h 655"/>
                <a:gd name="T106" fmla="*/ 244 w 477"/>
                <a:gd name="T107" fmla="*/ 572 h 655"/>
                <a:gd name="T108" fmla="*/ 256 w 477"/>
                <a:gd name="T109" fmla="*/ 44 h 655"/>
                <a:gd name="T110" fmla="*/ 253 w 477"/>
                <a:gd name="T111" fmla="*/ 20 h 655"/>
                <a:gd name="T112" fmla="*/ 271 w 477"/>
                <a:gd name="T113" fmla="*/ 11 h 655"/>
                <a:gd name="T114" fmla="*/ 274 w 477"/>
                <a:gd name="T115" fmla="*/ 10 h 655"/>
                <a:gd name="T116" fmla="*/ 273 w 477"/>
                <a:gd name="T117" fmla="*/ 29 h 655"/>
                <a:gd name="T118" fmla="*/ 412 w 477"/>
                <a:gd name="T119" fmla="*/ 416 h 655"/>
                <a:gd name="T120" fmla="*/ 416 w 477"/>
                <a:gd name="T121" fmla="*/ 395 h 655"/>
                <a:gd name="T122" fmla="*/ 425 w 477"/>
                <a:gd name="T123" fmla="*/ 397 h 655"/>
                <a:gd name="T124" fmla="*/ 412 w 477"/>
                <a:gd name="T125" fmla="*/ 416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7" h="655">
                  <a:moveTo>
                    <a:pt x="244" y="572"/>
                  </a:moveTo>
                  <a:lnTo>
                    <a:pt x="231" y="572"/>
                  </a:lnTo>
                  <a:lnTo>
                    <a:pt x="219" y="574"/>
                  </a:lnTo>
                  <a:lnTo>
                    <a:pt x="211" y="582"/>
                  </a:lnTo>
                  <a:lnTo>
                    <a:pt x="203" y="591"/>
                  </a:lnTo>
                  <a:lnTo>
                    <a:pt x="205" y="605"/>
                  </a:lnTo>
                  <a:lnTo>
                    <a:pt x="202" y="617"/>
                  </a:lnTo>
                  <a:lnTo>
                    <a:pt x="195" y="625"/>
                  </a:lnTo>
                  <a:lnTo>
                    <a:pt x="186" y="632"/>
                  </a:lnTo>
                  <a:lnTo>
                    <a:pt x="174" y="635"/>
                  </a:lnTo>
                  <a:lnTo>
                    <a:pt x="158" y="629"/>
                  </a:lnTo>
                  <a:lnTo>
                    <a:pt x="147" y="630"/>
                  </a:lnTo>
                  <a:lnTo>
                    <a:pt x="133" y="632"/>
                  </a:lnTo>
                  <a:lnTo>
                    <a:pt x="122" y="639"/>
                  </a:lnTo>
                  <a:lnTo>
                    <a:pt x="111" y="642"/>
                  </a:lnTo>
                  <a:lnTo>
                    <a:pt x="101" y="648"/>
                  </a:lnTo>
                  <a:lnTo>
                    <a:pt x="88" y="649"/>
                  </a:lnTo>
                  <a:lnTo>
                    <a:pt x="72" y="655"/>
                  </a:lnTo>
                  <a:lnTo>
                    <a:pt x="50" y="626"/>
                  </a:lnTo>
                  <a:lnTo>
                    <a:pt x="52" y="609"/>
                  </a:lnTo>
                  <a:lnTo>
                    <a:pt x="0" y="527"/>
                  </a:lnTo>
                  <a:lnTo>
                    <a:pt x="7" y="499"/>
                  </a:lnTo>
                  <a:lnTo>
                    <a:pt x="22" y="493"/>
                  </a:lnTo>
                  <a:lnTo>
                    <a:pt x="36" y="488"/>
                  </a:lnTo>
                  <a:lnTo>
                    <a:pt x="90" y="468"/>
                  </a:lnTo>
                  <a:lnTo>
                    <a:pt x="115" y="458"/>
                  </a:lnTo>
                  <a:lnTo>
                    <a:pt x="164" y="440"/>
                  </a:lnTo>
                  <a:lnTo>
                    <a:pt x="187" y="432"/>
                  </a:lnTo>
                  <a:lnTo>
                    <a:pt x="213" y="347"/>
                  </a:lnTo>
                  <a:lnTo>
                    <a:pt x="227" y="298"/>
                  </a:lnTo>
                  <a:lnTo>
                    <a:pt x="217" y="279"/>
                  </a:lnTo>
                  <a:lnTo>
                    <a:pt x="200" y="251"/>
                  </a:lnTo>
                  <a:lnTo>
                    <a:pt x="201" y="243"/>
                  </a:lnTo>
                  <a:lnTo>
                    <a:pt x="202" y="226"/>
                  </a:lnTo>
                  <a:lnTo>
                    <a:pt x="207" y="214"/>
                  </a:lnTo>
                  <a:lnTo>
                    <a:pt x="211" y="202"/>
                  </a:lnTo>
                  <a:lnTo>
                    <a:pt x="217" y="190"/>
                  </a:lnTo>
                  <a:lnTo>
                    <a:pt x="222" y="178"/>
                  </a:lnTo>
                  <a:lnTo>
                    <a:pt x="216" y="165"/>
                  </a:lnTo>
                  <a:lnTo>
                    <a:pt x="230" y="160"/>
                  </a:lnTo>
                  <a:lnTo>
                    <a:pt x="242" y="159"/>
                  </a:lnTo>
                  <a:lnTo>
                    <a:pt x="245" y="147"/>
                  </a:lnTo>
                  <a:lnTo>
                    <a:pt x="234" y="146"/>
                  </a:lnTo>
                  <a:lnTo>
                    <a:pt x="237" y="134"/>
                  </a:lnTo>
                  <a:lnTo>
                    <a:pt x="236" y="122"/>
                  </a:lnTo>
                  <a:lnTo>
                    <a:pt x="237" y="109"/>
                  </a:lnTo>
                  <a:lnTo>
                    <a:pt x="247" y="102"/>
                  </a:lnTo>
                  <a:lnTo>
                    <a:pt x="253" y="112"/>
                  </a:lnTo>
                  <a:lnTo>
                    <a:pt x="262" y="105"/>
                  </a:lnTo>
                  <a:lnTo>
                    <a:pt x="270" y="96"/>
                  </a:lnTo>
                  <a:lnTo>
                    <a:pt x="274" y="108"/>
                  </a:lnTo>
                  <a:lnTo>
                    <a:pt x="280" y="121"/>
                  </a:lnTo>
                  <a:lnTo>
                    <a:pt x="288" y="133"/>
                  </a:lnTo>
                  <a:lnTo>
                    <a:pt x="299" y="147"/>
                  </a:lnTo>
                  <a:lnTo>
                    <a:pt x="306" y="156"/>
                  </a:lnTo>
                  <a:lnTo>
                    <a:pt x="315" y="164"/>
                  </a:lnTo>
                  <a:lnTo>
                    <a:pt x="325" y="170"/>
                  </a:lnTo>
                  <a:lnTo>
                    <a:pt x="337" y="173"/>
                  </a:lnTo>
                  <a:lnTo>
                    <a:pt x="348" y="178"/>
                  </a:lnTo>
                  <a:lnTo>
                    <a:pt x="360" y="182"/>
                  </a:lnTo>
                  <a:lnTo>
                    <a:pt x="373" y="182"/>
                  </a:lnTo>
                  <a:lnTo>
                    <a:pt x="383" y="188"/>
                  </a:lnTo>
                  <a:lnTo>
                    <a:pt x="395" y="189"/>
                  </a:lnTo>
                  <a:lnTo>
                    <a:pt x="406" y="192"/>
                  </a:lnTo>
                  <a:lnTo>
                    <a:pt x="415" y="201"/>
                  </a:lnTo>
                  <a:lnTo>
                    <a:pt x="423" y="209"/>
                  </a:lnTo>
                  <a:lnTo>
                    <a:pt x="427" y="220"/>
                  </a:lnTo>
                  <a:lnTo>
                    <a:pt x="435" y="230"/>
                  </a:lnTo>
                  <a:lnTo>
                    <a:pt x="442" y="239"/>
                  </a:lnTo>
                  <a:lnTo>
                    <a:pt x="449" y="249"/>
                  </a:lnTo>
                  <a:lnTo>
                    <a:pt x="459" y="259"/>
                  </a:lnTo>
                  <a:lnTo>
                    <a:pt x="471" y="262"/>
                  </a:lnTo>
                  <a:lnTo>
                    <a:pt x="477" y="273"/>
                  </a:lnTo>
                  <a:lnTo>
                    <a:pt x="474" y="285"/>
                  </a:lnTo>
                  <a:lnTo>
                    <a:pt x="468" y="296"/>
                  </a:lnTo>
                  <a:lnTo>
                    <a:pt x="462" y="307"/>
                  </a:lnTo>
                  <a:lnTo>
                    <a:pt x="457" y="318"/>
                  </a:lnTo>
                  <a:lnTo>
                    <a:pt x="451" y="330"/>
                  </a:lnTo>
                  <a:lnTo>
                    <a:pt x="440" y="340"/>
                  </a:lnTo>
                  <a:lnTo>
                    <a:pt x="431" y="347"/>
                  </a:lnTo>
                  <a:lnTo>
                    <a:pt x="423" y="356"/>
                  </a:lnTo>
                  <a:lnTo>
                    <a:pt x="416" y="366"/>
                  </a:lnTo>
                  <a:lnTo>
                    <a:pt x="409" y="378"/>
                  </a:lnTo>
                  <a:lnTo>
                    <a:pt x="403" y="390"/>
                  </a:lnTo>
                  <a:lnTo>
                    <a:pt x="400" y="401"/>
                  </a:lnTo>
                  <a:lnTo>
                    <a:pt x="390" y="408"/>
                  </a:lnTo>
                  <a:lnTo>
                    <a:pt x="379" y="405"/>
                  </a:lnTo>
                  <a:lnTo>
                    <a:pt x="384" y="394"/>
                  </a:lnTo>
                  <a:lnTo>
                    <a:pt x="374" y="394"/>
                  </a:lnTo>
                  <a:lnTo>
                    <a:pt x="367" y="404"/>
                  </a:lnTo>
                  <a:lnTo>
                    <a:pt x="360" y="415"/>
                  </a:lnTo>
                  <a:lnTo>
                    <a:pt x="357" y="428"/>
                  </a:lnTo>
                  <a:lnTo>
                    <a:pt x="354" y="440"/>
                  </a:lnTo>
                  <a:lnTo>
                    <a:pt x="348" y="451"/>
                  </a:lnTo>
                  <a:lnTo>
                    <a:pt x="350" y="464"/>
                  </a:lnTo>
                  <a:lnTo>
                    <a:pt x="353" y="475"/>
                  </a:lnTo>
                  <a:lnTo>
                    <a:pt x="354" y="487"/>
                  </a:lnTo>
                  <a:lnTo>
                    <a:pt x="358" y="498"/>
                  </a:lnTo>
                  <a:lnTo>
                    <a:pt x="336" y="503"/>
                  </a:lnTo>
                  <a:lnTo>
                    <a:pt x="311" y="508"/>
                  </a:lnTo>
                  <a:lnTo>
                    <a:pt x="300" y="512"/>
                  </a:lnTo>
                  <a:lnTo>
                    <a:pt x="290" y="522"/>
                  </a:lnTo>
                  <a:lnTo>
                    <a:pt x="286" y="536"/>
                  </a:lnTo>
                  <a:lnTo>
                    <a:pt x="281" y="550"/>
                  </a:lnTo>
                  <a:lnTo>
                    <a:pt x="274" y="562"/>
                  </a:lnTo>
                  <a:lnTo>
                    <a:pt x="266" y="571"/>
                  </a:lnTo>
                  <a:lnTo>
                    <a:pt x="255" y="570"/>
                  </a:lnTo>
                  <a:lnTo>
                    <a:pt x="244" y="572"/>
                  </a:lnTo>
                  <a:close/>
                  <a:moveTo>
                    <a:pt x="263" y="51"/>
                  </a:moveTo>
                  <a:lnTo>
                    <a:pt x="256" y="44"/>
                  </a:lnTo>
                  <a:lnTo>
                    <a:pt x="257" y="32"/>
                  </a:lnTo>
                  <a:lnTo>
                    <a:pt x="253" y="20"/>
                  </a:lnTo>
                  <a:lnTo>
                    <a:pt x="259" y="9"/>
                  </a:lnTo>
                  <a:lnTo>
                    <a:pt x="271" y="11"/>
                  </a:lnTo>
                  <a:lnTo>
                    <a:pt x="269" y="0"/>
                  </a:lnTo>
                  <a:lnTo>
                    <a:pt x="274" y="10"/>
                  </a:lnTo>
                  <a:lnTo>
                    <a:pt x="267" y="19"/>
                  </a:lnTo>
                  <a:lnTo>
                    <a:pt x="273" y="29"/>
                  </a:lnTo>
                  <a:lnTo>
                    <a:pt x="263" y="51"/>
                  </a:lnTo>
                  <a:close/>
                  <a:moveTo>
                    <a:pt x="412" y="416"/>
                  </a:moveTo>
                  <a:lnTo>
                    <a:pt x="409" y="405"/>
                  </a:lnTo>
                  <a:lnTo>
                    <a:pt x="416" y="395"/>
                  </a:lnTo>
                  <a:lnTo>
                    <a:pt x="422" y="386"/>
                  </a:lnTo>
                  <a:lnTo>
                    <a:pt x="425" y="397"/>
                  </a:lnTo>
                  <a:lnTo>
                    <a:pt x="417" y="405"/>
                  </a:lnTo>
                  <a:lnTo>
                    <a:pt x="412" y="41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0" name="Freeform 3392"/>
            <p:cNvSpPr>
              <a:spLocks noEditPoints="1"/>
            </p:cNvSpPr>
            <p:nvPr/>
          </p:nvSpPr>
          <p:spPr bwMode="auto">
            <a:xfrm>
              <a:off x="4098926" y="3233738"/>
              <a:ext cx="101600" cy="131763"/>
            </a:xfrm>
            <a:custGeom>
              <a:avLst/>
              <a:gdLst>
                <a:gd name="T0" fmla="*/ 74 w 282"/>
                <a:gd name="T1" fmla="*/ 14 h 365"/>
                <a:gd name="T2" fmla="*/ 59 w 282"/>
                <a:gd name="T3" fmla="*/ 7 h 365"/>
                <a:gd name="T4" fmla="*/ 70 w 282"/>
                <a:gd name="T5" fmla="*/ 0 h 365"/>
                <a:gd name="T6" fmla="*/ 81 w 282"/>
                <a:gd name="T7" fmla="*/ 4 h 365"/>
                <a:gd name="T8" fmla="*/ 74 w 282"/>
                <a:gd name="T9" fmla="*/ 14 h 365"/>
                <a:gd name="T10" fmla="*/ 263 w 282"/>
                <a:gd name="T11" fmla="*/ 282 h 365"/>
                <a:gd name="T12" fmla="*/ 260 w 282"/>
                <a:gd name="T13" fmla="*/ 270 h 365"/>
                <a:gd name="T14" fmla="*/ 269 w 282"/>
                <a:gd name="T15" fmla="*/ 264 h 365"/>
                <a:gd name="T16" fmla="*/ 279 w 282"/>
                <a:gd name="T17" fmla="*/ 258 h 365"/>
                <a:gd name="T18" fmla="*/ 282 w 282"/>
                <a:gd name="T19" fmla="*/ 270 h 365"/>
                <a:gd name="T20" fmla="*/ 272 w 282"/>
                <a:gd name="T21" fmla="*/ 276 h 365"/>
                <a:gd name="T22" fmla="*/ 263 w 282"/>
                <a:gd name="T23" fmla="*/ 282 h 365"/>
                <a:gd name="T24" fmla="*/ 258 w 282"/>
                <a:gd name="T25" fmla="*/ 288 h 365"/>
                <a:gd name="T26" fmla="*/ 261 w 282"/>
                <a:gd name="T27" fmla="*/ 300 h 365"/>
                <a:gd name="T28" fmla="*/ 259 w 282"/>
                <a:gd name="T29" fmla="*/ 311 h 365"/>
                <a:gd name="T30" fmla="*/ 255 w 282"/>
                <a:gd name="T31" fmla="*/ 322 h 365"/>
                <a:gd name="T32" fmla="*/ 245 w 282"/>
                <a:gd name="T33" fmla="*/ 327 h 365"/>
                <a:gd name="T34" fmla="*/ 235 w 282"/>
                <a:gd name="T35" fmla="*/ 331 h 365"/>
                <a:gd name="T36" fmla="*/ 225 w 282"/>
                <a:gd name="T37" fmla="*/ 336 h 365"/>
                <a:gd name="T38" fmla="*/ 233 w 282"/>
                <a:gd name="T39" fmla="*/ 328 h 365"/>
                <a:gd name="T40" fmla="*/ 238 w 282"/>
                <a:gd name="T41" fmla="*/ 318 h 365"/>
                <a:gd name="T42" fmla="*/ 243 w 282"/>
                <a:gd name="T43" fmla="*/ 308 h 365"/>
                <a:gd name="T44" fmla="*/ 248 w 282"/>
                <a:gd name="T45" fmla="*/ 297 h 365"/>
                <a:gd name="T46" fmla="*/ 255 w 282"/>
                <a:gd name="T47" fmla="*/ 288 h 365"/>
                <a:gd name="T48" fmla="*/ 258 w 282"/>
                <a:gd name="T49" fmla="*/ 288 h 365"/>
                <a:gd name="T50" fmla="*/ 155 w 282"/>
                <a:gd name="T51" fmla="*/ 359 h 365"/>
                <a:gd name="T52" fmla="*/ 145 w 282"/>
                <a:gd name="T53" fmla="*/ 354 h 365"/>
                <a:gd name="T54" fmla="*/ 140 w 282"/>
                <a:gd name="T55" fmla="*/ 344 h 365"/>
                <a:gd name="T56" fmla="*/ 147 w 282"/>
                <a:gd name="T57" fmla="*/ 335 h 365"/>
                <a:gd name="T58" fmla="*/ 157 w 282"/>
                <a:gd name="T59" fmla="*/ 330 h 365"/>
                <a:gd name="T60" fmla="*/ 166 w 282"/>
                <a:gd name="T61" fmla="*/ 338 h 365"/>
                <a:gd name="T62" fmla="*/ 167 w 282"/>
                <a:gd name="T63" fmla="*/ 349 h 365"/>
                <a:gd name="T64" fmla="*/ 158 w 282"/>
                <a:gd name="T65" fmla="*/ 356 h 365"/>
                <a:gd name="T66" fmla="*/ 155 w 282"/>
                <a:gd name="T67" fmla="*/ 359 h 365"/>
                <a:gd name="T68" fmla="*/ 122 w 282"/>
                <a:gd name="T69" fmla="*/ 300 h 365"/>
                <a:gd name="T70" fmla="*/ 115 w 282"/>
                <a:gd name="T71" fmla="*/ 309 h 365"/>
                <a:gd name="T72" fmla="*/ 108 w 282"/>
                <a:gd name="T73" fmla="*/ 318 h 365"/>
                <a:gd name="T74" fmla="*/ 104 w 282"/>
                <a:gd name="T75" fmla="*/ 329 h 365"/>
                <a:gd name="T76" fmla="*/ 97 w 282"/>
                <a:gd name="T77" fmla="*/ 338 h 365"/>
                <a:gd name="T78" fmla="*/ 87 w 282"/>
                <a:gd name="T79" fmla="*/ 337 h 365"/>
                <a:gd name="T80" fmla="*/ 80 w 282"/>
                <a:gd name="T81" fmla="*/ 327 h 365"/>
                <a:gd name="T82" fmla="*/ 75 w 282"/>
                <a:gd name="T83" fmla="*/ 317 h 365"/>
                <a:gd name="T84" fmla="*/ 86 w 282"/>
                <a:gd name="T85" fmla="*/ 314 h 365"/>
                <a:gd name="T86" fmla="*/ 96 w 282"/>
                <a:gd name="T87" fmla="*/ 311 h 365"/>
                <a:gd name="T88" fmla="*/ 105 w 282"/>
                <a:gd name="T89" fmla="*/ 304 h 365"/>
                <a:gd name="T90" fmla="*/ 116 w 282"/>
                <a:gd name="T91" fmla="*/ 301 h 365"/>
                <a:gd name="T92" fmla="*/ 122 w 282"/>
                <a:gd name="T93" fmla="*/ 300 h 365"/>
                <a:gd name="T94" fmla="*/ 55 w 282"/>
                <a:gd name="T95" fmla="*/ 339 h 365"/>
                <a:gd name="T96" fmla="*/ 50 w 282"/>
                <a:gd name="T97" fmla="*/ 329 h 365"/>
                <a:gd name="T98" fmla="*/ 61 w 282"/>
                <a:gd name="T99" fmla="*/ 328 h 365"/>
                <a:gd name="T100" fmla="*/ 56 w 282"/>
                <a:gd name="T101" fmla="*/ 339 h 365"/>
                <a:gd name="T102" fmla="*/ 55 w 282"/>
                <a:gd name="T103" fmla="*/ 339 h 365"/>
                <a:gd name="T104" fmla="*/ 10 w 282"/>
                <a:gd name="T105" fmla="*/ 365 h 365"/>
                <a:gd name="T106" fmla="*/ 0 w 282"/>
                <a:gd name="T107" fmla="*/ 361 h 365"/>
                <a:gd name="T108" fmla="*/ 10 w 282"/>
                <a:gd name="T109" fmla="*/ 355 h 365"/>
                <a:gd name="T110" fmla="*/ 10 w 282"/>
                <a:gd name="T111" fmla="*/ 365 h 365"/>
                <a:gd name="T112" fmla="*/ 14 w 282"/>
                <a:gd name="T113" fmla="*/ 281 h 365"/>
                <a:gd name="T114" fmla="*/ 24 w 282"/>
                <a:gd name="T115" fmla="*/ 285 h 365"/>
                <a:gd name="T116" fmla="*/ 25 w 282"/>
                <a:gd name="T117" fmla="*/ 297 h 365"/>
                <a:gd name="T118" fmla="*/ 20 w 282"/>
                <a:gd name="T119" fmla="*/ 308 h 365"/>
                <a:gd name="T120" fmla="*/ 14 w 282"/>
                <a:gd name="T121" fmla="*/ 298 h 365"/>
                <a:gd name="T122" fmla="*/ 9 w 282"/>
                <a:gd name="T123" fmla="*/ 287 h 365"/>
                <a:gd name="T124" fmla="*/ 14 w 282"/>
                <a:gd name="T125" fmla="*/ 28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2" h="365">
                  <a:moveTo>
                    <a:pt x="74" y="14"/>
                  </a:moveTo>
                  <a:lnTo>
                    <a:pt x="59" y="7"/>
                  </a:lnTo>
                  <a:lnTo>
                    <a:pt x="70" y="0"/>
                  </a:lnTo>
                  <a:lnTo>
                    <a:pt x="81" y="4"/>
                  </a:lnTo>
                  <a:lnTo>
                    <a:pt x="74" y="14"/>
                  </a:lnTo>
                  <a:close/>
                  <a:moveTo>
                    <a:pt x="263" y="282"/>
                  </a:moveTo>
                  <a:lnTo>
                    <a:pt x="260" y="270"/>
                  </a:lnTo>
                  <a:lnTo>
                    <a:pt x="269" y="264"/>
                  </a:lnTo>
                  <a:lnTo>
                    <a:pt x="279" y="258"/>
                  </a:lnTo>
                  <a:lnTo>
                    <a:pt x="282" y="270"/>
                  </a:lnTo>
                  <a:lnTo>
                    <a:pt x="272" y="276"/>
                  </a:lnTo>
                  <a:lnTo>
                    <a:pt x="263" y="282"/>
                  </a:lnTo>
                  <a:close/>
                  <a:moveTo>
                    <a:pt x="258" y="288"/>
                  </a:moveTo>
                  <a:lnTo>
                    <a:pt x="261" y="300"/>
                  </a:lnTo>
                  <a:lnTo>
                    <a:pt x="259" y="311"/>
                  </a:lnTo>
                  <a:lnTo>
                    <a:pt x="255" y="322"/>
                  </a:lnTo>
                  <a:lnTo>
                    <a:pt x="245" y="327"/>
                  </a:lnTo>
                  <a:lnTo>
                    <a:pt x="235" y="331"/>
                  </a:lnTo>
                  <a:lnTo>
                    <a:pt x="225" y="336"/>
                  </a:lnTo>
                  <a:lnTo>
                    <a:pt x="233" y="328"/>
                  </a:lnTo>
                  <a:lnTo>
                    <a:pt x="238" y="318"/>
                  </a:lnTo>
                  <a:lnTo>
                    <a:pt x="243" y="308"/>
                  </a:lnTo>
                  <a:lnTo>
                    <a:pt x="248" y="297"/>
                  </a:lnTo>
                  <a:lnTo>
                    <a:pt x="255" y="288"/>
                  </a:lnTo>
                  <a:lnTo>
                    <a:pt x="258" y="288"/>
                  </a:lnTo>
                  <a:close/>
                  <a:moveTo>
                    <a:pt x="155" y="359"/>
                  </a:moveTo>
                  <a:lnTo>
                    <a:pt x="145" y="354"/>
                  </a:lnTo>
                  <a:lnTo>
                    <a:pt x="140" y="344"/>
                  </a:lnTo>
                  <a:lnTo>
                    <a:pt x="147" y="335"/>
                  </a:lnTo>
                  <a:lnTo>
                    <a:pt x="157" y="330"/>
                  </a:lnTo>
                  <a:lnTo>
                    <a:pt x="166" y="338"/>
                  </a:lnTo>
                  <a:lnTo>
                    <a:pt x="167" y="349"/>
                  </a:lnTo>
                  <a:lnTo>
                    <a:pt x="158" y="356"/>
                  </a:lnTo>
                  <a:lnTo>
                    <a:pt x="155" y="359"/>
                  </a:lnTo>
                  <a:close/>
                  <a:moveTo>
                    <a:pt x="122" y="300"/>
                  </a:moveTo>
                  <a:lnTo>
                    <a:pt x="115" y="309"/>
                  </a:lnTo>
                  <a:lnTo>
                    <a:pt x="108" y="318"/>
                  </a:lnTo>
                  <a:lnTo>
                    <a:pt x="104" y="329"/>
                  </a:lnTo>
                  <a:lnTo>
                    <a:pt x="97" y="338"/>
                  </a:lnTo>
                  <a:lnTo>
                    <a:pt x="87" y="337"/>
                  </a:lnTo>
                  <a:lnTo>
                    <a:pt x="80" y="327"/>
                  </a:lnTo>
                  <a:lnTo>
                    <a:pt x="75" y="317"/>
                  </a:lnTo>
                  <a:lnTo>
                    <a:pt x="86" y="314"/>
                  </a:lnTo>
                  <a:lnTo>
                    <a:pt x="96" y="311"/>
                  </a:lnTo>
                  <a:lnTo>
                    <a:pt x="105" y="304"/>
                  </a:lnTo>
                  <a:lnTo>
                    <a:pt x="116" y="301"/>
                  </a:lnTo>
                  <a:lnTo>
                    <a:pt x="122" y="300"/>
                  </a:lnTo>
                  <a:close/>
                  <a:moveTo>
                    <a:pt x="55" y="339"/>
                  </a:moveTo>
                  <a:lnTo>
                    <a:pt x="50" y="329"/>
                  </a:lnTo>
                  <a:lnTo>
                    <a:pt x="61" y="328"/>
                  </a:lnTo>
                  <a:lnTo>
                    <a:pt x="56" y="339"/>
                  </a:lnTo>
                  <a:lnTo>
                    <a:pt x="55" y="339"/>
                  </a:lnTo>
                  <a:close/>
                  <a:moveTo>
                    <a:pt x="10" y="365"/>
                  </a:moveTo>
                  <a:lnTo>
                    <a:pt x="0" y="361"/>
                  </a:lnTo>
                  <a:lnTo>
                    <a:pt x="10" y="355"/>
                  </a:lnTo>
                  <a:lnTo>
                    <a:pt x="10" y="365"/>
                  </a:lnTo>
                  <a:close/>
                  <a:moveTo>
                    <a:pt x="14" y="281"/>
                  </a:moveTo>
                  <a:lnTo>
                    <a:pt x="24" y="285"/>
                  </a:lnTo>
                  <a:lnTo>
                    <a:pt x="25" y="297"/>
                  </a:lnTo>
                  <a:lnTo>
                    <a:pt x="20" y="308"/>
                  </a:lnTo>
                  <a:lnTo>
                    <a:pt x="14" y="298"/>
                  </a:lnTo>
                  <a:lnTo>
                    <a:pt x="9" y="287"/>
                  </a:lnTo>
                  <a:lnTo>
                    <a:pt x="14" y="28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1" name="Freeform 3393"/>
            <p:cNvSpPr>
              <a:spLocks/>
            </p:cNvSpPr>
            <p:nvPr/>
          </p:nvSpPr>
          <p:spPr bwMode="auto">
            <a:xfrm>
              <a:off x="4913314" y="2619376"/>
              <a:ext cx="3175" cy="1588"/>
            </a:xfrm>
            <a:custGeom>
              <a:avLst/>
              <a:gdLst>
                <a:gd name="T0" fmla="*/ 0 w 8"/>
                <a:gd name="T1" fmla="*/ 8 h 8"/>
                <a:gd name="T2" fmla="*/ 0 w 8"/>
                <a:gd name="T3" fmla="*/ 7 h 8"/>
                <a:gd name="T4" fmla="*/ 8 w 8"/>
                <a:gd name="T5" fmla="*/ 0 h 8"/>
                <a:gd name="T6" fmla="*/ 0 w 8"/>
                <a:gd name="T7" fmla="*/ 8 h 8"/>
              </a:gdLst>
              <a:ahLst/>
              <a:cxnLst>
                <a:cxn ang="0">
                  <a:pos x="T0" y="T1"/>
                </a:cxn>
                <a:cxn ang="0">
                  <a:pos x="T2" y="T3"/>
                </a:cxn>
                <a:cxn ang="0">
                  <a:pos x="T4" y="T5"/>
                </a:cxn>
                <a:cxn ang="0">
                  <a:pos x="T6" y="T7"/>
                </a:cxn>
              </a:cxnLst>
              <a:rect l="0" t="0" r="r" b="b"/>
              <a:pathLst>
                <a:path w="8" h="8">
                  <a:moveTo>
                    <a:pt x="0" y="8"/>
                  </a:moveTo>
                  <a:lnTo>
                    <a:pt x="0" y="7"/>
                  </a:lnTo>
                  <a:lnTo>
                    <a:pt x="8" y="0"/>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2" name="Freeform 3394"/>
            <p:cNvSpPr>
              <a:spLocks/>
            </p:cNvSpPr>
            <p:nvPr/>
          </p:nvSpPr>
          <p:spPr bwMode="auto">
            <a:xfrm>
              <a:off x="5522914" y="2886076"/>
              <a:ext cx="1588" cy="4763"/>
            </a:xfrm>
            <a:custGeom>
              <a:avLst/>
              <a:gdLst>
                <a:gd name="T0" fmla="*/ 0 w 4"/>
                <a:gd name="T1" fmla="*/ 0 h 11"/>
                <a:gd name="T2" fmla="*/ 4 w 4"/>
                <a:gd name="T3" fmla="*/ 11 h 11"/>
                <a:gd name="T4" fmla="*/ 0 w 4"/>
                <a:gd name="T5" fmla="*/ 0 h 11"/>
              </a:gdLst>
              <a:ahLst/>
              <a:cxnLst>
                <a:cxn ang="0">
                  <a:pos x="T0" y="T1"/>
                </a:cxn>
                <a:cxn ang="0">
                  <a:pos x="T2" y="T3"/>
                </a:cxn>
                <a:cxn ang="0">
                  <a:pos x="T4" y="T5"/>
                </a:cxn>
              </a:cxnLst>
              <a:rect l="0" t="0" r="r" b="b"/>
              <a:pathLst>
                <a:path w="4" h="11">
                  <a:moveTo>
                    <a:pt x="0" y="0"/>
                  </a:moveTo>
                  <a:lnTo>
                    <a:pt x="4" y="1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3" name="Freeform 3395"/>
            <p:cNvSpPr>
              <a:spLocks/>
            </p:cNvSpPr>
            <p:nvPr/>
          </p:nvSpPr>
          <p:spPr bwMode="auto">
            <a:xfrm>
              <a:off x="4956176" y="2243138"/>
              <a:ext cx="4763" cy="3175"/>
            </a:xfrm>
            <a:custGeom>
              <a:avLst/>
              <a:gdLst>
                <a:gd name="T0" fmla="*/ 0 w 11"/>
                <a:gd name="T1" fmla="*/ 0 h 5"/>
                <a:gd name="T2" fmla="*/ 11 w 11"/>
                <a:gd name="T3" fmla="*/ 5 h 5"/>
                <a:gd name="T4" fmla="*/ 0 w 11"/>
                <a:gd name="T5" fmla="*/ 0 h 5"/>
              </a:gdLst>
              <a:ahLst/>
              <a:cxnLst>
                <a:cxn ang="0">
                  <a:pos x="T0" y="T1"/>
                </a:cxn>
                <a:cxn ang="0">
                  <a:pos x="T2" y="T3"/>
                </a:cxn>
                <a:cxn ang="0">
                  <a:pos x="T4" y="T5"/>
                </a:cxn>
              </a:cxnLst>
              <a:rect l="0" t="0" r="r" b="b"/>
              <a:pathLst>
                <a:path w="11" h="5">
                  <a:moveTo>
                    <a:pt x="0" y="0"/>
                  </a:moveTo>
                  <a:lnTo>
                    <a:pt x="11" y="5"/>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4" name="Freeform 3396"/>
            <p:cNvSpPr>
              <a:spLocks/>
            </p:cNvSpPr>
            <p:nvPr/>
          </p:nvSpPr>
          <p:spPr bwMode="auto">
            <a:xfrm>
              <a:off x="4864101" y="2351088"/>
              <a:ext cx="4763" cy="3175"/>
            </a:xfrm>
            <a:custGeom>
              <a:avLst/>
              <a:gdLst>
                <a:gd name="T0" fmla="*/ 0 w 10"/>
                <a:gd name="T1" fmla="*/ 0 h 7"/>
                <a:gd name="T2" fmla="*/ 10 w 10"/>
                <a:gd name="T3" fmla="*/ 7 h 7"/>
                <a:gd name="T4" fmla="*/ 0 w 10"/>
                <a:gd name="T5" fmla="*/ 1 h 7"/>
                <a:gd name="T6" fmla="*/ 0 w 10"/>
                <a:gd name="T7" fmla="*/ 0 h 7"/>
              </a:gdLst>
              <a:ahLst/>
              <a:cxnLst>
                <a:cxn ang="0">
                  <a:pos x="T0" y="T1"/>
                </a:cxn>
                <a:cxn ang="0">
                  <a:pos x="T2" y="T3"/>
                </a:cxn>
                <a:cxn ang="0">
                  <a:pos x="T4" y="T5"/>
                </a:cxn>
                <a:cxn ang="0">
                  <a:pos x="T6" y="T7"/>
                </a:cxn>
              </a:cxnLst>
              <a:rect l="0" t="0" r="r" b="b"/>
              <a:pathLst>
                <a:path w="10" h="7">
                  <a:moveTo>
                    <a:pt x="0" y="0"/>
                  </a:moveTo>
                  <a:lnTo>
                    <a:pt x="10" y="7"/>
                  </a:lnTo>
                  <a:lnTo>
                    <a:pt x="0" y="1"/>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5" name="Freeform 3397"/>
            <p:cNvSpPr>
              <a:spLocks/>
            </p:cNvSpPr>
            <p:nvPr/>
          </p:nvSpPr>
          <p:spPr bwMode="auto">
            <a:xfrm>
              <a:off x="4779964" y="2851151"/>
              <a:ext cx="68263" cy="42863"/>
            </a:xfrm>
            <a:custGeom>
              <a:avLst/>
              <a:gdLst>
                <a:gd name="T0" fmla="*/ 10 w 190"/>
                <a:gd name="T1" fmla="*/ 86 h 117"/>
                <a:gd name="T2" fmla="*/ 11 w 190"/>
                <a:gd name="T3" fmla="*/ 78 h 117"/>
                <a:gd name="T4" fmla="*/ 3 w 190"/>
                <a:gd name="T5" fmla="*/ 66 h 117"/>
                <a:gd name="T6" fmla="*/ 7 w 190"/>
                <a:gd name="T7" fmla="*/ 54 h 117"/>
                <a:gd name="T8" fmla="*/ 0 w 190"/>
                <a:gd name="T9" fmla="*/ 45 h 117"/>
                <a:gd name="T10" fmla="*/ 14 w 190"/>
                <a:gd name="T11" fmla="*/ 32 h 117"/>
                <a:gd name="T12" fmla="*/ 25 w 190"/>
                <a:gd name="T13" fmla="*/ 29 h 117"/>
                <a:gd name="T14" fmla="*/ 47 w 190"/>
                <a:gd name="T15" fmla="*/ 35 h 117"/>
                <a:gd name="T16" fmla="*/ 51 w 190"/>
                <a:gd name="T17" fmla="*/ 35 h 117"/>
                <a:gd name="T18" fmla="*/ 63 w 190"/>
                <a:gd name="T19" fmla="*/ 35 h 117"/>
                <a:gd name="T20" fmla="*/ 74 w 190"/>
                <a:gd name="T21" fmla="*/ 33 h 117"/>
                <a:gd name="T22" fmla="*/ 80 w 190"/>
                <a:gd name="T23" fmla="*/ 30 h 117"/>
                <a:gd name="T24" fmla="*/ 87 w 190"/>
                <a:gd name="T25" fmla="*/ 21 h 117"/>
                <a:gd name="T26" fmla="*/ 98 w 190"/>
                <a:gd name="T27" fmla="*/ 18 h 117"/>
                <a:gd name="T28" fmla="*/ 105 w 190"/>
                <a:gd name="T29" fmla="*/ 18 h 117"/>
                <a:gd name="T30" fmla="*/ 115 w 190"/>
                <a:gd name="T31" fmla="*/ 19 h 117"/>
                <a:gd name="T32" fmla="*/ 125 w 190"/>
                <a:gd name="T33" fmla="*/ 18 h 117"/>
                <a:gd name="T34" fmla="*/ 132 w 190"/>
                <a:gd name="T35" fmla="*/ 16 h 117"/>
                <a:gd name="T36" fmla="*/ 143 w 190"/>
                <a:gd name="T37" fmla="*/ 13 h 117"/>
                <a:gd name="T38" fmla="*/ 154 w 190"/>
                <a:gd name="T39" fmla="*/ 13 h 117"/>
                <a:gd name="T40" fmla="*/ 154 w 190"/>
                <a:gd name="T41" fmla="*/ 3 h 117"/>
                <a:gd name="T42" fmla="*/ 158 w 190"/>
                <a:gd name="T43" fmla="*/ 1 h 117"/>
                <a:gd name="T44" fmla="*/ 165 w 190"/>
                <a:gd name="T45" fmla="*/ 1 h 117"/>
                <a:gd name="T46" fmla="*/ 174 w 190"/>
                <a:gd name="T47" fmla="*/ 9 h 117"/>
                <a:gd name="T48" fmla="*/ 177 w 190"/>
                <a:gd name="T49" fmla="*/ 13 h 117"/>
                <a:gd name="T50" fmla="*/ 180 w 190"/>
                <a:gd name="T51" fmla="*/ 18 h 117"/>
                <a:gd name="T52" fmla="*/ 190 w 190"/>
                <a:gd name="T53" fmla="*/ 33 h 117"/>
                <a:gd name="T54" fmla="*/ 177 w 190"/>
                <a:gd name="T55" fmla="*/ 30 h 117"/>
                <a:gd name="T56" fmla="*/ 172 w 190"/>
                <a:gd name="T57" fmla="*/ 34 h 117"/>
                <a:gd name="T58" fmla="*/ 160 w 190"/>
                <a:gd name="T59" fmla="*/ 40 h 117"/>
                <a:gd name="T60" fmla="*/ 153 w 190"/>
                <a:gd name="T61" fmla="*/ 45 h 117"/>
                <a:gd name="T62" fmla="*/ 147 w 190"/>
                <a:gd name="T63" fmla="*/ 49 h 117"/>
                <a:gd name="T64" fmla="*/ 141 w 190"/>
                <a:gd name="T65" fmla="*/ 53 h 117"/>
                <a:gd name="T66" fmla="*/ 131 w 190"/>
                <a:gd name="T67" fmla="*/ 57 h 117"/>
                <a:gd name="T68" fmla="*/ 138 w 190"/>
                <a:gd name="T69" fmla="*/ 66 h 117"/>
                <a:gd name="T70" fmla="*/ 135 w 190"/>
                <a:gd name="T71" fmla="*/ 78 h 117"/>
                <a:gd name="T72" fmla="*/ 118 w 190"/>
                <a:gd name="T73" fmla="*/ 88 h 117"/>
                <a:gd name="T74" fmla="*/ 113 w 190"/>
                <a:gd name="T75" fmla="*/ 101 h 117"/>
                <a:gd name="T76" fmla="*/ 101 w 190"/>
                <a:gd name="T77" fmla="*/ 114 h 117"/>
                <a:gd name="T78" fmla="*/ 90 w 190"/>
                <a:gd name="T79" fmla="*/ 108 h 117"/>
                <a:gd name="T80" fmla="*/ 79 w 190"/>
                <a:gd name="T81" fmla="*/ 106 h 117"/>
                <a:gd name="T82" fmla="*/ 60 w 190"/>
                <a:gd name="T83" fmla="*/ 110 h 117"/>
                <a:gd name="T84" fmla="*/ 36 w 190"/>
                <a:gd name="T85" fmla="*/ 110 h 117"/>
                <a:gd name="T86" fmla="*/ 15 w 190"/>
                <a:gd name="T87" fmla="*/ 114 h 117"/>
                <a:gd name="T88" fmla="*/ 14 w 190"/>
                <a:gd name="T89" fmla="*/ 109 h 117"/>
                <a:gd name="T90" fmla="*/ 18 w 190"/>
                <a:gd name="T91" fmla="*/ 102 h 117"/>
                <a:gd name="T92" fmla="*/ 21 w 190"/>
                <a:gd name="T93"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17">
                  <a:moveTo>
                    <a:pt x="21" y="91"/>
                  </a:moveTo>
                  <a:lnTo>
                    <a:pt x="10" y="86"/>
                  </a:lnTo>
                  <a:lnTo>
                    <a:pt x="10" y="85"/>
                  </a:lnTo>
                  <a:lnTo>
                    <a:pt x="11" y="78"/>
                  </a:lnTo>
                  <a:lnTo>
                    <a:pt x="12" y="73"/>
                  </a:lnTo>
                  <a:lnTo>
                    <a:pt x="3" y="66"/>
                  </a:lnTo>
                  <a:lnTo>
                    <a:pt x="5" y="65"/>
                  </a:lnTo>
                  <a:lnTo>
                    <a:pt x="7" y="54"/>
                  </a:lnTo>
                  <a:lnTo>
                    <a:pt x="4" y="51"/>
                  </a:lnTo>
                  <a:lnTo>
                    <a:pt x="0" y="45"/>
                  </a:lnTo>
                  <a:lnTo>
                    <a:pt x="9" y="38"/>
                  </a:lnTo>
                  <a:lnTo>
                    <a:pt x="14" y="32"/>
                  </a:lnTo>
                  <a:lnTo>
                    <a:pt x="17" y="28"/>
                  </a:lnTo>
                  <a:lnTo>
                    <a:pt x="25" y="29"/>
                  </a:lnTo>
                  <a:lnTo>
                    <a:pt x="37" y="31"/>
                  </a:lnTo>
                  <a:lnTo>
                    <a:pt x="47" y="35"/>
                  </a:lnTo>
                  <a:lnTo>
                    <a:pt x="49" y="35"/>
                  </a:lnTo>
                  <a:lnTo>
                    <a:pt x="51" y="35"/>
                  </a:lnTo>
                  <a:lnTo>
                    <a:pt x="59" y="35"/>
                  </a:lnTo>
                  <a:lnTo>
                    <a:pt x="63" y="35"/>
                  </a:lnTo>
                  <a:lnTo>
                    <a:pt x="70" y="35"/>
                  </a:lnTo>
                  <a:lnTo>
                    <a:pt x="74" y="33"/>
                  </a:lnTo>
                  <a:lnTo>
                    <a:pt x="74" y="33"/>
                  </a:lnTo>
                  <a:lnTo>
                    <a:pt x="80" y="30"/>
                  </a:lnTo>
                  <a:lnTo>
                    <a:pt x="83" y="26"/>
                  </a:lnTo>
                  <a:lnTo>
                    <a:pt x="87" y="21"/>
                  </a:lnTo>
                  <a:lnTo>
                    <a:pt x="90" y="20"/>
                  </a:lnTo>
                  <a:lnTo>
                    <a:pt x="98" y="18"/>
                  </a:lnTo>
                  <a:lnTo>
                    <a:pt x="100" y="18"/>
                  </a:lnTo>
                  <a:lnTo>
                    <a:pt x="105" y="18"/>
                  </a:lnTo>
                  <a:lnTo>
                    <a:pt x="110" y="19"/>
                  </a:lnTo>
                  <a:lnTo>
                    <a:pt x="115" y="19"/>
                  </a:lnTo>
                  <a:lnTo>
                    <a:pt x="121" y="19"/>
                  </a:lnTo>
                  <a:lnTo>
                    <a:pt x="125" y="18"/>
                  </a:lnTo>
                  <a:lnTo>
                    <a:pt x="127" y="17"/>
                  </a:lnTo>
                  <a:lnTo>
                    <a:pt x="132" y="16"/>
                  </a:lnTo>
                  <a:lnTo>
                    <a:pt x="133" y="16"/>
                  </a:lnTo>
                  <a:lnTo>
                    <a:pt x="143" y="13"/>
                  </a:lnTo>
                  <a:lnTo>
                    <a:pt x="154" y="15"/>
                  </a:lnTo>
                  <a:lnTo>
                    <a:pt x="154" y="13"/>
                  </a:lnTo>
                  <a:lnTo>
                    <a:pt x="154" y="10"/>
                  </a:lnTo>
                  <a:lnTo>
                    <a:pt x="154" y="3"/>
                  </a:lnTo>
                  <a:lnTo>
                    <a:pt x="156" y="2"/>
                  </a:lnTo>
                  <a:lnTo>
                    <a:pt x="158" y="1"/>
                  </a:lnTo>
                  <a:lnTo>
                    <a:pt x="161" y="0"/>
                  </a:lnTo>
                  <a:lnTo>
                    <a:pt x="165" y="1"/>
                  </a:lnTo>
                  <a:lnTo>
                    <a:pt x="172" y="1"/>
                  </a:lnTo>
                  <a:lnTo>
                    <a:pt x="174" y="9"/>
                  </a:lnTo>
                  <a:lnTo>
                    <a:pt x="175" y="13"/>
                  </a:lnTo>
                  <a:lnTo>
                    <a:pt x="177" y="13"/>
                  </a:lnTo>
                  <a:lnTo>
                    <a:pt x="179" y="16"/>
                  </a:lnTo>
                  <a:lnTo>
                    <a:pt x="180" y="18"/>
                  </a:lnTo>
                  <a:lnTo>
                    <a:pt x="183" y="24"/>
                  </a:lnTo>
                  <a:lnTo>
                    <a:pt x="190" y="33"/>
                  </a:lnTo>
                  <a:lnTo>
                    <a:pt x="179" y="29"/>
                  </a:lnTo>
                  <a:lnTo>
                    <a:pt x="177" y="30"/>
                  </a:lnTo>
                  <a:lnTo>
                    <a:pt x="174" y="33"/>
                  </a:lnTo>
                  <a:lnTo>
                    <a:pt x="172" y="34"/>
                  </a:lnTo>
                  <a:lnTo>
                    <a:pt x="170" y="35"/>
                  </a:lnTo>
                  <a:lnTo>
                    <a:pt x="160" y="40"/>
                  </a:lnTo>
                  <a:lnTo>
                    <a:pt x="156" y="43"/>
                  </a:lnTo>
                  <a:lnTo>
                    <a:pt x="153" y="45"/>
                  </a:lnTo>
                  <a:lnTo>
                    <a:pt x="150" y="47"/>
                  </a:lnTo>
                  <a:lnTo>
                    <a:pt x="147" y="49"/>
                  </a:lnTo>
                  <a:lnTo>
                    <a:pt x="144" y="51"/>
                  </a:lnTo>
                  <a:lnTo>
                    <a:pt x="141" y="53"/>
                  </a:lnTo>
                  <a:lnTo>
                    <a:pt x="136" y="55"/>
                  </a:lnTo>
                  <a:lnTo>
                    <a:pt x="131" y="57"/>
                  </a:lnTo>
                  <a:lnTo>
                    <a:pt x="134" y="61"/>
                  </a:lnTo>
                  <a:lnTo>
                    <a:pt x="138" y="66"/>
                  </a:lnTo>
                  <a:lnTo>
                    <a:pt x="137" y="70"/>
                  </a:lnTo>
                  <a:lnTo>
                    <a:pt x="135" y="78"/>
                  </a:lnTo>
                  <a:lnTo>
                    <a:pt x="126" y="84"/>
                  </a:lnTo>
                  <a:lnTo>
                    <a:pt x="118" y="88"/>
                  </a:lnTo>
                  <a:lnTo>
                    <a:pt x="113" y="90"/>
                  </a:lnTo>
                  <a:lnTo>
                    <a:pt x="113" y="101"/>
                  </a:lnTo>
                  <a:lnTo>
                    <a:pt x="114" y="114"/>
                  </a:lnTo>
                  <a:lnTo>
                    <a:pt x="101" y="114"/>
                  </a:lnTo>
                  <a:lnTo>
                    <a:pt x="94" y="110"/>
                  </a:lnTo>
                  <a:lnTo>
                    <a:pt x="90" y="108"/>
                  </a:lnTo>
                  <a:lnTo>
                    <a:pt x="87" y="108"/>
                  </a:lnTo>
                  <a:lnTo>
                    <a:pt x="79" y="106"/>
                  </a:lnTo>
                  <a:lnTo>
                    <a:pt x="70" y="100"/>
                  </a:lnTo>
                  <a:lnTo>
                    <a:pt x="60" y="110"/>
                  </a:lnTo>
                  <a:lnTo>
                    <a:pt x="49" y="110"/>
                  </a:lnTo>
                  <a:lnTo>
                    <a:pt x="36" y="110"/>
                  </a:lnTo>
                  <a:lnTo>
                    <a:pt x="26" y="117"/>
                  </a:lnTo>
                  <a:lnTo>
                    <a:pt x="15" y="114"/>
                  </a:lnTo>
                  <a:lnTo>
                    <a:pt x="9" y="112"/>
                  </a:lnTo>
                  <a:lnTo>
                    <a:pt x="14" y="109"/>
                  </a:lnTo>
                  <a:lnTo>
                    <a:pt x="19" y="107"/>
                  </a:lnTo>
                  <a:lnTo>
                    <a:pt x="18" y="102"/>
                  </a:lnTo>
                  <a:lnTo>
                    <a:pt x="28" y="100"/>
                  </a:lnTo>
                  <a:lnTo>
                    <a:pt x="21" y="9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6" name="Freeform 3398"/>
            <p:cNvSpPr>
              <a:spLocks noEditPoints="1"/>
            </p:cNvSpPr>
            <p:nvPr/>
          </p:nvSpPr>
          <p:spPr bwMode="auto">
            <a:xfrm>
              <a:off x="3157539" y="3756026"/>
              <a:ext cx="26988" cy="30163"/>
            </a:xfrm>
            <a:custGeom>
              <a:avLst/>
              <a:gdLst>
                <a:gd name="T0" fmla="*/ 14 w 73"/>
                <a:gd name="T1" fmla="*/ 70 h 82"/>
                <a:gd name="T2" fmla="*/ 12 w 73"/>
                <a:gd name="T3" fmla="*/ 73 h 82"/>
                <a:gd name="T4" fmla="*/ 9 w 73"/>
                <a:gd name="T5" fmla="*/ 76 h 82"/>
                <a:gd name="T6" fmla="*/ 5 w 73"/>
                <a:gd name="T7" fmla="*/ 77 h 82"/>
                <a:gd name="T8" fmla="*/ 0 w 73"/>
                <a:gd name="T9" fmla="*/ 82 h 82"/>
                <a:gd name="T10" fmla="*/ 6 w 73"/>
                <a:gd name="T11" fmla="*/ 81 h 82"/>
                <a:gd name="T12" fmla="*/ 14 w 73"/>
                <a:gd name="T13" fmla="*/ 82 h 82"/>
                <a:gd name="T14" fmla="*/ 18 w 73"/>
                <a:gd name="T15" fmla="*/ 82 h 82"/>
                <a:gd name="T16" fmla="*/ 20 w 73"/>
                <a:gd name="T17" fmla="*/ 82 h 82"/>
                <a:gd name="T18" fmla="*/ 27 w 73"/>
                <a:gd name="T19" fmla="*/ 82 h 82"/>
                <a:gd name="T20" fmla="*/ 38 w 73"/>
                <a:gd name="T21" fmla="*/ 82 h 82"/>
                <a:gd name="T22" fmla="*/ 48 w 73"/>
                <a:gd name="T23" fmla="*/ 76 h 82"/>
                <a:gd name="T24" fmla="*/ 48 w 73"/>
                <a:gd name="T25" fmla="*/ 64 h 82"/>
                <a:gd name="T26" fmla="*/ 46 w 73"/>
                <a:gd name="T27" fmla="*/ 53 h 82"/>
                <a:gd name="T28" fmla="*/ 46 w 73"/>
                <a:gd name="T29" fmla="*/ 41 h 82"/>
                <a:gd name="T30" fmla="*/ 53 w 73"/>
                <a:gd name="T31" fmla="*/ 32 h 82"/>
                <a:gd name="T32" fmla="*/ 38 w 73"/>
                <a:gd name="T33" fmla="*/ 34 h 82"/>
                <a:gd name="T34" fmla="*/ 28 w 73"/>
                <a:gd name="T35" fmla="*/ 35 h 82"/>
                <a:gd name="T36" fmla="*/ 21 w 73"/>
                <a:gd name="T37" fmla="*/ 38 h 82"/>
                <a:gd name="T38" fmla="*/ 17 w 73"/>
                <a:gd name="T39" fmla="*/ 39 h 82"/>
                <a:gd name="T40" fmla="*/ 13 w 73"/>
                <a:gd name="T41" fmla="*/ 40 h 82"/>
                <a:gd name="T42" fmla="*/ 11 w 73"/>
                <a:gd name="T43" fmla="*/ 41 h 82"/>
                <a:gd name="T44" fmla="*/ 12 w 73"/>
                <a:gd name="T45" fmla="*/ 44 h 82"/>
                <a:gd name="T46" fmla="*/ 14 w 73"/>
                <a:gd name="T47" fmla="*/ 44 h 82"/>
                <a:gd name="T48" fmla="*/ 15 w 73"/>
                <a:gd name="T49" fmla="*/ 43 h 82"/>
                <a:gd name="T50" fmla="*/ 19 w 73"/>
                <a:gd name="T51" fmla="*/ 43 h 82"/>
                <a:gd name="T52" fmla="*/ 20 w 73"/>
                <a:gd name="T53" fmla="*/ 46 h 82"/>
                <a:gd name="T54" fmla="*/ 22 w 73"/>
                <a:gd name="T55" fmla="*/ 52 h 82"/>
                <a:gd name="T56" fmla="*/ 22 w 73"/>
                <a:gd name="T57" fmla="*/ 53 h 82"/>
                <a:gd name="T58" fmla="*/ 20 w 73"/>
                <a:gd name="T59" fmla="*/ 62 h 82"/>
                <a:gd name="T60" fmla="*/ 22 w 73"/>
                <a:gd name="T61" fmla="*/ 66 h 82"/>
                <a:gd name="T62" fmla="*/ 22 w 73"/>
                <a:gd name="T63" fmla="*/ 70 h 82"/>
                <a:gd name="T64" fmla="*/ 19 w 73"/>
                <a:gd name="T65" fmla="*/ 71 h 82"/>
                <a:gd name="T66" fmla="*/ 14 w 73"/>
                <a:gd name="T67" fmla="*/ 70 h 82"/>
                <a:gd name="T68" fmla="*/ 73 w 73"/>
                <a:gd name="T69" fmla="*/ 5 h 82"/>
                <a:gd name="T70" fmla="*/ 73 w 73"/>
                <a:gd name="T71" fmla="*/ 0 h 82"/>
                <a:gd name="T72" fmla="*/ 64 w 73"/>
                <a:gd name="T73" fmla="*/ 4 h 82"/>
                <a:gd name="T74" fmla="*/ 64 w 73"/>
                <a:gd name="T75" fmla="*/ 4 h 82"/>
                <a:gd name="T76" fmla="*/ 56 w 73"/>
                <a:gd name="T77" fmla="*/ 14 h 82"/>
                <a:gd name="T78" fmla="*/ 67 w 73"/>
                <a:gd name="T79" fmla="*/ 10 h 82"/>
                <a:gd name="T80" fmla="*/ 73 w 73"/>
                <a:gd name="T81" fmla="*/ 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82">
                  <a:moveTo>
                    <a:pt x="14" y="70"/>
                  </a:moveTo>
                  <a:lnTo>
                    <a:pt x="12" y="73"/>
                  </a:lnTo>
                  <a:lnTo>
                    <a:pt x="9" y="76"/>
                  </a:lnTo>
                  <a:lnTo>
                    <a:pt x="5" y="77"/>
                  </a:lnTo>
                  <a:lnTo>
                    <a:pt x="0" y="82"/>
                  </a:lnTo>
                  <a:lnTo>
                    <a:pt x="6" y="81"/>
                  </a:lnTo>
                  <a:lnTo>
                    <a:pt x="14" y="82"/>
                  </a:lnTo>
                  <a:lnTo>
                    <a:pt x="18" y="82"/>
                  </a:lnTo>
                  <a:lnTo>
                    <a:pt x="20" y="82"/>
                  </a:lnTo>
                  <a:lnTo>
                    <a:pt x="27" y="82"/>
                  </a:lnTo>
                  <a:lnTo>
                    <a:pt x="38" y="82"/>
                  </a:lnTo>
                  <a:lnTo>
                    <a:pt x="48" y="76"/>
                  </a:lnTo>
                  <a:lnTo>
                    <a:pt x="48" y="64"/>
                  </a:lnTo>
                  <a:lnTo>
                    <a:pt x="46" y="53"/>
                  </a:lnTo>
                  <a:lnTo>
                    <a:pt x="46" y="41"/>
                  </a:lnTo>
                  <a:lnTo>
                    <a:pt x="53" y="32"/>
                  </a:lnTo>
                  <a:lnTo>
                    <a:pt x="38" y="34"/>
                  </a:lnTo>
                  <a:lnTo>
                    <a:pt x="28" y="35"/>
                  </a:lnTo>
                  <a:lnTo>
                    <a:pt x="21" y="38"/>
                  </a:lnTo>
                  <a:lnTo>
                    <a:pt x="17" y="39"/>
                  </a:lnTo>
                  <a:lnTo>
                    <a:pt x="13" y="40"/>
                  </a:lnTo>
                  <a:lnTo>
                    <a:pt x="11" y="41"/>
                  </a:lnTo>
                  <a:lnTo>
                    <a:pt x="12" y="44"/>
                  </a:lnTo>
                  <a:lnTo>
                    <a:pt x="14" y="44"/>
                  </a:lnTo>
                  <a:lnTo>
                    <a:pt x="15" y="43"/>
                  </a:lnTo>
                  <a:lnTo>
                    <a:pt x="19" y="43"/>
                  </a:lnTo>
                  <a:lnTo>
                    <a:pt x="20" y="46"/>
                  </a:lnTo>
                  <a:lnTo>
                    <a:pt x="22" y="52"/>
                  </a:lnTo>
                  <a:lnTo>
                    <a:pt x="22" y="53"/>
                  </a:lnTo>
                  <a:lnTo>
                    <a:pt x="20" y="62"/>
                  </a:lnTo>
                  <a:lnTo>
                    <a:pt x="22" y="66"/>
                  </a:lnTo>
                  <a:lnTo>
                    <a:pt x="22" y="70"/>
                  </a:lnTo>
                  <a:lnTo>
                    <a:pt x="19" y="71"/>
                  </a:lnTo>
                  <a:lnTo>
                    <a:pt x="14" y="70"/>
                  </a:lnTo>
                  <a:close/>
                  <a:moveTo>
                    <a:pt x="73" y="5"/>
                  </a:moveTo>
                  <a:lnTo>
                    <a:pt x="73" y="0"/>
                  </a:lnTo>
                  <a:lnTo>
                    <a:pt x="64" y="4"/>
                  </a:lnTo>
                  <a:lnTo>
                    <a:pt x="64" y="4"/>
                  </a:lnTo>
                  <a:lnTo>
                    <a:pt x="56" y="14"/>
                  </a:lnTo>
                  <a:lnTo>
                    <a:pt x="67" y="10"/>
                  </a:lnTo>
                  <a:lnTo>
                    <a:pt x="73"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7" name="Freeform 3399"/>
            <p:cNvSpPr>
              <a:spLocks/>
            </p:cNvSpPr>
            <p:nvPr/>
          </p:nvSpPr>
          <p:spPr bwMode="auto">
            <a:xfrm>
              <a:off x="5243514" y="3240088"/>
              <a:ext cx="12700" cy="31750"/>
            </a:xfrm>
            <a:custGeom>
              <a:avLst/>
              <a:gdLst>
                <a:gd name="T0" fmla="*/ 37 w 37"/>
                <a:gd name="T1" fmla="*/ 12 h 86"/>
                <a:gd name="T2" fmla="*/ 28 w 37"/>
                <a:gd name="T3" fmla="*/ 3 h 86"/>
                <a:gd name="T4" fmla="*/ 17 w 37"/>
                <a:gd name="T5" fmla="*/ 0 h 86"/>
                <a:gd name="T6" fmla="*/ 8 w 37"/>
                <a:gd name="T7" fmla="*/ 8 h 86"/>
                <a:gd name="T8" fmla="*/ 4 w 37"/>
                <a:gd name="T9" fmla="*/ 20 h 86"/>
                <a:gd name="T10" fmla="*/ 2 w 37"/>
                <a:gd name="T11" fmla="*/ 33 h 86"/>
                <a:gd name="T12" fmla="*/ 5 w 37"/>
                <a:gd name="T13" fmla="*/ 45 h 86"/>
                <a:gd name="T14" fmla="*/ 13 w 37"/>
                <a:gd name="T15" fmla="*/ 54 h 86"/>
                <a:gd name="T16" fmla="*/ 5 w 37"/>
                <a:gd name="T17" fmla="*/ 64 h 86"/>
                <a:gd name="T18" fmla="*/ 0 w 37"/>
                <a:gd name="T19" fmla="*/ 75 h 86"/>
                <a:gd name="T20" fmla="*/ 11 w 37"/>
                <a:gd name="T21" fmla="*/ 86 h 86"/>
                <a:gd name="T22" fmla="*/ 21 w 37"/>
                <a:gd name="T23" fmla="*/ 81 h 86"/>
                <a:gd name="T24" fmla="*/ 32 w 37"/>
                <a:gd name="T25" fmla="*/ 76 h 86"/>
                <a:gd name="T26" fmla="*/ 35 w 37"/>
                <a:gd name="T27" fmla="*/ 60 h 86"/>
                <a:gd name="T28" fmla="*/ 35 w 37"/>
                <a:gd name="T29" fmla="*/ 48 h 86"/>
                <a:gd name="T30" fmla="*/ 35 w 37"/>
                <a:gd name="T31" fmla="*/ 34 h 86"/>
                <a:gd name="T32" fmla="*/ 37 w 37"/>
                <a:gd name="T33" fmla="*/ 23 h 86"/>
                <a:gd name="T34" fmla="*/ 37 w 37"/>
                <a:gd name="T3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86">
                  <a:moveTo>
                    <a:pt x="37" y="12"/>
                  </a:moveTo>
                  <a:lnTo>
                    <a:pt x="28" y="3"/>
                  </a:lnTo>
                  <a:lnTo>
                    <a:pt x="17" y="0"/>
                  </a:lnTo>
                  <a:lnTo>
                    <a:pt x="8" y="8"/>
                  </a:lnTo>
                  <a:lnTo>
                    <a:pt x="4" y="20"/>
                  </a:lnTo>
                  <a:lnTo>
                    <a:pt x="2" y="33"/>
                  </a:lnTo>
                  <a:lnTo>
                    <a:pt x="5" y="45"/>
                  </a:lnTo>
                  <a:lnTo>
                    <a:pt x="13" y="54"/>
                  </a:lnTo>
                  <a:lnTo>
                    <a:pt x="5" y="64"/>
                  </a:lnTo>
                  <a:lnTo>
                    <a:pt x="0" y="75"/>
                  </a:lnTo>
                  <a:lnTo>
                    <a:pt x="11" y="86"/>
                  </a:lnTo>
                  <a:lnTo>
                    <a:pt x="21" y="81"/>
                  </a:lnTo>
                  <a:lnTo>
                    <a:pt x="32" y="76"/>
                  </a:lnTo>
                  <a:lnTo>
                    <a:pt x="35" y="60"/>
                  </a:lnTo>
                  <a:lnTo>
                    <a:pt x="35" y="48"/>
                  </a:lnTo>
                  <a:lnTo>
                    <a:pt x="35" y="34"/>
                  </a:lnTo>
                  <a:lnTo>
                    <a:pt x="37" y="23"/>
                  </a:lnTo>
                  <a:lnTo>
                    <a:pt x="37"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8" name="Freeform 3400"/>
            <p:cNvSpPr>
              <a:spLocks/>
            </p:cNvSpPr>
            <p:nvPr/>
          </p:nvSpPr>
          <p:spPr bwMode="auto">
            <a:xfrm>
              <a:off x="5227639" y="3267076"/>
              <a:ext cx="6350" cy="7938"/>
            </a:xfrm>
            <a:custGeom>
              <a:avLst/>
              <a:gdLst>
                <a:gd name="T0" fmla="*/ 14 w 15"/>
                <a:gd name="T1" fmla="*/ 0 h 24"/>
                <a:gd name="T2" fmla="*/ 0 w 15"/>
                <a:gd name="T3" fmla="*/ 16 h 24"/>
                <a:gd name="T4" fmla="*/ 2 w 15"/>
                <a:gd name="T5" fmla="*/ 24 h 24"/>
                <a:gd name="T6" fmla="*/ 9 w 15"/>
                <a:gd name="T7" fmla="*/ 17 h 24"/>
                <a:gd name="T8" fmla="*/ 8 w 15"/>
                <a:gd name="T9" fmla="*/ 14 h 24"/>
                <a:gd name="T10" fmla="*/ 15 w 15"/>
                <a:gd name="T11" fmla="*/ 4 h 24"/>
                <a:gd name="T12" fmla="*/ 14 w 1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5" h="24">
                  <a:moveTo>
                    <a:pt x="14" y="0"/>
                  </a:moveTo>
                  <a:lnTo>
                    <a:pt x="0" y="16"/>
                  </a:lnTo>
                  <a:lnTo>
                    <a:pt x="2" y="24"/>
                  </a:lnTo>
                  <a:lnTo>
                    <a:pt x="9" y="17"/>
                  </a:lnTo>
                  <a:lnTo>
                    <a:pt x="8" y="14"/>
                  </a:lnTo>
                  <a:lnTo>
                    <a:pt x="15" y="4"/>
                  </a:lnTo>
                  <a:lnTo>
                    <a:pt x="1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79" name="Freeform 3401"/>
            <p:cNvSpPr>
              <a:spLocks/>
            </p:cNvSpPr>
            <p:nvPr/>
          </p:nvSpPr>
          <p:spPr bwMode="auto">
            <a:xfrm>
              <a:off x="4749801" y="4119563"/>
              <a:ext cx="22225" cy="31750"/>
            </a:xfrm>
            <a:custGeom>
              <a:avLst/>
              <a:gdLst>
                <a:gd name="T0" fmla="*/ 65 w 65"/>
                <a:gd name="T1" fmla="*/ 18 h 90"/>
                <a:gd name="T2" fmla="*/ 54 w 65"/>
                <a:gd name="T3" fmla="*/ 23 h 90"/>
                <a:gd name="T4" fmla="*/ 46 w 65"/>
                <a:gd name="T5" fmla="*/ 31 h 90"/>
                <a:gd name="T6" fmla="*/ 37 w 65"/>
                <a:gd name="T7" fmla="*/ 38 h 90"/>
                <a:gd name="T8" fmla="*/ 28 w 65"/>
                <a:gd name="T9" fmla="*/ 45 h 90"/>
                <a:gd name="T10" fmla="*/ 31 w 65"/>
                <a:gd name="T11" fmla="*/ 73 h 90"/>
                <a:gd name="T12" fmla="*/ 31 w 65"/>
                <a:gd name="T13" fmla="*/ 88 h 90"/>
                <a:gd name="T14" fmla="*/ 18 w 65"/>
                <a:gd name="T15" fmla="*/ 89 h 90"/>
                <a:gd name="T16" fmla="*/ 11 w 65"/>
                <a:gd name="T17" fmla="*/ 90 h 90"/>
                <a:gd name="T18" fmla="*/ 9 w 65"/>
                <a:gd name="T19" fmla="*/ 77 h 90"/>
                <a:gd name="T20" fmla="*/ 10 w 65"/>
                <a:gd name="T21" fmla="*/ 65 h 90"/>
                <a:gd name="T22" fmla="*/ 7 w 65"/>
                <a:gd name="T23" fmla="*/ 53 h 90"/>
                <a:gd name="T24" fmla="*/ 0 w 65"/>
                <a:gd name="T25" fmla="*/ 43 h 90"/>
                <a:gd name="T26" fmla="*/ 0 w 65"/>
                <a:gd name="T27" fmla="*/ 43 h 90"/>
                <a:gd name="T28" fmla="*/ 9 w 65"/>
                <a:gd name="T29" fmla="*/ 34 h 90"/>
                <a:gd name="T30" fmla="*/ 20 w 65"/>
                <a:gd name="T31" fmla="*/ 25 h 90"/>
                <a:gd name="T32" fmla="*/ 26 w 65"/>
                <a:gd name="T33" fmla="*/ 15 h 90"/>
                <a:gd name="T34" fmla="*/ 37 w 65"/>
                <a:gd name="T35" fmla="*/ 11 h 90"/>
                <a:gd name="T36" fmla="*/ 43 w 65"/>
                <a:gd name="T37" fmla="*/ 1 h 90"/>
                <a:gd name="T38" fmla="*/ 44 w 65"/>
                <a:gd name="T39" fmla="*/ 0 h 90"/>
                <a:gd name="T40" fmla="*/ 53 w 65"/>
                <a:gd name="T41" fmla="*/ 6 h 90"/>
                <a:gd name="T42" fmla="*/ 65 w 65"/>
                <a:gd name="T43"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90">
                  <a:moveTo>
                    <a:pt x="65" y="18"/>
                  </a:moveTo>
                  <a:lnTo>
                    <a:pt x="54" y="23"/>
                  </a:lnTo>
                  <a:lnTo>
                    <a:pt x="46" y="31"/>
                  </a:lnTo>
                  <a:lnTo>
                    <a:pt x="37" y="38"/>
                  </a:lnTo>
                  <a:lnTo>
                    <a:pt x="28" y="45"/>
                  </a:lnTo>
                  <a:lnTo>
                    <a:pt x="31" y="73"/>
                  </a:lnTo>
                  <a:lnTo>
                    <a:pt x="31" y="88"/>
                  </a:lnTo>
                  <a:lnTo>
                    <a:pt x="18" y="89"/>
                  </a:lnTo>
                  <a:lnTo>
                    <a:pt x="11" y="90"/>
                  </a:lnTo>
                  <a:lnTo>
                    <a:pt x="9" y="77"/>
                  </a:lnTo>
                  <a:lnTo>
                    <a:pt x="10" y="65"/>
                  </a:lnTo>
                  <a:lnTo>
                    <a:pt x="7" y="53"/>
                  </a:lnTo>
                  <a:lnTo>
                    <a:pt x="0" y="43"/>
                  </a:lnTo>
                  <a:lnTo>
                    <a:pt x="0" y="43"/>
                  </a:lnTo>
                  <a:lnTo>
                    <a:pt x="9" y="34"/>
                  </a:lnTo>
                  <a:lnTo>
                    <a:pt x="20" y="25"/>
                  </a:lnTo>
                  <a:lnTo>
                    <a:pt x="26" y="15"/>
                  </a:lnTo>
                  <a:lnTo>
                    <a:pt x="37" y="11"/>
                  </a:lnTo>
                  <a:lnTo>
                    <a:pt x="43" y="1"/>
                  </a:lnTo>
                  <a:lnTo>
                    <a:pt x="44" y="0"/>
                  </a:lnTo>
                  <a:lnTo>
                    <a:pt x="53" y="6"/>
                  </a:lnTo>
                  <a:lnTo>
                    <a:pt x="65" y="1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0" name="Freeform 3402"/>
            <p:cNvSpPr>
              <a:spLocks/>
            </p:cNvSpPr>
            <p:nvPr/>
          </p:nvSpPr>
          <p:spPr bwMode="auto">
            <a:xfrm>
              <a:off x="4741864" y="4152901"/>
              <a:ext cx="266700" cy="285750"/>
            </a:xfrm>
            <a:custGeom>
              <a:avLst/>
              <a:gdLst>
                <a:gd name="T0" fmla="*/ 67 w 744"/>
                <a:gd name="T1" fmla="*/ 732 h 794"/>
                <a:gd name="T2" fmla="*/ 25 w 744"/>
                <a:gd name="T3" fmla="*/ 737 h 794"/>
                <a:gd name="T4" fmla="*/ 3 w 744"/>
                <a:gd name="T5" fmla="*/ 728 h 794"/>
                <a:gd name="T6" fmla="*/ 6 w 744"/>
                <a:gd name="T7" fmla="*/ 671 h 794"/>
                <a:gd name="T8" fmla="*/ 20 w 744"/>
                <a:gd name="T9" fmla="*/ 625 h 794"/>
                <a:gd name="T10" fmla="*/ 34 w 744"/>
                <a:gd name="T11" fmla="*/ 581 h 794"/>
                <a:gd name="T12" fmla="*/ 39 w 744"/>
                <a:gd name="T13" fmla="*/ 534 h 794"/>
                <a:gd name="T14" fmla="*/ 51 w 744"/>
                <a:gd name="T15" fmla="*/ 500 h 794"/>
                <a:gd name="T16" fmla="*/ 76 w 744"/>
                <a:gd name="T17" fmla="*/ 462 h 794"/>
                <a:gd name="T18" fmla="*/ 107 w 744"/>
                <a:gd name="T19" fmla="*/ 430 h 794"/>
                <a:gd name="T20" fmla="*/ 126 w 744"/>
                <a:gd name="T21" fmla="*/ 386 h 794"/>
                <a:gd name="T22" fmla="*/ 129 w 744"/>
                <a:gd name="T23" fmla="*/ 335 h 794"/>
                <a:gd name="T24" fmla="*/ 110 w 744"/>
                <a:gd name="T25" fmla="*/ 293 h 794"/>
                <a:gd name="T26" fmla="*/ 90 w 744"/>
                <a:gd name="T27" fmla="*/ 249 h 794"/>
                <a:gd name="T28" fmla="*/ 78 w 744"/>
                <a:gd name="T29" fmla="*/ 209 h 794"/>
                <a:gd name="T30" fmla="*/ 92 w 744"/>
                <a:gd name="T31" fmla="*/ 190 h 794"/>
                <a:gd name="T32" fmla="*/ 99 w 744"/>
                <a:gd name="T33" fmla="*/ 157 h 794"/>
                <a:gd name="T34" fmla="*/ 80 w 744"/>
                <a:gd name="T35" fmla="*/ 115 h 794"/>
                <a:gd name="T36" fmla="*/ 62 w 744"/>
                <a:gd name="T37" fmla="*/ 64 h 794"/>
                <a:gd name="T38" fmla="*/ 37 w 744"/>
                <a:gd name="T39" fmla="*/ 22 h 794"/>
                <a:gd name="T40" fmla="*/ 76 w 744"/>
                <a:gd name="T41" fmla="*/ 3 h 794"/>
                <a:gd name="T42" fmla="*/ 102 w 744"/>
                <a:gd name="T43" fmla="*/ 1 h 794"/>
                <a:gd name="T44" fmla="*/ 156 w 744"/>
                <a:gd name="T45" fmla="*/ 2 h 794"/>
                <a:gd name="T46" fmla="*/ 205 w 744"/>
                <a:gd name="T47" fmla="*/ 1 h 794"/>
                <a:gd name="T48" fmla="*/ 291 w 744"/>
                <a:gd name="T49" fmla="*/ 2 h 794"/>
                <a:gd name="T50" fmla="*/ 304 w 744"/>
                <a:gd name="T51" fmla="*/ 44 h 794"/>
                <a:gd name="T52" fmla="*/ 318 w 744"/>
                <a:gd name="T53" fmla="*/ 89 h 794"/>
                <a:gd name="T54" fmla="*/ 341 w 744"/>
                <a:gd name="T55" fmla="*/ 126 h 794"/>
                <a:gd name="T56" fmla="*/ 366 w 744"/>
                <a:gd name="T57" fmla="*/ 146 h 794"/>
                <a:gd name="T58" fmla="*/ 410 w 744"/>
                <a:gd name="T59" fmla="*/ 133 h 794"/>
                <a:gd name="T60" fmla="*/ 468 w 744"/>
                <a:gd name="T61" fmla="*/ 110 h 794"/>
                <a:gd name="T62" fmla="*/ 496 w 744"/>
                <a:gd name="T63" fmla="*/ 74 h 794"/>
                <a:gd name="T64" fmla="*/ 531 w 744"/>
                <a:gd name="T65" fmla="*/ 92 h 794"/>
                <a:gd name="T66" fmla="*/ 610 w 744"/>
                <a:gd name="T67" fmla="*/ 102 h 794"/>
                <a:gd name="T68" fmla="*/ 607 w 744"/>
                <a:gd name="T69" fmla="*/ 141 h 794"/>
                <a:gd name="T70" fmla="*/ 612 w 744"/>
                <a:gd name="T71" fmla="*/ 192 h 794"/>
                <a:gd name="T72" fmla="*/ 611 w 744"/>
                <a:gd name="T73" fmla="*/ 242 h 794"/>
                <a:gd name="T74" fmla="*/ 634 w 744"/>
                <a:gd name="T75" fmla="*/ 282 h 794"/>
                <a:gd name="T76" fmla="*/ 630 w 744"/>
                <a:gd name="T77" fmla="*/ 323 h 794"/>
                <a:gd name="T78" fmla="*/ 653 w 744"/>
                <a:gd name="T79" fmla="*/ 335 h 794"/>
                <a:gd name="T80" fmla="*/ 694 w 744"/>
                <a:gd name="T81" fmla="*/ 337 h 794"/>
                <a:gd name="T82" fmla="*/ 737 w 744"/>
                <a:gd name="T83" fmla="*/ 329 h 794"/>
                <a:gd name="T84" fmla="*/ 741 w 744"/>
                <a:gd name="T85" fmla="*/ 362 h 794"/>
                <a:gd name="T86" fmla="*/ 740 w 744"/>
                <a:gd name="T87" fmla="*/ 413 h 794"/>
                <a:gd name="T88" fmla="*/ 737 w 744"/>
                <a:gd name="T89" fmla="*/ 456 h 794"/>
                <a:gd name="T90" fmla="*/ 619 w 744"/>
                <a:gd name="T91" fmla="*/ 660 h 794"/>
                <a:gd name="T92" fmla="*/ 632 w 744"/>
                <a:gd name="T93" fmla="*/ 698 h 794"/>
                <a:gd name="T94" fmla="*/ 666 w 744"/>
                <a:gd name="T95" fmla="*/ 734 h 794"/>
                <a:gd name="T96" fmla="*/ 704 w 744"/>
                <a:gd name="T97" fmla="*/ 767 h 794"/>
                <a:gd name="T98" fmla="*/ 575 w 744"/>
                <a:gd name="T99" fmla="*/ 790 h 794"/>
                <a:gd name="T100" fmla="*/ 530 w 744"/>
                <a:gd name="T101" fmla="*/ 790 h 794"/>
                <a:gd name="T102" fmla="*/ 486 w 744"/>
                <a:gd name="T103" fmla="*/ 785 h 794"/>
                <a:gd name="T104" fmla="*/ 440 w 744"/>
                <a:gd name="T105" fmla="*/ 782 h 794"/>
                <a:gd name="T106" fmla="*/ 403 w 744"/>
                <a:gd name="T107" fmla="*/ 752 h 794"/>
                <a:gd name="T108" fmla="*/ 176 w 744"/>
                <a:gd name="T109" fmla="*/ 752 h 794"/>
                <a:gd name="T110" fmla="*/ 134 w 744"/>
                <a:gd name="T111" fmla="*/ 754 h 794"/>
                <a:gd name="T112" fmla="*/ 101 w 744"/>
                <a:gd name="T113" fmla="*/ 725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4" h="794">
                  <a:moveTo>
                    <a:pt x="101" y="725"/>
                  </a:moveTo>
                  <a:lnTo>
                    <a:pt x="90" y="724"/>
                  </a:lnTo>
                  <a:lnTo>
                    <a:pt x="77" y="725"/>
                  </a:lnTo>
                  <a:lnTo>
                    <a:pt x="67" y="732"/>
                  </a:lnTo>
                  <a:lnTo>
                    <a:pt x="58" y="738"/>
                  </a:lnTo>
                  <a:lnTo>
                    <a:pt x="48" y="743"/>
                  </a:lnTo>
                  <a:lnTo>
                    <a:pt x="36" y="742"/>
                  </a:lnTo>
                  <a:lnTo>
                    <a:pt x="25" y="737"/>
                  </a:lnTo>
                  <a:lnTo>
                    <a:pt x="15" y="738"/>
                  </a:lnTo>
                  <a:lnTo>
                    <a:pt x="5" y="744"/>
                  </a:lnTo>
                  <a:lnTo>
                    <a:pt x="3" y="743"/>
                  </a:lnTo>
                  <a:lnTo>
                    <a:pt x="3" y="728"/>
                  </a:lnTo>
                  <a:lnTo>
                    <a:pt x="4" y="716"/>
                  </a:lnTo>
                  <a:lnTo>
                    <a:pt x="0" y="705"/>
                  </a:lnTo>
                  <a:lnTo>
                    <a:pt x="8" y="691"/>
                  </a:lnTo>
                  <a:lnTo>
                    <a:pt x="6" y="671"/>
                  </a:lnTo>
                  <a:lnTo>
                    <a:pt x="4" y="657"/>
                  </a:lnTo>
                  <a:lnTo>
                    <a:pt x="8" y="645"/>
                  </a:lnTo>
                  <a:lnTo>
                    <a:pt x="17" y="637"/>
                  </a:lnTo>
                  <a:lnTo>
                    <a:pt x="20" y="625"/>
                  </a:lnTo>
                  <a:lnTo>
                    <a:pt x="21" y="613"/>
                  </a:lnTo>
                  <a:lnTo>
                    <a:pt x="26" y="603"/>
                  </a:lnTo>
                  <a:lnTo>
                    <a:pt x="28" y="591"/>
                  </a:lnTo>
                  <a:lnTo>
                    <a:pt x="34" y="581"/>
                  </a:lnTo>
                  <a:lnTo>
                    <a:pt x="35" y="570"/>
                  </a:lnTo>
                  <a:lnTo>
                    <a:pt x="38" y="558"/>
                  </a:lnTo>
                  <a:lnTo>
                    <a:pt x="41" y="547"/>
                  </a:lnTo>
                  <a:lnTo>
                    <a:pt x="39" y="534"/>
                  </a:lnTo>
                  <a:lnTo>
                    <a:pt x="43" y="522"/>
                  </a:lnTo>
                  <a:lnTo>
                    <a:pt x="49" y="513"/>
                  </a:lnTo>
                  <a:lnTo>
                    <a:pt x="51" y="501"/>
                  </a:lnTo>
                  <a:lnTo>
                    <a:pt x="51" y="500"/>
                  </a:lnTo>
                  <a:lnTo>
                    <a:pt x="54" y="488"/>
                  </a:lnTo>
                  <a:lnTo>
                    <a:pt x="60" y="479"/>
                  </a:lnTo>
                  <a:lnTo>
                    <a:pt x="68" y="471"/>
                  </a:lnTo>
                  <a:lnTo>
                    <a:pt x="76" y="462"/>
                  </a:lnTo>
                  <a:lnTo>
                    <a:pt x="77" y="450"/>
                  </a:lnTo>
                  <a:lnTo>
                    <a:pt x="86" y="442"/>
                  </a:lnTo>
                  <a:lnTo>
                    <a:pt x="96" y="436"/>
                  </a:lnTo>
                  <a:lnTo>
                    <a:pt x="107" y="430"/>
                  </a:lnTo>
                  <a:lnTo>
                    <a:pt x="113" y="418"/>
                  </a:lnTo>
                  <a:lnTo>
                    <a:pt x="118" y="408"/>
                  </a:lnTo>
                  <a:lnTo>
                    <a:pt x="123" y="396"/>
                  </a:lnTo>
                  <a:lnTo>
                    <a:pt x="126" y="386"/>
                  </a:lnTo>
                  <a:lnTo>
                    <a:pt x="125" y="373"/>
                  </a:lnTo>
                  <a:lnTo>
                    <a:pt x="126" y="361"/>
                  </a:lnTo>
                  <a:lnTo>
                    <a:pt x="127" y="349"/>
                  </a:lnTo>
                  <a:lnTo>
                    <a:pt x="129" y="335"/>
                  </a:lnTo>
                  <a:lnTo>
                    <a:pt x="126" y="324"/>
                  </a:lnTo>
                  <a:lnTo>
                    <a:pt x="124" y="311"/>
                  </a:lnTo>
                  <a:lnTo>
                    <a:pt x="117" y="302"/>
                  </a:lnTo>
                  <a:lnTo>
                    <a:pt x="110" y="293"/>
                  </a:lnTo>
                  <a:lnTo>
                    <a:pt x="107" y="283"/>
                  </a:lnTo>
                  <a:lnTo>
                    <a:pt x="100" y="271"/>
                  </a:lnTo>
                  <a:lnTo>
                    <a:pt x="97" y="259"/>
                  </a:lnTo>
                  <a:lnTo>
                    <a:pt x="90" y="249"/>
                  </a:lnTo>
                  <a:lnTo>
                    <a:pt x="90" y="237"/>
                  </a:lnTo>
                  <a:lnTo>
                    <a:pt x="87" y="225"/>
                  </a:lnTo>
                  <a:lnTo>
                    <a:pt x="87" y="224"/>
                  </a:lnTo>
                  <a:lnTo>
                    <a:pt x="78" y="209"/>
                  </a:lnTo>
                  <a:lnTo>
                    <a:pt x="83" y="198"/>
                  </a:lnTo>
                  <a:lnTo>
                    <a:pt x="79" y="209"/>
                  </a:lnTo>
                  <a:lnTo>
                    <a:pt x="86" y="200"/>
                  </a:lnTo>
                  <a:lnTo>
                    <a:pt x="92" y="190"/>
                  </a:lnTo>
                  <a:lnTo>
                    <a:pt x="102" y="184"/>
                  </a:lnTo>
                  <a:lnTo>
                    <a:pt x="103" y="180"/>
                  </a:lnTo>
                  <a:lnTo>
                    <a:pt x="99" y="169"/>
                  </a:lnTo>
                  <a:lnTo>
                    <a:pt x="99" y="157"/>
                  </a:lnTo>
                  <a:lnTo>
                    <a:pt x="92" y="144"/>
                  </a:lnTo>
                  <a:lnTo>
                    <a:pt x="87" y="133"/>
                  </a:lnTo>
                  <a:lnTo>
                    <a:pt x="84" y="126"/>
                  </a:lnTo>
                  <a:lnTo>
                    <a:pt x="80" y="115"/>
                  </a:lnTo>
                  <a:lnTo>
                    <a:pt x="75" y="104"/>
                  </a:lnTo>
                  <a:lnTo>
                    <a:pt x="69" y="91"/>
                  </a:lnTo>
                  <a:lnTo>
                    <a:pt x="68" y="77"/>
                  </a:lnTo>
                  <a:lnTo>
                    <a:pt x="62" y="64"/>
                  </a:lnTo>
                  <a:lnTo>
                    <a:pt x="54" y="55"/>
                  </a:lnTo>
                  <a:lnTo>
                    <a:pt x="48" y="45"/>
                  </a:lnTo>
                  <a:lnTo>
                    <a:pt x="44" y="34"/>
                  </a:lnTo>
                  <a:lnTo>
                    <a:pt x="37" y="22"/>
                  </a:lnTo>
                  <a:lnTo>
                    <a:pt x="46" y="16"/>
                  </a:lnTo>
                  <a:lnTo>
                    <a:pt x="56" y="13"/>
                  </a:lnTo>
                  <a:lnTo>
                    <a:pt x="67" y="12"/>
                  </a:lnTo>
                  <a:lnTo>
                    <a:pt x="76" y="3"/>
                  </a:lnTo>
                  <a:lnTo>
                    <a:pt x="76" y="3"/>
                  </a:lnTo>
                  <a:lnTo>
                    <a:pt x="77" y="2"/>
                  </a:lnTo>
                  <a:lnTo>
                    <a:pt x="89" y="1"/>
                  </a:lnTo>
                  <a:lnTo>
                    <a:pt x="102" y="1"/>
                  </a:lnTo>
                  <a:lnTo>
                    <a:pt x="113" y="1"/>
                  </a:lnTo>
                  <a:lnTo>
                    <a:pt x="132" y="0"/>
                  </a:lnTo>
                  <a:lnTo>
                    <a:pt x="143" y="1"/>
                  </a:lnTo>
                  <a:lnTo>
                    <a:pt x="156" y="2"/>
                  </a:lnTo>
                  <a:lnTo>
                    <a:pt x="169" y="2"/>
                  </a:lnTo>
                  <a:lnTo>
                    <a:pt x="180" y="1"/>
                  </a:lnTo>
                  <a:lnTo>
                    <a:pt x="196" y="1"/>
                  </a:lnTo>
                  <a:lnTo>
                    <a:pt x="205" y="1"/>
                  </a:lnTo>
                  <a:lnTo>
                    <a:pt x="238" y="1"/>
                  </a:lnTo>
                  <a:lnTo>
                    <a:pt x="250" y="1"/>
                  </a:lnTo>
                  <a:lnTo>
                    <a:pt x="280" y="0"/>
                  </a:lnTo>
                  <a:lnTo>
                    <a:pt x="291" y="2"/>
                  </a:lnTo>
                  <a:lnTo>
                    <a:pt x="294" y="13"/>
                  </a:lnTo>
                  <a:lnTo>
                    <a:pt x="302" y="22"/>
                  </a:lnTo>
                  <a:lnTo>
                    <a:pt x="300" y="33"/>
                  </a:lnTo>
                  <a:lnTo>
                    <a:pt x="304" y="44"/>
                  </a:lnTo>
                  <a:lnTo>
                    <a:pt x="308" y="55"/>
                  </a:lnTo>
                  <a:lnTo>
                    <a:pt x="314" y="65"/>
                  </a:lnTo>
                  <a:lnTo>
                    <a:pt x="317" y="77"/>
                  </a:lnTo>
                  <a:lnTo>
                    <a:pt x="318" y="89"/>
                  </a:lnTo>
                  <a:lnTo>
                    <a:pt x="324" y="96"/>
                  </a:lnTo>
                  <a:lnTo>
                    <a:pt x="330" y="106"/>
                  </a:lnTo>
                  <a:lnTo>
                    <a:pt x="336" y="116"/>
                  </a:lnTo>
                  <a:lnTo>
                    <a:pt x="341" y="126"/>
                  </a:lnTo>
                  <a:lnTo>
                    <a:pt x="348" y="136"/>
                  </a:lnTo>
                  <a:lnTo>
                    <a:pt x="349" y="144"/>
                  </a:lnTo>
                  <a:lnTo>
                    <a:pt x="355" y="147"/>
                  </a:lnTo>
                  <a:lnTo>
                    <a:pt x="366" y="146"/>
                  </a:lnTo>
                  <a:lnTo>
                    <a:pt x="377" y="146"/>
                  </a:lnTo>
                  <a:lnTo>
                    <a:pt x="388" y="139"/>
                  </a:lnTo>
                  <a:lnTo>
                    <a:pt x="401" y="140"/>
                  </a:lnTo>
                  <a:lnTo>
                    <a:pt x="410" y="133"/>
                  </a:lnTo>
                  <a:lnTo>
                    <a:pt x="426" y="138"/>
                  </a:lnTo>
                  <a:lnTo>
                    <a:pt x="460" y="133"/>
                  </a:lnTo>
                  <a:lnTo>
                    <a:pt x="462" y="121"/>
                  </a:lnTo>
                  <a:lnTo>
                    <a:pt x="468" y="110"/>
                  </a:lnTo>
                  <a:lnTo>
                    <a:pt x="468" y="98"/>
                  </a:lnTo>
                  <a:lnTo>
                    <a:pt x="468" y="85"/>
                  </a:lnTo>
                  <a:lnTo>
                    <a:pt x="471" y="74"/>
                  </a:lnTo>
                  <a:lnTo>
                    <a:pt x="496" y="74"/>
                  </a:lnTo>
                  <a:lnTo>
                    <a:pt x="516" y="74"/>
                  </a:lnTo>
                  <a:lnTo>
                    <a:pt x="536" y="68"/>
                  </a:lnTo>
                  <a:lnTo>
                    <a:pt x="533" y="79"/>
                  </a:lnTo>
                  <a:lnTo>
                    <a:pt x="531" y="92"/>
                  </a:lnTo>
                  <a:lnTo>
                    <a:pt x="554" y="92"/>
                  </a:lnTo>
                  <a:lnTo>
                    <a:pt x="590" y="92"/>
                  </a:lnTo>
                  <a:lnTo>
                    <a:pt x="606" y="92"/>
                  </a:lnTo>
                  <a:lnTo>
                    <a:pt x="610" y="102"/>
                  </a:lnTo>
                  <a:lnTo>
                    <a:pt x="609" y="114"/>
                  </a:lnTo>
                  <a:lnTo>
                    <a:pt x="608" y="118"/>
                  </a:lnTo>
                  <a:lnTo>
                    <a:pt x="605" y="129"/>
                  </a:lnTo>
                  <a:lnTo>
                    <a:pt x="607" y="141"/>
                  </a:lnTo>
                  <a:lnTo>
                    <a:pt x="613" y="155"/>
                  </a:lnTo>
                  <a:lnTo>
                    <a:pt x="616" y="168"/>
                  </a:lnTo>
                  <a:lnTo>
                    <a:pt x="614" y="180"/>
                  </a:lnTo>
                  <a:lnTo>
                    <a:pt x="612" y="192"/>
                  </a:lnTo>
                  <a:lnTo>
                    <a:pt x="610" y="205"/>
                  </a:lnTo>
                  <a:lnTo>
                    <a:pt x="611" y="217"/>
                  </a:lnTo>
                  <a:lnTo>
                    <a:pt x="607" y="229"/>
                  </a:lnTo>
                  <a:lnTo>
                    <a:pt x="611" y="242"/>
                  </a:lnTo>
                  <a:lnTo>
                    <a:pt x="617" y="253"/>
                  </a:lnTo>
                  <a:lnTo>
                    <a:pt x="626" y="260"/>
                  </a:lnTo>
                  <a:lnTo>
                    <a:pt x="632" y="270"/>
                  </a:lnTo>
                  <a:lnTo>
                    <a:pt x="634" y="282"/>
                  </a:lnTo>
                  <a:lnTo>
                    <a:pt x="639" y="293"/>
                  </a:lnTo>
                  <a:lnTo>
                    <a:pt x="638" y="303"/>
                  </a:lnTo>
                  <a:lnTo>
                    <a:pt x="639" y="316"/>
                  </a:lnTo>
                  <a:lnTo>
                    <a:pt x="630" y="323"/>
                  </a:lnTo>
                  <a:lnTo>
                    <a:pt x="632" y="335"/>
                  </a:lnTo>
                  <a:lnTo>
                    <a:pt x="634" y="348"/>
                  </a:lnTo>
                  <a:lnTo>
                    <a:pt x="645" y="344"/>
                  </a:lnTo>
                  <a:lnTo>
                    <a:pt x="653" y="335"/>
                  </a:lnTo>
                  <a:lnTo>
                    <a:pt x="662" y="340"/>
                  </a:lnTo>
                  <a:lnTo>
                    <a:pt x="673" y="338"/>
                  </a:lnTo>
                  <a:lnTo>
                    <a:pt x="684" y="341"/>
                  </a:lnTo>
                  <a:lnTo>
                    <a:pt x="694" y="337"/>
                  </a:lnTo>
                  <a:lnTo>
                    <a:pt x="704" y="329"/>
                  </a:lnTo>
                  <a:lnTo>
                    <a:pt x="715" y="333"/>
                  </a:lnTo>
                  <a:lnTo>
                    <a:pt x="726" y="333"/>
                  </a:lnTo>
                  <a:lnTo>
                    <a:pt x="737" y="329"/>
                  </a:lnTo>
                  <a:lnTo>
                    <a:pt x="739" y="326"/>
                  </a:lnTo>
                  <a:lnTo>
                    <a:pt x="740" y="338"/>
                  </a:lnTo>
                  <a:lnTo>
                    <a:pt x="741" y="350"/>
                  </a:lnTo>
                  <a:lnTo>
                    <a:pt x="741" y="362"/>
                  </a:lnTo>
                  <a:lnTo>
                    <a:pt x="739" y="374"/>
                  </a:lnTo>
                  <a:lnTo>
                    <a:pt x="741" y="387"/>
                  </a:lnTo>
                  <a:lnTo>
                    <a:pt x="738" y="401"/>
                  </a:lnTo>
                  <a:lnTo>
                    <a:pt x="740" y="413"/>
                  </a:lnTo>
                  <a:lnTo>
                    <a:pt x="744" y="424"/>
                  </a:lnTo>
                  <a:lnTo>
                    <a:pt x="737" y="433"/>
                  </a:lnTo>
                  <a:lnTo>
                    <a:pt x="735" y="445"/>
                  </a:lnTo>
                  <a:lnTo>
                    <a:pt x="737" y="456"/>
                  </a:lnTo>
                  <a:lnTo>
                    <a:pt x="645" y="464"/>
                  </a:lnTo>
                  <a:lnTo>
                    <a:pt x="619" y="464"/>
                  </a:lnTo>
                  <a:lnTo>
                    <a:pt x="619" y="522"/>
                  </a:lnTo>
                  <a:lnTo>
                    <a:pt x="619" y="660"/>
                  </a:lnTo>
                  <a:lnTo>
                    <a:pt x="619" y="673"/>
                  </a:lnTo>
                  <a:lnTo>
                    <a:pt x="622" y="676"/>
                  </a:lnTo>
                  <a:lnTo>
                    <a:pt x="627" y="688"/>
                  </a:lnTo>
                  <a:lnTo>
                    <a:pt x="632" y="698"/>
                  </a:lnTo>
                  <a:lnTo>
                    <a:pt x="640" y="706"/>
                  </a:lnTo>
                  <a:lnTo>
                    <a:pt x="649" y="714"/>
                  </a:lnTo>
                  <a:lnTo>
                    <a:pt x="656" y="724"/>
                  </a:lnTo>
                  <a:lnTo>
                    <a:pt x="666" y="734"/>
                  </a:lnTo>
                  <a:lnTo>
                    <a:pt x="677" y="743"/>
                  </a:lnTo>
                  <a:lnTo>
                    <a:pt x="684" y="753"/>
                  </a:lnTo>
                  <a:lnTo>
                    <a:pt x="693" y="761"/>
                  </a:lnTo>
                  <a:lnTo>
                    <a:pt x="704" y="767"/>
                  </a:lnTo>
                  <a:lnTo>
                    <a:pt x="705" y="769"/>
                  </a:lnTo>
                  <a:lnTo>
                    <a:pt x="675" y="775"/>
                  </a:lnTo>
                  <a:lnTo>
                    <a:pt x="585" y="794"/>
                  </a:lnTo>
                  <a:lnTo>
                    <a:pt x="575" y="790"/>
                  </a:lnTo>
                  <a:lnTo>
                    <a:pt x="563" y="789"/>
                  </a:lnTo>
                  <a:lnTo>
                    <a:pt x="552" y="793"/>
                  </a:lnTo>
                  <a:lnTo>
                    <a:pt x="541" y="794"/>
                  </a:lnTo>
                  <a:lnTo>
                    <a:pt x="530" y="790"/>
                  </a:lnTo>
                  <a:lnTo>
                    <a:pt x="520" y="785"/>
                  </a:lnTo>
                  <a:lnTo>
                    <a:pt x="509" y="785"/>
                  </a:lnTo>
                  <a:lnTo>
                    <a:pt x="497" y="786"/>
                  </a:lnTo>
                  <a:lnTo>
                    <a:pt x="486" y="785"/>
                  </a:lnTo>
                  <a:lnTo>
                    <a:pt x="473" y="784"/>
                  </a:lnTo>
                  <a:lnTo>
                    <a:pt x="462" y="784"/>
                  </a:lnTo>
                  <a:lnTo>
                    <a:pt x="451" y="781"/>
                  </a:lnTo>
                  <a:lnTo>
                    <a:pt x="440" y="782"/>
                  </a:lnTo>
                  <a:lnTo>
                    <a:pt x="429" y="779"/>
                  </a:lnTo>
                  <a:lnTo>
                    <a:pt x="418" y="771"/>
                  </a:lnTo>
                  <a:lnTo>
                    <a:pt x="411" y="761"/>
                  </a:lnTo>
                  <a:lnTo>
                    <a:pt x="403" y="752"/>
                  </a:lnTo>
                  <a:lnTo>
                    <a:pt x="361" y="752"/>
                  </a:lnTo>
                  <a:lnTo>
                    <a:pt x="351" y="752"/>
                  </a:lnTo>
                  <a:lnTo>
                    <a:pt x="324" y="753"/>
                  </a:lnTo>
                  <a:lnTo>
                    <a:pt x="176" y="752"/>
                  </a:lnTo>
                  <a:lnTo>
                    <a:pt x="158" y="752"/>
                  </a:lnTo>
                  <a:lnTo>
                    <a:pt x="146" y="755"/>
                  </a:lnTo>
                  <a:lnTo>
                    <a:pt x="135" y="755"/>
                  </a:lnTo>
                  <a:lnTo>
                    <a:pt x="134" y="754"/>
                  </a:lnTo>
                  <a:lnTo>
                    <a:pt x="126" y="747"/>
                  </a:lnTo>
                  <a:lnTo>
                    <a:pt x="117" y="741"/>
                  </a:lnTo>
                  <a:lnTo>
                    <a:pt x="109" y="732"/>
                  </a:lnTo>
                  <a:lnTo>
                    <a:pt x="101" y="72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1" name="Freeform 3403"/>
            <p:cNvSpPr>
              <a:spLocks/>
            </p:cNvSpPr>
            <p:nvPr/>
          </p:nvSpPr>
          <p:spPr bwMode="auto">
            <a:xfrm>
              <a:off x="4506914" y="3730626"/>
              <a:ext cx="65088" cy="142875"/>
            </a:xfrm>
            <a:custGeom>
              <a:avLst/>
              <a:gdLst>
                <a:gd name="T0" fmla="*/ 0 w 182"/>
                <a:gd name="T1" fmla="*/ 132 h 397"/>
                <a:gd name="T2" fmla="*/ 6 w 182"/>
                <a:gd name="T3" fmla="*/ 105 h 397"/>
                <a:gd name="T4" fmla="*/ 9 w 182"/>
                <a:gd name="T5" fmla="*/ 91 h 397"/>
                <a:gd name="T6" fmla="*/ 22 w 182"/>
                <a:gd name="T7" fmla="*/ 74 h 397"/>
                <a:gd name="T8" fmla="*/ 39 w 182"/>
                <a:gd name="T9" fmla="*/ 63 h 397"/>
                <a:gd name="T10" fmla="*/ 60 w 182"/>
                <a:gd name="T11" fmla="*/ 65 h 397"/>
                <a:gd name="T12" fmla="*/ 74 w 182"/>
                <a:gd name="T13" fmla="*/ 64 h 397"/>
                <a:gd name="T14" fmla="*/ 86 w 182"/>
                <a:gd name="T15" fmla="*/ 53 h 397"/>
                <a:gd name="T16" fmla="*/ 98 w 182"/>
                <a:gd name="T17" fmla="*/ 33 h 397"/>
                <a:gd name="T18" fmla="*/ 99 w 182"/>
                <a:gd name="T19" fmla="*/ 21 h 397"/>
                <a:gd name="T20" fmla="*/ 115 w 182"/>
                <a:gd name="T21" fmla="*/ 9 h 397"/>
                <a:gd name="T22" fmla="*/ 132 w 182"/>
                <a:gd name="T23" fmla="*/ 8 h 397"/>
                <a:gd name="T24" fmla="*/ 148 w 182"/>
                <a:gd name="T25" fmla="*/ 24 h 397"/>
                <a:gd name="T26" fmla="*/ 165 w 182"/>
                <a:gd name="T27" fmla="*/ 38 h 397"/>
                <a:gd name="T28" fmla="*/ 164 w 182"/>
                <a:gd name="T29" fmla="*/ 73 h 397"/>
                <a:gd name="T30" fmla="*/ 177 w 182"/>
                <a:gd name="T31" fmla="*/ 84 h 397"/>
                <a:gd name="T32" fmla="*/ 182 w 182"/>
                <a:gd name="T33" fmla="*/ 109 h 397"/>
                <a:gd name="T34" fmla="*/ 172 w 182"/>
                <a:gd name="T35" fmla="*/ 130 h 397"/>
                <a:gd name="T36" fmla="*/ 171 w 182"/>
                <a:gd name="T37" fmla="*/ 153 h 397"/>
                <a:gd name="T38" fmla="*/ 153 w 182"/>
                <a:gd name="T39" fmla="*/ 170 h 397"/>
                <a:gd name="T40" fmla="*/ 142 w 182"/>
                <a:gd name="T41" fmla="*/ 192 h 397"/>
                <a:gd name="T42" fmla="*/ 139 w 182"/>
                <a:gd name="T43" fmla="*/ 215 h 397"/>
                <a:gd name="T44" fmla="*/ 120 w 182"/>
                <a:gd name="T45" fmla="*/ 225 h 397"/>
                <a:gd name="T46" fmla="*/ 119 w 182"/>
                <a:gd name="T47" fmla="*/ 249 h 397"/>
                <a:gd name="T48" fmla="*/ 119 w 182"/>
                <a:gd name="T49" fmla="*/ 273 h 397"/>
                <a:gd name="T50" fmla="*/ 115 w 182"/>
                <a:gd name="T51" fmla="*/ 291 h 397"/>
                <a:gd name="T52" fmla="*/ 118 w 182"/>
                <a:gd name="T53" fmla="*/ 306 h 397"/>
                <a:gd name="T54" fmla="*/ 119 w 182"/>
                <a:gd name="T55" fmla="*/ 334 h 397"/>
                <a:gd name="T56" fmla="*/ 119 w 182"/>
                <a:gd name="T57" fmla="*/ 359 h 397"/>
                <a:gd name="T58" fmla="*/ 118 w 182"/>
                <a:gd name="T59" fmla="*/ 381 h 397"/>
                <a:gd name="T60" fmla="*/ 108 w 182"/>
                <a:gd name="T61" fmla="*/ 392 h 397"/>
                <a:gd name="T62" fmla="*/ 87 w 182"/>
                <a:gd name="T63" fmla="*/ 395 h 397"/>
                <a:gd name="T64" fmla="*/ 62 w 182"/>
                <a:gd name="T65" fmla="*/ 396 h 397"/>
                <a:gd name="T66" fmla="*/ 50 w 182"/>
                <a:gd name="T67" fmla="*/ 375 h 397"/>
                <a:gd name="T68" fmla="*/ 52 w 182"/>
                <a:gd name="T69" fmla="*/ 352 h 397"/>
                <a:gd name="T70" fmla="*/ 54 w 182"/>
                <a:gd name="T71" fmla="*/ 318 h 397"/>
                <a:gd name="T72" fmla="*/ 52 w 182"/>
                <a:gd name="T73" fmla="*/ 287 h 397"/>
                <a:gd name="T74" fmla="*/ 51 w 182"/>
                <a:gd name="T75" fmla="*/ 245 h 397"/>
                <a:gd name="T76" fmla="*/ 51 w 182"/>
                <a:gd name="T77" fmla="*/ 222 h 397"/>
                <a:gd name="T78" fmla="*/ 38 w 182"/>
                <a:gd name="T79" fmla="*/ 199 h 397"/>
                <a:gd name="T80" fmla="*/ 35 w 182"/>
                <a:gd name="T81" fmla="*/ 171 h 397"/>
                <a:gd name="T82" fmla="*/ 17 w 182"/>
                <a:gd name="T83" fmla="*/ 14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397">
                  <a:moveTo>
                    <a:pt x="17" y="145"/>
                  </a:moveTo>
                  <a:lnTo>
                    <a:pt x="0" y="132"/>
                  </a:lnTo>
                  <a:lnTo>
                    <a:pt x="2" y="119"/>
                  </a:lnTo>
                  <a:lnTo>
                    <a:pt x="6" y="105"/>
                  </a:lnTo>
                  <a:lnTo>
                    <a:pt x="8" y="92"/>
                  </a:lnTo>
                  <a:lnTo>
                    <a:pt x="9" y="91"/>
                  </a:lnTo>
                  <a:lnTo>
                    <a:pt x="19" y="85"/>
                  </a:lnTo>
                  <a:lnTo>
                    <a:pt x="22" y="74"/>
                  </a:lnTo>
                  <a:lnTo>
                    <a:pt x="33" y="73"/>
                  </a:lnTo>
                  <a:lnTo>
                    <a:pt x="39" y="63"/>
                  </a:lnTo>
                  <a:lnTo>
                    <a:pt x="49" y="66"/>
                  </a:lnTo>
                  <a:lnTo>
                    <a:pt x="60" y="65"/>
                  </a:lnTo>
                  <a:lnTo>
                    <a:pt x="71" y="65"/>
                  </a:lnTo>
                  <a:lnTo>
                    <a:pt x="74" y="64"/>
                  </a:lnTo>
                  <a:lnTo>
                    <a:pt x="75" y="64"/>
                  </a:lnTo>
                  <a:lnTo>
                    <a:pt x="86" y="53"/>
                  </a:lnTo>
                  <a:lnTo>
                    <a:pt x="93" y="43"/>
                  </a:lnTo>
                  <a:lnTo>
                    <a:pt x="98" y="33"/>
                  </a:lnTo>
                  <a:lnTo>
                    <a:pt x="98" y="33"/>
                  </a:lnTo>
                  <a:lnTo>
                    <a:pt x="99" y="21"/>
                  </a:lnTo>
                  <a:lnTo>
                    <a:pt x="104" y="9"/>
                  </a:lnTo>
                  <a:lnTo>
                    <a:pt x="115" y="9"/>
                  </a:lnTo>
                  <a:lnTo>
                    <a:pt x="123" y="0"/>
                  </a:lnTo>
                  <a:lnTo>
                    <a:pt x="132" y="8"/>
                  </a:lnTo>
                  <a:lnTo>
                    <a:pt x="140" y="16"/>
                  </a:lnTo>
                  <a:lnTo>
                    <a:pt x="148" y="24"/>
                  </a:lnTo>
                  <a:lnTo>
                    <a:pt x="154" y="34"/>
                  </a:lnTo>
                  <a:lnTo>
                    <a:pt x="165" y="38"/>
                  </a:lnTo>
                  <a:lnTo>
                    <a:pt x="170" y="46"/>
                  </a:lnTo>
                  <a:lnTo>
                    <a:pt x="164" y="73"/>
                  </a:lnTo>
                  <a:lnTo>
                    <a:pt x="175" y="84"/>
                  </a:lnTo>
                  <a:lnTo>
                    <a:pt x="177" y="84"/>
                  </a:lnTo>
                  <a:lnTo>
                    <a:pt x="180" y="96"/>
                  </a:lnTo>
                  <a:lnTo>
                    <a:pt x="182" y="109"/>
                  </a:lnTo>
                  <a:lnTo>
                    <a:pt x="182" y="124"/>
                  </a:lnTo>
                  <a:lnTo>
                    <a:pt x="172" y="130"/>
                  </a:lnTo>
                  <a:lnTo>
                    <a:pt x="170" y="141"/>
                  </a:lnTo>
                  <a:lnTo>
                    <a:pt x="171" y="153"/>
                  </a:lnTo>
                  <a:lnTo>
                    <a:pt x="166" y="166"/>
                  </a:lnTo>
                  <a:lnTo>
                    <a:pt x="153" y="170"/>
                  </a:lnTo>
                  <a:lnTo>
                    <a:pt x="149" y="182"/>
                  </a:lnTo>
                  <a:lnTo>
                    <a:pt x="142" y="192"/>
                  </a:lnTo>
                  <a:lnTo>
                    <a:pt x="143" y="204"/>
                  </a:lnTo>
                  <a:lnTo>
                    <a:pt x="139" y="215"/>
                  </a:lnTo>
                  <a:lnTo>
                    <a:pt x="128" y="216"/>
                  </a:lnTo>
                  <a:lnTo>
                    <a:pt x="120" y="225"/>
                  </a:lnTo>
                  <a:lnTo>
                    <a:pt x="117" y="237"/>
                  </a:lnTo>
                  <a:lnTo>
                    <a:pt x="119" y="249"/>
                  </a:lnTo>
                  <a:lnTo>
                    <a:pt x="117" y="261"/>
                  </a:lnTo>
                  <a:lnTo>
                    <a:pt x="119" y="273"/>
                  </a:lnTo>
                  <a:lnTo>
                    <a:pt x="116" y="287"/>
                  </a:lnTo>
                  <a:lnTo>
                    <a:pt x="115" y="291"/>
                  </a:lnTo>
                  <a:lnTo>
                    <a:pt x="117" y="303"/>
                  </a:lnTo>
                  <a:lnTo>
                    <a:pt x="118" y="306"/>
                  </a:lnTo>
                  <a:lnTo>
                    <a:pt x="119" y="318"/>
                  </a:lnTo>
                  <a:lnTo>
                    <a:pt x="119" y="334"/>
                  </a:lnTo>
                  <a:lnTo>
                    <a:pt x="119" y="346"/>
                  </a:lnTo>
                  <a:lnTo>
                    <a:pt x="119" y="359"/>
                  </a:lnTo>
                  <a:lnTo>
                    <a:pt x="121" y="371"/>
                  </a:lnTo>
                  <a:lnTo>
                    <a:pt x="118" y="381"/>
                  </a:lnTo>
                  <a:lnTo>
                    <a:pt x="116" y="392"/>
                  </a:lnTo>
                  <a:lnTo>
                    <a:pt x="108" y="392"/>
                  </a:lnTo>
                  <a:lnTo>
                    <a:pt x="100" y="394"/>
                  </a:lnTo>
                  <a:lnTo>
                    <a:pt x="87" y="395"/>
                  </a:lnTo>
                  <a:lnTo>
                    <a:pt x="71" y="397"/>
                  </a:lnTo>
                  <a:lnTo>
                    <a:pt x="62" y="396"/>
                  </a:lnTo>
                  <a:lnTo>
                    <a:pt x="57" y="384"/>
                  </a:lnTo>
                  <a:lnTo>
                    <a:pt x="50" y="375"/>
                  </a:lnTo>
                  <a:lnTo>
                    <a:pt x="50" y="363"/>
                  </a:lnTo>
                  <a:lnTo>
                    <a:pt x="52" y="352"/>
                  </a:lnTo>
                  <a:lnTo>
                    <a:pt x="52" y="334"/>
                  </a:lnTo>
                  <a:lnTo>
                    <a:pt x="54" y="318"/>
                  </a:lnTo>
                  <a:lnTo>
                    <a:pt x="52" y="299"/>
                  </a:lnTo>
                  <a:lnTo>
                    <a:pt x="52" y="287"/>
                  </a:lnTo>
                  <a:lnTo>
                    <a:pt x="51" y="257"/>
                  </a:lnTo>
                  <a:lnTo>
                    <a:pt x="51" y="245"/>
                  </a:lnTo>
                  <a:lnTo>
                    <a:pt x="52" y="235"/>
                  </a:lnTo>
                  <a:lnTo>
                    <a:pt x="51" y="222"/>
                  </a:lnTo>
                  <a:lnTo>
                    <a:pt x="45" y="209"/>
                  </a:lnTo>
                  <a:lnTo>
                    <a:pt x="38" y="199"/>
                  </a:lnTo>
                  <a:lnTo>
                    <a:pt x="34" y="186"/>
                  </a:lnTo>
                  <a:lnTo>
                    <a:pt x="35" y="171"/>
                  </a:lnTo>
                  <a:lnTo>
                    <a:pt x="35" y="157"/>
                  </a:lnTo>
                  <a:lnTo>
                    <a:pt x="17" y="14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2" name="Freeform 3404"/>
            <p:cNvSpPr>
              <a:spLocks/>
            </p:cNvSpPr>
            <p:nvPr/>
          </p:nvSpPr>
          <p:spPr bwMode="auto">
            <a:xfrm>
              <a:off x="4732339" y="3933826"/>
              <a:ext cx="160338" cy="200025"/>
            </a:xfrm>
            <a:custGeom>
              <a:avLst/>
              <a:gdLst>
                <a:gd name="T0" fmla="*/ 198 w 447"/>
                <a:gd name="T1" fmla="*/ 279 h 561"/>
                <a:gd name="T2" fmla="*/ 174 w 447"/>
                <a:gd name="T3" fmla="*/ 255 h 561"/>
                <a:gd name="T4" fmla="*/ 164 w 447"/>
                <a:gd name="T5" fmla="*/ 218 h 561"/>
                <a:gd name="T6" fmla="*/ 190 w 447"/>
                <a:gd name="T7" fmla="*/ 197 h 561"/>
                <a:gd name="T8" fmla="*/ 189 w 447"/>
                <a:gd name="T9" fmla="*/ 163 h 561"/>
                <a:gd name="T10" fmla="*/ 172 w 447"/>
                <a:gd name="T11" fmla="*/ 148 h 561"/>
                <a:gd name="T12" fmla="*/ 141 w 447"/>
                <a:gd name="T13" fmla="*/ 155 h 561"/>
                <a:gd name="T14" fmla="*/ 122 w 447"/>
                <a:gd name="T15" fmla="*/ 154 h 561"/>
                <a:gd name="T16" fmla="*/ 119 w 447"/>
                <a:gd name="T17" fmla="*/ 120 h 561"/>
                <a:gd name="T18" fmla="*/ 132 w 447"/>
                <a:gd name="T19" fmla="*/ 98 h 561"/>
                <a:gd name="T20" fmla="*/ 169 w 447"/>
                <a:gd name="T21" fmla="*/ 97 h 561"/>
                <a:gd name="T22" fmla="*/ 212 w 447"/>
                <a:gd name="T23" fmla="*/ 101 h 561"/>
                <a:gd name="T24" fmla="*/ 244 w 447"/>
                <a:gd name="T25" fmla="*/ 108 h 561"/>
                <a:gd name="T26" fmla="*/ 276 w 447"/>
                <a:gd name="T27" fmla="*/ 117 h 561"/>
                <a:gd name="T28" fmla="*/ 294 w 447"/>
                <a:gd name="T29" fmla="*/ 115 h 561"/>
                <a:gd name="T30" fmla="*/ 308 w 447"/>
                <a:gd name="T31" fmla="*/ 77 h 561"/>
                <a:gd name="T32" fmla="*/ 319 w 447"/>
                <a:gd name="T33" fmla="*/ 33 h 561"/>
                <a:gd name="T34" fmla="*/ 342 w 447"/>
                <a:gd name="T35" fmla="*/ 9 h 561"/>
                <a:gd name="T36" fmla="*/ 375 w 447"/>
                <a:gd name="T37" fmla="*/ 0 h 561"/>
                <a:gd name="T38" fmla="*/ 411 w 447"/>
                <a:gd name="T39" fmla="*/ 7 h 561"/>
                <a:gd name="T40" fmla="*/ 441 w 447"/>
                <a:gd name="T41" fmla="*/ 6 h 561"/>
                <a:gd name="T42" fmla="*/ 444 w 447"/>
                <a:gd name="T43" fmla="*/ 37 h 561"/>
                <a:gd name="T44" fmla="*/ 429 w 447"/>
                <a:gd name="T45" fmla="*/ 70 h 561"/>
                <a:gd name="T46" fmla="*/ 414 w 447"/>
                <a:gd name="T47" fmla="*/ 102 h 561"/>
                <a:gd name="T48" fmla="*/ 412 w 447"/>
                <a:gd name="T49" fmla="*/ 140 h 561"/>
                <a:gd name="T50" fmla="*/ 399 w 447"/>
                <a:gd name="T51" fmla="*/ 175 h 561"/>
                <a:gd name="T52" fmla="*/ 406 w 447"/>
                <a:gd name="T53" fmla="*/ 210 h 561"/>
                <a:gd name="T54" fmla="*/ 392 w 447"/>
                <a:gd name="T55" fmla="*/ 243 h 561"/>
                <a:gd name="T56" fmla="*/ 390 w 447"/>
                <a:gd name="T57" fmla="*/ 275 h 561"/>
                <a:gd name="T58" fmla="*/ 358 w 447"/>
                <a:gd name="T59" fmla="*/ 305 h 561"/>
                <a:gd name="T60" fmla="*/ 333 w 447"/>
                <a:gd name="T61" fmla="*/ 330 h 561"/>
                <a:gd name="T62" fmla="*/ 312 w 447"/>
                <a:gd name="T63" fmla="*/ 365 h 561"/>
                <a:gd name="T64" fmla="*/ 300 w 447"/>
                <a:gd name="T65" fmla="*/ 396 h 561"/>
                <a:gd name="T66" fmla="*/ 299 w 447"/>
                <a:gd name="T67" fmla="*/ 425 h 561"/>
                <a:gd name="T68" fmla="*/ 296 w 447"/>
                <a:gd name="T69" fmla="*/ 460 h 561"/>
                <a:gd name="T70" fmla="*/ 284 w 447"/>
                <a:gd name="T71" fmla="*/ 486 h 561"/>
                <a:gd name="T72" fmla="*/ 258 w 447"/>
                <a:gd name="T73" fmla="*/ 508 h 561"/>
                <a:gd name="T74" fmla="*/ 236 w 447"/>
                <a:gd name="T75" fmla="*/ 524 h 561"/>
                <a:gd name="T76" fmla="*/ 213 w 447"/>
                <a:gd name="T77" fmla="*/ 550 h 561"/>
                <a:gd name="T78" fmla="*/ 189 w 447"/>
                <a:gd name="T79" fmla="*/ 532 h 561"/>
                <a:gd name="T80" fmla="*/ 174 w 447"/>
                <a:gd name="T81" fmla="*/ 521 h 561"/>
                <a:gd name="T82" fmla="*/ 152 w 447"/>
                <a:gd name="T83" fmla="*/ 532 h 561"/>
                <a:gd name="T84" fmla="*/ 127 w 447"/>
                <a:gd name="T85" fmla="*/ 545 h 561"/>
                <a:gd name="T86" fmla="*/ 102 w 447"/>
                <a:gd name="T87" fmla="*/ 524 h 561"/>
                <a:gd name="T88" fmla="*/ 86 w 447"/>
                <a:gd name="T89" fmla="*/ 529 h 561"/>
                <a:gd name="T90" fmla="*/ 58 w 447"/>
                <a:gd name="T91" fmla="*/ 552 h 561"/>
                <a:gd name="T92" fmla="*/ 35 w 447"/>
                <a:gd name="T93" fmla="*/ 539 h 561"/>
                <a:gd name="T94" fmla="*/ 11 w 447"/>
                <a:gd name="T95" fmla="*/ 507 h 561"/>
                <a:gd name="T96" fmla="*/ 0 w 447"/>
                <a:gd name="T97" fmla="*/ 490 h 561"/>
                <a:gd name="T98" fmla="*/ 20 w 447"/>
                <a:gd name="T99" fmla="*/ 463 h 561"/>
                <a:gd name="T100" fmla="*/ 43 w 447"/>
                <a:gd name="T101" fmla="*/ 475 h 561"/>
                <a:gd name="T102" fmla="*/ 48 w 447"/>
                <a:gd name="T103" fmla="*/ 439 h 561"/>
                <a:gd name="T104" fmla="*/ 25 w 447"/>
                <a:gd name="T105" fmla="*/ 417 h 561"/>
                <a:gd name="T106" fmla="*/ 42 w 447"/>
                <a:gd name="T107" fmla="*/ 390 h 561"/>
                <a:gd name="T108" fmla="*/ 78 w 447"/>
                <a:gd name="T109" fmla="*/ 383 h 561"/>
                <a:gd name="T110" fmla="*/ 76 w 447"/>
                <a:gd name="T111" fmla="*/ 357 h 561"/>
                <a:gd name="T112" fmla="*/ 101 w 447"/>
                <a:gd name="T113" fmla="*/ 372 h 561"/>
                <a:gd name="T114" fmla="*/ 123 w 447"/>
                <a:gd name="T115" fmla="*/ 390 h 561"/>
                <a:gd name="T116" fmla="*/ 161 w 447"/>
                <a:gd name="T117" fmla="*/ 382 h 561"/>
                <a:gd name="T118" fmla="*/ 175 w 447"/>
                <a:gd name="T119" fmla="*/ 394 h 561"/>
                <a:gd name="T120" fmla="*/ 183 w 447"/>
                <a:gd name="T121" fmla="*/ 372 h 561"/>
                <a:gd name="T122" fmla="*/ 197 w 447"/>
                <a:gd name="T123" fmla="*/ 336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561">
                  <a:moveTo>
                    <a:pt x="196" y="313"/>
                  </a:moveTo>
                  <a:lnTo>
                    <a:pt x="194" y="292"/>
                  </a:lnTo>
                  <a:lnTo>
                    <a:pt x="198" y="279"/>
                  </a:lnTo>
                  <a:lnTo>
                    <a:pt x="192" y="268"/>
                  </a:lnTo>
                  <a:lnTo>
                    <a:pt x="180" y="265"/>
                  </a:lnTo>
                  <a:lnTo>
                    <a:pt x="174" y="255"/>
                  </a:lnTo>
                  <a:lnTo>
                    <a:pt x="164" y="242"/>
                  </a:lnTo>
                  <a:lnTo>
                    <a:pt x="163" y="230"/>
                  </a:lnTo>
                  <a:lnTo>
                    <a:pt x="164" y="218"/>
                  </a:lnTo>
                  <a:lnTo>
                    <a:pt x="172" y="210"/>
                  </a:lnTo>
                  <a:lnTo>
                    <a:pt x="180" y="202"/>
                  </a:lnTo>
                  <a:lnTo>
                    <a:pt x="190" y="197"/>
                  </a:lnTo>
                  <a:lnTo>
                    <a:pt x="196" y="186"/>
                  </a:lnTo>
                  <a:lnTo>
                    <a:pt x="194" y="175"/>
                  </a:lnTo>
                  <a:lnTo>
                    <a:pt x="189" y="163"/>
                  </a:lnTo>
                  <a:lnTo>
                    <a:pt x="185" y="151"/>
                  </a:lnTo>
                  <a:lnTo>
                    <a:pt x="183" y="149"/>
                  </a:lnTo>
                  <a:lnTo>
                    <a:pt x="172" y="148"/>
                  </a:lnTo>
                  <a:lnTo>
                    <a:pt x="162" y="145"/>
                  </a:lnTo>
                  <a:lnTo>
                    <a:pt x="151" y="149"/>
                  </a:lnTo>
                  <a:lnTo>
                    <a:pt x="141" y="155"/>
                  </a:lnTo>
                  <a:lnTo>
                    <a:pt x="130" y="156"/>
                  </a:lnTo>
                  <a:lnTo>
                    <a:pt x="119" y="158"/>
                  </a:lnTo>
                  <a:lnTo>
                    <a:pt x="122" y="154"/>
                  </a:lnTo>
                  <a:lnTo>
                    <a:pt x="121" y="142"/>
                  </a:lnTo>
                  <a:lnTo>
                    <a:pt x="117" y="131"/>
                  </a:lnTo>
                  <a:lnTo>
                    <a:pt x="119" y="120"/>
                  </a:lnTo>
                  <a:lnTo>
                    <a:pt x="122" y="108"/>
                  </a:lnTo>
                  <a:lnTo>
                    <a:pt x="126" y="97"/>
                  </a:lnTo>
                  <a:lnTo>
                    <a:pt x="132" y="98"/>
                  </a:lnTo>
                  <a:lnTo>
                    <a:pt x="146" y="97"/>
                  </a:lnTo>
                  <a:lnTo>
                    <a:pt x="147" y="97"/>
                  </a:lnTo>
                  <a:lnTo>
                    <a:pt x="169" y="97"/>
                  </a:lnTo>
                  <a:lnTo>
                    <a:pt x="190" y="96"/>
                  </a:lnTo>
                  <a:lnTo>
                    <a:pt x="202" y="95"/>
                  </a:lnTo>
                  <a:lnTo>
                    <a:pt x="212" y="101"/>
                  </a:lnTo>
                  <a:lnTo>
                    <a:pt x="222" y="107"/>
                  </a:lnTo>
                  <a:lnTo>
                    <a:pt x="233" y="110"/>
                  </a:lnTo>
                  <a:lnTo>
                    <a:pt x="244" y="108"/>
                  </a:lnTo>
                  <a:lnTo>
                    <a:pt x="254" y="111"/>
                  </a:lnTo>
                  <a:lnTo>
                    <a:pt x="266" y="112"/>
                  </a:lnTo>
                  <a:lnTo>
                    <a:pt x="276" y="117"/>
                  </a:lnTo>
                  <a:lnTo>
                    <a:pt x="286" y="124"/>
                  </a:lnTo>
                  <a:lnTo>
                    <a:pt x="297" y="127"/>
                  </a:lnTo>
                  <a:lnTo>
                    <a:pt x="294" y="115"/>
                  </a:lnTo>
                  <a:lnTo>
                    <a:pt x="293" y="103"/>
                  </a:lnTo>
                  <a:lnTo>
                    <a:pt x="300" y="94"/>
                  </a:lnTo>
                  <a:lnTo>
                    <a:pt x="308" y="77"/>
                  </a:lnTo>
                  <a:lnTo>
                    <a:pt x="319" y="54"/>
                  </a:lnTo>
                  <a:lnTo>
                    <a:pt x="318" y="50"/>
                  </a:lnTo>
                  <a:lnTo>
                    <a:pt x="319" y="33"/>
                  </a:lnTo>
                  <a:lnTo>
                    <a:pt x="323" y="22"/>
                  </a:lnTo>
                  <a:lnTo>
                    <a:pt x="329" y="9"/>
                  </a:lnTo>
                  <a:lnTo>
                    <a:pt x="342" y="9"/>
                  </a:lnTo>
                  <a:lnTo>
                    <a:pt x="353" y="8"/>
                  </a:lnTo>
                  <a:lnTo>
                    <a:pt x="363" y="5"/>
                  </a:lnTo>
                  <a:lnTo>
                    <a:pt x="375" y="0"/>
                  </a:lnTo>
                  <a:lnTo>
                    <a:pt x="388" y="3"/>
                  </a:lnTo>
                  <a:lnTo>
                    <a:pt x="398" y="4"/>
                  </a:lnTo>
                  <a:lnTo>
                    <a:pt x="411" y="7"/>
                  </a:lnTo>
                  <a:lnTo>
                    <a:pt x="421" y="13"/>
                  </a:lnTo>
                  <a:lnTo>
                    <a:pt x="430" y="5"/>
                  </a:lnTo>
                  <a:lnTo>
                    <a:pt x="441" y="6"/>
                  </a:lnTo>
                  <a:lnTo>
                    <a:pt x="446" y="13"/>
                  </a:lnTo>
                  <a:lnTo>
                    <a:pt x="447" y="26"/>
                  </a:lnTo>
                  <a:lnTo>
                    <a:pt x="444" y="37"/>
                  </a:lnTo>
                  <a:lnTo>
                    <a:pt x="439" y="48"/>
                  </a:lnTo>
                  <a:lnTo>
                    <a:pt x="434" y="60"/>
                  </a:lnTo>
                  <a:lnTo>
                    <a:pt x="429" y="70"/>
                  </a:lnTo>
                  <a:lnTo>
                    <a:pt x="422" y="80"/>
                  </a:lnTo>
                  <a:lnTo>
                    <a:pt x="416" y="90"/>
                  </a:lnTo>
                  <a:lnTo>
                    <a:pt x="414" y="102"/>
                  </a:lnTo>
                  <a:lnTo>
                    <a:pt x="414" y="115"/>
                  </a:lnTo>
                  <a:lnTo>
                    <a:pt x="414" y="127"/>
                  </a:lnTo>
                  <a:lnTo>
                    <a:pt x="412" y="140"/>
                  </a:lnTo>
                  <a:lnTo>
                    <a:pt x="407" y="151"/>
                  </a:lnTo>
                  <a:lnTo>
                    <a:pt x="405" y="162"/>
                  </a:lnTo>
                  <a:lnTo>
                    <a:pt x="399" y="175"/>
                  </a:lnTo>
                  <a:lnTo>
                    <a:pt x="401" y="187"/>
                  </a:lnTo>
                  <a:lnTo>
                    <a:pt x="401" y="198"/>
                  </a:lnTo>
                  <a:lnTo>
                    <a:pt x="406" y="210"/>
                  </a:lnTo>
                  <a:lnTo>
                    <a:pt x="400" y="221"/>
                  </a:lnTo>
                  <a:lnTo>
                    <a:pt x="395" y="231"/>
                  </a:lnTo>
                  <a:lnTo>
                    <a:pt x="392" y="243"/>
                  </a:lnTo>
                  <a:lnTo>
                    <a:pt x="392" y="255"/>
                  </a:lnTo>
                  <a:lnTo>
                    <a:pt x="392" y="264"/>
                  </a:lnTo>
                  <a:lnTo>
                    <a:pt x="390" y="275"/>
                  </a:lnTo>
                  <a:lnTo>
                    <a:pt x="380" y="287"/>
                  </a:lnTo>
                  <a:lnTo>
                    <a:pt x="371" y="298"/>
                  </a:lnTo>
                  <a:lnTo>
                    <a:pt x="358" y="305"/>
                  </a:lnTo>
                  <a:lnTo>
                    <a:pt x="346" y="311"/>
                  </a:lnTo>
                  <a:lnTo>
                    <a:pt x="338" y="319"/>
                  </a:lnTo>
                  <a:lnTo>
                    <a:pt x="333" y="330"/>
                  </a:lnTo>
                  <a:lnTo>
                    <a:pt x="323" y="351"/>
                  </a:lnTo>
                  <a:lnTo>
                    <a:pt x="321" y="354"/>
                  </a:lnTo>
                  <a:lnTo>
                    <a:pt x="312" y="365"/>
                  </a:lnTo>
                  <a:lnTo>
                    <a:pt x="303" y="373"/>
                  </a:lnTo>
                  <a:lnTo>
                    <a:pt x="299" y="384"/>
                  </a:lnTo>
                  <a:lnTo>
                    <a:pt x="300" y="396"/>
                  </a:lnTo>
                  <a:lnTo>
                    <a:pt x="303" y="408"/>
                  </a:lnTo>
                  <a:lnTo>
                    <a:pt x="299" y="421"/>
                  </a:lnTo>
                  <a:lnTo>
                    <a:pt x="299" y="425"/>
                  </a:lnTo>
                  <a:lnTo>
                    <a:pt x="299" y="437"/>
                  </a:lnTo>
                  <a:lnTo>
                    <a:pt x="301" y="450"/>
                  </a:lnTo>
                  <a:lnTo>
                    <a:pt x="296" y="460"/>
                  </a:lnTo>
                  <a:lnTo>
                    <a:pt x="291" y="472"/>
                  </a:lnTo>
                  <a:lnTo>
                    <a:pt x="285" y="483"/>
                  </a:lnTo>
                  <a:lnTo>
                    <a:pt x="284" y="486"/>
                  </a:lnTo>
                  <a:lnTo>
                    <a:pt x="275" y="493"/>
                  </a:lnTo>
                  <a:lnTo>
                    <a:pt x="264" y="496"/>
                  </a:lnTo>
                  <a:lnTo>
                    <a:pt x="258" y="508"/>
                  </a:lnTo>
                  <a:lnTo>
                    <a:pt x="247" y="513"/>
                  </a:lnTo>
                  <a:lnTo>
                    <a:pt x="238" y="520"/>
                  </a:lnTo>
                  <a:lnTo>
                    <a:pt x="236" y="524"/>
                  </a:lnTo>
                  <a:lnTo>
                    <a:pt x="229" y="531"/>
                  </a:lnTo>
                  <a:lnTo>
                    <a:pt x="222" y="540"/>
                  </a:lnTo>
                  <a:lnTo>
                    <a:pt x="213" y="550"/>
                  </a:lnTo>
                  <a:lnTo>
                    <a:pt x="202" y="550"/>
                  </a:lnTo>
                  <a:lnTo>
                    <a:pt x="193" y="544"/>
                  </a:lnTo>
                  <a:lnTo>
                    <a:pt x="189" y="532"/>
                  </a:lnTo>
                  <a:lnTo>
                    <a:pt x="194" y="521"/>
                  </a:lnTo>
                  <a:lnTo>
                    <a:pt x="184" y="516"/>
                  </a:lnTo>
                  <a:lnTo>
                    <a:pt x="174" y="521"/>
                  </a:lnTo>
                  <a:lnTo>
                    <a:pt x="165" y="528"/>
                  </a:lnTo>
                  <a:lnTo>
                    <a:pt x="156" y="521"/>
                  </a:lnTo>
                  <a:lnTo>
                    <a:pt x="152" y="532"/>
                  </a:lnTo>
                  <a:lnTo>
                    <a:pt x="146" y="542"/>
                  </a:lnTo>
                  <a:lnTo>
                    <a:pt x="138" y="550"/>
                  </a:lnTo>
                  <a:lnTo>
                    <a:pt x="127" y="545"/>
                  </a:lnTo>
                  <a:lnTo>
                    <a:pt x="119" y="536"/>
                  </a:lnTo>
                  <a:lnTo>
                    <a:pt x="114" y="536"/>
                  </a:lnTo>
                  <a:lnTo>
                    <a:pt x="102" y="524"/>
                  </a:lnTo>
                  <a:lnTo>
                    <a:pt x="93" y="518"/>
                  </a:lnTo>
                  <a:lnTo>
                    <a:pt x="92" y="519"/>
                  </a:lnTo>
                  <a:lnTo>
                    <a:pt x="86" y="529"/>
                  </a:lnTo>
                  <a:lnTo>
                    <a:pt x="75" y="533"/>
                  </a:lnTo>
                  <a:lnTo>
                    <a:pt x="69" y="543"/>
                  </a:lnTo>
                  <a:lnTo>
                    <a:pt x="58" y="552"/>
                  </a:lnTo>
                  <a:lnTo>
                    <a:pt x="49" y="561"/>
                  </a:lnTo>
                  <a:lnTo>
                    <a:pt x="41" y="551"/>
                  </a:lnTo>
                  <a:lnTo>
                    <a:pt x="35" y="539"/>
                  </a:lnTo>
                  <a:lnTo>
                    <a:pt x="31" y="526"/>
                  </a:lnTo>
                  <a:lnTo>
                    <a:pt x="21" y="516"/>
                  </a:lnTo>
                  <a:lnTo>
                    <a:pt x="11" y="507"/>
                  </a:lnTo>
                  <a:lnTo>
                    <a:pt x="3" y="496"/>
                  </a:lnTo>
                  <a:lnTo>
                    <a:pt x="0" y="493"/>
                  </a:lnTo>
                  <a:lnTo>
                    <a:pt x="0" y="490"/>
                  </a:lnTo>
                  <a:lnTo>
                    <a:pt x="2" y="478"/>
                  </a:lnTo>
                  <a:lnTo>
                    <a:pt x="9" y="468"/>
                  </a:lnTo>
                  <a:lnTo>
                    <a:pt x="20" y="463"/>
                  </a:lnTo>
                  <a:lnTo>
                    <a:pt x="31" y="474"/>
                  </a:lnTo>
                  <a:lnTo>
                    <a:pt x="42" y="477"/>
                  </a:lnTo>
                  <a:lnTo>
                    <a:pt x="43" y="475"/>
                  </a:lnTo>
                  <a:lnTo>
                    <a:pt x="44" y="461"/>
                  </a:lnTo>
                  <a:lnTo>
                    <a:pt x="50" y="451"/>
                  </a:lnTo>
                  <a:lnTo>
                    <a:pt x="48" y="439"/>
                  </a:lnTo>
                  <a:lnTo>
                    <a:pt x="48" y="427"/>
                  </a:lnTo>
                  <a:lnTo>
                    <a:pt x="36" y="421"/>
                  </a:lnTo>
                  <a:lnTo>
                    <a:pt x="25" y="417"/>
                  </a:lnTo>
                  <a:lnTo>
                    <a:pt x="30" y="407"/>
                  </a:lnTo>
                  <a:lnTo>
                    <a:pt x="32" y="393"/>
                  </a:lnTo>
                  <a:lnTo>
                    <a:pt x="42" y="390"/>
                  </a:lnTo>
                  <a:lnTo>
                    <a:pt x="53" y="394"/>
                  </a:lnTo>
                  <a:lnTo>
                    <a:pt x="66" y="393"/>
                  </a:lnTo>
                  <a:lnTo>
                    <a:pt x="78" y="383"/>
                  </a:lnTo>
                  <a:lnTo>
                    <a:pt x="77" y="369"/>
                  </a:lnTo>
                  <a:lnTo>
                    <a:pt x="74" y="358"/>
                  </a:lnTo>
                  <a:lnTo>
                    <a:pt x="76" y="357"/>
                  </a:lnTo>
                  <a:lnTo>
                    <a:pt x="87" y="358"/>
                  </a:lnTo>
                  <a:lnTo>
                    <a:pt x="98" y="361"/>
                  </a:lnTo>
                  <a:lnTo>
                    <a:pt x="101" y="372"/>
                  </a:lnTo>
                  <a:lnTo>
                    <a:pt x="109" y="380"/>
                  </a:lnTo>
                  <a:lnTo>
                    <a:pt x="112" y="388"/>
                  </a:lnTo>
                  <a:lnTo>
                    <a:pt x="123" y="390"/>
                  </a:lnTo>
                  <a:lnTo>
                    <a:pt x="134" y="392"/>
                  </a:lnTo>
                  <a:lnTo>
                    <a:pt x="149" y="378"/>
                  </a:lnTo>
                  <a:lnTo>
                    <a:pt x="161" y="382"/>
                  </a:lnTo>
                  <a:lnTo>
                    <a:pt x="161" y="395"/>
                  </a:lnTo>
                  <a:lnTo>
                    <a:pt x="172" y="396"/>
                  </a:lnTo>
                  <a:lnTo>
                    <a:pt x="175" y="394"/>
                  </a:lnTo>
                  <a:lnTo>
                    <a:pt x="179" y="388"/>
                  </a:lnTo>
                  <a:lnTo>
                    <a:pt x="181" y="376"/>
                  </a:lnTo>
                  <a:lnTo>
                    <a:pt x="183" y="372"/>
                  </a:lnTo>
                  <a:lnTo>
                    <a:pt x="187" y="361"/>
                  </a:lnTo>
                  <a:lnTo>
                    <a:pt x="194" y="348"/>
                  </a:lnTo>
                  <a:lnTo>
                    <a:pt x="197" y="336"/>
                  </a:lnTo>
                  <a:lnTo>
                    <a:pt x="195" y="325"/>
                  </a:lnTo>
                  <a:lnTo>
                    <a:pt x="196" y="3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3" name="Freeform 3405"/>
            <p:cNvSpPr>
              <a:spLocks/>
            </p:cNvSpPr>
            <p:nvPr/>
          </p:nvSpPr>
          <p:spPr bwMode="auto">
            <a:xfrm>
              <a:off x="4113214" y="3630613"/>
              <a:ext cx="131763" cy="101600"/>
            </a:xfrm>
            <a:custGeom>
              <a:avLst/>
              <a:gdLst>
                <a:gd name="T0" fmla="*/ 67 w 370"/>
                <a:gd name="T1" fmla="*/ 284 h 287"/>
                <a:gd name="T2" fmla="*/ 43 w 370"/>
                <a:gd name="T3" fmla="*/ 275 h 287"/>
                <a:gd name="T4" fmla="*/ 56 w 370"/>
                <a:gd name="T5" fmla="*/ 264 h 287"/>
                <a:gd name="T6" fmla="*/ 46 w 370"/>
                <a:gd name="T7" fmla="*/ 245 h 287"/>
                <a:gd name="T8" fmla="*/ 68 w 370"/>
                <a:gd name="T9" fmla="*/ 232 h 287"/>
                <a:gd name="T10" fmla="*/ 111 w 370"/>
                <a:gd name="T11" fmla="*/ 219 h 287"/>
                <a:gd name="T12" fmla="*/ 141 w 370"/>
                <a:gd name="T13" fmla="*/ 206 h 287"/>
                <a:gd name="T14" fmla="*/ 174 w 370"/>
                <a:gd name="T15" fmla="*/ 221 h 287"/>
                <a:gd name="T16" fmla="*/ 207 w 370"/>
                <a:gd name="T17" fmla="*/ 224 h 287"/>
                <a:gd name="T18" fmla="*/ 212 w 370"/>
                <a:gd name="T19" fmla="*/ 205 h 287"/>
                <a:gd name="T20" fmla="*/ 179 w 370"/>
                <a:gd name="T21" fmla="*/ 201 h 287"/>
                <a:gd name="T22" fmla="*/ 152 w 370"/>
                <a:gd name="T23" fmla="*/ 190 h 287"/>
                <a:gd name="T24" fmla="*/ 122 w 370"/>
                <a:gd name="T25" fmla="*/ 204 h 287"/>
                <a:gd name="T26" fmla="*/ 57 w 370"/>
                <a:gd name="T27" fmla="*/ 204 h 287"/>
                <a:gd name="T28" fmla="*/ 42 w 370"/>
                <a:gd name="T29" fmla="*/ 170 h 287"/>
                <a:gd name="T30" fmla="*/ 30 w 370"/>
                <a:gd name="T31" fmla="*/ 149 h 287"/>
                <a:gd name="T32" fmla="*/ 12 w 370"/>
                <a:gd name="T33" fmla="*/ 129 h 287"/>
                <a:gd name="T34" fmla="*/ 19 w 370"/>
                <a:gd name="T35" fmla="*/ 119 h 287"/>
                <a:gd name="T36" fmla="*/ 43 w 370"/>
                <a:gd name="T37" fmla="*/ 87 h 287"/>
                <a:gd name="T38" fmla="*/ 59 w 370"/>
                <a:gd name="T39" fmla="*/ 59 h 287"/>
                <a:gd name="T40" fmla="*/ 64 w 370"/>
                <a:gd name="T41" fmla="*/ 34 h 287"/>
                <a:gd name="T42" fmla="*/ 85 w 370"/>
                <a:gd name="T43" fmla="*/ 11 h 287"/>
                <a:gd name="T44" fmla="*/ 118 w 370"/>
                <a:gd name="T45" fmla="*/ 12 h 287"/>
                <a:gd name="T46" fmla="*/ 152 w 370"/>
                <a:gd name="T47" fmla="*/ 0 h 287"/>
                <a:gd name="T48" fmla="*/ 185 w 370"/>
                <a:gd name="T49" fmla="*/ 3 h 287"/>
                <a:gd name="T50" fmla="*/ 213 w 370"/>
                <a:gd name="T51" fmla="*/ 24 h 287"/>
                <a:gd name="T52" fmla="*/ 240 w 370"/>
                <a:gd name="T53" fmla="*/ 37 h 287"/>
                <a:gd name="T54" fmla="*/ 256 w 370"/>
                <a:gd name="T55" fmla="*/ 69 h 287"/>
                <a:gd name="T56" fmla="*/ 281 w 370"/>
                <a:gd name="T57" fmla="*/ 93 h 287"/>
                <a:gd name="T58" fmla="*/ 301 w 370"/>
                <a:gd name="T59" fmla="*/ 111 h 287"/>
                <a:gd name="T60" fmla="*/ 320 w 370"/>
                <a:gd name="T61" fmla="*/ 139 h 287"/>
                <a:gd name="T62" fmla="*/ 332 w 370"/>
                <a:gd name="T63" fmla="*/ 170 h 287"/>
                <a:gd name="T64" fmla="*/ 333 w 370"/>
                <a:gd name="T65" fmla="*/ 208 h 287"/>
                <a:gd name="T66" fmla="*/ 359 w 370"/>
                <a:gd name="T67" fmla="*/ 226 h 287"/>
                <a:gd name="T68" fmla="*/ 368 w 370"/>
                <a:gd name="T69" fmla="*/ 259 h 287"/>
                <a:gd name="T70" fmla="*/ 355 w 370"/>
                <a:gd name="T71" fmla="*/ 280 h 287"/>
                <a:gd name="T72" fmla="*/ 320 w 370"/>
                <a:gd name="T73" fmla="*/ 284 h 287"/>
                <a:gd name="T74" fmla="*/ 297 w 370"/>
                <a:gd name="T75" fmla="*/ 284 h 287"/>
                <a:gd name="T76" fmla="*/ 267 w 370"/>
                <a:gd name="T77" fmla="*/ 276 h 287"/>
                <a:gd name="T78" fmla="*/ 243 w 370"/>
                <a:gd name="T79" fmla="*/ 264 h 287"/>
                <a:gd name="T80" fmla="*/ 206 w 370"/>
                <a:gd name="T81" fmla="*/ 264 h 287"/>
                <a:gd name="T82" fmla="*/ 157 w 370"/>
                <a:gd name="T83" fmla="*/ 264 h 287"/>
                <a:gd name="T84" fmla="*/ 124 w 370"/>
                <a:gd name="T85" fmla="*/ 274 h 287"/>
                <a:gd name="T86" fmla="*/ 97 w 370"/>
                <a:gd name="T87" fmla="*/ 27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0" h="287">
                  <a:moveTo>
                    <a:pt x="89" y="278"/>
                  </a:moveTo>
                  <a:lnTo>
                    <a:pt x="78" y="278"/>
                  </a:lnTo>
                  <a:lnTo>
                    <a:pt x="67" y="284"/>
                  </a:lnTo>
                  <a:lnTo>
                    <a:pt x="55" y="285"/>
                  </a:lnTo>
                  <a:lnTo>
                    <a:pt x="48" y="286"/>
                  </a:lnTo>
                  <a:lnTo>
                    <a:pt x="43" y="275"/>
                  </a:lnTo>
                  <a:lnTo>
                    <a:pt x="53" y="269"/>
                  </a:lnTo>
                  <a:lnTo>
                    <a:pt x="65" y="271"/>
                  </a:lnTo>
                  <a:lnTo>
                    <a:pt x="56" y="264"/>
                  </a:lnTo>
                  <a:lnTo>
                    <a:pt x="46" y="270"/>
                  </a:lnTo>
                  <a:lnTo>
                    <a:pt x="44" y="257"/>
                  </a:lnTo>
                  <a:lnTo>
                    <a:pt x="46" y="245"/>
                  </a:lnTo>
                  <a:lnTo>
                    <a:pt x="45" y="238"/>
                  </a:lnTo>
                  <a:lnTo>
                    <a:pt x="49" y="232"/>
                  </a:lnTo>
                  <a:lnTo>
                    <a:pt x="68" y="232"/>
                  </a:lnTo>
                  <a:lnTo>
                    <a:pt x="92" y="232"/>
                  </a:lnTo>
                  <a:lnTo>
                    <a:pt x="102" y="232"/>
                  </a:lnTo>
                  <a:lnTo>
                    <a:pt x="111" y="219"/>
                  </a:lnTo>
                  <a:lnTo>
                    <a:pt x="123" y="218"/>
                  </a:lnTo>
                  <a:lnTo>
                    <a:pt x="134" y="218"/>
                  </a:lnTo>
                  <a:lnTo>
                    <a:pt x="141" y="206"/>
                  </a:lnTo>
                  <a:lnTo>
                    <a:pt x="151" y="211"/>
                  </a:lnTo>
                  <a:lnTo>
                    <a:pt x="162" y="215"/>
                  </a:lnTo>
                  <a:lnTo>
                    <a:pt x="174" y="221"/>
                  </a:lnTo>
                  <a:lnTo>
                    <a:pt x="184" y="225"/>
                  </a:lnTo>
                  <a:lnTo>
                    <a:pt x="197" y="228"/>
                  </a:lnTo>
                  <a:lnTo>
                    <a:pt x="207" y="224"/>
                  </a:lnTo>
                  <a:lnTo>
                    <a:pt x="219" y="221"/>
                  </a:lnTo>
                  <a:lnTo>
                    <a:pt x="219" y="209"/>
                  </a:lnTo>
                  <a:lnTo>
                    <a:pt x="212" y="205"/>
                  </a:lnTo>
                  <a:lnTo>
                    <a:pt x="199" y="209"/>
                  </a:lnTo>
                  <a:lnTo>
                    <a:pt x="188" y="211"/>
                  </a:lnTo>
                  <a:lnTo>
                    <a:pt x="179" y="201"/>
                  </a:lnTo>
                  <a:lnTo>
                    <a:pt x="168" y="202"/>
                  </a:lnTo>
                  <a:lnTo>
                    <a:pt x="160" y="192"/>
                  </a:lnTo>
                  <a:lnTo>
                    <a:pt x="152" y="190"/>
                  </a:lnTo>
                  <a:lnTo>
                    <a:pt x="140" y="192"/>
                  </a:lnTo>
                  <a:lnTo>
                    <a:pt x="128" y="193"/>
                  </a:lnTo>
                  <a:lnTo>
                    <a:pt x="122" y="204"/>
                  </a:lnTo>
                  <a:lnTo>
                    <a:pt x="91" y="204"/>
                  </a:lnTo>
                  <a:lnTo>
                    <a:pt x="71" y="204"/>
                  </a:lnTo>
                  <a:lnTo>
                    <a:pt x="57" y="204"/>
                  </a:lnTo>
                  <a:lnTo>
                    <a:pt x="52" y="193"/>
                  </a:lnTo>
                  <a:lnTo>
                    <a:pt x="46" y="183"/>
                  </a:lnTo>
                  <a:lnTo>
                    <a:pt x="42" y="170"/>
                  </a:lnTo>
                  <a:lnTo>
                    <a:pt x="42" y="169"/>
                  </a:lnTo>
                  <a:lnTo>
                    <a:pt x="36" y="159"/>
                  </a:lnTo>
                  <a:lnTo>
                    <a:pt x="30" y="149"/>
                  </a:lnTo>
                  <a:lnTo>
                    <a:pt x="22" y="140"/>
                  </a:lnTo>
                  <a:lnTo>
                    <a:pt x="21" y="136"/>
                  </a:lnTo>
                  <a:lnTo>
                    <a:pt x="12" y="129"/>
                  </a:lnTo>
                  <a:lnTo>
                    <a:pt x="0" y="130"/>
                  </a:lnTo>
                  <a:lnTo>
                    <a:pt x="12" y="123"/>
                  </a:lnTo>
                  <a:lnTo>
                    <a:pt x="19" y="119"/>
                  </a:lnTo>
                  <a:lnTo>
                    <a:pt x="30" y="107"/>
                  </a:lnTo>
                  <a:lnTo>
                    <a:pt x="37" y="98"/>
                  </a:lnTo>
                  <a:lnTo>
                    <a:pt x="43" y="87"/>
                  </a:lnTo>
                  <a:lnTo>
                    <a:pt x="45" y="84"/>
                  </a:lnTo>
                  <a:lnTo>
                    <a:pt x="54" y="70"/>
                  </a:lnTo>
                  <a:lnTo>
                    <a:pt x="59" y="59"/>
                  </a:lnTo>
                  <a:lnTo>
                    <a:pt x="61" y="47"/>
                  </a:lnTo>
                  <a:lnTo>
                    <a:pt x="62" y="42"/>
                  </a:lnTo>
                  <a:lnTo>
                    <a:pt x="64" y="34"/>
                  </a:lnTo>
                  <a:lnTo>
                    <a:pt x="70" y="23"/>
                  </a:lnTo>
                  <a:lnTo>
                    <a:pt x="74" y="12"/>
                  </a:lnTo>
                  <a:lnTo>
                    <a:pt x="85" y="11"/>
                  </a:lnTo>
                  <a:lnTo>
                    <a:pt x="96" y="12"/>
                  </a:lnTo>
                  <a:lnTo>
                    <a:pt x="107" y="14"/>
                  </a:lnTo>
                  <a:lnTo>
                    <a:pt x="118" y="12"/>
                  </a:lnTo>
                  <a:lnTo>
                    <a:pt x="130" y="8"/>
                  </a:lnTo>
                  <a:lnTo>
                    <a:pt x="142" y="7"/>
                  </a:lnTo>
                  <a:lnTo>
                    <a:pt x="152" y="0"/>
                  </a:lnTo>
                  <a:lnTo>
                    <a:pt x="163" y="4"/>
                  </a:lnTo>
                  <a:lnTo>
                    <a:pt x="174" y="4"/>
                  </a:lnTo>
                  <a:lnTo>
                    <a:pt x="185" y="3"/>
                  </a:lnTo>
                  <a:lnTo>
                    <a:pt x="195" y="9"/>
                  </a:lnTo>
                  <a:lnTo>
                    <a:pt x="204" y="16"/>
                  </a:lnTo>
                  <a:lnTo>
                    <a:pt x="213" y="24"/>
                  </a:lnTo>
                  <a:lnTo>
                    <a:pt x="219" y="33"/>
                  </a:lnTo>
                  <a:lnTo>
                    <a:pt x="229" y="35"/>
                  </a:lnTo>
                  <a:lnTo>
                    <a:pt x="240" y="37"/>
                  </a:lnTo>
                  <a:lnTo>
                    <a:pt x="249" y="46"/>
                  </a:lnTo>
                  <a:lnTo>
                    <a:pt x="253" y="58"/>
                  </a:lnTo>
                  <a:lnTo>
                    <a:pt x="256" y="69"/>
                  </a:lnTo>
                  <a:lnTo>
                    <a:pt x="266" y="75"/>
                  </a:lnTo>
                  <a:lnTo>
                    <a:pt x="275" y="82"/>
                  </a:lnTo>
                  <a:lnTo>
                    <a:pt x="281" y="93"/>
                  </a:lnTo>
                  <a:lnTo>
                    <a:pt x="287" y="104"/>
                  </a:lnTo>
                  <a:lnTo>
                    <a:pt x="291" y="105"/>
                  </a:lnTo>
                  <a:lnTo>
                    <a:pt x="301" y="111"/>
                  </a:lnTo>
                  <a:lnTo>
                    <a:pt x="307" y="122"/>
                  </a:lnTo>
                  <a:lnTo>
                    <a:pt x="317" y="127"/>
                  </a:lnTo>
                  <a:lnTo>
                    <a:pt x="320" y="139"/>
                  </a:lnTo>
                  <a:lnTo>
                    <a:pt x="319" y="151"/>
                  </a:lnTo>
                  <a:lnTo>
                    <a:pt x="329" y="158"/>
                  </a:lnTo>
                  <a:lnTo>
                    <a:pt x="332" y="170"/>
                  </a:lnTo>
                  <a:lnTo>
                    <a:pt x="335" y="182"/>
                  </a:lnTo>
                  <a:lnTo>
                    <a:pt x="326" y="196"/>
                  </a:lnTo>
                  <a:lnTo>
                    <a:pt x="333" y="208"/>
                  </a:lnTo>
                  <a:lnTo>
                    <a:pt x="339" y="218"/>
                  </a:lnTo>
                  <a:lnTo>
                    <a:pt x="351" y="218"/>
                  </a:lnTo>
                  <a:lnTo>
                    <a:pt x="359" y="226"/>
                  </a:lnTo>
                  <a:lnTo>
                    <a:pt x="365" y="237"/>
                  </a:lnTo>
                  <a:lnTo>
                    <a:pt x="370" y="247"/>
                  </a:lnTo>
                  <a:lnTo>
                    <a:pt x="368" y="259"/>
                  </a:lnTo>
                  <a:lnTo>
                    <a:pt x="366" y="271"/>
                  </a:lnTo>
                  <a:lnTo>
                    <a:pt x="368" y="281"/>
                  </a:lnTo>
                  <a:lnTo>
                    <a:pt x="355" y="280"/>
                  </a:lnTo>
                  <a:lnTo>
                    <a:pt x="344" y="282"/>
                  </a:lnTo>
                  <a:lnTo>
                    <a:pt x="331" y="282"/>
                  </a:lnTo>
                  <a:lnTo>
                    <a:pt x="320" y="284"/>
                  </a:lnTo>
                  <a:lnTo>
                    <a:pt x="309" y="287"/>
                  </a:lnTo>
                  <a:lnTo>
                    <a:pt x="298" y="284"/>
                  </a:lnTo>
                  <a:lnTo>
                    <a:pt x="297" y="284"/>
                  </a:lnTo>
                  <a:lnTo>
                    <a:pt x="287" y="280"/>
                  </a:lnTo>
                  <a:lnTo>
                    <a:pt x="278" y="273"/>
                  </a:lnTo>
                  <a:lnTo>
                    <a:pt x="267" y="276"/>
                  </a:lnTo>
                  <a:lnTo>
                    <a:pt x="262" y="266"/>
                  </a:lnTo>
                  <a:lnTo>
                    <a:pt x="251" y="266"/>
                  </a:lnTo>
                  <a:lnTo>
                    <a:pt x="243" y="264"/>
                  </a:lnTo>
                  <a:lnTo>
                    <a:pt x="228" y="264"/>
                  </a:lnTo>
                  <a:lnTo>
                    <a:pt x="221" y="264"/>
                  </a:lnTo>
                  <a:lnTo>
                    <a:pt x="206" y="264"/>
                  </a:lnTo>
                  <a:lnTo>
                    <a:pt x="195" y="264"/>
                  </a:lnTo>
                  <a:lnTo>
                    <a:pt x="191" y="264"/>
                  </a:lnTo>
                  <a:lnTo>
                    <a:pt x="157" y="264"/>
                  </a:lnTo>
                  <a:lnTo>
                    <a:pt x="147" y="263"/>
                  </a:lnTo>
                  <a:lnTo>
                    <a:pt x="134" y="266"/>
                  </a:lnTo>
                  <a:lnTo>
                    <a:pt x="124" y="274"/>
                  </a:lnTo>
                  <a:lnTo>
                    <a:pt x="122" y="274"/>
                  </a:lnTo>
                  <a:lnTo>
                    <a:pt x="109" y="280"/>
                  </a:lnTo>
                  <a:lnTo>
                    <a:pt x="97" y="279"/>
                  </a:lnTo>
                  <a:lnTo>
                    <a:pt x="89" y="27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4" name="Freeform 3406"/>
            <p:cNvSpPr>
              <a:spLocks/>
            </p:cNvSpPr>
            <p:nvPr/>
          </p:nvSpPr>
          <p:spPr bwMode="auto">
            <a:xfrm>
              <a:off x="5638801" y="3724276"/>
              <a:ext cx="26988" cy="9525"/>
            </a:xfrm>
            <a:custGeom>
              <a:avLst/>
              <a:gdLst>
                <a:gd name="T0" fmla="*/ 26 w 72"/>
                <a:gd name="T1" fmla="*/ 26 h 26"/>
                <a:gd name="T2" fmla="*/ 14 w 72"/>
                <a:gd name="T3" fmla="*/ 24 h 26"/>
                <a:gd name="T4" fmla="*/ 0 w 72"/>
                <a:gd name="T5" fmla="*/ 11 h 26"/>
                <a:gd name="T6" fmla="*/ 7 w 72"/>
                <a:gd name="T7" fmla="*/ 2 h 26"/>
                <a:gd name="T8" fmla="*/ 19 w 72"/>
                <a:gd name="T9" fmla="*/ 0 h 26"/>
                <a:gd name="T10" fmla="*/ 28 w 72"/>
                <a:gd name="T11" fmla="*/ 6 h 26"/>
                <a:gd name="T12" fmla="*/ 40 w 72"/>
                <a:gd name="T13" fmla="*/ 3 h 26"/>
                <a:gd name="T14" fmla="*/ 51 w 72"/>
                <a:gd name="T15" fmla="*/ 2 h 26"/>
                <a:gd name="T16" fmla="*/ 61 w 72"/>
                <a:gd name="T17" fmla="*/ 6 h 26"/>
                <a:gd name="T18" fmla="*/ 72 w 72"/>
                <a:gd name="T19" fmla="*/ 9 h 26"/>
                <a:gd name="T20" fmla="*/ 62 w 72"/>
                <a:gd name="T21" fmla="*/ 16 h 26"/>
                <a:gd name="T22" fmla="*/ 52 w 72"/>
                <a:gd name="T23" fmla="*/ 21 h 26"/>
                <a:gd name="T24" fmla="*/ 41 w 72"/>
                <a:gd name="T25" fmla="*/ 24 h 26"/>
                <a:gd name="T26" fmla="*/ 30 w 72"/>
                <a:gd name="T27" fmla="*/ 26 h 26"/>
                <a:gd name="T28" fmla="*/ 26 w 72"/>
                <a:gd name="T2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26">
                  <a:moveTo>
                    <a:pt x="26" y="26"/>
                  </a:moveTo>
                  <a:lnTo>
                    <a:pt x="14" y="24"/>
                  </a:lnTo>
                  <a:lnTo>
                    <a:pt x="0" y="11"/>
                  </a:lnTo>
                  <a:lnTo>
                    <a:pt x="7" y="2"/>
                  </a:lnTo>
                  <a:lnTo>
                    <a:pt x="19" y="0"/>
                  </a:lnTo>
                  <a:lnTo>
                    <a:pt x="28" y="6"/>
                  </a:lnTo>
                  <a:lnTo>
                    <a:pt x="40" y="3"/>
                  </a:lnTo>
                  <a:lnTo>
                    <a:pt x="51" y="2"/>
                  </a:lnTo>
                  <a:lnTo>
                    <a:pt x="61" y="6"/>
                  </a:lnTo>
                  <a:lnTo>
                    <a:pt x="72" y="9"/>
                  </a:lnTo>
                  <a:lnTo>
                    <a:pt x="62" y="16"/>
                  </a:lnTo>
                  <a:lnTo>
                    <a:pt x="52" y="21"/>
                  </a:lnTo>
                  <a:lnTo>
                    <a:pt x="41" y="24"/>
                  </a:lnTo>
                  <a:lnTo>
                    <a:pt x="30" y="26"/>
                  </a:lnTo>
                  <a:lnTo>
                    <a:pt x="26" y="2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5" name="Freeform 3407"/>
            <p:cNvSpPr>
              <a:spLocks/>
            </p:cNvSpPr>
            <p:nvPr/>
          </p:nvSpPr>
          <p:spPr bwMode="auto">
            <a:xfrm>
              <a:off x="5613401" y="3735388"/>
              <a:ext cx="4763" cy="1588"/>
            </a:xfrm>
            <a:custGeom>
              <a:avLst/>
              <a:gdLst>
                <a:gd name="T0" fmla="*/ 11 w 13"/>
                <a:gd name="T1" fmla="*/ 4 h 4"/>
                <a:gd name="T2" fmla="*/ 0 w 13"/>
                <a:gd name="T3" fmla="*/ 0 h 4"/>
                <a:gd name="T4" fmla="*/ 13 w 13"/>
                <a:gd name="T5" fmla="*/ 1 h 4"/>
                <a:gd name="T6" fmla="*/ 11 w 13"/>
                <a:gd name="T7" fmla="*/ 4 h 4"/>
              </a:gdLst>
              <a:ahLst/>
              <a:cxnLst>
                <a:cxn ang="0">
                  <a:pos x="T0" y="T1"/>
                </a:cxn>
                <a:cxn ang="0">
                  <a:pos x="T2" y="T3"/>
                </a:cxn>
                <a:cxn ang="0">
                  <a:pos x="T4" y="T5"/>
                </a:cxn>
                <a:cxn ang="0">
                  <a:pos x="T6" y="T7"/>
                </a:cxn>
              </a:cxnLst>
              <a:rect l="0" t="0" r="r" b="b"/>
              <a:pathLst>
                <a:path w="13" h="4">
                  <a:moveTo>
                    <a:pt x="11" y="4"/>
                  </a:moveTo>
                  <a:lnTo>
                    <a:pt x="0" y="0"/>
                  </a:lnTo>
                  <a:lnTo>
                    <a:pt x="13" y="1"/>
                  </a:lnTo>
                  <a:lnTo>
                    <a:pt x="1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6" name="Freeform 3408"/>
            <p:cNvSpPr>
              <a:spLocks/>
            </p:cNvSpPr>
            <p:nvPr/>
          </p:nvSpPr>
          <p:spPr bwMode="auto">
            <a:xfrm>
              <a:off x="5408614" y="3659188"/>
              <a:ext cx="0" cy="4763"/>
            </a:xfrm>
            <a:custGeom>
              <a:avLst/>
              <a:gdLst>
                <a:gd name="T0" fmla="*/ 2 w 2"/>
                <a:gd name="T1" fmla="*/ 0 h 11"/>
                <a:gd name="T2" fmla="*/ 0 w 2"/>
                <a:gd name="T3" fmla="*/ 11 h 11"/>
                <a:gd name="T4" fmla="*/ 2 w 2"/>
                <a:gd name="T5" fmla="*/ 0 h 11"/>
              </a:gdLst>
              <a:ahLst/>
              <a:cxnLst>
                <a:cxn ang="0">
                  <a:pos x="T0" y="T1"/>
                </a:cxn>
                <a:cxn ang="0">
                  <a:pos x="T2" y="T3"/>
                </a:cxn>
                <a:cxn ang="0">
                  <a:pos x="T4" y="T5"/>
                </a:cxn>
              </a:cxnLst>
              <a:rect l="0" t="0" r="r" b="b"/>
              <a:pathLst>
                <a:path w="2" h="11">
                  <a:moveTo>
                    <a:pt x="2" y="0"/>
                  </a:moveTo>
                  <a:lnTo>
                    <a:pt x="0" y="11"/>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7" name="Freeform 3409"/>
            <p:cNvSpPr>
              <a:spLocks/>
            </p:cNvSpPr>
            <p:nvPr/>
          </p:nvSpPr>
          <p:spPr bwMode="auto">
            <a:xfrm>
              <a:off x="5408614" y="3575051"/>
              <a:ext cx="225425" cy="150813"/>
            </a:xfrm>
            <a:custGeom>
              <a:avLst/>
              <a:gdLst>
                <a:gd name="T0" fmla="*/ 558 w 630"/>
                <a:gd name="T1" fmla="*/ 28 h 422"/>
                <a:gd name="T2" fmla="*/ 608 w 630"/>
                <a:gd name="T3" fmla="*/ 127 h 422"/>
                <a:gd name="T4" fmla="*/ 617 w 630"/>
                <a:gd name="T5" fmla="*/ 160 h 422"/>
                <a:gd name="T6" fmla="*/ 588 w 630"/>
                <a:gd name="T7" fmla="*/ 175 h 422"/>
                <a:gd name="T8" fmla="*/ 575 w 630"/>
                <a:gd name="T9" fmla="*/ 198 h 422"/>
                <a:gd name="T10" fmla="*/ 579 w 630"/>
                <a:gd name="T11" fmla="*/ 223 h 422"/>
                <a:gd name="T12" fmla="*/ 557 w 630"/>
                <a:gd name="T13" fmla="*/ 233 h 422"/>
                <a:gd name="T14" fmla="*/ 535 w 630"/>
                <a:gd name="T15" fmla="*/ 245 h 422"/>
                <a:gd name="T16" fmla="*/ 512 w 630"/>
                <a:gd name="T17" fmla="*/ 254 h 422"/>
                <a:gd name="T18" fmla="*/ 488 w 630"/>
                <a:gd name="T19" fmla="*/ 260 h 422"/>
                <a:gd name="T20" fmla="*/ 464 w 630"/>
                <a:gd name="T21" fmla="*/ 270 h 422"/>
                <a:gd name="T22" fmla="*/ 441 w 630"/>
                <a:gd name="T23" fmla="*/ 275 h 422"/>
                <a:gd name="T24" fmla="*/ 419 w 630"/>
                <a:gd name="T25" fmla="*/ 282 h 422"/>
                <a:gd name="T26" fmla="*/ 398 w 630"/>
                <a:gd name="T27" fmla="*/ 294 h 422"/>
                <a:gd name="T28" fmla="*/ 382 w 630"/>
                <a:gd name="T29" fmla="*/ 310 h 422"/>
                <a:gd name="T30" fmla="*/ 366 w 630"/>
                <a:gd name="T31" fmla="*/ 328 h 422"/>
                <a:gd name="T32" fmla="*/ 343 w 630"/>
                <a:gd name="T33" fmla="*/ 330 h 422"/>
                <a:gd name="T34" fmla="*/ 316 w 630"/>
                <a:gd name="T35" fmla="*/ 333 h 422"/>
                <a:gd name="T36" fmla="*/ 297 w 630"/>
                <a:gd name="T37" fmla="*/ 346 h 422"/>
                <a:gd name="T38" fmla="*/ 277 w 630"/>
                <a:gd name="T39" fmla="*/ 357 h 422"/>
                <a:gd name="T40" fmla="*/ 253 w 630"/>
                <a:gd name="T41" fmla="*/ 365 h 422"/>
                <a:gd name="T42" fmla="*/ 230 w 630"/>
                <a:gd name="T43" fmla="*/ 369 h 422"/>
                <a:gd name="T44" fmla="*/ 208 w 630"/>
                <a:gd name="T45" fmla="*/ 369 h 422"/>
                <a:gd name="T46" fmla="*/ 186 w 630"/>
                <a:gd name="T47" fmla="*/ 373 h 422"/>
                <a:gd name="T48" fmla="*/ 167 w 630"/>
                <a:gd name="T49" fmla="*/ 392 h 422"/>
                <a:gd name="T50" fmla="*/ 148 w 630"/>
                <a:gd name="T51" fmla="*/ 405 h 422"/>
                <a:gd name="T52" fmla="*/ 127 w 630"/>
                <a:gd name="T53" fmla="*/ 410 h 422"/>
                <a:gd name="T54" fmla="*/ 105 w 630"/>
                <a:gd name="T55" fmla="*/ 418 h 422"/>
                <a:gd name="T56" fmla="*/ 82 w 630"/>
                <a:gd name="T57" fmla="*/ 422 h 422"/>
                <a:gd name="T58" fmla="*/ 61 w 630"/>
                <a:gd name="T59" fmla="*/ 413 h 422"/>
                <a:gd name="T60" fmla="*/ 46 w 630"/>
                <a:gd name="T61" fmla="*/ 395 h 422"/>
                <a:gd name="T62" fmla="*/ 39 w 630"/>
                <a:gd name="T63" fmla="*/ 368 h 422"/>
                <a:gd name="T64" fmla="*/ 38 w 630"/>
                <a:gd name="T65" fmla="*/ 343 h 422"/>
                <a:gd name="T66" fmla="*/ 29 w 630"/>
                <a:gd name="T67" fmla="*/ 320 h 422"/>
                <a:gd name="T68" fmla="*/ 22 w 630"/>
                <a:gd name="T69" fmla="*/ 297 h 422"/>
                <a:gd name="T70" fmla="*/ 17 w 630"/>
                <a:gd name="T71" fmla="*/ 274 h 422"/>
                <a:gd name="T72" fmla="*/ 11 w 630"/>
                <a:gd name="T73" fmla="*/ 252 h 422"/>
                <a:gd name="T74" fmla="*/ 11 w 630"/>
                <a:gd name="T75" fmla="*/ 251 h 422"/>
                <a:gd name="T76" fmla="*/ 6 w 630"/>
                <a:gd name="T77" fmla="*/ 228 h 422"/>
                <a:gd name="T78" fmla="*/ 13 w 630"/>
                <a:gd name="T79" fmla="*/ 207 h 422"/>
                <a:gd name="T80" fmla="*/ 12 w 630"/>
                <a:gd name="T81" fmla="*/ 183 h 422"/>
                <a:gd name="T82" fmla="*/ 19 w 630"/>
                <a:gd name="T83" fmla="*/ 172 h 422"/>
                <a:gd name="T84" fmla="*/ 37 w 630"/>
                <a:gd name="T85" fmla="*/ 156 h 422"/>
                <a:gd name="T86" fmla="*/ 35 w 630"/>
                <a:gd name="T87" fmla="*/ 133 h 422"/>
                <a:gd name="T88" fmla="*/ 43 w 630"/>
                <a:gd name="T89" fmla="*/ 111 h 422"/>
                <a:gd name="T90" fmla="*/ 46 w 630"/>
                <a:gd name="T91" fmla="*/ 94 h 422"/>
                <a:gd name="T92" fmla="*/ 65 w 630"/>
                <a:gd name="T93" fmla="*/ 107 h 422"/>
                <a:gd name="T94" fmla="*/ 88 w 630"/>
                <a:gd name="T95" fmla="*/ 107 h 422"/>
                <a:gd name="T96" fmla="*/ 162 w 630"/>
                <a:gd name="T97" fmla="*/ 117 h 422"/>
                <a:gd name="T98" fmla="*/ 184 w 630"/>
                <a:gd name="T99" fmla="*/ 123 h 422"/>
                <a:gd name="T100" fmla="*/ 236 w 630"/>
                <a:gd name="T101" fmla="*/ 126 h 422"/>
                <a:gd name="T102" fmla="*/ 278 w 630"/>
                <a:gd name="T103" fmla="*/ 159 h 422"/>
                <a:gd name="T104" fmla="*/ 325 w 630"/>
                <a:gd name="T105" fmla="*/ 103 h 422"/>
                <a:gd name="T106" fmla="*/ 371 w 630"/>
                <a:gd name="T107" fmla="*/ 48 h 422"/>
                <a:gd name="T108" fmla="*/ 460 w 630"/>
                <a:gd name="T109" fmla="*/ 26 h 422"/>
                <a:gd name="T110" fmla="*/ 565 w 630"/>
                <a:gd name="T11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0" h="422">
                  <a:moveTo>
                    <a:pt x="565" y="0"/>
                  </a:moveTo>
                  <a:lnTo>
                    <a:pt x="558" y="28"/>
                  </a:lnTo>
                  <a:lnTo>
                    <a:pt x="610" y="110"/>
                  </a:lnTo>
                  <a:lnTo>
                    <a:pt x="608" y="127"/>
                  </a:lnTo>
                  <a:lnTo>
                    <a:pt x="630" y="156"/>
                  </a:lnTo>
                  <a:lnTo>
                    <a:pt x="617" y="160"/>
                  </a:lnTo>
                  <a:lnTo>
                    <a:pt x="601" y="167"/>
                  </a:lnTo>
                  <a:lnTo>
                    <a:pt x="588" y="175"/>
                  </a:lnTo>
                  <a:lnTo>
                    <a:pt x="579" y="186"/>
                  </a:lnTo>
                  <a:lnTo>
                    <a:pt x="575" y="198"/>
                  </a:lnTo>
                  <a:lnTo>
                    <a:pt x="577" y="211"/>
                  </a:lnTo>
                  <a:lnTo>
                    <a:pt x="579" y="223"/>
                  </a:lnTo>
                  <a:lnTo>
                    <a:pt x="568" y="228"/>
                  </a:lnTo>
                  <a:lnTo>
                    <a:pt x="557" y="233"/>
                  </a:lnTo>
                  <a:lnTo>
                    <a:pt x="546" y="238"/>
                  </a:lnTo>
                  <a:lnTo>
                    <a:pt x="535" y="245"/>
                  </a:lnTo>
                  <a:lnTo>
                    <a:pt x="522" y="250"/>
                  </a:lnTo>
                  <a:lnTo>
                    <a:pt x="512" y="254"/>
                  </a:lnTo>
                  <a:lnTo>
                    <a:pt x="500" y="257"/>
                  </a:lnTo>
                  <a:lnTo>
                    <a:pt x="488" y="260"/>
                  </a:lnTo>
                  <a:lnTo>
                    <a:pt x="473" y="263"/>
                  </a:lnTo>
                  <a:lnTo>
                    <a:pt x="464" y="270"/>
                  </a:lnTo>
                  <a:lnTo>
                    <a:pt x="453" y="275"/>
                  </a:lnTo>
                  <a:lnTo>
                    <a:pt x="441" y="275"/>
                  </a:lnTo>
                  <a:lnTo>
                    <a:pt x="430" y="279"/>
                  </a:lnTo>
                  <a:lnTo>
                    <a:pt x="419" y="282"/>
                  </a:lnTo>
                  <a:lnTo>
                    <a:pt x="408" y="288"/>
                  </a:lnTo>
                  <a:lnTo>
                    <a:pt x="398" y="294"/>
                  </a:lnTo>
                  <a:lnTo>
                    <a:pt x="388" y="300"/>
                  </a:lnTo>
                  <a:lnTo>
                    <a:pt x="382" y="310"/>
                  </a:lnTo>
                  <a:lnTo>
                    <a:pt x="375" y="320"/>
                  </a:lnTo>
                  <a:lnTo>
                    <a:pt x="366" y="328"/>
                  </a:lnTo>
                  <a:lnTo>
                    <a:pt x="354" y="330"/>
                  </a:lnTo>
                  <a:lnTo>
                    <a:pt x="343" y="330"/>
                  </a:lnTo>
                  <a:lnTo>
                    <a:pt x="329" y="327"/>
                  </a:lnTo>
                  <a:lnTo>
                    <a:pt x="316" y="333"/>
                  </a:lnTo>
                  <a:lnTo>
                    <a:pt x="305" y="338"/>
                  </a:lnTo>
                  <a:lnTo>
                    <a:pt x="297" y="346"/>
                  </a:lnTo>
                  <a:lnTo>
                    <a:pt x="288" y="353"/>
                  </a:lnTo>
                  <a:lnTo>
                    <a:pt x="277" y="357"/>
                  </a:lnTo>
                  <a:lnTo>
                    <a:pt x="263" y="360"/>
                  </a:lnTo>
                  <a:lnTo>
                    <a:pt x="253" y="365"/>
                  </a:lnTo>
                  <a:lnTo>
                    <a:pt x="241" y="367"/>
                  </a:lnTo>
                  <a:lnTo>
                    <a:pt x="230" y="369"/>
                  </a:lnTo>
                  <a:lnTo>
                    <a:pt x="219" y="368"/>
                  </a:lnTo>
                  <a:lnTo>
                    <a:pt x="208" y="369"/>
                  </a:lnTo>
                  <a:lnTo>
                    <a:pt x="197" y="370"/>
                  </a:lnTo>
                  <a:lnTo>
                    <a:pt x="186" y="373"/>
                  </a:lnTo>
                  <a:lnTo>
                    <a:pt x="175" y="383"/>
                  </a:lnTo>
                  <a:lnTo>
                    <a:pt x="167" y="392"/>
                  </a:lnTo>
                  <a:lnTo>
                    <a:pt x="155" y="396"/>
                  </a:lnTo>
                  <a:lnTo>
                    <a:pt x="148" y="405"/>
                  </a:lnTo>
                  <a:lnTo>
                    <a:pt x="138" y="410"/>
                  </a:lnTo>
                  <a:lnTo>
                    <a:pt x="127" y="410"/>
                  </a:lnTo>
                  <a:lnTo>
                    <a:pt x="116" y="409"/>
                  </a:lnTo>
                  <a:lnTo>
                    <a:pt x="105" y="418"/>
                  </a:lnTo>
                  <a:lnTo>
                    <a:pt x="93" y="420"/>
                  </a:lnTo>
                  <a:lnTo>
                    <a:pt x="82" y="422"/>
                  </a:lnTo>
                  <a:lnTo>
                    <a:pt x="72" y="416"/>
                  </a:lnTo>
                  <a:lnTo>
                    <a:pt x="61" y="413"/>
                  </a:lnTo>
                  <a:lnTo>
                    <a:pt x="52" y="405"/>
                  </a:lnTo>
                  <a:lnTo>
                    <a:pt x="46" y="395"/>
                  </a:lnTo>
                  <a:lnTo>
                    <a:pt x="40" y="382"/>
                  </a:lnTo>
                  <a:lnTo>
                    <a:pt x="39" y="368"/>
                  </a:lnTo>
                  <a:lnTo>
                    <a:pt x="42" y="357"/>
                  </a:lnTo>
                  <a:lnTo>
                    <a:pt x="38" y="343"/>
                  </a:lnTo>
                  <a:lnTo>
                    <a:pt x="34" y="332"/>
                  </a:lnTo>
                  <a:lnTo>
                    <a:pt x="29" y="320"/>
                  </a:lnTo>
                  <a:lnTo>
                    <a:pt x="26" y="308"/>
                  </a:lnTo>
                  <a:lnTo>
                    <a:pt x="22" y="297"/>
                  </a:lnTo>
                  <a:lnTo>
                    <a:pt x="22" y="285"/>
                  </a:lnTo>
                  <a:lnTo>
                    <a:pt x="17" y="274"/>
                  </a:lnTo>
                  <a:lnTo>
                    <a:pt x="16" y="262"/>
                  </a:lnTo>
                  <a:lnTo>
                    <a:pt x="11" y="252"/>
                  </a:lnTo>
                  <a:lnTo>
                    <a:pt x="0" y="249"/>
                  </a:lnTo>
                  <a:lnTo>
                    <a:pt x="11" y="251"/>
                  </a:lnTo>
                  <a:lnTo>
                    <a:pt x="11" y="239"/>
                  </a:lnTo>
                  <a:lnTo>
                    <a:pt x="6" y="228"/>
                  </a:lnTo>
                  <a:lnTo>
                    <a:pt x="5" y="216"/>
                  </a:lnTo>
                  <a:lnTo>
                    <a:pt x="13" y="207"/>
                  </a:lnTo>
                  <a:lnTo>
                    <a:pt x="14" y="194"/>
                  </a:lnTo>
                  <a:lnTo>
                    <a:pt x="12" y="183"/>
                  </a:lnTo>
                  <a:lnTo>
                    <a:pt x="11" y="174"/>
                  </a:lnTo>
                  <a:lnTo>
                    <a:pt x="19" y="172"/>
                  </a:lnTo>
                  <a:lnTo>
                    <a:pt x="27" y="164"/>
                  </a:lnTo>
                  <a:lnTo>
                    <a:pt x="37" y="156"/>
                  </a:lnTo>
                  <a:lnTo>
                    <a:pt x="38" y="144"/>
                  </a:lnTo>
                  <a:lnTo>
                    <a:pt x="35" y="133"/>
                  </a:lnTo>
                  <a:lnTo>
                    <a:pt x="36" y="120"/>
                  </a:lnTo>
                  <a:lnTo>
                    <a:pt x="43" y="111"/>
                  </a:lnTo>
                  <a:lnTo>
                    <a:pt x="39" y="100"/>
                  </a:lnTo>
                  <a:lnTo>
                    <a:pt x="46" y="94"/>
                  </a:lnTo>
                  <a:lnTo>
                    <a:pt x="57" y="100"/>
                  </a:lnTo>
                  <a:lnTo>
                    <a:pt x="65" y="107"/>
                  </a:lnTo>
                  <a:lnTo>
                    <a:pt x="76" y="109"/>
                  </a:lnTo>
                  <a:lnTo>
                    <a:pt x="88" y="107"/>
                  </a:lnTo>
                  <a:lnTo>
                    <a:pt x="106" y="107"/>
                  </a:lnTo>
                  <a:lnTo>
                    <a:pt x="162" y="117"/>
                  </a:lnTo>
                  <a:lnTo>
                    <a:pt x="174" y="124"/>
                  </a:lnTo>
                  <a:lnTo>
                    <a:pt x="184" y="123"/>
                  </a:lnTo>
                  <a:lnTo>
                    <a:pt x="216" y="126"/>
                  </a:lnTo>
                  <a:lnTo>
                    <a:pt x="236" y="126"/>
                  </a:lnTo>
                  <a:lnTo>
                    <a:pt x="254" y="151"/>
                  </a:lnTo>
                  <a:lnTo>
                    <a:pt x="278" y="159"/>
                  </a:lnTo>
                  <a:lnTo>
                    <a:pt x="297" y="136"/>
                  </a:lnTo>
                  <a:lnTo>
                    <a:pt x="325" y="103"/>
                  </a:lnTo>
                  <a:lnTo>
                    <a:pt x="341" y="84"/>
                  </a:lnTo>
                  <a:lnTo>
                    <a:pt x="371" y="48"/>
                  </a:lnTo>
                  <a:lnTo>
                    <a:pt x="396" y="42"/>
                  </a:lnTo>
                  <a:lnTo>
                    <a:pt x="460" y="26"/>
                  </a:lnTo>
                  <a:lnTo>
                    <a:pt x="519" y="11"/>
                  </a:lnTo>
                  <a:lnTo>
                    <a:pt x="56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8" name="Freeform 3410"/>
            <p:cNvSpPr>
              <a:spLocks/>
            </p:cNvSpPr>
            <p:nvPr/>
          </p:nvSpPr>
          <p:spPr bwMode="auto">
            <a:xfrm>
              <a:off x="4845051" y="4537076"/>
              <a:ext cx="354013" cy="317500"/>
            </a:xfrm>
            <a:custGeom>
              <a:avLst/>
              <a:gdLst>
                <a:gd name="T0" fmla="*/ 498 w 987"/>
                <a:gd name="T1" fmla="*/ 834 h 886"/>
                <a:gd name="T2" fmla="*/ 442 w 987"/>
                <a:gd name="T3" fmla="*/ 827 h 886"/>
                <a:gd name="T4" fmla="*/ 383 w 987"/>
                <a:gd name="T5" fmla="*/ 830 h 886"/>
                <a:gd name="T6" fmla="*/ 323 w 987"/>
                <a:gd name="T7" fmla="*/ 853 h 886"/>
                <a:gd name="T8" fmla="*/ 263 w 987"/>
                <a:gd name="T9" fmla="*/ 855 h 886"/>
                <a:gd name="T10" fmla="*/ 213 w 987"/>
                <a:gd name="T11" fmla="*/ 886 h 886"/>
                <a:gd name="T12" fmla="*/ 158 w 987"/>
                <a:gd name="T13" fmla="*/ 856 h 886"/>
                <a:gd name="T14" fmla="*/ 120 w 987"/>
                <a:gd name="T15" fmla="*/ 843 h 886"/>
                <a:gd name="T16" fmla="*/ 112 w 987"/>
                <a:gd name="T17" fmla="*/ 795 h 886"/>
                <a:gd name="T18" fmla="*/ 84 w 987"/>
                <a:gd name="T19" fmla="*/ 743 h 886"/>
                <a:gd name="T20" fmla="*/ 111 w 987"/>
                <a:gd name="T21" fmla="*/ 697 h 886"/>
                <a:gd name="T22" fmla="*/ 84 w 987"/>
                <a:gd name="T23" fmla="*/ 634 h 886"/>
                <a:gd name="T24" fmla="*/ 57 w 987"/>
                <a:gd name="T25" fmla="*/ 581 h 886"/>
                <a:gd name="T26" fmla="*/ 35 w 987"/>
                <a:gd name="T27" fmla="*/ 526 h 886"/>
                <a:gd name="T28" fmla="*/ 14 w 987"/>
                <a:gd name="T29" fmla="*/ 469 h 886"/>
                <a:gd name="T30" fmla="*/ 15 w 987"/>
                <a:gd name="T31" fmla="*/ 435 h 886"/>
                <a:gd name="T32" fmla="*/ 48 w 987"/>
                <a:gd name="T33" fmla="*/ 418 h 886"/>
                <a:gd name="T34" fmla="*/ 78 w 987"/>
                <a:gd name="T35" fmla="*/ 454 h 886"/>
                <a:gd name="T36" fmla="*/ 133 w 987"/>
                <a:gd name="T37" fmla="*/ 459 h 886"/>
                <a:gd name="T38" fmla="*/ 178 w 987"/>
                <a:gd name="T39" fmla="*/ 451 h 886"/>
                <a:gd name="T40" fmla="*/ 212 w 987"/>
                <a:gd name="T41" fmla="*/ 228 h 886"/>
                <a:gd name="T42" fmla="*/ 243 w 987"/>
                <a:gd name="T43" fmla="*/ 213 h 886"/>
                <a:gd name="T44" fmla="*/ 261 w 987"/>
                <a:gd name="T45" fmla="*/ 270 h 886"/>
                <a:gd name="T46" fmla="*/ 253 w 987"/>
                <a:gd name="T47" fmla="*/ 325 h 886"/>
                <a:gd name="T48" fmla="*/ 312 w 987"/>
                <a:gd name="T49" fmla="*/ 322 h 886"/>
                <a:gd name="T50" fmla="*/ 356 w 987"/>
                <a:gd name="T51" fmla="*/ 281 h 886"/>
                <a:gd name="T52" fmla="*/ 378 w 987"/>
                <a:gd name="T53" fmla="*/ 248 h 886"/>
                <a:gd name="T54" fmla="*/ 415 w 987"/>
                <a:gd name="T55" fmla="*/ 215 h 886"/>
                <a:gd name="T56" fmla="*/ 466 w 987"/>
                <a:gd name="T57" fmla="*/ 239 h 886"/>
                <a:gd name="T58" fmla="*/ 522 w 987"/>
                <a:gd name="T59" fmla="*/ 246 h 886"/>
                <a:gd name="T60" fmla="*/ 564 w 987"/>
                <a:gd name="T61" fmla="*/ 191 h 886"/>
                <a:gd name="T62" fmla="*/ 601 w 987"/>
                <a:gd name="T63" fmla="*/ 166 h 886"/>
                <a:gd name="T64" fmla="*/ 630 w 987"/>
                <a:gd name="T65" fmla="*/ 114 h 886"/>
                <a:gd name="T66" fmla="*/ 666 w 987"/>
                <a:gd name="T67" fmla="*/ 79 h 886"/>
                <a:gd name="T68" fmla="*/ 704 w 987"/>
                <a:gd name="T69" fmla="*/ 36 h 886"/>
                <a:gd name="T70" fmla="*/ 751 w 987"/>
                <a:gd name="T71" fmla="*/ 10 h 886"/>
                <a:gd name="T72" fmla="*/ 810 w 987"/>
                <a:gd name="T73" fmla="*/ 5 h 886"/>
                <a:gd name="T74" fmla="*/ 866 w 987"/>
                <a:gd name="T75" fmla="*/ 10 h 886"/>
                <a:gd name="T76" fmla="*/ 904 w 987"/>
                <a:gd name="T77" fmla="*/ 62 h 886"/>
                <a:gd name="T78" fmla="*/ 926 w 987"/>
                <a:gd name="T79" fmla="*/ 126 h 886"/>
                <a:gd name="T80" fmla="*/ 935 w 987"/>
                <a:gd name="T81" fmla="*/ 205 h 886"/>
                <a:gd name="T82" fmla="*/ 913 w 987"/>
                <a:gd name="T83" fmla="*/ 253 h 886"/>
                <a:gd name="T84" fmla="*/ 865 w 987"/>
                <a:gd name="T85" fmla="*/ 288 h 886"/>
                <a:gd name="T86" fmla="*/ 882 w 987"/>
                <a:gd name="T87" fmla="*/ 345 h 886"/>
                <a:gd name="T88" fmla="*/ 932 w 987"/>
                <a:gd name="T89" fmla="*/ 336 h 886"/>
                <a:gd name="T90" fmla="*/ 987 w 987"/>
                <a:gd name="T91" fmla="*/ 322 h 886"/>
                <a:gd name="T92" fmla="*/ 969 w 987"/>
                <a:gd name="T93" fmla="*/ 388 h 886"/>
                <a:gd name="T94" fmla="*/ 945 w 987"/>
                <a:gd name="T95" fmla="*/ 451 h 886"/>
                <a:gd name="T96" fmla="*/ 898 w 987"/>
                <a:gd name="T97" fmla="*/ 492 h 886"/>
                <a:gd name="T98" fmla="*/ 864 w 987"/>
                <a:gd name="T99" fmla="*/ 550 h 886"/>
                <a:gd name="T100" fmla="*/ 832 w 987"/>
                <a:gd name="T101" fmla="*/ 606 h 886"/>
                <a:gd name="T102" fmla="*/ 791 w 987"/>
                <a:gd name="T103" fmla="*/ 651 h 886"/>
                <a:gd name="T104" fmla="*/ 750 w 987"/>
                <a:gd name="T105" fmla="*/ 696 h 886"/>
                <a:gd name="T106" fmla="*/ 707 w 987"/>
                <a:gd name="T107" fmla="*/ 738 h 886"/>
                <a:gd name="T108" fmla="*/ 658 w 987"/>
                <a:gd name="T109" fmla="*/ 777 h 886"/>
                <a:gd name="T110" fmla="*/ 606 w 987"/>
                <a:gd name="T111" fmla="*/ 808 h 886"/>
                <a:gd name="T112" fmla="*/ 550 w 987"/>
                <a:gd name="T113" fmla="*/ 816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7" h="886">
                  <a:moveTo>
                    <a:pt x="540" y="828"/>
                  </a:moveTo>
                  <a:lnTo>
                    <a:pt x="529" y="825"/>
                  </a:lnTo>
                  <a:lnTo>
                    <a:pt x="518" y="823"/>
                  </a:lnTo>
                  <a:lnTo>
                    <a:pt x="508" y="827"/>
                  </a:lnTo>
                  <a:lnTo>
                    <a:pt x="498" y="834"/>
                  </a:lnTo>
                  <a:lnTo>
                    <a:pt x="488" y="840"/>
                  </a:lnTo>
                  <a:lnTo>
                    <a:pt x="476" y="835"/>
                  </a:lnTo>
                  <a:lnTo>
                    <a:pt x="464" y="831"/>
                  </a:lnTo>
                  <a:lnTo>
                    <a:pt x="454" y="829"/>
                  </a:lnTo>
                  <a:lnTo>
                    <a:pt x="442" y="827"/>
                  </a:lnTo>
                  <a:lnTo>
                    <a:pt x="431" y="824"/>
                  </a:lnTo>
                  <a:lnTo>
                    <a:pt x="419" y="826"/>
                  </a:lnTo>
                  <a:lnTo>
                    <a:pt x="409" y="833"/>
                  </a:lnTo>
                  <a:lnTo>
                    <a:pt x="396" y="832"/>
                  </a:lnTo>
                  <a:lnTo>
                    <a:pt x="383" y="830"/>
                  </a:lnTo>
                  <a:lnTo>
                    <a:pt x="369" y="826"/>
                  </a:lnTo>
                  <a:lnTo>
                    <a:pt x="358" y="830"/>
                  </a:lnTo>
                  <a:lnTo>
                    <a:pt x="342" y="832"/>
                  </a:lnTo>
                  <a:lnTo>
                    <a:pt x="329" y="842"/>
                  </a:lnTo>
                  <a:lnTo>
                    <a:pt x="323" y="853"/>
                  </a:lnTo>
                  <a:lnTo>
                    <a:pt x="311" y="854"/>
                  </a:lnTo>
                  <a:lnTo>
                    <a:pt x="297" y="853"/>
                  </a:lnTo>
                  <a:lnTo>
                    <a:pt x="287" y="857"/>
                  </a:lnTo>
                  <a:lnTo>
                    <a:pt x="274" y="853"/>
                  </a:lnTo>
                  <a:lnTo>
                    <a:pt x="263" y="855"/>
                  </a:lnTo>
                  <a:lnTo>
                    <a:pt x="252" y="859"/>
                  </a:lnTo>
                  <a:lnTo>
                    <a:pt x="241" y="861"/>
                  </a:lnTo>
                  <a:lnTo>
                    <a:pt x="232" y="869"/>
                  </a:lnTo>
                  <a:lnTo>
                    <a:pt x="220" y="877"/>
                  </a:lnTo>
                  <a:lnTo>
                    <a:pt x="213" y="886"/>
                  </a:lnTo>
                  <a:lnTo>
                    <a:pt x="198" y="882"/>
                  </a:lnTo>
                  <a:lnTo>
                    <a:pt x="187" y="879"/>
                  </a:lnTo>
                  <a:lnTo>
                    <a:pt x="178" y="872"/>
                  </a:lnTo>
                  <a:lnTo>
                    <a:pt x="170" y="858"/>
                  </a:lnTo>
                  <a:lnTo>
                    <a:pt x="158" y="856"/>
                  </a:lnTo>
                  <a:lnTo>
                    <a:pt x="146" y="852"/>
                  </a:lnTo>
                  <a:lnTo>
                    <a:pt x="141" y="842"/>
                  </a:lnTo>
                  <a:lnTo>
                    <a:pt x="136" y="831"/>
                  </a:lnTo>
                  <a:lnTo>
                    <a:pt x="124" y="832"/>
                  </a:lnTo>
                  <a:lnTo>
                    <a:pt x="120" y="843"/>
                  </a:lnTo>
                  <a:lnTo>
                    <a:pt x="111" y="837"/>
                  </a:lnTo>
                  <a:lnTo>
                    <a:pt x="112" y="825"/>
                  </a:lnTo>
                  <a:lnTo>
                    <a:pt x="120" y="817"/>
                  </a:lnTo>
                  <a:lnTo>
                    <a:pt x="118" y="806"/>
                  </a:lnTo>
                  <a:lnTo>
                    <a:pt x="112" y="795"/>
                  </a:lnTo>
                  <a:lnTo>
                    <a:pt x="106" y="784"/>
                  </a:lnTo>
                  <a:lnTo>
                    <a:pt x="100" y="775"/>
                  </a:lnTo>
                  <a:lnTo>
                    <a:pt x="92" y="765"/>
                  </a:lnTo>
                  <a:lnTo>
                    <a:pt x="85" y="756"/>
                  </a:lnTo>
                  <a:lnTo>
                    <a:pt x="84" y="743"/>
                  </a:lnTo>
                  <a:lnTo>
                    <a:pt x="90" y="733"/>
                  </a:lnTo>
                  <a:lnTo>
                    <a:pt x="100" y="738"/>
                  </a:lnTo>
                  <a:lnTo>
                    <a:pt x="109" y="727"/>
                  </a:lnTo>
                  <a:lnTo>
                    <a:pt x="111" y="713"/>
                  </a:lnTo>
                  <a:lnTo>
                    <a:pt x="111" y="697"/>
                  </a:lnTo>
                  <a:lnTo>
                    <a:pt x="109" y="683"/>
                  </a:lnTo>
                  <a:lnTo>
                    <a:pt x="106" y="671"/>
                  </a:lnTo>
                  <a:lnTo>
                    <a:pt x="103" y="659"/>
                  </a:lnTo>
                  <a:lnTo>
                    <a:pt x="92" y="645"/>
                  </a:lnTo>
                  <a:lnTo>
                    <a:pt x="84" y="634"/>
                  </a:lnTo>
                  <a:lnTo>
                    <a:pt x="80" y="626"/>
                  </a:lnTo>
                  <a:lnTo>
                    <a:pt x="74" y="616"/>
                  </a:lnTo>
                  <a:lnTo>
                    <a:pt x="67" y="605"/>
                  </a:lnTo>
                  <a:lnTo>
                    <a:pt x="63" y="592"/>
                  </a:lnTo>
                  <a:lnTo>
                    <a:pt x="57" y="581"/>
                  </a:lnTo>
                  <a:lnTo>
                    <a:pt x="51" y="570"/>
                  </a:lnTo>
                  <a:lnTo>
                    <a:pt x="47" y="559"/>
                  </a:lnTo>
                  <a:lnTo>
                    <a:pt x="43" y="548"/>
                  </a:lnTo>
                  <a:lnTo>
                    <a:pt x="39" y="537"/>
                  </a:lnTo>
                  <a:lnTo>
                    <a:pt x="35" y="526"/>
                  </a:lnTo>
                  <a:lnTo>
                    <a:pt x="33" y="514"/>
                  </a:lnTo>
                  <a:lnTo>
                    <a:pt x="29" y="501"/>
                  </a:lnTo>
                  <a:lnTo>
                    <a:pt x="24" y="491"/>
                  </a:lnTo>
                  <a:lnTo>
                    <a:pt x="21" y="479"/>
                  </a:lnTo>
                  <a:lnTo>
                    <a:pt x="14" y="469"/>
                  </a:lnTo>
                  <a:lnTo>
                    <a:pt x="7" y="460"/>
                  </a:lnTo>
                  <a:lnTo>
                    <a:pt x="2" y="448"/>
                  </a:lnTo>
                  <a:lnTo>
                    <a:pt x="0" y="441"/>
                  </a:lnTo>
                  <a:lnTo>
                    <a:pt x="4" y="440"/>
                  </a:lnTo>
                  <a:lnTo>
                    <a:pt x="15" y="435"/>
                  </a:lnTo>
                  <a:lnTo>
                    <a:pt x="18" y="424"/>
                  </a:lnTo>
                  <a:lnTo>
                    <a:pt x="21" y="413"/>
                  </a:lnTo>
                  <a:lnTo>
                    <a:pt x="31" y="406"/>
                  </a:lnTo>
                  <a:lnTo>
                    <a:pt x="42" y="408"/>
                  </a:lnTo>
                  <a:lnTo>
                    <a:pt x="48" y="418"/>
                  </a:lnTo>
                  <a:lnTo>
                    <a:pt x="56" y="426"/>
                  </a:lnTo>
                  <a:lnTo>
                    <a:pt x="54" y="438"/>
                  </a:lnTo>
                  <a:lnTo>
                    <a:pt x="56" y="450"/>
                  </a:lnTo>
                  <a:lnTo>
                    <a:pt x="67" y="449"/>
                  </a:lnTo>
                  <a:lnTo>
                    <a:pt x="78" y="454"/>
                  </a:lnTo>
                  <a:lnTo>
                    <a:pt x="89" y="456"/>
                  </a:lnTo>
                  <a:lnTo>
                    <a:pt x="98" y="463"/>
                  </a:lnTo>
                  <a:lnTo>
                    <a:pt x="111" y="463"/>
                  </a:lnTo>
                  <a:lnTo>
                    <a:pt x="122" y="463"/>
                  </a:lnTo>
                  <a:lnTo>
                    <a:pt x="133" y="459"/>
                  </a:lnTo>
                  <a:lnTo>
                    <a:pt x="144" y="460"/>
                  </a:lnTo>
                  <a:lnTo>
                    <a:pt x="153" y="466"/>
                  </a:lnTo>
                  <a:lnTo>
                    <a:pt x="165" y="465"/>
                  </a:lnTo>
                  <a:lnTo>
                    <a:pt x="167" y="453"/>
                  </a:lnTo>
                  <a:lnTo>
                    <a:pt x="178" y="451"/>
                  </a:lnTo>
                  <a:lnTo>
                    <a:pt x="184" y="441"/>
                  </a:lnTo>
                  <a:lnTo>
                    <a:pt x="195" y="435"/>
                  </a:lnTo>
                  <a:lnTo>
                    <a:pt x="206" y="432"/>
                  </a:lnTo>
                  <a:lnTo>
                    <a:pt x="211" y="338"/>
                  </a:lnTo>
                  <a:lnTo>
                    <a:pt x="212" y="228"/>
                  </a:lnTo>
                  <a:lnTo>
                    <a:pt x="212" y="177"/>
                  </a:lnTo>
                  <a:lnTo>
                    <a:pt x="219" y="186"/>
                  </a:lnTo>
                  <a:lnTo>
                    <a:pt x="229" y="192"/>
                  </a:lnTo>
                  <a:lnTo>
                    <a:pt x="237" y="202"/>
                  </a:lnTo>
                  <a:lnTo>
                    <a:pt x="243" y="213"/>
                  </a:lnTo>
                  <a:lnTo>
                    <a:pt x="249" y="223"/>
                  </a:lnTo>
                  <a:lnTo>
                    <a:pt x="253" y="234"/>
                  </a:lnTo>
                  <a:lnTo>
                    <a:pt x="256" y="247"/>
                  </a:lnTo>
                  <a:lnTo>
                    <a:pt x="260" y="258"/>
                  </a:lnTo>
                  <a:lnTo>
                    <a:pt x="261" y="270"/>
                  </a:lnTo>
                  <a:lnTo>
                    <a:pt x="259" y="282"/>
                  </a:lnTo>
                  <a:lnTo>
                    <a:pt x="252" y="290"/>
                  </a:lnTo>
                  <a:lnTo>
                    <a:pt x="248" y="302"/>
                  </a:lnTo>
                  <a:lnTo>
                    <a:pt x="250" y="313"/>
                  </a:lnTo>
                  <a:lnTo>
                    <a:pt x="253" y="325"/>
                  </a:lnTo>
                  <a:lnTo>
                    <a:pt x="263" y="319"/>
                  </a:lnTo>
                  <a:lnTo>
                    <a:pt x="276" y="321"/>
                  </a:lnTo>
                  <a:lnTo>
                    <a:pt x="288" y="321"/>
                  </a:lnTo>
                  <a:lnTo>
                    <a:pt x="300" y="321"/>
                  </a:lnTo>
                  <a:lnTo>
                    <a:pt x="312" y="322"/>
                  </a:lnTo>
                  <a:lnTo>
                    <a:pt x="319" y="313"/>
                  </a:lnTo>
                  <a:lnTo>
                    <a:pt x="332" y="307"/>
                  </a:lnTo>
                  <a:lnTo>
                    <a:pt x="342" y="297"/>
                  </a:lnTo>
                  <a:lnTo>
                    <a:pt x="347" y="287"/>
                  </a:lnTo>
                  <a:lnTo>
                    <a:pt x="356" y="281"/>
                  </a:lnTo>
                  <a:lnTo>
                    <a:pt x="367" y="276"/>
                  </a:lnTo>
                  <a:lnTo>
                    <a:pt x="370" y="271"/>
                  </a:lnTo>
                  <a:lnTo>
                    <a:pt x="370" y="270"/>
                  </a:lnTo>
                  <a:lnTo>
                    <a:pt x="376" y="259"/>
                  </a:lnTo>
                  <a:lnTo>
                    <a:pt x="378" y="248"/>
                  </a:lnTo>
                  <a:lnTo>
                    <a:pt x="383" y="235"/>
                  </a:lnTo>
                  <a:lnTo>
                    <a:pt x="386" y="224"/>
                  </a:lnTo>
                  <a:lnTo>
                    <a:pt x="393" y="214"/>
                  </a:lnTo>
                  <a:lnTo>
                    <a:pt x="404" y="213"/>
                  </a:lnTo>
                  <a:lnTo>
                    <a:pt x="415" y="215"/>
                  </a:lnTo>
                  <a:lnTo>
                    <a:pt x="426" y="219"/>
                  </a:lnTo>
                  <a:lnTo>
                    <a:pt x="435" y="224"/>
                  </a:lnTo>
                  <a:lnTo>
                    <a:pt x="443" y="233"/>
                  </a:lnTo>
                  <a:lnTo>
                    <a:pt x="454" y="238"/>
                  </a:lnTo>
                  <a:lnTo>
                    <a:pt x="466" y="239"/>
                  </a:lnTo>
                  <a:lnTo>
                    <a:pt x="475" y="246"/>
                  </a:lnTo>
                  <a:lnTo>
                    <a:pt x="487" y="247"/>
                  </a:lnTo>
                  <a:lnTo>
                    <a:pt x="497" y="250"/>
                  </a:lnTo>
                  <a:lnTo>
                    <a:pt x="509" y="246"/>
                  </a:lnTo>
                  <a:lnTo>
                    <a:pt x="522" y="246"/>
                  </a:lnTo>
                  <a:lnTo>
                    <a:pt x="533" y="247"/>
                  </a:lnTo>
                  <a:lnTo>
                    <a:pt x="547" y="237"/>
                  </a:lnTo>
                  <a:lnTo>
                    <a:pt x="551" y="229"/>
                  </a:lnTo>
                  <a:lnTo>
                    <a:pt x="555" y="213"/>
                  </a:lnTo>
                  <a:lnTo>
                    <a:pt x="564" y="191"/>
                  </a:lnTo>
                  <a:lnTo>
                    <a:pt x="564" y="178"/>
                  </a:lnTo>
                  <a:lnTo>
                    <a:pt x="579" y="173"/>
                  </a:lnTo>
                  <a:lnTo>
                    <a:pt x="580" y="173"/>
                  </a:lnTo>
                  <a:lnTo>
                    <a:pt x="594" y="169"/>
                  </a:lnTo>
                  <a:lnTo>
                    <a:pt x="601" y="166"/>
                  </a:lnTo>
                  <a:lnTo>
                    <a:pt x="607" y="155"/>
                  </a:lnTo>
                  <a:lnTo>
                    <a:pt x="616" y="147"/>
                  </a:lnTo>
                  <a:lnTo>
                    <a:pt x="625" y="139"/>
                  </a:lnTo>
                  <a:lnTo>
                    <a:pt x="627" y="127"/>
                  </a:lnTo>
                  <a:lnTo>
                    <a:pt x="630" y="114"/>
                  </a:lnTo>
                  <a:lnTo>
                    <a:pt x="630" y="108"/>
                  </a:lnTo>
                  <a:lnTo>
                    <a:pt x="638" y="98"/>
                  </a:lnTo>
                  <a:lnTo>
                    <a:pt x="647" y="91"/>
                  </a:lnTo>
                  <a:lnTo>
                    <a:pt x="658" y="87"/>
                  </a:lnTo>
                  <a:lnTo>
                    <a:pt x="666" y="79"/>
                  </a:lnTo>
                  <a:lnTo>
                    <a:pt x="677" y="74"/>
                  </a:lnTo>
                  <a:lnTo>
                    <a:pt x="684" y="65"/>
                  </a:lnTo>
                  <a:lnTo>
                    <a:pt x="691" y="55"/>
                  </a:lnTo>
                  <a:lnTo>
                    <a:pt x="698" y="46"/>
                  </a:lnTo>
                  <a:lnTo>
                    <a:pt x="704" y="36"/>
                  </a:lnTo>
                  <a:lnTo>
                    <a:pt x="713" y="29"/>
                  </a:lnTo>
                  <a:lnTo>
                    <a:pt x="725" y="29"/>
                  </a:lnTo>
                  <a:lnTo>
                    <a:pt x="736" y="25"/>
                  </a:lnTo>
                  <a:lnTo>
                    <a:pt x="748" y="21"/>
                  </a:lnTo>
                  <a:lnTo>
                    <a:pt x="751" y="10"/>
                  </a:lnTo>
                  <a:lnTo>
                    <a:pt x="762" y="5"/>
                  </a:lnTo>
                  <a:lnTo>
                    <a:pt x="774" y="3"/>
                  </a:lnTo>
                  <a:lnTo>
                    <a:pt x="786" y="0"/>
                  </a:lnTo>
                  <a:lnTo>
                    <a:pt x="799" y="0"/>
                  </a:lnTo>
                  <a:lnTo>
                    <a:pt x="810" y="5"/>
                  </a:lnTo>
                  <a:lnTo>
                    <a:pt x="820" y="11"/>
                  </a:lnTo>
                  <a:lnTo>
                    <a:pt x="831" y="13"/>
                  </a:lnTo>
                  <a:lnTo>
                    <a:pt x="843" y="12"/>
                  </a:lnTo>
                  <a:lnTo>
                    <a:pt x="855" y="11"/>
                  </a:lnTo>
                  <a:lnTo>
                    <a:pt x="866" y="10"/>
                  </a:lnTo>
                  <a:lnTo>
                    <a:pt x="877" y="13"/>
                  </a:lnTo>
                  <a:lnTo>
                    <a:pt x="883" y="12"/>
                  </a:lnTo>
                  <a:lnTo>
                    <a:pt x="892" y="18"/>
                  </a:lnTo>
                  <a:lnTo>
                    <a:pt x="900" y="48"/>
                  </a:lnTo>
                  <a:lnTo>
                    <a:pt x="904" y="62"/>
                  </a:lnTo>
                  <a:lnTo>
                    <a:pt x="906" y="77"/>
                  </a:lnTo>
                  <a:lnTo>
                    <a:pt x="906" y="90"/>
                  </a:lnTo>
                  <a:lnTo>
                    <a:pt x="914" y="100"/>
                  </a:lnTo>
                  <a:lnTo>
                    <a:pt x="919" y="118"/>
                  </a:lnTo>
                  <a:lnTo>
                    <a:pt x="926" y="126"/>
                  </a:lnTo>
                  <a:lnTo>
                    <a:pt x="928" y="139"/>
                  </a:lnTo>
                  <a:lnTo>
                    <a:pt x="932" y="146"/>
                  </a:lnTo>
                  <a:lnTo>
                    <a:pt x="933" y="172"/>
                  </a:lnTo>
                  <a:lnTo>
                    <a:pt x="935" y="192"/>
                  </a:lnTo>
                  <a:lnTo>
                    <a:pt x="935" y="205"/>
                  </a:lnTo>
                  <a:lnTo>
                    <a:pt x="934" y="218"/>
                  </a:lnTo>
                  <a:lnTo>
                    <a:pt x="932" y="230"/>
                  </a:lnTo>
                  <a:lnTo>
                    <a:pt x="932" y="242"/>
                  </a:lnTo>
                  <a:lnTo>
                    <a:pt x="932" y="259"/>
                  </a:lnTo>
                  <a:lnTo>
                    <a:pt x="913" y="253"/>
                  </a:lnTo>
                  <a:lnTo>
                    <a:pt x="898" y="243"/>
                  </a:lnTo>
                  <a:lnTo>
                    <a:pt x="889" y="250"/>
                  </a:lnTo>
                  <a:lnTo>
                    <a:pt x="880" y="262"/>
                  </a:lnTo>
                  <a:lnTo>
                    <a:pt x="872" y="278"/>
                  </a:lnTo>
                  <a:lnTo>
                    <a:pt x="865" y="288"/>
                  </a:lnTo>
                  <a:lnTo>
                    <a:pt x="861" y="301"/>
                  </a:lnTo>
                  <a:lnTo>
                    <a:pt x="861" y="316"/>
                  </a:lnTo>
                  <a:lnTo>
                    <a:pt x="870" y="324"/>
                  </a:lnTo>
                  <a:lnTo>
                    <a:pt x="875" y="336"/>
                  </a:lnTo>
                  <a:lnTo>
                    <a:pt x="882" y="345"/>
                  </a:lnTo>
                  <a:lnTo>
                    <a:pt x="890" y="348"/>
                  </a:lnTo>
                  <a:lnTo>
                    <a:pt x="901" y="352"/>
                  </a:lnTo>
                  <a:lnTo>
                    <a:pt x="913" y="353"/>
                  </a:lnTo>
                  <a:lnTo>
                    <a:pt x="931" y="353"/>
                  </a:lnTo>
                  <a:lnTo>
                    <a:pt x="932" y="336"/>
                  </a:lnTo>
                  <a:lnTo>
                    <a:pt x="934" y="318"/>
                  </a:lnTo>
                  <a:lnTo>
                    <a:pt x="941" y="320"/>
                  </a:lnTo>
                  <a:lnTo>
                    <a:pt x="952" y="321"/>
                  </a:lnTo>
                  <a:lnTo>
                    <a:pt x="982" y="322"/>
                  </a:lnTo>
                  <a:lnTo>
                    <a:pt x="987" y="322"/>
                  </a:lnTo>
                  <a:lnTo>
                    <a:pt x="985" y="335"/>
                  </a:lnTo>
                  <a:lnTo>
                    <a:pt x="981" y="348"/>
                  </a:lnTo>
                  <a:lnTo>
                    <a:pt x="977" y="359"/>
                  </a:lnTo>
                  <a:lnTo>
                    <a:pt x="973" y="372"/>
                  </a:lnTo>
                  <a:lnTo>
                    <a:pt x="969" y="388"/>
                  </a:lnTo>
                  <a:lnTo>
                    <a:pt x="968" y="402"/>
                  </a:lnTo>
                  <a:lnTo>
                    <a:pt x="964" y="417"/>
                  </a:lnTo>
                  <a:lnTo>
                    <a:pt x="959" y="428"/>
                  </a:lnTo>
                  <a:lnTo>
                    <a:pt x="955" y="440"/>
                  </a:lnTo>
                  <a:lnTo>
                    <a:pt x="945" y="451"/>
                  </a:lnTo>
                  <a:lnTo>
                    <a:pt x="935" y="461"/>
                  </a:lnTo>
                  <a:lnTo>
                    <a:pt x="924" y="466"/>
                  </a:lnTo>
                  <a:lnTo>
                    <a:pt x="914" y="474"/>
                  </a:lnTo>
                  <a:lnTo>
                    <a:pt x="906" y="483"/>
                  </a:lnTo>
                  <a:lnTo>
                    <a:pt x="898" y="492"/>
                  </a:lnTo>
                  <a:lnTo>
                    <a:pt x="891" y="501"/>
                  </a:lnTo>
                  <a:lnTo>
                    <a:pt x="884" y="510"/>
                  </a:lnTo>
                  <a:lnTo>
                    <a:pt x="878" y="522"/>
                  </a:lnTo>
                  <a:lnTo>
                    <a:pt x="871" y="540"/>
                  </a:lnTo>
                  <a:lnTo>
                    <a:pt x="864" y="550"/>
                  </a:lnTo>
                  <a:lnTo>
                    <a:pt x="859" y="560"/>
                  </a:lnTo>
                  <a:lnTo>
                    <a:pt x="852" y="573"/>
                  </a:lnTo>
                  <a:lnTo>
                    <a:pt x="846" y="583"/>
                  </a:lnTo>
                  <a:lnTo>
                    <a:pt x="839" y="595"/>
                  </a:lnTo>
                  <a:lnTo>
                    <a:pt x="832" y="606"/>
                  </a:lnTo>
                  <a:lnTo>
                    <a:pt x="825" y="617"/>
                  </a:lnTo>
                  <a:lnTo>
                    <a:pt x="817" y="627"/>
                  </a:lnTo>
                  <a:lnTo>
                    <a:pt x="810" y="636"/>
                  </a:lnTo>
                  <a:lnTo>
                    <a:pt x="799" y="643"/>
                  </a:lnTo>
                  <a:lnTo>
                    <a:pt x="791" y="651"/>
                  </a:lnTo>
                  <a:lnTo>
                    <a:pt x="782" y="659"/>
                  </a:lnTo>
                  <a:lnTo>
                    <a:pt x="774" y="667"/>
                  </a:lnTo>
                  <a:lnTo>
                    <a:pt x="766" y="677"/>
                  </a:lnTo>
                  <a:lnTo>
                    <a:pt x="758" y="687"/>
                  </a:lnTo>
                  <a:lnTo>
                    <a:pt x="750" y="696"/>
                  </a:lnTo>
                  <a:lnTo>
                    <a:pt x="742" y="705"/>
                  </a:lnTo>
                  <a:lnTo>
                    <a:pt x="733" y="715"/>
                  </a:lnTo>
                  <a:lnTo>
                    <a:pt x="725" y="724"/>
                  </a:lnTo>
                  <a:lnTo>
                    <a:pt x="716" y="731"/>
                  </a:lnTo>
                  <a:lnTo>
                    <a:pt x="707" y="738"/>
                  </a:lnTo>
                  <a:lnTo>
                    <a:pt x="698" y="747"/>
                  </a:lnTo>
                  <a:lnTo>
                    <a:pt x="688" y="752"/>
                  </a:lnTo>
                  <a:lnTo>
                    <a:pt x="678" y="762"/>
                  </a:lnTo>
                  <a:lnTo>
                    <a:pt x="668" y="770"/>
                  </a:lnTo>
                  <a:lnTo>
                    <a:pt x="658" y="777"/>
                  </a:lnTo>
                  <a:lnTo>
                    <a:pt x="649" y="784"/>
                  </a:lnTo>
                  <a:lnTo>
                    <a:pt x="638" y="789"/>
                  </a:lnTo>
                  <a:lnTo>
                    <a:pt x="628" y="797"/>
                  </a:lnTo>
                  <a:lnTo>
                    <a:pt x="616" y="802"/>
                  </a:lnTo>
                  <a:lnTo>
                    <a:pt x="606" y="808"/>
                  </a:lnTo>
                  <a:lnTo>
                    <a:pt x="595" y="809"/>
                  </a:lnTo>
                  <a:lnTo>
                    <a:pt x="584" y="807"/>
                  </a:lnTo>
                  <a:lnTo>
                    <a:pt x="572" y="805"/>
                  </a:lnTo>
                  <a:lnTo>
                    <a:pt x="559" y="808"/>
                  </a:lnTo>
                  <a:lnTo>
                    <a:pt x="550" y="816"/>
                  </a:lnTo>
                  <a:lnTo>
                    <a:pt x="540" y="8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89" name="Freeform 3411"/>
            <p:cNvSpPr>
              <a:spLocks/>
            </p:cNvSpPr>
            <p:nvPr/>
          </p:nvSpPr>
          <p:spPr bwMode="auto">
            <a:xfrm>
              <a:off x="4743451" y="4413251"/>
              <a:ext cx="290513" cy="290513"/>
            </a:xfrm>
            <a:custGeom>
              <a:avLst/>
              <a:gdLst>
                <a:gd name="T0" fmla="*/ 496 w 814"/>
                <a:gd name="T1" fmla="*/ 422 h 812"/>
                <a:gd name="T2" fmla="*/ 498 w 814"/>
                <a:gd name="T3" fmla="*/ 523 h 812"/>
                <a:gd name="T4" fmla="*/ 492 w 814"/>
                <a:gd name="T5" fmla="*/ 778 h 812"/>
                <a:gd name="T6" fmla="*/ 464 w 814"/>
                <a:gd name="T7" fmla="*/ 797 h 812"/>
                <a:gd name="T8" fmla="*/ 439 w 814"/>
                <a:gd name="T9" fmla="*/ 812 h 812"/>
                <a:gd name="T10" fmla="*/ 408 w 814"/>
                <a:gd name="T11" fmla="*/ 809 h 812"/>
                <a:gd name="T12" fmla="*/ 375 w 814"/>
                <a:gd name="T13" fmla="*/ 802 h 812"/>
                <a:gd name="T14" fmla="*/ 342 w 814"/>
                <a:gd name="T15" fmla="*/ 796 h 812"/>
                <a:gd name="T16" fmla="*/ 334 w 814"/>
                <a:gd name="T17" fmla="*/ 764 h 812"/>
                <a:gd name="T18" fmla="*/ 307 w 814"/>
                <a:gd name="T19" fmla="*/ 759 h 812"/>
                <a:gd name="T20" fmla="*/ 290 w 814"/>
                <a:gd name="T21" fmla="*/ 786 h 812"/>
                <a:gd name="T22" fmla="*/ 262 w 814"/>
                <a:gd name="T23" fmla="*/ 770 h 812"/>
                <a:gd name="T24" fmla="*/ 238 w 814"/>
                <a:gd name="T25" fmla="*/ 740 h 812"/>
                <a:gd name="T26" fmla="*/ 218 w 814"/>
                <a:gd name="T27" fmla="*/ 706 h 812"/>
                <a:gd name="T28" fmla="*/ 209 w 814"/>
                <a:gd name="T29" fmla="*/ 672 h 812"/>
                <a:gd name="T30" fmla="*/ 203 w 814"/>
                <a:gd name="T31" fmla="*/ 638 h 812"/>
                <a:gd name="T32" fmla="*/ 193 w 814"/>
                <a:gd name="T33" fmla="*/ 606 h 812"/>
                <a:gd name="T34" fmla="*/ 186 w 814"/>
                <a:gd name="T35" fmla="*/ 567 h 812"/>
                <a:gd name="T36" fmla="*/ 185 w 814"/>
                <a:gd name="T37" fmla="*/ 529 h 812"/>
                <a:gd name="T38" fmla="*/ 168 w 814"/>
                <a:gd name="T39" fmla="*/ 489 h 812"/>
                <a:gd name="T40" fmla="*/ 167 w 814"/>
                <a:gd name="T41" fmla="*/ 453 h 812"/>
                <a:gd name="T42" fmla="*/ 164 w 814"/>
                <a:gd name="T43" fmla="*/ 414 h 812"/>
                <a:gd name="T44" fmla="*/ 169 w 814"/>
                <a:gd name="T45" fmla="*/ 382 h 812"/>
                <a:gd name="T46" fmla="*/ 154 w 814"/>
                <a:gd name="T47" fmla="*/ 345 h 812"/>
                <a:gd name="T48" fmla="*/ 130 w 814"/>
                <a:gd name="T49" fmla="*/ 308 h 812"/>
                <a:gd name="T50" fmla="*/ 115 w 814"/>
                <a:gd name="T51" fmla="*/ 282 h 812"/>
                <a:gd name="T52" fmla="*/ 93 w 814"/>
                <a:gd name="T53" fmla="*/ 236 h 812"/>
                <a:gd name="T54" fmla="*/ 78 w 814"/>
                <a:gd name="T55" fmla="*/ 203 h 812"/>
                <a:gd name="T56" fmla="*/ 63 w 814"/>
                <a:gd name="T57" fmla="*/ 168 h 812"/>
                <a:gd name="T58" fmla="*/ 46 w 814"/>
                <a:gd name="T59" fmla="*/ 137 h 812"/>
                <a:gd name="T60" fmla="*/ 22 w 814"/>
                <a:gd name="T61" fmla="*/ 105 h 812"/>
                <a:gd name="T62" fmla="*/ 7 w 814"/>
                <a:gd name="T63" fmla="*/ 71 h 812"/>
                <a:gd name="T64" fmla="*/ 0 w 814"/>
                <a:gd name="T65" fmla="*/ 32 h 812"/>
                <a:gd name="T66" fmla="*/ 14 w 814"/>
                <a:gd name="T67" fmla="*/ 14 h 812"/>
                <a:gd name="T68" fmla="*/ 47 w 814"/>
                <a:gd name="T69" fmla="*/ 19 h 812"/>
                <a:gd name="T70" fmla="*/ 76 w 814"/>
                <a:gd name="T71" fmla="*/ 1 h 812"/>
                <a:gd name="T72" fmla="*/ 108 w 814"/>
                <a:gd name="T73" fmla="*/ 8 h 812"/>
                <a:gd name="T74" fmla="*/ 133 w 814"/>
                <a:gd name="T75" fmla="*/ 30 h 812"/>
                <a:gd name="T76" fmla="*/ 157 w 814"/>
                <a:gd name="T77" fmla="*/ 28 h 812"/>
                <a:gd name="T78" fmla="*/ 323 w 814"/>
                <a:gd name="T79" fmla="*/ 29 h 812"/>
                <a:gd name="T80" fmla="*/ 402 w 814"/>
                <a:gd name="T81" fmla="*/ 28 h 812"/>
                <a:gd name="T82" fmla="*/ 428 w 814"/>
                <a:gd name="T83" fmla="*/ 55 h 812"/>
                <a:gd name="T84" fmla="*/ 461 w 814"/>
                <a:gd name="T85" fmla="*/ 60 h 812"/>
                <a:gd name="T86" fmla="*/ 496 w 814"/>
                <a:gd name="T87" fmla="*/ 62 h 812"/>
                <a:gd name="T88" fmla="*/ 529 w 814"/>
                <a:gd name="T89" fmla="*/ 66 h 812"/>
                <a:gd name="T90" fmla="*/ 562 w 814"/>
                <a:gd name="T91" fmla="*/ 65 h 812"/>
                <a:gd name="T92" fmla="*/ 674 w 814"/>
                <a:gd name="T93" fmla="*/ 51 h 812"/>
                <a:gd name="T94" fmla="*/ 764 w 814"/>
                <a:gd name="T95" fmla="*/ 35 h 812"/>
                <a:gd name="T96" fmla="*/ 796 w 814"/>
                <a:gd name="T97" fmla="*/ 39 h 812"/>
                <a:gd name="T98" fmla="*/ 802 w 814"/>
                <a:gd name="T99" fmla="*/ 58 h 812"/>
                <a:gd name="T100" fmla="*/ 774 w 814"/>
                <a:gd name="T101" fmla="*/ 72 h 812"/>
                <a:gd name="T102" fmla="*/ 742 w 814"/>
                <a:gd name="T103" fmla="*/ 76 h 812"/>
                <a:gd name="T104" fmla="*/ 723 w 814"/>
                <a:gd name="T105" fmla="*/ 97 h 812"/>
                <a:gd name="T106" fmla="*/ 702 w 814"/>
                <a:gd name="T107" fmla="*/ 80 h 812"/>
                <a:gd name="T108" fmla="*/ 586 w 814"/>
                <a:gd name="T109" fmla="*/ 90 h 812"/>
                <a:gd name="T110" fmla="*/ 558 w 814"/>
                <a:gd name="T111" fmla="*/ 205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4" h="812">
                  <a:moveTo>
                    <a:pt x="558" y="336"/>
                  </a:moveTo>
                  <a:lnTo>
                    <a:pt x="498" y="336"/>
                  </a:lnTo>
                  <a:lnTo>
                    <a:pt x="496" y="422"/>
                  </a:lnTo>
                  <a:lnTo>
                    <a:pt x="496" y="454"/>
                  </a:lnTo>
                  <a:lnTo>
                    <a:pt x="497" y="476"/>
                  </a:lnTo>
                  <a:lnTo>
                    <a:pt x="498" y="523"/>
                  </a:lnTo>
                  <a:lnTo>
                    <a:pt x="498" y="574"/>
                  </a:lnTo>
                  <a:lnTo>
                    <a:pt x="497" y="684"/>
                  </a:lnTo>
                  <a:lnTo>
                    <a:pt x="492" y="778"/>
                  </a:lnTo>
                  <a:lnTo>
                    <a:pt x="481" y="781"/>
                  </a:lnTo>
                  <a:lnTo>
                    <a:pt x="470" y="787"/>
                  </a:lnTo>
                  <a:lnTo>
                    <a:pt x="464" y="797"/>
                  </a:lnTo>
                  <a:lnTo>
                    <a:pt x="453" y="799"/>
                  </a:lnTo>
                  <a:lnTo>
                    <a:pt x="451" y="811"/>
                  </a:lnTo>
                  <a:lnTo>
                    <a:pt x="439" y="812"/>
                  </a:lnTo>
                  <a:lnTo>
                    <a:pt x="430" y="806"/>
                  </a:lnTo>
                  <a:lnTo>
                    <a:pt x="419" y="805"/>
                  </a:lnTo>
                  <a:lnTo>
                    <a:pt x="408" y="809"/>
                  </a:lnTo>
                  <a:lnTo>
                    <a:pt x="397" y="809"/>
                  </a:lnTo>
                  <a:lnTo>
                    <a:pt x="384" y="809"/>
                  </a:lnTo>
                  <a:lnTo>
                    <a:pt x="375" y="802"/>
                  </a:lnTo>
                  <a:lnTo>
                    <a:pt x="364" y="800"/>
                  </a:lnTo>
                  <a:lnTo>
                    <a:pt x="353" y="795"/>
                  </a:lnTo>
                  <a:lnTo>
                    <a:pt x="342" y="796"/>
                  </a:lnTo>
                  <a:lnTo>
                    <a:pt x="340" y="784"/>
                  </a:lnTo>
                  <a:lnTo>
                    <a:pt x="342" y="772"/>
                  </a:lnTo>
                  <a:lnTo>
                    <a:pt x="334" y="764"/>
                  </a:lnTo>
                  <a:lnTo>
                    <a:pt x="328" y="754"/>
                  </a:lnTo>
                  <a:lnTo>
                    <a:pt x="317" y="752"/>
                  </a:lnTo>
                  <a:lnTo>
                    <a:pt x="307" y="759"/>
                  </a:lnTo>
                  <a:lnTo>
                    <a:pt x="304" y="770"/>
                  </a:lnTo>
                  <a:lnTo>
                    <a:pt x="301" y="781"/>
                  </a:lnTo>
                  <a:lnTo>
                    <a:pt x="290" y="786"/>
                  </a:lnTo>
                  <a:lnTo>
                    <a:pt x="286" y="787"/>
                  </a:lnTo>
                  <a:lnTo>
                    <a:pt x="274" y="782"/>
                  </a:lnTo>
                  <a:lnTo>
                    <a:pt x="262" y="770"/>
                  </a:lnTo>
                  <a:lnTo>
                    <a:pt x="253" y="760"/>
                  </a:lnTo>
                  <a:lnTo>
                    <a:pt x="244" y="751"/>
                  </a:lnTo>
                  <a:lnTo>
                    <a:pt x="238" y="740"/>
                  </a:lnTo>
                  <a:lnTo>
                    <a:pt x="230" y="730"/>
                  </a:lnTo>
                  <a:lnTo>
                    <a:pt x="225" y="717"/>
                  </a:lnTo>
                  <a:lnTo>
                    <a:pt x="218" y="706"/>
                  </a:lnTo>
                  <a:lnTo>
                    <a:pt x="214" y="695"/>
                  </a:lnTo>
                  <a:lnTo>
                    <a:pt x="212" y="683"/>
                  </a:lnTo>
                  <a:lnTo>
                    <a:pt x="209" y="672"/>
                  </a:lnTo>
                  <a:lnTo>
                    <a:pt x="203" y="661"/>
                  </a:lnTo>
                  <a:lnTo>
                    <a:pt x="208" y="650"/>
                  </a:lnTo>
                  <a:lnTo>
                    <a:pt x="203" y="638"/>
                  </a:lnTo>
                  <a:lnTo>
                    <a:pt x="194" y="631"/>
                  </a:lnTo>
                  <a:lnTo>
                    <a:pt x="193" y="618"/>
                  </a:lnTo>
                  <a:lnTo>
                    <a:pt x="193" y="606"/>
                  </a:lnTo>
                  <a:lnTo>
                    <a:pt x="189" y="595"/>
                  </a:lnTo>
                  <a:lnTo>
                    <a:pt x="190" y="579"/>
                  </a:lnTo>
                  <a:lnTo>
                    <a:pt x="186" y="567"/>
                  </a:lnTo>
                  <a:lnTo>
                    <a:pt x="187" y="555"/>
                  </a:lnTo>
                  <a:lnTo>
                    <a:pt x="187" y="540"/>
                  </a:lnTo>
                  <a:lnTo>
                    <a:pt x="185" y="529"/>
                  </a:lnTo>
                  <a:lnTo>
                    <a:pt x="178" y="516"/>
                  </a:lnTo>
                  <a:lnTo>
                    <a:pt x="173" y="502"/>
                  </a:lnTo>
                  <a:lnTo>
                    <a:pt x="168" y="489"/>
                  </a:lnTo>
                  <a:lnTo>
                    <a:pt x="164" y="476"/>
                  </a:lnTo>
                  <a:lnTo>
                    <a:pt x="168" y="465"/>
                  </a:lnTo>
                  <a:lnTo>
                    <a:pt x="167" y="453"/>
                  </a:lnTo>
                  <a:lnTo>
                    <a:pt x="166" y="441"/>
                  </a:lnTo>
                  <a:lnTo>
                    <a:pt x="164" y="430"/>
                  </a:lnTo>
                  <a:lnTo>
                    <a:pt x="164" y="414"/>
                  </a:lnTo>
                  <a:lnTo>
                    <a:pt x="162" y="401"/>
                  </a:lnTo>
                  <a:lnTo>
                    <a:pt x="170" y="391"/>
                  </a:lnTo>
                  <a:lnTo>
                    <a:pt x="169" y="382"/>
                  </a:lnTo>
                  <a:lnTo>
                    <a:pt x="164" y="367"/>
                  </a:lnTo>
                  <a:lnTo>
                    <a:pt x="161" y="355"/>
                  </a:lnTo>
                  <a:lnTo>
                    <a:pt x="154" y="345"/>
                  </a:lnTo>
                  <a:lnTo>
                    <a:pt x="146" y="335"/>
                  </a:lnTo>
                  <a:lnTo>
                    <a:pt x="134" y="322"/>
                  </a:lnTo>
                  <a:lnTo>
                    <a:pt x="130" y="308"/>
                  </a:lnTo>
                  <a:lnTo>
                    <a:pt x="125" y="297"/>
                  </a:lnTo>
                  <a:lnTo>
                    <a:pt x="118" y="287"/>
                  </a:lnTo>
                  <a:lnTo>
                    <a:pt x="115" y="282"/>
                  </a:lnTo>
                  <a:lnTo>
                    <a:pt x="108" y="269"/>
                  </a:lnTo>
                  <a:lnTo>
                    <a:pt x="100" y="256"/>
                  </a:lnTo>
                  <a:lnTo>
                    <a:pt x="93" y="236"/>
                  </a:lnTo>
                  <a:lnTo>
                    <a:pt x="91" y="224"/>
                  </a:lnTo>
                  <a:lnTo>
                    <a:pt x="84" y="212"/>
                  </a:lnTo>
                  <a:lnTo>
                    <a:pt x="78" y="203"/>
                  </a:lnTo>
                  <a:lnTo>
                    <a:pt x="72" y="187"/>
                  </a:lnTo>
                  <a:lnTo>
                    <a:pt x="65" y="173"/>
                  </a:lnTo>
                  <a:lnTo>
                    <a:pt x="63" y="168"/>
                  </a:lnTo>
                  <a:lnTo>
                    <a:pt x="59" y="157"/>
                  </a:lnTo>
                  <a:lnTo>
                    <a:pt x="53" y="146"/>
                  </a:lnTo>
                  <a:lnTo>
                    <a:pt x="46" y="137"/>
                  </a:lnTo>
                  <a:lnTo>
                    <a:pt x="40" y="124"/>
                  </a:lnTo>
                  <a:lnTo>
                    <a:pt x="32" y="113"/>
                  </a:lnTo>
                  <a:lnTo>
                    <a:pt x="22" y="105"/>
                  </a:lnTo>
                  <a:lnTo>
                    <a:pt x="17" y="94"/>
                  </a:lnTo>
                  <a:lnTo>
                    <a:pt x="12" y="82"/>
                  </a:lnTo>
                  <a:lnTo>
                    <a:pt x="7" y="71"/>
                  </a:lnTo>
                  <a:lnTo>
                    <a:pt x="2" y="59"/>
                  </a:lnTo>
                  <a:lnTo>
                    <a:pt x="0" y="45"/>
                  </a:lnTo>
                  <a:lnTo>
                    <a:pt x="0" y="32"/>
                  </a:lnTo>
                  <a:lnTo>
                    <a:pt x="2" y="20"/>
                  </a:lnTo>
                  <a:lnTo>
                    <a:pt x="4" y="20"/>
                  </a:lnTo>
                  <a:lnTo>
                    <a:pt x="14" y="14"/>
                  </a:lnTo>
                  <a:lnTo>
                    <a:pt x="24" y="13"/>
                  </a:lnTo>
                  <a:lnTo>
                    <a:pt x="35" y="18"/>
                  </a:lnTo>
                  <a:lnTo>
                    <a:pt x="47" y="19"/>
                  </a:lnTo>
                  <a:lnTo>
                    <a:pt x="57" y="14"/>
                  </a:lnTo>
                  <a:lnTo>
                    <a:pt x="66" y="8"/>
                  </a:lnTo>
                  <a:lnTo>
                    <a:pt x="76" y="1"/>
                  </a:lnTo>
                  <a:lnTo>
                    <a:pt x="89" y="0"/>
                  </a:lnTo>
                  <a:lnTo>
                    <a:pt x="100" y="1"/>
                  </a:lnTo>
                  <a:lnTo>
                    <a:pt x="108" y="8"/>
                  </a:lnTo>
                  <a:lnTo>
                    <a:pt x="116" y="17"/>
                  </a:lnTo>
                  <a:lnTo>
                    <a:pt x="125" y="23"/>
                  </a:lnTo>
                  <a:lnTo>
                    <a:pt x="133" y="30"/>
                  </a:lnTo>
                  <a:lnTo>
                    <a:pt x="134" y="31"/>
                  </a:lnTo>
                  <a:lnTo>
                    <a:pt x="145" y="31"/>
                  </a:lnTo>
                  <a:lnTo>
                    <a:pt x="157" y="28"/>
                  </a:lnTo>
                  <a:lnTo>
                    <a:pt x="175" y="28"/>
                  </a:lnTo>
                  <a:lnTo>
                    <a:pt x="218" y="28"/>
                  </a:lnTo>
                  <a:lnTo>
                    <a:pt x="323" y="29"/>
                  </a:lnTo>
                  <a:lnTo>
                    <a:pt x="350" y="28"/>
                  </a:lnTo>
                  <a:lnTo>
                    <a:pt x="360" y="28"/>
                  </a:lnTo>
                  <a:lnTo>
                    <a:pt x="402" y="28"/>
                  </a:lnTo>
                  <a:lnTo>
                    <a:pt x="410" y="37"/>
                  </a:lnTo>
                  <a:lnTo>
                    <a:pt x="417" y="47"/>
                  </a:lnTo>
                  <a:lnTo>
                    <a:pt x="428" y="55"/>
                  </a:lnTo>
                  <a:lnTo>
                    <a:pt x="439" y="58"/>
                  </a:lnTo>
                  <a:lnTo>
                    <a:pt x="450" y="57"/>
                  </a:lnTo>
                  <a:lnTo>
                    <a:pt x="461" y="60"/>
                  </a:lnTo>
                  <a:lnTo>
                    <a:pt x="472" y="60"/>
                  </a:lnTo>
                  <a:lnTo>
                    <a:pt x="485" y="61"/>
                  </a:lnTo>
                  <a:lnTo>
                    <a:pt x="496" y="62"/>
                  </a:lnTo>
                  <a:lnTo>
                    <a:pt x="508" y="61"/>
                  </a:lnTo>
                  <a:lnTo>
                    <a:pt x="519" y="61"/>
                  </a:lnTo>
                  <a:lnTo>
                    <a:pt x="529" y="66"/>
                  </a:lnTo>
                  <a:lnTo>
                    <a:pt x="540" y="70"/>
                  </a:lnTo>
                  <a:lnTo>
                    <a:pt x="551" y="69"/>
                  </a:lnTo>
                  <a:lnTo>
                    <a:pt x="562" y="65"/>
                  </a:lnTo>
                  <a:lnTo>
                    <a:pt x="574" y="66"/>
                  </a:lnTo>
                  <a:lnTo>
                    <a:pt x="584" y="70"/>
                  </a:lnTo>
                  <a:lnTo>
                    <a:pt x="674" y="51"/>
                  </a:lnTo>
                  <a:lnTo>
                    <a:pt x="704" y="45"/>
                  </a:lnTo>
                  <a:lnTo>
                    <a:pt x="752" y="34"/>
                  </a:lnTo>
                  <a:lnTo>
                    <a:pt x="764" y="35"/>
                  </a:lnTo>
                  <a:lnTo>
                    <a:pt x="774" y="38"/>
                  </a:lnTo>
                  <a:lnTo>
                    <a:pt x="785" y="38"/>
                  </a:lnTo>
                  <a:lnTo>
                    <a:pt x="796" y="39"/>
                  </a:lnTo>
                  <a:lnTo>
                    <a:pt x="804" y="47"/>
                  </a:lnTo>
                  <a:lnTo>
                    <a:pt x="814" y="55"/>
                  </a:lnTo>
                  <a:lnTo>
                    <a:pt x="802" y="58"/>
                  </a:lnTo>
                  <a:lnTo>
                    <a:pt x="791" y="58"/>
                  </a:lnTo>
                  <a:lnTo>
                    <a:pt x="781" y="63"/>
                  </a:lnTo>
                  <a:lnTo>
                    <a:pt x="774" y="72"/>
                  </a:lnTo>
                  <a:lnTo>
                    <a:pt x="764" y="66"/>
                  </a:lnTo>
                  <a:lnTo>
                    <a:pt x="752" y="70"/>
                  </a:lnTo>
                  <a:lnTo>
                    <a:pt x="742" y="76"/>
                  </a:lnTo>
                  <a:lnTo>
                    <a:pt x="739" y="80"/>
                  </a:lnTo>
                  <a:lnTo>
                    <a:pt x="730" y="88"/>
                  </a:lnTo>
                  <a:lnTo>
                    <a:pt x="723" y="97"/>
                  </a:lnTo>
                  <a:lnTo>
                    <a:pt x="712" y="101"/>
                  </a:lnTo>
                  <a:lnTo>
                    <a:pt x="710" y="89"/>
                  </a:lnTo>
                  <a:lnTo>
                    <a:pt x="702" y="80"/>
                  </a:lnTo>
                  <a:lnTo>
                    <a:pt x="697" y="70"/>
                  </a:lnTo>
                  <a:lnTo>
                    <a:pt x="683" y="69"/>
                  </a:lnTo>
                  <a:lnTo>
                    <a:pt x="586" y="90"/>
                  </a:lnTo>
                  <a:lnTo>
                    <a:pt x="558" y="90"/>
                  </a:lnTo>
                  <a:lnTo>
                    <a:pt x="558" y="148"/>
                  </a:lnTo>
                  <a:lnTo>
                    <a:pt x="558" y="205"/>
                  </a:lnTo>
                  <a:lnTo>
                    <a:pt x="558" y="235"/>
                  </a:lnTo>
                  <a:lnTo>
                    <a:pt x="558" y="33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0" name="Freeform 3412"/>
            <p:cNvSpPr>
              <a:spLocks/>
            </p:cNvSpPr>
            <p:nvPr/>
          </p:nvSpPr>
          <p:spPr bwMode="auto">
            <a:xfrm>
              <a:off x="5075239" y="4695826"/>
              <a:ext cx="49213" cy="50800"/>
            </a:xfrm>
            <a:custGeom>
              <a:avLst/>
              <a:gdLst>
                <a:gd name="T0" fmla="*/ 24 w 139"/>
                <a:gd name="T1" fmla="*/ 44 h 145"/>
                <a:gd name="T2" fmla="*/ 19 w 139"/>
                <a:gd name="T3" fmla="*/ 54 h 145"/>
                <a:gd name="T4" fmla="*/ 11 w 139"/>
                <a:gd name="T5" fmla="*/ 63 h 145"/>
                <a:gd name="T6" fmla="*/ 1 w 139"/>
                <a:gd name="T7" fmla="*/ 68 h 145"/>
                <a:gd name="T8" fmla="*/ 0 w 139"/>
                <a:gd name="T9" fmla="*/ 82 h 145"/>
                <a:gd name="T10" fmla="*/ 6 w 139"/>
                <a:gd name="T11" fmla="*/ 97 h 145"/>
                <a:gd name="T12" fmla="*/ 13 w 139"/>
                <a:gd name="T13" fmla="*/ 109 h 145"/>
                <a:gd name="T14" fmla="*/ 16 w 139"/>
                <a:gd name="T15" fmla="*/ 119 h 145"/>
                <a:gd name="T16" fmla="*/ 26 w 139"/>
                <a:gd name="T17" fmla="*/ 126 h 145"/>
                <a:gd name="T18" fmla="*/ 34 w 139"/>
                <a:gd name="T19" fmla="*/ 135 h 145"/>
                <a:gd name="T20" fmla="*/ 44 w 139"/>
                <a:gd name="T21" fmla="*/ 142 h 145"/>
                <a:gd name="T22" fmla="*/ 55 w 139"/>
                <a:gd name="T23" fmla="*/ 145 h 145"/>
                <a:gd name="T24" fmla="*/ 63 w 139"/>
                <a:gd name="T25" fmla="*/ 135 h 145"/>
                <a:gd name="T26" fmla="*/ 69 w 139"/>
                <a:gd name="T27" fmla="*/ 124 h 145"/>
                <a:gd name="T28" fmla="*/ 74 w 139"/>
                <a:gd name="T29" fmla="*/ 113 h 145"/>
                <a:gd name="T30" fmla="*/ 86 w 139"/>
                <a:gd name="T31" fmla="*/ 107 h 145"/>
                <a:gd name="T32" fmla="*/ 97 w 139"/>
                <a:gd name="T33" fmla="*/ 107 h 145"/>
                <a:gd name="T34" fmla="*/ 110 w 139"/>
                <a:gd name="T35" fmla="*/ 101 h 145"/>
                <a:gd name="T36" fmla="*/ 116 w 139"/>
                <a:gd name="T37" fmla="*/ 98 h 145"/>
                <a:gd name="T38" fmla="*/ 123 w 139"/>
                <a:gd name="T39" fmla="*/ 93 h 145"/>
                <a:gd name="T40" fmla="*/ 122 w 139"/>
                <a:gd name="T41" fmla="*/ 79 h 145"/>
                <a:gd name="T42" fmla="*/ 131 w 139"/>
                <a:gd name="T43" fmla="*/ 72 h 145"/>
                <a:gd name="T44" fmla="*/ 134 w 139"/>
                <a:gd name="T45" fmla="*/ 61 h 145"/>
                <a:gd name="T46" fmla="*/ 139 w 139"/>
                <a:gd name="T47" fmla="*/ 50 h 145"/>
                <a:gd name="T48" fmla="*/ 134 w 139"/>
                <a:gd name="T49" fmla="*/ 39 h 145"/>
                <a:gd name="T50" fmla="*/ 126 w 139"/>
                <a:gd name="T51" fmla="*/ 31 h 145"/>
                <a:gd name="T52" fmla="*/ 117 w 139"/>
                <a:gd name="T53" fmla="*/ 24 h 145"/>
                <a:gd name="T54" fmla="*/ 108 w 139"/>
                <a:gd name="T55" fmla="*/ 14 h 145"/>
                <a:gd name="T56" fmla="*/ 99 w 139"/>
                <a:gd name="T57" fmla="*/ 7 h 145"/>
                <a:gd name="T58" fmla="*/ 90 w 139"/>
                <a:gd name="T59" fmla="*/ 0 h 145"/>
                <a:gd name="T60" fmla="*/ 78 w 139"/>
                <a:gd name="T61" fmla="*/ 2 h 145"/>
                <a:gd name="T62" fmla="*/ 68 w 139"/>
                <a:gd name="T63" fmla="*/ 8 h 145"/>
                <a:gd name="T64" fmla="*/ 58 w 139"/>
                <a:gd name="T65" fmla="*/ 14 h 145"/>
                <a:gd name="T66" fmla="*/ 49 w 139"/>
                <a:gd name="T67" fmla="*/ 19 h 145"/>
                <a:gd name="T68" fmla="*/ 38 w 139"/>
                <a:gd name="T69" fmla="*/ 21 h 145"/>
                <a:gd name="T70" fmla="*/ 32 w 139"/>
                <a:gd name="T71" fmla="*/ 31 h 145"/>
                <a:gd name="T72" fmla="*/ 24 w 139"/>
                <a:gd name="T73" fmla="*/ 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45">
                  <a:moveTo>
                    <a:pt x="24" y="44"/>
                  </a:moveTo>
                  <a:lnTo>
                    <a:pt x="19" y="54"/>
                  </a:lnTo>
                  <a:lnTo>
                    <a:pt x="11" y="63"/>
                  </a:lnTo>
                  <a:lnTo>
                    <a:pt x="1" y="68"/>
                  </a:lnTo>
                  <a:lnTo>
                    <a:pt x="0" y="82"/>
                  </a:lnTo>
                  <a:lnTo>
                    <a:pt x="6" y="97"/>
                  </a:lnTo>
                  <a:lnTo>
                    <a:pt x="13" y="109"/>
                  </a:lnTo>
                  <a:lnTo>
                    <a:pt x="16" y="119"/>
                  </a:lnTo>
                  <a:lnTo>
                    <a:pt x="26" y="126"/>
                  </a:lnTo>
                  <a:lnTo>
                    <a:pt x="34" y="135"/>
                  </a:lnTo>
                  <a:lnTo>
                    <a:pt x="44" y="142"/>
                  </a:lnTo>
                  <a:lnTo>
                    <a:pt x="55" y="145"/>
                  </a:lnTo>
                  <a:lnTo>
                    <a:pt x="63" y="135"/>
                  </a:lnTo>
                  <a:lnTo>
                    <a:pt x="69" y="124"/>
                  </a:lnTo>
                  <a:lnTo>
                    <a:pt x="74" y="113"/>
                  </a:lnTo>
                  <a:lnTo>
                    <a:pt x="86" y="107"/>
                  </a:lnTo>
                  <a:lnTo>
                    <a:pt x="97" y="107"/>
                  </a:lnTo>
                  <a:lnTo>
                    <a:pt x="110" y="101"/>
                  </a:lnTo>
                  <a:lnTo>
                    <a:pt x="116" y="98"/>
                  </a:lnTo>
                  <a:lnTo>
                    <a:pt x="123" y="93"/>
                  </a:lnTo>
                  <a:lnTo>
                    <a:pt x="122" y="79"/>
                  </a:lnTo>
                  <a:lnTo>
                    <a:pt x="131" y="72"/>
                  </a:lnTo>
                  <a:lnTo>
                    <a:pt x="134" y="61"/>
                  </a:lnTo>
                  <a:lnTo>
                    <a:pt x="139" y="50"/>
                  </a:lnTo>
                  <a:lnTo>
                    <a:pt x="134" y="39"/>
                  </a:lnTo>
                  <a:lnTo>
                    <a:pt x="126" y="31"/>
                  </a:lnTo>
                  <a:lnTo>
                    <a:pt x="117" y="24"/>
                  </a:lnTo>
                  <a:lnTo>
                    <a:pt x="108" y="14"/>
                  </a:lnTo>
                  <a:lnTo>
                    <a:pt x="99" y="7"/>
                  </a:lnTo>
                  <a:lnTo>
                    <a:pt x="90" y="0"/>
                  </a:lnTo>
                  <a:lnTo>
                    <a:pt x="78" y="2"/>
                  </a:lnTo>
                  <a:lnTo>
                    <a:pt x="68" y="8"/>
                  </a:lnTo>
                  <a:lnTo>
                    <a:pt x="58" y="14"/>
                  </a:lnTo>
                  <a:lnTo>
                    <a:pt x="49" y="19"/>
                  </a:lnTo>
                  <a:lnTo>
                    <a:pt x="38" y="21"/>
                  </a:lnTo>
                  <a:lnTo>
                    <a:pt x="32" y="31"/>
                  </a:lnTo>
                  <a:lnTo>
                    <a:pt x="24" y="4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1" name="Freeform 3413"/>
            <p:cNvSpPr>
              <a:spLocks/>
            </p:cNvSpPr>
            <p:nvPr/>
          </p:nvSpPr>
          <p:spPr bwMode="auto">
            <a:xfrm>
              <a:off x="5202239" y="3671888"/>
              <a:ext cx="322263" cy="266700"/>
            </a:xfrm>
            <a:custGeom>
              <a:avLst/>
              <a:gdLst>
                <a:gd name="T0" fmla="*/ 352 w 901"/>
                <a:gd name="T1" fmla="*/ 23 h 743"/>
                <a:gd name="T2" fmla="*/ 314 w 901"/>
                <a:gd name="T3" fmla="*/ 17 h 743"/>
                <a:gd name="T4" fmla="*/ 269 w 901"/>
                <a:gd name="T5" fmla="*/ 49 h 743"/>
                <a:gd name="T6" fmla="*/ 228 w 901"/>
                <a:gd name="T7" fmla="*/ 37 h 743"/>
                <a:gd name="T8" fmla="*/ 210 w 901"/>
                <a:gd name="T9" fmla="*/ 71 h 743"/>
                <a:gd name="T10" fmla="*/ 195 w 901"/>
                <a:gd name="T11" fmla="*/ 108 h 743"/>
                <a:gd name="T12" fmla="*/ 190 w 901"/>
                <a:gd name="T13" fmla="*/ 146 h 743"/>
                <a:gd name="T14" fmla="*/ 162 w 901"/>
                <a:gd name="T15" fmla="*/ 148 h 743"/>
                <a:gd name="T16" fmla="*/ 142 w 901"/>
                <a:gd name="T17" fmla="*/ 183 h 743"/>
                <a:gd name="T18" fmla="*/ 126 w 901"/>
                <a:gd name="T19" fmla="*/ 215 h 743"/>
                <a:gd name="T20" fmla="*/ 118 w 901"/>
                <a:gd name="T21" fmla="*/ 241 h 743"/>
                <a:gd name="T22" fmla="*/ 109 w 901"/>
                <a:gd name="T23" fmla="*/ 273 h 743"/>
                <a:gd name="T24" fmla="*/ 78 w 901"/>
                <a:gd name="T25" fmla="*/ 283 h 743"/>
                <a:gd name="T26" fmla="*/ 74 w 901"/>
                <a:gd name="T27" fmla="*/ 318 h 743"/>
                <a:gd name="T28" fmla="*/ 67 w 901"/>
                <a:gd name="T29" fmla="*/ 355 h 743"/>
                <a:gd name="T30" fmla="*/ 69 w 901"/>
                <a:gd name="T31" fmla="*/ 397 h 743"/>
                <a:gd name="T32" fmla="*/ 61 w 901"/>
                <a:gd name="T33" fmla="*/ 419 h 743"/>
                <a:gd name="T34" fmla="*/ 28 w 901"/>
                <a:gd name="T35" fmla="*/ 422 h 743"/>
                <a:gd name="T36" fmla="*/ 10 w 901"/>
                <a:gd name="T37" fmla="*/ 443 h 743"/>
                <a:gd name="T38" fmla="*/ 8 w 901"/>
                <a:gd name="T39" fmla="*/ 465 h 743"/>
                <a:gd name="T40" fmla="*/ 41 w 901"/>
                <a:gd name="T41" fmla="*/ 471 h 743"/>
                <a:gd name="T42" fmla="*/ 62 w 901"/>
                <a:gd name="T43" fmla="*/ 497 h 743"/>
                <a:gd name="T44" fmla="*/ 87 w 901"/>
                <a:gd name="T45" fmla="*/ 520 h 743"/>
                <a:gd name="T46" fmla="*/ 113 w 901"/>
                <a:gd name="T47" fmla="*/ 541 h 743"/>
                <a:gd name="T48" fmla="*/ 119 w 901"/>
                <a:gd name="T49" fmla="*/ 568 h 743"/>
                <a:gd name="T50" fmla="*/ 139 w 901"/>
                <a:gd name="T51" fmla="*/ 612 h 743"/>
                <a:gd name="T52" fmla="*/ 169 w 901"/>
                <a:gd name="T53" fmla="*/ 622 h 743"/>
                <a:gd name="T54" fmla="*/ 177 w 901"/>
                <a:gd name="T55" fmla="*/ 668 h 743"/>
                <a:gd name="T56" fmla="*/ 213 w 901"/>
                <a:gd name="T57" fmla="*/ 680 h 743"/>
                <a:gd name="T58" fmla="*/ 247 w 901"/>
                <a:gd name="T59" fmla="*/ 689 h 743"/>
                <a:gd name="T60" fmla="*/ 298 w 901"/>
                <a:gd name="T61" fmla="*/ 725 h 743"/>
                <a:gd name="T62" fmla="*/ 339 w 901"/>
                <a:gd name="T63" fmla="*/ 734 h 743"/>
                <a:gd name="T64" fmla="*/ 372 w 901"/>
                <a:gd name="T65" fmla="*/ 742 h 743"/>
                <a:gd name="T66" fmla="*/ 397 w 901"/>
                <a:gd name="T67" fmla="*/ 740 h 743"/>
                <a:gd name="T68" fmla="*/ 435 w 901"/>
                <a:gd name="T69" fmla="*/ 705 h 743"/>
                <a:gd name="T70" fmla="*/ 472 w 901"/>
                <a:gd name="T71" fmla="*/ 694 h 743"/>
                <a:gd name="T72" fmla="*/ 501 w 901"/>
                <a:gd name="T73" fmla="*/ 713 h 743"/>
                <a:gd name="T74" fmla="*/ 535 w 901"/>
                <a:gd name="T75" fmla="*/ 710 h 743"/>
                <a:gd name="T76" fmla="*/ 553 w 901"/>
                <a:gd name="T77" fmla="*/ 697 h 743"/>
                <a:gd name="T78" fmla="*/ 592 w 901"/>
                <a:gd name="T79" fmla="*/ 691 h 743"/>
                <a:gd name="T80" fmla="*/ 615 w 901"/>
                <a:gd name="T81" fmla="*/ 664 h 743"/>
                <a:gd name="T82" fmla="*/ 662 w 901"/>
                <a:gd name="T83" fmla="*/ 647 h 743"/>
                <a:gd name="T84" fmla="*/ 752 w 901"/>
                <a:gd name="T85" fmla="*/ 613 h 743"/>
                <a:gd name="T86" fmla="*/ 901 w 901"/>
                <a:gd name="T87" fmla="*/ 451 h 743"/>
                <a:gd name="T88" fmla="*/ 703 w 901"/>
                <a:gd name="T89" fmla="*/ 401 h 743"/>
                <a:gd name="T90" fmla="*/ 662 w 901"/>
                <a:gd name="T91" fmla="*/ 386 h 743"/>
                <a:gd name="T92" fmla="*/ 628 w 901"/>
                <a:gd name="T93" fmla="*/ 357 h 743"/>
                <a:gd name="T94" fmla="*/ 607 w 901"/>
                <a:gd name="T95" fmla="*/ 327 h 743"/>
                <a:gd name="T96" fmla="*/ 587 w 901"/>
                <a:gd name="T97" fmla="*/ 291 h 743"/>
                <a:gd name="T98" fmla="*/ 599 w 901"/>
                <a:gd name="T99" fmla="*/ 257 h 743"/>
                <a:gd name="T100" fmla="*/ 577 w 901"/>
                <a:gd name="T101" fmla="*/ 252 h 743"/>
                <a:gd name="T102" fmla="*/ 538 w 901"/>
                <a:gd name="T103" fmla="*/ 262 h 743"/>
                <a:gd name="T104" fmla="*/ 529 w 901"/>
                <a:gd name="T105" fmla="*/ 232 h 743"/>
                <a:gd name="T106" fmla="*/ 542 w 901"/>
                <a:gd name="T107" fmla="*/ 198 h 743"/>
                <a:gd name="T108" fmla="*/ 563 w 901"/>
                <a:gd name="T109" fmla="*/ 163 h 743"/>
                <a:gd name="T110" fmla="*/ 540 w 901"/>
                <a:gd name="T111" fmla="*/ 130 h 743"/>
                <a:gd name="T112" fmla="*/ 499 w 901"/>
                <a:gd name="T113" fmla="*/ 86 h 743"/>
                <a:gd name="T114" fmla="*/ 439 w 901"/>
                <a:gd name="T115" fmla="*/ 36 h 743"/>
                <a:gd name="T116" fmla="*/ 378 w 901"/>
                <a:gd name="T117" fmla="*/ 2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1" h="743">
                  <a:moveTo>
                    <a:pt x="378" y="29"/>
                  </a:moveTo>
                  <a:lnTo>
                    <a:pt x="363" y="17"/>
                  </a:lnTo>
                  <a:lnTo>
                    <a:pt x="352" y="23"/>
                  </a:lnTo>
                  <a:lnTo>
                    <a:pt x="338" y="27"/>
                  </a:lnTo>
                  <a:lnTo>
                    <a:pt x="324" y="30"/>
                  </a:lnTo>
                  <a:lnTo>
                    <a:pt x="314" y="17"/>
                  </a:lnTo>
                  <a:lnTo>
                    <a:pt x="299" y="12"/>
                  </a:lnTo>
                  <a:lnTo>
                    <a:pt x="292" y="0"/>
                  </a:lnTo>
                  <a:lnTo>
                    <a:pt x="269" y="49"/>
                  </a:lnTo>
                  <a:lnTo>
                    <a:pt x="260" y="35"/>
                  </a:lnTo>
                  <a:lnTo>
                    <a:pt x="244" y="34"/>
                  </a:lnTo>
                  <a:lnTo>
                    <a:pt x="228" y="37"/>
                  </a:lnTo>
                  <a:lnTo>
                    <a:pt x="212" y="39"/>
                  </a:lnTo>
                  <a:lnTo>
                    <a:pt x="210" y="56"/>
                  </a:lnTo>
                  <a:lnTo>
                    <a:pt x="210" y="71"/>
                  </a:lnTo>
                  <a:lnTo>
                    <a:pt x="204" y="84"/>
                  </a:lnTo>
                  <a:lnTo>
                    <a:pt x="200" y="97"/>
                  </a:lnTo>
                  <a:lnTo>
                    <a:pt x="195" y="108"/>
                  </a:lnTo>
                  <a:lnTo>
                    <a:pt x="192" y="122"/>
                  </a:lnTo>
                  <a:lnTo>
                    <a:pt x="191" y="135"/>
                  </a:lnTo>
                  <a:lnTo>
                    <a:pt x="190" y="146"/>
                  </a:lnTo>
                  <a:lnTo>
                    <a:pt x="177" y="145"/>
                  </a:lnTo>
                  <a:lnTo>
                    <a:pt x="166" y="147"/>
                  </a:lnTo>
                  <a:lnTo>
                    <a:pt x="162" y="148"/>
                  </a:lnTo>
                  <a:lnTo>
                    <a:pt x="154" y="160"/>
                  </a:lnTo>
                  <a:lnTo>
                    <a:pt x="147" y="173"/>
                  </a:lnTo>
                  <a:lnTo>
                    <a:pt x="142" y="183"/>
                  </a:lnTo>
                  <a:lnTo>
                    <a:pt x="137" y="195"/>
                  </a:lnTo>
                  <a:lnTo>
                    <a:pt x="127" y="203"/>
                  </a:lnTo>
                  <a:lnTo>
                    <a:pt x="126" y="215"/>
                  </a:lnTo>
                  <a:lnTo>
                    <a:pt x="124" y="227"/>
                  </a:lnTo>
                  <a:lnTo>
                    <a:pt x="118" y="240"/>
                  </a:lnTo>
                  <a:lnTo>
                    <a:pt x="118" y="241"/>
                  </a:lnTo>
                  <a:lnTo>
                    <a:pt x="119" y="252"/>
                  </a:lnTo>
                  <a:lnTo>
                    <a:pt x="117" y="264"/>
                  </a:lnTo>
                  <a:lnTo>
                    <a:pt x="109" y="273"/>
                  </a:lnTo>
                  <a:lnTo>
                    <a:pt x="100" y="266"/>
                  </a:lnTo>
                  <a:lnTo>
                    <a:pt x="89" y="268"/>
                  </a:lnTo>
                  <a:lnTo>
                    <a:pt x="78" y="283"/>
                  </a:lnTo>
                  <a:lnTo>
                    <a:pt x="78" y="294"/>
                  </a:lnTo>
                  <a:lnTo>
                    <a:pt x="81" y="307"/>
                  </a:lnTo>
                  <a:lnTo>
                    <a:pt x="74" y="318"/>
                  </a:lnTo>
                  <a:lnTo>
                    <a:pt x="73" y="329"/>
                  </a:lnTo>
                  <a:lnTo>
                    <a:pt x="67" y="348"/>
                  </a:lnTo>
                  <a:lnTo>
                    <a:pt x="67" y="355"/>
                  </a:lnTo>
                  <a:lnTo>
                    <a:pt x="68" y="370"/>
                  </a:lnTo>
                  <a:lnTo>
                    <a:pt x="69" y="383"/>
                  </a:lnTo>
                  <a:lnTo>
                    <a:pt x="69" y="397"/>
                  </a:lnTo>
                  <a:lnTo>
                    <a:pt x="69" y="407"/>
                  </a:lnTo>
                  <a:lnTo>
                    <a:pt x="69" y="410"/>
                  </a:lnTo>
                  <a:lnTo>
                    <a:pt x="61" y="419"/>
                  </a:lnTo>
                  <a:lnTo>
                    <a:pt x="51" y="423"/>
                  </a:lnTo>
                  <a:lnTo>
                    <a:pt x="39" y="421"/>
                  </a:lnTo>
                  <a:lnTo>
                    <a:pt x="28" y="422"/>
                  </a:lnTo>
                  <a:lnTo>
                    <a:pt x="17" y="421"/>
                  </a:lnTo>
                  <a:lnTo>
                    <a:pt x="10" y="431"/>
                  </a:lnTo>
                  <a:lnTo>
                    <a:pt x="10" y="443"/>
                  </a:lnTo>
                  <a:lnTo>
                    <a:pt x="2" y="452"/>
                  </a:lnTo>
                  <a:lnTo>
                    <a:pt x="0" y="456"/>
                  </a:lnTo>
                  <a:lnTo>
                    <a:pt x="8" y="465"/>
                  </a:lnTo>
                  <a:lnTo>
                    <a:pt x="19" y="469"/>
                  </a:lnTo>
                  <a:lnTo>
                    <a:pt x="30" y="468"/>
                  </a:lnTo>
                  <a:lnTo>
                    <a:pt x="41" y="471"/>
                  </a:lnTo>
                  <a:lnTo>
                    <a:pt x="50" y="478"/>
                  </a:lnTo>
                  <a:lnTo>
                    <a:pt x="58" y="486"/>
                  </a:lnTo>
                  <a:lnTo>
                    <a:pt x="62" y="497"/>
                  </a:lnTo>
                  <a:lnTo>
                    <a:pt x="70" y="506"/>
                  </a:lnTo>
                  <a:lnTo>
                    <a:pt x="76" y="515"/>
                  </a:lnTo>
                  <a:lnTo>
                    <a:pt x="87" y="520"/>
                  </a:lnTo>
                  <a:lnTo>
                    <a:pt x="93" y="528"/>
                  </a:lnTo>
                  <a:lnTo>
                    <a:pt x="103" y="535"/>
                  </a:lnTo>
                  <a:lnTo>
                    <a:pt x="113" y="541"/>
                  </a:lnTo>
                  <a:lnTo>
                    <a:pt x="121" y="550"/>
                  </a:lnTo>
                  <a:lnTo>
                    <a:pt x="119" y="561"/>
                  </a:lnTo>
                  <a:lnTo>
                    <a:pt x="119" y="568"/>
                  </a:lnTo>
                  <a:lnTo>
                    <a:pt x="121" y="580"/>
                  </a:lnTo>
                  <a:lnTo>
                    <a:pt x="128" y="600"/>
                  </a:lnTo>
                  <a:lnTo>
                    <a:pt x="139" y="612"/>
                  </a:lnTo>
                  <a:lnTo>
                    <a:pt x="148" y="619"/>
                  </a:lnTo>
                  <a:lnTo>
                    <a:pt x="160" y="619"/>
                  </a:lnTo>
                  <a:lnTo>
                    <a:pt x="169" y="622"/>
                  </a:lnTo>
                  <a:lnTo>
                    <a:pt x="172" y="634"/>
                  </a:lnTo>
                  <a:lnTo>
                    <a:pt x="169" y="648"/>
                  </a:lnTo>
                  <a:lnTo>
                    <a:pt x="177" y="668"/>
                  </a:lnTo>
                  <a:lnTo>
                    <a:pt x="185" y="680"/>
                  </a:lnTo>
                  <a:lnTo>
                    <a:pt x="197" y="680"/>
                  </a:lnTo>
                  <a:lnTo>
                    <a:pt x="213" y="680"/>
                  </a:lnTo>
                  <a:lnTo>
                    <a:pt x="224" y="680"/>
                  </a:lnTo>
                  <a:lnTo>
                    <a:pt x="238" y="682"/>
                  </a:lnTo>
                  <a:lnTo>
                    <a:pt x="247" y="689"/>
                  </a:lnTo>
                  <a:lnTo>
                    <a:pt x="258" y="696"/>
                  </a:lnTo>
                  <a:lnTo>
                    <a:pt x="271" y="705"/>
                  </a:lnTo>
                  <a:lnTo>
                    <a:pt x="298" y="725"/>
                  </a:lnTo>
                  <a:lnTo>
                    <a:pt x="308" y="733"/>
                  </a:lnTo>
                  <a:lnTo>
                    <a:pt x="327" y="734"/>
                  </a:lnTo>
                  <a:lnTo>
                    <a:pt x="339" y="734"/>
                  </a:lnTo>
                  <a:lnTo>
                    <a:pt x="350" y="738"/>
                  </a:lnTo>
                  <a:lnTo>
                    <a:pt x="362" y="740"/>
                  </a:lnTo>
                  <a:lnTo>
                    <a:pt x="372" y="742"/>
                  </a:lnTo>
                  <a:lnTo>
                    <a:pt x="379" y="742"/>
                  </a:lnTo>
                  <a:lnTo>
                    <a:pt x="386" y="743"/>
                  </a:lnTo>
                  <a:lnTo>
                    <a:pt x="397" y="740"/>
                  </a:lnTo>
                  <a:lnTo>
                    <a:pt x="407" y="730"/>
                  </a:lnTo>
                  <a:lnTo>
                    <a:pt x="413" y="717"/>
                  </a:lnTo>
                  <a:lnTo>
                    <a:pt x="435" y="705"/>
                  </a:lnTo>
                  <a:lnTo>
                    <a:pt x="446" y="700"/>
                  </a:lnTo>
                  <a:lnTo>
                    <a:pt x="461" y="694"/>
                  </a:lnTo>
                  <a:lnTo>
                    <a:pt x="472" y="694"/>
                  </a:lnTo>
                  <a:lnTo>
                    <a:pt x="481" y="702"/>
                  </a:lnTo>
                  <a:lnTo>
                    <a:pt x="489" y="711"/>
                  </a:lnTo>
                  <a:lnTo>
                    <a:pt x="501" y="713"/>
                  </a:lnTo>
                  <a:lnTo>
                    <a:pt x="512" y="711"/>
                  </a:lnTo>
                  <a:lnTo>
                    <a:pt x="524" y="710"/>
                  </a:lnTo>
                  <a:lnTo>
                    <a:pt x="535" y="710"/>
                  </a:lnTo>
                  <a:lnTo>
                    <a:pt x="538" y="705"/>
                  </a:lnTo>
                  <a:lnTo>
                    <a:pt x="546" y="697"/>
                  </a:lnTo>
                  <a:lnTo>
                    <a:pt x="553" y="697"/>
                  </a:lnTo>
                  <a:lnTo>
                    <a:pt x="570" y="696"/>
                  </a:lnTo>
                  <a:lnTo>
                    <a:pt x="581" y="693"/>
                  </a:lnTo>
                  <a:lnTo>
                    <a:pt x="592" y="691"/>
                  </a:lnTo>
                  <a:lnTo>
                    <a:pt x="601" y="681"/>
                  </a:lnTo>
                  <a:lnTo>
                    <a:pt x="606" y="670"/>
                  </a:lnTo>
                  <a:lnTo>
                    <a:pt x="615" y="664"/>
                  </a:lnTo>
                  <a:lnTo>
                    <a:pt x="627" y="657"/>
                  </a:lnTo>
                  <a:lnTo>
                    <a:pt x="641" y="653"/>
                  </a:lnTo>
                  <a:lnTo>
                    <a:pt x="662" y="647"/>
                  </a:lnTo>
                  <a:lnTo>
                    <a:pt x="694" y="650"/>
                  </a:lnTo>
                  <a:lnTo>
                    <a:pt x="721" y="648"/>
                  </a:lnTo>
                  <a:lnTo>
                    <a:pt x="752" y="613"/>
                  </a:lnTo>
                  <a:lnTo>
                    <a:pt x="800" y="564"/>
                  </a:lnTo>
                  <a:lnTo>
                    <a:pt x="890" y="464"/>
                  </a:lnTo>
                  <a:lnTo>
                    <a:pt x="901" y="451"/>
                  </a:lnTo>
                  <a:lnTo>
                    <a:pt x="843" y="451"/>
                  </a:lnTo>
                  <a:lnTo>
                    <a:pt x="713" y="405"/>
                  </a:lnTo>
                  <a:lnTo>
                    <a:pt x="703" y="401"/>
                  </a:lnTo>
                  <a:lnTo>
                    <a:pt x="692" y="397"/>
                  </a:lnTo>
                  <a:lnTo>
                    <a:pt x="672" y="390"/>
                  </a:lnTo>
                  <a:lnTo>
                    <a:pt x="662" y="386"/>
                  </a:lnTo>
                  <a:lnTo>
                    <a:pt x="654" y="377"/>
                  </a:lnTo>
                  <a:lnTo>
                    <a:pt x="640" y="363"/>
                  </a:lnTo>
                  <a:lnTo>
                    <a:pt x="628" y="357"/>
                  </a:lnTo>
                  <a:lnTo>
                    <a:pt x="619" y="346"/>
                  </a:lnTo>
                  <a:lnTo>
                    <a:pt x="617" y="335"/>
                  </a:lnTo>
                  <a:lnTo>
                    <a:pt x="607" y="327"/>
                  </a:lnTo>
                  <a:lnTo>
                    <a:pt x="600" y="313"/>
                  </a:lnTo>
                  <a:lnTo>
                    <a:pt x="591" y="303"/>
                  </a:lnTo>
                  <a:lnTo>
                    <a:pt x="587" y="291"/>
                  </a:lnTo>
                  <a:lnTo>
                    <a:pt x="584" y="279"/>
                  </a:lnTo>
                  <a:lnTo>
                    <a:pt x="592" y="266"/>
                  </a:lnTo>
                  <a:lnTo>
                    <a:pt x="599" y="257"/>
                  </a:lnTo>
                  <a:lnTo>
                    <a:pt x="588" y="254"/>
                  </a:lnTo>
                  <a:lnTo>
                    <a:pt x="578" y="251"/>
                  </a:lnTo>
                  <a:lnTo>
                    <a:pt x="577" y="252"/>
                  </a:lnTo>
                  <a:lnTo>
                    <a:pt x="561" y="257"/>
                  </a:lnTo>
                  <a:lnTo>
                    <a:pt x="550" y="257"/>
                  </a:lnTo>
                  <a:lnTo>
                    <a:pt x="538" y="262"/>
                  </a:lnTo>
                  <a:lnTo>
                    <a:pt x="529" y="255"/>
                  </a:lnTo>
                  <a:lnTo>
                    <a:pt x="528" y="252"/>
                  </a:lnTo>
                  <a:lnTo>
                    <a:pt x="529" y="232"/>
                  </a:lnTo>
                  <a:lnTo>
                    <a:pt x="529" y="217"/>
                  </a:lnTo>
                  <a:lnTo>
                    <a:pt x="535" y="207"/>
                  </a:lnTo>
                  <a:lnTo>
                    <a:pt x="542" y="198"/>
                  </a:lnTo>
                  <a:lnTo>
                    <a:pt x="550" y="186"/>
                  </a:lnTo>
                  <a:lnTo>
                    <a:pt x="556" y="174"/>
                  </a:lnTo>
                  <a:lnTo>
                    <a:pt x="563" y="163"/>
                  </a:lnTo>
                  <a:lnTo>
                    <a:pt x="557" y="153"/>
                  </a:lnTo>
                  <a:lnTo>
                    <a:pt x="551" y="138"/>
                  </a:lnTo>
                  <a:lnTo>
                    <a:pt x="540" y="130"/>
                  </a:lnTo>
                  <a:lnTo>
                    <a:pt x="528" y="112"/>
                  </a:lnTo>
                  <a:lnTo>
                    <a:pt x="518" y="97"/>
                  </a:lnTo>
                  <a:lnTo>
                    <a:pt x="499" y="86"/>
                  </a:lnTo>
                  <a:lnTo>
                    <a:pt x="487" y="75"/>
                  </a:lnTo>
                  <a:lnTo>
                    <a:pt x="480" y="61"/>
                  </a:lnTo>
                  <a:lnTo>
                    <a:pt x="439" y="36"/>
                  </a:lnTo>
                  <a:lnTo>
                    <a:pt x="419" y="30"/>
                  </a:lnTo>
                  <a:lnTo>
                    <a:pt x="407" y="26"/>
                  </a:lnTo>
                  <a:lnTo>
                    <a:pt x="378" y="2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2" name="Freeform 3414"/>
            <p:cNvSpPr>
              <a:spLocks/>
            </p:cNvSpPr>
            <p:nvPr/>
          </p:nvSpPr>
          <p:spPr bwMode="auto">
            <a:xfrm>
              <a:off x="4800601" y="3763963"/>
              <a:ext cx="280988" cy="203200"/>
            </a:xfrm>
            <a:custGeom>
              <a:avLst/>
              <a:gdLst>
                <a:gd name="T0" fmla="*/ 48 w 783"/>
                <a:gd name="T1" fmla="*/ 244 h 568"/>
                <a:gd name="T2" fmla="*/ 89 w 783"/>
                <a:gd name="T3" fmla="*/ 230 h 568"/>
                <a:gd name="T4" fmla="*/ 127 w 783"/>
                <a:gd name="T5" fmla="*/ 205 h 568"/>
                <a:gd name="T6" fmla="*/ 148 w 783"/>
                <a:gd name="T7" fmla="*/ 225 h 568"/>
                <a:gd name="T8" fmla="*/ 187 w 783"/>
                <a:gd name="T9" fmla="*/ 202 h 568"/>
                <a:gd name="T10" fmla="*/ 251 w 783"/>
                <a:gd name="T11" fmla="*/ 193 h 568"/>
                <a:gd name="T12" fmla="*/ 270 w 783"/>
                <a:gd name="T13" fmla="*/ 169 h 568"/>
                <a:gd name="T14" fmla="*/ 272 w 783"/>
                <a:gd name="T15" fmla="*/ 135 h 568"/>
                <a:gd name="T16" fmla="*/ 318 w 783"/>
                <a:gd name="T17" fmla="*/ 128 h 568"/>
                <a:gd name="T18" fmla="*/ 356 w 783"/>
                <a:gd name="T19" fmla="*/ 122 h 568"/>
                <a:gd name="T20" fmla="*/ 392 w 783"/>
                <a:gd name="T21" fmla="*/ 94 h 568"/>
                <a:gd name="T22" fmla="*/ 419 w 783"/>
                <a:gd name="T23" fmla="*/ 65 h 568"/>
                <a:gd name="T24" fmla="*/ 439 w 783"/>
                <a:gd name="T25" fmla="*/ 26 h 568"/>
                <a:gd name="T26" fmla="*/ 474 w 783"/>
                <a:gd name="T27" fmla="*/ 4 h 568"/>
                <a:gd name="T28" fmla="*/ 514 w 783"/>
                <a:gd name="T29" fmla="*/ 15 h 568"/>
                <a:gd name="T30" fmla="*/ 555 w 783"/>
                <a:gd name="T31" fmla="*/ 73 h 568"/>
                <a:gd name="T32" fmla="*/ 546 w 783"/>
                <a:gd name="T33" fmla="*/ 119 h 568"/>
                <a:gd name="T34" fmla="*/ 558 w 783"/>
                <a:gd name="T35" fmla="*/ 149 h 568"/>
                <a:gd name="T36" fmla="*/ 588 w 783"/>
                <a:gd name="T37" fmla="*/ 162 h 568"/>
                <a:gd name="T38" fmla="*/ 605 w 783"/>
                <a:gd name="T39" fmla="*/ 180 h 568"/>
                <a:gd name="T40" fmla="*/ 641 w 783"/>
                <a:gd name="T41" fmla="*/ 203 h 568"/>
                <a:gd name="T42" fmla="*/ 661 w 783"/>
                <a:gd name="T43" fmla="*/ 240 h 568"/>
                <a:gd name="T44" fmla="*/ 701 w 783"/>
                <a:gd name="T45" fmla="*/ 266 h 568"/>
                <a:gd name="T46" fmla="*/ 718 w 783"/>
                <a:gd name="T47" fmla="*/ 305 h 568"/>
                <a:gd name="T48" fmla="*/ 751 w 783"/>
                <a:gd name="T49" fmla="*/ 333 h 568"/>
                <a:gd name="T50" fmla="*/ 773 w 783"/>
                <a:gd name="T51" fmla="*/ 372 h 568"/>
                <a:gd name="T52" fmla="*/ 766 w 783"/>
                <a:gd name="T53" fmla="*/ 377 h 568"/>
                <a:gd name="T54" fmla="*/ 723 w 783"/>
                <a:gd name="T55" fmla="*/ 384 h 568"/>
                <a:gd name="T56" fmla="*/ 682 w 783"/>
                <a:gd name="T57" fmla="*/ 373 h 568"/>
                <a:gd name="T58" fmla="*/ 650 w 783"/>
                <a:gd name="T59" fmla="*/ 388 h 568"/>
                <a:gd name="T60" fmla="*/ 607 w 783"/>
                <a:gd name="T61" fmla="*/ 384 h 568"/>
                <a:gd name="T62" fmla="*/ 562 w 783"/>
                <a:gd name="T63" fmla="*/ 403 h 568"/>
                <a:gd name="T64" fmla="*/ 519 w 783"/>
                <a:gd name="T65" fmla="*/ 406 h 568"/>
                <a:gd name="T66" fmla="*/ 490 w 783"/>
                <a:gd name="T67" fmla="*/ 432 h 568"/>
                <a:gd name="T68" fmla="*/ 457 w 783"/>
                <a:gd name="T69" fmla="*/ 439 h 568"/>
                <a:gd name="T70" fmla="*/ 414 w 783"/>
                <a:gd name="T71" fmla="*/ 434 h 568"/>
                <a:gd name="T72" fmla="*/ 368 w 783"/>
                <a:gd name="T73" fmla="*/ 425 h 568"/>
                <a:gd name="T74" fmla="*/ 336 w 783"/>
                <a:gd name="T75" fmla="*/ 391 h 568"/>
                <a:gd name="T76" fmla="*/ 299 w 783"/>
                <a:gd name="T77" fmla="*/ 381 h 568"/>
                <a:gd name="T78" fmla="*/ 265 w 783"/>
                <a:gd name="T79" fmla="*/ 417 h 568"/>
                <a:gd name="T80" fmla="*/ 254 w 783"/>
                <a:gd name="T81" fmla="*/ 455 h 568"/>
                <a:gd name="T82" fmla="*/ 247 w 783"/>
                <a:gd name="T83" fmla="*/ 480 h 568"/>
                <a:gd name="T84" fmla="*/ 204 w 783"/>
                <a:gd name="T85" fmla="*/ 478 h 568"/>
                <a:gd name="T86" fmla="*/ 159 w 783"/>
                <a:gd name="T87" fmla="*/ 482 h 568"/>
                <a:gd name="T88" fmla="*/ 125 w 783"/>
                <a:gd name="T89" fmla="*/ 507 h 568"/>
                <a:gd name="T90" fmla="*/ 106 w 783"/>
                <a:gd name="T91" fmla="*/ 568 h 568"/>
                <a:gd name="T92" fmla="*/ 100 w 783"/>
                <a:gd name="T93" fmla="*/ 530 h 568"/>
                <a:gd name="T94" fmla="*/ 59 w 783"/>
                <a:gd name="T95" fmla="*/ 484 h 568"/>
                <a:gd name="T96" fmla="*/ 32 w 783"/>
                <a:gd name="T97" fmla="*/ 426 h 568"/>
                <a:gd name="T98" fmla="*/ 16 w 783"/>
                <a:gd name="T99" fmla="*/ 383 h 568"/>
                <a:gd name="T100" fmla="*/ 12 w 783"/>
                <a:gd name="T101" fmla="*/ 342 h 568"/>
                <a:gd name="T102" fmla="*/ 12 w 783"/>
                <a:gd name="T103" fmla="*/ 311 h 568"/>
                <a:gd name="T104" fmla="*/ 38 w 783"/>
                <a:gd name="T105" fmla="*/ 274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3" h="568">
                  <a:moveTo>
                    <a:pt x="38" y="274"/>
                  </a:moveTo>
                  <a:lnTo>
                    <a:pt x="42" y="262"/>
                  </a:lnTo>
                  <a:lnTo>
                    <a:pt x="47" y="251"/>
                  </a:lnTo>
                  <a:lnTo>
                    <a:pt x="48" y="244"/>
                  </a:lnTo>
                  <a:lnTo>
                    <a:pt x="57" y="236"/>
                  </a:lnTo>
                  <a:lnTo>
                    <a:pt x="65" y="226"/>
                  </a:lnTo>
                  <a:lnTo>
                    <a:pt x="78" y="227"/>
                  </a:lnTo>
                  <a:lnTo>
                    <a:pt x="89" y="230"/>
                  </a:lnTo>
                  <a:lnTo>
                    <a:pt x="98" y="223"/>
                  </a:lnTo>
                  <a:lnTo>
                    <a:pt x="109" y="221"/>
                  </a:lnTo>
                  <a:lnTo>
                    <a:pt x="120" y="214"/>
                  </a:lnTo>
                  <a:lnTo>
                    <a:pt x="127" y="205"/>
                  </a:lnTo>
                  <a:lnTo>
                    <a:pt x="135" y="213"/>
                  </a:lnTo>
                  <a:lnTo>
                    <a:pt x="142" y="222"/>
                  </a:lnTo>
                  <a:lnTo>
                    <a:pt x="142" y="223"/>
                  </a:lnTo>
                  <a:lnTo>
                    <a:pt x="148" y="225"/>
                  </a:lnTo>
                  <a:lnTo>
                    <a:pt x="157" y="218"/>
                  </a:lnTo>
                  <a:lnTo>
                    <a:pt x="167" y="212"/>
                  </a:lnTo>
                  <a:lnTo>
                    <a:pt x="176" y="205"/>
                  </a:lnTo>
                  <a:lnTo>
                    <a:pt x="187" y="202"/>
                  </a:lnTo>
                  <a:lnTo>
                    <a:pt x="197" y="197"/>
                  </a:lnTo>
                  <a:lnTo>
                    <a:pt x="210" y="198"/>
                  </a:lnTo>
                  <a:lnTo>
                    <a:pt x="224" y="195"/>
                  </a:lnTo>
                  <a:lnTo>
                    <a:pt x="251" y="193"/>
                  </a:lnTo>
                  <a:lnTo>
                    <a:pt x="255" y="182"/>
                  </a:lnTo>
                  <a:lnTo>
                    <a:pt x="265" y="177"/>
                  </a:lnTo>
                  <a:lnTo>
                    <a:pt x="266" y="176"/>
                  </a:lnTo>
                  <a:lnTo>
                    <a:pt x="270" y="169"/>
                  </a:lnTo>
                  <a:lnTo>
                    <a:pt x="277" y="160"/>
                  </a:lnTo>
                  <a:lnTo>
                    <a:pt x="277" y="160"/>
                  </a:lnTo>
                  <a:lnTo>
                    <a:pt x="277" y="148"/>
                  </a:lnTo>
                  <a:lnTo>
                    <a:pt x="272" y="135"/>
                  </a:lnTo>
                  <a:lnTo>
                    <a:pt x="283" y="131"/>
                  </a:lnTo>
                  <a:lnTo>
                    <a:pt x="295" y="130"/>
                  </a:lnTo>
                  <a:lnTo>
                    <a:pt x="307" y="130"/>
                  </a:lnTo>
                  <a:lnTo>
                    <a:pt x="318" y="128"/>
                  </a:lnTo>
                  <a:lnTo>
                    <a:pt x="331" y="126"/>
                  </a:lnTo>
                  <a:lnTo>
                    <a:pt x="331" y="125"/>
                  </a:lnTo>
                  <a:lnTo>
                    <a:pt x="344" y="122"/>
                  </a:lnTo>
                  <a:lnTo>
                    <a:pt x="356" y="122"/>
                  </a:lnTo>
                  <a:lnTo>
                    <a:pt x="365" y="113"/>
                  </a:lnTo>
                  <a:lnTo>
                    <a:pt x="374" y="107"/>
                  </a:lnTo>
                  <a:lnTo>
                    <a:pt x="384" y="103"/>
                  </a:lnTo>
                  <a:lnTo>
                    <a:pt x="392" y="94"/>
                  </a:lnTo>
                  <a:lnTo>
                    <a:pt x="397" y="83"/>
                  </a:lnTo>
                  <a:lnTo>
                    <a:pt x="402" y="78"/>
                  </a:lnTo>
                  <a:lnTo>
                    <a:pt x="409" y="69"/>
                  </a:lnTo>
                  <a:lnTo>
                    <a:pt x="419" y="65"/>
                  </a:lnTo>
                  <a:lnTo>
                    <a:pt x="424" y="54"/>
                  </a:lnTo>
                  <a:lnTo>
                    <a:pt x="435" y="49"/>
                  </a:lnTo>
                  <a:lnTo>
                    <a:pt x="440" y="38"/>
                  </a:lnTo>
                  <a:lnTo>
                    <a:pt x="439" y="26"/>
                  </a:lnTo>
                  <a:lnTo>
                    <a:pt x="442" y="14"/>
                  </a:lnTo>
                  <a:lnTo>
                    <a:pt x="454" y="10"/>
                  </a:lnTo>
                  <a:lnTo>
                    <a:pt x="464" y="9"/>
                  </a:lnTo>
                  <a:lnTo>
                    <a:pt x="474" y="4"/>
                  </a:lnTo>
                  <a:lnTo>
                    <a:pt x="486" y="0"/>
                  </a:lnTo>
                  <a:lnTo>
                    <a:pt x="497" y="3"/>
                  </a:lnTo>
                  <a:lnTo>
                    <a:pt x="508" y="5"/>
                  </a:lnTo>
                  <a:lnTo>
                    <a:pt x="514" y="15"/>
                  </a:lnTo>
                  <a:lnTo>
                    <a:pt x="523" y="24"/>
                  </a:lnTo>
                  <a:lnTo>
                    <a:pt x="531" y="34"/>
                  </a:lnTo>
                  <a:lnTo>
                    <a:pt x="541" y="48"/>
                  </a:lnTo>
                  <a:lnTo>
                    <a:pt x="555" y="73"/>
                  </a:lnTo>
                  <a:lnTo>
                    <a:pt x="557" y="88"/>
                  </a:lnTo>
                  <a:lnTo>
                    <a:pt x="553" y="100"/>
                  </a:lnTo>
                  <a:lnTo>
                    <a:pt x="554" y="112"/>
                  </a:lnTo>
                  <a:lnTo>
                    <a:pt x="546" y="119"/>
                  </a:lnTo>
                  <a:lnTo>
                    <a:pt x="545" y="120"/>
                  </a:lnTo>
                  <a:lnTo>
                    <a:pt x="543" y="132"/>
                  </a:lnTo>
                  <a:lnTo>
                    <a:pt x="546" y="144"/>
                  </a:lnTo>
                  <a:lnTo>
                    <a:pt x="558" y="149"/>
                  </a:lnTo>
                  <a:lnTo>
                    <a:pt x="572" y="148"/>
                  </a:lnTo>
                  <a:lnTo>
                    <a:pt x="583" y="151"/>
                  </a:lnTo>
                  <a:lnTo>
                    <a:pt x="590" y="150"/>
                  </a:lnTo>
                  <a:lnTo>
                    <a:pt x="588" y="162"/>
                  </a:lnTo>
                  <a:lnTo>
                    <a:pt x="586" y="173"/>
                  </a:lnTo>
                  <a:lnTo>
                    <a:pt x="590" y="177"/>
                  </a:lnTo>
                  <a:lnTo>
                    <a:pt x="595" y="178"/>
                  </a:lnTo>
                  <a:lnTo>
                    <a:pt x="605" y="180"/>
                  </a:lnTo>
                  <a:lnTo>
                    <a:pt x="616" y="182"/>
                  </a:lnTo>
                  <a:lnTo>
                    <a:pt x="627" y="184"/>
                  </a:lnTo>
                  <a:lnTo>
                    <a:pt x="633" y="194"/>
                  </a:lnTo>
                  <a:lnTo>
                    <a:pt x="641" y="203"/>
                  </a:lnTo>
                  <a:lnTo>
                    <a:pt x="651" y="208"/>
                  </a:lnTo>
                  <a:lnTo>
                    <a:pt x="651" y="220"/>
                  </a:lnTo>
                  <a:lnTo>
                    <a:pt x="653" y="231"/>
                  </a:lnTo>
                  <a:lnTo>
                    <a:pt x="661" y="240"/>
                  </a:lnTo>
                  <a:lnTo>
                    <a:pt x="671" y="245"/>
                  </a:lnTo>
                  <a:lnTo>
                    <a:pt x="680" y="250"/>
                  </a:lnTo>
                  <a:lnTo>
                    <a:pt x="691" y="257"/>
                  </a:lnTo>
                  <a:lnTo>
                    <a:pt x="701" y="266"/>
                  </a:lnTo>
                  <a:lnTo>
                    <a:pt x="708" y="277"/>
                  </a:lnTo>
                  <a:lnTo>
                    <a:pt x="719" y="282"/>
                  </a:lnTo>
                  <a:lnTo>
                    <a:pt x="713" y="293"/>
                  </a:lnTo>
                  <a:lnTo>
                    <a:pt x="718" y="305"/>
                  </a:lnTo>
                  <a:lnTo>
                    <a:pt x="727" y="312"/>
                  </a:lnTo>
                  <a:lnTo>
                    <a:pt x="732" y="323"/>
                  </a:lnTo>
                  <a:lnTo>
                    <a:pt x="743" y="325"/>
                  </a:lnTo>
                  <a:lnTo>
                    <a:pt x="751" y="333"/>
                  </a:lnTo>
                  <a:lnTo>
                    <a:pt x="762" y="338"/>
                  </a:lnTo>
                  <a:lnTo>
                    <a:pt x="770" y="348"/>
                  </a:lnTo>
                  <a:lnTo>
                    <a:pt x="770" y="360"/>
                  </a:lnTo>
                  <a:lnTo>
                    <a:pt x="773" y="372"/>
                  </a:lnTo>
                  <a:lnTo>
                    <a:pt x="780" y="382"/>
                  </a:lnTo>
                  <a:lnTo>
                    <a:pt x="783" y="388"/>
                  </a:lnTo>
                  <a:lnTo>
                    <a:pt x="779" y="383"/>
                  </a:lnTo>
                  <a:lnTo>
                    <a:pt x="766" y="377"/>
                  </a:lnTo>
                  <a:lnTo>
                    <a:pt x="755" y="379"/>
                  </a:lnTo>
                  <a:lnTo>
                    <a:pt x="745" y="386"/>
                  </a:lnTo>
                  <a:lnTo>
                    <a:pt x="734" y="384"/>
                  </a:lnTo>
                  <a:lnTo>
                    <a:pt x="723" y="384"/>
                  </a:lnTo>
                  <a:lnTo>
                    <a:pt x="713" y="379"/>
                  </a:lnTo>
                  <a:lnTo>
                    <a:pt x="703" y="373"/>
                  </a:lnTo>
                  <a:lnTo>
                    <a:pt x="693" y="377"/>
                  </a:lnTo>
                  <a:lnTo>
                    <a:pt x="682" y="373"/>
                  </a:lnTo>
                  <a:lnTo>
                    <a:pt x="673" y="367"/>
                  </a:lnTo>
                  <a:lnTo>
                    <a:pt x="662" y="367"/>
                  </a:lnTo>
                  <a:lnTo>
                    <a:pt x="655" y="377"/>
                  </a:lnTo>
                  <a:lnTo>
                    <a:pt x="650" y="388"/>
                  </a:lnTo>
                  <a:lnTo>
                    <a:pt x="639" y="392"/>
                  </a:lnTo>
                  <a:lnTo>
                    <a:pt x="628" y="393"/>
                  </a:lnTo>
                  <a:lnTo>
                    <a:pt x="616" y="392"/>
                  </a:lnTo>
                  <a:lnTo>
                    <a:pt x="607" y="384"/>
                  </a:lnTo>
                  <a:lnTo>
                    <a:pt x="596" y="389"/>
                  </a:lnTo>
                  <a:lnTo>
                    <a:pt x="585" y="396"/>
                  </a:lnTo>
                  <a:lnTo>
                    <a:pt x="574" y="397"/>
                  </a:lnTo>
                  <a:lnTo>
                    <a:pt x="562" y="403"/>
                  </a:lnTo>
                  <a:lnTo>
                    <a:pt x="551" y="405"/>
                  </a:lnTo>
                  <a:lnTo>
                    <a:pt x="541" y="412"/>
                  </a:lnTo>
                  <a:lnTo>
                    <a:pt x="530" y="411"/>
                  </a:lnTo>
                  <a:lnTo>
                    <a:pt x="519" y="406"/>
                  </a:lnTo>
                  <a:lnTo>
                    <a:pt x="509" y="402"/>
                  </a:lnTo>
                  <a:lnTo>
                    <a:pt x="501" y="411"/>
                  </a:lnTo>
                  <a:lnTo>
                    <a:pt x="498" y="423"/>
                  </a:lnTo>
                  <a:lnTo>
                    <a:pt x="490" y="432"/>
                  </a:lnTo>
                  <a:lnTo>
                    <a:pt x="487" y="441"/>
                  </a:lnTo>
                  <a:lnTo>
                    <a:pt x="482" y="445"/>
                  </a:lnTo>
                  <a:lnTo>
                    <a:pt x="471" y="446"/>
                  </a:lnTo>
                  <a:lnTo>
                    <a:pt x="457" y="439"/>
                  </a:lnTo>
                  <a:lnTo>
                    <a:pt x="447" y="438"/>
                  </a:lnTo>
                  <a:lnTo>
                    <a:pt x="436" y="434"/>
                  </a:lnTo>
                  <a:lnTo>
                    <a:pt x="426" y="437"/>
                  </a:lnTo>
                  <a:lnTo>
                    <a:pt x="414" y="434"/>
                  </a:lnTo>
                  <a:lnTo>
                    <a:pt x="402" y="431"/>
                  </a:lnTo>
                  <a:lnTo>
                    <a:pt x="392" y="425"/>
                  </a:lnTo>
                  <a:lnTo>
                    <a:pt x="380" y="427"/>
                  </a:lnTo>
                  <a:lnTo>
                    <a:pt x="368" y="425"/>
                  </a:lnTo>
                  <a:lnTo>
                    <a:pt x="362" y="413"/>
                  </a:lnTo>
                  <a:lnTo>
                    <a:pt x="356" y="405"/>
                  </a:lnTo>
                  <a:lnTo>
                    <a:pt x="345" y="398"/>
                  </a:lnTo>
                  <a:lnTo>
                    <a:pt x="336" y="391"/>
                  </a:lnTo>
                  <a:lnTo>
                    <a:pt x="326" y="384"/>
                  </a:lnTo>
                  <a:lnTo>
                    <a:pt x="325" y="383"/>
                  </a:lnTo>
                  <a:lnTo>
                    <a:pt x="310" y="380"/>
                  </a:lnTo>
                  <a:lnTo>
                    <a:pt x="299" y="381"/>
                  </a:lnTo>
                  <a:lnTo>
                    <a:pt x="290" y="388"/>
                  </a:lnTo>
                  <a:lnTo>
                    <a:pt x="280" y="395"/>
                  </a:lnTo>
                  <a:lnTo>
                    <a:pt x="275" y="406"/>
                  </a:lnTo>
                  <a:lnTo>
                    <a:pt x="265" y="417"/>
                  </a:lnTo>
                  <a:lnTo>
                    <a:pt x="260" y="429"/>
                  </a:lnTo>
                  <a:lnTo>
                    <a:pt x="249" y="432"/>
                  </a:lnTo>
                  <a:lnTo>
                    <a:pt x="252" y="444"/>
                  </a:lnTo>
                  <a:lnTo>
                    <a:pt x="254" y="455"/>
                  </a:lnTo>
                  <a:lnTo>
                    <a:pt x="251" y="462"/>
                  </a:lnTo>
                  <a:lnTo>
                    <a:pt x="250" y="475"/>
                  </a:lnTo>
                  <a:lnTo>
                    <a:pt x="252" y="487"/>
                  </a:lnTo>
                  <a:lnTo>
                    <a:pt x="247" y="480"/>
                  </a:lnTo>
                  <a:lnTo>
                    <a:pt x="236" y="479"/>
                  </a:lnTo>
                  <a:lnTo>
                    <a:pt x="227" y="487"/>
                  </a:lnTo>
                  <a:lnTo>
                    <a:pt x="217" y="481"/>
                  </a:lnTo>
                  <a:lnTo>
                    <a:pt x="204" y="478"/>
                  </a:lnTo>
                  <a:lnTo>
                    <a:pt x="194" y="477"/>
                  </a:lnTo>
                  <a:lnTo>
                    <a:pt x="181" y="474"/>
                  </a:lnTo>
                  <a:lnTo>
                    <a:pt x="169" y="479"/>
                  </a:lnTo>
                  <a:lnTo>
                    <a:pt x="159" y="482"/>
                  </a:lnTo>
                  <a:lnTo>
                    <a:pt x="148" y="483"/>
                  </a:lnTo>
                  <a:lnTo>
                    <a:pt x="135" y="483"/>
                  </a:lnTo>
                  <a:lnTo>
                    <a:pt x="129" y="496"/>
                  </a:lnTo>
                  <a:lnTo>
                    <a:pt x="125" y="507"/>
                  </a:lnTo>
                  <a:lnTo>
                    <a:pt x="124" y="524"/>
                  </a:lnTo>
                  <a:lnTo>
                    <a:pt x="125" y="528"/>
                  </a:lnTo>
                  <a:lnTo>
                    <a:pt x="114" y="551"/>
                  </a:lnTo>
                  <a:lnTo>
                    <a:pt x="106" y="568"/>
                  </a:lnTo>
                  <a:lnTo>
                    <a:pt x="104" y="565"/>
                  </a:lnTo>
                  <a:lnTo>
                    <a:pt x="99" y="553"/>
                  </a:lnTo>
                  <a:lnTo>
                    <a:pt x="98" y="541"/>
                  </a:lnTo>
                  <a:lnTo>
                    <a:pt x="100" y="530"/>
                  </a:lnTo>
                  <a:lnTo>
                    <a:pt x="92" y="519"/>
                  </a:lnTo>
                  <a:lnTo>
                    <a:pt x="83" y="512"/>
                  </a:lnTo>
                  <a:lnTo>
                    <a:pt x="72" y="500"/>
                  </a:lnTo>
                  <a:lnTo>
                    <a:pt x="59" y="484"/>
                  </a:lnTo>
                  <a:lnTo>
                    <a:pt x="49" y="472"/>
                  </a:lnTo>
                  <a:lnTo>
                    <a:pt x="42" y="447"/>
                  </a:lnTo>
                  <a:lnTo>
                    <a:pt x="40" y="436"/>
                  </a:lnTo>
                  <a:lnTo>
                    <a:pt x="32" y="426"/>
                  </a:lnTo>
                  <a:lnTo>
                    <a:pt x="22" y="419"/>
                  </a:lnTo>
                  <a:lnTo>
                    <a:pt x="18" y="409"/>
                  </a:lnTo>
                  <a:lnTo>
                    <a:pt x="16" y="397"/>
                  </a:lnTo>
                  <a:lnTo>
                    <a:pt x="16" y="383"/>
                  </a:lnTo>
                  <a:lnTo>
                    <a:pt x="14" y="376"/>
                  </a:lnTo>
                  <a:lnTo>
                    <a:pt x="8" y="366"/>
                  </a:lnTo>
                  <a:lnTo>
                    <a:pt x="11" y="355"/>
                  </a:lnTo>
                  <a:lnTo>
                    <a:pt x="12" y="342"/>
                  </a:lnTo>
                  <a:lnTo>
                    <a:pt x="4" y="331"/>
                  </a:lnTo>
                  <a:lnTo>
                    <a:pt x="0" y="320"/>
                  </a:lnTo>
                  <a:lnTo>
                    <a:pt x="2" y="318"/>
                  </a:lnTo>
                  <a:lnTo>
                    <a:pt x="12" y="311"/>
                  </a:lnTo>
                  <a:lnTo>
                    <a:pt x="22" y="303"/>
                  </a:lnTo>
                  <a:lnTo>
                    <a:pt x="26" y="292"/>
                  </a:lnTo>
                  <a:lnTo>
                    <a:pt x="32" y="277"/>
                  </a:lnTo>
                  <a:lnTo>
                    <a:pt x="38" y="27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3" name="Freeform 3415"/>
            <p:cNvSpPr>
              <a:spLocks/>
            </p:cNvSpPr>
            <p:nvPr/>
          </p:nvSpPr>
          <p:spPr bwMode="auto">
            <a:xfrm>
              <a:off x="4995864" y="3735388"/>
              <a:ext cx="269875" cy="203200"/>
            </a:xfrm>
            <a:custGeom>
              <a:avLst/>
              <a:gdLst>
                <a:gd name="T0" fmla="*/ 639 w 749"/>
                <a:gd name="T1" fmla="*/ 179 h 566"/>
                <a:gd name="T2" fmla="*/ 641 w 749"/>
                <a:gd name="T3" fmla="*/ 234 h 566"/>
                <a:gd name="T4" fmla="*/ 611 w 749"/>
                <a:gd name="T5" fmla="*/ 245 h 566"/>
                <a:gd name="T6" fmla="*/ 582 w 749"/>
                <a:gd name="T7" fmla="*/ 255 h 566"/>
                <a:gd name="T8" fmla="*/ 572 w 749"/>
                <a:gd name="T9" fmla="*/ 280 h 566"/>
                <a:gd name="T10" fmla="*/ 602 w 749"/>
                <a:gd name="T11" fmla="*/ 292 h 566"/>
                <a:gd name="T12" fmla="*/ 630 w 749"/>
                <a:gd name="T13" fmla="*/ 310 h 566"/>
                <a:gd name="T14" fmla="*/ 648 w 749"/>
                <a:gd name="T15" fmla="*/ 339 h 566"/>
                <a:gd name="T16" fmla="*/ 675 w 749"/>
                <a:gd name="T17" fmla="*/ 359 h 566"/>
                <a:gd name="T18" fmla="*/ 691 w 749"/>
                <a:gd name="T19" fmla="*/ 385 h 566"/>
                <a:gd name="T20" fmla="*/ 700 w 749"/>
                <a:gd name="T21" fmla="*/ 424 h 566"/>
                <a:gd name="T22" fmla="*/ 732 w 749"/>
                <a:gd name="T23" fmla="*/ 443 h 566"/>
                <a:gd name="T24" fmla="*/ 741 w 749"/>
                <a:gd name="T25" fmla="*/ 472 h 566"/>
                <a:gd name="T26" fmla="*/ 691 w 749"/>
                <a:gd name="T27" fmla="*/ 493 h 566"/>
                <a:gd name="T28" fmla="*/ 655 w 749"/>
                <a:gd name="T29" fmla="*/ 493 h 566"/>
                <a:gd name="T30" fmla="*/ 632 w 749"/>
                <a:gd name="T31" fmla="*/ 519 h 566"/>
                <a:gd name="T32" fmla="*/ 603 w 749"/>
                <a:gd name="T33" fmla="*/ 549 h 566"/>
                <a:gd name="T34" fmla="*/ 555 w 749"/>
                <a:gd name="T35" fmla="*/ 548 h 566"/>
                <a:gd name="T36" fmla="*/ 517 w 749"/>
                <a:gd name="T37" fmla="*/ 563 h 566"/>
                <a:gd name="T38" fmla="*/ 493 w 749"/>
                <a:gd name="T39" fmla="*/ 551 h 566"/>
                <a:gd name="T40" fmla="*/ 459 w 749"/>
                <a:gd name="T41" fmla="*/ 548 h 566"/>
                <a:gd name="T42" fmla="*/ 443 w 749"/>
                <a:gd name="T43" fmla="*/ 564 h 566"/>
                <a:gd name="T44" fmla="*/ 425 w 749"/>
                <a:gd name="T45" fmla="*/ 544 h 566"/>
                <a:gd name="T46" fmla="*/ 396 w 749"/>
                <a:gd name="T47" fmla="*/ 525 h 566"/>
                <a:gd name="T48" fmla="*/ 381 w 749"/>
                <a:gd name="T49" fmla="*/ 497 h 566"/>
                <a:gd name="T50" fmla="*/ 360 w 749"/>
                <a:gd name="T51" fmla="*/ 492 h 566"/>
                <a:gd name="T52" fmla="*/ 337 w 749"/>
                <a:gd name="T53" fmla="*/ 504 h 566"/>
                <a:gd name="T54" fmla="*/ 307 w 749"/>
                <a:gd name="T55" fmla="*/ 508 h 566"/>
                <a:gd name="T56" fmla="*/ 276 w 749"/>
                <a:gd name="T57" fmla="*/ 506 h 566"/>
                <a:gd name="T58" fmla="*/ 257 w 749"/>
                <a:gd name="T59" fmla="*/ 482 h 566"/>
                <a:gd name="T60" fmla="*/ 236 w 749"/>
                <a:gd name="T61" fmla="*/ 461 h 566"/>
                <a:gd name="T62" fmla="*/ 226 w 749"/>
                <a:gd name="T63" fmla="*/ 427 h 566"/>
                <a:gd name="T64" fmla="*/ 199 w 749"/>
                <a:gd name="T65" fmla="*/ 404 h 566"/>
                <a:gd name="T66" fmla="*/ 174 w 749"/>
                <a:gd name="T67" fmla="*/ 384 h 566"/>
                <a:gd name="T68" fmla="*/ 164 w 749"/>
                <a:gd name="T69" fmla="*/ 356 h 566"/>
                <a:gd name="T70" fmla="*/ 136 w 749"/>
                <a:gd name="T71" fmla="*/ 329 h 566"/>
                <a:gd name="T72" fmla="*/ 109 w 749"/>
                <a:gd name="T73" fmla="*/ 310 h 566"/>
                <a:gd name="T74" fmla="*/ 97 w 749"/>
                <a:gd name="T75" fmla="*/ 282 h 566"/>
                <a:gd name="T76" fmla="*/ 72 w 749"/>
                <a:gd name="T77" fmla="*/ 261 h 566"/>
                <a:gd name="T78" fmla="*/ 46 w 749"/>
                <a:gd name="T79" fmla="*/ 256 h 566"/>
                <a:gd name="T80" fmla="*/ 46 w 749"/>
                <a:gd name="T81" fmla="*/ 229 h 566"/>
                <a:gd name="T82" fmla="*/ 14 w 749"/>
                <a:gd name="T83" fmla="*/ 228 h 566"/>
                <a:gd name="T84" fmla="*/ 0 w 749"/>
                <a:gd name="T85" fmla="*/ 217 h 566"/>
                <a:gd name="T86" fmla="*/ 40 w 749"/>
                <a:gd name="T87" fmla="*/ 169 h 566"/>
                <a:gd name="T88" fmla="*/ 117 w 749"/>
                <a:gd name="T89" fmla="*/ 108 h 566"/>
                <a:gd name="T90" fmla="*/ 209 w 749"/>
                <a:gd name="T91" fmla="*/ 157 h 566"/>
                <a:gd name="T92" fmla="*/ 296 w 749"/>
                <a:gd name="T93" fmla="*/ 173 h 566"/>
                <a:gd name="T94" fmla="*/ 345 w 749"/>
                <a:gd name="T95" fmla="*/ 129 h 566"/>
                <a:gd name="T96" fmla="*/ 461 w 749"/>
                <a:gd name="T97" fmla="*/ 142 h 566"/>
                <a:gd name="T98" fmla="*/ 523 w 749"/>
                <a:gd name="T99" fmla="*/ 37 h 566"/>
                <a:gd name="T100" fmla="*/ 545 w 749"/>
                <a:gd name="T101" fmla="*/ 0 h 566"/>
                <a:gd name="T102" fmla="*/ 579 w 749"/>
                <a:gd name="T103" fmla="*/ 91 h 566"/>
                <a:gd name="T104" fmla="*/ 619 w 749"/>
                <a:gd name="T105" fmla="*/ 1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9" h="566">
                  <a:moveTo>
                    <a:pt x="640" y="170"/>
                  </a:moveTo>
                  <a:lnTo>
                    <a:pt x="639" y="172"/>
                  </a:lnTo>
                  <a:lnTo>
                    <a:pt x="639" y="179"/>
                  </a:lnTo>
                  <a:lnTo>
                    <a:pt x="640" y="194"/>
                  </a:lnTo>
                  <a:lnTo>
                    <a:pt x="641" y="207"/>
                  </a:lnTo>
                  <a:lnTo>
                    <a:pt x="641" y="234"/>
                  </a:lnTo>
                  <a:lnTo>
                    <a:pt x="633" y="243"/>
                  </a:lnTo>
                  <a:lnTo>
                    <a:pt x="623" y="247"/>
                  </a:lnTo>
                  <a:lnTo>
                    <a:pt x="611" y="245"/>
                  </a:lnTo>
                  <a:lnTo>
                    <a:pt x="600" y="246"/>
                  </a:lnTo>
                  <a:lnTo>
                    <a:pt x="589" y="245"/>
                  </a:lnTo>
                  <a:lnTo>
                    <a:pt x="582" y="255"/>
                  </a:lnTo>
                  <a:lnTo>
                    <a:pt x="582" y="267"/>
                  </a:lnTo>
                  <a:lnTo>
                    <a:pt x="574" y="276"/>
                  </a:lnTo>
                  <a:lnTo>
                    <a:pt x="572" y="280"/>
                  </a:lnTo>
                  <a:lnTo>
                    <a:pt x="580" y="289"/>
                  </a:lnTo>
                  <a:lnTo>
                    <a:pt x="591" y="293"/>
                  </a:lnTo>
                  <a:lnTo>
                    <a:pt x="602" y="292"/>
                  </a:lnTo>
                  <a:lnTo>
                    <a:pt x="613" y="295"/>
                  </a:lnTo>
                  <a:lnTo>
                    <a:pt x="622" y="302"/>
                  </a:lnTo>
                  <a:lnTo>
                    <a:pt x="630" y="310"/>
                  </a:lnTo>
                  <a:lnTo>
                    <a:pt x="634" y="321"/>
                  </a:lnTo>
                  <a:lnTo>
                    <a:pt x="642" y="330"/>
                  </a:lnTo>
                  <a:lnTo>
                    <a:pt x="648" y="339"/>
                  </a:lnTo>
                  <a:lnTo>
                    <a:pt x="659" y="344"/>
                  </a:lnTo>
                  <a:lnTo>
                    <a:pt x="665" y="352"/>
                  </a:lnTo>
                  <a:lnTo>
                    <a:pt x="675" y="359"/>
                  </a:lnTo>
                  <a:lnTo>
                    <a:pt x="685" y="365"/>
                  </a:lnTo>
                  <a:lnTo>
                    <a:pt x="693" y="374"/>
                  </a:lnTo>
                  <a:lnTo>
                    <a:pt x="691" y="385"/>
                  </a:lnTo>
                  <a:lnTo>
                    <a:pt x="691" y="392"/>
                  </a:lnTo>
                  <a:lnTo>
                    <a:pt x="693" y="404"/>
                  </a:lnTo>
                  <a:lnTo>
                    <a:pt x="700" y="424"/>
                  </a:lnTo>
                  <a:lnTo>
                    <a:pt x="711" y="436"/>
                  </a:lnTo>
                  <a:lnTo>
                    <a:pt x="720" y="443"/>
                  </a:lnTo>
                  <a:lnTo>
                    <a:pt x="732" y="443"/>
                  </a:lnTo>
                  <a:lnTo>
                    <a:pt x="741" y="446"/>
                  </a:lnTo>
                  <a:lnTo>
                    <a:pt x="744" y="458"/>
                  </a:lnTo>
                  <a:lnTo>
                    <a:pt x="741" y="472"/>
                  </a:lnTo>
                  <a:lnTo>
                    <a:pt x="749" y="492"/>
                  </a:lnTo>
                  <a:lnTo>
                    <a:pt x="736" y="492"/>
                  </a:lnTo>
                  <a:lnTo>
                    <a:pt x="691" y="493"/>
                  </a:lnTo>
                  <a:lnTo>
                    <a:pt x="679" y="493"/>
                  </a:lnTo>
                  <a:lnTo>
                    <a:pt x="666" y="493"/>
                  </a:lnTo>
                  <a:lnTo>
                    <a:pt x="655" y="493"/>
                  </a:lnTo>
                  <a:lnTo>
                    <a:pt x="643" y="507"/>
                  </a:lnTo>
                  <a:lnTo>
                    <a:pt x="635" y="516"/>
                  </a:lnTo>
                  <a:lnTo>
                    <a:pt x="632" y="519"/>
                  </a:lnTo>
                  <a:lnTo>
                    <a:pt x="615" y="536"/>
                  </a:lnTo>
                  <a:lnTo>
                    <a:pt x="607" y="544"/>
                  </a:lnTo>
                  <a:lnTo>
                    <a:pt x="603" y="549"/>
                  </a:lnTo>
                  <a:lnTo>
                    <a:pt x="591" y="548"/>
                  </a:lnTo>
                  <a:lnTo>
                    <a:pt x="573" y="540"/>
                  </a:lnTo>
                  <a:lnTo>
                    <a:pt x="555" y="548"/>
                  </a:lnTo>
                  <a:lnTo>
                    <a:pt x="536" y="549"/>
                  </a:lnTo>
                  <a:lnTo>
                    <a:pt x="524" y="557"/>
                  </a:lnTo>
                  <a:lnTo>
                    <a:pt x="517" y="563"/>
                  </a:lnTo>
                  <a:lnTo>
                    <a:pt x="508" y="554"/>
                  </a:lnTo>
                  <a:lnTo>
                    <a:pt x="502" y="544"/>
                  </a:lnTo>
                  <a:lnTo>
                    <a:pt x="493" y="551"/>
                  </a:lnTo>
                  <a:lnTo>
                    <a:pt x="480" y="553"/>
                  </a:lnTo>
                  <a:lnTo>
                    <a:pt x="470" y="547"/>
                  </a:lnTo>
                  <a:lnTo>
                    <a:pt x="459" y="548"/>
                  </a:lnTo>
                  <a:lnTo>
                    <a:pt x="449" y="554"/>
                  </a:lnTo>
                  <a:lnTo>
                    <a:pt x="443" y="566"/>
                  </a:lnTo>
                  <a:lnTo>
                    <a:pt x="443" y="564"/>
                  </a:lnTo>
                  <a:lnTo>
                    <a:pt x="437" y="554"/>
                  </a:lnTo>
                  <a:lnTo>
                    <a:pt x="426" y="556"/>
                  </a:lnTo>
                  <a:lnTo>
                    <a:pt x="425" y="544"/>
                  </a:lnTo>
                  <a:lnTo>
                    <a:pt x="415" y="539"/>
                  </a:lnTo>
                  <a:lnTo>
                    <a:pt x="404" y="534"/>
                  </a:lnTo>
                  <a:lnTo>
                    <a:pt x="396" y="525"/>
                  </a:lnTo>
                  <a:lnTo>
                    <a:pt x="389" y="514"/>
                  </a:lnTo>
                  <a:lnTo>
                    <a:pt x="380" y="509"/>
                  </a:lnTo>
                  <a:lnTo>
                    <a:pt x="381" y="497"/>
                  </a:lnTo>
                  <a:lnTo>
                    <a:pt x="380" y="496"/>
                  </a:lnTo>
                  <a:lnTo>
                    <a:pt x="371" y="491"/>
                  </a:lnTo>
                  <a:lnTo>
                    <a:pt x="360" y="492"/>
                  </a:lnTo>
                  <a:lnTo>
                    <a:pt x="355" y="502"/>
                  </a:lnTo>
                  <a:lnTo>
                    <a:pt x="346" y="510"/>
                  </a:lnTo>
                  <a:lnTo>
                    <a:pt x="337" y="504"/>
                  </a:lnTo>
                  <a:lnTo>
                    <a:pt x="326" y="502"/>
                  </a:lnTo>
                  <a:lnTo>
                    <a:pt x="315" y="499"/>
                  </a:lnTo>
                  <a:lnTo>
                    <a:pt x="307" y="508"/>
                  </a:lnTo>
                  <a:lnTo>
                    <a:pt x="298" y="514"/>
                  </a:lnTo>
                  <a:lnTo>
                    <a:pt x="287" y="511"/>
                  </a:lnTo>
                  <a:lnTo>
                    <a:pt x="276" y="506"/>
                  </a:lnTo>
                  <a:lnTo>
                    <a:pt x="269" y="497"/>
                  </a:lnTo>
                  <a:lnTo>
                    <a:pt x="258" y="494"/>
                  </a:lnTo>
                  <a:lnTo>
                    <a:pt x="257" y="482"/>
                  </a:lnTo>
                  <a:lnTo>
                    <a:pt x="248" y="475"/>
                  </a:lnTo>
                  <a:lnTo>
                    <a:pt x="239" y="467"/>
                  </a:lnTo>
                  <a:lnTo>
                    <a:pt x="236" y="461"/>
                  </a:lnTo>
                  <a:lnTo>
                    <a:pt x="229" y="451"/>
                  </a:lnTo>
                  <a:lnTo>
                    <a:pt x="226" y="439"/>
                  </a:lnTo>
                  <a:lnTo>
                    <a:pt x="226" y="427"/>
                  </a:lnTo>
                  <a:lnTo>
                    <a:pt x="218" y="417"/>
                  </a:lnTo>
                  <a:lnTo>
                    <a:pt x="207" y="412"/>
                  </a:lnTo>
                  <a:lnTo>
                    <a:pt x="199" y="404"/>
                  </a:lnTo>
                  <a:lnTo>
                    <a:pt x="188" y="402"/>
                  </a:lnTo>
                  <a:lnTo>
                    <a:pt x="183" y="391"/>
                  </a:lnTo>
                  <a:lnTo>
                    <a:pt x="174" y="384"/>
                  </a:lnTo>
                  <a:lnTo>
                    <a:pt x="169" y="372"/>
                  </a:lnTo>
                  <a:lnTo>
                    <a:pt x="175" y="361"/>
                  </a:lnTo>
                  <a:lnTo>
                    <a:pt x="164" y="356"/>
                  </a:lnTo>
                  <a:lnTo>
                    <a:pt x="157" y="345"/>
                  </a:lnTo>
                  <a:lnTo>
                    <a:pt x="147" y="336"/>
                  </a:lnTo>
                  <a:lnTo>
                    <a:pt x="136" y="329"/>
                  </a:lnTo>
                  <a:lnTo>
                    <a:pt x="127" y="324"/>
                  </a:lnTo>
                  <a:lnTo>
                    <a:pt x="117" y="319"/>
                  </a:lnTo>
                  <a:lnTo>
                    <a:pt x="109" y="310"/>
                  </a:lnTo>
                  <a:lnTo>
                    <a:pt x="107" y="299"/>
                  </a:lnTo>
                  <a:lnTo>
                    <a:pt x="107" y="287"/>
                  </a:lnTo>
                  <a:lnTo>
                    <a:pt x="97" y="282"/>
                  </a:lnTo>
                  <a:lnTo>
                    <a:pt x="89" y="273"/>
                  </a:lnTo>
                  <a:lnTo>
                    <a:pt x="83" y="263"/>
                  </a:lnTo>
                  <a:lnTo>
                    <a:pt x="72" y="261"/>
                  </a:lnTo>
                  <a:lnTo>
                    <a:pt x="61" y="259"/>
                  </a:lnTo>
                  <a:lnTo>
                    <a:pt x="51" y="257"/>
                  </a:lnTo>
                  <a:lnTo>
                    <a:pt x="46" y="256"/>
                  </a:lnTo>
                  <a:lnTo>
                    <a:pt x="42" y="252"/>
                  </a:lnTo>
                  <a:lnTo>
                    <a:pt x="44" y="241"/>
                  </a:lnTo>
                  <a:lnTo>
                    <a:pt x="46" y="229"/>
                  </a:lnTo>
                  <a:lnTo>
                    <a:pt x="39" y="230"/>
                  </a:lnTo>
                  <a:lnTo>
                    <a:pt x="28" y="227"/>
                  </a:lnTo>
                  <a:lnTo>
                    <a:pt x="14" y="228"/>
                  </a:lnTo>
                  <a:lnTo>
                    <a:pt x="2" y="223"/>
                  </a:lnTo>
                  <a:lnTo>
                    <a:pt x="0" y="217"/>
                  </a:lnTo>
                  <a:lnTo>
                    <a:pt x="0" y="217"/>
                  </a:lnTo>
                  <a:lnTo>
                    <a:pt x="0" y="217"/>
                  </a:lnTo>
                  <a:lnTo>
                    <a:pt x="33" y="203"/>
                  </a:lnTo>
                  <a:lnTo>
                    <a:pt x="40" y="169"/>
                  </a:lnTo>
                  <a:lnTo>
                    <a:pt x="51" y="144"/>
                  </a:lnTo>
                  <a:lnTo>
                    <a:pt x="71" y="114"/>
                  </a:lnTo>
                  <a:lnTo>
                    <a:pt x="117" y="108"/>
                  </a:lnTo>
                  <a:lnTo>
                    <a:pt x="131" y="133"/>
                  </a:lnTo>
                  <a:lnTo>
                    <a:pt x="166" y="164"/>
                  </a:lnTo>
                  <a:lnTo>
                    <a:pt x="209" y="157"/>
                  </a:lnTo>
                  <a:lnTo>
                    <a:pt x="244" y="157"/>
                  </a:lnTo>
                  <a:lnTo>
                    <a:pt x="255" y="173"/>
                  </a:lnTo>
                  <a:lnTo>
                    <a:pt x="296" y="173"/>
                  </a:lnTo>
                  <a:lnTo>
                    <a:pt x="314" y="151"/>
                  </a:lnTo>
                  <a:lnTo>
                    <a:pt x="344" y="149"/>
                  </a:lnTo>
                  <a:lnTo>
                    <a:pt x="345" y="129"/>
                  </a:lnTo>
                  <a:lnTo>
                    <a:pt x="376" y="118"/>
                  </a:lnTo>
                  <a:lnTo>
                    <a:pt x="425" y="151"/>
                  </a:lnTo>
                  <a:lnTo>
                    <a:pt x="461" y="142"/>
                  </a:lnTo>
                  <a:lnTo>
                    <a:pt x="496" y="97"/>
                  </a:lnTo>
                  <a:lnTo>
                    <a:pt x="524" y="73"/>
                  </a:lnTo>
                  <a:lnTo>
                    <a:pt x="523" y="37"/>
                  </a:lnTo>
                  <a:lnTo>
                    <a:pt x="510" y="23"/>
                  </a:lnTo>
                  <a:lnTo>
                    <a:pt x="546" y="17"/>
                  </a:lnTo>
                  <a:lnTo>
                    <a:pt x="545" y="0"/>
                  </a:lnTo>
                  <a:lnTo>
                    <a:pt x="580" y="2"/>
                  </a:lnTo>
                  <a:lnTo>
                    <a:pt x="571" y="41"/>
                  </a:lnTo>
                  <a:lnTo>
                    <a:pt x="579" y="91"/>
                  </a:lnTo>
                  <a:lnTo>
                    <a:pt x="593" y="97"/>
                  </a:lnTo>
                  <a:lnTo>
                    <a:pt x="622" y="127"/>
                  </a:lnTo>
                  <a:lnTo>
                    <a:pt x="619" y="166"/>
                  </a:lnTo>
                  <a:lnTo>
                    <a:pt x="635" y="170"/>
                  </a:lnTo>
                  <a:lnTo>
                    <a:pt x="640" y="17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4" name="Freeform 3416"/>
            <p:cNvSpPr>
              <a:spLocks/>
            </p:cNvSpPr>
            <p:nvPr/>
          </p:nvSpPr>
          <p:spPr bwMode="auto">
            <a:xfrm>
              <a:off x="4960939" y="3502026"/>
              <a:ext cx="360363" cy="311150"/>
            </a:xfrm>
            <a:custGeom>
              <a:avLst/>
              <a:gdLst>
                <a:gd name="T0" fmla="*/ 190 w 1005"/>
                <a:gd name="T1" fmla="*/ 2 h 866"/>
                <a:gd name="T2" fmla="*/ 571 w 1005"/>
                <a:gd name="T3" fmla="*/ 1 h 866"/>
                <a:gd name="T4" fmla="*/ 677 w 1005"/>
                <a:gd name="T5" fmla="*/ 0 h 866"/>
                <a:gd name="T6" fmla="*/ 726 w 1005"/>
                <a:gd name="T7" fmla="*/ 2 h 866"/>
                <a:gd name="T8" fmla="*/ 726 w 1005"/>
                <a:gd name="T9" fmla="*/ 32 h 866"/>
                <a:gd name="T10" fmla="*/ 904 w 1005"/>
                <a:gd name="T11" fmla="*/ 7 h 866"/>
                <a:gd name="T12" fmla="*/ 912 w 1005"/>
                <a:gd name="T13" fmla="*/ 41 h 866"/>
                <a:gd name="T14" fmla="*/ 918 w 1005"/>
                <a:gd name="T15" fmla="*/ 55 h 866"/>
                <a:gd name="T16" fmla="*/ 922 w 1005"/>
                <a:gd name="T17" fmla="*/ 89 h 866"/>
                <a:gd name="T18" fmla="*/ 924 w 1005"/>
                <a:gd name="T19" fmla="*/ 124 h 866"/>
                <a:gd name="T20" fmla="*/ 927 w 1005"/>
                <a:gd name="T21" fmla="*/ 158 h 866"/>
                <a:gd name="T22" fmla="*/ 932 w 1005"/>
                <a:gd name="T23" fmla="*/ 194 h 866"/>
                <a:gd name="T24" fmla="*/ 949 w 1005"/>
                <a:gd name="T25" fmla="*/ 221 h 866"/>
                <a:gd name="T26" fmla="*/ 978 w 1005"/>
                <a:gd name="T27" fmla="*/ 242 h 866"/>
                <a:gd name="T28" fmla="*/ 1000 w 1005"/>
                <a:gd name="T29" fmla="*/ 264 h 866"/>
                <a:gd name="T30" fmla="*/ 988 w 1005"/>
                <a:gd name="T31" fmla="*/ 296 h 866"/>
                <a:gd name="T32" fmla="*/ 957 w 1005"/>
                <a:gd name="T33" fmla="*/ 310 h 866"/>
                <a:gd name="T34" fmla="*/ 939 w 1005"/>
                <a:gd name="T35" fmla="*/ 327 h 866"/>
                <a:gd name="T36" fmla="*/ 911 w 1005"/>
                <a:gd name="T37" fmla="*/ 341 h 866"/>
                <a:gd name="T38" fmla="*/ 908 w 1005"/>
                <a:gd name="T39" fmla="*/ 377 h 866"/>
                <a:gd name="T40" fmla="*/ 898 w 1005"/>
                <a:gd name="T41" fmla="*/ 413 h 866"/>
                <a:gd name="T42" fmla="*/ 885 w 1005"/>
                <a:gd name="T43" fmla="*/ 450 h 866"/>
                <a:gd name="T44" fmla="*/ 881 w 1005"/>
                <a:gd name="T45" fmla="*/ 493 h 866"/>
                <a:gd name="T46" fmla="*/ 881 w 1005"/>
                <a:gd name="T47" fmla="*/ 529 h 866"/>
                <a:gd name="T48" fmla="*/ 871 w 1005"/>
                <a:gd name="T49" fmla="*/ 570 h 866"/>
                <a:gd name="T50" fmla="*/ 862 w 1005"/>
                <a:gd name="T51" fmla="*/ 608 h 866"/>
                <a:gd name="T52" fmla="*/ 837 w 1005"/>
                <a:gd name="T53" fmla="*/ 620 h 866"/>
                <a:gd name="T54" fmla="*/ 818 w 1005"/>
                <a:gd name="T55" fmla="*/ 646 h 866"/>
                <a:gd name="T56" fmla="*/ 797 w 1005"/>
                <a:gd name="T57" fmla="*/ 688 h 866"/>
                <a:gd name="T58" fmla="*/ 789 w 1005"/>
                <a:gd name="T59" fmla="*/ 714 h 866"/>
                <a:gd name="T60" fmla="*/ 780 w 1005"/>
                <a:gd name="T61" fmla="*/ 746 h 866"/>
                <a:gd name="T62" fmla="*/ 749 w 1005"/>
                <a:gd name="T63" fmla="*/ 756 h 866"/>
                <a:gd name="T64" fmla="*/ 745 w 1005"/>
                <a:gd name="T65" fmla="*/ 791 h 866"/>
                <a:gd name="T66" fmla="*/ 739 w 1005"/>
                <a:gd name="T67" fmla="*/ 819 h 866"/>
                <a:gd name="T68" fmla="*/ 721 w 1005"/>
                <a:gd name="T69" fmla="*/ 776 h 866"/>
                <a:gd name="T70" fmla="*/ 670 w 1005"/>
                <a:gd name="T71" fmla="*/ 690 h 866"/>
                <a:gd name="T72" fmla="*/ 645 w 1005"/>
                <a:gd name="T73" fmla="*/ 666 h 866"/>
                <a:gd name="T74" fmla="*/ 623 w 1005"/>
                <a:gd name="T75" fmla="*/ 722 h 866"/>
                <a:gd name="T76" fmla="*/ 524 w 1005"/>
                <a:gd name="T77" fmla="*/ 800 h 866"/>
                <a:gd name="T78" fmla="*/ 443 w 1005"/>
                <a:gd name="T79" fmla="*/ 798 h 866"/>
                <a:gd name="T80" fmla="*/ 354 w 1005"/>
                <a:gd name="T81" fmla="*/ 822 h 866"/>
                <a:gd name="T82" fmla="*/ 265 w 1005"/>
                <a:gd name="T83" fmla="*/ 813 h 866"/>
                <a:gd name="T84" fmla="*/ 170 w 1005"/>
                <a:gd name="T85" fmla="*/ 763 h 866"/>
                <a:gd name="T86" fmla="*/ 132 w 1005"/>
                <a:gd name="T87" fmla="*/ 852 h 866"/>
                <a:gd name="T88" fmla="*/ 98 w 1005"/>
                <a:gd name="T89" fmla="*/ 860 h 866"/>
                <a:gd name="T90" fmla="*/ 109 w 1005"/>
                <a:gd name="T91" fmla="*/ 840 h 866"/>
                <a:gd name="T92" fmla="*/ 110 w 1005"/>
                <a:gd name="T93" fmla="*/ 801 h 866"/>
                <a:gd name="T94" fmla="*/ 78 w 1005"/>
                <a:gd name="T95" fmla="*/ 752 h 866"/>
                <a:gd name="T96" fmla="*/ 69 w 1005"/>
                <a:gd name="T97" fmla="*/ 716 h 866"/>
                <a:gd name="T98" fmla="*/ 43 w 1005"/>
                <a:gd name="T99" fmla="*/ 684 h 866"/>
                <a:gd name="T100" fmla="*/ 36 w 1005"/>
                <a:gd name="T101" fmla="*/ 645 h 866"/>
                <a:gd name="T102" fmla="*/ 18 w 1005"/>
                <a:gd name="T103" fmla="*/ 620 h 866"/>
                <a:gd name="T104" fmla="*/ 4 w 1005"/>
                <a:gd name="T105" fmla="*/ 600 h 866"/>
                <a:gd name="T106" fmla="*/ 24 w 1005"/>
                <a:gd name="T107" fmla="*/ 571 h 866"/>
                <a:gd name="T108" fmla="*/ 22 w 1005"/>
                <a:gd name="T109" fmla="*/ 539 h 866"/>
                <a:gd name="T110" fmla="*/ 45 w 1005"/>
                <a:gd name="T111" fmla="*/ 521 h 866"/>
                <a:gd name="T112" fmla="*/ 41 w 1005"/>
                <a:gd name="T113" fmla="*/ 491 h 866"/>
                <a:gd name="T114" fmla="*/ 59 w 1005"/>
                <a:gd name="T115" fmla="*/ 466 h 866"/>
                <a:gd name="T116" fmla="*/ 66 w 1005"/>
                <a:gd name="T117" fmla="*/ 431 h 866"/>
                <a:gd name="T118" fmla="*/ 91 w 1005"/>
                <a:gd name="T119" fmla="*/ 422 h 866"/>
                <a:gd name="T120" fmla="*/ 130 w 1005"/>
                <a:gd name="T121" fmla="*/ 421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5" h="866">
                  <a:moveTo>
                    <a:pt x="130" y="136"/>
                  </a:moveTo>
                  <a:lnTo>
                    <a:pt x="190" y="137"/>
                  </a:lnTo>
                  <a:lnTo>
                    <a:pt x="190" y="2"/>
                  </a:lnTo>
                  <a:lnTo>
                    <a:pt x="491" y="2"/>
                  </a:lnTo>
                  <a:lnTo>
                    <a:pt x="560" y="2"/>
                  </a:lnTo>
                  <a:lnTo>
                    <a:pt x="571" y="1"/>
                  </a:lnTo>
                  <a:lnTo>
                    <a:pt x="598" y="1"/>
                  </a:lnTo>
                  <a:lnTo>
                    <a:pt x="633" y="2"/>
                  </a:lnTo>
                  <a:lnTo>
                    <a:pt x="677" y="0"/>
                  </a:lnTo>
                  <a:lnTo>
                    <a:pt x="729" y="1"/>
                  </a:lnTo>
                  <a:lnTo>
                    <a:pt x="729" y="1"/>
                  </a:lnTo>
                  <a:lnTo>
                    <a:pt x="726" y="2"/>
                  </a:lnTo>
                  <a:lnTo>
                    <a:pt x="670" y="2"/>
                  </a:lnTo>
                  <a:lnTo>
                    <a:pt x="691" y="23"/>
                  </a:lnTo>
                  <a:lnTo>
                    <a:pt x="726" y="32"/>
                  </a:lnTo>
                  <a:lnTo>
                    <a:pt x="726" y="2"/>
                  </a:lnTo>
                  <a:lnTo>
                    <a:pt x="902" y="1"/>
                  </a:lnTo>
                  <a:lnTo>
                    <a:pt x="904" y="7"/>
                  </a:lnTo>
                  <a:lnTo>
                    <a:pt x="905" y="19"/>
                  </a:lnTo>
                  <a:lnTo>
                    <a:pt x="907" y="30"/>
                  </a:lnTo>
                  <a:lnTo>
                    <a:pt x="912" y="41"/>
                  </a:lnTo>
                  <a:lnTo>
                    <a:pt x="919" y="51"/>
                  </a:lnTo>
                  <a:lnTo>
                    <a:pt x="928" y="60"/>
                  </a:lnTo>
                  <a:lnTo>
                    <a:pt x="918" y="55"/>
                  </a:lnTo>
                  <a:lnTo>
                    <a:pt x="917" y="67"/>
                  </a:lnTo>
                  <a:lnTo>
                    <a:pt x="922" y="77"/>
                  </a:lnTo>
                  <a:lnTo>
                    <a:pt x="922" y="89"/>
                  </a:lnTo>
                  <a:lnTo>
                    <a:pt x="926" y="101"/>
                  </a:lnTo>
                  <a:lnTo>
                    <a:pt x="923" y="112"/>
                  </a:lnTo>
                  <a:lnTo>
                    <a:pt x="924" y="124"/>
                  </a:lnTo>
                  <a:lnTo>
                    <a:pt x="923" y="136"/>
                  </a:lnTo>
                  <a:lnTo>
                    <a:pt x="927" y="147"/>
                  </a:lnTo>
                  <a:lnTo>
                    <a:pt x="927" y="158"/>
                  </a:lnTo>
                  <a:lnTo>
                    <a:pt x="928" y="170"/>
                  </a:lnTo>
                  <a:lnTo>
                    <a:pt x="930" y="182"/>
                  </a:lnTo>
                  <a:lnTo>
                    <a:pt x="932" y="194"/>
                  </a:lnTo>
                  <a:lnTo>
                    <a:pt x="935" y="205"/>
                  </a:lnTo>
                  <a:lnTo>
                    <a:pt x="939" y="216"/>
                  </a:lnTo>
                  <a:lnTo>
                    <a:pt x="949" y="221"/>
                  </a:lnTo>
                  <a:lnTo>
                    <a:pt x="959" y="227"/>
                  </a:lnTo>
                  <a:lnTo>
                    <a:pt x="969" y="233"/>
                  </a:lnTo>
                  <a:lnTo>
                    <a:pt x="978" y="242"/>
                  </a:lnTo>
                  <a:lnTo>
                    <a:pt x="981" y="253"/>
                  </a:lnTo>
                  <a:lnTo>
                    <a:pt x="991" y="258"/>
                  </a:lnTo>
                  <a:lnTo>
                    <a:pt x="1000" y="264"/>
                  </a:lnTo>
                  <a:lnTo>
                    <a:pt x="1005" y="269"/>
                  </a:lnTo>
                  <a:lnTo>
                    <a:pt x="995" y="286"/>
                  </a:lnTo>
                  <a:lnTo>
                    <a:pt x="988" y="296"/>
                  </a:lnTo>
                  <a:lnTo>
                    <a:pt x="978" y="300"/>
                  </a:lnTo>
                  <a:lnTo>
                    <a:pt x="967" y="305"/>
                  </a:lnTo>
                  <a:lnTo>
                    <a:pt x="957" y="310"/>
                  </a:lnTo>
                  <a:lnTo>
                    <a:pt x="942" y="313"/>
                  </a:lnTo>
                  <a:lnTo>
                    <a:pt x="941" y="315"/>
                  </a:lnTo>
                  <a:lnTo>
                    <a:pt x="939" y="327"/>
                  </a:lnTo>
                  <a:lnTo>
                    <a:pt x="927" y="331"/>
                  </a:lnTo>
                  <a:lnTo>
                    <a:pt x="916" y="330"/>
                  </a:lnTo>
                  <a:lnTo>
                    <a:pt x="911" y="341"/>
                  </a:lnTo>
                  <a:lnTo>
                    <a:pt x="911" y="353"/>
                  </a:lnTo>
                  <a:lnTo>
                    <a:pt x="905" y="364"/>
                  </a:lnTo>
                  <a:lnTo>
                    <a:pt x="908" y="377"/>
                  </a:lnTo>
                  <a:lnTo>
                    <a:pt x="905" y="389"/>
                  </a:lnTo>
                  <a:lnTo>
                    <a:pt x="901" y="402"/>
                  </a:lnTo>
                  <a:lnTo>
                    <a:pt x="898" y="413"/>
                  </a:lnTo>
                  <a:lnTo>
                    <a:pt x="892" y="426"/>
                  </a:lnTo>
                  <a:lnTo>
                    <a:pt x="888" y="438"/>
                  </a:lnTo>
                  <a:lnTo>
                    <a:pt x="885" y="450"/>
                  </a:lnTo>
                  <a:lnTo>
                    <a:pt x="878" y="461"/>
                  </a:lnTo>
                  <a:lnTo>
                    <a:pt x="880" y="477"/>
                  </a:lnTo>
                  <a:lnTo>
                    <a:pt x="881" y="493"/>
                  </a:lnTo>
                  <a:lnTo>
                    <a:pt x="883" y="507"/>
                  </a:lnTo>
                  <a:lnTo>
                    <a:pt x="883" y="512"/>
                  </a:lnTo>
                  <a:lnTo>
                    <a:pt x="881" y="529"/>
                  </a:lnTo>
                  <a:lnTo>
                    <a:pt x="881" y="544"/>
                  </a:lnTo>
                  <a:lnTo>
                    <a:pt x="875" y="557"/>
                  </a:lnTo>
                  <a:lnTo>
                    <a:pt x="871" y="570"/>
                  </a:lnTo>
                  <a:lnTo>
                    <a:pt x="866" y="581"/>
                  </a:lnTo>
                  <a:lnTo>
                    <a:pt x="863" y="595"/>
                  </a:lnTo>
                  <a:lnTo>
                    <a:pt x="862" y="608"/>
                  </a:lnTo>
                  <a:lnTo>
                    <a:pt x="861" y="619"/>
                  </a:lnTo>
                  <a:lnTo>
                    <a:pt x="848" y="618"/>
                  </a:lnTo>
                  <a:lnTo>
                    <a:pt x="837" y="620"/>
                  </a:lnTo>
                  <a:lnTo>
                    <a:pt x="833" y="621"/>
                  </a:lnTo>
                  <a:lnTo>
                    <a:pt x="825" y="633"/>
                  </a:lnTo>
                  <a:lnTo>
                    <a:pt x="818" y="646"/>
                  </a:lnTo>
                  <a:lnTo>
                    <a:pt x="808" y="668"/>
                  </a:lnTo>
                  <a:lnTo>
                    <a:pt x="798" y="676"/>
                  </a:lnTo>
                  <a:lnTo>
                    <a:pt x="797" y="688"/>
                  </a:lnTo>
                  <a:lnTo>
                    <a:pt x="795" y="700"/>
                  </a:lnTo>
                  <a:lnTo>
                    <a:pt x="789" y="713"/>
                  </a:lnTo>
                  <a:lnTo>
                    <a:pt x="789" y="714"/>
                  </a:lnTo>
                  <a:lnTo>
                    <a:pt x="790" y="725"/>
                  </a:lnTo>
                  <a:lnTo>
                    <a:pt x="788" y="737"/>
                  </a:lnTo>
                  <a:lnTo>
                    <a:pt x="780" y="746"/>
                  </a:lnTo>
                  <a:lnTo>
                    <a:pt x="771" y="739"/>
                  </a:lnTo>
                  <a:lnTo>
                    <a:pt x="760" y="741"/>
                  </a:lnTo>
                  <a:lnTo>
                    <a:pt x="749" y="756"/>
                  </a:lnTo>
                  <a:lnTo>
                    <a:pt x="749" y="767"/>
                  </a:lnTo>
                  <a:lnTo>
                    <a:pt x="752" y="780"/>
                  </a:lnTo>
                  <a:lnTo>
                    <a:pt x="745" y="791"/>
                  </a:lnTo>
                  <a:lnTo>
                    <a:pt x="744" y="802"/>
                  </a:lnTo>
                  <a:lnTo>
                    <a:pt x="738" y="821"/>
                  </a:lnTo>
                  <a:lnTo>
                    <a:pt x="739" y="819"/>
                  </a:lnTo>
                  <a:lnTo>
                    <a:pt x="734" y="819"/>
                  </a:lnTo>
                  <a:lnTo>
                    <a:pt x="718" y="815"/>
                  </a:lnTo>
                  <a:lnTo>
                    <a:pt x="721" y="776"/>
                  </a:lnTo>
                  <a:lnTo>
                    <a:pt x="692" y="746"/>
                  </a:lnTo>
                  <a:lnTo>
                    <a:pt x="678" y="740"/>
                  </a:lnTo>
                  <a:lnTo>
                    <a:pt x="670" y="690"/>
                  </a:lnTo>
                  <a:lnTo>
                    <a:pt x="679" y="651"/>
                  </a:lnTo>
                  <a:lnTo>
                    <a:pt x="644" y="649"/>
                  </a:lnTo>
                  <a:lnTo>
                    <a:pt x="645" y="666"/>
                  </a:lnTo>
                  <a:lnTo>
                    <a:pt x="609" y="672"/>
                  </a:lnTo>
                  <a:lnTo>
                    <a:pt x="622" y="686"/>
                  </a:lnTo>
                  <a:lnTo>
                    <a:pt x="623" y="722"/>
                  </a:lnTo>
                  <a:lnTo>
                    <a:pt x="595" y="746"/>
                  </a:lnTo>
                  <a:lnTo>
                    <a:pt x="560" y="791"/>
                  </a:lnTo>
                  <a:lnTo>
                    <a:pt x="524" y="800"/>
                  </a:lnTo>
                  <a:lnTo>
                    <a:pt x="475" y="767"/>
                  </a:lnTo>
                  <a:lnTo>
                    <a:pt x="444" y="778"/>
                  </a:lnTo>
                  <a:lnTo>
                    <a:pt x="443" y="798"/>
                  </a:lnTo>
                  <a:lnTo>
                    <a:pt x="413" y="800"/>
                  </a:lnTo>
                  <a:lnTo>
                    <a:pt x="395" y="822"/>
                  </a:lnTo>
                  <a:lnTo>
                    <a:pt x="354" y="822"/>
                  </a:lnTo>
                  <a:lnTo>
                    <a:pt x="343" y="806"/>
                  </a:lnTo>
                  <a:lnTo>
                    <a:pt x="308" y="806"/>
                  </a:lnTo>
                  <a:lnTo>
                    <a:pt x="265" y="813"/>
                  </a:lnTo>
                  <a:lnTo>
                    <a:pt x="230" y="782"/>
                  </a:lnTo>
                  <a:lnTo>
                    <a:pt x="216" y="757"/>
                  </a:lnTo>
                  <a:lnTo>
                    <a:pt x="170" y="763"/>
                  </a:lnTo>
                  <a:lnTo>
                    <a:pt x="150" y="793"/>
                  </a:lnTo>
                  <a:lnTo>
                    <a:pt x="139" y="818"/>
                  </a:lnTo>
                  <a:lnTo>
                    <a:pt x="132" y="852"/>
                  </a:lnTo>
                  <a:lnTo>
                    <a:pt x="99" y="866"/>
                  </a:lnTo>
                  <a:lnTo>
                    <a:pt x="99" y="866"/>
                  </a:lnTo>
                  <a:lnTo>
                    <a:pt x="98" y="860"/>
                  </a:lnTo>
                  <a:lnTo>
                    <a:pt x="100" y="848"/>
                  </a:lnTo>
                  <a:lnTo>
                    <a:pt x="101" y="847"/>
                  </a:lnTo>
                  <a:lnTo>
                    <a:pt x="109" y="840"/>
                  </a:lnTo>
                  <a:lnTo>
                    <a:pt x="108" y="828"/>
                  </a:lnTo>
                  <a:lnTo>
                    <a:pt x="112" y="816"/>
                  </a:lnTo>
                  <a:lnTo>
                    <a:pt x="110" y="801"/>
                  </a:lnTo>
                  <a:lnTo>
                    <a:pt x="96" y="776"/>
                  </a:lnTo>
                  <a:lnTo>
                    <a:pt x="86" y="762"/>
                  </a:lnTo>
                  <a:lnTo>
                    <a:pt x="78" y="752"/>
                  </a:lnTo>
                  <a:lnTo>
                    <a:pt x="69" y="743"/>
                  </a:lnTo>
                  <a:lnTo>
                    <a:pt x="63" y="733"/>
                  </a:lnTo>
                  <a:lnTo>
                    <a:pt x="69" y="716"/>
                  </a:lnTo>
                  <a:lnTo>
                    <a:pt x="62" y="702"/>
                  </a:lnTo>
                  <a:lnTo>
                    <a:pt x="50" y="695"/>
                  </a:lnTo>
                  <a:lnTo>
                    <a:pt x="43" y="684"/>
                  </a:lnTo>
                  <a:lnTo>
                    <a:pt x="43" y="660"/>
                  </a:lnTo>
                  <a:lnTo>
                    <a:pt x="39" y="657"/>
                  </a:lnTo>
                  <a:lnTo>
                    <a:pt x="36" y="645"/>
                  </a:lnTo>
                  <a:lnTo>
                    <a:pt x="34" y="633"/>
                  </a:lnTo>
                  <a:lnTo>
                    <a:pt x="31" y="621"/>
                  </a:lnTo>
                  <a:lnTo>
                    <a:pt x="18" y="620"/>
                  </a:lnTo>
                  <a:lnTo>
                    <a:pt x="6" y="622"/>
                  </a:lnTo>
                  <a:lnTo>
                    <a:pt x="0" y="612"/>
                  </a:lnTo>
                  <a:lnTo>
                    <a:pt x="4" y="600"/>
                  </a:lnTo>
                  <a:lnTo>
                    <a:pt x="11" y="589"/>
                  </a:lnTo>
                  <a:lnTo>
                    <a:pt x="21" y="583"/>
                  </a:lnTo>
                  <a:lnTo>
                    <a:pt x="24" y="571"/>
                  </a:lnTo>
                  <a:lnTo>
                    <a:pt x="20" y="560"/>
                  </a:lnTo>
                  <a:lnTo>
                    <a:pt x="15" y="548"/>
                  </a:lnTo>
                  <a:lnTo>
                    <a:pt x="22" y="539"/>
                  </a:lnTo>
                  <a:lnTo>
                    <a:pt x="24" y="537"/>
                  </a:lnTo>
                  <a:lnTo>
                    <a:pt x="36" y="530"/>
                  </a:lnTo>
                  <a:lnTo>
                    <a:pt x="45" y="521"/>
                  </a:lnTo>
                  <a:lnTo>
                    <a:pt x="38" y="512"/>
                  </a:lnTo>
                  <a:lnTo>
                    <a:pt x="33" y="500"/>
                  </a:lnTo>
                  <a:lnTo>
                    <a:pt x="41" y="491"/>
                  </a:lnTo>
                  <a:lnTo>
                    <a:pt x="53" y="488"/>
                  </a:lnTo>
                  <a:lnTo>
                    <a:pt x="51" y="476"/>
                  </a:lnTo>
                  <a:lnTo>
                    <a:pt x="59" y="466"/>
                  </a:lnTo>
                  <a:lnTo>
                    <a:pt x="67" y="456"/>
                  </a:lnTo>
                  <a:lnTo>
                    <a:pt x="69" y="443"/>
                  </a:lnTo>
                  <a:lnTo>
                    <a:pt x="66" y="431"/>
                  </a:lnTo>
                  <a:lnTo>
                    <a:pt x="75" y="424"/>
                  </a:lnTo>
                  <a:lnTo>
                    <a:pt x="80" y="421"/>
                  </a:lnTo>
                  <a:lnTo>
                    <a:pt x="91" y="422"/>
                  </a:lnTo>
                  <a:lnTo>
                    <a:pt x="105" y="418"/>
                  </a:lnTo>
                  <a:lnTo>
                    <a:pt x="118" y="419"/>
                  </a:lnTo>
                  <a:lnTo>
                    <a:pt x="130" y="421"/>
                  </a:lnTo>
                  <a:lnTo>
                    <a:pt x="130" y="13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5" name="Freeform 3417"/>
            <p:cNvSpPr>
              <a:spLocks/>
            </p:cNvSpPr>
            <p:nvPr/>
          </p:nvSpPr>
          <p:spPr bwMode="auto">
            <a:xfrm>
              <a:off x="5462589" y="4314826"/>
              <a:ext cx="1588" cy="4763"/>
            </a:xfrm>
            <a:custGeom>
              <a:avLst/>
              <a:gdLst>
                <a:gd name="T0" fmla="*/ 3 w 5"/>
                <a:gd name="T1" fmla="*/ 12 h 12"/>
                <a:gd name="T2" fmla="*/ 0 w 5"/>
                <a:gd name="T3" fmla="*/ 0 h 12"/>
                <a:gd name="T4" fmla="*/ 5 w 5"/>
                <a:gd name="T5" fmla="*/ 10 h 12"/>
                <a:gd name="T6" fmla="*/ 3 w 5"/>
                <a:gd name="T7" fmla="*/ 12 h 12"/>
              </a:gdLst>
              <a:ahLst/>
              <a:cxnLst>
                <a:cxn ang="0">
                  <a:pos x="T0" y="T1"/>
                </a:cxn>
                <a:cxn ang="0">
                  <a:pos x="T2" y="T3"/>
                </a:cxn>
                <a:cxn ang="0">
                  <a:pos x="T4" y="T5"/>
                </a:cxn>
                <a:cxn ang="0">
                  <a:pos x="T6" y="T7"/>
                </a:cxn>
              </a:cxnLst>
              <a:rect l="0" t="0" r="r" b="b"/>
              <a:pathLst>
                <a:path w="5" h="12">
                  <a:moveTo>
                    <a:pt x="3" y="12"/>
                  </a:moveTo>
                  <a:lnTo>
                    <a:pt x="0" y="0"/>
                  </a:lnTo>
                  <a:lnTo>
                    <a:pt x="5" y="10"/>
                  </a:lnTo>
                  <a:lnTo>
                    <a:pt x="3"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6" name="Freeform 3418"/>
            <p:cNvSpPr>
              <a:spLocks/>
            </p:cNvSpPr>
            <p:nvPr/>
          </p:nvSpPr>
          <p:spPr bwMode="auto">
            <a:xfrm>
              <a:off x="5613401" y="3735388"/>
              <a:ext cx="4763" cy="1588"/>
            </a:xfrm>
            <a:custGeom>
              <a:avLst/>
              <a:gdLst>
                <a:gd name="T0" fmla="*/ 11 w 13"/>
                <a:gd name="T1" fmla="*/ 4 h 4"/>
                <a:gd name="T2" fmla="*/ 0 w 13"/>
                <a:gd name="T3" fmla="*/ 0 h 4"/>
                <a:gd name="T4" fmla="*/ 13 w 13"/>
                <a:gd name="T5" fmla="*/ 1 h 4"/>
                <a:gd name="T6" fmla="*/ 11 w 13"/>
                <a:gd name="T7" fmla="*/ 4 h 4"/>
              </a:gdLst>
              <a:ahLst/>
              <a:cxnLst>
                <a:cxn ang="0">
                  <a:pos x="T0" y="T1"/>
                </a:cxn>
                <a:cxn ang="0">
                  <a:pos x="T2" y="T3"/>
                </a:cxn>
                <a:cxn ang="0">
                  <a:pos x="T4" y="T5"/>
                </a:cxn>
                <a:cxn ang="0">
                  <a:pos x="T6" y="T7"/>
                </a:cxn>
              </a:cxnLst>
              <a:rect l="0" t="0" r="r" b="b"/>
              <a:pathLst>
                <a:path w="13" h="4">
                  <a:moveTo>
                    <a:pt x="11" y="4"/>
                  </a:moveTo>
                  <a:lnTo>
                    <a:pt x="0" y="0"/>
                  </a:lnTo>
                  <a:lnTo>
                    <a:pt x="13" y="1"/>
                  </a:lnTo>
                  <a:lnTo>
                    <a:pt x="1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7" name="Freeform 3419"/>
            <p:cNvSpPr>
              <a:spLocks/>
            </p:cNvSpPr>
            <p:nvPr/>
          </p:nvSpPr>
          <p:spPr bwMode="auto">
            <a:xfrm>
              <a:off x="5127626" y="3921126"/>
              <a:ext cx="117475" cy="131763"/>
            </a:xfrm>
            <a:custGeom>
              <a:avLst/>
              <a:gdLst>
                <a:gd name="T0" fmla="*/ 29 w 325"/>
                <a:gd name="T1" fmla="*/ 360 h 366"/>
                <a:gd name="T2" fmla="*/ 46 w 325"/>
                <a:gd name="T3" fmla="*/ 341 h 366"/>
                <a:gd name="T4" fmla="*/ 56 w 325"/>
                <a:gd name="T5" fmla="*/ 340 h 366"/>
                <a:gd name="T6" fmla="*/ 56 w 325"/>
                <a:gd name="T7" fmla="*/ 340 h 366"/>
                <a:gd name="T8" fmla="*/ 80 w 325"/>
                <a:gd name="T9" fmla="*/ 335 h 366"/>
                <a:gd name="T10" fmla="*/ 99 w 325"/>
                <a:gd name="T11" fmla="*/ 327 h 366"/>
                <a:gd name="T12" fmla="*/ 132 w 325"/>
                <a:gd name="T13" fmla="*/ 334 h 366"/>
                <a:gd name="T14" fmla="*/ 128 w 325"/>
                <a:gd name="T15" fmla="*/ 319 h 366"/>
                <a:gd name="T16" fmla="*/ 140 w 325"/>
                <a:gd name="T17" fmla="*/ 298 h 366"/>
                <a:gd name="T18" fmla="*/ 143 w 325"/>
                <a:gd name="T19" fmla="*/ 277 h 366"/>
                <a:gd name="T20" fmla="*/ 161 w 325"/>
                <a:gd name="T21" fmla="*/ 268 h 366"/>
                <a:gd name="T22" fmla="*/ 181 w 325"/>
                <a:gd name="T23" fmla="*/ 262 h 366"/>
                <a:gd name="T24" fmla="*/ 184 w 325"/>
                <a:gd name="T25" fmla="*/ 263 h 366"/>
                <a:gd name="T26" fmla="*/ 206 w 325"/>
                <a:gd name="T27" fmla="*/ 263 h 366"/>
                <a:gd name="T28" fmla="*/ 217 w 325"/>
                <a:gd name="T29" fmla="*/ 244 h 366"/>
                <a:gd name="T30" fmla="*/ 230 w 325"/>
                <a:gd name="T31" fmla="*/ 253 h 366"/>
                <a:gd name="T32" fmla="*/ 247 w 325"/>
                <a:gd name="T33" fmla="*/ 250 h 366"/>
                <a:gd name="T34" fmla="*/ 266 w 325"/>
                <a:gd name="T35" fmla="*/ 256 h 366"/>
                <a:gd name="T36" fmla="*/ 273 w 325"/>
                <a:gd name="T37" fmla="*/ 237 h 366"/>
                <a:gd name="T38" fmla="*/ 288 w 325"/>
                <a:gd name="T39" fmla="*/ 220 h 366"/>
                <a:gd name="T40" fmla="*/ 300 w 325"/>
                <a:gd name="T41" fmla="*/ 200 h 366"/>
                <a:gd name="T42" fmla="*/ 306 w 325"/>
                <a:gd name="T43" fmla="*/ 193 h 366"/>
                <a:gd name="T44" fmla="*/ 317 w 325"/>
                <a:gd name="T45" fmla="*/ 172 h 366"/>
                <a:gd name="T46" fmla="*/ 324 w 325"/>
                <a:gd name="T47" fmla="*/ 138 h 366"/>
                <a:gd name="T48" fmla="*/ 317 w 325"/>
                <a:gd name="T49" fmla="*/ 106 h 366"/>
                <a:gd name="T50" fmla="*/ 301 w 325"/>
                <a:gd name="T51" fmla="*/ 83 h 366"/>
                <a:gd name="T52" fmla="*/ 291 w 325"/>
                <a:gd name="T53" fmla="*/ 57 h 366"/>
                <a:gd name="T54" fmla="*/ 283 w 325"/>
                <a:gd name="T55" fmla="*/ 32 h 366"/>
                <a:gd name="T56" fmla="*/ 271 w 325"/>
                <a:gd name="T57" fmla="*/ 11 h 366"/>
                <a:gd name="T58" fmla="*/ 248 w 325"/>
                <a:gd name="T59" fmla="*/ 17 h 366"/>
                <a:gd name="T60" fmla="*/ 236 w 325"/>
                <a:gd name="T61" fmla="*/ 30 h 366"/>
                <a:gd name="T62" fmla="*/ 206 w 325"/>
                <a:gd name="T63" fmla="*/ 21 h 366"/>
                <a:gd name="T64" fmla="*/ 169 w 325"/>
                <a:gd name="T65" fmla="*/ 30 h 366"/>
                <a:gd name="T66" fmla="*/ 150 w 325"/>
                <a:gd name="T67" fmla="*/ 44 h 366"/>
                <a:gd name="T68" fmla="*/ 135 w 325"/>
                <a:gd name="T69" fmla="*/ 25 h 366"/>
                <a:gd name="T70" fmla="*/ 113 w 325"/>
                <a:gd name="T71" fmla="*/ 34 h 366"/>
                <a:gd name="T72" fmla="*/ 92 w 325"/>
                <a:gd name="T73" fmla="*/ 29 h 366"/>
                <a:gd name="T74" fmla="*/ 76 w 325"/>
                <a:gd name="T75" fmla="*/ 47 h 366"/>
                <a:gd name="T76" fmla="*/ 72 w 325"/>
                <a:gd name="T77" fmla="*/ 74 h 366"/>
                <a:gd name="T78" fmla="*/ 73 w 325"/>
                <a:gd name="T79" fmla="*/ 98 h 366"/>
                <a:gd name="T80" fmla="*/ 77 w 325"/>
                <a:gd name="T81" fmla="*/ 120 h 366"/>
                <a:gd name="T82" fmla="*/ 97 w 325"/>
                <a:gd name="T83" fmla="*/ 128 h 366"/>
                <a:gd name="T84" fmla="*/ 93 w 325"/>
                <a:gd name="T85" fmla="*/ 154 h 366"/>
                <a:gd name="T86" fmla="*/ 76 w 325"/>
                <a:gd name="T87" fmla="*/ 170 h 366"/>
                <a:gd name="T88" fmla="*/ 47 w 325"/>
                <a:gd name="T89" fmla="*/ 194 h 366"/>
                <a:gd name="T90" fmla="*/ 34 w 325"/>
                <a:gd name="T91" fmla="*/ 214 h 366"/>
                <a:gd name="T92" fmla="*/ 22 w 325"/>
                <a:gd name="T93" fmla="*/ 229 h 366"/>
                <a:gd name="T94" fmla="*/ 15 w 325"/>
                <a:gd name="T95" fmla="*/ 255 h 366"/>
                <a:gd name="T96" fmla="*/ 6 w 325"/>
                <a:gd name="T97" fmla="*/ 284 h 366"/>
                <a:gd name="T98" fmla="*/ 4 w 325"/>
                <a:gd name="T99" fmla="*/ 312 h 366"/>
                <a:gd name="T100" fmla="*/ 0 w 325"/>
                <a:gd name="T101" fmla="*/ 339 h 366"/>
                <a:gd name="T102" fmla="*/ 0 w 325"/>
                <a:gd name="T103" fmla="*/ 360 h 366"/>
                <a:gd name="T104" fmla="*/ 19 w 325"/>
                <a:gd name="T105"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5" h="366">
                  <a:moveTo>
                    <a:pt x="19" y="366"/>
                  </a:moveTo>
                  <a:lnTo>
                    <a:pt x="29" y="360"/>
                  </a:lnTo>
                  <a:lnTo>
                    <a:pt x="39" y="352"/>
                  </a:lnTo>
                  <a:lnTo>
                    <a:pt x="46" y="341"/>
                  </a:lnTo>
                  <a:lnTo>
                    <a:pt x="53" y="339"/>
                  </a:lnTo>
                  <a:lnTo>
                    <a:pt x="56" y="340"/>
                  </a:lnTo>
                  <a:lnTo>
                    <a:pt x="61" y="332"/>
                  </a:lnTo>
                  <a:lnTo>
                    <a:pt x="56" y="340"/>
                  </a:lnTo>
                  <a:lnTo>
                    <a:pt x="69" y="336"/>
                  </a:lnTo>
                  <a:lnTo>
                    <a:pt x="80" y="335"/>
                  </a:lnTo>
                  <a:lnTo>
                    <a:pt x="102" y="335"/>
                  </a:lnTo>
                  <a:lnTo>
                    <a:pt x="99" y="327"/>
                  </a:lnTo>
                  <a:lnTo>
                    <a:pt x="102" y="334"/>
                  </a:lnTo>
                  <a:lnTo>
                    <a:pt x="132" y="334"/>
                  </a:lnTo>
                  <a:lnTo>
                    <a:pt x="132" y="331"/>
                  </a:lnTo>
                  <a:lnTo>
                    <a:pt x="128" y="319"/>
                  </a:lnTo>
                  <a:lnTo>
                    <a:pt x="133" y="307"/>
                  </a:lnTo>
                  <a:lnTo>
                    <a:pt x="140" y="298"/>
                  </a:lnTo>
                  <a:lnTo>
                    <a:pt x="146" y="288"/>
                  </a:lnTo>
                  <a:lnTo>
                    <a:pt x="143" y="277"/>
                  </a:lnTo>
                  <a:lnTo>
                    <a:pt x="152" y="274"/>
                  </a:lnTo>
                  <a:lnTo>
                    <a:pt x="161" y="268"/>
                  </a:lnTo>
                  <a:lnTo>
                    <a:pt x="172" y="269"/>
                  </a:lnTo>
                  <a:lnTo>
                    <a:pt x="181" y="262"/>
                  </a:lnTo>
                  <a:lnTo>
                    <a:pt x="185" y="251"/>
                  </a:lnTo>
                  <a:lnTo>
                    <a:pt x="184" y="263"/>
                  </a:lnTo>
                  <a:lnTo>
                    <a:pt x="195" y="261"/>
                  </a:lnTo>
                  <a:lnTo>
                    <a:pt x="206" y="263"/>
                  </a:lnTo>
                  <a:lnTo>
                    <a:pt x="213" y="256"/>
                  </a:lnTo>
                  <a:lnTo>
                    <a:pt x="217" y="244"/>
                  </a:lnTo>
                  <a:lnTo>
                    <a:pt x="228" y="241"/>
                  </a:lnTo>
                  <a:lnTo>
                    <a:pt x="230" y="253"/>
                  </a:lnTo>
                  <a:lnTo>
                    <a:pt x="239" y="259"/>
                  </a:lnTo>
                  <a:lnTo>
                    <a:pt x="247" y="250"/>
                  </a:lnTo>
                  <a:lnTo>
                    <a:pt x="255" y="258"/>
                  </a:lnTo>
                  <a:lnTo>
                    <a:pt x="266" y="256"/>
                  </a:lnTo>
                  <a:lnTo>
                    <a:pt x="271" y="249"/>
                  </a:lnTo>
                  <a:lnTo>
                    <a:pt x="273" y="237"/>
                  </a:lnTo>
                  <a:lnTo>
                    <a:pt x="281" y="230"/>
                  </a:lnTo>
                  <a:lnTo>
                    <a:pt x="288" y="220"/>
                  </a:lnTo>
                  <a:lnTo>
                    <a:pt x="296" y="206"/>
                  </a:lnTo>
                  <a:lnTo>
                    <a:pt x="300" y="200"/>
                  </a:lnTo>
                  <a:lnTo>
                    <a:pt x="300" y="197"/>
                  </a:lnTo>
                  <a:lnTo>
                    <a:pt x="306" y="193"/>
                  </a:lnTo>
                  <a:lnTo>
                    <a:pt x="313" y="183"/>
                  </a:lnTo>
                  <a:lnTo>
                    <a:pt x="317" y="172"/>
                  </a:lnTo>
                  <a:lnTo>
                    <a:pt x="325" y="163"/>
                  </a:lnTo>
                  <a:lnTo>
                    <a:pt x="324" y="138"/>
                  </a:lnTo>
                  <a:lnTo>
                    <a:pt x="320" y="118"/>
                  </a:lnTo>
                  <a:lnTo>
                    <a:pt x="317" y="106"/>
                  </a:lnTo>
                  <a:lnTo>
                    <a:pt x="310" y="89"/>
                  </a:lnTo>
                  <a:lnTo>
                    <a:pt x="301" y="83"/>
                  </a:lnTo>
                  <a:lnTo>
                    <a:pt x="295" y="68"/>
                  </a:lnTo>
                  <a:lnTo>
                    <a:pt x="291" y="57"/>
                  </a:lnTo>
                  <a:lnTo>
                    <a:pt x="292" y="43"/>
                  </a:lnTo>
                  <a:lnTo>
                    <a:pt x="283" y="32"/>
                  </a:lnTo>
                  <a:lnTo>
                    <a:pt x="275" y="22"/>
                  </a:lnTo>
                  <a:lnTo>
                    <a:pt x="271" y="11"/>
                  </a:lnTo>
                  <a:lnTo>
                    <a:pt x="265" y="0"/>
                  </a:lnTo>
                  <a:lnTo>
                    <a:pt x="248" y="17"/>
                  </a:lnTo>
                  <a:lnTo>
                    <a:pt x="240" y="25"/>
                  </a:lnTo>
                  <a:lnTo>
                    <a:pt x="236" y="30"/>
                  </a:lnTo>
                  <a:lnTo>
                    <a:pt x="224" y="29"/>
                  </a:lnTo>
                  <a:lnTo>
                    <a:pt x="206" y="21"/>
                  </a:lnTo>
                  <a:lnTo>
                    <a:pt x="188" y="29"/>
                  </a:lnTo>
                  <a:lnTo>
                    <a:pt x="169" y="30"/>
                  </a:lnTo>
                  <a:lnTo>
                    <a:pt x="157" y="38"/>
                  </a:lnTo>
                  <a:lnTo>
                    <a:pt x="150" y="44"/>
                  </a:lnTo>
                  <a:lnTo>
                    <a:pt x="141" y="35"/>
                  </a:lnTo>
                  <a:lnTo>
                    <a:pt x="135" y="25"/>
                  </a:lnTo>
                  <a:lnTo>
                    <a:pt x="126" y="32"/>
                  </a:lnTo>
                  <a:lnTo>
                    <a:pt x="113" y="34"/>
                  </a:lnTo>
                  <a:lnTo>
                    <a:pt x="103" y="28"/>
                  </a:lnTo>
                  <a:lnTo>
                    <a:pt x="92" y="29"/>
                  </a:lnTo>
                  <a:lnTo>
                    <a:pt x="82" y="35"/>
                  </a:lnTo>
                  <a:lnTo>
                    <a:pt x="76" y="47"/>
                  </a:lnTo>
                  <a:lnTo>
                    <a:pt x="76" y="60"/>
                  </a:lnTo>
                  <a:lnTo>
                    <a:pt x="72" y="74"/>
                  </a:lnTo>
                  <a:lnTo>
                    <a:pt x="77" y="84"/>
                  </a:lnTo>
                  <a:lnTo>
                    <a:pt x="73" y="98"/>
                  </a:lnTo>
                  <a:lnTo>
                    <a:pt x="70" y="109"/>
                  </a:lnTo>
                  <a:lnTo>
                    <a:pt x="77" y="120"/>
                  </a:lnTo>
                  <a:lnTo>
                    <a:pt x="89" y="120"/>
                  </a:lnTo>
                  <a:lnTo>
                    <a:pt x="97" y="128"/>
                  </a:lnTo>
                  <a:lnTo>
                    <a:pt x="105" y="135"/>
                  </a:lnTo>
                  <a:lnTo>
                    <a:pt x="93" y="154"/>
                  </a:lnTo>
                  <a:lnTo>
                    <a:pt x="92" y="157"/>
                  </a:lnTo>
                  <a:lnTo>
                    <a:pt x="76" y="170"/>
                  </a:lnTo>
                  <a:lnTo>
                    <a:pt x="57" y="189"/>
                  </a:lnTo>
                  <a:lnTo>
                    <a:pt x="47" y="194"/>
                  </a:lnTo>
                  <a:lnTo>
                    <a:pt x="39" y="203"/>
                  </a:lnTo>
                  <a:lnTo>
                    <a:pt x="34" y="214"/>
                  </a:lnTo>
                  <a:lnTo>
                    <a:pt x="24" y="217"/>
                  </a:lnTo>
                  <a:lnTo>
                    <a:pt x="22" y="229"/>
                  </a:lnTo>
                  <a:lnTo>
                    <a:pt x="19" y="242"/>
                  </a:lnTo>
                  <a:lnTo>
                    <a:pt x="15" y="255"/>
                  </a:lnTo>
                  <a:lnTo>
                    <a:pt x="8" y="266"/>
                  </a:lnTo>
                  <a:lnTo>
                    <a:pt x="6" y="284"/>
                  </a:lnTo>
                  <a:lnTo>
                    <a:pt x="4" y="300"/>
                  </a:lnTo>
                  <a:lnTo>
                    <a:pt x="4" y="312"/>
                  </a:lnTo>
                  <a:lnTo>
                    <a:pt x="3" y="324"/>
                  </a:lnTo>
                  <a:lnTo>
                    <a:pt x="0" y="339"/>
                  </a:lnTo>
                  <a:lnTo>
                    <a:pt x="1" y="350"/>
                  </a:lnTo>
                  <a:lnTo>
                    <a:pt x="0" y="360"/>
                  </a:lnTo>
                  <a:lnTo>
                    <a:pt x="11" y="359"/>
                  </a:lnTo>
                  <a:lnTo>
                    <a:pt x="19" y="36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8" name="Freeform 3420"/>
            <p:cNvSpPr>
              <a:spLocks/>
            </p:cNvSpPr>
            <p:nvPr/>
          </p:nvSpPr>
          <p:spPr bwMode="auto">
            <a:xfrm>
              <a:off x="5205414" y="4011613"/>
              <a:ext cx="3175" cy="3175"/>
            </a:xfrm>
            <a:custGeom>
              <a:avLst/>
              <a:gdLst>
                <a:gd name="T0" fmla="*/ 0 w 7"/>
                <a:gd name="T1" fmla="*/ 2 h 11"/>
                <a:gd name="T2" fmla="*/ 3 w 7"/>
                <a:gd name="T3" fmla="*/ 0 h 11"/>
                <a:gd name="T4" fmla="*/ 7 w 7"/>
                <a:gd name="T5" fmla="*/ 11 h 11"/>
                <a:gd name="T6" fmla="*/ 0 w 7"/>
                <a:gd name="T7" fmla="*/ 2 h 11"/>
              </a:gdLst>
              <a:ahLst/>
              <a:cxnLst>
                <a:cxn ang="0">
                  <a:pos x="T0" y="T1"/>
                </a:cxn>
                <a:cxn ang="0">
                  <a:pos x="T2" y="T3"/>
                </a:cxn>
                <a:cxn ang="0">
                  <a:pos x="T4" y="T5"/>
                </a:cxn>
                <a:cxn ang="0">
                  <a:pos x="T6" y="T7"/>
                </a:cxn>
              </a:cxnLst>
              <a:rect l="0" t="0" r="r" b="b"/>
              <a:pathLst>
                <a:path w="7" h="11">
                  <a:moveTo>
                    <a:pt x="0" y="2"/>
                  </a:moveTo>
                  <a:lnTo>
                    <a:pt x="3" y="0"/>
                  </a:lnTo>
                  <a:lnTo>
                    <a:pt x="7" y="11"/>
                  </a:lnTo>
                  <a:lnTo>
                    <a:pt x="0"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799" name="Freeform 3421"/>
            <p:cNvSpPr>
              <a:spLocks/>
            </p:cNvSpPr>
            <p:nvPr/>
          </p:nvSpPr>
          <p:spPr bwMode="auto">
            <a:xfrm>
              <a:off x="5181601" y="4024313"/>
              <a:ext cx="4763" cy="6350"/>
            </a:xfrm>
            <a:custGeom>
              <a:avLst/>
              <a:gdLst>
                <a:gd name="T0" fmla="*/ 0 w 11"/>
                <a:gd name="T1" fmla="*/ 0 h 17"/>
                <a:gd name="T2" fmla="*/ 11 w 11"/>
                <a:gd name="T3" fmla="*/ 2 h 17"/>
                <a:gd name="T4" fmla="*/ 5 w 11"/>
                <a:gd name="T5" fmla="*/ 12 h 17"/>
                <a:gd name="T6" fmla="*/ 3 w 11"/>
                <a:gd name="T7" fmla="*/ 17 h 17"/>
                <a:gd name="T8" fmla="*/ 9 w 11"/>
                <a:gd name="T9" fmla="*/ 7 h 17"/>
                <a:gd name="T10" fmla="*/ 0 w 11"/>
                <a:gd name="T11" fmla="*/ 0 h 17"/>
              </a:gdLst>
              <a:ahLst/>
              <a:cxnLst>
                <a:cxn ang="0">
                  <a:pos x="T0" y="T1"/>
                </a:cxn>
                <a:cxn ang="0">
                  <a:pos x="T2" y="T3"/>
                </a:cxn>
                <a:cxn ang="0">
                  <a:pos x="T4" y="T5"/>
                </a:cxn>
                <a:cxn ang="0">
                  <a:pos x="T6" y="T7"/>
                </a:cxn>
                <a:cxn ang="0">
                  <a:pos x="T8" y="T9"/>
                </a:cxn>
                <a:cxn ang="0">
                  <a:pos x="T10" y="T11"/>
                </a:cxn>
              </a:cxnLst>
              <a:rect l="0" t="0" r="r" b="b"/>
              <a:pathLst>
                <a:path w="11" h="17">
                  <a:moveTo>
                    <a:pt x="0" y="0"/>
                  </a:moveTo>
                  <a:lnTo>
                    <a:pt x="11" y="2"/>
                  </a:lnTo>
                  <a:lnTo>
                    <a:pt x="5" y="12"/>
                  </a:lnTo>
                  <a:lnTo>
                    <a:pt x="3" y="17"/>
                  </a:lnTo>
                  <a:lnTo>
                    <a:pt x="9" y="7"/>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0" name="Freeform 3422"/>
            <p:cNvSpPr>
              <a:spLocks/>
            </p:cNvSpPr>
            <p:nvPr/>
          </p:nvSpPr>
          <p:spPr bwMode="auto">
            <a:xfrm>
              <a:off x="5335589" y="4152901"/>
              <a:ext cx="7938" cy="11113"/>
            </a:xfrm>
            <a:custGeom>
              <a:avLst/>
              <a:gdLst>
                <a:gd name="T0" fmla="*/ 2 w 22"/>
                <a:gd name="T1" fmla="*/ 15 h 33"/>
                <a:gd name="T2" fmla="*/ 0 w 22"/>
                <a:gd name="T3" fmla="*/ 11 h 33"/>
                <a:gd name="T4" fmla="*/ 6 w 22"/>
                <a:gd name="T5" fmla="*/ 0 h 33"/>
                <a:gd name="T6" fmla="*/ 12 w 22"/>
                <a:gd name="T7" fmla="*/ 10 h 33"/>
                <a:gd name="T8" fmla="*/ 12 w 22"/>
                <a:gd name="T9" fmla="*/ 11 h 33"/>
                <a:gd name="T10" fmla="*/ 13 w 22"/>
                <a:gd name="T11" fmla="*/ 23 h 33"/>
                <a:gd name="T12" fmla="*/ 22 w 22"/>
                <a:gd name="T13" fmla="*/ 33 h 33"/>
                <a:gd name="T14" fmla="*/ 11 w 22"/>
                <a:gd name="T15" fmla="*/ 31 h 33"/>
                <a:gd name="T16" fmla="*/ 6 w 22"/>
                <a:gd name="T17" fmla="*/ 26 h 33"/>
                <a:gd name="T18" fmla="*/ 2 w 22"/>
                <a:gd name="T1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3">
                  <a:moveTo>
                    <a:pt x="2" y="15"/>
                  </a:moveTo>
                  <a:lnTo>
                    <a:pt x="0" y="11"/>
                  </a:lnTo>
                  <a:lnTo>
                    <a:pt x="6" y="0"/>
                  </a:lnTo>
                  <a:lnTo>
                    <a:pt x="12" y="10"/>
                  </a:lnTo>
                  <a:lnTo>
                    <a:pt x="12" y="11"/>
                  </a:lnTo>
                  <a:lnTo>
                    <a:pt x="13" y="23"/>
                  </a:lnTo>
                  <a:lnTo>
                    <a:pt x="22" y="33"/>
                  </a:lnTo>
                  <a:lnTo>
                    <a:pt x="11" y="31"/>
                  </a:lnTo>
                  <a:lnTo>
                    <a:pt x="6" y="26"/>
                  </a:lnTo>
                  <a:lnTo>
                    <a:pt x="2"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1" name="Freeform 3423"/>
            <p:cNvSpPr>
              <a:spLocks/>
            </p:cNvSpPr>
            <p:nvPr/>
          </p:nvSpPr>
          <p:spPr bwMode="auto">
            <a:xfrm>
              <a:off x="5345114" y="4130676"/>
              <a:ext cx="4763" cy="12700"/>
            </a:xfrm>
            <a:custGeom>
              <a:avLst/>
              <a:gdLst>
                <a:gd name="T0" fmla="*/ 2 w 13"/>
                <a:gd name="T1" fmla="*/ 4 h 34"/>
                <a:gd name="T2" fmla="*/ 13 w 13"/>
                <a:gd name="T3" fmla="*/ 0 h 34"/>
                <a:gd name="T4" fmla="*/ 11 w 13"/>
                <a:gd name="T5" fmla="*/ 12 h 34"/>
                <a:gd name="T6" fmla="*/ 10 w 13"/>
                <a:gd name="T7" fmla="*/ 15 h 34"/>
                <a:gd name="T8" fmla="*/ 10 w 13"/>
                <a:gd name="T9" fmla="*/ 27 h 34"/>
                <a:gd name="T10" fmla="*/ 0 w 13"/>
                <a:gd name="T11" fmla="*/ 34 h 34"/>
                <a:gd name="T12" fmla="*/ 2 w 13"/>
                <a:gd name="T13" fmla="*/ 23 h 34"/>
                <a:gd name="T14" fmla="*/ 4 w 13"/>
                <a:gd name="T15" fmla="*/ 16 h 34"/>
                <a:gd name="T16" fmla="*/ 2 w 13"/>
                <a:gd name="T1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4">
                  <a:moveTo>
                    <a:pt x="2" y="4"/>
                  </a:moveTo>
                  <a:lnTo>
                    <a:pt x="13" y="0"/>
                  </a:lnTo>
                  <a:lnTo>
                    <a:pt x="11" y="12"/>
                  </a:lnTo>
                  <a:lnTo>
                    <a:pt x="10" y="15"/>
                  </a:lnTo>
                  <a:lnTo>
                    <a:pt x="10" y="27"/>
                  </a:lnTo>
                  <a:lnTo>
                    <a:pt x="0" y="34"/>
                  </a:lnTo>
                  <a:lnTo>
                    <a:pt x="2" y="23"/>
                  </a:lnTo>
                  <a:lnTo>
                    <a:pt x="4" y="16"/>
                  </a:lnTo>
                  <a:lnTo>
                    <a:pt x="2"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2" name="Freeform 3424"/>
            <p:cNvSpPr>
              <a:spLocks/>
            </p:cNvSpPr>
            <p:nvPr/>
          </p:nvSpPr>
          <p:spPr bwMode="auto">
            <a:xfrm>
              <a:off x="5345114" y="4195763"/>
              <a:ext cx="4763" cy="6350"/>
            </a:xfrm>
            <a:custGeom>
              <a:avLst/>
              <a:gdLst>
                <a:gd name="T0" fmla="*/ 0 w 11"/>
                <a:gd name="T1" fmla="*/ 19 h 19"/>
                <a:gd name="T2" fmla="*/ 1 w 11"/>
                <a:gd name="T3" fmla="*/ 7 h 19"/>
                <a:gd name="T4" fmla="*/ 11 w 11"/>
                <a:gd name="T5" fmla="*/ 0 h 19"/>
                <a:gd name="T6" fmla="*/ 9 w 11"/>
                <a:gd name="T7" fmla="*/ 14 h 19"/>
                <a:gd name="T8" fmla="*/ 0 w 11"/>
                <a:gd name="T9" fmla="*/ 19 h 19"/>
              </a:gdLst>
              <a:ahLst/>
              <a:cxnLst>
                <a:cxn ang="0">
                  <a:pos x="T0" y="T1"/>
                </a:cxn>
                <a:cxn ang="0">
                  <a:pos x="T2" y="T3"/>
                </a:cxn>
                <a:cxn ang="0">
                  <a:pos x="T4" y="T5"/>
                </a:cxn>
                <a:cxn ang="0">
                  <a:pos x="T6" y="T7"/>
                </a:cxn>
                <a:cxn ang="0">
                  <a:pos x="T8" y="T9"/>
                </a:cxn>
              </a:cxnLst>
              <a:rect l="0" t="0" r="r" b="b"/>
              <a:pathLst>
                <a:path w="11" h="19">
                  <a:moveTo>
                    <a:pt x="0" y="19"/>
                  </a:moveTo>
                  <a:lnTo>
                    <a:pt x="1" y="7"/>
                  </a:lnTo>
                  <a:lnTo>
                    <a:pt x="11" y="0"/>
                  </a:lnTo>
                  <a:lnTo>
                    <a:pt x="9" y="14"/>
                  </a:lnTo>
                  <a:lnTo>
                    <a:pt x="0" y="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3" name="Freeform 3425"/>
            <p:cNvSpPr>
              <a:spLocks/>
            </p:cNvSpPr>
            <p:nvPr/>
          </p:nvSpPr>
          <p:spPr bwMode="auto">
            <a:xfrm>
              <a:off x="5197476" y="4062413"/>
              <a:ext cx="7938" cy="4763"/>
            </a:xfrm>
            <a:custGeom>
              <a:avLst/>
              <a:gdLst>
                <a:gd name="T0" fmla="*/ 0 w 21"/>
                <a:gd name="T1" fmla="*/ 0 h 11"/>
                <a:gd name="T2" fmla="*/ 11 w 21"/>
                <a:gd name="T3" fmla="*/ 3 h 11"/>
                <a:gd name="T4" fmla="*/ 21 w 21"/>
                <a:gd name="T5" fmla="*/ 11 h 11"/>
                <a:gd name="T6" fmla="*/ 10 w 21"/>
                <a:gd name="T7" fmla="*/ 11 h 11"/>
                <a:gd name="T8" fmla="*/ 3 w 21"/>
                <a:gd name="T9" fmla="*/ 2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0" y="0"/>
                  </a:moveTo>
                  <a:lnTo>
                    <a:pt x="11" y="3"/>
                  </a:lnTo>
                  <a:lnTo>
                    <a:pt x="21" y="11"/>
                  </a:lnTo>
                  <a:lnTo>
                    <a:pt x="10" y="11"/>
                  </a:lnTo>
                  <a:lnTo>
                    <a:pt x="3"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4" name="Freeform 3426"/>
            <p:cNvSpPr>
              <a:spLocks/>
            </p:cNvSpPr>
            <p:nvPr/>
          </p:nvSpPr>
          <p:spPr bwMode="auto">
            <a:xfrm>
              <a:off x="5175251" y="4068763"/>
              <a:ext cx="3175" cy="3175"/>
            </a:xfrm>
            <a:custGeom>
              <a:avLst/>
              <a:gdLst>
                <a:gd name="T0" fmla="*/ 2 w 7"/>
                <a:gd name="T1" fmla="*/ 0 h 10"/>
                <a:gd name="T2" fmla="*/ 7 w 7"/>
                <a:gd name="T3" fmla="*/ 10 h 10"/>
                <a:gd name="T4" fmla="*/ 0 w 7"/>
                <a:gd name="T5" fmla="*/ 1 h 10"/>
                <a:gd name="T6" fmla="*/ 2 w 7"/>
                <a:gd name="T7" fmla="*/ 0 h 10"/>
              </a:gdLst>
              <a:ahLst/>
              <a:cxnLst>
                <a:cxn ang="0">
                  <a:pos x="T0" y="T1"/>
                </a:cxn>
                <a:cxn ang="0">
                  <a:pos x="T2" y="T3"/>
                </a:cxn>
                <a:cxn ang="0">
                  <a:pos x="T4" y="T5"/>
                </a:cxn>
                <a:cxn ang="0">
                  <a:pos x="T6" y="T7"/>
                </a:cxn>
              </a:cxnLst>
              <a:rect l="0" t="0" r="r" b="b"/>
              <a:pathLst>
                <a:path w="7" h="10">
                  <a:moveTo>
                    <a:pt x="2" y="0"/>
                  </a:moveTo>
                  <a:lnTo>
                    <a:pt x="7" y="10"/>
                  </a:lnTo>
                  <a:lnTo>
                    <a:pt x="0" y="1"/>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5" name="Freeform 3427"/>
            <p:cNvSpPr>
              <a:spLocks/>
            </p:cNvSpPr>
            <p:nvPr/>
          </p:nvSpPr>
          <p:spPr bwMode="auto">
            <a:xfrm>
              <a:off x="4779964" y="3468688"/>
              <a:ext cx="227013" cy="377825"/>
            </a:xfrm>
            <a:custGeom>
              <a:avLst/>
              <a:gdLst>
                <a:gd name="T0" fmla="*/ 544 w 633"/>
                <a:gd name="T1" fmla="*/ 824 h 1054"/>
                <a:gd name="T2" fmla="*/ 512 w 633"/>
                <a:gd name="T3" fmla="*/ 834 h 1054"/>
                <a:gd name="T4" fmla="*/ 498 w 633"/>
                <a:gd name="T5" fmla="*/ 862 h 1054"/>
                <a:gd name="T6" fmla="*/ 477 w 633"/>
                <a:gd name="T7" fmla="*/ 889 h 1054"/>
                <a:gd name="T8" fmla="*/ 455 w 633"/>
                <a:gd name="T9" fmla="*/ 907 h 1054"/>
                <a:gd name="T10" fmla="*/ 432 w 633"/>
                <a:gd name="T11" fmla="*/ 931 h 1054"/>
                <a:gd name="T12" fmla="*/ 402 w 633"/>
                <a:gd name="T13" fmla="*/ 946 h 1054"/>
                <a:gd name="T14" fmla="*/ 376 w 633"/>
                <a:gd name="T15" fmla="*/ 952 h 1054"/>
                <a:gd name="T16" fmla="*/ 341 w 633"/>
                <a:gd name="T17" fmla="*/ 955 h 1054"/>
                <a:gd name="T18" fmla="*/ 335 w 633"/>
                <a:gd name="T19" fmla="*/ 984 h 1054"/>
                <a:gd name="T20" fmla="*/ 324 w 633"/>
                <a:gd name="T21" fmla="*/ 1000 h 1054"/>
                <a:gd name="T22" fmla="*/ 309 w 633"/>
                <a:gd name="T23" fmla="*/ 1017 h 1054"/>
                <a:gd name="T24" fmla="*/ 255 w 633"/>
                <a:gd name="T25" fmla="*/ 1021 h 1054"/>
                <a:gd name="T26" fmla="*/ 225 w 633"/>
                <a:gd name="T27" fmla="*/ 1036 h 1054"/>
                <a:gd name="T28" fmla="*/ 200 w 633"/>
                <a:gd name="T29" fmla="*/ 1047 h 1054"/>
                <a:gd name="T30" fmla="*/ 185 w 633"/>
                <a:gd name="T31" fmla="*/ 1029 h 1054"/>
                <a:gd name="T32" fmla="*/ 156 w 633"/>
                <a:gd name="T33" fmla="*/ 1047 h 1054"/>
                <a:gd name="T34" fmla="*/ 123 w 633"/>
                <a:gd name="T35" fmla="*/ 1050 h 1054"/>
                <a:gd name="T36" fmla="*/ 119 w 633"/>
                <a:gd name="T37" fmla="*/ 1026 h 1054"/>
                <a:gd name="T38" fmla="*/ 106 w 633"/>
                <a:gd name="T39" fmla="*/ 986 h 1054"/>
                <a:gd name="T40" fmla="*/ 83 w 633"/>
                <a:gd name="T41" fmla="*/ 968 h 1054"/>
                <a:gd name="T42" fmla="*/ 55 w 633"/>
                <a:gd name="T43" fmla="*/ 942 h 1054"/>
                <a:gd name="T44" fmla="*/ 35 w 633"/>
                <a:gd name="T45" fmla="*/ 914 h 1054"/>
                <a:gd name="T46" fmla="*/ 54 w 633"/>
                <a:gd name="T47" fmla="*/ 890 h 1054"/>
                <a:gd name="T48" fmla="*/ 87 w 633"/>
                <a:gd name="T49" fmla="*/ 891 h 1054"/>
                <a:gd name="T50" fmla="*/ 121 w 633"/>
                <a:gd name="T51" fmla="*/ 894 h 1054"/>
                <a:gd name="T52" fmla="*/ 116 w 633"/>
                <a:gd name="T53" fmla="*/ 874 h 1054"/>
                <a:gd name="T54" fmla="*/ 99 w 633"/>
                <a:gd name="T55" fmla="*/ 843 h 1054"/>
                <a:gd name="T56" fmla="*/ 94 w 633"/>
                <a:gd name="T57" fmla="*/ 806 h 1054"/>
                <a:gd name="T58" fmla="*/ 98 w 633"/>
                <a:gd name="T59" fmla="*/ 771 h 1054"/>
                <a:gd name="T60" fmla="*/ 86 w 633"/>
                <a:gd name="T61" fmla="*/ 740 h 1054"/>
                <a:gd name="T62" fmla="*/ 69 w 633"/>
                <a:gd name="T63" fmla="*/ 710 h 1054"/>
                <a:gd name="T64" fmla="*/ 38 w 633"/>
                <a:gd name="T65" fmla="*/ 687 h 1054"/>
                <a:gd name="T66" fmla="*/ 7 w 633"/>
                <a:gd name="T67" fmla="*/ 631 h 1054"/>
                <a:gd name="T68" fmla="*/ 10 w 633"/>
                <a:gd name="T69" fmla="*/ 595 h 1054"/>
                <a:gd name="T70" fmla="*/ 23 w 633"/>
                <a:gd name="T71" fmla="*/ 563 h 1054"/>
                <a:gd name="T72" fmla="*/ 46 w 633"/>
                <a:gd name="T73" fmla="*/ 528 h 1054"/>
                <a:gd name="T74" fmla="*/ 81 w 633"/>
                <a:gd name="T75" fmla="*/ 487 h 1054"/>
                <a:gd name="T76" fmla="*/ 123 w 633"/>
                <a:gd name="T77" fmla="*/ 420 h 1054"/>
                <a:gd name="T78" fmla="*/ 127 w 633"/>
                <a:gd name="T79" fmla="*/ 331 h 1054"/>
                <a:gd name="T80" fmla="*/ 132 w 633"/>
                <a:gd name="T81" fmla="*/ 284 h 1054"/>
                <a:gd name="T82" fmla="*/ 137 w 633"/>
                <a:gd name="T83" fmla="*/ 238 h 1054"/>
                <a:gd name="T84" fmla="*/ 137 w 633"/>
                <a:gd name="T85" fmla="*/ 190 h 1054"/>
                <a:gd name="T86" fmla="*/ 121 w 633"/>
                <a:gd name="T87" fmla="*/ 154 h 1054"/>
                <a:gd name="T88" fmla="*/ 99 w 633"/>
                <a:gd name="T89" fmla="*/ 73 h 1054"/>
                <a:gd name="T90" fmla="*/ 152 w 633"/>
                <a:gd name="T91" fmla="*/ 0 h 1054"/>
                <a:gd name="T92" fmla="*/ 188 w 633"/>
                <a:gd name="T93" fmla="*/ 18 h 1054"/>
                <a:gd name="T94" fmla="*/ 501 w 633"/>
                <a:gd name="T95" fmla="*/ 189 h 1054"/>
                <a:gd name="T96" fmla="*/ 633 w 633"/>
                <a:gd name="T97" fmla="*/ 517 h 1054"/>
                <a:gd name="T98" fmla="*/ 594 w 633"/>
                <a:gd name="T99" fmla="*/ 518 h 1054"/>
                <a:gd name="T100" fmla="*/ 569 w 633"/>
                <a:gd name="T101" fmla="*/ 527 h 1054"/>
                <a:gd name="T102" fmla="*/ 562 w 633"/>
                <a:gd name="T103" fmla="*/ 562 h 1054"/>
                <a:gd name="T104" fmla="*/ 544 w 633"/>
                <a:gd name="T105" fmla="*/ 587 h 1054"/>
                <a:gd name="T106" fmla="*/ 548 w 633"/>
                <a:gd name="T107" fmla="*/ 617 h 1054"/>
                <a:gd name="T108" fmla="*/ 525 w 633"/>
                <a:gd name="T109" fmla="*/ 635 h 1054"/>
                <a:gd name="T110" fmla="*/ 527 w 633"/>
                <a:gd name="T111" fmla="*/ 667 h 1054"/>
                <a:gd name="T112" fmla="*/ 507 w 633"/>
                <a:gd name="T113" fmla="*/ 696 h 1054"/>
                <a:gd name="T114" fmla="*/ 521 w 633"/>
                <a:gd name="T115" fmla="*/ 716 h 1054"/>
                <a:gd name="T116" fmla="*/ 539 w 633"/>
                <a:gd name="T117" fmla="*/ 741 h 1054"/>
                <a:gd name="T118" fmla="*/ 546 w 633"/>
                <a:gd name="T119" fmla="*/ 780 h 1054"/>
                <a:gd name="T120" fmla="*/ 572 w 633"/>
                <a:gd name="T121" fmla="*/ 812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3" h="1054">
                  <a:moveTo>
                    <a:pt x="566" y="829"/>
                  </a:moveTo>
                  <a:lnTo>
                    <a:pt x="555" y="827"/>
                  </a:lnTo>
                  <a:lnTo>
                    <a:pt x="544" y="824"/>
                  </a:lnTo>
                  <a:lnTo>
                    <a:pt x="532" y="828"/>
                  </a:lnTo>
                  <a:lnTo>
                    <a:pt x="522" y="833"/>
                  </a:lnTo>
                  <a:lnTo>
                    <a:pt x="512" y="834"/>
                  </a:lnTo>
                  <a:lnTo>
                    <a:pt x="500" y="838"/>
                  </a:lnTo>
                  <a:lnTo>
                    <a:pt x="497" y="850"/>
                  </a:lnTo>
                  <a:lnTo>
                    <a:pt x="498" y="862"/>
                  </a:lnTo>
                  <a:lnTo>
                    <a:pt x="493" y="873"/>
                  </a:lnTo>
                  <a:lnTo>
                    <a:pt x="482" y="878"/>
                  </a:lnTo>
                  <a:lnTo>
                    <a:pt x="477" y="889"/>
                  </a:lnTo>
                  <a:lnTo>
                    <a:pt x="467" y="893"/>
                  </a:lnTo>
                  <a:lnTo>
                    <a:pt x="460" y="902"/>
                  </a:lnTo>
                  <a:lnTo>
                    <a:pt x="455" y="907"/>
                  </a:lnTo>
                  <a:lnTo>
                    <a:pt x="450" y="918"/>
                  </a:lnTo>
                  <a:lnTo>
                    <a:pt x="442" y="927"/>
                  </a:lnTo>
                  <a:lnTo>
                    <a:pt x="432" y="931"/>
                  </a:lnTo>
                  <a:lnTo>
                    <a:pt x="423" y="937"/>
                  </a:lnTo>
                  <a:lnTo>
                    <a:pt x="414" y="946"/>
                  </a:lnTo>
                  <a:lnTo>
                    <a:pt x="402" y="946"/>
                  </a:lnTo>
                  <a:lnTo>
                    <a:pt x="389" y="949"/>
                  </a:lnTo>
                  <a:lnTo>
                    <a:pt x="389" y="950"/>
                  </a:lnTo>
                  <a:lnTo>
                    <a:pt x="376" y="952"/>
                  </a:lnTo>
                  <a:lnTo>
                    <a:pt x="365" y="954"/>
                  </a:lnTo>
                  <a:lnTo>
                    <a:pt x="353" y="954"/>
                  </a:lnTo>
                  <a:lnTo>
                    <a:pt x="341" y="955"/>
                  </a:lnTo>
                  <a:lnTo>
                    <a:pt x="330" y="959"/>
                  </a:lnTo>
                  <a:lnTo>
                    <a:pt x="335" y="972"/>
                  </a:lnTo>
                  <a:lnTo>
                    <a:pt x="335" y="984"/>
                  </a:lnTo>
                  <a:lnTo>
                    <a:pt x="335" y="984"/>
                  </a:lnTo>
                  <a:lnTo>
                    <a:pt x="328" y="993"/>
                  </a:lnTo>
                  <a:lnTo>
                    <a:pt x="324" y="1000"/>
                  </a:lnTo>
                  <a:lnTo>
                    <a:pt x="323" y="1001"/>
                  </a:lnTo>
                  <a:lnTo>
                    <a:pt x="313" y="1006"/>
                  </a:lnTo>
                  <a:lnTo>
                    <a:pt x="309" y="1017"/>
                  </a:lnTo>
                  <a:lnTo>
                    <a:pt x="282" y="1019"/>
                  </a:lnTo>
                  <a:lnTo>
                    <a:pt x="268" y="1022"/>
                  </a:lnTo>
                  <a:lnTo>
                    <a:pt x="255" y="1021"/>
                  </a:lnTo>
                  <a:lnTo>
                    <a:pt x="245" y="1026"/>
                  </a:lnTo>
                  <a:lnTo>
                    <a:pt x="234" y="1029"/>
                  </a:lnTo>
                  <a:lnTo>
                    <a:pt x="225" y="1036"/>
                  </a:lnTo>
                  <a:lnTo>
                    <a:pt x="215" y="1042"/>
                  </a:lnTo>
                  <a:lnTo>
                    <a:pt x="206" y="1049"/>
                  </a:lnTo>
                  <a:lnTo>
                    <a:pt x="200" y="1047"/>
                  </a:lnTo>
                  <a:lnTo>
                    <a:pt x="200" y="1046"/>
                  </a:lnTo>
                  <a:lnTo>
                    <a:pt x="193" y="1037"/>
                  </a:lnTo>
                  <a:lnTo>
                    <a:pt x="185" y="1029"/>
                  </a:lnTo>
                  <a:lnTo>
                    <a:pt x="178" y="1038"/>
                  </a:lnTo>
                  <a:lnTo>
                    <a:pt x="167" y="1045"/>
                  </a:lnTo>
                  <a:lnTo>
                    <a:pt x="156" y="1047"/>
                  </a:lnTo>
                  <a:lnTo>
                    <a:pt x="147" y="1054"/>
                  </a:lnTo>
                  <a:lnTo>
                    <a:pt x="136" y="1051"/>
                  </a:lnTo>
                  <a:lnTo>
                    <a:pt x="123" y="1050"/>
                  </a:lnTo>
                  <a:lnTo>
                    <a:pt x="127" y="1046"/>
                  </a:lnTo>
                  <a:lnTo>
                    <a:pt x="128" y="1034"/>
                  </a:lnTo>
                  <a:lnTo>
                    <a:pt x="119" y="1026"/>
                  </a:lnTo>
                  <a:lnTo>
                    <a:pt x="116" y="1014"/>
                  </a:lnTo>
                  <a:lnTo>
                    <a:pt x="107" y="990"/>
                  </a:lnTo>
                  <a:lnTo>
                    <a:pt x="106" y="986"/>
                  </a:lnTo>
                  <a:lnTo>
                    <a:pt x="103" y="979"/>
                  </a:lnTo>
                  <a:lnTo>
                    <a:pt x="91" y="976"/>
                  </a:lnTo>
                  <a:lnTo>
                    <a:pt x="83" y="968"/>
                  </a:lnTo>
                  <a:lnTo>
                    <a:pt x="73" y="962"/>
                  </a:lnTo>
                  <a:lnTo>
                    <a:pt x="63" y="953"/>
                  </a:lnTo>
                  <a:lnTo>
                    <a:pt x="55" y="942"/>
                  </a:lnTo>
                  <a:lnTo>
                    <a:pt x="51" y="931"/>
                  </a:lnTo>
                  <a:lnTo>
                    <a:pt x="42" y="923"/>
                  </a:lnTo>
                  <a:lnTo>
                    <a:pt x="35" y="914"/>
                  </a:lnTo>
                  <a:lnTo>
                    <a:pt x="38" y="903"/>
                  </a:lnTo>
                  <a:lnTo>
                    <a:pt x="44" y="891"/>
                  </a:lnTo>
                  <a:lnTo>
                    <a:pt x="54" y="890"/>
                  </a:lnTo>
                  <a:lnTo>
                    <a:pt x="65" y="890"/>
                  </a:lnTo>
                  <a:lnTo>
                    <a:pt x="75" y="893"/>
                  </a:lnTo>
                  <a:lnTo>
                    <a:pt x="87" y="891"/>
                  </a:lnTo>
                  <a:lnTo>
                    <a:pt x="99" y="891"/>
                  </a:lnTo>
                  <a:lnTo>
                    <a:pt x="111" y="892"/>
                  </a:lnTo>
                  <a:lnTo>
                    <a:pt x="121" y="894"/>
                  </a:lnTo>
                  <a:lnTo>
                    <a:pt x="133" y="890"/>
                  </a:lnTo>
                  <a:lnTo>
                    <a:pt x="122" y="883"/>
                  </a:lnTo>
                  <a:lnTo>
                    <a:pt x="116" y="874"/>
                  </a:lnTo>
                  <a:lnTo>
                    <a:pt x="109" y="864"/>
                  </a:lnTo>
                  <a:lnTo>
                    <a:pt x="101" y="855"/>
                  </a:lnTo>
                  <a:lnTo>
                    <a:pt x="99" y="843"/>
                  </a:lnTo>
                  <a:lnTo>
                    <a:pt x="97" y="831"/>
                  </a:lnTo>
                  <a:lnTo>
                    <a:pt x="94" y="818"/>
                  </a:lnTo>
                  <a:lnTo>
                    <a:pt x="94" y="806"/>
                  </a:lnTo>
                  <a:lnTo>
                    <a:pt x="97" y="795"/>
                  </a:lnTo>
                  <a:lnTo>
                    <a:pt x="97" y="783"/>
                  </a:lnTo>
                  <a:lnTo>
                    <a:pt x="98" y="771"/>
                  </a:lnTo>
                  <a:lnTo>
                    <a:pt x="97" y="760"/>
                  </a:lnTo>
                  <a:lnTo>
                    <a:pt x="88" y="752"/>
                  </a:lnTo>
                  <a:lnTo>
                    <a:pt x="86" y="740"/>
                  </a:lnTo>
                  <a:lnTo>
                    <a:pt x="84" y="728"/>
                  </a:lnTo>
                  <a:lnTo>
                    <a:pt x="78" y="718"/>
                  </a:lnTo>
                  <a:lnTo>
                    <a:pt x="69" y="710"/>
                  </a:lnTo>
                  <a:lnTo>
                    <a:pt x="58" y="708"/>
                  </a:lnTo>
                  <a:lnTo>
                    <a:pt x="42" y="706"/>
                  </a:lnTo>
                  <a:lnTo>
                    <a:pt x="38" y="687"/>
                  </a:lnTo>
                  <a:lnTo>
                    <a:pt x="31" y="670"/>
                  </a:lnTo>
                  <a:lnTo>
                    <a:pt x="16" y="648"/>
                  </a:lnTo>
                  <a:lnTo>
                    <a:pt x="7" y="631"/>
                  </a:lnTo>
                  <a:lnTo>
                    <a:pt x="6" y="618"/>
                  </a:lnTo>
                  <a:lnTo>
                    <a:pt x="0" y="604"/>
                  </a:lnTo>
                  <a:lnTo>
                    <a:pt x="10" y="595"/>
                  </a:lnTo>
                  <a:lnTo>
                    <a:pt x="18" y="584"/>
                  </a:lnTo>
                  <a:lnTo>
                    <a:pt x="20" y="576"/>
                  </a:lnTo>
                  <a:lnTo>
                    <a:pt x="23" y="563"/>
                  </a:lnTo>
                  <a:lnTo>
                    <a:pt x="30" y="553"/>
                  </a:lnTo>
                  <a:lnTo>
                    <a:pt x="39" y="539"/>
                  </a:lnTo>
                  <a:lnTo>
                    <a:pt x="46" y="528"/>
                  </a:lnTo>
                  <a:lnTo>
                    <a:pt x="55" y="515"/>
                  </a:lnTo>
                  <a:lnTo>
                    <a:pt x="70" y="498"/>
                  </a:lnTo>
                  <a:lnTo>
                    <a:pt x="81" y="487"/>
                  </a:lnTo>
                  <a:lnTo>
                    <a:pt x="90" y="476"/>
                  </a:lnTo>
                  <a:lnTo>
                    <a:pt x="122" y="438"/>
                  </a:lnTo>
                  <a:lnTo>
                    <a:pt x="123" y="420"/>
                  </a:lnTo>
                  <a:lnTo>
                    <a:pt x="124" y="391"/>
                  </a:lnTo>
                  <a:lnTo>
                    <a:pt x="124" y="367"/>
                  </a:lnTo>
                  <a:lnTo>
                    <a:pt x="127" y="331"/>
                  </a:lnTo>
                  <a:lnTo>
                    <a:pt x="128" y="317"/>
                  </a:lnTo>
                  <a:lnTo>
                    <a:pt x="130" y="297"/>
                  </a:lnTo>
                  <a:lnTo>
                    <a:pt x="132" y="284"/>
                  </a:lnTo>
                  <a:lnTo>
                    <a:pt x="134" y="264"/>
                  </a:lnTo>
                  <a:lnTo>
                    <a:pt x="135" y="253"/>
                  </a:lnTo>
                  <a:lnTo>
                    <a:pt x="137" y="238"/>
                  </a:lnTo>
                  <a:lnTo>
                    <a:pt x="142" y="227"/>
                  </a:lnTo>
                  <a:lnTo>
                    <a:pt x="144" y="201"/>
                  </a:lnTo>
                  <a:lnTo>
                    <a:pt x="137" y="190"/>
                  </a:lnTo>
                  <a:lnTo>
                    <a:pt x="128" y="180"/>
                  </a:lnTo>
                  <a:lnTo>
                    <a:pt x="130" y="168"/>
                  </a:lnTo>
                  <a:lnTo>
                    <a:pt x="121" y="154"/>
                  </a:lnTo>
                  <a:lnTo>
                    <a:pt x="104" y="129"/>
                  </a:lnTo>
                  <a:lnTo>
                    <a:pt x="104" y="98"/>
                  </a:lnTo>
                  <a:lnTo>
                    <a:pt x="99" y="73"/>
                  </a:lnTo>
                  <a:lnTo>
                    <a:pt x="95" y="49"/>
                  </a:lnTo>
                  <a:lnTo>
                    <a:pt x="92" y="30"/>
                  </a:lnTo>
                  <a:lnTo>
                    <a:pt x="152" y="0"/>
                  </a:lnTo>
                  <a:lnTo>
                    <a:pt x="163" y="5"/>
                  </a:lnTo>
                  <a:lnTo>
                    <a:pt x="175" y="11"/>
                  </a:lnTo>
                  <a:lnTo>
                    <a:pt x="188" y="18"/>
                  </a:lnTo>
                  <a:lnTo>
                    <a:pt x="213" y="31"/>
                  </a:lnTo>
                  <a:lnTo>
                    <a:pt x="339" y="94"/>
                  </a:lnTo>
                  <a:lnTo>
                    <a:pt x="501" y="189"/>
                  </a:lnTo>
                  <a:lnTo>
                    <a:pt x="576" y="232"/>
                  </a:lnTo>
                  <a:lnTo>
                    <a:pt x="633" y="265"/>
                  </a:lnTo>
                  <a:lnTo>
                    <a:pt x="633" y="517"/>
                  </a:lnTo>
                  <a:lnTo>
                    <a:pt x="621" y="515"/>
                  </a:lnTo>
                  <a:lnTo>
                    <a:pt x="608" y="514"/>
                  </a:lnTo>
                  <a:lnTo>
                    <a:pt x="594" y="518"/>
                  </a:lnTo>
                  <a:lnTo>
                    <a:pt x="583" y="517"/>
                  </a:lnTo>
                  <a:lnTo>
                    <a:pt x="578" y="520"/>
                  </a:lnTo>
                  <a:lnTo>
                    <a:pt x="569" y="527"/>
                  </a:lnTo>
                  <a:lnTo>
                    <a:pt x="572" y="539"/>
                  </a:lnTo>
                  <a:lnTo>
                    <a:pt x="570" y="552"/>
                  </a:lnTo>
                  <a:lnTo>
                    <a:pt x="562" y="562"/>
                  </a:lnTo>
                  <a:lnTo>
                    <a:pt x="554" y="572"/>
                  </a:lnTo>
                  <a:lnTo>
                    <a:pt x="556" y="584"/>
                  </a:lnTo>
                  <a:lnTo>
                    <a:pt x="544" y="587"/>
                  </a:lnTo>
                  <a:lnTo>
                    <a:pt x="536" y="596"/>
                  </a:lnTo>
                  <a:lnTo>
                    <a:pt x="541" y="608"/>
                  </a:lnTo>
                  <a:lnTo>
                    <a:pt x="548" y="617"/>
                  </a:lnTo>
                  <a:lnTo>
                    <a:pt x="539" y="626"/>
                  </a:lnTo>
                  <a:lnTo>
                    <a:pt x="527" y="633"/>
                  </a:lnTo>
                  <a:lnTo>
                    <a:pt x="525" y="635"/>
                  </a:lnTo>
                  <a:lnTo>
                    <a:pt x="518" y="644"/>
                  </a:lnTo>
                  <a:lnTo>
                    <a:pt x="523" y="656"/>
                  </a:lnTo>
                  <a:lnTo>
                    <a:pt x="527" y="667"/>
                  </a:lnTo>
                  <a:lnTo>
                    <a:pt x="524" y="679"/>
                  </a:lnTo>
                  <a:lnTo>
                    <a:pt x="514" y="685"/>
                  </a:lnTo>
                  <a:lnTo>
                    <a:pt x="507" y="696"/>
                  </a:lnTo>
                  <a:lnTo>
                    <a:pt x="503" y="708"/>
                  </a:lnTo>
                  <a:lnTo>
                    <a:pt x="509" y="718"/>
                  </a:lnTo>
                  <a:lnTo>
                    <a:pt x="521" y="716"/>
                  </a:lnTo>
                  <a:lnTo>
                    <a:pt x="534" y="717"/>
                  </a:lnTo>
                  <a:lnTo>
                    <a:pt x="537" y="729"/>
                  </a:lnTo>
                  <a:lnTo>
                    <a:pt x="539" y="741"/>
                  </a:lnTo>
                  <a:lnTo>
                    <a:pt x="542" y="753"/>
                  </a:lnTo>
                  <a:lnTo>
                    <a:pt x="546" y="756"/>
                  </a:lnTo>
                  <a:lnTo>
                    <a:pt x="546" y="780"/>
                  </a:lnTo>
                  <a:lnTo>
                    <a:pt x="553" y="791"/>
                  </a:lnTo>
                  <a:lnTo>
                    <a:pt x="565" y="798"/>
                  </a:lnTo>
                  <a:lnTo>
                    <a:pt x="572" y="812"/>
                  </a:lnTo>
                  <a:lnTo>
                    <a:pt x="566" y="82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6" name="Freeform 3428"/>
            <p:cNvSpPr>
              <a:spLocks/>
            </p:cNvSpPr>
            <p:nvPr/>
          </p:nvSpPr>
          <p:spPr bwMode="auto">
            <a:xfrm>
              <a:off x="5154614" y="4624388"/>
              <a:ext cx="28575" cy="39688"/>
            </a:xfrm>
            <a:custGeom>
              <a:avLst/>
              <a:gdLst>
                <a:gd name="T0" fmla="*/ 73 w 80"/>
                <a:gd name="T1" fmla="*/ 75 h 110"/>
                <a:gd name="T2" fmla="*/ 80 w 80"/>
                <a:gd name="T3" fmla="*/ 77 h 110"/>
                <a:gd name="T4" fmla="*/ 80 w 80"/>
                <a:gd name="T5" fmla="*/ 56 h 110"/>
                <a:gd name="T6" fmla="*/ 77 w 80"/>
                <a:gd name="T7" fmla="*/ 45 h 110"/>
                <a:gd name="T8" fmla="*/ 78 w 80"/>
                <a:gd name="T9" fmla="*/ 31 h 110"/>
                <a:gd name="T10" fmla="*/ 71 w 80"/>
                <a:gd name="T11" fmla="*/ 16 h 110"/>
                <a:gd name="T12" fmla="*/ 52 w 80"/>
                <a:gd name="T13" fmla="*/ 10 h 110"/>
                <a:gd name="T14" fmla="*/ 37 w 80"/>
                <a:gd name="T15" fmla="*/ 0 h 110"/>
                <a:gd name="T16" fmla="*/ 28 w 80"/>
                <a:gd name="T17" fmla="*/ 7 h 110"/>
                <a:gd name="T18" fmla="*/ 19 w 80"/>
                <a:gd name="T19" fmla="*/ 19 h 110"/>
                <a:gd name="T20" fmla="*/ 11 w 80"/>
                <a:gd name="T21" fmla="*/ 35 h 110"/>
                <a:gd name="T22" fmla="*/ 4 w 80"/>
                <a:gd name="T23" fmla="*/ 45 h 110"/>
                <a:gd name="T24" fmla="*/ 0 w 80"/>
                <a:gd name="T25" fmla="*/ 58 h 110"/>
                <a:gd name="T26" fmla="*/ 0 w 80"/>
                <a:gd name="T27" fmla="*/ 73 h 110"/>
                <a:gd name="T28" fmla="*/ 9 w 80"/>
                <a:gd name="T29" fmla="*/ 81 h 110"/>
                <a:gd name="T30" fmla="*/ 14 w 80"/>
                <a:gd name="T31" fmla="*/ 93 h 110"/>
                <a:gd name="T32" fmla="*/ 21 w 80"/>
                <a:gd name="T33" fmla="*/ 102 h 110"/>
                <a:gd name="T34" fmla="*/ 40 w 80"/>
                <a:gd name="T35" fmla="*/ 109 h 110"/>
                <a:gd name="T36" fmla="*/ 52 w 80"/>
                <a:gd name="T37" fmla="*/ 110 h 110"/>
                <a:gd name="T38" fmla="*/ 70 w 80"/>
                <a:gd name="T39" fmla="*/ 110 h 110"/>
                <a:gd name="T40" fmla="*/ 71 w 80"/>
                <a:gd name="T41" fmla="*/ 93 h 110"/>
                <a:gd name="T42" fmla="*/ 73 w 80"/>
                <a:gd name="T43"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110">
                  <a:moveTo>
                    <a:pt x="73" y="75"/>
                  </a:moveTo>
                  <a:lnTo>
                    <a:pt x="80" y="77"/>
                  </a:lnTo>
                  <a:lnTo>
                    <a:pt x="80" y="56"/>
                  </a:lnTo>
                  <a:lnTo>
                    <a:pt x="77" y="45"/>
                  </a:lnTo>
                  <a:lnTo>
                    <a:pt x="78" y="31"/>
                  </a:lnTo>
                  <a:lnTo>
                    <a:pt x="71" y="16"/>
                  </a:lnTo>
                  <a:lnTo>
                    <a:pt x="52" y="10"/>
                  </a:lnTo>
                  <a:lnTo>
                    <a:pt x="37" y="0"/>
                  </a:lnTo>
                  <a:lnTo>
                    <a:pt x="28" y="7"/>
                  </a:lnTo>
                  <a:lnTo>
                    <a:pt x="19" y="19"/>
                  </a:lnTo>
                  <a:lnTo>
                    <a:pt x="11" y="35"/>
                  </a:lnTo>
                  <a:lnTo>
                    <a:pt x="4" y="45"/>
                  </a:lnTo>
                  <a:lnTo>
                    <a:pt x="0" y="58"/>
                  </a:lnTo>
                  <a:lnTo>
                    <a:pt x="0" y="73"/>
                  </a:lnTo>
                  <a:lnTo>
                    <a:pt x="9" y="81"/>
                  </a:lnTo>
                  <a:lnTo>
                    <a:pt x="14" y="93"/>
                  </a:lnTo>
                  <a:lnTo>
                    <a:pt x="21" y="102"/>
                  </a:lnTo>
                  <a:lnTo>
                    <a:pt x="40" y="109"/>
                  </a:lnTo>
                  <a:lnTo>
                    <a:pt x="52" y="110"/>
                  </a:lnTo>
                  <a:lnTo>
                    <a:pt x="70" y="110"/>
                  </a:lnTo>
                  <a:lnTo>
                    <a:pt x="71" y="93"/>
                  </a:lnTo>
                  <a:lnTo>
                    <a:pt x="73" y="7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7" name="Freeform 3429"/>
            <p:cNvSpPr>
              <a:spLocks/>
            </p:cNvSpPr>
            <p:nvPr/>
          </p:nvSpPr>
          <p:spPr bwMode="auto">
            <a:xfrm>
              <a:off x="4648201" y="3979863"/>
              <a:ext cx="3175" cy="3175"/>
            </a:xfrm>
            <a:custGeom>
              <a:avLst/>
              <a:gdLst>
                <a:gd name="T0" fmla="*/ 9 w 9"/>
                <a:gd name="T1" fmla="*/ 1 h 11"/>
                <a:gd name="T2" fmla="*/ 5 w 9"/>
                <a:gd name="T3" fmla="*/ 0 h 11"/>
                <a:gd name="T4" fmla="*/ 0 w 9"/>
                <a:gd name="T5" fmla="*/ 8 h 11"/>
                <a:gd name="T6" fmla="*/ 5 w 9"/>
                <a:gd name="T7" fmla="*/ 11 h 11"/>
                <a:gd name="T8" fmla="*/ 9 w 9"/>
                <a:gd name="T9" fmla="*/ 3 h 11"/>
                <a:gd name="T10" fmla="*/ 9 w 9"/>
                <a:gd name="T11" fmla="*/ 1 h 11"/>
              </a:gdLst>
              <a:ahLst/>
              <a:cxnLst>
                <a:cxn ang="0">
                  <a:pos x="T0" y="T1"/>
                </a:cxn>
                <a:cxn ang="0">
                  <a:pos x="T2" y="T3"/>
                </a:cxn>
                <a:cxn ang="0">
                  <a:pos x="T4" y="T5"/>
                </a:cxn>
                <a:cxn ang="0">
                  <a:pos x="T6" y="T7"/>
                </a:cxn>
                <a:cxn ang="0">
                  <a:pos x="T8" y="T9"/>
                </a:cxn>
                <a:cxn ang="0">
                  <a:pos x="T10" y="T11"/>
                </a:cxn>
              </a:cxnLst>
              <a:rect l="0" t="0" r="r" b="b"/>
              <a:pathLst>
                <a:path w="9" h="11">
                  <a:moveTo>
                    <a:pt x="9" y="1"/>
                  </a:moveTo>
                  <a:lnTo>
                    <a:pt x="5" y="0"/>
                  </a:lnTo>
                  <a:lnTo>
                    <a:pt x="0" y="8"/>
                  </a:lnTo>
                  <a:lnTo>
                    <a:pt x="5" y="11"/>
                  </a:lnTo>
                  <a:lnTo>
                    <a:pt x="9" y="3"/>
                  </a:lnTo>
                  <a:lnTo>
                    <a:pt x="9"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8" name="Freeform 3430"/>
            <p:cNvSpPr>
              <a:spLocks/>
            </p:cNvSpPr>
            <p:nvPr/>
          </p:nvSpPr>
          <p:spPr bwMode="auto">
            <a:xfrm>
              <a:off x="4629151" y="4008438"/>
              <a:ext cx="6350" cy="7938"/>
            </a:xfrm>
            <a:custGeom>
              <a:avLst/>
              <a:gdLst>
                <a:gd name="T0" fmla="*/ 14 w 17"/>
                <a:gd name="T1" fmla="*/ 0 h 20"/>
                <a:gd name="T2" fmla="*/ 17 w 17"/>
                <a:gd name="T3" fmla="*/ 11 h 20"/>
                <a:gd name="T4" fmla="*/ 10 w 17"/>
                <a:gd name="T5" fmla="*/ 20 h 20"/>
                <a:gd name="T6" fmla="*/ 0 w 17"/>
                <a:gd name="T7" fmla="*/ 13 h 20"/>
                <a:gd name="T8" fmla="*/ 6 w 17"/>
                <a:gd name="T9" fmla="*/ 3 h 20"/>
                <a:gd name="T10" fmla="*/ 14 w 17"/>
                <a:gd name="T11" fmla="*/ 0 h 20"/>
              </a:gdLst>
              <a:ahLst/>
              <a:cxnLst>
                <a:cxn ang="0">
                  <a:pos x="T0" y="T1"/>
                </a:cxn>
                <a:cxn ang="0">
                  <a:pos x="T2" y="T3"/>
                </a:cxn>
                <a:cxn ang="0">
                  <a:pos x="T4" y="T5"/>
                </a:cxn>
                <a:cxn ang="0">
                  <a:pos x="T6" y="T7"/>
                </a:cxn>
                <a:cxn ang="0">
                  <a:pos x="T8" y="T9"/>
                </a:cxn>
                <a:cxn ang="0">
                  <a:pos x="T10" y="T11"/>
                </a:cxn>
              </a:cxnLst>
              <a:rect l="0" t="0" r="r" b="b"/>
              <a:pathLst>
                <a:path w="17" h="20">
                  <a:moveTo>
                    <a:pt x="14" y="0"/>
                  </a:moveTo>
                  <a:lnTo>
                    <a:pt x="17" y="11"/>
                  </a:lnTo>
                  <a:lnTo>
                    <a:pt x="10" y="20"/>
                  </a:lnTo>
                  <a:lnTo>
                    <a:pt x="0" y="13"/>
                  </a:lnTo>
                  <a:lnTo>
                    <a:pt x="6" y="3"/>
                  </a:lnTo>
                  <a:lnTo>
                    <a:pt x="14"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09" name="Freeform 3431"/>
            <p:cNvSpPr>
              <a:spLocks/>
            </p:cNvSpPr>
            <p:nvPr/>
          </p:nvSpPr>
          <p:spPr bwMode="auto">
            <a:xfrm>
              <a:off x="5373689" y="3741738"/>
              <a:ext cx="225425" cy="314325"/>
            </a:xfrm>
            <a:custGeom>
              <a:avLst/>
              <a:gdLst>
                <a:gd name="T0" fmla="*/ 490 w 627"/>
                <a:gd name="T1" fmla="*/ 348 h 880"/>
                <a:gd name="T2" fmla="*/ 477 w 627"/>
                <a:gd name="T3" fmla="*/ 389 h 880"/>
                <a:gd name="T4" fmla="*/ 449 w 627"/>
                <a:gd name="T5" fmla="*/ 435 h 880"/>
                <a:gd name="T6" fmla="*/ 426 w 627"/>
                <a:gd name="T7" fmla="*/ 473 h 880"/>
                <a:gd name="T8" fmla="*/ 409 w 627"/>
                <a:gd name="T9" fmla="*/ 499 h 880"/>
                <a:gd name="T10" fmla="*/ 380 w 627"/>
                <a:gd name="T11" fmla="*/ 531 h 880"/>
                <a:gd name="T12" fmla="*/ 355 w 627"/>
                <a:gd name="T13" fmla="*/ 559 h 880"/>
                <a:gd name="T14" fmla="*/ 311 w 627"/>
                <a:gd name="T15" fmla="*/ 603 h 880"/>
                <a:gd name="T16" fmla="*/ 271 w 627"/>
                <a:gd name="T17" fmla="*/ 634 h 880"/>
                <a:gd name="T18" fmla="*/ 227 w 627"/>
                <a:gd name="T19" fmla="*/ 663 h 880"/>
                <a:gd name="T20" fmla="*/ 201 w 627"/>
                <a:gd name="T21" fmla="*/ 685 h 880"/>
                <a:gd name="T22" fmla="*/ 174 w 627"/>
                <a:gd name="T23" fmla="*/ 710 h 880"/>
                <a:gd name="T24" fmla="*/ 147 w 627"/>
                <a:gd name="T25" fmla="*/ 735 h 880"/>
                <a:gd name="T26" fmla="*/ 123 w 627"/>
                <a:gd name="T27" fmla="*/ 763 h 880"/>
                <a:gd name="T28" fmla="*/ 92 w 627"/>
                <a:gd name="T29" fmla="*/ 797 h 880"/>
                <a:gd name="T30" fmla="*/ 68 w 627"/>
                <a:gd name="T31" fmla="*/ 827 h 880"/>
                <a:gd name="T32" fmla="*/ 44 w 627"/>
                <a:gd name="T33" fmla="*/ 849 h 880"/>
                <a:gd name="T34" fmla="*/ 35 w 627"/>
                <a:gd name="T35" fmla="*/ 880 h 880"/>
                <a:gd name="T36" fmla="*/ 1 w 627"/>
                <a:gd name="T37" fmla="*/ 805 h 880"/>
                <a:gd name="T38" fmla="*/ 0 w 627"/>
                <a:gd name="T39" fmla="*/ 591 h 880"/>
                <a:gd name="T40" fmla="*/ 41 w 627"/>
                <a:gd name="T41" fmla="*/ 539 h 880"/>
                <a:gd name="T42" fmla="*/ 66 w 627"/>
                <a:gd name="T43" fmla="*/ 504 h 880"/>
                <a:gd name="T44" fmla="*/ 101 w 627"/>
                <a:gd name="T45" fmla="*/ 500 h 880"/>
                <a:gd name="T46" fmla="*/ 126 w 627"/>
                <a:gd name="T47" fmla="*/ 477 h 880"/>
                <a:gd name="T48" fmla="*/ 161 w 627"/>
                <a:gd name="T49" fmla="*/ 460 h 880"/>
                <a:gd name="T50" fmla="*/ 241 w 627"/>
                <a:gd name="T51" fmla="*/ 455 h 880"/>
                <a:gd name="T52" fmla="*/ 410 w 627"/>
                <a:gd name="T53" fmla="*/ 271 h 880"/>
                <a:gd name="T54" fmla="*/ 233 w 627"/>
                <a:gd name="T55" fmla="*/ 212 h 880"/>
                <a:gd name="T56" fmla="*/ 192 w 627"/>
                <a:gd name="T57" fmla="*/ 197 h 880"/>
                <a:gd name="T58" fmla="*/ 160 w 627"/>
                <a:gd name="T59" fmla="*/ 170 h 880"/>
                <a:gd name="T60" fmla="*/ 137 w 627"/>
                <a:gd name="T61" fmla="*/ 142 h 880"/>
                <a:gd name="T62" fmla="*/ 111 w 627"/>
                <a:gd name="T63" fmla="*/ 110 h 880"/>
                <a:gd name="T64" fmla="*/ 112 w 627"/>
                <a:gd name="T65" fmla="*/ 73 h 880"/>
                <a:gd name="T66" fmla="*/ 134 w 627"/>
                <a:gd name="T67" fmla="*/ 36 h 880"/>
                <a:gd name="T68" fmla="*/ 152 w 627"/>
                <a:gd name="T69" fmla="*/ 50 h 880"/>
                <a:gd name="T70" fmla="*/ 179 w 627"/>
                <a:gd name="T71" fmla="*/ 84 h 880"/>
                <a:gd name="T72" fmla="*/ 210 w 627"/>
                <a:gd name="T73" fmla="*/ 102 h 880"/>
                <a:gd name="T74" fmla="*/ 244 w 627"/>
                <a:gd name="T75" fmla="*/ 97 h 880"/>
                <a:gd name="T76" fmla="*/ 277 w 627"/>
                <a:gd name="T77" fmla="*/ 78 h 880"/>
                <a:gd name="T78" fmla="*/ 314 w 627"/>
                <a:gd name="T79" fmla="*/ 77 h 880"/>
                <a:gd name="T80" fmla="*/ 348 w 627"/>
                <a:gd name="T81" fmla="*/ 76 h 880"/>
                <a:gd name="T82" fmla="*/ 376 w 627"/>
                <a:gd name="T83" fmla="*/ 57 h 880"/>
                <a:gd name="T84" fmla="*/ 411 w 627"/>
                <a:gd name="T85" fmla="*/ 55 h 880"/>
                <a:gd name="T86" fmla="*/ 445 w 627"/>
                <a:gd name="T87" fmla="*/ 45 h 880"/>
                <a:gd name="T88" fmla="*/ 483 w 627"/>
                <a:gd name="T89" fmla="*/ 46 h 880"/>
                <a:gd name="T90" fmla="*/ 515 w 627"/>
                <a:gd name="T91" fmla="*/ 34 h 880"/>
                <a:gd name="T92" fmla="*/ 549 w 627"/>
                <a:gd name="T93" fmla="*/ 28 h 880"/>
                <a:gd name="T94" fmla="*/ 576 w 627"/>
                <a:gd name="T95" fmla="*/ 5 h 880"/>
                <a:gd name="T96" fmla="*/ 610 w 627"/>
                <a:gd name="T97" fmla="*/ 6 h 880"/>
                <a:gd name="T98" fmla="*/ 608 w 627"/>
                <a:gd name="T99" fmla="*/ 38 h 880"/>
                <a:gd name="T100" fmla="*/ 610 w 627"/>
                <a:gd name="T101" fmla="*/ 79 h 880"/>
                <a:gd name="T102" fmla="*/ 616 w 627"/>
                <a:gd name="T103" fmla="*/ 100 h 880"/>
                <a:gd name="T104" fmla="*/ 603 w 627"/>
                <a:gd name="T105" fmla="*/ 103 h 880"/>
                <a:gd name="T106" fmla="*/ 592 w 627"/>
                <a:gd name="T107" fmla="*/ 144 h 880"/>
                <a:gd name="T108" fmla="*/ 578 w 627"/>
                <a:gd name="T109" fmla="*/ 183 h 880"/>
                <a:gd name="T110" fmla="*/ 559 w 627"/>
                <a:gd name="T111" fmla="*/ 215 h 880"/>
                <a:gd name="T112" fmla="*/ 543 w 627"/>
                <a:gd name="T113" fmla="*/ 249 h 880"/>
                <a:gd name="T114" fmla="*/ 520 w 627"/>
                <a:gd name="T115" fmla="*/ 293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7" h="880">
                  <a:moveTo>
                    <a:pt x="508" y="313"/>
                  </a:moveTo>
                  <a:lnTo>
                    <a:pt x="502" y="323"/>
                  </a:lnTo>
                  <a:lnTo>
                    <a:pt x="490" y="348"/>
                  </a:lnTo>
                  <a:lnTo>
                    <a:pt x="486" y="359"/>
                  </a:lnTo>
                  <a:lnTo>
                    <a:pt x="484" y="370"/>
                  </a:lnTo>
                  <a:lnTo>
                    <a:pt x="477" y="389"/>
                  </a:lnTo>
                  <a:lnTo>
                    <a:pt x="467" y="405"/>
                  </a:lnTo>
                  <a:lnTo>
                    <a:pt x="457" y="423"/>
                  </a:lnTo>
                  <a:lnTo>
                    <a:pt x="449" y="435"/>
                  </a:lnTo>
                  <a:lnTo>
                    <a:pt x="443" y="445"/>
                  </a:lnTo>
                  <a:lnTo>
                    <a:pt x="435" y="458"/>
                  </a:lnTo>
                  <a:lnTo>
                    <a:pt x="426" y="473"/>
                  </a:lnTo>
                  <a:lnTo>
                    <a:pt x="419" y="487"/>
                  </a:lnTo>
                  <a:lnTo>
                    <a:pt x="418" y="491"/>
                  </a:lnTo>
                  <a:lnTo>
                    <a:pt x="409" y="499"/>
                  </a:lnTo>
                  <a:lnTo>
                    <a:pt x="398" y="512"/>
                  </a:lnTo>
                  <a:lnTo>
                    <a:pt x="390" y="524"/>
                  </a:lnTo>
                  <a:lnTo>
                    <a:pt x="380" y="531"/>
                  </a:lnTo>
                  <a:lnTo>
                    <a:pt x="372" y="540"/>
                  </a:lnTo>
                  <a:lnTo>
                    <a:pt x="363" y="548"/>
                  </a:lnTo>
                  <a:lnTo>
                    <a:pt x="355" y="559"/>
                  </a:lnTo>
                  <a:lnTo>
                    <a:pt x="336" y="580"/>
                  </a:lnTo>
                  <a:lnTo>
                    <a:pt x="319" y="594"/>
                  </a:lnTo>
                  <a:lnTo>
                    <a:pt x="311" y="603"/>
                  </a:lnTo>
                  <a:lnTo>
                    <a:pt x="301" y="613"/>
                  </a:lnTo>
                  <a:lnTo>
                    <a:pt x="284" y="627"/>
                  </a:lnTo>
                  <a:lnTo>
                    <a:pt x="271" y="634"/>
                  </a:lnTo>
                  <a:lnTo>
                    <a:pt x="241" y="654"/>
                  </a:lnTo>
                  <a:lnTo>
                    <a:pt x="240" y="655"/>
                  </a:lnTo>
                  <a:lnTo>
                    <a:pt x="227" y="663"/>
                  </a:lnTo>
                  <a:lnTo>
                    <a:pt x="218" y="670"/>
                  </a:lnTo>
                  <a:lnTo>
                    <a:pt x="210" y="678"/>
                  </a:lnTo>
                  <a:lnTo>
                    <a:pt x="201" y="685"/>
                  </a:lnTo>
                  <a:lnTo>
                    <a:pt x="191" y="694"/>
                  </a:lnTo>
                  <a:lnTo>
                    <a:pt x="183" y="703"/>
                  </a:lnTo>
                  <a:lnTo>
                    <a:pt x="174" y="710"/>
                  </a:lnTo>
                  <a:lnTo>
                    <a:pt x="160" y="722"/>
                  </a:lnTo>
                  <a:lnTo>
                    <a:pt x="156" y="726"/>
                  </a:lnTo>
                  <a:lnTo>
                    <a:pt x="147" y="735"/>
                  </a:lnTo>
                  <a:lnTo>
                    <a:pt x="139" y="745"/>
                  </a:lnTo>
                  <a:lnTo>
                    <a:pt x="134" y="751"/>
                  </a:lnTo>
                  <a:lnTo>
                    <a:pt x="123" y="763"/>
                  </a:lnTo>
                  <a:lnTo>
                    <a:pt x="112" y="776"/>
                  </a:lnTo>
                  <a:lnTo>
                    <a:pt x="100" y="789"/>
                  </a:lnTo>
                  <a:lnTo>
                    <a:pt x="92" y="797"/>
                  </a:lnTo>
                  <a:lnTo>
                    <a:pt x="85" y="808"/>
                  </a:lnTo>
                  <a:lnTo>
                    <a:pt x="77" y="817"/>
                  </a:lnTo>
                  <a:lnTo>
                    <a:pt x="68" y="827"/>
                  </a:lnTo>
                  <a:lnTo>
                    <a:pt x="61" y="836"/>
                  </a:lnTo>
                  <a:lnTo>
                    <a:pt x="55" y="847"/>
                  </a:lnTo>
                  <a:lnTo>
                    <a:pt x="44" y="849"/>
                  </a:lnTo>
                  <a:lnTo>
                    <a:pt x="48" y="860"/>
                  </a:lnTo>
                  <a:lnTo>
                    <a:pt x="41" y="872"/>
                  </a:lnTo>
                  <a:lnTo>
                    <a:pt x="35" y="880"/>
                  </a:lnTo>
                  <a:lnTo>
                    <a:pt x="35" y="875"/>
                  </a:lnTo>
                  <a:lnTo>
                    <a:pt x="1" y="827"/>
                  </a:lnTo>
                  <a:lnTo>
                    <a:pt x="1" y="805"/>
                  </a:lnTo>
                  <a:lnTo>
                    <a:pt x="1" y="789"/>
                  </a:lnTo>
                  <a:lnTo>
                    <a:pt x="1" y="686"/>
                  </a:lnTo>
                  <a:lnTo>
                    <a:pt x="0" y="591"/>
                  </a:lnTo>
                  <a:lnTo>
                    <a:pt x="9" y="582"/>
                  </a:lnTo>
                  <a:lnTo>
                    <a:pt x="21" y="570"/>
                  </a:lnTo>
                  <a:lnTo>
                    <a:pt x="41" y="539"/>
                  </a:lnTo>
                  <a:lnTo>
                    <a:pt x="55" y="517"/>
                  </a:lnTo>
                  <a:lnTo>
                    <a:pt x="58" y="512"/>
                  </a:lnTo>
                  <a:lnTo>
                    <a:pt x="66" y="504"/>
                  </a:lnTo>
                  <a:lnTo>
                    <a:pt x="73" y="504"/>
                  </a:lnTo>
                  <a:lnTo>
                    <a:pt x="90" y="503"/>
                  </a:lnTo>
                  <a:lnTo>
                    <a:pt x="101" y="500"/>
                  </a:lnTo>
                  <a:lnTo>
                    <a:pt x="112" y="498"/>
                  </a:lnTo>
                  <a:lnTo>
                    <a:pt x="121" y="488"/>
                  </a:lnTo>
                  <a:lnTo>
                    <a:pt x="126" y="477"/>
                  </a:lnTo>
                  <a:lnTo>
                    <a:pt x="135" y="471"/>
                  </a:lnTo>
                  <a:lnTo>
                    <a:pt x="147" y="464"/>
                  </a:lnTo>
                  <a:lnTo>
                    <a:pt x="161" y="460"/>
                  </a:lnTo>
                  <a:lnTo>
                    <a:pt x="182" y="454"/>
                  </a:lnTo>
                  <a:lnTo>
                    <a:pt x="214" y="457"/>
                  </a:lnTo>
                  <a:lnTo>
                    <a:pt x="241" y="455"/>
                  </a:lnTo>
                  <a:lnTo>
                    <a:pt x="272" y="420"/>
                  </a:lnTo>
                  <a:lnTo>
                    <a:pt x="320" y="371"/>
                  </a:lnTo>
                  <a:lnTo>
                    <a:pt x="410" y="271"/>
                  </a:lnTo>
                  <a:lnTo>
                    <a:pt x="421" y="258"/>
                  </a:lnTo>
                  <a:lnTo>
                    <a:pt x="363" y="258"/>
                  </a:lnTo>
                  <a:lnTo>
                    <a:pt x="233" y="212"/>
                  </a:lnTo>
                  <a:lnTo>
                    <a:pt x="223" y="208"/>
                  </a:lnTo>
                  <a:lnTo>
                    <a:pt x="212" y="204"/>
                  </a:lnTo>
                  <a:lnTo>
                    <a:pt x="192" y="197"/>
                  </a:lnTo>
                  <a:lnTo>
                    <a:pt x="182" y="193"/>
                  </a:lnTo>
                  <a:lnTo>
                    <a:pt x="174" y="184"/>
                  </a:lnTo>
                  <a:lnTo>
                    <a:pt x="160" y="170"/>
                  </a:lnTo>
                  <a:lnTo>
                    <a:pt x="148" y="164"/>
                  </a:lnTo>
                  <a:lnTo>
                    <a:pt x="139" y="153"/>
                  </a:lnTo>
                  <a:lnTo>
                    <a:pt x="137" y="142"/>
                  </a:lnTo>
                  <a:lnTo>
                    <a:pt x="127" y="134"/>
                  </a:lnTo>
                  <a:lnTo>
                    <a:pt x="120" y="120"/>
                  </a:lnTo>
                  <a:lnTo>
                    <a:pt x="111" y="110"/>
                  </a:lnTo>
                  <a:lnTo>
                    <a:pt x="107" y="98"/>
                  </a:lnTo>
                  <a:lnTo>
                    <a:pt x="104" y="86"/>
                  </a:lnTo>
                  <a:lnTo>
                    <a:pt x="112" y="73"/>
                  </a:lnTo>
                  <a:lnTo>
                    <a:pt x="119" y="64"/>
                  </a:lnTo>
                  <a:lnTo>
                    <a:pt x="121" y="59"/>
                  </a:lnTo>
                  <a:lnTo>
                    <a:pt x="134" y="36"/>
                  </a:lnTo>
                  <a:lnTo>
                    <a:pt x="136" y="32"/>
                  </a:lnTo>
                  <a:lnTo>
                    <a:pt x="147" y="38"/>
                  </a:lnTo>
                  <a:lnTo>
                    <a:pt x="152" y="50"/>
                  </a:lnTo>
                  <a:lnTo>
                    <a:pt x="159" y="60"/>
                  </a:lnTo>
                  <a:lnTo>
                    <a:pt x="169" y="74"/>
                  </a:lnTo>
                  <a:lnTo>
                    <a:pt x="179" y="84"/>
                  </a:lnTo>
                  <a:lnTo>
                    <a:pt x="188" y="92"/>
                  </a:lnTo>
                  <a:lnTo>
                    <a:pt x="199" y="100"/>
                  </a:lnTo>
                  <a:lnTo>
                    <a:pt x="210" y="102"/>
                  </a:lnTo>
                  <a:lnTo>
                    <a:pt x="223" y="101"/>
                  </a:lnTo>
                  <a:lnTo>
                    <a:pt x="234" y="102"/>
                  </a:lnTo>
                  <a:lnTo>
                    <a:pt x="244" y="97"/>
                  </a:lnTo>
                  <a:lnTo>
                    <a:pt x="255" y="91"/>
                  </a:lnTo>
                  <a:lnTo>
                    <a:pt x="266" y="85"/>
                  </a:lnTo>
                  <a:lnTo>
                    <a:pt x="277" y="78"/>
                  </a:lnTo>
                  <a:lnTo>
                    <a:pt x="288" y="72"/>
                  </a:lnTo>
                  <a:lnTo>
                    <a:pt x="300" y="77"/>
                  </a:lnTo>
                  <a:lnTo>
                    <a:pt x="314" y="77"/>
                  </a:lnTo>
                  <a:lnTo>
                    <a:pt x="324" y="83"/>
                  </a:lnTo>
                  <a:lnTo>
                    <a:pt x="337" y="81"/>
                  </a:lnTo>
                  <a:lnTo>
                    <a:pt x="348" y="76"/>
                  </a:lnTo>
                  <a:lnTo>
                    <a:pt x="357" y="70"/>
                  </a:lnTo>
                  <a:lnTo>
                    <a:pt x="368" y="64"/>
                  </a:lnTo>
                  <a:lnTo>
                    <a:pt x="376" y="57"/>
                  </a:lnTo>
                  <a:lnTo>
                    <a:pt x="387" y="52"/>
                  </a:lnTo>
                  <a:lnTo>
                    <a:pt x="399" y="55"/>
                  </a:lnTo>
                  <a:lnTo>
                    <a:pt x="411" y="55"/>
                  </a:lnTo>
                  <a:lnTo>
                    <a:pt x="423" y="56"/>
                  </a:lnTo>
                  <a:lnTo>
                    <a:pt x="434" y="51"/>
                  </a:lnTo>
                  <a:lnTo>
                    <a:pt x="445" y="45"/>
                  </a:lnTo>
                  <a:lnTo>
                    <a:pt x="456" y="43"/>
                  </a:lnTo>
                  <a:lnTo>
                    <a:pt x="469" y="44"/>
                  </a:lnTo>
                  <a:lnTo>
                    <a:pt x="483" y="46"/>
                  </a:lnTo>
                  <a:lnTo>
                    <a:pt x="493" y="44"/>
                  </a:lnTo>
                  <a:lnTo>
                    <a:pt x="505" y="42"/>
                  </a:lnTo>
                  <a:lnTo>
                    <a:pt x="515" y="34"/>
                  </a:lnTo>
                  <a:lnTo>
                    <a:pt x="526" y="33"/>
                  </a:lnTo>
                  <a:lnTo>
                    <a:pt x="538" y="32"/>
                  </a:lnTo>
                  <a:lnTo>
                    <a:pt x="549" y="28"/>
                  </a:lnTo>
                  <a:lnTo>
                    <a:pt x="560" y="23"/>
                  </a:lnTo>
                  <a:lnTo>
                    <a:pt x="571" y="16"/>
                  </a:lnTo>
                  <a:lnTo>
                    <a:pt x="576" y="5"/>
                  </a:lnTo>
                  <a:lnTo>
                    <a:pt x="588" y="0"/>
                  </a:lnTo>
                  <a:lnTo>
                    <a:pt x="599" y="3"/>
                  </a:lnTo>
                  <a:lnTo>
                    <a:pt x="610" y="6"/>
                  </a:lnTo>
                  <a:lnTo>
                    <a:pt x="617" y="15"/>
                  </a:lnTo>
                  <a:lnTo>
                    <a:pt x="612" y="26"/>
                  </a:lnTo>
                  <a:lnTo>
                    <a:pt x="608" y="38"/>
                  </a:lnTo>
                  <a:lnTo>
                    <a:pt x="607" y="51"/>
                  </a:lnTo>
                  <a:lnTo>
                    <a:pt x="609" y="63"/>
                  </a:lnTo>
                  <a:lnTo>
                    <a:pt x="610" y="79"/>
                  </a:lnTo>
                  <a:lnTo>
                    <a:pt x="612" y="91"/>
                  </a:lnTo>
                  <a:lnTo>
                    <a:pt x="604" y="99"/>
                  </a:lnTo>
                  <a:lnTo>
                    <a:pt x="616" y="100"/>
                  </a:lnTo>
                  <a:lnTo>
                    <a:pt x="627" y="99"/>
                  </a:lnTo>
                  <a:lnTo>
                    <a:pt x="615" y="100"/>
                  </a:lnTo>
                  <a:lnTo>
                    <a:pt x="603" y="103"/>
                  </a:lnTo>
                  <a:lnTo>
                    <a:pt x="596" y="116"/>
                  </a:lnTo>
                  <a:lnTo>
                    <a:pt x="596" y="128"/>
                  </a:lnTo>
                  <a:lnTo>
                    <a:pt x="592" y="144"/>
                  </a:lnTo>
                  <a:lnTo>
                    <a:pt x="589" y="160"/>
                  </a:lnTo>
                  <a:lnTo>
                    <a:pt x="583" y="172"/>
                  </a:lnTo>
                  <a:lnTo>
                    <a:pt x="578" y="183"/>
                  </a:lnTo>
                  <a:lnTo>
                    <a:pt x="571" y="191"/>
                  </a:lnTo>
                  <a:lnTo>
                    <a:pt x="563" y="204"/>
                  </a:lnTo>
                  <a:lnTo>
                    <a:pt x="559" y="215"/>
                  </a:lnTo>
                  <a:lnTo>
                    <a:pt x="552" y="227"/>
                  </a:lnTo>
                  <a:lnTo>
                    <a:pt x="547" y="236"/>
                  </a:lnTo>
                  <a:lnTo>
                    <a:pt x="543" y="249"/>
                  </a:lnTo>
                  <a:lnTo>
                    <a:pt x="533" y="258"/>
                  </a:lnTo>
                  <a:lnTo>
                    <a:pt x="531" y="271"/>
                  </a:lnTo>
                  <a:lnTo>
                    <a:pt x="520" y="293"/>
                  </a:lnTo>
                  <a:lnTo>
                    <a:pt x="508" y="3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0" name="Freeform 3432"/>
            <p:cNvSpPr>
              <a:spLocks/>
            </p:cNvSpPr>
            <p:nvPr/>
          </p:nvSpPr>
          <p:spPr bwMode="auto">
            <a:xfrm>
              <a:off x="4203701" y="3787776"/>
              <a:ext cx="65088" cy="69850"/>
            </a:xfrm>
            <a:custGeom>
              <a:avLst/>
              <a:gdLst>
                <a:gd name="T0" fmla="*/ 1 w 181"/>
                <a:gd name="T1" fmla="*/ 101 h 199"/>
                <a:gd name="T2" fmla="*/ 13 w 181"/>
                <a:gd name="T3" fmla="*/ 103 h 199"/>
                <a:gd name="T4" fmla="*/ 8 w 181"/>
                <a:gd name="T5" fmla="*/ 95 h 199"/>
                <a:gd name="T6" fmla="*/ 10 w 181"/>
                <a:gd name="T7" fmla="*/ 75 h 199"/>
                <a:gd name="T8" fmla="*/ 0 w 181"/>
                <a:gd name="T9" fmla="*/ 62 h 199"/>
                <a:gd name="T10" fmla="*/ 15 w 181"/>
                <a:gd name="T11" fmla="*/ 61 h 199"/>
                <a:gd name="T12" fmla="*/ 31 w 181"/>
                <a:gd name="T13" fmla="*/ 44 h 199"/>
                <a:gd name="T14" fmla="*/ 43 w 181"/>
                <a:gd name="T15" fmla="*/ 23 h 199"/>
                <a:gd name="T16" fmla="*/ 61 w 181"/>
                <a:gd name="T17" fmla="*/ 6 h 199"/>
                <a:gd name="T18" fmla="*/ 84 w 181"/>
                <a:gd name="T19" fmla="*/ 4 h 199"/>
                <a:gd name="T20" fmla="*/ 109 w 181"/>
                <a:gd name="T21" fmla="*/ 0 h 199"/>
                <a:gd name="T22" fmla="*/ 132 w 181"/>
                <a:gd name="T23" fmla="*/ 10 h 199"/>
                <a:gd name="T24" fmla="*/ 147 w 181"/>
                <a:gd name="T25" fmla="*/ 29 h 199"/>
                <a:gd name="T26" fmla="*/ 158 w 181"/>
                <a:gd name="T27" fmla="*/ 49 h 199"/>
                <a:gd name="T28" fmla="*/ 163 w 181"/>
                <a:gd name="T29" fmla="*/ 62 h 199"/>
                <a:gd name="T30" fmla="*/ 163 w 181"/>
                <a:gd name="T31" fmla="*/ 76 h 199"/>
                <a:gd name="T32" fmla="*/ 162 w 181"/>
                <a:gd name="T33" fmla="*/ 94 h 199"/>
                <a:gd name="T34" fmla="*/ 169 w 181"/>
                <a:gd name="T35" fmla="*/ 107 h 199"/>
                <a:gd name="T36" fmla="*/ 181 w 181"/>
                <a:gd name="T37" fmla="*/ 98 h 199"/>
                <a:gd name="T38" fmla="*/ 171 w 181"/>
                <a:gd name="T39" fmla="*/ 120 h 199"/>
                <a:gd name="T40" fmla="*/ 162 w 181"/>
                <a:gd name="T41" fmla="*/ 144 h 199"/>
                <a:gd name="T42" fmla="*/ 151 w 181"/>
                <a:gd name="T43" fmla="*/ 154 h 199"/>
                <a:gd name="T44" fmla="*/ 134 w 181"/>
                <a:gd name="T45" fmla="*/ 169 h 199"/>
                <a:gd name="T46" fmla="*/ 121 w 181"/>
                <a:gd name="T47" fmla="*/ 181 h 199"/>
                <a:gd name="T48" fmla="*/ 111 w 181"/>
                <a:gd name="T49" fmla="*/ 199 h 199"/>
                <a:gd name="T50" fmla="*/ 90 w 181"/>
                <a:gd name="T51" fmla="*/ 186 h 199"/>
                <a:gd name="T52" fmla="*/ 60 w 181"/>
                <a:gd name="T53" fmla="*/ 173 h 199"/>
                <a:gd name="T54" fmla="*/ 60 w 181"/>
                <a:gd name="T55" fmla="*/ 170 h 199"/>
                <a:gd name="T56" fmla="*/ 60 w 181"/>
                <a:gd name="T57" fmla="*/ 160 h 199"/>
                <a:gd name="T58" fmla="*/ 40 w 181"/>
                <a:gd name="T59" fmla="*/ 149 h 199"/>
                <a:gd name="T60" fmla="*/ 21 w 181"/>
                <a:gd name="T61" fmla="*/ 135 h 199"/>
                <a:gd name="T62" fmla="*/ 18 w 181"/>
                <a:gd name="T63" fmla="*/ 11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1" h="199">
                  <a:moveTo>
                    <a:pt x="7" y="111"/>
                  </a:moveTo>
                  <a:lnTo>
                    <a:pt x="1" y="101"/>
                  </a:lnTo>
                  <a:lnTo>
                    <a:pt x="11" y="103"/>
                  </a:lnTo>
                  <a:lnTo>
                    <a:pt x="13" y="103"/>
                  </a:lnTo>
                  <a:lnTo>
                    <a:pt x="18" y="93"/>
                  </a:lnTo>
                  <a:lnTo>
                    <a:pt x="8" y="95"/>
                  </a:lnTo>
                  <a:lnTo>
                    <a:pt x="3" y="84"/>
                  </a:lnTo>
                  <a:lnTo>
                    <a:pt x="10" y="75"/>
                  </a:lnTo>
                  <a:lnTo>
                    <a:pt x="2" y="68"/>
                  </a:lnTo>
                  <a:lnTo>
                    <a:pt x="0" y="62"/>
                  </a:lnTo>
                  <a:lnTo>
                    <a:pt x="3" y="60"/>
                  </a:lnTo>
                  <a:lnTo>
                    <a:pt x="15" y="61"/>
                  </a:lnTo>
                  <a:lnTo>
                    <a:pt x="21" y="50"/>
                  </a:lnTo>
                  <a:lnTo>
                    <a:pt x="31" y="44"/>
                  </a:lnTo>
                  <a:lnTo>
                    <a:pt x="38" y="34"/>
                  </a:lnTo>
                  <a:lnTo>
                    <a:pt x="43" y="23"/>
                  </a:lnTo>
                  <a:lnTo>
                    <a:pt x="48" y="12"/>
                  </a:lnTo>
                  <a:lnTo>
                    <a:pt x="61" y="6"/>
                  </a:lnTo>
                  <a:lnTo>
                    <a:pt x="70" y="8"/>
                  </a:lnTo>
                  <a:lnTo>
                    <a:pt x="84" y="4"/>
                  </a:lnTo>
                  <a:lnTo>
                    <a:pt x="94" y="0"/>
                  </a:lnTo>
                  <a:lnTo>
                    <a:pt x="109" y="0"/>
                  </a:lnTo>
                  <a:lnTo>
                    <a:pt x="126" y="0"/>
                  </a:lnTo>
                  <a:lnTo>
                    <a:pt x="132" y="10"/>
                  </a:lnTo>
                  <a:lnTo>
                    <a:pt x="140" y="19"/>
                  </a:lnTo>
                  <a:lnTo>
                    <a:pt x="147" y="29"/>
                  </a:lnTo>
                  <a:lnTo>
                    <a:pt x="150" y="40"/>
                  </a:lnTo>
                  <a:lnTo>
                    <a:pt x="158" y="49"/>
                  </a:lnTo>
                  <a:lnTo>
                    <a:pt x="155" y="60"/>
                  </a:lnTo>
                  <a:lnTo>
                    <a:pt x="163" y="62"/>
                  </a:lnTo>
                  <a:lnTo>
                    <a:pt x="163" y="65"/>
                  </a:lnTo>
                  <a:lnTo>
                    <a:pt x="163" y="76"/>
                  </a:lnTo>
                  <a:lnTo>
                    <a:pt x="170" y="86"/>
                  </a:lnTo>
                  <a:lnTo>
                    <a:pt x="162" y="94"/>
                  </a:lnTo>
                  <a:lnTo>
                    <a:pt x="158" y="106"/>
                  </a:lnTo>
                  <a:lnTo>
                    <a:pt x="169" y="107"/>
                  </a:lnTo>
                  <a:lnTo>
                    <a:pt x="177" y="98"/>
                  </a:lnTo>
                  <a:lnTo>
                    <a:pt x="181" y="98"/>
                  </a:lnTo>
                  <a:lnTo>
                    <a:pt x="180" y="112"/>
                  </a:lnTo>
                  <a:lnTo>
                    <a:pt x="171" y="120"/>
                  </a:lnTo>
                  <a:lnTo>
                    <a:pt x="162" y="127"/>
                  </a:lnTo>
                  <a:lnTo>
                    <a:pt x="162" y="144"/>
                  </a:lnTo>
                  <a:lnTo>
                    <a:pt x="152" y="152"/>
                  </a:lnTo>
                  <a:lnTo>
                    <a:pt x="151" y="154"/>
                  </a:lnTo>
                  <a:lnTo>
                    <a:pt x="143" y="162"/>
                  </a:lnTo>
                  <a:lnTo>
                    <a:pt x="134" y="169"/>
                  </a:lnTo>
                  <a:lnTo>
                    <a:pt x="130" y="174"/>
                  </a:lnTo>
                  <a:lnTo>
                    <a:pt x="121" y="181"/>
                  </a:lnTo>
                  <a:lnTo>
                    <a:pt x="116" y="193"/>
                  </a:lnTo>
                  <a:lnTo>
                    <a:pt x="111" y="199"/>
                  </a:lnTo>
                  <a:lnTo>
                    <a:pt x="100" y="193"/>
                  </a:lnTo>
                  <a:lnTo>
                    <a:pt x="90" y="186"/>
                  </a:lnTo>
                  <a:lnTo>
                    <a:pt x="73" y="178"/>
                  </a:lnTo>
                  <a:lnTo>
                    <a:pt x="60" y="173"/>
                  </a:lnTo>
                  <a:lnTo>
                    <a:pt x="49" y="169"/>
                  </a:lnTo>
                  <a:lnTo>
                    <a:pt x="60" y="170"/>
                  </a:lnTo>
                  <a:lnTo>
                    <a:pt x="50" y="166"/>
                  </a:lnTo>
                  <a:lnTo>
                    <a:pt x="60" y="160"/>
                  </a:lnTo>
                  <a:lnTo>
                    <a:pt x="50" y="155"/>
                  </a:lnTo>
                  <a:lnTo>
                    <a:pt x="40" y="149"/>
                  </a:lnTo>
                  <a:lnTo>
                    <a:pt x="31" y="142"/>
                  </a:lnTo>
                  <a:lnTo>
                    <a:pt x="21" y="135"/>
                  </a:lnTo>
                  <a:lnTo>
                    <a:pt x="24" y="124"/>
                  </a:lnTo>
                  <a:lnTo>
                    <a:pt x="18" y="114"/>
                  </a:lnTo>
                  <a:lnTo>
                    <a:pt x="7" y="11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1" name="Freeform 3433"/>
            <p:cNvSpPr>
              <a:spLocks/>
            </p:cNvSpPr>
            <p:nvPr/>
          </p:nvSpPr>
          <p:spPr bwMode="auto">
            <a:xfrm>
              <a:off x="4211639" y="3841751"/>
              <a:ext cx="7938" cy="4763"/>
            </a:xfrm>
            <a:custGeom>
              <a:avLst/>
              <a:gdLst>
                <a:gd name="T0" fmla="*/ 0 w 25"/>
                <a:gd name="T1" fmla="*/ 3 h 13"/>
                <a:gd name="T2" fmla="*/ 12 w 25"/>
                <a:gd name="T3" fmla="*/ 0 h 13"/>
                <a:gd name="T4" fmla="*/ 23 w 25"/>
                <a:gd name="T5" fmla="*/ 1 h 13"/>
                <a:gd name="T6" fmla="*/ 25 w 25"/>
                <a:gd name="T7" fmla="*/ 13 h 13"/>
                <a:gd name="T8" fmla="*/ 14 w 25"/>
                <a:gd name="T9" fmla="*/ 7 h 13"/>
                <a:gd name="T10" fmla="*/ 1 w 25"/>
                <a:gd name="T11" fmla="*/ 3 h 13"/>
                <a:gd name="T12" fmla="*/ 0 w 25"/>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25" h="13">
                  <a:moveTo>
                    <a:pt x="0" y="3"/>
                  </a:moveTo>
                  <a:lnTo>
                    <a:pt x="12" y="0"/>
                  </a:lnTo>
                  <a:lnTo>
                    <a:pt x="23" y="1"/>
                  </a:lnTo>
                  <a:lnTo>
                    <a:pt x="25" y="13"/>
                  </a:lnTo>
                  <a:lnTo>
                    <a:pt x="14" y="7"/>
                  </a:lnTo>
                  <a:lnTo>
                    <a:pt x="1" y="3"/>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2" name="Freeform 3434"/>
            <p:cNvSpPr>
              <a:spLocks/>
            </p:cNvSpPr>
            <p:nvPr/>
          </p:nvSpPr>
          <p:spPr bwMode="auto">
            <a:xfrm>
              <a:off x="4479926" y="4413251"/>
              <a:ext cx="11113" cy="17463"/>
            </a:xfrm>
            <a:custGeom>
              <a:avLst/>
              <a:gdLst>
                <a:gd name="T0" fmla="*/ 0 w 32"/>
                <a:gd name="T1" fmla="*/ 20 h 48"/>
                <a:gd name="T2" fmla="*/ 16 w 32"/>
                <a:gd name="T3" fmla="*/ 0 h 48"/>
                <a:gd name="T4" fmla="*/ 32 w 32"/>
                <a:gd name="T5" fmla="*/ 20 h 48"/>
                <a:gd name="T6" fmla="*/ 14 w 32"/>
                <a:gd name="T7" fmla="*/ 48 h 48"/>
                <a:gd name="T8" fmla="*/ 0 w 32"/>
                <a:gd name="T9" fmla="*/ 20 h 48"/>
              </a:gdLst>
              <a:ahLst/>
              <a:cxnLst>
                <a:cxn ang="0">
                  <a:pos x="T0" y="T1"/>
                </a:cxn>
                <a:cxn ang="0">
                  <a:pos x="T2" y="T3"/>
                </a:cxn>
                <a:cxn ang="0">
                  <a:pos x="T4" y="T5"/>
                </a:cxn>
                <a:cxn ang="0">
                  <a:pos x="T6" y="T7"/>
                </a:cxn>
                <a:cxn ang="0">
                  <a:pos x="T8" y="T9"/>
                </a:cxn>
              </a:cxnLst>
              <a:rect l="0" t="0" r="r" b="b"/>
              <a:pathLst>
                <a:path w="32" h="48">
                  <a:moveTo>
                    <a:pt x="0" y="20"/>
                  </a:moveTo>
                  <a:lnTo>
                    <a:pt x="16" y="0"/>
                  </a:lnTo>
                  <a:lnTo>
                    <a:pt x="32" y="20"/>
                  </a:lnTo>
                  <a:lnTo>
                    <a:pt x="14" y="48"/>
                  </a:lnTo>
                  <a:lnTo>
                    <a:pt x="0" y="2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3" name="Freeform 3435"/>
            <p:cNvSpPr>
              <a:spLocks/>
            </p:cNvSpPr>
            <p:nvPr/>
          </p:nvSpPr>
          <p:spPr bwMode="auto">
            <a:xfrm>
              <a:off x="4424364" y="4868863"/>
              <a:ext cx="4763" cy="6350"/>
            </a:xfrm>
            <a:custGeom>
              <a:avLst/>
              <a:gdLst>
                <a:gd name="T0" fmla="*/ 0 w 13"/>
                <a:gd name="T1" fmla="*/ 8 h 16"/>
                <a:gd name="T2" fmla="*/ 8 w 13"/>
                <a:gd name="T3" fmla="*/ 0 h 16"/>
                <a:gd name="T4" fmla="*/ 13 w 13"/>
                <a:gd name="T5" fmla="*/ 16 h 16"/>
                <a:gd name="T6" fmla="*/ 0 w 13"/>
                <a:gd name="T7" fmla="*/ 8 h 16"/>
              </a:gdLst>
              <a:ahLst/>
              <a:cxnLst>
                <a:cxn ang="0">
                  <a:pos x="T0" y="T1"/>
                </a:cxn>
                <a:cxn ang="0">
                  <a:pos x="T2" y="T3"/>
                </a:cxn>
                <a:cxn ang="0">
                  <a:pos x="T4" y="T5"/>
                </a:cxn>
                <a:cxn ang="0">
                  <a:pos x="T6" y="T7"/>
                </a:cxn>
              </a:cxnLst>
              <a:rect l="0" t="0" r="r" b="b"/>
              <a:pathLst>
                <a:path w="13" h="16">
                  <a:moveTo>
                    <a:pt x="0" y="8"/>
                  </a:moveTo>
                  <a:lnTo>
                    <a:pt x="8" y="0"/>
                  </a:lnTo>
                  <a:lnTo>
                    <a:pt x="13" y="16"/>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4" name="Freeform 3436"/>
            <p:cNvSpPr>
              <a:spLocks/>
            </p:cNvSpPr>
            <p:nvPr/>
          </p:nvSpPr>
          <p:spPr bwMode="auto">
            <a:xfrm>
              <a:off x="4367214" y="4232276"/>
              <a:ext cx="4763" cy="6350"/>
            </a:xfrm>
            <a:custGeom>
              <a:avLst/>
              <a:gdLst>
                <a:gd name="T0" fmla="*/ 0 w 13"/>
                <a:gd name="T1" fmla="*/ 8 h 17"/>
                <a:gd name="T2" fmla="*/ 8 w 13"/>
                <a:gd name="T3" fmla="*/ 0 h 17"/>
                <a:gd name="T4" fmla="*/ 13 w 13"/>
                <a:gd name="T5" fmla="*/ 17 h 17"/>
                <a:gd name="T6" fmla="*/ 0 w 13"/>
                <a:gd name="T7" fmla="*/ 8 h 17"/>
              </a:gdLst>
              <a:ahLst/>
              <a:cxnLst>
                <a:cxn ang="0">
                  <a:pos x="T0" y="T1"/>
                </a:cxn>
                <a:cxn ang="0">
                  <a:pos x="T2" y="T3"/>
                </a:cxn>
                <a:cxn ang="0">
                  <a:pos x="T4" y="T5"/>
                </a:cxn>
                <a:cxn ang="0">
                  <a:pos x="T6" y="T7"/>
                </a:cxn>
              </a:cxnLst>
              <a:rect l="0" t="0" r="r" b="b"/>
              <a:pathLst>
                <a:path w="13" h="17">
                  <a:moveTo>
                    <a:pt x="0" y="8"/>
                  </a:moveTo>
                  <a:lnTo>
                    <a:pt x="8" y="0"/>
                  </a:lnTo>
                  <a:lnTo>
                    <a:pt x="13" y="17"/>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5" name="Freeform 3437"/>
            <p:cNvSpPr>
              <a:spLocks/>
            </p:cNvSpPr>
            <p:nvPr/>
          </p:nvSpPr>
          <p:spPr bwMode="auto">
            <a:xfrm>
              <a:off x="5684839" y="4125913"/>
              <a:ext cx="1588" cy="3175"/>
            </a:xfrm>
            <a:custGeom>
              <a:avLst/>
              <a:gdLst>
                <a:gd name="T0" fmla="*/ 7 w 7"/>
                <a:gd name="T1" fmla="*/ 9 h 9"/>
                <a:gd name="T2" fmla="*/ 0 w 7"/>
                <a:gd name="T3" fmla="*/ 0 h 9"/>
                <a:gd name="T4" fmla="*/ 7 w 7"/>
                <a:gd name="T5" fmla="*/ 8 h 9"/>
                <a:gd name="T6" fmla="*/ 7 w 7"/>
                <a:gd name="T7" fmla="*/ 9 h 9"/>
              </a:gdLst>
              <a:ahLst/>
              <a:cxnLst>
                <a:cxn ang="0">
                  <a:pos x="T0" y="T1"/>
                </a:cxn>
                <a:cxn ang="0">
                  <a:pos x="T2" y="T3"/>
                </a:cxn>
                <a:cxn ang="0">
                  <a:pos x="T4" y="T5"/>
                </a:cxn>
                <a:cxn ang="0">
                  <a:pos x="T6" y="T7"/>
                </a:cxn>
              </a:cxnLst>
              <a:rect l="0" t="0" r="r" b="b"/>
              <a:pathLst>
                <a:path w="7" h="9">
                  <a:moveTo>
                    <a:pt x="7" y="9"/>
                  </a:moveTo>
                  <a:lnTo>
                    <a:pt x="0" y="0"/>
                  </a:lnTo>
                  <a:lnTo>
                    <a:pt x="7" y="8"/>
                  </a:lnTo>
                  <a:lnTo>
                    <a:pt x="7" y="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6" name="Freeform 3438"/>
            <p:cNvSpPr>
              <a:spLocks/>
            </p:cNvSpPr>
            <p:nvPr/>
          </p:nvSpPr>
          <p:spPr bwMode="auto">
            <a:xfrm>
              <a:off x="5113339" y="4043363"/>
              <a:ext cx="41275" cy="39688"/>
            </a:xfrm>
            <a:custGeom>
              <a:avLst/>
              <a:gdLst>
                <a:gd name="T0" fmla="*/ 81 w 118"/>
                <a:gd name="T1" fmla="*/ 13 h 113"/>
                <a:gd name="T2" fmla="*/ 88 w 118"/>
                <a:gd name="T3" fmla="*/ 2 h 113"/>
                <a:gd name="T4" fmla="*/ 95 w 118"/>
                <a:gd name="T5" fmla="*/ 0 h 113"/>
                <a:gd name="T6" fmla="*/ 99 w 118"/>
                <a:gd name="T7" fmla="*/ 12 h 113"/>
                <a:gd name="T8" fmla="*/ 107 w 118"/>
                <a:gd name="T9" fmla="*/ 21 h 113"/>
                <a:gd name="T10" fmla="*/ 117 w 118"/>
                <a:gd name="T11" fmla="*/ 38 h 113"/>
                <a:gd name="T12" fmla="*/ 116 w 118"/>
                <a:gd name="T13" fmla="*/ 50 h 113"/>
                <a:gd name="T14" fmla="*/ 118 w 118"/>
                <a:gd name="T15" fmla="*/ 62 h 113"/>
                <a:gd name="T16" fmla="*/ 118 w 118"/>
                <a:gd name="T17" fmla="*/ 74 h 113"/>
                <a:gd name="T18" fmla="*/ 114 w 118"/>
                <a:gd name="T19" fmla="*/ 85 h 113"/>
                <a:gd name="T20" fmla="*/ 103 w 118"/>
                <a:gd name="T21" fmla="*/ 86 h 113"/>
                <a:gd name="T22" fmla="*/ 101 w 118"/>
                <a:gd name="T23" fmla="*/ 87 h 113"/>
                <a:gd name="T24" fmla="*/ 91 w 118"/>
                <a:gd name="T25" fmla="*/ 81 h 113"/>
                <a:gd name="T26" fmla="*/ 89 w 118"/>
                <a:gd name="T27" fmla="*/ 83 h 113"/>
                <a:gd name="T28" fmla="*/ 78 w 118"/>
                <a:gd name="T29" fmla="*/ 87 h 113"/>
                <a:gd name="T30" fmla="*/ 67 w 118"/>
                <a:gd name="T31" fmla="*/ 83 h 113"/>
                <a:gd name="T32" fmla="*/ 62 w 118"/>
                <a:gd name="T33" fmla="*/ 95 h 113"/>
                <a:gd name="T34" fmla="*/ 62 w 118"/>
                <a:gd name="T35" fmla="*/ 103 h 113"/>
                <a:gd name="T36" fmla="*/ 52 w 118"/>
                <a:gd name="T37" fmla="*/ 110 h 113"/>
                <a:gd name="T38" fmla="*/ 46 w 118"/>
                <a:gd name="T39" fmla="*/ 112 h 113"/>
                <a:gd name="T40" fmla="*/ 34 w 118"/>
                <a:gd name="T41" fmla="*/ 113 h 113"/>
                <a:gd name="T42" fmla="*/ 33 w 118"/>
                <a:gd name="T43" fmla="*/ 112 h 113"/>
                <a:gd name="T44" fmla="*/ 26 w 118"/>
                <a:gd name="T45" fmla="*/ 103 h 113"/>
                <a:gd name="T46" fmla="*/ 16 w 118"/>
                <a:gd name="T47" fmla="*/ 99 h 113"/>
                <a:gd name="T48" fmla="*/ 9 w 118"/>
                <a:gd name="T49" fmla="*/ 108 h 113"/>
                <a:gd name="T50" fmla="*/ 9 w 118"/>
                <a:gd name="T51" fmla="*/ 109 h 113"/>
                <a:gd name="T52" fmla="*/ 7 w 118"/>
                <a:gd name="T53" fmla="*/ 106 h 113"/>
                <a:gd name="T54" fmla="*/ 0 w 118"/>
                <a:gd name="T55" fmla="*/ 97 h 113"/>
                <a:gd name="T56" fmla="*/ 3 w 118"/>
                <a:gd name="T57" fmla="*/ 85 h 113"/>
                <a:gd name="T58" fmla="*/ 12 w 118"/>
                <a:gd name="T59" fmla="*/ 78 h 113"/>
                <a:gd name="T60" fmla="*/ 17 w 118"/>
                <a:gd name="T61" fmla="*/ 67 h 113"/>
                <a:gd name="T62" fmla="*/ 20 w 118"/>
                <a:gd name="T63" fmla="*/ 45 h 113"/>
                <a:gd name="T64" fmla="*/ 23 w 118"/>
                <a:gd name="T65" fmla="*/ 37 h 113"/>
                <a:gd name="T66" fmla="*/ 30 w 118"/>
                <a:gd name="T67" fmla="*/ 29 h 113"/>
                <a:gd name="T68" fmla="*/ 42 w 118"/>
                <a:gd name="T69" fmla="*/ 21 h 113"/>
                <a:gd name="T70" fmla="*/ 53 w 118"/>
                <a:gd name="T71" fmla="*/ 20 h 113"/>
                <a:gd name="T72" fmla="*/ 61 w 118"/>
                <a:gd name="T73" fmla="*/ 27 h 113"/>
                <a:gd name="T74" fmla="*/ 71 w 118"/>
                <a:gd name="T75" fmla="*/ 21 h 113"/>
                <a:gd name="T76" fmla="*/ 81 w 118"/>
                <a:gd name="T77" fmla="*/ 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8" h="113">
                  <a:moveTo>
                    <a:pt x="81" y="13"/>
                  </a:moveTo>
                  <a:lnTo>
                    <a:pt x="88" y="2"/>
                  </a:lnTo>
                  <a:lnTo>
                    <a:pt x="95" y="0"/>
                  </a:lnTo>
                  <a:lnTo>
                    <a:pt x="99" y="12"/>
                  </a:lnTo>
                  <a:lnTo>
                    <a:pt x="107" y="21"/>
                  </a:lnTo>
                  <a:lnTo>
                    <a:pt x="117" y="38"/>
                  </a:lnTo>
                  <a:lnTo>
                    <a:pt x="116" y="50"/>
                  </a:lnTo>
                  <a:lnTo>
                    <a:pt x="118" y="62"/>
                  </a:lnTo>
                  <a:lnTo>
                    <a:pt x="118" y="74"/>
                  </a:lnTo>
                  <a:lnTo>
                    <a:pt x="114" y="85"/>
                  </a:lnTo>
                  <a:lnTo>
                    <a:pt x="103" y="86"/>
                  </a:lnTo>
                  <a:lnTo>
                    <a:pt x="101" y="87"/>
                  </a:lnTo>
                  <a:lnTo>
                    <a:pt x="91" y="81"/>
                  </a:lnTo>
                  <a:lnTo>
                    <a:pt x="89" y="83"/>
                  </a:lnTo>
                  <a:lnTo>
                    <a:pt x="78" y="87"/>
                  </a:lnTo>
                  <a:lnTo>
                    <a:pt x="67" y="83"/>
                  </a:lnTo>
                  <a:lnTo>
                    <a:pt x="62" y="95"/>
                  </a:lnTo>
                  <a:lnTo>
                    <a:pt x="62" y="103"/>
                  </a:lnTo>
                  <a:lnTo>
                    <a:pt x="52" y="110"/>
                  </a:lnTo>
                  <a:lnTo>
                    <a:pt x="46" y="112"/>
                  </a:lnTo>
                  <a:lnTo>
                    <a:pt x="34" y="113"/>
                  </a:lnTo>
                  <a:lnTo>
                    <a:pt x="33" y="112"/>
                  </a:lnTo>
                  <a:lnTo>
                    <a:pt x="26" y="103"/>
                  </a:lnTo>
                  <a:lnTo>
                    <a:pt x="16" y="99"/>
                  </a:lnTo>
                  <a:lnTo>
                    <a:pt x="9" y="108"/>
                  </a:lnTo>
                  <a:lnTo>
                    <a:pt x="9" y="109"/>
                  </a:lnTo>
                  <a:lnTo>
                    <a:pt x="7" y="106"/>
                  </a:lnTo>
                  <a:lnTo>
                    <a:pt x="0" y="97"/>
                  </a:lnTo>
                  <a:lnTo>
                    <a:pt x="3" y="85"/>
                  </a:lnTo>
                  <a:lnTo>
                    <a:pt x="12" y="78"/>
                  </a:lnTo>
                  <a:lnTo>
                    <a:pt x="17" y="67"/>
                  </a:lnTo>
                  <a:lnTo>
                    <a:pt x="20" y="45"/>
                  </a:lnTo>
                  <a:lnTo>
                    <a:pt x="23" y="37"/>
                  </a:lnTo>
                  <a:lnTo>
                    <a:pt x="30" y="29"/>
                  </a:lnTo>
                  <a:lnTo>
                    <a:pt x="42" y="21"/>
                  </a:lnTo>
                  <a:lnTo>
                    <a:pt x="53" y="20"/>
                  </a:lnTo>
                  <a:lnTo>
                    <a:pt x="61" y="27"/>
                  </a:lnTo>
                  <a:lnTo>
                    <a:pt x="71" y="21"/>
                  </a:lnTo>
                  <a:lnTo>
                    <a:pt x="81" y="1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7" name="Freeform 3439"/>
            <p:cNvSpPr>
              <a:spLocks/>
            </p:cNvSpPr>
            <p:nvPr/>
          </p:nvSpPr>
          <p:spPr bwMode="auto">
            <a:xfrm>
              <a:off x="5680076" y="4506913"/>
              <a:ext cx="14288" cy="11113"/>
            </a:xfrm>
            <a:custGeom>
              <a:avLst/>
              <a:gdLst>
                <a:gd name="T0" fmla="*/ 35 w 37"/>
                <a:gd name="T1" fmla="*/ 31 h 33"/>
                <a:gd name="T2" fmla="*/ 24 w 37"/>
                <a:gd name="T3" fmla="*/ 33 h 33"/>
                <a:gd name="T4" fmla="*/ 13 w 37"/>
                <a:gd name="T5" fmla="*/ 29 h 33"/>
                <a:gd name="T6" fmla="*/ 4 w 37"/>
                <a:gd name="T7" fmla="*/ 21 h 33"/>
                <a:gd name="T8" fmla="*/ 0 w 37"/>
                <a:gd name="T9" fmla="*/ 10 h 33"/>
                <a:gd name="T10" fmla="*/ 7 w 37"/>
                <a:gd name="T11" fmla="*/ 2 h 33"/>
                <a:gd name="T12" fmla="*/ 20 w 37"/>
                <a:gd name="T13" fmla="*/ 0 h 33"/>
                <a:gd name="T14" fmla="*/ 29 w 37"/>
                <a:gd name="T15" fmla="*/ 8 h 33"/>
                <a:gd name="T16" fmla="*/ 37 w 37"/>
                <a:gd name="T17" fmla="*/ 17 h 33"/>
                <a:gd name="T18" fmla="*/ 36 w 37"/>
                <a:gd name="T19" fmla="*/ 29 h 33"/>
                <a:gd name="T20" fmla="*/ 35 w 37"/>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3">
                  <a:moveTo>
                    <a:pt x="35" y="31"/>
                  </a:moveTo>
                  <a:lnTo>
                    <a:pt x="24" y="33"/>
                  </a:lnTo>
                  <a:lnTo>
                    <a:pt x="13" y="29"/>
                  </a:lnTo>
                  <a:lnTo>
                    <a:pt x="4" y="21"/>
                  </a:lnTo>
                  <a:lnTo>
                    <a:pt x="0" y="10"/>
                  </a:lnTo>
                  <a:lnTo>
                    <a:pt x="7" y="2"/>
                  </a:lnTo>
                  <a:lnTo>
                    <a:pt x="20" y="0"/>
                  </a:lnTo>
                  <a:lnTo>
                    <a:pt x="29" y="8"/>
                  </a:lnTo>
                  <a:lnTo>
                    <a:pt x="37" y="17"/>
                  </a:lnTo>
                  <a:lnTo>
                    <a:pt x="36" y="29"/>
                  </a:lnTo>
                  <a:lnTo>
                    <a:pt x="35" y="3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8" name="Freeform 3440"/>
            <p:cNvSpPr>
              <a:spLocks/>
            </p:cNvSpPr>
            <p:nvPr/>
          </p:nvSpPr>
          <p:spPr bwMode="auto">
            <a:xfrm>
              <a:off x="4494214" y="3465513"/>
              <a:ext cx="338138" cy="280988"/>
            </a:xfrm>
            <a:custGeom>
              <a:avLst/>
              <a:gdLst>
                <a:gd name="T0" fmla="*/ 136 w 944"/>
                <a:gd name="T1" fmla="*/ 759 h 784"/>
                <a:gd name="T2" fmla="*/ 114 w 944"/>
                <a:gd name="T3" fmla="*/ 742 h 784"/>
                <a:gd name="T4" fmla="*/ 114 w 944"/>
                <a:gd name="T5" fmla="*/ 717 h 784"/>
                <a:gd name="T6" fmla="*/ 74 w 944"/>
                <a:gd name="T7" fmla="*/ 714 h 784"/>
                <a:gd name="T8" fmla="*/ 59 w 944"/>
                <a:gd name="T9" fmla="*/ 674 h 784"/>
                <a:gd name="T10" fmla="*/ 29 w 944"/>
                <a:gd name="T11" fmla="*/ 654 h 784"/>
                <a:gd name="T12" fmla="*/ 12 w 944"/>
                <a:gd name="T13" fmla="*/ 622 h 784"/>
                <a:gd name="T14" fmla="*/ 2 w 944"/>
                <a:gd name="T15" fmla="*/ 581 h 784"/>
                <a:gd name="T16" fmla="*/ 23 w 944"/>
                <a:gd name="T17" fmla="*/ 570 h 784"/>
                <a:gd name="T18" fmla="*/ 61 w 944"/>
                <a:gd name="T19" fmla="*/ 559 h 784"/>
                <a:gd name="T20" fmla="*/ 148 w 944"/>
                <a:gd name="T21" fmla="*/ 544 h 784"/>
                <a:gd name="T22" fmla="*/ 203 w 944"/>
                <a:gd name="T23" fmla="*/ 546 h 784"/>
                <a:gd name="T24" fmla="*/ 224 w 944"/>
                <a:gd name="T25" fmla="*/ 522 h 784"/>
                <a:gd name="T26" fmla="*/ 236 w 944"/>
                <a:gd name="T27" fmla="*/ 481 h 784"/>
                <a:gd name="T28" fmla="*/ 245 w 944"/>
                <a:gd name="T29" fmla="*/ 437 h 784"/>
                <a:gd name="T30" fmla="*/ 246 w 944"/>
                <a:gd name="T31" fmla="*/ 317 h 784"/>
                <a:gd name="T32" fmla="*/ 340 w 944"/>
                <a:gd name="T33" fmla="*/ 275 h 784"/>
                <a:gd name="T34" fmla="*/ 411 w 944"/>
                <a:gd name="T35" fmla="*/ 205 h 784"/>
                <a:gd name="T36" fmla="*/ 507 w 944"/>
                <a:gd name="T37" fmla="*/ 133 h 784"/>
                <a:gd name="T38" fmla="*/ 678 w 944"/>
                <a:gd name="T39" fmla="*/ 21 h 784"/>
                <a:gd name="T40" fmla="*/ 757 w 944"/>
                <a:gd name="T41" fmla="*/ 11 h 784"/>
                <a:gd name="T42" fmla="*/ 805 w 944"/>
                <a:gd name="T43" fmla="*/ 25 h 784"/>
                <a:gd name="T44" fmla="*/ 855 w 944"/>
                <a:gd name="T45" fmla="*/ 54 h 784"/>
                <a:gd name="T46" fmla="*/ 892 w 944"/>
                <a:gd name="T47" fmla="*/ 35 h 784"/>
                <a:gd name="T48" fmla="*/ 904 w 944"/>
                <a:gd name="T49" fmla="*/ 103 h 784"/>
                <a:gd name="T50" fmla="*/ 930 w 944"/>
                <a:gd name="T51" fmla="*/ 173 h 784"/>
                <a:gd name="T52" fmla="*/ 944 w 944"/>
                <a:gd name="T53" fmla="*/ 206 h 784"/>
                <a:gd name="T54" fmla="*/ 935 w 944"/>
                <a:gd name="T55" fmla="*/ 258 h 784"/>
                <a:gd name="T56" fmla="*/ 930 w 944"/>
                <a:gd name="T57" fmla="*/ 302 h 784"/>
                <a:gd name="T58" fmla="*/ 924 w 944"/>
                <a:gd name="T59" fmla="*/ 372 h 784"/>
                <a:gd name="T60" fmla="*/ 922 w 944"/>
                <a:gd name="T61" fmla="*/ 443 h 784"/>
                <a:gd name="T62" fmla="*/ 870 w 944"/>
                <a:gd name="T63" fmla="*/ 503 h 784"/>
                <a:gd name="T64" fmla="*/ 839 w 944"/>
                <a:gd name="T65" fmla="*/ 544 h 784"/>
                <a:gd name="T66" fmla="*/ 820 w 944"/>
                <a:gd name="T67" fmla="*/ 581 h 784"/>
                <a:gd name="T68" fmla="*/ 800 w 944"/>
                <a:gd name="T69" fmla="*/ 609 h 784"/>
                <a:gd name="T70" fmla="*/ 816 w 944"/>
                <a:gd name="T71" fmla="*/ 653 h 784"/>
                <a:gd name="T72" fmla="*/ 776 w 944"/>
                <a:gd name="T73" fmla="*/ 665 h 784"/>
                <a:gd name="T74" fmla="*/ 747 w 944"/>
                <a:gd name="T75" fmla="*/ 681 h 784"/>
                <a:gd name="T76" fmla="*/ 736 w 944"/>
                <a:gd name="T77" fmla="*/ 694 h 784"/>
                <a:gd name="T78" fmla="*/ 705 w 944"/>
                <a:gd name="T79" fmla="*/ 683 h 784"/>
                <a:gd name="T80" fmla="*/ 664 w 944"/>
                <a:gd name="T81" fmla="*/ 675 h 784"/>
                <a:gd name="T82" fmla="*/ 620 w 944"/>
                <a:gd name="T83" fmla="*/ 681 h 784"/>
                <a:gd name="T84" fmla="*/ 582 w 944"/>
                <a:gd name="T85" fmla="*/ 699 h 784"/>
                <a:gd name="T86" fmla="*/ 549 w 944"/>
                <a:gd name="T87" fmla="*/ 712 h 784"/>
                <a:gd name="T88" fmla="*/ 523 w 944"/>
                <a:gd name="T89" fmla="*/ 708 h 784"/>
                <a:gd name="T90" fmla="*/ 490 w 944"/>
                <a:gd name="T91" fmla="*/ 689 h 784"/>
                <a:gd name="T92" fmla="*/ 450 w 944"/>
                <a:gd name="T93" fmla="*/ 684 h 784"/>
                <a:gd name="T94" fmla="*/ 415 w 944"/>
                <a:gd name="T95" fmla="*/ 699 h 784"/>
                <a:gd name="T96" fmla="*/ 392 w 944"/>
                <a:gd name="T97" fmla="*/ 676 h 784"/>
                <a:gd name="T98" fmla="*/ 336 w 944"/>
                <a:gd name="T99" fmla="*/ 648 h 784"/>
                <a:gd name="T100" fmla="*/ 291 w 944"/>
                <a:gd name="T101" fmla="*/ 651 h 784"/>
                <a:gd name="T102" fmla="*/ 239 w 944"/>
                <a:gd name="T103" fmla="*/ 681 h 784"/>
                <a:gd name="T104" fmla="*/ 209 w 944"/>
                <a:gd name="T105" fmla="*/ 731 h 784"/>
                <a:gd name="T106" fmla="*/ 211 w 944"/>
                <a:gd name="T107" fmla="*/ 777 h 784"/>
                <a:gd name="T108" fmla="*/ 191 w 944"/>
                <a:gd name="T109" fmla="*/ 772 h 784"/>
                <a:gd name="T110" fmla="*/ 169 w 944"/>
                <a:gd name="T111" fmla="*/ 746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44" h="784">
                  <a:moveTo>
                    <a:pt x="152" y="747"/>
                  </a:moveTo>
                  <a:lnTo>
                    <a:pt x="141" y="747"/>
                  </a:lnTo>
                  <a:lnTo>
                    <a:pt x="136" y="759"/>
                  </a:lnTo>
                  <a:lnTo>
                    <a:pt x="135" y="771"/>
                  </a:lnTo>
                  <a:lnTo>
                    <a:pt x="135" y="771"/>
                  </a:lnTo>
                  <a:lnTo>
                    <a:pt x="114" y="742"/>
                  </a:lnTo>
                  <a:lnTo>
                    <a:pt x="124" y="737"/>
                  </a:lnTo>
                  <a:lnTo>
                    <a:pt x="124" y="725"/>
                  </a:lnTo>
                  <a:lnTo>
                    <a:pt x="114" y="717"/>
                  </a:lnTo>
                  <a:lnTo>
                    <a:pt x="103" y="724"/>
                  </a:lnTo>
                  <a:lnTo>
                    <a:pt x="85" y="724"/>
                  </a:lnTo>
                  <a:lnTo>
                    <a:pt x="74" y="714"/>
                  </a:lnTo>
                  <a:lnTo>
                    <a:pt x="63" y="704"/>
                  </a:lnTo>
                  <a:lnTo>
                    <a:pt x="50" y="696"/>
                  </a:lnTo>
                  <a:lnTo>
                    <a:pt x="59" y="674"/>
                  </a:lnTo>
                  <a:lnTo>
                    <a:pt x="51" y="663"/>
                  </a:lnTo>
                  <a:lnTo>
                    <a:pt x="41" y="659"/>
                  </a:lnTo>
                  <a:lnTo>
                    <a:pt x="29" y="654"/>
                  </a:lnTo>
                  <a:lnTo>
                    <a:pt x="22" y="644"/>
                  </a:lnTo>
                  <a:lnTo>
                    <a:pt x="16" y="634"/>
                  </a:lnTo>
                  <a:lnTo>
                    <a:pt x="12" y="622"/>
                  </a:lnTo>
                  <a:lnTo>
                    <a:pt x="8" y="610"/>
                  </a:lnTo>
                  <a:lnTo>
                    <a:pt x="0" y="599"/>
                  </a:lnTo>
                  <a:lnTo>
                    <a:pt x="2" y="581"/>
                  </a:lnTo>
                  <a:lnTo>
                    <a:pt x="4" y="569"/>
                  </a:lnTo>
                  <a:lnTo>
                    <a:pt x="8" y="569"/>
                  </a:lnTo>
                  <a:lnTo>
                    <a:pt x="23" y="570"/>
                  </a:lnTo>
                  <a:lnTo>
                    <a:pt x="34" y="571"/>
                  </a:lnTo>
                  <a:lnTo>
                    <a:pt x="49" y="570"/>
                  </a:lnTo>
                  <a:lnTo>
                    <a:pt x="61" y="559"/>
                  </a:lnTo>
                  <a:lnTo>
                    <a:pt x="70" y="551"/>
                  </a:lnTo>
                  <a:lnTo>
                    <a:pt x="105" y="548"/>
                  </a:lnTo>
                  <a:lnTo>
                    <a:pt x="148" y="544"/>
                  </a:lnTo>
                  <a:lnTo>
                    <a:pt x="161" y="545"/>
                  </a:lnTo>
                  <a:lnTo>
                    <a:pt x="179" y="546"/>
                  </a:lnTo>
                  <a:lnTo>
                    <a:pt x="203" y="546"/>
                  </a:lnTo>
                  <a:lnTo>
                    <a:pt x="207" y="534"/>
                  </a:lnTo>
                  <a:lnTo>
                    <a:pt x="215" y="525"/>
                  </a:lnTo>
                  <a:lnTo>
                    <a:pt x="224" y="522"/>
                  </a:lnTo>
                  <a:lnTo>
                    <a:pt x="226" y="510"/>
                  </a:lnTo>
                  <a:lnTo>
                    <a:pt x="230" y="499"/>
                  </a:lnTo>
                  <a:lnTo>
                    <a:pt x="236" y="481"/>
                  </a:lnTo>
                  <a:lnTo>
                    <a:pt x="236" y="462"/>
                  </a:lnTo>
                  <a:lnTo>
                    <a:pt x="236" y="442"/>
                  </a:lnTo>
                  <a:lnTo>
                    <a:pt x="245" y="437"/>
                  </a:lnTo>
                  <a:lnTo>
                    <a:pt x="245" y="372"/>
                  </a:lnTo>
                  <a:lnTo>
                    <a:pt x="245" y="331"/>
                  </a:lnTo>
                  <a:lnTo>
                    <a:pt x="246" y="317"/>
                  </a:lnTo>
                  <a:lnTo>
                    <a:pt x="246" y="295"/>
                  </a:lnTo>
                  <a:lnTo>
                    <a:pt x="280" y="287"/>
                  </a:lnTo>
                  <a:lnTo>
                    <a:pt x="340" y="275"/>
                  </a:lnTo>
                  <a:lnTo>
                    <a:pt x="381" y="234"/>
                  </a:lnTo>
                  <a:lnTo>
                    <a:pt x="402" y="215"/>
                  </a:lnTo>
                  <a:lnTo>
                    <a:pt x="411" y="205"/>
                  </a:lnTo>
                  <a:lnTo>
                    <a:pt x="421" y="196"/>
                  </a:lnTo>
                  <a:lnTo>
                    <a:pt x="438" y="181"/>
                  </a:lnTo>
                  <a:lnTo>
                    <a:pt x="507" y="133"/>
                  </a:lnTo>
                  <a:lnTo>
                    <a:pt x="562" y="96"/>
                  </a:lnTo>
                  <a:lnTo>
                    <a:pt x="659" y="33"/>
                  </a:lnTo>
                  <a:lnTo>
                    <a:pt x="678" y="21"/>
                  </a:lnTo>
                  <a:lnTo>
                    <a:pt x="711" y="0"/>
                  </a:lnTo>
                  <a:lnTo>
                    <a:pt x="735" y="6"/>
                  </a:lnTo>
                  <a:lnTo>
                    <a:pt x="757" y="11"/>
                  </a:lnTo>
                  <a:lnTo>
                    <a:pt x="783" y="17"/>
                  </a:lnTo>
                  <a:lnTo>
                    <a:pt x="794" y="20"/>
                  </a:lnTo>
                  <a:lnTo>
                    <a:pt x="805" y="25"/>
                  </a:lnTo>
                  <a:lnTo>
                    <a:pt x="827" y="44"/>
                  </a:lnTo>
                  <a:lnTo>
                    <a:pt x="841" y="57"/>
                  </a:lnTo>
                  <a:lnTo>
                    <a:pt x="855" y="54"/>
                  </a:lnTo>
                  <a:lnTo>
                    <a:pt x="868" y="47"/>
                  </a:lnTo>
                  <a:lnTo>
                    <a:pt x="884" y="39"/>
                  </a:lnTo>
                  <a:lnTo>
                    <a:pt x="892" y="35"/>
                  </a:lnTo>
                  <a:lnTo>
                    <a:pt x="895" y="54"/>
                  </a:lnTo>
                  <a:lnTo>
                    <a:pt x="899" y="78"/>
                  </a:lnTo>
                  <a:lnTo>
                    <a:pt x="904" y="103"/>
                  </a:lnTo>
                  <a:lnTo>
                    <a:pt x="904" y="134"/>
                  </a:lnTo>
                  <a:lnTo>
                    <a:pt x="921" y="159"/>
                  </a:lnTo>
                  <a:lnTo>
                    <a:pt x="930" y="173"/>
                  </a:lnTo>
                  <a:lnTo>
                    <a:pt x="928" y="185"/>
                  </a:lnTo>
                  <a:lnTo>
                    <a:pt x="937" y="195"/>
                  </a:lnTo>
                  <a:lnTo>
                    <a:pt x="944" y="206"/>
                  </a:lnTo>
                  <a:lnTo>
                    <a:pt x="942" y="232"/>
                  </a:lnTo>
                  <a:lnTo>
                    <a:pt x="937" y="243"/>
                  </a:lnTo>
                  <a:lnTo>
                    <a:pt x="935" y="258"/>
                  </a:lnTo>
                  <a:lnTo>
                    <a:pt x="934" y="269"/>
                  </a:lnTo>
                  <a:lnTo>
                    <a:pt x="932" y="289"/>
                  </a:lnTo>
                  <a:lnTo>
                    <a:pt x="930" y="302"/>
                  </a:lnTo>
                  <a:lnTo>
                    <a:pt x="928" y="322"/>
                  </a:lnTo>
                  <a:lnTo>
                    <a:pt x="927" y="336"/>
                  </a:lnTo>
                  <a:lnTo>
                    <a:pt x="924" y="372"/>
                  </a:lnTo>
                  <a:lnTo>
                    <a:pt x="924" y="396"/>
                  </a:lnTo>
                  <a:lnTo>
                    <a:pt x="923" y="425"/>
                  </a:lnTo>
                  <a:lnTo>
                    <a:pt x="922" y="443"/>
                  </a:lnTo>
                  <a:lnTo>
                    <a:pt x="890" y="481"/>
                  </a:lnTo>
                  <a:lnTo>
                    <a:pt x="881" y="492"/>
                  </a:lnTo>
                  <a:lnTo>
                    <a:pt x="870" y="503"/>
                  </a:lnTo>
                  <a:lnTo>
                    <a:pt x="855" y="520"/>
                  </a:lnTo>
                  <a:lnTo>
                    <a:pt x="846" y="533"/>
                  </a:lnTo>
                  <a:lnTo>
                    <a:pt x="839" y="544"/>
                  </a:lnTo>
                  <a:lnTo>
                    <a:pt x="830" y="558"/>
                  </a:lnTo>
                  <a:lnTo>
                    <a:pt x="823" y="568"/>
                  </a:lnTo>
                  <a:lnTo>
                    <a:pt x="820" y="581"/>
                  </a:lnTo>
                  <a:lnTo>
                    <a:pt x="818" y="589"/>
                  </a:lnTo>
                  <a:lnTo>
                    <a:pt x="810" y="600"/>
                  </a:lnTo>
                  <a:lnTo>
                    <a:pt x="800" y="609"/>
                  </a:lnTo>
                  <a:lnTo>
                    <a:pt x="806" y="623"/>
                  </a:lnTo>
                  <a:lnTo>
                    <a:pt x="807" y="636"/>
                  </a:lnTo>
                  <a:lnTo>
                    <a:pt x="816" y="653"/>
                  </a:lnTo>
                  <a:lnTo>
                    <a:pt x="795" y="653"/>
                  </a:lnTo>
                  <a:lnTo>
                    <a:pt x="787" y="662"/>
                  </a:lnTo>
                  <a:lnTo>
                    <a:pt x="776" y="665"/>
                  </a:lnTo>
                  <a:lnTo>
                    <a:pt x="765" y="668"/>
                  </a:lnTo>
                  <a:lnTo>
                    <a:pt x="758" y="677"/>
                  </a:lnTo>
                  <a:lnTo>
                    <a:pt x="747" y="681"/>
                  </a:lnTo>
                  <a:lnTo>
                    <a:pt x="741" y="692"/>
                  </a:lnTo>
                  <a:lnTo>
                    <a:pt x="738" y="695"/>
                  </a:lnTo>
                  <a:lnTo>
                    <a:pt x="736" y="694"/>
                  </a:lnTo>
                  <a:lnTo>
                    <a:pt x="726" y="692"/>
                  </a:lnTo>
                  <a:lnTo>
                    <a:pt x="715" y="691"/>
                  </a:lnTo>
                  <a:lnTo>
                    <a:pt x="705" y="683"/>
                  </a:lnTo>
                  <a:lnTo>
                    <a:pt x="690" y="680"/>
                  </a:lnTo>
                  <a:lnTo>
                    <a:pt x="675" y="675"/>
                  </a:lnTo>
                  <a:lnTo>
                    <a:pt x="664" y="675"/>
                  </a:lnTo>
                  <a:lnTo>
                    <a:pt x="651" y="675"/>
                  </a:lnTo>
                  <a:lnTo>
                    <a:pt x="632" y="676"/>
                  </a:lnTo>
                  <a:lnTo>
                    <a:pt x="620" y="681"/>
                  </a:lnTo>
                  <a:lnTo>
                    <a:pt x="604" y="682"/>
                  </a:lnTo>
                  <a:lnTo>
                    <a:pt x="594" y="688"/>
                  </a:lnTo>
                  <a:lnTo>
                    <a:pt x="582" y="699"/>
                  </a:lnTo>
                  <a:lnTo>
                    <a:pt x="573" y="710"/>
                  </a:lnTo>
                  <a:lnTo>
                    <a:pt x="561" y="712"/>
                  </a:lnTo>
                  <a:lnTo>
                    <a:pt x="549" y="712"/>
                  </a:lnTo>
                  <a:lnTo>
                    <a:pt x="536" y="710"/>
                  </a:lnTo>
                  <a:lnTo>
                    <a:pt x="530" y="710"/>
                  </a:lnTo>
                  <a:lnTo>
                    <a:pt x="523" y="708"/>
                  </a:lnTo>
                  <a:lnTo>
                    <a:pt x="509" y="701"/>
                  </a:lnTo>
                  <a:lnTo>
                    <a:pt x="500" y="695"/>
                  </a:lnTo>
                  <a:lnTo>
                    <a:pt x="490" y="689"/>
                  </a:lnTo>
                  <a:lnTo>
                    <a:pt x="480" y="682"/>
                  </a:lnTo>
                  <a:lnTo>
                    <a:pt x="468" y="678"/>
                  </a:lnTo>
                  <a:lnTo>
                    <a:pt x="450" y="684"/>
                  </a:lnTo>
                  <a:lnTo>
                    <a:pt x="437" y="692"/>
                  </a:lnTo>
                  <a:lnTo>
                    <a:pt x="425" y="692"/>
                  </a:lnTo>
                  <a:lnTo>
                    <a:pt x="415" y="699"/>
                  </a:lnTo>
                  <a:lnTo>
                    <a:pt x="407" y="700"/>
                  </a:lnTo>
                  <a:lnTo>
                    <a:pt x="399" y="689"/>
                  </a:lnTo>
                  <a:lnTo>
                    <a:pt x="392" y="676"/>
                  </a:lnTo>
                  <a:lnTo>
                    <a:pt x="372" y="658"/>
                  </a:lnTo>
                  <a:lnTo>
                    <a:pt x="360" y="658"/>
                  </a:lnTo>
                  <a:lnTo>
                    <a:pt x="336" y="648"/>
                  </a:lnTo>
                  <a:lnTo>
                    <a:pt x="323" y="641"/>
                  </a:lnTo>
                  <a:lnTo>
                    <a:pt x="307" y="651"/>
                  </a:lnTo>
                  <a:lnTo>
                    <a:pt x="291" y="651"/>
                  </a:lnTo>
                  <a:lnTo>
                    <a:pt x="264" y="652"/>
                  </a:lnTo>
                  <a:lnTo>
                    <a:pt x="243" y="669"/>
                  </a:lnTo>
                  <a:lnTo>
                    <a:pt x="239" y="681"/>
                  </a:lnTo>
                  <a:lnTo>
                    <a:pt x="237" y="700"/>
                  </a:lnTo>
                  <a:lnTo>
                    <a:pt x="227" y="715"/>
                  </a:lnTo>
                  <a:lnTo>
                    <a:pt x="209" y="731"/>
                  </a:lnTo>
                  <a:lnTo>
                    <a:pt x="210" y="747"/>
                  </a:lnTo>
                  <a:lnTo>
                    <a:pt x="211" y="765"/>
                  </a:lnTo>
                  <a:lnTo>
                    <a:pt x="211" y="777"/>
                  </a:lnTo>
                  <a:lnTo>
                    <a:pt x="207" y="784"/>
                  </a:lnTo>
                  <a:lnTo>
                    <a:pt x="202" y="776"/>
                  </a:lnTo>
                  <a:lnTo>
                    <a:pt x="191" y="772"/>
                  </a:lnTo>
                  <a:lnTo>
                    <a:pt x="185" y="762"/>
                  </a:lnTo>
                  <a:lnTo>
                    <a:pt x="177" y="754"/>
                  </a:lnTo>
                  <a:lnTo>
                    <a:pt x="169" y="746"/>
                  </a:lnTo>
                  <a:lnTo>
                    <a:pt x="160" y="738"/>
                  </a:lnTo>
                  <a:lnTo>
                    <a:pt x="152" y="74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19" name="Freeform 3441"/>
            <p:cNvSpPr>
              <a:spLocks/>
            </p:cNvSpPr>
            <p:nvPr/>
          </p:nvSpPr>
          <p:spPr bwMode="auto">
            <a:xfrm>
              <a:off x="5194301" y="4235451"/>
              <a:ext cx="69850" cy="180975"/>
            </a:xfrm>
            <a:custGeom>
              <a:avLst/>
              <a:gdLst>
                <a:gd name="T0" fmla="*/ 114 w 195"/>
                <a:gd name="T1" fmla="*/ 252 h 508"/>
                <a:gd name="T2" fmla="*/ 131 w 195"/>
                <a:gd name="T3" fmla="*/ 268 h 508"/>
                <a:gd name="T4" fmla="*/ 144 w 195"/>
                <a:gd name="T5" fmla="*/ 281 h 508"/>
                <a:gd name="T6" fmla="*/ 160 w 195"/>
                <a:gd name="T7" fmla="*/ 303 h 508"/>
                <a:gd name="T8" fmla="*/ 186 w 195"/>
                <a:gd name="T9" fmla="*/ 340 h 508"/>
                <a:gd name="T10" fmla="*/ 195 w 195"/>
                <a:gd name="T11" fmla="*/ 363 h 508"/>
                <a:gd name="T12" fmla="*/ 185 w 195"/>
                <a:gd name="T13" fmla="*/ 385 h 508"/>
                <a:gd name="T14" fmla="*/ 190 w 195"/>
                <a:gd name="T15" fmla="*/ 397 h 508"/>
                <a:gd name="T16" fmla="*/ 171 w 195"/>
                <a:gd name="T17" fmla="*/ 442 h 508"/>
                <a:gd name="T18" fmla="*/ 155 w 195"/>
                <a:gd name="T19" fmla="*/ 459 h 508"/>
                <a:gd name="T20" fmla="*/ 156 w 195"/>
                <a:gd name="T21" fmla="*/ 482 h 508"/>
                <a:gd name="T22" fmla="*/ 158 w 195"/>
                <a:gd name="T23" fmla="*/ 507 h 508"/>
                <a:gd name="T24" fmla="*/ 144 w 195"/>
                <a:gd name="T25" fmla="*/ 506 h 508"/>
                <a:gd name="T26" fmla="*/ 141 w 195"/>
                <a:gd name="T27" fmla="*/ 487 h 508"/>
                <a:gd name="T28" fmla="*/ 127 w 195"/>
                <a:gd name="T29" fmla="*/ 472 h 508"/>
                <a:gd name="T30" fmla="*/ 114 w 195"/>
                <a:gd name="T31" fmla="*/ 454 h 508"/>
                <a:gd name="T32" fmla="*/ 102 w 195"/>
                <a:gd name="T33" fmla="*/ 434 h 508"/>
                <a:gd name="T34" fmla="*/ 101 w 195"/>
                <a:gd name="T35" fmla="*/ 416 h 508"/>
                <a:gd name="T36" fmla="*/ 109 w 195"/>
                <a:gd name="T37" fmla="*/ 394 h 508"/>
                <a:gd name="T38" fmla="*/ 114 w 195"/>
                <a:gd name="T39" fmla="*/ 376 h 508"/>
                <a:gd name="T40" fmla="*/ 112 w 195"/>
                <a:gd name="T41" fmla="*/ 351 h 508"/>
                <a:gd name="T42" fmla="*/ 102 w 195"/>
                <a:gd name="T43" fmla="*/ 328 h 508"/>
                <a:gd name="T44" fmla="*/ 84 w 195"/>
                <a:gd name="T45" fmla="*/ 334 h 508"/>
                <a:gd name="T46" fmla="*/ 57 w 195"/>
                <a:gd name="T47" fmla="*/ 339 h 508"/>
                <a:gd name="T48" fmla="*/ 47 w 195"/>
                <a:gd name="T49" fmla="*/ 327 h 508"/>
                <a:gd name="T50" fmla="*/ 37 w 195"/>
                <a:gd name="T51" fmla="*/ 312 h 508"/>
                <a:gd name="T52" fmla="*/ 30 w 195"/>
                <a:gd name="T53" fmla="*/ 299 h 508"/>
                <a:gd name="T54" fmla="*/ 15 w 195"/>
                <a:gd name="T55" fmla="*/ 294 h 508"/>
                <a:gd name="T56" fmla="*/ 0 w 195"/>
                <a:gd name="T57" fmla="*/ 275 h 508"/>
                <a:gd name="T58" fmla="*/ 14 w 195"/>
                <a:gd name="T59" fmla="*/ 259 h 508"/>
                <a:gd name="T60" fmla="*/ 19 w 195"/>
                <a:gd name="T61" fmla="*/ 238 h 508"/>
                <a:gd name="T62" fmla="*/ 21 w 195"/>
                <a:gd name="T63" fmla="*/ 214 h 508"/>
                <a:gd name="T64" fmla="*/ 43 w 195"/>
                <a:gd name="T65" fmla="*/ 206 h 508"/>
                <a:gd name="T66" fmla="*/ 50 w 195"/>
                <a:gd name="T67" fmla="*/ 193 h 508"/>
                <a:gd name="T68" fmla="*/ 35 w 195"/>
                <a:gd name="T69" fmla="*/ 179 h 508"/>
                <a:gd name="T70" fmla="*/ 38 w 195"/>
                <a:gd name="T71" fmla="*/ 153 h 508"/>
                <a:gd name="T72" fmla="*/ 38 w 195"/>
                <a:gd name="T73" fmla="*/ 128 h 508"/>
                <a:gd name="T74" fmla="*/ 38 w 195"/>
                <a:gd name="T75" fmla="*/ 105 h 508"/>
                <a:gd name="T76" fmla="*/ 43 w 195"/>
                <a:gd name="T77" fmla="*/ 94 h 508"/>
                <a:gd name="T78" fmla="*/ 61 w 195"/>
                <a:gd name="T79" fmla="*/ 78 h 508"/>
                <a:gd name="T80" fmla="*/ 52 w 195"/>
                <a:gd name="T81" fmla="*/ 66 h 508"/>
                <a:gd name="T82" fmla="*/ 41 w 195"/>
                <a:gd name="T83" fmla="*/ 48 h 508"/>
                <a:gd name="T84" fmla="*/ 35 w 195"/>
                <a:gd name="T85" fmla="*/ 26 h 508"/>
                <a:gd name="T86" fmla="*/ 20 w 195"/>
                <a:gd name="T87" fmla="*/ 13 h 508"/>
                <a:gd name="T88" fmla="*/ 18 w 195"/>
                <a:gd name="T89" fmla="*/ 0 h 508"/>
                <a:gd name="T90" fmla="*/ 39 w 195"/>
                <a:gd name="T91" fmla="*/ 8 h 508"/>
                <a:gd name="T92" fmla="*/ 58 w 195"/>
                <a:gd name="T93" fmla="*/ 15 h 508"/>
                <a:gd name="T94" fmla="*/ 76 w 195"/>
                <a:gd name="T95" fmla="*/ 23 h 508"/>
                <a:gd name="T96" fmla="*/ 95 w 195"/>
                <a:gd name="T97" fmla="*/ 23 h 508"/>
                <a:gd name="T98" fmla="*/ 110 w 195"/>
                <a:gd name="T99" fmla="*/ 55 h 508"/>
                <a:gd name="T100" fmla="*/ 111 w 195"/>
                <a:gd name="T101" fmla="*/ 78 h 508"/>
                <a:gd name="T102" fmla="*/ 114 w 195"/>
                <a:gd name="T103" fmla="*/ 99 h 508"/>
                <a:gd name="T104" fmla="*/ 113 w 195"/>
                <a:gd name="T105" fmla="*/ 115 h 508"/>
                <a:gd name="T106" fmla="*/ 131 w 195"/>
                <a:gd name="T107" fmla="*/ 134 h 508"/>
                <a:gd name="T108" fmla="*/ 116 w 195"/>
                <a:gd name="T109" fmla="*/ 142 h 508"/>
                <a:gd name="T110" fmla="*/ 108 w 195"/>
                <a:gd name="T111" fmla="*/ 184 h 508"/>
                <a:gd name="T112" fmla="*/ 111 w 195"/>
                <a:gd name="T113" fmla="*/ 225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5" h="508">
                  <a:moveTo>
                    <a:pt x="111" y="225"/>
                  </a:moveTo>
                  <a:lnTo>
                    <a:pt x="114" y="252"/>
                  </a:lnTo>
                  <a:lnTo>
                    <a:pt x="118" y="262"/>
                  </a:lnTo>
                  <a:lnTo>
                    <a:pt x="131" y="268"/>
                  </a:lnTo>
                  <a:lnTo>
                    <a:pt x="136" y="273"/>
                  </a:lnTo>
                  <a:lnTo>
                    <a:pt x="144" y="281"/>
                  </a:lnTo>
                  <a:lnTo>
                    <a:pt x="153" y="294"/>
                  </a:lnTo>
                  <a:lnTo>
                    <a:pt x="160" y="303"/>
                  </a:lnTo>
                  <a:lnTo>
                    <a:pt x="171" y="319"/>
                  </a:lnTo>
                  <a:lnTo>
                    <a:pt x="186" y="340"/>
                  </a:lnTo>
                  <a:lnTo>
                    <a:pt x="191" y="346"/>
                  </a:lnTo>
                  <a:lnTo>
                    <a:pt x="195" y="363"/>
                  </a:lnTo>
                  <a:lnTo>
                    <a:pt x="186" y="380"/>
                  </a:lnTo>
                  <a:lnTo>
                    <a:pt x="185" y="385"/>
                  </a:lnTo>
                  <a:lnTo>
                    <a:pt x="190" y="396"/>
                  </a:lnTo>
                  <a:lnTo>
                    <a:pt x="190" y="397"/>
                  </a:lnTo>
                  <a:lnTo>
                    <a:pt x="184" y="438"/>
                  </a:lnTo>
                  <a:lnTo>
                    <a:pt x="171" y="442"/>
                  </a:lnTo>
                  <a:lnTo>
                    <a:pt x="159" y="447"/>
                  </a:lnTo>
                  <a:lnTo>
                    <a:pt x="155" y="459"/>
                  </a:lnTo>
                  <a:lnTo>
                    <a:pt x="149" y="473"/>
                  </a:lnTo>
                  <a:lnTo>
                    <a:pt x="156" y="482"/>
                  </a:lnTo>
                  <a:lnTo>
                    <a:pt x="156" y="494"/>
                  </a:lnTo>
                  <a:lnTo>
                    <a:pt x="158" y="507"/>
                  </a:lnTo>
                  <a:lnTo>
                    <a:pt x="157" y="508"/>
                  </a:lnTo>
                  <a:lnTo>
                    <a:pt x="144" y="506"/>
                  </a:lnTo>
                  <a:lnTo>
                    <a:pt x="149" y="495"/>
                  </a:lnTo>
                  <a:lnTo>
                    <a:pt x="141" y="487"/>
                  </a:lnTo>
                  <a:lnTo>
                    <a:pt x="134" y="479"/>
                  </a:lnTo>
                  <a:lnTo>
                    <a:pt x="127" y="472"/>
                  </a:lnTo>
                  <a:lnTo>
                    <a:pt x="120" y="464"/>
                  </a:lnTo>
                  <a:lnTo>
                    <a:pt x="114" y="454"/>
                  </a:lnTo>
                  <a:lnTo>
                    <a:pt x="103" y="446"/>
                  </a:lnTo>
                  <a:lnTo>
                    <a:pt x="102" y="434"/>
                  </a:lnTo>
                  <a:lnTo>
                    <a:pt x="94" y="425"/>
                  </a:lnTo>
                  <a:lnTo>
                    <a:pt x="101" y="416"/>
                  </a:lnTo>
                  <a:lnTo>
                    <a:pt x="105" y="407"/>
                  </a:lnTo>
                  <a:lnTo>
                    <a:pt x="109" y="394"/>
                  </a:lnTo>
                  <a:lnTo>
                    <a:pt x="114" y="381"/>
                  </a:lnTo>
                  <a:lnTo>
                    <a:pt x="114" y="376"/>
                  </a:lnTo>
                  <a:lnTo>
                    <a:pt x="115" y="365"/>
                  </a:lnTo>
                  <a:lnTo>
                    <a:pt x="112" y="351"/>
                  </a:lnTo>
                  <a:lnTo>
                    <a:pt x="109" y="338"/>
                  </a:lnTo>
                  <a:lnTo>
                    <a:pt x="102" y="328"/>
                  </a:lnTo>
                  <a:lnTo>
                    <a:pt x="95" y="330"/>
                  </a:lnTo>
                  <a:lnTo>
                    <a:pt x="84" y="334"/>
                  </a:lnTo>
                  <a:lnTo>
                    <a:pt x="68" y="337"/>
                  </a:lnTo>
                  <a:lnTo>
                    <a:pt x="57" y="339"/>
                  </a:lnTo>
                  <a:lnTo>
                    <a:pt x="56" y="335"/>
                  </a:lnTo>
                  <a:lnTo>
                    <a:pt x="47" y="327"/>
                  </a:lnTo>
                  <a:lnTo>
                    <a:pt x="40" y="316"/>
                  </a:lnTo>
                  <a:lnTo>
                    <a:pt x="37" y="312"/>
                  </a:lnTo>
                  <a:lnTo>
                    <a:pt x="32" y="302"/>
                  </a:lnTo>
                  <a:lnTo>
                    <a:pt x="30" y="299"/>
                  </a:lnTo>
                  <a:lnTo>
                    <a:pt x="21" y="305"/>
                  </a:lnTo>
                  <a:lnTo>
                    <a:pt x="15" y="294"/>
                  </a:lnTo>
                  <a:lnTo>
                    <a:pt x="10" y="283"/>
                  </a:lnTo>
                  <a:lnTo>
                    <a:pt x="0" y="275"/>
                  </a:lnTo>
                  <a:lnTo>
                    <a:pt x="10" y="270"/>
                  </a:lnTo>
                  <a:lnTo>
                    <a:pt x="14" y="259"/>
                  </a:lnTo>
                  <a:lnTo>
                    <a:pt x="20" y="250"/>
                  </a:lnTo>
                  <a:lnTo>
                    <a:pt x="19" y="238"/>
                  </a:lnTo>
                  <a:lnTo>
                    <a:pt x="16" y="226"/>
                  </a:lnTo>
                  <a:lnTo>
                    <a:pt x="21" y="214"/>
                  </a:lnTo>
                  <a:lnTo>
                    <a:pt x="31" y="210"/>
                  </a:lnTo>
                  <a:lnTo>
                    <a:pt x="43" y="206"/>
                  </a:lnTo>
                  <a:lnTo>
                    <a:pt x="50" y="197"/>
                  </a:lnTo>
                  <a:lnTo>
                    <a:pt x="50" y="193"/>
                  </a:lnTo>
                  <a:lnTo>
                    <a:pt x="39" y="190"/>
                  </a:lnTo>
                  <a:lnTo>
                    <a:pt x="35" y="179"/>
                  </a:lnTo>
                  <a:lnTo>
                    <a:pt x="38" y="166"/>
                  </a:lnTo>
                  <a:lnTo>
                    <a:pt x="38" y="153"/>
                  </a:lnTo>
                  <a:lnTo>
                    <a:pt x="34" y="139"/>
                  </a:lnTo>
                  <a:lnTo>
                    <a:pt x="38" y="128"/>
                  </a:lnTo>
                  <a:lnTo>
                    <a:pt x="43" y="116"/>
                  </a:lnTo>
                  <a:lnTo>
                    <a:pt x="38" y="105"/>
                  </a:lnTo>
                  <a:lnTo>
                    <a:pt x="35" y="97"/>
                  </a:lnTo>
                  <a:lnTo>
                    <a:pt x="43" y="94"/>
                  </a:lnTo>
                  <a:lnTo>
                    <a:pt x="53" y="87"/>
                  </a:lnTo>
                  <a:lnTo>
                    <a:pt x="61" y="78"/>
                  </a:lnTo>
                  <a:lnTo>
                    <a:pt x="59" y="75"/>
                  </a:lnTo>
                  <a:lnTo>
                    <a:pt x="52" y="66"/>
                  </a:lnTo>
                  <a:lnTo>
                    <a:pt x="50" y="54"/>
                  </a:lnTo>
                  <a:lnTo>
                    <a:pt x="41" y="48"/>
                  </a:lnTo>
                  <a:lnTo>
                    <a:pt x="42" y="36"/>
                  </a:lnTo>
                  <a:lnTo>
                    <a:pt x="35" y="26"/>
                  </a:lnTo>
                  <a:lnTo>
                    <a:pt x="31" y="15"/>
                  </a:lnTo>
                  <a:lnTo>
                    <a:pt x="20" y="13"/>
                  </a:lnTo>
                  <a:lnTo>
                    <a:pt x="16" y="2"/>
                  </a:lnTo>
                  <a:lnTo>
                    <a:pt x="18" y="0"/>
                  </a:lnTo>
                  <a:lnTo>
                    <a:pt x="27" y="7"/>
                  </a:lnTo>
                  <a:lnTo>
                    <a:pt x="39" y="8"/>
                  </a:lnTo>
                  <a:lnTo>
                    <a:pt x="47" y="16"/>
                  </a:lnTo>
                  <a:lnTo>
                    <a:pt x="58" y="15"/>
                  </a:lnTo>
                  <a:lnTo>
                    <a:pt x="67" y="16"/>
                  </a:lnTo>
                  <a:lnTo>
                    <a:pt x="76" y="23"/>
                  </a:lnTo>
                  <a:lnTo>
                    <a:pt x="87" y="15"/>
                  </a:lnTo>
                  <a:lnTo>
                    <a:pt x="95" y="23"/>
                  </a:lnTo>
                  <a:lnTo>
                    <a:pt x="105" y="38"/>
                  </a:lnTo>
                  <a:lnTo>
                    <a:pt x="110" y="55"/>
                  </a:lnTo>
                  <a:lnTo>
                    <a:pt x="109" y="75"/>
                  </a:lnTo>
                  <a:lnTo>
                    <a:pt x="111" y="78"/>
                  </a:lnTo>
                  <a:lnTo>
                    <a:pt x="112" y="80"/>
                  </a:lnTo>
                  <a:lnTo>
                    <a:pt x="114" y="99"/>
                  </a:lnTo>
                  <a:lnTo>
                    <a:pt x="112" y="103"/>
                  </a:lnTo>
                  <a:lnTo>
                    <a:pt x="113" y="115"/>
                  </a:lnTo>
                  <a:lnTo>
                    <a:pt x="122" y="128"/>
                  </a:lnTo>
                  <a:lnTo>
                    <a:pt x="131" y="134"/>
                  </a:lnTo>
                  <a:lnTo>
                    <a:pt x="133" y="142"/>
                  </a:lnTo>
                  <a:lnTo>
                    <a:pt x="116" y="142"/>
                  </a:lnTo>
                  <a:lnTo>
                    <a:pt x="109" y="168"/>
                  </a:lnTo>
                  <a:lnTo>
                    <a:pt x="108" y="184"/>
                  </a:lnTo>
                  <a:lnTo>
                    <a:pt x="108" y="188"/>
                  </a:lnTo>
                  <a:lnTo>
                    <a:pt x="111" y="22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0" name="Freeform 3442"/>
            <p:cNvSpPr>
              <a:spLocks/>
            </p:cNvSpPr>
            <p:nvPr/>
          </p:nvSpPr>
          <p:spPr bwMode="auto">
            <a:xfrm>
              <a:off x="5726114" y="4486276"/>
              <a:ext cx="9525" cy="11113"/>
            </a:xfrm>
            <a:custGeom>
              <a:avLst/>
              <a:gdLst>
                <a:gd name="T0" fmla="*/ 22 w 26"/>
                <a:gd name="T1" fmla="*/ 6 h 33"/>
                <a:gd name="T2" fmla="*/ 23 w 26"/>
                <a:gd name="T3" fmla="*/ 6 h 33"/>
                <a:gd name="T4" fmla="*/ 26 w 26"/>
                <a:gd name="T5" fmla="*/ 18 h 33"/>
                <a:gd name="T6" fmla="*/ 25 w 26"/>
                <a:gd name="T7" fmla="*/ 20 h 33"/>
                <a:gd name="T8" fmla="*/ 19 w 26"/>
                <a:gd name="T9" fmla="*/ 31 h 33"/>
                <a:gd name="T10" fmla="*/ 16 w 26"/>
                <a:gd name="T11" fmla="*/ 32 h 33"/>
                <a:gd name="T12" fmla="*/ 4 w 26"/>
                <a:gd name="T13" fmla="*/ 33 h 33"/>
                <a:gd name="T14" fmla="*/ 0 w 26"/>
                <a:gd name="T15" fmla="*/ 32 h 33"/>
                <a:gd name="T16" fmla="*/ 0 w 26"/>
                <a:gd name="T17" fmla="*/ 19 h 33"/>
                <a:gd name="T18" fmla="*/ 6 w 26"/>
                <a:gd name="T19" fmla="*/ 10 h 33"/>
                <a:gd name="T20" fmla="*/ 8 w 26"/>
                <a:gd name="T21" fmla="*/ 8 h 33"/>
                <a:gd name="T22" fmla="*/ 12 w 26"/>
                <a:gd name="T23" fmla="*/ 0 h 33"/>
                <a:gd name="T24" fmla="*/ 22 w 26"/>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3">
                  <a:moveTo>
                    <a:pt x="22" y="6"/>
                  </a:moveTo>
                  <a:lnTo>
                    <a:pt x="23" y="6"/>
                  </a:lnTo>
                  <a:lnTo>
                    <a:pt x="26" y="18"/>
                  </a:lnTo>
                  <a:lnTo>
                    <a:pt x="25" y="20"/>
                  </a:lnTo>
                  <a:lnTo>
                    <a:pt x="19" y="31"/>
                  </a:lnTo>
                  <a:lnTo>
                    <a:pt x="16" y="32"/>
                  </a:lnTo>
                  <a:lnTo>
                    <a:pt x="4" y="33"/>
                  </a:lnTo>
                  <a:lnTo>
                    <a:pt x="0" y="32"/>
                  </a:lnTo>
                  <a:lnTo>
                    <a:pt x="0" y="19"/>
                  </a:lnTo>
                  <a:lnTo>
                    <a:pt x="6" y="10"/>
                  </a:lnTo>
                  <a:lnTo>
                    <a:pt x="8" y="8"/>
                  </a:lnTo>
                  <a:lnTo>
                    <a:pt x="12" y="0"/>
                  </a:lnTo>
                  <a:lnTo>
                    <a:pt x="22"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1" name="Freeform 3443"/>
            <p:cNvSpPr>
              <a:spLocks/>
            </p:cNvSpPr>
            <p:nvPr/>
          </p:nvSpPr>
          <p:spPr bwMode="auto">
            <a:xfrm>
              <a:off x="5772151" y="4408488"/>
              <a:ext cx="3175" cy="1588"/>
            </a:xfrm>
            <a:custGeom>
              <a:avLst/>
              <a:gdLst>
                <a:gd name="T0" fmla="*/ 6 w 7"/>
                <a:gd name="T1" fmla="*/ 0 h 6"/>
                <a:gd name="T2" fmla="*/ 0 w 7"/>
                <a:gd name="T3" fmla="*/ 6 h 6"/>
                <a:gd name="T4" fmla="*/ 7 w 7"/>
                <a:gd name="T5" fmla="*/ 4 h 6"/>
                <a:gd name="T6" fmla="*/ 6 w 7"/>
                <a:gd name="T7" fmla="*/ 0 h 6"/>
              </a:gdLst>
              <a:ahLst/>
              <a:cxnLst>
                <a:cxn ang="0">
                  <a:pos x="T0" y="T1"/>
                </a:cxn>
                <a:cxn ang="0">
                  <a:pos x="T2" y="T3"/>
                </a:cxn>
                <a:cxn ang="0">
                  <a:pos x="T4" y="T5"/>
                </a:cxn>
                <a:cxn ang="0">
                  <a:pos x="T6" y="T7"/>
                </a:cxn>
              </a:cxnLst>
              <a:rect l="0" t="0" r="r" b="b"/>
              <a:pathLst>
                <a:path w="7" h="6">
                  <a:moveTo>
                    <a:pt x="6" y="0"/>
                  </a:moveTo>
                  <a:lnTo>
                    <a:pt x="0" y="6"/>
                  </a:lnTo>
                  <a:lnTo>
                    <a:pt x="7" y="4"/>
                  </a:lnTo>
                  <a:lnTo>
                    <a:pt x="6"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2" name="Freeform 3444"/>
            <p:cNvSpPr>
              <a:spLocks/>
            </p:cNvSpPr>
            <p:nvPr/>
          </p:nvSpPr>
          <p:spPr bwMode="auto">
            <a:xfrm>
              <a:off x="5708651" y="4257676"/>
              <a:ext cx="1588" cy="3175"/>
            </a:xfrm>
            <a:custGeom>
              <a:avLst/>
              <a:gdLst>
                <a:gd name="T0" fmla="*/ 0 w 7"/>
                <a:gd name="T1" fmla="*/ 0 h 9"/>
                <a:gd name="T2" fmla="*/ 0 w 7"/>
                <a:gd name="T3" fmla="*/ 3 h 9"/>
                <a:gd name="T4" fmla="*/ 6 w 7"/>
                <a:gd name="T5" fmla="*/ 9 h 9"/>
                <a:gd name="T6" fmla="*/ 7 w 7"/>
                <a:gd name="T7" fmla="*/ 8 h 9"/>
                <a:gd name="T8" fmla="*/ 3 w 7"/>
                <a:gd name="T9" fmla="*/ 0 h 9"/>
                <a:gd name="T10" fmla="*/ 0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0" y="0"/>
                  </a:moveTo>
                  <a:lnTo>
                    <a:pt x="0" y="3"/>
                  </a:lnTo>
                  <a:lnTo>
                    <a:pt x="6" y="9"/>
                  </a:lnTo>
                  <a:lnTo>
                    <a:pt x="7" y="8"/>
                  </a:lnTo>
                  <a:lnTo>
                    <a:pt x="3" y="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3" name="Freeform 3445"/>
            <p:cNvSpPr>
              <a:spLocks/>
            </p:cNvSpPr>
            <p:nvPr/>
          </p:nvSpPr>
          <p:spPr bwMode="auto">
            <a:xfrm>
              <a:off x="5854701" y="4478338"/>
              <a:ext cx="4763" cy="0"/>
            </a:xfrm>
            <a:custGeom>
              <a:avLst/>
              <a:gdLst>
                <a:gd name="T0" fmla="*/ 10 w 10"/>
                <a:gd name="T1" fmla="*/ 0 h 4"/>
                <a:gd name="T2" fmla="*/ 0 w 10"/>
                <a:gd name="T3" fmla="*/ 4 h 4"/>
                <a:gd name="T4" fmla="*/ 10 w 10"/>
                <a:gd name="T5" fmla="*/ 0 h 4"/>
              </a:gdLst>
              <a:ahLst/>
              <a:cxnLst>
                <a:cxn ang="0">
                  <a:pos x="T0" y="T1"/>
                </a:cxn>
                <a:cxn ang="0">
                  <a:pos x="T2" y="T3"/>
                </a:cxn>
                <a:cxn ang="0">
                  <a:pos x="T4" y="T5"/>
                </a:cxn>
              </a:cxnLst>
              <a:rect l="0" t="0" r="r" b="b"/>
              <a:pathLst>
                <a:path w="10" h="4">
                  <a:moveTo>
                    <a:pt x="10" y="0"/>
                  </a:moveTo>
                  <a:lnTo>
                    <a:pt x="0" y="4"/>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4" name="Freeform 3446"/>
            <p:cNvSpPr>
              <a:spLocks/>
            </p:cNvSpPr>
            <p:nvPr/>
          </p:nvSpPr>
          <p:spPr bwMode="auto">
            <a:xfrm>
              <a:off x="5770564" y="4410076"/>
              <a:ext cx="1588" cy="1588"/>
            </a:xfrm>
            <a:custGeom>
              <a:avLst/>
              <a:gdLst>
                <a:gd name="T0" fmla="*/ 0 w 1"/>
                <a:gd name="T1" fmla="*/ 3 h 4"/>
                <a:gd name="T2" fmla="*/ 1 w 1"/>
                <a:gd name="T3" fmla="*/ 4 h 4"/>
                <a:gd name="T4" fmla="*/ 1 w 1"/>
                <a:gd name="T5" fmla="*/ 0 h 4"/>
                <a:gd name="T6" fmla="*/ 0 w 1"/>
                <a:gd name="T7" fmla="*/ 3 h 4"/>
              </a:gdLst>
              <a:ahLst/>
              <a:cxnLst>
                <a:cxn ang="0">
                  <a:pos x="T0" y="T1"/>
                </a:cxn>
                <a:cxn ang="0">
                  <a:pos x="T2" y="T3"/>
                </a:cxn>
                <a:cxn ang="0">
                  <a:pos x="T4" y="T5"/>
                </a:cxn>
                <a:cxn ang="0">
                  <a:pos x="T6" y="T7"/>
                </a:cxn>
              </a:cxnLst>
              <a:rect l="0" t="0" r="r" b="b"/>
              <a:pathLst>
                <a:path w="1" h="4">
                  <a:moveTo>
                    <a:pt x="0" y="3"/>
                  </a:moveTo>
                  <a:lnTo>
                    <a:pt x="1" y="4"/>
                  </a:lnTo>
                  <a:lnTo>
                    <a:pt x="1" y="0"/>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5" name="Freeform 3447"/>
            <p:cNvSpPr>
              <a:spLocks/>
            </p:cNvSpPr>
            <p:nvPr/>
          </p:nvSpPr>
          <p:spPr bwMode="auto">
            <a:xfrm>
              <a:off x="4225926" y="3430588"/>
              <a:ext cx="355600" cy="352425"/>
            </a:xfrm>
            <a:custGeom>
              <a:avLst/>
              <a:gdLst>
                <a:gd name="T0" fmla="*/ 44 w 991"/>
                <a:gd name="T1" fmla="*/ 852 h 985"/>
                <a:gd name="T2" fmla="*/ 51 w 991"/>
                <a:gd name="T3" fmla="*/ 817 h 985"/>
                <a:gd name="T4" fmla="*/ 34 w 991"/>
                <a:gd name="T5" fmla="*/ 776 h 985"/>
                <a:gd name="T6" fmla="*/ 18 w 991"/>
                <a:gd name="T7" fmla="*/ 740 h 985"/>
                <a:gd name="T8" fmla="*/ 3 w 991"/>
                <a:gd name="T9" fmla="*/ 697 h 985"/>
                <a:gd name="T10" fmla="*/ 25 w 991"/>
                <a:gd name="T11" fmla="*/ 674 h 985"/>
                <a:gd name="T12" fmla="*/ 35 w 991"/>
                <a:gd name="T13" fmla="*/ 635 h 985"/>
                <a:gd name="T14" fmla="*/ 72 w 991"/>
                <a:gd name="T15" fmla="*/ 652 h 985"/>
                <a:gd name="T16" fmla="*/ 110 w 991"/>
                <a:gd name="T17" fmla="*/ 641 h 985"/>
                <a:gd name="T18" fmla="*/ 170 w 991"/>
                <a:gd name="T19" fmla="*/ 641 h 985"/>
                <a:gd name="T20" fmla="*/ 223 w 991"/>
                <a:gd name="T21" fmla="*/ 637 h 985"/>
                <a:gd name="T22" fmla="*/ 415 w 991"/>
                <a:gd name="T23" fmla="*/ 582 h 985"/>
                <a:gd name="T24" fmla="*/ 356 w 991"/>
                <a:gd name="T25" fmla="*/ 141 h 985"/>
                <a:gd name="T26" fmla="*/ 445 w 991"/>
                <a:gd name="T27" fmla="*/ 0 h 985"/>
                <a:gd name="T28" fmla="*/ 807 w 991"/>
                <a:gd name="T29" fmla="*/ 278 h 985"/>
                <a:gd name="T30" fmla="*/ 836 w 991"/>
                <a:gd name="T31" fmla="*/ 311 h 985"/>
                <a:gd name="T32" fmla="*/ 876 w 991"/>
                <a:gd name="T33" fmla="*/ 326 h 985"/>
                <a:gd name="T34" fmla="*/ 926 w 991"/>
                <a:gd name="T35" fmla="*/ 349 h 985"/>
                <a:gd name="T36" fmla="*/ 922 w 991"/>
                <a:gd name="T37" fmla="*/ 394 h 985"/>
                <a:gd name="T38" fmla="*/ 990 w 991"/>
                <a:gd name="T39" fmla="*/ 432 h 985"/>
                <a:gd name="T40" fmla="*/ 981 w 991"/>
                <a:gd name="T41" fmla="*/ 563 h 985"/>
                <a:gd name="T42" fmla="*/ 969 w 991"/>
                <a:gd name="T43" fmla="*/ 623 h 985"/>
                <a:gd name="T44" fmla="*/ 924 w 991"/>
                <a:gd name="T45" fmla="*/ 647 h 985"/>
                <a:gd name="T46" fmla="*/ 815 w 991"/>
                <a:gd name="T47" fmla="*/ 652 h 985"/>
                <a:gd name="T48" fmla="*/ 768 w 991"/>
                <a:gd name="T49" fmla="*/ 671 h 985"/>
                <a:gd name="T50" fmla="*/ 725 w 991"/>
                <a:gd name="T51" fmla="*/ 666 h 985"/>
                <a:gd name="T52" fmla="*/ 691 w 991"/>
                <a:gd name="T53" fmla="*/ 665 h 985"/>
                <a:gd name="T54" fmla="*/ 645 w 991"/>
                <a:gd name="T55" fmla="*/ 686 h 985"/>
                <a:gd name="T56" fmla="*/ 585 w 991"/>
                <a:gd name="T57" fmla="*/ 726 h 985"/>
                <a:gd name="T58" fmla="*/ 560 w 991"/>
                <a:gd name="T59" fmla="*/ 758 h 985"/>
                <a:gd name="T60" fmla="*/ 529 w 991"/>
                <a:gd name="T61" fmla="*/ 783 h 985"/>
                <a:gd name="T62" fmla="*/ 497 w 991"/>
                <a:gd name="T63" fmla="*/ 775 h 985"/>
                <a:gd name="T64" fmla="*/ 478 w 991"/>
                <a:gd name="T65" fmla="*/ 800 h 985"/>
                <a:gd name="T66" fmla="*/ 469 w 991"/>
                <a:gd name="T67" fmla="*/ 844 h 985"/>
                <a:gd name="T68" fmla="*/ 434 w 991"/>
                <a:gd name="T69" fmla="*/ 867 h 985"/>
                <a:gd name="T70" fmla="*/ 422 w 991"/>
                <a:gd name="T71" fmla="*/ 901 h 985"/>
                <a:gd name="T72" fmla="*/ 408 w 991"/>
                <a:gd name="T73" fmla="*/ 944 h 985"/>
                <a:gd name="T74" fmla="*/ 392 w 991"/>
                <a:gd name="T75" fmla="*/ 967 h 985"/>
                <a:gd name="T76" fmla="*/ 363 w 991"/>
                <a:gd name="T77" fmla="*/ 980 h 985"/>
                <a:gd name="T78" fmla="*/ 345 w 991"/>
                <a:gd name="T79" fmla="*/ 958 h 985"/>
                <a:gd name="T80" fmla="*/ 323 w 991"/>
                <a:gd name="T81" fmla="*/ 972 h 985"/>
                <a:gd name="T82" fmla="*/ 288 w 991"/>
                <a:gd name="T83" fmla="*/ 966 h 985"/>
                <a:gd name="T84" fmla="*/ 256 w 991"/>
                <a:gd name="T85" fmla="*/ 985 h 985"/>
                <a:gd name="T86" fmla="*/ 236 w 991"/>
                <a:gd name="T87" fmla="*/ 949 h 985"/>
                <a:gd name="T88" fmla="*/ 225 w 991"/>
                <a:gd name="T89" fmla="*/ 917 h 985"/>
                <a:gd name="T90" fmla="*/ 213 w 991"/>
                <a:gd name="T91" fmla="*/ 890 h 985"/>
                <a:gd name="T92" fmla="*/ 200 w 991"/>
                <a:gd name="T93" fmla="*/ 857 h 985"/>
                <a:gd name="T94" fmla="*/ 176 w 991"/>
                <a:gd name="T95" fmla="*/ 845 h 985"/>
                <a:gd name="T96" fmla="*/ 138 w 991"/>
                <a:gd name="T97" fmla="*/ 859 h 985"/>
                <a:gd name="T98" fmla="*/ 100 w 991"/>
                <a:gd name="T99" fmla="*/ 866 h 985"/>
                <a:gd name="T100" fmla="*/ 68 w 991"/>
                <a:gd name="T101" fmla="*/ 858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91" h="985">
                  <a:moveTo>
                    <a:pt x="67" y="860"/>
                  </a:moveTo>
                  <a:lnTo>
                    <a:pt x="59" y="866"/>
                  </a:lnTo>
                  <a:lnTo>
                    <a:pt x="53" y="861"/>
                  </a:lnTo>
                  <a:lnTo>
                    <a:pt x="44" y="852"/>
                  </a:lnTo>
                  <a:lnTo>
                    <a:pt x="46" y="850"/>
                  </a:lnTo>
                  <a:lnTo>
                    <a:pt x="51" y="839"/>
                  </a:lnTo>
                  <a:lnTo>
                    <a:pt x="49" y="829"/>
                  </a:lnTo>
                  <a:lnTo>
                    <a:pt x="51" y="817"/>
                  </a:lnTo>
                  <a:lnTo>
                    <a:pt x="53" y="805"/>
                  </a:lnTo>
                  <a:lnTo>
                    <a:pt x="48" y="795"/>
                  </a:lnTo>
                  <a:lnTo>
                    <a:pt x="42" y="784"/>
                  </a:lnTo>
                  <a:lnTo>
                    <a:pt x="34" y="776"/>
                  </a:lnTo>
                  <a:lnTo>
                    <a:pt x="22" y="776"/>
                  </a:lnTo>
                  <a:lnTo>
                    <a:pt x="16" y="766"/>
                  </a:lnTo>
                  <a:lnTo>
                    <a:pt x="9" y="754"/>
                  </a:lnTo>
                  <a:lnTo>
                    <a:pt x="18" y="740"/>
                  </a:lnTo>
                  <a:lnTo>
                    <a:pt x="15" y="728"/>
                  </a:lnTo>
                  <a:lnTo>
                    <a:pt x="12" y="716"/>
                  </a:lnTo>
                  <a:lnTo>
                    <a:pt x="2" y="709"/>
                  </a:lnTo>
                  <a:lnTo>
                    <a:pt x="3" y="697"/>
                  </a:lnTo>
                  <a:lnTo>
                    <a:pt x="0" y="685"/>
                  </a:lnTo>
                  <a:lnTo>
                    <a:pt x="6" y="685"/>
                  </a:lnTo>
                  <a:lnTo>
                    <a:pt x="17" y="684"/>
                  </a:lnTo>
                  <a:lnTo>
                    <a:pt x="25" y="674"/>
                  </a:lnTo>
                  <a:lnTo>
                    <a:pt x="24" y="659"/>
                  </a:lnTo>
                  <a:lnTo>
                    <a:pt x="28" y="647"/>
                  </a:lnTo>
                  <a:lnTo>
                    <a:pt x="32" y="634"/>
                  </a:lnTo>
                  <a:lnTo>
                    <a:pt x="35" y="635"/>
                  </a:lnTo>
                  <a:lnTo>
                    <a:pt x="44" y="627"/>
                  </a:lnTo>
                  <a:lnTo>
                    <a:pt x="52" y="635"/>
                  </a:lnTo>
                  <a:lnTo>
                    <a:pt x="62" y="644"/>
                  </a:lnTo>
                  <a:lnTo>
                    <a:pt x="72" y="652"/>
                  </a:lnTo>
                  <a:lnTo>
                    <a:pt x="82" y="657"/>
                  </a:lnTo>
                  <a:lnTo>
                    <a:pt x="89" y="648"/>
                  </a:lnTo>
                  <a:lnTo>
                    <a:pt x="99" y="642"/>
                  </a:lnTo>
                  <a:lnTo>
                    <a:pt x="110" y="641"/>
                  </a:lnTo>
                  <a:lnTo>
                    <a:pt x="126" y="645"/>
                  </a:lnTo>
                  <a:lnTo>
                    <a:pt x="139" y="645"/>
                  </a:lnTo>
                  <a:lnTo>
                    <a:pt x="149" y="643"/>
                  </a:lnTo>
                  <a:lnTo>
                    <a:pt x="170" y="641"/>
                  </a:lnTo>
                  <a:lnTo>
                    <a:pt x="169" y="629"/>
                  </a:lnTo>
                  <a:lnTo>
                    <a:pt x="175" y="637"/>
                  </a:lnTo>
                  <a:lnTo>
                    <a:pt x="189" y="637"/>
                  </a:lnTo>
                  <a:lnTo>
                    <a:pt x="223" y="637"/>
                  </a:lnTo>
                  <a:lnTo>
                    <a:pt x="352" y="636"/>
                  </a:lnTo>
                  <a:lnTo>
                    <a:pt x="405" y="636"/>
                  </a:lnTo>
                  <a:lnTo>
                    <a:pt x="411" y="604"/>
                  </a:lnTo>
                  <a:lnTo>
                    <a:pt x="415" y="582"/>
                  </a:lnTo>
                  <a:lnTo>
                    <a:pt x="399" y="571"/>
                  </a:lnTo>
                  <a:lnTo>
                    <a:pt x="375" y="338"/>
                  </a:lnTo>
                  <a:lnTo>
                    <a:pt x="356" y="156"/>
                  </a:lnTo>
                  <a:lnTo>
                    <a:pt x="356" y="141"/>
                  </a:lnTo>
                  <a:lnTo>
                    <a:pt x="349" y="87"/>
                  </a:lnTo>
                  <a:lnTo>
                    <a:pt x="345" y="48"/>
                  </a:lnTo>
                  <a:lnTo>
                    <a:pt x="341" y="0"/>
                  </a:lnTo>
                  <a:lnTo>
                    <a:pt x="445" y="0"/>
                  </a:lnTo>
                  <a:lnTo>
                    <a:pt x="520" y="54"/>
                  </a:lnTo>
                  <a:lnTo>
                    <a:pt x="735" y="215"/>
                  </a:lnTo>
                  <a:lnTo>
                    <a:pt x="806" y="265"/>
                  </a:lnTo>
                  <a:lnTo>
                    <a:pt x="807" y="278"/>
                  </a:lnTo>
                  <a:lnTo>
                    <a:pt x="810" y="289"/>
                  </a:lnTo>
                  <a:lnTo>
                    <a:pt x="821" y="294"/>
                  </a:lnTo>
                  <a:lnTo>
                    <a:pt x="831" y="298"/>
                  </a:lnTo>
                  <a:lnTo>
                    <a:pt x="836" y="311"/>
                  </a:lnTo>
                  <a:lnTo>
                    <a:pt x="846" y="318"/>
                  </a:lnTo>
                  <a:lnTo>
                    <a:pt x="856" y="322"/>
                  </a:lnTo>
                  <a:lnTo>
                    <a:pt x="867" y="319"/>
                  </a:lnTo>
                  <a:lnTo>
                    <a:pt x="876" y="326"/>
                  </a:lnTo>
                  <a:lnTo>
                    <a:pt x="884" y="334"/>
                  </a:lnTo>
                  <a:lnTo>
                    <a:pt x="898" y="338"/>
                  </a:lnTo>
                  <a:lnTo>
                    <a:pt x="914" y="341"/>
                  </a:lnTo>
                  <a:lnTo>
                    <a:pt x="926" y="349"/>
                  </a:lnTo>
                  <a:lnTo>
                    <a:pt x="930" y="361"/>
                  </a:lnTo>
                  <a:lnTo>
                    <a:pt x="930" y="372"/>
                  </a:lnTo>
                  <a:lnTo>
                    <a:pt x="928" y="384"/>
                  </a:lnTo>
                  <a:lnTo>
                    <a:pt x="922" y="394"/>
                  </a:lnTo>
                  <a:lnTo>
                    <a:pt x="932" y="404"/>
                  </a:lnTo>
                  <a:lnTo>
                    <a:pt x="991" y="396"/>
                  </a:lnTo>
                  <a:lnTo>
                    <a:pt x="991" y="418"/>
                  </a:lnTo>
                  <a:lnTo>
                    <a:pt x="990" y="432"/>
                  </a:lnTo>
                  <a:lnTo>
                    <a:pt x="990" y="473"/>
                  </a:lnTo>
                  <a:lnTo>
                    <a:pt x="990" y="538"/>
                  </a:lnTo>
                  <a:lnTo>
                    <a:pt x="981" y="543"/>
                  </a:lnTo>
                  <a:lnTo>
                    <a:pt x="981" y="563"/>
                  </a:lnTo>
                  <a:lnTo>
                    <a:pt x="981" y="582"/>
                  </a:lnTo>
                  <a:lnTo>
                    <a:pt x="975" y="600"/>
                  </a:lnTo>
                  <a:lnTo>
                    <a:pt x="971" y="611"/>
                  </a:lnTo>
                  <a:lnTo>
                    <a:pt x="969" y="623"/>
                  </a:lnTo>
                  <a:lnTo>
                    <a:pt x="960" y="626"/>
                  </a:lnTo>
                  <a:lnTo>
                    <a:pt x="952" y="635"/>
                  </a:lnTo>
                  <a:lnTo>
                    <a:pt x="948" y="647"/>
                  </a:lnTo>
                  <a:lnTo>
                    <a:pt x="924" y="647"/>
                  </a:lnTo>
                  <a:lnTo>
                    <a:pt x="906" y="646"/>
                  </a:lnTo>
                  <a:lnTo>
                    <a:pt x="893" y="645"/>
                  </a:lnTo>
                  <a:lnTo>
                    <a:pt x="850" y="649"/>
                  </a:lnTo>
                  <a:lnTo>
                    <a:pt x="815" y="652"/>
                  </a:lnTo>
                  <a:lnTo>
                    <a:pt x="806" y="660"/>
                  </a:lnTo>
                  <a:lnTo>
                    <a:pt x="794" y="671"/>
                  </a:lnTo>
                  <a:lnTo>
                    <a:pt x="779" y="672"/>
                  </a:lnTo>
                  <a:lnTo>
                    <a:pt x="768" y="671"/>
                  </a:lnTo>
                  <a:lnTo>
                    <a:pt x="753" y="670"/>
                  </a:lnTo>
                  <a:lnTo>
                    <a:pt x="749" y="670"/>
                  </a:lnTo>
                  <a:lnTo>
                    <a:pt x="735" y="670"/>
                  </a:lnTo>
                  <a:lnTo>
                    <a:pt x="725" y="666"/>
                  </a:lnTo>
                  <a:lnTo>
                    <a:pt x="713" y="669"/>
                  </a:lnTo>
                  <a:lnTo>
                    <a:pt x="709" y="665"/>
                  </a:lnTo>
                  <a:lnTo>
                    <a:pt x="692" y="664"/>
                  </a:lnTo>
                  <a:lnTo>
                    <a:pt x="691" y="665"/>
                  </a:lnTo>
                  <a:lnTo>
                    <a:pt x="678" y="677"/>
                  </a:lnTo>
                  <a:lnTo>
                    <a:pt x="674" y="680"/>
                  </a:lnTo>
                  <a:lnTo>
                    <a:pt x="659" y="683"/>
                  </a:lnTo>
                  <a:lnTo>
                    <a:pt x="645" y="686"/>
                  </a:lnTo>
                  <a:lnTo>
                    <a:pt x="616" y="697"/>
                  </a:lnTo>
                  <a:lnTo>
                    <a:pt x="610" y="711"/>
                  </a:lnTo>
                  <a:lnTo>
                    <a:pt x="606" y="719"/>
                  </a:lnTo>
                  <a:lnTo>
                    <a:pt x="585" y="726"/>
                  </a:lnTo>
                  <a:lnTo>
                    <a:pt x="571" y="732"/>
                  </a:lnTo>
                  <a:lnTo>
                    <a:pt x="562" y="740"/>
                  </a:lnTo>
                  <a:lnTo>
                    <a:pt x="560" y="753"/>
                  </a:lnTo>
                  <a:lnTo>
                    <a:pt x="560" y="758"/>
                  </a:lnTo>
                  <a:lnTo>
                    <a:pt x="549" y="755"/>
                  </a:lnTo>
                  <a:lnTo>
                    <a:pt x="540" y="763"/>
                  </a:lnTo>
                  <a:lnTo>
                    <a:pt x="540" y="777"/>
                  </a:lnTo>
                  <a:lnTo>
                    <a:pt x="529" y="783"/>
                  </a:lnTo>
                  <a:lnTo>
                    <a:pt x="528" y="790"/>
                  </a:lnTo>
                  <a:lnTo>
                    <a:pt x="518" y="786"/>
                  </a:lnTo>
                  <a:lnTo>
                    <a:pt x="508" y="778"/>
                  </a:lnTo>
                  <a:lnTo>
                    <a:pt x="497" y="775"/>
                  </a:lnTo>
                  <a:lnTo>
                    <a:pt x="496" y="768"/>
                  </a:lnTo>
                  <a:lnTo>
                    <a:pt x="488" y="779"/>
                  </a:lnTo>
                  <a:lnTo>
                    <a:pt x="481" y="788"/>
                  </a:lnTo>
                  <a:lnTo>
                    <a:pt x="478" y="800"/>
                  </a:lnTo>
                  <a:lnTo>
                    <a:pt x="481" y="814"/>
                  </a:lnTo>
                  <a:lnTo>
                    <a:pt x="468" y="819"/>
                  </a:lnTo>
                  <a:lnTo>
                    <a:pt x="471" y="831"/>
                  </a:lnTo>
                  <a:lnTo>
                    <a:pt x="469" y="844"/>
                  </a:lnTo>
                  <a:lnTo>
                    <a:pt x="460" y="853"/>
                  </a:lnTo>
                  <a:lnTo>
                    <a:pt x="455" y="862"/>
                  </a:lnTo>
                  <a:lnTo>
                    <a:pt x="444" y="865"/>
                  </a:lnTo>
                  <a:lnTo>
                    <a:pt x="434" y="867"/>
                  </a:lnTo>
                  <a:lnTo>
                    <a:pt x="424" y="872"/>
                  </a:lnTo>
                  <a:lnTo>
                    <a:pt x="414" y="877"/>
                  </a:lnTo>
                  <a:lnTo>
                    <a:pt x="417" y="890"/>
                  </a:lnTo>
                  <a:lnTo>
                    <a:pt x="422" y="901"/>
                  </a:lnTo>
                  <a:lnTo>
                    <a:pt x="419" y="914"/>
                  </a:lnTo>
                  <a:lnTo>
                    <a:pt x="413" y="923"/>
                  </a:lnTo>
                  <a:lnTo>
                    <a:pt x="406" y="932"/>
                  </a:lnTo>
                  <a:lnTo>
                    <a:pt x="408" y="944"/>
                  </a:lnTo>
                  <a:lnTo>
                    <a:pt x="406" y="949"/>
                  </a:lnTo>
                  <a:lnTo>
                    <a:pt x="406" y="962"/>
                  </a:lnTo>
                  <a:lnTo>
                    <a:pt x="404" y="968"/>
                  </a:lnTo>
                  <a:lnTo>
                    <a:pt x="392" y="967"/>
                  </a:lnTo>
                  <a:lnTo>
                    <a:pt x="386" y="969"/>
                  </a:lnTo>
                  <a:lnTo>
                    <a:pt x="378" y="978"/>
                  </a:lnTo>
                  <a:lnTo>
                    <a:pt x="369" y="983"/>
                  </a:lnTo>
                  <a:lnTo>
                    <a:pt x="363" y="980"/>
                  </a:lnTo>
                  <a:lnTo>
                    <a:pt x="365" y="969"/>
                  </a:lnTo>
                  <a:lnTo>
                    <a:pt x="362" y="957"/>
                  </a:lnTo>
                  <a:lnTo>
                    <a:pt x="353" y="950"/>
                  </a:lnTo>
                  <a:lnTo>
                    <a:pt x="345" y="958"/>
                  </a:lnTo>
                  <a:lnTo>
                    <a:pt x="336" y="953"/>
                  </a:lnTo>
                  <a:lnTo>
                    <a:pt x="334" y="965"/>
                  </a:lnTo>
                  <a:lnTo>
                    <a:pt x="334" y="972"/>
                  </a:lnTo>
                  <a:lnTo>
                    <a:pt x="323" y="972"/>
                  </a:lnTo>
                  <a:lnTo>
                    <a:pt x="317" y="982"/>
                  </a:lnTo>
                  <a:lnTo>
                    <a:pt x="305" y="980"/>
                  </a:lnTo>
                  <a:lnTo>
                    <a:pt x="294" y="978"/>
                  </a:lnTo>
                  <a:lnTo>
                    <a:pt x="288" y="966"/>
                  </a:lnTo>
                  <a:lnTo>
                    <a:pt x="277" y="965"/>
                  </a:lnTo>
                  <a:lnTo>
                    <a:pt x="269" y="974"/>
                  </a:lnTo>
                  <a:lnTo>
                    <a:pt x="261" y="983"/>
                  </a:lnTo>
                  <a:lnTo>
                    <a:pt x="256" y="985"/>
                  </a:lnTo>
                  <a:lnTo>
                    <a:pt x="257" y="976"/>
                  </a:lnTo>
                  <a:lnTo>
                    <a:pt x="247" y="968"/>
                  </a:lnTo>
                  <a:lnTo>
                    <a:pt x="238" y="961"/>
                  </a:lnTo>
                  <a:lnTo>
                    <a:pt x="236" y="949"/>
                  </a:lnTo>
                  <a:lnTo>
                    <a:pt x="238" y="936"/>
                  </a:lnTo>
                  <a:lnTo>
                    <a:pt x="229" y="926"/>
                  </a:lnTo>
                  <a:lnTo>
                    <a:pt x="217" y="925"/>
                  </a:lnTo>
                  <a:lnTo>
                    <a:pt x="225" y="917"/>
                  </a:lnTo>
                  <a:lnTo>
                    <a:pt x="232" y="907"/>
                  </a:lnTo>
                  <a:lnTo>
                    <a:pt x="223" y="900"/>
                  </a:lnTo>
                  <a:lnTo>
                    <a:pt x="213" y="894"/>
                  </a:lnTo>
                  <a:lnTo>
                    <a:pt x="213" y="890"/>
                  </a:lnTo>
                  <a:lnTo>
                    <a:pt x="212" y="890"/>
                  </a:lnTo>
                  <a:lnTo>
                    <a:pt x="205" y="881"/>
                  </a:lnTo>
                  <a:lnTo>
                    <a:pt x="206" y="868"/>
                  </a:lnTo>
                  <a:lnTo>
                    <a:pt x="200" y="857"/>
                  </a:lnTo>
                  <a:lnTo>
                    <a:pt x="197" y="846"/>
                  </a:lnTo>
                  <a:lnTo>
                    <a:pt x="189" y="837"/>
                  </a:lnTo>
                  <a:lnTo>
                    <a:pt x="178" y="833"/>
                  </a:lnTo>
                  <a:lnTo>
                    <a:pt x="176" y="845"/>
                  </a:lnTo>
                  <a:lnTo>
                    <a:pt x="166" y="850"/>
                  </a:lnTo>
                  <a:lnTo>
                    <a:pt x="156" y="855"/>
                  </a:lnTo>
                  <a:lnTo>
                    <a:pt x="148" y="864"/>
                  </a:lnTo>
                  <a:lnTo>
                    <a:pt x="138" y="859"/>
                  </a:lnTo>
                  <a:lnTo>
                    <a:pt x="129" y="855"/>
                  </a:lnTo>
                  <a:lnTo>
                    <a:pt x="118" y="852"/>
                  </a:lnTo>
                  <a:lnTo>
                    <a:pt x="108" y="857"/>
                  </a:lnTo>
                  <a:lnTo>
                    <a:pt x="100" y="866"/>
                  </a:lnTo>
                  <a:lnTo>
                    <a:pt x="90" y="871"/>
                  </a:lnTo>
                  <a:lnTo>
                    <a:pt x="87" y="859"/>
                  </a:lnTo>
                  <a:lnTo>
                    <a:pt x="78" y="851"/>
                  </a:lnTo>
                  <a:lnTo>
                    <a:pt x="68" y="858"/>
                  </a:lnTo>
                  <a:lnTo>
                    <a:pt x="67" y="86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6" name="Freeform 3448"/>
            <p:cNvSpPr>
              <a:spLocks/>
            </p:cNvSpPr>
            <p:nvPr/>
          </p:nvSpPr>
          <p:spPr bwMode="auto">
            <a:xfrm>
              <a:off x="5422901" y="4295776"/>
              <a:ext cx="155575" cy="325438"/>
            </a:xfrm>
            <a:custGeom>
              <a:avLst/>
              <a:gdLst>
                <a:gd name="T0" fmla="*/ 294 w 434"/>
                <a:gd name="T1" fmla="*/ 107 h 909"/>
                <a:gd name="T2" fmla="*/ 325 w 434"/>
                <a:gd name="T3" fmla="*/ 97 h 909"/>
                <a:gd name="T4" fmla="*/ 341 w 434"/>
                <a:gd name="T5" fmla="*/ 53 h 909"/>
                <a:gd name="T6" fmla="*/ 349 w 434"/>
                <a:gd name="T7" fmla="*/ 21 h 909"/>
                <a:gd name="T8" fmla="*/ 359 w 434"/>
                <a:gd name="T9" fmla="*/ 17 h 909"/>
                <a:gd name="T10" fmla="*/ 385 w 434"/>
                <a:gd name="T11" fmla="*/ 49 h 909"/>
                <a:gd name="T12" fmla="*/ 405 w 434"/>
                <a:gd name="T13" fmla="*/ 91 h 909"/>
                <a:gd name="T14" fmla="*/ 420 w 434"/>
                <a:gd name="T15" fmla="*/ 139 h 909"/>
                <a:gd name="T16" fmla="*/ 428 w 434"/>
                <a:gd name="T17" fmla="*/ 192 h 909"/>
                <a:gd name="T18" fmla="*/ 430 w 434"/>
                <a:gd name="T19" fmla="*/ 238 h 909"/>
                <a:gd name="T20" fmla="*/ 408 w 434"/>
                <a:gd name="T21" fmla="*/ 256 h 909"/>
                <a:gd name="T22" fmla="*/ 383 w 434"/>
                <a:gd name="T23" fmla="*/ 238 h 909"/>
                <a:gd name="T24" fmla="*/ 395 w 434"/>
                <a:gd name="T25" fmla="*/ 287 h 909"/>
                <a:gd name="T26" fmla="*/ 380 w 434"/>
                <a:gd name="T27" fmla="*/ 328 h 909"/>
                <a:gd name="T28" fmla="*/ 377 w 434"/>
                <a:gd name="T29" fmla="*/ 378 h 909"/>
                <a:gd name="T30" fmla="*/ 363 w 434"/>
                <a:gd name="T31" fmla="*/ 432 h 909"/>
                <a:gd name="T32" fmla="*/ 341 w 434"/>
                <a:gd name="T33" fmla="*/ 494 h 909"/>
                <a:gd name="T34" fmla="*/ 328 w 434"/>
                <a:gd name="T35" fmla="*/ 542 h 909"/>
                <a:gd name="T36" fmla="*/ 310 w 434"/>
                <a:gd name="T37" fmla="*/ 606 h 909"/>
                <a:gd name="T38" fmla="*/ 287 w 434"/>
                <a:gd name="T39" fmla="*/ 673 h 909"/>
                <a:gd name="T40" fmla="*/ 276 w 434"/>
                <a:gd name="T41" fmla="*/ 721 h 909"/>
                <a:gd name="T42" fmla="*/ 262 w 434"/>
                <a:gd name="T43" fmla="*/ 777 h 909"/>
                <a:gd name="T44" fmla="*/ 246 w 434"/>
                <a:gd name="T45" fmla="*/ 822 h 909"/>
                <a:gd name="T46" fmla="*/ 228 w 434"/>
                <a:gd name="T47" fmla="*/ 867 h 909"/>
                <a:gd name="T48" fmla="*/ 183 w 434"/>
                <a:gd name="T49" fmla="*/ 881 h 909"/>
                <a:gd name="T50" fmla="*/ 138 w 434"/>
                <a:gd name="T51" fmla="*/ 907 h 909"/>
                <a:gd name="T52" fmla="*/ 92 w 434"/>
                <a:gd name="T53" fmla="*/ 891 h 909"/>
                <a:gd name="T54" fmla="*/ 47 w 434"/>
                <a:gd name="T55" fmla="*/ 868 h 909"/>
                <a:gd name="T56" fmla="*/ 26 w 434"/>
                <a:gd name="T57" fmla="*/ 824 h 909"/>
                <a:gd name="T58" fmla="*/ 24 w 434"/>
                <a:gd name="T59" fmla="*/ 776 h 909"/>
                <a:gd name="T60" fmla="*/ 17 w 434"/>
                <a:gd name="T61" fmla="*/ 734 h 909"/>
                <a:gd name="T62" fmla="*/ 1 w 434"/>
                <a:gd name="T63" fmla="*/ 690 h 909"/>
                <a:gd name="T64" fmla="*/ 11 w 434"/>
                <a:gd name="T65" fmla="*/ 642 h 909"/>
                <a:gd name="T66" fmla="*/ 35 w 434"/>
                <a:gd name="T67" fmla="*/ 607 h 909"/>
                <a:gd name="T68" fmla="*/ 52 w 434"/>
                <a:gd name="T69" fmla="*/ 563 h 909"/>
                <a:gd name="T70" fmla="*/ 73 w 434"/>
                <a:gd name="T71" fmla="*/ 522 h 909"/>
                <a:gd name="T72" fmla="*/ 62 w 434"/>
                <a:gd name="T73" fmla="*/ 474 h 909"/>
                <a:gd name="T74" fmla="*/ 52 w 434"/>
                <a:gd name="T75" fmla="*/ 432 h 909"/>
                <a:gd name="T76" fmla="*/ 47 w 434"/>
                <a:gd name="T77" fmla="*/ 384 h 909"/>
                <a:gd name="T78" fmla="*/ 54 w 434"/>
                <a:gd name="T79" fmla="*/ 337 h 909"/>
                <a:gd name="T80" fmla="*/ 72 w 434"/>
                <a:gd name="T81" fmla="*/ 294 h 909"/>
                <a:gd name="T82" fmla="*/ 104 w 434"/>
                <a:gd name="T83" fmla="*/ 277 h 909"/>
                <a:gd name="T84" fmla="*/ 140 w 434"/>
                <a:gd name="T85" fmla="*/ 264 h 909"/>
                <a:gd name="T86" fmla="*/ 172 w 434"/>
                <a:gd name="T87" fmla="*/ 245 h 909"/>
                <a:gd name="T88" fmla="*/ 191 w 434"/>
                <a:gd name="T89" fmla="*/ 255 h 909"/>
                <a:gd name="T90" fmla="*/ 209 w 434"/>
                <a:gd name="T91" fmla="*/ 221 h 909"/>
                <a:gd name="T92" fmla="*/ 235 w 434"/>
                <a:gd name="T93" fmla="*/ 229 h 909"/>
                <a:gd name="T94" fmla="*/ 248 w 434"/>
                <a:gd name="T95" fmla="*/ 190 h 909"/>
                <a:gd name="T96" fmla="*/ 258 w 434"/>
                <a:gd name="T97" fmla="*/ 198 h 909"/>
                <a:gd name="T98" fmla="*/ 272 w 434"/>
                <a:gd name="T99" fmla="*/ 153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4" h="909">
                  <a:moveTo>
                    <a:pt x="281" y="127"/>
                  </a:moveTo>
                  <a:lnTo>
                    <a:pt x="278" y="116"/>
                  </a:lnTo>
                  <a:lnTo>
                    <a:pt x="283" y="105"/>
                  </a:lnTo>
                  <a:lnTo>
                    <a:pt x="294" y="107"/>
                  </a:lnTo>
                  <a:lnTo>
                    <a:pt x="298" y="118"/>
                  </a:lnTo>
                  <a:lnTo>
                    <a:pt x="305" y="110"/>
                  </a:lnTo>
                  <a:lnTo>
                    <a:pt x="313" y="102"/>
                  </a:lnTo>
                  <a:lnTo>
                    <a:pt x="325" y="97"/>
                  </a:lnTo>
                  <a:lnTo>
                    <a:pt x="333" y="88"/>
                  </a:lnTo>
                  <a:lnTo>
                    <a:pt x="334" y="76"/>
                  </a:lnTo>
                  <a:lnTo>
                    <a:pt x="340" y="66"/>
                  </a:lnTo>
                  <a:lnTo>
                    <a:pt x="341" y="53"/>
                  </a:lnTo>
                  <a:lnTo>
                    <a:pt x="338" y="42"/>
                  </a:lnTo>
                  <a:lnTo>
                    <a:pt x="332" y="30"/>
                  </a:lnTo>
                  <a:lnTo>
                    <a:pt x="343" y="31"/>
                  </a:lnTo>
                  <a:lnTo>
                    <a:pt x="349" y="21"/>
                  </a:lnTo>
                  <a:lnTo>
                    <a:pt x="356" y="12"/>
                  </a:lnTo>
                  <a:lnTo>
                    <a:pt x="359" y="0"/>
                  </a:lnTo>
                  <a:lnTo>
                    <a:pt x="367" y="9"/>
                  </a:lnTo>
                  <a:lnTo>
                    <a:pt x="359" y="17"/>
                  </a:lnTo>
                  <a:lnTo>
                    <a:pt x="370" y="19"/>
                  </a:lnTo>
                  <a:lnTo>
                    <a:pt x="378" y="27"/>
                  </a:lnTo>
                  <a:lnTo>
                    <a:pt x="380" y="39"/>
                  </a:lnTo>
                  <a:lnTo>
                    <a:pt x="385" y="49"/>
                  </a:lnTo>
                  <a:lnTo>
                    <a:pt x="393" y="58"/>
                  </a:lnTo>
                  <a:lnTo>
                    <a:pt x="399" y="68"/>
                  </a:lnTo>
                  <a:lnTo>
                    <a:pt x="401" y="80"/>
                  </a:lnTo>
                  <a:lnTo>
                    <a:pt x="405" y="91"/>
                  </a:lnTo>
                  <a:lnTo>
                    <a:pt x="413" y="100"/>
                  </a:lnTo>
                  <a:lnTo>
                    <a:pt x="416" y="111"/>
                  </a:lnTo>
                  <a:lnTo>
                    <a:pt x="421" y="125"/>
                  </a:lnTo>
                  <a:lnTo>
                    <a:pt x="420" y="139"/>
                  </a:lnTo>
                  <a:lnTo>
                    <a:pt x="421" y="153"/>
                  </a:lnTo>
                  <a:lnTo>
                    <a:pt x="421" y="168"/>
                  </a:lnTo>
                  <a:lnTo>
                    <a:pt x="423" y="180"/>
                  </a:lnTo>
                  <a:lnTo>
                    <a:pt x="428" y="192"/>
                  </a:lnTo>
                  <a:lnTo>
                    <a:pt x="431" y="203"/>
                  </a:lnTo>
                  <a:lnTo>
                    <a:pt x="434" y="215"/>
                  </a:lnTo>
                  <a:lnTo>
                    <a:pt x="433" y="227"/>
                  </a:lnTo>
                  <a:lnTo>
                    <a:pt x="430" y="238"/>
                  </a:lnTo>
                  <a:lnTo>
                    <a:pt x="425" y="250"/>
                  </a:lnTo>
                  <a:lnTo>
                    <a:pt x="420" y="260"/>
                  </a:lnTo>
                  <a:lnTo>
                    <a:pt x="409" y="258"/>
                  </a:lnTo>
                  <a:lnTo>
                    <a:pt x="408" y="256"/>
                  </a:lnTo>
                  <a:lnTo>
                    <a:pt x="404" y="245"/>
                  </a:lnTo>
                  <a:lnTo>
                    <a:pt x="400" y="233"/>
                  </a:lnTo>
                  <a:lnTo>
                    <a:pt x="389" y="228"/>
                  </a:lnTo>
                  <a:lnTo>
                    <a:pt x="383" y="238"/>
                  </a:lnTo>
                  <a:lnTo>
                    <a:pt x="387" y="251"/>
                  </a:lnTo>
                  <a:lnTo>
                    <a:pt x="388" y="263"/>
                  </a:lnTo>
                  <a:lnTo>
                    <a:pt x="391" y="275"/>
                  </a:lnTo>
                  <a:lnTo>
                    <a:pt x="395" y="287"/>
                  </a:lnTo>
                  <a:lnTo>
                    <a:pt x="396" y="299"/>
                  </a:lnTo>
                  <a:lnTo>
                    <a:pt x="392" y="310"/>
                  </a:lnTo>
                  <a:lnTo>
                    <a:pt x="389" y="321"/>
                  </a:lnTo>
                  <a:lnTo>
                    <a:pt x="380" y="328"/>
                  </a:lnTo>
                  <a:lnTo>
                    <a:pt x="374" y="343"/>
                  </a:lnTo>
                  <a:lnTo>
                    <a:pt x="370" y="355"/>
                  </a:lnTo>
                  <a:lnTo>
                    <a:pt x="374" y="366"/>
                  </a:lnTo>
                  <a:lnTo>
                    <a:pt x="377" y="378"/>
                  </a:lnTo>
                  <a:lnTo>
                    <a:pt x="373" y="392"/>
                  </a:lnTo>
                  <a:lnTo>
                    <a:pt x="370" y="405"/>
                  </a:lnTo>
                  <a:lnTo>
                    <a:pt x="366" y="420"/>
                  </a:lnTo>
                  <a:lnTo>
                    <a:pt x="363" y="432"/>
                  </a:lnTo>
                  <a:lnTo>
                    <a:pt x="357" y="447"/>
                  </a:lnTo>
                  <a:lnTo>
                    <a:pt x="352" y="461"/>
                  </a:lnTo>
                  <a:lnTo>
                    <a:pt x="346" y="477"/>
                  </a:lnTo>
                  <a:lnTo>
                    <a:pt x="341" y="494"/>
                  </a:lnTo>
                  <a:lnTo>
                    <a:pt x="337" y="506"/>
                  </a:lnTo>
                  <a:lnTo>
                    <a:pt x="335" y="518"/>
                  </a:lnTo>
                  <a:lnTo>
                    <a:pt x="333" y="531"/>
                  </a:lnTo>
                  <a:lnTo>
                    <a:pt x="328" y="542"/>
                  </a:lnTo>
                  <a:lnTo>
                    <a:pt x="322" y="556"/>
                  </a:lnTo>
                  <a:lnTo>
                    <a:pt x="318" y="572"/>
                  </a:lnTo>
                  <a:lnTo>
                    <a:pt x="314" y="587"/>
                  </a:lnTo>
                  <a:lnTo>
                    <a:pt x="310" y="606"/>
                  </a:lnTo>
                  <a:lnTo>
                    <a:pt x="305" y="624"/>
                  </a:lnTo>
                  <a:lnTo>
                    <a:pt x="301" y="637"/>
                  </a:lnTo>
                  <a:lnTo>
                    <a:pt x="295" y="655"/>
                  </a:lnTo>
                  <a:lnTo>
                    <a:pt x="287" y="673"/>
                  </a:lnTo>
                  <a:lnTo>
                    <a:pt x="283" y="685"/>
                  </a:lnTo>
                  <a:lnTo>
                    <a:pt x="280" y="697"/>
                  </a:lnTo>
                  <a:lnTo>
                    <a:pt x="277" y="709"/>
                  </a:lnTo>
                  <a:lnTo>
                    <a:pt x="276" y="721"/>
                  </a:lnTo>
                  <a:lnTo>
                    <a:pt x="272" y="738"/>
                  </a:lnTo>
                  <a:lnTo>
                    <a:pt x="270" y="750"/>
                  </a:lnTo>
                  <a:lnTo>
                    <a:pt x="265" y="763"/>
                  </a:lnTo>
                  <a:lnTo>
                    <a:pt x="262" y="777"/>
                  </a:lnTo>
                  <a:lnTo>
                    <a:pt x="260" y="789"/>
                  </a:lnTo>
                  <a:lnTo>
                    <a:pt x="255" y="801"/>
                  </a:lnTo>
                  <a:lnTo>
                    <a:pt x="250" y="810"/>
                  </a:lnTo>
                  <a:lnTo>
                    <a:pt x="246" y="822"/>
                  </a:lnTo>
                  <a:lnTo>
                    <a:pt x="243" y="834"/>
                  </a:lnTo>
                  <a:lnTo>
                    <a:pt x="239" y="845"/>
                  </a:lnTo>
                  <a:lnTo>
                    <a:pt x="234" y="857"/>
                  </a:lnTo>
                  <a:lnTo>
                    <a:pt x="228" y="867"/>
                  </a:lnTo>
                  <a:lnTo>
                    <a:pt x="218" y="874"/>
                  </a:lnTo>
                  <a:lnTo>
                    <a:pt x="209" y="880"/>
                  </a:lnTo>
                  <a:lnTo>
                    <a:pt x="197" y="880"/>
                  </a:lnTo>
                  <a:lnTo>
                    <a:pt x="183" y="881"/>
                  </a:lnTo>
                  <a:lnTo>
                    <a:pt x="170" y="887"/>
                  </a:lnTo>
                  <a:lnTo>
                    <a:pt x="158" y="893"/>
                  </a:lnTo>
                  <a:lnTo>
                    <a:pt x="149" y="900"/>
                  </a:lnTo>
                  <a:lnTo>
                    <a:pt x="138" y="907"/>
                  </a:lnTo>
                  <a:lnTo>
                    <a:pt x="126" y="908"/>
                  </a:lnTo>
                  <a:lnTo>
                    <a:pt x="114" y="909"/>
                  </a:lnTo>
                  <a:lnTo>
                    <a:pt x="106" y="902"/>
                  </a:lnTo>
                  <a:lnTo>
                    <a:pt x="92" y="891"/>
                  </a:lnTo>
                  <a:lnTo>
                    <a:pt x="77" y="888"/>
                  </a:lnTo>
                  <a:lnTo>
                    <a:pt x="66" y="884"/>
                  </a:lnTo>
                  <a:lnTo>
                    <a:pt x="57" y="874"/>
                  </a:lnTo>
                  <a:lnTo>
                    <a:pt x="47" y="868"/>
                  </a:lnTo>
                  <a:lnTo>
                    <a:pt x="43" y="855"/>
                  </a:lnTo>
                  <a:lnTo>
                    <a:pt x="41" y="843"/>
                  </a:lnTo>
                  <a:lnTo>
                    <a:pt x="34" y="833"/>
                  </a:lnTo>
                  <a:lnTo>
                    <a:pt x="26" y="824"/>
                  </a:lnTo>
                  <a:lnTo>
                    <a:pt x="25" y="812"/>
                  </a:lnTo>
                  <a:lnTo>
                    <a:pt x="25" y="800"/>
                  </a:lnTo>
                  <a:lnTo>
                    <a:pt x="25" y="788"/>
                  </a:lnTo>
                  <a:lnTo>
                    <a:pt x="24" y="776"/>
                  </a:lnTo>
                  <a:lnTo>
                    <a:pt x="31" y="766"/>
                  </a:lnTo>
                  <a:lnTo>
                    <a:pt x="24" y="756"/>
                  </a:lnTo>
                  <a:lnTo>
                    <a:pt x="22" y="745"/>
                  </a:lnTo>
                  <a:lnTo>
                    <a:pt x="17" y="734"/>
                  </a:lnTo>
                  <a:lnTo>
                    <a:pt x="10" y="725"/>
                  </a:lnTo>
                  <a:lnTo>
                    <a:pt x="5" y="714"/>
                  </a:lnTo>
                  <a:lnTo>
                    <a:pt x="2" y="702"/>
                  </a:lnTo>
                  <a:lnTo>
                    <a:pt x="1" y="690"/>
                  </a:lnTo>
                  <a:lnTo>
                    <a:pt x="4" y="678"/>
                  </a:lnTo>
                  <a:lnTo>
                    <a:pt x="0" y="667"/>
                  </a:lnTo>
                  <a:lnTo>
                    <a:pt x="3" y="655"/>
                  </a:lnTo>
                  <a:lnTo>
                    <a:pt x="11" y="642"/>
                  </a:lnTo>
                  <a:lnTo>
                    <a:pt x="13" y="631"/>
                  </a:lnTo>
                  <a:lnTo>
                    <a:pt x="15" y="618"/>
                  </a:lnTo>
                  <a:lnTo>
                    <a:pt x="26" y="616"/>
                  </a:lnTo>
                  <a:lnTo>
                    <a:pt x="35" y="607"/>
                  </a:lnTo>
                  <a:lnTo>
                    <a:pt x="38" y="596"/>
                  </a:lnTo>
                  <a:lnTo>
                    <a:pt x="41" y="584"/>
                  </a:lnTo>
                  <a:lnTo>
                    <a:pt x="49" y="574"/>
                  </a:lnTo>
                  <a:lnTo>
                    <a:pt x="52" y="563"/>
                  </a:lnTo>
                  <a:lnTo>
                    <a:pt x="60" y="554"/>
                  </a:lnTo>
                  <a:lnTo>
                    <a:pt x="65" y="543"/>
                  </a:lnTo>
                  <a:lnTo>
                    <a:pt x="72" y="534"/>
                  </a:lnTo>
                  <a:lnTo>
                    <a:pt x="73" y="522"/>
                  </a:lnTo>
                  <a:lnTo>
                    <a:pt x="70" y="510"/>
                  </a:lnTo>
                  <a:lnTo>
                    <a:pt x="73" y="497"/>
                  </a:lnTo>
                  <a:lnTo>
                    <a:pt x="69" y="485"/>
                  </a:lnTo>
                  <a:lnTo>
                    <a:pt x="62" y="474"/>
                  </a:lnTo>
                  <a:lnTo>
                    <a:pt x="62" y="474"/>
                  </a:lnTo>
                  <a:lnTo>
                    <a:pt x="59" y="460"/>
                  </a:lnTo>
                  <a:lnTo>
                    <a:pt x="58" y="444"/>
                  </a:lnTo>
                  <a:lnTo>
                    <a:pt x="52" y="432"/>
                  </a:lnTo>
                  <a:lnTo>
                    <a:pt x="48" y="421"/>
                  </a:lnTo>
                  <a:lnTo>
                    <a:pt x="47" y="408"/>
                  </a:lnTo>
                  <a:lnTo>
                    <a:pt x="46" y="396"/>
                  </a:lnTo>
                  <a:lnTo>
                    <a:pt x="47" y="384"/>
                  </a:lnTo>
                  <a:lnTo>
                    <a:pt x="44" y="373"/>
                  </a:lnTo>
                  <a:lnTo>
                    <a:pt x="42" y="361"/>
                  </a:lnTo>
                  <a:lnTo>
                    <a:pt x="49" y="348"/>
                  </a:lnTo>
                  <a:lnTo>
                    <a:pt x="54" y="337"/>
                  </a:lnTo>
                  <a:lnTo>
                    <a:pt x="61" y="327"/>
                  </a:lnTo>
                  <a:lnTo>
                    <a:pt x="66" y="317"/>
                  </a:lnTo>
                  <a:lnTo>
                    <a:pt x="71" y="306"/>
                  </a:lnTo>
                  <a:lnTo>
                    <a:pt x="72" y="294"/>
                  </a:lnTo>
                  <a:lnTo>
                    <a:pt x="72" y="282"/>
                  </a:lnTo>
                  <a:lnTo>
                    <a:pt x="82" y="277"/>
                  </a:lnTo>
                  <a:lnTo>
                    <a:pt x="93" y="278"/>
                  </a:lnTo>
                  <a:lnTo>
                    <a:pt x="104" y="277"/>
                  </a:lnTo>
                  <a:lnTo>
                    <a:pt x="113" y="265"/>
                  </a:lnTo>
                  <a:lnTo>
                    <a:pt x="123" y="274"/>
                  </a:lnTo>
                  <a:lnTo>
                    <a:pt x="129" y="263"/>
                  </a:lnTo>
                  <a:lnTo>
                    <a:pt x="140" y="264"/>
                  </a:lnTo>
                  <a:lnTo>
                    <a:pt x="144" y="252"/>
                  </a:lnTo>
                  <a:lnTo>
                    <a:pt x="155" y="252"/>
                  </a:lnTo>
                  <a:lnTo>
                    <a:pt x="166" y="255"/>
                  </a:lnTo>
                  <a:lnTo>
                    <a:pt x="172" y="245"/>
                  </a:lnTo>
                  <a:lnTo>
                    <a:pt x="181" y="255"/>
                  </a:lnTo>
                  <a:lnTo>
                    <a:pt x="188" y="264"/>
                  </a:lnTo>
                  <a:lnTo>
                    <a:pt x="199" y="264"/>
                  </a:lnTo>
                  <a:lnTo>
                    <a:pt x="191" y="255"/>
                  </a:lnTo>
                  <a:lnTo>
                    <a:pt x="184" y="246"/>
                  </a:lnTo>
                  <a:lnTo>
                    <a:pt x="190" y="236"/>
                  </a:lnTo>
                  <a:lnTo>
                    <a:pt x="200" y="229"/>
                  </a:lnTo>
                  <a:lnTo>
                    <a:pt x="209" y="221"/>
                  </a:lnTo>
                  <a:lnTo>
                    <a:pt x="218" y="214"/>
                  </a:lnTo>
                  <a:lnTo>
                    <a:pt x="228" y="219"/>
                  </a:lnTo>
                  <a:lnTo>
                    <a:pt x="223" y="231"/>
                  </a:lnTo>
                  <a:lnTo>
                    <a:pt x="235" y="229"/>
                  </a:lnTo>
                  <a:lnTo>
                    <a:pt x="231" y="217"/>
                  </a:lnTo>
                  <a:lnTo>
                    <a:pt x="232" y="206"/>
                  </a:lnTo>
                  <a:lnTo>
                    <a:pt x="240" y="198"/>
                  </a:lnTo>
                  <a:lnTo>
                    <a:pt x="248" y="190"/>
                  </a:lnTo>
                  <a:lnTo>
                    <a:pt x="253" y="179"/>
                  </a:lnTo>
                  <a:lnTo>
                    <a:pt x="251" y="194"/>
                  </a:lnTo>
                  <a:lnTo>
                    <a:pt x="250" y="205"/>
                  </a:lnTo>
                  <a:lnTo>
                    <a:pt x="258" y="198"/>
                  </a:lnTo>
                  <a:lnTo>
                    <a:pt x="264" y="188"/>
                  </a:lnTo>
                  <a:lnTo>
                    <a:pt x="270" y="175"/>
                  </a:lnTo>
                  <a:lnTo>
                    <a:pt x="268" y="163"/>
                  </a:lnTo>
                  <a:lnTo>
                    <a:pt x="272" y="153"/>
                  </a:lnTo>
                  <a:lnTo>
                    <a:pt x="282" y="147"/>
                  </a:lnTo>
                  <a:lnTo>
                    <a:pt x="288" y="137"/>
                  </a:lnTo>
                  <a:lnTo>
                    <a:pt x="281" y="12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7" name="Freeform 3449"/>
            <p:cNvSpPr>
              <a:spLocks/>
            </p:cNvSpPr>
            <p:nvPr/>
          </p:nvSpPr>
          <p:spPr bwMode="auto">
            <a:xfrm>
              <a:off x="5564189" y="4408488"/>
              <a:ext cx="3175" cy="7938"/>
            </a:xfrm>
            <a:custGeom>
              <a:avLst/>
              <a:gdLst>
                <a:gd name="T0" fmla="*/ 0 w 9"/>
                <a:gd name="T1" fmla="*/ 22 h 22"/>
                <a:gd name="T2" fmla="*/ 2 w 9"/>
                <a:gd name="T3" fmla="*/ 10 h 22"/>
                <a:gd name="T4" fmla="*/ 9 w 9"/>
                <a:gd name="T5" fmla="*/ 0 h 22"/>
                <a:gd name="T6" fmla="*/ 5 w 9"/>
                <a:gd name="T7" fmla="*/ 12 h 22"/>
                <a:gd name="T8" fmla="*/ 0 w 9"/>
                <a:gd name="T9" fmla="*/ 22 h 22"/>
              </a:gdLst>
              <a:ahLst/>
              <a:cxnLst>
                <a:cxn ang="0">
                  <a:pos x="T0" y="T1"/>
                </a:cxn>
                <a:cxn ang="0">
                  <a:pos x="T2" y="T3"/>
                </a:cxn>
                <a:cxn ang="0">
                  <a:pos x="T4" y="T5"/>
                </a:cxn>
                <a:cxn ang="0">
                  <a:pos x="T6" y="T7"/>
                </a:cxn>
                <a:cxn ang="0">
                  <a:pos x="T8" y="T9"/>
                </a:cxn>
              </a:cxnLst>
              <a:rect l="0" t="0" r="r" b="b"/>
              <a:pathLst>
                <a:path w="9" h="22">
                  <a:moveTo>
                    <a:pt x="0" y="22"/>
                  </a:moveTo>
                  <a:lnTo>
                    <a:pt x="2" y="10"/>
                  </a:lnTo>
                  <a:lnTo>
                    <a:pt x="9" y="0"/>
                  </a:lnTo>
                  <a:lnTo>
                    <a:pt x="5" y="12"/>
                  </a:lnTo>
                  <a:lnTo>
                    <a:pt x="0" y="2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8" name="Freeform 3450"/>
            <p:cNvSpPr>
              <a:spLocks/>
            </p:cNvSpPr>
            <p:nvPr/>
          </p:nvSpPr>
          <p:spPr bwMode="auto">
            <a:xfrm>
              <a:off x="5529264" y="4325938"/>
              <a:ext cx="3175" cy="3175"/>
            </a:xfrm>
            <a:custGeom>
              <a:avLst/>
              <a:gdLst>
                <a:gd name="T0" fmla="*/ 7 w 9"/>
                <a:gd name="T1" fmla="*/ 10 h 10"/>
                <a:gd name="T2" fmla="*/ 0 w 9"/>
                <a:gd name="T3" fmla="*/ 0 h 10"/>
                <a:gd name="T4" fmla="*/ 9 w 9"/>
                <a:gd name="T5" fmla="*/ 7 h 10"/>
                <a:gd name="T6" fmla="*/ 7 w 9"/>
                <a:gd name="T7" fmla="*/ 10 h 10"/>
              </a:gdLst>
              <a:ahLst/>
              <a:cxnLst>
                <a:cxn ang="0">
                  <a:pos x="T0" y="T1"/>
                </a:cxn>
                <a:cxn ang="0">
                  <a:pos x="T2" y="T3"/>
                </a:cxn>
                <a:cxn ang="0">
                  <a:pos x="T4" y="T5"/>
                </a:cxn>
                <a:cxn ang="0">
                  <a:pos x="T6" y="T7"/>
                </a:cxn>
              </a:cxnLst>
              <a:rect l="0" t="0" r="r" b="b"/>
              <a:pathLst>
                <a:path w="9" h="10">
                  <a:moveTo>
                    <a:pt x="7" y="10"/>
                  </a:moveTo>
                  <a:lnTo>
                    <a:pt x="0" y="0"/>
                  </a:lnTo>
                  <a:lnTo>
                    <a:pt x="9" y="7"/>
                  </a:lnTo>
                  <a:lnTo>
                    <a:pt x="7" y="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29" name="Freeform 3451"/>
            <p:cNvSpPr>
              <a:spLocks/>
            </p:cNvSpPr>
            <p:nvPr/>
          </p:nvSpPr>
          <p:spPr bwMode="auto">
            <a:xfrm>
              <a:off x="5075239" y="4695826"/>
              <a:ext cx="49213" cy="50800"/>
            </a:xfrm>
            <a:custGeom>
              <a:avLst/>
              <a:gdLst>
                <a:gd name="T0" fmla="*/ 24 w 139"/>
                <a:gd name="T1" fmla="*/ 44 h 145"/>
                <a:gd name="T2" fmla="*/ 19 w 139"/>
                <a:gd name="T3" fmla="*/ 54 h 145"/>
                <a:gd name="T4" fmla="*/ 11 w 139"/>
                <a:gd name="T5" fmla="*/ 63 h 145"/>
                <a:gd name="T6" fmla="*/ 1 w 139"/>
                <a:gd name="T7" fmla="*/ 68 h 145"/>
                <a:gd name="T8" fmla="*/ 0 w 139"/>
                <a:gd name="T9" fmla="*/ 82 h 145"/>
                <a:gd name="T10" fmla="*/ 6 w 139"/>
                <a:gd name="T11" fmla="*/ 97 h 145"/>
                <a:gd name="T12" fmla="*/ 13 w 139"/>
                <a:gd name="T13" fmla="*/ 109 h 145"/>
                <a:gd name="T14" fmla="*/ 16 w 139"/>
                <a:gd name="T15" fmla="*/ 119 h 145"/>
                <a:gd name="T16" fmla="*/ 26 w 139"/>
                <a:gd name="T17" fmla="*/ 126 h 145"/>
                <a:gd name="T18" fmla="*/ 34 w 139"/>
                <a:gd name="T19" fmla="*/ 135 h 145"/>
                <a:gd name="T20" fmla="*/ 44 w 139"/>
                <a:gd name="T21" fmla="*/ 142 h 145"/>
                <a:gd name="T22" fmla="*/ 55 w 139"/>
                <a:gd name="T23" fmla="*/ 145 h 145"/>
                <a:gd name="T24" fmla="*/ 63 w 139"/>
                <a:gd name="T25" fmla="*/ 135 h 145"/>
                <a:gd name="T26" fmla="*/ 69 w 139"/>
                <a:gd name="T27" fmla="*/ 124 h 145"/>
                <a:gd name="T28" fmla="*/ 74 w 139"/>
                <a:gd name="T29" fmla="*/ 113 h 145"/>
                <a:gd name="T30" fmla="*/ 86 w 139"/>
                <a:gd name="T31" fmla="*/ 107 h 145"/>
                <a:gd name="T32" fmla="*/ 97 w 139"/>
                <a:gd name="T33" fmla="*/ 107 h 145"/>
                <a:gd name="T34" fmla="*/ 110 w 139"/>
                <a:gd name="T35" fmla="*/ 101 h 145"/>
                <a:gd name="T36" fmla="*/ 116 w 139"/>
                <a:gd name="T37" fmla="*/ 98 h 145"/>
                <a:gd name="T38" fmla="*/ 123 w 139"/>
                <a:gd name="T39" fmla="*/ 93 h 145"/>
                <a:gd name="T40" fmla="*/ 122 w 139"/>
                <a:gd name="T41" fmla="*/ 79 h 145"/>
                <a:gd name="T42" fmla="*/ 131 w 139"/>
                <a:gd name="T43" fmla="*/ 72 h 145"/>
                <a:gd name="T44" fmla="*/ 134 w 139"/>
                <a:gd name="T45" fmla="*/ 61 h 145"/>
                <a:gd name="T46" fmla="*/ 139 w 139"/>
                <a:gd name="T47" fmla="*/ 50 h 145"/>
                <a:gd name="T48" fmla="*/ 134 w 139"/>
                <a:gd name="T49" fmla="*/ 39 h 145"/>
                <a:gd name="T50" fmla="*/ 126 w 139"/>
                <a:gd name="T51" fmla="*/ 31 h 145"/>
                <a:gd name="T52" fmla="*/ 117 w 139"/>
                <a:gd name="T53" fmla="*/ 24 h 145"/>
                <a:gd name="T54" fmla="*/ 108 w 139"/>
                <a:gd name="T55" fmla="*/ 14 h 145"/>
                <a:gd name="T56" fmla="*/ 99 w 139"/>
                <a:gd name="T57" fmla="*/ 7 h 145"/>
                <a:gd name="T58" fmla="*/ 90 w 139"/>
                <a:gd name="T59" fmla="*/ 0 h 145"/>
                <a:gd name="T60" fmla="*/ 78 w 139"/>
                <a:gd name="T61" fmla="*/ 2 h 145"/>
                <a:gd name="T62" fmla="*/ 68 w 139"/>
                <a:gd name="T63" fmla="*/ 8 h 145"/>
                <a:gd name="T64" fmla="*/ 58 w 139"/>
                <a:gd name="T65" fmla="*/ 14 h 145"/>
                <a:gd name="T66" fmla="*/ 49 w 139"/>
                <a:gd name="T67" fmla="*/ 19 h 145"/>
                <a:gd name="T68" fmla="*/ 38 w 139"/>
                <a:gd name="T69" fmla="*/ 21 h 145"/>
                <a:gd name="T70" fmla="*/ 32 w 139"/>
                <a:gd name="T71" fmla="*/ 31 h 145"/>
                <a:gd name="T72" fmla="*/ 24 w 139"/>
                <a:gd name="T73" fmla="*/ 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45">
                  <a:moveTo>
                    <a:pt x="24" y="44"/>
                  </a:moveTo>
                  <a:lnTo>
                    <a:pt x="19" y="54"/>
                  </a:lnTo>
                  <a:lnTo>
                    <a:pt x="11" y="63"/>
                  </a:lnTo>
                  <a:lnTo>
                    <a:pt x="1" y="68"/>
                  </a:lnTo>
                  <a:lnTo>
                    <a:pt x="0" y="82"/>
                  </a:lnTo>
                  <a:lnTo>
                    <a:pt x="6" y="97"/>
                  </a:lnTo>
                  <a:lnTo>
                    <a:pt x="13" y="109"/>
                  </a:lnTo>
                  <a:lnTo>
                    <a:pt x="16" y="119"/>
                  </a:lnTo>
                  <a:lnTo>
                    <a:pt x="26" y="126"/>
                  </a:lnTo>
                  <a:lnTo>
                    <a:pt x="34" y="135"/>
                  </a:lnTo>
                  <a:lnTo>
                    <a:pt x="44" y="142"/>
                  </a:lnTo>
                  <a:lnTo>
                    <a:pt x="55" y="145"/>
                  </a:lnTo>
                  <a:lnTo>
                    <a:pt x="63" y="135"/>
                  </a:lnTo>
                  <a:lnTo>
                    <a:pt x="69" y="124"/>
                  </a:lnTo>
                  <a:lnTo>
                    <a:pt x="74" y="113"/>
                  </a:lnTo>
                  <a:lnTo>
                    <a:pt x="86" y="107"/>
                  </a:lnTo>
                  <a:lnTo>
                    <a:pt x="97" y="107"/>
                  </a:lnTo>
                  <a:lnTo>
                    <a:pt x="110" y="101"/>
                  </a:lnTo>
                  <a:lnTo>
                    <a:pt x="116" y="98"/>
                  </a:lnTo>
                  <a:lnTo>
                    <a:pt x="123" y="93"/>
                  </a:lnTo>
                  <a:lnTo>
                    <a:pt x="122" y="79"/>
                  </a:lnTo>
                  <a:lnTo>
                    <a:pt x="131" y="72"/>
                  </a:lnTo>
                  <a:lnTo>
                    <a:pt x="134" y="61"/>
                  </a:lnTo>
                  <a:lnTo>
                    <a:pt x="139" y="50"/>
                  </a:lnTo>
                  <a:lnTo>
                    <a:pt x="134" y="39"/>
                  </a:lnTo>
                  <a:lnTo>
                    <a:pt x="126" y="31"/>
                  </a:lnTo>
                  <a:lnTo>
                    <a:pt x="117" y="24"/>
                  </a:lnTo>
                  <a:lnTo>
                    <a:pt x="108" y="14"/>
                  </a:lnTo>
                  <a:lnTo>
                    <a:pt x="99" y="7"/>
                  </a:lnTo>
                  <a:lnTo>
                    <a:pt x="90" y="0"/>
                  </a:lnTo>
                  <a:lnTo>
                    <a:pt x="78" y="2"/>
                  </a:lnTo>
                  <a:lnTo>
                    <a:pt x="68" y="8"/>
                  </a:lnTo>
                  <a:lnTo>
                    <a:pt x="58" y="14"/>
                  </a:lnTo>
                  <a:lnTo>
                    <a:pt x="49" y="19"/>
                  </a:lnTo>
                  <a:lnTo>
                    <a:pt x="38" y="21"/>
                  </a:lnTo>
                  <a:lnTo>
                    <a:pt x="32" y="31"/>
                  </a:lnTo>
                  <a:lnTo>
                    <a:pt x="24" y="4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0" name="Freeform 3452"/>
            <p:cNvSpPr>
              <a:spLocks/>
            </p:cNvSpPr>
            <p:nvPr/>
          </p:nvSpPr>
          <p:spPr bwMode="auto">
            <a:xfrm>
              <a:off x="4243389" y="3821113"/>
              <a:ext cx="87313" cy="96838"/>
            </a:xfrm>
            <a:custGeom>
              <a:avLst/>
              <a:gdLst>
                <a:gd name="T0" fmla="*/ 4 w 244"/>
                <a:gd name="T1" fmla="*/ 109 h 269"/>
                <a:gd name="T2" fmla="*/ 5 w 244"/>
                <a:gd name="T3" fmla="*/ 97 h 269"/>
                <a:gd name="T4" fmla="*/ 19 w 244"/>
                <a:gd name="T5" fmla="*/ 78 h 269"/>
                <a:gd name="T6" fmla="*/ 32 w 244"/>
                <a:gd name="T7" fmla="*/ 66 h 269"/>
                <a:gd name="T8" fmla="*/ 41 w 244"/>
                <a:gd name="T9" fmla="*/ 56 h 269"/>
                <a:gd name="T10" fmla="*/ 51 w 244"/>
                <a:gd name="T11" fmla="*/ 31 h 269"/>
                <a:gd name="T12" fmla="*/ 69 w 244"/>
                <a:gd name="T13" fmla="*/ 16 h 269"/>
                <a:gd name="T14" fmla="*/ 81 w 244"/>
                <a:gd name="T15" fmla="*/ 0 h 269"/>
                <a:gd name="T16" fmla="*/ 94 w 244"/>
                <a:gd name="T17" fmla="*/ 1 h 269"/>
                <a:gd name="T18" fmla="*/ 115 w 244"/>
                <a:gd name="T19" fmla="*/ 9 h 269"/>
                <a:gd name="T20" fmla="*/ 120 w 244"/>
                <a:gd name="T21" fmla="*/ 31 h 269"/>
                <a:gd name="T22" fmla="*/ 127 w 244"/>
                <a:gd name="T23" fmla="*/ 50 h 269"/>
                <a:gd name="T24" fmla="*/ 119 w 244"/>
                <a:gd name="T25" fmla="*/ 73 h 269"/>
                <a:gd name="T26" fmla="*/ 129 w 244"/>
                <a:gd name="T27" fmla="*/ 70 h 269"/>
                <a:gd name="T28" fmla="*/ 142 w 244"/>
                <a:gd name="T29" fmla="*/ 85 h 269"/>
                <a:gd name="T30" fmla="*/ 159 w 244"/>
                <a:gd name="T31" fmla="*/ 73 h 269"/>
                <a:gd name="T32" fmla="*/ 173 w 244"/>
                <a:gd name="T33" fmla="*/ 53 h 269"/>
                <a:gd name="T34" fmla="*/ 184 w 244"/>
                <a:gd name="T35" fmla="*/ 74 h 269"/>
                <a:gd name="T36" fmla="*/ 190 w 244"/>
                <a:gd name="T37" fmla="*/ 97 h 269"/>
                <a:gd name="T38" fmla="*/ 183 w 244"/>
                <a:gd name="T39" fmla="*/ 120 h 269"/>
                <a:gd name="T40" fmla="*/ 173 w 244"/>
                <a:gd name="T41" fmla="*/ 129 h 269"/>
                <a:gd name="T42" fmla="*/ 183 w 244"/>
                <a:gd name="T43" fmla="*/ 133 h 269"/>
                <a:gd name="T44" fmla="*/ 202 w 244"/>
                <a:gd name="T45" fmla="*/ 144 h 269"/>
                <a:gd name="T46" fmla="*/ 217 w 244"/>
                <a:gd name="T47" fmla="*/ 157 h 269"/>
                <a:gd name="T48" fmla="*/ 234 w 244"/>
                <a:gd name="T49" fmla="*/ 171 h 269"/>
                <a:gd name="T50" fmla="*/ 244 w 244"/>
                <a:gd name="T51" fmla="*/ 186 h 269"/>
                <a:gd name="T52" fmla="*/ 244 w 244"/>
                <a:gd name="T53" fmla="*/ 210 h 269"/>
                <a:gd name="T54" fmla="*/ 236 w 244"/>
                <a:gd name="T55" fmla="*/ 232 h 269"/>
                <a:gd name="T56" fmla="*/ 234 w 244"/>
                <a:gd name="T57" fmla="*/ 249 h 269"/>
                <a:gd name="T58" fmla="*/ 236 w 244"/>
                <a:gd name="T59" fmla="*/ 269 h 269"/>
                <a:gd name="T60" fmla="*/ 214 w 244"/>
                <a:gd name="T61" fmla="*/ 261 h 269"/>
                <a:gd name="T62" fmla="*/ 190 w 244"/>
                <a:gd name="T63" fmla="*/ 252 h 269"/>
                <a:gd name="T64" fmla="*/ 171 w 244"/>
                <a:gd name="T65" fmla="*/ 241 h 269"/>
                <a:gd name="T66" fmla="*/ 150 w 244"/>
                <a:gd name="T67" fmla="*/ 230 h 269"/>
                <a:gd name="T68" fmla="*/ 131 w 244"/>
                <a:gd name="T69" fmla="*/ 218 h 269"/>
                <a:gd name="T70" fmla="*/ 120 w 244"/>
                <a:gd name="T71" fmla="*/ 208 h 269"/>
                <a:gd name="T72" fmla="*/ 104 w 244"/>
                <a:gd name="T73" fmla="*/ 191 h 269"/>
                <a:gd name="T74" fmla="*/ 86 w 244"/>
                <a:gd name="T75" fmla="*/ 173 h 269"/>
                <a:gd name="T76" fmla="*/ 66 w 244"/>
                <a:gd name="T77" fmla="*/ 156 h 269"/>
                <a:gd name="T78" fmla="*/ 52 w 244"/>
                <a:gd name="T79" fmla="*/ 149 h 269"/>
                <a:gd name="T80" fmla="*/ 37 w 244"/>
                <a:gd name="T81" fmla="*/ 134 h 269"/>
                <a:gd name="T82" fmla="*/ 23 w 244"/>
                <a:gd name="T83" fmla="*/ 12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269">
                  <a:moveTo>
                    <a:pt x="11" y="119"/>
                  </a:moveTo>
                  <a:lnTo>
                    <a:pt x="4" y="109"/>
                  </a:lnTo>
                  <a:lnTo>
                    <a:pt x="0" y="103"/>
                  </a:lnTo>
                  <a:lnTo>
                    <a:pt x="5" y="97"/>
                  </a:lnTo>
                  <a:lnTo>
                    <a:pt x="10" y="85"/>
                  </a:lnTo>
                  <a:lnTo>
                    <a:pt x="19" y="78"/>
                  </a:lnTo>
                  <a:lnTo>
                    <a:pt x="23" y="73"/>
                  </a:lnTo>
                  <a:lnTo>
                    <a:pt x="32" y="66"/>
                  </a:lnTo>
                  <a:lnTo>
                    <a:pt x="40" y="58"/>
                  </a:lnTo>
                  <a:lnTo>
                    <a:pt x="41" y="56"/>
                  </a:lnTo>
                  <a:lnTo>
                    <a:pt x="51" y="48"/>
                  </a:lnTo>
                  <a:lnTo>
                    <a:pt x="51" y="31"/>
                  </a:lnTo>
                  <a:lnTo>
                    <a:pt x="60" y="24"/>
                  </a:lnTo>
                  <a:lnTo>
                    <a:pt x="69" y="16"/>
                  </a:lnTo>
                  <a:lnTo>
                    <a:pt x="70" y="2"/>
                  </a:lnTo>
                  <a:lnTo>
                    <a:pt x="81" y="0"/>
                  </a:lnTo>
                  <a:lnTo>
                    <a:pt x="92" y="1"/>
                  </a:lnTo>
                  <a:lnTo>
                    <a:pt x="94" y="1"/>
                  </a:lnTo>
                  <a:lnTo>
                    <a:pt x="104" y="5"/>
                  </a:lnTo>
                  <a:lnTo>
                    <a:pt x="115" y="9"/>
                  </a:lnTo>
                  <a:lnTo>
                    <a:pt x="116" y="21"/>
                  </a:lnTo>
                  <a:lnTo>
                    <a:pt x="120" y="31"/>
                  </a:lnTo>
                  <a:lnTo>
                    <a:pt x="123" y="43"/>
                  </a:lnTo>
                  <a:lnTo>
                    <a:pt x="127" y="50"/>
                  </a:lnTo>
                  <a:lnTo>
                    <a:pt x="125" y="62"/>
                  </a:lnTo>
                  <a:lnTo>
                    <a:pt x="119" y="73"/>
                  </a:lnTo>
                  <a:lnTo>
                    <a:pt x="119" y="75"/>
                  </a:lnTo>
                  <a:lnTo>
                    <a:pt x="129" y="70"/>
                  </a:lnTo>
                  <a:lnTo>
                    <a:pt x="137" y="79"/>
                  </a:lnTo>
                  <a:lnTo>
                    <a:pt x="142" y="85"/>
                  </a:lnTo>
                  <a:lnTo>
                    <a:pt x="150" y="81"/>
                  </a:lnTo>
                  <a:lnTo>
                    <a:pt x="159" y="73"/>
                  </a:lnTo>
                  <a:lnTo>
                    <a:pt x="164" y="63"/>
                  </a:lnTo>
                  <a:lnTo>
                    <a:pt x="173" y="53"/>
                  </a:lnTo>
                  <a:lnTo>
                    <a:pt x="179" y="62"/>
                  </a:lnTo>
                  <a:lnTo>
                    <a:pt x="184" y="74"/>
                  </a:lnTo>
                  <a:lnTo>
                    <a:pt x="188" y="85"/>
                  </a:lnTo>
                  <a:lnTo>
                    <a:pt x="190" y="97"/>
                  </a:lnTo>
                  <a:lnTo>
                    <a:pt x="188" y="109"/>
                  </a:lnTo>
                  <a:lnTo>
                    <a:pt x="183" y="120"/>
                  </a:lnTo>
                  <a:lnTo>
                    <a:pt x="181" y="120"/>
                  </a:lnTo>
                  <a:lnTo>
                    <a:pt x="173" y="129"/>
                  </a:lnTo>
                  <a:lnTo>
                    <a:pt x="172" y="130"/>
                  </a:lnTo>
                  <a:lnTo>
                    <a:pt x="183" y="133"/>
                  </a:lnTo>
                  <a:lnTo>
                    <a:pt x="191" y="141"/>
                  </a:lnTo>
                  <a:lnTo>
                    <a:pt x="202" y="144"/>
                  </a:lnTo>
                  <a:lnTo>
                    <a:pt x="213" y="144"/>
                  </a:lnTo>
                  <a:lnTo>
                    <a:pt x="217" y="157"/>
                  </a:lnTo>
                  <a:lnTo>
                    <a:pt x="223" y="167"/>
                  </a:lnTo>
                  <a:lnTo>
                    <a:pt x="234" y="171"/>
                  </a:lnTo>
                  <a:lnTo>
                    <a:pt x="242" y="181"/>
                  </a:lnTo>
                  <a:lnTo>
                    <a:pt x="244" y="186"/>
                  </a:lnTo>
                  <a:lnTo>
                    <a:pt x="243" y="198"/>
                  </a:lnTo>
                  <a:lnTo>
                    <a:pt x="244" y="210"/>
                  </a:lnTo>
                  <a:lnTo>
                    <a:pt x="238" y="221"/>
                  </a:lnTo>
                  <a:lnTo>
                    <a:pt x="236" y="232"/>
                  </a:lnTo>
                  <a:lnTo>
                    <a:pt x="232" y="237"/>
                  </a:lnTo>
                  <a:lnTo>
                    <a:pt x="234" y="249"/>
                  </a:lnTo>
                  <a:lnTo>
                    <a:pt x="235" y="260"/>
                  </a:lnTo>
                  <a:lnTo>
                    <a:pt x="236" y="269"/>
                  </a:lnTo>
                  <a:lnTo>
                    <a:pt x="224" y="268"/>
                  </a:lnTo>
                  <a:lnTo>
                    <a:pt x="214" y="261"/>
                  </a:lnTo>
                  <a:lnTo>
                    <a:pt x="200" y="256"/>
                  </a:lnTo>
                  <a:lnTo>
                    <a:pt x="190" y="252"/>
                  </a:lnTo>
                  <a:lnTo>
                    <a:pt x="183" y="249"/>
                  </a:lnTo>
                  <a:lnTo>
                    <a:pt x="171" y="241"/>
                  </a:lnTo>
                  <a:lnTo>
                    <a:pt x="160" y="237"/>
                  </a:lnTo>
                  <a:lnTo>
                    <a:pt x="150" y="230"/>
                  </a:lnTo>
                  <a:lnTo>
                    <a:pt x="141" y="224"/>
                  </a:lnTo>
                  <a:lnTo>
                    <a:pt x="131" y="218"/>
                  </a:lnTo>
                  <a:lnTo>
                    <a:pt x="122" y="210"/>
                  </a:lnTo>
                  <a:lnTo>
                    <a:pt x="120" y="208"/>
                  </a:lnTo>
                  <a:lnTo>
                    <a:pt x="112" y="199"/>
                  </a:lnTo>
                  <a:lnTo>
                    <a:pt x="104" y="191"/>
                  </a:lnTo>
                  <a:lnTo>
                    <a:pt x="95" y="182"/>
                  </a:lnTo>
                  <a:lnTo>
                    <a:pt x="86" y="173"/>
                  </a:lnTo>
                  <a:lnTo>
                    <a:pt x="79" y="165"/>
                  </a:lnTo>
                  <a:lnTo>
                    <a:pt x="66" y="156"/>
                  </a:lnTo>
                  <a:lnTo>
                    <a:pt x="64" y="153"/>
                  </a:lnTo>
                  <a:lnTo>
                    <a:pt x="52" y="149"/>
                  </a:lnTo>
                  <a:lnTo>
                    <a:pt x="42" y="145"/>
                  </a:lnTo>
                  <a:lnTo>
                    <a:pt x="37" y="134"/>
                  </a:lnTo>
                  <a:lnTo>
                    <a:pt x="26" y="127"/>
                  </a:lnTo>
                  <a:lnTo>
                    <a:pt x="23" y="121"/>
                  </a:lnTo>
                  <a:lnTo>
                    <a:pt x="11" y="11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1" name="Freeform 3453"/>
            <p:cNvSpPr>
              <a:spLocks/>
            </p:cNvSpPr>
            <p:nvPr/>
          </p:nvSpPr>
          <p:spPr bwMode="auto">
            <a:xfrm>
              <a:off x="5443539" y="4300538"/>
              <a:ext cx="6350" cy="3175"/>
            </a:xfrm>
            <a:custGeom>
              <a:avLst/>
              <a:gdLst>
                <a:gd name="T0" fmla="*/ 0 w 20"/>
                <a:gd name="T1" fmla="*/ 0 h 9"/>
                <a:gd name="T2" fmla="*/ 12 w 20"/>
                <a:gd name="T3" fmla="*/ 0 h 9"/>
                <a:gd name="T4" fmla="*/ 20 w 20"/>
                <a:gd name="T5" fmla="*/ 9 h 9"/>
                <a:gd name="T6" fmla="*/ 9 w 20"/>
                <a:gd name="T7" fmla="*/ 4 h 9"/>
                <a:gd name="T8" fmla="*/ 0 w 20"/>
                <a:gd name="T9" fmla="*/ 0 h 9"/>
              </a:gdLst>
              <a:ahLst/>
              <a:cxnLst>
                <a:cxn ang="0">
                  <a:pos x="T0" y="T1"/>
                </a:cxn>
                <a:cxn ang="0">
                  <a:pos x="T2" y="T3"/>
                </a:cxn>
                <a:cxn ang="0">
                  <a:pos x="T4" y="T5"/>
                </a:cxn>
                <a:cxn ang="0">
                  <a:pos x="T6" y="T7"/>
                </a:cxn>
                <a:cxn ang="0">
                  <a:pos x="T8" y="T9"/>
                </a:cxn>
              </a:cxnLst>
              <a:rect l="0" t="0" r="r" b="b"/>
              <a:pathLst>
                <a:path w="20" h="9">
                  <a:moveTo>
                    <a:pt x="0" y="0"/>
                  </a:moveTo>
                  <a:lnTo>
                    <a:pt x="12" y="0"/>
                  </a:lnTo>
                  <a:lnTo>
                    <a:pt x="20" y="9"/>
                  </a:lnTo>
                  <a:lnTo>
                    <a:pt x="9" y="4"/>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2" name="Freeform 3454"/>
            <p:cNvSpPr>
              <a:spLocks/>
            </p:cNvSpPr>
            <p:nvPr/>
          </p:nvSpPr>
          <p:spPr bwMode="auto">
            <a:xfrm>
              <a:off x="5432426" y="4303713"/>
              <a:ext cx="3175" cy="1588"/>
            </a:xfrm>
            <a:custGeom>
              <a:avLst/>
              <a:gdLst>
                <a:gd name="T0" fmla="*/ 11 w 11"/>
                <a:gd name="T1" fmla="*/ 2 h 2"/>
                <a:gd name="T2" fmla="*/ 0 w 11"/>
                <a:gd name="T3" fmla="*/ 0 h 2"/>
                <a:gd name="T4" fmla="*/ 11 w 11"/>
                <a:gd name="T5" fmla="*/ 1 h 2"/>
                <a:gd name="T6" fmla="*/ 11 w 11"/>
                <a:gd name="T7" fmla="*/ 2 h 2"/>
              </a:gdLst>
              <a:ahLst/>
              <a:cxnLst>
                <a:cxn ang="0">
                  <a:pos x="T0" y="T1"/>
                </a:cxn>
                <a:cxn ang="0">
                  <a:pos x="T2" y="T3"/>
                </a:cxn>
                <a:cxn ang="0">
                  <a:pos x="T4" y="T5"/>
                </a:cxn>
                <a:cxn ang="0">
                  <a:pos x="T6" y="T7"/>
                </a:cxn>
              </a:cxnLst>
              <a:rect l="0" t="0" r="r" b="b"/>
              <a:pathLst>
                <a:path w="11" h="2">
                  <a:moveTo>
                    <a:pt x="11" y="2"/>
                  </a:moveTo>
                  <a:lnTo>
                    <a:pt x="0" y="0"/>
                  </a:lnTo>
                  <a:lnTo>
                    <a:pt x="11" y="1"/>
                  </a:lnTo>
                  <a:lnTo>
                    <a:pt x="11"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3" name="Freeform 3455"/>
            <p:cNvSpPr>
              <a:spLocks/>
            </p:cNvSpPr>
            <p:nvPr/>
          </p:nvSpPr>
          <p:spPr bwMode="auto">
            <a:xfrm>
              <a:off x="5422901" y="4281488"/>
              <a:ext cx="4763" cy="12700"/>
            </a:xfrm>
            <a:custGeom>
              <a:avLst/>
              <a:gdLst>
                <a:gd name="T0" fmla="*/ 5 w 14"/>
                <a:gd name="T1" fmla="*/ 0 h 35"/>
                <a:gd name="T2" fmla="*/ 9 w 14"/>
                <a:gd name="T3" fmla="*/ 11 h 35"/>
                <a:gd name="T4" fmla="*/ 12 w 14"/>
                <a:gd name="T5" fmla="*/ 24 h 35"/>
                <a:gd name="T6" fmla="*/ 14 w 14"/>
                <a:gd name="T7" fmla="*/ 35 h 35"/>
                <a:gd name="T8" fmla="*/ 4 w 14"/>
                <a:gd name="T9" fmla="*/ 32 h 35"/>
                <a:gd name="T10" fmla="*/ 0 w 14"/>
                <a:gd name="T11" fmla="*/ 19 h 35"/>
                <a:gd name="T12" fmla="*/ 1 w 14"/>
                <a:gd name="T13" fmla="*/ 6 h 35"/>
                <a:gd name="T14" fmla="*/ 5 w 14"/>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5">
                  <a:moveTo>
                    <a:pt x="5" y="0"/>
                  </a:moveTo>
                  <a:lnTo>
                    <a:pt x="9" y="11"/>
                  </a:lnTo>
                  <a:lnTo>
                    <a:pt x="12" y="24"/>
                  </a:lnTo>
                  <a:lnTo>
                    <a:pt x="14" y="35"/>
                  </a:lnTo>
                  <a:lnTo>
                    <a:pt x="4" y="32"/>
                  </a:lnTo>
                  <a:lnTo>
                    <a:pt x="0" y="19"/>
                  </a:lnTo>
                  <a:lnTo>
                    <a:pt x="1" y="6"/>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4" name="Freeform 3456"/>
            <p:cNvSpPr>
              <a:spLocks/>
            </p:cNvSpPr>
            <p:nvPr/>
          </p:nvSpPr>
          <p:spPr bwMode="auto">
            <a:xfrm>
              <a:off x="4130676" y="3724276"/>
              <a:ext cx="65088" cy="39688"/>
            </a:xfrm>
            <a:custGeom>
              <a:avLst/>
              <a:gdLst>
                <a:gd name="T0" fmla="*/ 55 w 185"/>
                <a:gd name="T1" fmla="*/ 56 h 112"/>
                <a:gd name="T2" fmla="*/ 49 w 185"/>
                <a:gd name="T3" fmla="*/ 51 h 112"/>
                <a:gd name="T4" fmla="*/ 51 w 185"/>
                <a:gd name="T5" fmla="*/ 45 h 112"/>
                <a:gd name="T6" fmla="*/ 38 w 185"/>
                <a:gd name="T7" fmla="*/ 50 h 112"/>
                <a:gd name="T8" fmla="*/ 25 w 185"/>
                <a:gd name="T9" fmla="*/ 45 h 112"/>
                <a:gd name="T10" fmla="*/ 35 w 185"/>
                <a:gd name="T11" fmla="*/ 26 h 112"/>
                <a:gd name="T12" fmla="*/ 13 w 185"/>
                <a:gd name="T13" fmla="*/ 33 h 112"/>
                <a:gd name="T14" fmla="*/ 0 w 185"/>
                <a:gd name="T15" fmla="*/ 23 h 112"/>
                <a:gd name="T16" fmla="*/ 19 w 185"/>
                <a:gd name="T17" fmla="*/ 21 h 112"/>
                <a:gd name="T18" fmla="*/ 41 w 185"/>
                <a:gd name="T19" fmla="*/ 15 h 112"/>
                <a:gd name="T20" fmla="*/ 61 w 185"/>
                <a:gd name="T21" fmla="*/ 17 h 112"/>
                <a:gd name="T22" fmla="*/ 76 w 185"/>
                <a:gd name="T23" fmla="*/ 11 h 112"/>
                <a:gd name="T24" fmla="*/ 99 w 185"/>
                <a:gd name="T25" fmla="*/ 0 h 112"/>
                <a:gd name="T26" fmla="*/ 143 w 185"/>
                <a:gd name="T27" fmla="*/ 1 h 112"/>
                <a:gd name="T28" fmla="*/ 158 w 185"/>
                <a:gd name="T29" fmla="*/ 1 h 112"/>
                <a:gd name="T30" fmla="*/ 180 w 185"/>
                <a:gd name="T31" fmla="*/ 1 h 112"/>
                <a:gd name="T32" fmla="*/ 182 w 185"/>
                <a:gd name="T33" fmla="*/ 25 h 112"/>
                <a:gd name="T34" fmla="*/ 167 w 185"/>
                <a:gd name="T35" fmla="*/ 36 h 112"/>
                <a:gd name="T36" fmla="*/ 180 w 185"/>
                <a:gd name="T37" fmla="*/ 57 h 112"/>
                <a:gd name="T38" fmla="*/ 159 w 185"/>
                <a:gd name="T39" fmla="*/ 68 h 112"/>
                <a:gd name="T40" fmla="*/ 148 w 185"/>
                <a:gd name="T41" fmla="*/ 67 h 112"/>
                <a:gd name="T42" fmla="*/ 129 w 185"/>
                <a:gd name="T43" fmla="*/ 77 h 112"/>
                <a:gd name="T44" fmla="*/ 115 w 185"/>
                <a:gd name="T45" fmla="*/ 89 h 112"/>
                <a:gd name="T46" fmla="*/ 107 w 185"/>
                <a:gd name="T47" fmla="*/ 106 h 112"/>
                <a:gd name="T48" fmla="*/ 104 w 185"/>
                <a:gd name="T49" fmla="*/ 112 h 112"/>
                <a:gd name="T50" fmla="*/ 108 w 185"/>
                <a:gd name="T51" fmla="*/ 94 h 112"/>
                <a:gd name="T52" fmla="*/ 92 w 185"/>
                <a:gd name="T53" fmla="*/ 96 h 112"/>
                <a:gd name="T54" fmla="*/ 78 w 185"/>
                <a:gd name="T55" fmla="*/ 89 h 112"/>
                <a:gd name="T56" fmla="*/ 82 w 185"/>
                <a:gd name="T57" fmla="*/ 73 h 112"/>
                <a:gd name="T58" fmla="*/ 97 w 185"/>
                <a:gd name="T59" fmla="*/ 73 h 112"/>
                <a:gd name="T60" fmla="*/ 86 w 185"/>
                <a:gd name="T61" fmla="*/ 66 h 112"/>
                <a:gd name="T62" fmla="*/ 82 w 185"/>
                <a:gd name="T63" fmla="*/ 66 h 112"/>
                <a:gd name="T64" fmla="*/ 79 w 185"/>
                <a:gd name="T65" fmla="*/ 53 h 112"/>
                <a:gd name="T66" fmla="*/ 96 w 185"/>
                <a:gd name="T67" fmla="*/ 51 h 112"/>
                <a:gd name="T68" fmla="*/ 103 w 185"/>
                <a:gd name="T69" fmla="*/ 59 h 112"/>
                <a:gd name="T70" fmla="*/ 103 w 185"/>
                <a:gd name="T71" fmla="*/ 47 h 112"/>
                <a:gd name="T72" fmla="*/ 82 w 185"/>
                <a:gd name="T73" fmla="*/ 47 h 112"/>
                <a:gd name="T74" fmla="*/ 70 w 185"/>
                <a:gd name="T75"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5" h="112">
                  <a:moveTo>
                    <a:pt x="63" y="58"/>
                  </a:moveTo>
                  <a:lnTo>
                    <a:pt x="55" y="56"/>
                  </a:lnTo>
                  <a:lnTo>
                    <a:pt x="45" y="62"/>
                  </a:lnTo>
                  <a:lnTo>
                    <a:pt x="49" y="51"/>
                  </a:lnTo>
                  <a:lnTo>
                    <a:pt x="55" y="44"/>
                  </a:lnTo>
                  <a:lnTo>
                    <a:pt x="51" y="45"/>
                  </a:lnTo>
                  <a:lnTo>
                    <a:pt x="41" y="50"/>
                  </a:lnTo>
                  <a:lnTo>
                    <a:pt x="38" y="50"/>
                  </a:lnTo>
                  <a:lnTo>
                    <a:pt x="28" y="49"/>
                  </a:lnTo>
                  <a:lnTo>
                    <a:pt x="25" y="45"/>
                  </a:lnTo>
                  <a:lnTo>
                    <a:pt x="24" y="34"/>
                  </a:lnTo>
                  <a:lnTo>
                    <a:pt x="35" y="26"/>
                  </a:lnTo>
                  <a:lnTo>
                    <a:pt x="24" y="31"/>
                  </a:lnTo>
                  <a:lnTo>
                    <a:pt x="13" y="33"/>
                  </a:lnTo>
                  <a:lnTo>
                    <a:pt x="5" y="25"/>
                  </a:lnTo>
                  <a:lnTo>
                    <a:pt x="0" y="23"/>
                  </a:lnTo>
                  <a:lnTo>
                    <a:pt x="7" y="22"/>
                  </a:lnTo>
                  <a:lnTo>
                    <a:pt x="19" y="21"/>
                  </a:lnTo>
                  <a:lnTo>
                    <a:pt x="30" y="15"/>
                  </a:lnTo>
                  <a:lnTo>
                    <a:pt x="41" y="15"/>
                  </a:lnTo>
                  <a:lnTo>
                    <a:pt x="49" y="16"/>
                  </a:lnTo>
                  <a:lnTo>
                    <a:pt x="61" y="17"/>
                  </a:lnTo>
                  <a:lnTo>
                    <a:pt x="74" y="11"/>
                  </a:lnTo>
                  <a:lnTo>
                    <a:pt x="76" y="11"/>
                  </a:lnTo>
                  <a:lnTo>
                    <a:pt x="86" y="3"/>
                  </a:lnTo>
                  <a:lnTo>
                    <a:pt x="99" y="0"/>
                  </a:lnTo>
                  <a:lnTo>
                    <a:pt x="109" y="1"/>
                  </a:lnTo>
                  <a:lnTo>
                    <a:pt x="143" y="1"/>
                  </a:lnTo>
                  <a:lnTo>
                    <a:pt x="147" y="1"/>
                  </a:lnTo>
                  <a:lnTo>
                    <a:pt x="158" y="1"/>
                  </a:lnTo>
                  <a:lnTo>
                    <a:pt x="173" y="1"/>
                  </a:lnTo>
                  <a:lnTo>
                    <a:pt x="180" y="1"/>
                  </a:lnTo>
                  <a:lnTo>
                    <a:pt x="185" y="14"/>
                  </a:lnTo>
                  <a:lnTo>
                    <a:pt x="182" y="25"/>
                  </a:lnTo>
                  <a:lnTo>
                    <a:pt x="171" y="29"/>
                  </a:lnTo>
                  <a:lnTo>
                    <a:pt x="167" y="36"/>
                  </a:lnTo>
                  <a:lnTo>
                    <a:pt x="176" y="43"/>
                  </a:lnTo>
                  <a:lnTo>
                    <a:pt x="180" y="57"/>
                  </a:lnTo>
                  <a:lnTo>
                    <a:pt x="171" y="65"/>
                  </a:lnTo>
                  <a:lnTo>
                    <a:pt x="159" y="68"/>
                  </a:lnTo>
                  <a:lnTo>
                    <a:pt x="158" y="69"/>
                  </a:lnTo>
                  <a:lnTo>
                    <a:pt x="148" y="67"/>
                  </a:lnTo>
                  <a:lnTo>
                    <a:pt x="139" y="73"/>
                  </a:lnTo>
                  <a:lnTo>
                    <a:pt x="129" y="77"/>
                  </a:lnTo>
                  <a:lnTo>
                    <a:pt x="117" y="85"/>
                  </a:lnTo>
                  <a:lnTo>
                    <a:pt x="115" y="89"/>
                  </a:lnTo>
                  <a:lnTo>
                    <a:pt x="114" y="94"/>
                  </a:lnTo>
                  <a:lnTo>
                    <a:pt x="107" y="106"/>
                  </a:lnTo>
                  <a:lnTo>
                    <a:pt x="107" y="107"/>
                  </a:lnTo>
                  <a:lnTo>
                    <a:pt x="104" y="112"/>
                  </a:lnTo>
                  <a:lnTo>
                    <a:pt x="103" y="99"/>
                  </a:lnTo>
                  <a:lnTo>
                    <a:pt x="108" y="94"/>
                  </a:lnTo>
                  <a:lnTo>
                    <a:pt x="99" y="101"/>
                  </a:lnTo>
                  <a:lnTo>
                    <a:pt x="92" y="96"/>
                  </a:lnTo>
                  <a:lnTo>
                    <a:pt x="82" y="101"/>
                  </a:lnTo>
                  <a:lnTo>
                    <a:pt x="78" y="89"/>
                  </a:lnTo>
                  <a:lnTo>
                    <a:pt x="82" y="85"/>
                  </a:lnTo>
                  <a:lnTo>
                    <a:pt x="82" y="73"/>
                  </a:lnTo>
                  <a:lnTo>
                    <a:pt x="92" y="68"/>
                  </a:lnTo>
                  <a:lnTo>
                    <a:pt x="97" y="73"/>
                  </a:lnTo>
                  <a:lnTo>
                    <a:pt x="97" y="68"/>
                  </a:lnTo>
                  <a:lnTo>
                    <a:pt x="86" y="66"/>
                  </a:lnTo>
                  <a:lnTo>
                    <a:pt x="87" y="62"/>
                  </a:lnTo>
                  <a:lnTo>
                    <a:pt x="82" y="66"/>
                  </a:lnTo>
                  <a:lnTo>
                    <a:pt x="78" y="65"/>
                  </a:lnTo>
                  <a:lnTo>
                    <a:pt x="79" y="53"/>
                  </a:lnTo>
                  <a:lnTo>
                    <a:pt x="85" y="53"/>
                  </a:lnTo>
                  <a:lnTo>
                    <a:pt x="96" y="51"/>
                  </a:lnTo>
                  <a:lnTo>
                    <a:pt x="103" y="59"/>
                  </a:lnTo>
                  <a:lnTo>
                    <a:pt x="103" y="59"/>
                  </a:lnTo>
                  <a:lnTo>
                    <a:pt x="103" y="58"/>
                  </a:lnTo>
                  <a:lnTo>
                    <a:pt x="103" y="47"/>
                  </a:lnTo>
                  <a:lnTo>
                    <a:pt x="93" y="50"/>
                  </a:lnTo>
                  <a:lnTo>
                    <a:pt x="82" y="47"/>
                  </a:lnTo>
                  <a:lnTo>
                    <a:pt x="79" y="47"/>
                  </a:lnTo>
                  <a:lnTo>
                    <a:pt x="70" y="52"/>
                  </a:lnTo>
                  <a:lnTo>
                    <a:pt x="63" y="5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5" name="Freeform 3457"/>
            <p:cNvSpPr>
              <a:spLocks/>
            </p:cNvSpPr>
            <p:nvPr/>
          </p:nvSpPr>
          <p:spPr bwMode="auto">
            <a:xfrm>
              <a:off x="4140201" y="3759201"/>
              <a:ext cx="3175" cy="4763"/>
            </a:xfrm>
            <a:custGeom>
              <a:avLst/>
              <a:gdLst>
                <a:gd name="T0" fmla="*/ 9 w 10"/>
                <a:gd name="T1" fmla="*/ 12 h 12"/>
                <a:gd name="T2" fmla="*/ 0 w 10"/>
                <a:gd name="T3" fmla="*/ 7 h 12"/>
                <a:gd name="T4" fmla="*/ 9 w 10"/>
                <a:gd name="T5" fmla="*/ 0 h 12"/>
                <a:gd name="T6" fmla="*/ 10 w 10"/>
                <a:gd name="T7" fmla="*/ 12 h 12"/>
                <a:gd name="T8" fmla="*/ 9 w 10"/>
                <a:gd name="T9" fmla="*/ 12 h 12"/>
              </a:gdLst>
              <a:ahLst/>
              <a:cxnLst>
                <a:cxn ang="0">
                  <a:pos x="T0" y="T1"/>
                </a:cxn>
                <a:cxn ang="0">
                  <a:pos x="T2" y="T3"/>
                </a:cxn>
                <a:cxn ang="0">
                  <a:pos x="T4" y="T5"/>
                </a:cxn>
                <a:cxn ang="0">
                  <a:pos x="T6" y="T7"/>
                </a:cxn>
                <a:cxn ang="0">
                  <a:pos x="T8" y="T9"/>
                </a:cxn>
              </a:cxnLst>
              <a:rect l="0" t="0" r="r" b="b"/>
              <a:pathLst>
                <a:path w="10" h="12">
                  <a:moveTo>
                    <a:pt x="9" y="12"/>
                  </a:moveTo>
                  <a:lnTo>
                    <a:pt x="0" y="7"/>
                  </a:lnTo>
                  <a:lnTo>
                    <a:pt x="9" y="0"/>
                  </a:lnTo>
                  <a:lnTo>
                    <a:pt x="10" y="12"/>
                  </a:lnTo>
                  <a:lnTo>
                    <a:pt x="9" y="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6" name="Freeform 3458"/>
            <p:cNvSpPr>
              <a:spLocks/>
            </p:cNvSpPr>
            <p:nvPr/>
          </p:nvSpPr>
          <p:spPr bwMode="auto">
            <a:xfrm>
              <a:off x="4151314" y="3752851"/>
              <a:ext cx="1588" cy="1588"/>
            </a:xfrm>
            <a:custGeom>
              <a:avLst/>
              <a:gdLst>
                <a:gd name="T0" fmla="*/ 6 w 6"/>
                <a:gd name="T1" fmla="*/ 1 h 4"/>
                <a:gd name="T2" fmla="*/ 0 w 6"/>
                <a:gd name="T3" fmla="*/ 4 h 4"/>
                <a:gd name="T4" fmla="*/ 3 w 6"/>
                <a:gd name="T5" fmla="*/ 0 h 4"/>
                <a:gd name="T6" fmla="*/ 6 w 6"/>
                <a:gd name="T7" fmla="*/ 1 h 4"/>
              </a:gdLst>
              <a:ahLst/>
              <a:cxnLst>
                <a:cxn ang="0">
                  <a:pos x="T0" y="T1"/>
                </a:cxn>
                <a:cxn ang="0">
                  <a:pos x="T2" y="T3"/>
                </a:cxn>
                <a:cxn ang="0">
                  <a:pos x="T4" y="T5"/>
                </a:cxn>
                <a:cxn ang="0">
                  <a:pos x="T6" y="T7"/>
                </a:cxn>
              </a:cxnLst>
              <a:rect l="0" t="0" r="r" b="b"/>
              <a:pathLst>
                <a:path w="6" h="4">
                  <a:moveTo>
                    <a:pt x="6" y="1"/>
                  </a:moveTo>
                  <a:lnTo>
                    <a:pt x="0" y="4"/>
                  </a:lnTo>
                  <a:lnTo>
                    <a:pt x="3" y="0"/>
                  </a:lnTo>
                  <a:lnTo>
                    <a:pt x="6" y="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7" name="Freeform 3459"/>
            <p:cNvSpPr>
              <a:spLocks/>
            </p:cNvSpPr>
            <p:nvPr/>
          </p:nvSpPr>
          <p:spPr bwMode="auto">
            <a:xfrm>
              <a:off x="4152901" y="3749676"/>
              <a:ext cx="4763" cy="3175"/>
            </a:xfrm>
            <a:custGeom>
              <a:avLst/>
              <a:gdLst>
                <a:gd name="T0" fmla="*/ 7 w 13"/>
                <a:gd name="T1" fmla="*/ 0 h 8"/>
                <a:gd name="T2" fmla="*/ 0 w 13"/>
                <a:gd name="T3" fmla="*/ 6 h 8"/>
                <a:gd name="T4" fmla="*/ 5 w 13"/>
                <a:gd name="T5" fmla="*/ 8 h 8"/>
                <a:gd name="T6" fmla="*/ 13 w 13"/>
                <a:gd name="T7" fmla="*/ 2 h 8"/>
                <a:gd name="T8" fmla="*/ 7 w 13"/>
                <a:gd name="T9" fmla="*/ 0 h 8"/>
              </a:gdLst>
              <a:ahLst/>
              <a:cxnLst>
                <a:cxn ang="0">
                  <a:pos x="T0" y="T1"/>
                </a:cxn>
                <a:cxn ang="0">
                  <a:pos x="T2" y="T3"/>
                </a:cxn>
                <a:cxn ang="0">
                  <a:pos x="T4" y="T5"/>
                </a:cxn>
                <a:cxn ang="0">
                  <a:pos x="T6" y="T7"/>
                </a:cxn>
                <a:cxn ang="0">
                  <a:pos x="T8" y="T9"/>
                </a:cxn>
              </a:cxnLst>
              <a:rect l="0" t="0" r="r" b="b"/>
              <a:pathLst>
                <a:path w="13" h="8">
                  <a:moveTo>
                    <a:pt x="7" y="0"/>
                  </a:moveTo>
                  <a:lnTo>
                    <a:pt x="0" y="6"/>
                  </a:lnTo>
                  <a:lnTo>
                    <a:pt x="5" y="8"/>
                  </a:lnTo>
                  <a:lnTo>
                    <a:pt x="13" y="2"/>
                  </a:lnTo>
                  <a:lnTo>
                    <a:pt x="7"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8" name="Freeform 3460"/>
            <p:cNvSpPr>
              <a:spLocks/>
            </p:cNvSpPr>
            <p:nvPr/>
          </p:nvSpPr>
          <p:spPr bwMode="auto">
            <a:xfrm>
              <a:off x="4157664" y="3749676"/>
              <a:ext cx="1588" cy="1588"/>
            </a:xfrm>
            <a:custGeom>
              <a:avLst/>
              <a:gdLst>
                <a:gd name="T0" fmla="*/ 3 w 3"/>
                <a:gd name="T1" fmla="*/ 0 h 3"/>
                <a:gd name="T2" fmla="*/ 0 w 3"/>
                <a:gd name="T3" fmla="*/ 0 h 3"/>
                <a:gd name="T4" fmla="*/ 2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2"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39" name="Freeform 3461"/>
            <p:cNvSpPr>
              <a:spLocks/>
            </p:cNvSpPr>
            <p:nvPr/>
          </p:nvSpPr>
          <p:spPr bwMode="auto">
            <a:xfrm>
              <a:off x="4143376" y="3760788"/>
              <a:ext cx="3175" cy="3175"/>
            </a:xfrm>
            <a:custGeom>
              <a:avLst/>
              <a:gdLst>
                <a:gd name="T0" fmla="*/ 1 w 9"/>
                <a:gd name="T1" fmla="*/ 0 h 9"/>
                <a:gd name="T2" fmla="*/ 7 w 9"/>
                <a:gd name="T3" fmla="*/ 0 h 9"/>
                <a:gd name="T4" fmla="*/ 9 w 9"/>
                <a:gd name="T5" fmla="*/ 8 h 9"/>
                <a:gd name="T6" fmla="*/ 5 w 9"/>
                <a:gd name="T7" fmla="*/ 9 h 9"/>
                <a:gd name="T8" fmla="*/ 5 w 9"/>
                <a:gd name="T9" fmla="*/ 6 h 9"/>
                <a:gd name="T10" fmla="*/ 2 w 9"/>
                <a:gd name="T11" fmla="*/ 8 h 9"/>
                <a:gd name="T12" fmla="*/ 2 w 9"/>
                <a:gd name="T13" fmla="*/ 3 h 9"/>
                <a:gd name="T14" fmla="*/ 0 w 9"/>
                <a:gd name="T15" fmla="*/ 3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lnTo>
                    <a:pt x="7" y="0"/>
                  </a:lnTo>
                  <a:lnTo>
                    <a:pt x="9" y="8"/>
                  </a:lnTo>
                  <a:lnTo>
                    <a:pt x="5" y="9"/>
                  </a:lnTo>
                  <a:lnTo>
                    <a:pt x="5" y="6"/>
                  </a:lnTo>
                  <a:lnTo>
                    <a:pt x="2" y="8"/>
                  </a:lnTo>
                  <a:lnTo>
                    <a:pt x="2" y="3"/>
                  </a:lnTo>
                  <a:lnTo>
                    <a:pt x="0" y="3"/>
                  </a:lnTo>
                  <a:lnTo>
                    <a:pt x="1"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0" name="Freeform 3462"/>
            <p:cNvSpPr>
              <a:spLocks/>
            </p:cNvSpPr>
            <p:nvPr/>
          </p:nvSpPr>
          <p:spPr bwMode="auto">
            <a:xfrm>
              <a:off x="4135439" y="3749676"/>
              <a:ext cx="4763" cy="3175"/>
            </a:xfrm>
            <a:custGeom>
              <a:avLst/>
              <a:gdLst>
                <a:gd name="T0" fmla="*/ 0 w 11"/>
                <a:gd name="T1" fmla="*/ 3 h 8"/>
                <a:gd name="T2" fmla="*/ 11 w 11"/>
                <a:gd name="T3" fmla="*/ 0 h 8"/>
                <a:gd name="T4" fmla="*/ 6 w 11"/>
                <a:gd name="T5" fmla="*/ 8 h 8"/>
                <a:gd name="T6" fmla="*/ 0 w 11"/>
                <a:gd name="T7" fmla="*/ 4 h 8"/>
                <a:gd name="T8" fmla="*/ 0 w 11"/>
                <a:gd name="T9" fmla="*/ 3 h 8"/>
              </a:gdLst>
              <a:ahLst/>
              <a:cxnLst>
                <a:cxn ang="0">
                  <a:pos x="T0" y="T1"/>
                </a:cxn>
                <a:cxn ang="0">
                  <a:pos x="T2" y="T3"/>
                </a:cxn>
                <a:cxn ang="0">
                  <a:pos x="T4" y="T5"/>
                </a:cxn>
                <a:cxn ang="0">
                  <a:pos x="T6" y="T7"/>
                </a:cxn>
                <a:cxn ang="0">
                  <a:pos x="T8" y="T9"/>
                </a:cxn>
              </a:cxnLst>
              <a:rect l="0" t="0" r="r" b="b"/>
              <a:pathLst>
                <a:path w="11" h="8">
                  <a:moveTo>
                    <a:pt x="0" y="3"/>
                  </a:moveTo>
                  <a:lnTo>
                    <a:pt x="11" y="0"/>
                  </a:lnTo>
                  <a:lnTo>
                    <a:pt x="6" y="8"/>
                  </a:lnTo>
                  <a:lnTo>
                    <a:pt x="0" y="4"/>
                  </a:lnTo>
                  <a:lnTo>
                    <a:pt x="0"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1" name="Freeform 3463"/>
            <p:cNvSpPr>
              <a:spLocks/>
            </p:cNvSpPr>
            <p:nvPr/>
          </p:nvSpPr>
          <p:spPr bwMode="auto">
            <a:xfrm>
              <a:off x="4149726" y="3757613"/>
              <a:ext cx="1588" cy="3175"/>
            </a:xfrm>
            <a:custGeom>
              <a:avLst/>
              <a:gdLst>
                <a:gd name="T0" fmla="*/ 0 w 7"/>
                <a:gd name="T1" fmla="*/ 7 h 10"/>
                <a:gd name="T2" fmla="*/ 3 w 7"/>
                <a:gd name="T3" fmla="*/ 1 h 10"/>
                <a:gd name="T4" fmla="*/ 6 w 7"/>
                <a:gd name="T5" fmla="*/ 0 h 10"/>
                <a:gd name="T6" fmla="*/ 7 w 7"/>
                <a:gd name="T7" fmla="*/ 4 h 10"/>
                <a:gd name="T8" fmla="*/ 3 w 7"/>
                <a:gd name="T9" fmla="*/ 8 h 10"/>
                <a:gd name="T10" fmla="*/ 1 w 7"/>
                <a:gd name="T11" fmla="*/ 10 h 10"/>
                <a:gd name="T12" fmla="*/ 0 w 7"/>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0" y="7"/>
                  </a:moveTo>
                  <a:lnTo>
                    <a:pt x="3" y="1"/>
                  </a:lnTo>
                  <a:lnTo>
                    <a:pt x="6" y="0"/>
                  </a:lnTo>
                  <a:lnTo>
                    <a:pt x="7" y="4"/>
                  </a:lnTo>
                  <a:lnTo>
                    <a:pt x="3" y="8"/>
                  </a:lnTo>
                  <a:lnTo>
                    <a:pt x="1" y="10"/>
                  </a:lnTo>
                  <a:lnTo>
                    <a:pt x="0" y="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2" name="Freeform 3464"/>
            <p:cNvSpPr>
              <a:spLocks/>
            </p:cNvSpPr>
            <p:nvPr/>
          </p:nvSpPr>
          <p:spPr bwMode="auto">
            <a:xfrm>
              <a:off x="4146551" y="3757613"/>
              <a:ext cx="1588" cy="1588"/>
            </a:xfrm>
            <a:custGeom>
              <a:avLst/>
              <a:gdLst>
                <a:gd name="T0" fmla="*/ 0 w 4"/>
                <a:gd name="T1" fmla="*/ 5 h 7"/>
                <a:gd name="T2" fmla="*/ 3 w 4"/>
                <a:gd name="T3" fmla="*/ 0 h 7"/>
                <a:gd name="T4" fmla="*/ 4 w 4"/>
                <a:gd name="T5" fmla="*/ 3 h 7"/>
                <a:gd name="T6" fmla="*/ 3 w 4"/>
                <a:gd name="T7" fmla="*/ 7 h 7"/>
                <a:gd name="T8" fmla="*/ 1 w 4"/>
                <a:gd name="T9" fmla="*/ 7 h 7"/>
                <a:gd name="T10" fmla="*/ 0 w 4"/>
                <a:gd name="T11" fmla="*/ 5 h 7"/>
              </a:gdLst>
              <a:ahLst/>
              <a:cxnLst>
                <a:cxn ang="0">
                  <a:pos x="T0" y="T1"/>
                </a:cxn>
                <a:cxn ang="0">
                  <a:pos x="T2" y="T3"/>
                </a:cxn>
                <a:cxn ang="0">
                  <a:pos x="T4" y="T5"/>
                </a:cxn>
                <a:cxn ang="0">
                  <a:pos x="T6" y="T7"/>
                </a:cxn>
                <a:cxn ang="0">
                  <a:pos x="T8" y="T9"/>
                </a:cxn>
                <a:cxn ang="0">
                  <a:pos x="T10" y="T11"/>
                </a:cxn>
              </a:cxnLst>
              <a:rect l="0" t="0" r="r" b="b"/>
              <a:pathLst>
                <a:path w="4" h="7">
                  <a:moveTo>
                    <a:pt x="0" y="5"/>
                  </a:moveTo>
                  <a:lnTo>
                    <a:pt x="3" y="0"/>
                  </a:lnTo>
                  <a:lnTo>
                    <a:pt x="4" y="3"/>
                  </a:lnTo>
                  <a:lnTo>
                    <a:pt x="3" y="7"/>
                  </a:lnTo>
                  <a:lnTo>
                    <a:pt x="1" y="7"/>
                  </a:lnTo>
                  <a:lnTo>
                    <a:pt x="0" y="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3" name="Freeform 3465"/>
            <p:cNvSpPr>
              <a:spLocks/>
            </p:cNvSpPr>
            <p:nvPr/>
          </p:nvSpPr>
          <p:spPr bwMode="auto">
            <a:xfrm>
              <a:off x="4143376" y="3752851"/>
              <a:ext cx="3175" cy="1588"/>
            </a:xfrm>
            <a:custGeom>
              <a:avLst/>
              <a:gdLst>
                <a:gd name="T0" fmla="*/ 0 w 10"/>
                <a:gd name="T1" fmla="*/ 4 h 6"/>
                <a:gd name="T2" fmla="*/ 3 w 10"/>
                <a:gd name="T3" fmla="*/ 0 h 6"/>
                <a:gd name="T4" fmla="*/ 8 w 10"/>
                <a:gd name="T5" fmla="*/ 1 h 6"/>
                <a:gd name="T6" fmla="*/ 10 w 10"/>
                <a:gd name="T7" fmla="*/ 1 h 6"/>
                <a:gd name="T8" fmla="*/ 9 w 10"/>
                <a:gd name="T9" fmla="*/ 4 h 6"/>
                <a:gd name="T10" fmla="*/ 6 w 10"/>
                <a:gd name="T11" fmla="*/ 6 h 6"/>
                <a:gd name="T12" fmla="*/ 2 w 10"/>
                <a:gd name="T13" fmla="*/ 5 h 6"/>
                <a:gd name="T14" fmla="*/ 0 w 10"/>
                <a:gd name="T15" fmla="*/ 4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4"/>
                  </a:moveTo>
                  <a:lnTo>
                    <a:pt x="3" y="0"/>
                  </a:lnTo>
                  <a:lnTo>
                    <a:pt x="8" y="1"/>
                  </a:lnTo>
                  <a:lnTo>
                    <a:pt x="10" y="1"/>
                  </a:lnTo>
                  <a:lnTo>
                    <a:pt x="9" y="4"/>
                  </a:lnTo>
                  <a:lnTo>
                    <a:pt x="6" y="6"/>
                  </a:lnTo>
                  <a:lnTo>
                    <a:pt x="2" y="5"/>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4" name="Freeform 3466"/>
            <p:cNvSpPr>
              <a:spLocks/>
            </p:cNvSpPr>
            <p:nvPr/>
          </p:nvSpPr>
          <p:spPr bwMode="auto">
            <a:xfrm>
              <a:off x="4138614" y="3757613"/>
              <a:ext cx="3175" cy="1588"/>
            </a:xfrm>
            <a:custGeom>
              <a:avLst/>
              <a:gdLst>
                <a:gd name="T0" fmla="*/ 0 w 7"/>
                <a:gd name="T1" fmla="*/ 4 h 6"/>
                <a:gd name="T2" fmla="*/ 4 w 7"/>
                <a:gd name="T3" fmla="*/ 0 h 6"/>
                <a:gd name="T4" fmla="*/ 7 w 7"/>
                <a:gd name="T5" fmla="*/ 1 h 6"/>
                <a:gd name="T6" fmla="*/ 7 w 7"/>
                <a:gd name="T7" fmla="*/ 5 h 6"/>
                <a:gd name="T8" fmla="*/ 3 w 7"/>
                <a:gd name="T9" fmla="*/ 6 h 6"/>
                <a:gd name="T10" fmla="*/ 0 w 7"/>
                <a:gd name="T11" fmla="*/ 4 h 6"/>
              </a:gdLst>
              <a:ahLst/>
              <a:cxnLst>
                <a:cxn ang="0">
                  <a:pos x="T0" y="T1"/>
                </a:cxn>
                <a:cxn ang="0">
                  <a:pos x="T2" y="T3"/>
                </a:cxn>
                <a:cxn ang="0">
                  <a:pos x="T4" y="T5"/>
                </a:cxn>
                <a:cxn ang="0">
                  <a:pos x="T6" y="T7"/>
                </a:cxn>
                <a:cxn ang="0">
                  <a:pos x="T8" y="T9"/>
                </a:cxn>
                <a:cxn ang="0">
                  <a:pos x="T10" y="T11"/>
                </a:cxn>
              </a:cxnLst>
              <a:rect l="0" t="0" r="r" b="b"/>
              <a:pathLst>
                <a:path w="7" h="6">
                  <a:moveTo>
                    <a:pt x="0" y="4"/>
                  </a:moveTo>
                  <a:lnTo>
                    <a:pt x="4" y="0"/>
                  </a:lnTo>
                  <a:lnTo>
                    <a:pt x="7" y="1"/>
                  </a:lnTo>
                  <a:lnTo>
                    <a:pt x="7" y="5"/>
                  </a:lnTo>
                  <a:lnTo>
                    <a:pt x="3" y="6"/>
                  </a:lnTo>
                  <a:lnTo>
                    <a:pt x="0"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5" name="Freeform 3467"/>
            <p:cNvSpPr>
              <a:spLocks/>
            </p:cNvSpPr>
            <p:nvPr/>
          </p:nvSpPr>
          <p:spPr bwMode="auto">
            <a:xfrm>
              <a:off x="4160839" y="3762376"/>
              <a:ext cx="1588" cy="1588"/>
            </a:xfrm>
            <a:custGeom>
              <a:avLst/>
              <a:gdLst>
                <a:gd name="T0" fmla="*/ 6 w 6"/>
                <a:gd name="T1" fmla="*/ 2 h 6"/>
                <a:gd name="T2" fmla="*/ 3 w 6"/>
                <a:gd name="T3" fmla="*/ 0 h 6"/>
                <a:gd name="T4" fmla="*/ 0 w 6"/>
                <a:gd name="T5" fmla="*/ 3 h 6"/>
                <a:gd name="T6" fmla="*/ 3 w 6"/>
                <a:gd name="T7" fmla="*/ 6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lnTo>
                    <a:pt x="3" y="0"/>
                  </a:lnTo>
                  <a:lnTo>
                    <a:pt x="0" y="3"/>
                  </a:lnTo>
                  <a:lnTo>
                    <a:pt x="3" y="6"/>
                  </a:lnTo>
                  <a:lnTo>
                    <a:pt x="6" y="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6" name="Freeform 3468"/>
            <p:cNvSpPr>
              <a:spLocks/>
            </p:cNvSpPr>
            <p:nvPr/>
          </p:nvSpPr>
          <p:spPr bwMode="auto">
            <a:xfrm>
              <a:off x="4141789" y="3743326"/>
              <a:ext cx="3175" cy="3175"/>
            </a:xfrm>
            <a:custGeom>
              <a:avLst/>
              <a:gdLst>
                <a:gd name="T0" fmla="*/ 10 w 10"/>
                <a:gd name="T1" fmla="*/ 0 h 10"/>
                <a:gd name="T2" fmla="*/ 6 w 10"/>
                <a:gd name="T3" fmla="*/ 10 h 10"/>
                <a:gd name="T4" fmla="*/ 0 w 10"/>
                <a:gd name="T5" fmla="*/ 6 h 10"/>
                <a:gd name="T6" fmla="*/ 10 w 10"/>
                <a:gd name="T7" fmla="*/ 0 h 10"/>
              </a:gdLst>
              <a:ahLst/>
              <a:cxnLst>
                <a:cxn ang="0">
                  <a:pos x="T0" y="T1"/>
                </a:cxn>
                <a:cxn ang="0">
                  <a:pos x="T2" y="T3"/>
                </a:cxn>
                <a:cxn ang="0">
                  <a:pos x="T4" y="T5"/>
                </a:cxn>
                <a:cxn ang="0">
                  <a:pos x="T6" y="T7"/>
                </a:cxn>
              </a:cxnLst>
              <a:rect l="0" t="0" r="r" b="b"/>
              <a:pathLst>
                <a:path w="10" h="10">
                  <a:moveTo>
                    <a:pt x="10" y="0"/>
                  </a:moveTo>
                  <a:lnTo>
                    <a:pt x="6" y="10"/>
                  </a:lnTo>
                  <a:lnTo>
                    <a:pt x="0" y="6"/>
                  </a:lnTo>
                  <a:lnTo>
                    <a:pt x="1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7" name="Freeform 3469"/>
            <p:cNvSpPr>
              <a:spLocks/>
            </p:cNvSpPr>
            <p:nvPr/>
          </p:nvSpPr>
          <p:spPr bwMode="auto">
            <a:xfrm>
              <a:off x="4610101" y="4051301"/>
              <a:ext cx="3175" cy="0"/>
            </a:xfrm>
            <a:custGeom>
              <a:avLst/>
              <a:gdLst>
                <a:gd name="T0" fmla="*/ 3 w 6"/>
                <a:gd name="T1" fmla="*/ 0 h 3"/>
                <a:gd name="T2" fmla="*/ 0 w 6"/>
                <a:gd name="T3" fmla="*/ 3 h 3"/>
                <a:gd name="T4" fmla="*/ 6 w 6"/>
                <a:gd name="T5" fmla="*/ 3 h 3"/>
                <a:gd name="T6" fmla="*/ 3 w 6"/>
                <a:gd name="T7" fmla="*/ 0 h 3"/>
              </a:gdLst>
              <a:ahLst/>
              <a:cxnLst>
                <a:cxn ang="0">
                  <a:pos x="T0" y="T1"/>
                </a:cxn>
                <a:cxn ang="0">
                  <a:pos x="T2" y="T3"/>
                </a:cxn>
                <a:cxn ang="0">
                  <a:pos x="T4" y="T5"/>
                </a:cxn>
                <a:cxn ang="0">
                  <a:pos x="T6" y="T7"/>
                </a:cxn>
              </a:cxnLst>
              <a:rect l="0" t="0" r="r" b="b"/>
              <a:pathLst>
                <a:path w="6" h="3">
                  <a:moveTo>
                    <a:pt x="3" y="0"/>
                  </a:moveTo>
                  <a:lnTo>
                    <a:pt x="0" y="3"/>
                  </a:lnTo>
                  <a:lnTo>
                    <a:pt x="6" y="3"/>
                  </a:lnTo>
                  <a:lnTo>
                    <a:pt x="3"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8" name="Freeform 3470"/>
            <p:cNvSpPr>
              <a:spLocks/>
            </p:cNvSpPr>
            <p:nvPr/>
          </p:nvSpPr>
          <p:spPr bwMode="auto">
            <a:xfrm>
              <a:off x="4694239" y="3963988"/>
              <a:ext cx="39688" cy="31750"/>
            </a:xfrm>
            <a:custGeom>
              <a:avLst/>
              <a:gdLst>
                <a:gd name="T0" fmla="*/ 51 w 114"/>
                <a:gd name="T1" fmla="*/ 87 h 87"/>
                <a:gd name="T2" fmla="*/ 38 w 114"/>
                <a:gd name="T3" fmla="*/ 87 h 87"/>
                <a:gd name="T4" fmla="*/ 24 w 114"/>
                <a:gd name="T5" fmla="*/ 87 h 87"/>
                <a:gd name="T6" fmla="*/ 13 w 114"/>
                <a:gd name="T7" fmla="*/ 83 h 87"/>
                <a:gd name="T8" fmla="*/ 3 w 114"/>
                <a:gd name="T9" fmla="*/ 78 h 87"/>
                <a:gd name="T10" fmla="*/ 0 w 114"/>
                <a:gd name="T11" fmla="*/ 67 h 87"/>
                <a:gd name="T12" fmla="*/ 6 w 114"/>
                <a:gd name="T13" fmla="*/ 57 h 87"/>
                <a:gd name="T14" fmla="*/ 10 w 114"/>
                <a:gd name="T15" fmla="*/ 44 h 87"/>
                <a:gd name="T16" fmla="*/ 18 w 114"/>
                <a:gd name="T17" fmla="*/ 34 h 87"/>
                <a:gd name="T18" fmla="*/ 21 w 114"/>
                <a:gd name="T19" fmla="*/ 22 h 87"/>
                <a:gd name="T20" fmla="*/ 21 w 114"/>
                <a:gd name="T21" fmla="*/ 8 h 87"/>
                <a:gd name="T22" fmla="*/ 23 w 114"/>
                <a:gd name="T23" fmla="*/ 0 h 87"/>
                <a:gd name="T24" fmla="*/ 28 w 114"/>
                <a:gd name="T25" fmla="*/ 10 h 87"/>
                <a:gd name="T26" fmla="*/ 40 w 114"/>
                <a:gd name="T27" fmla="*/ 12 h 87"/>
                <a:gd name="T28" fmla="*/ 104 w 114"/>
                <a:gd name="T29" fmla="*/ 11 h 87"/>
                <a:gd name="T30" fmla="*/ 114 w 114"/>
                <a:gd name="T31" fmla="*/ 11 h 87"/>
                <a:gd name="T32" fmla="*/ 114 w 114"/>
                <a:gd name="T33" fmla="*/ 23 h 87"/>
                <a:gd name="T34" fmla="*/ 114 w 114"/>
                <a:gd name="T35" fmla="*/ 87 h 87"/>
                <a:gd name="T36" fmla="*/ 103 w 114"/>
                <a:gd name="T37" fmla="*/ 87 h 87"/>
                <a:gd name="T38" fmla="*/ 51 w 114"/>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87">
                  <a:moveTo>
                    <a:pt x="51" y="87"/>
                  </a:moveTo>
                  <a:lnTo>
                    <a:pt x="38" y="87"/>
                  </a:lnTo>
                  <a:lnTo>
                    <a:pt x="24" y="87"/>
                  </a:lnTo>
                  <a:lnTo>
                    <a:pt x="13" y="83"/>
                  </a:lnTo>
                  <a:lnTo>
                    <a:pt x="3" y="78"/>
                  </a:lnTo>
                  <a:lnTo>
                    <a:pt x="0" y="67"/>
                  </a:lnTo>
                  <a:lnTo>
                    <a:pt x="6" y="57"/>
                  </a:lnTo>
                  <a:lnTo>
                    <a:pt x="10" y="44"/>
                  </a:lnTo>
                  <a:lnTo>
                    <a:pt x="18" y="34"/>
                  </a:lnTo>
                  <a:lnTo>
                    <a:pt x="21" y="22"/>
                  </a:lnTo>
                  <a:lnTo>
                    <a:pt x="21" y="8"/>
                  </a:lnTo>
                  <a:lnTo>
                    <a:pt x="23" y="0"/>
                  </a:lnTo>
                  <a:lnTo>
                    <a:pt x="28" y="10"/>
                  </a:lnTo>
                  <a:lnTo>
                    <a:pt x="40" y="12"/>
                  </a:lnTo>
                  <a:lnTo>
                    <a:pt x="104" y="11"/>
                  </a:lnTo>
                  <a:lnTo>
                    <a:pt x="114" y="11"/>
                  </a:lnTo>
                  <a:lnTo>
                    <a:pt x="114" y="23"/>
                  </a:lnTo>
                  <a:lnTo>
                    <a:pt x="114" y="87"/>
                  </a:lnTo>
                  <a:lnTo>
                    <a:pt x="103" y="87"/>
                  </a:lnTo>
                  <a:lnTo>
                    <a:pt x="51" y="8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49" name="Freeform 3471"/>
            <p:cNvSpPr>
              <a:spLocks/>
            </p:cNvSpPr>
            <p:nvPr/>
          </p:nvSpPr>
          <p:spPr bwMode="auto">
            <a:xfrm>
              <a:off x="4672014" y="3932238"/>
              <a:ext cx="9525" cy="11113"/>
            </a:xfrm>
            <a:custGeom>
              <a:avLst/>
              <a:gdLst>
                <a:gd name="T0" fmla="*/ 11 w 27"/>
                <a:gd name="T1" fmla="*/ 34 h 34"/>
                <a:gd name="T2" fmla="*/ 0 w 27"/>
                <a:gd name="T3" fmla="*/ 31 h 34"/>
                <a:gd name="T4" fmla="*/ 1 w 27"/>
                <a:gd name="T5" fmla="*/ 19 h 34"/>
                <a:gd name="T6" fmla="*/ 10 w 27"/>
                <a:gd name="T7" fmla="*/ 12 h 34"/>
                <a:gd name="T8" fmla="*/ 14 w 27"/>
                <a:gd name="T9" fmla="*/ 1 h 34"/>
                <a:gd name="T10" fmla="*/ 25 w 27"/>
                <a:gd name="T11" fmla="*/ 0 h 34"/>
                <a:gd name="T12" fmla="*/ 27 w 27"/>
                <a:gd name="T13" fmla="*/ 12 h 34"/>
                <a:gd name="T14" fmla="*/ 21 w 27"/>
                <a:gd name="T15" fmla="*/ 22 h 34"/>
                <a:gd name="T16" fmla="*/ 16 w 27"/>
                <a:gd name="T17" fmla="*/ 34 h 34"/>
                <a:gd name="T18" fmla="*/ 11 w 27"/>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11" y="34"/>
                  </a:moveTo>
                  <a:lnTo>
                    <a:pt x="0" y="31"/>
                  </a:lnTo>
                  <a:lnTo>
                    <a:pt x="1" y="19"/>
                  </a:lnTo>
                  <a:lnTo>
                    <a:pt x="10" y="12"/>
                  </a:lnTo>
                  <a:lnTo>
                    <a:pt x="14" y="1"/>
                  </a:lnTo>
                  <a:lnTo>
                    <a:pt x="25" y="0"/>
                  </a:lnTo>
                  <a:lnTo>
                    <a:pt x="27" y="12"/>
                  </a:lnTo>
                  <a:lnTo>
                    <a:pt x="21" y="22"/>
                  </a:lnTo>
                  <a:lnTo>
                    <a:pt x="16" y="34"/>
                  </a:lnTo>
                  <a:lnTo>
                    <a:pt x="11" y="3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0" name="Freeform 3472"/>
            <p:cNvSpPr>
              <a:spLocks/>
            </p:cNvSpPr>
            <p:nvPr/>
          </p:nvSpPr>
          <p:spPr bwMode="auto">
            <a:xfrm>
              <a:off x="4168776" y="3724276"/>
              <a:ext cx="155575" cy="127000"/>
            </a:xfrm>
            <a:custGeom>
              <a:avLst/>
              <a:gdLst>
                <a:gd name="T0" fmla="*/ 74 w 437"/>
                <a:gd name="T1" fmla="*/ 181 h 355"/>
                <a:gd name="T2" fmla="*/ 55 w 437"/>
                <a:gd name="T3" fmla="*/ 174 h 355"/>
                <a:gd name="T4" fmla="*/ 27 w 437"/>
                <a:gd name="T5" fmla="*/ 152 h 355"/>
                <a:gd name="T6" fmla="*/ 9 w 437"/>
                <a:gd name="T7" fmla="*/ 125 h 355"/>
                <a:gd name="T8" fmla="*/ 6 w 437"/>
                <a:gd name="T9" fmla="*/ 110 h 355"/>
                <a:gd name="T10" fmla="*/ 8 w 437"/>
                <a:gd name="T11" fmla="*/ 88 h 355"/>
                <a:gd name="T12" fmla="*/ 32 w 437"/>
                <a:gd name="T13" fmla="*/ 72 h 355"/>
                <a:gd name="T14" fmla="*/ 52 w 437"/>
                <a:gd name="T15" fmla="*/ 67 h 355"/>
                <a:gd name="T16" fmla="*/ 69 w 437"/>
                <a:gd name="T17" fmla="*/ 42 h 355"/>
                <a:gd name="T18" fmla="*/ 75 w 437"/>
                <a:gd name="T19" fmla="*/ 24 h 355"/>
                <a:gd name="T20" fmla="*/ 88 w 437"/>
                <a:gd name="T21" fmla="*/ 0 h 355"/>
                <a:gd name="T22" fmla="*/ 112 w 437"/>
                <a:gd name="T23" fmla="*/ 12 h 355"/>
                <a:gd name="T24" fmla="*/ 142 w 437"/>
                <a:gd name="T25" fmla="*/ 20 h 355"/>
                <a:gd name="T26" fmla="*/ 165 w 437"/>
                <a:gd name="T27" fmla="*/ 20 h 355"/>
                <a:gd name="T28" fmla="*/ 200 w 437"/>
                <a:gd name="T29" fmla="*/ 16 h 355"/>
                <a:gd name="T30" fmla="*/ 206 w 437"/>
                <a:gd name="T31" fmla="*/ 30 h 355"/>
                <a:gd name="T32" fmla="*/ 229 w 437"/>
                <a:gd name="T33" fmla="*/ 38 h 355"/>
                <a:gd name="T34" fmla="*/ 249 w 437"/>
                <a:gd name="T35" fmla="*/ 37 h 355"/>
                <a:gd name="T36" fmla="*/ 270 w 437"/>
                <a:gd name="T37" fmla="*/ 35 h 355"/>
                <a:gd name="T38" fmla="*/ 300 w 437"/>
                <a:gd name="T39" fmla="*/ 37 h 355"/>
                <a:gd name="T40" fmla="*/ 328 w 437"/>
                <a:gd name="T41" fmla="*/ 28 h 355"/>
                <a:gd name="T42" fmla="*/ 351 w 437"/>
                <a:gd name="T43" fmla="*/ 15 h 355"/>
                <a:gd name="T44" fmla="*/ 368 w 437"/>
                <a:gd name="T45" fmla="*/ 46 h 355"/>
                <a:gd name="T46" fmla="*/ 375 w 437"/>
                <a:gd name="T47" fmla="*/ 68 h 355"/>
                <a:gd name="T48" fmla="*/ 394 w 437"/>
                <a:gd name="T49" fmla="*/ 85 h 355"/>
                <a:gd name="T50" fmla="*/ 391 w 437"/>
                <a:gd name="T51" fmla="*/ 104 h 355"/>
                <a:gd name="T52" fmla="*/ 400 w 437"/>
                <a:gd name="T53" fmla="*/ 139 h 355"/>
                <a:gd name="T54" fmla="*/ 418 w 437"/>
                <a:gd name="T55" fmla="*/ 163 h 355"/>
                <a:gd name="T56" fmla="*/ 410 w 437"/>
                <a:gd name="T57" fmla="*/ 185 h 355"/>
                <a:gd name="T58" fmla="*/ 413 w 437"/>
                <a:gd name="T59" fmla="*/ 213 h 355"/>
                <a:gd name="T60" fmla="*/ 429 w 437"/>
                <a:gd name="T61" fmla="*/ 232 h 355"/>
                <a:gd name="T62" fmla="*/ 419 w 437"/>
                <a:gd name="T63" fmla="*/ 250 h 355"/>
                <a:gd name="T64" fmla="*/ 437 w 437"/>
                <a:gd name="T65" fmla="*/ 277 h 355"/>
                <a:gd name="T66" fmla="*/ 405 w 437"/>
                <a:gd name="T67" fmla="*/ 271 h 355"/>
                <a:gd name="T68" fmla="*/ 419 w 437"/>
                <a:gd name="T69" fmla="*/ 301 h 355"/>
                <a:gd name="T70" fmla="*/ 410 w 437"/>
                <a:gd name="T71" fmla="*/ 313 h 355"/>
                <a:gd name="T72" fmla="*/ 394 w 437"/>
                <a:gd name="T73" fmla="*/ 331 h 355"/>
                <a:gd name="T74" fmla="*/ 373 w 437"/>
                <a:gd name="T75" fmla="*/ 333 h 355"/>
                <a:gd name="T76" fmla="*/ 351 w 437"/>
                <a:gd name="T77" fmla="*/ 355 h 355"/>
                <a:gd name="T78" fmla="*/ 328 w 437"/>
                <a:gd name="T79" fmla="*/ 345 h 355"/>
                <a:gd name="T80" fmla="*/ 336 w 437"/>
                <a:gd name="T81" fmla="*/ 320 h 355"/>
                <a:gd name="T82" fmla="*/ 325 w 437"/>
                <a:gd name="T83" fmla="*/ 291 h 355"/>
                <a:gd name="T84" fmla="*/ 303 w 437"/>
                <a:gd name="T85" fmla="*/ 271 h 355"/>
                <a:gd name="T86" fmla="*/ 279 w 437"/>
                <a:gd name="T87" fmla="*/ 272 h 355"/>
                <a:gd name="T88" fmla="*/ 256 w 437"/>
                <a:gd name="T89" fmla="*/ 280 h 355"/>
                <a:gd name="T90" fmla="*/ 261 w 437"/>
                <a:gd name="T91" fmla="*/ 250 h 355"/>
                <a:gd name="T92" fmla="*/ 253 w 437"/>
                <a:gd name="T93" fmla="*/ 234 h 355"/>
                <a:gd name="T94" fmla="*/ 245 w 437"/>
                <a:gd name="T95" fmla="*/ 203 h 355"/>
                <a:gd name="T96" fmla="*/ 224 w 437"/>
                <a:gd name="T97" fmla="*/ 174 h 355"/>
                <a:gd name="T98" fmla="*/ 182 w 437"/>
                <a:gd name="T99" fmla="*/ 178 h 355"/>
                <a:gd name="T100" fmla="*/ 146 w 437"/>
                <a:gd name="T101" fmla="*/ 186 h 355"/>
                <a:gd name="T102" fmla="*/ 129 w 437"/>
                <a:gd name="T103" fmla="*/ 218 h 355"/>
                <a:gd name="T104" fmla="*/ 101 w 437"/>
                <a:gd name="T105" fmla="*/ 234 h 355"/>
                <a:gd name="T106" fmla="*/ 90 w 437"/>
                <a:gd name="T107" fmla="*/ 215 h 355"/>
                <a:gd name="T108" fmla="*/ 74 w 437"/>
                <a:gd name="T109" fmla="*/ 20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355">
                  <a:moveTo>
                    <a:pt x="78" y="196"/>
                  </a:moveTo>
                  <a:lnTo>
                    <a:pt x="80" y="191"/>
                  </a:lnTo>
                  <a:lnTo>
                    <a:pt x="74" y="181"/>
                  </a:lnTo>
                  <a:lnTo>
                    <a:pt x="75" y="178"/>
                  </a:lnTo>
                  <a:lnTo>
                    <a:pt x="64" y="181"/>
                  </a:lnTo>
                  <a:lnTo>
                    <a:pt x="55" y="174"/>
                  </a:lnTo>
                  <a:lnTo>
                    <a:pt x="45" y="168"/>
                  </a:lnTo>
                  <a:lnTo>
                    <a:pt x="35" y="160"/>
                  </a:lnTo>
                  <a:lnTo>
                    <a:pt x="27" y="152"/>
                  </a:lnTo>
                  <a:lnTo>
                    <a:pt x="23" y="141"/>
                  </a:lnTo>
                  <a:lnTo>
                    <a:pt x="19" y="130"/>
                  </a:lnTo>
                  <a:lnTo>
                    <a:pt x="9" y="125"/>
                  </a:lnTo>
                  <a:lnTo>
                    <a:pt x="7" y="114"/>
                  </a:lnTo>
                  <a:lnTo>
                    <a:pt x="16" y="107"/>
                  </a:lnTo>
                  <a:lnTo>
                    <a:pt x="6" y="110"/>
                  </a:lnTo>
                  <a:lnTo>
                    <a:pt x="0" y="105"/>
                  </a:lnTo>
                  <a:lnTo>
                    <a:pt x="7" y="93"/>
                  </a:lnTo>
                  <a:lnTo>
                    <a:pt x="8" y="88"/>
                  </a:lnTo>
                  <a:lnTo>
                    <a:pt x="10" y="84"/>
                  </a:lnTo>
                  <a:lnTo>
                    <a:pt x="22" y="76"/>
                  </a:lnTo>
                  <a:lnTo>
                    <a:pt x="32" y="72"/>
                  </a:lnTo>
                  <a:lnTo>
                    <a:pt x="41" y="66"/>
                  </a:lnTo>
                  <a:lnTo>
                    <a:pt x="51" y="68"/>
                  </a:lnTo>
                  <a:lnTo>
                    <a:pt x="52" y="67"/>
                  </a:lnTo>
                  <a:lnTo>
                    <a:pt x="64" y="64"/>
                  </a:lnTo>
                  <a:lnTo>
                    <a:pt x="73" y="56"/>
                  </a:lnTo>
                  <a:lnTo>
                    <a:pt x="69" y="42"/>
                  </a:lnTo>
                  <a:lnTo>
                    <a:pt x="60" y="35"/>
                  </a:lnTo>
                  <a:lnTo>
                    <a:pt x="64" y="28"/>
                  </a:lnTo>
                  <a:lnTo>
                    <a:pt x="75" y="24"/>
                  </a:lnTo>
                  <a:lnTo>
                    <a:pt x="78" y="13"/>
                  </a:lnTo>
                  <a:lnTo>
                    <a:pt x="73" y="0"/>
                  </a:lnTo>
                  <a:lnTo>
                    <a:pt x="88" y="0"/>
                  </a:lnTo>
                  <a:lnTo>
                    <a:pt x="96" y="2"/>
                  </a:lnTo>
                  <a:lnTo>
                    <a:pt x="107" y="2"/>
                  </a:lnTo>
                  <a:lnTo>
                    <a:pt x="112" y="12"/>
                  </a:lnTo>
                  <a:lnTo>
                    <a:pt x="123" y="9"/>
                  </a:lnTo>
                  <a:lnTo>
                    <a:pt x="132" y="16"/>
                  </a:lnTo>
                  <a:lnTo>
                    <a:pt x="142" y="20"/>
                  </a:lnTo>
                  <a:lnTo>
                    <a:pt x="143" y="20"/>
                  </a:lnTo>
                  <a:lnTo>
                    <a:pt x="154" y="23"/>
                  </a:lnTo>
                  <a:lnTo>
                    <a:pt x="165" y="20"/>
                  </a:lnTo>
                  <a:lnTo>
                    <a:pt x="176" y="18"/>
                  </a:lnTo>
                  <a:lnTo>
                    <a:pt x="189" y="18"/>
                  </a:lnTo>
                  <a:lnTo>
                    <a:pt x="200" y="16"/>
                  </a:lnTo>
                  <a:lnTo>
                    <a:pt x="213" y="17"/>
                  </a:lnTo>
                  <a:lnTo>
                    <a:pt x="208" y="28"/>
                  </a:lnTo>
                  <a:lnTo>
                    <a:pt x="206" y="30"/>
                  </a:lnTo>
                  <a:lnTo>
                    <a:pt x="215" y="39"/>
                  </a:lnTo>
                  <a:lnTo>
                    <a:pt x="221" y="44"/>
                  </a:lnTo>
                  <a:lnTo>
                    <a:pt x="229" y="38"/>
                  </a:lnTo>
                  <a:lnTo>
                    <a:pt x="230" y="36"/>
                  </a:lnTo>
                  <a:lnTo>
                    <a:pt x="240" y="29"/>
                  </a:lnTo>
                  <a:lnTo>
                    <a:pt x="249" y="37"/>
                  </a:lnTo>
                  <a:lnTo>
                    <a:pt x="252" y="49"/>
                  </a:lnTo>
                  <a:lnTo>
                    <a:pt x="262" y="44"/>
                  </a:lnTo>
                  <a:lnTo>
                    <a:pt x="270" y="35"/>
                  </a:lnTo>
                  <a:lnTo>
                    <a:pt x="280" y="30"/>
                  </a:lnTo>
                  <a:lnTo>
                    <a:pt x="291" y="33"/>
                  </a:lnTo>
                  <a:lnTo>
                    <a:pt x="300" y="37"/>
                  </a:lnTo>
                  <a:lnTo>
                    <a:pt x="310" y="42"/>
                  </a:lnTo>
                  <a:lnTo>
                    <a:pt x="318" y="33"/>
                  </a:lnTo>
                  <a:lnTo>
                    <a:pt x="328" y="28"/>
                  </a:lnTo>
                  <a:lnTo>
                    <a:pt x="338" y="23"/>
                  </a:lnTo>
                  <a:lnTo>
                    <a:pt x="340" y="11"/>
                  </a:lnTo>
                  <a:lnTo>
                    <a:pt x="351" y="15"/>
                  </a:lnTo>
                  <a:lnTo>
                    <a:pt x="359" y="24"/>
                  </a:lnTo>
                  <a:lnTo>
                    <a:pt x="362" y="35"/>
                  </a:lnTo>
                  <a:lnTo>
                    <a:pt x="368" y="46"/>
                  </a:lnTo>
                  <a:lnTo>
                    <a:pt x="367" y="59"/>
                  </a:lnTo>
                  <a:lnTo>
                    <a:pt x="374" y="68"/>
                  </a:lnTo>
                  <a:lnTo>
                    <a:pt x="375" y="68"/>
                  </a:lnTo>
                  <a:lnTo>
                    <a:pt x="375" y="72"/>
                  </a:lnTo>
                  <a:lnTo>
                    <a:pt x="385" y="78"/>
                  </a:lnTo>
                  <a:lnTo>
                    <a:pt x="394" y="85"/>
                  </a:lnTo>
                  <a:lnTo>
                    <a:pt x="387" y="95"/>
                  </a:lnTo>
                  <a:lnTo>
                    <a:pt x="379" y="103"/>
                  </a:lnTo>
                  <a:lnTo>
                    <a:pt x="391" y="104"/>
                  </a:lnTo>
                  <a:lnTo>
                    <a:pt x="400" y="114"/>
                  </a:lnTo>
                  <a:lnTo>
                    <a:pt x="398" y="127"/>
                  </a:lnTo>
                  <a:lnTo>
                    <a:pt x="400" y="139"/>
                  </a:lnTo>
                  <a:lnTo>
                    <a:pt x="409" y="146"/>
                  </a:lnTo>
                  <a:lnTo>
                    <a:pt x="419" y="154"/>
                  </a:lnTo>
                  <a:lnTo>
                    <a:pt x="418" y="163"/>
                  </a:lnTo>
                  <a:lnTo>
                    <a:pt x="410" y="171"/>
                  </a:lnTo>
                  <a:lnTo>
                    <a:pt x="409" y="173"/>
                  </a:lnTo>
                  <a:lnTo>
                    <a:pt x="410" y="185"/>
                  </a:lnTo>
                  <a:lnTo>
                    <a:pt x="409" y="196"/>
                  </a:lnTo>
                  <a:lnTo>
                    <a:pt x="408" y="200"/>
                  </a:lnTo>
                  <a:lnTo>
                    <a:pt x="413" y="213"/>
                  </a:lnTo>
                  <a:lnTo>
                    <a:pt x="424" y="211"/>
                  </a:lnTo>
                  <a:lnTo>
                    <a:pt x="422" y="222"/>
                  </a:lnTo>
                  <a:lnTo>
                    <a:pt x="429" y="232"/>
                  </a:lnTo>
                  <a:lnTo>
                    <a:pt x="432" y="234"/>
                  </a:lnTo>
                  <a:lnTo>
                    <a:pt x="422" y="238"/>
                  </a:lnTo>
                  <a:lnTo>
                    <a:pt x="419" y="250"/>
                  </a:lnTo>
                  <a:lnTo>
                    <a:pt x="430" y="254"/>
                  </a:lnTo>
                  <a:lnTo>
                    <a:pt x="435" y="265"/>
                  </a:lnTo>
                  <a:lnTo>
                    <a:pt x="437" y="277"/>
                  </a:lnTo>
                  <a:lnTo>
                    <a:pt x="427" y="272"/>
                  </a:lnTo>
                  <a:lnTo>
                    <a:pt x="416" y="272"/>
                  </a:lnTo>
                  <a:lnTo>
                    <a:pt x="405" y="271"/>
                  </a:lnTo>
                  <a:lnTo>
                    <a:pt x="402" y="282"/>
                  </a:lnTo>
                  <a:lnTo>
                    <a:pt x="410" y="292"/>
                  </a:lnTo>
                  <a:lnTo>
                    <a:pt x="419" y="301"/>
                  </a:lnTo>
                  <a:lnTo>
                    <a:pt x="420" y="303"/>
                  </a:lnTo>
                  <a:lnTo>
                    <a:pt x="414" y="302"/>
                  </a:lnTo>
                  <a:lnTo>
                    <a:pt x="410" y="313"/>
                  </a:lnTo>
                  <a:lnTo>
                    <a:pt x="411" y="320"/>
                  </a:lnTo>
                  <a:lnTo>
                    <a:pt x="406" y="331"/>
                  </a:lnTo>
                  <a:lnTo>
                    <a:pt x="394" y="331"/>
                  </a:lnTo>
                  <a:lnTo>
                    <a:pt x="388" y="332"/>
                  </a:lnTo>
                  <a:lnTo>
                    <a:pt x="382" y="323"/>
                  </a:lnTo>
                  <a:lnTo>
                    <a:pt x="373" y="333"/>
                  </a:lnTo>
                  <a:lnTo>
                    <a:pt x="368" y="343"/>
                  </a:lnTo>
                  <a:lnTo>
                    <a:pt x="359" y="351"/>
                  </a:lnTo>
                  <a:lnTo>
                    <a:pt x="351" y="355"/>
                  </a:lnTo>
                  <a:lnTo>
                    <a:pt x="346" y="349"/>
                  </a:lnTo>
                  <a:lnTo>
                    <a:pt x="338" y="340"/>
                  </a:lnTo>
                  <a:lnTo>
                    <a:pt x="328" y="345"/>
                  </a:lnTo>
                  <a:lnTo>
                    <a:pt x="328" y="343"/>
                  </a:lnTo>
                  <a:lnTo>
                    <a:pt x="334" y="332"/>
                  </a:lnTo>
                  <a:lnTo>
                    <a:pt x="336" y="320"/>
                  </a:lnTo>
                  <a:lnTo>
                    <a:pt x="332" y="313"/>
                  </a:lnTo>
                  <a:lnTo>
                    <a:pt x="329" y="301"/>
                  </a:lnTo>
                  <a:lnTo>
                    <a:pt x="325" y="291"/>
                  </a:lnTo>
                  <a:lnTo>
                    <a:pt x="324" y="279"/>
                  </a:lnTo>
                  <a:lnTo>
                    <a:pt x="313" y="275"/>
                  </a:lnTo>
                  <a:lnTo>
                    <a:pt x="303" y="271"/>
                  </a:lnTo>
                  <a:lnTo>
                    <a:pt x="301" y="271"/>
                  </a:lnTo>
                  <a:lnTo>
                    <a:pt x="290" y="270"/>
                  </a:lnTo>
                  <a:lnTo>
                    <a:pt x="279" y="272"/>
                  </a:lnTo>
                  <a:lnTo>
                    <a:pt x="275" y="272"/>
                  </a:lnTo>
                  <a:lnTo>
                    <a:pt x="267" y="281"/>
                  </a:lnTo>
                  <a:lnTo>
                    <a:pt x="256" y="280"/>
                  </a:lnTo>
                  <a:lnTo>
                    <a:pt x="260" y="268"/>
                  </a:lnTo>
                  <a:lnTo>
                    <a:pt x="268" y="260"/>
                  </a:lnTo>
                  <a:lnTo>
                    <a:pt x="261" y="250"/>
                  </a:lnTo>
                  <a:lnTo>
                    <a:pt x="261" y="239"/>
                  </a:lnTo>
                  <a:lnTo>
                    <a:pt x="261" y="236"/>
                  </a:lnTo>
                  <a:lnTo>
                    <a:pt x="253" y="234"/>
                  </a:lnTo>
                  <a:lnTo>
                    <a:pt x="256" y="223"/>
                  </a:lnTo>
                  <a:lnTo>
                    <a:pt x="248" y="214"/>
                  </a:lnTo>
                  <a:lnTo>
                    <a:pt x="245" y="203"/>
                  </a:lnTo>
                  <a:lnTo>
                    <a:pt x="238" y="193"/>
                  </a:lnTo>
                  <a:lnTo>
                    <a:pt x="230" y="184"/>
                  </a:lnTo>
                  <a:lnTo>
                    <a:pt x="224" y="174"/>
                  </a:lnTo>
                  <a:lnTo>
                    <a:pt x="207" y="174"/>
                  </a:lnTo>
                  <a:lnTo>
                    <a:pt x="192" y="174"/>
                  </a:lnTo>
                  <a:lnTo>
                    <a:pt x="182" y="178"/>
                  </a:lnTo>
                  <a:lnTo>
                    <a:pt x="168" y="182"/>
                  </a:lnTo>
                  <a:lnTo>
                    <a:pt x="159" y="180"/>
                  </a:lnTo>
                  <a:lnTo>
                    <a:pt x="146" y="186"/>
                  </a:lnTo>
                  <a:lnTo>
                    <a:pt x="141" y="197"/>
                  </a:lnTo>
                  <a:lnTo>
                    <a:pt x="136" y="208"/>
                  </a:lnTo>
                  <a:lnTo>
                    <a:pt x="129" y="218"/>
                  </a:lnTo>
                  <a:lnTo>
                    <a:pt x="119" y="224"/>
                  </a:lnTo>
                  <a:lnTo>
                    <a:pt x="113" y="235"/>
                  </a:lnTo>
                  <a:lnTo>
                    <a:pt x="101" y="234"/>
                  </a:lnTo>
                  <a:lnTo>
                    <a:pt x="98" y="236"/>
                  </a:lnTo>
                  <a:lnTo>
                    <a:pt x="97" y="225"/>
                  </a:lnTo>
                  <a:lnTo>
                    <a:pt x="90" y="215"/>
                  </a:lnTo>
                  <a:lnTo>
                    <a:pt x="86" y="205"/>
                  </a:lnTo>
                  <a:lnTo>
                    <a:pt x="81" y="195"/>
                  </a:lnTo>
                  <a:lnTo>
                    <a:pt x="74" y="206"/>
                  </a:lnTo>
                  <a:lnTo>
                    <a:pt x="78" y="19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1" name="Freeform 3473"/>
            <p:cNvSpPr>
              <a:spLocks/>
            </p:cNvSpPr>
            <p:nvPr/>
          </p:nvSpPr>
          <p:spPr bwMode="auto">
            <a:xfrm>
              <a:off x="4187826" y="3798888"/>
              <a:ext cx="3175" cy="4763"/>
            </a:xfrm>
            <a:custGeom>
              <a:avLst/>
              <a:gdLst>
                <a:gd name="T0" fmla="*/ 0 w 9"/>
                <a:gd name="T1" fmla="*/ 6 h 13"/>
                <a:gd name="T2" fmla="*/ 4 w 9"/>
                <a:gd name="T3" fmla="*/ 0 h 13"/>
                <a:gd name="T4" fmla="*/ 9 w 9"/>
                <a:gd name="T5" fmla="*/ 3 h 13"/>
                <a:gd name="T6" fmla="*/ 6 w 9"/>
                <a:gd name="T7" fmla="*/ 8 h 13"/>
                <a:gd name="T8" fmla="*/ 0 w 9"/>
                <a:gd name="T9" fmla="*/ 13 h 13"/>
                <a:gd name="T10" fmla="*/ 0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0" y="6"/>
                  </a:moveTo>
                  <a:lnTo>
                    <a:pt x="4" y="0"/>
                  </a:lnTo>
                  <a:lnTo>
                    <a:pt x="9" y="3"/>
                  </a:lnTo>
                  <a:lnTo>
                    <a:pt x="6" y="8"/>
                  </a:lnTo>
                  <a:lnTo>
                    <a:pt x="0" y="13"/>
                  </a:lnTo>
                  <a:lnTo>
                    <a:pt x="0" y="6"/>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2" name="Freeform 3474"/>
            <p:cNvSpPr>
              <a:spLocks/>
            </p:cNvSpPr>
            <p:nvPr/>
          </p:nvSpPr>
          <p:spPr bwMode="auto">
            <a:xfrm>
              <a:off x="4127501" y="3698876"/>
              <a:ext cx="63500" cy="15875"/>
            </a:xfrm>
            <a:custGeom>
              <a:avLst/>
              <a:gdLst>
                <a:gd name="T0" fmla="*/ 91 w 176"/>
                <a:gd name="T1" fmla="*/ 28 h 48"/>
                <a:gd name="T2" fmla="*/ 80 w 176"/>
                <a:gd name="T3" fmla="*/ 28 h 48"/>
                <a:gd name="T4" fmla="*/ 68 w 176"/>
                <a:gd name="T5" fmla="*/ 29 h 48"/>
                <a:gd name="T6" fmla="*/ 62 w 176"/>
                <a:gd name="T7" fmla="*/ 37 h 48"/>
                <a:gd name="T8" fmla="*/ 59 w 176"/>
                <a:gd name="T9" fmla="*/ 42 h 48"/>
                <a:gd name="T10" fmla="*/ 49 w 176"/>
                <a:gd name="T11" fmla="*/ 42 h 48"/>
                <a:gd name="T12" fmla="*/ 25 w 176"/>
                <a:gd name="T13" fmla="*/ 42 h 48"/>
                <a:gd name="T14" fmla="*/ 6 w 176"/>
                <a:gd name="T15" fmla="*/ 42 h 48"/>
                <a:gd name="T16" fmla="*/ 2 w 176"/>
                <a:gd name="T17" fmla="*/ 48 h 48"/>
                <a:gd name="T18" fmla="*/ 0 w 176"/>
                <a:gd name="T19" fmla="*/ 37 h 48"/>
                <a:gd name="T20" fmla="*/ 3 w 176"/>
                <a:gd name="T21" fmla="*/ 25 h 48"/>
                <a:gd name="T22" fmla="*/ 11 w 176"/>
                <a:gd name="T23" fmla="*/ 24 h 48"/>
                <a:gd name="T24" fmla="*/ 18 w 176"/>
                <a:gd name="T25" fmla="*/ 29 h 48"/>
                <a:gd name="T26" fmla="*/ 11 w 176"/>
                <a:gd name="T27" fmla="*/ 24 h 48"/>
                <a:gd name="T28" fmla="*/ 14 w 176"/>
                <a:gd name="T29" fmla="*/ 23 h 48"/>
                <a:gd name="T30" fmla="*/ 14 w 176"/>
                <a:gd name="T31" fmla="*/ 14 h 48"/>
                <a:gd name="T32" fmla="*/ 28 w 176"/>
                <a:gd name="T33" fmla="*/ 14 h 48"/>
                <a:gd name="T34" fmla="*/ 48 w 176"/>
                <a:gd name="T35" fmla="*/ 14 h 48"/>
                <a:gd name="T36" fmla="*/ 79 w 176"/>
                <a:gd name="T37" fmla="*/ 14 h 48"/>
                <a:gd name="T38" fmla="*/ 85 w 176"/>
                <a:gd name="T39" fmla="*/ 3 h 48"/>
                <a:gd name="T40" fmla="*/ 97 w 176"/>
                <a:gd name="T41" fmla="*/ 2 h 48"/>
                <a:gd name="T42" fmla="*/ 109 w 176"/>
                <a:gd name="T43" fmla="*/ 0 h 48"/>
                <a:gd name="T44" fmla="*/ 117 w 176"/>
                <a:gd name="T45" fmla="*/ 2 h 48"/>
                <a:gd name="T46" fmla="*/ 125 w 176"/>
                <a:gd name="T47" fmla="*/ 12 h 48"/>
                <a:gd name="T48" fmla="*/ 136 w 176"/>
                <a:gd name="T49" fmla="*/ 11 h 48"/>
                <a:gd name="T50" fmla="*/ 145 w 176"/>
                <a:gd name="T51" fmla="*/ 21 h 48"/>
                <a:gd name="T52" fmla="*/ 156 w 176"/>
                <a:gd name="T53" fmla="*/ 19 h 48"/>
                <a:gd name="T54" fmla="*/ 169 w 176"/>
                <a:gd name="T55" fmla="*/ 15 h 48"/>
                <a:gd name="T56" fmla="*/ 176 w 176"/>
                <a:gd name="T57" fmla="*/ 19 h 48"/>
                <a:gd name="T58" fmla="*/ 176 w 176"/>
                <a:gd name="T59" fmla="*/ 31 h 48"/>
                <a:gd name="T60" fmla="*/ 164 w 176"/>
                <a:gd name="T61" fmla="*/ 34 h 48"/>
                <a:gd name="T62" fmla="*/ 154 w 176"/>
                <a:gd name="T63" fmla="*/ 38 h 48"/>
                <a:gd name="T64" fmla="*/ 141 w 176"/>
                <a:gd name="T65" fmla="*/ 35 h 48"/>
                <a:gd name="T66" fmla="*/ 131 w 176"/>
                <a:gd name="T67" fmla="*/ 31 h 48"/>
                <a:gd name="T68" fmla="*/ 119 w 176"/>
                <a:gd name="T69" fmla="*/ 25 h 48"/>
                <a:gd name="T70" fmla="*/ 108 w 176"/>
                <a:gd name="T71" fmla="*/ 21 h 48"/>
                <a:gd name="T72" fmla="*/ 98 w 176"/>
                <a:gd name="T73" fmla="*/ 16 h 48"/>
                <a:gd name="T74" fmla="*/ 91 w 176"/>
                <a:gd name="T75"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48">
                  <a:moveTo>
                    <a:pt x="91" y="28"/>
                  </a:moveTo>
                  <a:lnTo>
                    <a:pt x="80" y="28"/>
                  </a:lnTo>
                  <a:lnTo>
                    <a:pt x="68" y="29"/>
                  </a:lnTo>
                  <a:lnTo>
                    <a:pt x="62" y="37"/>
                  </a:lnTo>
                  <a:lnTo>
                    <a:pt x="59" y="42"/>
                  </a:lnTo>
                  <a:lnTo>
                    <a:pt x="49" y="42"/>
                  </a:lnTo>
                  <a:lnTo>
                    <a:pt x="25" y="42"/>
                  </a:lnTo>
                  <a:lnTo>
                    <a:pt x="6" y="42"/>
                  </a:lnTo>
                  <a:lnTo>
                    <a:pt x="2" y="48"/>
                  </a:lnTo>
                  <a:lnTo>
                    <a:pt x="0" y="37"/>
                  </a:lnTo>
                  <a:lnTo>
                    <a:pt x="3" y="25"/>
                  </a:lnTo>
                  <a:lnTo>
                    <a:pt x="11" y="24"/>
                  </a:lnTo>
                  <a:lnTo>
                    <a:pt x="18" y="29"/>
                  </a:lnTo>
                  <a:lnTo>
                    <a:pt x="11" y="24"/>
                  </a:lnTo>
                  <a:lnTo>
                    <a:pt x="14" y="23"/>
                  </a:lnTo>
                  <a:lnTo>
                    <a:pt x="14" y="14"/>
                  </a:lnTo>
                  <a:lnTo>
                    <a:pt x="28" y="14"/>
                  </a:lnTo>
                  <a:lnTo>
                    <a:pt x="48" y="14"/>
                  </a:lnTo>
                  <a:lnTo>
                    <a:pt x="79" y="14"/>
                  </a:lnTo>
                  <a:lnTo>
                    <a:pt x="85" y="3"/>
                  </a:lnTo>
                  <a:lnTo>
                    <a:pt x="97" y="2"/>
                  </a:lnTo>
                  <a:lnTo>
                    <a:pt x="109" y="0"/>
                  </a:lnTo>
                  <a:lnTo>
                    <a:pt x="117" y="2"/>
                  </a:lnTo>
                  <a:lnTo>
                    <a:pt x="125" y="12"/>
                  </a:lnTo>
                  <a:lnTo>
                    <a:pt x="136" y="11"/>
                  </a:lnTo>
                  <a:lnTo>
                    <a:pt x="145" y="21"/>
                  </a:lnTo>
                  <a:lnTo>
                    <a:pt x="156" y="19"/>
                  </a:lnTo>
                  <a:lnTo>
                    <a:pt x="169" y="15"/>
                  </a:lnTo>
                  <a:lnTo>
                    <a:pt x="176" y="19"/>
                  </a:lnTo>
                  <a:lnTo>
                    <a:pt x="176" y="31"/>
                  </a:lnTo>
                  <a:lnTo>
                    <a:pt x="164" y="34"/>
                  </a:lnTo>
                  <a:lnTo>
                    <a:pt x="154" y="38"/>
                  </a:lnTo>
                  <a:lnTo>
                    <a:pt x="141" y="35"/>
                  </a:lnTo>
                  <a:lnTo>
                    <a:pt x="131" y="31"/>
                  </a:lnTo>
                  <a:lnTo>
                    <a:pt x="119" y="25"/>
                  </a:lnTo>
                  <a:lnTo>
                    <a:pt x="108" y="21"/>
                  </a:lnTo>
                  <a:lnTo>
                    <a:pt x="98" y="16"/>
                  </a:lnTo>
                  <a:lnTo>
                    <a:pt x="91" y="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3" name="Freeform 3475"/>
            <p:cNvSpPr>
              <a:spLocks/>
            </p:cNvSpPr>
            <p:nvPr/>
          </p:nvSpPr>
          <p:spPr bwMode="auto">
            <a:xfrm>
              <a:off x="5391151" y="3724276"/>
              <a:ext cx="34925" cy="41275"/>
            </a:xfrm>
            <a:custGeom>
              <a:avLst/>
              <a:gdLst>
                <a:gd name="T0" fmla="*/ 71 w 98"/>
                <a:gd name="T1" fmla="*/ 112 h 117"/>
                <a:gd name="T2" fmla="*/ 60 w 98"/>
                <a:gd name="T3" fmla="*/ 109 h 117"/>
                <a:gd name="T4" fmla="*/ 50 w 98"/>
                <a:gd name="T5" fmla="*/ 106 h 117"/>
                <a:gd name="T6" fmla="*/ 49 w 98"/>
                <a:gd name="T7" fmla="*/ 107 h 117"/>
                <a:gd name="T8" fmla="*/ 33 w 98"/>
                <a:gd name="T9" fmla="*/ 112 h 117"/>
                <a:gd name="T10" fmla="*/ 22 w 98"/>
                <a:gd name="T11" fmla="*/ 112 h 117"/>
                <a:gd name="T12" fmla="*/ 10 w 98"/>
                <a:gd name="T13" fmla="*/ 117 h 117"/>
                <a:gd name="T14" fmla="*/ 1 w 98"/>
                <a:gd name="T15" fmla="*/ 110 h 117"/>
                <a:gd name="T16" fmla="*/ 0 w 98"/>
                <a:gd name="T17" fmla="*/ 107 h 117"/>
                <a:gd name="T18" fmla="*/ 1 w 98"/>
                <a:gd name="T19" fmla="*/ 87 h 117"/>
                <a:gd name="T20" fmla="*/ 1 w 98"/>
                <a:gd name="T21" fmla="*/ 72 h 117"/>
                <a:gd name="T22" fmla="*/ 7 w 98"/>
                <a:gd name="T23" fmla="*/ 62 h 117"/>
                <a:gd name="T24" fmla="*/ 14 w 98"/>
                <a:gd name="T25" fmla="*/ 53 h 117"/>
                <a:gd name="T26" fmla="*/ 22 w 98"/>
                <a:gd name="T27" fmla="*/ 41 h 117"/>
                <a:gd name="T28" fmla="*/ 28 w 98"/>
                <a:gd name="T29" fmla="*/ 29 h 117"/>
                <a:gd name="T30" fmla="*/ 35 w 98"/>
                <a:gd name="T31" fmla="*/ 18 h 117"/>
                <a:gd name="T32" fmla="*/ 45 w 98"/>
                <a:gd name="T33" fmla="*/ 13 h 117"/>
                <a:gd name="T34" fmla="*/ 55 w 98"/>
                <a:gd name="T35" fmla="*/ 22 h 117"/>
                <a:gd name="T36" fmla="*/ 61 w 98"/>
                <a:gd name="T37" fmla="*/ 15 h 117"/>
                <a:gd name="T38" fmla="*/ 68 w 98"/>
                <a:gd name="T39" fmla="*/ 6 h 117"/>
                <a:gd name="T40" fmla="*/ 81 w 98"/>
                <a:gd name="T41" fmla="*/ 0 h 117"/>
                <a:gd name="T42" fmla="*/ 88 w 98"/>
                <a:gd name="T43" fmla="*/ 11 h 117"/>
                <a:gd name="T44" fmla="*/ 94 w 98"/>
                <a:gd name="T45" fmla="*/ 21 h 117"/>
                <a:gd name="T46" fmla="*/ 98 w 98"/>
                <a:gd name="T47" fmla="*/ 33 h 117"/>
                <a:gd name="T48" fmla="*/ 96 w 98"/>
                <a:gd name="T49" fmla="*/ 45 h 117"/>
                <a:gd name="T50" fmla="*/ 86 w 98"/>
                <a:gd name="T51" fmla="*/ 49 h 117"/>
                <a:gd name="T52" fmla="*/ 78 w 98"/>
                <a:gd name="T53" fmla="*/ 57 h 117"/>
                <a:gd name="T54" fmla="*/ 67 w 98"/>
                <a:gd name="T55" fmla="*/ 60 h 117"/>
                <a:gd name="T56" fmla="*/ 58 w 98"/>
                <a:gd name="T57" fmla="*/ 67 h 117"/>
                <a:gd name="T58" fmla="*/ 48 w 98"/>
                <a:gd name="T59" fmla="*/ 75 h 117"/>
                <a:gd name="T60" fmla="*/ 45 w 98"/>
                <a:gd name="T61" fmla="*/ 76 h 117"/>
                <a:gd name="T62" fmla="*/ 57 w 98"/>
                <a:gd name="T63" fmla="*/ 75 h 117"/>
                <a:gd name="T64" fmla="*/ 62 w 98"/>
                <a:gd name="T65" fmla="*/ 73 h 117"/>
                <a:gd name="T66" fmla="*/ 74 w 98"/>
                <a:gd name="T67" fmla="*/ 72 h 117"/>
                <a:gd name="T68" fmla="*/ 84 w 98"/>
                <a:gd name="T69" fmla="*/ 76 h 117"/>
                <a:gd name="T70" fmla="*/ 88 w 98"/>
                <a:gd name="T71" fmla="*/ 80 h 117"/>
                <a:gd name="T72" fmla="*/ 86 w 98"/>
                <a:gd name="T73" fmla="*/ 84 h 117"/>
                <a:gd name="T74" fmla="*/ 73 w 98"/>
                <a:gd name="T75" fmla="*/ 107 h 117"/>
                <a:gd name="T76" fmla="*/ 71 w 98"/>
                <a:gd name="T77"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17">
                  <a:moveTo>
                    <a:pt x="71" y="112"/>
                  </a:moveTo>
                  <a:lnTo>
                    <a:pt x="60" y="109"/>
                  </a:lnTo>
                  <a:lnTo>
                    <a:pt x="50" y="106"/>
                  </a:lnTo>
                  <a:lnTo>
                    <a:pt x="49" y="107"/>
                  </a:lnTo>
                  <a:lnTo>
                    <a:pt x="33" y="112"/>
                  </a:lnTo>
                  <a:lnTo>
                    <a:pt x="22" y="112"/>
                  </a:lnTo>
                  <a:lnTo>
                    <a:pt x="10" y="117"/>
                  </a:lnTo>
                  <a:lnTo>
                    <a:pt x="1" y="110"/>
                  </a:lnTo>
                  <a:lnTo>
                    <a:pt x="0" y="107"/>
                  </a:lnTo>
                  <a:lnTo>
                    <a:pt x="1" y="87"/>
                  </a:lnTo>
                  <a:lnTo>
                    <a:pt x="1" y="72"/>
                  </a:lnTo>
                  <a:lnTo>
                    <a:pt x="7" y="62"/>
                  </a:lnTo>
                  <a:lnTo>
                    <a:pt x="14" y="53"/>
                  </a:lnTo>
                  <a:lnTo>
                    <a:pt x="22" y="41"/>
                  </a:lnTo>
                  <a:lnTo>
                    <a:pt x="28" y="29"/>
                  </a:lnTo>
                  <a:lnTo>
                    <a:pt x="35" y="18"/>
                  </a:lnTo>
                  <a:lnTo>
                    <a:pt x="45" y="13"/>
                  </a:lnTo>
                  <a:lnTo>
                    <a:pt x="55" y="22"/>
                  </a:lnTo>
                  <a:lnTo>
                    <a:pt x="61" y="15"/>
                  </a:lnTo>
                  <a:lnTo>
                    <a:pt x="68" y="6"/>
                  </a:lnTo>
                  <a:lnTo>
                    <a:pt x="81" y="0"/>
                  </a:lnTo>
                  <a:lnTo>
                    <a:pt x="88" y="11"/>
                  </a:lnTo>
                  <a:lnTo>
                    <a:pt x="94" y="21"/>
                  </a:lnTo>
                  <a:lnTo>
                    <a:pt x="98" y="33"/>
                  </a:lnTo>
                  <a:lnTo>
                    <a:pt x="96" y="45"/>
                  </a:lnTo>
                  <a:lnTo>
                    <a:pt x="86" y="49"/>
                  </a:lnTo>
                  <a:lnTo>
                    <a:pt x="78" y="57"/>
                  </a:lnTo>
                  <a:lnTo>
                    <a:pt x="67" y="60"/>
                  </a:lnTo>
                  <a:lnTo>
                    <a:pt x="58" y="67"/>
                  </a:lnTo>
                  <a:lnTo>
                    <a:pt x="48" y="75"/>
                  </a:lnTo>
                  <a:lnTo>
                    <a:pt x="45" y="76"/>
                  </a:lnTo>
                  <a:lnTo>
                    <a:pt x="57" y="75"/>
                  </a:lnTo>
                  <a:lnTo>
                    <a:pt x="62" y="73"/>
                  </a:lnTo>
                  <a:lnTo>
                    <a:pt x="74" y="72"/>
                  </a:lnTo>
                  <a:lnTo>
                    <a:pt x="84" y="76"/>
                  </a:lnTo>
                  <a:lnTo>
                    <a:pt x="88" y="80"/>
                  </a:lnTo>
                  <a:lnTo>
                    <a:pt x="86" y="84"/>
                  </a:lnTo>
                  <a:lnTo>
                    <a:pt x="73" y="107"/>
                  </a:lnTo>
                  <a:lnTo>
                    <a:pt x="71" y="112"/>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4" name="Freeform 3476"/>
            <p:cNvSpPr>
              <a:spLocks/>
            </p:cNvSpPr>
            <p:nvPr/>
          </p:nvSpPr>
          <p:spPr bwMode="auto">
            <a:xfrm>
              <a:off x="3943351" y="3617913"/>
              <a:ext cx="7938" cy="6350"/>
            </a:xfrm>
            <a:custGeom>
              <a:avLst/>
              <a:gdLst>
                <a:gd name="T0" fmla="*/ 0 w 22"/>
                <a:gd name="T1" fmla="*/ 8 h 15"/>
                <a:gd name="T2" fmla="*/ 6 w 22"/>
                <a:gd name="T3" fmla="*/ 4 h 15"/>
                <a:gd name="T4" fmla="*/ 16 w 22"/>
                <a:gd name="T5" fmla="*/ 0 h 15"/>
                <a:gd name="T6" fmla="*/ 22 w 22"/>
                <a:gd name="T7" fmla="*/ 7 h 15"/>
                <a:gd name="T8" fmla="*/ 13 w 22"/>
                <a:gd name="T9" fmla="*/ 15 h 15"/>
                <a:gd name="T10" fmla="*/ 0 w 22"/>
                <a:gd name="T11" fmla="*/ 8 h 15"/>
              </a:gdLst>
              <a:ahLst/>
              <a:cxnLst>
                <a:cxn ang="0">
                  <a:pos x="T0" y="T1"/>
                </a:cxn>
                <a:cxn ang="0">
                  <a:pos x="T2" y="T3"/>
                </a:cxn>
                <a:cxn ang="0">
                  <a:pos x="T4" y="T5"/>
                </a:cxn>
                <a:cxn ang="0">
                  <a:pos x="T6" y="T7"/>
                </a:cxn>
                <a:cxn ang="0">
                  <a:pos x="T8" y="T9"/>
                </a:cxn>
                <a:cxn ang="0">
                  <a:pos x="T10" y="T11"/>
                </a:cxn>
              </a:cxnLst>
              <a:rect l="0" t="0" r="r" b="b"/>
              <a:pathLst>
                <a:path w="22" h="15">
                  <a:moveTo>
                    <a:pt x="0" y="8"/>
                  </a:moveTo>
                  <a:lnTo>
                    <a:pt x="6" y="4"/>
                  </a:lnTo>
                  <a:lnTo>
                    <a:pt x="16" y="0"/>
                  </a:lnTo>
                  <a:lnTo>
                    <a:pt x="22" y="7"/>
                  </a:lnTo>
                  <a:lnTo>
                    <a:pt x="13" y="15"/>
                  </a:lnTo>
                  <a:lnTo>
                    <a:pt x="0" y="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5" name="Freeform 3477"/>
            <p:cNvSpPr>
              <a:spLocks/>
            </p:cNvSpPr>
            <p:nvPr/>
          </p:nvSpPr>
          <p:spPr bwMode="auto">
            <a:xfrm>
              <a:off x="3976689" y="3662363"/>
              <a:ext cx="7938" cy="9525"/>
            </a:xfrm>
            <a:custGeom>
              <a:avLst/>
              <a:gdLst>
                <a:gd name="T0" fmla="*/ 20 w 20"/>
                <a:gd name="T1" fmla="*/ 17 h 27"/>
                <a:gd name="T2" fmla="*/ 14 w 20"/>
                <a:gd name="T3" fmla="*/ 27 h 27"/>
                <a:gd name="T4" fmla="*/ 8 w 20"/>
                <a:gd name="T5" fmla="*/ 25 h 27"/>
                <a:gd name="T6" fmla="*/ 0 w 20"/>
                <a:gd name="T7" fmla="*/ 16 h 27"/>
                <a:gd name="T8" fmla="*/ 2 w 20"/>
                <a:gd name="T9" fmla="*/ 12 h 27"/>
                <a:gd name="T10" fmla="*/ 2 w 20"/>
                <a:gd name="T11" fmla="*/ 0 h 27"/>
                <a:gd name="T12" fmla="*/ 11 w 20"/>
                <a:gd name="T13" fmla="*/ 7 h 27"/>
                <a:gd name="T14" fmla="*/ 12 w 20"/>
                <a:gd name="T15" fmla="*/ 9 h 27"/>
                <a:gd name="T16" fmla="*/ 20 w 20"/>
                <a:gd name="T1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7">
                  <a:moveTo>
                    <a:pt x="20" y="17"/>
                  </a:moveTo>
                  <a:lnTo>
                    <a:pt x="14" y="27"/>
                  </a:lnTo>
                  <a:lnTo>
                    <a:pt x="8" y="25"/>
                  </a:lnTo>
                  <a:lnTo>
                    <a:pt x="0" y="16"/>
                  </a:lnTo>
                  <a:lnTo>
                    <a:pt x="2" y="12"/>
                  </a:lnTo>
                  <a:lnTo>
                    <a:pt x="2" y="0"/>
                  </a:lnTo>
                  <a:lnTo>
                    <a:pt x="11" y="7"/>
                  </a:lnTo>
                  <a:lnTo>
                    <a:pt x="12" y="9"/>
                  </a:lnTo>
                  <a:lnTo>
                    <a:pt x="20" y="17"/>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6" name="Freeform 3478"/>
            <p:cNvSpPr>
              <a:spLocks/>
            </p:cNvSpPr>
            <p:nvPr/>
          </p:nvSpPr>
          <p:spPr bwMode="auto">
            <a:xfrm>
              <a:off x="3956051" y="3671888"/>
              <a:ext cx="3175" cy="3175"/>
            </a:xfrm>
            <a:custGeom>
              <a:avLst/>
              <a:gdLst>
                <a:gd name="T0" fmla="*/ 8 w 8"/>
                <a:gd name="T1" fmla="*/ 0 h 8"/>
                <a:gd name="T2" fmla="*/ 0 w 8"/>
                <a:gd name="T3" fmla="*/ 5 h 8"/>
                <a:gd name="T4" fmla="*/ 6 w 8"/>
                <a:gd name="T5" fmla="*/ 8 h 8"/>
                <a:gd name="T6" fmla="*/ 8 w 8"/>
                <a:gd name="T7" fmla="*/ 0 h 8"/>
              </a:gdLst>
              <a:ahLst/>
              <a:cxnLst>
                <a:cxn ang="0">
                  <a:pos x="T0" y="T1"/>
                </a:cxn>
                <a:cxn ang="0">
                  <a:pos x="T2" y="T3"/>
                </a:cxn>
                <a:cxn ang="0">
                  <a:pos x="T4" y="T5"/>
                </a:cxn>
                <a:cxn ang="0">
                  <a:pos x="T6" y="T7"/>
                </a:cxn>
              </a:cxnLst>
              <a:rect l="0" t="0" r="r" b="b"/>
              <a:pathLst>
                <a:path w="8" h="8">
                  <a:moveTo>
                    <a:pt x="8" y="0"/>
                  </a:moveTo>
                  <a:lnTo>
                    <a:pt x="0" y="5"/>
                  </a:lnTo>
                  <a:lnTo>
                    <a:pt x="6" y="8"/>
                  </a:lnTo>
                  <a:lnTo>
                    <a:pt x="8"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7" name="Freeform 3479"/>
            <p:cNvSpPr>
              <a:spLocks/>
            </p:cNvSpPr>
            <p:nvPr/>
          </p:nvSpPr>
          <p:spPr bwMode="auto">
            <a:xfrm>
              <a:off x="3956051" y="3627438"/>
              <a:ext cx="3175" cy="1588"/>
            </a:xfrm>
            <a:custGeom>
              <a:avLst/>
              <a:gdLst>
                <a:gd name="T0" fmla="*/ 8 w 8"/>
                <a:gd name="T1" fmla="*/ 3 h 5"/>
                <a:gd name="T2" fmla="*/ 2 w 8"/>
                <a:gd name="T3" fmla="*/ 0 h 5"/>
                <a:gd name="T4" fmla="*/ 0 w 8"/>
                <a:gd name="T5" fmla="*/ 0 h 5"/>
                <a:gd name="T6" fmla="*/ 3 w 8"/>
                <a:gd name="T7" fmla="*/ 5 h 5"/>
                <a:gd name="T8" fmla="*/ 8 w 8"/>
                <a:gd name="T9" fmla="*/ 3 h 5"/>
              </a:gdLst>
              <a:ahLst/>
              <a:cxnLst>
                <a:cxn ang="0">
                  <a:pos x="T0" y="T1"/>
                </a:cxn>
                <a:cxn ang="0">
                  <a:pos x="T2" y="T3"/>
                </a:cxn>
                <a:cxn ang="0">
                  <a:pos x="T4" y="T5"/>
                </a:cxn>
                <a:cxn ang="0">
                  <a:pos x="T6" y="T7"/>
                </a:cxn>
                <a:cxn ang="0">
                  <a:pos x="T8" y="T9"/>
                </a:cxn>
              </a:cxnLst>
              <a:rect l="0" t="0" r="r" b="b"/>
              <a:pathLst>
                <a:path w="8" h="5">
                  <a:moveTo>
                    <a:pt x="8" y="3"/>
                  </a:moveTo>
                  <a:lnTo>
                    <a:pt x="2" y="0"/>
                  </a:lnTo>
                  <a:lnTo>
                    <a:pt x="0" y="0"/>
                  </a:lnTo>
                  <a:lnTo>
                    <a:pt x="3" y="5"/>
                  </a:lnTo>
                  <a:lnTo>
                    <a:pt x="8" y="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8" name="Freeform 3481"/>
            <p:cNvSpPr>
              <a:spLocks/>
            </p:cNvSpPr>
            <p:nvPr/>
          </p:nvSpPr>
          <p:spPr bwMode="auto">
            <a:xfrm>
              <a:off x="3949701" y="3625850"/>
              <a:ext cx="4763" cy="3175"/>
            </a:xfrm>
            <a:custGeom>
              <a:avLst/>
              <a:gdLst>
                <a:gd name="T0" fmla="*/ 12 w 16"/>
                <a:gd name="T1" fmla="*/ 0 h 8"/>
                <a:gd name="T2" fmla="*/ 0 w 16"/>
                <a:gd name="T3" fmla="*/ 1 h 8"/>
                <a:gd name="T4" fmla="*/ 9 w 16"/>
                <a:gd name="T5" fmla="*/ 8 h 8"/>
                <a:gd name="T6" fmla="*/ 16 w 16"/>
                <a:gd name="T7" fmla="*/ 4 h 8"/>
                <a:gd name="T8" fmla="*/ 12 w 16"/>
                <a:gd name="T9" fmla="*/ 0 h 8"/>
              </a:gdLst>
              <a:ahLst/>
              <a:cxnLst>
                <a:cxn ang="0">
                  <a:pos x="T0" y="T1"/>
                </a:cxn>
                <a:cxn ang="0">
                  <a:pos x="T2" y="T3"/>
                </a:cxn>
                <a:cxn ang="0">
                  <a:pos x="T4" y="T5"/>
                </a:cxn>
                <a:cxn ang="0">
                  <a:pos x="T6" y="T7"/>
                </a:cxn>
                <a:cxn ang="0">
                  <a:pos x="T8" y="T9"/>
                </a:cxn>
              </a:cxnLst>
              <a:rect l="0" t="0" r="r" b="b"/>
              <a:pathLst>
                <a:path w="16" h="8">
                  <a:moveTo>
                    <a:pt x="12" y="0"/>
                  </a:moveTo>
                  <a:lnTo>
                    <a:pt x="0" y="1"/>
                  </a:lnTo>
                  <a:lnTo>
                    <a:pt x="9" y="8"/>
                  </a:lnTo>
                  <a:lnTo>
                    <a:pt x="16" y="4"/>
                  </a:lnTo>
                  <a:lnTo>
                    <a:pt x="1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59" name="Freeform 3482"/>
            <p:cNvSpPr>
              <a:spLocks/>
            </p:cNvSpPr>
            <p:nvPr/>
          </p:nvSpPr>
          <p:spPr bwMode="auto">
            <a:xfrm>
              <a:off x="3995738" y="3641725"/>
              <a:ext cx="4763" cy="4763"/>
            </a:xfrm>
            <a:custGeom>
              <a:avLst/>
              <a:gdLst>
                <a:gd name="T0" fmla="*/ 5 w 12"/>
                <a:gd name="T1" fmla="*/ 15 h 15"/>
                <a:gd name="T2" fmla="*/ 0 w 12"/>
                <a:gd name="T3" fmla="*/ 5 h 15"/>
                <a:gd name="T4" fmla="*/ 11 w 12"/>
                <a:gd name="T5" fmla="*/ 0 h 15"/>
                <a:gd name="T6" fmla="*/ 12 w 12"/>
                <a:gd name="T7" fmla="*/ 12 h 15"/>
                <a:gd name="T8" fmla="*/ 5 w 12"/>
                <a:gd name="T9" fmla="*/ 15 h 15"/>
              </a:gdLst>
              <a:ahLst/>
              <a:cxnLst>
                <a:cxn ang="0">
                  <a:pos x="T0" y="T1"/>
                </a:cxn>
                <a:cxn ang="0">
                  <a:pos x="T2" y="T3"/>
                </a:cxn>
                <a:cxn ang="0">
                  <a:pos x="T4" y="T5"/>
                </a:cxn>
                <a:cxn ang="0">
                  <a:pos x="T6" y="T7"/>
                </a:cxn>
                <a:cxn ang="0">
                  <a:pos x="T8" y="T9"/>
                </a:cxn>
              </a:cxnLst>
              <a:rect l="0" t="0" r="r" b="b"/>
              <a:pathLst>
                <a:path w="12" h="15">
                  <a:moveTo>
                    <a:pt x="5" y="15"/>
                  </a:moveTo>
                  <a:lnTo>
                    <a:pt x="0" y="5"/>
                  </a:lnTo>
                  <a:lnTo>
                    <a:pt x="11" y="0"/>
                  </a:lnTo>
                  <a:lnTo>
                    <a:pt x="12" y="12"/>
                  </a:lnTo>
                  <a:lnTo>
                    <a:pt x="5" y="1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0" name="Freeform 3483"/>
            <p:cNvSpPr>
              <a:spLocks/>
            </p:cNvSpPr>
            <p:nvPr/>
          </p:nvSpPr>
          <p:spPr bwMode="auto">
            <a:xfrm>
              <a:off x="3995738" y="3625850"/>
              <a:ext cx="1588" cy="4763"/>
            </a:xfrm>
            <a:custGeom>
              <a:avLst/>
              <a:gdLst>
                <a:gd name="T0" fmla="*/ 2 w 4"/>
                <a:gd name="T1" fmla="*/ 0 h 12"/>
                <a:gd name="T2" fmla="*/ 4 w 4"/>
                <a:gd name="T3" fmla="*/ 12 h 12"/>
                <a:gd name="T4" fmla="*/ 0 w 4"/>
                <a:gd name="T5" fmla="*/ 1 h 12"/>
                <a:gd name="T6" fmla="*/ 2 w 4"/>
                <a:gd name="T7" fmla="*/ 0 h 12"/>
              </a:gdLst>
              <a:ahLst/>
              <a:cxnLst>
                <a:cxn ang="0">
                  <a:pos x="T0" y="T1"/>
                </a:cxn>
                <a:cxn ang="0">
                  <a:pos x="T2" y="T3"/>
                </a:cxn>
                <a:cxn ang="0">
                  <a:pos x="T4" y="T5"/>
                </a:cxn>
                <a:cxn ang="0">
                  <a:pos x="T6" y="T7"/>
                </a:cxn>
              </a:cxnLst>
              <a:rect l="0" t="0" r="r" b="b"/>
              <a:pathLst>
                <a:path w="4" h="12">
                  <a:moveTo>
                    <a:pt x="2" y="0"/>
                  </a:moveTo>
                  <a:lnTo>
                    <a:pt x="4" y="12"/>
                  </a:lnTo>
                  <a:lnTo>
                    <a:pt x="0" y="1"/>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1" name="Freeform 3484"/>
            <p:cNvSpPr>
              <a:spLocks/>
            </p:cNvSpPr>
            <p:nvPr/>
          </p:nvSpPr>
          <p:spPr bwMode="auto">
            <a:xfrm>
              <a:off x="3990976" y="3662363"/>
              <a:ext cx="1588" cy="3175"/>
            </a:xfrm>
            <a:custGeom>
              <a:avLst/>
              <a:gdLst>
                <a:gd name="T0" fmla="*/ 0 w 6"/>
                <a:gd name="T1" fmla="*/ 0 h 10"/>
                <a:gd name="T2" fmla="*/ 6 w 6"/>
                <a:gd name="T3" fmla="*/ 10 h 10"/>
                <a:gd name="T4" fmla="*/ 0 w 6"/>
                <a:gd name="T5" fmla="*/ 0 h 10"/>
              </a:gdLst>
              <a:ahLst/>
              <a:cxnLst>
                <a:cxn ang="0">
                  <a:pos x="T0" y="T1"/>
                </a:cxn>
                <a:cxn ang="0">
                  <a:pos x="T2" y="T3"/>
                </a:cxn>
                <a:cxn ang="0">
                  <a:pos x="T4" y="T5"/>
                </a:cxn>
              </a:cxnLst>
              <a:rect l="0" t="0" r="r" b="b"/>
              <a:pathLst>
                <a:path w="6" h="10">
                  <a:moveTo>
                    <a:pt x="0" y="0"/>
                  </a:moveTo>
                  <a:lnTo>
                    <a:pt x="6" y="10"/>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2" name="Freeform 3485"/>
            <p:cNvSpPr>
              <a:spLocks/>
            </p:cNvSpPr>
            <p:nvPr/>
          </p:nvSpPr>
          <p:spPr bwMode="auto">
            <a:xfrm>
              <a:off x="3963988" y="3630613"/>
              <a:ext cx="7938" cy="1588"/>
            </a:xfrm>
            <a:custGeom>
              <a:avLst/>
              <a:gdLst>
                <a:gd name="T0" fmla="*/ 11 w 22"/>
                <a:gd name="T1" fmla="*/ 4 h 4"/>
                <a:gd name="T2" fmla="*/ 0 w 22"/>
                <a:gd name="T3" fmla="*/ 3 h 4"/>
                <a:gd name="T4" fmla="*/ 11 w 22"/>
                <a:gd name="T5" fmla="*/ 0 h 4"/>
                <a:gd name="T6" fmla="*/ 22 w 22"/>
                <a:gd name="T7" fmla="*/ 3 h 4"/>
                <a:gd name="T8" fmla="*/ 11 w 22"/>
                <a:gd name="T9" fmla="*/ 4 h 4"/>
              </a:gdLst>
              <a:ahLst/>
              <a:cxnLst>
                <a:cxn ang="0">
                  <a:pos x="T0" y="T1"/>
                </a:cxn>
                <a:cxn ang="0">
                  <a:pos x="T2" y="T3"/>
                </a:cxn>
                <a:cxn ang="0">
                  <a:pos x="T4" y="T5"/>
                </a:cxn>
                <a:cxn ang="0">
                  <a:pos x="T6" y="T7"/>
                </a:cxn>
                <a:cxn ang="0">
                  <a:pos x="T8" y="T9"/>
                </a:cxn>
              </a:cxnLst>
              <a:rect l="0" t="0" r="r" b="b"/>
              <a:pathLst>
                <a:path w="22" h="4">
                  <a:moveTo>
                    <a:pt x="11" y="4"/>
                  </a:moveTo>
                  <a:lnTo>
                    <a:pt x="0" y="3"/>
                  </a:lnTo>
                  <a:lnTo>
                    <a:pt x="11" y="0"/>
                  </a:lnTo>
                  <a:lnTo>
                    <a:pt x="22" y="3"/>
                  </a:lnTo>
                  <a:lnTo>
                    <a:pt x="11" y="4"/>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3" name="Freeform 3486"/>
            <p:cNvSpPr>
              <a:spLocks/>
            </p:cNvSpPr>
            <p:nvPr/>
          </p:nvSpPr>
          <p:spPr bwMode="auto">
            <a:xfrm>
              <a:off x="3962401" y="3668713"/>
              <a:ext cx="4763" cy="4763"/>
            </a:xfrm>
            <a:custGeom>
              <a:avLst/>
              <a:gdLst>
                <a:gd name="T0" fmla="*/ 5 w 10"/>
                <a:gd name="T1" fmla="*/ 0 h 13"/>
                <a:gd name="T2" fmla="*/ 10 w 10"/>
                <a:gd name="T3" fmla="*/ 11 h 13"/>
                <a:gd name="T4" fmla="*/ 0 w 10"/>
                <a:gd name="T5" fmla="*/ 13 h 13"/>
                <a:gd name="T6" fmla="*/ 2 w 10"/>
                <a:gd name="T7" fmla="*/ 2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lnTo>
                    <a:pt x="10" y="11"/>
                  </a:lnTo>
                  <a:lnTo>
                    <a:pt x="0" y="13"/>
                  </a:lnTo>
                  <a:lnTo>
                    <a:pt x="2" y="2"/>
                  </a:lnTo>
                  <a:lnTo>
                    <a:pt x="5"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4" name="Freeform 3487"/>
            <p:cNvSpPr>
              <a:spLocks/>
            </p:cNvSpPr>
            <p:nvPr/>
          </p:nvSpPr>
          <p:spPr bwMode="auto">
            <a:xfrm>
              <a:off x="5116513" y="4071938"/>
              <a:ext cx="38100" cy="49213"/>
            </a:xfrm>
            <a:custGeom>
              <a:avLst/>
              <a:gdLst>
                <a:gd name="T0" fmla="*/ 10 w 109"/>
                <a:gd name="T1" fmla="*/ 70 h 138"/>
                <a:gd name="T2" fmla="*/ 10 w 109"/>
                <a:gd name="T3" fmla="*/ 63 h 138"/>
                <a:gd name="T4" fmla="*/ 13 w 109"/>
                <a:gd name="T5" fmla="*/ 50 h 138"/>
                <a:gd name="T6" fmla="*/ 12 w 109"/>
                <a:gd name="T7" fmla="*/ 46 h 138"/>
                <a:gd name="T8" fmla="*/ 3 w 109"/>
                <a:gd name="T9" fmla="*/ 39 h 138"/>
                <a:gd name="T10" fmla="*/ 0 w 109"/>
                <a:gd name="T11" fmla="*/ 28 h 138"/>
                <a:gd name="T12" fmla="*/ 0 w 109"/>
                <a:gd name="T13" fmla="*/ 27 h 138"/>
                <a:gd name="T14" fmla="*/ 7 w 109"/>
                <a:gd name="T15" fmla="*/ 18 h 138"/>
                <a:gd name="T16" fmla="*/ 17 w 109"/>
                <a:gd name="T17" fmla="*/ 22 h 138"/>
                <a:gd name="T18" fmla="*/ 24 w 109"/>
                <a:gd name="T19" fmla="*/ 31 h 138"/>
                <a:gd name="T20" fmla="*/ 25 w 109"/>
                <a:gd name="T21" fmla="*/ 32 h 138"/>
                <a:gd name="T22" fmla="*/ 37 w 109"/>
                <a:gd name="T23" fmla="*/ 31 h 138"/>
                <a:gd name="T24" fmla="*/ 43 w 109"/>
                <a:gd name="T25" fmla="*/ 29 h 138"/>
                <a:gd name="T26" fmla="*/ 53 w 109"/>
                <a:gd name="T27" fmla="*/ 22 h 138"/>
                <a:gd name="T28" fmla="*/ 53 w 109"/>
                <a:gd name="T29" fmla="*/ 14 h 138"/>
                <a:gd name="T30" fmla="*/ 58 w 109"/>
                <a:gd name="T31" fmla="*/ 2 h 138"/>
                <a:gd name="T32" fmla="*/ 69 w 109"/>
                <a:gd name="T33" fmla="*/ 6 h 138"/>
                <a:gd name="T34" fmla="*/ 80 w 109"/>
                <a:gd name="T35" fmla="*/ 2 h 138"/>
                <a:gd name="T36" fmla="*/ 82 w 109"/>
                <a:gd name="T37" fmla="*/ 0 h 138"/>
                <a:gd name="T38" fmla="*/ 92 w 109"/>
                <a:gd name="T39" fmla="*/ 6 h 138"/>
                <a:gd name="T40" fmla="*/ 86 w 109"/>
                <a:gd name="T41" fmla="*/ 17 h 138"/>
                <a:gd name="T42" fmla="*/ 84 w 109"/>
                <a:gd name="T43" fmla="*/ 29 h 138"/>
                <a:gd name="T44" fmla="*/ 87 w 109"/>
                <a:gd name="T45" fmla="*/ 40 h 138"/>
                <a:gd name="T46" fmla="*/ 87 w 109"/>
                <a:gd name="T47" fmla="*/ 40 h 138"/>
                <a:gd name="T48" fmla="*/ 97 w 109"/>
                <a:gd name="T49" fmla="*/ 43 h 138"/>
                <a:gd name="T50" fmla="*/ 108 w 109"/>
                <a:gd name="T51" fmla="*/ 42 h 138"/>
                <a:gd name="T52" fmla="*/ 109 w 109"/>
                <a:gd name="T53" fmla="*/ 42 h 138"/>
                <a:gd name="T54" fmla="*/ 108 w 109"/>
                <a:gd name="T55" fmla="*/ 50 h 138"/>
                <a:gd name="T56" fmla="*/ 106 w 109"/>
                <a:gd name="T57" fmla="*/ 62 h 138"/>
                <a:gd name="T58" fmla="*/ 96 w 109"/>
                <a:gd name="T59" fmla="*/ 67 h 138"/>
                <a:gd name="T60" fmla="*/ 97 w 109"/>
                <a:gd name="T61" fmla="*/ 72 h 138"/>
                <a:gd name="T62" fmla="*/ 85 w 109"/>
                <a:gd name="T63" fmla="*/ 79 h 138"/>
                <a:gd name="T64" fmla="*/ 81 w 109"/>
                <a:gd name="T65" fmla="*/ 90 h 138"/>
                <a:gd name="T66" fmla="*/ 82 w 109"/>
                <a:gd name="T67" fmla="*/ 93 h 138"/>
                <a:gd name="T68" fmla="*/ 74 w 109"/>
                <a:gd name="T69" fmla="*/ 101 h 138"/>
                <a:gd name="T70" fmla="*/ 69 w 109"/>
                <a:gd name="T71" fmla="*/ 112 h 138"/>
                <a:gd name="T72" fmla="*/ 62 w 109"/>
                <a:gd name="T73" fmla="*/ 120 h 138"/>
                <a:gd name="T74" fmla="*/ 54 w 109"/>
                <a:gd name="T75" fmla="*/ 130 h 138"/>
                <a:gd name="T76" fmla="*/ 44 w 109"/>
                <a:gd name="T77" fmla="*/ 136 h 138"/>
                <a:gd name="T78" fmla="*/ 29 w 109"/>
                <a:gd name="T79" fmla="*/ 137 h 138"/>
                <a:gd name="T80" fmla="*/ 21 w 109"/>
                <a:gd name="T81" fmla="*/ 138 h 138"/>
                <a:gd name="T82" fmla="*/ 22 w 109"/>
                <a:gd name="T83" fmla="*/ 125 h 138"/>
                <a:gd name="T84" fmla="*/ 17 w 109"/>
                <a:gd name="T85" fmla="*/ 107 h 138"/>
                <a:gd name="T86" fmla="*/ 11 w 109"/>
                <a:gd name="T87" fmla="*/ 91 h 138"/>
                <a:gd name="T88" fmla="*/ 11 w 109"/>
                <a:gd name="T89" fmla="*/ 90 h 138"/>
                <a:gd name="T90" fmla="*/ 10 w 109"/>
                <a:gd name="T91" fmla="*/ 77 h 138"/>
                <a:gd name="T92" fmla="*/ 10 w 109"/>
                <a:gd name="T93"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38">
                  <a:moveTo>
                    <a:pt x="10" y="70"/>
                  </a:moveTo>
                  <a:lnTo>
                    <a:pt x="10" y="63"/>
                  </a:lnTo>
                  <a:lnTo>
                    <a:pt x="13" y="50"/>
                  </a:lnTo>
                  <a:lnTo>
                    <a:pt x="12" y="46"/>
                  </a:lnTo>
                  <a:lnTo>
                    <a:pt x="3" y="39"/>
                  </a:lnTo>
                  <a:lnTo>
                    <a:pt x="0" y="28"/>
                  </a:lnTo>
                  <a:lnTo>
                    <a:pt x="0" y="27"/>
                  </a:lnTo>
                  <a:lnTo>
                    <a:pt x="7" y="18"/>
                  </a:lnTo>
                  <a:lnTo>
                    <a:pt x="17" y="22"/>
                  </a:lnTo>
                  <a:lnTo>
                    <a:pt x="24" y="31"/>
                  </a:lnTo>
                  <a:lnTo>
                    <a:pt x="25" y="32"/>
                  </a:lnTo>
                  <a:lnTo>
                    <a:pt x="37" y="31"/>
                  </a:lnTo>
                  <a:lnTo>
                    <a:pt x="43" y="29"/>
                  </a:lnTo>
                  <a:lnTo>
                    <a:pt x="53" y="22"/>
                  </a:lnTo>
                  <a:lnTo>
                    <a:pt x="53" y="14"/>
                  </a:lnTo>
                  <a:lnTo>
                    <a:pt x="58" y="2"/>
                  </a:lnTo>
                  <a:lnTo>
                    <a:pt x="69" y="6"/>
                  </a:lnTo>
                  <a:lnTo>
                    <a:pt x="80" y="2"/>
                  </a:lnTo>
                  <a:lnTo>
                    <a:pt x="82" y="0"/>
                  </a:lnTo>
                  <a:lnTo>
                    <a:pt x="92" y="6"/>
                  </a:lnTo>
                  <a:lnTo>
                    <a:pt x="86" y="17"/>
                  </a:lnTo>
                  <a:lnTo>
                    <a:pt x="84" y="29"/>
                  </a:lnTo>
                  <a:lnTo>
                    <a:pt x="87" y="40"/>
                  </a:lnTo>
                  <a:lnTo>
                    <a:pt x="87" y="40"/>
                  </a:lnTo>
                  <a:lnTo>
                    <a:pt x="97" y="43"/>
                  </a:lnTo>
                  <a:lnTo>
                    <a:pt x="108" y="42"/>
                  </a:lnTo>
                  <a:lnTo>
                    <a:pt x="109" y="42"/>
                  </a:lnTo>
                  <a:lnTo>
                    <a:pt x="108" y="50"/>
                  </a:lnTo>
                  <a:lnTo>
                    <a:pt x="106" y="62"/>
                  </a:lnTo>
                  <a:lnTo>
                    <a:pt x="96" y="67"/>
                  </a:lnTo>
                  <a:lnTo>
                    <a:pt x="97" y="72"/>
                  </a:lnTo>
                  <a:lnTo>
                    <a:pt x="85" y="79"/>
                  </a:lnTo>
                  <a:lnTo>
                    <a:pt x="81" y="90"/>
                  </a:lnTo>
                  <a:lnTo>
                    <a:pt x="82" y="93"/>
                  </a:lnTo>
                  <a:lnTo>
                    <a:pt x="74" y="101"/>
                  </a:lnTo>
                  <a:lnTo>
                    <a:pt x="69" y="112"/>
                  </a:lnTo>
                  <a:lnTo>
                    <a:pt x="62" y="120"/>
                  </a:lnTo>
                  <a:lnTo>
                    <a:pt x="54" y="130"/>
                  </a:lnTo>
                  <a:lnTo>
                    <a:pt x="44" y="136"/>
                  </a:lnTo>
                  <a:lnTo>
                    <a:pt x="29" y="137"/>
                  </a:lnTo>
                  <a:lnTo>
                    <a:pt x="21" y="138"/>
                  </a:lnTo>
                  <a:lnTo>
                    <a:pt x="22" y="125"/>
                  </a:lnTo>
                  <a:lnTo>
                    <a:pt x="17" y="107"/>
                  </a:lnTo>
                  <a:lnTo>
                    <a:pt x="11" y="91"/>
                  </a:lnTo>
                  <a:lnTo>
                    <a:pt x="11" y="90"/>
                  </a:lnTo>
                  <a:lnTo>
                    <a:pt x="10" y="77"/>
                  </a:lnTo>
                  <a:lnTo>
                    <a:pt x="10" y="7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5" name="Freeform 3488"/>
            <p:cNvSpPr>
              <a:spLocks/>
            </p:cNvSpPr>
            <p:nvPr/>
          </p:nvSpPr>
          <p:spPr bwMode="auto">
            <a:xfrm>
              <a:off x="4371976" y="3668713"/>
              <a:ext cx="169863" cy="131763"/>
            </a:xfrm>
            <a:custGeom>
              <a:avLst/>
              <a:gdLst>
                <a:gd name="T0" fmla="*/ 392 w 476"/>
                <a:gd name="T1" fmla="*/ 100 h 371"/>
                <a:gd name="T2" fmla="*/ 404 w 476"/>
                <a:gd name="T3" fmla="*/ 141 h 371"/>
                <a:gd name="T4" fmla="*/ 444 w 476"/>
                <a:gd name="T5" fmla="*/ 161 h 371"/>
                <a:gd name="T6" fmla="*/ 465 w 476"/>
                <a:gd name="T7" fmla="*/ 174 h 371"/>
                <a:gd name="T8" fmla="*/ 471 w 476"/>
                <a:gd name="T9" fmla="*/ 218 h 371"/>
                <a:gd name="T10" fmla="*/ 452 w 476"/>
                <a:gd name="T11" fmla="*/ 239 h 371"/>
                <a:gd name="T12" fmla="*/ 427 w 476"/>
                <a:gd name="T13" fmla="*/ 241 h 371"/>
                <a:gd name="T14" fmla="*/ 400 w 476"/>
                <a:gd name="T15" fmla="*/ 249 h 371"/>
                <a:gd name="T16" fmla="*/ 386 w 476"/>
                <a:gd name="T17" fmla="*/ 267 h 371"/>
                <a:gd name="T18" fmla="*/ 323 w 476"/>
                <a:gd name="T19" fmla="*/ 258 h 371"/>
                <a:gd name="T20" fmla="*/ 290 w 476"/>
                <a:gd name="T21" fmla="*/ 268 h 371"/>
                <a:gd name="T22" fmla="*/ 253 w 476"/>
                <a:gd name="T23" fmla="*/ 267 h 371"/>
                <a:gd name="T24" fmla="*/ 224 w 476"/>
                <a:gd name="T25" fmla="*/ 268 h 371"/>
                <a:gd name="T26" fmla="*/ 189 w 476"/>
                <a:gd name="T27" fmla="*/ 268 h 371"/>
                <a:gd name="T28" fmla="*/ 158 w 476"/>
                <a:gd name="T29" fmla="*/ 278 h 371"/>
                <a:gd name="T30" fmla="*/ 160 w 476"/>
                <a:gd name="T31" fmla="*/ 311 h 371"/>
                <a:gd name="T32" fmla="*/ 164 w 476"/>
                <a:gd name="T33" fmla="*/ 347 h 371"/>
                <a:gd name="T34" fmla="*/ 170 w 476"/>
                <a:gd name="T35" fmla="*/ 365 h 371"/>
                <a:gd name="T36" fmla="*/ 151 w 476"/>
                <a:gd name="T37" fmla="*/ 350 h 371"/>
                <a:gd name="T38" fmla="*/ 122 w 476"/>
                <a:gd name="T39" fmla="*/ 337 h 371"/>
                <a:gd name="T40" fmla="*/ 87 w 476"/>
                <a:gd name="T41" fmla="*/ 345 h 371"/>
                <a:gd name="T42" fmla="*/ 66 w 476"/>
                <a:gd name="T43" fmla="*/ 355 h 371"/>
                <a:gd name="T44" fmla="*/ 37 w 476"/>
                <a:gd name="T45" fmla="*/ 340 h 371"/>
                <a:gd name="T46" fmla="*/ 18 w 476"/>
                <a:gd name="T47" fmla="*/ 311 h 371"/>
                <a:gd name="T48" fmla="*/ 2 w 476"/>
                <a:gd name="T49" fmla="*/ 298 h 371"/>
                <a:gd name="T50" fmla="*/ 2 w 476"/>
                <a:gd name="T51" fmla="*/ 268 h 371"/>
                <a:gd name="T52" fmla="*/ 18 w 476"/>
                <a:gd name="T53" fmla="*/ 237 h 371"/>
                <a:gd name="T54" fmla="*/ 20 w 476"/>
                <a:gd name="T55" fmla="*/ 208 h 371"/>
                <a:gd name="T56" fmla="*/ 51 w 476"/>
                <a:gd name="T57" fmla="*/ 198 h 371"/>
                <a:gd name="T58" fmla="*/ 67 w 476"/>
                <a:gd name="T59" fmla="*/ 167 h 371"/>
                <a:gd name="T60" fmla="*/ 74 w 476"/>
                <a:gd name="T61" fmla="*/ 136 h 371"/>
                <a:gd name="T62" fmla="*/ 92 w 476"/>
                <a:gd name="T63" fmla="*/ 104 h 371"/>
                <a:gd name="T64" fmla="*/ 114 w 476"/>
                <a:gd name="T65" fmla="*/ 122 h 371"/>
                <a:gd name="T66" fmla="*/ 136 w 476"/>
                <a:gd name="T67" fmla="*/ 113 h 371"/>
                <a:gd name="T68" fmla="*/ 156 w 476"/>
                <a:gd name="T69" fmla="*/ 94 h 371"/>
                <a:gd name="T70" fmla="*/ 167 w 476"/>
                <a:gd name="T71" fmla="*/ 68 h 371"/>
                <a:gd name="T72" fmla="*/ 206 w 476"/>
                <a:gd name="T73" fmla="*/ 47 h 371"/>
                <a:gd name="T74" fmla="*/ 255 w 476"/>
                <a:gd name="T75" fmla="*/ 19 h 371"/>
                <a:gd name="T76" fmla="*/ 287 w 476"/>
                <a:gd name="T77" fmla="*/ 1 h 371"/>
                <a:gd name="T78" fmla="*/ 309 w 476"/>
                <a:gd name="T79" fmla="*/ 5 h 371"/>
                <a:gd name="T80" fmla="*/ 345 w 476"/>
                <a:gd name="T81" fmla="*/ 6 h 371"/>
                <a:gd name="T82" fmla="*/ 349 w 476"/>
                <a:gd name="T83" fmla="*/ 47 h 371"/>
                <a:gd name="T84" fmla="*/ 363 w 476"/>
                <a:gd name="T85" fmla="*/ 8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6" h="371">
                  <a:moveTo>
                    <a:pt x="370" y="91"/>
                  </a:moveTo>
                  <a:lnTo>
                    <a:pt x="382" y="96"/>
                  </a:lnTo>
                  <a:lnTo>
                    <a:pt x="392" y="100"/>
                  </a:lnTo>
                  <a:lnTo>
                    <a:pt x="400" y="111"/>
                  </a:lnTo>
                  <a:lnTo>
                    <a:pt x="391" y="133"/>
                  </a:lnTo>
                  <a:lnTo>
                    <a:pt x="404" y="141"/>
                  </a:lnTo>
                  <a:lnTo>
                    <a:pt x="415" y="151"/>
                  </a:lnTo>
                  <a:lnTo>
                    <a:pt x="426" y="161"/>
                  </a:lnTo>
                  <a:lnTo>
                    <a:pt x="444" y="161"/>
                  </a:lnTo>
                  <a:lnTo>
                    <a:pt x="455" y="154"/>
                  </a:lnTo>
                  <a:lnTo>
                    <a:pt x="465" y="162"/>
                  </a:lnTo>
                  <a:lnTo>
                    <a:pt x="465" y="174"/>
                  </a:lnTo>
                  <a:lnTo>
                    <a:pt x="455" y="179"/>
                  </a:lnTo>
                  <a:lnTo>
                    <a:pt x="476" y="208"/>
                  </a:lnTo>
                  <a:lnTo>
                    <a:pt x="471" y="218"/>
                  </a:lnTo>
                  <a:lnTo>
                    <a:pt x="464" y="228"/>
                  </a:lnTo>
                  <a:lnTo>
                    <a:pt x="453" y="239"/>
                  </a:lnTo>
                  <a:lnTo>
                    <a:pt x="452" y="239"/>
                  </a:lnTo>
                  <a:lnTo>
                    <a:pt x="449" y="240"/>
                  </a:lnTo>
                  <a:lnTo>
                    <a:pt x="438" y="240"/>
                  </a:lnTo>
                  <a:lnTo>
                    <a:pt x="427" y="241"/>
                  </a:lnTo>
                  <a:lnTo>
                    <a:pt x="417" y="238"/>
                  </a:lnTo>
                  <a:lnTo>
                    <a:pt x="411" y="248"/>
                  </a:lnTo>
                  <a:lnTo>
                    <a:pt x="400" y="249"/>
                  </a:lnTo>
                  <a:lnTo>
                    <a:pt x="397" y="260"/>
                  </a:lnTo>
                  <a:lnTo>
                    <a:pt x="387" y="266"/>
                  </a:lnTo>
                  <a:lnTo>
                    <a:pt x="386" y="267"/>
                  </a:lnTo>
                  <a:lnTo>
                    <a:pt x="362" y="266"/>
                  </a:lnTo>
                  <a:lnTo>
                    <a:pt x="333" y="260"/>
                  </a:lnTo>
                  <a:lnTo>
                    <a:pt x="323" y="258"/>
                  </a:lnTo>
                  <a:lnTo>
                    <a:pt x="311" y="260"/>
                  </a:lnTo>
                  <a:lnTo>
                    <a:pt x="301" y="266"/>
                  </a:lnTo>
                  <a:lnTo>
                    <a:pt x="290" y="268"/>
                  </a:lnTo>
                  <a:lnTo>
                    <a:pt x="279" y="269"/>
                  </a:lnTo>
                  <a:lnTo>
                    <a:pt x="264" y="267"/>
                  </a:lnTo>
                  <a:lnTo>
                    <a:pt x="253" y="267"/>
                  </a:lnTo>
                  <a:lnTo>
                    <a:pt x="245" y="266"/>
                  </a:lnTo>
                  <a:lnTo>
                    <a:pt x="236" y="268"/>
                  </a:lnTo>
                  <a:lnTo>
                    <a:pt x="224" y="268"/>
                  </a:lnTo>
                  <a:lnTo>
                    <a:pt x="213" y="268"/>
                  </a:lnTo>
                  <a:lnTo>
                    <a:pt x="202" y="268"/>
                  </a:lnTo>
                  <a:lnTo>
                    <a:pt x="189" y="268"/>
                  </a:lnTo>
                  <a:lnTo>
                    <a:pt x="175" y="267"/>
                  </a:lnTo>
                  <a:lnTo>
                    <a:pt x="161" y="267"/>
                  </a:lnTo>
                  <a:lnTo>
                    <a:pt x="158" y="278"/>
                  </a:lnTo>
                  <a:lnTo>
                    <a:pt x="155" y="286"/>
                  </a:lnTo>
                  <a:lnTo>
                    <a:pt x="157" y="299"/>
                  </a:lnTo>
                  <a:lnTo>
                    <a:pt x="160" y="311"/>
                  </a:lnTo>
                  <a:lnTo>
                    <a:pt x="163" y="322"/>
                  </a:lnTo>
                  <a:lnTo>
                    <a:pt x="166" y="335"/>
                  </a:lnTo>
                  <a:lnTo>
                    <a:pt x="164" y="347"/>
                  </a:lnTo>
                  <a:lnTo>
                    <a:pt x="165" y="353"/>
                  </a:lnTo>
                  <a:lnTo>
                    <a:pt x="170" y="365"/>
                  </a:lnTo>
                  <a:lnTo>
                    <a:pt x="170" y="365"/>
                  </a:lnTo>
                  <a:lnTo>
                    <a:pt x="165" y="371"/>
                  </a:lnTo>
                  <a:lnTo>
                    <a:pt x="157" y="362"/>
                  </a:lnTo>
                  <a:lnTo>
                    <a:pt x="151" y="350"/>
                  </a:lnTo>
                  <a:lnTo>
                    <a:pt x="144" y="342"/>
                  </a:lnTo>
                  <a:lnTo>
                    <a:pt x="132" y="339"/>
                  </a:lnTo>
                  <a:lnTo>
                    <a:pt x="122" y="337"/>
                  </a:lnTo>
                  <a:lnTo>
                    <a:pt x="109" y="336"/>
                  </a:lnTo>
                  <a:lnTo>
                    <a:pt x="97" y="338"/>
                  </a:lnTo>
                  <a:lnTo>
                    <a:pt x="87" y="345"/>
                  </a:lnTo>
                  <a:lnTo>
                    <a:pt x="76" y="348"/>
                  </a:lnTo>
                  <a:lnTo>
                    <a:pt x="72" y="358"/>
                  </a:lnTo>
                  <a:lnTo>
                    <a:pt x="66" y="355"/>
                  </a:lnTo>
                  <a:lnTo>
                    <a:pt x="55" y="351"/>
                  </a:lnTo>
                  <a:lnTo>
                    <a:pt x="44" y="349"/>
                  </a:lnTo>
                  <a:lnTo>
                    <a:pt x="37" y="340"/>
                  </a:lnTo>
                  <a:lnTo>
                    <a:pt x="32" y="329"/>
                  </a:lnTo>
                  <a:lnTo>
                    <a:pt x="25" y="321"/>
                  </a:lnTo>
                  <a:lnTo>
                    <a:pt x="18" y="311"/>
                  </a:lnTo>
                  <a:lnTo>
                    <a:pt x="7" y="313"/>
                  </a:lnTo>
                  <a:lnTo>
                    <a:pt x="0" y="304"/>
                  </a:lnTo>
                  <a:lnTo>
                    <a:pt x="2" y="298"/>
                  </a:lnTo>
                  <a:lnTo>
                    <a:pt x="2" y="285"/>
                  </a:lnTo>
                  <a:lnTo>
                    <a:pt x="4" y="280"/>
                  </a:lnTo>
                  <a:lnTo>
                    <a:pt x="2" y="268"/>
                  </a:lnTo>
                  <a:lnTo>
                    <a:pt x="9" y="259"/>
                  </a:lnTo>
                  <a:lnTo>
                    <a:pt x="15" y="250"/>
                  </a:lnTo>
                  <a:lnTo>
                    <a:pt x="18" y="237"/>
                  </a:lnTo>
                  <a:lnTo>
                    <a:pt x="13" y="226"/>
                  </a:lnTo>
                  <a:lnTo>
                    <a:pt x="10" y="213"/>
                  </a:lnTo>
                  <a:lnTo>
                    <a:pt x="20" y="208"/>
                  </a:lnTo>
                  <a:lnTo>
                    <a:pt x="30" y="203"/>
                  </a:lnTo>
                  <a:lnTo>
                    <a:pt x="40" y="201"/>
                  </a:lnTo>
                  <a:lnTo>
                    <a:pt x="51" y="198"/>
                  </a:lnTo>
                  <a:lnTo>
                    <a:pt x="56" y="189"/>
                  </a:lnTo>
                  <a:lnTo>
                    <a:pt x="65" y="180"/>
                  </a:lnTo>
                  <a:lnTo>
                    <a:pt x="67" y="167"/>
                  </a:lnTo>
                  <a:lnTo>
                    <a:pt x="64" y="155"/>
                  </a:lnTo>
                  <a:lnTo>
                    <a:pt x="77" y="150"/>
                  </a:lnTo>
                  <a:lnTo>
                    <a:pt x="74" y="136"/>
                  </a:lnTo>
                  <a:lnTo>
                    <a:pt x="77" y="124"/>
                  </a:lnTo>
                  <a:lnTo>
                    <a:pt x="84" y="115"/>
                  </a:lnTo>
                  <a:lnTo>
                    <a:pt x="92" y="104"/>
                  </a:lnTo>
                  <a:lnTo>
                    <a:pt x="93" y="111"/>
                  </a:lnTo>
                  <a:lnTo>
                    <a:pt x="104" y="114"/>
                  </a:lnTo>
                  <a:lnTo>
                    <a:pt x="114" y="122"/>
                  </a:lnTo>
                  <a:lnTo>
                    <a:pt x="124" y="126"/>
                  </a:lnTo>
                  <a:lnTo>
                    <a:pt x="125" y="119"/>
                  </a:lnTo>
                  <a:lnTo>
                    <a:pt x="136" y="113"/>
                  </a:lnTo>
                  <a:lnTo>
                    <a:pt x="136" y="99"/>
                  </a:lnTo>
                  <a:lnTo>
                    <a:pt x="145" y="91"/>
                  </a:lnTo>
                  <a:lnTo>
                    <a:pt x="156" y="94"/>
                  </a:lnTo>
                  <a:lnTo>
                    <a:pt x="156" y="89"/>
                  </a:lnTo>
                  <a:lnTo>
                    <a:pt x="158" y="76"/>
                  </a:lnTo>
                  <a:lnTo>
                    <a:pt x="167" y="68"/>
                  </a:lnTo>
                  <a:lnTo>
                    <a:pt x="181" y="62"/>
                  </a:lnTo>
                  <a:lnTo>
                    <a:pt x="202" y="55"/>
                  </a:lnTo>
                  <a:lnTo>
                    <a:pt x="206" y="47"/>
                  </a:lnTo>
                  <a:lnTo>
                    <a:pt x="212" y="33"/>
                  </a:lnTo>
                  <a:lnTo>
                    <a:pt x="241" y="22"/>
                  </a:lnTo>
                  <a:lnTo>
                    <a:pt x="255" y="19"/>
                  </a:lnTo>
                  <a:lnTo>
                    <a:pt x="270" y="16"/>
                  </a:lnTo>
                  <a:lnTo>
                    <a:pt x="274" y="13"/>
                  </a:lnTo>
                  <a:lnTo>
                    <a:pt x="287" y="1"/>
                  </a:lnTo>
                  <a:lnTo>
                    <a:pt x="288" y="0"/>
                  </a:lnTo>
                  <a:lnTo>
                    <a:pt x="305" y="1"/>
                  </a:lnTo>
                  <a:lnTo>
                    <a:pt x="309" y="5"/>
                  </a:lnTo>
                  <a:lnTo>
                    <a:pt x="321" y="2"/>
                  </a:lnTo>
                  <a:lnTo>
                    <a:pt x="331" y="6"/>
                  </a:lnTo>
                  <a:lnTo>
                    <a:pt x="345" y="6"/>
                  </a:lnTo>
                  <a:lnTo>
                    <a:pt x="343" y="18"/>
                  </a:lnTo>
                  <a:lnTo>
                    <a:pt x="341" y="36"/>
                  </a:lnTo>
                  <a:lnTo>
                    <a:pt x="349" y="47"/>
                  </a:lnTo>
                  <a:lnTo>
                    <a:pt x="353" y="59"/>
                  </a:lnTo>
                  <a:lnTo>
                    <a:pt x="357" y="71"/>
                  </a:lnTo>
                  <a:lnTo>
                    <a:pt x="363" y="81"/>
                  </a:lnTo>
                  <a:lnTo>
                    <a:pt x="370" y="9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6" name="Freeform 3489"/>
            <p:cNvSpPr>
              <a:spLocks/>
            </p:cNvSpPr>
            <p:nvPr/>
          </p:nvSpPr>
          <p:spPr bwMode="auto">
            <a:xfrm>
              <a:off x="4752976" y="3894138"/>
              <a:ext cx="412750" cy="436563"/>
            </a:xfrm>
            <a:custGeom>
              <a:avLst/>
              <a:gdLst>
                <a:gd name="T0" fmla="*/ 503 w 1150"/>
                <a:gd name="T1" fmla="*/ 800 h 1214"/>
                <a:gd name="T2" fmla="*/ 438 w 1150"/>
                <a:gd name="T3" fmla="*/ 831 h 1214"/>
                <a:gd name="T4" fmla="*/ 347 w 1150"/>
                <a:gd name="T5" fmla="*/ 867 h 1214"/>
                <a:gd name="T6" fmla="*/ 300 w 1150"/>
                <a:gd name="T7" fmla="*/ 827 h 1214"/>
                <a:gd name="T8" fmla="*/ 270 w 1150"/>
                <a:gd name="T9" fmla="*/ 754 h 1214"/>
                <a:gd name="T10" fmla="*/ 175 w 1150"/>
                <a:gd name="T11" fmla="*/ 722 h 1214"/>
                <a:gd name="T12" fmla="*/ 83 w 1150"/>
                <a:gd name="T13" fmla="*/ 722 h 1214"/>
                <a:gd name="T14" fmla="*/ 10 w 1150"/>
                <a:gd name="T15" fmla="*/ 728 h 1214"/>
                <a:gd name="T16" fmla="*/ 26 w 1150"/>
                <a:gd name="T17" fmla="*/ 663 h 1214"/>
                <a:gd name="T18" fmla="*/ 86 w 1150"/>
                <a:gd name="T19" fmla="*/ 649 h 1214"/>
                <a:gd name="T20" fmla="*/ 129 w 1150"/>
                <a:gd name="T21" fmla="*/ 639 h 1214"/>
                <a:gd name="T22" fmla="*/ 178 w 1150"/>
                <a:gd name="T23" fmla="*/ 627 h 1214"/>
                <a:gd name="T24" fmla="*/ 231 w 1150"/>
                <a:gd name="T25" fmla="*/ 579 h 1214"/>
                <a:gd name="T26" fmla="*/ 240 w 1150"/>
                <a:gd name="T27" fmla="*/ 503 h 1214"/>
                <a:gd name="T28" fmla="*/ 273 w 1150"/>
                <a:gd name="T29" fmla="*/ 437 h 1214"/>
                <a:gd name="T30" fmla="*/ 332 w 1150"/>
                <a:gd name="T31" fmla="*/ 371 h 1214"/>
                <a:gd name="T32" fmla="*/ 341 w 1150"/>
                <a:gd name="T33" fmla="*/ 294 h 1214"/>
                <a:gd name="T34" fmla="*/ 354 w 1150"/>
                <a:gd name="T35" fmla="*/ 209 h 1214"/>
                <a:gd name="T36" fmla="*/ 387 w 1150"/>
                <a:gd name="T37" fmla="*/ 133 h 1214"/>
                <a:gd name="T38" fmla="*/ 394 w 1150"/>
                <a:gd name="T39" fmla="*/ 62 h 1214"/>
                <a:gd name="T40" fmla="*/ 459 w 1150"/>
                <a:gd name="T41" fmla="*/ 16 h 1214"/>
                <a:gd name="T42" fmla="*/ 514 w 1150"/>
                <a:gd name="T43" fmla="*/ 60 h 1214"/>
                <a:gd name="T44" fmla="*/ 591 w 1150"/>
                <a:gd name="T45" fmla="*/ 72 h 1214"/>
                <a:gd name="T46" fmla="*/ 643 w 1150"/>
                <a:gd name="T47" fmla="*/ 35 h 1214"/>
                <a:gd name="T48" fmla="*/ 719 w 1150"/>
                <a:gd name="T49" fmla="*/ 29 h 1214"/>
                <a:gd name="T50" fmla="*/ 789 w 1150"/>
                <a:gd name="T51" fmla="*/ 10 h 1214"/>
                <a:gd name="T52" fmla="*/ 857 w 1150"/>
                <a:gd name="T53" fmla="*/ 17 h 1214"/>
                <a:gd name="T54" fmla="*/ 926 w 1150"/>
                <a:gd name="T55" fmla="*/ 29 h 1214"/>
                <a:gd name="T56" fmla="*/ 985 w 1150"/>
                <a:gd name="T57" fmla="*/ 62 h 1214"/>
                <a:gd name="T58" fmla="*/ 1049 w 1150"/>
                <a:gd name="T59" fmla="*/ 45 h 1214"/>
                <a:gd name="T60" fmla="*/ 1093 w 1150"/>
                <a:gd name="T61" fmla="*/ 93 h 1214"/>
                <a:gd name="T62" fmla="*/ 1117 w 1150"/>
                <a:gd name="T63" fmla="*/ 147 h 1214"/>
                <a:gd name="T64" fmla="*/ 1150 w 1150"/>
                <a:gd name="T65" fmla="*/ 208 h 1214"/>
                <a:gd name="T66" fmla="*/ 1069 w 1150"/>
                <a:gd name="T67" fmla="*/ 290 h 1214"/>
                <a:gd name="T68" fmla="*/ 1049 w 1150"/>
                <a:gd name="T69" fmla="*/ 385 h 1214"/>
                <a:gd name="T70" fmla="*/ 1023 w 1150"/>
                <a:gd name="T71" fmla="*/ 457 h 1214"/>
                <a:gd name="T72" fmla="*/ 1015 w 1150"/>
                <a:gd name="T73" fmla="*/ 532 h 1214"/>
                <a:gd name="T74" fmla="*/ 1029 w 1150"/>
                <a:gd name="T75" fmla="*/ 600 h 1214"/>
                <a:gd name="T76" fmla="*/ 1041 w 1150"/>
                <a:gd name="T77" fmla="*/ 726 h 1214"/>
                <a:gd name="T78" fmla="*/ 1097 w 1150"/>
                <a:gd name="T79" fmla="*/ 843 h 1214"/>
                <a:gd name="T80" fmla="*/ 1006 w 1150"/>
                <a:gd name="T81" fmla="*/ 904 h 1214"/>
                <a:gd name="T82" fmla="*/ 987 w 1150"/>
                <a:gd name="T83" fmla="*/ 986 h 1214"/>
                <a:gd name="T84" fmla="*/ 977 w 1150"/>
                <a:gd name="T85" fmla="*/ 1073 h 1214"/>
                <a:gd name="T86" fmla="*/ 1011 w 1150"/>
                <a:gd name="T87" fmla="*/ 1142 h 1214"/>
                <a:gd name="T88" fmla="*/ 1058 w 1150"/>
                <a:gd name="T89" fmla="*/ 1192 h 1214"/>
                <a:gd name="T90" fmla="*/ 1010 w 1150"/>
                <a:gd name="T91" fmla="*/ 1212 h 1214"/>
                <a:gd name="T92" fmla="*/ 958 w 1150"/>
                <a:gd name="T93" fmla="*/ 1146 h 1214"/>
                <a:gd name="T94" fmla="*/ 909 w 1150"/>
                <a:gd name="T95" fmla="*/ 1108 h 1214"/>
                <a:gd name="T96" fmla="*/ 849 w 1150"/>
                <a:gd name="T97" fmla="*/ 1117 h 1214"/>
                <a:gd name="T98" fmla="*/ 787 w 1150"/>
                <a:gd name="T99" fmla="*/ 1074 h 1214"/>
                <a:gd name="T100" fmla="*/ 726 w 1150"/>
                <a:gd name="T101" fmla="*/ 1057 h 1214"/>
                <a:gd name="T102" fmla="*/ 664 w 1150"/>
                <a:gd name="T103" fmla="*/ 1058 h 1214"/>
                <a:gd name="T104" fmla="*/ 602 w 1150"/>
                <a:gd name="T105" fmla="*/ 1056 h 1214"/>
                <a:gd name="T106" fmla="*/ 596 w 1150"/>
                <a:gd name="T107" fmla="*/ 981 h 1214"/>
                <a:gd name="T108" fmla="*/ 584 w 1150"/>
                <a:gd name="T109" fmla="*/ 901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0" h="1214">
                  <a:moveTo>
                    <a:pt x="579" y="835"/>
                  </a:moveTo>
                  <a:lnTo>
                    <a:pt x="580" y="823"/>
                  </a:lnTo>
                  <a:lnTo>
                    <a:pt x="576" y="813"/>
                  </a:lnTo>
                  <a:lnTo>
                    <a:pt x="560" y="813"/>
                  </a:lnTo>
                  <a:lnTo>
                    <a:pt x="524" y="813"/>
                  </a:lnTo>
                  <a:lnTo>
                    <a:pt x="501" y="813"/>
                  </a:lnTo>
                  <a:lnTo>
                    <a:pt x="503" y="800"/>
                  </a:lnTo>
                  <a:lnTo>
                    <a:pt x="506" y="789"/>
                  </a:lnTo>
                  <a:lnTo>
                    <a:pt x="486" y="795"/>
                  </a:lnTo>
                  <a:lnTo>
                    <a:pt x="466" y="795"/>
                  </a:lnTo>
                  <a:lnTo>
                    <a:pt x="441" y="795"/>
                  </a:lnTo>
                  <a:lnTo>
                    <a:pt x="438" y="806"/>
                  </a:lnTo>
                  <a:lnTo>
                    <a:pt x="438" y="819"/>
                  </a:lnTo>
                  <a:lnTo>
                    <a:pt x="438" y="831"/>
                  </a:lnTo>
                  <a:lnTo>
                    <a:pt x="432" y="842"/>
                  </a:lnTo>
                  <a:lnTo>
                    <a:pt x="430" y="854"/>
                  </a:lnTo>
                  <a:lnTo>
                    <a:pt x="396" y="859"/>
                  </a:lnTo>
                  <a:lnTo>
                    <a:pt x="380" y="854"/>
                  </a:lnTo>
                  <a:lnTo>
                    <a:pt x="371" y="861"/>
                  </a:lnTo>
                  <a:lnTo>
                    <a:pt x="358" y="860"/>
                  </a:lnTo>
                  <a:lnTo>
                    <a:pt x="347" y="867"/>
                  </a:lnTo>
                  <a:lnTo>
                    <a:pt x="336" y="867"/>
                  </a:lnTo>
                  <a:lnTo>
                    <a:pt x="325" y="868"/>
                  </a:lnTo>
                  <a:lnTo>
                    <a:pt x="319" y="865"/>
                  </a:lnTo>
                  <a:lnTo>
                    <a:pt x="318" y="857"/>
                  </a:lnTo>
                  <a:lnTo>
                    <a:pt x="311" y="847"/>
                  </a:lnTo>
                  <a:lnTo>
                    <a:pt x="306" y="837"/>
                  </a:lnTo>
                  <a:lnTo>
                    <a:pt x="300" y="827"/>
                  </a:lnTo>
                  <a:lnTo>
                    <a:pt x="294" y="817"/>
                  </a:lnTo>
                  <a:lnTo>
                    <a:pt x="288" y="810"/>
                  </a:lnTo>
                  <a:lnTo>
                    <a:pt x="287" y="798"/>
                  </a:lnTo>
                  <a:lnTo>
                    <a:pt x="284" y="786"/>
                  </a:lnTo>
                  <a:lnTo>
                    <a:pt x="278" y="776"/>
                  </a:lnTo>
                  <a:lnTo>
                    <a:pt x="274" y="765"/>
                  </a:lnTo>
                  <a:lnTo>
                    <a:pt x="270" y="754"/>
                  </a:lnTo>
                  <a:lnTo>
                    <a:pt x="272" y="743"/>
                  </a:lnTo>
                  <a:lnTo>
                    <a:pt x="264" y="734"/>
                  </a:lnTo>
                  <a:lnTo>
                    <a:pt x="261" y="723"/>
                  </a:lnTo>
                  <a:lnTo>
                    <a:pt x="250" y="721"/>
                  </a:lnTo>
                  <a:lnTo>
                    <a:pt x="220" y="722"/>
                  </a:lnTo>
                  <a:lnTo>
                    <a:pt x="208" y="722"/>
                  </a:lnTo>
                  <a:lnTo>
                    <a:pt x="175" y="722"/>
                  </a:lnTo>
                  <a:lnTo>
                    <a:pt x="166" y="722"/>
                  </a:lnTo>
                  <a:lnTo>
                    <a:pt x="150" y="722"/>
                  </a:lnTo>
                  <a:lnTo>
                    <a:pt x="139" y="723"/>
                  </a:lnTo>
                  <a:lnTo>
                    <a:pt x="126" y="723"/>
                  </a:lnTo>
                  <a:lnTo>
                    <a:pt x="113" y="722"/>
                  </a:lnTo>
                  <a:lnTo>
                    <a:pt x="102" y="721"/>
                  </a:lnTo>
                  <a:lnTo>
                    <a:pt x="83" y="722"/>
                  </a:lnTo>
                  <a:lnTo>
                    <a:pt x="72" y="722"/>
                  </a:lnTo>
                  <a:lnTo>
                    <a:pt x="59" y="722"/>
                  </a:lnTo>
                  <a:lnTo>
                    <a:pt x="47" y="723"/>
                  </a:lnTo>
                  <a:lnTo>
                    <a:pt x="46" y="724"/>
                  </a:lnTo>
                  <a:lnTo>
                    <a:pt x="36" y="728"/>
                  </a:lnTo>
                  <a:lnTo>
                    <a:pt x="21" y="732"/>
                  </a:lnTo>
                  <a:lnTo>
                    <a:pt x="10" y="728"/>
                  </a:lnTo>
                  <a:lnTo>
                    <a:pt x="3" y="719"/>
                  </a:lnTo>
                  <a:lnTo>
                    <a:pt x="0" y="715"/>
                  </a:lnTo>
                  <a:lnTo>
                    <a:pt x="7" y="714"/>
                  </a:lnTo>
                  <a:lnTo>
                    <a:pt x="20" y="713"/>
                  </a:lnTo>
                  <a:lnTo>
                    <a:pt x="20" y="698"/>
                  </a:lnTo>
                  <a:lnTo>
                    <a:pt x="17" y="670"/>
                  </a:lnTo>
                  <a:lnTo>
                    <a:pt x="26" y="663"/>
                  </a:lnTo>
                  <a:lnTo>
                    <a:pt x="35" y="656"/>
                  </a:lnTo>
                  <a:lnTo>
                    <a:pt x="43" y="648"/>
                  </a:lnTo>
                  <a:lnTo>
                    <a:pt x="54" y="643"/>
                  </a:lnTo>
                  <a:lnTo>
                    <a:pt x="59" y="643"/>
                  </a:lnTo>
                  <a:lnTo>
                    <a:pt x="67" y="652"/>
                  </a:lnTo>
                  <a:lnTo>
                    <a:pt x="78" y="657"/>
                  </a:lnTo>
                  <a:lnTo>
                    <a:pt x="86" y="649"/>
                  </a:lnTo>
                  <a:lnTo>
                    <a:pt x="92" y="639"/>
                  </a:lnTo>
                  <a:lnTo>
                    <a:pt x="96" y="628"/>
                  </a:lnTo>
                  <a:lnTo>
                    <a:pt x="105" y="635"/>
                  </a:lnTo>
                  <a:lnTo>
                    <a:pt x="114" y="628"/>
                  </a:lnTo>
                  <a:lnTo>
                    <a:pt x="124" y="623"/>
                  </a:lnTo>
                  <a:lnTo>
                    <a:pt x="134" y="628"/>
                  </a:lnTo>
                  <a:lnTo>
                    <a:pt x="129" y="639"/>
                  </a:lnTo>
                  <a:lnTo>
                    <a:pt x="133" y="651"/>
                  </a:lnTo>
                  <a:lnTo>
                    <a:pt x="142" y="657"/>
                  </a:lnTo>
                  <a:lnTo>
                    <a:pt x="153" y="657"/>
                  </a:lnTo>
                  <a:lnTo>
                    <a:pt x="162" y="647"/>
                  </a:lnTo>
                  <a:lnTo>
                    <a:pt x="169" y="638"/>
                  </a:lnTo>
                  <a:lnTo>
                    <a:pt x="176" y="631"/>
                  </a:lnTo>
                  <a:lnTo>
                    <a:pt x="178" y="627"/>
                  </a:lnTo>
                  <a:lnTo>
                    <a:pt x="187" y="620"/>
                  </a:lnTo>
                  <a:lnTo>
                    <a:pt x="198" y="615"/>
                  </a:lnTo>
                  <a:lnTo>
                    <a:pt x="204" y="603"/>
                  </a:lnTo>
                  <a:lnTo>
                    <a:pt x="215" y="600"/>
                  </a:lnTo>
                  <a:lnTo>
                    <a:pt x="224" y="593"/>
                  </a:lnTo>
                  <a:lnTo>
                    <a:pt x="225" y="590"/>
                  </a:lnTo>
                  <a:lnTo>
                    <a:pt x="231" y="579"/>
                  </a:lnTo>
                  <a:lnTo>
                    <a:pt x="236" y="567"/>
                  </a:lnTo>
                  <a:lnTo>
                    <a:pt x="241" y="557"/>
                  </a:lnTo>
                  <a:lnTo>
                    <a:pt x="239" y="544"/>
                  </a:lnTo>
                  <a:lnTo>
                    <a:pt x="239" y="532"/>
                  </a:lnTo>
                  <a:lnTo>
                    <a:pt x="239" y="528"/>
                  </a:lnTo>
                  <a:lnTo>
                    <a:pt x="243" y="515"/>
                  </a:lnTo>
                  <a:lnTo>
                    <a:pt x="240" y="503"/>
                  </a:lnTo>
                  <a:lnTo>
                    <a:pt x="239" y="491"/>
                  </a:lnTo>
                  <a:lnTo>
                    <a:pt x="243" y="480"/>
                  </a:lnTo>
                  <a:lnTo>
                    <a:pt x="252" y="472"/>
                  </a:lnTo>
                  <a:lnTo>
                    <a:pt x="261" y="461"/>
                  </a:lnTo>
                  <a:lnTo>
                    <a:pt x="263" y="458"/>
                  </a:lnTo>
                  <a:lnTo>
                    <a:pt x="267" y="448"/>
                  </a:lnTo>
                  <a:lnTo>
                    <a:pt x="273" y="437"/>
                  </a:lnTo>
                  <a:lnTo>
                    <a:pt x="278" y="426"/>
                  </a:lnTo>
                  <a:lnTo>
                    <a:pt x="286" y="418"/>
                  </a:lnTo>
                  <a:lnTo>
                    <a:pt x="298" y="412"/>
                  </a:lnTo>
                  <a:lnTo>
                    <a:pt x="311" y="405"/>
                  </a:lnTo>
                  <a:lnTo>
                    <a:pt x="320" y="394"/>
                  </a:lnTo>
                  <a:lnTo>
                    <a:pt x="330" y="382"/>
                  </a:lnTo>
                  <a:lnTo>
                    <a:pt x="332" y="371"/>
                  </a:lnTo>
                  <a:lnTo>
                    <a:pt x="332" y="362"/>
                  </a:lnTo>
                  <a:lnTo>
                    <a:pt x="332" y="350"/>
                  </a:lnTo>
                  <a:lnTo>
                    <a:pt x="335" y="338"/>
                  </a:lnTo>
                  <a:lnTo>
                    <a:pt x="340" y="328"/>
                  </a:lnTo>
                  <a:lnTo>
                    <a:pt x="346" y="317"/>
                  </a:lnTo>
                  <a:lnTo>
                    <a:pt x="341" y="305"/>
                  </a:lnTo>
                  <a:lnTo>
                    <a:pt x="341" y="294"/>
                  </a:lnTo>
                  <a:lnTo>
                    <a:pt x="339" y="282"/>
                  </a:lnTo>
                  <a:lnTo>
                    <a:pt x="345" y="269"/>
                  </a:lnTo>
                  <a:lnTo>
                    <a:pt x="347" y="258"/>
                  </a:lnTo>
                  <a:lnTo>
                    <a:pt x="352" y="247"/>
                  </a:lnTo>
                  <a:lnTo>
                    <a:pt x="354" y="234"/>
                  </a:lnTo>
                  <a:lnTo>
                    <a:pt x="354" y="222"/>
                  </a:lnTo>
                  <a:lnTo>
                    <a:pt x="354" y="209"/>
                  </a:lnTo>
                  <a:lnTo>
                    <a:pt x="356" y="197"/>
                  </a:lnTo>
                  <a:lnTo>
                    <a:pt x="362" y="187"/>
                  </a:lnTo>
                  <a:lnTo>
                    <a:pt x="369" y="177"/>
                  </a:lnTo>
                  <a:lnTo>
                    <a:pt x="374" y="167"/>
                  </a:lnTo>
                  <a:lnTo>
                    <a:pt x="379" y="155"/>
                  </a:lnTo>
                  <a:lnTo>
                    <a:pt x="384" y="144"/>
                  </a:lnTo>
                  <a:lnTo>
                    <a:pt x="387" y="133"/>
                  </a:lnTo>
                  <a:lnTo>
                    <a:pt x="386" y="120"/>
                  </a:lnTo>
                  <a:lnTo>
                    <a:pt x="384" y="108"/>
                  </a:lnTo>
                  <a:lnTo>
                    <a:pt x="385" y="95"/>
                  </a:lnTo>
                  <a:lnTo>
                    <a:pt x="388" y="88"/>
                  </a:lnTo>
                  <a:lnTo>
                    <a:pt x="386" y="77"/>
                  </a:lnTo>
                  <a:lnTo>
                    <a:pt x="383" y="65"/>
                  </a:lnTo>
                  <a:lnTo>
                    <a:pt x="394" y="62"/>
                  </a:lnTo>
                  <a:lnTo>
                    <a:pt x="399" y="50"/>
                  </a:lnTo>
                  <a:lnTo>
                    <a:pt x="409" y="39"/>
                  </a:lnTo>
                  <a:lnTo>
                    <a:pt x="414" y="28"/>
                  </a:lnTo>
                  <a:lnTo>
                    <a:pt x="424" y="21"/>
                  </a:lnTo>
                  <a:lnTo>
                    <a:pt x="433" y="14"/>
                  </a:lnTo>
                  <a:lnTo>
                    <a:pt x="444" y="13"/>
                  </a:lnTo>
                  <a:lnTo>
                    <a:pt x="459" y="16"/>
                  </a:lnTo>
                  <a:lnTo>
                    <a:pt x="460" y="17"/>
                  </a:lnTo>
                  <a:lnTo>
                    <a:pt x="470" y="24"/>
                  </a:lnTo>
                  <a:lnTo>
                    <a:pt x="479" y="31"/>
                  </a:lnTo>
                  <a:lnTo>
                    <a:pt x="490" y="38"/>
                  </a:lnTo>
                  <a:lnTo>
                    <a:pt x="496" y="46"/>
                  </a:lnTo>
                  <a:lnTo>
                    <a:pt x="502" y="58"/>
                  </a:lnTo>
                  <a:lnTo>
                    <a:pt x="514" y="60"/>
                  </a:lnTo>
                  <a:lnTo>
                    <a:pt x="526" y="58"/>
                  </a:lnTo>
                  <a:lnTo>
                    <a:pt x="536" y="64"/>
                  </a:lnTo>
                  <a:lnTo>
                    <a:pt x="548" y="67"/>
                  </a:lnTo>
                  <a:lnTo>
                    <a:pt x="560" y="70"/>
                  </a:lnTo>
                  <a:lnTo>
                    <a:pt x="570" y="67"/>
                  </a:lnTo>
                  <a:lnTo>
                    <a:pt x="581" y="71"/>
                  </a:lnTo>
                  <a:lnTo>
                    <a:pt x="591" y="72"/>
                  </a:lnTo>
                  <a:lnTo>
                    <a:pt x="605" y="79"/>
                  </a:lnTo>
                  <a:lnTo>
                    <a:pt x="616" y="78"/>
                  </a:lnTo>
                  <a:lnTo>
                    <a:pt x="621" y="74"/>
                  </a:lnTo>
                  <a:lnTo>
                    <a:pt x="624" y="65"/>
                  </a:lnTo>
                  <a:lnTo>
                    <a:pt x="632" y="56"/>
                  </a:lnTo>
                  <a:lnTo>
                    <a:pt x="635" y="44"/>
                  </a:lnTo>
                  <a:lnTo>
                    <a:pt x="643" y="35"/>
                  </a:lnTo>
                  <a:lnTo>
                    <a:pt x="653" y="39"/>
                  </a:lnTo>
                  <a:lnTo>
                    <a:pt x="664" y="44"/>
                  </a:lnTo>
                  <a:lnTo>
                    <a:pt x="675" y="45"/>
                  </a:lnTo>
                  <a:lnTo>
                    <a:pt x="685" y="38"/>
                  </a:lnTo>
                  <a:lnTo>
                    <a:pt x="696" y="36"/>
                  </a:lnTo>
                  <a:lnTo>
                    <a:pt x="708" y="30"/>
                  </a:lnTo>
                  <a:lnTo>
                    <a:pt x="719" y="29"/>
                  </a:lnTo>
                  <a:lnTo>
                    <a:pt x="730" y="22"/>
                  </a:lnTo>
                  <a:lnTo>
                    <a:pt x="741" y="17"/>
                  </a:lnTo>
                  <a:lnTo>
                    <a:pt x="750" y="25"/>
                  </a:lnTo>
                  <a:lnTo>
                    <a:pt x="762" y="26"/>
                  </a:lnTo>
                  <a:lnTo>
                    <a:pt x="773" y="25"/>
                  </a:lnTo>
                  <a:lnTo>
                    <a:pt x="784" y="21"/>
                  </a:lnTo>
                  <a:lnTo>
                    <a:pt x="789" y="10"/>
                  </a:lnTo>
                  <a:lnTo>
                    <a:pt x="796" y="0"/>
                  </a:lnTo>
                  <a:lnTo>
                    <a:pt x="807" y="0"/>
                  </a:lnTo>
                  <a:lnTo>
                    <a:pt x="816" y="6"/>
                  </a:lnTo>
                  <a:lnTo>
                    <a:pt x="827" y="10"/>
                  </a:lnTo>
                  <a:lnTo>
                    <a:pt x="837" y="6"/>
                  </a:lnTo>
                  <a:lnTo>
                    <a:pt x="847" y="12"/>
                  </a:lnTo>
                  <a:lnTo>
                    <a:pt x="857" y="17"/>
                  </a:lnTo>
                  <a:lnTo>
                    <a:pt x="868" y="17"/>
                  </a:lnTo>
                  <a:lnTo>
                    <a:pt x="879" y="19"/>
                  </a:lnTo>
                  <a:lnTo>
                    <a:pt x="889" y="12"/>
                  </a:lnTo>
                  <a:lnTo>
                    <a:pt x="900" y="10"/>
                  </a:lnTo>
                  <a:lnTo>
                    <a:pt x="913" y="16"/>
                  </a:lnTo>
                  <a:lnTo>
                    <a:pt x="917" y="21"/>
                  </a:lnTo>
                  <a:lnTo>
                    <a:pt x="926" y="29"/>
                  </a:lnTo>
                  <a:lnTo>
                    <a:pt x="935" y="36"/>
                  </a:lnTo>
                  <a:lnTo>
                    <a:pt x="936" y="48"/>
                  </a:lnTo>
                  <a:lnTo>
                    <a:pt x="947" y="51"/>
                  </a:lnTo>
                  <a:lnTo>
                    <a:pt x="954" y="60"/>
                  </a:lnTo>
                  <a:lnTo>
                    <a:pt x="965" y="65"/>
                  </a:lnTo>
                  <a:lnTo>
                    <a:pt x="976" y="68"/>
                  </a:lnTo>
                  <a:lnTo>
                    <a:pt x="985" y="62"/>
                  </a:lnTo>
                  <a:lnTo>
                    <a:pt x="993" y="53"/>
                  </a:lnTo>
                  <a:lnTo>
                    <a:pt x="1004" y="56"/>
                  </a:lnTo>
                  <a:lnTo>
                    <a:pt x="1015" y="58"/>
                  </a:lnTo>
                  <a:lnTo>
                    <a:pt x="1024" y="64"/>
                  </a:lnTo>
                  <a:lnTo>
                    <a:pt x="1033" y="56"/>
                  </a:lnTo>
                  <a:lnTo>
                    <a:pt x="1038" y="46"/>
                  </a:lnTo>
                  <a:lnTo>
                    <a:pt x="1049" y="45"/>
                  </a:lnTo>
                  <a:lnTo>
                    <a:pt x="1058" y="50"/>
                  </a:lnTo>
                  <a:lnTo>
                    <a:pt x="1059" y="51"/>
                  </a:lnTo>
                  <a:lnTo>
                    <a:pt x="1058" y="63"/>
                  </a:lnTo>
                  <a:lnTo>
                    <a:pt x="1067" y="68"/>
                  </a:lnTo>
                  <a:lnTo>
                    <a:pt x="1074" y="79"/>
                  </a:lnTo>
                  <a:lnTo>
                    <a:pt x="1082" y="88"/>
                  </a:lnTo>
                  <a:lnTo>
                    <a:pt x="1093" y="93"/>
                  </a:lnTo>
                  <a:lnTo>
                    <a:pt x="1103" y="98"/>
                  </a:lnTo>
                  <a:lnTo>
                    <a:pt x="1104" y="110"/>
                  </a:lnTo>
                  <a:lnTo>
                    <a:pt x="1115" y="108"/>
                  </a:lnTo>
                  <a:lnTo>
                    <a:pt x="1121" y="118"/>
                  </a:lnTo>
                  <a:lnTo>
                    <a:pt x="1121" y="120"/>
                  </a:lnTo>
                  <a:lnTo>
                    <a:pt x="1121" y="133"/>
                  </a:lnTo>
                  <a:lnTo>
                    <a:pt x="1117" y="147"/>
                  </a:lnTo>
                  <a:lnTo>
                    <a:pt x="1122" y="157"/>
                  </a:lnTo>
                  <a:lnTo>
                    <a:pt x="1118" y="171"/>
                  </a:lnTo>
                  <a:lnTo>
                    <a:pt x="1115" y="182"/>
                  </a:lnTo>
                  <a:lnTo>
                    <a:pt x="1122" y="193"/>
                  </a:lnTo>
                  <a:lnTo>
                    <a:pt x="1134" y="193"/>
                  </a:lnTo>
                  <a:lnTo>
                    <a:pt x="1142" y="201"/>
                  </a:lnTo>
                  <a:lnTo>
                    <a:pt x="1150" y="208"/>
                  </a:lnTo>
                  <a:lnTo>
                    <a:pt x="1137" y="230"/>
                  </a:lnTo>
                  <a:lnTo>
                    <a:pt x="1121" y="243"/>
                  </a:lnTo>
                  <a:lnTo>
                    <a:pt x="1102" y="262"/>
                  </a:lnTo>
                  <a:lnTo>
                    <a:pt x="1092" y="267"/>
                  </a:lnTo>
                  <a:lnTo>
                    <a:pt x="1084" y="276"/>
                  </a:lnTo>
                  <a:lnTo>
                    <a:pt x="1079" y="287"/>
                  </a:lnTo>
                  <a:lnTo>
                    <a:pt x="1069" y="290"/>
                  </a:lnTo>
                  <a:lnTo>
                    <a:pt x="1067" y="302"/>
                  </a:lnTo>
                  <a:lnTo>
                    <a:pt x="1064" y="315"/>
                  </a:lnTo>
                  <a:lnTo>
                    <a:pt x="1060" y="328"/>
                  </a:lnTo>
                  <a:lnTo>
                    <a:pt x="1053" y="339"/>
                  </a:lnTo>
                  <a:lnTo>
                    <a:pt x="1051" y="357"/>
                  </a:lnTo>
                  <a:lnTo>
                    <a:pt x="1049" y="373"/>
                  </a:lnTo>
                  <a:lnTo>
                    <a:pt x="1049" y="385"/>
                  </a:lnTo>
                  <a:lnTo>
                    <a:pt x="1048" y="397"/>
                  </a:lnTo>
                  <a:lnTo>
                    <a:pt x="1045" y="412"/>
                  </a:lnTo>
                  <a:lnTo>
                    <a:pt x="1046" y="423"/>
                  </a:lnTo>
                  <a:lnTo>
                    <a:pt x="1045" y="433"/>
                  </a:lnTo>
                  <a:lnTo>
                    <a:pt x="1033" y="441"/>
                  </a:lnTo>
                  <a:lnTo>
                    <a:pt x="1026" y="449"/>
                  </a:lnTo>
                  <a:lnTo>
                    <a:pt x="1023" y="457"/>
                  </a:lnTo>
                  <a:lnTo>
                    <a:pt x="1020" y="479"/>
                  </a:lnTo>
                  <a:lnTo>
                    <a:pt x="1015" y="490"/>
                  </a:lnTo>
                  <a:lnTo>
                    <a:pt x="1006" y="497"/>
                  </a:lnTo>
                  <a:lnTo>
                    <a:pt x="1003" y="509"/>
                  </a:lnTo>
                  <a:lnTo>
                    <a:pt x="1010" y="518"/>
                  </a:lnTo>
                  <a:lnTo>
                    <a:pt x="1012" y="521"/>
                  </a:lnTo>
                  <a:lnTo>
                    <a:pt x="1015" y="532"/>
                  </a:lnTo>
                  <a:lnTo>
                    <a:pt x="1024" y="539"/>
                  </a:lnTo>
                  <a:lnTo>
                    <a:pt x="1025" y="543"/>
                  </a:lnTo>
                  <a:lnTo>
                    <a:pt x="1022" y="556"/>
                  </a:lnTo>
                  <a:lnTo>
                    <a:pt x="1022" y="563"/>
                  </a:lnTo>
                  <a:lnTo>
                    <a:pt x="1023" y="583"/>
                  </a:lnTo>
                  <a:lnTo>
                    <a:pt x="1023" y="584"/>
                  </a:lnTo>
                  <a:lnTo>
                    <a:pt x="1029" y="600"/>
                  </a:lnTo>
                  <a:lnTo>
                    <a:pt x="1034" y="618"/>
                  </a:lnTo>
                  <a:lnTo>
                    <a:pt x="1033" y="631"/>
                  </a:lnTo>
                  <a:lnTo>
                    <a:pt x="1034" y="661"/>
                  </a:lnTo>
                  <a:lnTo>
                    <a:pt x="1038" y="678"/>
                  </a:lnTo>
                  <a:lnTo>
                    <a:pt x="1045" y="698"/>
                  </a:lnTo>
                  <a:lnTo>
                    <a:pt x="1048" y="713"/>
                  </a:lnTo>
                  <a:lnTo>
                    <a:pt x="1041" y="726"/>
                  </a:lnTo>
                  <a:lnTo>
                    <a:pt x="1042" y="743"/>
                  </a:lnTo>
                  <a:lnTo>
                    <a:pt x="1048" y="760"/>
                  </a:lnTo>
                  <a:lnTo>
                    <a:pt x="1060" y="777"/>
                  </a:lnTo>
                  <a:lnTo>
                    <a:pt x="1077" y="787"/>
                  </a:lnTo>
                  <a:lnTo>
                    <a:pt x="1088" y="806"/>
                  </a:lnTo>
                  <a:lnTo>
                    <a:pt x="1094" y="824"/>
                  </a:lnTo>
                  <a:lnTo>
                    <a:pt x="1097" y="843"/>
                  </a:lnTo>
                  <a:lnTo>
                    <a:pt x="1110" y="858"/>
                  </a:lnTo>
                  <a:lnTo>
                    <a:pt x="1119" y="875"/>
                  </a:lnTo>
                  <a:lnTo>
                    <a:pt x="1126" y="885"/>
                  </a:lnTo>
                  <a:lnTo>
                    <a:pt x="1103" y="885"/>
                  </a:lnTo>
                  <a:lnTo>
                    <a:pt x="1038" y="889"/>
                  </a:lnTo>
                  <a:lnTo>
                    <a:pt x="1003" y="890"/>
                  </a:lnTo>
                  <a:lnTo>
                    <a:pt x="1006" y="904"/>
                  </a:lnTo>
                  <a:lnTo>
                    <a:pt x="991" y="921"/>
                  </a:lnTo>
                  <a:lnTo>
                    <a:pt x="979" y="933"/>
                  </a:lnTo>
                  <a:lnTo>
                    <a:pt x="973" y="944"/>
                  </a:lnTo>
                  <a:lnTo>
                    <a:pt x="981" y="952"/>
                  </a:lnTo>
                  <a:lnTo>
                    <a:pt x="986" y="962"/>
                  </a:lnTo>
                  <a:lnTo>
                    <a:pt x="990" y="974"/>
                  </a:lnTo>
                  <a:lnTo>
                    <a:pt x="987" y="986"/>
                  </a:lnTo>
                  <a:lnTo>
                    <a:pt x="987" y="1000"/>
                  </a:lnTo>
                  <a:lnTo>
                    <a:pt x="987" y="1013"/>
                  </a:lnTo>
                  <a:lnTo>
                    <a:pt x="989" y="1024"/>
                  </a:lnTo>
                  <a:lnTo>
                    <a:pt x="987" y="1036"/>
                  </a:lnTo>
                  <a:lnTo>
                    <a:pt x="982" y="1050"/>
                  </a:lnTo>
                  <a:lnTo>
                    <a:pt x="978" y="1062"/>
                  </a:lnTo>
                  <a:lnTo>
                    <a:pt x="977" y="1073"/>
                  </a:lnTo>
                  <a:lnTo>
                    <a:pt x="973" y="1084"/>
                  </a:lnTo>
                  <a:lnTo>
                    <a:pt x="975" y="1096"/>
                  </a:lnTo>
                  <a:lnTo>
                    <a:pt x="976" y="1108"/>
                  </a:lnTo>
                  <a:lnTo>
                    <a:pt x="986" y="1113"/>
                  </a:lnTo>
                  <a:lnTo>
                    <a:pt x="995" y="1120"/>
                  </a:lnTo>
                  <a:lnTo>
                    <a:pt x="1004" y="1131"/>
                  </a:lnTo>
                  <a:lnTo>
                    <a:pt x="1011" y="1142"/>
                  </a:lnTo>
                  <a:lnTo>
                    <a:pt x="1024" y="1144"/>
                  </a:lnTo>
                  <a:lnTo>
                    <a:pt x="1034" y="1148"/>
                  </a:lnTo>
                  <a:lnTo>
                    <a:pt x="1038" y="1135"/>
                  </a:lnTo>
                  <a:lnTo>
                    <a:pt x="1050" y="1133"/>
                  </a:lnTo>
                  <a:lnTo>
                    <a:pt x="1057" y="1130"/>
                  </a:lnTo>
                  <a:lnTo>
                    <a:pt x="1058" y="1129"/>
                  </a:lnTo>
                  <a:lnTo>
                    <a:pt x="1058" y="1192"/>
                  </a:lnTo>
                  <a:lnTo>
                    <a:pt x="1058" y="1214"/>
                  </a:lnTo>
                  <a:lnTo>
                    <a:pt x="1046" y="1211"/>
                  </a:lnTo>
                  <a:lnTo>
                    <a:pt x="1050" y="1200"/>
                  </a:lnTo>
                  <a:lnTo>
                    <a:pt x="1039" y="1202"/>
                  </a:lnTo>
                  <a:lnTo>
                    <a:pt x="1029" y="1206"/>
                  </a:lnTo>
                  <a:lnTo>
                    <a:pt x="1018" y="1209"/>
                  </a:lnTo>
                  <a:lnTo>
                    <a:pt x="1010" y="1212"/>
                  </a:lnTo>
                  <a:lnTo>
                    <a:pt x="1004" y="1195"/>
                  </a:lnTo>
                  <a:lnTo>
                    <a:pt x="999" y="1184"/>
                  </a:lnTo>
                  <a:lnTo>
                    <a:pt x="991" y="1175"/>
                  </a:lnTo>
                  <a:lnTo>
                    <a:pt x="978" y="1168"/>
                  </a:lnTo>
                  <a:lnTo>
                    <a:pt x="976" y="1156"/>
                  </a:lnTo>
                  <a:lnTo>
                    <a:pt x="969" y="1147"/>
                  </a:lnTo>
                  <a:lnTo>
                    <a:pt x="958" y="1146"/>
                  </a:lnTo>
                  <a:lnTo>
                    <a:pt x="947" y="1142"/>
                  </a:lnTo>
                  <a:lnTo>
                    <a:pt x="947" y="1142"/>
                  </a:lnTo>
                  <a:lnTo>
                    <a:pt x="938" y="1134"/>
                  </a:lnTo>
                  <a:lnTo>
                    <a:pt x="927" y="1137"/>
                  </a:lnTo>
                  <a:lnTo>
                    <a:pt x="920" y="1128"/>
                  </a:lnTo>
                  <a:lnTo>
                    <a:pt x="918" y="1116"/>
                  </a:lnTo>
                  <a:lnTo>
                    <a:pt x="909" y="1108"/>
                  </a:lnTo>
                  <a:lnTo>
                    <a:pt x="903" y="1097"/>
                  </a:lnTo>
                  <a:lnTo>
                    <a:pt x="892" y="1093"/>
                  </a:lnTo>
                  <a:lnTo>
                    <a:pt x="890" y="1105"/>
                  </a:lnTo>
                  <a:lnTo>
                    <a:pt x="884" y="1116"/>
                  </a:lnTo>
                  <a:lnTo>
                    <a:pt x="872" y="1120"/>
                  </a:lnTo>
                  <a:lnTo>
                    <a:pt x="861" y="1116"/>
                  </a:lnTo>
                  <a:lnTo>
                    <a:pt x="849" y="1117"/>
                  </a:lnTo>
                  <a:lnTo>
                    <a:pt x="838" y="1115"/>
                  </a:lnTo>
                  <a:lnTo>
                    <a:pt x="827" y="1111"/>
                  </a:lnTo>
                  <a:lnTo>
                    <a:pt x="812" y="1107"/>
                  </a:lnTo>
                  <a:lnTo>
                    <a:pt x="801" y="1105"/>
                  </a:lnTo>
                  <a:lnTo>
                    <a:pt x="792" y="1096"/>
                  </a:lnTo>
                  <a:lnTo>
                    <a:pt x="788" y="1085"/>
                  </a:lnTo>
                  <a:lnTo>
                    <a:pt x="787" y="1074"/>
                  </a:lnTo>
                  <a:lnTo>
                    <a:pt x="776" y="1070"/>
                  </a:lnTo>
                  <a:lnTo>
                    <a:pt x="764" y="1072"/>
                  </a:lnTo>
                  <a:lnTo>
                    <a:pt x="753" y="1075"/>
                  </a:lnTo>
                  <a:lnTo>
                    <a:pt x="745" y="1083"/>
                  </a:lnTo>
                  <a:lnTo>
                    <a:pt x="734" y="1082"/>
                  </a:lnTo>
                  <a:lnTo>
                    <a:pt x="733" y="1067"/>
                  </a:lnTo>
                  <a:lnTo>
                    <a:pt x="726" y="1057"/>
                  </a:lnTo>
                  <a:lnTo>
                    <a:pt x="717" y="1051"/>
                  </a:lnTo>
                  <a:lnTo>
                    <a:pt x="709" y="1047"/>
                  </a:lnTo>
                  <a:lnTo>
                    <a:pt x="707" y="1050"/>
                  </a:lnTo>
                  <a:lnTo>
                    <a:pt x="696" y="1054"/>
                  </a:lnTo>
                  <a:lnTo>
                    <a:pt x="685" y="1054"/>
                  </a:lnTo>
                  <a:lnTo>
                    <a:pt x="674" y="1050"/>
                  </a:lnTo>
                  <a:lnTo>
                    <a:pt x="664" y="1058"/>
                  </a:lnTo>
                  <a:lnTo>
                    <a:pt x="654" y="1062"/>
                  </a:lnTo>
                  <a:lnTo>
                    <a:pt x="643" y="1059"/>
                  </a:lnTo>
                  <a:lnTo>
                    <a:pt x="632" y="1061"/>
                  </a:lnTo>
                  <a:lnTo>
                    <a:pt x="623" y="1056"/>
                  </a:lnTo>
                  <a:lnTo>
                    <a:pt x="615" y="1065"/>
                  </a:lnTo>
                  <a:lnTo>
                    <a:pt x="604" y="1069"/>
                  </a:lnTo>
                  <a:lnTo>
                    <a:pt x="602" y="1056"/>
                  </a:lnTo>
                  <a:lnTo>
                    <a:pt x="600" y="1044"/>
                  </a:lnTo>
                  <a:lnTo>
                    <a:pt x="609" y="1037"/>
                  </a:lnTo>
                  <a:lnTo>
                    <a:pt x="608" y="1024"/>
                  </a:lnTo>
                  <a:lnTo>
                    <a:pt x="609" y="1014"/>
                  </a:lnTo>
                  <a:lnTo>
                    <a:pt x="604" y="1003"/>
                  </a:lnTo>
                  <a:lnTo>
                    <a:pt x="602" y="991"/>
                  </a:lnTo>
                  <a:lnTo>
                    <a:pt x="596" y="981"/>
                  </a:lnTo>
                  <a:lnTo>
                    <a:pt x="587" y="974"/>
                  </a:lnTo>
                  <a:lnTo>
                    <a:pt x="581" y="963"/>
                  </a:lnTo>
                  <a:lnTo>
                    <a:pt x="577" y="950"/>
                  </a:lnTo>
                  <a:lnTo>
                    <a:pt x="581" y="938"/>
                  </a:lnTo>
                  <a:lnTo>
                    <a:pt x="580" y="926"/>
                  </a:lnTo>
                  <a:lnTo>
                    <a:pt x="582" y="913"/>
                  </a:lnTo>
                  <a:lnTo>
                    <a:pt x="584" y="901"/>
                  </a:lnTo>
                  <a:lnTo>
                    <a:pt x="586" y="889"/>
                  </a:lnTo>
                  <a:lnTo>
                    <a:pt x="583" y="876"/>
                  </a:lnTo>
                  <a:lnTo>
                    <a:pt x="577" y="862"/>
                  </a:lnTo>
                  <a:lnTo>
                    <a:pt x="575" y="850"/>
                  </a:lnTo>
                  <a:lnTo>
                    <a:pt x="578" y="839"/>
                  </a:lnTo>
                  <a:lnTo>
                    <a:pt x="579" y="835"/>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7" name="Freeform 3490"/>
            <p:cNvSpPr>
              <a:spLocks/>
            </p:cNvSpPr>
            <p:nvPr/>
          </p:nvSpPr>
          <p:spPr bwMode="auto">
            <a:xfrm>
              <a:off x="4305301" y="3770313"/>
              <a:ext cx="131763" cy="147638"/>
            </a:xfrm>
            <a:custGeom>
              <a:avLst/>
              <a:gdLst>
                <a:gd name="T0" fmla="*/ 264 w 366"/>
                <a:gd name="T1" fmla="*/ 356 h 411"/>
                <a:gd name="T2" fmla="*/ 228 w 366"/>
                <a:gd name="T3" fmla="*/ 360 h 411"/>
                <a:gd name="T4" fmla="*/ 190 w 366"/>
                <a:gd name="T5" fmla="*/ 363 h 411"/>
                <a:gd name="T6" fmla="*/ 154 w 366"/>
                <a:gd name="T7" fmla="*/ 372 h 411"/>
                <a:gd name="T8" fmla="*/ 126 w 366"/>
                <a:gd name="T9" fmla="*/ 383 h 411"/>
                <a:gd name="T10" fmla="*/ 97 w 366"/>
                <a:gd name="T11" fmla="*/ 396 h 411"/>
                <a:gd name="T12" fmla="*/ 64 w 366"/>
                <a:gd name="T13" fmla="*/ 411 h 411"/>
                <a:gd name="T14" fmla="*/ 60 w 366"/>
                <a:gd name="T15" fmla="*/ 379 h 411"/>
                <a:gd name="T16" fmla="*/ 72 w 366"/>
                <a:gd name="T17" fmla="*/ 352 h 411"/>
                <a:gd name="T18" fmla="*/ 70 w 366"/>
                <a:gd name="T19" fmla="*/ 323 h 411"/>
                <a:gd name="T20" fmla="*/ 45 w 366"/>
                <a:gd name="T21" fmla="*/ 299 h 411"/>
                <a:gd name="T22" fmla="*/ 19 w 366"/>
                <a:gd name="T23" fmla="*/ 283 h 411"/>
                <a:gd name="T24" fmla="*/ 1 w 366"/>
                <a:gd name="T25" fmla="*/ 271 h 411"/>
                <a:gd name="T26" fmla="*/ 16 w 366"/>
                <a:gd name="T27" fmla="*/ 251 h 411"/>
                <a:gd name="T28" fmla="*/ 12 w 366"/>
                <a:gd name="T29" fmla="*/ 216 h 411"/>
                <a:gd name="T30" fmla="*/ 25 w 366"/>
                <a:gd name="T31" fmla="*/ 203 h 411"/>
                <a:gd name="T32" fmla="*/ 33 w 366"/>
                <a:gd name="T33" fmla="*/ 174 h 411"/>
                <a:gd name="T34" fmla="*/ 29 w 366"/>
                <a:gd name="T35" fmla="*/ 164 h 411"/>
                <a:gd name="T36" fmla="*/ 35 w 366"/>
                <a:gd name="T37" fmla="*/ 144 h 411"/>
                <a:gd name="T38" fmla="*/ 54 w 366"/>
                <a:gd name="T39" fmla="*/ 137 h 411"/>
                <a:gd name="T40" fmla="*/ 41 w 366"/>
                <a:gd name="T41" fmla="*/ 110 h 411"/>
                <a:gd name="T42" fmla="*/ 41 w 366"/>
                <a:gd name="T43" fmla="*/ 94 h 411"/>
                <a:gd name="T44" fmla="*/ 27 w 366"/>
                <a:gd name="T45" fmla="*/ 72 h 411"/>
                <a:gd name="T46" fmla="*/ 28 w 366"/>
                <a:gd name="T47" fmla="*/ 45 h 411"/>
                <a:gd name="T48" fmla="*/ 42 w 366"/>
                <a:gd name="T49" fmla="*/ 33 h 411"/>
                <a:gd name="T50" fmla="*/ 69 w 366"/>
                <a:gd name="T51" fmla="*/ 16 h 411"/>
                <a:gd name="T52" fmla="*/ 98 w 366"/>
                <a:gd name="T53" fmla="*/ 32 h 411"/>
                <a:gd name="T54" fmla="*/ 115 w 366"/>
                <a:gd name="T55" fmla="*/ 15 h 411"/>
                <a:gd name="T56" fmla="*/ 134 w 366"/>
                <a:gd name="T57" fmla="*/ 0 h 411"/>
                <a:gd name="T58" fmla="*/ 144 w 366"/>
                <a:gd name="T59" fmla="*/ 30 h 411"/>
                <a:gd name="T60" fmla="*/ 167 w 366"/>
                <a:gd name="T61" fmla="*/ 19 h 411"/>
                <a:gd name="T62" fmla="*/ 192 w 366"/>
                <a:gd name="T63" fmla="*/ 27 h 411"/>
                <a:gd name="T64" fmla="*/ 217 w 366"/>
                <a:gd name="T65" fmla="*/ 43 h 411"/>
                <a:gd name="T66" fmla="*/ 240 w 366"/>
                <a:gd name="T67" fmla="*/ 65 h 411"/>
                <a:gd name="T68" fmla="*/ 261 w 366"/>
                <a:gd name="T69" fmla="*/ 62 h 411"/>
                <a:gd name="T70" fmla="*/ 294 w 366"/>
                <a:gd name="T71" fmla="*/ 50 h 411"/>
                <a:gd name="T72" fmla="*/ 329 w 366"/>
                <a:gd name="T73" fmla="*/ 56 h 411"/>
                <a:gd name="T74" fmla="*/ 350 w 366"/>
                <a:gd name="T75" fmla="*/ 85 h 411"/>
                <a:gd name="T76" fmla="*/ 350 w 366"/>
                <a:gd name="T77" fmla="*/ 102 h 411"/>
                <a:gd name="T78" fmla="*/ 359 w 366"/>
                <a:gd name="T79" fmla="*/ 125 h 411"/>
                <a:gd name="T80" fmla="*/ 361 w 366"/>
                <a:gd name="T81" fmla="*/ 164 h 411"/>
                <a:gd name="T82" fmla="*/ 344 w 366"/>
                <a:gd name="T83" fmla="*/ 193 h 411"/>
                <a:gd name="T84" fmla="*/ 334 w 366"/>
                <a:gd name="T85" fmla="*/ 236 h 411"/>
                <a:gd name="T86" fmla="*/ 322 w 366"/>
                <a:gd name="T87" fmla="*/ 255 h 411"/>
                <a:gd name="T88" fmla="*/ 326 w 366"/>
                <a:gd name="T89" fmla="*/ 289 h 411"/>
                <a:gd name="T90" fmla="*/ 338 w 366"/>
                <a:gd name="T91" fmla="*/ 328 h 411"/>
                <a:gd name="T92" fmla="*/ 350 w 366"/>
                <a:gd name="T93" fmla="*/ 353 h 411"/>
                <a:gd name="T94" fmla="*/ 330 w 366"/>
                <a:gd name="T95" fmla="*/ 363 h 411"/>
                <a:gd name="T96" fmla="*/ 293 w 366"/>
                <a:gd name="T97" fmla="*/ 358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6" h="411">
                  <a:moveTo>
                    <a:pt x="293" y="358"/>
                  </a:moveTo>
                  <a:lnTo>
                    <a:pt x="282" y="355"/>
                  </a:lnTo>
                  <a:lnTo>
                    <a:pt x="264" y="356"/>
                  </a:lnTo>
                  <a:lnTo>
                    <a:pt x="247" y="357"/>
                  </a:lnTo>
                  <a:lnTo>
                    <a:pt x="232" y="359"/>
                  </a:lnTo>
                  <a:lnTo>
                    <a:pt x="228" y="360"/>
                  </a:lnTo>
                  <a:lnTo>
                    <a:pt x="216" y="361"/>
                  </a:lnTo>
                  <a:lnTo>
                    <a:pt x="201" y="362"/>
                  </a:lnTo>
                  <a:lnTo>
                    <a:pt x="190" y="363"/>
                  </a:lnTo>
                  <a:lnTo>
                    <a:pt x="179" y="364"/>
                  </a:lnTo>
                  <a:lnTo>
                    <a:pt x="165" y="367"/>
                  </a:lnTo>
                  <a:lnTo>
                    <a:pt x="154" y="372"/>
                  </a:lnTo>
                  <a:lnTo>
                    <a:pt x="144" y="377"/>
                  </a:lnTo>
                  <a:lnTo>
                    <a:pt x="137" y="379"/>
                  </a:lnTo>
                  <a:lnTo>
                    <a:pt x="126" y="383"/>
                  </a:lnTo>
                  <a:lnTo>
                    <a:pt x="114" y="388"/>
                  </a:lnTo>
                  <a:lnTo>
                    <a:pt x="107" y="390"/>
                  </a:lnTo>
                  <a:lnTo>
                    <a:pt x="97" y="396"/>
                  </a:lnTo>
                  <a:lnTo>
                    <a:pt x="85" y="400"/>
                  </a:lnTo>
                  <a:lnTo>
                    <a:pt x="76" y="406"/>
                  </a:lnTo>
                  <a:lnTo>
                    <a:pt x="64" y="411"/>
                  </a:lnTo>
                  <a:lnTo>
                    <a:pt x="63" y="402"/>
                  </a:lnTo>
                  <a:lnTo>
                    <a:pt x="62" y="391"/>
                  </a:lnTo>
                  <a:lnTo>
                    <a:pt x="60" y="379"/>
                  </a:lnTo>
                  <a:lnTo>
                    <a:pt x="64" y="374"/>
                  </a:lnTo>
                  <a:lnTo>
                    <a:pt x="66" y="363"/>
                  </a:lnTo>
                  <a:lnTo>
                    <a:pt x="72" y="352"/>
                  </a:lnTo>
                  <a:lnTo>
                    <a:pt x="71" y="340"/>
                  </a:lnTo>
                  <a:lnTo>
                    <a:pt x="72" y="328"/>
                  </a:lnTo>
                  <a:lnTo>
                    <a:pt x="70" y="323"/>
                  </a:lnTo>
                  <a:lnTo>
                    <a:pt x="62" y="313"/>
                  </a:lnTo>
                  <a:lnTo>
                    <a:pt x="51" y="309"/>
                  </a:lnTo>
                  <a:lnTo>
                    <a:pt x="45" y="299"/>
                  </a:lnTo>
                  <a:lnTo>
                    <a:pt x="41" y="286"/>
                  </a:lnTo>
                  <a:lnTo>
                    <a:pt x="30" y="286"/>
                  </a:lnTo>
                  <a:lnTo>
                    <a:pt x="19" y="283"/>
                  </a:lnTo>
                  <a:lnTo>
                    <a:pt x="11" y="275"/>
                  </a:lnTo>
                  <a:lnTo>
                    <a:pt x="0" y="272"/>
                  </a:lnTo>
                  <a:lnTo>
                    <a:pt x="1" y="271"/>
                  </a:lnTo>
                  <a:lnTo>
                    <a:pt x="9" y="262"/>
                  </a:lnTo>
                  <a:lnTo>
                    <a:pt x="11" y="262"/>
                  </a:lnTo>
                  <a:lnTo>
                    <a:pt x="16" y="251"/>
                  </a:lnTo>
                  <a:lnTo>
                    <a:pt x="18" y="239"/>
                  </a:lnTo>
                  <a:lnTo>
                    <a:pt x="16" y="227"/>
                  </a:lnTo>
                  <a:lnTo>
                    <a:pt x="12" y="216"/>
                  </a:lnTo>
                  <a:lnTo>
                    <a:pt x="7" y="204"/>
                  </a:lnTo>
                  <a:lnTo>
                    <a:pt x="13" y="203"/>
                  </a:lnTo>
                  <a:lnTo>
                    <a:pt x="25" y="203"/>
                  </a:lnTo>
                  <a:lnTo>
                    <a:pt x="30" y="192"/>
                  </a:lnTo>
                  <a:lnTo>
                    <a:pt x="29" y="185"/>
                  </a:lnTo>
                  <a:lnTo>
                    <a:pt x="33" y="174"/>
                  </a:lnTo>
                  <a:lnTo>
                    <a:pt x="39" y="175"/>
                  </a:lnTo>
                  <a:lnTo>
                    <a:pt x="38" y="173"/>
                  </a:lnTo>
                  <a:lnTo>
                    <a:pt x="29" y="164"/>
                  </a:lnTo>
                  <a:lnTo>
                    <a:pt x="21" y="154"/>
                  </a:lnTo>
                  <a:lnTo>
                    <a:pt x="24" y="143"/>
                  </a:lnTo>
                  <a:lnTo>
                    <a:pt x="35" y="144"/>
                  </a:lnTo>
                  <a:lnTo>
                    <a:pt x="46" y="144"/>
                  </a:lnTo>
                  <a:lnTo>
                    <a:pt x="56" y="149"/>
                  </a:lnTo>
                  <a:lnTo>
                    <a:pt x="54" y="137"/>
                  </a:lnTo>
                  <a:lnTo>
                    <a:pt x="49" y="126"/>
                  </a:lnTo>
                  <a:lnTo>
                    <a:pt x="38" y="122"/>
                  </a:lnTo>
                  <a:lnTo>
                    <a:pt x="41" y="110"/>
                  </a:lnTo>
                  <a:lnTo>
                    <a:pt x="51" y="106"/>
                  </a:lnTo>
                  <a:lnTo>
                    <a:pt x="48" y="104"/>
                  </a:lnTo>
                  <a:lnTo>
                    <a:pt x="41" y="94"/>
                  </a:lnTo>
                  <a:lnTo>
                    <a:pt x="43" y="83"/>
                  </a:lnTo>
                  <a:lnTo>
                    <a:pt x="32" y="85"/>
                  </a:lnTo>
                  <a:lnTo>
                    <a:pt x="27" y="72"/>
                  </a:lnTo>
                  <a:lnTo>
                    <a:pt x="28" y="68"/>
                  </a:lnTo>
                  <a:lnTo>
                    <a:pt x="29" y="57"/>
                  </a:lnTo>
                  <a:lnTo>
                    <a:pt x="28" y="45"/>
                  </a:lnTo>
                  <a:lnTo>
                    <a:pt x="29" y="43"/>
                  </a:lnTo>
                  <a:lnTo>
                    <a:pt x="37" y="35"/>
                  </a:lnTo>
                  <a:lnTo>
                    <a:pt x="42" y="33"/>
                  </a:lnTo>
                  <a:lnTo>
                    <a:pt x="50" y="24"/>
                  </a:lnTo>
                  <a:lnTo>
                    <a:pt x="58" y="15"/>
                  </a:lnTo>
                  <a:lnTo>
                    <a:pt x="69" y="16"/>
                  </a:lnTo>
                  <a:lnTo>
                    <a:pt x="75" y="28"/>
                  </a:lnTo>
                  <a:lnTo>
                    <a:pt x="86" y="30"/>
                  </a:lnTo>
                  <a:lnTo>
                    <a:pt x="98" y="32"/>
                  </a:lnTo>
                  <a:lnTo>
                    <a:pt x="104" y="22"/>
                  </a:lnTo>
                  <a:lnTo>
                    <a:pt x="115" y="22"/>
                  </a:lnTo>
                  <a:lnTo>
                    <a:pt x="115" y="15"/>
                  </a:lnTo>
                  <a:lnTo>
                    <a:pt x="117" y="3"/>
                  </a:lnTo>
                  <a:lnTo>
                    <a:pt x="126" y="8"/>
                  </a:lnTo>
                  <a:lnTo>
                    <a:pt x="134" y="0"/>
                  </a:lnTo>
                  <a:lnTo>
                    <a:pt x="143" y="7"/>
                  </a:lnTo>
                  <a:lnTo>
                    <a:pt x="146" y="19"/>
                  </a:lnTo>
                  <a:lnTo>
                    <a:pt x="144" y="30"/>
                  </a:lnTo>
                  <a:lnTo>
                    <a:pt x="150" y="33"/>
                  </a:lnTo>
                  <a:lnTo>
                    <a:pt x="159" y="28"/>
                  </a:lnTo>
                  <a:lnTo>
                    <a:pt x="167" y="19"/>
                  </a:lnTo>
                  <a:lnTo>
                    <a:pt x="173" y="17"/>
                  </a:lnTo>
                  <a:lnTo>
                    <a:pt x="185" y="18"/>
                  </a:lnTo>
                  <a:lnTo>
                    <a:pt x="192" y="27"/>
                  </a:lnTo>
                  <a:lnTo>
                    <a:pt x="203" y="25"/>
                  </a:lnTo>
                  <a:lnTo>
                    <a:pt x="210" y="35"/>
                  </a:lnTo>
                  <a:lnTo>
                    <a:pt x="217" y="43"/>
                  </a:lnTo>
                  <a:lnTo>
                    <a:pt x="222" y="54"/>
                  </a:lnTo>
                  <a:lnTo>
                    <a:pt x="229" y="63"/>
                  </a:lnTo>
                  <a:lnTo>
                    <a:pt x="240" y="65"/>
                  </a:lnTo>
                  <a:lnTo>
                    <a:pt x="251" y="69"/>
                  </a:lnTo>
                  <a:lnTo>
                    <a:pt x="257" y="72"/>
                  </a:lnTo>
                  <a:lnTo>
                    <a:pt x="261" y="62"/>
                  </a:lnTo>
                  <a:lnTo>
                    <a:pt x="272" y="59"/>
                  </a:lnTo>
                  <a:lnTo>
                    <a:pt x="282" y="52"/>
                  </a:lnTo>
                  <a:lnTo>
                    <a:pt x="294" y="50"/>
                  </a:lnTo>
                  <a:lnTo>
                    <a:pt x="307" y="51"/>
                  </a:lnTo>
                  <a:lnTo>
                    <a:pt x="317" y="53"/>
                  </a:lnTo>
                  <a:lnTo>
                    <a:pt x="329" y="56"/>
                  </a:lnTo>
                  <a:lnTo>
                    <a:pt x="336" y="64"/>
                  </a:lnTo>
                  <a:lnTo>
                    <a:pt x="342" y="76"/>
                  </a:lnTo>
                  <a:lnTo>
                    <a:pt x="350" y="85"/>
                  </a:lnTo>
                  <a:lnTo>
                    <a:pt x="355" y="79"/>
                  </a:lnTo>
                  <a:lnTo>
                    <a:pt x="353" y="91"/>
                  </a:lnTo>
                  <a:lnTo>
                    <a:pt x="350" y="102"/>
                  </a:lnTo>
                  <a:lnTo>
                    <a:pt x="357" y="111"/>
                  </a:lnTo>
                  <a:lnTo>
                    <a:pt x="359" y="120"/>
                  </a:lnTo>
                  <a:lnTo>
                    <a:pt x="359" y="125"/>
                  </a:lnTo>
                  <a:lnTo>
                    <a:pt x="363" y="140"/>
                  </a:lnTo>
                  <a:lnTo>
                    <a:pt x="366" y="154"/>
                  </a:lnTo>
                  <a:lnTo>
                    <a:pt x="361" y="164"/>
                  </a:lnTo>
                  <a:lnTo>
                    <a:pt x="355" y="174"/>
                  </a:lnTo>
                  <a:lnTo>
                    <a:pt x="349" y="184"/>
                  </a:lnTo>
                  <a:lnTo>
                    <a:pt x="344" y="193"/>
                  </a:lnTo>
                  <a:lnTo>
                    <a:pt x="340" y="209"/>
                  </a:lnTo>
                  <a:lnTo>
                    <a:pt x="338" y="222"/>
                  </a:lnTo>
                  <a:lnTo>
                    <a:pt x="334" y="236"/>
                  </a:lnTo>
                  <a:lnTo>
                    <a:pt x="332" y="236"/>
                  </a:lnTo>
                  <a:lnTo>
                    <a:pt x="328" y="243"/>
                  </a:lnTo>
                  <a:lnTo>
                    <a:pt x="322" y="255"/>
                  </a:lnTo>
                  <a:lnTo>
                    <a:pt x="322" y="270"/>
                  </a:lnTo>
                  <a:lnTo>
                    <a:pt x="325" y="281"/>
                  </a:lnTo>
                  <a:lnTo>
                    <a:pt x="326" y="289"/>
                  </a:lnTo>
                  <a:lnTo>
                    <a:pt x="331" y="305"/>
                  </a:lnTo>
                  <a:lnTo>
                    <a:pt x="335" y="316"/>
                  </a:lnTo>
                  <a:lnTo>
                    <a:pt x="338" y="328"/>
                  </a:lnTo>
                  <a:lnTo>
                    <a:pt x="349" y="330"/>
                  </a:lnTo>
                  <a:lnTo>
                    <a:pt x="351" y="341"/>
                  </a:lnTo>
                  <a:lnTo>
                    <a:pt x="350" y="353"/>
                  </a:lnTo>
                  <a:lnTo>
                    <a:pt x="343" y="362"/>
                  </a:lnTo>
                  <a:lnTo>
                    <a:pt x="332" y="362"/>
                  </a:lnTo>
                  <a:lnTo>
                    <a:pt x="330" y="363"/>
                  </a:lnTo>
                  <a:lnTo>
                    <a:pt x="316" y="361"/>
                  </a:lnTo>
                  <a:lnTo>
                    <a:pt x="305" y="359"/>
                  </a:lnTo>
                  <a:lnTo>
                    <a:pt x="293" y="35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8" name="Freeform 3491"/>
            <p:cNvSpPr>
              <a:spLocks/>
            </p:cNvSpPr>
            <p:nvPr/>
          </p:nvSpPr>
          <p:spPr bwMode="auto">
            <a:xfrm>
              <a:off x="4673601" y="3721100"/>
              <a:ext cx="165100" cy="257175"/>
            </a:xfrm>
            <a:custGeom>
              <a:avLst/>
              <a:gdLst>
                <a:gd name="T0" fmla="*/ 29 w 462"/>
                <a:gd name="T1" fmla="*/ 558 h 719"/>
                <a:gd name="T2" fmla="*/ 3 w 462"/>
                <a:gd name="T3" fmla="*/ 541 h 719"/>
                <a:gd name="T4" fmla="*/ 8 w 462"/>
                <a:gd name="T5" fmla="*/ 511 h 719"/>
                <a:gd name="T6" fmla="*/ 21 w 462"/>
                <a:gd name="T7" fmla="*/ 466 h 719"/>
                <a:gd name="T8" fmla="*/ 47 w 462"/>
                <a:gd name="T9" fmla="*/ 429 h 719"/>
                <a:gd name="T10" fmla="*/ 72 w 462"/>
                <a:gd name="T11" fmla="*/ 410 h 719"/>
                <a:gd name="T12" fmla="*/ 103 w 462"/>
                <a:gd name="T13" fmla="*/ 385 h 719"/>
                <a:gd name="T14" fmla="*/ 142 w 462"/>
                <a:gd name="T15" fmla="*/ 391 h 719"/>
                <a:gd name="T16" fmla="*/ 178 w 462"/>
                <a:gd name="T17" fmla="*/ 404 h 719"/>
                <a:gd name="T18" fmla="*/ 198 w 462"/>
                <a:gd name="T19" fmla="*/ 363 h 719"/>
                <a:gd name="T20" fmla="*/ 219 w 462"/>
                <a:gd name="T21" fmla="*/ 321 h 719"/>
                <a:gd name="T22" fmla="*/ 235 w 462"/>
                <a:gd name="T23" fmla="*/ 282 h 719"/>
                <a:gd name="T24" fmla="*/ 262 w 462"/>
                <a:gd name="T25" fmla="*/ 245 h 719"/>
                <a:gd name="T26" fmla="*/ 284 w 462"/>
                <a:gd name="T27" fmla="*/ 206 h 719"/>
                <a:gd name="T28" fmla="*/ 298 w 462"/>
                <a:gd name="T29" fmla="*/ 172 h 719"/>
                <a:gd name="T30" fmla="*/ 311 w 462"/>
                <a:gd name="T31" fmla="*/ 124 h 719"/>
                <a:gd name="T32" fmla="*/ 350 w 462"/>
                <a:gd name="T33" fmla="*/ 95 h 719"/>
                <a:gd name="T34" fmla="*/ 369 w 462"/>
                <a:gd name="T35" fmla="*/ 56 h 719"/>
                <a:gd name="T36" fmla="*/ 340 w 462"/>
                <a:gd name="T37" fmla="*/ 27 h 719"/>
                <a:gd name="T38" fmla="*/ 367 w 462"/>
                <a:gd name="T39" fmla="*/ 4 h 719"/>
                <a:gd name="T40" fmla="*/ 386 w 462"/>
                <a:gd name="T41" fmla="*/ 46 h 719"/>
                <a:gd name="T42" fmla="*/ 395 w 462"/>
                <a:gd name="T43" fmla="*/ 89 h 719"/>
                <a:gd name="T44" fmla="*/ 397 w 462"/>
                <a:gd name="T45" fmla="*/ 137 h 719"/>
                <a:gd name="T46" fmla="*/ 420 w 462"/>
                <a:gd name="T47" fmla="*/ 177 h 719"/>
                <a:gd name="T48" fmla="*/ 397 w 462"/>
                <a:gd name="T49" fmla="*/ 185 h 719"/>
                <a:gd name="T50" fmla="*/ 352 w 462"/>
                <a:gd name="T51" fmla="*/ 184 h 719"/>
                <a:gd name="T52" fmla="*/ 340 w 462"/>
                <a:gd name="T53" fmla="*/ 217 h 719"/>
                <a:gd name="T54" fmla="*/ 371 w 462"/>
                <a:gd name="T55" fmla="*/ 256 h 719"/>
                <a:gd name="T56" fmla="*/ 404 w 462"/>
                <a:gd name="T57" fmla="*/ 280 h 719"/>
                <a:gd name="T58" fmla="*/ 426 w 462"/>
                <a:gd name="T59" fmla="*/ 328 h 719"/>
                <a:gd name="T60" fmla="*/ 404 w 462"/>
                <a:gd name="T61" fmla="*/ 362 h 719"/>
                <a:gd name="T62" fmla="*/ 388 w 462"/>
                <a:gd name="T63" fmla="*/ 395 h 719"/>
                <a:gd name="T64" fmla="*/ 358 w 462"/>
                <a:gd name="T65" fmla="*/ 436 h 719"/>
                <a:gd name="T66" fmla="*/ 367 w 462"/>
                <a:gd name="T67" fmla="*/ 473 h 719"/>
                <a:gd name="T68" fmla="*/ 372 w 462"/>
                <a:gd name="T69" fmla="*/ 515 h 719"/>
                <a:gd name="T70" fmla="*/ 396 w 462"/>
                <a:gd name="T71" fmla="*/ 554 h 719"/>
                <a:gd name="T72" fmla="*/ 428 w 462"/>
                <a:gd name="T73" fmla="*/ 618 h 719"/>
                <a:gd name="T74" fmla="*/ 454 w 462"/>
                <a:gd name="T75" fmla="*/ 659 h 719"/>
                <a:gd name="T76" fmla="*/ 455 w 462"/>
                <a:gd name="T77" fmla="*/ 695 h 719"/>
                <a:gd name="T78" fmla="*/ 438 w 462"/>
                <a:gd name="T79" fmla="*/ 709 h 719"/>
                <a:gd name="T80" fmla="*/ 395 w 462"/>
                <a:gd name="T81" fmla="*/ 702 h 719"/>
                <a:gd name="T82" fmla="*/ 352 w 462"/>
                <a:gd name="T83" fmla="*/ 688 h 719"/>
                <a:gd name="T84" fmla="*/ 294 w 462"/>
                <a:gd name="T85" fmla="*/ 690 h 719"/>
                <a:gd name="T86" fmla="*/ 254 w 462"/>
                <a:gd name="T87" fmla="*/ 686 h 719"/>
                <a:gd name="T88" fmla="*/ 209 w 462"/>
                <a:gd name="T89" fmla="*/ 682 h 719"/>
                <a:gd name="T90" fmla="*/ 170 w 462"/>
                <a:gd name="T91" fmla="*/ 689 h 719"/>
                <a:gd name="T92" fmla="*/ 79 w 462"/>
                <a:gd name="T93" fmla="*/ 678 h 719"/>
                <a:gd name="T94" fmla="*/ 88 w 462"/>
                <a:gd name="T95" fmla="*/ 631 h 719"/>
                <a:gd name="T96" fmla="*/ 68 w 462"/>
                <a:gd name="T97" fmla="*/ 593 h 719"/>
                <a:gd name="T98" fmla="*/ 64 w 462"/>
                <a:gd name="T99" fmla="*/ 57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2" h="719">
                  <a:moveTo>
                    <a:pt x="55" y="579"/>
                  </a:moveTo>
                  <a:lnTo>
                    <a:pt x="45" y="575"/>
                  </a:lnTo>
                  <a:lnTo>
                    <a:pt x="34" y="569"/>
                  </a:lnTo>
                  <a:lnTo>
                    <a:pt x="29" y="558"/>
                  </a:lnTo>
                  <a:lnTo>
                    <a:pt x="23" y="548"/>
                  </a:lnTo>
                  <a:lnTo>
                    <a:pt x="20" y="537"/>
                  </a:lnTo>
                  <a:lnTo>
                    <a:pt x="11" y="531"/>
                  </a:lnTo>
                  <a:lnTo>
                    <a:pt x="3" y="541"/>
                  </a:lnTo>
                  <a:lnTo>
                    <a:pt x="0" y="529"/>
                  </a:lnTo>
                  <a:lnTo>
                    <a:pt x="1" y="525"/>
                  </a:lnTo>
                  <a:lnTo>
                    <a:pt x="2" y="521"/>
                  </a:lnTo>
                  <a:lnTo>
                    <a:pt x="8" y="511"/>
                  </a:lnTo>
                  <a:lnTo>
                    <a:pt x="14" y="501"/>
                  </a:lnTo>
                  <a:lnTo>
                    <a:pt x="19" y="490"/>
                  </a:lnTo>
                  <a:lnTo>
                    <a:pt x="20" y="478"/>
                  </a:lnTo>
                  <a:lnTo>
                    <a:pt x="21" y="466"/>
                  </a:lnTo>
                  <a:lnTo>
                    <a:pt x="21" y="454"/>
                  </a:lnTo>
                  <a:lnTo>
                    <a:pt x="29" y="446"/>
                  </a:lnTo>
                  <a:lnTo>
                    <a:pt x="39" y="437"/>
                  </a:lnTo>
                  <a:lnTo>
                    <a:pt x="47" y="429"/>
                  </a:lnTo>
                  <a:lnTo>
                    <a:pt x="56" y="418"/>
                  </a:lnTo>
                  <a:lnTo>
                    <a:pt x="58" y="414"/>
                  </a:lnTo>
                  <a:lnTo>
                    <a:pt x="68" y="409"/>
                  </a:lnTo>
                  <a:lnTo>
                    <a:pt x="72" y="410"/>
                  </a:lnTo>
                  <a:lnTo>
                    <a:pt x="74" y="401"/>
                  </a:lnTo>
                  <a:lnTo>
                    <a:pt x="82" y="393"/>
                  </a:lnTo>
                  <a:lnTo>
                    <a:pt x="91" y="383"/>
                  </a:lnTo>
                  <a:lnTo>
                    <a:pt x="103" y="385"/>
                  </a:lnTo>
                  <a:lnTo>
                    <a:pt x="120" y="384"/>
                  </a:lnTo>
                  <a:lnTo>
                    <a:pt x="128" y="375"/>
                  </a:lnTo>
                  <a:lnTo>
                    <a:pt x="138" y="381"/>
                  </a:lnTo>
                  <a:lnTo>
                    <a:pt x="142" y="391"/>
                  </a:lnTo>
                  <a:lnTo>
                    <a:pt x="152" y="396"/>
                  </a:lnTo>
                  <a:lnTo>
                    <a:pt x="156" y="408"/>
                  </a:lnTo>
                  <a:lnTo>
                    <a:pt x="167" y="408"/>
                  </a:lnTo>
                  <a:lnTo>
                    <a:pt x="178" y="404"/>
                  </a:lnTo>
                  <a:lnTo>
                    <a:pt x="185" y="395"/>
                  </a:lnTo>
                  <a:lnTo>
                    <a:pt x="187" y="383"/>
                  </a:lnTo>
                  <a:lnTo>
                    <a:pt x="195" y="374"/>
                  </a:lnTo>
                  <a:lnTo>
                    <a:pt x="198" y="363"/>
                  </a:lnTo>
                  <a:lnTo>
                    <a:pt x="203" y="351"/>
                  </a:lnTo>
                  <a:lnTo>
                    <a:pt x="212" y="343"/>
                  </a:lnTo>
                  <a:lnTo>
                    <a:pt x="212" y="331"/>
                  </a:lnTo>
                  <a:lnTo>
                    <a:pt x="219" y="321"/>
                  </a:lnTo>
                  <a:lnTo>
                    <a:pt x="223" y="309"/>
                  </a:lnTo>
                  <a:lnTo>
                    <a:pt x="225" y="299"/>
                  </a:lnTo>
                  <a:lnTo>
                    <a:pt x="224" y="286"/>
                  </a:lnTo>
                  <a:lnTo>
                    <a:pt x="235" y="282"/>
                  </a:lnTo>
                  <a:lnTo>
                    <a:pt x="245" y="275"/>
                  </a:lnTo>
                  <a:lnTo>
                    <a:pt x="253" y="266"/>
                  </a:lnTo>
                  <a:lnTo>
                    <a:pt x="257" y="255"/>
                  </a:lnTo>
                  <a:lnTo>
                    <a:pt x="262" y="245"/>
                  </a:lnTo>
                  <a:lnTo>
                    <a:pt x="264" y="232"/>
                  </a:lnTo>
                  <a:lnTo>
                    <a:pt x="267" y="219"/>
                  </a:lnTo>
                  <a:lnTo>
                    <a:pt x="278" y="215"/>
                  </a:lnTo>
                  <a:lnTo>
                    <a:pt x="284" y="206"/>
                  </a:lnTo>
                  <a:lnTo>
                    <a:pt x="284" y="194"/>
                  </a:lnTo>
                  <a:lnTo>
                    <a:pt x="285" y="182"/>
                  </a:lnTo>
                  <a:lnTo>
                    <a:pt x="295" y="176"/>
                  </a:lnTo>
                  <a:lnTo>
                    <a:pt x="298" y="172"/>
                  </a:lnTo>
                  <a:lnTo>
                    <a:pt x="300" y="160"/>
                  </a:lnTo>
                  <a:lnTo>
                    <a:pt x="302" y="148"/>
                  </a:lnTo>
                  <a:lnTo>
                    <a:pt x="306" y="137"/>
                  </a:lnTo>
                  <a:lnTo>
                    <a:pt x="311" y="124"/>
                  </a:lnTo>
                  <a:lnTo>
                    <a:pt x="319" y="115"/>
                  </a:lnTo>
                  <a:lnTo>
                    <a:pt x="326" y="105"/>
                  </a:lnTo>
                  <a:lnTo>
                    <a:pt x="338" y="103"/>
                  </a:lnTo>
                  <a:lnTo>
                    <a:pt x="350" y="95"/>
                  </a:lnTo>
                  <a:lnTo>
                    <a:pt x="361" y="88"/>
                  </a:lnTo>
                  <a:lnTo>
                    <a:pt x="369" y="80"/>
                  </a:lnTo>
                  <a:lnTo>
                    <a:pt x="366" y="67"/>
                  </a:lnTo>
                  <a:lnTo>
                    <a:pt x="369" y="56"/>
                  </a:lnTo>
                  <a:lnTo>
                    <a:pt x="370" y="42"/>
                  </a:lnTo>
                  <a:lnTo>
                    <a:pt x="361" y="35"/>
                  </a:lnTo>
                  <a:lnTo>
                    <a:pt x="351" y="30"/>
                  </a:lnTo>
                  <a:lnTo>
                    <a:pt x="340" y="27"/>
                  </a:lnTo>
                  <a:lnTo>
                    <a:pt x="343" y="16"/>
                  </a:lnTo>
                  <a:lnTo>
                    <a:pt x="340" y="0"/>
                  </a:lnTo>
                  <a:lnTo>
                    <a:pt x="356" y="2"/>
                  </a:lnTo>
                  <a:lnTo>
                    <a:pt x="367" y="4"/>
                  </a:lnTo>
                  <a:lnTo>
                    <a:pt x="376" y="12"/>
                  </a:lnTo>
                  <a:lnTo>
                    <a:pt x="382" y="22"/>
                  </a:lnTo>
                  <a:lnTo>
                    <a:pt x="384" y="34"/>
                  </a:lnTo>
                  <a:lnTo>
                    <a:pt x="386" y="46"/>
                  </a:lnTo>
                  <a:lnTo>
                    <a:pt x="395" y="54"/>
                  </a:lnTo>
                  <a:lnTo>
                    <a:pt x="396" y="65"/>
                  </a:lnTo>
                  <a:lnTo>
                    <a:pt x="395" y="77"/>
                  </a:lnTo>
                  <a:lnTo>
                    <a:pt x="395" y="89"/>
                  </a:lnTo>
                  <a:lnTo>
                    <a:pt x="392" y="100"/>
                  </a:lnTo>
                  <a:lnTo>
                    <a:pt x="392" y="112"/>
                  </a:lnTo>
                  <a:lnTo>
                    <a:pt x="395" y="125"/>
                  </a:lnTo>
                  <a:lnTo>
                    <a:pt x="397" y="137"/>
                  </a:lnTo>
                  <a:lnTo>
                    <a:pt x="399" y="149"/>
                  </a:lnTo>
                  <a:lnTo>
                    <a:pt x="407" y="158"/>
                  </a:lnTo>
                  <a:lnTo>
                    <a:pt x="414" y="168"/>
                  </a:lnTo>
                  <a:lnTo>
                    <a:pt x="420" y="177"/>
                  </a:lnTo>
                  <a:lnTo>
                    <a:pt x="431" y="184"/>
                  </a:lnTo>
                  <a:lnTo>
                    <a:pt x="419" y="188"/>
                  </a:lnTo>
                  <a:lnTo>
                    <a:pt x="409" y="186"/>
                  </a:lnTo>
                  <a:lnTo>
                    <a:pt x="397" y="185"/>
                  </a:lnTo>
                  <a:lnTo>
                    <a:pt x="385" y="185"/>
                  </a:lnTo>
                  <a:lnTo>
                    <a:pt x="373" y="187"/>
                  </a:lnTo>
                  <a:lnTo>
                    <a:pt x="363" y="184"/>
                  </a:lnTo>
                  <a:lnTo>
                    <a:pt x="352" y="184"/>
                  </a:lnTo>
                  <a:lnTo>
                    <a:pt x="342" y="185"/>
                  </a:lnTo>
                  <a:lnTo>
                    <a:pt x="336" y="197"/>
                  </a:lnTo>
                  <a:lnTo>
                    <a:pt x="333" y="208"/>
                  </a:lnTo>
                  <a:lnTo>
                    <a:pt x="340" y="217"/>
                  </a:lnTo>
                  <a:lnTo>
                    <a:pt x="349" y="225"/>
                  </a:lnTo>
                  <a:lnTo>
                    <a:pt x="353" y="236"/>
                  </a:lnTo>
                  <a:lnTo>
                    <a:pt x="361" y="247"/>
                  </a:lnTo>
                  <a:lnTo>
                    <a:pt x="371" y="256"/>
                  </a:lnTo>
                  <a:lnTo>
                    <a:pt x="381" y="262"/>
                  </a:lnTo>
                  <a:lnTo>
                    <a:pt x="389" y="270"/>
                  </a:lnTo>
                  <a:lnTo>
                    <a:pt x="401" y="273"/>
                  </a:lnTo>
                  <a:lnTo>
                    <a:pt x="404" y="280"/>
                  </a:lnTo>
                  <a:lnTo>
                    <a:pt x="405" y="284"/>
                  </a:lnTo>
                  <a:lnTo>
                    <a:pt x="414" y="308"/>
                  </a:lnTo>
                  <a:lnTo>
                    <a:pt x="417" y="320"/>
                  </a:lnTo>
                  <a:lnTo>
                    <a:pt x="426" y="328"/>
                  </a:lnTo>
                  <a:lnTo>
                    <a:pt x="425" y="340"/>
                  </a:lnTo>
                  <a:lnTo>
                    <a:pt x="421" y="344"/>
                  </a:lnTo>
                  <a:lnTo>
                    <a:pt x="413" y="354"/>
                  </a:lnTo>
                  <a:lnTo>
                    <a:pt x="404" y="362"/>
                  </a:lnTo>
                  <a:lnTo>
                    <a:pt x="403" y="369"/>
                  </a:lnTo>
                  <a:lnTo>
                    <a:pt x="398" y="380"/>
                  </a:lnTo>
                  <a:lnTo>
                    <a:pt x="394" y="392"/>
                  </a:lnTo>
                  <a:lnTo>
                    <a:pt x="388" y="395"/>
                  </a:lnTo>
                  <a:lnTo>
                    <a:pt x="382" y="410"/>
                  </a:lnTo>
                  <a:lnTo>
                    <a:pt x="378" y="421"/>
                  </a:lnTo>
                  <a:lnTo>
                    <a:pt x="368" y="429"/>
                  </a:lnTo>
                  <a:lnTo>
                    <a:pt x="358" y="436"/>
                  </a:lnTo>
                  <a:lnTo>
                    <a:pt x="356" y="438"/>
                  </a:lnTo>
                  <a:lnTo>
                    <a:pt x="360" y="449"/>
                  </a:lnTo>
                  <a:lnTo>
                    <a:pt x="368" y="460"/>
                  </a:lnTo>
                  <a:lnTo>
                    <a:pt x="367" y="473"/>
                  </a:lnTo>
                  <a:lnTo>
                    <a:pt x="364" y="484"/>
                  </a:lnTo>
                  <a:lnTo>
                    <a:pt x="370" y="494"/>
                  </a:lnTo>
                  <a:lnTo>
                    <a:pt x="372" y="501"/>
                  </a:lnTo>
                  <a:lnTo>
                    <a:pt x="372" y="515"/>
                  </a:lnTo>
                  <a:lnTo>
                    <a:pt x="374" y="527"/>
                  </a:lnTo>
                  <a:lnTo>
                    <a:pt x="378" y="537"/>
                  </a:lnTo>
                  <a:lnTo>
                    <a:pt x="388" y="544"/>
                  </a:lnTo>
                  <a:lnTo>
                    <a:pt x="396" y="554"/>
                  </a:lnTo>
                  <a:lnTo>
                    <a:pt x="398" y="565"/>
                  </a:lnTo>
                  <a:lnTo>
                    <a:pt x="405" y="590"/>
                  </a:lnTo>
                  <a:lnTo>
                    <a:pt x="415" y="602"/>
                  </a:lnTo>
                  <a:lnTo>
                    <a:pt x="428" y="618"/>
                  </a:lnTo>
                  <a:lnTo>
                    <a:pt x="439" y="630"/>
                  </a:lnTo>
                  <a:lnTo>
                    <a:pt x="448" y="637"/>
                  </a:lnTo>
                  <a:lnTo>
                    <a:pt x="456" y="648"/>
                  </a:lnTo>
                  <a:lnTo>
                    <a:pt x="454" y="659"/>
                  </a:lnTo>
                  <a:lnTo>
                    <a:pt x="455" y="671"/>
                  </a:lnTo>
                  <a:lnTo>
                    <a:pt x="460" y="683"/>
                  </a:lnTo>
                  <a:lnTo>
                    <a:pt x="462" y="686"/>
                  </a:lnTo>
                  <a:lnTo>
                    <a:pt x="455" y="695"/>
                  </a:lnTo>
                  <a:lnTo>
                    <a:pt x="456" y="707"/>
                  </a:lnTo>
                  <a:lnTo>
                    <a:pt x="459" y="719"/>
                  </a:lnTo>
                  <a:lnTo>
                    <a:pt x="448" y="716"/>
                  </a:lnTo>
                  <a:lnTo>
                    <a:pt x="438" y="709"/>
                  </a:lnTo>
                  <a:lnTo>
                    <a:pt x="428" y="704"/>
                  </a:lnTo>
                  <a:lnTo>
                    <a:pt x="416" y="703"/>
                  </a:lnTo>
                  <a:lnTo>
                    <a:pt x="406" y="700"/>
                  </a:lnTo>
                  <a:lnTo>
                    <a:pt x="395" y="702"/>
                  </a:lnTo>
                  <a:lnTo>
                    <a:pt x="384" y="699"/>
                  </a:lnTo>
                  <a:lnTo>
                    <a:pt x="374" y="693"/>
                  </a:lnTo>
                  <a:lnTo>
                    <a:pt x="364" y="687"/>
                  </a:lnTo>
                  <a:lnTo>
                    <a:pt x="352" y="688"/>
                  </a:lnTo>
                  <a:lnTo>
                    <a:pt x="331" y="689"/>
                  </a:lnTo>
                  <a:lnTo>
                    <a:pt x="309" y="689"/>
                  </a:lnTo>
                  <a:lnTo>
                    <a:pt x="308" y="689"/>
                  </a:lnTo>
                  <a:lnTo>
                    <a:pt x="294" y="690"/>
                  </a:lnTo>
                  <a:lnTo>
                    <a:pt x="288" y="689"/>
                  </a:lnTo>
                  <a:lnTo>
                    <a:pt x="277" y="683"/>
                  </a:lnTo>
                  <a:lnTo>
                    <a:pt x="265" y="684"/>
                  </a:lnTo>
                  <a:lnTo>
                    <a:pt x="254" y="686"/>
                  </a:lnTo>
                  <a:lnTo>
                    <a:pt x="242" y="684"/>
                  </a:lnTo>
                  <a:lnTo>
                    <a:pt x="231" y="683"/>
                  </a:lnTo>
                  <a:lnTo>
                    <a:pt x="220" y="682"/>
                  </a:lnTo>
                  <a:lnTo>
                    <a:pt x="209" y="682"/>
                  </a:lnTo>
                  <a:lnTo>
                    <a:pt x="198" y="682"/>
                  </a:lnTo>
                  <a:lnTo>
                    <a:pt x="186" y="681"/>
                  </a:lnTo>
                  <a:lnTo>
                    <a:pt x="175" y="681"/>
                  </a:lnTo>
                  <a:lnTo>
                    <a:pt x="170" y="689"/>
                  </a:lnTo>
                  <a:lnTo>
                    <a:pt x="160" y="689"/>
                  </a:lnTo>
                  <a:lnTo>
                    <a:pt x="96" y="690"/>
                  </a:lnTo>
                  <a:lnTo>
                    <a:pt x="84" y="688"/>
                  </a:lnTo>
                  <a:lnTo>
                    <a:pt x="79" y="678"/>
                  </a:lnTo>
                  <a:lnTo>
                    <a:pt x="79" y="666"/>
                  </a:lnTo>
                  <a:lnTo>
                    <a:pt x="81" y="654"/>
                  </a:lnTo>
                  <a:lnTo>
                    <a:pt x="83" y="641"/>
                  </a:lnTo>
                  <a:lnTo>
                    <a:pt x="88" y="631"/>
                  </a:lnTo>
                  <a:lnTo>
                    <a:pt x="86" y="623"/>
                  </a:lnTo>
                  <a:lnTo>
                    <a:pt x="80" y="613"/>
                  </a:lnTo>
                  <a:lnTo>
                    <a:pt x="73" y="605"/>
                  </a:lnTo>
                  <a:lnTo>
                    <a:pt x="68" y="593"/>
                  </a:lnTo>
                  <a:lnTo>
                    <a:pt x="62" y="584"/>
                  </a:lnTo>
                  <a:lnTo>
                    <a:pt x="73" y="580"/>
                  </a:lnTo>
                  <a:lnTo>
                    <a:pt x="72" y="567"/>
                  </a:lnTo>
                  <a:lnTo>
                    <a:pt x="64" y="571"/>
                  </a:lnTo>
                  <a:lnTo>
                    <a:pt x="55" y="57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69" name="Freeform 3492"/>
            <p:cNvSpPr>
              <a:spLocks noEditPoints="1"/>
            </p:cNvSpPr>
            <p:nvPr/>
          </p:nvSpPr>
          <p:spPr bwMode="auto">
            <a:xfrm>
              <a:off x="5275263" y="3598863"/>
              <a:ext cx="144463" cy="133350"/>
            </a:xfrm>
            <a:custGeom>
              <a:avLst/>
              <a:gdLst>
                <a:gd name="T0" fmla="*/ 156 w 402"/>
                <a:gd name="T1" fmla="*/ 221 h 371"/>
                <a:gd name="T2" fmla="*/ 131 w 402"/>
                <a:gd name="T3" fmla="*/ 231 h 371"/>
                <a:gd name="T4" fmla="*/ 107 w 402"/>
                <a:gd name="T5" fmla="*/ 221 h 371"/>
                <a:gd name="T6" fmla="*/ 85 w 402"/>
                <a:gd name="T7" fmla="*/ 204 h 371"/>
                <a:gd name="T8" fmla="*/ 53 w 402"/>
                <a:gd name="T9" fmla="*/ 239 h 371"/>
                <a:gd name="T10" fmla="*/ 21 w 402"/>
                <a:gd name="T11" fmla="*/ 241 h 371"/>
                <a:gd name="T12" fmla="*/ 3 w 402"/>
                <a:gd name="T13" fmla="*/ 224 h 371"/>
                <a:gd name="T14" fmla="*/ 0 w 402"/>
                <a:gd name="T15" fmla="*/ 192 h 371"/>
                <a:gd name="T16" fmla="*/ 10 w 402"/>
                <a:gd name="T17" fmla="*/ 169 h 371"/>
                <a:gd name="T18" fmla="*/ 20 w 402"/>
                <a:gd name="T19" fmla="*/ 144 h 371"/>
                <a:gd name="T20" fmla="*/ 27 w 402"/>
                <a:gd name="T21" fmla="*/ 120 h 371"/>
                <a:gd name="T22" fmla="*/ 27 w 402"/>
                <a:gd name="T23" fmla="*/ 95 h 371"/>
                <a:gd name="T24" fmla="*/ 33 w 402"/>
                <a:gd name="T25" fmla="*/ 72 h 371"/>
                <a:gd name="T26" fmla="*/ 49 w 402"/>
                <a:gd name="T27" fmla="*/ 62 h 371"/>
                <a:gd name="T28" fmla="*/ 63 w 402"/>
                <a:gd name="T29" fmla="*/ 46 h 371"/>
                <a:gd name="T30" fmla="*/ 79 w 402"/>
                <a:gd name="T31" fmla="*/ 41 h 371"/>
                <a:gd name="T32" fmla="*/ 110 w 402"/>
                <a:gd name="T33" fmla="*/ 27 h 371"/>
                <a:gd name="T34" fmla="*/ 127 w 402"/>
                <a:gd name="T35" fmla="*/ 0 h 371"/>
                <a:gd name="T36" fmla="*/ 139 w 402"/>
                <a:gd name="T37" fmla="*/ 21 h 371"/>
                <a:gd name="T38" fmla="*/ 150 w 402"/>
                <a:gd name="T39" fmla="*/ 42 h 371"/>
                <a:gd name="T40" fmla="*/ 156 w 402"/>
                <a:gd name="T41" fmla="*/ 67 h 371"/>
                <a:gd name="T42" fmla="*/ 163 w 402"/>
                <a:gd name="T43" fmla="*/ 90 h 371"/>
                <a:gd name="T44" fmla="*/ 166 w 402"/>
                <a:gd name="T45" fmla="*/ 115 h 371"/>
                <a:gd name="T46" fmla="*/ 171 w 402"/>
                <a:gd name="T47" fmla="*/ 138 h 371"/>
                <a:gd name="T48" fmla="*/ 182 w 402"/>
                <a:gd name="T49" fmla="*/ 158 h 371"/>
                <a:gd name="T50" fmla="*/ 194 w 402"/>
                <a:gd name="T51" fmla="*/ 177 h 371"/>
                <a:gd name="T52" fmla="*/ 200 w 402"/>
                <a:gd name="T53" fmla="*/ 178 h 371"/>
                <a:gd name="T54" fmla="*/ 214 w 402"/>
                <a:gd name="T55" fmla="*/ 173 h 371"/>
                <a:gd name="T56" fmla="*/ 222 w 402"/>
                <a:gd name="T57" fmla="*/ 195 h 371"/>
                <a:gd name="T58" fmla="*/ 240 w 402"/>
                <a:gd name="T59" fmla="*/ 199 h 371"/>
                <a:gd name="T60" fmla="*/ 259 w 402"/>
                <a:gd name="T61" fmla="*/ 211 h 371"/>
                <a:gd name="T62" fmla="*/ 281 w 402"/>
                <a:gd name="T63" fmla="*/ 222 h 371"/>
                <a:gd name="T64" fmla="*/ 297 w 402"/>
                <a:gd name="T65" fmla="*/ 239 h 371"/>
                <a:gd name="T66" fmla="*/ 310 w 402"/>
                <a:gd name="T67" fmla="*/ 259 h 371"/>
                <a:gd name="T68" fmla="*/ 328 w 402"/>
                <a:gd name="T69" fmla="*/ 273 h 371"/>
                <a:gd name="T70" fmla="*/ 345 w 402"/>
                <a:gd name="T71" fmla="*/ 290 h 371"/>
                <a:gd name="T72" fmla="*/ 356 w 402"/>
                <a:gd name="T73" fmla="*/ 312 h 371"/>
                <a:gd name="T74" fmla="*/ 374 w 402"/>
                <a:gd name="T75" fmla="*/ 326 h 371"/>
                <a:gd name="T76" fmla="*/ 389 w 402"/>
                <a:gd name="T77" fmla="*/ 342 h 371"/>
                <a:gd name="T78" fmla="*/ 402 w 402"/>
                <a:gd name="T79" fmla="*/ 349 h 371"/>
                <a:gd name="T80" fmla="*/ 382 w 402"/>
                <a:gd name="T81" fmla="*/ 364 h 371"/>
                <a:gd name="T82" fmla="*/ 366 w 402"/>
                <a:gd name="T83" fmla="*/ 362 h 371"/>
                <a:gd name="T84" fmla="*/ 350 w 402"/>
                <a:gd name="T85" fmla="*/ 357 h 371"/>
                <a:gd name="T86" fmla="*/ 333 w 402"/>
                <a:gd name="T87" fmla="*/ 334 h 371"/>
                <a:gd name="T88" fmla="*/ 311 w 402"/>
                <a:gd name="T89" fmla="*/ 301 h 371"/>
                <a:gd name="T90" fmla="*/ 280 w 402"/>
                <a:gd name="T91" fmla="*/ 279 h 371"/>
                <a:gd name="T92" fmla="*/ 232 w 402"/>
                <a:gd name="T93" fmla="*/ 240 h 371"/>
                <a:gd name="T94" fmla="*/ 171 w 402"/>
                <a:gd name="T95" fmla="*/ 233 h 371"/>
                <a:gd name="T96" fmla="*/ 209 w 402"/>
                <a:gd name="T97" fmla="*/ 149 h 371"/>
                <a:gd name="T98" fmla="*/ 226 w 402"/>
                <a:gd name="T99" fmla="*/ 160 h 371"/>
                <a:gd name="T100" fmla="*/ 226 w 402"/>
                <a:gd name="T101" fmla="*/ 158 h 371"/>
                <a:gd name="T102" fmla="*/ 211 w 402"/>
                <a:gd name="T103"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2" h="371">
                  <a:moveTo>
                    <a:pt x="171" y="233"/>
                  </a:moveTo>
                  <a:lnTo>
                    <a:pt x="156" y="221"/>
                  </a:lnTo>
                  <a:lnTo>
                    <a:pt x="145" y="227"/>
                  </a:lnTo>
                  <a:lnTo>
                    <a:pt x="131" y="231"/>
                  </a:lnTo>
                  <a:lnTo>
                    <a:pt x="117" y="234"/>
                  </a:lnTo>
                  <a:lnTo>
                    <a:pt x="107" y="221"/>
                  </a:lnTo>
                  <a:lnTo>
                    <a:pt x="92" y="216"/>
                  </a:lnTo>
                  <a:lnTo>
                    <a:pt x="85" y="204"/>
                  </a:lnTo>
                  <a:lnTo>
                    <a:pt x="62" y="253"/>
                  </a:lnTo>
                  <a:lnTo>
                    <a:pt x="53" y="239"/>
                  </a:lnTo>
                  <a:lnTo>
                    <a:pt x="37" y="238"/>
                  </a:lnTo>
                  <a:lnTo>
                    <a:pt x="21" y="241"/>
                  </a:lnTo>
                  <a:lnTo>
                    <a:pt x="5" y="243"/>
                  </a:lnTo>
                  <a:lnTo>
                    <a:pt x="3" y="224"/>
                  </a:lnTo>
                  <a:lnTo>
                    <a:pt x="2" y="208"/>
                  </a:lnTo>
                  <a:lnTo>
                    <a:pt x="0" y="192"/>
                  </a:lnTo>
                  <a:lnTo>
                    <a:pt x="7" y="181"/>
                  </a:lnTo>
                  <a:lnTo>
                    <a:pt x="10" y="169"/>
                  </a:lnTo>
                  <a:lnTo>
                    <a:pt x="14" y="157"/>
                  </a:lnTo>
                  <a:lnTo>
                    <a:pt x="20" y="144"/>
                  </a:lnTo>
                  <a:lnTo>
                    <a:pt x="23" y="133"/>
                  </a:lnTo>
                  <a:lnTo>
                    <a:pt x="27" y="120"/>
                  </a:lnTo>
                  <a:lnTo>
                    <a:pt x="30" y="108"/>
                  </a:lnTo>
                  <a:lnTo>
                    <a:pt x="27" y="95"/>
                  </a:lnTo>
                  <a:lnTo>
                    <a:pt x="33" y="84"/>
                  </a:lnTo>
                  <a:lnTo>
                    <a:pt x="33" y="72"/>
                  </a:lnTo>
                  <a:lnTo>
                    <a:pt x="38" y="61"/>
                  </a:lnTo>
                  <a:lnTo>
                    <a:pt x="49" y="62"/>
                  </a:lnTo>
                  <a:lnTo>
                    <a:pt x="61" y="58"/>
                  </a:lnTo>
                  <a:lnTo>
                    <a:pt x="63" y="46"/>
                  </a:lnTo>
                  <a:lnTo>
                    <a:pt x="64" y="44"/>
                  </a:lnTo>
                  <a:lnTo>
                    <a:pt x="79" y="41"/>
                  </a:lnTo>
                  <a:lnTo>
                    <a:pt x="89" y="36"/>
                  </a:lnTo>
                  <a:lnTo>
                    <a:pt x="110" y="27"/>
                  </a:lnTo>
                  <a:lnTo>
                    <a:pt x="117" y="17"/>
                  </a:lnTo>
                  <a:lnTo>
                    <a:pt x="127" y="0"/>
                  </a:lnTo>
                  <a:lnTo>
                    <a:pt x="133" y="11"/>
                  </a:lnTo>
                  <a:lnTo>
                    <a:pt x="139" y="21"/>
                  </a:lnTo>
                  <a:lnTo>
                    <a:pt x="145" y="31"/>
                  </a:lnTo>
                  <a:lnTo>
                    <a:pt x="150" y="42"/>
                  </a:lnTo>
                  <a:lnTo>
                    <a:pt x="153" y="54"/>
                  </a:lnTo>
                  <a:lnTo>
                    <a:pt x="156" y="67"/>
                  </a:lnTo>
                  <a:lnTo>
                    <a:pt x="159" y="78"/>
                  </a:lnTo>
                  <a:lnTo>
                    <a:pt x="163" y="90"/>
                  </a:lnTo>
                  <a:lnTo>
                    <a:pt x="165" y="103"/>
                  </a:lnTo>
                  <a:lnTo>
                    <a:pt x="166" y="115"/>
                  </a:lnTo>
                  <a:lnTo>
                    <a:pt x="168" y="127"/>
                  </a:lnTo>
                  <a:lnTo>
                    <a:pt x="171" y="138"/>
                  </a:lnTo>
                  <a:lnTo>
                    <a:pt x="180" y="146"/>
                  </a:lnTo>
                  <a:lnTo>
                    <a:pt x="182" y="158"/>
                  </a:lnTo>
                  <a:lnTo>
                    <a:pt x="190" y="166"/>
                  </a:lnTo>
                  <a:lnTo>
                    <a:pt x="194" y="177"/>
                  </a:lnTo>
                  <a:lnTo>
                    <a:pt x="195" y="189"/>
                  </a:lnTo>
                  <a:lnTo>
                    <a:pt x="200" y="178"/>
                  </a:lnTo>
                  <a:lnTo>
                    <a:pt x="205" y="167"/>
                  </a:lnTo>
                  <a:lnTo>
                    <a:pt x="214" y="173"/>
                  </a:lnTo>
                  <a:lnTo>
                    <a:pt x="216" y="185"/>
                  </a:lnTo>
                  <a:lnTo>
                    <a:pt x="222" y="195"/>
                  </a:lnTo>
                  <a:lnTo>
                    <a:pt x="230" y="203"/>
                  </a:lnTo>
                  <a:lnTo>
                    <a:pt x="240" y="199"/>
                  </a:lnTo>
                  <a:lnTo>
                    <a:pt x="251" y="202"/>
                  </a:lnTo>
                  <a:lnTo>
                    <a:pt x="259" y="211"/>
                  </a:lnTo>
                  <a:lnTo>
                    <a:pt x="268" y="218"/>
                  </a:lnTo>
                  <a:lnTo>
                    <a:pt x="281" y="222"/>
                  </a:lnTo>
                  <a:lnTo>
                    <a:pt x="290" y="229"/>
                  </a:lnTo>
                  <a:lnTo>
                    <a:pt x="297" y="239"/>
                  </a:lnTo>
                  <a:lnTo>
                    <a:pt x="304" y="250"/>
                  </a:lnTo>
                  <a:lnTo>
                    <a:pt x="310" y="259"/>
                  </a:lnTo>
                  <a:lnTo>
                    <a:pt x="317" y="268"/>
                  </a:lnTo>
                  <a:lnTo>
                    <a:pt x="328" y="273"/>
                  </a:lnTo>
                  <a:lnTo>
                    <a:pt x="337" y="282"/>
                  </a:lnTo>
                  <a:lnTo>
                    <a:pt x="345" y="290"/>
                  </a:lnTo>
                  <a:lnTo>
                    <a:pt x="353" y="300"/>
                  </a:lnTo>
                  <a:lnTo>
                    <a:pt x="356" y="312"/>
                  </a:lnTo>
                  <a:lnTo>
                    <a:pt x="367" y="317"/>
                  </a:lnTo>
                  <a:lnTo>
                    <a:pt x="374" y="326"/>
                  </a:lnTo>
                  <a:lnTo>
                    <a:pt x="380" y="336"/>
                  </a:lnTo>
                  <a:lnTo>
                    <a:pt x="389" y="342"/>
                  </a:lnTo>
                  <a:lnTo>
                    <a:pt x="400" y="346"/>
                  </a:lnTo>
                  <a:lnTo>
                    <a:pt x="402" y="349"/>
                  </a:lnTo>
                  <a:lnTo>
                    <a:pt x="389" y="355"/>
                  </a:lnTo>
                  <a:lnTo>
                    <a:pt x="382" y="364"/>
                  </a:lnTo>
                  <a:lnTo>
                    <a:pt x="376" y="371"/>
                  </a:lnTo>
                  <a:lnTo>
                    <a:pt x="366" y="362"/>
                  </a:lnTo>
                  <a:lnTo>
                    <a:pt x="356" y="367"/>
                  </a:lnTo>
                  <a:lnTo>
                    <a:pt x="350" y="357"/>
                  </a:lnTo>
                  <a:lnTo>
                    <a:pt x="344" y="342"/>
                  </a:lnTo>
                  <a:lnTo>
                    <a:pt x="333" y="334"/>
                  </a:lnTo>
                  <a:lnTo>
                    <a:pt x="321" y="316"/>
                  </a:lnTo>
                  <a:lnTo>
                    <a:pt x="311" y="301"/>
                  </a:lnTo>
                  <a:lnTo>
                    <a:pt x="292" y="290"/>
                  </a:lnTo>
                  <a:lnTo>
                    <a:pt x="280" y="279"/>
                  </a:lnTo>
                  <a:lnTo>
                    <a:pt x="273" y="265"/>
                  </a:lnTo>
                  <a:lnTo>
                    <a:pt x="232" y="240"/>
                  </a:lnTo>
                  <a:lnTo>
                    <a:pt x="200" y="230"/>
                  </a:lnTo>
                  <a:lnTo>
                    <a:pt x="171" y="233"/>
                  </a:lnTo>
                  <a:close/>
                  <a:moveTo>
                    <a:pt x="211" y="140"/>
                  </a:moveTo>
                  <a:lnTo>
                    <a:pt x="209" y="149"/>
                  </a:lnTo>
                  <a:lnTo>
                    <a:pt x="214" y="159"/>
                  </a:lnTo>
                  <a:lnTo>
                    <a:pt x="226" y="160"/>
                  </a:lnTo>
                  <a:lnTo>
                    <a:pt x="237" y="158"/>
                  </a:lnTo>
                  <a:lnTo>
                    <a:pt x="226" y="158"/>
                  </a:lnTo>
                  <a:lnTo>
                    <a:pt x="219" y="148"/>
                  </a:lnTo>
                  <a:lnTo>
                    <a:pt x="211" y="14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0" name="Freeform 3493"/>
            <p:cNvSpPr>
              <a:spLocks/>
            </p:cNvSpPr>
            <p:nvPr/>
          </p:nvSpPr>
          <p:spPr bwMode="auto">
            <a:xfrm>
              <a:off x="4421188" y="3760788"/>
              <a:ext cx="95250" cy="147638"/>
            </a:xfrm>
            <a:custGeom>
              <a:avLst/>
              <a:gdLst>
                <a:gd name="T0" fmla="*/ 217 w 266"/>
                <a:gd name="T1" fmla="*/ 347 h 413"/>
                <a:gd name="T2" fmla="*/ 196 w 266"/>
                <a:gd name="T3" fmla="*/ 356 h 413"/>
                <a:gd name="T4" fmla="*/ 174 w 266"/>
                <a:gd name="T5" fmla="*/ 365 h 413"/>
                <a:gd name="T6" fmla="*/ 162 w 266"/>
                <a:gd name="T7" fmla="*/ 374 h 413"/>
                <a:gd name="T8" fmla="*/ 141 w 266"/>
                <a:gd name="T9" fmla="*/ 384 h 413"/>
                <a:gd name="T10" fmla="*/ 120 w 266"/>
                <a:gd name="T11" fmla="*/ 391 h 413"/>
                <a:gd name="T12" fmla="*/ 105 w 266"/>
                <a:gd name="T13" fmla="*/ 394 h 413"/>
                <a:gd name="T14" fmla="*/ 82 w 266"/>
                <a:gd name="T15" fmla="*/ 408 h 413"/>
                <a:gd name="T16" fmla="*/ 62 w 266"/>
                <a:gd name="T17" fmla="*/ 408 h 413"/>
                <a:gd name="T18" fmla="*/ 38 w 266"/>
                <a:gd name="T19" fmla="*/ 398 h 413"/>
                <a:gd name="T20" fmla="*/ 12 w 266"/>
                <a:gd name="T21" fmla="*/ 393 h 413"/>
                <a:gd name="T22" fmla="*/ 10 w 266"/>
                <a:gd name="T23" fmla="*/ 390 h 413"/>
                <a:gd name="T24" fmla="*/ 28 w 266"/>
                <a:gd name="T25" fmla="*/ 381 h 413"/>
                <a:gd name="T26" fmla="*/ 27 w 266"/>
                <a:gd name="T27" fmla="*/ 358 h 413"/>
                <a:gd name="T28" fmla="*/ 13 w 266"/>
                <a:gd name="T29" fmla="*/ 344 h 413"/>
                <a:gd name="T30" fmla="*/ 4 w 266"/>
                <a:gd name="T31" fmla="*/ 317 h 413"/>
                <a:gd name="T32" fmla="*/ 0 w 266"/>
                <a:gd name="T33" fmla="*/ 298 h 413"/>
                <a:gd name="T34" fmla="*/ 6 w 266"/>
                <a:gd name="T35" fmla="*/ 271 h 413"/>
                <a:gd name="T36" fmla="*/ 12 w 266"/>
                <a:gd name="T37" fmla="*/ 264 h 413"/>
                <a:gd name="T38" fmla="*/ 18 w 266"/>
                <a:gd name="T39" fmla="*/ 237 h 413"/>
                <a:gd name="T40" fmla="*/ 27 w 266"/>
                <a:gd name="T41" fmla="*/ 212 h 413"/>
                <a:gd name="T42" fmla="*/ 39 w 266"/>
                <a:gd name="T43" fmla="*/ 192 h 413"/>
                <a:gd name="T44" fmla="*/ 41 w 266"/>
                <a:gd name="T45" fmla="*/ 168 h 413"/>
                <a:gd name="T46" fmla="*/ 37 w 266"/>
                <a:gd name="T47" fmla="*/ 148 h 413"/>
                <a:gd name="T48" fmla="*/ 28 w 266"/>
                <a:gd name="T49" fmla="*/ 130 h 413"/>
                <a:gd name="T50" fmla="*/ 33 w 266"/>
                <a:gd name="T51" fmla="*/ 107 h 413"/>
                <a:gd name="T52" fmla="*/ 28 w 266"/>
                <a:gd name="T53" fmla="*/ 95 h 413"/>
                <a:gd name="T54" fmla="*/ 29 w 266"/>
                <a:gd name="T55" fmla="*/ 77 h 413"/>
                <a:gd name="T56" fmla="*/ 23 w 266"/>
                <a:gd name="T57" fmla="*/ 53 h 413"/>
                <a:gd name="T58" fmla="*/ 18 w 266"/>
                <a:gd name="T59" fmla="*/ 28 h 413"/>
                <a:gd name="T60" fmla="*/ 24 w 266"/>
                <a:gd name="T61" fmla="*/ 9 h 413"/>
                <a:gd name="T62" fmla="*/ 52 w 266"/>
                <a:gd name="T63" fmla="*/ 10 h 413"/>
                <a:gd name="T64" fmla="*/ 76 w 266"/>
                <a:gd name="T65" fmla="*/ 10 h 413"/>
                <a:gd name="T66" fmla="*/ 99 w 266"/>
                <a:gd name="T67" fmla="*/ 10 h 413"/>
                <a:gd name="T68" fmla="*/ 116 w 266"/>
                <a:gd name="T69" fmla="*/ 9 h 413"/>
                <a:gd name="T70" fmla="*/ 142 w 266"/>
                <a:gd name="T71" fmla="*/ 11 h 413"/>
                <a:gd name="T72" fmla="*/ 164 w 266"/>
                <a:gd name="T73" fmla="*/ 8 h 413"/>
                <a:gd name="T74" fmla="*/ 186 w 266"/>
                <a:gd name="T75" fmla="*/ 0 h 413"/>
                <a:gd name="T76" fmla="*/ 193 w 266"/>
                <a:gd name="T77" fmla="*/ 20 h 413"/>
                <a:gd name="T78" fmla="*/ 199 w 266"/>
                <a:gd name="T79" fmla="*/ 38 h 413"/>
                <a:gd name="T80" fmla="*/ 215 w 266"/>
                <a:gd name="T81" fmla="*/ 54 h 413"/>
                <a:gd name="T82" fmla="*/ 217 w 266"/>
                <a:gd name="T83" fmla="*/ 78 h 413"/>
                <a:gd name="T84" fmla="*/ 217 w 266"/>
                <a:gd name="T85" fmla="*/ 101 h 413"/>
                <a:gd name="T86" fmla="*/ 220 w 266"/>
                <a:gd name="T87" fmla="*/ 107 h 413"/>
                <a:gd name="T88" fmla="*/ 226 w 266"/>
                <a:gd name="T89" fmla="*/ 125 h 413"/>
                <a:gd name="T90" fmla="*/ 225 w 266"/>
                <a:gd name="T91" fmla="*/ 149 h 413"/>
                <a:gd name="T92" fmla="*/ 224 w 266"/>
                <a:gd name="T93" fmla="*/ 165 h 413"/>
                <a:gd name="T94" fmla="*/ 238 w 266"/>
                <a:gd name="T95" fmla="*/ 182 h 413"/>
                <a:gd name="T96" fmla="*/ 231 w 266"/>
                <a:gd name="T97" fmla="*/ 203 h 413"/>
                <a:gd name="T98" fmla="*/ 228 w 266"/>
                <a:gd name="T99" fmla="*/ 229 h 413"/>
                <a:gd name="T100" fmla="*/ 232 w 266"/>
                <a:gd name="T101" fmla="*/ 255 h 413"/>
                <a:gd name="T102" fmla="*/ 226 w 266"/>
                <a:gd name="T103" fmla="*/ 278 h 413"/>
                <a:gd name="T104" fmla="*/ 238 w 266"/>
                <a:gd name="T105" fmla="*/ 299 h 413"/>
                <a:gd name="T106" fmla="*/ 256 w 266"/>
                <a:gd name="T107" fmla="*/ 317 h 413"/>
                <a:gd name="T108" fmla="*/ 266 w 266"/>
                <a:gd name="T109" fmla="*/ 326 h 413"/>
                <a:gd name="T110" fmla="*/ 246 w 266"/>
                <a:gd name="T111" fmla="*/ 347 h 413"/>
                <a:gd name="T112" fmla="*/ 232 w 266"/>
                <a:gd name="T113" fmla="*/ 34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6" h="413">
                  <a:moveTo>
                    <a:pt x="232" y="348"/>
                  </a:moveTo>
                  <a:lnTo>
                    <a:pt x="217" y="347"/>
                  </a:lnTo>
                  <a:lnTo>
                    <a:pt x="205" y="349"/>
                  </a:lnTo>
                  <a:lnTo>
                    <a:pt x="196" y="356"/>
                  </a:lnTo>
                  <a:lnTo>
                    <a:pt x="185" y="361"/>
                  </a:lnTo>
                  <a:lnTo>
                    <a:pt x="174" y="365"/>
                  </a:lnTo>
                  <a:lnTo>
                    <a:pt x="172" y="365"/>
                  </a:lnTo>
                  <a:lnTo>
                    <a:pt x="162" y="374"/>
                  </a:lnTo>
                  <a:lnTo>
                    <a:pt x="151" y="378"/>
                  </a:lnTo>
                  <a:lnTo>
                    <a:pt x="141" y="384"/>
                  </a:lnTo>
                  <a:lnTo>
                    <a:pt x="129" y="385"/>
                  </a:lnTo>
                  <a:lnTo>
                    <a:pt x="120" y="391"/>
                  </a:lnTo>
                  <a:lnTo>
                    <a:pt x="108" y="393"/>
                  </a:lnTo>
                  <a:lnTo>
                    <a:pt x="105" y="394"/>
                  </a:lnTo>
                  <a:lnTo>
                    <a:pt x="94" y="399"/>
                  </a:lnTo>
                  <a:lnTo>
                    <a:pt x="82" y="408"/>
                  </a:lnTo>
                  <a:lnTo>
                    <a:pt x="72" y="413"/>
                  </a:lnTo>
                  <a:lnTo>
                    <a:pt x="62" y="408"/>
                  </a:lnTo>
                  <a:lnTo>
                    <a:pt x="49" y="401"/>
                  </a:lnTo>
                  <a:lnTo>
                    <a:pt x="38" y="398"/>
                  </a:lnTo>
                  <a:lnTo>
                    <a:pt x="23" y="395"/>
                  </a:lnTo>
                  <a:lnTo>
                    <a:pt x="12" y="393"/>
                  </a:lnTo>
                  <a:lnTo>
                    <a:pt x="8" y="391"/>
                  </a:lnTo>
                  <a:lnTo>
                    <a:pt x="10" y="390"/>
                  </a:lnTo>
                  <a:lnTo>
                    <a:pt x="21" y="390"/>
                  </a:lnTo>
                  <a:lnTo>
                    <a:pt x="28" y="381"/>
                  </a:lnTo>
                  <a:lnTo>
                    <a:pt x="29" y="369"/>
                  </a:lnTo>
                  <a:lnTo>
                    <a:pt x="27" y="358"/>
                  </a:lnTo>
                  <a:lnTo>
                    <a:pt x="16" y="356"/>
                  </a:lnTo>
                  <a:lnTo>
                    <a:pt x="13" y="344"/>
                  </a:lnTo>
                  <a:lnTo>
                    <a:pt x="9" y="333"/>
                  </a:lnTo>
                  <a:lnTo>
                    <a:pt x="4" y="317"/>
                  </a:lnTo>
                  <a:lnTo>
                    <a:pt x="3" y="309"/>
                  </a:lnTo>
                  <a:lnTo>
                    <a:pt x="0" y="298"/>
                  </a:lnTo>
                  <a:lnTo>
                    <a:pt x="0" y="283"/>
                  </a:lnTo>
                  <a:lnTo>
                    <a:pt x="6" y="271"/>
                  </a:lnTo>
                  <a:lnTo>
                    <a:pt x="10" y="264"/>
                  </a:lnTo>
                  <a:lnTo>
                    <a:pt x="12" y="264"/>
                  </a:lnTo>
                  <a:lnTo>
                    <a:pt x="16" y="250"/>
                  </a:lnTo>
                  <a:lnTo>
                    <a:pt x="18" y="237"/>
                  </a:lnTo>
                  <a:lnTo>
                    <a:pt x="22" y="221"/>
                  </a:lnTo>
                  <a:lnTo>
                    <a:pt x="27" y="212"/>
                  </a:lnTo>
                  <a:lnTo>
                    <a:pt x="33" y="202"/>
                  </a:lnTo>
                  <a:lnTo>
                    <a:pt x="39" y="192"/>
                  </a:lnTo>
                  <a:lnTo>
                    <a:pt x="44" y="182"/>
                  </a:lnTo>
                  <a:lnTo>
                    <a:pt x="41" y="168"/>
                  </a:lnTo>
                  <a:lnTo>
                    <a:pt x="37" y="153"/>
                  </a:lnTo>
                  <a:lnTo>
                    <a:pt x="37" y="148"/>
                  </a:lnTo>
                  <a:lnTo>
                    <a:pt x="35" y="139"/>
                  </a:lnTo>
                  <a:lnTo>
                    <a:pt x="28" y="130"/>
                  </a:lnTo>
                  <a:lnTo>
                    <a:pt x="31" y="119"/>
                  </a:lnTo>
                  <a:lnTo>
                    <a:pt x="33" y="107"/>
                  </a:lnTo>
                  <a:lnTo>
                    <a:pt x="33" y="107"/>
                  </a:lnTo>
                  <a:lnTo>
                    <a:pt x="28" y="95"/>
                  </a:lnTo>
                  <a:lnTo>
                    <a:pt x="27" y="89"/>
                  </a:lnTo>
                  <a:lnTo>
                    <a:pt x="29" y="77"/>
                  </a:lnTo>
                  <a:lnTo>
                    <a:pt x="26" y="64"/>
                  </a:lnTo>
                  <a:lnTo>
                    <a:pt x="23" y="53"/>
                  </a:lnTo>
                  <a:lnTo>
                    <a:pt x="20" y="41"/>
                  </a:lnTo>
                  <a:lnTo>
                    <a:pt x="18" y="28"/>
                  </a:lnTo>
                  <a:lnTo>
                    <a:pt x="21" y="20"/>
                  </a:lnTo>
                  <a:lnTo>
                    <a:pt x="24" y="9"/>
                  </a:lnTo>
                  <a:lnTo>
                    <a:pt x="38" y="9"/>
                  </a:lnTo>
                  <a:lnTo>
                    <a:pt x="52" y="10"/>
                  </a:lnTo>
                  <a:lnTo>
                    <a:pt x="65" y="10"/>
                  </a:lnTo>
                  <a:lnTo>
                    <a:pt x="76" y="10"/>
                  </a:lnTo>
                  <a:lnTo>
                    <a:pt x="87" y="10"/>
                  </a:lnTo>
                  <a:lnTo>
                    <a:pt x="99" y="10"/>
                  </a:lnTo>
                  <a:lnTo>
                    <a:pt x="108" y="8"/>
                  </a:lnTo>
                  <a:lnTo>
                    <a:pt x="116" y="9"/>
                  </a:lnTo>
                  <a:lnTo>
                    <a:pt x="127" y="9"/>
                  </a:lnTo>
                  <a:lnTo>
                    <a:pt x="142" y="11"/>
                  </a:lnTo>
                  <a:lnTo>
                    <a:pt x="153" y="10"/>
                  </a:lnTo>
                  <a:lnTo>
                    <a:pt x="164" y="8"/>
                  </a:lnTo>
                  <a:lnTo>
                    <a:pt x="174" y="2"/>
                  </a:lnTo>
                  <a:lnTo>
                    <a:pt x="186" y="0"/>
                  </a:lnTo>
                  <a:lnTo>
                    <a:pt x="196" y="9"/>
                  </a:lnTo>
                  <a:lnTo>
                    <a:pt x="193" y="20"/>
                  </a:lnTo>
                  <a:lnTo>
                    <a:pt x="190" y="30"/>
                  </a:lnTo>
                  <a:lnTo>
                    <a:pt x="199" y="38"/>
                  </a:lnTo>
                  <a:lnTo>
                    <a:pt x="205" y="47"/>
                  </a:lnTo>
                  <a:lnTo>
                    <a:pt x="215" y="54"/>
                  </a:lnTo>
                  <a:lnTo>
                    <a:pt x="216" y="66"/>
                  </a:lnTo>
                  <a:lnTo>
                    <a:pt x="217" y="78"/>
                  </a:lnTo>
                  <a:lnTo>
                    <a:pt x="214" y="89"/>
                  </a:lnTo>
                  <a:lnTo>
                    <a:pt x="217" y="101"/>
                  </a:lnTo>
                  <a:lnTo>
                    <a:pt x="208" y="108"/>
                  </a:lnTo>
                  <a:lnTo>
                    <a:pt x="220" y="107"/>
                  </a:lnTo>
                  <a:lnTo>
                    <a:pt x="228" y="114"/>
                  </a:lnTo>
                  <a:lnTo>
                    <a:pt x="226" y="125"/>
                  </a:lnTo>
                  <a:lnTo>
                    <a:pt x="222" y="138"/>
                  </a:lnTo>
                  <a:lnTo>
                    <a:pt x="225" y="149"/>
                  </a:lnTo>
                  <a:lnTo>
                    <a:pt x="217" y="155"/>
                  </a:lnTo>
                  <a:lnTo>
                    <a:pt x="224" y="165"/>
                  </a:lnTo>
                  <a:lnTo>
                    <a:pt x="233" y="172"/>
                  </a:lnTo>
                  <a:lnTo>
                    <a:pt x="238" y="182"/>
                  </a:lnTo>
                  <a:lnTo>
                    <a:pt x="230" y="190"/>
                  </a:lnTo>
                  <a:lnTo>
                    <a:pt x="231" y="203"/>
                  </a:lnTo>
                  <a:lnTo>
                    <a:pt x="231" y="217"/>
                  </a:lnTo>
                  <a:lnTo>
                    <a:pt x="228" y="229"/>
                  </a:lnTo>
                  <a:lnTo>
                    <a:pt x="226" y="241"/>
                  </a:lnTo>
                  <a:lnTo>
                    <a:pt x="232" y="255"/>
                  </a:lnTo>
                  <a:lnTo>
                    <a:pt x="231" y="267"/>
                  </a:lnTo>
                  <a:lnTo>
                    <a:pt x="226" y="278"/>
                  </a:lnTo>
                  <a:lnTo>
                    <a:pt x="233" y="287"/>
                  </a:lnTo>
                  <a:lnTo>
                    <a:pt x="238" y="299"/>
                  </a:lnTo>
                  <a:lnTo>
                    <a:pt x="245" y="308"/>
                  </a:lnTo>
                  <a:lnTo>
                    <a:pt x="256" y="317"/>
                  </a:lnTo>
                  <a:lnTo>
                    <a:pt x="266" y="323"/>
                  </a:lnTo>
                  <a:lnTo>
                    <a:pt x="266" y="326"/>
                  </a:lnTo>
                  <a:lnTo>
                    <a:pt x="254" y="338"/>
                  </a:lnTo>
                  <a:lnTo>
                    <a:pt x="246" y="347"/>
                  </a:lnTo>
                  <a:lnTo>
                    <a:pt x="243" y="348"/>
                  </a:lnTo>
                  <a:lnTo>
                    <a:pt x="232" y="34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1" name="Freeform 3494"/>
            <p:cNvSpPr>
              <a:spLocks/>
            </p:cNvSpPr>
            <p:nvPr/>
          </p:nvSpPr>
          <p:spPr bwMode="auto">
            <a:xfrm>
              <a:off x="5222876" y="3911600"/>
              <a:ext cx="169863" cy="214313"/>
            </a:xfrm>
            <a:custGeom>
              <a:avLst/>
              <a:gdLst>
                <a:gd name="T0" fmla="*/ 267 w 475"/>
                <a:gd name="T1" fmla="*/ 564 h 599"/>
                <a:gd name="T2" fmla="*/ 216 w 475"/>
                <a:gd name="T3" fmla="*/ 519 h 599"/>
                <a:gd name="T4" fmla="*/ 221 w 475"/>
                <a:gd name="T5" fmla="*/ 495 h 599"/>
                <a:gd name="T6" fmla="*/ 177 w 475"/>
                <a:gd name="T7" fmla="*/ 467 h 599"/>
                <a:gd name="T8" fmla="*/ 74 w 475"/>
                <a:gd name="T9" fmla="*/ 405 h 599"/>
                <a:gd name="T10" fmla="*/ 17 w 475"/>
                <a:gd name="T11" fmla="*/ 370 h 599"/>
                <a:gd name="T12" fmla="*/ 11 w 475"/>
                <a:gd name="T13" fmla="*/ 353 h 599"/>
                <a:gd name="T14" fmla="*/ 7 w 475"/>
                <a:gd name="T15" fmla="*/ 333 h 599"/>
                <a:gd name="T16" fmla="*/ 26 w 475"/>
                <a:gd name="T17" fmla="*/ 329 h 599"/>
                <a:gd name="T18" fmla="*/ 42 w 475"/>
                <a:gd name="T19" fmla="*/ 320 h 599"/>
                <a:gd name="T20" fmla="*/ 36 w 475"/>
                <a:gd name="T21" fmla="*/ 307 h 599"/>
                <a:gd name="T22" fmla="*/ 21 w 475"/>
                <a:gd name="T23" fmla="*/ 320 h 599"/>
                <a:gd name="T24" fmla="*/ 9 w 475"/>
                <a:gd name="T25" fmla="*/ 301 h 599"/>
                <a:gd name="T26" fmla="*/ 0 w 475"/>
                <a:gd name="T27" fmla="*/ 288 h 599"/>
                <a:gd name="T28" fmla="*/ 1 w 475"/>
                <a:gd name="T29" fmla="*/ 282 h 599"/>
                <a:gd name="T30" fmla="*/ 8 w 475"/>
                <a:gd name="T31" fmla="*/ 264 h 599"/>
                <a:gd name="T32" fmla="*/ 23 w 475"/>
                <a:gd name="T33" fmla="*/ 247 h 599"/>
                <a:gd name="T34" fmla="*/ 35 w 475"/>
                <a:gd name="T35" fmla="*/ 227 h 599"/>
                <a:gd name="T36" fmla="*/ 41 w 475"/>
                <a:gd name="T37" fmla="*/ 220 h 599"/>
                <a:gd name="T38" fmla="*/ 52 w 475"/>
                <a:gd name="T39" fmla="*/ 199 h 599"/>
                <a:gd name="T40" fmla="*/ 59 w 475"/>
                <a:gd name="T41" fmla="*/ 165 h 599"/>
                <a:gd name="T42" fmla="*/ 52 w 475"/>
                <a:gd name="T43" fmla="*/ 133 h 599"/>
                <a:gd name="T44" fmla="*/ 36 w 475"/>
                <a:gd name="T45" fmla="*/ 110 h 599"/>
                <a:gd name="T46" fmla="*/ 26 w 475"/>
                <a:gd name="T47" fmla="*/ 84 h 599"/>
                <a:gd name="T48" fmla="*/ 18 w 475"/>
                <a:gd name="T49" fmla="*/ 59 h 599"/>
                <a:gd name="T50" fmla="*/ 6 w 475"/>
                <a:gd name="T51" fmla="*/ 38 h 599"/>
                <a:gd name="T52" fmla="*/ 3 w 475"/>
                <a:gd name="T53" fmla="*/ 24 h 599"/>
                <a:gd name="T54" fmla="*/ 23 w 475"/>
                <a:gd name="T55" fmla="*/ 1 h 599"/>
                <a:gd name="T56" fmla="*/ 47 w 475"/>
                <a:gd name="T57" fmla="*/ 1 h 599"/>
                <a:gd name="T58" fmla="*/ 92 w 475"/>
                <a:gd name="T59" fmla="*/ 1 h 599"/>
                <a:gd name="T60" fmla="*/ 117 w 475"/>
                <a:gd name="T61" fmla="*/ 0 h 599"/>
                <a:gd name="T62" fmla="*/ 137 w 475"/>
                <a:gd name="T63" fmla="*/ 12 h 599"/>
                <a:gd name="T64" fmla="*/ 164 w 475"/>
                <a:gd name="T65" fmla="*/ 12 h 599"/>
                <a:gd name="T66" fmla="*/ 187 w 475"/>
                <a:gd name="T67" fmla="*/ 21 h 599"/>
                <a:gd name="T68" fmla="*/ 211 w 475"/>
                <a:gd name="T69" fmla="*/ 37 h 599"/>
                <a:gd name="T70" fmla="*/ 248 w 475"/>
                <a:gd name="T71" fmla="*/ 65 h 599"/>
                <a:gd name="T72" fmla="*/ 279 w 475"/>
                <a:gd name="T73" fmla="*/ 66 h 599"/>
                <a:gd name="T74" fmla="*/ 302 w 475"/>
                <a:gd name="T75" fmla="*/ 72 h 599"/>
                <a:gd name="T76" fmla="*/ 319 w 475"/>
                <a:gd name="T77" fmla="*/ 74 h 599"/>
                <a:gd name="T78" fmla="*/ 337 w 475"/>
                <a:gd name="T79" fmla="*/ 72 h 599"/>
                <a:gd name="T80" fmla="*/ 353 w 475"/>
                <a:gd name="T81" fmla="*/ 49 h 599"/>
                <a:gd name="T82" fmla="*/ 386 w 475"/>
                <a:gd name="T83" fmla="*/ 32 h 599"/>
                <a:gd name="T84" fmla="*/ 412 w 475"/>
                <a:gd name="T85" fmla="*/ 26 h 599"/>
                <a:gd name="T86" fmla="*/ 429 w 475"/>
                <a:gd name="T87" fmla="*/ 43 h 599"/>
                <a:gd name="T88" fmla="*/ 452 w 475"/>
                <a:gd name="T89" fmla="*/ 43 h 599"/>
                <a:gd name="T90" fmla="*/ 475 w 475"/>
                <a:gd name="T91" fmla="*/ 42 h 599"/>
                <a:gd name="T92" fmla="*/ 441 w 475"/>
                <a:gd name="T93" fmla="*/ 95 h 599"/>
                <a:gd name="T94" fmla="*/ 420 w 475"/>
                <a:gd name="T95" fmla="*/ 116 h 599"/>
                <a:gd name="T96" fmla="*/ 421 w 475"/>
                <a:gd name="T97" fmla="*/ 314 h 599"/>
                <a:gd name="T98" fmla="*/ 421 w 475"/>
                <a:gd name="T99" fmla="*/ 352 h 599"/>
                <a:gd name="T100" fmla="*/ 455 w 475"/>
                <a:gd name="T101" fmla="*/ 405 h 599"/>
                <a:gd name="T102" fmla="*/ 440 w 475"/>
                <a:gd name="T103" fmla="*/ 424 h 599"/>
                <a:gd name="T104" fmla="*/ 419 w 475"/>
                <a:gd name="T105" fmla="*/ 431 h 599"/>
                <a:gd name="T106" fmla="*/ 409 w 475"/>
                <a:gd name="T107" fmla="*/ 445 h 599"/>
                <a:gd name="T108" fmla="*/ 395 w 475"/>
                <a:gd name="T109" fmla="*/ 462 h 599"/>
                <a:gd name="T110" fmla="*/ 373 w 475"/>
                <a:gd name="T111" fmla="*/ 473 h 599"/>
                <a:gd name="T112" fmla="*/ 371 w 475"/>
                <a:gd name="T113" fmla="*/ 498 h 599"/>
                <a:gd name="T114" fmla="*/ 358 w 475"/>
                <a:gd name="T115" fmla="*/ 515 h 599"/>
                <a:gd name="T116" fmla="*/ 351 w 475"/>
                <a:gd name="T117" fmla="*/ 542 h 599"/>
                <a:gd name="T118" fmla="*/ 335 w 475"/>
                <a:gd name="T119" fmla="*/ 558 h 599"/>
                <a:gd name="T120" fmla="*/ 333 w 475"/>
                <a:gd name="T121" fmla="*/ 583 h 599"/>
                <a:gd name="T122" fmla="*/ 317 w 475"/>
                <a:gd name="T123" fmla="*/ 593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5" h="599">
                  <a:moveTo>
                    <a:pt x="314" y="599"/>
                  </a:moveTo>
                  <a:lnTo>
                    <a:pt x="267" y="564"/>
                  </a:lnTo>
                  <a:lnTo>
                    <a:pt x="226" y="526"/>
                  </a:lnTo>
                  <a:lnTo>
                    <a:pt x="216" y="519"/>
                  </a:lnTo>
                  <a:lnTo>
                    <a:pt x="223" y="510"/>
                  </a:lnTo>
                  <a:lnTo>
                    <a:pt x="221" y="495"/>
                  </a:lnTo>
                  <a:lnTo>
                    <a:pt x="199" y="480"/>
                  </a:lnTo>
                  <a:lnTo>
                    <a:pt x="177" y="467"/>
                  </a:lnTo>
                  <a:lnTo>
                    <a:pt x="123" y="434"/>
                  </a:lnTo>
                  <a:lnTo>
                    <a:pt x="74" y="405"/>
                  </a:lnTo>
                  <a:lnTo>
                    <a:pt x="42" y="386"/>
                  </a:lnTo>
                  <a:lnTo>
                    <a:pt x="17" y="370"/>
                  </a:lnTo>
                  <a:lnTo>
                    <a:pt x="6" y="364"/>
                  </a:lnTo>
                  <a:lnTo>
                    <a:pt x="11" y="353"/>
                  </a:lnTo>
                  <a:lnTo>
                    <a:pt x="4" y="344"/>
                  </a:lnTo>
                  <a:lnTo>
                    <a:pt x="7" y="333"/>
                  </a:lnTo>
                  <a:lnTo>
                    <a:pt x="15" y="326"/>
                  </a:lnTo>
                  <a:lnTo>
                    <a:pt x="26" y="329"/>
                  </a:lnTo>
                  <a:lnTo>
                    <a:pt x="31" y="319"/>
                  </a:lnTo>
                  <a:lnTo>
                    <a:pt x="42" y="320"/>
                  </a:lnTo>
                  <a:lnTo>
                    <a:pt x="47" y="309"/>
                  </a:lnTo>
                  <a:lnTo>
                    <a:pt x="36" y="307"/>
                  </a:lnTo>
                  <a:lnTo>
                    <a:pt x="25" y="309"/>
                  </a:lnTo>
                  <a:lnTo>
                    <a:pt x="21" y="320"/>
                  </a:lnTo>
                  <a:lnTo>
                    <a:pt x="12" y="312"/>
                  </a:lnTo>
                  <a:lnTo>
                    <a:pt x="9" y="301"/>
                  </a:lnTo>
                  <a:lnTo>
                    <a:pt x="1" y="300"/>
                  </a:lnTo>
                  <a:lnTo>
                    <a:pt x="0" y="288"/>
                  </a:lnTo>
                  <a:lnTo>
                    <a:pt x="1" y="283"/>
                  </a:lnTo>
                  <a:lnTo>
                    <a:pt x="1" y="282"/>
                  </a:lnTo>
                  <a:lnTo>
                    <a:pt x="6" y="276"/>
                  </a:lnTo>
                  <a:lnTo>
                    <a:pt x="8" y="264"/>
                  </a:lnTo>
                  <a:lnTo>
                    <a:pt x="16" y="257"/>
                  </a:lnTo>
                  <a:lnTo>
                    <a:pt x="23" y="247"/>
                  </a:lnTo>
                  <a:lnTo>
                    <a:pt x="29" y="237"/>
                  </a:lnTo>
                  <a:lnTo>
                    <a:pt x="35" y="227"/>
                  </a:lnTo>
                  <a:lnTo>
                    <a:pt x="35" y="224"/>
                  </a:lnTo>
                  <a:lnTo>
                    <a:pt x="41" y="220"/>
                  </a:lnTo>
                  <a:lnTo>
                    <a:pt x="48" y="210"/>
                  </a:lnTo>
                  <a:lnTo>
                    <a:pt x="52" y="199"/>
                  </a:lnTo>
                  <a:lnTo>
                    <a:pt x="60" y="190"/>
                  </a:lnTo>
                  <a:lnTo>
                    <a:pt x="59" y="165"/>
                  </a:lnTo>
                  <a:lnTo>
                    <a:pt x="55" y="145"/>
                  </a:lnTo>
                  <a:lnTo>
                    <a:pt x="52" y="133"/>
                  </a:lnTo>
                  <a:lnTo>
                    <a:pt x="45" y="116"/>
                  </a:lnTo>
                  <a:lnTo>
                    <a:pt x="36" y="110"/>
                  </a:lnTo>
                  <a:lnTo>
                    <a:pt x="30" y="95"/>
                  </a:lnTo>
                  <a:lnTo>
                    <a:pt x="26" y="84"/>
                  </a:lnTo>
                  <a:lnTo>
                    <a:pt x="27" y="70"/>
                  </a:lnTo>
                  <a:lnTo>
                    <a:pt x="18" y="59"/>
                  </a:lnTo>
                  <a:lnTo>
                    <a:pt x="10" y="49"/>
                  </a:lnTo>
                  <a:lnTo>
                    <a:pt x="6" y="38"/>
                  </a:lnTo>
                  <a:lnTo>
                    <a:pt x="0" y="27"/>
                  </a:lnTo>
                  <a:lnTo>
                    <a:pt x="3" y="24"/>
                  </a:lnTo>
                  <a:lnTo>
                    <a:pt x="11" y="15"/>
                  </a:lnTo>
                  <a:lnTo>
                    <a:pt x="23" y="1"/>
                  </a:lnTo>
                  <a:lnTo>
                    <a:pt x="34" y="1"/>
                  </a:lnTo>
                  <a:lnTo>
                    <a:pt x="47" y="1"/>
                  </a:lnTo>
                  <a:lnTo>
                    <a:pt x="59" y="1"/>
                  </a:lnTo>
                  <a:lnTo>
                    <a:pt x="92" y="1"/>
                  </a:lnTo>
                  <a:lnTo>
                    <a:pt x="104" y="0"/>
                  </a:lnTo>
                  <a:lnTo>
                    <a:pt x="117" y="0"/>
                  </a:lnTo>
                  <a:lnTo>
                    <a:pt x="125" y="12"/>
                  </a:lnTo>
                  <a:lnTo>
                    <a:pt x="137" y="12"/>
                  </a:lnTo>
                  <a:lnTo>
                    <a:pt x="153" y="12"/>
                  </a:lnTo>
                  <a:lnTo>
                    <a:pt x="164" y="12"/>
                  </a:lnTo>
                  <a:lnTo>
                    <a:pt x="178" y="14"/>
                  </a:lnTo>
                  <a:lnTo>
                    <a:pt x="187" y="21"/>
                  </a:lnTo>
                  <a:lnTo>
                    <a:pt x="198" y="28"/>
                  </a:lnTo>
                  <a:lnTo>
                    <a:pt x="211" y="37"/>
                  </a:lnTo>
                  <a:lnTo>
                    <a:pt x="238" y="57"/>
                  </a:lnTo>
                  <a:lnTo>
                    <a:pt x="248" y="65"/>
                  </a:lnTo>
                  <a:lnTo>
                    <a:pt x="267" y="66"/>
                  </a:lnTo>
                  <a:lnTo>
                    <a:pt x="279" y="66"/>
                  </a:lnTo>
                  <a:lnTo>
                    <a:pt x="290" y="70"/>
                  </a:lnTo>
                  <a:lnTo>
                    <a:pt x="302" y="72"/>
                  </a:lnTo>
                  <a:lnTo>
                    <a:pt x="312" y="74"/>
                  </a:lnTo>
                  <a:lnTo>
                    <a:pt x="319" y="74"/>
                  </a:lnTo>
                  <a:lnTo>
                    <a:pt x="326" y="75"/>
                  </a:lnTo>
                  <a:lnTo>
                    <a:pt x="337" y="72"/>
                  </a:lnTo>
                  <a:lnTo>
                    <a:pt x="347" y="62"/>
                  </a:lnTo>
                  <a:lnTo>
                    <a:pt x="353" y="49"/>
                  </a:lnTo>
                  <a:lnTo>
                    <a:pt x="375" y="37"/>
                  </a:lnTo>
                  <a:lnTo>
                    <a:pt x="386" y="32"/>
                  </a:lnTo>
                  <a:lnTo>
                    <a:pt x="401" y="26"/>
                  </a:lnTo>
                  <a:lnTo>
                    <a:pt x="412" y="26"/>
                  </a:lnTo>
                  <a:lnTo>
                    <a:pt x="421" y="34"/>
                  </a:lnTo>
                  <a:lnTo>
                    <a:pt x="429" y="43"/>
                  </a:lnTo>
                  <a:lnTo>
                    <a:pt x="441" y="45"/>
                  </a:lnTo>
                  <a:lnTo>
                    <a:pt x="452" y="43"/>
                  </a:lnTo>
                  <a:lnTo>
                    <a:pt x="464" y="42"/>
                  </a:lnTo>
                  <a:lnTo>
                    <a:pt x="475" y="42"/>
                  </a:lnTo>
                  <a:lnTo>
                    <a:pt x="461" y="64"/>
                  </a:lnTo>
                  <a:lnTo>
                    <a:pt x="441" y="95"/>
                  </a:lnTo>
                  <a:lnTo>
                    <a:pt x="429" y="107"/>
                  </a:lnTo>
                  <a:lnTo>
                    <a:pt x="420" y="116"/>
                  </a:lnTo>
                  <a:lnTo>
                    <a:pt x="421" y="211"/>
                  </a:lnTo>
                  <a:lnTo>
                    <a:pt x="421" y="314"/>
                  </a:lnTo>
                  <a:lnTo>
                    <a:pt x="421" y="330"/>
                  </a:lnTo>
                  <a:lnTo>
                    <a:pt x="421" y="352"/>
                  </a:lnTo>
                  <a:lnTo>
                    <a:pt x="455" y="400"/>
                  </a:lnTo>
                  <a:lnTo>
                    <a:pt x="455" y="405"/>
                  </a:lnTo>
                  <a:lnTo>
                    <a:pt x="447" y="414"/>
                  </a:lnTo>
                  <a:lnTo>
                    <a:pt x="440" y="424"/>
                  </a:lnTo>
                  <a:lnTo>
                    <a:pt x="429" y="426"/>
                  </a:lnTo>
                  <a:lnTo>
                    <a:pt x="419" y="431"/>
                  </a:lnTo>
                  <a:lnTo>
                    <a:pt x="420" y="443"/>
                  </a:lnTo>
                  <a:lnTo>
                    <a:pt x="409" y="445"/>
                  </a:lnTo>
                  <a:lnTo>
                    <a:pt x="406" y="456"/>
                  </a:lnTo>
                  <a:lnTo>
                    <a:pt x="395" y="462"/>
                  </a:lnTo>
                  <a:lnTo>
                    <a:pt x="382" y="464"/>
                  </a:lnTo>
                  <a:lnTo>
                    <a:pt x="373" y="473"/>
                  </a:lnTo>
                  <a:lnTo>
                    <a:pt x="370" y="485"/>
                  </a:lnTo>
                  <a:lnTo>
                    <a:pt x="371" y="498"/>
                  </a:lnTo>
                  <a:lnTo>
                    <a:pt x="368" y="509"/>
                  </a:lnTo>
                  <a:lnTo>
                    <a:pt x="358" y="515"/>
                  </a:lnTo>
                  <a:lnTo>
                    <a:pt x="354" y="529"/>
                  </a:lnTo>
                  <a:lnTo>
                    <a:pt x="351" y="542"/>
                  </a:lnTo>
                  <a:lnTo>
                    <a:pt x="344" y="552"/>
                  </a:lnTo>
                  <a:lnTo>
                    <a:pt x="335" y="558"/>
                  </a:lnTo>
                  <a:lnTo>
                    <a:pt x="338" y="570"/>
                  </a:lnTo>
                  <a:lnTo>
                    <a:pt x="333" y="583"/>
                  </a:lnTo>
                  <a:lnTo>
                    <a:pt x="328" y="593"/>
                  </a:lnTo>
                  <a:lnTo>
                    <a:pt x="317" y="593"/>
                  </a:lnTo>
                  <a:lnTo>
                    <a:pt x="314" y="599"/>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2" name="Freeform 3495"/>
            <p:cNvSpPr>
              <a:spLocks/>
            </p:cNvSpPr>
            <p:nvPr/>
          </p:nvSpPr>
          <p:spPr bwMode="auto">
            <a:xfrm>
              <a:off x="5141913" y="4260850"/>
              <a:ext cx="228600" cy="392113"/>
            </a:xfrm>
            <a:custGeom>
              <a:avLst/>
              <a:gdLst>
                <a:gd name="T0" fmla="*/ 334 w 638"/>
                <a:gd name="T1" fmla="*/ 265 h 1090"/>
                <a:gd name="T2" fmla="*/ 284 w 638"/>
                <a:gd name="T3" fmla="*/ 198 h 1090"/>
                <a:gd name="T4" fmla="*/ 256 w 638"/>
                <a:gd name="T5" fmla="*/ 113 h 1090"/>
                <a:gd name="T6" fmla="*/ 297 w 638"/>
                <a:gd name="T7" fmla="*/ 67 h 1090"/>
                <a:gd name="T8" fmla="*/ 347 w 638"/>
                <a:gd name="T9" fmla="*/ 63 h 1090"/>
                <a:gd name="T10" fmla="*/ 395 w 638"/>
                <a:gd name="T11" fmla="*/ 70 h 1090"/>
                <a:gd name="T12" fmla="*/ 455 w 638"/>
                <a:gd name="T13" fmla="*/ 68 h 1090"/>
                <a:gd name="T14" fmla="*/ 495 w 638"/>
                <a:gd name="T15" fmla="*/ 58 h 1090"/>
                <a:gd name="T16" fmla="*/ 541 w 638"/>
                <a:gd name="T17" fmla="*/ 43 h 1090"/>
                <a:gd name="T18" fmla="*/ 598 w 638"/>
                <a:gd name="T19" fmla="*/ 9 h 1090"/>
                <a:gd name="T20" fmla="*/ 618 w 638"/>
                <a:gd name="T21" fmla="*/ 27 h 1090"/>
                <a:gd name="T22" fmla="*/ 617 w 638"/>
                <a:gd name="T23" fmla="*/ 86 h 1090"/>
                <a:gd name="T24" fmla="*/ 624 w 638"/>
                <a:gd name="T25" fmla="*/ 138 h 1090"/>
                <a:gd name="T26" fmla="*/ 622 w 638"/>
                <a:gd name="T27" fmla="*/ 187 h 1090"/>
                <a:gd name="T28" fmla="*/ 621 w 638"/>
                <a:gd name="T29" fmla="*/ 242 h 1090"/>
                <a:gd name="T30" fmla="*/ 637 w 638"/>
                <a:gd name="T31" fmla="*/ 280 h 1090"/>
                <a:gd name="T32" fmla="*/ 623 w 638"/>
                <a:gd name="T33" fmla="*/ 319 h 1090"/>
                <a:gd name="T34" fmla="*/ 589 w 638"/>
                <a:gd name="T35" fmla="*/ 370 h 1090"/>
                <a:gd name="T36" fmla="*/ 546 w 638"/>
                <a:gd name="T37" fmla="*/ 408 h 1090"/>
                <a:gd name="T38" fmla="*/ 499 w 638"/>
                <a:gd name="T39" fmla="*/ 433 h 1090"/>
                <a:gd name="T40" fmla="*/ 440 w 638"/>
                <a:gd name="T41" fmla="*/ 460 h 1090"/>
                <a:gd name="T42" fmla="*/ 393 w 638"/>
                <a:gd name="T43" fmla="*/ 506 h 1090"/>
                <a:gd name="T44" fmla="*/ 357 w 638"/>
                <a:gd name="T45" fmla="*/ 550 h 1090"/>
                <a:gd name="T46" fmla="*/ 319 w 638"/>
                <a:gd name="T47" fmla="*/ 577 h 1090"/>
                <a:gd name="T48" fmla="*/ 272 w 638"/>
                <a:gd name="T49" fmla="*/ 605 h 1090"/>
                <a:gd name="T50" fmla="*/ 267 w 638"/>
                <a:gd name="T51" fmla="*/ 664 h 1090"/>
                <a:gd name="T52" fmla="*/ 289 w 638"/>
                <a:gd name="T53" fmla="*/ 700 h 1090"/>
                <a:gd name="T54" fmla="*/ 307 w 638"/>
                <a:gd name="T55" fmla="*/ 758 h 1090"/>
                <a:gd name="T56" fmla="*/ 318 w 638"/>
                <a:gd name="T57" fmla="*/ 809 h 1090"/>
                <a:gd name="T58" fmla="*/ 313 w 638"/>
                <a:gd name="T59" fmla="*/ 873 h 1090"/>
                <a:gd name="T60" fmla="*/ 310 w 638"/>
                <a:gd name="T61" fmla="*/ 915 h 1090"/>
                <a:gd name="T62" fmla="*/ 257 w 638"/>
                <a:gd name="T63" fmla="*/ 952 h 1090"/>
                <a:gd name="T64" fmla="*/ 199 w 638"/>
                <a:gd name="T65" fmla="*/ 976 h 1090"/>
                <a:gd name="T66" fmla="*/ 152 w 638"/>
                <a:gd name="T67" fmla="*/ 1017 h 1090"/>
                <a:gd name="T68" fmla="*/ 162 w 638"/>
                <a:gd name="T69" fmla="*/ 1038 h 1090"/>
                <a:gd name="T70" fmla="*/ 156 w 638"/>
                <a:gd name="T71" fmla="*/ 1090 h 1090"/>
                <a:gd name="T72" fmla="*/ 113 w 638"/>
                <a:gd name="T73" fmla="*/ 1042 h 1090"/>
                <a:gd name="T74" fmla="*/ 109 w 638"/>
                <a:gd name="T75" fmla="*/ 973 h 1090"/>
                <a:gd name="T76" fmla="*/ 100 w 638"/>
                <a:gd name="T77" fmla="*/ 894 h 1090"/>
                <a:gd name="T78" fmla="*/ 78 w 638"/>
                <a:gd name="T79" fmla="*/ 830 h 1090"/>
                <a:gd name="T80" fmla="*/ 99 w 638"/>
                <a:gd name="T81" fmla="*/ 750 h 1090"/>
                <a:gd name="T82" fmla="*/ 136 w 638"/>
                <a:gd name="T83" fmla="*/ 690 h 1090"/>
                <a:gd name="T84" fmla="*/ 162 w 638"/>
                <a:gd name="T85" fmla="*/ 632 h 1090"/>
                <a:gd name="T86" fmla="*/ 158 w 638"/>
                <a:gd name="T87" fmla="*/ 576 h 1090"/>
                <a:gd name="T88" fmla="*/ 164 w 638"/>
                <a:gd name="T89" fmla="*/ 523 h 1090"/>
                <a:gd name="T90" fmla="*/ 169 w 638"/>
                <a:gd name="T91" fmla="*/ 466 h 1090"/>
                <a:gd name="T92" fmla="*/ 165 w 638"/>
                <a:gd name="T93" fmla="*/ 409 h 1090"/>
                <a:gd name="T94" fmla="*/ 101 w 638"/>
                <a:gd name="T95" fmla="*/ 385 h 1090"/>
                <a:gd name="T96" fmla="*/ 53 w 638"/>
                <a:gd name="T97" fmla="*/ 358 h 1090"/>
                <a:gd name="T98" fmla="*/ 9 w 638"/>
                <a:gd name="T99" fmla="*/ 315 h 1090"/>
                <a:gd name="T100" fmla="*/ 35 w 638"/>
                <a:gd name="T101" fmla="*/ 278 h 1090"/>
                <a:gd name="T102" fmla="*/ 113 w 638"/>
                <a:gd name="T103" fmla="*/ 251 h 1090"/>
                <a:gd name="T104" fmla="*/ 185 w 638"/>
                <a:gd name="T105" fmla="*/ 237 h 1090"/>
                <a:gd name="T106" fmla="*/ 216 w 638"/>
                <a:gd name="T107" fmla="*/ 262 h 1090"/>
                <a:gd name="T108" fmla="*/ 260 w 638"/>
                <a:gd name="T109" fmla="*/ 276 h 1090"/>
                <a:gd name="T110" fmla="*/ 253 w 638"/>
                <a:gd name="T111" fmla="*/ 332 h 1090"/>
                <a:gd name="T112" fmla="*/ 262 w 638"/>
                <a:gd name="T113" fmla="*/ 379 h 1090"/>
                <a:gd name="T114" fmla="*/ 297 w 638"/>
                <a:gd name="T115" fmla="*/ 420 h 1090"/>
                <a:gd name="T116" fmla="*/ 304 w 638"/>
                <a:gd name="T117" fmla="*/ 407 h 1090"/>
                <a:gd name="T118" fmla="*/ 332 w 638"/>
                <a:gd name="T119" fmla="*/ 363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8" h="1090">
                  <a:moveTo>
                    <a:pt x="333" y="310"/>
                  </a:moveTo>
                  <a:lnTo>
                    <a:pt x="334" y="305"/>
                  </a:lnTo>
                  <a:lnTo>
                    <a:pt x="343" y="288"/>
                  </a:lnTo>
                  <a:lnTo>
                    <a:pt x="339" y="271"/>
                  </a:lnTo>
                  <a:lnTo>
                    <a:pt x="334" y="265"/>
                  </a:lnTo>
                  <a:lnTo>
                    <a:pt x="319" y="244"/>
                  </a:lnTo>
                  <a:lnTo>
                    <a:pt x="308" y="228"/>
                  </a:lnTo>
                  <a:lnTo>
                    <a:pt x="301" y="219"/>
                  </a:lnTo>
                  <a:lnTo>
                    <a:pt x="292" y="206"/>
                  </a:lnTo>
                  <a:lnTo>
                    <a:pt x="284" y="198"/>
                  </a:lnTo>
                  <a:lnTo>
                    <a:pt x="279" y="193"/>
                  </a:lnTo>
                  <a:lnTo>
                    <a:pt x="266" y="187"/>
                  </a:lnTo>
                  <a:lnTo>
                    <a:pt x="262" y="177"/>
                  </a:lnTo>
                  <a:lnTo>
                    <a:pt x="259" y="150"/>
                  </a:lnTo>
                  <a:lnTo>
                    <a:pt x="256" y="113"/>
                  </a:lnTo>
                  <a:lnTo>
                    <a:pt x="256" y="109"/>
                  </a:lnTo>
                  <a:lnTo>
                    <a:pt x="257" y="93"/>
                  </a:lnTo>
                  <a:lnTo>
                    <a:pt x="264" y="67"/>
                  </a:lnTo>
                  <a:lnTo>
                    <a:pt x="281" y="67"/>
                  </a:lnTo>
                  <a:lnTo>
                    <a:pt x="297" y="67"/>
                  </a:lnTo>
                  <a:lnTo>
                    <a:pt x="308" y="67"/>
                  </a:lnTo>
                  <a:lnTo>
                    <a:pt x="318" y="70"/>
                  </a:lnTo>
                  <a:lnTo>
                    <a:pt x="329" y="65"/>
                  </a:lnTo>
                  <a:lnTo>
                    <a:pt x="337" y="57"/>
                  </a:lnTo>
                  <a:lnTo>
                    <a:pt x="347" y="63"/>
                  </a:lnTo>
                  <a:lnTo>
                    <a:pt x="357" y="69"/>
                  </a:lnTo>
                  <a:lnTo>
                    <a:pt x="365" y="77"/>
                  </a:lnTo>
                  <a:lnTo>
                    <a:pt x="376" y="76"/>
                  </a:lnTo>
                  <a:lnTo>
                    <a:pt x="387" y="78"/>
                  </a:lnTo>
                  <a:lnTo>
                    <a:pt x="395" y="70"/>
                  </a:lnTo>
                  <a:lnTo>
                    <a:pt x="407" y="70"/>
                  </a:lnTo>
                  <a:lnTo>
                    <a:pt x="417" y="76"/>
                  </a:lnTo>
                  <a:lnTo>
                    <a:pt x="429" y="76"/>
                  </a:lnTo>
                  <a:lnTo>
                    <a:pt x="440" y="74"/>
                  </a:lnTo>
                  <a:lnTo>
                    <a:pt x="455" y="68"/>
                  </a:lnTo>
                  <a:lnTo>
                    <a:pt x="459" y="57"/>
                  </a:lnTo>
                  <a:lnTo>
                    <a:pt x="467" y="50"/>
                  </a:lnTo>
                  <a:lnTo>
                    <a:pt x="474" y="48"/>
                  </a:lnTo>
                  <a:lnTo>
                    <a:pt x="485" y="52"/>
                  </a:lnTo>
                  <a:lnTo>
                    <a:pt x="495" y="58"/>
                  </a:lnTo>
                  <a:lnTo>
                    <a:pt x="497" y="58"/>
                  </a:lnTo>
                  <a:lnTo>
                    <a:pt x="506" y="49"/>
                  </a:lnTo>
                  <a:lnTo>
                    <a:pt x="518" y="45"/>
                  </a:lnTo>
                  <a:lnTo>
                    <a:pt x="529" y="42"/>
                  </a:lnTo>
                  <a:lnTo>
                    <a:pt x="541" y="43"/>
                  </a:lnTo>
                  <a:lnTo>
                    <a:pt x="553" y="35"/>
                  </a:lnTo>
                  <a:lnTo>
                    <a:pt x="563" y="29"/>
                  </a:lnTo>
                  <a:lnTo>
                    <a:pt x="577" y="24"/>
                  </a:lnTo>
                  <a:lnTo>
                    <a:pt x="587" y="19"/>
                  </a:lnTo>
                  <a:lnTo>
                    <a:pt x="598" y="9"/>
                  </a:lnTo>
                  <a:lnTo>
                    <a:pt x="608" y="4"/>
                  </a:lnTo>
                  <a:lnTo>
                    <a:pt x="611" y="0"/>
                  </a:lnTo>
                  <a:lnTo>
                    <a:pt x="621" y="5"/>
                  </a:lnTo>
                  <a:lnTo>
                    <a:pt x="617" y="15"/>
                  </a:lnTo>
                  <a:lnTo>
                    <a:pt x="618" y="27"/>
                  </a:lnTo>
                  <a:lnTo>
                    <a:pt x="618" y="39"/>
                  </a:lnTo>
                  <a:lnTo>
                    <a:pt x="612" y="51"/>
                  </a:lnTo>
                  <a:lnTo>
                    <a:pt x="615" y="63"/>
                  </a:lnTo>
                  <a:lnTo>
                    <a:pt x="614" y="74"/>
                  </a:lnTo>
                  <a:lnTo>
                    <a:pt x="617" y="86"/>
                  </a:lnTo>
                  <a:lnTo>
                    <a:pt x="618" y="99"/>
                  </a:lnTo>
                  <a:lnTo>
                    <a:pt x="617" y="111"/>
                  </a:lnTo>
                  <a:lnTo>
                    <a:pt x="620" y="122"/>
                  </a:lnTo>
                  <a:lnTo>
                    <a:pt x="614" y="132"/>
                  </a:lnTo>
                  <a:lnTo>
                    <a:pt x="624" y="138"/>
                  </a:lnTo>
                  <a:lnTo>
                    <a:pt x="623" y="149"/>
                  </a:lnTo>
                  <a:lnTo>
                    <a:pt x="613" y="156"/>
                  </a:lnTo>
                  <a:lnTo>
                    <a:pt x="622" y="163"/>
                  </a:lnTo>
                  <a:lnTo>
                    <a:pt x="621" y="175"/>
                  </a:lnTo>
                  <a:lnTo>
                    <a:pt x="622" y="187"/>
                  </a:lnTo>
                  <a:lnTo>
                    <a:pt x="616" y="195"/>
                  </a:lnTo>
                  <a:lnTo>
                    <a:pt x="621" y="206"/>
                  </a:lnTo>
                  <a:lnTo>
                    <a:pt x="623" y="219"/>
                  </a:lnTo>
                  <a:lnTo>
                    <a:pt x="626" y="231"/>
                  </a:lnTo>
                  <a:lnTo>
                    <a:pt x="621" y="242"/>
                  </a:lnTo>
                  <a:lnTo>
                    <a:pt x="632" y="244"/>
                  </a:lnTo>
                  <a:lnTo>
                    <a:pt x="626" y="254"/>
                  </a:lnTo>
                  <a:lnTo>
                    <a:pt x="638" y="256"/>
                  </a:lnTo>
                  <a:lnTo>
                    <a:pt x="636" y="268"/>
                  </a:lnTo>
                  <a:lnTo>
                    <a:pt x="637" y="280"/>
                  </a:lnTo>
                  <a:lnTo>
                    <a:pt x="628" y="286"/>
                  </a:lnTo>
                  <a:lnTo>
                    <a:pt x="630" y="297"/>
                  </a:lnTo>
                  <a:lnTo>
                    <a:pt x="620" y="301"/>
                  </a:lnTo>
                  <a:lnTo>
                    <a:pt x="628" y="309"/>
                  </a:lnTo>
                  <a:lnTo>
                    <a:pt x="623" y="319"/>
                  </a:lnTo>
                  <a:lnTo>
                    <a:pt x="616" y="330"/>
                  </a:lnTo>
                  <a:lnTo>
                    <a:pt x="610" y="339"/>
                  </a:lnTo>
                  <a:lnTo>
                    <a:pt x="602" y="349"/>
                  </a:lnTo>
                  <a:lnTo>
                    <a:pt x="594" y="357"/>
                  </a:lnTo>
                  <a:lnTo>
                    <a:pt x="589" y="370"/>
                  </a:lnTo>
                  <a:lnTo>
                    <a:pt x="578" y="373"/>
                  </a:lnTo>
                  <a:lnTo>
                    <a:pt x="577" y="385"/>
                  </a:lnTo>
                  <a:lnTo>
                    <a:pt x="568" y="395"/>
                  </a:lnTo>
                  <a:lnTo>
                    <a:pt x="556" y="403"/>
                  </a:lnTo>
                  <a:lnTo>
                    <a:pt x="546" y="408"/>
                  </a:lnTo>
                  <a:lnTo>
                    <a:pt x="539" y="414"/>
                  </a:lnTo>
                  <a:lnTo>
                    <a:pt x="530" y="421"/>
                  </a:lnTo>
                  <a:lnTo>
                    <a:pt x="520" y="428"/>
                  </a:lnTo>
                  <a:lnTo>
                    <a:pt x="509" y="429"/>
                  </a:lnTo>
                  <a:lnTo>
                    <a:pt x="499" y="433"/>
                  </a:lnTo>
                  <a:lnTo>
                    <a:pt x="482" y="439"/>
                  </a:lnTo>
                  <a:lnTo>
                    <a:pt x="472" y="436"/>
                  </a:lnTo>
                  <a:lnTo>
                    <a:pt x="464" y="447"/>
                  </a:lnTo>
                  <a:lnTo>
                    <a:pt x="450" y="456"/>
                  </a:lnTo>
                  <a:lnTo>
                    <a:pt x="440" y="460"/>
                  </a:lnTo>
                  <a:lnTo>
                    <a:pt x="429" y="469"/>
                  </a:lnTo>
                  <a:lnTo>
                    <a:pt x="419" y="475"/>
                  </a:lnTo>
                  <a:lnTo>
                    <a:pt x="409" y="489"/>
                  </a:lnTo>
                  <a:lnTo>
                    <a:pt x="402" y="499"/>
                  </a:lnTo>
                  <a:lnTo>
                    <a:pt x="393" y="506"/>
                  </a:lnTo>
                  <a:lnTo>
                    <a:pt x="387" y="516"/>
                  </a:lnTo>
                  <a:lnTo>
                    <a:pt x="379" y="524"/>
                  </a:lnTo>
                  <a:lnTo>
                    <a:pt x="372" y="534"/>
                  </a:lnTo>
                  <a:lnTo>
                    <a:pt x="367" y="544"/>
                  </a:lnTo>
                  <a:lnTo>
                    <a:pt x="357" y="550"/>
                  </a:lnTo>
                  <a:lnTo>
                    <a:pt x="355" y="549"/>
                  </a:lnTo>
                  <a:lnTo>
                    <a:pt x="345" y="552"/>
                  </a:lnTo>
                  <a:lnTo>
                    <a:pt x="334" y="560"/>
                  </a:lnTo>
                  <a:lnTo>
                    <a:pt x="326" y="568"/>
                  </a:lnTo>
                  <a:lnTo>
                    <a:pt x="319" y="577"/>
                  </a:lnTo>
                  <a:lnTo>
                    <a:pt x="312" y="586"/>
                  </a:lnTo>
                  <a:lnTo>
                    <a:pt x="304" y="595"/>
                  </a:lnTo>
                  <a:lnTo>
                    <a:pt x="295" y="603"/>
                  </a:lnTo>
                  <a:lnTo>
                    <a:pt x="286" y="610"/>
                  </a:lnTo>
                  <a:lnTo>
                    <a:pt x="272" y="605"/>
                  </a:lnTo>
                  <a:lnTo>
                    <a:pt x="273" y="617"/>
                  </a:lnTo>
                  <a:lnTo>
                    <a:pt x="272" y="629"/>
                  </a:lnTo>
                  <a:lnTo>
                    <a:pt x="270" y="641"/>
                  </a:lnTo>
                  <a:lnTo>
                    <a:pt x="266" y="652"/>
                  </a:lnTo>
                  <a:lnTo>
                    <a:pt x="267" y="664"/>
                  </a:lnTo>
                  <a:lnTo>
                    <a:pt x="277" y="670"/>
                  </a:lnTo>
                  <a:lnTo>
                    <a:pt x="287" y="674"/>
                  </a:lnTo>
                  <a:lnTo>
                    <a:pt x="289" y="685"/>
                  </a:lnTo>
                  <a:lnTo>
                    <a:pt x="291" y="688"/>
                  </a:lnTo>
                  <a:lnTo>
                    <a:pt x="289" y="700"/>
                  </a:lnTo>
                  <a:lnTo>
                    <a:pt x="291" y="712"/>
                  </a:lnTo>
                  <a:lnTo>
                    <a:pt x="298" y="723"/>
                  </a:lnTo>
                  <a:lnTo>
                    <a:pt x="304" y="734"/>
                  </a:lnTo>
                  <a:lnTo>
                    <a:pt x="304" y="746"/>
                  </a:lnTo>
                  <a:lnTo>
                    <a:pt x="307" y="758"/>
                  </a:lnTo>
                  <a:lnTo>
                    <a:pt x="308" y="770"/>
                  </a:lnTo>
                  <a:lnTo>
                    <a:pt x="319" y="772"/>
                  </a:lnTo>
                  <a:lnTo>
                    <a:pt x="320" y="783"/>
                  </a:lnTo>
                  <a:lnTo>
                    <a:pt x="317" y="796"/>
                  </a:lnTo>
                  <a:lnTo>
                    <a:pt x="318" y="809"/>
                  </a:lnTo>
                  <a:lnTo>
                    <a:pt x="323" y="821"/>
                  </a:lnTo>
                  <a:lnTo>
                    <a:pt x="317" y="837"/>
                  </a:lnTo>
                  <a:lnTo>
                    <a:pt x="317" y="848"/>
                  </a:lnTo>
                  <a:lnTo>
                    <a:pt x="313" y="860"/>
                  </a:lnTo>
                  <a:lnTo>
                    <a:pt x="313" y="873"/>
                  </a:lnTo>
                  <a:lnTo>
                    <a:pt x="309" y="885"/>
                  </a:lnTo>
                  <a:lnTo>
                    <a:pt x="319" y="879"/>
                  </a:lnTo>
                  <a:lnTo>
                    <a:pt x="318" y="892"/>
                  </a:lnTo>
                  <a:lnTo>
                    <a:pt x="316" y="904"/>
                  </a:lnTo>
                  <a:lnTo>
                    <a:pt x="310" y="915"/>
                  </a:lnTo>
                  <a:lnTo>
                    <a:pt x="302" y="925"/>
                  </a:lnTo>
                  <a:lnTo>
                    <a:pt x="295" y="935"/>
                  </a:lnTo>
                  <a:lnTo>
                    <a:pt x="284" y="941"/>
                  </a:lnTo>
                  <a:lnTo>
                    <a:pt x="273" y="946"/>
                  </a:lnTo>
                  <a:lnTo>
                    <a:pt x="257" y="952"/>
                  </a:lnTo>
                  <a:lnTo>
                    <a:pt x="255" y="953"/>
                  </a:lnTo>
                  <a:lnTo>
                    <a:pt x="240" y="959"/>
                  </a:lnTo>
                  <a:lnTo>
                    <a:pt x="223" y="965"/>
                  </a:lnTo>
                  <a:lnTo>
                    <a:pt x="209" y="971"/>
                  </a:lnTo>
                  <a:lnTo>
                    <a:pt x="199" y="976"/>
                  </a:lnTo>
                  <a:lnTo>
                    <a:pt x="188" y="981"/>
                  </a:lnTo>
                  <a:lnTo>
                    <a:pt x="175" y="989"/>
                  </a:lnTo>
                  <a:lnTo>
                    <a:pt x="165" y="995"/>
                  </a:lnTo>
                  <a:lnTo>
                    <a:pt x="156" y="1003"/>
                  </a:lnTo>
                  <a:lnTo>
                    <a:pt x="152" y="1017"/>
                  </a:lnTo>
                  <a:lnTo>
                    <a:pt x="145" y="1026"/>
                  </a:lnTo>
                  <a:lnTo>
                    <a:pt x="145" y="1035"/>
                  </a:lnTo>
                  <a:lnTo>
                    <a:pt x="148" y="1047"/>
                  </a:lnTo>
                  <a:lnTo>
                    <a:pt x="159" y="1050"/>
                  </a:lnTo>
                  <a:lnTo>
                    <a:pt x="162" y="1038"/>
                  </a:lnTo>
                  <a:lnTo>
                    <a:pt x="163" y="1053"/>
                  </a:lnTo>
                  <a:lnTo>
                    <a:pt x="161" y="1073"/>
                  </a:lnTo>
                  <a:lnTo>
                    <a:pt x="160" y="1085"/>
                  </a:lnTo>
                  <a:lnTo>
                    <a:pt x="161" y="1090"/>
                  </a:lnTo>
                  <a:lnTo>
                    <a:pt x="156" y="1090"/>
                  </a:lnTo>
                  <a:lnTo>
                    <a:pt x="126" y="1089"/>
                  </a:lnTo>
                  <a:lnTo>
                    <a:pt x="115" y="1088"/>
                  </a:lnTo>
                  <a:lnTo>
                    <a:pt x="115" y="1067"/>
                  </a:lnTo>
                  <a:lnTo>
                    <a:pt x="112" y="1056"/>
                  </a:lnTo>
                  <a:lnTo>
                    <a:pt x="113" y="1042"/>
                  </a:lnTo>
                  <a:lnTo>
                    <a:pt x="106" y="1027"/>
                  </a:lnTo>
                  <a:lnTo>
                    <a:pt x="106" y="1010"/>
                  </a:lnTo>
                  <a:lnTo>
                    <a:pt x="106" y="998"/>
                  </a:lnTo>
                  <a:lnTo>
                    <a:pt x="108" y="986"/>
                  </a:lnTo>
                  <a:lnTo>
                    <a:pt x="109" y="973"/>
                  </a:lnTo>
                  <a:lnTo>
                    <a:pt x="109" y="960"/>
                  </a:lnTo>
                  <a:lnTo>
                    <a:pt x="107" y="940"/>
                  </a:lnTo>
                  <a:lnTo>
                    <a:pt x="106" y="914"/>
                  </a:lnTo>
                  <a:lnTo>
                    <a:pt x="102" y="907"/>
                  </a:lnTo>
                  <a:lnTo>
                    <a:pt x="100" y="894"/>
                  </a:lnTo>
                  <a:lnTo>
                    <a:pt x="93" y="886"/>
                  </a:lnTo>
                  <a:lnTo>
                    <a:pt x="88" y="868"/>
                  </a:lnTo>
                  <a:lnTo>
                    <a:pt x="80" y="858"/>
                  </a:lnTo>
                  <a:lnTo>
                    <a:pt x="80" y="845"/>
                  </a:lnTo>
                  <a:lnTo>
                    <a:pt x="78" y="830"/>
                  </a:lnTo>
                  <a:lnTo>
                    <a:pt x="74" y="816"/>
                  </a:lnTo>
                  <a:lnTo>
                    <a:pt x="66" y="786"/>
                  </a:lnTo>
                  <a:lnTo>
                    <a:pt x="76" y="776"/>
                  </a:lnTo>
                  <a:lnTo>
                    <a:pt x="84" y="768"/>
                  </a:lnTo>
                  <a:lnTo>
                    <a:pt x="99" y="750"/>
                  </a:lnTo>
                  <a:lnTo>
                    <a:pt x="117" y="729"/>
                  </a:lnTo>
                  <a:lnTo>
                    <a:pt x="135" y="713"/>
                  </a:lnTo>
                  <a:lnTo>
                    <a:pt x="136" y="712"/>
                  </a:lnTo>
                  <a:lnTo>
                    <a:pt x="129" y="700"/>
                  </a:lnTo>
                  <a:lnTo>
                    <a:pt x="136" y="690"/>
                  </a:lnTo>
                  <a:lnTo>
                    <a:pt x="137" y="678"/>
                  </a:lnTo>
                  <a:lnTo>
                    <a:pt x="141" y="661"/>
                  </a:lnTo>
                  <a:lnTo>
                    <a:pt x="151" y="654"/>
                  </a:lnTo>
                  <a:lnTo>
                    <a:pt x="159" y="643"/>
                  </a:lnTo>
                  <a:lnTo>
                    <a:pt x="162" y="632"/>
                  </a:lnTo>
                  <a:lnTo>
                    <a:pt x="169" y="621"/>
                  </a:lnTo>
                  <a:lnTo>
                    <a:pt x="167" y="607"/>
                  </a:lnTo>
                  <a:lnTo>
                    <a:pt x="158" y="598"/>
                  </a:lnTo>
                  <a:lnTo>
                    <a:pt x="154" y="587"/>
                  </a:lnTo>
                  <a:lnTo>
                    <a:pt x="158" y="576"/>
                  </a:lnTo>
                  <a:lnTo>
                    <a:pt x="159" y="563"/>
                  </a:lnTo>
                  <a:lnTo>
                    <a:pt x="150" y="557"/>
                  </a:lnTo>
                  <a:lnTo>
                    <a:pt x="154" y="544"/>
                  </a:lnTo>
                  <a:lnTo>
                    <a:pt x="164" y="536"/>
                  </a:lnTo>
                  <a:lnTo>
                    <a:pt x="164" y="523"/>
                  </a:lnTo>
                  <a:lnTo>
                    <a:pt x="169" y="512"/>
                  </a:lnTo>
                  <a:lnTo>
                    <a:pt x="166" y="501"/>
                  </a:lnTo>
                  <a:lnTo>
                    <a:pt x="164" y="489"/>
                  </a:lnTo>
                  <a:lnTo>
                    <a:pt x="166" y="478"/>
                  </a:lnTo>
                  <a:lnTo>
                    <a:pt x="169" y="466"/>
                  </a:lnTo>
                  <a:lnTo>
                    <a:pt x="167" y="454"/>
                  </a:lnTo>
                  <a:lnTo>
                    <a:pt x="167" y="442"/>
                  </a:lnTo>
                  <a:lnTo>
                    <a:pt x="167" y="440"/>
                  </a:lnTo>
                  <a:lnTo>
                    <a:pt x="158" y="421"/>
                  </a:lnTo>
                  <a:lnTo>
                    <a:pt x="165" y="409"/>
                  </a:lnTo>
                  <a:lnTo>
                    <a:pt x="154" y="405"/>
                  </a:lnTo>
                  <a:lnTo>
                    <a:pt x="150" y="404"/>
                  </a:lnTo>
                  <a:lnTo>
                    <a:pt x="142" y="394"/>
                  </a:lnTo>
                  <a:lnTo>
                    <a:pt x="124" y="387"/>
                  </a:lnTo>
                  <a:lnTo>
                    <a:pt x="101" y="385"/>
                  </a:lnTo>
                  <a:lnTo>
                    <a:pt x="94" y="375"/>
                  </a:lnTo>
                  <a:lnTo>
                    <a:pt x="84" y="371"/>
                  </a:lnTo>
                  <a:lnTo>
                    <a:pt x="72" y="367"/>
                  </a:lnTo>
                  <a:lnTo>
                    <a:pt x="64" y="360"/>
                  </a:lnTo>
                  <a:lnTo>
                    <a:pt x="53" y="358"/>
                  </a:lnTo>
                  <a:lnTo>
                    <a:pt x="42" y="358"/>
                  </a:lnTo>
                  <a:lnTo>
                    <a:pt x="12" y="353"/>
                  </a:lnTo>
                  <a:lnTo>
                    <a:pt x="12" y="333"/>
                  </a:lnTo>
                  <a:lnTo>
                    <a:pt x="9" y="328"/>
                  </a:lnTo>
                  <a:lnTo>
                    <a:pt x="9" y="315"/>
                  </a:lnTo>
                  <a:lnTo>
                    <a:pt x="2" y="306"/>
                  </a:lnTo>
                  <a:lnTo>
                    <a:pt x="0" y="293"/>
                  </a:lnTo>
                  <a:lnTo>
                    <a:pt x="14" y="287"/>
                  </a:lnTo>
                  <a:lnTo>
                    <a:pt x="24" y="282"/>
                  </a:lnTo>
                  <a:lnTo>
                    <a:pt x="35" y="278"/>
                  </a:lnTo>
                  <a:lnTo>
                    <a:pt x="52" y="274"/>
                  </a:lnTo>
                  <a:lnTo>
                    <a:pt x="66" y="269"/>
                  </a:lnTo>
                  <a:lnTo>
                    <a:pt x="79" y="265"/>
                  </a:lnTo>
                  <a:lnTo>
                    <a:pt x="97" y="258"/>
                  </a:lnTo>
                  <a:lnTo>
                    <a:pt x="113" y="251"/>
                  </a:lnTo>
                  <a:lnTo>
                    <a:pt x="131" y="246"/>
                  </a:lnTo>
                  <a:lnTo>
                    <a:pt x="144" y="241"/>
                  </a:lnTo>
                  <a:lnTo>
                    <a:pt x="164" y="233"/>
                  </a:lnTo>
                  <a:lnTo>
                    <a:pt x="180" y="227"/>
                  </a:lnTo>
                  <a:lnTo>
                    <a:pt x="185" y="237"/>
                  </a:lnTo>
                  <a:lnTo>
                    <a:pt x="188" y="241"/>
                  </a:lnTo>
                  <a:lnTo>
                    <a:pt x="195" y="252"/>
                  </a:lnTo>
                  <a:lnTo>
                    <a:pt x="204" y="260"/>
                  </a:lnTo>
                  <a:lnTo>
                    <a:pt x="205" y="264"/>
                  </a:lnTo>
                  <a:lnTo>
                    <a:pt x="216" y="262"/>
                  </a:lnTo>
                  <a:lnTo>
                    <a:pt x="232" y="259"/>
                  </a:lnTo>
                  <a:lnTo>
                    <a:pt x="243" y="255"/>
                  </a:lnTo>
                  <a:lnTo>
                    <a:pt x="250" y="253"/>
                  </a:lnTo>
                  <a:lnTo>
                    <a:pt x="257" y="263"/>
                  </a:lnTo>
                  <a:lnTo>
                    <a:pt x="260" y="276"/>
                  </a:lnTo>
                  <a:lnTo>
                    <a:pt x="263" y="290"/>
                  </a:lnTo>
                  <a:lnTo>
                    <a:pt x="262" y="301"/>
                  </a:lnTo>
                  <a:lnTo>
                    <a:pt x="262" y="306"/>
                  </a:lnTo>
                  <a:lnTo>
                    <a:pt x="257" y="319"/>
                  </a:lnTo>
                  <a:lnTo>
                    <a:pt x="253" y="332"/>
                  </a:lnTo>
                  <a:lnTo>
                    <a:pt x="249" y="341"/>
                  </a:lnTo>
                  <a:lnTo>
                    <a:pt x="242" y="350"/>
                  </a:lnTo>
                  <a:lnTo>
                    <a:pt x="250" y="359"/>
                  </a:lnTo>
                  <a:lnTo>
                    <a:pt x="251" y="371"/>
                  </a:lnTo>
                  <a:lnTo>
                    <a:pt x="262" y="379"/>
                  </a:lnTo>
                  <a:lnTo>
                    <a:pt x="268" y="389"/>
                  </a:lnTo>
                  <a:lnTo>
                    <a:pt x="275" y="397"/>
                  </a:lnTo>
                  <a:lnTo>
                    <a:pt x="282" y="404"/>
                  </a:lnTo>
                  <a:lnTo>
                    <a:pt x="289" y="412"/>
                  </a:lnTo>
                  <a:lnTo>
                    <a:pt x="297" y="420"/>
                  </a:lnTo>
                  <a:lnTo>
                    <a:pt x="292" y="431"/>
                  </a:lnTo>
                  <a:lnTo>
                    <a:pt x="305" y="433"/>
                  </a:lnTo>
                  <a:lnTo>
                    <a:pt x="306" y="432"/>
                  </a:lnTo>
                  <a:lnTo>
                    <a:pt x="304" y="419"/>
                  </a:lnTo>
                  <a:lnTo>
                    <a:pt x="304" y="407"/>
                  </a:lnTo>
                  <a:lnTo>
                    <a:pt x="297" y="398"/>
                  </a:lnTo>
                  <a:lnTo>
                    <a:pt x="303" y="384"/>
                  </a:lnTo>
                  <a:lnTo>
                    <a:pt x="307" y="372"/>
                  </a:lnTo>
                  <a:lnTo>
                    <a:pt x="319" y="367"/>
                  </a:lnTo>
                  <a:lnTo>
                    <a:pt x="332" y="363"/>
                  </a:lnTo>
                  <a:lnTo>
                    <a:pt x="338" y="322"/>
                  </a:lnTo>
                  <a:lnTo>
                    <a:pt x="338" y="321"/>
                  </a:lnTo>
                  <a:lnTo>
                    <a:pt x="333" y="31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3" name="Freeform 3496"/>
            <p:cNvSpPr>
              <a:spLocks/>
            </p:cNvSpPr>
            <p:nvPr/>
          </p:nvSpPr>
          <p:spPr bwMode="auto">
            <a:xfrm>
              <a:off x="4548188" y="3695700"/>
              <a:ext cx="258763" cy="223838"/>
            </a:xfrm>
            <a:custGeom>
              <a:avLst/>
              <a:gdLst>
                <a:gd name="T0" fmla="*/ 406 w 720"/>
                <a:gd name="T1" fmla="*/ 488 h 623"/>
                <a:gd name="T2" fmla="*/ 371 w 720"/>
                <a:gd name="T3" fmla="*/ 524 h 623"/>
                <a:gd name="T4" fmla="*/ 364 w 720"/>
                <a:gd name="T5" fmla="*/ 571 h 623"/>
                <a:gd name="T6" fmla="*/ 339 w 720"/>
                <a:gd name="T7" fmla="*/ 590 h 623"/>
                <a:gd name="T8" fmla="*/ 315 w 720"/>
                <a:gd name="T9" fmla="*/ 607 h 623"/>
                <a:gd name="T10" fmla="*/ 275 w 720"/>
                <a:gd name="T11" fmla="*/ 616 h 623"/>
                <a:gd name="T12" fmla="*/ 225 w 720"/>
                <a:gd name="T13" fmla="*/ 620 h 623"/>
                <a:gd name="T14" fmla="*/ 184 w 720"/>
                <a:gd name="T15" fmla="*/ 609 h 623"/>
                <a:gd name="T16" fmla="*/ 161 w 720"/>
                <a:gd name="T17" fmla="*/ 568 h 623"/>
                <a:gd name="T18" fmla="*/ 138 w 720"/>
                <a:gd name="T19" fmla="*/ 520 h 623"/>
                <a:gd name="T20" fmla="*/ 84 w 720"/>
                <a:gd name="T21" fmla="*/ 486 h 623"/>
                <a:gd name="T22" fmla="*/ 31 w 720"/>
                <a:gd name="T23" fmla="*/ 487 h 623"/>
                <a:gd name="T24" fmla="*/ 6 w 720"/>
                <a:gd name="T25" fmla="*/ 468 h 623"/>
                <a:gd name="T26" fmla="*/ 4 w 720"/>
                <a:gd name="T27" fmla="*/ 415 h 623"/>
                <a:gd name="T28" fmla="*/ 1 w 720"/>
                <a:gd name="T29" fmla="*/ 384 h 623"/>
                <a:gd name="T30" fmla="*/ 2 w 720"/>
                <a:gd name="T31" fmla="*/ 334 h 623"/>
                <a:gd name="T32" fmla="*/ 28 w 720"/>
                <a:gd name="T33" fmla="*/ 301 h 623"/>
                <a:gd name="T34" fmla="*/ 39 w 720"/>
                <a:gd name="T35" fmla="*/ 267 h 623"/>
                <a:gd name="T36" fmla="*/ 57 w 720"/>
                <a:gd name="T37" fmla="*/ 227 h 623"/>
                <a:gd name="T38" fmla="*/ 62 w 720"/>
                <a:gd name="T39" fmla="*/ 181 h 623"/>
                <a:gd name="T40" fmla="*/ 59 w 720"/>
                <a:gd name="T41" fmla="*/ 136 h 623"/>
                <a:gd name="T42" fmla="*/ 75 w 720"/>
                <a:gd name="T43" fmla="*/ 74 h 623"/>
                <a:gd name="T44" fmla="*/ 112 w 720"/>
                <a:gd name="T45" fmla="*/ 11 h 623"/>
                <a:gd name="T46" fmla="*/ 184 w 720"/>
                <a:gd name="T47" fmla="*/ 7 h 623"/>
                <a:gd name="T48" fmla="*/ 247 w 720"/>
                <a:gd name="T49" fmla="*/ 48 h 623"/>
                <a:gd name="T50" fmla="*/ 285 w 720"/>
                <a:gd name="T51" fmla="*/ 51 h 623"/>
                <a:gd name="T52" fmla="*/ 338 w 720"/>
                <a:gd name="T53" fmla="*/ 48 h 623"/>
                <a:gd name="T54" fmla="*/ 378 w 720"/>
                <a:gd name="T55" fmla="*/ 69 h 623"/>
                <a:gd name="T56" fmla="*/ 421 w 720"/>
                <a:gd name="T57" fmla="*/ 69 h 623"/>
                <a:gd name="T58" fmla="*/ 468 w 720"/>
                <a:gd name="T59" fmla="*/ 40 h 623"/>
                <a:gd name="T60" fmla="*/ 523 w 720"/>
                <a:gd name="T61" fmla="*/ 34 h 623"/>
                <a:gd name="T62" fmla="*/ 574 w 720"/>
                <a:gd name="T63" fmla="*/ 51 h 623"/>
                <a:gd name="T64" fmla="*/ 595 w 720"/>
                <a:gd name="T65" fmla="*/ 40 h 623"/>
                <a:gd name="T66" fmla="*/ 635 w 720"/>
                <a:gd name="T67" fmla="*/ 21 h 623"/>
                <a:gd name="T68" fmla="*/ 686 w 720"/>
                <a:gd name="T69" fmla="*/ 51 h 623"/>
                <a:gd name="T70" fmla="*/ 701 w 720"/>
                <a:gd name="T71" fmla="*/ 100 h 623"/>
                <a:gd name="T72" fmla="*/ 716 w 720"/>
                <a:gd name="T73" fmla="*/ 137 h 623"/>
                <a:gd name="T74" fmla="*/ 688 w 720"/>
                <a:gd name="T75" fmla="*/ 173 h 623"/>
                <a:gd name="T76" fmla="*/ 652 w 720"/>
                <a:gd name="T77" fmla="*/ 218 h 623"/>
                <a:gd name="T78" fmla="*/ 635 w 720"/>
                <a:gd name="T79" fmla="*/ 252 h 623"/>
                <a:gd name="T80" fmla="*/ 617 w 720"/>
                <a:gd name="T81" fmla="*/ 289 h 623"/>
                <a:gd name="T82" fmla="*/ 603 w 720"/>
                <a:gd name="T83" fmla="*/ 336 h 623"/>
                <a:gd name="T84" fmla="*/ 575 w 720"/>
                <a:gd name="T85" fmla="*/ 369 h 623"/>
                <a:gd name="T86" fmla="*/ 562 w 720"/>
                <a:gd name="T87" fmla="*/ 413 h 623"/>
                <a:gd name="T88" fmla="*/ 537 w 720"/>
                <a:gd name="T89" fmla="*/ 453 h 623"/>
                <a:gd name="T90" fmla="*/ 502 w 720"/>
                <a:gd name="T91" fmla="*/ 466 h 623"/>
                <a:gd name="T92" fmla="*/ 470 w 720"/>
                <a:gd name="T93" fmla="*/ 454 h 623"/>
                <a:gd name="T94" fmla="*/ 424 w 720"/>
                <a:gd name="T95" fmla="*/ 471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0" h="623">
                  <a:moveTo>
                    <a:pt x="422" y="480"/>
                  </a:moveTo>
                  <a:lnTo>
                    <a:pt x="418" y="479"/>
                  </a:lnTo>
                  <a:lnTo>
                    <a:pt x="408" y="484"/>
                  </a:lnTo>
                  <a:lnTo>
                    <a:pt x="406" y="488"/>
                  </a:lnTo>
                  <a:lnTo>
                    <a:pt x="397" y="499"/>
                  </a:lnTo>
                  <a:lnTo>
                    <a:pt x="389" y="507"/>
                  </a:lnTo>
                  <a:lnTo>
                    <a:pt x="379" y="516"/>
                  </a:lnTo>
                  <a:lnTo>
                    <a:pt x="371" y="524"/>
                  </a:lnTo>
                  <a:lnTo>
                    <a:pt x="371" y="536"/>
                  </a:lnTo>
                  <a:lnTo>
                    <a:pt x="370" y="548"/>
                  </a:lnTo>
                  <a:lnTo>
                    <a:pt x="369" y="560"/>
                  </a:lnTo>
                  <a:lnTo>
                    <a:pt x="364" y="571"/>
                  </a:lnTo>
                  <a:lnTo>
                    <a:pt x="358" y="581"/>
                  </a:lnTo>
                  <a:lnTo>
                    <a:pt x="352" y="591"/>
                  </a:lnTo>
                  <a:lnTo>
                    <a:pt x="351" y="595"/>
                  </a:lnTo>
                  <a:lnTo>
                    <a:pt x="339" y="590"/>
                  </a:lnTo>
                  <a:lnTo>
                    <a:pt x="335" y="587"/>
                  </a:lnTo>
                  <a:lnTo>
                    <a:pt x="339" y="599"/>
                  </a:lnTo>
                  <a:lnTo>
                    <a:pt x="327" y="606"/>
                  </a:lnTo>
                  <a:lnTo>
                    <a:pt x="315" y="607"/>
                  </a:lnTo>
                  <a:lnTo>
                    <a:pt x="302" y="609"/>
                  </a:lnTo>
                  <a:lnTo>
                    <a:pt x="299" y="610"/>
                  </a:lnTo>
                  <a:lnTo>
                    <a:pt x="287" y="613"/>
                  </a:lnTo>
                  <a:lnTo>
                    <a:pt x="275" y="616"/>
                  </a:lnTo>
                  <a:lnTo>
                    <a:pt x="264" y="612"/>
                  </a:lnTo>
                  <a:lnTo>
                    <a:pt x="251" y="616"/>
                  </a:lnTo>
                  <a:lnTo>
                    <a:pt x="237" y="620"/>
                  </a:lnTo>
                  <a:lnTo>
                    <a:pt x="225" y="620"/>
                  </a:lnTo>
                  <a:lnTo>
                    <a:pt x="214" y="623"/>
                  </a:lnTo>
                  <a:lnTo>
                    <a:pt x="203" y="623"/>
                  </a:lnTo>
                  <a:lnTo>
                    <a:pt x="192" y="617"/>
                  </a:lnTo>
                  <a:lnTo>
                    <a:pt x="184" y="609"/>
                  </a:lnTo>
                  <a:lnTo>
                    <a:pt x="173" y="597"/>
                  </a:lnTo>
                  <a:lnTo>
                    <a:pt x="167" y="585"/>
                  </a:lnTo>
                  <a:lnTo>
                    <a:pt x="161" y="569"/>
                  </a:lnTo>
                  <a:lnTo>
                    <a:pt x="161" y="568"/>
                  </a:lnTo>
                  <a:lnTo>
                    <a:pt x="159" y="557"/>
                  </a:lnTo>
                  <a:lnTo>
                    <a:pt x="150" y="545"/>
                  </a:lnTo>
                  <a:lnTo>
                    <a:pt x="144" y="532"/>
                  </a:lnTo>
                  <a:lnTo>
                    <a:pt x="138" y="520"/>
                  </a:lnTo>
                  <a:lnTo>
                    <a:pt x="134" y="515"/>
                  </a:lnTo>
                  <a:lnTo>
                    <a:pt x="126" y="507"/>
                  </a:lnTo>
                  <a:lnTo>
                    <a:pt x="113" y="496"/>
                  </a:lnTo>
                  <a:lnTo>
                    <a:pt x="84" y="486"/>
                  </a:lnTo>
                  <a:lnTo>
                    <a:pt x="70" y="485"/>
                  </a:lnTo>
                  <a:lnTo>
                    <a:pt x="59" y="486"/>
                  </a:lnTo>
                  <a:lnTo>
                    <a:pt x="43" y="486"/>
                  </a:lnTo>
                  <a:lnTo>
                    <a:pt x="31" y="487"/>
                  </a:lnTo>
                  <a:lnTo>
                    <a:pt x="13" y="487"/>
                  </a:lnTo>
                  <a:lnTo>
                    <a:pt x="1" y="489"/>
                  </a:lnTo>
                  <a:lnTo>
                    <a:pt x="3" y="478"/>
                  </a:lnTo>
                  <a:lnTo>
                    <a:pt x="6" y="468"/>
                  </a:lnTo>
                  <a:lnTo>
                    <a:pt x="4" y="456"/>
                  </a:lnTo>
                  <a:lnTo>
                    <a:pt x="4" y="443"/>
                  </a:lnTo>
                  <a:lnTo>
                    <a:pt x="4" y="431"/>
                  </a:lnTo>
                  <a:lnTo>
                    <a:pt x="4" y="415"/>
                  </a:lnTo>
                  <a:lnTo>
                    <a:pt x="3" y="403"/>
                  </a:lnTo>
                  <a:lnTo>
                    <a:pt x="2" y="400"/>
                  </a:lnTo>
                  <a:lnTo>
                    <a:pt x="0" y="388"/>
                  </a:lnTo>
                  <a:lnTo>
                    <a:pt x="1" y="384"/>
                  </a:lnTo>
                  <a:lnTo>
                    <a:pt x="4" y="370"/>
                  </a:lnTo>
                  <a:lnTo>
                    <a:pt x="2" y="358"/>
                  </a:lnTo>
                  <a:lnTo>
                    <a:pt x="4" y="346"/>
                  </a:lnTo>
                  <a:lnTo>
                    <a:pt x="2" y="334"/>
                  </a:lnTo>
                  <a:lnTo>
                    <a:pt x="5" y="322"/>
                  </a:lnTo>
                  <a:lnTo>
                    <a:pt x="13" y="313"/>
                  </a:lnTo>
                  <a:lnTo>
                    <a:pt x="24" y="312"/>
                  </a:lnTo>
                  <a:lnTo>
                    <a:pt x="28" y="301"/>
                  </a:lnTo>
                  <a:lnTo>
                    <a:pt x="27" y="289"/>
                  </a:lnTo>
                  <a:lnTo>
                    <a:pt x="34" y="279"/>
                  </a:lnTo>
                  <a:lnTo>
                    <a:pt x="38" y="267"/>
                  </a:lnTo>
                  <a:lnTo>
                    <a:pt x="39" y="267"/>
                  </a:lnTo>
                  <a:lnTo>
                    <a:pt x="51" y="263"/>
                  </a:lnTo>
                  <a:lnTo>
                    <a:pt x="56" y="250"/>
                  </a:lnTo>
                  <a:lnTo>
                    <a:pt x="55" y="238"/>
                  </a:lnTo>
                  <a:lnTo>
                    <a:pt x="57" y="227"/>
                  </a:lnTo>
                  <a:lnTo>
                    <a:pt x="67" y="221"/>
                  </a:lnTo>
                  <a:lnTo>
                    <a:pt x="67" y="206"/>
                  </a:lnTo>
                  <a:lnTo>
                    <a:pt x="65" y="193"/>
                  </a:lnTo>
                  <a:lnTo>
                    <a:pt x="62" y="181"/>
                  </a:lnTo>
                  <a:lnTo>
                    <a:pt x="60" y="181"/>
                  </a:lnTo>
                  <a:lnTo>
                    <a:pt x="49" y="170"/>
                  </a:lnTo>
                  <a:lnTo>
                    <a:pt x="55" y="143"/>
                  </a:lnTo>
                  <a:lnTo>
                    <a:pt x="59" y="136"/>
                  </a:lnTo>
                  <a:lnTo>
                    <a:pt x="59" y="124"/>
                  </a:lnTo>
                  <a:lnTo>
                    <a:pt x="58" y="106"/>
                  </a:lnTo>
                  <a:lnTo>
                    <a:pt x="57" y="90"/>
                  </a:lnTo>
                  <a:lnTo>
                    <a:pt x="75" y="74"/>
                  </a:lnTo>
                  <a:lnTo>
                    <a:pt x="85" y="59"/>
                  </a:lnTo>
                  <a:lnTo>
                    <a:pt x="87" y="40"/>
                  </a:lnTo>
                  <a:lnTo>
                    <a:pt x="91" y="28"/>
                  </a:lnTo>
                  <a:lnTo>
                    <a:pt x="112" y="11"/>
                  </a:lnTo>
                  <a:lnTo>
                    <a:pt x="139" y="10"/>
                  </a:lnTo>
                  <a:lnTo>
                    <a:pt x="155" y="10"/>
                  </a:lnTo>
                  <a:lnTo>
                    <a:pt x="171" y="0"/>
                  </a:lnTo>
                  <a:lnTo>
                    <a:pt x="184" y="7"/>
                  </a:lnTo>
                  <a:lnTo>
                    <a:pt x="208" y="17"/>
                  </a:lnTo>
                  <a:lnTo>
                    <a:pt x="220" y="17"/>
                  </a:lnTo>
                  <a:lnTo>
                    <a:pt x="240" y="35"/>
                  </a:lnTo>
                  <a:lnTo>
                    <a:pt x="247" y="48"/>
                  </a:lnTo>
                  <a:lnTo>
                    <a:pt x="255" y="59"/>
                  </a:lnTo>
                  <a:lnTo>
                    <a:pt x="263" y="58"/>
                  </a:lnTo>
                  <a:lnTo>
                    <a:pt x="273" y="51"/>
                  </a:lnTo>
                  <a:lnTo>
                    <a:pt x="285" y="51"/>
                  </a:lnTo>
                  <a:lnTo>
                    <a:pt x="298" y="43"/>
                  </a:lnTo>
                  <a:lnTo>
                    <a:pt x="316" y="37"/>
                  </a:lnTo>
                  <a:lnTo>
                    <a:pt x="328" y="41"/>
                  </a:lnTo>
                  <a:lnTo>
                    <a:pt x="338" y="48"/>
                  </a:lnTo>
                  <a:lnTo>
                    <a:pt x="348" y="54"/>
                  </a:lnTo>
                  <a:lnTo>
                    <a:pt x="357" y="60"/>
                  </a:lnTo>
                  <a:lnTo>
                    <a:pt x="371" y="67"/>
                  </a:lnTo>
                  <a:lnTo>
                    <a:pt x="378" y="69"/>
                  </a:lnTo>
                  <a:lnTo>
                    <a:pt x="384" y="69"/>
                  </a:lnTo>
                  <a:lnTo>
                    <a:pt x="397" y="71"/>
                  </a:lnTo>
                  <a:lnTo>
                    <a:pt x="409" y="71"/>
                  </a:lnTo>
                  <a:lnTo>
                    <a:pt x="421" y="69"/>
                  </a:lnTo>
                  <a:lnTo>
                    <a:pt x="430" y="58"/>
                  </a:lnTo>
                  <a:lnTo>
                    <a:pt x="442" y="47"/>
                  </a:lnTo>
                  <a:lnTo>
                    <a:pt x="452" y="41"/>
                  </a:lnTo>
                  <a:lnTo>
                    <a:pt x="468" y="40"/>
                  </a:lnTo>
                  <a:lnTo>
                    <a:pt x="480" y="35"/>
                  </a:lnTo>
                  <a:lnTo>
                    <a:pt x="499" y="34"/>
                  </a:lnTo>
                  <a:lnTo>
                    <a:pt x="512" y="34"/>
                  </a:lnTo>
                  <a:lnTo>
                    <a:pt x="523" y="34"/>
                  </a:lnTo>
                  <a:lnTo>
                    <a:pt x="538" y="39"/>
                  </a:lnTo>
                  <a:lnTo>
                    <a:pt x="553" y="42"/>
                  </a:lnTo>
                  <a:lnTo>
                    <a:pt x="563" y="50"/>
                  </a:lnTo>
                  <a:lnTo>
                    <a:pt x="574" y="51"/>
                  </a:lnTo>
                  <a:lnTo>
                    <a:pt x="584" y="53"/>
                  </a:lnTo>
                  <a:lnTo>
                    <a:pt x="586" y="54"/>
                  </a:lnTo>
                  <a:lnTo>
                    <a:pt x="589" y="51"/>
                  </a:lnTo>
                  <a:lnTo>
                    <a:pt x="595" y="40"/>
                  </a:lnTo>
                  <a:lnTo>
                    <a:pt x="606" y="36"/>
                  </a:lnTo>
                  <a:lnTo>
                    <a:pt x="613" y="27"/>
                  </a:lnTo>
                  <a:lnTo>
                    <a:pt x="624" y="24"/>
                  </a:lnTo>
                  <a:lnTo>
                    <a:pt x="635" y="21"/>
                  </a:lnTo>
                  <a:lnTo>
                    <a:pt x="643" y="12"/>
                  </a:lnTo>
                  <a:lnTo>
                    <a:pt x="664" y="12"/>
                  </a:lnTo>
                  <a:lnTo>
                    <a:pt x="679" y="34"/>
                  </a:lnTo>
                  <a:lnTo>
                    <a:pt x="686" y="51"/>
                  </a:lnTo>
                  <a:lnTo>
                    <a:pt x="690" y="70"/>
                  </a:lnTo>
                  <a:lnTo>
                    <a:pt x="693" y="86"/>
                  </a:lnTo>
                  <a:lnTo>
                    <a:pt x="690" y="97"/>
                  </a:lnTo>
                  <a:lnTo>
                    <a:pt x="701" y="100"/>
                  </a:lnTo>
                  <a:lnTo>
                    <a:pt x="711" y="105"/>
                  </a:lnTo>
                  <a:lnTo>
                    <a:pt x="720" y="112"/>
                  </a:lnTo>
                  <a:lnTo>
                    <a:pt x="719" y="126"/>
                  </a:lnTo>
                  <a:lnTo>
                    <a:pt x="716" y="137"/>
                  </a:lnTo>
                  <a:lnTo>
                    <a:pt x="719" y="150"/>
                  </a:lnTo>
                  <a:lnTo>
                    <a:pt x="711" y="158"/>
                  </a:lnTo>
                  <a:lnTo>
                    <a:pt x="700" y="165"/>
                  </a:lnTo>
                  <a:lnTo>
                    <a:pt x="688" y="173"/>
                  </a:lnTo>
                  <a:lnTo>
                    <a:pt x="676" y="175"/>
                  </a:lnTo>
                  <a:lnTo>
                    <a:pt x="661" y="194"/>
                  </a:lnTo>
                  <a:lnTo>
                    <a:pt x="656" y="207"/>
                  </a:lnTo>
                  <a:lnTo>
                    <a:pt x="652" y="218"/>
                  </a:lnTo>
                  <a:lnTo>
                    <a:pt x="650" y="230"/>
                  </a:lnTo>
                  <a:lnTo>
                    <a:pt x="648" y="242"/>
                  </a:lnTo>
                  <a:lnTo>
                    <a:pt x="645" y="246"/>
                  </a:lnTo>
                  <a:lnTo>
                    <a:pt x="635" y="252"/>
                  </a:lnTo>
                  <a:lnTo>
                    <a:pt x="634" y="264"/>
                  </a:lnTo>
                  <a:lnTo>
                    <a:pt x="634" y="276"/>
                  </a:lnTo>
                  <a:lnTo>
                    <a:pt x="628" y="285"/>
                  </a:lnTo>
                  <a:lnTo>
                    <a:pt x="617" y="289"/>
                  </a:lnTo>
                  <a:lnTo>
                    <a:pt x="614" y="302"/>
                  </a:lnTo>
                  <a:lnTo>
                    <a:pt x="612" y="315"/>
                  </a:lnTo>
                  <a:lnTo>
                    <a:pt x="607" y="325"/>
                  </a:lnTo>
                  <a:lnTo>
                    <a:pt x="603" y="336"/>
                  </a:lnTo>
                  <a:lnTo>
                    <a:pt x="595" y="345"/>
                  </a:lnTo>
                  <a:lnTo>
                    <a:pt x="585" y="352"/>
                  </a:lnTo>
                  <a:lnTo>
                    <a:pt x="574" y="356"/>
                  </a:lnTo>
                  <a:lnTo>
                    <a:pt x="575" y="369"/>
                  </a:lnTo>
                  <a:lnTo>
                    <a:pt x="573" y="379"/>
                  </a:lnTo>
                  <a:lnTo>
                    <a:pt x="569" y="391"/>
                  </a:lnTo>
                  <a:lnTo>
                    <a:pt x="562" y="401"/>
                  </a:lnTo>
                  <a:lnTo>
                    <a:pt x="562" y="413"/>
                  </a:lnTo>
                  <a:lnTo>
                    <a:pt x="553" y="421"/>
                  </a:lnTo>
                  <a:lnTo>
                    <a:pt x="548" y="433"/>
                  </a:lnTo>
                  <a:lnTo>
                    <a:pt x="545" y="444"/>
                  </a:lnTo>
                  <a:lnTo>
                    <a:pt x="537" y="453"/>
                  </a:lnTo>
                  <a:lnTo>
                    <a:pt x="535" y="465"/>
                  </a:lnTo>
                  <a:lnTo>
                    <a:pt x="528" y="474"/>
                  </a:lnTo>
                  <a:lnTo>
                    <a:pt x="517" y="478"/>
                  </a:lnTo>
                  <a:lnTo>
                    <a:pt x="502" y="466"/>
                  </a:lnTo>
                  <a:lnTo>
                    <a:pt x="492" y="461"/>
                  </a:lnTo>
                  <a:lnTo>
                    <a:pt x="488" y="451"/>
                  </a:lnTo>
                  <a:lnTo>
                    <a:pt x="478" y="445"/>
                  </a:lnTo>
                  <a:lnTo>
                    <a:pt x="470" y="454"/>
                  </a:lnTo>
                  <a:lnTo>
                    <a:pt x="453" y="455"/>
                  </a:lnTo>
                  <a:lnTo>
                    <a:pt x="441" y="453"/>
                  </a:lnTo>
                  <a:lnTo>
                    <a:pt x="432" y="463"/>
                  </a:lnTo>
                  <a:lnTo>
                    <a:pt x="424" y="471"/>
                  </a:lnTo>
                  <a:lnTo>
                    <a:pt x="422" y="48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4" name="Freeform 3497"/>
            <p:cNvSpPr>
              <a:spLocks/>
            </p:cNvSpPr>
            <p:nvPr/>
          </p:nvSpPr>
          <p:spPr bwMode="auto">
            <a:xfrm>
              <a:off x="4487863" y="3760788"/>
              <a:ext cx="41275" cy="115888"/>
            </a:xfrm>
            <a:custGeom>
              <a:avLst/>
              <a:gdLst>
                <a:gd name="T0" fmla="*/ 0 w 117"/>
                <a:gd name="T1" fmla="*/ 0 h 326"/>
                <a:gd name="T2" fmla="*/ 10 w 117"/>
                <a:gd name="T3" fmla="*/ 2 h 326"/>
                <a:gd name="T4" fmla="*/ 39 w 117"/>
                <a:gd name="T5" fmla="*/ 8 h 326"/>
                <a:gd name="T6" fmla="*/ 63 w 117"/>
                <a:gd name="T7" fmla="*/ 9 h 326"/>
                <a:gd name="T8" fmla="*/ 61 w 117"/>
                <a:gd name="T9" fmla="*/ 22 h 326"/>
                <a:gd name="T10" fmla="*/ 57 w 117"/>
                <a:gd name="T11" fmla="*/ 36 h 326"/>
                <a:gd name="T12" fmla="*/ 55 w 117"/>
                <a:gd name="T13" fmla="*/ 49 h 326"/>
                <a:gd name="T14" fmla="*/ 72 w 117"/>
                <a:gd name="T15" fmla="*/ 62 h 326"/>
                <a:gd name="T16" fmla="*/ 90 w 117"/>
                <a:gd name="T17" fmla="*/ 74 h 326"/>
                <a:gd name="T18" fmla="*/ 90 w 117"/>
                <a:gd name="T19" fmla="*/ 88 h 326"/>
                <a:gd name="T20" fmla="*/ 89 w 117"/>
                <a:gd name="T21" fmla="*/ 103 h 326"/>
                <a:gd name="T22" fmla="*/ 93 w 117"/>
                <a:gd name="T23" fmla="*/ 116 h 326"/>
                <a:gd name="T24" fmla="*/ 100 w 117"/>
                <a:gd name="T25" fmla="*/ 126 h 326"/>
                <a:gd name="T26" fmla="*/ 106 w 117"/>
                <a:gd name="T27" fmla="*/ 139 h 326"/>
                <a:gd name="T28" fmla="*/ 107 w 117"/>
                <a:gd name="T29" fmla="*/ 152 h 326"/>
                <a:gd name="T30" fmla="*/ 106 w 117"/>
                <a:gd name="T31" fmla="*/ 162 h 326"/>
                <a:gd name="T32" fmla="*/ 106 w 117"/>
                <a:gd name="T33" fmla="*/ 174 h 326"/>
                <a:gd name="T34" fmla="*/ 107 w 117"/>
                <a:gd name="T35" fmla="*/ 204 h 326"/>
                <a:gd name="T36" fmla="*/ 107 w 117"/>
                <a:gd name="T37" fmla="*/ 216 h 326"/>
                <a:gd name="T38" fmla="*/ 108 w 117"/>
                <a:gd name="T39" fmla="*/ 229 h 326"/>
                <a:gd name="T40" fmla="*/ 109 w 117"/>
                <a:gd name="T41" fmla="*/ 235 h 326"/>
                <a:gd name="T42" fmla="*/ 107 w 117"/>
                <a:gd name="T43" fmla="*/ 251 h 326"/>
                <a:gd name="T44" fmla="*/ 107 w 117"/>
                <a:gd name="T45" fmla="*/ 269 h 326"/>
                <a:gd name="T46" fmla="*/ 105 w 117"/>
                <a:gd name="T47" fmla="*/ 280 h 326"/>
                <a:gd name="T48" fmla="*/ 105 w 117"/>
                <a:gd name="T49" fmla="*/ 292 h 326"/>
                <a:gd name="T50" fmla="*/ 112 w 117"/>
                <a:gd name="T51" fmla="*/ 301 h 326"/>
                <a:gd name="T52" fmla="*/ 117 w 117"/>
                <a:gd name="T53" fmla="*/ 313 h 326"/>
                <a:gd name="T54" fmla="*/ 106 w 117"/>
                <a:gd name="T55" fmla="*/ 317 h 326"/>
                <a:gd name="T56" fmla="*/ 106 w 117"/>
                <a:gd name="T57" fmla="*/ 318 h 326"/>
                <a:gd name="T58" fmla="*/ 95 w 117"/>
                <a:gd name="T59" fmla="*/ 321 h 326"/>
                <a:gd name="T60" fmla="*/ 80 w 117"/>
                <a:gd name="T61" fmla="*/ 326 h 326"/>
                <a:gd name="T62" fmla="*/ 80 w 117"/>
                <a:gd name="T63" fmla="*/ 323 h 326"/>
                <a:gd name="T64" fmla="*/ 70 w 117"/>
                <a:gd name="T65" fmla="*/ 317 h 326"/>
                <a:gd name="T66" fmla="*/ 59 w 117"/>
                <a:gd name="T67" fmla="*/ 308 h 326"/>
                <a:gd name="T68" fmla="*/ 52 w 117"/>
                <a:gd name="T69" fmla="*/ 299 h 326"/>
                <a:gd name="T70" fmla="*/ 47 w 117"/>
                <a:gd name="T71" fmla="*/ 287 h 326"/>
                <a:gd name="T72" fmla="*/ 40 w 117"/>
                <a:gd name="T73" fmla="*/ 278 h 326"/>
                <a:gd name="T74" fmla="*/ 45 w 117"/>
                <a:gd name="T75" fmla="*/ 267 h 326"/>
                <a:gd name="T76" fmla="*/ 46 w 117"/>
                <a:gd name="T77" fmla="*/ 255 h 326"/>
                <a:gd name="T78" fmla="*/ 40 w 117"/>
                <a:gd name="T79" fmla="*/ 241 h 326"/>
                <a:gd name="T80" fmla="*/ 42 w 117"/>
                <a:gd name="T81" fmla="*/ 229 h 326"/>
                <a:gd name="T82" fmla="*/ 45 w 117"/>
                <a:gd name="T83" fmla="*/ 217 h 326"/>
                <a:gd name="T84" fmla="*/ 44 w 117"/>
                <a:gd name="T85" fmla="*/ 190 h 326"/>
                <a:gd name="T86" fmla="*/ 52 w 117"/>
                <a:gd name="T87" fmla="*/ 182 h 326"/>
                <a:gd name="T88" fmla="*/ 47 w 117"/>
                <a:gd name="T89" fmla="*/ 172 h 326"/>
                <a:gd name="T90" fmla="*/ 38 w 117"/>
                <a:gd name="T91" fmla="*/ 165 h 326"/>
                <a:gd name="T92" fmla="*/ 31 w 117"/>
                <a:gd name="T93" fmla="*/ 155 h 326"/>
                <a:gd name="T94" fmla="*/ 39 w 117"/>
                <a:gd name="T95" fmla="*/ 149 h 326"/>
                <a:gd name="T96" fmla="*/ 36 w 117"/>
                <a:gd name="T97" fmla="*/ 138 h 326"/>
                <a:gd name="T98" fmla="*/ 40 w 117"/>
                <a:gd name="T99" fmla="*/ 125 h 326"/>
                <a:gd name="T100" fmla="*/ 42 w 117"/>
                <a:gd name="T101" fmla="*/ 114 h 326"/>
                <a:gd name="T102" fmla="*/ 34 w 117"/>
                <a:gd name="T103" fmla="*/ 107 h 326"/>
                <a:gd name="T104" fmla="*/ 22 w 117"/>
                <a:gd name="T105" fmla="*/ 108 h 326"/>
                <a:gd name="T106" fmla="*/ 31 w 117"/>
                <a:gd name="T107" fmla="*/ 101 h 326"/>
                <a:gd name="T108" fmla="*/ 28 w 117"/>
                <a:gd name="T109" fmla="*/ 89 h 326"/>
                <a:gd name="T110" fmla="*/ 31 w 117"/>
                <a:gd name="T111" fmla="*/ 78 h 326"/>
                <a:gd name="T112" fmla="*/ 29 w 117"/>
                <a:gd name="T113" fmla="*/ 54 h 326"/>
                <a:gd name="T114" fmla="*/ 19 w 117"/>
                <a:gd name="T115" fmla="*/ 47 h 326"/>
                <a:gd name="T116" fmla="*/ 13 w 117"/>
                <a:gd name="T117" fmla="*/ 38 h 326"/>
                <a:gd name="T118" fmla="*/ 4 w 117"/>
                <a:gd name="T119" fmla="*/ 30 h 326"/>
                <a:gd name="T120" fmla="*/ 10 w 117"/>
                <a:gd name="T121" fmla="*/ 9 h 326"/>
                <a:gd name="T122" fmla="*/ 0 w 117"/>
                <a:gd name="T12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326">
                  <a:moveTo>
                    <a:pt x="0" y="0"/>
                  </a:moveTo>
                  <a:lnTo>
                    <a:pt x="10" y="2"/>
                  </a:lnTo>
                  <a:lnTo>
                    <a:pt x="39" y="8"/>
                  </a:lnTo>
                  <a:lnTo>
                    <a:pt x="63" y="9"/>
                  </a:lnTo>
                  <a:lnTo>
                    <a:pt x="61" y="22"/>
                  </a:lnTo>
                  <a:lnTo>
                    <a:pt x="57" y="36"/>
                  </a:lnTo>
                  <a:lnTo>
                    <a:pt x="55" y="49"/>
                  </a:lnTo>
                  <a:lnTo>
                    <a:pt x="72" y="62"/>
                  </a:lnTo>
                  <a:lnTo>
                    <a:pt x="90" y="74"/>
                  </a:lnTo>
                  <a:lnTo>
                    <a:pt x="90" y="88"/>
                  </a:lnTo>
                  <a:lnTo>
                    <a:pt x="89" y="103"/>
                  </a:lnTo>
                  <a:lnTo>
                    <a:pt x="93" y="116"/>
                  </a:lnTo>
                  <a:lnTo>
                    <a:pt x="100" y="126"/>
                  </a:lnTo>
                  <a:lnTo>
                    <a:pt x="106" y="139"/>
                  </a:lnTo>
                  <a:lnTo>
                    <a:pt x="107" y="152"/>
                  </a:lnTo>
                  <a:lnTo>
                    <a:pt x="106" y="162"/>
                  </a:lnTo>
                  <a:lnTo>
                    <a:pt x="106" y="174"/>
                  </a:lnTo>
                  <a:lnTo>
                    <a:pt x="107" y="204"/>
                  </a:lnTo>
                  <a:lnTo>
                    <a:pt x="107" y="216"/>
                  </a:lnTo>
                  <a:lnTo>
                    <a:pt x="108" y="229"/>
                  </a:lnTo>
                  <a:lnTo>
                    <a:pt x="109" y="235"/>
                  </a:lnTo>
                  <a:lnTo>
                    <a:pt x="107" y="251"/>
                  </a:lnTo>
                  <a:lnTo>
                    <a:pt x="107" y="269"/>
                  </a:lnTo>
                  <a:lnTo>
                    <a:pt x="105" y="280"/>
                  </a:lnTo>
                  <a:lnTo>
                    <a:pt x="105" y="292"/>
                  </a:lnTo>
                  <a:lnTo>
                    <a:pt x="112" y="301"/>
                  </a:lnTo>
                  <a:lnTo>
                    <a:pt x="117" y="313"/>
                  </a:lnTo>
                  <a:lnTo>
                    <a:pt x="106" y="317"/>
                  </a:lnTo>
                  <a:lnTo>
                    <a:pt x="106" y="318"/>
                  </a:lnTo>
                  <a:lnTo>
                    <a:pt x="95" y="321"/>
                  </a:lnTo>
                  <a:lnTo>
                    <a:pt x="80" y="326"/>
                  </a:lnTo>
                  <a:lnTo>
                    <a:pt x="80" y="323"/>
                  </a:lnTo>
                  <a:lnTo>
                    <a:pt x="70" y="317"/>
                  </a:lnTo>
                  <a:lnTo>
                    <a:pt x="59" y="308"/>
                  </a:lnTo>
                  <a:lnTo>
                    <a:pt x="52" y="299"/>
                  </a:lnTo>
                  <a:lnTo>
                    <a:pt x="47" y="287"/>
                  </a:lnTo>
                  <a:lnTo>
                    <a:pt x="40" y="278"/>
                  </a:lnTo>
                  <a:lnTo>
                    <a:pt x="45" y="267"/>
                  </a:lnTo>
                  <a:lnTo>
                    <a:pt x="46" y="255"/>
                  </a:lnTo>
                  <a:lnTo>
                    <a:pt x="40" y="241"/>
                  </a:lnTo>
                  <a:lnTo>
                    <a:pt x="42" y="229"/>
                  </a:lnTo>
                  <a:lnTo>
                    <a:pt x="45" y="217"/>
                  </a:lnTo>
                  <a:lnTo>
                    <a:pt x="44" y="190"/>
                  </a:lnTo>
                  <a:lnTo>
                    <a:pt x="52" y="182"/>
                  </a:lnTo>
                  <a:lnTo>
                    <a:pt x="47" y="172"/>
                  </a:lnTo>
                  <a:lnTo>
                    <a:pt x="38" y="165"/>
                  </a:lnTo>
                  <a:lnTo>
                    <a:pt x="31" y="155"/>
                  </a:lnTo>
                  <a:lnTo>
                    <a:pt x="39" y="149"/>
                  </a:lnTo>
                  <a:lnTo>
                    <a:pt x="36" y="138"/>
                  </a:lnTo>
                  <a:lnTo>
                    <a:pt x="40" y="125"/>
                  </a:lnTo>
                  <a:lnTo>
                    <a:pt x="42" y="114"/>
                  </a:lnTo>
                  <a:lnTo>
                    <a:pt x="34" y="107"/>
                  </a:lnTo>
                  <a:lnTo>
                    <a:pt x="22" y="108"/>
                  </a:lnTo>
                  <a:lnTo>
                    <a:pt x="31" y="101"/>
                  </a:lnTo>
                  <a:lnTo>
                    <a:pt x="28" y="89"/>
                  </a:lnTo>
                  <a:lnTo>
                    <a:pt x="31" y="78"/>
                  </a:lnTo>
                  <a:lnTo>
                    <a:pt x="29" y="54"/>
                  </a:lnTo>
                  <a:lnTo>
                    <a:pt x="19" y="47"/>
                  </a:lnTo>
                  <a:lnTo>
                    <a:pt x="13" y="38"/>
                  </a:lnTo>
                  <a:lnTo>
                    <a:pt x="4" y="30"/>
                  </a:lnTo>
                  <a:lnTo>
                    <a:pt x="10" y="9"/>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5" name="Freeform 3498"/>
            <p:cNvSpPr>
              <a:spLocks/>
            </p:cNvSpPr>
            <p:nvPr/>
          </p:nvSpPr>
          <p:spPr bwMode="auto">
            <a:xfrm>
              <a:off x="5175251" y="4068763"/>
              <a:ext cx="3175" cy="3175"/>
            </a:xfrm>
            <a:custGeom>
              <a:avLst/>
              <a:gdLst>
                <a:gd name="T0" fmla="*/ 2 w 7"/>
                <a:gd name="T1" fmla="*/ 0 h 10"/>
                <a:gd name="T2" fmla="*/ 7 w 7"/>
                <a:gd name="T3" fmla="*/ 10 h 10"/>
                <a:gd name="T4" fmla="*/ 0 w 7"/>
                <a:gd name="T5" fmla="*/ 1 h 10"/>
                <a:gd name="T6" fmla="*/ 2 w 7"/>
                <a:gd name="T7" fmla="*/ 0 h 10"/>
              </a:gdLst>
              <a:ahLst/>
              <a:cxnLst>
                <a:cxn ang="0">
                  <a:pos x="T0" y="T1"/>
                </a:cxn>
                <a:cxn ang="0">
                  <a:pos x="T2" y="T3"/>
                </a:cxn>
                <a:cxn ang="0">
                  <a:pos x="T4" y="T5"/>
                </a:cxn>
                <a:cxn ang="0">
                  <a:pos x="T6" y="T7"/>
                </a:cxn>
              </a:cxnLst>
              <a:rect l="0" t="0" r="r" b="b"/>
              <a:pathLst>
                <a:path w="7" h="10">
                  <a:moveTo>
                    <a:pt x="2" y="0"/>
                  </a:moveTo>
                  <a:lnTo>
                    <a:pt x="7" y="10"/>
                  </a:lnTo>
                  <a:lnTo>
                    <a:pt x="0" y="1"/>
                  </a:lnTo>
                  <a:lnTo>
                    <a:pt x="2"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6" name="Freeform 3499"/>
            <p:cNvSpPr>
              <a:spLocks/>
            </p:cNvSpPr>
            <p:nvPr/>
          </p:nvSpPr>
          <p:spPr bwMode="auto">
            <a:xfrm>
              <a:off x="5197476" y="4062413"/>
              <a:ext cx="7938" cy="4763"/>
            </a:xfrm>
            <a:custGeom>
              <a:avLst/>
              <a:gdLst>
                <a:gd name="T0" fmla="*/ 0 w 21"/>
                <a:gd name="T1" fmla="*/ 0 h 11"/>
                <a:gd name="T2" fmla="*/ 11 w 21"/>
                <a:gd name="T3" fmla="*/ 3 h 11"/>
                <a:gd name="T4" fmla="*/ 21 w 21"/>
                <a:gd name="T5" fmla="*/ 11 h 11"/>
                <a:gd name="T6" fmla="*/ 10 w 21"/>
                <a:gd name="T7" fmla="*/ 11 h 11"/>
                <a:gd name="T8" fmla="*/ 3 w 21"/>
                <a:gd name="T9" fmla="*/ 2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0" y="0"/>
                  </a:moveTo>
                  <a:lnTo>
                    <a:pt x="11" y="3"/>
                  </a:lnTo>
                  <a:lnTo>
                    <a:pt x="21" y="11"/>
                  </a:lnTo>
                  <a:lnTo>
                    <a:pt x="10" y="11"/>
                  </a:lnTo>
                  <a:lnTo>
                    <a:pt x="3" y="2"/>
                  </a:lnTo>
                  <a:lnTo>
                    <a:pt x="0" y="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7" name="Freeform 3500"/>
            <p:cNvSpPr>
              <a:spLocks/>
            </p:cNvSpPr>
            <p:nvPr/>
          </p:nvSpPr>
          <p:spPr bwMode="auto">
            <a:xfrm>
              <a:off x="5124451" y="4040188"/>
              <a:ext cx="236538" cy="249238"/>
            </a:xfrm>
            <a:custGeom>
              <a:avLst/>
              <a:gdLst>
                <a:gd name="T0" fmla="*/ 8 w 664"/>
                <a:gd name="T1" fmla="*/ 319 h 694"/>
                <a:gd name="T2" fmla="*/ 1 w 664"/>
                <a:gd name="T3" fmla="*/ 254 h 694"/>
                <a:gd name="T4" fmla="*/ 33 w 664"/>
                <a:gd name="T5" fmla="*/ 216 h 694"/>
                <a:gd name="T6" fmla="*/ 61 w 664"/>
                <a:gd name="T7" fmla="*/ 179 h 694"/>
                <a:gd name="T8" fmla="*/ 75 w 664"/>
                <a:gd name="T9" fmla="*/ 153 h 694"/>
                <a:gd name="T10" fmla="*/ 87 w 664"/>
                <a:gd name="T11" fmla="*/ 128 h 694"/>
                <a:gd name="T12" fmla="*/ 63 w 664"/>
                <a:gd name="T13" fmla="*/ 115 h 694"/>
                <a:gd name="T14" fmla="*/ 84 w 664"/>
                <a:gd name="T15" fmla="*/ 90 h 694"/>
                <a:gd name="T16" fmla="*/ 87 w 664"/>
                <a:gd name="T17" fmla="*/ 43 h 694"/>
                <a:gd name="T18" fmla="*/ 68 w 664"/>
                <a:gd name="T19" fmla="*/ 6 h 694"/>
                <a:gd name="T20" fmla="*/ 144 w 664"/>
                <a:gd name="T21" fmla="*/ 0 h 694"/>
                <a:gd name="T22" fmla="*/ 140 w 664"/>
                <a:gd name="T23" fmla="*/ 45 h 694"/>
                <a:gd name="T24" fmla="*/ 144 w 664"/>
                <a:gd name="T25" fmla="*/ 89 h 694"/>
                <a:gd name="T26" fmla="*/ 151 w 664"/>
                <a:gd name="T27" fmla="*/ 109 h 694"/>
                <a:gd name="T28" fmla="*/ 179 w 664"/>
                <a:gd name="T29" fmla="*/ 92 h 694"/>
                <a:gd name="T30" fmla="*/ 206 w 664"/>
                <a:gd name="T31" fmla="*/ 120 h 694"/>
                <a:gd name="T32" fmla="*/ 212 w 664"/>
                <a:gd name="T33" fmla="*/ 113 h 694"/>
                <a:gd name="T34" fmla="*/ 234 w 664"/>
                <a:gd name="T35" fmla="*/ 101 h 694"/>
                <a:gd name="T36" fmla="*/ 268 w 664"/>
                <a:gd name="T37" fmla="*/ 80 h 694"/>
                <a:gd name="T38" fmla="*/ 232 w 664"/>
                <a:gd name="T39" fmla="*/ 72 h 694"/>
                <a:gd name="T40" fmla="*/ 252 w 664"/>
                <a:gd name="T41" fmla="*/ 50 h 694"/>
                <a:gd name="T42" fmla="*/ 265 w 664"/>
                <a:gd name="T43" fmla="*/ 23 h 694"/>
                <a:gd name="T44" fmla="*/ 283 w 664"/>
                <a:gd name="T45" fmla="*/ 3 h 694"/>
                <a:gd name="T46" fmla="*/ 400 w 664"/>
                <a:gd name="T47" fmla="*/ 73 h 694"/>
                <a:gd name="T48" fmla="*/ 500 w 664"/>
                <a:gd name="T49" fmla="*/ 149 h 694"/>
                <a:gd name="T50" fmla="*/ 591 w 664"/>
                <a:gd name="T51" fmla="*/ 238 h 694"/>
                <a:gd name="T52" fmla="*/ 578 w 664"/>
                <a:gd name="T53" fmla="*/ 285 h 694"/>
                <a:gd name="T54" fmla="*/ 566 w 664"/>
                <a:gd name="T55" fmla="*/ 333 h 694"/>
                <a:gd name="T56" fmla="*/ 592 w 664"/>
                <a:gd name="T57" fmla="*/ 372 h 694"/>
                <a:gd name="T58" fmla="*/ 601 w 664"/>
                <a:gd name="T59" fmla="*/ 406 h 694"/>
                <a:gd name="T60" fmla="*/ 605 w 664"/>
                <a:gd name="T61" fmla="*/ 452 h 694"/>
                <a:gd name="T62" fmla="*/ 600 w 664"/>
                <a:gd name="T63" fmla="*/ 493 h 694"/>
                <a:gd name="T64" fmla="*/ 617 w 664"/>
                <a:gd name="T65" fmla="*/ 540 h 694"/>
                <a:gd name="T66" fmla="*/ 633 w 664"/>
                <a:gd name="T67" fmla="*/ 585 h 694"/>
                <a:gd name="T68" fmla="*/ 664 w 664"/>
                <a:gd name="T69" fmla="*/ 605 h 694"/>
                <a:gd name="T70" fmla="*/ 637 w 664"/>
                <a:gd name="T71" fmla="*/ 635 h 694"/>
                <a:gd name="T72" fmla="*/ 591 w 664"/>
                <a:gd name="T73" fmla="*/ 659 h 694"/>
                <a:gd name="T74" fmla="*/ 547 w 664"/>
                <a:gd name="T75" fmla="*/ 674 h 694"/>
                <a:gd name="T76" fmla="*/ 517 w 664"/>
                <a:gd name="T77" fmla="*/ 666 h 694"/>
                <a:gd name="T78" fmla="*/ 479 w 664"/>
                <a:gd name="T79" fmla="*/ 692 h 694"/>
                <a:gd name="T80" fmla="*/ 437 w 664"/>
                <a:gd name="T81" fmla="*/ 694 h 694"/>
                <a:gd name="T82" fmla="*/ 397 w 664"/>
                <a:gd name="T83" fmla="*/ 679 h 694"/>
                <a:gd name="T84" fmla="*/ 358 w 664"/>
                <a:gd name="T85" fmla="*/ 683 h 694"/>
                <a:gd name="T86" fmla="*/ 320 w 664"/>
                <a:gd name="T87" fmla="*/ 669 h 694"/>
                <a:gd name="T88" fmla="*/ 310 w 664"/>
                <a:gd name="T89" fmla="*/ 621 h 694"/>
                <a:gd name="T90" fmla="*/ 303 w 664"/>
                <a:gd name="T91" fmla="*/ 579 h 694"/>
                <a:gd name="T92" fmla="*/ 265 w 664"/>
                <a:gd name="T93" fmla="*/ 557 h 694"/>
                <a:gd name="T94" fmla="*/ 225 w 664"/>
                <a:gd name="T95" fmla="*/ 548 h 694"/>
                <a:gd name="T96" fmla="*/ 194 w 664"/>
                <a:gd name="T97" fmla="*/ 534 h 694"/>
                <a:gd name="T98" fmla="*/ 157 w 664"/>
                <a:gd name="T99" fmla="*/ 522 h 694"/>
                <a:gd name="T100" fmla="*/ 122 w 664"/>
                <a:gd name="T101" fmla="*/ 494 h 694"/>
                <a:gd name="T102" fmla="*/ 86 w 664"/>
                <a:gd name="T103" fmla="*/ 468 h 694"/>
                <a:gd name="T104" fmla="*/ 55 w 664"/>
                <a:gd name="T105" fmla="*/ 399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4" h="694">
                  <a:moveTo>
                    <a:pt x="27" y="370"/>
                  </a:moveTo>
                  <a:lnTo>
                    <a:pt x="15" y="353"/>
                  </a:lnTo>
                  <a:lnTo>
                    <a:pt x="9" y="336"/>
                  </a:lnTo>
                  <a:lnTo>
                    <a:pt x="8" y="319"/>
                  </a:lnTo>
                  <a:lnTo>
                    <a:pt x="15" y="306"/>
                  </a:lnTo>
                  <a:lnTo>
                    <a:pt x="12" y="291"/>
                  </a:lnTo>
                  <a:lnTo>
                    <a:pt x="5" y="271"/>
                  </a:lnTo>
                  <a:lnTo>
                    <a:pt x="1" y="254"/>
                  </a:lnTo>
                  <a:lnTo>
                    <a:pt x="0" y="224"/>
                  </a:lnTo>
                  <a:lnTo>
                    <a:pt x="8" y="223"/>
                  </a:lnTo>
                  <a:lnTo>
                    <a:pt x="23" y="222"/>
                  </a:lnTo>
                  <a:lnTo>
                    <a:pt x="33" y="216"/>
                  </a:lnTo>
                  <a:lnTo>
                    <a:pt x="41" y="206"/>
                  </a:lnTo>
                  <a:lnTo>
                    <a:pt x="48" y="198"/>
                  </a:lnTo>
                  <a:lnTo>
                    <a:pt x="53" y="187"/>
                  </a:lnTo>
                  <a:lnTo>
                    <a:pt x="61" y="179"/>
                  </a:lnTo>
                  <a:lnTo>
                    <a:pt x="60" y="176"/>
                  </a:lnTo>
                  <a:lnTo>
                    <a:pt x="64" y="165"/>
                  </a:lnTo>
                  <a:lnTo>
                    <a:pt x="76" y="158"/>
                  </a:lnTo>
                  <a:lnTo>
                    <a:pt x="75" y="153"/>
                  </a:lnTo>
                  <a:lnTo>
                    <a:pt x="85" y="148"/>
                  </a:lnTo>
                  <a:lnTo>
                    <a:pt x="87" y="136"/>
                  </a:lnTo>
                  <a:lnTo>
                    <a:pt x="88" y="128"/>
                  </a:lnTo>
                  <a:lnTo>
                    <a:pt x="87" y="128"/>
                  </a:lnTo>
                  <a:lnTo>
                    <a:pt x="76" y="129"/>
                  </a:lnTo>
                  <a:lnTo>
                    <a:pt x="66" y="126"/>
                  </a:lnTo>
                  <a:lnTo>
                    <a:pt x="66" y="126"/>
                  </a:lnTo>
                  <a:lnTo>
                    <a:pt x="63" y="115"/>
                  </a:lnTo>
                  <a:lnTo>
                    <a:pt x="65" y="103"/>
                  </a:lnTo>
                  <a:lnTo>
                    <a:pt x="71" y="92"/>
                  </a:lnTo>
                  <a:lnTo>
                    <a:pt x="73" y="91"/>
                  </a:lnTo>
                  <a:lnTo>
                    <a:pt x="84" y="90"/>
                  </a:lnTo>
                  <a:lnTo>
                    <a:pt x="88" y="79"/>
                  </a:lnTo>
                  <a:lnTo>
                    <a:pt x="88" y="67"/>
                  </a:lnTo>
                  <a:lnTo>
                    <a:pt x="86" y="55"/>
                  </a:lnTo>
                  <a:lnTo>
                    <a:pt x="87" y="43"/>
                  </a:lnTo>
                  <a:lnTo>
                    <a:pt x="77" y="26"/>
                  </a:lnTo>
                  <a:lnTo>
                    <a:pt x="69" y="17"/>
                  </a:lnTo>
                  <a:lnTo>
                    <a:pt x="65" y="5"/>
                  </a:lnTo>
                  <a:lnTo>
                    <a:pt x="68" y="6"/>
                  </a:lnTo>
                  <a:lnTo>
                    <a:pt x="81" y="2"/>
                  </a:lnTo>
                  <a:lnTo>
                    <a:pt x="92" y="1"/>
                  </a:lnTo>
                  <a:lnTo>
                    <a:pt x="114" y="1"/>
                  </a:lnTo>
                  <a:lnTo>
                    <a:pt x="144" y="0"/>
                  </a:lnTo>
                  <a:lnTo>
                    <a:pt x="149" y="11"/>
                  </a:lnTo>
                  <a:lnTo>
                    <a:pt x="146" y="22"/>
                  </a:lnTo>
                  <a:lnTo>
                    <a:pt x="141" y="34"/>
                  </a:lnTo>
                  <a:lnTo>
                    <a:pt x="140" y="45"/>
                  </a:lnTo>
                  <a:lnTo>
                    <a:pt x="138" y="57"/>
                  </a:lnTo>
                  <a:lnTo>
                    <a:pt x="134" y="68"/>
                  </a:lnTo>
                  <a:lnTo>
                    <a:pt x="137" y="79"/>
                  </a:lnTo>
                  <a:lnTo>
                    <a:pt x="144" y="89"/>
                  </a:lnTo>
                  <a:lnTo>
                    <a:pt x="140" y="101"/>
                  </a:lnTo>
                  <a:lnTo>
                    <a:pt x="142" y="112"/>
                  </a:lnTo>
                  <a:lnTo>
                    <a:pt x="145" y="119"/>
                  </a:lnTo>
                  <a:lnTo>
                    <a:pt x="151" y="109"/>
                  </a:lnTo>
                  <a:lnTo>
                    <a:pt x="156" y="99"/>
                  </a:lnTo>
                  <a:lnTo>
                    <a:pt x="167" y="98"/>
                  </a:lnTo>
                  <a:lnTo>
                    <a:pt x="169" y="87"/>
                  </a:lnTo>
                  <a:lnTo>
                    <a:pt x="179" y="92"/>
                  </a:lnTo>
                  <a:lnTo>
                    <a:pt x="190" y="95"/>
                  </a:lnTo>
                  <a:lnTo>
                    <a:pt x="201" y="97"/>
                  </a:lnTo>
                  <a:lnTo>
                    <a:pt x="205" y="108"/>
                  </a:lnTo>
                  <a:lnTo>
                    <a:pt x="206" y="120"/>
                  </a:lnTo>
                  <a:lnTo>
                    <a:pt x="202" y="131"/>
                  </a:lnTo>
                  <a:lnTo>
                    <a:pt x="208" y="120"/>
                  </a:lnTo>
                  <a:lnTo>
                    <a:pt x="219" y="122"/>
                  </a:lnTo>
                  <a:lnTo>
                    <a:pt x="212" y="113"/>
                  </a:lnTo>
                  <a:lnTo>
                    <a:pt x="210" y="102"/>
                  </a:lnTo>
                  <a:lnTo>
                    <a:pt x="215" y="91"/>
                  </a:lnTo>
                  <a:lnTo>
                    <a:pt x="225" y="94"/>
                  </a:lnTo>
                  <a:lnTo>
                    <a:pt x="234" y="101"/>
                  </a:lnTo>
                  <a:lnTo>
                    <a:pt x="245" y="98"/>
                  </a:lnTo>
                  <a:lnTo>
                    <a:pt x="254" y="87"/>
                  </a:lnTo>
                  <a:lnTo>
                    <a:pt x="265" y="82"/>
                  </a:lnTo>
                  <a:lnTo>
                    <a:pt x="268" y="80"/>
                  </a:lnTo>
                  <a:lnTo>
                    <a:pt x="262" y="70"/>
                  </a:lnTo>
                  <a:lnTo>
                    <a:pt x="254" y="78"/>
                  </a:lnTo>
                  <a:lnTo>
                    <a:pt x="243" y="75"/>
                  </a:lnTo>
                  <a:lnTo>
                    <a:pt x="232" y="72"/>
                  </a:lnTo>
                  <a:lnTo>
                    <a:pt x="240" y="64"/>
                  </a:lnTo>
                  <a:lnTo>
                    <a:pt x="251" y="66"/>
                  </a:lnTo>
                  <a:lnTo>
                    <a:pt x="244" y="58"/>
                  </a:lnTo>
                  <a:lnTo>
                    <a:pt x="252" y="50"/>
                  </a:lnTo>
                  <a:lnTo>
                    <a:pt x="260" y="43"/>
                  </a:lnTo>
                  <a:lnTo>
                    <a:pt x="256" y="32"/>
                  </a:lnTo>
                  <a:lnTo>
                    <a:pt x="267" y="34"/>
                  </a:lnTo>
                  <a:lnTo>
                    <a:pt x="265" y="23"/>
                  </a:lnTo>
                  <a:lnTo>
                    <a:pt x="276" y="24"/>
                  </a:lnTo>
                  <a:lnTo>
                    <a:pt x="275" y="12"/>
                  </a:lnTo>
                  <a:lnTo>
                    <a:pt x="283" y="3"/>
                  </a:lnTo>
                  <a:lnTo>
                    <a:pt x="283" y="3"/>
                  </a:lnTo>
                  <a:lnTo>
                    <a:pt x="294" y="9"/>
                  </a:lnTo>
                  <a:lnTo>
                    <a:pt x="319" y="25"/>
                  </a:lnTo>
                  <a:lnTo>
                    <a:pt x="351" y="44"/>
                  </a:lnTo>
                  <a:lnTo>
                    <a:pt x="400" y="73"/>
                  </a:lnTo>
                  <a:lnTo>
                    <a:pt x="454" y="106"/>
                  </a:lnTo>
                  <a:lnTo>
                    <a:pt x="476" y="119"/>
                  </a:lnTo>
                  <a:lnTo>
                    <a:pt x="498" y="134"/>
                  </a:lnTo>
                  <a:lnTo>
                    <a:pt x="500" y="149"/>
                  </a:lnTo>
                  <a:lnTo>
                    <a:pt x="493" y="158"/>
                  </a:lnTo>
                  <a:lnTo>
                    <a:pt x="503" y="165"/>
                  </a:lnTo>
                  <a:lnTo>
                    <a:pt x="544" y="203"/>
                  </a:lnTo>
                  <a:lnTo>
                    <a:pt x="591" y="238"/>
                  </a:lnTo>
                  <a:lnTo>
                    <a:pt x="589" y="252"/>
                  </a:lnTo>
                  <a:lnTo>
                    <a:pt x="583" y="263"/>
                  </a:lnTo>
                  <a:lnTo>
                    <a:pt x="581" y="274"/>
                  </a:lnTo>
                  <a:lnTo>
                    <a:pt x="578" y="285"/>
                  </a:lnTo>
                  <a:lnTo>
                    <a:pt x="574" y="298"/>
                  </a:lnTo>
                  <a:lnTo>
                    <a:pt x="568" y="310"/>
                  </a:lnTo>
                  <a:lnTo>
                    <a:pt x="566" y="321"/>
                  </a:lnTo>
                  <a:lnTo>
                    <a:pt x="566" y="333"/>
                  </a:lnTo>
                  <a:lnTo>
                    <a:pt x="568" y="345"/>
                  </a:lnTo>
                  <a:lnTo>
                    <a:pt x="578" y="354"/>
                  </a:lnTo>
                  <a:lnTo>
                    <a:pt x="587" y="360"/>
                  </a:lnTo>
                  <a:lnTo>
                    <a:pt x="592" y="372"/>
                  </a:lnTo>
                  <a:lnTo>
                    <a:pt x="602" y="379"/>
                  </a:lnTo>
                  <a:lnTo>
                    <a:pt x="609" y="386"/>
                  </a:lnTo>
                  <a:lnTo>
                    <a:pt x="609" y="398"/>
                  </a:lnTo>
                  <a:lnTo>
                    <a:pt x="601" y="406"/>
                  </a:lnTo>
                  <a:lnTo>
                    <a:pt x="596" y="418"/>
                  </a:lnTo>
                  <a:lnTo>
                    <a:pt x="596" y="432"/>
                  </a:lnTo>
                  <a:lnTo>
                    <a:pt x="604" y="440"/>
                  </a:lnTo>
                  <a:lnTo>
                    <a:pt x="605" y="452"/>
                  </a:lnTo>
                  <a:lnTo>
                    <a:pt x="603" y="457"/>
                  </a:lnTo>
                  <a:lnTo>
                    <a:pt x="598" y="469"/>
                  </a:lnTo>
                  <a:lnTo>
                    <a:pt x="596" y="480"/>
                  </a:lnTo>
                  <a:lnTo>
                    <a:pt x="600" y="493"/>
                  </a:lnTo>
                  <a:lnTo>
                    <a:pt x="605" y="504"/>
                  </a:lnTo>
                  <a:lnTo>
                    <a:pt x="607" y="517"/>
                  </a:lnTo>
                  <a:lnTo>
                    <a:pt x="616" y="529"/>
                  </a:lnTo>
                  <a:lnTo>
                    <a:pt x="617" y="540"/>
                  </a:lnTo>
                  <a:lnTo>
                    <a:pt x="620" y="553"/>
                  </a:lnTo>
                  <a:lnTo>
                    <a:pt x="621" y="564"/>
                  </a:lnTo>
                  <a:lnTo>
                    <a:pt x="625" y="576"/>
                  </a:lnTo>
                  <a:lnTo>
                    <a:pt x="633" y="585"/>
                  </a:lnTo>
                  <a:lnTo>
                    <a:pt x="637" y="596"/>
                  </a:lnTo>
                  <a:lnTo>
                    <a:pt x="645" y="593"/>
                  </a:lnTo>
                  <a:lnTo>
                    <a:pt x="654" y="601"/>
                  </a:lnTo>
                  <a:lnTo>
                    <a:pt x="664" y="605"/>
                  </a:lnTo>
                  <a:lnTo>
                    <a:pt x="661" y="616"/>
                  </a:lnTo>
                  <a:lnTo>
                    <a:pt x="658" y="620"/>
                  </a:lnTo>
                  <a:lnTo>
                    <a:pt x="648" y="625"/>
                  </a:lnTo>
                  <a:lnTo>
                    <a:pt x="637" y="635"/>
                  </a:lnTo>
                  <a:lnTo>
                    <a:pt x="627" y="640"/>
                  </a:lnTo>
                  <a:lnTo>
                    <a:pt x="613" y="645"/>
                  </a:lnTo>
                  <a:lnTo>
                    <a:pt x="603" y="651"/>
                  </a:lnTo>
                  <a:lnTo>
                    <a:pt x="591" y="659"/>
                  </a:lnTo>
                  <a:lnTo>
                    <a:pt x="579" y="658"/>
                  </a:lnTo>
                  <a:lnTo>
                    <a:pt x="568" y="661"/>
                  </a:lnTo>
                  <a:lnTo>
                    <a:pt x="556" y="665"/>
                  </a:lnTo>
                  <a:lnTo>
                    <a:pt x="547" y="674"/>
                  </a:lnTo>
                  <a:lnTo>
                    <a:pt x="545" y="674"/>
                  </a:lnTo>
                  <a:lnTo>
                    <a:pt x="535" y="668"/>
                  </a:lnTo>
                  <a:lnTo>
                    <a:pt x="524" y="664"/>
                  </a:lnTo>
                  <a:lnTo>
                    <a:pt x="517" y="666"/>
                  </a:lnTo>
                  <a:lnTo>
                    <a:pt x="509" y="673"/>
                  </a:lnTo>
                  <a:lnTo>
                    <a:pt x="505" y="684"/>
                  </a:lnTo>
                  <a:lnTo>
                    <a:pt x="490" y="690"/>
                  </a:lnTo>
                  <a:lnTo>
                    <a:pt x="479" y="692"/>
                  </a:lnTo>
                  <a:lnTo>
                    <a:pt x="467" y="692"/>
                  </a:lnTo>
                  <a:lnTo>
                    <a:pt x="457" y="686"/>
                  </a:lnTo>
                  <a:lnTo>
                    <a:pt x="445" y="686"/>
                  </a:lnTo>
                  <a:lnTo>
                    <a:pt x="437" y="694"/>
                  </a:lnTo>
                  <a:lnTo>
                    <a:pt x="426" y="692"/>
                  </a:lnTo>
                  <a:lnTo>
                    <a:pt x="415" y="693"/>
                  </a:lnTo>
                  <a:lnTo>
                    <a:pt x="407" y="685"/>
                  </a:lnTo>
                  <a:lnTo>
                    <a:pt x="397" y="679"/>
                  </a:lnTo>
                  <a:lnTo>
                    <a:pt x="387" y="673"/>
                  </a:lnTo>
                  <a:lnTo>
                    <a:pt x="379" y="681"/>
                  </a:lnTo>
                  <a:lnTo>
                    <a:pt x="368" y="686"/>
                  </a:lnTo>
                  <a:lnTo>
                    <a:pt x="358" y="683"/>
                  </a:lnTo>
                  <a:lnTo>
                    <a:pt x="347" y="683"/>
                  </a:lnTo>
                  <a:lnTo>
                    <a:pt x="331" y="683"/>
                  </a:lnTo>
                  <a:lnTo>
                    <a:pt x="329" y="675"/>
                  </a:lnTo>
                  <a:lnTo>
                    <a:pt x="320" y="669"/>
                  </a:lnTo>
                  <a:lnTo>
                    <a:pt x="311" y="656"/>
                  </a:lnTo>
                  <a:lnTo>
                    <a:pt x="310" y="644"/>
                  </a:lnTo>
                  <a:lnTo>
                    <a:pt x="312" y="640"/>
                  </a:lnTo>
                  <a:lnTo>
                    <a:pt x="310" y="621"/>
                  </a:lnTo>
                  <a:lnTo>
                    <a:pt x="309" y="619"/>
                  </a:lnTo>
                  <a:lnTo>
                    <a:pt x="307" y="616"/>
                  </a:lnTo>
                  <a:lnTo>
                    <a:pt x="308" y="596"/>
                  </a:lnTo>
                  <a:lnTo>
                    <a:pt x="303" y="579"/>
                  </a:lnTo>
                  <a:lnTo>
                    <a:pt x="293" y="564"/>
                  </a:lnTo>
                  <a:lnTo>
                    <a:pt x="285" y="556"/>
                  </a:lnTo>
                  <a:lnTo>
                    <a:pt x="274" y="564"/>
                  </a:lnTo>
                  <a:lnTo>
                    <a:pt x="265" y="557"/>
                  </a:lnTo>
                  <a:lnTo>
                    <a:pt x="256" y="556"/>
                  </a:lnTo>
                  <a:lnTo>
                    <a:pt x="245" y="557"/>
                  </a:lnTo>
                  <a:lnTo>
                    <a:pt x="237" y="549"/>
                  </a:lnTo>
                  <a:lnTo>
                    <a:pt x="225" y="548"/>
                  </a:lnTo>
                  <a:lnTo>
                    <a:pt x="216" y="541"/>
                  </a:lnTo>
                  <a:lnTo>
                    <a:pt x="214" y="543"/>
                  </a:lnTo>
                  <a:lnTo>
                    <a:pt x="204" y="538"/>
                  </a:lnTo>
                  <a:lnTo>
                    <a:pt x="194" y="534"/>
                  </a:lnTo>
                  <a:lnTo>
                    <a:pt x="184" y="526"/>
                  </a:lnTo>
                  <a:lnTo>
                    <a:pt x="173" y="526"/>
                  </a:lnTo>
                  <a:lnTo>
                    <a:pt x="162" y="520"/>
                  </a:lnTo>
                  <a:lnTo>
                    <a:pt x="157" y="522"/>
                  </a:lnTo>
                  <a:lnTo>
                    <a:pt x="151" y="511"/>
                  </a:lnTo>
                  <a:lnTo>
                    <a:pt x="138" y="511"/>
                  </a:lnTo>
                  <a:lnTo>
                    <a:pt x="132" y="501"/>
                  </a:lnTo>
                  <a:lnTo>
                    <a:pt x="122" y="494"/>
                  </a:lnTo>
                  <a:lnTo>
                    <a:pt x="111" y="491"/>
                  </a:lnTo>
                  <a:lnTo>
                    <a:pt x="100" y="490"/>
                  </a:lnTo>
                  <a:lnTo>
                    <a:pt x="93" y="478"/>
                  </a:lnTo>
                  <a:lnTo>
                    <a:pt x="86" y="468"/>
                  </a:lnTo>
                  <a:lnTo>
                    <a:pt x="77" y="451"/>
                  </a:lnTo>
                  <a:lnTo>
                    <a:pt x="64" y="436"/>
                  </a:lnTo>
                  <a:lnTo>
                    <a:pt x="61" y="417"/>
                  </a:lnTo>
                  <a:lnTo>
                    <a:pt x="55" y="399"/>
                  </a:lnTo>
                  <a:lnTo>
                    <a:pt x="44" y="380"/>
                  </a:lnTo>
                  <a:lnTo>
                    <a:pt x="27" y="37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8" name="Freeform 3501"/>
            <p:cNvSpPr>
              <a:spLocks/>
            </p:cNvSpPr>
            <p:nvPr/>
          </p:nvSpPr>
          <p:spPr bwMode="auto">
            <a:xfrm>
              <a:off x="4964113" y="4211638"/>
              <a:ext cx="252413" cy="227013"/>
            </a:xfrm>
            <a:custGeom>
              <a:avLst/>
              <a:gdLst>
                <a:gd name="T0" fmla="*/ 260 w 703"/>
                <a:gd name="T1" fmla="*/ 624 h 634"/>
                <a:gd name="T2" fmla="*/ 219 w 703"/>
                <a:gd name="T3" fmla="*/ 618 h 634"/>
                <a:gd name="T4" fmla="*/ 186 w 703"/>
                <a:gd name="T5" fmla="*/ 607 h 634"/>
                <a:gd name="T6" fmla="*/ 146 w 703"/>
                <a:gd name="T7" fmla="*/ 595 h 634"/>
                <a:gd name="T8" fmla="*/ 74 w 703"/>
                <a:gd name="T9" fmla="*/ 597 h 634"/>
                <a:gd name="T10" fmla="*/ 37 w 703"/>
                <a:gd name="T11" fmla="*/ 560 h 634"/>
                <a:gd name="T12" fmla="*/ 8 w 703"/>
                <a:gd name="T13" fmla="*/ 524 h 634"/>
                <a:gd name="T14" fmla="*/ 0 w 703"/>
                <a:gd name="T15" fmla="*/ 358 h 634"/>
                <a:gd name="T16" fmla="*/ 116 w 703"/>
                <a:gd name="T17" fmla="*/ 281 h 634"/>
                <a:gd name="T18" fmla="*/ 119 w 703"/>
                <a:gd name="T19" fmla="*/ 237 h 634"/>
                <a:gd name="T20" fmla="*/ 122 w 703"/>
                <a:gd name="T21" fmla="*/ 186 h 634"/>
                <a:gd name="T22" fmla="*/ 137 w 703"/>
                <a:gd name="T23" fmla="*/ 172 h 634"/>
                <a:gd name="T24" fmla="*/ 164 w 703"/>
                <a:gd name="T25" fmla="*/ 190 h 634"/>
                <a:gd name="T26" fmla="*/ 199 w 703"/>
                <a:gd name="T27" fmla="*/ 200 h 634"/>
                <a:gd name="T28" fmla="*/ 238 w 703"/>
                <a:gd name="T29" fmla="*/ 226 h 634"/>
                <a:gd name="T30" fmla="*/ 283 w 703"/>
                <a:gd name="T31" fmla="*/ 235 h 634"/>
                <a:gd name="T32" fmla="*/ 314 w 703"/>
                <a:gd name="T33" fmla="*/ 212 h 634"/>
                <a:gd name="T34" fmla="*/ 338 w 703"/>
                <a:gd name="T35" fmla="*/ 252 h 634"/>
                <a:gd name="T36" fmla="*/ 369 w 703"/>
                <a:gd name="T37" fmla="*/ 261 h 634"/>
                <a:gd name="T38" fmla="*/ 402 w 703"/>
                <a:gd name="T39" fmla="*/ 290 h 634"/>
                <a:gd name="T40" fmla="*/ 429 w 703"/>
                <a:gd name="T41" fmla="*/ 324 h 634"/>
                <a:gd name="T42" fmla="*/ 457 w 703"/>
                <a:gd name="T43" fmla="*/ 326 h 634"/>
                <a:gd name="T44" fmla="*/ 468 w 703"/>
                <a:gd name="T45" fmla="*/ 245 h 634"/>
                <a:gd name="T46" fmla="*/ 435 w 703"/>
                <a:gd name="T47" fmla="*/ 259 h 634"/>
                <a:gd name="T48" fmla="*/ 397 w 703"/>
                <a:gd name="T49" fmla="*/ 228 h 634"/>
                <a:gd name="T50" fmla="*/ 388 w 703"/>
                <a:gd name="T51" fmla="*/ 188 h 634"/>
                <a:gd name="T52" fmla="*/ 400 w 703"/>
                <a:gd name="T53" fmla="*/ 139 h 634"/>
                <a:gd name="T54" fmla="*/ 401 w 703"/>
                <a:gd name="T55" fmla="*/ 89 h 634"/>
                <a:gd name="T56" fmla="*/ 390 w 703"/>
                <a:gd name="T57" fmla="*/ 48 h 634"/>
                <a:gd name="T58" fmla="*/ 449 w 703"/>
                <a:gd name="T59" fmla="*/ 4 h 634"/>
                <a:gd name="T60" fmla="*/ 555 w 703"/>
                <a:gd name="T61" fmla="*/ 13 h 634"/>
                <a:gd name="T62" fmla="*/ 595 w 703"/>
                <a:gd name="T63" fmla="*/ 33 h 634"/>
                <a:gd name="T64" fmla="*/ 628 w 703"/>
                <a:gd name="T65" fmla="*/ 48 h 634"/>
                <a:gd name="T66" fmla="*/ 662 w 703"/>
                <a:gd name="T67" fmla="*/ 76 h 634"/>
                <a:gd name="T68" fmla="*/ 683 w 703"/>
                <a:gd name="T69" fmla="*/ 111 h 634"/>
                <a:gd name="T70" fmla="*/ 703 w 703"/>
                <a:gd name="T71" fmla="*/ 141 h 634"/>
                <a:gd name="T72" fmla="*/ 680 w 703"/>
                <a:gd name="T73" fmla="*/ 168 h 634"/>
                <a:gd name="T74" fmla="*/ 680 w 703"/>
                <a:gd name="T75" fmla="*/ 216 h 634"/>
                <a:gd name="T76" fmla="*/ 692 w 703"/>
                <a:gd name="T77" fmla="*/ 256 h 634"/>
                <a:gd name="T78" fmla="*/ 663 w 703"/>
                <a:gd name="T79" fmla="*/ 277 h 634"/>
                <a:gd name="T80" fmla="*/ 656 w 703"/>
                <a:gd name="T81" fmla="*/ 322 h 634"/>
                <a:gd name="T82" fmla="*/ 657 w 703"/>
                <a:gd name="T83" fmla="*/ 357 h 634"/>
                <a:gd name="T84" fmla="*/ 658 w 703"/>
                <a:gd name="T85" fmla="*/ 371 h 634"/>
                <a:gd name="T86" fmla="*/ 591 w 703"/>
                <a:gd name="T87" fmla="*/ 396 h 634"/>
                <a:gd name="T88" fmla="*/ 529 w 703"/>
                <a:gd name="T89" fmla="*/ 416 h 634"/>
                <a:gd name="T90" fmla="*/ 496 w 703"/>
                <a:gd name="T91" fmla="*/ 444 h 634"/>
                <a:gd name="T92" fmla="*/ 497 w 703"/>
                <a:gd name="T93" fmla="*/ 472 h 634"/>
                <a:gd name="T94" fmla="*/ 448 w 703"/>
                <a:gd name="T95" fmla="*/ 475 h 634"/>
                <a:gd name="T96" fmla="*/ 412 w 703"/>
                <a:gd name="T97" fmla="*/ 504 h 634"/>
                <a:gd name="T98" fmla="*/ 388 w 703"/>
                <a:gd name="T99" fmla="*/ 540 h 634"/>
                <a:gd name="T100" fmla="*/ 344 w 703"/>
                <a:gd name="T101" fmla="*/ 569 h 634"/>
                <a:gd name="T102" fmla="*/ 313 w 703"/>
                <a:gd name="T103" fmla="*/ 60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3" h="634">
                  <a:moveTo>
                    <a:pt x="294" y="628"/>
                  </a:moveTo>
                  <a:lnTo>
                    <a:pt x="282" y="634"/>
                  </a:lnTo>
                  <a:lnTo>
                    <a:pt x="271" y="628"/>
                  </a:lnTo>
                  <a:lnTo>
                    <a:pt x="260" y="624"/>
                  </a:lnTo>
                  <a:lnTo>
                    <a:pt x="249" y="623"/>
                  </a:lnTo>
                  <a:lnTo>
                    <a:pt x="239" y="629"/>
                  </a:lnTo>
                  <a:lnTo>
                    <a:pt x="230" y="621"/>
                  </a:lnTo>
                  <a:lnTo>
                    <a:pt x="219" y="618"/>
                  </a:lnTo>
                  <a:lnTo>
                    <a:pt x="208" y="618"/>
                  </a:lnTo>
                  <a:lnTo>
                    <a:pt x="196" y="615"/>
                  </a:lnTo>
                  <a:lnTo>
                    <a:pt x="196" y="615"/>
                  </a:lnTo>
                  <a:lnTo>
                    <a:pt x="186" y="607"/>
                  </a:lnTo>
                  <a:lnTo>
                    <a:pt x="178" y="599"/>
                  </a:lnTo>
                  <a:lnTo>
                    <a:pt x="167" y="598"/>
                  </a:lnTo>
                  <a:lnTo>
                    <a:pt x="156" y="598"/>
                  </a:lnTo>
                  <a:lnTo>
                    <a:pt x="146" y="595"/>
                  </a:lnTo>
                  <a:lnTo>
                    <a:pt x="134" y="594"/>
                  </a:lnTo>
                  <a:lnTo>
                    <a:pt x="86" y="605"/>
                  </a:lnTo>
                  <a:lnTo>
                    <a:pt x="85" y="603"/>
                  </a:lnTo>
                  <a:lnTo>
                    <a:pt x="74" y="597"/>
                  </a:lnTo>
                  <a:lnTo>
                    <a:pt x="65" y="589"/>
                  </a:lnTo>
                  <a:lnTo>
                    <a:pt x="58" y="579"/>
                  </a:lnTo>
                  <a:lnTo>
                    <a:pt x="47" y="570"/>
                  </a:lnTo>
                  <a:lnTo>
                    <a:pt x="37" y="560"/>
                  </a:lnTo>
                  <a:lnTo>
                    <a:pt x="30" y="550"/>
                  </a:lnTo>
                  <a:lnTo>
                    <a:pt x="21" y="542"/>
                  </a:lnTo>
                  <a:lnTo>
                    <a:pt x="13" y="534"/>
                  </a:lnTo>
                  <a:lnTo>
                    <a:pt x="8" y="524"/>
                  </a:lnTo>
                  <a:lnTo>
                    <a:pt x="3" y="512"/>
                  </a:lnTo>
                  <a:lnTo>
                    <a:pt x="0" y="509"/>
                  </a:lnTo>
                  <a:lnTo>
                    <a:pt x="0" y="496"/>
                  </a:lnTo>
                  <a:lnTo>
                    <a:pt x="0" y="358"/>
                  </a:lnTo>
                  <a:lnTo>
                    <a:pt x="0" y="300"/>
                  </a:lnTo>
                  <a:lnTo>
                    <a:pt x="26" y="300"/>
                  </a:lnTo>
                  <a:lnTo>
                    <a:pt x="118" y="292"/>
                  </a:lnTo>
                  <a:lnTo>
                    <a:pt x="116" y="281"/>
                  </a:lnTo>
                  <a:lnTo>
                    <a:pt x="118" y="269"/>
                  </a:lnTo>
                  <a:lnTo>
                    <a:pt x="125" y="260"/>
                  </a:lnTo>
                  <a:lnTo>
                    <a:pt x="121" y="249"/>
                  </a:lnTo>
                  <a:lnTo>
                    <a:pt x="119" y="237"/>
                  </a:lnTo>
                  <a:lnTo>
                    <a:pt x="122" y="223"/>
                  </a:lnTo>
                  <a:lnTo>
                    <a:pt x="120" y="210"/>
                  </a:lnTo>
                  <a:lnTo>
                    <a:pt x="122" y="198"/>
                  </a:lnTo>
                  <a:lnTo>
                    <a:pt x="122" y="186"/>
                  </a:lnTo>
                  <a:lnTo>
                    <a:pt x="121" y="174"/>
                  </a:lnTo>
                  <a:lnTo>
                    <a:pt x="120" y="162"/>
                  </a:lnTo>
                  <a:lnTo>
                    <a:pt x="128" y="166"/>
                  </a:lnTo>
                  <a:lnTo>
                    <a:pt x="137" y="172"/>
                  </a:lnTo>
                  <a:lnTo>
                    <a:pt x="144" y="182"/>
                  </a:lnTo>
                  <a:lnTo>
                    <a:pt x="145" y="197"/>
                  </a:lnTo>
                  <a:lnTo>
                    <a:pt x="156" y="198"/>
                  </a:lnTo>
                  <a:lnTo>
                    <a:pt x="164" y="190"/>
                  </a:lnTo>
                  <a:lnTo>
                    <a:pt x="175" y="187"/>
                  </a:lnTo>
                  <a:lnTo>
                    <a:pt x="187" y="185"/>
                  </a:lnTo>
                  <a:lnTo>
                    <a:pt x="198" y="189"/>
                  </a:lnTo>
                  <a:lnTo>
                    <a:pt x="199" y="200"/>
                  </a:lnTo>
                  <a:lnTo>
                    <a:pt x="203" y="211"/>
                  </a:lnTo>
                  <a:lnTo>
                    <a:pt x="212" y="220"/>
                  </a:lnTo>
                  <a:lnTo>
                    <a:pt x="223" y="222"/>
                  </a:lnTo>
                  <a:lnTo>
                    <a:pt x="238" y="226"/>
                  </a:lnTo>
                  <a:lnTo>
                    <a:pt x="249" y="230"/>
                  </a:lnTo>
                  <a:lnTo>
                    <a:pt x="260" y="232"/>
                  </a:lnTo>
                  <a:lnTo>
                    <a:pt x="272" y="231"/>
                  </a:lnTo>
                  <a:lnTo>
                    <a:pt x="283" y="235"/>
                  </a:lnTo>
                  <a:lnTo>
                    <a:pt x="295" y="231"/>
                  </a:lnTo>
                  <a:lnTo>
                    <a:pt x="301" y="220"/>
                  </a:lnTo>
                  <a:lnTo>
                    <a:pt x="303" y="208"/>
                  </a:lnTo>
                  <a:lnTo>
                    <a:pt x="314" y="212"/>
                  </a:lnTo>
                  <a:lnTo>
                    <a:pt x="320" y="223"/>
                  </a:lnTo>
                  <a:lnTo>
                    <a:pt x="329" y="231"/>
                  </a:lnTo>
                  <a:lnTo>
                    <a:pt x="331" y="243"/>
                  </a:lnTo>
                  <a:lnTo>
                    <a:pt x="338" y="252"/>
                  </a:lnTo>
                  <a:lnTo>
                    <a:pt x="349" y="249"/>
                  </a:lnTo>
                  <a:lnTo>
                    <a:pt x="358" y="257"/>
                  </a:lnTo>
                  <a:lnTo>
                    <a:pt x="358" y="257"/>
                  </a:lnTo>
                  <a:lnTo>
                    <a:pt x="369" y="261"/>
                  </a:lnTo>
                  <a:lnTo>
                    <a:pt x="380" y="262"/>
                  </a:lnTo>
                  <a:lnTo>
                    <a:pt x="387" y="271"/>
                  </a:lnTo>
                  <a:lnTo>
                    <a:pt x="389" y="283"/>
                  </a:lnTo>
                  <a:lnTo>
                    <a:pt x="402" y="290"/>
                  </a:lnTo>
                  <a:lnTo>
                    <a:pt x="410" y="299"/>
                  </a:lnTo>
                  <a:lnTo>
                    <a:pt x="415" y="310"/>
                  </a:lnTo>
                  <a:lnTo>
                    <a:pt x="421" y="327"/>
                  </a:lnTo>
                  <a:lnTo>
                    <a:pt x="429" y="324"/>
                  </a:lnTo>
                  <a:lnTo>
                    <a:pt x="440" y="321"/>
                  </a:lnTo>
                  <a:lnTo>
                    <a:pt x="450" y="317"/>
                  </a:lnTo>
                  <a:lnTo>
                    <a:pt x="461" y="315"/>
                  </a:lnTo>
                  <a:lnTo>
                    <a:pt x="457" y="326"/>
                  </a:lnTo>
                  <a:lnTo>
                    <a:pt x="469" y="329"/>
                  </a:lnTo>
                  <a:lnTo>
                    <a:pt x="469" y="307"/>
                  </a:lnTo>
                  <a:lnTo>
                    <a:pt x="469" y="244"/>
                  </a:lnTo>
                  <a:lnTo>
                    <a:pt x="468" y="245"/>
                  </a:lnTo>
                  <a:lnTo>
                    <a:pt x="461" y="248"/>
                  </a:lnTo>
                  <a:lnTo>
                    <a:pt x="449" y="250"/>
                  </a:lnTo>
                  <a:lnTo>
                    <a:pt x="445" y="263"/>
                  </a:lnTo>
                  <a:lnTo>
                    <a:pt x="435" y="259"/>
                  </a:lnTo>
                  <a:lnTo>
                    <a:pt x="422" y="257"/>
                  </a:lnTo>
                  <a:lnTo>
                    <a:pt x="415" y="246"/>
                  </a:lnTo>
                  <a:lnTo>
                    <a:pt x="406" y="235"/>
                  </a:lnTo>
                  <a:lnTo>
                    <a:pt x="397" y="228"/>
                  </a:lnTo>
                  <a:lnTo>
                    <a:pt x="387" y="223"/>
                  </a:lnTo>
                  <a:lnTo>
                    <a:pt x="386" y="211"/>
                  </a:lnTo>
                  <a:lnTo>
                    <a:pt x="384" y="199"/>
                  </a:lnTo>
                  <a:lnTo>
                    <a:pt x="388" y="188"/>
                  </a:lnTo>
                  <a:lnTo>
                    <a:pt x="389" y="177"/>
                  </a:lnTo>
                  <a:lnTo>
                    <a:pt x="393" y="165"/>
                  </a:lnTo>
                  <a:lnTo>
                    <a:pt x="398" y="151"/>
                  </a:lnTo>
                  <a:lnTo>
                    <a:pt x="400" y="139"/>
                  </a:lnTo>
                  <a:lnTo>
                    <a:pt x="398" y="128"/>
                  </a:lnTo>
                  <a:lnTo>
                    <a:pt x="398" y="115"/>
                  </a:lnTo>
                  <a:lnTo>
                    <a:pt x="398" y="101"/>
                  </a:lnTo>
                  <a:lnTo>
                    <a:pt x="401" y="89"/>
                  </a:lnTo>
                  <a:lnTo>
                    <a:pt x="397" y="77"/>
                  </a:lnTo>
                  <a:lnTo>
                    <a:pt x="392" y="67"/>
                  </a:lnTo>
                  <a:lnTo>
                    <a:pt x="384" y="59"/>
                  </a:lnTo>
                  <a:lnTo>
                    <a:pt x="390" y="48"/>
                  </a:lnTo>
                  <a:lnTo>
                    <a:pt x="402" y="36"/>
                  </a:lnTo>
                  <a:lnTo>
                    <a:pt x="417" y="19"/>
                  </a:lnTo>
                  <a:lnTo>
                    <a:pt x="414" y="5"/>
                  </a:lnTo>
                  <a:lnTo>
                    <a:pt x="449" y="4"/>
                  </a:lnTo>
                  <a:lnTo>
                    <a:pt x="514" y="0"/>
                  </a:lnTo>
                  <a:lnTo>
                    <a:pt x="537" y="0"/>
                  </a:lnTo>
                  <a:lnTo>
                    <a:pt x="544" y="12"/>
                  </a:lnTo>
                  <a:lnTo>
                    <a:pt x="555" y="13"/>
                  </a:lnTo>
                  <a:lnTo>
                    <a:pt x="566" y="16"/>
                  </a:lnTo>
                  <a:lnTo>
                    <a:pt x="576" y="23"/>
                  </a:lnTo>
                  <a:lnTo>
                    <a:pt x="582" y="33"/>
                  </a:lnTo>
                  <a:lnTo>
                    <a:pt x="595" y="33"/>
                  </a:lnTo>
                  <a:lnTo>
                    <a:pt x="601" y="44"/>
                  </a:lnTo>
                  <a:lnTo>
                    <a:pt x="606" y="42"/>
                  </a:lnTo>
                  <a:lnTo>
                    <a:pt x="617" y="48"/>
                  </a:lnTo>
                  <a:lnTo>
                    <a:pt x="628" y="48"/>
                  </a:lnTo>
                  <a:lnTo>
                    <a:pt x="638" y="56"/>
                  </a:lnTo>
                  <a:lnTo>
                    <a:pt x="648" y="60"/>
                  </a:lnTo>
                  <a:lnTo>
                    <a:pt x="658" y="65"/>
                  </a:lnTo>
                  <a:lnTo>
                    <a:pt x="662" y="76"/>
                  </a:lnTo>
                  <a:lnTo>
                    <a:pt x="673" y="78"/>
                  </a:lnTo>
                  <a:lnTo>
                    <a:pt x="677" y="89"/>
                  </a:lnTo>
                  <a:lnTo>
                    <a:pt x="684" y="99"/>
                  </a:lnTo>
                  <a:lnTo>
                    <a:pt x="683" y="111"/>
                  </a:lnTo>
                  <a:lnTo>
                    <a:pt x="692" y="117"/>
                  </a:lnTo>
                  <a:lnTo>
                    <a:pt x="694" y="129"/>
                  </a:lnTo>
                  <a:lnTo>
                    <a:pt x="701" y="138"/>
                  </a:lnTo>
                  <a:lnTo>
                    <a:pt x="703" y="141"/>
                  </a:lnTo>
                  <a:lnTo>
                    <a:pt x="695" y="150"/>
                  </a:lnTo>
                  <a:lnTo>
                    <a:pt x="685" y="157"/>
                  </a:lnTo>
                  <a:lnTo>
                    <a:pt x="677" y="160"/>
                  </a:lnTo>
                  <a:lnTo>
                    <a:pt x="680" y="168"/>
                  </a:lnTo>
                  <a:lnTo>
                    <a:pt x="685" y="179"/>
                  </a:lnTo>
                  <a:lnTo>
                    <a:pt x="680" y="191"/>
                  </a:lnTo>
                  <a:lnTo>
                    <a:pt x="676" y="202"/>
                  </a:lnTo>
                  <a:lnTo>
                    <a:pt x="680" y="216"/>
                  </a:lnTo>
                  <a:lnTo>
                    <a:pt x="680" y="229"/>
                  </a:lnTo>
                  <a:lnTo>
                    <a:pt x="677" y="242"/>
                  </a:lnTo>
                  <a:lnTo>
                    <a:pt x="681" y="253"/>
                  </a:lnTo>
                  <a:lnTo>
                    <a:pt x="692" y="256"/>
                  </a:lnTo>
                  <a:lnTo>
                    <a:pt x="692" y="260"/>
                  </a:lnTo>
                  <a:lnTo>
                    <a:pt x="685" y="269"/>
                  </a:lnTo>
                  <a:lnTo>
                    <a:pt x="673" y="273"/>
                  </a:lnTo>
                  <a:lnTo>
                    <a:pt x="663" y="277"/>
                  </a:lnTo>
                  <a:lnTo>
                    <a:pt x="658" y="289"/>
                  </a:lnTo>
                  <a:lnTo>
                    <a:pt x="661" y="301"/>
                  </a:lnTo>
                  <a:lnTo>
                    <a:pt x="662" y="313"/>
                  </a:lnTo>
                  <a:lnTo>
                    <a:pt x="656" y="322"/>
                  </a:lnTo>
                  <a:lnTo>
                    <a:pt x="652" y="333"/>
                  </a:lnTo>
                  <a:lnTo>
                    <a:pt x="642" y="338"/>
                  </a:lnTo>
                  <a:lnTo>
                    <a:pt x="652" y="346"/>
                  </a:lnTo>
                  <a:lnTo>
                    <a:pt x="657" y="357"/>
                  </a:lnTo>
                  <a:lnTo>
                    <a:pt x="663" y="368"/>
                  </a:lnTo>
                  <a:lnTo>
                    <a:pt x="672" y="362"/>
                  </a:lnTo>
                  <a:lnTo>
                    <a:pt x="674" y="365"/>
                  </a:lnTo>
                  <a:lnTo>
                    <a:pt x="658" y="371"/>
                  </a:lnTo>
                  <a:lnTo>
                    <a:pt x="638" y="379"/>
                  </a:lnTo>
                  <a:lnTo>
                    <a:pt x="625" y="384"/>
                  </a:lnTo>
                  <a:lnTo>
                    <a:pt x="607" y="389"/>
                  </a:lnTo>
                  <a:lnTo>
                    <a:pt x="591" y="396"/>
                  </a:lnTo>
                  <a:lnTo>
                    <a:pt x="573" y="403"/>
                  </a:lnTo>
                  <a:lnTo>
                    <a:pt x="560" y="407"/>
                  </a:lnTo>
                  <a:lnTo>
                    <a:pt x="546" y="412"/>
                  </a:lnTo>
                  <a:lnTo>
                    <a:pt x="529" y="416"/>
                  </a:lnTo>
                  <a:lnTo>
                    <a:pt x="518" y="420"/>
                  </a:lnTo>
                  <a:lnTo>
                    <a:pt x="508" y="425"/>
                  </a:lnTo>
                  <a:lnTo>
                    <a:pt x="494" y="431"/>
                  </a:lnTo>
                  <a:lnTo>
                    <a:pt x="496" y="444"/>
                  </a:lnTo>
                  <a:lnTo>
                    <a:pt x="503" y="453"/>
                  </a:lnTo>
                  <a:lnTo>
                    <a:pt x="503" y="466"/>
                  </a:lnTo>
                  <a:lnTo>
                    <a:pt x="506" y="471"/>
                  </a:lnTo>
                  <a:lnTo>
                    <a:pt x="497" y="472"/>
                  </a:lnTo>
                  <a:lnTo>
                    <a:pt x="485" y="472"/>
                  </a:lnTo>
                  <a:lnTo>
                    <a:pt x="474" y="471"/>
                  </a:lnTo>
                  <a:lnTo>
                    <a:pt x="460" y="473"/>
                  </a:lnTo>
                  <a:lnTo>
                    <a:pt x="448" y="475"/>
                  </a:lnTo>
                  <a:lnTo>
                    <a:pt x="436" y="481"/>
                  </a:lnTo>
                  <a:lnTo>
                    <a:pt x="425" y="488"/>
                  </a:lnTo>
                  <a:lnTo>
                    <a:pt x="416" y="493"/>
                  </a:lnTo>
                  <a:lnTo>
                    <a:pt x="412" y="504"/>
                  </a:lnTo>
                  <a:lnTo>
                    <a:pt x="410" y="517"/>
                  </a:lnTo>
                  <a:lnTo>
                    <a:pt x="409" y="529"/>
                  </a:lnTo>
                  <a:lnTo>
                    <a:pt x="400" y="537"/>
                  </a:lnTo>
                  <a:lnTo>
                    <a:pt x="388" y="540"/>
                  </a:lnTo>
                  <a:lnTo>
                    <a:pt x="376" y="544"/>
                  </a:lnTo>
                  <a:lnTo>
                    <a:pt x="364" y="553"/>
                  </a:lnTo>
                  <a:lnTo>
                    <a:pt x="359" y="558"/>
                  </a:lnTo>
                  <a:lnTo>
                    <a:pt x="344" y="569"/>
                  </a:lnTo>
                  <a:lnTo>
                    <a:pt x="336" y="577"/>
                  </a:lnTo>
                  <a:lnTo>
                    <a:pt x="330" y="589"/>
                  </a:lnTo>
                  <a:lnTo>
                    <a:pt x="322" y="599"/>
                  </a:lnTo>
                  <a:lnTo>
                    <a:pt x="313" y="609"/>
                  </a:lnTo>
                  <a:lnTo>
                    <a:pt x="307" y="621"/>
                  </a:lnTo>
                  <a:lnTo>
                    <a:pt x="294" y="62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79" name="Freeform 3502"/>
            <p:cNvSpPr>
              <a:spLocks/>
            </p:cNvSpPr>
            <p:nvPr/>
          </p:nvSpPr>
          <p:spPr bwMode="auto">
            <a:xfrm>
              <a:off x="5033963" y="4381500"/>
              <a:ext cx="168275" cy="161925"/>
            </a:xfrm>
            <a:custGeom>
              <a:avLst/>
              <a:gdLst>
                <a:gd name="T0" fmla="*/ 338 w 467"/>
                <a:gd name="T1" fmla="*/ 445 h 453"/>
                <a:gd name="T2" fmla="*/ 315 w 467"/>
                <a:gd name="T3" fmla="*/ 447 h 453"/>
                <a:gd name="T4" fmla="*/ 292 w 467"/>
                <a:gd name="T5" fmla="*/ 446 h 453"/>
                <a:gd name="T6" fmla="*/ 271 w 467"/>
                <a:gd name="T7" fmla="*/ 435 h 453"/>
                <a:gd name="T8" fmla="*/ 246 w 467"/>
                <a:gd name="T9" fmla="*/ 438 h 453"/>
                <a:gd name="T10" fmla="*/ 234 w 467"/>
                <a:gd name="T11" fmla="*/ 430 h 453"/>
                <a:gd name="T12" fmla="*/ 221 w 467"/>
                <a:gd name="T13" fmla="*/ 410 h 453"/>
                <a:gd name="T14" fmla="*/ 200 w 467"/>
                <a:gd name="T15" fmla="*/ 401 h 453"/>
                <a:gd name="T16" fmla="*/ 180 w 467"/>
                <a:gd name="T17" fmla="*/ 398 h 453"/>
                <a:gd name="T18" fmla="*/ 162 w 467"/>
                <a:gd name="T19" fmla="*/ 387 h 453"/>
                <a:gd name="T20" fmla="*/ 149 w 467"/>
                <a:gd name="T21" fmla="*/ 367 h 453"/>
                <a:gd name="T22" fmla="*/ 148 w 467"/>
                <a:gd name="T23" fmla="*/ 344 h 453"/>
                <a:gd name="T24" fmla="*/ 133 w 467"/>
                <a:gd name="T25" fmla="*/ 323 h 453"/>
                <a:gd name="T26" fmla="*/ 122 w 467"/>
                <a:gd name="T27" fmla="*/ 310 h 453"/>
                <a:gd name="T28" fmla="*/ 106 w 467"/>
                <a:gd name="T29" fmla="*/ 292 h 453"/>
                <a:gd name="T30" fmla="*/ 86 w 467"/>
                <a:gd name="T31" fmla="*/ 284 h 453"/>
                <a:gd name="T32" fmla="*/ 65 w 467"/>
                <a:gd name="T33" fmla="*/ 269 h 453"/>
                <a:gd name="T34" fmla="*/ 51 w 467"/>
                <a:gd name="T35" fmla="*/ 250 h 453"/>
                <a:gd name="T36" fmla="*/ 44 w 467"/>
                <a:gd name="T37" fmla="*/ 227 h 453"/>
                <a:gd name="T38" fmla="*/ 36 w 467"/>
                <a:gd name="T39" fmla="*/ 215 h 453"/>
                <a:gd name="T40" fmla="*/ 25 w 467"/>
                <a:gd name="T41" fmla="*/ 195 h 453"/>
                <a:gd name="T42" fmla="*/ 9 w 467"/>
                <a:gd name="T43" fmla="*/ 168 h 453"/>
                <a:gd name="T44" fmla="*/ 0 w 467"/>
                <a:gd name="T45" fmla="*/ 144 h 453"/>
                <a:gd name="T46" fmla="*/ 23 w 467"/>
                <a:gd name="T47" fmla="*/ 147 h 453"/>
                <a:gd name="T48" fmla="*/ 43 w 467"/>
                <a:gd name="T49" fmla="*/ 158 h 453"/>
                <a:gd name="T50" fmla="*/ 64 w 467"/>
                <a:gd name="T51" fmla="*/ 153 h 453"/>
                <a:gd name="T52" fmla="*/ 86 w 467"/>
                <a:gd name="T53" fmla="*/ 163 h 453"/>
                <a:gd name="T54" fmla="*/ 111 w 467"/>
                <a:gd name="T55" fmla="*/ 150 h 453"/>
                <a:gd name="T56" fmla="*/ 126 w 467"/>
                <a:gd name="T57" fmla="*/ 128 h 453"/>
                <a:gd name="T58" fmla="*/ 140 w 467"/>
                <a:gd name="T59" fmla="*/ 106 h 453"/>
                <a:gd name="T60" fmla="*/ 163 w 467"/>
                <a:gd name="T61" fmla="*/ 87 h 453"/>
                <a:gd name="T62" fmla="*/ 180 w 467"/>
                <a:gd name="T63" fmla="*/ 73 h 453"/>
                <a:gd name="T64" fmla="*/ 204 w 467"/>
                <a:gd name="T65" fmla="*/ 66 h 453"/>
                <a:gd name="T66" fmla="*/ 214 w 467"/>
                <a:gd name="T67" fmla="*/ 46 h 453"/>
                <a:gd name="T68" fmla="*/ 220 w 467"/>
                <a:gd name="T69" fmla="*/ 22 h 453"/>
                <a:gd name="T70" fmla="*/ 240 w 467"/>
                <a:gd name="T71" fmla="*/ 10 h 453"/>
                <a:gd name="T72" fmla="*/ 264 w 467"/>
                <a:gd name="T73" fmla="*/ 2 h 453"/>
                <a:gd name="T74" fmla="*/ 289 w 467"/>
                <a:gd name="T75" fmla="*/ 1 h 453"/>
                <a:gd name="T76" fmla="*/ 310 w 467"/>
                <a:gd name="T77" fmla="*/ 0 h 453"/>
                <a:gd name="T78" fmla="*/ 340 w 467"/>
                <a:gd name="T79" fmla="*/ 25 h 453"/>
                <a:gd name="T80" fmla="*/ 362 w 467"/>
                <a:gd name="T81" fmla="*/ 27 h 453"/>
                <a:gd name="T82" fmla="*/ 382 w 467"/>
                <a:gd name="T83" fmla="*/ 38 h 453"/>
                <a:gd name="T84" fmla="*/ 399 w 467"/>
                <a:gd name="T85" fmla="*/ 52 h 453"/>
                <a:gd name="T86" fmla="*/ 440 w 467"/>
                <a:gd name="T87" fmla="*/ 61 h 453"/>
                <a:gd name="T88" fmla="*/ 448 w 467"/>
                <a:gd name="T89" fmla="*/ 71 h 453"/>
                <a:gd name="T90" fmla="*/ 463 w 467"/>
                <a:gd name="T91" fmla="*/ 76 h 453"/>
                <a:gd name="T92" fmla="*/ 465 w 467"/>
                <a:gd name="T93" fmla="*/ 107 h 453"/>
                <a:gd name="T94" fmla="*/ 465 w 467"/>
                <a:gd name="T95" fmla="*/ 121 h 453"/>
                <a:gd name="T96" fmla="*/ 464 w 467"/>
                <a:gd name="T97" fmla="*/ 145 h 453"/>
                <a:gd name="T98" fmla="*/ 464 w 467"/>
                <a:gd name="T99" fmla="*/ 168 h 453"/>
                <a:gd name="T100" fmla="*/ 462 w 467"/>
                <a:gd name="T101" fmla="*/ 190 h 453"/>
                <a:gd name="T102" fmla="*/ 452 w 467"/>
                <a:gd name="T103" fmla="*/ 211 h 453"/>
                <a:gd name="T104" fmla="*/ 457 w 467"/>
                <a:gd name="T105" fmla="*/ 230 h 453"/>
                <a:gd name="T106" fmla="*/ 452 w 467"/>
                <a:gd name="T107" fmla="*/ 254 h 453"/>
                <a:gd name="T108" fmla="*/ 465 w 467"/>
                <a:gd name="T109" fmla="*/ 274 h 453"/>
                <a:gd name="T110" fmla="*/ 460 w 467"/>
                <a:gd name="T111" fmla="*/ 299 h 453"/>
                <a:gd name="T112" fmla="*/ 449 w 467"/>
                <a:gd name="T113" fmla="*/ 321 h 453"/>
                <a:gd name="T114" fmla="*/ 435 w 467"/>
                <a:gd name="T115" fmla="*/ 345 h 453"/>
                <a:gd name="T116" fmla="*/ 427 w 467"/>
                <a:gd name="T117" fmla="*/ 367 h 453"/>
                <a:gd name="T118" fmla="*/ 433 w 467"/>
                <a:gd name="T119" fmla="*/ 380 h 453"/>
                <a:gd name="T120" fmla="*/ 397 w 467"/>
                <a:gd name="T121" fmla="*/ 417 h 453"/>
                <a:gd name="T122" fmla="*/ 374 w 467"/>
                <a:gd name="T123" fmla="*/ 443 h 453"/>
                <a:gd name="T124" fmla="*/ 355 w 467"/>
                <a:gd name="T125" fmla="*/ 44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7" h="453">
                  <a:moveTo>
                    <a:pt x="349" y="448"/>
                  </a:moveTo>
                  <a:lnTo>
                    <a:pt x="338" y="445"/>
                  </a:lnTo>
                  <a:lnTo>
                    <a:pt x="327" y="446"/>
                  </a:lnTo>
                  <a:lnTo>
                    <a:pt x="315" y="447"/>
                  </a:lnTo>
                  <a:lnTo>
                    <a:pt x="303" y="448"/>
                  </a:lnTo>
                  <a:lnTo>
                    <a:pt x="292" y="446"/>
                  </a:lnTo>
                  <a:lnTo>
                    <a:pt x="282" y="440"/>
                  </a:lnTo>
                  <a:lnTo>
                    <a:pt x="271" y="435"/>
                  </a:lnTo>
                  <a:lnTo>
                    <a:pt x="258" y="435"/>
                  </a:lnTo>
                  <a:lnTo>
                    <a:pt x="246" y="438"/>
                  </a:lnTo>
                  <a:lnTo>
                    <a:pt x="245" y="436"/>
                  </a:lnTo>
                  <a:lnTo>
                    <a:pt x="234" y="430"/>
                  </a:lnTo>
                  <a:lnTo>
                    <a:pt x="226" y="422"/>
                  </a:lnTo>
                  <a:lnTo>
                    <a:pt x="221" y="410"/>
                  </a:lnTo>
                  <a:lnTo>
                    <a:pt x="211" y="406"/>
                  </a:lnTo>
                  <a:lnTo>
                    <a:pt x="200" y="401"/>
                  </a:lnTo>
                  <a:lnTo>
                    <a:pt x="189" y="401"/>
                  </a:lnTo>
                  <a:lnTo>
                    <a:pt x="180" y="398"/>
                  </a:lnTo>
                  <a:lnTo>
                    <a:pt x="169" y="397"/>
                  </a:lnTo>
                  <a:lnTo>
                    <a:pt x="162" y="387"/>
                  </a:lnTo>
                  <a:lnTo>
                    <a:pt x="156" y="376"/>
                  </a:lnTo>
                  <a:lnTo>
                    <a:pt x="149" y="367"/>
                  </a:lnTo>
                  <a:lnTo>
                    <a:pt x="147" y="356"/>
                  </a:lnTo>
                  <a:lnTo>
                    <a:pt x="148" y="344"/>
                  </a:lnTo>
                  <a:lnTo>
                    <a:pt x="147" y="332"/>
                  </a:lnTo>
                  <a:lnTo>
                    <a:pt x="133" y="323"/>
                  </a:lnTo>
                  <a:lnTo>
                    <a:pt x="122" y="324"/>
                  </a:lnTo>
                  <a:lnTo>
                    <a:pt x="122" y="310"/>
                  </a:lnTo>
                  <a:lnTo>
                    <a:pt x="117" y="297"/>
                  </a:lnTo>
                  <a:lnTo>
                    <a:pt x="106" y="292"/>
                  </a:lnTo>
                  <a:lnTo>
                    <a:pt x="95" y="290"/>
                  </a:lnTo>
                  <a:lnTo>
                    <a:pt x="86" y="284"/>
                  </a:lnTo>
                  <a:lnTo>
                    <a:pt x="75" y="276"/>
                  </a:lnTo>
                  <a:lnTo>
                    <a:pt x="65" y="269"/>
                  </a:lnTo>
                  <a:lnTo>
                    <a:pt x="55" y="262"/>
                  </a:lnTo>
                  <a:lnTo>
                    <a:pt x="51" y="250"/>
                  </a:lnTo>
                  <a:lnTo>
                    <a:pt x="47" y="239"/>
                  </a:lnTo>
                  <a:lnTo>
                    <a:pt x="44" y="227"/>
                  </a:lnTo>
                  <a:lnTo>
                    <a:pt x="44" y="226"/>
                  </a:lnTo>
                  <a:lnTo>
                    <a:pt x="36" y="215"/>
                  </a:lnTo>
                  <a:lnTo>
                    <a:pt x="32" y="203"/>
                  </a:lnTo>
                  <a:lnTo>
                    <a:pt x="25" y="195"/>
                  </a:lnTo>
                  <a:lnTo>
                    <a:pt x="16" y="183"/>
                  </a:lnTo>
                  <a:lnTo>
                    <a:pt x="9" y="168"/>
                  </a:lnTo>
                  <a:lnTo>
                    <a:pt x="1" y="158"/>
                  </a:lnTo>
                  <a:lnTo>
                    <a:pt x="0" y="144"/>
                  </a:lnTo>
                  <a:lnTo>
                    <a:pt x="12" y="147"/>
                  </a:lnTo>
                  <a:lnTo>
                    <a:pt x="23" y="147"/>
                  </a:lnTo>
                  <a:lnTo>
                    <a:pt x="34" y="150"/>
                  </a:lnTo>
                  <a:lnTo>
                    <a:pt x="43" y="158"/>
                  </a:lnTo>
                  <a:lnTo>
                    <a:pt x="53" y="152"/>
                  </a:lnTo>
                  <a:lnTo>
                    <a:pt x="64" y="153"/>
                  </a:lnTo>
                  <a:lnTo>
                    <a:pt x="75" y="157"/>
                  </a:lnTo>
                  <a:lnTo>
                    <a:pt x="86" y="163"/>
                  </a:lnTo>
                  <a:lnTo>
                    <a:pt x="98" y="157"/>
                  </a:lnTo>
                  <a:lnTo>
                    <a:pt x="111" y="150"/>
                  </a:lnTo>
                  <a:lnTo>
                    <a:pt x="117" y="138"/>
                  </a:lnTo>
                  <a:lnTo>
                    <a:pt x="126" y="128"/>
                  </a:lnTo>
                  <a:lnTo>
                    <a:pt x="134" y="118"/>
                  </a:lnTo>
                  <a:lnTo>
                    <a:pt x="140" y="106"/>
                  </a:lnTo>
                  <a:lnTo>
                    <a:pt x="148" y="98"/>
                  </a:lnTo>
                  <a:lnTo>
                    <a:pt x="163" y="87"/>
                  </a:lnTo>
                  <a:lnTo>
                    <a:pt x="168" y="82"/>
                  </a:lnTo>
                  <a:lnTo>
                    <a:pt x="180" y="73"/>
                  </a:lnTo>
                  <a:lnTo>
                    <a:pt x="192" y="69"/>
                  </a:lnTo>
                  <a:lnTo>
                    <a:pt x="204" y="66"/>
                  </a:lnTo>
                  <a:lnTo>
                    <a:pt x="213" y="58"/>
                  </a:lnTo>
                  <a:lnTo>
                    <a:pt x="214" y="46"/>
                  </a:lnTo>
                  <a:lnTo>
                    <a:pt x="216" y="33"/>
                  </a:lnTo>
                  <a:lnTo>
                    <a:pt x="220" y="22"/>
                  </a:lnTo>
                  <a:lnTo>
                    <a:pt x="229" y="17"/>
                  </a:lnTo>
                  <a:lnTo>
                    <a:pt x="240" y="10"/>
                  </a:lnTo>
                  <a:lnTo>
                    <a:pt x="252" y="4"/>
                  </a:lnTo>
                  <a:lnTo>
                    <a:pt x="264" y="2"/>
                  </a:lnTo>
                  <a:lnTo>
                    <a:pt x="278" y="0"/>
                  </a:lnTo>
                  <a:lnTo>
                    <a:pt x="289" y="1"/>
                  </a:lnTo>
                  <a:lnTo>
                    <a:pt x="301" y="1"/>
                  </a:lnTo>
                  <a:lnTo>
                    <a:pt x="310" y="0"/>
                  </a:lnTo>
                  <a:lnTo>
                    <a:pt x="310" y="20"/>
                  </a:lnTo>
                  <a:lnTo>
                    <a:pt x="340" y="25"/>
                  </a:lnTo>
                  <a:lnTo>
                    <a:pt x="351" y="25"/>
                  </a:lnTo>
                  <a:lnTo>
                    <a:pt x="362" y="27"/>
                  </a:lnTo>
                  <a:lnTo>
                    <a:pt x="370" y="34"/>
                  </a:lnTo>
                  <a:lnTo>
                    <a:pt x="382" y="38"/>
                  </a:lnTo>
                  <a:lnTo>
                    <a:pt x="392" y="42"/>
                  </a:lnTo>
                  <a:lnTo>
                    <a:pt x="399" y="52"/>
                  </a:lnTo>
                  <a:lnTo>
                    <a:pt x="422" y="54"/>
                  </a:lnTo>
                  <a:lnTo>
                    <a:pt x="440" y="61"/>
                  </a:lnTo>
                  <a:lnTo>
                    <a:pt x="447" y="70"/>
                  </a:lnTo>
                  <a:lnTo>
                    <a:pt x="448" y="71"/>
                  </a:lnTo>
                  <a:lnTo>
                    <a:pt x="452" y="72"/>
                  </a:lnTo>
                  <a:lnTo>
                    <a:pt x="463" y="76"/>
                  </a:lnTo>
                  <a:lnTo>
                    <a:pt x="456" y="88"/>
                  </a:lnTo>
                  <a:lnTo>
                    <a:pt x="465" y="107"/>
                  </a:lnTo>
                  <a:lnTo>
                    <a:pt x="465" y="109"/>
                  </a:lnTo>
                  <a:lnTo>
                    <a:pt x="465" y="121"/>
                  </a:lnTo>
                  <a:lnTo>
                    <a:pt x="467" y="133"/>
                  </a:lnTo>
                  <a:lnTo>
                    <a:pt x="464" y="145"/>
                  </a:lnTo>
                  <a:lnTo>
                    <a:pt x="462" y="156"/>
                  </a:lnTo>
                  <a:lnTo>
                    <a:pt x="464" y="168"/>
                  </a:lnTo>
                  <a:lnTo>
                    <a:pt x="467" y="179"/>
                  </a:lnTo>
                  <a:lnTo>
                    <a:pt x="462" y="190"/>
                  </a:lnTo>
                  <a:lnTo>
                    <a:pt x="462" y="203"/>
                  </a:lnTo>
                  <a:lnTo>
                    <a:pt x="452" y="211"/>
                  </a:lnTo>
                  <a:lnTo>
                    <a:pt x="448" y="224"/>
                  </a:lnTo>
                  <a:lnTo>
                    <a:pt x="457" y="230"/>
                  </a:lnTo>
                  <a:lnTo>
                    <a:pt x="456" y="243"/>
                  </a:lnTo>
                  <a:lnTo>
                    <a:pt x="452" y="254"/>
                  </a:lnTo>
                  <a:lnTo>
                    <a:pt x="456" y="265"/>
                  </a:lnTo>
                  <a:lnTo>
                    <a:pt x="465" y="274"/>
                  </a:lnTo>
                  <a:lnTo>
                    <a:pt x="467" y="288"/>
                  </a:lnTo>
                  <a:lnTo>
                    <a:pt x="460" y="299"/>
                  </a:lnTo>
                  <a:lnTo>
                    <a:pt x="457" y="310"/>
                  </a:lnTo>
                  <a:lnTo>
                    <a:pt x="449" y="321"/>
                  </a:lnTo>
                  <a:lnTo>
                    <a:pt x="439" y="328"/>
                  </a:lnTo>
                  <a:lnTo>
                    <a:pt x="435" y="345"/>
                  </a:lnTo>
                  <a:lnTo>
                    <a:pt x="434" y="357"/>
                  </a:lnTo>
                  <a:lnTo>
                    <a:pt x="427" y="367"/>
                  </a:lnTo>
                  <a:lnTo>
                    <a:pt x="434" y="379"/>
                  </a:lnTo>
                  <a:lnTo>
                    <a:pt x="433" y="380"/>
                  </a:lnTo>
                  <a:lnTo>
                    <a:pt x="415" y="396"/>
                  </a:lnTo>
                  <a:lnTo>
                    <a:pt x="397" y="417"/>
                  </a:lnTo>
                  <a:lnTo>
                    <a:pt x="382" y="435"/>
                  </a:lnTo>
                  <a:lnTo>
                    <a:pt x="374" y="443"/>
                  </a:lnTo>
                  <a:lnTo>
                    <a:pt x="364" y="453"/>
                  </a:lnTo>
                  <a:lnTo>
                    <a:pt x="355" y="447"/>
                  </a:lnTo>
                  <a:lnTo>
                    <a:pt x="349" y="448"/>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80" name="Freeform 3503"/>
            <p:cNvSpPr>
              <a:spLocks/>
            </p:cNvSpPr>
            <p:nvPr/>
          </p:nvSpPr>
          <p:spPr bwMode="auto">
            <a:xfrm>
              <a:off x="4678363" y="3965575"/>
              <a:ext cx="123825" cy="144463"/>
            </a:xfrm>
            <a:custGeom>
              <a:avLst/>
              <a:gdLst>
                <a:gd name="T0" fmla="*/ 216 w 348"/>
                <a:gd name="T1" fmla="*/ 304 h 404"/>
                <a:gd name="T2" fmla="*/ 182 w 348"/>
                <a:gd name="T3" fmla="*/ 304 h 404"/>
                <a:gd name="T4" fmla="*/ 186 w 348"/>
                <a:gd name="T5" fmla="*/ 332 h 404"/>
                <a:gd name="T6" fmla="*/ 200 w 348"/>
                <a:gd name="T7" fmla="*/ 362 h 404"/>
                <a:gd name="T8" fmla="*/ 192 w 348"/>
                <a:gd name="T9" fmla="*/ 388 h 404"/>
                <a:gd name="T10" fmla="*/ 159 w 348"/>
                <a:gd name="T11" fmla="*/ 379 h 404"/>
                <a:gd name="T12" fmla="*/ 150 w 348"/>
                <a:gd name="T13" fmla="*/ 404 h 404"/>
                <a:gd name="T14" fmla="*/ 124 w 348"/>
                <a:gd name="T15" fmla="*/ 374 h 404"/>
                <a:gd name="T16" fmla="*/ 102 w 348"/>
                <a:gd name="T17" fmla="*/ 347 h 404"/>
                <a:gd name="T18" fmla="*/ 81 w 348"/>
                <a:gd name="T19" fmla="*/ 329 h 404"/>
                <a:gd name="T20" fmla="*/ 55 w 348"/>
                <a:gd name="T21" fmla="*/ 303 h 404"/>
                <a:gd name="T22" fmla="*/ 35 w 348"/>
                <a:gd name="T23" fmla="*/ 272 h 404"/>
                <a:gd name="T24" fmla="*/ 20 w 348"/>
                <a:gd name="T25" fmla="*/ 237 h 404"/>
                <a:gd name="T26" fmla="*/ 4 w 348"/>
                <a:gd name="T27" fmla="*/ 199 h 404"/>
                <a:gd name="T28" fmla="*/ 14 w 348"/>
                <a:gd name="T29" fmla="*/ 192 h 404"/>
                <a:gd name="T30" fmla="*/ 35 w 348"/>
                <a:gd name="T31" fmla="*/ 173 h 404"/>
                <a:gd name="T32" fmla="*/ 37 w 348"/>
                <a:gd name="T33" fmla="*/ 136 h 404"/>
                <a:gd name="T34" fmla="*/ 71 w 348"/>
                <a:gd name="T35" fmla="*/ 137 h 404"/>
                <a:gd name="T36" fmla="*/ 42 w 348"/>
                <a:gd name="T37" fmla="*/ 119 h 404"/>
                <a:gd name="T38" fmla="*/ 53 w 348"/>
                <a:gd name="T39" fmla="*/ 115 h 404"/>
                <a:gd name="T40" fmla="*/ 57 w 348"/>
                <a:gd name="T41" fmla="*/ 80 h 404"/>
                <a:gd name="T42" fmla="*/ 95 w 348"/>
                <a:gd name="T43" fmla="*/ 84 h 404"/>
                <a:gd name="T44" fmla="*/ 158 w 348"/>
                <a:gd name="T45" fmla="*/ 20 h 404"/>
                <a:gd name="T46" fmla="*/ 174 w 348"/>
                <a:gd name="T47" fmla="*/ 0 h 404"/>
                <a:gd name="T48" fmla="*/ 208 w 348"/>
                <a:gd name="T49" fmla="*/ 1 h 404"/>
                <a:gd name="T50" fmla="*/ 242 w 348"/>
                <a:gd name="T51" fmla="*/ 5 h 404"/>
                <a:gd name="T52" fmla="*/ 276 w 348"/>
                <a:gd name="T53" fmla="*/ 8 h 404"/>
                <a:gd name="T54" fmla="*/ 267 w 348"/>
                <a:gd name="T55" fmla="*/ 42 h 404"/>
                <a:gd name="T56" fmla="*/ 269 w 348"/>
                <a:gd name="T57" fmla="*/ 69 h 404"/>
                <a:gd name="T58" fmla="*/ 301 w 348"/>
                <a:gd name="T59" fmla="*/ 60 h 404"/>
                <a:gd name="T60" fmla="*/ 333 w 348"/>
                <a:gd name="T61" fmla="*/ 60 h 404"/>
                <a:gd name="T62" fmla="*/ 344 w 348"/>
                <a:gd name="T63" fmla="*/ 86 h 404"/>
                <a:gd name="T64" fmla="*/ 330 w 348"/>
                <a:gd name="T65" fmla="*/ 113 h 404"/>
                <a:gd name="T66" fmla="*/ 313 w 348"/>
                <a:gd name="T67" fmla="*/ 141 h 404"/>
                <a:gd name="T68" fmla="*/ 330 w 348"/>
                <a:gd name="T69" fmla="*/ 176 h 404"/>
                <a:gd name="T70" fmla="*/ 344 w 348"/>
                <a:gd name="T71" fmla="*/ 203 h 404"/>
                <a:gd name="T72" fmla="*/ 347 w 348"/>
                <a:gd name="T73" fmla="*/ 247 h 404"/>
                <a:gd name="T74" fmla="*/ 333 w 348"/>
                <a:gd name="T75" fmla="*/ 283 h 404"/>
                <a:gd name="T76" fmla="*/ 325 w 348"/>
                <a:gd name="T77" fmla="*/ 305 h 404"/>
                <a:gd name="T78" fmla="*/ 311 w 348"/>
                <a:gd name="T79" fmla="*/ 293 h 404"/>
                <a:gd name="T80" fmla="*/ 273 w 348"/>
                <a:gd name="T81" fmla="*/ 301 h 404"/>
                <a:gd name="T82" fmla="*/ 251 w 348"/>
                <a:gd name="T83" fmla="*/ 283 h 404"/>
                <a:gd name="T84" fmla="*/ 226 w 348"/>
                <a:gd name="T85" fmla="*/ 26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8" h="404">
                  <a:moveTo>
                    <a:pt x="227" y="280"/>
                  </a:moveTo>
                  <a:lnTo>
                    <a:pt x="228" y="294"/>
                  </a:lnTo>
                  <a:lnTo>
                    <a:pt x="216" y="304"/>
                  </a:lnTo>
                  <a:lnTo>
                    <a:pt x="203" y="305"/>
                  </a:lnTo>
                  <a:lnTo>
                    <a:pt x="192" y="301"/>
                  </a:lnTo>
                  <a:lnTo>
                    <a:pt x="182" y="304"/>
                  </a:lnTo>
                  <a:lnTo>
                    <a:pt x="180" y="318"/>
                  </a:lnTo>
                  <a:lnTo>
                    <a:pt x="175" y="328"/>
                  </a:lnTo>
                  <a:lnTo>
                    <a:pt x="186" y="332"/>
                  </a:lnTo>
                  <a:lnTo>
                    <a:pt x="198" y="338"/>
                  </a:lnTo>
                  <a:lnTo>
                    <a:pt x="198" y="350"/>
                  </a:lnTo>
                  <a:lnTo>
                    <a:pt x="200" y="362"/>
                  </a:lnTo>
                  <a:lnTo>
                    <a:pt x="194" y="372"/>
                  </a:lnTo>
                  <a:lnTo>
                    <a:pt x="193" y="386"/>
                  </a:lnTo>
                  <a:lnTo>
                    <a:pt x="192" y="388"/>
                  </a:lnTo>
                  <a:lnTo>
                    <a:pt x="181" y="385"/>
                  </a:lnTo>
                  <a:lnTo>
                    <a:pt x="170" y="374"/>
                  </a:lnTo>
                  <a:lnTo>
                    <a:pt x="159" y="379"/>
                  </a:lnTo>
                  <a:lnTo>
                    <a:pt x="152" y="389"/>
                  </a:lnTo>
                  <a:lnTo>
                    <a:pt x="150" y="401"/>
                  </a:lnTo>
                  <a:lnTo>
                    <a:pt x="150" y="404"/>
                  </a:lnTo>
                  <a:lnTo>
                    <a:pt x="139" y="394"/>
                  </a:lnTo>
                  <a:lnTo>
                    <a:pt x="134" y="383"/>
                  </a:lnTo>
                  <a:lnTo>
                    <a:pt x="124" y="374"/>
                  </a:lnTo>
                  <a:lnTo>
                    <a:pt x="117" y="365"/>
                  </a:lnTo>
                  <a:lnTo>
                    <a:pt x="110" y="357"/>
                  </a:lnTo>
                  <a:lnTo>
                    <a:pt x="102" y="347"/>
                  </a:lnTo>
                  <a:lnTo>
                    <a:pt x="93" y="339"/>
                  </a:lnTo>
                  <a:lnTo>
                    <a:pt x="83" y="331"/>
                  </a:lnTo>
                  <a:lnTo>
                    <a:pt x="81" y="329"/>
                  </a:lnTo>
                  <a:lnTo>
                    <a:pt x="71" y="321"/>
                  </a:lnTo>
                  <a:lnTo>
                    <a:pt x="63" y="311"/>
                  </a:lnTo>
                  <a:lnTo>
                    <a:pt x="55" y="303"/>
                  </a:lnTo>
                  <a:lnTo>
                    <a:pt x="50" y="289"/>
                  </a:lnTo>
                  <a:lnTo>
                    <a:pt x="42" y="281"/>
                  </a:lnTo>
                  <a:lnTo>
                    <a:pt x="35" y="272"/>
                  </a:lnTo>
                  <a:lnTo>
                    <a:pt x="32" y="259"/>
                  </a:lnTo>
                  <a:lnTo>
                    <a:pt x="27" y="246"/>
                  </a:lnTo>
                  <a:lnTo>
                    <a:pt x="20" y="237"/>
                  </a:lnTo>
                  <a:lnTo>
                    <a:pt x="17" y="226"/>
                  </a:lnTo>
                  <a:lnTo>
                    <a:pt x="9" y="214"/>
                  </a:lnTo>
                  <a:lnTo>
                    <a:pt x="4" y="199"/>
                  </a:lnTo>
                  <a:lnTo>
                    <a:pt x="0" y="188"/>
                  </a:lnTo>
                  <a:lnTo>
                    <a:pt x="5" y="198"/>
                  </a:lnTo>
                  <a:lnTo>
                    <a:pt x="14" y="192"/>
                  </a:lnTo>
                  <a:lnTo>
                    <a:pt x="27" y="186"/>
                  </a:lnTo>
                  <a:lnTo>
                    <a:pt x="34" y="176"/>
                  </a:lnTo>
                  <a:lnTo>
                    <a:pt x="35" y="173"/>
                  </a:lnTo>
                  <a:lnTo>
                    <a:pt x="36" y="161"/>
                  </a:lnTo>
                  <a:lnTo>
                    <a:pt x="38" y="150"/>
                  </a:lnTo>
                  <a:lnTo>
                    <a:pt x="37" y="136"/>
                  </a:lnTo>
                  <a:lnTo>
                    <a:pt x="47" y="139"/>
                  </a:lnTo>
                  <a:lnTo>
                    <a:pt x="59" y="139"/>
                  </a:lnTo>
                  <a:lnTo>
                    <a:pt x="71" y="137"/>
                  </a:lnTo>
                  <a:lnTo>
                    <a:pt x="61" y="134"/>
                  </a:lnTo>
                  <a:lnTo>
                    <a:pt x="50" y="129"/>
                  </a:lnTo>
                  <a:lnTo>
                    <a:pt x="42" y="119"/>
                  </a:lnTo>
                  <a:lnTo>
                    <a:pt x="37" y="109"/>
                  </a:lnTo>
                  <a:lnTo>
                    <a:pt x="47" y="105"/>
                  </a:lnTo>
                  <a:lnTo>
                    <a:pt x="53" y="115"/>
                  </a:lnTo>
                  <a:lnTo>
                    <a:pt x="54" y="103"/>
                  </a:lnTo>
                  <a:lnTo>
                    <a:pt x="52" y="90"/>
                  </a:lnTo>
                  <a:lnTo>
                    <a:pt x="57" y="80"/>
                  </a:lnTo>
                  <a:lnTo>
                    <a:pt x="68" y="84"/>
                  </a:lnTo>
                  <a:lnTo>
                    <a:pt x="82" y="84"/>
                  </a:lnTo>
                  <a:lnTo>
                    <a:pt x="95" y="84"/>
                  </a:lnTo>
                  <a:lnTo>
                    <a:pt x="147" y="84"/>
                  </a:lnTo>
                  <a:lnTo>
                    <a:pt x="158" y="84"/>
                  </a:lnTo>
                  <a:lnTo>
                    <a:pt x="158" y="20"/>
                  </a:lnTo>
                  <a:lnTo>
                    <a:pt x="158" y="8"/>
                  </a:lnTo>
                  <a:lnTo>
                    <a:pt x="163" y="0"/>
                  </a:lnTo>
                  <a:lnTo>
                    <a:pt x="174" y="0"/>
                  </a:lnTo>
                  <a:lnTo>
                    <a:pt x="186" y="1"/>
                  </a:lnTo>
                  <a:lnTo>
                    <a:pt x="197" y="1"/>
                  </a:lnTo>
                  <a:lnTo>
                    <a:pt x="208" y="1"/>
                  </a:lnTo>
                  <a:lnTo>
                    <a:pt x="219" y="2"/>
                  </a:lnTo>
                  <a:lnTo>
                    <a:pt x="230" y="3"/>
                  </a:lnTo>
                  <a:lnTo>
                    <a:pt x="242" y="5"/>
                  </a:lnTo>
                  <a:lnTo>
                    <a:pt x="253" y="3"/>
                  </a:lnTo>
                  <a:lnTo>
                    <a:pt x="265" y="2"/>
                  </a:lnTo>
                  <a:lnTo>
                    <a:pt x="276" y="8"/>
                  </a:lnTo>
                  <a:lnTo>
                    <a:pt x="272" y="19"/>
                  </a:lnTo>
                  <a:lnTo>
                    <a:pt x="269" y="31"/>
                  </a:lnTo>
                  <a:lnTo>
                    <a:pt x="267" y="42"/>
                  </a:lnTo>
                  <a:lnTo>
                    <a:pt x="271" y="53"/>
                  </a:lnTo>
                  <a:lnTo>
                    <a:pt x="272" y="65"/>
                  </a:lnTo>
                  <a:lnTo>
                    <a:pt x="269" y="69"/>
                  </a:lnTo>
                  <a:lnTo>
                    <a:pt x="280" y="67"/>
                  </a:lnTo>
                  <a:lnTo>
                    <a:pt x="291" y="66"/>
                  </a:lnTo>
                  <a:lnTo>
                    <a:pt x="301" y="60"/>
                  </a:lnTo>
                  <a:lnTo>
                    <a:pt x="312" y="56"/>
                  </a:lnTo>
                  <a:lnTo>
                    <a:pt x="322" y="59"/>
                  </a:lnTo>
                  <a:lnTo>
                    <a:pt x="333" y="60"/>
                  </a:lnTo>
                  <a:lnTo>
                    <a:pt x="335" y="62"/>
                  </a:lnTo>
                  <a:lnTo>
                    <a:pt x="339" y="74"/>
                  </a:lnTo>
                  <a:lnTo>
                    <a:pt x="344" y="86"/>
                  </a:lnTo>
                  <a:lnTo>
                    <a:pt x="346" y="97"/>
                  </a:lnTo>
                  <a:lnTo>
                    <a:pt x="340" y="108"/>
                  </a:lnTo>
                  <a:lnTo>
                    <a:pt x="330" y="113"/>
                  </a:lnTo>
                  <a:lnTo>
                    <a:pt x="322" y="121"/>
                  </a:lnTo>
                  <a:lnTo>
                    <a:pt x="314" y="129"/>
                  </a:lnTo>
                  <a:lnTo>
                    <a:pt x="313" y="141"/>
                  </a:lnTo>
                  <a:lnTo>
                    <a:pt x="314" y="153"/>
                  </a:lnTo>
                  <a:lnTo>
                    <a:pt x="324" y="166"/>
                  </a:lnTo>
                  <a:lnTo>
                    <a:pt x="330" y="176"/>
                  </a:lnTo>
                  <a:lnTo>
                    <a:pt x="342" y="179"/>
                  </a:lnTo>
                  <a:lnTo>
                    <a:pt x="348" y="190"/>
                  </a:lnTo>
                  <a:lnTo>
                    <a:pt x="344" y="203"/>
                  </a:lnTo>
                  <a:lnTo>
                    <a:pt x="346" y="224"/>
                  </a:lnTo>
                  <a:lnTo>
                    <a:pt x="345" y="236"/>
                  </a:lnTo>
                  <a:lnTo>
                    <a:pt x="347" y="247"/>
                  </a:lnTo>
                  <a:lnTo>
                    <a:pt x="344" y="259"/>
                  </a:lnTo>
                  <a:lnTo>
                    <a:pt x="337" y="272"/>
                  </a:lnTo>
                  <a:lnTo>
                    <a:pt x="333" y="283"/>
                  </a:lnTo>
                  <a:lnTo>
                    <a:pt x="331" y="287"/>
                  </a:lnTo>
                  <a:lnTo>
                    <a:pt x="329" y="299"/>
                  </a:lnTo>
                  <a:lnTo>
                    <a:pt x="325" y="305"/>
                  </a:lnTo>
                  <a:lnTo>
                    <a:pt x="322" y="307"/>
                  </a:lnTo>
                  <a:lnTo>
                    <a:pt x="311" y="306"/>
                  </a:lnTo>
                  <a:lnTo>
                    <a:pt x="311" y="293"/>
                  </a:lnTo>
                  <a:lnTo>
                    <a:pt x="299" y="289"/>
                  </a:lnTo>
                  <a:lnTo>
                    <a:pt x="284" y="303"/>
                  </a:lnTo>
                  <a:lnTo>
                    <a:pt x="273" y="301"/>
                  </a:lnTo>
                  <a:lnTo>
                    <a:pt x="262" y="299"/>
                  </a:lnTo>
                  <a:lnTo>
                    <a:pt x="259" y="291"/>
                  </a:lnTo>
                  <a:lnTo>
                    <a:pt x="251" y="283"/>
                  </a:lnTo>
                  <a:lnTo>
                    <a:pt x="248" y="272"/>
                  </a:lnTo>
                  <a:lnTo>
                    <a:pt x="237" y="269"/>
                  </a:lnTo>
                  <a:lnTo>
                    <a:pt x="226" y="268"/>
                  </a:lnTo>
                  <a:lnTo>
                    <a:pt x="224" y="269"/>
                  </a:lnTo>
                  <a:lnTo>
                    <a:pt x="227" y="28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81" name="Freeform 3504"/>
            <p:cNvSpPr>
              <a:spLocks/>
            </p:cNvSpPr>
            <p:nvPr/>
          </p:nvSpPr>
          <p:spPr bwMode="auto">
            <a:xfrm>
              <a:off x="4921251" y="4432300"/>
              <a:ext cx="201613" cy="220663"/>
            </a:xfrm>
            <a:custGeom>
              <a:avLst/>
              <a:gdLst>
                <a:gd name="T0" fmla="*/ 369 w 564"/>
                <a:gd name="T1" fmla="*/ 464 h 616"/>
                <a:gd name="T2" fmla="*/ 345 w 564"/>
                <a:gd name="T3" fmla="*/ 504 h 616"/>
                <a:gd name="T4" fmla="*/ 323 w 564"/>
                <a:gd name="T5" fmla="*/ 538 h 616"/>
                <a:gd name="T6" fmla="*/ 287 w 564"/>
                <a:gd name="T7" fmla="*/ 541 h 616"/>
                <a:gd name="T8" fmla="*/ 256 w 564"/>
                <a:gd name="T9" fmla="*/ 530 h 616"/>
                <a:gd name="T10" fmla="*/ 225 w 564"/>
                <a:gd name="T11" fmla="*/ 515 h 616"/>
                <a:gd name="T12" fmla="*/ 194 w 564"/>
                <a:gd name="T13" fmla="*/ 504 h 616"/>
                <a:gd name="T14" fmla="*/ 173 w 564"/>
                <a:gd name="T15" fmla="*/ 526 h 616"/>
                <a:gd name="T16" fmla="*/ 160 w 564"/>
                <a:gd name="T17" fmla="*/ 561 h 616"/>
                <a:gd name="T18" fmla="*/ 146 w 564"/>
                <a:gd name="T19" fmla="*/ 572 h 616"/>
                <a:gd name="T20" fmla="*/ 122 w 564"/>
                <a:gd name="T21" fmla="*/ 598 h 616"/>
                <a:gd name="T22" fmla="*/ 90 w 564"/>
                <a:gd name="T23" fmla="*/ 612 h 616"/>
                <a:gd name="T24" fmla="*/ 53 w 564"/>
                <a:gd name="T25" fmla="*/ 610 h 616"/>
                <a:gd name="T26" fmla="*/ 38 w 564"/>
                <a:gd name="T27" fmla="*/ 593 h 616"/>
                <a:gd name="T28" fmla="*/ 51 w 564"/>
                <a:gd name="T29" fmla="*/ 561 h 616"/>
                <a:gd name="T30" fmla="*/ 43 w 564"/>
                <a:gd name="T31" fmla="*/ 525 h 616"/>
                <a:gd name="T32" fmla="*/ 27 w 564"/>
                <a:gd name="T33" fmla="*/ 493 h 616"/>
                <a:gd name="T34" fmla="*/ 2 w 564"/>
                <a:gd name="T35" fmla="*/ 468 h 616"/>
                <a:gd name="T36" fmla="*/ 2 w 564"/>
                <a:gd name="T37" fmla="*/ 281 h 616"/>
                <a:gd name="T38" fmla="*/ 62 w 564"/>
                <a:gd name="T39" fmla="*/ 156 h 616"/>
                <a:gd name="T40" fmla="*/ 187 w 564"/>
                <a:gd name="T41" fmla="*/ 14 h 616"/>
                <a:gd name="T42" fmla="*/ 214 w 564"/>
                <a:gd name="T43" fmla="*/ 34 h 616"/>
                <a:gd name="T44" fmla="*/ 234 w 564"/>
                <a:gd name="T45" fmla="*/ 33 h 616"/>
                <a:gd name="T46" fmla="*/ 256 w 564"/>
                <a:gd name="T47" fmla="*/ 15 h 616"/>
                <a:gd name="T48" fmla="*/ 285 w 564"/>
                <a:gd name="T49" fmla="*/ 8 h 616"/>
                <a:gd name="T50" fmla="*/ 318 w 564"/>
                <a:gd name="T51" fmla="*/ 0 h 616"/>
                <a:gd name="T52" fmla="*/ 327 w 564"/>
                <a:gd name="T53" fmla="*/ 24 h 616"/>
                <a:gd name="T54" fmla="*/ 350 w 564"/>
                <a:gd name="T55" fmla="*/ 59 h 616"/>
                <a:gd name="T56" fmla="*/ 362 w 564"/>
                <a:gd name="T57" fmla="*/ 83 h 616"/>
                <a:gd name="T58" fmla="*/ 373 w 564"/>
                <a:gd name="T59" fmla="*/ 118 h 616"/>
                <a:gd name="T60" fmla="*/ 404 w 564"/>
                <a:gd name="T61" fmla="*/ 140 h 616"/>
                <a:gd name="T62" fmla="*/ 435 w 564"/>
                <a:gd name="T63" fmla="*/ 153 h 616"/>
                <a:gd name="T64" fmla="*/ 440 w 564"/>
                <a:gd name="T65" fmla="*/ 180 h 616"/>
                <a:gd name="T66" fmla="*/ 466 w 564"/>
                <a:gd name="T67" fmla="*/ 200 h 616"/>
                <a:gd name="T68" fmla="*/ 474 w 564"/>
                <a:gd name="T69" fmla="*/ 232 h 616"/>
                <a:gd name="T70" fmla="*/ 498 w 564"/>
                <a:gd name="T71" fmla="*/ 254 h 616"/>
                <a:gd name="T72" fmla="*/ 529 w 564"/>
                <a:gd name="T73" fmla="*/ 262 h 616"/>
                <a:gd name="T74" fmla="*/ 552 w 564"/>
                <a:gd name="T75" fmla="*/ 286 h 616"/>
                <a:gd name="T76" fmla="*/ 552 w 564"/>
                <a:gd name="T77" fmla="*/ 296 h 616"/>
                <a:gd name="T78" fmla="*/ 526 w 564"/>
                <a:gd name="T79" fmla="*/ 316 h 616"/>
                <a:gd name="T80" fmla="*/ 494 w 564"/>
                <a:gd name="T81" fmla="*/ 327 h 616"/>
                <a:gd name="T82" fmla="*/ 474 w 564"/>
                <a:gd name="T83" fmla="*/ 356 h 616"/>
                <a:gd name="T84" fmla="*/ 448 w 564"/>
                <a:gd name="T85" fmla="*/ 378 h 616"/>
                <a:gd name="T86" fmla="*/ 420 w 564"/>
                <a:gd name="T87" fmla="*/ 399 h 616"/>
                <a:gd name="T88" fmla="*/ 415 w 564"/>
                <a:gd name="T89" fmla="*/ 430 h 616"/>
                <a:gd name="T90" fmla="*/ 391 w 564"/>
                <a:gd name="T91" fmla="*/ 45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4" h="616">
                  <a:moveTo>
                    <a:pt x="384" y="460"/>
                  </a:moveTo>
                  <a:lnTo>
                    <a:pt x="370" y="464"/>
                  </a:lnTo>
                  <a:lnTo>
                    <a:pt x="369" y="464"/>
                  </a:lnTo>
                  <a:lnTo>
                    <a:pt x="354" y="469"/>
                  </a:lnTo>
                  <a:lnTo>
                    <a:pt x="354" y="482"/>
                  </a:lnTo>
                  <a:lnTo>
                    <a:pt x="345" y="504"/>
                  </a:lnTo>
                  <a:lnTo>
                    <a:pt x="341" y="520"/>
                  </a:lnTo>
                  <a:lnTo>
                    <a:pt x="337" y="528"/>
                  </a:lnTo>
                  <a:lnTo>
                    <a:pt x="323" y="538"/>
                  </a:lnTo>
                  <a:lnTo>
                    <a:pt x="312" y="537"/>
                  </a:lnTo>
                  <a:lnTo>
                    <a:pt x="299" y="537"/>
                  </a:lnTo>
                  <a:lnTo>
                    <a:pt x="287" y="541"/>
                  </a:lnTo>
                  <a:lnTo>
                    <a:pt x="277" y="538"/>
                  </a:lnTo>
                  <a:lnTo>
                    <a:pt x="265" y="537"/>
                  </a:lnTo>
                  <a:lnTo>
                    <a:pt x="256" y="530"/>
                  </a:lnTo>
                  <a:lnTo>
                    <a:pt x="244" y="529"/>
                  </a:lnTo>
                  <a:lnTo>
                    <a:pt x="233" y="524"/>
                  </a:lnTo>
                  <a:lnTo>
                    <a:pt x="225" y="515"/>
                  </a:lnTo>
                  <a:lnTo>
                    <a:pt x="216" y="510"/>
                  </a:lnTo>
                  <a:lnTo>
                    <a:pt x="205" y="506"/>
                  </a:lnTo>
                  <a:lnTo>
                    <a:pt x="194" y="504"/>
                  </a:lnTo>
                  <a:lnTo>
                    <a:pt x="183" y="505"/>
                  </a:lnTo>
                  <a:lnTo>
                    <a:pt x="176" y="515"/>
                  </a:lnTo>
                  <a:lnTo>
                    <a:pt x="173" y="526"/>
                  </a:lnTo>
                  <a:lnTo>
                    <a:pt x="168" y="539"/>
                  </a:lnTo>
                  <a:lnTo>
                    <a:pt x="166" y="550"/>
                  </a:lnTo>
                  <a:lnTo>
                    <a:pt x="160" y="561"/>
                  </a:lnTo>
                  <a:lnTo>
                    <a:pt x="160" y="562"/>
                  </a:lnTo>
                  <a:lnTo>
                    <a:pt x="157" y="567"/>
                  </a:lnTo>
                  <a:lnTo>
                    <a:pt x="146" y="572"/>
                  </a:lnTo>
                  <a:lnTo>
                    <a:pt x="137" y="578"/>
                  </a:lnTo>
                  <a:lnTo>
                    <a:pt x="132" y="588"/>
                  </a:lnTo>
                  <a:lnTo>
                    <a:pt x="122" y="598"/>
                  </a:lnTo>
                  <a:lnTo>
                    <a:pt x="109" y="604"/>
                  </a:lnTo>
                  <a:lnTo>
                    <a:pt x="102" y="613"/>
                  </a:lnTo>
                  <a:lnTo>
                    <a:pt x="90" y="612"/>
                  </a:lnTo>
                  <a:lnTo>
                    <a:pt x="78" y="612"/>
                  </a:lnTo>
                  <a:lnTo>
                    <a:pt x="66" y="612"/>
                  </a:lnTo>
                  <a:lnTo>
                    <a:pt x="53" y="610"/>
                  </a:lnTo>
                  <a:lnTo>
                    <a:pt x="43" y="616"/>
                  </a:lnTo>
                  <a:lnTo>
                    <a:pt x="40" y="604"/>
                  </a:lnTo>
                  <a:lnTo>
                    <a:pt x="38" y="593"/>
                  </a:lnTo>
                  <a:lnTo>
                    <a:pt x="42" y="581"/>
                  </a:lnTo>
                  <a:lnTo>
                    <a:pt x="49" y="573"/>
                  </a:lnTo>
                  <a:lnTo>
                    <a:pt x="51" y="561"/>
                  </a:lnTo>
                  <a:lnTo>
                    <a:pt x="50" y="549"/>
                  </a:lnTo>
                  <a:lnTo>
                    <a:pt x="46" y="538"/>
                  </a:lnTo>
                  <a:lnTo>
                    <a:pt x="43" y="525"/>
                  </a:lnTo>
                  <a:lnTo>
                    <a:pt x="39" y="514"/>
                  </a:lnTo>
                  <a:lnTo>
                    <a:pt x="33" y="504"/>
                  </a:lnTo>
                  <a:lnTo>
                    <a:pt x="27" y="493"/>
                  </a:lnTo>
                  <a:lnTo>
                    <a:pt x="19" y="483"/>
                  </a:lnTo>
                  <a:lnTo>
                    <a:pt x="9" y="477"/>
                  </a:lnTo>
                  <a:lnTo>
                    <a:pt x="2" y="468"/>
                  </a:lnTo>
                  <a:lnTo>
                    <a:pt x="0" y="399"/>
                  </a:lnTo>
                  <a:lnTo>
                    <a:pt x="0" y="367"/>
                  </a:lnTo>
                  <a:lnTo>
                    <a:pt x="2" y="281"/>
                  </a:lnTo>
                  <a:lnTo>
                    <a:pt x="62" y="281"/>
                  </a:lnTo>
                  <a:lnTo>
                    <a:pt x="62" y="212"/>
                  </a:lnTo>
                  <a:lnTo>
                    <a:pt x="62" y="156"/>
                  </a:lnTo>
                  <a:lnTo>
                    <a:pt x="62" y="35"/>
                  </a:lnTo>
                  <a:lnTo>
                    <a:pt x="90" y="35"/>
                  </a:lnTo>
                  <a:lnTo>
                    <a:pt x="187" y="14"/>
                  </a:lnTo>
                  <a:lnTo>
                    <a:pt x="201" y="15"/>
                  </a:lnTo>
                  <a:lnTo>
                    <a:pt x="206" y="25"/>
                  </a:lnTo>
                  <a:lnTo>
                    <a:pt x="214" y="34"/>
                  </a:lnTo>
                  <a:lnTo>
                    <a:pt x="216" y="46"/>
                  </a:lnTo>
                  <a:lnTo>
                    <a:pt x="227" y="42"/>
                  </a:lnTo>
                  <a:lnTo>
                    <a:pt x="234" y="33"/>
                  </a:lnTo>
                  <a:lnTo>
                    <a:pt x="243" y="25"/>
                  </a:lnTo>
                  <a:lnTo>
                    <a:pt x="246" y="21"/>
                  </a:lnTo>
                  <a:lnTo>
                    <a:pt x="256" y="15"/>
                  </a:lnTo>
                  <a:lnTo>
                    <a:pt x="268" y="11"/>
                  </a:lnTo>
                  <a:lnTo>
                    <a:pt x="278" y="17"/>
                  </a:lnTo>
                  <a:lnTo>
                    <a:pt x="285" y="8"/>
                  </a:lnTo>
                  <a:lnTo>
                    <a:pt x="295" y="3"/>
                  </a:lnTo>
                  <a:lnTo>
                    <a:pt x="306" y="3"/>
                  </a:lnTo>
                  <a:lnTo>
                    <a:pt x="318" y="0"/>
                  </a:lnTo>
                  <a:lnTo>
                    <a:pt x="318" y="0"/>
                  </a:lnTo>
                  <a:lnTo>
                    <a:pt x="319" y="14"/>
                  </a:lnTo>
                  <a:lnTo>
                    <a:pt x="327" y="24"/>
                  </a:lnTo>
                  <a:lnTo>
                    <a:pt x="334" y="39"/>
                  </a:lnTo>
                  <a:lnTo>
                    <a:pt x="343" y="51"/>
                  </a:lnTo>
                  <a:lnTo>
                    <a:pt x="350" y="59"/>
                  </a:lnTo>
                  <a:lnTo>
                    <a:pt x="354" y="71"/>
                  </a:lnTo>
                  <a:lnTo>
                    <a:pt x="362" y="82"/>
                  </a:lnTo>
                  <a:lnTo>
                    <a:pt x="362" y="83"/>
                  </a:lnTo>
                  <a:lnTo>
                    <a:pt x="365" y="95"/>
                  </a:lnTo>
                  <a:lnTo>
                    <a:pt x="369" y="106"/>
                  </a:lnTo>
                  <a:lnTo>
                    <a:pt x="373" y="118"/>
                  </a:lnTo>
                  <a:lnTo>
                    <a:pt x="383" y="125"/>
                  </a:lnTo>
                  <a:lnTo>
                    <a:pt x="393" y="132"/>
                  </a:lnTo>
                  <a:lnTo>
                    <a:pt x="404" y="140"/>
                  </a:lnTo>
                  <a:lnTo>
                    <a:pt x="413" y="146"/>
                  </a:lnTo>
                  <a:lnTo>
                    <a:pt x="424" y="148"/>
                  </a:lnTo>
                  <a:lnTo>
                    <a:pt x="435" y="153"/>
                  </a:lnTo>
                  <a:lnTo>
                    <a:pt x="440" y="166"/>
                  </a:lnTo>
                  <a:lnTo>
                    <a:pt x="440" y="177"/>
                  </a:lnTo>
                  <a:lnTo>
                    <a:pt x="440" y="180"/>
                  </a:lnTo>
                  <a:lnTo>
                    <a:pt x="451" y="179"/>
                  </a:lnTo>
                  <a:lnTo>
                    <a:pt x="465" y="188"/>
                  </a:lnTo>
                  <a:lnTo>
                    <a:pt x="466" y="200"/>
                  </a:lnTo>
                  <a:lnTo>
                    <a:pt x="465" y="212"/>
                  </a:lnTo>
                  <a:lnTo>
                    <a:pt x="467" y="223"/>
                  </a:lnTo>
                  <a:lnTo>
                    <a:pt x="474" y="232"/>
                  </a:lnTo>
                  <a:lnTo>
                    <a:pt x="480" y="243"/>
                  </a:lnTo>
                  <a:lnTo>
                    <a:pt x="487" y="253"/>
                  </a:lnTo>
                  <a:lnTo>
                    <a:pt x="498" y="254"/>
                  </a:lnTo>
                  <a:lnTo>
                    <a:pt x="507" y="257"/>
                  </a:lnTo>
                  <a:lnTo>
                    <a:pt x="518" y="257"/>
                  </a:lnTo>
                  <a:lnTo>
                    <a:pt x="529" y="262"/>
                  </a:lnTo>
                  <a:lnTo>
                    <a:pt x="539" y="266"/>
                  </a:lnTo>
                  <a:lnTo>
                    <a:pt x="544" y="278"/>
                  </a:lnTo>
                  <a:lnTo>
                    <a:pt x="552" y="286"/>
                  </a:lnTo>
                  <a:lnTo>
                    <a:pt x="563" y="292"/>
                  </a:lnTo>
                  <a:lnTo>
                    <a:pt x="564" y="294"/>
                  </a:lnTo>
                  <a:lnTo>
                    <a:pt x="552" y="296"/>
                  </a:lnTo>
                  <a:lnTo>
                    <a:pt x="541" y="301"/>
                  </a:lnTo>
                  <a:lnTo>
                    <a:pt x="538" y="312"/>
                  </a:lnTo>
                  <a:lnTo>
                    <a:pt x="526" y="316"/>
                  </a:lnTo>
                  <a:lnTo>
                    <a:pt x="515" y="320"/>
                  </a:lnTo>
                  <a:lnTo>
                    <a:pt x="503" y="320"/>
                  </a:lnTo>
                  <a:lnTo>
                    <a:pt x="494" y="327"/>
                  </a:lnTo>
                  <a:lnTo>
                    <a:pt x="488" y="337"/>
                  </a:lnTo>
                  <a:lnTo>
                    <a:pt x="481" y="346"/>
                  </a:lnTo>
                  <a:lnTo>
                    <a:pt x="474" y="356"/>
                  </a:lnTo>
                  <a:lnTo>
                    <a:pt x="467" y="365"/>
                  </a:lnTo>
                  <a:lnTo>
                    <a:pt x="456" y="370"/>
                  </a:lnTo>
                  <a:lnTo>
                    <a:pt x="448" y="378"/>
                  </a:lnTo>
                  <a:lnTo>
                    <a:pt x="437" y="382"/>
                  </a:lnTo>
                  <a:lnTo>
                    <a:pt x="428" y="389"/>
                  </a:lnTo>
                  <a:lnTo>
                    <a:pt x="420" y="399"/>
                  </a:lnTo>
                  <a:lnTo>
                    <a:pt x="420" y="405"/>
                  </a:lnTo>
                  <a:lnTo>
                    <a:pt x="417" y="418"/>
                  </a:lnTo>
                  <a:lnTo>
                    <a:pt x="415" y="430"/>
                  </a:lnTo>
                  <a:lnTo>
                    <a:pt x="406" y="438"/>
                  </a:lnTo>
                  <a:lnTo>
                    <a:pt x="397" y="446"/>
                  </a:lnTo>
                  <a:lnTo>
                    <a:pt x="391" y="457"/>
                  </a:lnTo>
                  <a:lnTo>
                    <a:pt x="384" y="460"/>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82" name="Freeform 3505"/>
            <p:cNvSpPr>
              <a:spLocks/>
            </p:cNvSpPr>
            <p:nvPr/>
          </p:nvSpPr>
          <p:spPr bwMode="auto">
            <a:xfrm>
              <a:off x="6054726" y="3122613"/>
              <a:ext cx="165100" cy="125413"/>
            </a:xfrm>
            <a:custGeom>
              <a:avLst/>
              <a:gdLst>
                <a:gd name="T0" fmla="*/ 410 w 461"/>
                <a:gd name="T1" fmla="*/ 316 h 350"/>
                <a:gd name="T2" fmla="*/ 400 w 461"/>
                <a:gd name="T3" fmla="*/ 290 h 350"/>
                <a:gd name="T4" fmla="*/ 383 w 461"/>
                <a:gd name="T5" fmla="*/ 284 h 350"/>
                <a:gd name="T6" fmla="*/ 373 w 461"/>
                <a:gd name="T7" fmla="*/ 271 h 350"/>
                <a:gd name="T8" fmla="*/ 379 w 461"/>
                <a:gd name="T9" fmla="*/ 245 h 350"/>
                <a:gd name="T10" fmla="*/ 388 w 461"/>
                <a:gd name="T11" fmla="*/ 225 h 350"/>
                <a:gd name="T12" fmla="*/ 413 w 461"/>
                <a:gd name="T13" fmla="*/ 206 h 350"/>
                <a:gd name="T14" fmla="*/ 424 w 461"/>
                <a:gd name="T15" fmla="*/ 192 h 350"/>
                <a:gd name="T16" fmla="*/ 442 w 461"/>
                <a:gd name="T17" fmla="*/ 169 h 350"/>
                <a:gd name="T18" fmla="*/ 450 w 461"/>
                <a:gd name="T19" fmla="*/ 140 h 350"/>
                <a:gd name="T20" fmla="*/ 454 w 461"/>
                <a:gd name="T21" fmla="*/ 116 h 350"/>
                <a:gd name="T22" fmla="*/ 434 w 461"/>
                <a:gd name="T23" fmla="*/ 112 h 350"/>
                <a:gd name="T24" fmla="*/ 415 w 461"/>
                <a:gd name="T25" fmla="*/ 101 h 350"/>
                <a:gd name="T26" fmla="*/ 393 w 461"/>
                <a:gd name="T27" fmla="*/ 86 h 350"/>
                <a:gd name="T28" fmla="*/ 355 w 461"/>
                <a:gd name="T29" fmla="*/ 94 h 350"/>
                <a:gd name="T30" fmla="*/ 329 w 461"/>
                <a:gd name="T31" fmla="*/ 111 h 350"/>
                <a:gd name="T32" fmla="*/ 312 w 461"/>
                <a:gd name="T33" fmla="*/ 119 h 350"/>
                <a:gd name="T34" fmla="*/ 283 w 461"/>
                <a:gd name="T35" fmla="*/ 118 h 350"/>
                <a:gd name="T36" fmla="*/ 283 w 461"/>
                <a:gd name="T37" fmla="*/ 102 h 350"/>
                <a:gd name="T38" fmla="*/ 262 w 461"/>
                <a:gd name="T39" fmla="*/ 100 h 350"/>
                <a:gd name="T40" fmla="*/ 245 w 461"/>
                <a:gd name="T41" fmla="*/ 72 h 350"/>
                <a:gd name="T42" fmla="*/ 221 w 461"/>
                <a:gd name="T43" fmla="*/ 59 h 350"/>
                <a:gd name="T44" fmla="*/ 176 w 461"/>
                <a:gd name="T45" fmla="*/ 27 h 350"/>
                <a:gd name="T46" fmla="*/ 155 w 461"/>
                <a:gd name="T47" fmla="*/ 7 h 350"/>
                <a:gd name="T48" fmla="*/ 135 w 461"/>
                <a:gd name="T49" fmla="*/ 1 h 350"/>
                <a:gd name="T50" fmla="*/ 118 w 461"/>
                <a:gd name="T51" fmla="*/ 10 h 350"/>
                <a:gd name="T52" fmla="*/ 89 w 461"/>
                <a:gd name="T53" fmla="*/ 18 h 350"/>
                <a:gd name="T54" fmla="*/ 76 w 461"/>
                <a:gd name="T55" fmla="*/ 14 h 350"/>
                <a:gd name="T56" fmla="*/ 79 w 461"/>
                <a:gd name="T57" fmla="*/ 23 h 350"/>
                <a:gd name="T58" fmla="*/ 58 w 461"/>
                <a:gd name="T59" fmla="*/ 27 h 350"/>
                <a:gd name="T60" fmla="*/ 32 w 461"/>
                <a:gd name="T61" fmla="*/ 33 h 350"/>
                <a:gd name="T62" fmla="*/ 21 w 461"/>
                <a:gd name="T63" fmla="*/ 51 h 350"/>
                <a:gd name="T64" fmla="*/ 2 w 461"/>
                <a:gd name="T65" fmla="*/ 68 h 350"/>
                <a:gd name="T66" fmla="*/ 9 w 461"/>
                <a:gd name="T67" fmla="*/ 92 h 350"/>
                <a:gd name="T68" fmla="*/ 28 w 461"/>
                <a:gd name="T69" fmla="*/ 91 h 350"/>
                <a:gd name="T70" fmla="*/ 38 w 461"/>
                <a:gd name="T71" fmla="*/ 98 h 350"/>
                <a:gd name="T72" fmla="*/ 49 w 461"/>
                <a:gd name="T73" fmla="*/ 110 h 350"/>
                <a:gd name="T74" fmla="*/ 75 w 461"/>
                <a:gd name="T75" fmla="*/ 116 h 350"/>
                <a:gd name="T76" fmla="*/ 75 w 461"/>
                <a:gd name="T77" fmla="*/ 137 h 350"/>
                <a:gd name="T78" fmla="*/ 91 w 461"/>
                <a:gd name="T79" fmla="*/ 149 h 350"/>
                <a:gd name="T80" fmla="*/ 74 w 461"/>
                <a:gd name="T81" fmla="*/ 169 h 350"/>
                <a:gd name="T82" fmla="*/ 60 w 461"/>
                <a:gd name="T83" fmla="*/ 185 h 350"/>
                <a:gd name="T84" fmla="*/ 58 w 461"/>
                <a:gd name="T85" fmla="*/ 223 h 350"/>
                <a:gd name="T86" fmla="*/ 64 w 461"/>
                <a:gd name="T87" fmla="*/ 256 h 350"/>
                <a:gd name="T88" fmla="*/ 65 w 461"/>
                <a:gd name="T89" fmla="*/ 282 h 350"/>
                <a:gd name="T90" fmla="*/ 75 w 461"/>
                <a:gd name="T91" fmla="*/ 299 h 350"/>
                <a:gd name="T92" fmla="*/ 104 w 461"/>
                <a:gd name="T93" fmla="*/ 311 h 350"/>
                <a:gd name="T94" fmla="*/ 123 w 461"/>
                <a:gd name="T95" fmla="*/ 315 h 350"/>
                <a:gd name="T96" fmla="*/ 124 w 461"/>
                <a:gd name="T97" fmla="*/ 327 h 350"/>
                <a:gd name="T98" fmla="*/ 140 w 461"/>
                <a:gd name="T99" fmla="*/ 337 h 350"/>
                <a:gd name="T100" fmla="*/ 161 w 461"/>
                <a:gd name="T101" fmla="*/ 344 h 350"/>
                <a:gd name="T102" fmla="*/ 181 w 461"/>
                <a:gd name="T103" fmla="*/ 343 h 350"/>
                <a:gd name="T104" fmla="*/ 194 w 461"/>
                <a:gd name="T105" fmla="*/ 311 h 350"/>
                <a:gd name="T106" fmla="*/ 219 w 461"/>
                <a:gd name="T107" fmla="*/ 289 h 350"/>
                <a:gd name="T108" fmla="*/ 254 w 461"/>
                <a:gd name="T109" fmla="*/ 293 h 350"/>
                <a:gd name="T110" fmla="*/ 299 w 461"/>
                <a:gd name="T111" fmla="*/ 300 h 350"/>
                <a:gd name="T112" fmla="*/ 320 w 461"/>
                <a:gd name="T113" fmla="*/ 329 h 350"/>
                <a:gd name="T114" fmla="*/ 342 w 461"/>
                <a:gd name="T115" fmla="*/ 318 h 350"/>
                <a:gd name="T116" fmla="*/ 348 w 461"/>
                <a:gd name="T117" fmla="*/ 330 h 350"/>
                <a:gd name="T118" fmla="*/ 363 w 461"/>
                <a:gd name="T119" fmla="*/ 322 h 350"/>
                <a:gd name="T120" fmla="*/ 376 w 461"/>
                <a:gd name="T121" fmla="*/ 347 h 350"/>
                <a:gd name="T122" fmla="*/ 392 w 461"/>
                <a:gd name="T123" fmla="*/ 33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1" h="350">
                  <a:moveTo>
                    <a:pt x="392" y="333"/>
                  </a:moveTo>
                  <a:lnTo>
                    <a:pt x="393" y="332"/>
                  </a:lnTo>
                  <a:lnTo>
                    <a:pt x="396" y="331"/>
                  </a:lnTo>
                  <a:lnTo>
                    <a:pt x="402" y="334"/>
                  </a:lnTo>
                  <a:lnTo>
                    <a:pt x="404" y="328"/>
                  </a:lnTo>
                  <a:lnTo>
                    <a:pt x="408" y="324"/>
                  </a:lnTo>
                  <a:lnTo>
                    <a:pt x="409" y="322"/>
                  </a:lnTo>
                  <a:lnTo>
                    <a:pt x="410" y="320"/>
                  </a:lnTo>
                  <a:lnTo>
                    <a:pt x="410" y="316"/>
                  </a:lnTo>
                  <a:lnTo>
                    <a:pt x="405" y="313"/>
                  </a:lnTo>
                  <a:lnTo>
                    <a:pt x="405" y="308"/>
                  </a:lnTo>
                  <a:lnTo>
                    <a:pt x="401" y="305"/>
                  </a:lnTo>
                  <a:lnTo>
                    <a:pt x="398" y="303"/>
                  </a:lnTo>
                  <a:lnTo>
                    <a:pt x="398" y="300"/>
                  </a:lnTo>
                  <a:lnTo>
                    <a:pt x="397" y="297"/>
                  </a:lnTo>
                  <a:lnTo>
                    <a:pt x="398" y="295"/>
                  </a:lnTo>
                  <a:lnTo>
                    <a:pt x="399" y="292"/>
                  </a:lnTo>
                  <a:lnTo>
                    <a:pt x="400" y="290"/>
                  </a:lnTo>
                  <a:lnTo>
                    <a:pt x="402" y="286"/>
                  </a:lnTo>
                  <a:lnTo>
                    <a:pt x="399" y="285"/>
                  </a:lnTo>
                  <a:lnTo>
                    <a:pt x="395" y="285"/>
                  </a:lnTo>
                  <a:lnTo>
                    <a:pt x="393" y="282"/>
                  </a:lnTo>
                  <a:lnTo>
                    <a:pt x="390" y="282"/>
                  </a:lnTo>
                  <a:lnTo>
                    <a:pt x="389" y="284"/>
                  </a:lnTo>
                  <a:lnTo>
                    <a:pt x="386" y="286"/>
                  </a:lnTo>
                  <a:lnTo>
                    <a:pt x="384" y="285"/>
                  </a:lnTo>
                  <a:lnTo>
                    <a:pt x="383" y="284"/>
                  </a:lnTo>
                  <a:lnTo>
                    <a:pt x="382" y="283"/>
                  </a:lnTo>
                  <a:lnTo>
                    <a:pt x="382" y="281"/>
                  </a:lnTo>
                  <a:lnTo>
                    <a:pt x="381" y="281"/>
                  </a:lnTo>
                  <a:lnTo>
                    <a:pt x="380" y="280"/>
                  </a:lnTo>
                  <a:lnTo>
                    <a:pt x="380" y="276"/>
                  </a:lnTo>
                  <a:lnTo>
                    <a:pt x="378" y="276"/>
                  </a:lnTo>
                  <a:lnTo>
                    <a:pt x="376" y="275"/>
                  </a:lnTo>
                  <a:lnTo>
                    <a:pt x="375" y="273"/>
                  </a:lnTo>
                  <a:lnTo>
                    <a:pt x="373" y="271"/>
                  </a:lnTo>
                  <a:lnTo>
                    <a:pt x="374" y="269"/>
                  </a:lnTo>
                  <a:lnTo>
                    <a:pt x="373" y="261"/>
                  </a:lnTo>
                  <a:lnTo>
                    <a:pt x="371" y="257"/>
                  </a:lnTo>
                  <a:lnTo>
                    <a:pt x="372" y="254"/>
                  </a:lnTo>
                  <a:lnTo>
                    <a:pt x="378" y="255"/>
                  </a:lnTo>
                  <a:lnTo>
                    <a:pt x="383" y="254"/>
                  </a:lnTo>
                  <a:lnTo>
                    <a:pt x="381" y="251"/>
                  </a:lnTo>
                  <a:lnTo>
                    <a:pt x="378" y="250"/>
                  </a:lnTo>
                  <a:lnTo>
                    <a:pt x="379" y="245"/>
                  </a:lnTo>
                  <a:lnTo>
                    <a:pt x="376" y="242"/>
                  </a:lnTo>
                  <a:lnTo>
                    <a:pt x="375" y="238"/>
                  </a:lnTo>
                  <a:lnTo>
                    <a:pt x="373" y="233"/>
                  </a:lnTo>
                  <a:lnTo>
                    <a:pt x="370" y="229"/>
                  </a:lnTo>
                  <a:lnTo>
                    <a:pt x="374" y="226"/>
                  </a:lnTo>
                  <a:lnTo>
                    <a:pt x="378" y="226"/>
                  </a:lnTo>
                  <a:lnTo>
                    <a:pt x="380" y="227"/>
                  </a:lnTo>
                  <a:lnTo>
                    <a:pt x="385" y="228"/>
                  </a:lnTo>
                  <a:lnTo>
                    <a:pt x="388" y="225"/>
                  </a:lnTo>
                  <a:lnTo>
                    <a:pt x="390" y="226"/>
                  </a:lnTo>
                  <a:lnTo>
                    <a:pt x="395" y="227"/>
                  </a:lnTo>
                  <a:lnTo>
                    <a:pt x="400" y="227"/>
                  </a:lnTo>
                  <a:lnTo>
                    <a:pt x="403" y="223"/>
                  </a:lnTo>
                  <a:lnTo>
                    <a:pt x="402" y="220"/>
                  </a:lnTo>
                  <a:lnTo>
                    <a:pt x="406" y="219"/>
                  </a:lnTo>
                  <a:lnTo>
                    <a:pt x="406" y="213"/>
                  </a:lnTo>
                  <a:lnTo>
                    <a:pt x="413" y="210"/>
                  </a:lnTo>
                  <a:lnTo>
                    <a:pt x="413" y="206"/>
                  </a:lnTo>
                  <a:lnTo>
                    <a:pt x="411" y="204"/>
                  </a:lnTo>
                  <a:lnTo>
                    <a:pt x="409" y="198"/>
                  </a:lnTo>
                  <a:lnTo>
                    <a:pt x="407" y="195"/>
                  </a:lnTo>
                  <a:lnTo>
                    <a:pt x="408" y="192"/>
                  </a:lnTo>
                  <a:lnTo>
                    <a:pt x="413" y="193"/>
                  </a:lnTo>
                  <a:lnTo>
                    <a:pt x="416" y="195"/>
                  </a:lnTo>
                  <a:lnTo>
                    <a:pt x="419" y="192"/>
                  </a:lnTo>
                  <a:lnTo>
                    <a:pt x="421" y="193"/>
                  </a:lnTo>
                  <a:lnTo>
                    <a:pt x="424" y="192"/>
                  </a:lnTo>
                  <a:lnTo>
                    <a:pt x="424" y="189"/>
                  </a:lnTo>
                  <a:lnTo>
                    <a:pt x="423" y="186"/>
                  </a:lnTo>
                  <a:lnTo>
                    <a:pt x="424" y="181"/>
                  </a:lnTo>
                  <a:lnTo>
                    <a:pt x="429" y="177"/>
                  </a:lnTo>
                  <a:lnTo>
                    <a:pt x="433" y="178"/>
                  </a:lnTo>
                  <a:lnTo>
                    <a:pt x="435" y="176"/>
                  </a:lnTo>
                  <a:lnTo>
                    <a:pt x="440" y="176"/>
                  </a:lnTo>
                  <a:lnTo>
                    <a:pt x="440" y="173"/>
                  </a:lnTo>
                  <a:lnTo>
                    <a:pt x="442" y="169"/>
                  </a:lnTo>
                  <a:lnTo>
                    <a:pt x="444" y="164"/>
                  </a:lnTo>
                  <a:lnTo>
                    <a:pt x="447" y="162"/>
                  </a:lnTo>
                  <a:lnTo>
                    <a:pt x="447" y="158"/>
                  </a:lnTo>
                  <a:lnTo>
                    <a:pt x="449" y="155"/>
                  </a:lnTo>
                  <a:lnTo>
                    <a:pt x="448" y="152"/>
                  </a:lnTo>
                  <a:lnTo>
                    <a:pt x="448" y="146"/>
                  </a:lnTo>
                  <a:lnTo>
                    <a:pt x="449" y="145"/>
                  </a:lnTo>
                  <a:lnTo>
                    <a:pt x="449" y="142"/>
                  </a:lnTo>
                  <a:lnTo>
                    <a:pt x="450" y="140"/>
                  </a:lnTo>
                  <a:lnTo>
                    <a:pt x="452" y="140"/>
                  </a:lnTo>
                  <a:lnTo>
                    <a:pt x="453" y="136"/>
                  </a:lnTo>
                  <a:lnTo>
                    <a:pt x="451" y="133"/>
                  </a:lnTo>
                  <a:lnTo>
                    <a:pt x="452" y="129"/>
                  </a:lnTo>
                  <a:lnTo>
                    <a:pt x="454" y="126"/>
                  </a:lnTo>
                  <a:lnTo>
                    <a:pt x="458" y="125"/>
                  </a:lnTo>
                  <a:lnTo>
                    <a:pt x="461" y="121"/>
                  </a:lnTo>
                  <a:lnTo>
                    <a:pt x="457" y="115"/>
                  </a:lnTo>
                  <a:lnTo>
                    <a:pt x="454" y="116"/>
                  </a:lnTo>
                  <a:lnTo>
                    <a:pt x="452" y="112"/>
                  </a:lnTo>
                  <a:lnTo>
                    <a:pt x="449" y="113"/>
                  </a:lnTo>
                  <a:lnTo>
                    <a:pt x="446" y="113"/>
                  </a:lnTo>
                  <a:lnTo>
                    <a:pt x="446" y="117"/>
                  </a:lnTo>
                  <a:lnTo>
                    <a:pt x="442" y="120"/>
                  </a:lnTo>
                  <a:lnTo>
                    <a:pt x="441" y="122"/>
                  </a:lnTo>
                  <a:lnTo>
                    <a:pt x="439" y="123"/>
                  </a:lnTo>
                  <a:lnTo>
                    <a:pt x="434" y="115"/>
                  </a:lnTo>
                  <a:lnTo>
                    <a:pt x="434" y="112"/>
                  </a:lnTo>
                  <a:lnTo>
                    <a:pt x="436" y="111"/>
                  </a:lnTo>
                  <a:lnTo>
                    <a:pt x="432" y="107"/>
                  </a:lnTo>
                  <a:lnTo>
                    <a:pt x="431" y="110"/>
                  </a:lnTo>
                  <a:lnTo>
                    <a:pt x="428" y="109"/>
                  </a:lnTo>
                  <a:lnTo>
                    <a:pt x="427" y="111"/>
                  </a:lnTo>
                  <a:lnTo>
                    <a:pt x="424" y="108"/>
                  </a:lnTo>
                  <a:lnTo>
                    <a:pt x="418" y="108"/>
                  </a:lnTo>
                  <a:lnTo>
                    <a:pt x="417" y="104"/>
                  </a:lnTo>
                  <a:lnTo>
                    <a:pt x="415" y="101"/>
                  </a:lnTo>
                  <a:lnTo>
                    <a:pt x="415" y="97"/>
                  </a:lnTo>
                  <a:lnTo>
                    <a:pt x="410" y="96"/>
                  </a:lnTo>
                  <a:lnTo>
                    <a:pt x="411" y="88"/>
                  </a:lnTo>
                  <a:lnTo>
                    <a:pt x="407" y="91"/>
                  </a:lnTo>
                  <a:lnTo>
                    <a:pt x="404" y="90"/>
                  </a:lnTo>
                  <a:lnTo>
                    <a:pt x="403" y="82"/>
                  </a:lnTo>
                  <a:lnTo>
                    <a:pt x="397" y="81"/>
                  </a:lnTo>
                  <a:lnTo>
                    <a:pt x="396" y="84"/>
                  </a:lnTo>
                  <a:lnTo>
                    <a:pt x="393" y="86"/>
                  </a:lnTo>
                  <a:lnTo>
                    <a:pt x="382" y="84"/>
                  </a:lnTo>
                  <a:lnTo>
                    <a:pt x="379" y="86"/>
                  </a:lnTo>
                  <a:lnTo>
                    <a:pt x="373" y="85"/>
                  </a:lnTo>
                  <a:lnTo>
                    <a:pt x="369" y="83"/>
                  </a:lnTo>
                  <a:lnTo>
                    <a:pt x="368" y="86"/>
                  </a:lnTo>
                  <a:lnTo>
                    <a:pt x="365" y="90"/>
                  </a:lnTo>
                  <a:lnTo>
                    <a:pt x="359" y="91"/>
                  </a:lnTo>
                  <a:lnTo>
                    <a:pt x="358" y="94"/>
                  </a:lnTo>
                  <a:lnTo>
                    <a:pt x="355" y="94"/>
                  </a:lnTo>
                  <a:lnTo>
                    <a:pt x="353" y="97"/>
                  </a:lnTo>
                  <a:lnTo>
                    <a:pt x="349" y="98"/>
                  </a:lnTo>
                  <a:lnTo>
                    <a:pt x="345" y="97"/>
                  </a:lnTo>
                  <a:lnTo>
                    <a:pt x="342" y="100"/>
                  </a:lnTo>
                  <a:lnTo>
                    <a:pt x="333" y="101"/>
                  </a:lnTo>
                  <a:lnTo>
                    <a:pt x="332" y="105"/>
                  </a:lnTo>
                  <a:lnTo>
                    <a:pt x="329" y="105"/>
                  </a:lnTo>
                  <a:lnTo>
                    <a:pt x="330" y="109"/>
                  </a:lnTo>
                  <a:lnTo>
                    <a:pt x="329" y="111"/>
                  </a:lnTo>
                  <a:lnTo>
                    <a:pt x="329" y="114"/>
                  </a:lnTo>
                  <a:lnTo>
                    <a:pt x="326" y="113"/>
                  </a:lnTo>
                  <a:lnTo>
                    <a:pt x="324" y="114"/>
                  </a:lnTo>
                  <a:lnTo>
                    <a:pt x="321" y="111"/>
                  </a:lnTo>
                  <a:lnTo>
                    <a:pt x="320" y="114"/>
                  </a:lnTo>
                  <a:lnTo>
                    <a:pt x="318" y="112"/>
                  </a:lnTo>
                  <a:lnTo>
                    <a:pt x="315" y="114"/>
                  </a:lnTo>
                  <a:lnTo>
                    <a:pt x="314" y="120"/>
                  </a:lnTo>
                  <a:lnTo>
                    <a:pt x="312" y="119"/>
                  </a:lnTo>
                  <a:lnTo>
                    <a:pt x="308" y="116"/>
                  </a:lnTo>
                  <a:lnTo>
                    <a:pt x="302" y="120"/>
                  </a:lnTo>
                  <a:lnTo>
                    <a:pt x="299" y="119"/>
                  </a:lnTo>
                  <a:lnTo>
                    <a:pt x="298" y="121"/>
                  </a:lnTo>
                  <a:lnTo>
                    <a:pt x="294" y="118"/>
                  </a:lnTo>
                  <a:lnTo>
                    <a:pt x="291" y="118"/>
                  </a:lnTo>
                  <a:lnTo>
                    <a:pt x="288" y="120"/>
                  </a:lnTo>
                  <a:lnTo>
                    <a:pt x="284" y="121"/>
                  </a:lnTo>
                  <a:lnTo>
                    <a:pt x="283" y="118"/>
                  </a:lnTo>
                  <a:lnTo>
                    <a:pt x="281" y="116"/>
                  </a:lnTo>
                  <a:lnTo>
                    <a:pt x="282" y="113"/>
                  </a:lnTo>
                  <a:lnTo>
                    <a:pt x="285" y="112"/>
                  </a:lnTo>
                  <a:lnTo>
                    <a:pt x="289" y="114"/>
                  </a:lnTo>
                  <a:lnTo>
                    <a:pt x="288" y="112"/>
                  </a:lnTo>
                  <a:lnTo>
                    <a:pt x="288" y="109"/>
                  </a:lnTo>
                  <a:lnTo>
                    <a:pt x="286" y="107"/>
                  </a:lnTo>
                  <a:lnTo>
                    <a:pt x="285" y="103"/>
                  </a:lnTo>
                  <a:lnTo>
                    <a:pt x="283" y="102"/>
                  </a:lnTo>
                  <a:lnTo>
                    <a:pt x="280" y="103"/>
                  </a:lnTo>
                  <a:lnTo>
                    <a:pt x="279" y="101"/>
                  </a:lnTo>
                  <a:lnTo>
                    <a:pt x="277" y="103"/>
                  </a:lnTo>
                  <a:lnTo>
                    <a:pt x="274" y="99"/>
                  </a:lnTo>
                  <a:lnTo>
                    <a:pt x="272" y="99"/>
                  </a:lnTo>
                  <a:lnTo>
                    <a:pt x="271" y="102"/>
                  </a:lnTo>
                  <a:lnTo>
                    <a:pt x="267" y="99"/>
                  </a:lnTo>
                  <a:lnTo>
                    <a:pt x="266" y="101"/>
                  </a:lnTo>
                  <a:lnTo>
                    <a:pt x="262" y="100"/>
                  </a:lnTo>
                  <a:lnTo>
                    <a:pt x="263" y="97"/>
                  </a:lnTo>
                  <a:lnTo>
                    <a:pt x="260" y="96"/>
                  </a:lnTo>
                  <a:lnTo>
                    <a:pt x="254" y="93"/>
                  </a:lnTo>
                  <a:lnTo>
                    <a:pt x="250" y="90"/>
                  </a:lnTo>
                  <a:lnTo>
                    <a:pt x="246" y="83"/>
                  </a:lnTo>
                  <a:lnTo>
                    <a:pt x="248" y="81"/>
                  </a:lnTo>
                  <a:lnTo>
                    <a:pt x="249" y="79"/>
                  </a:lnTo>
                  <a:lnTo>
                    <a:pt x="249" y="74"/>
                  </a:lnTo>
                  <a:lnTo>
                    <a:pt x="245" y="72"/>
                  </a:lnTo>
                  <a:lnTo>
                    <a:pt x="241" y="66"/>
                  </a:lnTo>
                  <a:lnTo>
                    <a:pt x="239" y="67"/>
                  </a:lnTo>
                  <a:lnTo>
                    <a:pt x="236" y="67"/>
                  </a:lnTo>
                  <a:lnTo>
                    <a:pt x="235" y="65"/>
                  </a:lnTo>
                  <a:lnTo>
                    <a:pt x="232" y="64"/>
                  </a:lnTo>
                  <a:lnTo>
                    <a:pt x="230" y="63"/>
                  </a:lnTo>
                  <a:lnTo>
                    <a:pt x="229" y="59"/>
                  </a:lnTo>
                  <a:lnTo>
                    <a:pt x="225" y="60"/>
                  </a:lnTo>
                  <a:lnTo>
                    <a:pt x="221" y="59"/>
                  </a:lnTo>
                  <a:lnTo>
                    <a:pt x="218" y="55"/>
                  </a:lnTo>
                  <a:lnTo>
                    <a:pt x="215" y="53"/>
                  </a:lnTo>
                  <a:lnTo>
                    <a:pt x="211" y="49"/>
                  </a:lnTo>
                  <a:lnTo>
                    <a:pt x="207" y="42"/>
                  </a:lnTo>
                  <a:lnTo>
                    <a:pt x="202" y="39"/>
                  </a:lnTo>
                  <a:lnTo>
                    <a:pt x="195" y="31"/>
                  </a:lnTo>
                  <a:lnTo>
                    <a:pt x="187" y="25"/>
                  </a:lnTo>
                  <a:lnTo>
                    <a:pt x="176" y="23"/>
                  </a:lnTo>
                  <a:lnTo>
                    <a:pt x="176" y="27"/>
                  </a:lnTo>
                  <a:lnTo>
                    <a:pt x="173" y="25"/>
                  </a:lnTo>
                  <a:lnTo>
                    <a:pt x="171" y="26"/>
                  </a:lnTo>
                  <a:lnTo>
                    <a:pt x="169" y="23"/>
                  </a:lnTo>
                  <a:lnTo>
                    <a:pt x="169" y="16"/>
                  </a:lnTo>
                  <a:lnTo>
                    <a:pt x="168" y="14"/>
                  </a:lnTo>
                  <a:lnTo>
                    <a:pt x="167" y="10"/>
                  </a:lnTo>
                  <a:lnTo>
                    <a:pt x="163" y="8"/>
                  </a:lnTo>
                  <a:lnTo>
                    <a:pt x="158" y="9"/>
                  </a:lnTo>
                  <a:lnTo>
                    <a:pt x="155" y="7"/>
                  </a:lnTo>
                  <a:lnTo>
                    <a:pt x="155" y="4"/>
                  </a:lnTo>
                  <a:lnTo>
                    <a:pt x="150" y="6"/>
                  </a:lnTo>
                  <a:lnTo>
                    <a:pt x="146" y="5"/>
                  </a:lnTo>
                  <a:lnTo>
                    <a:pt x="145" y="7"/>
                  </a:lnTo>
                  <a:lnTo>
                    <a:pt x="142" y="5"/>
                  </a:lnTo>
                  <a:lnTo>
                    <a:pt x="141" y="8"/>
                  </a:lnTo>
                  <a:lnTo>
                    <a:pt x="139" y="12"/>
                  </a:lnTo>
                  <a:lnTo>
                    <a:pt x="136" y="6"/>
                  </a:lnTo>
                  <a:lnTo>
                    <a:pt x="135" y="1"/>
                  </a:lnTo>
                  <a:lnTo>
                    <a:pt x="133" y="3"/>
                  </a:lnTo>
                  <a:lnTo>
                    <a:pt x="130" y="4"/>
                  </a:lnTo>
                  <a:lnTo>
                    <a:pt x="128" y="0"/>
                  </a:lnTo>
                  <a:lnTo>
                    <a:pt x="124" y="0"/>
                  </a:lnTo>
                  <a:lnTo>
                    <a:pt x="122" y="3"/>
                  </a:lnTo>
                  <a:lnTo>
                    <a:pt x="120" y="3"/>
                  </a:lnTo>
                  <a:lnTo>
                    <a:pt x="116" y="5"/>
                  </a:lnTo>
                  <a:lnTo>
                    <a:pt x="118" y="8"/>
                  </a:lnTo>
                  <a:lnTo>
                    <a:pt x="118" y="10"/>
                  </a:lnTo>
                  <a:lnTo>
                    <a:pt x="112" y="5"/>
                  </a:lnTo>
                  <a:lnTo>
                    <a:pt x="111" y="5"/>
                  </a:lnTo>
                  <a:lnTo>
                    <a:pt x="111" y="8"/>
                  </a:lnTo>
                  <a:lnTo>
                    <a:pt x="107" y="8"/>
                  </a:lnTo>
                  <a:lnTo>
                    <a:pt x="104" y="12"/>
                  </a:lnTo>
                  <a:lnTo>
                    <a:pt x="101" y="14"/>
                  </a:lnTo>
                  <a:lnTo>
                    <a:pt x="97" y="12"/>
                  </a:lnTo>
                  <a:lnTo>
                    <a:pt x="94" y="18"/>
                  </a:lnTo>
                  <a:lnTo>
                    <a:pt x="89" y="18"/>
                  </a:lnTo>
                  <a:lnTo>
                    <a:pt x="88" y="19"/>
                  </a:lnTo>
                  <a:lnTo>
                    <a:pt x="86" y="18"/>
                  </a:lnTo>
                  <a:lnTo>
                    <a:pt x="84" y="17"/>
                  </a:lnTo>
                  <a:lnTo>
                    <a:pt x="82" y="14"/>
                  </a:lnTo>
                  <a:lnTo>
                    <a:pt x="81" y="14"/>
                  </a:lnTo>
                  <a:lnTo>
                    <a:pt x="81" y="13"/>
                  </a:lnTo>
                  <a:lnTo>
                    <a:pt x="80" y="12"/>
                  </a:lnTo>
                  <a:lnTo>
                    <a:pt x="77" y="12"/>
                  </a:lnTo>
                  <a:lnTo>
                    <a:pt x="76" y="14"/>
                  </a:lnTo>
                  <a:lnTo>
                    <a:pt x="72" y="12"/>
                  </a:lnTo>
                  <a:lnTo>
                    <a:pt x="68" y="12"/>
                  </a:lnTo>
                  <a:lnTo>
                    <a:pt x="67" y="15"/>
                  </a:lnTo>
                  <a:lnTo>
                    <a:pt x="69" y="18"/>
                  </a:lnTo>
                  <a:lnTo>
                    <a:pt x="73" y="18"/>
                  </a:lnTo>
                  <a:lnTo>
                    <a:pt x="75" y="20"/>
                  </a:lnTo>
                  <a:lnTo>
                    <a:pt x="75" y="22"/>
                  </a:lnTo>
                  <a:lnTo>
                    <a:pt x="77" y="22"/>
                  </a:lnTo>
                  <a:lnTo>
                    <a:pt x="79" y="23"/>
                  </a:lnTo>
                  <a:lnTo>
                    <a:pt x="80" y="26"/>
                  </a:lnTo>
                  <a:lnTo>
                    <a:pt x="78" y="28"/>
                  </a:lnTo>
                  <a:lnTo>
                    <a:pt x="75" y="28"/>
                  </a:lnTo>
                  <a:lnTo>
                    <a:pt x="71" y="27"/>
                  </a:lnTo>
                  <a:lnTo>
                    <a:pt x="70" y="28"/>
                  </a:lnTo>
                  <a:lnTo>
                    <a:pt x="66" y="29"/>
                  </a:lnTo>
                  <a:lnTo>
                    <a:pt x="64" y="28"/>
                  </a:lnTo>
                  <a:lnTo>
                    <a:pt x="61" y="27"/>
                  </a:lnTo>
                  <a:lnTo>
                    <a:pt x="58" y="27"/>
                  </a:lnTo>
                  <a:lnTo>
                    <a:pt x="55" y="26"/>
                  </a:lnTo>
                  <a:lnTo>
                    <a:pt x="53" y="25"/>
                  </a:lnTo>
                  <a:lnTo>
                    <a:pt x="50" y="25"/>
                  </a:lnTo>
                  <a:lnTo>
                    <a:pt x="48" y="27"/>
                  </a:lnTo>
                  <a:lnTo>
                    <a:pt x="43" y="27"/>
                  </a:lnTo>
                  <a:lnTo>
                    <a:pt x="40" y="28"/>
                  </a:lnTo>
                  <a:lnTo>
                    <a:pt x="38" y="27"/>
                  </a:lnTo>
                  <a:lnTo>
                    <a:pt x="32" y="30"/>
                  </a:lnTo>
                  <a:lnTo>
                    <a:pt x="32" y="33"/>
                  </a:lnTo>
                  <a:lnTo>
                    <a:pt x="34" y="35"/>
                  </a:lnTo>
                  <a:lnTo>
                    <a:pt x="32" y="38"/>
                  </a:lnTo>
                  <a:lnTo>
                    <a:pt x="31" y="41"/>
                  </a:lnTo>
                  <a:lnTo>
                    <a:pt x="29" y="42"/>
                  </a:lnTo>
                  <a:lnTo>
                    <a:pt x="27" y="43"/>
                  </a:lnTo>
                  <a:lnTo>
                    <a:pt x="27" y="46"/>
                  </a:lnTo>
                  <a:lnTo>
                    <a:pt x="23" y="46"/>
                  </a:lnTo>
                  <a:lnTo>
                    <a:pt x="21" y="48"/>
                  </a:lnTo>
                  <a:lnTo>
                    <a:pt x="21" y="51"/>
                  </a:lnTo>
                  <a:lnTo>
                    <a:pt x="17" y="55"/>
                  </a:lnTo>
                  <a:lnTo>
                    <a:pt x="14" y="58"/>
                  </a:lnTo>
                  <a:lnTo>
                    <a:pt x="11" y="60"/>
                  </a:lnTo>
                  <a:lnTo>
                    <a:pt x="10" y="61"/>
                  </a:lnTo>
                  <a:lnTo>
                    <a:pt x="10" y="62"/>
                  </a:lnTo>
                  <a:lnTo>
                    <a:pt x="7" y="61"/>
                  </a:lnTo>
                  <a:lnTo>
                    <a:pt x="5" y="61"/>
                  </a:lnTo>
                  <a:lnTo>
                    <a:pt x="2" y="66"/>
                  </a:lnTo>
                  <a:lnTo>
                    <a:pt x="2" y="68"/>
                  </a:lnTo>
                  <a:lnTo>
                    <a:pt x="3" y="70"/>
                  </a:lnTo>
                  <a:lnTo>
                    <a:pt x="0" y="74"/>
                  </a:lnTo>
                  <a:lnTo>
                    <a:pt x="0" y="76"/>
                  </a:lnTo>
                  <a:lnTo>
                    <a:pt x="4" y="78"/>
                  </a:lnTo>
                  <a:lnTo>
                    <a:pt x="4" y="80"/>
                  </a:lnTo>
                  <a:lnTo>
                    <a:pt x="0" y="86"/>
                  </a:lnTo>
                  <a:lnTo>
                    <a:pt x="0" y="88"/>
                  </a:lnTo>
                  <a:lnTo>
                    <a:pt x="4" y="91"/>
                  </a:lnTo>
                  <a:lnTo>
                    <a:pt x="9" y="92"/>
                  </a:lnTo>
                  <a:lnTo>
                    <a:pt x="11" y="91"/>
                  </a:lnTo>
                  <a:lnTo>
                    <a:pt x="13" y="92"/>
                  </a:lnTo>
                  <a:lnTo>
                    <a:pt x="13" y="94"/>
                  </a:lnTo>
                  <a:lnTo>
                    <a:pt x="16" y="94"/>
                  </a:lnTo>
                  <a:lnTo>
                    <a:pt x="18" y="91"/>
                  </a:lnTo>
                  <a:lnTo>
                    <a:pt x="18" y="89"/>
                  </a:lnTo>
                  <a:lnTo>
                    <a:pt x="22" y="90"/>
                  </a:lnTo>
                  <a:lnTo>
                    <a:pt x="23" y="92"/>
                  </a:lnTo>
                  <a:lnTo>
                    <a:pt x="28" y="91"/>
                  </a:lnTo>
                  <a:lnTo>
                    <a:pt x="30" y="92"/>
                  </a:lnTo>
                  <a:lnTo>
                    <a:pt x="32" y="92"/>
                  </a:lnTo>
                  <a:lnTo>
                    <a:pt x="34" y="89"/>
                  </a:lnTo>
                  <a:lnTo>
                    <a:pt x="36" y="92"/>
                  </a:lnTo>
                  <a:lnTo>
                    <a:pt x="37" y="93"/>
                  </a:lnTo>
                  <a:lnTo>
                    <a:pt x="38" y="92"/>
                  </a:lnTo>
                  <a:lnTo>
                    <a:pt x="40" y="94"/>
                  </a:lnTo>
                  <a:lnTo>
                    <a:pt x="40" y="97"/>
                  </a:lnTo>
                  <a:lnTo>
                    <a:pt x="38" y="98"/>
                  </a:lnTo>
                  <a:lnTo>
                    <a:pt x="35" y="98"/>
                  </a:lnTo>
                  <a:lnTo>
                    <a:pt x="35" y="100"/>
                  </a:lnTo>
                  <a:lnTo>
                    <a:pt x="37" y="103"/>
                  </a:lnTo>
                  <a:lnTo>
                    <a:pt x="41" y="105"/>
                  </a:lnTo>
                  <a:lnTo>
                    <a:pt x="43" y="106"/>
                  </a:lnTo>
                  <a:lnTo>
                    <a:pt x="46" y="105"/>
                  </a:lnTo>
                  <a:lnTo>
                    <a:pt x="49" y="106"/>
                  </a:lnTo>
                  <a:lnTo>
                    <a:pt x="49" y="107"/>
                  </a:lnTo>
                  <a:lnTo>
                    <a:pt x="49" y="110"/>
                  </a:lnTo>
                  <a:lnTo>
                    <a:pt x="52" y="112"/>
                  </a:lnTo>
                  <a:lnTo>
                    <a:pt x="52" y="116"/>
                  </a:lnTo>
                  <a:lnTo>
                    <a:pt x="59" y="115"/>
                  </a:lnTo>
                  <a:lnTo>
                    <a:pt x="62" y="115"/>
                  </a:lnTo>
                  <a:lnTo>
                    <a:pt x="65" y="114"/>
                  </a:lnTo>
                  <a:lnTo>
                    <a:pt x="66" y="115"/>
                  </a:lnTo>
                  <a:lnTo>
                    <a:pt x="70" y="115"/>
                  </a:lnTo>
                  <a:lnTo>
                    <a:pt x="72" y="116"/>
                  </a:lnTo>
                  <a:lnTo>
                    <a:pt x="75" y="116"/>
                  </a:lnTo>
                  <a:lnTo>
                    <a:pt x="75" y="119"/>
                  </a:lnTo>
                  <a:lnTo>
                    <a:pt x="72" y="122"/>
                  </a:lnTo>
                  <a:lnTo>
                    <a:pt x="71" y="124"/>
                  </a:lnTo>
                  <a:lnTo>
                    <a:pt x="69" y="129"/>
                  </a:lnTo>
                  <a:lnTo>
                    <a:pt x="68" y="131"/>
                  </a:lnTo>
                  <a:lnTo>
                    <a:pt x="70" y="134"/>
                  </a:lnTo>
                  <a:lnTo>
                    <a:pt x="71" y="135"/>
                  </a:lnTo>
                  <a:lnTo>
                    <a:pt x="72" y="138"/>
                  </a:lnTo>
                  <a:lnTo>
                    <a:pt x="75" y="137"/>
                  </a:lnTo>
                  <a:lnTo>
                    <a:pt x="78" y="138"/>
                  </a:lnTo>
                  <a:lnTo>
                    <a:pt x="79" y="139"/>
                  </a:lnTo>
                  <a:lnTo>
                    <a:pt x="82" y="139"/>
                  </a:lnTo>
                  <a:lnTo>
                    <a:pt x="84" y="142"/>
                  </a:lnTo>
                  <a:lnTo>
                    <a:pt x="87" y="142"/>
                  </a:lnTo>
                  <a:lnTo>
                    <a:pt x="89" y="144"/>
                  </a:lnTo>
                  <a:lnTo>
                    <a:pt x="93" y="144"/>
                  </a:lnTo>
                  <a:lnTo>
                    <a:pt x="93" y="147"/>
                  </a:lnTo>
                  <a:lnTo>
                    <a:pt x="91" y="149"/>
                  </a:lnTo>
                  <a:lnTo>
                    <a:pt x="91" y="151"/>
                  </a:lnTo>
                  <a:lnTo>
                    <a:pt x="93" y="153"/>
                  </a:lnTo>
                  <a:lnTo>
                    <a:pt x="91" y="155"/>
                  </a:lnTo>
                  <a:lnTo>
                    <a:pt x="90" y="157"/>
                  </a:lnTo>
                  <a:lnTo>
                    <a:pt x="90" y="160"/>
                  </a:lnTo>
                  <a:lnTo>
                    <a:pt x="88" y="163"/>
                  </a:lnTo>
                  <a:lnTo>
                    <a:pt x="83" y="167"/>
                  </a:lnTo>
                  <a:lnTo>
                    <a:pt x="79" y="168"/>
                  </a:lnTo>
                  <a:lnTo>
                    <a:pt x="74" y="169"/>
                  </a:lnTo>
                  <a:lnTo>
                    <a:pt x="71" y="170"/>
                  </a:lnTo>
                  <a:lnTo>
                    <a:pt x="69" y="174"/>
                  </a:lnTo>
                  <a:lnTo>
                    <a:pt x="67" y="179"/>
                  </a:lnTo>
                  <a:lnTo>
                    <a:pt x="69" y="180"/>
                  </a:lnTo>
                  <a:lnTo>
                    <a:pt x="68" y="182"/>
                  </a:lnTo>
                  <a:lnTo>
                    <a:pt x="66" y="184"/>
                  </a:lnTo>
                  <a:lnTo>
                    <a:pt x="66" y="186"/>
                  </a:lnTo>
                  <a:lnTo>
                    <a:pt x="62" y="184"/>
                  </a:lnTo>
                  <a:lnTo>
                    <a:pt x="60" y="185"/>
                  </a:lnTo>
                  <a:lnTo>
                    <a:pt x="56" y="186"/>
                  </a:lnTo>
                  <a:lnTo>
                    <a:pt x="54" y="186"/>
                  </a:lnTo>
                  <a:lnTo>
                    <a:pt x="53" y="190"/>
                  </a:lnTo>
                  <a:lnTo>
                    <a:pt x="53" y="196"/>
                  </a:lnTo>
                  <a:lnTo>
                    <a:pt x="52" y="200"/>
                  </a:lnTo>
                  <a:lnTo>
                    <a:pt x="54" y="204"/>
                  </a:lnTo>
                  <a:lnTo>
                    <a:pt x="56" y="210"/>
                  </a:lnTo>
                  <a:lnTo>
                    <a:pt x="57" y="215"/>
                  </a:lnTo>
                  <a:lnTo>
                    <a:pt x="58" y="223"/>
                  </a:lnTo>
                  <a:lnTo>
                    <a:pt x="58" y="228"/>
                  </a:lnTo>
                  <a:lnTo>
                    <a:pt x="60" y="231"/>
                  </a:lnTo>
                  <a:lnTo>
                    <a:pt x="63" y="235"/>
                  </a:lnTo>
                  <a:lnTo>
                    <a:pt x="62" y="242"/>
                  </a:lnTo>
                  <a:lnTo>
                    <a:pt x="63" y="246"/>
                  </a:lnTo>
                  <a:lnTo>
                    <a:pt x="63" y="248"/>
                  </a:lnTo>
                  <a:lnTo>
                    <a:pt x="62" y="251"/>
                  </a:lnTo>
                  <a:lnTo>
                    <a:pt x="62" y="254"/>
                  </a:lnTo>
                  <a:lnTo>
                    <a:pt x="64" y="256"/>
                  </a:lnTo>
                  <a:lnTo>
                    <a:pt x="65" y="259"/>
                  </a:lnTo>
                  <a:lnTo>
                    <a:pt x="66" y="261"/>
                  </a:lnTo>
                  <a:lnTo>
                    <a:pt x="64" y="264"/>
                  </a:lnTo>
                  <a:lnTo>
                    <a:pt x="65" y="266"/>
                  </a:lnTo>
                  <a:lnTo>
                    <a:pt x="62" y="268"/>
                  </a:lnTo>
                  <a:lnTo>
                    <a:pt x="62" y="272"/>
                  </a:lnTo>
                  <a:lnTo>
                    <a:pt x="63" y="275"/>
                  </a:lnTo>
                  <a:lnTo>
                    <a:pt x="63" y="279"/>
                  </a:lnTo>
                  <a:lnTo>
                    <a:pt x="65" y="282"/>
                  </a:lnTo>
                  <a:lnTo>
                    <a:pt x="67" y="284"/>
                  </a:lnTo>
                  <a:lnTo>
                    <a:pt x="67" y="287"/>
                  </a:lnTo>
                  <a:lnTo>
                    <a:pt x="65" y="289"/>
                  </a:lnTo>
                  <a:lnTo>
                    <a:pt x="65" y="292"/>
                  </a:lnTo>
                  <a:lnTo>
                    <a:pt x="67" y="294"/>
                  </a:lnTo>
                  <a:lnTo>
                    <a:pt x="71" y="294"/>
                  </a:lnTo>
                  <a:lnTo>
                    <a:pt x="72" y="295"/>
                  </a:lnTo>
                  <a:lnTo>
                    <a:pt x="73" y="298"/>
                  </a:lnTo>
                  <a:lnTo>
                    <a:pt x="75" y="299"/>
                  </a:lnTo>
                  <a:lnTo>
                    <a:pt x="76" y="301"/>
                  </a:lnTo>
                  <a:lnTo>
                    <a:pt x="77" y="299"/>
                  </a:lnTo>
                  <a:lnTo>
                    <a:pt x="82" y="299"/>
                  </a:lnTo>
                  <a:lnTo>
                    <a:pt x="86" y="302"/>
                  </a:lnTo>
                  <a:lnTo>
                    <a:pt x="91" y="304"/>
                  </a:lnTo>
                  <a:lnTo>
                    <a:pt x="92" y="305"/>
                  </a:lnTo>
                  <a:lnTo>
                    <a:pt x="98" y="308"/>
                  </a:lnTo>
                  <a:lnTo>
                    <a:pt x="101" y="310"/>
                  </a:lnTo>
                  <a:lnTo>
                    <a:pt x="104" y="311"/>
                  </a:lnTo>
                  <a:lnTo>
                    <a:pt x="105" y="314"/>
                  </a:lnTo>
                  <a:lnTo>
                    <a:pt x="108" y="316"/>
                  </a:lnTo>
                  <a:lnTo>
                    <a:pt x="110" y="316"/>
                  </a:lnTo>
                  <a:lnTo>
                    <a:pt x="110" y="315"/>
                  </a:lnTo>
                  <a:lnTo>
                    <a:pt x="113" y="314"/>
                  </a:lnTo>
                  <a:lnTo>
                    <a:pt x="117" y="317"/>
                  </a:lnTo>
                  <a:lnTo>
                    <a:pt x="121" y="316"/>
                  </a:lnTo>
                  <a:lnTo>
                    <a:pt x="123" y="316"/>
                  </a:lnTo>
                  <a:lnTo>
                    <a:pt x="123" y="315"/>
                  </a:lnTo>
                  <a:lnTo>
                    <a:pt x="125" y="314"/>
                  </a:lnTo>
                  <a:lnTo>
                    <a:pt x="123" y="313"/>
                  </a:lnTo>
                  <a:lnTo>
                    <a:pt x="128" y="310"/>
                  </a:lnTo>
                  <a:lnTo>
                    <a:pt x="126" y="316"/>
                  </a:lnTo>
                  <a:lnTo>
                    <a:pt x="125" y="319"/>
                  </a:lnTo>
                  <a:lnTo>
                    <a:pt x="126" y="322"/>
                  </a:lnTo>
                  <a:lnTo>
                    <a:pt x="127" y="323"/>
                  </a:lnTo>
                  <a:lnTo>
                    <a:pt x="127" y="325"/>
                  </a:lnTo>
                  <a:lnTo>
                    <a:pt x="124" y="327"/>
                  </a:lnTo>
                  <a:lnTo>
                    <a:pt x="126" y="330"/>
                  </a:lnTo>
                  <a:lnTo>
                    <a:pt x="126" y="332"/>
                  </a:lnTo>
                  <a:lnTo>
                    <a:pt x="127" y="333"/>
                  </a:lnTo>
                  <a:lnTo>
                    <a:pt x="127" y="336"/>
                  </a:lnTo>
                  <a:lnTo>
                    <a:pt x="133" y="337"/>
                  </a:lnTo>
                  <a:lnTo>
                    <a:pt x="134" y="335"/>
                  </a:lnTo>
                  <a:lnTo>
                    <a:pt x="135" y="335"/>
                  </a:lnTo>
                  <a:lnTo>
                    <a:pt x="138" y="335"/>
                  </a:lnTo>
                  <a:lnTo>
                    <a:pt x="140" y="337"/>
                  </a:lnTo>
                  <a:lnTo>
                    <a:pt x="144" y="338"/>
                  </a:lnTo>
                  <a:lnTo>
                    <a:pt x="148" y="337"/>
                  </a:lnTo>
                  <a:lnTo>
                    <a:pt x="150" y="337"/>
                  </a:lnTo>
                  <a:lnTo>
                    <a:pt x="152" y="340"/>
                  </a:lnTo>
                  <a:lnTo>
                    <a:pt x="153" y="341"/>
                  </a:lnTo>
                  <a:lnTo>
                    <a:pt x="156" y="340"/>
                  </a:lnTo>
                  <a:lnTo>
                    <a:pt x="157" y="342"/>
                  </a:lnTo>
                  <a:lnTo>
                    <a:pt x="160" y="343"/>
                  </a:lnTo>
                  <a:lnTo>
                    <a:pt x="161" y="344"/>
                  </a:lnTo>
                  <a:lnTo>
                    <a:pt x="162" y="345"/>
                  </a:lnTo>
                  <a:lnTo>
                    <a:pt x="162" y="347"/>
                  </a:lnTo>
                  <a:lnTo>
                    <a:pt x="166" y="346"/>
                  </a:lnTo>
                  <a:lnTo>
                    <a:pt x="170" y="344"/>
                  </a:lnTo>
                  <a:lnTo>
                    <a:pt x="170" y="347"/>
                  </a:lnTo>
                  <a:lnTo>
                    <a:pt x="174" y="350"/>
                  </a:lnTo>
                  <a:lnTo>
                    <a:pt x="175" y="347"/>
                  </a:lnTo>
                  <a:lnTo>
                    <a:pt x="178" y="344"/>
                  </a:lnTo>
                  <a:lnTo>
                    <a:pt x="181" y="343"/>
                  </a:lnTo>
                  <a:lnTo>
                    <a:pt x="186" y="342"/>
                  </a:lnTo>
                  <a:lnTo>
                    <a:pt x="187" y="338"/>
                  </a:lnTo>
                  <a:lnTo>
                    <a:pt x="192" y="336"/>
                  </a:lnTo>
                  <a:lnTo>
                    <a:pt x="195" y="333"/>
                  </a:lnTo>
                  <a:lnTo>
                    <a:pt x="196" y="329"/>
                  </a:lnTo>
                  <a:lnTo>
                    <a:pt x="199" y="325"/>
                  </a:lnTo>
                  <a:lnTo>
                    <a:pt x="198" y="320"/>
                  </a:lnTo>
                  <a:lnTo>
                    <a:pt x="197" y="314"/>
                  </a:lnTo>
                  <a:lnTo>
                    <a:pt x="194" y="311"/>
                  </a:lnTo>
                  <a:lnTo>
                    <a:pt x="191" y="306"/>
                  </a:lnTo>
                  <a:lnTo>
                    <a:pt x="191" y="303"/>
                  </a:lnTo>
                  <a:lnTo>
                    <a:pt x="196" y="303"/>
                  </a:lnTo>
                  <a:lnTo>
                    <a:pt x="200" y="306"/>
                  </a:lnTo>
                  <a:lnTo>
                    <a:pt x="203" y="304"/>
                  </a:lnTo>
                  <a:lnTo>
                    <a:pt x="208" y="298"/>
                  </a:lnTo>
                  <a:lnTo>
                    <a:pt x="215" y="296"/>
                  </a:lnTo>
                  <a:lnTo>
                    <a:pt x="219" y="294"/>
                  </a:lnTo>
                  <a:lnTo>
                    <a:pt x="219" y="289"/>
                  </a:lnTo>
                  <a:lnTo>
                    <a:pt x="225" y="284"/>
                  </a:lnTo>
                  <a:lnTo>
                    <a:pt x="230" y="284"/>
                  </a:lnTo>
                  <a:lnTo>
                    <a:pt x="235" y="283"/>
                  </a:lnTo>
                  <a:lnTo>
                    <a:pt x="239" y="286"/>
                  </a:lnTo>
                  <a:lnTo>
                    <a:pt x="243" y="285"/>
                  </a:lnTo>
                  <a:lnTo>
                    <a:pt x="247" y="285"/>
                  </a:lnTo>
                  <a:lnTo>
                    <a:pt x="249" y="288"/>
                  </a:lnTo>
                  <a:lnTo>
                    <a:pt x="251" y="291"/>
                  </a:lnTo>
                  <a:lnTo>
                    <a:pt x="254" y="293"/>
                  </a:lnTo>
                  <a:lnTo>
                    <a:pt x="257" y="296"/>
                  </a:lnTo>
                  <a:lnTo>
                    <a:pt x="262" y="299"/>
                  </a:lnTo>
                  <a:lnTo>
                    <a:pt x="266" y="302"/>
                  </a:lnTo>
                  <a:lnTo>
                    <a:pt x="271" y="305"/>
                  </a:lnTo>
                  <a:lnTo>
                    <a:pt x="282" y="309"/>
                  </a:lnTo>
                  <a:lnTo>
                    <a:pt x="285" y="306"/>
                  </a:lnTo>
                  <a:lnTo>
                    <a:pt x="290" y="306"/>
                  </a:lnTo>
                  <a:lnTo>
                    <a:pt x="294" y="304"/>
                  </a:lnTo>
                  <a:lnTo>
                    <a:pt x="299" y="300"/>
                  </a:lnTo>
                  <a:lnTo>
                    <a:pt x="303" y="298"/>
                  </a:lnTo>
                  <a:lnTo>
                    <a:pt x="306" y="303"/>
                  </a:lnTo>
                  <a:lnTo>
                    <a:pt x="310" y="306"/>
                  </a:lnTo>
                  <a:lnTo>
                    <a:pt x="312" y="312"/>
                  </a:lnTo>
                  <a:lnTo>
                    <a:pt x="315" y="314"/>
                  </a:lnTo>
                  <a:lnTo>
                    <a:pt x="316" y="321"/>
                  </a:lnTo>
                  <a:lnTo>
                    <a:pt x="318" y="324"/>
                  </a:lnTo>
                  <a:lnTo>
                    <a:pt x="319" y="328"/>
                  </a:lnTo>
                  <a:lnTo>
                    <a:pt x="320" y="329"/>
                  </a:lnTo>
                  <a:lnTo>
                    <a:pt x="322" y="328"/>
                  </a:lnTo>
                  <a:lnTo>
                    <a:pt x="325" y="323"/>
                  </a:lnTo>
                  <a:lnTo>
                    <a:pt x="328" y="323"/>
                  </a:lnTo>
                  <a:lnTo>
                    <a:pt x="330" y="321"/>
                  </a:lnTo>
                  <a:lnTo>
                    <a:pt x="334" y="321"/>
                  </a:lnTo>
                  <a:lnTo>
                    <a:pt x="337" y="319"/>
                  </a:lnTo>
                  <a:lnTo>
                    <a:pt x="338" y="315"/>
                  </a:lnTo>
                  <a:lnTo>
                    <a:pt x="340" y="315"/>
                  </a:lnTo>
                  <a:lnTo>
                    <a:pt x="342" y="318"/>
                  </a:lnTo>
                  <a:lnTo>
                    <a:pt x="341" y="323"/>
                  </a:lnTo>
                  <a:lnTo>
                    <a:pt x="340" y="326"/>
                  </a:lnTo>
                  <a:lnTo>
                    <a:pt x="336" y="328"/>
                  </a:lnTo>
                  <a:lnTo>
                    <a:pt x="336" y="332"/>
                  </a:lnTo>
                  <a:lnTo>
                    <a:pt x="335" y="335"/>
                  </a:lnTo>
                  <a:lnTo>
                    <a:pt x="338" y="337"/>
                  </a:lnTo>
                  <a:lnTo>
                    <a:pt x="342" y="332"/>
                  </a:lnTo>
                  <a:lnTo>
                    <a:pt x="344" y="330"/>
                  </a:lnTo>
                  <a:lnTo>
                    <a:pt x="348" y="330"/>
                  </a:lnTo>
                  <a:lnTo>
                    <a:pt x="349" y="328"/>
                  </a:lnTo>
                  <a:lnTo>
                    <a:pt x="349" y="326"/>
                  </a:lnTo>
                  <a:lnTo>
                    <a:pt x="353" y="326"/>
                  </a:lnTo>
                  <a:lnTo>
                    <a:pt x="353" y="325"/>
                  </a:lnTo>
                  <a:lnTo>
                    <a:pt x="356" y="325"/>
                  </a:lnTo>
                  <a:lnTo>
                    <a:pt x="359" y="324"/>
                  </a:lnTo>
                  <a:lnTo>
                    <a:pt x="361" y="323"/>
                  </a:lnTo>
                  <a:lnTo>
                    <a:pt x="362" y="321"/>
                  </a:lnTo>
                  <a:lnTo>
                    <a:pt x="363" y="322"/>
                  </a:lnTo>
                  <a:lnTo>
                    <a:pt x="363" y="325"/>
                  </a:lnTo>
                  <a:lnTo>
                    <a:pt x="365" y="327"/>
                  </a:lnTo>
                  <a:lnTo>
                    <a:pt x="363" y="330"/>
                  </a:lnTo>
                  <a:lnTo>
                    <a:pt x="364" y="333"/>
                  </a:lnTo>
                  <a:lnTo>
                    <a:pt x="365" y="337"/>
                  </a:lnTo>
                  <a:lnTo>
                    <a:pt x="369" y="341"/>
                  </a:lnTo>
                  <a:lnTo>
                    <a:pt x="371" y="342"/>
                  </a:lnTo>
                  <a:lnTo>
                    <a:pt x="373" y="345"/>
                  </a:lnTo>
                  <a:lnTo>
                    <a:pt x="376" y="347"/>
                  </a:lnTo>
                  <a:lnTo>
                    <a:pt x="379" y="343"/>
                  </a:lnTo>
                  <a:lnTo>
                    <a:pt x="381" y="343"/>
                  </a:lnTo>
                  <a:lnTo>
                    <a:pt x="383" y="344"/>
                  </a:lnTo>
                  <a:lnTo>
                    <a:pt x="384" y="341"/>
                  </a:lnTo>
                  <a:lnTo>
                    <a:pt x="385" y="340"/>
                  </a:lnTo>
                  <a:lnTo>
                    <a:pt x="385" y="336"/>
                  </a:lnTo>
                  <a:lnTo>
                    <a:pt x="388" y="335"/>
                  </a:lnTo>
                  <a:lnTo>
                    <a:pt x="388" y="334"/>
                  </a:lnTo>
                  <a:lnTo>
                    <a:pt x="392" y="333"/>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83" name="Freeform 3506"/>
            <p:cNvSpPr>
              <a:spLocks/>
            </p:cNvSpPr>
            <p:nvPr/>
          </p:nvSpPr>
          <p:spPr bwMode="auto">
            <a:xfrm>
              <a:off x="4887913" y="2946400"/>
              <a:ext cx="42863" cy="47625"/>
            </a:xfrm>
            <a:custGeom>
              <a:avLst/>
              <a:gdLst>
                <a:gd name="T0" fmla="*/ 90 w 118"/>
                <a:gd name="T1" fmla="*/ 82 h 135"/>
                <a:gd name="T2" fmla="*/ 79 w 118"/>
                <a:gd name="T3" fmla="*/ 74 h 135"/>
                <a:gd name="T4" fmla="*/ 63 w 118"/>
                <a:gd name="T5" fmla="*/ 90 h 135"/>
                <a:gd name="T6" fmla="*/ 49 w 118"/>
                <a:gd name="T7" fmla="*/ 102 h 135"/>
                <a:gd name="T8" fmla="*/ 57 w 118"/>
                <a:gd name="T9" fmla="*/ 116 h 135"/>
                <a:gd name="T10" fmla="*/ 56 w 118"/>
                <a:gd name="T11" fmla="*/ 135 h 135"/>
                <a:gd name="T12" fmla="*/ 41 w 118"/>
                <a:gd name="T13" fmla="*/ 118 h 135"/>
                <a:gd name="T14" fmla="*/ 26 w 118"/>
                <a:gd name="T15" fmla="*/ 101 h 135"/>
                <a:gd name="T16" fmla="*/ 6 w 118"/>
                <a:gd name="T17" fmla="*/ 90 h 135"/>
                <a:gd name="T18" fmla="*/ 5 w 118"/>
                <a:gd name="T19" fmla="*/ 87 h 135"/>
                <a:gd name="T20" fmla="*/ 0 w 118"/>
                <a:gd name="T21" fmla="*/ 79 h 135"/>
                <a:gd name="T22" fmla="*/ 2 w 118"/>
                <a:gd name="T23" fmla="*/ 60 h 135"/>
                <a:gd name="T24" fmla="*/ 16 w 118"/>
                <a:gd name="T25" fmla="*/ 42 h 135"/>
                <a:gd name="T26" fmla="*/ 24 w 118"/>
                <a:gd name="T27" fmla="*/ 17 h 135"/>
                <a:gd name="T28" fmla="*/ 32 w 118"/>
                <a:gd name="T29" fmla="*/ 2 h 135"/>
                <a:gd name="T30" fmla="*/ 51 w 118"/>
                <a:gd name="T31" fmla="*/ 0 h 135"/>
                <a:gd name="T32" fmla="*/ 57 w 118"/>
                <a:gd name="T33" fmla="*/ 2 h 135"/>
                <a:gd name="T34" fmla="*/ 58 w 118"/>
                <a:gd name="T35" fmla="*/ 7 h 135"/>
                <a:gd name="T36" fmla="*/ 63 w 118"/>
                <a:gd name="T37" fmla="*/ 15 h 135"/>
                <a:gd name="T38" fmla="*/ 68 w 118"/>
                <a:gd name="T39" fmla="*/ 17 h 135"/>
                <a:gd name="T40" fmla="*/ 75 w 118"/>
                <a:gd name="T41" fmla="*/ 23 h 135"/>
                <a:gd name="T42" fmla="*/ 79 w 118"/>
                <a:gd name="T43" fmla="*/ 25 h 135"/>
                <a:gd name="T44" fmla="*/ 83 w 118"/>
                <a:gd name="T45" fmla="*/ 30 h 135"/>
                <a:gd name="T46" fmla="*/ 89 w 118"/>
                <a:gd name="T47" fmla="*/ 29 h 135"/>
                <a:gd name="T48" fmla="*/ 93 w 118"/>
                <a:gd name="T49" fmla="*/ 31 h 135"/>
                <a:gd name="T50" fmla="*/ 103 w 118"/>
                <a:gd name="T51" fmla="*/ 41 h 135"/>
                <a:gd name="T52" fmla="*/ 110 w 118"/>
                <a:gd name="T53" fmla="*/ 43 h 135"/>
                <a:gd name="T54" fmla="*/ 114 w 118"/>
                <a:gd name="T55" fmla="*/ 46 h 135"/>
                <a:gd name="T56" fmla="*/ 118 w 118"/>
                <a:gd name="T57" fmla="*/ 54 h 135"/>
                <a:gd name="T58" fmla="*/ 110 w 118"/>
                <a:gd name="T59" fmla="*/ 56 h 135"/>
                <a:gd name="T60" fmla="*/ 109 w 118"/>
                <a:gd name="T61" fmla="*/ 62 h 135"/>
                <a:gd name="T62" fmla="*/ 102 w 118"/>
                <a:gd name="T63" fmla="*/ 58 h 135"/>
                <a:gd name="T64" fmla="*/ 96 w 118"/>
                <a:gd name="T65" fmla="*/ 63 h 135"/>
                <a:gd name="T66" fmla="*/ 102 w 118"/>
                <a:gd name="T67" fmla="*/ 69 h 135"/>
                <a:gd name="T68" fmla="*/ 100 w 118"/>
                <a:gd name="T69" fmla="*/ 75 h 135"/>
                <a:gd name="T70" fmla="*/ 98 w 118"/>
                <a:gd name="T71" fmla="*/ 8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35">
                  <a:moveTo>
                    <a:pt x="98" y="81"/>
                  </a:moveTo>
                  <a:lnTo>
                    <a:pt x="90" y="82"/>
                  </a:lnTo>
                  <a:lnTo>
                    <a:pt x="84" y="86"/>
                  </a:lnTo>
                  <a:lnTo>
                    <a:pt x="79" y="74"/>
                  </a:lnTo>
                  <a:lnTo>
                    <a:pt x="70" y="81"/>
                  </a:lnTo>
                  <a:lnTo>
                    <a:pt x="63" y="90"/>
                  </a:lnTo>
                  <a:lnTo>
                    <a:pt x="59" y="97"/>
                  </a:lnTo>
                  <a:lnTo>
                    <a:pt x="49" y="102"/>
                  </a:lnTo>
                  <a:lnTo>
                    <a:pt x="51" y="114"/>
                  </a:lnTo>
                  <a:lnTo>
                    <a:pt x="57" y="116"/>
                  </a:lnTo>
                  <a:lnTo>
                    <a:pt x="56" y="128"/>
                  </a:lnTo>
                  <a:lnTo>
                    <a:pt x="56" y="135"/>
                  </a:lnTo>
                  <a:lnTo>
                    <a:pt x="47" y="129"/>
                  </a:lnTo>
                  <a:lnTo>
                    <a:pt x="41" y="118"/>
                  </a:lnTo>
                  <a:lnTo>
                    <a:pt x="33" y="110"/>
                  </a:lnTo>
                  <a:lnTo>
                    <a:pt x="26" y="101"/>
                  </a:lnTo>
                  <a:lnTo>
                    <a:pt x="16" y="96"/>
                  </a:lnTo>
                  <a:lnTo>
                    <a:pt x="6" y="90"/>
                  </a:lnTo>
                  <a:lnTo>
                    <a:pt x="17" y="86"/>
                  </a:lnTo>
                  <a:lnTo>
                    <a:pt x="5" y="87"/>
                  </a:lnTo>
                  <a:lnTo>
                    <a:pt x="4" y="90"/>
                  </a:lnTo>
                  <a:lnTo>
                    <a:pt x="0" y="79"/>
                  </a:lnTo>
                  <a:lnTo>
                    <a:pt x="7" y="71"/>
                  </a:lnTo>
                  <a:lnTo>
                    <a:pt x="2" y="60"/>
                  </a:lnTo>
                  <a:lnTo>
                    <a:pt x="3" y="47"/>
                  </a:lnTo>
                  <a:lnTo>
                    <a:pt x="16" y="42"/>
                  </a:lnTo>
                  <a:lnTo>
                    <a:pt x="15" y="25"/>
                  </a:lnTo>
                  <a:lnTo>
                    <a:pt x="24" y="17"/>
                  </a:lnTo>
                  <a:lnTo>
                    <a:pt x="36" y="15"/>
                  </a:lnTo>
                  <a:lnTo>
                    <a:pt x="32" y="2"/>
                  </a:lnTo>
                  <a:lnTo>
                    <a:pt x="44" y="4"/>
                  </a:lnTo>
                  <a:lnTo>
                    <a:pt x="51" y="0"/>
                  </a:lnTo>
                  <a:lnTo>
                    <a:pt x="53" y="2"/>
                  </a:lnTo>
                  <a:lnTo>
                    <a:pt x="57" y="2"/>
                  </a:lnTo>
                  <a:lnTo>
                    <a:pt x="58" y="4"/>
                  </a:lnTo>
                  <a:lnTo>
                    <a:pt x="58" y="7"/>
                  </a:lnTo>
                  <a:lnTo>
                    <a:pt x="63" y="11"/>
                  </a:lnTo>
                  <a:lnTo>
                    <a:pt x="63" y="15"/>
                  </a:lnTo>
                  <a:lnTo>
                    <a:pt x="65" y="15"/>
                  </a:lnTo>
                  <a:lnTo>
                    <a:pt x="68" y="17"/>
                  </a:lnTo>
                  <a:lnTo>
                    <a:pt x="69" y="21"/>
                  </a:lnTo>
                  <a:lnTo>
                    <a:pt x="75" y="23"/>
                  </a:lnTo>
                  <a:lnTo>
                    <a:pt x="78" y="22"/>
                  </a:lnTo>
                  <a:lnTo>
                    <a:pt x="79" y="25"/>
                  </a:lnTo>
                  <a:lnTo>
                    <a:pt x="80" y="28"/>
                  </a:lnTo>
                  <a:lnTo>
                    <a:pt x="83" y="30"/>
                  </a:lnTo>
                  <a:lnTo>
                    <a:pt x="86" y="29"/>
                  </a:lnTo>
                  <a:lnTo>
                    <a:pt x="89" y="29"/>
                  </a:lnTo>
                  <a:lnTo>
                    <a:pt x="92" y="27"/>
                  </a:lnTo>
                  <a:lnTo>
                    <a:pt x="93" y="31"/>
                  </a:lnTo>
                  <a:lnTo>
                    <a:pt x="99" y="35"/>
                  </a:lnTo>
                  <a:lnTo>
                    <a:pt x="103" y="41"/>
                  </a:lnTo>
                  <a:lnTo>
                    <a:pt x="109" y="42"/>
                  </a:lnTo>
                  <a:lnTo>
                    <a:pt x="110" y="43"/>
                  </a:lnTo>
                  <a:lnTo>
                    <a:pt x="113" y="43"/>
                  </a:lnTo>
                  <a:lnTo>
                    <a:pt x="114" y="46"/>
                  </a:lnTo>
                  <a:lnTo>
                    <a:pt x="118" y="47"/>
                  </a:lnTo>
                  <a:lnTo>
                    <a:pt x="118" y="54"/>
                  </a:lnTo>
                  <a:lnTo>
                    <a:pt x="113" y="54"/>
                  </a:lnTo>
                  <a:lnTo>
                    <a:pt x="110" y="56"/>
                  </a:lnTo>
                  <a:lnTo>
                    <a:pt x="108" y="58"/>
                  </a:lnTo>
                  <a:lnTo>
                    <a:pt x="109" y="62"/>
                  </a:lnTo>
                  <a:lnTo>
                    <a:pt x="105" y="62"/>
                  </a:lnTo>
                  <a:lnTo>
                    <a:pt x="102" y="58"/>
                  </a:lnTo>
                  <a:lnTo>
                    <a:pt x="99" y="59"/>
                  </a:lnTo>
                  <a:lnTo>
                    <a:pt x="96" y="63"/>
                  </a:lnTo>
                  <a:lnTo>
                    <a:pt x="98" y="66"/>
                  </a:lnTo>
                  <a:lnTo>
                    <a:pt x="102" y="69"/>
                  </a:lnTo>
                  <a:lnTo>
                    <a:pt x="102" y="72"/>
                  </a:lnTo>
                  <a:lnTo>
                    <a:pt x="100" y="75"/>
                  </a:lnTo>
                  <a:lnTo>
                    <a:pt x="99" y="80"/>
                  </a:lnTo>
                  <a:lnTo>
                    <a:pt x="98" y="8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sp>
          <p:nvSpPr>
            <p:cNvPr id="6884" name="Freeform 3507"/>
            <p:cNvSpPr>
              <a:spLocks/>
            </p:cNvSpPr>
            <p:nvPr/>
          </p:nvSpPr>
          <p:spPr bwMode="auto">
            <a:xfrm>
              <a:off x="4922838" y="2951163"/>
              <a:ext cx="39688" cy="42863"/>
            </a:xfrm>
            <a:custGeom>
              <a:avLst/>
              <a:gdLst>
                <a:gd name="T0" fmla="*/ 32 w 112"/>
                <a:gd name="T1" fmla="*/ 118 h 121"/>
                <a:gd name="T2" fmla="*/ 30 w 112"/>
                <a:gd name="T3" fmla="*/ 92 h 121"/>
                <a:gd name="T4" fmla="*/ 19 w 112"/>
                <a:gd name="T5" fmla="*/ 84 h 121"/>
                <a:gd name="T6" fmla="*/ 5 w 112"/>
                <a:gd name="T7" fmla="*/ 67 h 121"/>
                <a:gd name="T8" fmla="*/ 3 w 112"/>
                <a:gd name="T9" fmla="*/ 66 h 121"/>
                <a:gd name="T10" fmla="*/ 6 w 112"/>
                <a:gd name="T11" fmla="*/ 58 h 121"/>
                <a:gd name="T12" fmla="*/ 2 w 112"/>
                <a:gd name="T13" fmla="*/ 52 h 121"/>
                <a:gd name="T14" fmla="*/ 3 w 112"/>
                <a:gd name="T15" fmla="*/ 45 h 121"/>
                <a:gd name="T16" fmla="*/ 9 w 112"/>
                <a:gd name="T17" fmla="*/ 48 h 121"/>
                <a:gd name="T18" fmla="*/ 12 w 112"/>
                <a:gd name="T19" fmla="*/ 44 h 121"/>
                <a:gd name="T20" fmla="*/ 17 w 112"/>
                <a:gd name="T21" fmla="*/ 40 h 121"/>
                <a:gd name="T22" fmla="*/ 28 w 112"/>
                <a:gd name="T23" fmla="*/ 39 h 121"/>
                <a:gd name="T24" fmla="*/ 31 w 112"/>
                <a:gd name="T25" fmla="*/ 33 h 121"/>
                <a:gd name="T26" fmla="*/ 29 w 112"/>
                <a:gd name="T27" fmla="*/ 28 h 121"/>
                <a:gd name="T28" fmla="*/ 33 w 112"/>
                <a:gd name="T29" fmla="*/ 27 h 121"/>
                <a:gd name="T30" fmla="*/ 38 w 112"/>
                <a:gd name="T31" fmla="*/ 24 h 121"/>
                <a:gd name="T32" fmla="*/ 40 w 112"/>
                <a:gd name="T33" fmla="*/ 17 h 121"/>
                <a:gd name="T34" fmla="*/ 40 w 112"/>
                <a:gd name="T35" fmla="*/ 13 h 121"/>
                <a:gd name="T36" fmla="*/ 37 w 112"/>
                <a:gd name="T37" fmla="*/ 8 h 121"/>
                <a:gd name="T38" fmla="*/ 43 w 112"/>
                <a:gd name="T39" fmla="*/ 5 h 121"/>
                <a:gd name="T40" fmla="*/ 50 w 112"/>
                <a:gd name="T41" fmla="*/ 0 h 121"/>
                <a:gd name="T42" fmla="*/ 53 w 112"/>
                <a:gd name="T43" fmla="*/ 6 h 121"/>
                <a:gd name="T44" fmla="*/ 60 w 112"/>
                <a:gd name="T45" fmla="*/ 14 h 121"/>
                <a:gd name="T46" fmla="*/ 69 w 112"/>
                <a:gd name="T47" fmla="*/ 16 h 121"/>
                <a:gd name="T48" fmla="*/ 72 w 112"/>
                <a:gd name="T49" fmla="*/ 25 h 121"/>
                <a:gd name="T50" fmla="*/ 77 w 112"/>
                <a:gd name="T51" fmla="*/ 25 h 121"/>
                <a:gd name="T52" fmla="*/ 81 w 112"/>
                <a:gd name="T53" fmla="*/ 35 h 121"/>
                <a:gd name="T54" fmla="*/ 85 w 112"/>
                <a:gd name="T55" fmla="*/ 37 h 121"/>
                <a:gd name="T56" fmla="*/ 89 w 112"/>
                <a:gd name="T57" fmla="*/ 41 h 121"/>
                <a:gd name="T58" fmla="*/ 92 w 112"/>
                <a:gd name="T59" fmla="*/ 48 h 121"/>
                <a:gd name="T60" fmla="*/ 99 w 112"/>
                <a:gd name="T61" fmla="*/ 49 h 121"/>
                <a:gd name="T62" fmla="*/ 104 w 112"/>
                <a:gd name="T63" fmla="*/ 54 h 121"/>
                <a:gd name="T64" fmla="*/ 109 w 112"/>
                <a:gd name="T65" fmla="*/ 53 h 121"/>
                <a:gd name="T66" fmla="*/ 110 w 112"/>
                <a:gd name="T67" fmla="*/ 60 h 121"/>
                <a:gd name="T68" fmla="*/ 110 w 112"/>
                <a:gd name="T69" fmla="*/ 65 h 121"/>
                <a:gd name="T70" fmla="*/ 105 w 112"/>
                <a:gd name="T71" fmla="*/ 72 h 121"/>
                <a:gd name="T72" fmla="*/ 102 w 112"/>
                <a:gd name="T73" fmla="*/ 82 h 121"/>
                <a:gd name="T74" fmla="*/ 96 w 112"/>
                <a:gd name="T75" fmla="*/ 85 h 121"/>
                <a:gd name="T76" fmla="*/ 86 w 112"/>
                <a:gd name="T77" fmla="*/ 89 h 121"/>
                <a:gd name="T78" fmla="*/ 71 w 112"/>
                <a:gd name="T79" fmla="*/ 100 h 121"/>
                <a:gd name="T80" fmla="*/ 61 w 112"/>
                <a:gd name="T81" fmla="*/ 94 h 121"/>
                <a:gd name="T82" fmla="*/ 45 w 112"/>
                <a:gd name="T83" fmla="*/ 104 h 121"/>
                <a:gd name="T84" fmla="*/ 43 w 112"/>
                <a:gd name="T85" fmla="*/ 114 h 121"/>
                <a:gd name="T86" fmla="*/ 32 w 112"/>
                <a:gd name="T8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121">
                  <a:moveTo>
                    <a:pt x="32" y="121"/>
                  </a:moveTo>
                  <a:lnTo>
                    <a:pt x="32" y="118"/>
                  </a:lnTo>
                  <a:lnTo>
                    <a:pt x="34" y="105"/>
                  </a:lnTo>
                  <a:lnTo>
                    <a:pt x="30" y="92"/>
                  </a:lnTo>
                  <a:lnTo>
                    <a:pt x="21" y="84"/>
                  </a:lnTo>
                  <a:lnTo>
                    <a:pt x="19" y="84"/>
                  </a:lnTo>
                  <a:lnTo>
                    <a:pt x="11" y="77"/>
                  </a:lnTo>
                  <a:lnTo>
                    <a:pt x="5" y="67"/>
                  </a:lnTo>
                  <a:lnTo>
                    <a:pt x="3" y="67"/>
                  </a:lnTo>
                  <a:lnTo>
                    <a:pt x="3" y="66"/>
                  </a:lnTo>
                  <a:lnTo>
                    <a:pt x="4" y="61"/>
                  </a:lnTo>
                  <a:lnTo>
                    <a:pt x="6" y="58"/>
                  </a:lnTo>
                  <a:lnTo>
                    <a:pt x="6" y="55"/>
                  </a:lnTo>
                  <a:lnTo>
                    <a:pt x="2" y="52"/>
                  </a:lnTo>
                  <a:lnTo>
                    <a:pt x="0" y="49"/>
                  </a:lnTo>
                  <a:lnTo>
                    <a:pt x="3" y="45"/>
                  </a:lnTo>
                  <a:lnTo>
                    <a:pt x="6" y="44"/>
                  </a:lnTo>
                  <a:lnTo>
                    <a:pt x="9" y="48"/>
                  </a:lnTo>
                  <a:lnTo>
                    <a:pt x="13" y="48"/>
                  </a:lnTo>
                  <a:lnTo>
                    <a:pt x="12" y="44"/>
                  </a:lnTo>
                  <a:lnTo>
                    <a:pt x="14" y="42"/>
                  </a:lnTo>
                  <a:lnTo>
                    <a:pt x="17" y="40"/>
                  </a:lnTo>
                  <a:lnTo>
                    <a:pt x="22" y="40"/>
                  </a:lnTo>
                  <a:lnTo>
                    <a:pt x="28" y="39"/>
                  </a:lnTo>
                  <a:lnTo>
                    <a:pt x="31" y="36"/>
                  </a:lnTo>
                  <a:lnTo>
                    <a:pt x="31" y="33"/>
                  </a:lnTo>
                  <a:lnTo>
                    <a:pt x="28" y="31"/>
                  </a:lnTo>
                  <a:lnTo>
                    <a:pt x="29" y="28"/>
                  </a:lnTo>
                  <a:lnTo>
                    <a:pt x="31" y="27"/>
                  </a:lnTo>
                  <a:lnTo>
                    <a:pt x="33" y="27"/>
                  </a:lnTo>
                  <a:lnTo>
                    <a:pt x="35" y="23"/>
                  </a:lnTo>
                  <a:lnTo>
                    <a:pt x="38" y="24"/>
                  </a:lnTo>
                  <a:lnTo>
                    <a:pt x="40" y="21"/>
                  </a:lnTo>
                  <a:lnTo>
                    <a:pt x="40" y="17"/>
                  </a:lnTo>
                  <a:lnTo>
                    <a:pt x="42" y="15"/>
                  </a:lnTo>
                  <a:lnTo>
                    <a:pt x="40" y="13"/>
                  </a:lnTo>
                  <a:lnTo>
                    <a:pt x="39" y="10"/>
                  </a:lnTo>
                  <a:lnTo>
                    <a:pt x="37" y="8"/>
                  </a:lnTo>
                  <a:lnTo>
                    <a:pt x="39" y="6"/>
                  </a:lnTo>
                  <a:lnTo>
                    <a:pt x="43" y="5"/>
                  </a:lnTo>
                  <a:lnTo>
                    <a:pt x="46" y="2"/>
                  </a:lnTo>
                  <a:lnTo>
                    <a:pt x="50" y="0"/>
                  </a:lnTo>
                  <a:lnTo>
                    <a:pt x="55" y="4"/>
                  </a:lnTo>
                  <a:lnTo>
                    <a:pt x="53" y="6"/>
                  </a:lnTo>
                  <a:lnTo>
                    <a:pt x="54" y="10"/>
                  </a:lnTo>
                  <a:lnTo>
                    <a:pt x="60" y="14"/>
                  </a:lnTo>
                  <a:lnTo>
                    <a:pt x="64" y="17"/>
                  </a:lnTo>
                  <a:lnTo>
                    <a:pt x="69" y="16"/>
                  </a:lnTo>
                  <a:lnTo>
                    <a:pt x="71" y="20"/>
                  </a:lnTo>
                  <a:lnTo>
                    <a:pt x="72" y="25"/>
                  </a:lnTo>
                  <a:lnTo>
                    <a:pt x="74" y="26"/>
                  </a:lnTo>
                  <a:lnTo>
                    <a:pt x="77" y="25"/>
                  </a:lnTo>
                  <a:lnTo>
                    <a:pt x="78" y="32"/>
                  </a:lnTo>
                  <a:lnTo>
                    <a:pt x="81" y="35"/>
                  </a:lnTo>
                  <a:lnTo>
                    <a:pt x="84" y="35"/>
                  </a:lnTo>
                  <a:lnTo>
                    <a:pt x="85" y="37"/>
                  </a:lnTo>
                  <a:lnTo>
                    <a:pt x="89" y="38"/>
                  </a:lnTo>
                  <a:lnTo>
                    <a:pt x="89" y="41"/>
                  </a:lnTo>
                  <a:lnTo>
                    <a:pt x="87" y="47"/>
                  </a:lnTo>
                  <a:lnTo>
                    <a:pt x="92" y="48"/>
                  </a:lnTo>
                  <a:lnTo>
                    <a:pt x="96" y="50"/>
                  </a:lnTo>
                  <a:lnTo>
                    <a:pt x="99" y="49"/>
                  </a:lnTo>
                  <a:lnTo>
                    <a:pt x="102" y="53"/>
                  </a:lnTo>
                  <a:lnTo>
                    <a:pt x="104" y="54"/>
                  </a:lnTo>
                  <a:lnTo>
                    <a:pt x="107" y="52"/>
                  </a:lnTo>
                  <a:lnTo>
                    <a:pt x="109" y="53"/>
                  </a:lnTo>
                  <a:lnTo>
                    <a:pt x="112" y="56"/>
                  </a:lnTo>
                  <a:lnTo>
                    <a:pt x="110" y="60"/>
                  </a:lnTo>
                  <a:lnTo>
                    <a:pt x="109" y="62"/>
                  </a:lnTo>
                  <a:lnTo>
                    <a:pt x="110" y="65"/>
                  </a:lnTo>
                  <a:lnTo>
                    <a:pt x="106" y="69"/>
                  </a:lnTo>
                  <a:lnTo>
                    <a:pt x="105" y="72"/>
                  </a:lnTo>
                  <a:lnTo>
                    <a:pt x="103" y="74"/>
                  </a:lnTo>
                  <a:lnTo>
                    <a:pt x="102" y="82"/>
                  </a:lnTo>
                  <a:lnTo>
                    <a:pt x="98" y="83"/>
                  </a:lnTo>
                  <a:lnTo>
                    <a:pt x="96" y="85"/>
                  </a:lnTo>
                  <a:lnTo>
                    <a:pt x="96" y="88"/>
                  </a:lnTo>
                  <a:lnTo>
                    <a:pt x="86" y="89"/>
                  </a:lnTo>
                  <a:lnTo>
                    <a:pt x="76" y="99"/>
                  </a:lnTo>
                  <a:lnTo>
                    <a:pt x="71" y="100"/>
                  </a:lnTo>
                  <a:lnTo>
                    <a:pt x="71" y="99"/>
                  </a:lnTo>
                  <a:lnTo>
                    <a:pt x="61" y="94"/>
                  </a:lnTo>
                  <a:lnTo>
                    <a:pt x="55" y="98"/>
                  </a:lnTo>
                  <a:lnTo>
                    <a:pt x="45" y="104"/>
                  </a:lnTo>
                  <a:lnTo>
                    <a:pt x="42" y="109"/>
                  </a:lnTo>
                  <a:lnTo>
                    <a:pt x="43" y="114"/>
                  </a:lnTo>
                  <a:lnTo>
                    <a:pt x="40" y="119"/>
                  </a:lnTo>
                  <a:lnTo>
                    <a:pt x="32" y="121"/>
                  </a:lnTo>
                  <a:close/>
                </a:path>
              </a:pathLst>
            </a:custGeom>
            <a:solidFill>
              <a:schemeClr val="bg1"/>
            </a:solidFill>
            <a:ln w="3175">
              <a:solidFill>
                <a:schemeClr val="bg2">
                  <a:lumMod val="75000"/>
                </a:schemeClr>
              </a:solidFill>
            </a:ln>
          </p:spPr>
          <p:txBody>
            <a:bodyPr vert="horz" wrap="square" lIns="91440" tIns="45720" rIns="91440" bIns="45720" numCol="1" anchor="t" anchorCtr="0" compatLnSpc="1">
              <a:prstTxWarp prst="textNoShape">
                <a:avLst/>
              </a:prstTxWarp>
            </a:bodyPr>
            <a:lstStyle/>
            <a:p>
              <a:endParaRPr lang="en-GB"/>
            </a:p>
          </p:txBody>
        </p:sp>
      </p:grpSp>
      <p:sp>
        <p:nvSpPr>
          <p:cNvPr id="6885" name="Freeform 2878"/>
          <p:cNvSpPr>
            <a:spLocks noEditPoints="1"/>
          </p:cNvSpPr>
          <p:nvPr/>
        </p:nvSpPr>
        <p:spPr bwMode="auto">
          <a:xfrm>
            <a:off x="4172060" y="3023228"/>
            <a:ext cx="3632046" cy="1772661"/>
          </a:xfrm>
          <a:custGeom>
            <a:avLst/>
            <a:gdLst>
              <a:gd name="T0" fmla="*/ 173 w 9270"/>
              <a:gd name="T1" fmla="*/ 1883 h 4523"/>
              <a:gd name="T2" fmla="*/ 601 w 9270"/>
              <a:gd name="T3" fmla="*/ 1454 h 4523"/>
              <a:gd name="T4" fmla="*/ 8108 w 9270"/>
              <a:gd name="T5" fmla="*/ 1292 h 4523"/>
              <a:gd name="T6" fmla="*/ 8097 w 9270"/>
              <a:gd name="T7" fmla="*/ 1703 h 4523"/>
              <a:gd name="T8" fmla="*/ 8048 w 9270"/>
              <a:gd name="T9" fmla="*/ 1966 h 4523"/>
              <a:gd name="T10" fmla="*/ 7799 w 9270"/>
              <a:gd name="T11" fmla="*/ 2311 h 4523"/>
              <a:gd name="T12" fmla="*/ 7396 w 9270"/>
              <a:gd name="T13" fmla="*/ 2474 h 4523"/>
              <a:gd name="T14" fmla="*/ 6994 w 9270"/>
              <a:gd name="T15" fmla="*/ 2343 h 4523"/>
              <a:gd name="T16" fmla="*/ 6662 w 9270"/>
              <a:gd name="T17" fmla="*/ 2192 h 4523"/>
              <a:gd name="T18" fmla="*/ 6397 w 9270"/>
              <a:gd name="T19" fmla="*/ 1944 h 4523"/>
              <a:gd name="T20" fmla="*/ 5870 w 9270"/>
              <a:gd name="T21" fmla="*/ 1917 h 4523"/>
              <a:gd name="T22" fmla="*/ 5491 w 9270"/>
              <a:gd name="T23" fmla="*/ 1583 h 4523"/>
              <a:gd name="T24" fmla="*/ 5284 w 9270"/>
              <a:gd name="T25" fmla="*/ 1211 h 4523"/>
              <a:gd name="T26" fmla="*/ 5649 w 9270"/>
              <a:gd name="T27" fmla="*/ 852 h 4523"/>
              <a:gd name="T28" fmla="*/ 5951 w 9270"/>
              <a:gd name="T29" fmla="*/ 436 h 4523"/>
              <a:gd name="T30" fmla="*/ 6399 w 9270"/>
              <a:gd name="T31" fmla="*/ 713 h 4523"/>
              <a:gd name="T32" fmla="*/ 7087 w 9270"/>
              <a:gd name="T33" fmla="*/ 975 h 4523"/>
              <a:gd name="T34" fmla="*/ 7701 w 9270"/>
              <a:gd name="T35" fmla="*/ 680 h 4523"/>
              <a:gd name="T36" fmla="*/ 7748 w 9270"/>
              <a:gd name="T37" fmla="*/ 451 h 4523"/>
              <a:gd name="T38" fmla="*/ 8131 w 9270"/>
              <a:gd name="T39" fmla="*/ 11 h 4523"/>
              <a:gd name="T40" fmla="*/ 8648 w 9270"/>
              <a:gd name="T41" fmla="*/ 397 h 4523"/>
              <a:gd name="T42" fmla="*/ 8675 w 9270"/>
              <a:gd name="T43" fmla="*/ 718 h 4523"/>
              <a:gd name="T44" fmla="*/ 8321 w 9270"/>
              <a:gd name="T45" fmla="*/ 1054 h 4523"/>
              <a:gd name="T46" fmla="*/ 7963 w 9270"/>
              <a:gd name="T47" fmla="*/ 1132 h 4523"/>
              <a:gd name="T48" fmla="*/ 7606 w 9270"/>
              <a:gd name="T49" fmla="*/ 2367 h 4523"/>
              <a:gd name="T50" fmla="*/ 8098 w 9270"/>
              <a:gd name="T51" fmla="*/ 2269 h 4523"/>
              <a:gd name="T52" fmla="*/ 7459 w 9270"/>
              <a:gd name="T53" fmla="*/ 2544 h 4523"/>
              <a:gd name="T54" fmla="*/ 6725 w 9270"/>
              <a:gd name="T55" fmla="*/ 3160 h 4523"/>
              <a:gd name="T56" fmla="*/ 6674 w 9270"/>
              <a:gd name="T57" fmla="*/ 2568 h 4523"/>
              <a:gd name="T58" fmla="*/ 7003 w 9270"/>
              <a:gd name="T59" fmla="*/ 2618 h 4523"/>
              <a:gd name="T60" fmla="*/ 6980 w 9270"/>
              <a:gd name="T61" fmla="*/ 3058 h 4523"/>
              <a:gd name="T62" fmla="*/ 6845 w 9270"/>
              <a:gd name="T63" fmla="*/ 3359 h 4523"/>
              <a:gd name="T64" fmla="*/ 8785 w 9270"/>
              <a:gd name="T65" fmla="*/ 4189 h 4523"/>
              <a:gd name="T66" fmla="*/ 8860 w 9270"/>
              <a:gd name="T67" fmla="*/ 4217 h 4523"/>
              <a:gd name="T68" fmla="*/ 8684 w 9270"/>
              <a:gd name="T69" fmla="*/ 3839 h 4523"/>
              <a:gd name="T70" fmla="*/ 8172 w 9270"/>
              <a:gd name="T71" fmla="*/ 4135 h 4523"/>
              <a:gd name="T72" fmla="*/ 7091 w 9270"/>
              <a:gd name="T73" fmla="*/ 3835 h 4523"/>
              <a:gd name="T74" fmla="*/ 6725 w 9270"/>
              <a:gd name="T75" fmla="*/ 3905 h 4523"/>
              <a:gd name="T76" fmla="*/ 7611 w 9270"/>
              <a:gd name="T77" fmla="*/ 4260 h 4523"/>
              <a:gd name="T78" fmla="*/ 7902 w 9270"/>
              <a:gd name="T79" fmla="*/ 4356 h 4523"/>
              <a:gd name="T80" fmla="*/ 8073 w 9270"/>
              <a:gd name="T81" fmla="*/ 4361 h 4523"/>
              <a:gd name="T82" fmla="*/ 8489 w 9270"/>
              <a:gd name="T83" fmla="*/ 3675 h 4523"/>
              <a:gd name="T84" fmla="*/ 8634 w 9270"/>
              <a:gd name="T85" fmla="*/ 4014 h 4523"/>
              <a:gd name="T86" fmla="*/ 9162 w 9270"/>
              <a:gd name="T87" fmla="*/ 4277 h 4523"/>
              <a:gd name="T88" fmla="*/ 8805 w 9270"/>
              <a:gd name="T89" fmla="*/ 4064 h 4523"/>
              <a:gd name="T90" fmla="*/ 8789 w 9270"/>
              <a:gd name="T91" fmla="*/ 3848 h 4523"/>
              <a:gd name="T92" fmla="*/ 9269 w 9270"/>
              <a:gd name="T93" fmla="*/ 4085 h 4523"/>
              <a:gd name="T94" fmla="*/ 8094 w 9270"/>
              <a:gd name="T95" fmla="*/ 3874 h 4523"/>
              <a:gd name="T96" fmla="*/ 8069 w 9270"/>
              <a:gd name="T97" fmla="*/ 4022 h 4523"/>
              <a:gd name="T98" fmla="*/ 7996 w 9270"/>
              <a:gd name="T99" fmla="*/ 3824 h 4523"/>
              <a:gd name="T100" fmla="*/ 7396 w 9270"/>
              <a:gd name="T101" fmla="*/ 4322 h 4523"/>
              <a:gd name="T102" fmla="*/ 7374 w 9270"/>
              <a:gd name="T103" fmla="*/ 4256 h 4523"/>
              <a:gd name="T104" fmla="*/ 6715 w 9270"/>
              <a:gd name="T105" fmla="*/ 3559 h 4523"/>
              <a:gd name="T106" fmla="*/ 7076 w 9270"/>
              <a:gd name="T107" fmla="*/ 3927 h 4523"/>
              <a:gd name="T108" fmla="*/ 6887 w 9270"/>
              <a:gd name="T109" fmla="*/ 4001 h 4523"/>
              <a:gd name="T110" fmla="*/ 7344 w 9270"/>
              <a:gd name="T111" fmla="*/ 3752 h 4523"/>
              <a:gd name="T112" fmla="*/ 7813 w 9270"/>
              <a:gd name="T113" fmla="*/ 3537 h 4523"/>
              <a:gd name="T114" fmla="*/ 7812 w 9270"/>
              <a:gd name="T115" fmla="*/ 3890 h 4523"/>
              <a:gd name="T116" fmla="*/ 7293 w 9270"/>
              <a:gd name="T117" fmla="*/ 3571 h 4523"/>
              <a:gd name="T118" fmla="*/ 8376 w 9270"/>
              <a:gd name="T119" fmla="*/ 4314 h 4523"/>
              <a:gd name="T120" fmla="*/ 8473 w 9270"/>
              <a:gd name="T121" fmla="*/ 3862 h 4523"/>
              <a:gd name="T122" fmla="*/ 8206 w 9270"/>
              <a:gd name="T123" fmla="*/ 3910 h 4523"/>
              <a:gd name="T124" fmla="*/ 6955 w 9270"/>
              <a:gd name="T125" fmla="*/ 3766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70" h="4523">
                <a:moveTo>
                  <a:pt x="717" y="1681"/>
                </a:moveTo>
                <a:lnTo>
                  <a:pt x="706" y="1677"/>
                </a:lnTo>
                <a:lnTo>
                  <a:pt x="693" y="1678"/>
                </a:lnTo>
                <a:lnTo>
                  <a:pt x="676" y="1678"/>
                </a:lnTo>
                <a:lnTo>
                  <a:pt x="661" y="1676"/>
                </a:lnTo>
                <a:lnTo>
                  <a:pt x="646" y="1676"/>
                </a:lnTo>
                <a:lnTo>
                  <a:pt x="631" y="1680"/>
                </a:lnTo>
                <a:lnTo>
                  <a:pt x="618" y="1683"/>
                </a:lnTo>
                <a:lnTo>
                  <a:pt x="622" y="1696"/>
                </a:lnTo>
                <a:lnTo>
                  <a:pt x="616" y="1705"/>
                </a:lnTo>
                <a:lnTo>
                  <a:pt x="605" y="1708"/>
                </a:lnTo>
                <a:lnTo>
                  <a:pt x="588" y="1711"/>
                </a:lnTo>
                <a:lnTo>
                  <a:pt x="577" y="1714"/>
                </a:lnTo>
                <a:lnTo>
                  <a:pt x="574" y="1727"/>
                </a:lnTo>
                <a:lnTo>
                  <a:pt x="566" y="1735"/>
                </a:lnTo>
                <a:lnTo>
                  <a:pt x="566" y="1747"/>
                </a:lnTo>
                <a:lnTo>
                  <a:pt x="576" y="1754"/>
                </a:lnTo>
                <a:lnTo>
                  <a:pt x="578" y="1765"/>
                </a:lnTo>
                <a:lnTo>
                  <a:pt x="567" y="1767"/>
                </a:lnTo>
                <a:lnTo>
                  <a:pt x="555" y="1768"/>
                </a:lnTo>
                <a:lnTo>
                  <a:pt x="545" y="1774"/>
                </a:lnTo>
                <a:lnTo>
                  <a:pt x="533" y="1779"/>
                </a:lnTo>
                <a:lnTo>
                  <a:pt x="517" y="1780"/>
                </a:lnTo>
                <a:lnTo>
                  <a:pt x="505" y="1783"/>
                </a:lnTo>
                <a:lnTo>
                  <a:pt x="498" y="1797"/>
                </a:lnTo>
                <a:lnTo>
                  <a:pt x="495" y="1810"/>
                </a:lnTo>
                <a:lnTo>
                  <a:pt x="491" y="1821"/>
                </a:lnTo>
                <a:lnTo>
                  <a:pt x="482" y="1831"/>
                </a:lnTo>
                <a:lnTo>
                  <a:pt x="469" y="1835"/>
                </a:lnTo>
                <a:lnTo>
                  <a:pt x="453" y="1842"/>
                </a:lnTo>
                <a:lnTo>
                  <a:pt x="441" y="1843"/>
                </a:lnTo>
                <a:lnTo>
                  <a:pt x="430" y="1849"/>
                </a:lnTo>
                <a:lnTo>
                  <a:pt x="415" y="1849"/>
                </a:lnTo>
                <a:lnTo>
                  <a:pt x="404" y="1852"/>
                </a:lnTo>
                <a:lnTo>
                  <a:pt x="391" y="1858"/>
                </a:lnTo>
                <a:lnTo>
                  <a:pt x="380" y="1855"/>
                </a:lnTo>
                <a:lnTo>
                  <a:pt x="367" y="1855"/>
                </a:lnTo>
                <a:lnTo>
                  <a:pt x="355" y="1863"/>
                </a:lnTo>
                <a:lnTo>
                  <a:pt x="346" y="1872"/>
                </a:lnTo>
                <a:lnTo>
                  <a:pt x="334" y="1873"/>
                </a:lnTo>
                <a:lnTo>
                  <a:pt x="325" y="1881"/>
                </a:lnTo>
                <a:lnTo>
                  <a:pt x="315" y="1888"/>
                </a:lnTo>
                <a:lnTo>
                  <a:pt x="306" y="1895"/>
                </a:lnTo>
                <a:lnTo>
                  <a:pt x="296" y="1901"/>
                </a:lnTo>
                <a:lnTo>
                  <a:pt x="288" y="1910"/>
                </a:lnTo>
                <a:lnTo>
                  <a:pt x="278" y="1917"/>
                </a:lnTo>
                <a:lnTo>
                  <a:pt x="272" y="1993"/>
                </a:lnTo>
                <a:lnTo>
                  <a:pt x="0" y="1998"/>
                </a:lnTo>
                <a:lnTo>
                  <a:pt x="6" y="1988"/>
                </a:lnTo>
                <a:lnTo>
                  <a:pt x="13" y="1979"/>
                </a:lnTo>
                <a:lnTo>
                  <a:pt x="23" y="1971"/>
                </a:lnTo>
                <a:lnTo>
                  <a:pt x="36" y="1970"/>
                </a:lnTo>
                <a:lnTo>
                  <a:pt x="48" y="1967"/>
                </a:lnTo>
                <a:lnTo>
                  <a:pt x="59" y="1967"/>
                </a:lnTo>
                <a:lnTo>
                  <a:pt x="70" y="1962"/>
                </a:lnTo>
                <a:lnTo>
                  <a:pt x="81" y="1957"/>
                </a:lnTo>
                <a:lnTo>
                  <a:pt x="92" y="1952"/>
                </a:lnTo>
                <a:lnTo>
                  <a:pt x="103" y="1946"/>
                </a:lnTo>
                <a:lnTo>
                  <a:pt x="110" y="1938"/>
                </a:lnTo>
                <a:lnTo>
                  <a:pt x="118" y="1929"/>
                </a:lnTo>
                <a:lnTo>
                  <a:pt x="128" y="1918"/>
                </a:lnTo>
                <a:lnTo>
                  <a:pt x="140" y="1911"/>
                </a:lnTo>
                <a:lnTo>
                  <a:pt x="156" y="1902"/>
                </a:lnTo>
                <a:lnTo>
                  <a:pt x="165" y="1894"/>
                </a:lnTo>
                <a:lnTo>
                  <a:pt x="173" y="1883"/>
                </a:lnTo>
                <a:lnTo>
                  <a:pt x="181" y="1875"/>
                </a:lnTo>
                <a:lnTo>
                  <a:pt x="187" y="1864"/>
                </a:lnTo>
                <a:lnTo>
                  <a:pt x="193" y="1853"/>
                </a:lnTo>
                <a:lnTo>
                  <a:pt x="200" y="1845"/>
                </a:lnTo>
                <a:lnTo>
                  <a:pt x="207" y="1834"/>
                </a:lnTo>
                <a:lnTo>
                  <a:pt x="212" y="1824"/>
                </a:lnTo>
                <a:lnTo>
                  <a:pt x="215" y="1810"/>
                </a:lnTo>
                <a:lnTo>
                  <a:pt x="213" y="1798"/>
                </a:lnTo>
                <a:lnTo>
                  <a:pt x="205" y="1786"/>
                </a:lnTo>
                <a:lnTo>
                  <a:pt x="203" y="1775"/>
                </a:lnTo>
                <a:lnTo>
                  <a:pt x="203" y="1762"/>
                </a:lnTo>
                <a:lnTo>
                  <a:pt x="202" y="1750"/>
                </a:lnTo>
                <a:lnTo>
                  <a:pt x="204" y="1736"/>
                </a:lnTo>
                <a:lnTo>
                  <a:pt x="206" y="1723"/>
                </a:lnTo>
                <a:lnTo>
                  <a:pt x="212" y="1709"/>
                </a:lnTo>
                <a:lnTo>
                  <a:pt x="220" y="1699"/>
                </a:lnTo>
                <a:lnTo>
                  <a:pt x="228" y="1689"/>
                </a:lnTo>
                <a:lnTo>
                  <a:pt x="236" y="1676"/>
                </a:lnTo>
                <a:lnTo>
                  <a:pt x="238" y="1665"/>
                </a:lnTo>
                <a:lnTo>
                  <a:pt x="239" y="1653"/>
                </a:lnTo>
                <a:lnTo>
                  <a:pt x="246" y="1639"/>
                </a:lnTo>
                <a:lnTo>
                  <a:pt x="250" y="1635"/>
                </a:lnTo>
                <a:lnTo>
                  <a:pt x="258" y="1627"/>
                </a:lnTo>
                <a:lnTo>
                  <a:pt x="266" y="1618"/>
                </a:lnTo>
                <a:lnTo>
                  <a:pt x="274" y="1609"/>
                </a:lnTo>
                <a:lnTo>
                  <a:pt x="280" y="1598"/>
                </a:lnTo>
                <a:lnTo>
                  <a:pt x="292" y="1592"/>
                </a:lnTo>
                <a:lnTo>
                  <a:pt x="302" y="1586"/>
                </a:lnTo>
                <a:lnTo>
                  <a:pt x="315" y="1581"/>
                </a:lnTo>
                <a:lnTo>
                  <a:pt x="332" y="1572"/>
                </a:lnTo>
                <a:lnTo>
                  <a:pt x="345" y="1567"/>
                </a:lnTo>
                <a:lnTo>
                  <a:pt x="357" y="1559"/>
                </a:lnTo>
                <a:lnTo>
                  <a:pt x="367" y="1554"/>
                </a:lnTo>
                <a:lnTo>
                  <a:pt x="369" y="1553"/>
                </a:lnTo>
                <a:lnTo>
                  <a:pt x="380" y="1544"/>
                </a:lnTo>
                <a:lnTo>
                  <a:pt x="389" y="1532"/>
                </a:lnTo>
                <a:lnTo>
                  <a:pt x="395" y="1519"/>
                </a:lnTo>
                <a:lnTo>
                  <a:pt x="408" y="1496"/>
                </a:lnTo>
                <a:lnTo>
                  <a:pt x="414" y="1481"/>
                </a:lnTo>
                <a:lnTo>
                  <a:pt x="419" y="1469"/>
                </a:lnTo>
                <a:lnTo>
                  <a:pt x="422" y="1458"/>
                </a:lnTo>
                <a:lnTo>
                  <a:pt x="427" y="1445"/>
                </a:lnTo>
                <a:lnTo>
                  <a:pt x="432" y="1434"/>
                </a:lnTo>
                <a:lnTo>
                  <a:pt x="436" y="1420"/>
                </a:lnTo>
                <a:lnTo>
                  <a:pt x="445" y="1413"/>
                </a:lnTo>
                <a:lnTo>
                  <a:pt x="455" y="1410"/>
                </a:lnTo>
                <a:lnTo>
                  <a:pt x="465" y="1404"/>
                </a:lnTo>
                <a:lnTo>
                  <a:pt x="470" y="1404"/>
                </a:lnTo>
                <a:lnTo>
                  <a:pt x="468" y="1408"/>
                </a:lnTo>
                <a:lnTo>
                  <a:pt x="470" y="1410"/>
                </a:lnTo>
                <a:lnTo>
                  <a:pt x="473" y="1407"/>
                </a:lnTo>
                <a:lnTo>
                  <a:pt x="474" y="1421"/>
                </a:lnTo>
                <a:lnTo>
                  <a:pt x="480" y="1432"/>
                </a:lnTo>
                <a:lnTo>
                  <a:pt x="489" y="1441"/>
                </a:lnTo>
                <a:lnTo>
                  <a:pt x="498" y="1448"/>
                </a:lnTo>
                <a:lnTo>
                  <a:pt x="508" y="1454"/>
                </a:lnTo>
                <a:lnTo>
                  <a:pt x="522" y="1458"/>
                </a:lnTo>
                <a:lnTo>
                  <a:pt x="524" y="1458"/>
                </a:lnTo>
                <a:lnTo>
                  <a:pt x="535" y="1458"/>
                </a:lnTo>
                <a:lnTo>
                  <a:pt x="546" y="1456"/>
                </a:lnTo>
                <a:lnTo>
                  <a:pt x="557" y="1452"/>
                </a:lnTo>
                <a:lnTo>
                  <a:pt x="564" y="1456"/>
                </a:lnTo>
                <a:lnTo>
                  <a:pt x="576" y="1453"/>
                </a:lnTo>
                <a:lnTo>
                  <a:pt x="587" y="1457"/>
                </a:lnTo>
                <a:lnTo>
                  <a:pt x="601" y="1454"/>
                </a:lnTo>
                <a:lnTo>
                  <a:pt x="610" y="1448"/>
                </a:lnTo>
                <a:lnTo>
                  <a:pt x="616" y="1447"/>
                </a:lnTo>
                <a:lnTo>
                  <a:pt x="618" y="1451"/>
                </a:lnTo>
                <a:lnTo>
                  <a:pt x="616" y="1457"/>
                </a:lnTo>
                <a:lnTo>
                  <a:pt x="617" y="1461"/>
                </a:lnTo>
                <a:lnTo>
                  <a:pt x="621" y="1462"/>
                </a:lnTo>
                <a:lnTo>
                  <a:pt x="634" y="1464"/>
                </a:lnTo>
                <a:lnTo>
                  <a:pt x="648" y="1460"/>
                </a:lnTo>
                <a:lnTo>
                  <a:pt x="661" y="1465"/>
                </a:lnTo>
                <a:lnTo>
                  <a:pt x="669" y="1475"/>
                </a:lnTo>
                <a:lnTo>
                  <a:pt x="679" y="1482"/>
                </a:lnTo>
                <a:lnTo>
                  <a:pt x="689" y="1489"/>
                </a:lnTo>
                <a:lnTo>
                  <a:pt x="682" y="1499"/>
                </a:lnTo>
                <a:lnTo>
                  <a:pt x="692" y="1508"/>
                </a:lnTo>
                <a:lnTo>
                  <a:pt x="694" y="1536"/>
                </a:lnTo>
                <a:lnTo>
                  <a:pt x="694" y="1537"/>
                </a:lnTo>
                <a:lnTo>
                  <a:pt x="691" y="1553"/>
                </a:lnTo>
                <a:lnTo>
                  <a:pt x="689" y="1565"/>
                </a:lnTo>
                <a:lnTo>
                  <a:pt x="698" y="1572"/>
                </a:lnTo>
                <a:lnTo>
                  <a:pt x="696" y="1584"/>
                </a:lnTo>
                <a:lnTo>
                  <a:pt x="693" y="1596"/>
                </a:lnTo>
                <a:lnTo>
                  <a:pt x="702" y="1609"/>
                </a:lnTo>
                <a:lnTo>
                  <a:pt x="704" y="1624"/>
                </a:lnTo>
                <a:lnTo>
                  <a:pt x="711" y="1635"/>
                </a:lnTo>
                <a:lnTo>
                  <a:pt x="732" y="1649"/>
                </a:lnTo>
                <a:lnTo>
                  <a:pt x="723" y="1658"/>
                </a:lnTo>
                <a:lnTo>
                  <a:pt x="718" y="1669"/>
                </a:lnTo>
                <a:lnTo>
                  <a:pt x="718" y="1671"/>
                </a:lnTo>
                <a:lnTo>
                  <a:pt x="717" y="1681"/>
                </a:lnTo>
                <a:close/>
                <a:moveTo>
                  <a:pt x="7876" y="1162"/>
                </a:moveTo>
                <a:lnTo>
                  <a:pt x="7871" y="1175"/>
                </a:lnTo>
                <a:lnTo>
                  <a:pt x="7864" y="1185"/>
                </a:lnTo>
                <a:lnTo>
                  <a:pt x="7859" y="1195"/>
                </a:lnTo>
                <a:lnTo>
                  <a:pt x="7859" y="1204"/>
                </a:lnTo>
                <a:lnTo>
                  <a:pt x="7865" y="1216"/>
                </a:lnTo>
                <a:lnTo>
                  <a:pt x="7871" y="1226"/>
                </a:lnTo>
                <a:lnTo>
                  <a:pt x="7883" y="1233"/>
                </a:lnTo>
                <a:lnTo>
                  <a:pt x="7884" y="1236"/>
                </a:lnTo>
                <a:lnTo>
                  <a:pt x="7895" y="1240"/>
                </a:lnTo>
                <a:lnTo>
                  <a:pt x="7906" y="1240"/>
                </a:lnTo>
                <a:lnTo>
                  <a:pt x="7917" y="1243"/>
                </a:lnTo>
                <a:lnTo>
                  <a:pt x="7927" y="1240"/>
                </a:lnTo>
                <a:lnTo>
                  <a:pt x="7937" y="1245"/>
                </a:lnTo>
                <a:lnTo>
                  <a:pt x="7946" y="1253"/>
                </a:lnTo>
                <a:lnTo>
                  <a:pt x="7947" y="1264"/>
                </a:lnTo>
                <a:lnTo>
                  <a:pt x="7945" y="1279"/>
                </a:lnTo>
                <a:lnTo>
                  <a:pt x="7944" y="1292"/>
                </a:lnTo>
                <a:lnTo>
                  <a:pt x="7943" y="1304"/>
                </a:lnTo>
                <a:lnTo>
                  <a:pt x="7953" y="1309"/>
                </a:lnTo>
                <a:lnTo>
                  <a:pt x="7964" y="1313"/>
                </a:lnTo>
                <a:lnTo>
                  <a:pt x="7976" y="1313"/>
                </a:lnTo>
                <a:lnTo>
                  <a:pt x="7989" y="1314"/>
                </a:lnTo>
                <a:lnTo>
                  <a:pt x="7998" y="1308"/>
                </a:lnTo>
                <a:lnTo>
                  <a:pt x="8002" y="1297"/>
                </a:lnTo>
                <a:lnTo>
                  <a:pt x="8012" y="1291"/>
                </a:lnTo>
                <a:lnTo>
                  <a:pt x="8021" y="1284"/>
                </a:lnTo>
                <a:lnTo>
                  <a:pt x="8027" y="1274"/>
                </a:lnTo>
                <a:lnTo>
                  <a:pt x="8037" y="1269"/>
                </a:lnTo>
                <a:lnTo>
                  <a:pt x="8050" y="1264"/>
                </a:lnTo>
                <a:lnTo>
                  <a:pt x="8061" y="1264"/>
                </a:lnTo>
                <a:lnTo>
                  <a:pt x="8070" y="1273"/>
                </a:lnTo>
                <a:lnTo>
                  <a:pt x="8080" y="1282"/>
                </a:lnTo>
                <a:lnTo>
                  <a:pt x="8091" y="1280"/>
                </a:lnTo>
                <a:lnTo>
                  <a:pt x="8097" y="1292"/>
                </a:lnTo>
                <a:lnTo>
                  <a:pt x="8108" y="1292"/>
                </a:lnTo>
                <a:lnTo>
                  <a:pt x="8122" y="1290"/>
                </a:lnTo>
                <a:lnTo>
                  <a:pt x="8131" y="1284"/>
                </a:lnTo>
                <a:lnTo>
                  <a:pt x="8138" y="1293"/>
                </a:lnTo>
                <a:lnTo>
                  <a:pt x="8148" y="1294"/>
                </a:lnTo>
                <a:lnTo>
                  <a:pt x="8160" y="1296"/>
                </a:lnTo>
                <a:lnTo>
                  <a:pt x="8162" y="1307"/>
                </a:lnTo>
                <a:lnTo>
                  <a:pt x="8155" y="1317"/>
                </a:lnTo>
                <a:lnTo>
                  <a:pt x="8158" y="1328"/>
                </a:lnTo>
                <a:lnTo>
                  <a:pt x="8149" y="1335"/>
                </a:lnTo>
                <a:lnTo>
                  <a:pt x="8138" y="1336"/>
                </a:lnTo>
                <a:lnTo>
                  <a:pt x="8139" y="1324"/>
                </a:lnTo>
                <a:lnTo>
                  <a:pt x="8129" y="1331"/>
                </a:lnTo>
                <a:lnTo>
                  <a:pt x="8118" y="1331"/>
                </a:lnTo>
                <a:lnTo>
                  <a:pt x="8108" y="1338"/>
                </a:lnTo>
                <a:lnTo>
                  <a:pt x="8098" y="1343"/>
                </a:lnTo>
                <a:lnTo>
                  <a:pt x="8086" y="1345"/>
                </a:lnTo>
                <a:lnTo>
                  <a:pt x="8075" y="1348"/>
                </a:lnTo>
                <a:lnTo>
                  <a:pt x="8066" y="1354"/>
                </a:lnTo>
                <a:lnTo>
                  <a:pt x="8055" y="1353"/>
                </a:lnTo>
                <a:lnTo>
                  <a:pt x="8065" y="1358"/>
                </a:lnTo>
                <a:lnTo>
                  <a:pt x="8059" y="1370"/>
                </a:lnTo>
                <a:lnTo>
                  <a:pt x="8049" y="1366"/>
                </a:lnTo>
                <a:lnTo>
                  <a:pt x="8045" y="1377"/>
                </a:lnTo>
                <a:lnTo>
                  <a:pt x="8049" y="1388"/>
                </a:lnTo>
                <a:lnTo>
                  <a:pt x="8038" y="1391"/>
                </a:lnTo>
                <a:lnTo>
                  <a:pt x="8027" y="1395"/>
                </a:lnTo>
                <a:lnTo>
                  <a:pt x="8028" y="1382"/>
                </a:lnTo>
                <a:lnTo>
                  <a:pt x="8016" y="1383"/>
                </a:lnTo>
                <a:lnTo>
                  <a:pt x="8017" y="1395"/>
                </a:lnTo>
                <a:lnTo>
                  <a:pt x="8013" y="1405"/>
                </a:lnTo>
                <a:lnTo>
                  <a:pt x="8008" y="1416"/>
                </a:lnTo>
                <a:lnTo>
                  <a:pt x="8000" y="1425"/>
                </a:lnTo>
                <a:lnTo>
                  <a:pt x="7988" y="1426"/>
                </a:lnTo>
                <a:lnTo>
                  <a:pt x="7982" y="1437"/>
                </a:lnTo>
                <a:lnTo>
                  <a:pt x="7974" y="1448"/>
                </a:lnTo>
                <a:lnTo>
                  <a:pt x="7968" y="1459"/>
                </a:lnTo>
                <a:lnTo>
                  <a:pt x="7964" y="1466"/>
                </a:lnTo>
                <a:lnTo>
                  <a:pt x="7958" y="1477"/>
                </a:lnTo>
                <a:lnTo>
                  <a:pt x="7959" y="1489"/>
                </a:lnTo>
                <a:lnTo>
                  <a:pt x="7970" y="1490"/>
                </a:lnTo>
                <a:lnTo>
                  <a:pt x="7979" y="1500"/>
                </a:lnTo>
                <a:lnTo>
                  <a:pt x="7988" y="1506"/>
                </a:lnTo>
                <a:lnTo>
                  <a:pt x="7999" y="1511"/>
                </a:lnTo>
                <a:lnTo>
                  <a:pt x="8010" y="1514"/>
                </a:lnTo>
                <a:lnTo>
                  <a:pt x="8019" y="1520"/>
                </a:lnTo>
                <a:lnTo>
                  <a:pt x="8026" y="1532"/>
                </a:lnTo>
                <a:lnTo>
                  <a:pt x="8030" y="1544"/>
                </a:lnTo>
                <a:lnTo>
                  <a:pt x="8034" y="1555"/>
                </a:lnTo>
                <a:lnTo>
                  <a:pt x="8036" y="1566"/>
                </a:lnTo>
                <a:lnTo>
                  <a:pt x="8039" y="1578"/>
                </a:lnTo>
                <a:lnTo>
                  <a:pt x="8045" y="1588"/>
                </a:lnTo>
                <a:lnTo>
                  <a:pt x="8050" y="1598"/>
                </a:lnTo>
                <a:lnTo>
                  <a:pt x="8053" y="1612"/>
                </a:lnTo>
                <a:lnTo>
                  <a:pt x="8058" y="1623"/>
                </a:lnTo>
                <a:lnTo>
                  <a:pt x="8057" y="1635"/>
                </a:lnTo>
                <a:lnTo>
                  <a:pt x="8064" y="1648"/>
                </a:lnTo>
                <a:lnTo>
                  <a:pt x="8076" y="1653"/>
                </a:lnTo>
                <a:lnTo>
                  <a:pt x="8088" y="1659"/>
                </a:lnTo>
                <a:lnTo>
                  <a:pt x="8087" y="1673"/>
                </a:lnTo>
                <a:lnTo>
                  <a:pt x="8097" y="1679"/>
                </a:lnTo>
                <a:lnTo>
                  <a:pt x="8108" y="1684"/>
                </a:lnTo>
                <a:lnTo>
                  <a:pt x="8115" y="1693"/>
                </a:lnTo>
                <a:lnTo>
                  <a:pt x="8120" y="1708"/>
                </a:lnTo>
                <a:lnTo>
                  <a:pt x="8108" y="1707"/>
                </a:lnTo>
                <a:lnTo>
                  <a:pt x="8097" y="1703"/>
                </a:lnTo>
                <a:lnTo>
                  <a:pt x="8088" y="1697"/>
                </a:lnTo>
                <a:lnTo>
                  <a:pt x="8076" y="1699"/>
                </a:lnTo>
                <a:lnTo>
                  <a:pt x="8065" y="1702"/>
                </a:lnTo>
                <a:lnTo>
                  <a:pt x="8059" y="1692"/>
                </a:lnTo>
                <a:lnTo>
                  <a:pt x="8050" y="1685"/>
                </a:lnTo>
                <a:lnTo>
                  <a:pt x="8040" y="1682"/>
                </a:lnTo>
                <a:lnTo>
                  <a:pt x="8028" y="1686"/>
                </a:lnTo>
                <a:lnTo>
                  <a:pt x="8041" y="1688"/>
                </a:lnTo>
                <a:lnTo>
                  <a:pt x="8052" y="1690"/>
                </a:lnTo>
                <a:lnTo>
                  <a:pt x="8055" y="1703"/>
                </a:lnTo>
                <a:lnTo>
                  <a:pt x="8066" y="1705"/>
                </a:lnTo>
                <a:lnTo>
                  <a:pt x="8077" y="1711"/>
                </a:lnTo>
                <a:lnTo>
                  <a:pt x="8084" y="1721"/>
                </a:lnTo>
                <a:lnTo>
                  <a:pt x="8083" y="1723"/>
                </a:lnTo>
                <a:lnTo>
                  <a:pt x="8094" y="1728"/>
                </a:lnTo>
                <a:lnTo>
                  <a:pt x="8105" y="1735"/>
                </a:lnTo>
                <a:lnTo>
                  <a:pt x="8114" y="1745"/>
                </a:lnTo>
                <a:lnTo>
                  <a:pt x="8120" y="1760"/>
                </a:lnTo>
                <a:lnTo>
                  <a:pt x="8112" y="1768"/>
                </a:lnTo>
                <a:lnTo>
                  <a:pt x="8098" y="1770"/>
                </a:lnTo>
                <a:lnTo>
                  <a:pt x="8088" y="1779"/>
                </a:lnTo>
                <a:lnTo>
                  <a:pt x="8081" y="1781"/>
                </a:lnTo>
                <a:lnTo>
                  <a:pt x="8072" y="1788"/>
                </a:lnTo>
                <a:lnTo>
                  <a:pt x="8063" y="1794"/>
                </a:lnTo>
                <a:lnTo>
                  <a:pt x="8057" y="1804"/>
                </a:lnTo>
                <a:lnTo>
                  <a:pt x="8044" y="1801"/>
                </a:lnTo>
                <a:lnTo>
                  <a:pt x="8032" y="1802"/>
                </a:lnTo>
                <a:lnTo>
                  <a:pt x="8022" y="1808"/>
                </a:lnTo>
                <a:lnTo>
                  <a:pt x="8034" y="1807"/>
                </a:lnTo>
                <a:lnTo>
                  <a:pt x="8041" y="1817"/>
                </a:lnTo>
                <a:lnTo>
                  <a:pt x="8054" y="1820"/>
                </a:lnTo>
                <a:lnTo>
                  <a:pt x="8064" y="1816"/>
                </a:lnTo>
                <a:lnTo>
                  <a:pt x="8074" y="1809"/>
                </a:lnTo>
                <a:lnTo>
                  <a:pt x="8085" y="1808"/>
                </a:lnTo>
                <a:lnTo>
                  <a:pt x="8094" y="1814"/>
                </a:lnTo>
                <a:lnTo>
                  <a:pt x="8101" y="1824"/>
                </a:lnTo>
                <a:lnTo>
                  <a:pt x="8109" y="1832"/>
                </a:lnTo>
                <a:lnTo>
                  <a:pt x="8121" y="1835"/>
                </a:lnTo>
                <a:lnTo>
                  <a:pt x="8132" y="1837"/>
                </a:lnTo>
                <a:lnTo>
                  <a:pt x="8122" y="1844"/>
                </a:lnTo>
                <a:lnTo>
                  <a:pt x="8114" y="1853"/>
                </a:lnTo>
                <a:lnTo>
                  <a:pt x="8106" y="1861"/>
                </a:lnTo>
                <a:lnTo>
                  <a:pt x="8095" y="1862"/>
                </a:lnTo>
                <a:lnTo>
                  <a:pt x="8106" y="1865"/>
                </a:lnTo>
                <a:lnTo>
                  <a:pt x="8118" y="1863"/>
                </a:lnTo>
                <a:lnTo>
                  <a:pt x="8122" y="1874"/>
                </a:lnTo>
                <a:lnTo>
                  <a:pt x="8125" y="1885"/>
                </a:lnTo>
                <a:lnTo>
                  <a:pt x="8115" y="1879"/>
                </a:lnTo>
                <a:lnTo>
                  <a:pt x="8107" y="1887"/>
                </a:lnTo>
                <a:lnTo>
                  <a:pt x="8095" y="1880"/>
                </a:lnTo>
                <a:lnTo>
                  <a:pt x="8091" y="1892"/>
                </a:lnTo>
                <a:lnTo>
                  <a:pt x="8102" y="1892"/>
                </a:lnTo>
                <a:lnTo>
                  <a:pt x="8108" y="1902"/>
                </a:lnTo>
                <a:lnTo>
                  <a:pt x="8097" y="1903"/>
                </a:lnTo>
                <a:lnTo>
                  <a:pt x="8107" y="1910"/>
                </a:lnTo>
                <a:lnTo>
                  <a:pt x="8099" y="1920"/>
                </a:lnTo>
                <a:lnTo>
                  <a:pt x="8100" y="1933"/>
                </a:lnTo>
                <a:lnTo>
                  <a:pt x="8102" y="1944"/>
                </a:lnTo>
                <a:lnTo>
                  <a:pt x="8091" y="1948"/>
                </a:lnTo>
                <a:lnTo>
                  <a:pt x="8088" y="1959"/>
                </a:lnTo>
                <a:lnTo>
                  <a:pt x="8082" y="1950"/>
                </a:lnTo>
                <a:lnTo>
                  <a:pt x="8071" y="1949"/>
                </a:lnTo>
                <a:lnTo>
                  <a:pt x="8067" y="1960"/>
                </a:lnTo>
                <a:lnTo>
                  <a:pt x="8059" y="1969"/>
                </a:lnTo>
                <a:lnTo>
                  <a:pt x="8048" y="1966"/>
                </a:lnTo>
                <a:lnTo>
                  <a:pt x="8057" y="1973"/>
                </a:lnTo>
                <a:lnTo>
                  <a:pt x="8051" y="1984"/>
                </a:lnTo>
                <a:lnTo>
                  <a:pt x="8047" y="1995"/>
                </a:lnTo>
                <a:lnTo>
                  <a:pt x="8047" y="2007"/>
                </a:lnTo>
                <a:lnTo>
                  <a:pt x="8038" y="2014"/>
                </a:lnTo>
                <a:lnTo>
                  <a:pt x="8037" y="2025"/>
                </a:lnTo>
                <a:lnTo>
                  <a:pt x="8030" y="2025"/>
                </a:lnTo>
                <a:lnTo>
                  <a:pt x="8022" y="2032"/>
                </a:lnTo>
                <a:lnTo>
                  <a:pt x="8020" y="2044"/>
                </a:lnTo>
                <a:lnTo>
                  <a:pt x="8009" y="2046"/>
                </a:lnTo>
                <a:lnTo>
                  <a:pt x="8013" y="2057"/>
                </a:lnTo>
                <a:lnTo>
                  <a:pt x="8007" y="2066"/>
                </a:lnTo>
                <a:lnTo>
                  <a:pt x="7997" y="2072"/>
                </a:lnTo>
                <a:lnTo>
                  <a:pt x="8004" y="2063"/>
                </a:lnTo>
                <a:lnTo>
                  <a:pt x="8011" y="2054"/>
                </a:lnTo>
                <a:lnTo>
                  <a:pt x="8001" y="2058"/>
                </a:lnTo>
                <a:lnTo>
                  <a:pt x="7990" y="2056"/>
                </a:lnTo>
                <a:lnTo>
                  <a:pt x="7979" y="2058"/>
                </a:lnTo>
                <a:lnTo>
                  <a:pt x="7988" y="2065"/>
                </a:lnTo>
                <a:lnTo>
                  <a:pt x="7995" y="2075"/>
                </a:lnTo>
                <a:lnTo>
                  <a:pt x="7984" y="2075"/>
                </a:lnTo>
                <a:lnTo>
                  <a:pt x="7989" y="2085"/>
                </a:lnTo>
                <a:lnTo>
                  <a:pt x="8000" y="2083"/>
                </a:lnTo>
                <a:lnTo>
                  <a:pt x="7989" y="2089"/>
                </a:lnTo>
                <a:lnTo>
                  <a:pt x="7983" y="2098"/>
                </a:lnTo>
                <a:lnTo>
                  <a:pt x="7990" y="2107"/>
                </a:lnTo>
                <a:lnTo>
                  <a:pt x="7983" y="2117"/>
                </a:lnTo>
                <a:lnTo>
                  <a:pt x="7982" y="2129"/>
                </a:lnTo>
                <a:lnTo>
                  <a:pt x="7981" y="2140"/>
                </a:lnTo>
                <a:lnTo>
                  <a:pt x="7984" y="2152"/>
                </a:lnTo>
                <a:lnTo>
                  <a:pt x="7975" y="2145"/>
                </a:lnTo>
                <a:lnTo>
                  <a:pt x="7968" y="2136"/>
                </a:lnTo>
                <a:lnTo>
                  <a:pt x="7960" y="2144"/>
                </a:lnTo>
                <a:lnTo>
                  <a:pt x="7958" y="2156"/>
                </a:lnTo>
                <a:lnTo>
                  <a:pt x="7969" y="2158"/>
                </a:lnTo>
                <a:lnTo>
                  <a:pt x="7959" y="2164"/>
                </a:lnTo>
                <a:lnTo>
                  <a:pt x="7948" y="2160"/>
                </a:lnTo>
                <a:lnTo>
                  <a:pt x="7941" y="2169"/>
                </a:lnTo>
                <a:lnTo>
                  <a:pt x="7947" y="2179"/>
                </a:lnTo>
                <a:lnTo>
                  <a:pt x="7937" y="2185"/>
                </a:lnTo>
                <a:lnTo>
                  <a:pt x="7927" y="2179"/>
                </a:lnTo>
                <a:lnTo>
                  <a:pt x="7924" y="2190"/>
                </a:lnTo>
                <a:lnTo>
                  <a:pt x="7926" y="2202"/>
                </a:lnTo>
                <a:lnTo>
                  <a:pt x="7914" y="2201"/>
                </a:lnTo>
                <a:lnTo>
                  <a:pt x="7903" y="2204"/>
                </a:lnTo>
                <a:lnTo>
                  <a:pt x="7892" y="2206"/>
                </a:lnTo>
                <a:lnTo>
                  <a:pt x="7883" y="2212"/>
                </a:lnTo>
                <a:lnTo>
                  <a:pt x="7892" y="2221"/>
                </a:lnTo>
                <a:lnTo>
                  <a:pt x="7886" y="2231"/>
                </a:lnTo>
                <a:lnTo>
                  <a:pt x="7881" y="2242"/>
                </a:lnTo>
                <a:lnTo>
                  <a:pt x="7872" y="2250"/>
                </a:lnTo>
                <a:lnTo>
                  <a:pt x="7866" y="2240"/>
                </a:lnTo>
                <a:lnTo>
                  <a:pt x="7864" y="2252"/>
                </a:lnTo>
                <a:lnTo>
                  <a:pt x="7853" y="2249"/>
                </a:lnTo>
                <a:lnTo>
                  <a:pt x="7853" y="2261"/>
                </a:lnTo>
                <a:lnTo>
                  <a:pt x="7843" y="2266"/>
                </a:lnTo>
                <a:lnTo>
                  <a:pt x="7833" y="2274"/>
                </a:lnTo>
                <a:lnTo>
                  <a:pt x="7831" y="2272"/>
                </a:lnTo>
                <a:lnTo>
                  <a:pt x="7821" y="2268"/>
                </a:lnTo>
                <a:lnTo>
                  <a:pt x="7817" y="2279"/>
                </a:lnTo>
                <a:lnTo>
                  <a:pt x="7811" y="2289"/>
                </a:lnTo>
                <a:lnTo>
                  <a:pt x="7800" y="2286"/>
                </a:lnTo>
                <a:lnTo>
                  <a:pt x="7810" y="2291"/>
                </a:lnTo>
                <a:lnTo>
                  <a:pt x="7804" y="2301"/>
                </a:lnTo>
                <a:lnTo>
                  <a:pt x="7799" y="2311"/>
                </a:lnTo>
                <a:lnTo>
                  <a:pt x="7789" y="2317"/>
                </a:lnTo>
                <a:lnTo>
                  <a:pt x="7777" y="2320"/>
                </a:lnTo>
                <a:lnTo>
                  <a:pt x="7766" y="2323"/>
                </a:lnTo>
                <a:lnTo>
                  <a:pt x="7756" y="2329"/>
                </a:lnTo>
                <a:lnTo>
                  <a:pt x="7748" y="2321"/>
                </a:lnTo>
                <a:lnTo>
                  <a:pt x="7738" y="2327"/>
                </a:lnTo>
                <a:lnTo>
                  <a:pt x="7729" y="2333"/>
                </a:lnTo>
                <a:lnTo>
                  <a:pt x="7719" y="2327"/>
                </a:lnTo>
                <a:lnTo>
                  <a:pt x="7708" y="2328"/>
                </a:lnTo>
                <a:lnTo>
                  <a:pt x="7701" y="2337"/>
                </a:lnTo>
                <a:lnTo>
                  <a:pt x="7691" y="2341"/>
                </a:lnTo>
                <a:lnTo>
                  <a:pt x="7691" y="2329"/>
                </a:lnTo>
                <a:lnTo>
                  <a:pt x="7680" y="2330"/>
                </a:lnTo>
                <a:lnTo>
                  <a:pt x="7676" y="2341"/>
                </a:lnTo>
                <a:lnTo>
                  <a:pt x="7665" y="2340"/>
                </a:lnTo>
                <a:lnTo>
                  <a:pt x="7660" y="2342"/>
                </a:lnTo>
                <a:lnTo>
                  <a:pt x="7649" y="2345"/>
                </a:lnTo>
                <a:lnTo>
                  <a:pt x="7648" y="2346"/>
                </a:lnTo>
                <a:lnTo>
                  <a:pt x="7638" y="2342"/>
                </a:lnTo>
                <a:lnTo>
                  <a:pt x="7632" y="2331"/>
                </a:lnTo>
                <a:lnTo>
                  <a:pt x="7623" y="2323"/>
                </a:lnTo>
                <a:lnTo>
                  <a:pt x="7617" y="2309"/>
                </a:lnTo>
                <a:lnTo>
                  <a:pt x="7609" y="2317"/>
                </a:lnTo>
                <a:lnTo>
                  <a:pt x="7602" y="2327"/>
                </a:lnTo>
                <a:lnTo>
                  <a:pt x="7591" y="2323"/>
                </a:lnTo>
                <a:lnTo>
                  <a:pt x="7591" y="2335"/>
                </a:lnTo>
                <a:lnTo>
                  <a:pt x="7595" y="2346"/>
                </a:lnTo>
                <a:lnTo>
                  <a:pt x="7601" y="2356"/>
                </a:lnTo>
                <a:lnTo>
                  <a:pt x="7594" y="2365"/>
                </a:lnTo>
                <a:lnTo>
                  <a:pt x="7590" y="2352"/>
                </a:lnTo>
                <a:lnTo>
                  <a:pt x="7591" y="2366"/>
                </a:lnTo>
                <a:lnTo>
                  <a:pt x="7586" y="2378"/>
                </a:lnTo>
                <a:lnTo>
                  <a:pt x="7583" y="2389"/>
                </a:lnTo>
                <a:lnTo>
                  <a:pt x="7576" y="2379"/>
                </a:lnTo>
                <a:lnTo>
                  <a:pt x="7568" y="2388"/>
                </a:lnTo>
                <a:lnTo>
                  <a:pt x="7559" y="2396"/>
                </a:lnTo>
                <a:lnTo>
                  <a:pt x="7550" y="2387"/>
                </a:lnTo>
                <a:lnTo>
                  <a:pt x="7549" y="2375"/>
                </a:lnTo>
                <a:lnTo>
                  <a:pt x="7549" y="2387"/>
                </a:lnTo>
                <a:lnTo>
                  <a:pt x="7547" y="2398"/>
                </a:lnTo>
                <a:lnTo>
                  <a:pt x="7537" y="2391"/>
                </a:lnTo>
                <a:lnTo>
                  <a:pt x="7527" y="2394"/>
                </a:lnTo>
                <a:lnTo>
                  <a:pt x="7518" y="2402"/>
                </a:lnTo>
                <a:lnTo>
                  <a:pt x="7508" y="2396"/>
                </a:lnTo>
                <a:lnTo>
                  <a:pt x="7506" y="2409"/>
                </a:lnTo>
                <a:lnTo>
                  <a:pt x="7495" y="2413"/>
                </a:lnTo>
                <a:lnTo>
                  <a:pt x="7484" y="2417"/>
                </a:lnTo>
                <a:lnTo>
                  <a:pt x="7473" y="2415"/>
                </a:lnTo>
                <a:lnTo>
                  <a:pt x="7462" y="2419"/>
                </a:lnTo>
                <a:lnTo>
                  <a:pt x="7452" y="2416"/>
                </a:lnTo>
                <a:lnTo>
                  <a:pt x="7443" y="2422"/>
                </a:lnTo>
                <a:lnTo>
                  <a:pt x="7437" y="2433"/>
                </a:lnTo>
                <a:lnTo>
                  <a:pt x="7431" y="2422"/>
                </a:lnTo>
                <a:lnTo>
                  <a:pt x="7429" y="2433"/>
                </a:lnTo>
                <a:lnTo>
                  <a:pt x="7421" y="2442"/>
                </a:lnTo>
                <a:lnTo>
                  <a:pt x="7415" y="2453"/>
                </a:lnTo>
                <a:lnTo>
                  <a:pt x="7426" y="2456"/>
                </a:lnTo>
                <a:lnTo>
                  <a:pt x="7424" y="2468"/>
                </a:lnTo>
                <a:lnTo>
                  <a:pt x="7433" y="2476"/>
                </a:lnTo>
                <a:lnTo>
                  <a:pt x="7434" y="2489"/>
                </a:lnTo>
                <a:lnTo>
                  <a:pt x="7424" y="2497"/>
                </a:lnTo>
                <a:lnTo>
                  <a:pt x="7413" y="2498"/>
                </a:lnTo>
                <a:lnTo>
                  <a:pt x="7402" y="2498"/>
                </a:lnTo>
                <a:lnTo>
                  <a:pt x="7397" y="2487"/>
                </a:lnTo>
                <a:lnTo>
                  <a:pt x="7396" y="2474"/>
                </a:lnTo>
                <a:lnTo>
                  <a:pt x="7390" y="2464"/>
                </a:lnTo>
                <a:lnTo>
                  <a:pt x="7385" y="2453"/>
                </a:lnTo>
                <a:lnTo>
                  <a:pt x="7386" y="2440"/>
                </a:lnTo>
                <a:lnTo>
                  <a:pt x="7392" y="2429"/>
                </a:lnTo>
                <a:lnTo>
                  <a:pt x="7400" y="2420"/>
                </a:lnTo>
                <a:lnTo>
                  <a:pt x="7393" y="2411"/>
                </a:lnTo>
                <a:lnTo>
                  <a:pt x="7390" y="2415"/>
                </a:lnTo>
                <a:lnTo>
                  <a:pt x="7382" y="2408"/>
                </a:lnTo>
                <a:lnTo>
                  <a:pt x="7379" y="2396"/>
                </a:lnTo>
                <a:lnTo>
                  <a:pt x="7380" y="2408"/>
                </a:lnTo>
                <a:lnTo>
                  <a:pt x="7372" y="2416"/>
                </a:lnTo>
                <a:lnTo>
                  <a:pt x="7361" y="2418"/>
                </a:lnTo>
                <a:lnTo>
                  <a:pt x="7349" y="2418"/>
                </a:lnTo>
                <a:lnTo>
                  <a:pt x="7354" y="2407"/>
                </a:lnTo>
                <a:lnTo>
                  <a:pt x="7343" y="2407"/>
                </a:lnTo>
                <a:lnTo>
                  <a:pt x="7339" y="2396"/>
                </a:lnTo>
                <a:lnTo>
                  <a:pt x="7332" y="2405"/>
                </a:lnTo>
                <a:lnTo>
                  <a:pt x="7324" y="2396"/>
                </a:lnTo>
                <a:lnTo>
                  <a:pt x="7318" y="2387"/>
                </a:lnTo>
                <a:lnTo>
                  <a:pt x="7316" y="2398"/>
                </a:lnTo>
                <a:lnTo>
                  <a:pt x="7312" y="2409"/>
                </a:lnTo>
                <a:lnTo>
                  <a:pt x="7305" y="2400"/>
                </a:lnTo>
                <a:lnTo>
                  <a:pt x="7301" y="2411"/>
                </a:lnTo>
                <a:lnTo>
                  <a:pt x="7290" y="2409"/>
                </a:lnTo>
                <a:lnTo>
                  <a:pt x="7287" y="2410"/>
                </a:lnTo>
                <a:lnTo>
                  <a:pt x="7277" y="2403"/>
                </a:lnTo>
                <a:lnTo>
                  <a:pt x="7265" y="2406"/>
                </a:lnTo>
                <a:lnTo>
                  <a:pt x="7255" y="2403"/>
                </a:lnTo>
                <a:lnTo>
                  <a:pt x="7247" y="2405"/>
                </a:lnTo>
                <a:lnTo>
                  <a:pt x="7237" y="2399"/>
                </a:lnTo>
                <a:lnTo>
                  <a:pt x="7228" y="2392"/>
                </a:lnTo>
                <a:lnTo>
                  <a:pt x="7221" y="2383"/>
                </a:lnTo>
                <a:lnTo>
                  <a:pt x="7211" y="2379"/>
                </a:lnTo>
                <a:lnTo>
                  <a:pt x="7206" y="2368"/>
                </a:lnTo>
                <a:lnTo>
                  <a:pt x="7199" y="2357"/>
                </a:lnTo>
                <a:lnTo>
                  <a:pt x="7200" y="2355"/>
                </a:lnTo>
                <a:lnTo>
                  <a:pt x="7200" y="2343"/>
                </a:lnTo>
                <a:lnTo>
                  <a:pt x="7210" y="2335"/>
                </a:lnTo>
                <a:lnTo>
                  <a:pt x="7215" y="2325"/>
                </a:lnTo>
                <a:lnTo>
                  <a:pt x="7203" y="2320"/>
                </a:lnTo>
                <a:lnTo>
                  <a:pt x="7192" y="2320"/>
                </a:lnTo>
                <a:lnTo>
                  <a:pt x="7181" y="2320"/>
                </a:lnTo>
                <a:lnTo>
                  <a:pt x="7170" y="2312"/>
                </a:lnTo>
                <a:lnTo>
                  <a:pt x="7159" y="2316"/>
                </a:lnTo>
                <a:lnTo>
                  <a:pt x="7149" y="2309"/>
                </a:lnTo>
                <a:lnTo>
                  <a:pt x="7140" y="2307"/>
                </a:lnTo>
                <a:lnTo>
                  <a:pt x="7134" y="2296"/>
                </a:lnTo>
                <a:lnTo>
                  <a:pt x="7126" y="2288"/>
                </a:lnTo>
                <a:lnTo>
                  <a:pt x="7116" y="2293"/>
                </a:lnTo>
                <a:lnTo>
                  <a:pt x="7105" y="2297"/>
                </a:lnTo>
                <a:lnTo>
                  <a:pt x="7095" y="2304"/>
                </a:lnTo>
                <a:lnTo>
                  <a:pt x="7095" y="2317"/>
                </a:lnTo>
                <a:lnTo>
                  <a:pt x="7086" y="2324"/>
                </a:lnTo>
                <a:lnTo>
                  <a:pt x="7075" y="2327"/>
                </a:lnTo>
                <a:lnTo>
                  <a:pt x="7068" y="2333"/>
                </a:lnTo>
                <a:lnTo>
                  <a:pt x="7061" y="2324"/>
                </a:lnTo>
                <a:lnTo>
                  <a:pt x="7050" y="2327"/>
                </a:lnTo>
                <a:lnTo>
                  <a:pt x="7046" y="2339"/>
                </a:lnTo>
                <a:lnTo>
                  <a:pt x="7034" y="2338"/>
                </a:lnTo>
                <a:lnTo>
                  <a:pt x="7026" y="2329"/>
                </a:lnTo>
                <a:lnTo>
                  <a:pt x="7018" y="2337"/>
                </a:lnTo>
                <a:lnTo>
                  <a:pt x="7016" y="2340"/>
                </a:lnTo>
                <a:lnTo>
                  <a:pt x="7011" y="2329"/>
                </a:lnTo>
                <a:lnTo>
                  <a:pt x="7001" y="2334"/>
                </a:lnTo>
                <a:lnTo>
                  <a:pt x="6994" y="2343"/>
                </a:lnTo>
                <a:lnTo>
                  <a:pt x="6984" y="2347"/>
                </a:lnTo>
                <a:lnTo>
                  <a:pt x="6977" y="2339"/>
                </a:lnTo>
                <a:lnTo>
                  <a:pt x="6967" y="2332"/>
                </a:lnTo>
                <a:lnTo>
                  <a:pt x="6955" y="2327"/>
                </a:lnTo>
                <a:lnTo>
                  <a:pt x="6949" y="2336"/>
                </a:lnTo>
                <a:lnTo>
                  <a:pt x="6942" y="2346"/>
                </a:lnTo>
                <a:lnTo>
                  <a:pt x="6933" y="2353"/>
                </a:lnTo>
                <a:lnTo>
                  <a:pt x="6922" y="2351"/>
                </a:lnTo>
                <a:lnTo>
                  <a:pt x="6912" y="2346"/>
                </a:lnTo>
                <a:lnTo>
                  <a:pt x="6904" y="2355"/>
                </a:lnTo>
                <a:lnTo>
                  <a:pt x="6897" y="2364"/>
                </a:lnTo>
                <a:lnTo>
                  <a:pt x="6901" y="2375"/>
                </a:lnTo>
                <a:lnTo>
                  <a:pt x="6907" y="2385"/>
                </a:lnTo>
                <a:lnTo>
                  <a:pt x="6910" y="2396"/>
                </a:lnTo>
                <a:lnTo>
                  <a:pt x="6913" y="2408"/>
                </a:lnTo>
                <a:lnTo>
                  <a:pt x="6910" y="2419"/>
                </a:lnTo>
                <a:lnTo>
                  <a:pt x="6915" y="2430"/>
                </a:lnTo>
                <a:lnTo>
                  <a:pt x="6915" y="2433"/>
                </a:lnTo>
                <a:lnTo>
                  <a:pt x="6907" y="2437"/>
                </a:lnTo>
                <a:lnTo>
                  <a:pt x="6897" y="2430"/>
                </a:lnTo>
                <a:lnTo>
                  <a:pt x="6886" y="2434"/>
                </a:lnTo>
                <a:lnTo>
                  <a:pt x="6880" y="2423"/>
                </a:lnTo>
                <a:lnTo>
                  <a:pt x="6878" y="2411"/>
                </a:lnTo>
                <a:lnTo>
                  <a:pt x="6874" y="2409"/>
                </a:lnTo>
                <a:lnTo>
                  <a:pt x="6875" y="2406"/>
                </a:lnTo>
                <a:lnTo>
                  <a:pt x="6865" y="2399"/>
                </a:lnTo>
                <a:lnTo>
                  <a:pt x="6854" y="2404"/>
                </a:lnTo>
                <a:lnTo>
                  <a:pt x="6846" y="2413"/>
                </a:lnTo>
                <a:lnTo>
                  <a:pt x="6836" y="2416"/>
                </a:lnTo>
                <a:lnTo>
                  <a:pt x="6826" y="2411"/>
                </a:lnTo>
                <a:lnTo>
                  <a:pt x="6814" y="2415"/>
                </a:lnTo>
                <a:lnTo>
                  <a:pt x="6815" y="2404"/>
                </a:lnTo>
                <a:lnTo>
                  <a:pt x="6804" y="2400"/>
                </a:lnTo>
                <a:lnTo>
                  <a:pt x="6802" y="2388"/>
                </a:lnTo>
                <a:lnTo>
                  <a:pt x="6802" y="2376"/>
                </a:lnTo>
                <a:lnTo>
                  <a:pt x="6789" y="2375"/>
                </a:lnTo>
                <a:lnTo>
                  <a:pt x="6778" y="2372"/>
                </a:lnTo>
                <a:lnTo>
                  <a:pt x="6766" y="2373"/>
                </a:lnTo>
                <a:lnTo>
                  <a:pt x="6756" y="2369"/>
                </a:lnTo>
                <a:lnTo>
                  <a:pt x="6760" y="2357"/>
                </a:lnTo>
                <a:lnTo>
                  <a:pt x="6766" y="2348"/>
                </a:lnTo>
                <a:lnTo>
                  <a:pt x="6766" y="2335"/>
                </a:lnTo>
                <a:lnTo>
                  <a:pt x="6770" y="2323"/>
                </a:lnTo>
                <a:lnTo>
                  <a:pt x="6778" y="2315"/>
                </a:lnTo>
                <a:lnTo>
                  <a:pt x="6770" y="2306"/>
                </a:lnTo>
                <a:lnTo>
                  <a:pt x="6759" y="2305"/>
                </a:lnTo>
                <a:lnTo>
                  <a:pt x="6747" y="2302"/>
                </a:lnTo>
                <a:lnTo>
                  <a:pt x="6741" y="2292"/>
                </a:lnTo>
                <a:lnTo>
                  <a:pt x="6738" y="2280"/>
                </a:lnTo>
                <a:lnTo>
                  <a:pt x="6735" y="2269"/>
                </a:lnTo>
                <a:lnTo>
                  <a:pt x="6727" y="2259"/>
                </a:lnTo>
                <a:lnTo>
                  <a:pt x="6726" y="2246"/>
                </a:lnTo>
                <a:lnTo>
                  <a:pt x="6731" y="2235"/>
                </a:lnTo>
                <a:lnTo>
                  <a:pt x="6719" y="2237"/>
                </a:lnTo>
                <a:lnTo>
                  <a:pt x="6707" y="2236"/>
                </a:lnTo>
                <a:lnTo>
                  <a:pt x="6695" y="2237"/>
                </a:lnTo>
                <a:lnTo>
                  <a:pt x="6685" y="2240"/>
                </a:lnTo>
                <a:lnTo>
                  <a:pt x="6672" y="2248"/>
                </a:lnTo>
                <a:lnTo>
                  <a:pt x="6663" y="2255"/>
                </a:lnTo>
                <a:lnTo>
                  <a:pt x="6657" y="2247"/>
                </a:lnTo>
                <a:lnTo>
                  <a:pt x="6665" y="2239"/>
                </a:lnTo>
                <a:lnTo>
                  <a:pt x="6669" y="2228"/>
                </a:lnTo>
                <a:lnTo>
                  <a:pt x="6665" y="2217"/>
                </a:lnTo>
                <a:lnTo>
                  <a:pt x="6658" y="2208"/>
                </a:lnTo>
                <a:lnTo>
                  <a:pt x="6662" y="2192"/>
                </a:lnTo>
                <a:lnTo>
                  <a:pt x="6668" y="2182"/>
                </a:lnTo>
                <a:lnTo>
                  <a:pt x="6669" y="2170"/>
                </a:lnTo>
                <a:lnTo>
                  <a:pt x="6679" y="2161"/>
                </a:lnTo>
                <a:lnTo>
                  <a:pt x="6688" y="2154"/>
                </a:lnTo>
                <a:lnTo>
                  <a:pt x="6692" y="2141"/>
                </a:lnTo>
                <a:lnTo>
                  <a:pt x="6703" y="2139"/>
                </a:lnTo>
                <a:lnTo>
                  <a:pt x="6709" y="2129"/>
                </a:lnTo>
                <a:lnTo>
                  <a:pt x="6715" y="2119"/>
                </a:lnTo>
                <a:lnTo>
                  <a:pt x="6727" y="2114"/>
                </a:lnTo>
                <a:lnTo>
                  <a:pt x="6720" y="2104"/>
                </a:lnTo>
                <a:lnTo>
                  <a:pt x="6728" y="2096"/>
                </a:lnTo>
                <a:lnTo>
                  <a:pt x="6727" y="2084"/>
                </a:lnTo>
                <a:lnTo>
                  <a:pt x="6729" y="2072"/>
                </a:lnTo>
                <a:lnTo>
                  <a:pt x="6730" y="2057"/>
                </a:lnTo>
                <a:lnTo>
                  <a:pt x="6730" y="2044"/>
                </a:lnTo>
                <a:lnTo>
                  <a:pt x="6729" y="2033"/>
                </a:lnTo>
                <a:lnTo>
                  <a:pt x="6727" y="2021"/>
                </a:lnTo>
                <a:lnTo>
                  <a:pt x="6726" y="2009"/>
                </a:lnTo>
                <a:lnTo>
                  <a:pt x="6723" y="1997"/>
                </a:lnTo>
                <a:lnTo>
                  <a:pt x="6712" y="1991"/>
                </a:lnTo>
                <a:lnTo>
                  <a:pt x="6702" y="1994"/>
                </a:lnTo>
                <a:lnTo>
                  <a:pt x="6697" y="1983"/>
                </a:lnTo>
                <a:lnTo>
                  <a:pt x="6693" y="1972"/>
                </a:lnTo>
                <a:lnTo>
                  <a:pt x="6693" y="1960"/>
                </a:lnTo>
                <a:lnTo>
                  <a:pt x="6685" y="1952"/>
                </a:lnTo>
                <a:lnTo>
                  <a:pt x="6678" y="1943"/>
                </a:lnTo>
                <a:lnTo>
                  <a:pt x="6668" y="1938"/>
                </a:lnTo>
                <a:lnTo>
                  <a:pt x="6659" y="1931"/>
                </a:lnTo>
                <a:lnTo>
                  <a:pt x="6653" y="1942"/>
                </a:lnTo>
                <a:lnTo>
                  <a:pt x="6647" y="1953"/>
                </a:lnTo>
                <a:lnTo>
                  <a:pt x="6645" y="1954"/>
                </a:lnTo>
                <a:lnTo>
                  <a:pt x="6636" y="1947"/>
                </a:lnTo>
                <a:lnTo>
                  <a:pt x="6624" y="1947"/>
                </a:lnTo>
                <a:lnTo>
                  <a:pt x="6613" y="1944"/>
                </a:lnTo>
                <a:lnTo>
                  <a:pt x="6604" y="1938"/>
                </a:lnTo>
                <a:lnTo>
                  <a:pt x="6592" y="1940"/>
                </a:lnTo>
                <a:lnTo>
                  <a:pt x="6581" y="1941"/>
                </a:lnTo>
                <a:lnTo>
                  <a:pt x="6589" y="1930"/>
                </a:lnTo>
                <a:lnTo>
                  <a:pt x="6596" y="1919"/>
                </a:lnTo>
                <a:lnTo>
                  <a:pt x="6596" y="1907"/>
                </a:lnTo>
                <a:lnTo>
                  <a:pt x="6595" y="1895"/>
                </a:lnTo>
                <a:lnTo>
                  <a:pt x="6584" y="1898"/>
                </a:lnTo>
                <a:lnTo>
                  <a:pt x="6575" y="1906"/>
                </a:lnTo>
                <a:lnTo>
                  <a:pt x="6572" y="1894"/>
                </a:lnTo>
                <a:lnTo>
                  <a:pt x="6585" y="1887"/>
                </a:lnTo>
                <a:lnTo>
                  <a:pt x="6575" y="1878"/>
                </a:lnTo>
                <a:lnTo>
                  <a:pt x="6570" y="1868"/>
                </a:lnTo>
                <a:lnTo>
                  <a:pt x="6560" y="1874"/>
                </a:lnTo>
                <a:lnTo>
                  <a:pt x="6548" y="1878"/>
                </a:lnTo>
                <a:lnTo>
                  <a:pt x="6540" y="1885"/>
                </a:lnTo>
                <a:lnTo>
                  <a:pt x="6529" y="1887"/>
                </a:lnTo>
                <a:lnTo>
                  <a:pt x="6520" y="1894"/>
                </a:lnTo>
                <a:lnTo>
                  <a:pt x="6510" y="1890"/>
                </a:lnTo>
                <a:lnTo>
                  <a:pt x="6498" y="1888"/>
                </a:lnTo>
                <a:lnTo>
                  <a:pt x="6489" y="1883"/>
                </a:lnTo>
                <a:lnTo>
                  <a:pt x="6477" y="1883"/>
                </a:lnTo>
                <a:lnTo>
                  <a:pt x="6466" y="1889"/>
                </a:lnTo>
                <a:lnTo>
                  <a:pt x="6455" y="1896"/>
                </a:lnTo>
                <a:lnTo>
                  <a:pt x="6446" y="1902"/>
                </a:lnTo>
                <a:lnTo>
                  <a:pt x="6439" y="1912"/>
                </a:lnTo>
                <a:lnTo>
                  <a:pt x="6429" y="1920"/>
                </a:lnTo>
                <a:lnTo>
                  <a:pt x="6418" y="1921"/>
                </a:lnTo>
                <a:lnTo>
                  <a:pt x="6407" y="1924"/>
                </a:lnTo>
                <a:lnTo>
                  <a:pt x="6397" y="1931"/>
                </a:lnTo>
                <a:lnTo>
                  <a:pt x="6397" y="1944"/>
                </a:lnTo>
                <a:lnTo>
                  <a:pt x="6387" y="1947"/>
                </a:lnTo>
                <a:lnTo>
                  <a:pt x="6378" y="1954"/>
                </a:lnTo>
                <a:lnTo>
                  <a:pt x="6367" y="1960"/>
                </a:lnTo>
                <a:lnTo>
                  <a:pt x="6367" y="1972"/>
                </a:lnTo>
                <a:lnTo>
                  <a:pt x="6356" y="1979"/>
                </a:lnTo>
                <a:lnTo>
                  <a:pt x="6345" y="1980"/>
                </a:lnTo>
                <a:lnTo>
                  <a:pt x="6330" y="1983"/>
                </a:lnTo>
                <a:lnTo>
                  <a:pt x="6319" y="1987"/>
                </a:lnTo>
                <a:lnTo>
                  <a:pt x="6308" y="1986"/>
                </a:lnTo>
                <a:lnTo>
                  <a:pt x="6303" y="1986"/>
                </a:lnTo>
                <a:lnTo>
                  <a:pt x="6303" y="1973"/>
                </a:lnTo>
                <a:lnTo>
                  <a:pt x="6292" y="1971"/>
                </a:lnTo>
                <a:lnTo>
                  <a:pt x="6283" y="1963"/>
                </a:lnTo>
                <a:lnTo>
                  <a:pt x="6271" y="1971"/>
                </a:lnTo>
                <a:lnTo>
                  <a:pt x="6260" y="1966"/>
                </a:lnTo>
                <a:lnTo>
                  <a:pt x="6248" y="1965"/>
                </a:lnTo>
                <a:lnTo>
                  <a:pt x="6235" y="1964"/>
                </a:lnTo>
                <a:lnTo>
                  <a:pt x="6227" y="1956"/>
                </a:lnTo>
                <a:lnTo>
                  <a:pt x="6218" y="1949"/>
                </a:lnTo>
                <a:lnTo>
                  <a:pt x="6206" y="1947"/>
                </a:lnTo>
                <a:lnTo>
                  <a:pt x="6195" y="1951"/>
                </a:lnTo>
                <a:lnTo>
                  <a:pt x="6185" y="1957"/>
                </a:lnTo>
                <a:lnTo>
                  <a:pt x="6175" y="1963"/>
                </a:lnTo>
                <a:lnTo>
                  <a:pt x="6166" y="1971"/>
                </a:lnTo>
                <a:lnTo>
                  <a:pt x="6159" y="1981"/>
                </a:lnTo>
                <a:lnTo>
                  <a:pt x="6154" y="1992"/>
                </a:lnTo>
                <a:lnTo>
                  <a:pt x="6145" y="1999"/>
                </a:lnTo>
                <a:lnTo>
                  <a:pt x="6141" y="2012"/>
                </a:lnTo>
                <a:lnTo>
                  <a:pt x="6139" y="2018"/>
                </a:lnTo>
                <a:lnTo>
                  <a:pt x="6130" y="2009"/>
                </a:lnTo>
                <a:lnTo>
                  <a:pt x="6132" y="1996"/>
                </a:lnTo>
                <a:lnTo>
                  <a:pt x="6134" y="1985"/>
                </a:lnTo>
                <a:lnTo>
                  <a:pt x="6134" y="1972"/>
                </a:lnTo>
                <a:lnTo>
                  <a:pt x="6126" y="1964"/>
                </a:lnTo>
                <a:lnTo>
                  <a:pt x="6115" y="1967"/>
                </a:lnTo>
                <a:lnTo>
                  <a:pt x="6104" y="1970"/>
                </a:lnTo>
                <a:lnTo>
                  <a:pt x="6093" y="1972"/>
                </a:lnTo>
                <a:lnTo>
                  <a:pt x="6091" y="1978"/>
                </a:lnTo>
                <a:lnTo>
                  <a:pt x="6079" y="1980"/>
                </a:lnTo>
                <a:lnTo>
                  <a:pt x="6068" y="1981"/>
                </a:lnTo>
                <a:lnTo>
                  <a:pt x="6066" y="1981"/>
                </a:lnTo>
                <a:lnTo>
                  <a:pt x="6054" y="1980"/>
                </a:lnTo>
                <a:lnTo>
                  <a:pt x="6040" y="1980"/>
                </a:lnTo>
                <a:lnTo>
                  <a:pt x="6029" y="1977"/>
                </a:lnTo>
                <a:lnTo>
                  <a:pt x="6021" y="1973"/>
                </a:lnTo>
                <a:lnTo>
                  <a:pt x="6011" y="1968"/>
                </a:lnTo>
                <a:lnTo>
                  <a:pt x="6001" y="1964"/>
                </a:lnTo>
                <a:lnTo>
                  <a:pt x="5994" y="1975"/>
                </a:lnTo>
                <a:lnTo>
                  <a:pt x="5993" y="1974"/>
                </a:lnTo>
                <a:lnTo>
                  <a:pt x="5982" y="1971"/>
                </a:lnTo>
                <a:lnTo>
                  <a:pt x="5973" y="1959"/>
                </a:lnTo>
                <a:lnTo>
                  <a:pt x="5969" y="1970"/>
                </a:lnTo>
                <a:lnTo>
                  <a:pt x="5967" y="1975"/>
                </a:lnTo>
                <a:lnTo>
                  <a:pt x="5957" y="1965"/>
                </a:lnTo>
                <a:lnTo>
                  <a:pt x="5950" y="1955"/>
                </a:lnTo>
                <a:lnTo>
                  <a:pt x="5938" y="1948"/>
                </a:lnTo>
                <a:lnTo>
                  <a:pt x="5926" y="1949"/>
                </a:lnTo>
                <a:lnTo>
                  <a:pt x="5915" y="1945"/>
                </a:lnTo>
                <a:lnTo>
                  <a:pt x="5912" y="1946"/>
                </a:lnTo>
                <a:lnTo>
                  <a:pt x="5912" y="1934"/>
                </a:lnTo>
                <a:lnTo>
                  <a:pt x="5912" y="1923"/>
                </a:lnTo>
                <a:lnTo>
                  <a:pt x="5901" y="1927"/>
                </a:lnTo>
                <a:lnTo>
                  <a:pt x="5889" y="1927"/>
                </a:lnTo>
                <a:lnTo>
                  <a:pt x="5882" y="1919"/>
                </a:lnTo>
                <a:lnTo>
                  <a:pt x="5870" y="1917"/>
                </a:lnTo>
                <a:lnTo>
                  <a:pt x="5861" y="1908"/>
                </a:lnTo>
                <a:lnTo>
                  <a:pt x="5852" y="1907"/>
                </a:lnTo>
                <a:lnTo>
                  <a:pt x="5850" y="1896"/>
                </a:lnTo>
                <a:lnTo>
                  <a:pt x="5854" y="1885"/>
                </a:lnTo>
                <a:lnTo>
                  <a:pt x="5844" y="1880"/>
                </a:lnTo>
                <a:lnTo>
                  <a:pt x="5833" y="1880"/>
                </a:lnTo>
                <a:lnTo>
                  <a:pt x="5822" y="1885"/>
                </a:lnTo>
                <a:lnTo>
                  <a:pt x="5812" y="1881"/>
                </a:lnTo>
                <a:lnTo>
                  <a:pt x="5806" y="1870"/>
                </a:lnTo>
                <a:lnTo>
                  <a:pt x="5797" y="1862"/>
                </a:lnTo>
                <a:lnTo>
                  <a:pt x="5788" y="1856"/>
                </a:lnTo>
                <a:lnTo>
                  <a:pt x="5778" y="1850"/>
                </a:lnTo>
                <a:lnTo>
                  <a:pt x="5767" y="1846"/>
                </a:lnTo>
                <a:lnTo>
                  <a:pt x="5766" y="1843"/>
                </a:lnTo>
                <a:lnTo>
                  <a:pt x="5759" y="1834"/>
                </a:lnTo>
                <a:lnTo>
                  <a:pt x="5748" y="1828"/>
                </a:lnTo>
                <a:lnTo>
                  <a:pt x="5737" y="1824"/>
                </a:lnTo>
                <a:lnTo>
                  <a:pt x="5732" y="1814"/>
                </a:lnTo>
                <a:lnTo>
                  <a:pt x="5723" y="1805"/>
                </a:lnTo>
                <a:lnTo>
                  <a:pt x="5712" y="1803"/>
                </a:lnTo>
                <a:lnTo>
                  <a:pt x="5700" y="1799"/>
                </a:lnTo>
                <a:lnTo>
                  <a:pt x="5688" y="1800"/>
                </a:lnTo>
                <a:lnTo>
                  <a:pt x="5686" y="1811"/>
                </a:lnTo>
                <a:lnTo>
                  <a:pt x="5678" y="1822"/>
                </a:lnTo>
                <a:lnTo>
                  <a:pt x="5678" y="1825"/>
                </a:lnTo>
                <a:lnTo>
                  <a:pt x="5672" y="1826"/>
                </a:lnTo>
                <a:lnTo>
                  <a:pt x="5666" y="1815"/>
                </a:lnTo>
                <a:lnTo>
                  <a:pt x="5658" y="1809"/>
                </a:lnTo>
                <a:lnTo>
                  <a:pt x="5647" y="1801"/>
                </a:lnTo>
                <a:lnTo>
                  <a:pt x="5636" y="1797"/>
                </a:lnTo>
                <a:lnTo>
                  <a:pt x="5626" y="1793"/>
                </a:lnTo>
                <a:lnTo>
                  <a:pt x="5613" y="1785"/>
                </a:lnTo>
                <a:lnTo>
                  <a:pt x="5605" y="1773"/>
                </a:lnTo>
                <a:lnTo>
                  <a:pt x="5595" y="1762"/>
                </a:lnTo>
                <a:lnTo>
                  <a:pt x="5585" y="1761"/>
                </a:lnTo>
                <a:lnTo>
                  <a:pt x="5573" y="1757"/>
                </a:lnTo>
                <a:lnTo>
                  <a:pt x="5562" y="1751"/>
                </a:lnTo>
                <a:lnTo>
                  <a:pt x="5551" y="1751"/>
                </a:lnTo>
                <a:lnTo>
                  <a:pt x="5541" y="1747"/>
                </a:lnTo>
                <a:lnTo>
                  <a:pt x="5531" y="1738"/>
                </a:lnTo>
                <a:lnTo>
                  <a:pt x="5528" y="1737"/>
                </a:lnTo>
                <a:lnTo>
                  <a:pt x="5526" y="1725"/>
                </a:lnTo>
                <a:lnTo>
                  <a:pt x="5530" y="1713"/>
                </a:lnTo>
                <a:lnTo>
                  <a:pt x="5524" y="1704"/>
                </a:lnTo>
                <a:lnTo>
                  <a:pt x="5526" y="1692"/>
                </a:lnTo>
                <a:lnTo>
                  <a:pt x="5518" y="1682"/>
                </a:lnTo>
                <a:lnTo>
                  <a:pt x="5510" y="1674"/>
                </a:lnTo>
                <a:lnTo>
                  <a:pt x="5511" y="1662"/>
                </a:lnTo>
                <a:lnTo>
                  <a:pt x="5506" y="1646"/>
                </a:lnTo>
                <a:lnTo>
                  <a:pt x="5512" y="1644"/>
                </a:lnTo>
                <a:lnTo>
                  <a:pt x="5474" y="1591"/>
                </a:lnTo>
                <a:lnTo>
                  <a:pt x="5476" y="1596"/>
                </a:lnTo>
                <a:lnTo>
                  <a:pt x="5476" y="1603"/>
                </a:lnTo>
                <a:lnTo>
                  <a:pt x="5478" y="1608"/>
                </a:lnTo>
                <a:lnTo>
                  <a:pt x="5483" y="1610"/>
                </a:lnTo>
                <a:lnTo>
                  <a:pt x="5487" y="1615"/>
                </a:lnTo>
                <a:lnTo>
                  <a:pt x="5490" y="1611"/>
                </a:lnTo>
                <a:lnTo>
                  <a:pt x="5495" y="1611"/>
                </a:lnTo>
                <a:lnTo>
                  <a:pt x="5496" y="1605"/>
                </a:lnTo>
                <a:lnTo>
                  <a:pt x="5500" y="1602"/>
                </a:lnTo>
                <a:lnTo>
                  <a:pt x="5508" y="1599"/>
                </a:lnTo>
                <a:lnTo>
                  <a:pt x="5513" y="1602"/>
                </a:lnTo>
                <a:lnTo>
                  <a:pt x="5515" y="1596"/>
                </a:lnTo>
                <a:lnTo>
                  <a:pt x="5520" y="1591"/>
                </a:lnTo>
                <a:lnTo>
                  <a:pt x="5491" y="1583"/>
                </a:lnTo>
                <a:lnTo>
                  <a:pt x="5532" y="1631"/>
                </a:lnTo>
                <a:lnTo>
                  <a:pt x="5531" y="1626"/>
                </a:lnTo>
                <a:lnTo>
                  <a:pt x="5525" y="1621"/>
                </a:lnTo>
                <a:lnTo>
                  <a:pt x="5524" y="1614"/>
                </a:lnTo>
                <a:lnTo>
                  <a:pt x="5527" y="1604"/>
                </a:lnTo>
                <a:lnTo>
                  <a:pt x="5517" y="1600"/>
                </a:lnTo>
                <a:lnTo>
                  <a:pt x="5513" y="1605"/>
                </a:lnTo>
                <a:lnTo>
                  <a:pt x="5509" y="1601"/>
                </a:lnTo>
                <a:lnTo>
                  <a:pt x="5500" y="1589"/>
                </a:lnTo>
                <a:lnTo>
                  <a:pt x="5516" y="1563"/>
                </a:lnTo>
                <a:lnTo>
                  <a:pt x="5526" y="1562"/>
                </a:lnTo>
                <a:lnTo>
                  <a:pt x="5524" y="1552"/>
                </a:lnTo>
                <a:lnTo>
                  <a:pt x="5516" y="1536"/>
                </a:lnTo>
                <a:lnTo>
                  <a:pt x="5528" y="1536"/>
                </a:lnTo>
                <a:lnTo>
                  <a:pt x="5541" y="1526"/>
                </a:lnTo>
                <a:lnTo>
                  <a:pt x="5536" y="1516"/>
                </a:lnTo>
                <a:lnTo>
                  <a:pt x="5526" y="1508"/>
                </a:lnTo>
                <a:lnTo>
                  <a:pt x="5516" y="1500"/>
                </a:lnTo>
                <a:lnTo>
                  <a:pt x="5505" y="1497"/>
                </a:lnTo>
                <a:lnTo>
                  <a:pt x="5494" y="1488"/>
                </a:lnTo>
                <a:lnTo>
                  <a:pt x="5490" y="1474"/>
                </a:lnTo>
                <a:lnTo>
                  <a:pt x="5485" y="1513"/>
                </a:lnTo>
                <a:lnTo>
                  <a:pt x="5481" y="1501"/>
                </a:lnTo>
                <a:lnTo>
                  <a:pt x="5487" y="1491"/>
                </a:lnTo>
                <a:lnTo>
                  <a:pt x="5473" y="1491"/>
                </a:lnTo>
                <a:lnTo>
                  <a:pt x="5480" y="1485"/>
                </a:lnTo>
                <a:lnTo>
                  <a:pt x="5472" y="1490"/>
                </a:lnTo>
                <a:lnTo>
                  <a:pt x="5471" y="1494"/>
                </a:lnTo>
                <a:lnTo>
                  <a:pt x="5459" y="1494"/>
                </a:lnTo>
                <a:lnTo>
                  <a:pt x="5444" y="1491"/>
                </a:lnTo>
                <a:lnTo>
                  <a:pt x="5432" y="1488"/>
                </a:lnTo>
                <a:lnTo>
                  <a:pt x="5422" y="1483"/>
                </a:lnTo>
                <a:lnTo>
                  <a:pt x="5412" y="1477"/>
                </a:lnTo>
                <a:lnTo>
                  <a:pt x="5402" y="1416"/>
                </a:lnTo>
                <a:lnTo>
                  <a:pt x="5395" y="1404"/>
                </a:lnTo>
                <a:lnTo>
                  <a:pt x="5383" y="1411"/>
                </a:lnTo>
                <a:lnTo>
                  <a:pt x="5372" y="1409"/>
                </a:lnTo>
                <a:lnTo>
                  <a:pt x="5368" y="1398"/>
                </a:lnTo>
                <a:lnTo>
                  <a:pt x="5358" y="1391"/>
                </a:lnTo>
                <a:lnTo>
                  <a:pt x="5365" y="1381"/>
                </a:lnTo>
                <a:lnTo>
                  <a:pt x="5363" y="1369"/>
                </a:lnTo>
                <a:lnTo>
                  <a:pt x="5338" y="1380"/>
                </a:lnTo>
                <a:lnTo>
                  <a:pt x="5330" y="1372"/>
                </a:lnTo>
                <a:lnTo>
                  <a:pt x="5318" y="1366"/>
                </a:lnTo>
                <a:lnTo>
                  <a:pt x="5307" y="1369"/>
                </a:lnTo>
                <a:lnTo>
                  <a:pt x="5307" y="1362"/>
                </a:lnTo>
                <a:lnTo>
                  <a:pt x="5310" y="1355"/>
                </a:lnTo>
                <a:lnTo>
                  <a:pt x="5299" y="1352"/>
                </a:lnTo>
                <a:lnTo>
                  <a:pt x="5277" y="1354"/>
                </a:lnTo>
                <a:lnTo>
                  <a:pt x="5278" y="1351"/>
                </a:lnTo>
                <a:lnTo>
                  <a:pt x="5276" y="1322"/>
                </a:lnTo>
                <a:lnTo>
                  <a:pt x="5272" y="1319"/>
                </a:lnTo>
                <a:lnTo>
                  <a:pt x="5272" y="1307"/>
                </a:lnTo>
                <a:lnTo>
                  <a:pt x="5283" y="1305"/>
                </a:lnTo>
                <a:lnTo>
                  <a:pt x="5294" y="1307"/>
                </a:lnTo>
                <a:lnTo>
                  <a:pt x="5302" y="1303"/>
                </a:lnTo>
                <a:lnTo>
                  <a:pt x="5310" y="1294"/>
                </a:lnTo>
                <a:lnTo>
                  <a:pt x="5302" y="1286"/>
                </a:lnTo>
                <a:lnTo>
                  <a:pt x="5295" y="1276"/>
                </a:lnTo>
                <a:lnTo>
                  <a:pt x="5301" y="1266"/>
                </a:lnTo>
                <a:lnTo>
                  <a:pt x="5296" y="1255"/>
                </a:lnTo>
                <a:lnTo>
                  <a:pt x="5291" y="1244"/>
                </a:lnTo>
                <a:lnTo>
                  <a:pt x="5288" y="1230"/>
                </a:lnTo>
                <a:lnTo>
                  <a:pt x="5294" y="1220"/>
                </a:lnTo>
                <a:lnTo>
                  <a:pt x="5284" y="1211"/>
                </a:lnTo>
                <a:lnTo>
                  <a:pt x="5274" y="1206"/>
                </a:lnTo>
                <a:lnTo>
                  <a:pt x="5262" y="1201"/>
                </a:lnTo>
                <a:lnTo>
                  <a:pt x="5249" y="1201"/>
                </a:lnTo>
                <a:lnTo>
                  <a:pt x="5243" y="1210"/>
                </a:lnTo>
                <a:lnTo>
                  <a:pt x="5232" y="1207"/>
                </a:lnTo>
                <a:lnTo>
                  <a:pt x="5227" y="1196"/>
                </a:lnTo>
                <a:lnTo>
                  <a:pt x="5224" y="1184"/>
                </a:lnTo>
                <a:lnTo>
                  <a:pt x="5231" y="1175"/>
                </a:lnTo>
                <a:lnTo>
                  <a:pt x="5223" y="1166"/>
                </a:lnTo>
                <a:lnTo>
                  <a:pt x="5217" y="1155"/>
                </a:lnTo>
                <a:lnTo>
                  <a:pt x="5221" y="1141"/>
                </a:lnTo>
                <a:lnTo>
                  <a:pt x="5233" y="1140"/>
                </a:lnTo>
                <a:lnTo>
                  <a:pt x="5238" y="1129"/>
                </a:lnTo>
                <a:lnTo>
                  <a:pt x="5237" y="1110"/>
                </a:lnTo>
                <a:lnTo>
                  <a:pt x="5238" y="1098"/>
                </a:lnTo>
                <a:lnTo>
                  <a:pt x="5250" y="1093"/>
                </a:lnTo>
                <a:lnTo>
                  <a:pt x="5262" y="1094"/>
                </a:lnTo>
                <a:lnTo>
                  <a:pt x="5273" y="1085"/>
                </a:lnTo>
                <a:lnTo>
                  <a:pt x="5283" y="1076"/>
                </a:lnTo>
                <a:lnTo>
                  <a:pt x="5294" y="1072"/>
                </a:lnTo>
                <a:lnTo>
                  <a:pt x="5291" y="1060"/>
                </a:lnTo>
                <a:lnTo>
                  <a:pt x="5306" y="1066"/>
                </a:lnTo>
                <a:lnTo>
                  <a:pt x="5317" y="1064"/>
                </a:lnTo>
                <a:lnTo>
                  <a:pt x="5327" y="1058"/>
                </a:lnTo>
                <a:lnTo>
                  <a:pt x="5339" y="1053"/>
                </a:lnTo>
                <a:lnTo>
                  <a:pt x="5345" y="1064"/>
                </a:lnTo>
                <a:lnTo>
                  <a:pt x="5349" y="1077"/>
                </a:lnTo>
                <a:lnTo>
                  <a:pt x="5360" y="1071"/>
                </a:lnTo>
                <a:lnTo>
                  <a:pt x="5371" y="1071"/>
                </a:lnTo>
                <a:lnTo>
                  <a:pt x="5384" y="1071"/>
                </a:lnTo>
                <a:lnTo>
                  <a:pt x="5393" y="1065"/>
                </a:lnTo>
                <a:lnTo>
                  <a:pt x="5398" y="1055"/>
                </a:lnTo>
                <a:lnTo>
                  <a:pt x="5400" y="1042"/>
                </a:lnTo>
                <a:lnTo>
                  <a:pt x="5409" y="1035"/>
                </a:lnTo>
                <a:lnTo>
                  <a:pt x="5416" y="1022"/>
                </a:lnTo>
                <a:lnTo>
                  <a:pt x="5427" y="1020"/>
                </a:lnTo>
                <a:lnTo>
                  <a:pt x="5438" y="1023"/>
                </a:lnTo>
                <a:lnTo>
                  <a:pt x="5452" y="1024"/>
                </a:lnTo>
                <a:lnTo>
                  <a:pt x="5464" y="1022"/>
                </a:lnTo>
                <a:lnTo>
                  <a:pt x="5475" y="1018"/>
                </a:lnTo>
                <a:lnTo>
                  <a:pt x="5486" y="1020"/>
                </a:lnTo>
                <a:lnTo>
                  <a:pt x="5495" y="1013"/>
                </a:lnTo>
                <a:lnTo>
                  <a:pt x="5502" y="1004"/>
                </a:lnTo>
                <a:lnTo>
                  <a:pt x="5505" y="993"/>
                </a:lnTo>
                <a:lnTo>
                  <a:pt x="5517" y="988"/>
                </a:lnTo>
                <a:lnTo>
                  <a:pt x="5527" y="982"/>
                </a:lnTo>
                <a:lnTo>
                  <a:pt x="5537" y="976"/>
                </a:lnTo>
                <a:lnTo>
                  <a:pt x="5547" y="971"/>
                </a:lnTo>
                <a:lnTo>
                  <a:pt x="5558" y="964"/>
                </a:lnTo>
                <a:lnTo>
                  <a:pt x="5569" y="959"/>
                </a:lnTo>
                <a:lnTo>
                  <a:pt x="5582" y="963"/>
                </a:lnTo>
                <a:lnTo>
                  <a:pt x="5589" y="954"/>
                </a:lnTo>
                <a:lnTo>
                  <a:pt x="5596" y="944"/>
                </a:lnTo>
                <a:lnTo>
                  <a:pt x="5610" y="944"/>
                </a:lnTo>
                <a:lnTo>
                  <a:pt x="5618" y="937"/>
                </a:lnTo>
                <a:lnTo>
                  <a:pt x="5617" y="930"/>
                </a:lnTo>
                <a:lnTo>
                  <a:pt x="5618" y="924"/>
                </a:lnTo>
                <a:lnTo>
                  <a:pt x="5615" y="912"/>
                </a:lnTo>
                <a:lnTo>
                  <a:pt x="5613" y="901"/>
                </a:lnTo>
                <a:lnTo>
                  <a:pt x="5616" y="889"/>
                </a:lnTo>
                <a:lnTo>
                  <a:pt x="5626" y="883"/>
                </a:lnTo>
                <a:lnTo>
                  <a:pt x="5634" y="875"/>
                </a:lnTo>
                <a:lnTo>
                  <a:pt x="5629" y="864"/>
                </a:lnTo>
                <a:lnTo>
                  <a:pt x="5639" y="859"/>
                </a:lnTo>
                <a:lnTo>
                  <a:pt x="5649" y="852"/>
                </a:lnTo>
                <a:lnTo>
                  <a:pt x="5644" y="842"/>
                </a:lnTo>
                <a:lnTo>
                  <a:pt x="5645" y="830"/>
                </a:lnTo>
                <a:lnTo>
                  <a:pt x="5640" y="818"/>
                </a:lnTo>
                <a:lnTo>
                  <a:pt x="5635" y="806"/>
                </a:lnTo>
                <a:lnTo>
                  <a:pt x="5631" y="795"/>
                </a:lnTo>
                <a:lnTo>
                  <a:pt x="5628" y="783"/>
                </a:lnTo>
                <a:lnTo>
                  <a:pt x="5626" y="771"/>
                </a:lnTo>
                <a:lnTo>
                  <a:pt x="5624" y="759"/>
                </a:lnTo>
                <a:lnTo>
                  <a:pt x="5625" y="746"/>
                </a:lnTo>
                <a:lnTo>
                  <a:pt x="5631" y="736"/>
                </a:lnTo>
                <a:lnTo>
                  <a:pt x="5623" y="727"/>
                </a:lnTo>
                <a:lnTo>
                  <a:pt x="5612" y="726"/>
                </a:lnTo>
                <a:lnTo>
                  <a:pt x="5601" y="725"/>
                </a:lnTo>
                <a:lnTo>
                  <a:pt x="5604" y="713"/>
                </a:lnTo>
                <a:lnTo>
                  <a:pt x="5615" y="710"/>
                </a:lnTo>
                <a:lnTo>
                  <a:pt x="5626" y="708"/>
                </a:lnTo>
                <a:lnTo>
                  <a:pt x="5637" y="703"/>
                </a:lnTo>
                <a:lnTo>
                  <a:pt x="5649" y="700"/>
                </a:lnTo>
                <a:lnTo>
                  <a:pt x="5662" y="699"/>
                </a:lnTo>
                <a:lnTo>
                  <a:pt x="5672" y="695"/>
                </a:lnTo>
                <a:lnTo>
                  <a:pt x="5683" y="691"/>
                </a:lnTo>
                <a:lnTo>
                  <a:pt x="5694" y="688"/>
                </a:lnTo>
                <a:lnTo>
                  <a:pt x="5704" y="683"/>
                </a:lnTo>
                <a:lnTo>
                  <a:pt x="5711" y="693"/>
                </a:lnTo>
                <a:lnTo>
                  <a:pt x="5720" y="700"/>
                </a:lnTo>
                <a:lnTo>
                  <a:pt x="5732" y="695"/>
                </a:lnTo>
                <a:lnTo>
                  <a:pt x="5744" y="697"/>
                </a:lnTo>
                <a:lnTo>
                  <a:pt x="5757" y="696"/>
                </a:lnTo>
                <a:lnTo>
                  <a:pt x="5760" y="684"/>
                </a:lnTo>
                <a:lnTo>
                  <a:pt x="5748" y="675"/>
                </a:lnTo>
                <a:lnTo>
                  <a:pt x="5747" y="674"/>
                </a:lnTo>
                <a:lnTo>
                  <a:pt x="5739" y="665"/>
                </a:lnTo>
                <a:lnTo>
                  <a:pt x="5744" y="652"/>
                </a:lnTo>
                <a:lnTo>
                  <a:pt x="5749" y="640"/>
                </a:lnTo>
                <a:lnTo>
                  <a:pt x="5753" y="626"/>
                </a:lnTo>
                <a:lnTo>
                  <a:pt x="5755" y="614"/>
                </a:lnTo>
                <a:lnTo>
                  <a:pt x="5760" y="604"/>
                </a:lnTo>
                <a:lnTo>
                  <a:pt x="5766" y="593"/>
                </a:lnTo>
                <a:lnTo>
                  <a:pt x="5770" y="575"/>
                </a:lnTo>
                <a:lnTo>
                  <a:pt x="5775" y="564"/>
                </a:lnTo>
                <a:lnTo>
                  <a:pt x="5778" y="552"/>
                </a:lnTo>
                <a:lnTo>
                  <a:pt x="5784" y="538"/>
                </a:lnTo>
                <a:lnTo>
                  <a:pt x="5791" y="533"/>
                </a:lnTo>
                <a:lnTo>
                  <a:pt x="5803" y="537"/>
                </a:lnTo>
                <a:lnTo>
                  <a:pt x="5814" y="544"/>
                </a:lnTo>
                <a:lnTo>
                  <a:pt x="5825" y="549"/>
                </a:lnTo>
                <a:lnTo>
                  <a:pt x="5836" y="552"/>
                </a:lnTo>
                <a:lnTo>
                  <a:pt x="5848" y="554"/>
                </a:lnTo>
                <a:lnTo>
                  <a:pt x="5861" y="552"/>
                </a:lnTo>
                <a:lnTo>
                  <a:pt x="5873" y="553"/>
                </a:lnTo>
                <a:lnTo>
                  <a:pt x="5884" y="551"/>
                </a:lnTo>
                <a:lnTo>
                  <a:pt x="5887" y="563"/>
                </a:lnTo>
                <a:lnTo>
                  <a:pt x="5900" y="562"/>
                </a:lnTo>
                <a:lnTo>
                  <a:pt x="5911" y="553"/>
                </a:lnTo>
                <a:lnTo>
                  <a:pt x="5921" y="547"/>
                </a:lnTo>
                <a:lnTo>
                  <a:pt x="5933" y="547"/>
                </a:lnTo>
                <a:lnTo>
                  <a:pt x="5938" y="535"/>
                </a:lnTo>
                <a:lnTo>
                  <a:pt x="5944" y="525"/>
                </a:lnTo>
                <a:lnTo>
                  <a:pt x="5940" y="512"/>
                </a:lnTo>
                <a:lnTo>
                  <a:pt x="5940" y="500"/>
                </a:lnTo>
                <a:lnTo>
                  <a:pt x="5937" y="484"/>
                </a:lnTo>
                <a:lnTo>
                  <a:pt x="5936" y="471"/>
                </a:lnTo>
                <a:lnTo>
                  <a:pt x="5939" y="460"/>
                </a:lnTo>
                <a:lnTo>
                  <a:pt x="5945" y="446"/>
                </a:lnTo>
                <a:lnTo>
                  <a:pt x="5951" y="436"/>
                </a:lnTo>
                <a:lnTo>
                  <a:pt x="5963" y="433"/>
                </a:lnTo>
                <a:lnTo>
                  <a:pt x="5976" y="434"/>
                </a:lnTo>
                <a:lnTo>
                  <a:pt x="5986" y="428"/>
                </a:lnTo>
                <a:lnTo>
                  <a:pt x="5998" y="426"/>
                </a:lnTo>
                <a:lnTo>
                  <a:pt x="6005" y="416"/>
                </a:lnTo>
                <a:lnTo>
                  <a:pt x="6008" y="405"/>
                </a:lnTo>
                <a:lnTo>
                  <a:pt x="6006" y="391"/>
                </a:lnTo>
                <a:lnTo>
                  <a:pt x="6013" y="382"/>
                </a:lnTo>
                <a:lnTo>
                  <a:pt x="6027" y="377"/>
                </a:lnTo>
                <a:lnTo>
                  <a:pt x="6038" y="378"/>
                </a:lnTo>
                <a:lnTo>
                  <a:pt x="6042" y="379"/>
                </a:lnTo>
                <a:lnTo>
                  <a:pt x="6053" y="379"/>
                </a:lnTo>
                <a:lnTo>
                  <a:pt x="6064" y="374"/>
                </a:lnTo>
                <a:lnTo>
                  <a:pt x="6073" y="373"/>
                </a:lnTo>
                <a:lnTo>
                  <a:pt x="6076" y="385"/>
                </a:lnTo>
                <a:lnTo>
                  <a:pt x="6069" y="394"/>
                </a:lnTo>
                <a:lnTo>
                  <a:pt x="6075" y="404"/>
                </a:lnTo>
                <a:lnTo>
                  <a:pt x="6085" y="409"/>
                </a:lnTo>
                <a:lnTo>
                  <a:pt x="6081" y="425"/>
                </a:lnTo>
                <a:lnTo>
                  <a:pt x="6093" y="427"/>
                </a:lnTo>
                <a:lnTo>
                  <a:pt x="6104" y="431"/>
                </a:lnTo>
                <a:lnTo>
                  <a:pt x="6114" y="436"/>
                </a:lnTo>
                <a:lnTo>
                  <a:pt x="6118" y="447"/>
                </a:lnTo>
                <a:lnTo>
                  <a:pt x="6125" y="456"/>
                </a:lnTo>
                <a:lnTo>
                  <a:pt x="6137" y="460"/>
                </a:lnTo>
                <a:lnTo>
                  <a:pt x="6145" y="468"/>
                </a:lnTo>
                <a:lnTo>
                  <a:pt x="6155" y="474"/>
                </a:lnTo>
                <a:lnTo>
                  <a:pt x="6164" y="468"/>
                </a:lnTo>
                <a:lnTo>
                  <a:pt x="6177" y="466"/>
                </a:lnTo>
                <a:lnTo>
                  <a:pt x="6182" y="477"/>
                </a:lnTo>
                <a:lnTo>
                  <a:pt x="6191" y="485"/>
                </a:lnTo>
                <a:lnTo>
                  <a:pt x="6201" y="480"/>
                </a:lnTo>
                <a:lnTo>
                  <a:pt x="6208" y="489"/>
                </a:lnTo>
                <a:lnTo>
                  <a:pt x="6218" y="495"/>
                </a:lnTo>
                <a:lnTo>
                  <a:pt x="6225" y="504"/>
                </a:lnTo>
                <a:lnTo>
                  <a:pt x="6231" y="514"/>
                </a:lnTo>
                <a:lnTo>
                  <a:pt x="6232" y="526"/>
                </a:lnTo>
                <a:lnTo>
                  <a:pt x="6238" y="537"/>
                </a:lnTo>
                <a:lnTo>
                  <a:pt x="6245" y="546"/>
                </a:lnTo>
                <a:lnTo>
                  <a:pt x="6255" y="553"/>
                </a:lnTo>
                <a:lnTo>
                  <a:pt x="6261" y="563"/>
                </a:lnTo>
                <a:lnTo>
                  <a:pt x="6267" y="576"/>
                </a:lnTo>
                <a:lnTo>
                  <a:pt x="6267" y="590"/>
                </a:lnTo>
                <a:lnTo>
                  <a:pt x="6262" y="602"/>
                </a:lnTo>
                <a:lnTo>
                  <a:pt x="6260" y="614"/>
                </a:lnTo>
                <a:lnTo>
                  <a:pt x="6264" y="626"/>
                </a:lnTo>
                <a:lnTo>
                  <a:pt x="6258" y="637"/>
                </a:lnTo>
                <a:lnTo>
                  <a:pt x="6251" y="647"/>
                </a:lnTo>
                <a:lnTo>
                  <a:pt x="6245" y="657"/>
                </a:lnTo>
                <a:lnTo>
                  <a:pt x="6243" y="671"/>
                </a:lnTo>
                <a:lnTo>
                  <a:pt x="6250" y="680"/>
                </a:lnTo>
                <a:lnTo>
                  <a:pt x="6257" y="691"/>
                </a:lnTo>
                <a:lnTo>
                  <a:pt x="6267" y="696"/>
                </a:lnTo>
                <a:lnTo>
                  <a:pt x="6277" y="701"/>
                </a:lnTo>
                <a:lnTo>
                  <a:pt x="6288" y="702"/>
                </a:lnTo>
                <a:lnTo>
                  <a:pt x="6299" y="707"/>
                </a:lnTo>
                <a:lnTo>
                  <a:pt x="6310" y="707"/>
                </a:lnTo>
                <a:lnTo>
                  <a:pt x="6324" y="707"/>
                </a:lnTo>
                <a:lnTo>
                  <a:pt x="6335" y="710"/>
                </a:lnTo>
                <a:lnTo>
                  <a:pt x="6346" y="708"/>
                </a:lnTo>
                <a:lnTo>
                  <a:pt x="6360" y="711"/>
                </a:lnTo>
                <a:lnTo>
                  <a:pt x="6371" y="711"/>
                </a:lnTo>
                <a:lnTo>
                  <a:pt x="6383" y="711"/>
                </a:lnTo>
                <a:lnTo>
                  <a:pt x="6388" y="711"/>
                </a:lnTo>
                <a:lnTo>
                  <a:pt x="6399" y="713"/>
                </a:lnTo>
                <a:lnTo>
                  <a:pt x="6411" y="715"/>
                </a:lnTo>
                <a:lnTo>
                  <a:pt x="6422" y="719"/>
                </a:lnTo>
                <a:lnTo>
                  <a:pt x="6433" y="726"/>
                </a:lnTo>
                <a:lnTo>
                  <a:pt x="6443" y="732"/>
                </a:lnTo>
                <a:lnTo>
                  <a:pt x="6455" y="739"/>
                </a:lnTo>
                <a:lnTo>
                  <a:pt x="6463" y="748"/>
                </a:lnTo>
                <a:lnTo>
                  <a:pt x="6473" y="754"/>
                </a:lnTo>
                <a:lnTo>
                  <a:pt x="6484" y="761"/>
                </a:lnTo>
                <a:lnTo>
                  <a:pt x="6495" y="767"/>
                </a:lnTo>
                <a:lnTo>
                  <a:pt x="6506" y="770"/>
                </a:lnTo>
                <a:lnTo>
                  <a:pt x="6517" y="770"/>
                </a:lnTo>
                <a:lnTo>
                  <a:pt x="6528" y="768"/>
                </a:lnTo>
                <a:lnTo>
                  <a:pt x="6526" y="780"/>
                </a:lnTo>
                <a:lnTo>
                  <a:pt x="6531" y="791"/>
                </a:lnTo>
                <a:lnTo>
                  <a:pt x="6539" y="798"/>
                </a:lnTo>
                <a:lnTo>
                  <a:pt x="6544" y="812"/>
                </a:lnTo>
                <a:lnTo>
                  <a:pt x="6549" y="823"/>
                </a:lnTo>
                <a:lnTo>
                  <a:pt x="6557" y="838"/>
                </a:lnTo>
                <a:lnTo>
                  <a:pt x="6559" y="851"/>
                </a:lnTo>
                <a:lnTo>
                  <a:pt x="6568" y="860"/>
                </a:lnTo>
                <a:lnTo>
                  <a:pt x="6575" y="871"/>
                </a:lnTo>
                <a:lnTo>
                  <a:pt x="6583" y="879"/>
                </a:lnTo>
                <a:lnTo>
                  <a:pt x="6585" y="890"/>
                </a:lnTo>
                <a:lnTo>
                  <a:pt x="6586" y="891"/>
                </a:lnTo>
                <a:lnTo>
                  <a:pt x="6597" y="891"/>
                </a:lnTo>
                <a:lnTo>
                  <a:pt x="6609" y="890"/>
                </a:lnTo>
                <a:lnTo>
                  <a:pt x="6620" y="892"/>
                </a:lnTo>
                <a:lnTo>
                  <a:pt x="6632" y="887"/>
                </a:lnTo>
                <a:lnTo>
                  <a:pt x="6634" y="887"/>
                </a:lnTo>
                <a:lnTo>
                  <a:pt x="6638" y="888"/>
                </a:lnTo>
                <a:lnTo>
                  <a:pt x="6650" y="890"/>
                </a:lnTo>
                <a:lnTo>
                  <a:pt x="6662" y="892"/>
                </a:lnTo>
                <a:lnTo>
                  <a:pt x="6674" y="893"/>
                </a:lnTo>
                <a:lnTo>
                  <a:pt x="6685" y="894"/>
                </a:lnTo>
                <a:lnTo>
                  <a:pt x="6699" y="898"/>
                </a:lnTo>
                <a:lnTo>
                  <a:pt x="6715" y="898"/>
                </a:lnTo>
                <a:lnTo>
                  <a:pt x="6735" y="900"/>
                </a:lnTo>
                <a:lnTo>
                  <a:pt x="6758" y="901"/>
                </a:lnTo>
                <a:lnTo>
                  <a:pt x="6771" y="903"/>
                </a:lnTo>
                <a:lnTo>
                  <a:pt x="6781" y="902"/>
                </a:lnTo>
                <a:lnTo>
                  <a:pt x="6792" y="899"/>
                </a:lnTo>
                <a:lnTo>
                  <a:pt x="6803" y="897"/>
                </a:lnTo>
                <a:lnTo>
                  <a:pt x="6821" y="898"/>
                </a:lnTo>
                <a:lnTo>
                  <a:pt x="6836" y="895"/>
                </a:lnTo>
                <a:lnTo>
                  <a:pt x="6847" y="896"/>
                </a:lnTo>
                <a:lnTo>
                  <a:pt x="6859" y="897"/>
                </a:lnTo>
                <a:lnTo>
                  <a:pt x="6872" y="900"/>
                </a:lnTo>
                <a:lnTo>
                  <a:pt x="6889" y="904"/>
                </a:lnTo>
                <a:lnTo>
                  <a:pt x="6905" y="908"/>
                </a:lnTo>
                <a:lnTo>
                  <a:pt x="6915" y="912"/>
                </a:lnTo>
                <a:lnTo>
                  <a:pt x="6923" y="923"/>
                </a:lnTo>
                <a:lnTo>
                  <a:pt x="6932" y="931"/>
                </a:lnTo>
                <a:lnTo>
                  <a:pt x="6942" y="934"/>
                </a:lnTo>
                <a:lnTo>
                  <a:pt x="6953" y="936"/>
                </a:lnTo>
                <a:lnTo>
                  <a:pt x="6964" y="937"/>
                </a:lnTo>
                <a:lnTo>
                  <a:pt x="6977" y="942"/>
                </a:lnTo>
                <a:lnTo>
                  <a:pt x="6995" y="950"/>
                </a:lnTo>
                <a:lnTo>
                  <a:pt x="7014" y="957"/>
                </a:lnTo>
                <a:lnTo>
                  <a:pt x="7025" y="959"/>
                </a:lnTo>
                <a:lnTo>
                  <a:pt x="7036" y="962"/>
                </a:lnTo>
                <a:lnTo>
                  <a:pt x="7052" y="960"/>
                </a:lnTo>
                <a:lnTo>
                  <a:pt x="7064" y="958"/>
                </a:lnTo>
                <a:lnTo>
                  <a:pt x="7074" y="957"/>
                </a:lnTo>
                <a:lnTo>
                  <a:pt x="7077" y="971"/>
                </a:lnTo>
                <a:lnTo>
                  <a:pt x="7087" y="975"/>
                </a:lnTo>
                <a:lnTo>
                  <a:pt x="7101" y="974"/>
                </a:lnTo>
                <a:lnTo>
                  <a:pt x="7113" y="975"/>
                </a:lnTo>
                <a:lnTo>
                  <a:pt x="7121" y="967"/>
                </a:lnTo>
                <a:lnTo>
                  <a:pt x="7135" y="960"/>
                </a:lnTo>
                <a:lnTo>
                  <a:pt x="7149" y="952"/>
                </a:lnTo>
                <a:lnTo>
                  <a:pt x="7162" y="947"/>
                </a:lnTo>
                <a:lnTo>
                  <a:pt x="7179" y="940"/>
                </a:lnTo>
                <a:lnTo>
                  <a:pt x="7189" y="935"/>
                </a:lnTo>
                <a:lnTo>
                  <a:pt x="7206" y="927"/>
                </a:lnTo>
                <a:lnTo>
                  <a:pt x="7218" y="924"/>
                </a:lnTo>
                <a:lnTo>
                  <a:pt x="7230" y="922"/>
                </a:lnTo>
                <a:lnTo>
                  <a:pt x="7241" y="920"/>
                </a:lnTo>
                <a:lnTo>
                  <a:pt x="7250" y="912"/>
                </a:lnTo>
                <a:lnTo>
                  <a:pt x="7261" y="914"/>
                </a:lnTo>
                <a:lnTo>
                  <a:pt x="7273" y="915"/>
                </a:lnTo>
                <a:lnTo>
                  <a:pt x="7287" y="913"/>
                </a:lnTo>
                <a:lnTo>
                  <a:pt x="7299" y="911"/>
                </a:lnTo>
                <a:lnTo>
                  <a:pt x="7313" y="912"/>
                </a:lnTo>
                <a:lnTo>
                  <a:pt x="7324" y="913"/>
                </a:lnTo>
                <a:lnTo>
                  <a:pt x="7334" y="917"/>
                </a:lnTo>
                <a:lnTo>
                  <a:pt x="7346" y="913"/>
                </a:lnTo>
                <a:lnTo>
                  <a:pt x="7357" y="914"/>
                </a:lnTo>
                <a:lnTo>
                  <a:pt x="7378" y="911"/>
                </a:lnTo>
                <a:lnTo>
                  <a:pt x="7388" y="904"/>
                </a:lnTo>
                <a:lnTo>
                  <a:pt x="7404" y="898"/>
                </a:lnTo>
                <a:lnTo>
                  <a:pt x="7415" y="898"/>
                </a:lnTo>
                <a:lnTo>
                  <a:pt x="7425" y="891"/>
                </a:lnTo>
                <a:lnTo>
                  <a:pt x="7433" y="881"/>
                </a:lnTo>
                <a:lnTo>
                  <a:pt x="7443" y="875"/>
                </a:lnTo>
                <a:lnTo>
                  <a:pt x="7450" y="863"/>
                </a:lnTo>
                <a:lnTo>
                  <a:pt x="7459" y="854"/>
                </a:lnTo>
                <a:lnTo>
                  <a:pt x="7466" y="845"/>
                </a:lnTo>
                <a:lnTo>
                  <a:pt x="7477" y="839"/>
                </a:lnTo>
                <a:lnTo>
                  <a:pt x="7488" y="835"/>
                </a:lnTo>
                <a:lnTo>
                  <a:pt x="7499" y="832"/>
                </a:lnTo>
                <a:lnTo>
                  <a:pt x="7507" y="822"/>
                </a:lnTo>
                <a:lnTo>
                  <a:pt x="7518" y="814"/>
                </a:lnTo>
                <a:lnTo>
                  <a:pt x="7526" y="807"/>
                </a:lnTo>
                <a:lnTo>
                  <a:pt x="7520" y="797"/>
                </a:lnTo>
                <a:lnTo>
                  <a:pt x="7510" y="789"/>
                </a:lnTo>
                <a:lnTo>
                  <a:pt x="7501" y="783"/>
                </a:lnTo>
                <a:lnTo>
                  <a:pt x="7494" y="772"/>
                </a:lnTo>
                <a:lnTo>
                  <a:pt x="7489" y="760"/>
                </a:lnTo>
                <a:lnTo>
                  <a:pt x="7495" y="747"/>
                </a:lnTo>
                <a:lnTo>
                  <a:pt x="7499" y="734"/>
                </a:lnTo>
                <a:lnTo>
                  <a:pt x="7506" y="724"/>
                </a:lnTo>
                <a:lnTo>
                  <a:pt x="7512" y="712"/>
                </a:lnTo>
                <a:lnTo>
                  <a:pt x="7521" y="705"/>
                </a:lnTo>
                <a:lnTo>
                  <a:pt x="7524" y="705"/>
                </a:lnTo>
                <a:lnTo>
                  <a:pt x="7537" y="707"/>
                </a:lnTo>
                <a:lnTo>
                  <a:pt x="7549" y="707"/>
                </a:lnTo>
                <a:lnTo>
                  <a:pt x="7560" y="716"/>
                </a:lnTo>
                <a:lnTo>
                  <a:pt x="7570" y="722"/>
                </a:lnTo>
                <a:lnTo>
                  <a:pt x="7582" y="724"/>
                </a:lnTo>
                <a:lnTo>
                  <a:pt x="7593" y="728"/>
                </a:lnTo>
                <a:lnTo>
                  <a:pt x="7607" y="729"/>
                </a:lnTo>
                <a:lnTo>
                  <a:pt x="7619" y="731"/>
                </a:lnTo>
                <a:lnTo>
                  <a:pt x="7630" y="726"/>
                </a:lnTo>
                <a:lnTo>
                  <a:pt x="7640" y="721"/>
                </a:lnTo>
                <a:lnTo>
                  <a:pt x="7651" y="714"/>
                </a:lnTo>
                <a:lnTo>
                  <a:pt x="7661" y="705"/>
                </a:lnTo>
                <a:lnTo>
                  <a:pt x="7671" y="696"/>
                </a:lnTo>
                <a:lnTo>
                  <a:pt x="7676" y="683"/>
                </a:lnTo>
                <a:lnTo>
                  <a:pt x="7688" y="677"/>
                </a:lnTo>
                <a:lnTo>
                  <a:pt x="7701" y="680"/>
                </a:lnTo>
                <a:lnTo>
                  <a:pt x="7712" y="682"/>
                </a:lnTo>
                <a:lnTo>
                  <a:pt x="7726" y="682"/>
                </a:lnTo>
                <a:lnTo>
                  <a:pt x="7738" y="679"/>
                </a:lnTo>
                <a:lnTo>
                  <a:pt x="7749" y="677"/>
                </a:lnTo>
                <a:lnTo>
                  <a:pt x="7758" y="668"/>
                </a:lnTo>
                <a:lnTo>
                  <a:pt x="7768" y="660"/>
                </a:lnTo>
                <a:lnTo>
                  <a:pt x="7779" y="656"/>
                </a:lnTo>
                <a:lnTo>
                  <a:pt x="7782" y="645"/>
                </a:lnTo>
                <a:lnTo>
                  <a:pt x="7784" y="632"/>
                </a:lnTo>
                <a:lnTo>
                  <a:pt x="7792" y="622"/>
                </a:lnTo>
                <a:lnTo>
                  <a:pt x="7799" y="613"/>
                </a:lnTo>
                <a:lnTo>
                  <a:pt x="7800" y="610"/>
                </a:lnTo>
                <a:lnTo>
                  <a:pt x="7812" y="607"/>
                </a:lnTo>
                <a:lnTo>
                  <a:pt x="7822" y="604"/>
                </a:lnTo>
                <a:lnTo>
                  <a:pt x="7835" y="604"/>
                </a:lnTo>
                <a:lnTo>
                  <a:pt x="7846" y="604"/>
                </a:lnTo>
                <a:lnTo>
                  <a:pt x="7851" y="594"/>
                </a:lnTo>
                <a:lnTo>
                  <a:pt x="7859" y="585"/>
                </a:lnTo>
                <a:lnTo>
                  <a:pt x="7868" y="591"/>
                </a:lnTo>
                <a:lnTo>
                  <a:pt x="7878" y="587"/>
                </a:lnTo>
                <a:lnTo>
                  <a:pt x="7888" y="582"/>
                </a:lnTo>
                <a:lnTo>
                  <a:pt x="7897" y="574"/>
                </a:lnTo>
                <a:lnTo>
                  <a:pt x="7909" y="569"/>
                </a:lnTo>
                <a:lnTo>
                  <a:pt x="7920" y="570"/>
                </a:lnTo>
                <a:lnTo>
                  <a:pt x="7933" y="569"/>
                </a:lnTo>
                <a:lnTo>
                  <a:pt x="7944" y="566"/>
                </a:lnTo>
                <a:lnTo>
                  <a:pt x="7953" y="573"/>
                </a:lnTo>
                <a:lnTo>
                  <a:pt x="7964" y="577"/>
                </a:lnTo>
                <a:lnTo>
                  <a:pt x="7973" y="584"/>
                </a:lnTo>
                <a:lnTo>
                  <a:pt x="7971" y="596"/>
                </a:lnTo>
                <a:lnTo>
                  <a:pt x="7981" y="592"/>
                </a:lnTo>
                <a:lnTo>
                  <a:pt x="7990" y="583"/>
                </a:lnTo>
                <a:lnTo>
                  <a:pt x="7997" y="575"/>
                </a:lnTo>
                <a:lnTo>
                  <a:pt x="7997" y="563"/>
                </a:lnTo>
                <a:lnTo>
                  <a:pt x="7994" y="551"/>
                </a:lnTo>
                <a:lnTo>
                  <a:pt x="7992" y="540"/>
                </a:lnTo>
                <a:lnTo>
                  <a:pt x="7993" y="527"/>
                </a:lnTo>
                <a:lnTo>
                  <a:pt x="7982" y="524"/>
                </a:lnTo>
                <a:lnTo>
                  <a:pt x="7972" y="522"/>
                </a:lnTo>
                <a:lnTo>
                  <a:pt x="7966" y="511"/>
                </a:lnTo>
                <a:lnTo>
                  <a:pt x="7955" y="508"/>
                </a:lnTo>
                <a:lnTo>
                  <a:pt x="7954" y="496"/>
                </a:lnTo>
                <a:lnTo>
                  <a:pt x="7944" y="491"/>
                </a:lnTo>
                <a:lnTo>
                  <a:pt x="7933" y="486"/>
                </a:lnTo>
                <a:lnTo>
                  <a:pt x="7924" y="479"/>
                </a:lnTo>
                <a:lnTo>
                  <a:pt x="7915" y="470"/>
                </a:lnTo>
                <a:lnTo>
                  <a:pt x="7904" y="470"/>
                </a:lnTo>
                <a:lnTo>
                  <a:pt x="7893" y="468"/>
                </a:lnTo>
                <a:lnTo>
                  <a:pt x="7882" y="467"/>
                </a:lnTo>
                <a:lnTo>
                  <a:pt x="7871" y="472"/>
                </a:lnTo>
                <a:lnTo>
                  <a:pt x="7864" y="481"/>
                </a:lnTo>
                <a:lnTo>
                  <a:pt x="7854" y="491"/>
                </a:lnTo>
                <a:lnTo>
                  <a:pt x="7844" y="495"/>
                </a:lnTo>
                <a:lnTo>
                  <a:pt x="7835" y="488"/>
                </a:lnTo>
                <a:lnTo>
                  <a:pt x="7823" y="481"/>
                </a:lnTo>
                <a:lnTo>
                  <a:pt x="7812" y="478"/>
                </a:lnTo>
                <a:lnTo>
                  <a:pt x="7801" y="481"/>
                </a:lnTo>
                <a:lnTo>
                  <a:pt x="7789" y="482"/>
                </a:lnTo>
                <a:lnTo>
                  <a:pt x="7776" y="483"/>
                </a:lnTo>
                <a:lnTo>
                  <a:pt x="7767" y="491"/>
                </a:lnTo>
                <a:lnTo>
                  <a:pt x="7756" y="491"/>
                </a:lnTo>
                <a:lnTo>
                  <a:pt x="7747" y="482"/>
                </a:lnTo>
                <a:lnTo>
                  <a:pt x="7736" y="473"/>
                </a:lnTo>
                <a:lnTo>
                  <a:pt x="7738" y="462"/>
                </a:lnTo>
                <a:lnTo>
                  <a:pt x="7748" y="451"/>
                </a:lnTo>
                <a:lnTo>
                  <a:pt x="7756" y="442"/>
                </a:lnTo>
                <a:lnTo>
                  <a:pt x="7755" y="429"/>
                </a:lnTo>
                <a:lnTo>
                  <a:pt x="7761" y="419"/>
                </a:lnTo>
                <a:lnTo>
                  <a:pt x="7770" y="407"/>
                </a:lnTo>
                <a:lnTo>
                  <a:pt x="7770" y="395"/>
                </a:lnTo>
                <a:lnTo>
                  <a:pt x="7777" y="381"/>
                </a:lnTo>
                <a:lnTo>
                  <a:pt x="7783" y="370"/>
                </a:lnTo>
                <a:lnTo>
                  <a:pt x="7789" y="357"/>
                </a:lnTo>
                <a:lnTo>
                  <a:pt x="7794" y="346"/>
                </a:lnTo>
                <a:lnTo>
                  <a:pt x="7800" y="334"/>
                </a:lnTo>
                <a:lnTo>
                  <a:pt x="7805" y="323"/>
                </a:lnTo>
                <a:lnTo>
                  <a:pt x="7808" y="318"/>
                </a:lnTo>
                <a:lnTo>
                  <a:pt x="7817" y="324"/>
                </a:lnTo>
                <a:lnTo>
                  <a:pt x="7830" y="330"/>
                </a:lnTo>
                <a:lnTo>
                  <a:pt x="7842" y="335"/>
                </a:lnTo>
                <a:lnTo>
                  <a:pt x="7853" y="335"/>
                </a:lnTo>
                <a:lnTo>
                  <a:pt x="7865" y="340"/>
                </a:lnTo>
                <a:lnTo>
                  <a:pt x="7877" y="345"/>
                </a:lnTo>
                <a:lnTo>
                  <a:pt x="7886" y="338"/>
                </a:lnTo>
                <a:lnTo>
                  <a:pt x="7897" y="332"/>
                </a:lnTo>
                <a:lnTo>
                  <a:pt x="7905" y="324"/>
                </a:lnTo>
                <a:lnTo>
                  <a:pt x="7914" y="318"/>
                </a:lnTo>
                <a:lnTo>
                  <a:pt x="7922" y="310"/>
                </a:lnTo>
                <a:lnTo>
                  <a:pt x="7934" y="307"/>
                </a:lnTo>
                <a:lnTo>
                  <a:pt x="7945" y="306"/>
                </a:lnTo>
                <a:lnTo>
                  <a:pt x="7957" y="304"/>
                </a:lnTo>
                <a:lnTo>
                  <a:pt x="7966" y="295"/>
                </a:lnTo>
                <a:lnTo>
                  <a:pt x="7966" y="284"/>
                </a:lnTo>
                <a:lnTo>
                  <a:pt x="7960" y="274"/>
                </a:lnTo>
                <a:lnTo>
                  <a:pt x="7961" y="263"/>
                </a:lnTo>
                <a:lnTo>
                  <a:pt x="7965" y="252"/>
                </a:lnTo>
                <a:lnTo>
                  <a:pt x="7973" y="244"/>
                </a:lnTo>
                <a:lnTo>
                  <a:pt x="7977" y="233"/>
                </a:lnTo>
                <a:lnTo>
                  <a:pt x="7981" y="222"/>
                </a:lnTo>
                <a:lnTo>
                  <a:pt x="7990" y="213"/>
                </a:lnTo>
                <a:lnTo>
                  <a:pt x="7992" y="202"/>
                </a:lnTo>
                <a:lnTo>
                  <a:pt x="7999" y="192"/>
                </a:lnTo>
                <a:lnTo>
                  <a:pt x="8005" y="182"/>
                </a:lnTo>
                <a:lnTo>
                  <a:pt x="8009" y="170"/>
                </a:lnTo>
                <a:lnTo>
                  <a:pt x="8017" y="162"/>
                </a:lnTo>
                <a:lnTo>
                  <a:pt x="8025" y="153"/>
                </a:lnTo>
                <a:lnTo>
                  <a:pt x="8035" y="147"/>
                </a:lnTo>
                <a:lnTo>
                  <a:pt x="8044" y="141"/>
                </a:lnTo>
                <a:lnTo>
                  <a:pt x="8048" y="130"/>
                </a:lnTo>
                <a:lnTo>
                  <a:pt x="8051" y="118"/>
                </a:lnTo>
                <a:lnTo>
                  <a:pt x="8044" y="108"/>
                </a:lnTo>
                <a:lnTo>
                  <a:pt x="8047" y="95"/>
                </a:lnTo>
                <a:lnTo>
                  <a:pt x="8042" y="83"/>
                </a:lnTo>
                <a:lnTo>
                  <a:pt x="8032" y="79"/>
                </a:lnTo>
                <a:lnTo>
                  <a:pt x="8019" y="83"/>
                </a:lnTo>
                <a:lnTo>
                  <a:pt x="8008" y="82"/>
                </a:lnTo>
                <a:lnTo>
                  <a:pt x="8008" y="69"/>
                </a:lnTo>
                <a:lnTo>
                  <a:pt x="8018" y="62"/>
                </a:lnTo>
                <a:lnTo>
                  <a:pt x="8027" y="53"/>
                </a:lnTo>
                <a:lnTo>
                  <a:pt x="8035" y="46"/>
                </a:lnTo>
                <a:lnTo>
                  <a:pt x="8045" y="39"/>
                </a:lnTo>
                <a:lnTo>
                  <a:pt x="8052" y="30"/>
                </a:lnTo>
                <a:lnTo>
                  <a:pt x="8061" y="23"/>
                </a:lnTo>
                <a:lnTo>
                  <a:pt x="8072" y="22"/>
                </a:lnTo>
                <a:lnTo>
                  <a:pt x="8083" y="22"/>
                </a:lnTo>
                <a:lnTo>
                  <a:pt x="8094" y="19"/>
                </a:lnTo>
                <a:lnTo>
                  <a:pt x="8097" y="19"/>
                </a:lnTo>
                <a:lnTo>
                  <a:pt x="8108" y="14"/>
                </a:lnTo>
                <a:lnTo>
                  <a:pt x="8119" y="11"/>
                </a:lnTo>
                <a:lnTo>
                  <a:pt x="8131" y="11"/>
                </a:lnTo>
                <a:lnTo>
                  <a:pt x="8135" y="7"/>
                </a:lnTo>
                <a:lnTo>
                  <a:pt x="8146" y="4"/>
                </a:lnTo>
                <a:lnTo>
                  <a:pt x="8156" y="8"/>
                </a:lnTo>
                <a:lnTo>
                  <a:pt x="8168" y="8"/>
                </a:lnTo>
                <a:lnTo>
                  <a:pt x="8181" y="7"/>
                </a:lnTo>
                <a:lnTo>
                  <a:pt x="8198" y="2"/>
                </a:lnTo>
                <a:lnTo>
                  <a:pt x="8209" y="1"/>
                </a:lnTo>
                <a:lnTo>
                  <a:pt x="8222" y="0"/>
                </a:lnTo>
                <a:lnTo>
                  <a:pt x="8232" y="5"/>
                </a:lnTo>
                <a:lnTo>
                  <a:pt x="8244" y="9"/>
                </a:lnTo>
                <a:lnTo>
                  <a:pt x="8254" y="17"/>
                </a:lnTo>
                <a:lnTo>
                  <a:pt x="8264" y="18"/>
                </a:lnTo>
                <a:lnTo>
                  <a:pt x="8272" y="27"/>
                </a:lnTo>
                <a:lnTo>
                  <a:pt x="8283" y="30"/>
                </a:lnTo>
                <a:lnTo>
                  <a:pt x="8295" y="36"/>
                </a:lnTo>
                <a:lnTo>
                  <a:pt x="8305" y="32"/>
                </a:lnTo>
                <a:lnTo>
                  <a:pt x="8316" y="31"/>
                </a:lnTo>
                <a:lnTo>
                  <a:pt x="8328" y="36"/>
                </a:lnTo>
                <a:lnTo>
                  <a:pt x="8337" y="43"/>
                </a:lnTo>
                <a:lnTo>
                  <a:pt x="8347" y="47"/>
                </a:lnTo>
                <a:lnTo>
                  <a:pt x="8352" y="58"/>
                </a:lnTo>
                <a:lnTo>
                  <a:pt x="8362" y="64"/>
                </a:lnTo>
                <a:lnTo>
                  <a:pt x="8370" y="72"/>
                </a:lnTo>
                <a:lnTo>
                  <a:pt x="8374" y="84"/>
                </a:lnTo>
                <a:lnTo>
                  <a:pt x="8384" y="95"/>
                </a:lnTo>
                <a:lnTo>
                  <a:pt x="8386" y="107"/>
                </a:lnTo>
                <a:lnTo>
                  <a:pt x="8391" y="119"/>
                </a:lnTo>
                <a:lnTo>
                  <a:pt x="8396" y="130"/>
                </a:lnTo>
                <a:lnTo>
                  <a:pt x="8398" y="142"/>
                </a:lnTo>
                <a:lnTo>
                  <a:pt x="8403" y="152"/>
                </a:lnTo>
                <a:lnTo>
                  <a:pt x="8410" y="161"/>
                </a:lnTo>
                <a:lnTo>
                  <a:pt x="8414" y="173"/>
                </a:lnTo>
                <a:lnTo>
                  <a:pt x="8418" y="185"/>
                </a:lnTo>
                <a:lnTo>
                  <a:pt x="8426" y="194"/>
                </a:lnTo>
                <a:lnTo>
                  <a:pt x="8421" y="205"/>
                </a:lnTo>
                <a:lnTo>
                  <a:pt x="8425" y="217"/>
                </a:lnTo>
                <a:lnTo>
                  <a:pt x="8434" y="226"/>
                </a:lnTo>
                <a:lnTo>
                  <a:pt x="8440" y="237"/>
                </a:lnTo>
                <a:lnTo>
                  <a:pt x="8445" y="249"/>
                </a:lnTo>
                <a:lnTo>
                  <a:pt x="8445" y="262"/>
                </a:lnTo>
                <a:lnTo>
                  <a:pt x="8447" y="274"/>
                </a:lnTo>
                <a:lnTo>
                  <a:pt x="8455" y="282"/>
                </a:lnTo>
                <a:lnTo>
                  <a:pt x="8461" y="293"/>
                </a:lnTo>
                <a:lnTo>
                  <a:pt x="8456" y="304"/>
                </a:lnTo>
                <a:lnTo>
                  <a:pt x="8458" y="317"/>
                </a:lnTo>
                <a:lnTo>
                  <a:pt x="8467" y="324"/>
                </a:lnTo>
                <a:lnTo>
                  <a:pt x="8473" y="335"/>
                </a:lnTo>
                <a:lnTo>
                  <a:pt x="8484" y="338"/>
                </a:lnTo>
                <a:lnTo>
                  <a:pt x="8494" y="342"/>
                </a:lnTo>
                <a:lnTo>
                  <a:pt x="8506" y="342"/>
                </a:lnTo>
                <a:lnTo>
                  <a:pt x="8517" y="338"/>
                </a:lnTo>
                <a:lnTo>
                  <a:pt x="8527" y="340"/>
                </a:lnTo>
                <a:lnTo>
                  <a:pt x="8536" y="348"/>
                </a:lnTo>
                <a:lnTo>
                  <a:pt x="8547" y="350"/>
                </a:lnTo>
                <a:lnTo>
                  <a:pt x="8555" y="358"/>
                </a:lnTo>
                <a:lnTo>
                  <a:pt x="8566" y="358"/>
                </a:lnTo>
                <a:lnTo>
                  <a:pt x="8576" y="352"/>
                </a:lnTo>
                <a:lnTo>
                  <a:pt x="8581" y="363"/>
                </a:lnTo>
                <a:lnTo>
                  <a:pt x="8592" y="368"/>
                </a:lnTo>
                <a:lnTo>
                  <a:pt x="8599" y="379"/>
                </a:lnTo>
                <a:lnTo>
                  <a:pt x="8607" y="387"/>
                </a:lnTo>
                <a:lnTo>
                  <a:pt x="8616" y="393"/>
                </a:lnTo>
                <a:lnTo>
                  <a:pt x="8626" y="398"/>
                </a:lnTo>
                <a:lnTo>
                  <a:pt x="8637" y="398"/>
                </a:lnTo>
                <a:lnTo>
                  <a:pt x="8648" y="397"/>
                </a:lnTo>
                <a:lnTo>
                  <a:pt x="8644" y="409"/>
                </a:lnTo>
                <a:lnTo>
                  <a:pt x="8644" y="421"/>
                </a:lnTo>
                <a:lnTo>
                  <a:pt x="8653" y="428"/>
                </a:lnTo>
                <a:lnTo>
                  <a:pt x="8654" y="440"/>
                </a:lnTo>
                <a:lnTo>
                  <a:pt x="8653" y="453"/>
                </a:lnTo>
                <a:lnTo>
                  <a:pt x="8648" y="463"/>
                </a:lnTo>
                <a:lnTo>
                  <a:pt x="8656" y="473"/>
                </a:lnTo>
                <a:lnTo>
                  <a:pt x="8663" y="483"/>
                </a:lnTo>
                <a:lnTo>
                  <a:pt x="8667" y="495"/>
                </a:lnTo>
                <a:lnTo>
                  <a:pt x="8679" y="494"/>
                </a:lnTo>
                <a:lnTo>
                  <a:pt x="8690" y="492"/>
                </a:lnTo>
                <a:lnTo>
                  <a:pt x="8701" y="493"/>
                </a:lnTo>
                <a:lnTo>
                  <a:pt x="8712" y="494"/>
                </a:lnTo>
                <a:lnTo>
                  <a:pt x="8722" y="495"/>
                </a:lnTo>
                <a:lnTo>
                  <a:pt x="8734" y="494"/>
                </a:lnTo>
                <a:lnTo>
                  <a:pt x="8745" y="491"/>
                </a:lnTo>
                <a:lnTo>
                  <a:pt x="8757" y="494"/>
                </a:lnTo>
                <a:lnTo>
                  <a:pt x="8765" y="484"/>
                </a:lnTo>
                <a:lnTo>
                  <a:pt x="8774" y="476"/>
                </a:lnTo>
                <a:lnTo>
                  <a:pt x="8784" y="468"/>
                </a:lnTo>
                <a:lnTo>
                  <a:pt x="8794" y="462"/>
                </a:lnTo>
                <a:lnTo>
                  <a:pt x="8805" y="461"/>
                </a:lnTo>
                <a:lnTo>
                  <a:pt x="8816" y="461"/>
                </a:lnTo>
                <a:lnTo>
                  <a:pt x="8826" y="455"/>
                </a:lnTo>
                <a:lnTo>
                  <a:pt x="8837" y="454"/>
                </a:lnTo>
                <a:lnTo>
                  <a:pt x="8846" y="447"/>
                </a:lnTo>
                <a:lnTo>
                  <a:pt x="8858" y="442"/>
                </a:lnTo>
                <a:lnTo>
                  <a:pt x="8869" y="439"/>
                </a:lnTo>
                <a:lnTo>
                  <a:pt x="8880" y="441"/>
                </a:lnTo>
                <a:lnTo>
                  <a:pt x="8891" y="447"/>
                </a:lnTo>
                <a:lnTo>
                  <a:pt x="8891" y="448"/>
                </a:lnTo>
                <a:lnTo>
                  <a:pt x="8887" y="459"/>
                </a:lnTo>
                <a:lnTo>
                  <a:pt x="8883" y="470"/>
                </a:lnTo>
                <a:lnTo>
                  <a:pt x="8888" y="480"/>
                </a:lnTo>
                <a:lnTo>
                  <a:pt x="8894" y="491"/>
                </a:lnTo>
                <a:lnTo>
                  <a:pt x="8889" y="501"/>
                </a:lnTo>
                <a:lnTo>
                  <a:pt x="8883" y="511"/>
                </a:lnTo>
                <a:lnTo>
                  <a:pt x="8872" y="516"/>
                </a:lnTo>
                <a:lnTo>
                  <a:pt x="8863" y="522"/>
                </a:lnTo>
                <a:lnTo>
                  <a:pt x="8857" y="532"/>
                </a:lnTo>
                <a:lnTo>
                  <a:pt x="8860" y="544"/>
                </a:lnTo>
                <a:lnTo>
                  <a:pt x="8852" y="552"/>
                </a:lnTo>
                <a:lnTo>
                  <a:pt x="8850" y="564"/>
                </a:lnTo>
                <a:lnTo>
                  <a:pt x="8850" y="576"/>
                </a:lnTo>
                <a:lnTo>
                  <a:pt x="8849" y="580"/>
                </a:lnTo>
                <a:lnTo>
                  <a:pt x="8842" y="590"/>
                </a:lnTo>
                <a:lnTo>
                  <a:pt x="8844" y="602"/>
                </a:lnTo>
                <a:lnTo>
                  <a:pt x="8840" y="613"/>
                </a:lnTo>
                <a:lnTo>
                  <a:pt x="8831" y="620"/>
                </a:lnTo>
                <a:lnTo>
                  <a:pt x="8829" y="632"/>
                </a:lnTo>
                <a:lnTo>
                  <a:pt x="8824" y="642"/>
                </a:lnTo>
                <a:lnTo>
                  <a:pt x="8816" y="652"/>
                </a:lnTo>
                <a:lnTo>
                  <a:pt x="8816" y="663"/>
                </a:lnTo>
                <a:lnTo>
                  <a:pt x="8807" y="671"/>
                </a:lnTo>
                <a:lnTo>
                  <a:pt x="8797" y="676"/>
                </a:lnTo>
                <a:lnTo>
                  <a:pt x="8794" y="688"/>
                </a:lnTo>
                <a:lnTo>
                  <a:pt x="8795" y="699"/>
                </a:lnTo>
                <a:lnTo>
                  <a:pt x="8788" y="709"/>
                </a:lnTo>
                <a:lnTo>
                  <a:pt x="8728" y="692"/>
                </a:lnTo>
                <a:lnTo>
                  <a:pt x="8718" y="687"/>
                </a:lnTo>
                <a:lnTo>
                  <a:pt x="8709" y="694"/>
                </a:lnTo>
                <a:lnTo>
                  <a:pt x="8706" y="706"/>
                </a:lnTo>
                <a:lnTo>
                  <a:pt x="8696" y="713"/>
                </a:lnTo>
                <a:lnTo>
                  <a:pt x="8686" y="717"/>
                </a:lnTo>
                <a:lnTo>
                  <a:pt x="8675" y="718"/>
                </a:lnTo>
                <a:lnTo>
                  <a:pt x="8665" y="724"/>
                </a:lnTo>
                <a:lnTo>
                  <a:pt x="8672" y="734"/>
                </a:lnTo>
                <a:lnTo>
                  <a:pt x="8679" y="759"/>
                </a:lnTo>
                <a:lnTo>
                  <a:pt x="8685" y="785"/>
                </a:lnTo>
                <a:lnTo>
                  <a:pt x="8683" y="797"/>
                </a:lnTo>
                <a:lnTo>
                  <a:pt x="8680" y="808"/>
                </a:lnTo>
                <a:lnTo>
                  <a:pt x="8681" y="820"/>
                </a:lnTo>
                <a:lnTo>
                  <a:pt x="8685" y="833"/>
                </a:lnTo>
                <a:lnTo>
                  <a:pt x="8685" y="836"/>
                </a:lnTo>
                <a:lnTo>
                  <a:pt x="8683" y="848"/>
                </a:lnTo>
                <a:lnTo>
                  <a:pt x="8680" y="859"/>
                </a:lnTo>
                <a:lnTo>
                  <a:pt x="8673" y="869"/>
                </a:lnTo>
                <a:lnTo>
                  <a:pt x="8669" y="879"/>
                </a:lnTo>
                <a:lnTo>
                  <a:pt x="8658" y="880"/>
                </a:lnTo>
                <a:lnTo>
                  <a:pt x="8647" y="882"/>
                </a:lnTo>
                <a:lnTo>
                  <a:pt x="8637" y="887"/>
                </a:lnTo>
                <a:lnTo>
                  <a:pt x="8643" y="897"/>
                </a:lnTo>
                <a:lnTo>
                  <a:pt x="8642" y="909"/>
                </a:lnTo>
                <a:lnTo>
                  <a:pt x="8644" y="914"/>
                </a:lnTo>
                <a:lnTo>
                  <a:pt x="8639" y="904"/>
                </a:lnTo>
                <a:lnTo>
                  <a:pt x="8629" y="898"/>
                </a:lnTo>
                <a:lnTo>
                  <a:pt x="8622" y="890"/>
                </a:lnTo>
                <a:lnTo>
                  <a:pt x="8623" y="878"/>
                </a:lnTo>
                <a:lnTo>
                  <a:pt x="8614" y="871"/>
                </a:lnTo>
                <a:lnTo>
                  <a:pt x="8602" y="869"/>
                </a:lnTo>
                <a:lnTo>
                  <a:pt x="8597" y="880"/>
                </a:lnTo>
                <a:lnTo>
                  <a:pt x="8593" y="892"/>
                </a:lnTo>
                <a:lnTo>
                  <a:pt x="8592" y="907"/>
                </a:lnTo>
                <a:lnTo>
                  <a:pt x="8583" y="913"/>
                </a:lnTo>
                <a:lnTo>
                  <a:pt x="8571" y="913"/>
                </a:lnTo>
                <a:lnTo>
                  <a:pt x="8562" y="918"/>
                </a:lnTo>
                <a:lnTo>
                  <a:pt x="8559" y="930"/>
                </a:lnTo>
                <a:lnTo>
                  <a:pt x="8550" y="937"/>
                </a:lnTo>
                <a:lnTo>
                  <a:pt x="8544" y="946"/>
                </a:lnTo>
                <a:lnTo>
                  <a:pt x="8532" y="944"/>
                </a:lnTo>
                <a:lnTo>
                  <a:pt x="8522" y="947"/>
                </a:lnTo>
                <a:lnTo>
                  <a:pt x="8510" y="945"/>
                </a:lnTo>
                <a:lnTo>
                  <a:pt x="8498" y="946"/>
                </a:lnTo>
                <a:lnTo>
                  <a:pt x="8493" y="956"/>
                </a:lnTo>
                <a:lnTo>
                  <a:pt x="8496" y="968"/>
                </a:lnTo>
                <a:lnTo>
                  <a:pt x="8505" y="975"/>
                </a:lnTo>
                <a:lnTo>
                  <a:pt x="8501" y="987"/>
                </a:lnTo>
                <a:lnTo>
                  <a:pt x="8494" y="996"/>
                </a:lnTo>
                <a:lnTo>
                  <a:pt x="8484" y="991"/>
                </a:lnTo>
                <a:lnTo>
                  <a:pt x="8473" y="991"/>
                </a:lnTo>
                <a:lnTo>
                  <a:pt x="8461" y="991"/>
                </a:lnTo>
                <a:lnTo>
                  <a:pt x="8451" y="987"/>
                </a:lnTo>
                <a:lnTo>
                  <a:pt x="8440" y="984"/>
                </a:lnTo>
                <a:lnTo>
                  <a:pt x="8433" y="975"/>
                </a:lnTo>
                <a:lnTo>
                  <a:pt x="8431" y="973"/>
                </a:lnTo>
                <a:lnTo>
                  <a:pt x="8423" y="965"/>
                </a:lnTo>
                <a:lnTo>
                  <a:pt x="8414" y="971"/>
                </a:lnTo>
                <a:lnTo>
                  <a:pt x="8403" y="975"/>
                </a:lnTo>
                <a:lnTo>
                  <a:pt x="8400" y="987"/>
                </a:lnTo>
                <a:lnTo>
                  <a:pt x="8394" y="997"/>
                </a:lnTo>
                <a:lnTo>
                  <a:pt x="8387" y="1007"/>
                </a:lnTo>
                <a:lnTo>
                  <a:pt x="8379" y="1015"/>
                </a:lnTo>
                <a:lnTo>
                  <a:pt x="8372" y="1024"/>
                </a:lnTo>
                <a:lnTo>
                  <a:pt x="8365" y="1033"/>
                </a:lnTo>
                <a:lnTo>
                  <a:pt x="8353" y="1033"/>
                </a:lnTo>
                <a:lnTo>
                  <a:pt x="8350" y="1035"/>
                </a:lnTo>
                <a:lnTo>
                  <a:pt x="8340" y="1043"/>
                </a:lnTo>
                <a:lnTo>
                  <a:pt x="8332" y="1050"/>
                </a:lnTo>
                <a:lnTo>
                  <a:pt x="8332" y="1052"/>
                </a:lnTo>
                <a:lnTo>
                  <a:pt x="8321" y="1054"/>
                </a:lnTo>
                <a:lnTo>
                  <a:pt x="8310" y="1059"/>
                </a:lnTo>
                <a:lnTo>
                  <a:pt x="8300" y="1064"/>
                </a:lnTo>
                <a:lnTo>
                  <a:pt x="8292" y="1072"/>
                </a:lnTo>
                <a:lnTo>
                  <a:pt x="8284" y="1079"/>
                </a:lnTo>
                <a:lnTo>
                  <a:pt x="8275" y="1088"/>
                </a:lnTo>
                <a:lnTo>
                  <a:pt x="8269" y="1100"/>
                </a:lnTo>
                <a:lnTo>
                  <a:pt x="8260" y="1108"/>
                </a:lnTo>
                <a:lnTo>
                  <a:pt x="8251" y="1114"/>
                </a:lnTo>
                <a:lnTo>
                  <a:pt x="8239" y="1113"/>
                </a:lnTo>
                <a:lnTo>
                  <a:pt x="8227" y="1112"/>
                </a:lnTo>
                <a:lnTo>
                  <a:pt x="8217" y="1117"/>
                </a:lnTo>
                <a:lnTo>
                  <a:pt x="8205" y="1117"/>
                </a:lnTo>
                <a:lnTo>
                  <a:pt x="8196" y="1125"/>
                </a:lnTo>
                <a:lnTo>
                  <a:pt x="8185" y="1125"/>
                </a:lnTo>
                <a:lnTo>
                  <a:pt x="8175" y="1132"/>
                </a:lnTo>
                <a:lnTo>
                  <a:pt x="8165" y="1137"/>
                </a:lnTo>
                <a:lnTo>
                  <a:pt x="8156" y="1144"/>
                </a:lnTo>
                <a:lnTo>
                  <a:pt x="8146" y="1148"/>
                </a:lnTo>
                <a:lnTo>
                  <a:pt x="8137" y="1156"/>
                </a:lnTo>
                <a:lnTo>
                  <a:pt x="8132" y="1167"/>
                </a:lnTo>
                <a:lnTo>
                  <a:pt x="8121" y="1170"/>
                </a:lnTo>
                <a:lnTo>
                  <a:pt x="8110" y="1172"/>
                </a:lnTo>
                <a:lnTo>
                  <a:pt x="8102" y="1180"/>
                </a:lnTo>
                <a:lnTo>
                  <a:pt x="8088" y="1190"/>
                </a:lnTo>
                <a:lnTo>
                  <a:pt x="8079" y="1197"/>
                </a:lnTo>
                <a:lnTo>
                  <a:pt x="8074" y="1186"/>
                </a:lnTo>
                <a:lnTo>
                  <a:pt x="8082" y="1179"/>
                </a:lnTo>
                <a:lnTo>
                  <a:pt x="8093" y="1174"/>
                </a:lnTo>
                <a:lnTo>
                  <a:pt x="8105" y="1170"/>
                </a:lnTo>
                <a:lnTo>
                  <a:pt x="8102" y="1159"/>
                </a:lnTo>
                <a:lnTo>
                  <a:pt x="8112" y="1152"/>
                </a:lnTo>
                <a:lnTo>
                  <a:pt x="8122" y="1146"/>
                </a:lnTo>
                <a:lnTo>
                  <a:pt x="8111" y="1147"/>
                </a:lnTo>
                <a:lnTo>
                  <a:pt x="8100" y="1148"/>
                </a:lnTo>
                <a:lnTo>
                  <a:pt x="8088" y="1147"/>
                </a:lnTo>
                <a:lnTo>
                  <a:pt x="8094" y="1137"/>
                </a:lnTo>
                <a:lnTo>
                  <a:pt x="8099" y="1127"/>
                </a:lnTo>
                <a:lnTo>
                  <a:pt x="8095" y="1116"/>
                </a:lnTo>
                <a:lnTo>
                  <a:pt x="8104" y="1110"/>
                </a:lnTo>
                <a:lnTo>
                  <a:pt x="8115" y="1106"/>
                </a:lnTo>
                <a:lnTo>
                  <a:pt x="8123" y="1095"/>
                </a:lnTo>
                <a:lnTo>
                  <a:pt x="8129" y="1086"/>
                </a:lnTo>
                <a:lnTo>
                  <a:pt x="8136" y="1076"/>
                </a:lnTo>
                <a:lnTo>
                  <a:pt x="8143" y="1066"/>
                </a:lnTo>
                <a:lnTo>
                  <a:pt x="8136" y="1055"/>
                </a:lnTo>
                <a:lnTo>
                  <a:pt x="8130" y="1044"/>
                </a:lnTo>
                <a:lnTo>
                  <a:pt x="8120" y="1039"/>
                </a:lnTo>
                <a:lnTo>
                  <a:pt x="8115" y="1028"/>
                </a:lnTo>
                <a:lnTo>
                  <a:pt x="8105" y="1037"/>
                </a:lnTo>
                <a:lnTo>
                  <a:pt x="8094" y="1033"/>
                </a:lnTo>
                <a:lnTo>
                  <a:pt x="8082" y="1031"/>
                </a:lnTo>
                <a:lnTo>
                  <a:pt x="8071" y="1035"/>
                </a:lnTo>
                <a:lnTo>
                  <a:pt x="8063" y="1042"/>
                </a:lnTo>
                <a:lnTo>
                  <a:pt x="8056" y="1052"/>
                </a:lnTo>
                <a:lnTo>
                  <a:pt x="8047" y="1061"/>
                </a:lnTo>
                <a:lnTo>
                  <a:pt x="8039" y="1069"/>
                </a:lnTo>
                <a:lnTo>
                  <a:pt x="8036" y="1081"/>
                </a:lnTo>
                <a:lnTo>
                  <a:pt x="8026" y="1087"/>
                </a:lnTo>
                <a:lnTo>
                  <a:pt x="8015" y="1093"/>
                </a:lnTo>
                <a:lnTo>
                  <a:pt x="8003" y="1097"/>
                </a:lnTo>
                <a:lnTo>
                  <a:pt x="7996" y="1102"/>
                </a:lnTo>
                <a:lnTo>
                  <a:pt x="7985" y="1106"/>
                </a:lnTo>
                <a:lnTo>
                  <a:pt x="7978" y="1115"/>
                </a:lnTo>
                <a:lnTo>
                  <a:pt x="7968" y="1120"/>
                </a:lnTo>
                <a:lnTo>
                  <a:pt x="7963" y="1132"/>
                </a:lnTo>
                <a:lnTo>
                  <a:pt x="7963" y="1144"/>
                </a:lnTo>
                <a:lnTo>
                  <a:pt x="7954" y="1151"/>
                </a:lnTo>
                <a:lnTo>
                  <a:pt x="7947" y="1160"/>
                </a:lnTo>
                <a:lnTo>
                  <a:pt x="7936" y="1163"/>
                </a:lnTo>
                <a:lnTo>
                  <a:pt x="7924" y="1162"/>
                </a:lnTo>
                <a:lnTo>
                  <a:pt x="7911" y="1170"/>
                </a:lnTo>
                <a:lnTo>
                  <a:pt x="7900" y="1168"/>
                </a:lnTo>
                <a:lnTo>
                  <a:pt x="7892" y="1159"/>
                </a:lnTo>
                <a:lnTo>
                  <a:pt x="7888" y="1159"/>
                </a:lnTo>
                <a:lnTo>
                  <a:pt x="7876" y="1162"/>
                </a:lnTo>
                <a:close/>
                <a:moveTo>
                  <a:pt x="7646" y="2356"/>
                </a:moveTo>
                <a:lnTo>
                  <a:pt x="7648" y="2346"/>
                </a:lnTo>
                <a:lnTo>
                  <a:pt x="7649" y="2345"/>
                </a:lnTo>
                <a:lnTo>
                  <a:pt x="7660" y="2342"/>
                </a:lnTo>
                <a:lnTo>
                  <a:pt x="7657" y="2354"/>
                </a:lnTo>
                <a:lnTo>
                  <a:pt x="7667" y="2350"/>
                </a:lnTo>
                <a:lnTo>
                  <a:pt x="7664" y="2361"/>
                </a:lnTo>
                <a:lnTo>
                  <a:pt x="7646" y="2356"/>
                </a:lnTo>
                <a:close/>
                <a:moveTo>
                  <a:pt x="7617" y="2365"/>
                </a:moveTo>
                <a:lnTo>
                  <a:pt x="7607" y="2362"/>
                </a:lnTo>
                <a:lnTo>
                  <a:pt x="7601" y="2352"/>
                </a:lnTo>
                <a:lnTo>
                  <a:pt x="7599" y="2347"/>
                </a:lnTo>
                <a:lnTo>
                  <a:pt x="7597" y="2341"/>
                </a:lnTo>
                <a:lnTo>
                  <a:pt x="7591" y="2331"/>
                </a:lnTo>
                <a:lnTo>
                  <a:pt x="7602" y="2332"/>
                </a:lnTo>
                <a:lnTo>
                  <a:pt x="7612" y="2338"/>
                </a:lnTo>
                <a:lnTo>
                  <a:pt x="7620" y="2346"/>
                </a:lnTo>
                <a:lnTo>
                  <a:pt x="7622" y="2358"/>
                </a:lnTo>
                <a:lnTo>
                  <a:pt x="7619" y="2365"/>
                </a:lnTo>
                <a:lnTo>
                  <a:pt x="7617" y="2365"/>
                </a:lnTo>
                <a:close/>
                <a:moveTo>
                  <a:pt x="7565" y="2399"/>
                </a:moveTo>
                <a:lnTo>
                  <a:pt x="7557" y="2407"/>
                </a:lnTo>
                <a:lnTo>
                  <a:pt x="7565" y="2399"/>
                </a:lnTo>
                <a:close/>
                <a:moveTo>
                  <a:pt x="7578" y="2395"/>
                </a:moveTo>
                <a:lnTo>
                  <a:pt x="7573" y="2405"/>
                </a:lnTo>
                <a:lnTo>
                  <a:pt x="7578" y="2395"/>
                </a:lnTo>
                <a:close/>
                <a:moveTo>
                  <a:pt x="7597" y="2357"/>
                </a:moveTo>
                <a:lnTo>
                  <a:pt x="7604" y="2367"/>
                </a:lnTo>
                <a:lnTo>
                  <a:pt x="7599" y="2377"/>
                </a:lnTo>
                <a:lnTo>
                  <a:pt x="7593" y="2366"/>
                </a:lnTo>
                <a:lnTo>
                  <a:pt x="7597" y="2357"/>
                </a:lnTo>
                <a:close/>
                <a:moveTo>
                  <a:pt x="7848" y="2274"/>
                </a:moveTo>
                <a:lnTo>
                  <a:pt x="7849" y="2262"/>
                </a:lnTo>
                <a:lnTo>
                  <a:pt x="7848" y="2274"/>
                </a:lnTo>
                <a:close/>
                <a:moveTo>
                  <a:pt x="7833" y="2279"/>
                </a:moveTo>
                <a:lnTo>
                  <a:pt x="7823" y="2283"/>
                </a:lnTo>
                <a:lnTo>
                  <a:pt x="7833" y="2279"/>
                </a:lnTo>
                <a:close/>
                <a:moveTo>
                  <a:pt x="7616" y="2320"/>
                </a:moveTo>
                <a:lnTo>
                  <a:pt x="7608" y="2328"/>
                </a:lnTo>
                <a:lnTo>
                  <a:pt x="7616" y="2320"/>
                </a:lnTo>
                <a:close/>
                <a:moveTo>
                  <a:pt x="7599" y="2327"/>
                </a:moveTo>
                <a:lnTo>
                  <a:pt x="7610" y="2330"/>
                </a:lnTo>
                <a:lnTo>
                  <a:pt x="7619" y="2338"/>
                </a:lnTo>
                <a:lnTo>
                  <a:pt x="7608" y="2334"/>
                </a:lnTo>
                <a:lnTo>
                  <a:pt x="7599" y="2329"/>
                </a:lnTo>
                <a:lnTo>
                  <a:pt x="7599" y="2327"/>
                </a:lnTo>
                <a:close/>
                <a:moveTo>
                  <a:pt x="7617" y="2369"/>
                </a:moveTo>
                <a:lnTo>
                  <a:pt x="7619" y="2370"/>
                </a:lnTo>
                <a:lnTo>
                  <a:pt x="7620" y="2367"/>
                </a:lnTo>
                <a:lnTo>
                  <a:pt x="7617" y="2369"/>
                </a:lnTo>
                <a:close/>
                <a:moveTo>
                  <a:pt x="7649" y="2357"/>
                </a:moveTo>
                <a:lnTo>
                  <a:pt x="7641" y="2365"/>
                </a:lnTo>
                <a:lnTo>
                  <a:pt x="7648" y="2357"/>
                </a:lnTo>
                <a:lnTo>
                  <a:pt x="7649" y="2357"/>
                </a:lnTo>
                <a:close/>
                <a:moveTo>
                  <a:pt x="7606" y="2367"/>
                </a:moveTo>
                <a:lnTo>
                  <a:pt x="7601" y="2356"/>
                </a:lnTo>
                <a:lnTo>
                  <a:pt x="7606" y="2367"/>
                </a:lnTo>
                <a:close/>
                <a:moveTo>
                  <a:pt x="7514" y="2409"/>
                </a:moveTo>
                <a:lnTo>
                  <a:pt x="7524" y="2403"/>
                </a:lnTo>
                <a:lnTo>
                  <a:pt x="7514" y="2409"/>
                </a:lnTo>
                <a:close/>
                <a:moveTo>
                  <a:pt x="7429" y="2440"/>
                </a:moveTo>
                <a:lnTo>
                  <a:pt x="7437" y="2449"/>
                </a:lnTo>
                <a:lnTo>
                  <a:pt x="7426" y="2447"/>
                </a:lnTo>
                <a:lnTo>
                  <a:pt x="7429" y="2440"/>
                </a:lnTo>
                <a:close/>
                <a:moveTo>
                  <a:pt x="7444" y="2430"/>
                </a:moveTo>
                <a:lnTo>
                  <a:pt x="7451" y="2419"/>
                </a:lnTo>
                <a:lnTo>
                  <a:pt x="7444" y="2430"/>
                </a:lnTo>
                <a:close/>
                <a:moveTo>
                  <a:pt x="7442" y="2433"/>
                </a:moveTo>
                <a:lnTo>
                  <a:pt x="7432" y="2436"/>
                </a:lnTo>
                <a:lnTo>
                  <a:pt x="7442" y="2433"/>
                </a:lnTo>
                <a:close/>
                <a:moveTo>
                  <a:pt x="7992" y="2149"/>
                </a:moveTo>
                <a:lnTo>
                  <a:pt x="7991" y="2137"/>
                </a:lnTo>
                <a:lnTo>
                  <a:pt x="7992" y="2149"/>
                </a:lnTo>
                <a:close/>
                <a:moveTo>
                  <a:pt x="7913" y="2210"/>
                </a:moveTo>
                <a:lnTo>
                  <a:pt x="7905" y="2218"/>
                </a:lnTo>
                <a:lnTo>
                  <a:pt x="7912" y="2209"/>
                </a:lnTo>
                <a:lnTo>
                  <a:pt x="7913" y="2210"/>
                </a:lnTo>
                <a:close/>
                <a:moveTo>
                  <a:pt x="7964" y="2148"/>
                </a:moveTo>
                <a:lnTo>
                  <a:pt x="7967" y="2136"/>
                </a:lnTo>
                <a:lnTo>
                  <a:pt x="7964" y="2148"/>
                </a:lnTo>
                <a:close/>
                <a:moveTo>
                  <a:pt x="8084" y="1956"/>
                </a:moveTo>
                <a:lnTo>
                  <a:pt x="8077" y="1966"/>
                </a:lnTo>
                <a:lnTo>
                  <a:pt x="8080" y="1955"/>
                </a:lnTo>
                <a:lnTo>
                  <a:pt x="8084" y="1956"/>
                </a:lnTo>
                <a:close/>
                <a:moveTo>
                  <a:pt x="8143" y="1833"/>
                </a:moveTo>
                <a:lnTo>
                  <a:pt x="8133" y="1829"/>
                </a:lnTo>
                <a:lnTo>
                  <a:pt x="8125" y="1820"/>
                </a:lnTo>
                <a:lnTo>
                  <a:pt x="8137" y="1821"/>
                </a:lnTo>
                <a:lnTo>
                  <a:pt x="8146" y="1828"/>
                </a:lnTo>
                <a:lnTo>
                  <a:pt x="8143" y="1833"/>
                </a:lnTo>
                <a:close/>
                <a:moveTo>
                  <a:pt x="8089" y="1699"/>
                </a:moveTo>
                <a:lnTo>
                  <a:pt x="8099" y="1708"/>
                </a:lnTo>
                <a:lnTo>
                  <a:pt x="8109" y="1714"/>
                </a:lnTo>
                <a:lnTo>
                  <a:pt x="8119" y="1719"/>
                </a:lnTo>
                <a:lnTo>
                  <a:pt x="8109" y="1723"/>
                </a:lnTo>
                <a:lnTo>
                  <a:pt x="8099" y="1719"/>
                </a:lnTo>
                <a:lnTo>
                  <a:pt x="8089" y="1714"/>
                </a:lnTo>
                <a:lnTo>
                  <a:pt x="8080" y="1704"/>
                </a:lnTo>
                <a:lnTo>
                  <a:pt x="8089" y="1699"/>
                </a:lnTo>
                <a:close/>
                <a:moveTo>
                  <a:pt x="8049" y="2203"/>
                </a:moveTo>
                <a:lnTo>
                  <a:pt x="8058" y="2194"/>
                </a:lnTo>
                <a:lnTo>
                  <a:pt x="8059" y="2194"/>
                </a:lnTo>
                <a:lnTo>
                  <a:pt x="8064" y="2183"/>
                </a:lnTo>
                <a:lnTo>
                  <a:pt x="8065" y="2180"/>
                </a:lnTo>
                <a:lnTo>
                  <a:pt x="8073" y="2171"/>
                </a:lnTo>
                <a:lnTo>
                  <a:pt x="8083" y="2168"/>
                </a:lnTo>
                <a:lnTo>
                  <a:pt x="8092" y="2161"/>
                </a:lnTo>
                <a:lnTo>
                  <a:pt x="8104" y="2158"/>
                </a:lnTo>
                <a:lnTo>
                  <a:pt x="8109" y="2164"/>
                </a:lnTo>
                <a:lnTo>
                  <a:pt x="8115" y="2167"/>
                </a:lnTo>
                <a:lnTo>
                  <a:pt x="8125" y="2174"/>
                </a:lnTo>
                <a:lnTo>
                  <a:pt x="8124" y="2177"/>
                </a:lnTo>
                <a:lnTo>
                  <a:pt x="8116" y="2186"/>
                </a:lnTo>
                <a:lnTo>
                  <a:pt x="8117" y="2199"/>
                </a:lnTo>
                <a:lnTo>
                  <a:pt x="8117" y="2211"/>
                </a:lnTo>
                <a:lnTo>
                  <a:pt x="8112" y="2223"/>
                </a:lnTo>
                <a:lnTo>
                  <a:pt x="8106" y="2232"/>
                </a:lnTo>
                <a:lnTo>
                  <a:pt x="8105" y="2244"/>
                </a:lnTo>
                <a:lnTo>
                  <a:pt x="8101" y="2257"/>
                </a:lnTo>
                <a:lnTo>
                  <a:pt x="8098" y="2269"/>
                </a:lnTo>
                <a:lnTo>
                  <a:pt x="8096" y="2281"/>
                </a:lnTo>
                <a:lnTo>
                  <a:pt x="8096" y="2283"/>
                </a:lnTo>
                <a:lnTo>
                  <a:pt x="8092" y="2294"/>
                </a:lnTo>
                <a:lnTo>
                  <a:pt x="8089" y="2306"/>
                </a:lnTo>
                <a:lnTo>
                  <a:pt x="8083" y="2316"/>
                </a:lnTo>
                <a:lnTo>
                  <a:pt x="8078" y="2326"/>
                </a:lnTo>
                <a:lnTo>
                  <a:pt x="8069" y="2334"/>
                </a:lnTo>
                <a:lnTo>
                  <a:pt x="8064" y="2346"/>
                </a:lnTo>
                <a:lnTo>
                  <a:pt x="8060" y="2359"/>
                </a:lnTo>
                <a:lnTo>
                  <a:pt x="8060" y="2363"/>
                </a:lnTo>
                <a:lnTo>
                  <a:pt x="8060" y="2376"/>
                </a:lnTo>
                <a:lnTo>
                  <a:pt x="8051" y="2383"/>
                </a:lnTo>
                <a:lnTo>
                  <a:pt x="8049" y="2371"/>
                </a:lnTo>
                <a:lnTo>
                  <a:pt x="8045" y="2360"/>
                </a:lnTo>
                <a:lnTo>
                  <a:pt x="8036" y="2351"/>
                </a:lnTo>
                <a:lnTo>
                  <a:pt x="8031" y="2346"/>
                </a:lnTo>
                <a:lnTo>
                  <a:pt x="8028" y="2346"/>
                </a:lnTo>
                <a:lnTo>
                  <a:pt x="8021" y="2336"/>
                </a:lnTo>
                <a:lnTo>
                  <a:pt x="8021" y="2331"/>
                </a:lnTo>
                <a:lnTo>
                  <a:pt x="8017" y="2318"/>
                </a:lnTo>
                <a:lnTo>
                  <a:pt x="8017" y="2318"/>
                </a:lnTo>
                <a:lnTo>
                  <a:pt x="8009" y="2309"/>
                </a:lnTo>
                <a:lnTo>
                  <a:pt x="8012" y="2307"/>
                </a:lnTo>
                <a:lnTo>
                  <a:pt x="8012" y="2295"/>
                </a:lnTo>
                <a:lnTo>
                  <a:pt x="8015" y="2291"/>
                </a:lnTo>
                <a:lnTo>
                  <a:pt x="8015" y="2279"/>
                </a:lnTo>
                <a:lnTo>
                  <a:pt x="8016" y="2277"/>
                </a:lnTo>
                <a:lnTo>
                  <a:pt x="8016" y="2265"/>
                </a:lnTo>
                <a:lnTo>
                  <a:pt x="8021" y="2256"/>
                </a:lnTo>
                <a:lnTo>
                  <a:pt x="8027" y="2244"/>
                </a:lnTo>
                <a:lnTo>
                  <a:pt x="8033" y="2234"/>
                </a:lnTo>
                <a:lnTo>
                  <a:pt x="8037" y="2233"/>
                </a:lnTo>
                <a:lnTo>
                  <a:pt x="8040" y="2221"/>
                </a:lnTo>
                <a:lnTo>
                  <a:pt x="8044" y="2214"/>
                </a:lnTo>
                <a:lnTo>
                  <a:pt x="8049" y="2203"/>
                </a:lnTo>
                <a:close/>
                <a:moveTo>
                  <a:pt x="7973" y="2290"/>
                </a:moveTo>
                <a:lnTo>
                  <a:pt x="7979" y="2290"/>
                </a:lnTo>
                <a:lnTo>
                  <a:pt x="7975" y="2285"/>
                </a:lnTo>
                <a:lnTo>
                  <a:pt x="7973" y="2290"/>
                </a:lnTo>
                <a:close/>
                <a:moveTo>
                  <a:pt x="7982" y="2268"/>
                </a:moveTo>
                <a:lnTo>
                  <a:pt x="7973" y="2276"/>
                </a:lnTo>
                <a:lnTo>
                  <a:pt x="7984" y="2276"/>
                </a:lnTo>
                <a:lnTo>
                  <a:pt x="7982" y="2268"/>
                </a:lnTo>
                <a:close/>
                <a:moveTo>
                  <a:pt x="7327" y="2614"/>
                </a:moveTo>
                <a:lnTo>
                  <a:pt x="7327" y="2602"/>
                </a:lnTo>
                <a:lnTo>
                  <a:pt x="7323" y="2592"/>
                </a:lnTo>
                <a:lnTo>
                  <a:pt x="7323" y="2579"/>
                </a:lnTo>
                <a:lnTo>
                  <a:pt x="7324" y="2566"/>
                </a:lnTo>
                <a:lnTo>
                  <a:pt x="7329" y="2556"/>
                </a:lnTo>
                <a:lnTo>
                  <a:pt x="7341" y="2547"/>
                </a:lnTo>
                <a:lnTo>
                  <a:pt x="7353" y="2538"/>
                </a:lnTo>
                <a:lnTo>
                  <a:pt x="7363" y="2533"/>
                </a:lnTo>
                <a:lnTo>
                  <a:pt x="7361" y="2521"/>
                </a:lnTo>
                <a:lnTo>
                  <a:pt x="7372" y="2523"/>
                </a:lnTo>
                <a:lnTo>
                  <a:pt x="7380" y="2515"/>
                </a:lnTo>
                <a:lnTo>
                  <a:pt x="7393" y="2516"/>
                </a:lnTo>
                <a:lnTo>
                  <a:pt x="7405" y="2518"/>
                </a:lnTo>
                <a:lnTo>
                  <a:pt x="7415" y="2514"/>
                </a:lnTo>
                <a:lnTo>
                  <a:pt x="7425" y="2510"/>
                </a:lnTo>
                <a:lnTo>
                  <a:pt x="7436" y="2513"/>
                </a:lnTo>
                <a:lnTo>
                  <a:pt x="7445" y="2506"/>
                </a:lnTo>
                <a:lnTo>
                  <a:pt x="7454" y="2514"/>
                </a:lnTo>
                <a:lnTo>
                  <a:pt x="7463" y="2520"/>
                </a:lnTo>
                <a:lnTo>
                  <a:pt x="7466" y="2533"/>
                </a:lnTo>
                <a:lnTo>
                  <a:pt x="7459" y="2544"/>
                </a:lnTo>
                <a:lnTo>
                  <a:pt x="7451" y="2552"/>
                </a:lnTo>
                <a:lnTo>
                  <a:pt x="7443" y="2561"/>
                </a:lnTo>
                <a:lnTo>
                  <a:pt x="7438" y="2571"/>
                </a:lnTo>
                <a:lnTo>
                  <a:pt x="7436" y="2583"/>
                </a:lnTo>
                <a:lnTo>
                  <a:pt x="7432" y="2594"/>
                </a:lnTo>
                <a:lnTo>
                  <a:pt x="7425" y="2603"/>
                </a:lnTo>
                <a:lnTo>
                  <a:pt x="7415" y="2608"/>
                </a:lnTo>
                <a:lnTo>
                  <a:pt x="7409" y="2620"/>
                </a:lnTo>
                <a:lnTo>
                  <a:pt x="7398" y="2620"/>
                </a:lnTo>
                <a:lnTo>
                  <a:pt x="7389" y="2627"/>
                </a:lnTo>
                <a:lnTo>
                  <a:pt x="7382" y="2636"/>
                </a:lnTo>
                <a:lnTo>
                  <a:pt x="7370" y="2628"/>
                </a:lnTo>
                <a:lnTo>
                  <a:pt x="7359" y="2627"/>
                </a:lnTo>
                <a:lnTo>
                  <a:pt x="7346" y="2623"/>
                </a:lnTo>
                <a:lnTo>
                  <a:pt x="7335" y="2616"/>
                </a:lnTo>
                <a:lnTo>
                  <a:pt x="7327" y="2614"/>
                </a:lnTo>
                <a:close/>
                <a:moveTo>
                  <a:pt x="6907" y="3446"/>
                </a:moveTo>
                <a:lnTo>
                  <a:pt x="6906" y="3445"/>
                </a:lnTo>
                <a:lnTo>
                  <a:pt x="6899" y="3435"/>
                </a:lnTo>
                <a:lnTo>
                  <a:pt x="6888" y="3439"/>
                </a:lnTo>
                <a:lnTo>
                  <a:pt x="6880" y="3446"/>
                </a:lnTo>
                <a:lnTo>
                  <a:pt x="6872" y="3455"/>
                </a:lnTo>
                <a:lnTo>
                  <a:pt x="6865" y="3446"/>
                </a:lnTo>
                <a:lnTo>
                  <a:pt x="6866" y="3436"/>
                </a:lnTo>
                <a:lnTo>
                  <a:pt x="6871" y="3426"/>
                </a:lnTo>
                <a:lnTo>
                  <a:pt x="6870" y="3414"/>
                </a:lnTo>
                <a:lnTo>
                  <a:pt x="6858" y="3415"/>
                </a:lnTo>
                <a:lnTo>
                  <a:pt x="6853" y="3403"/>
                </a:lnTo>
                <a:lnTo>
                  <a:pt x="6842" y="3401"/>
                </a:lnTo>
                <a:lnTo>
                  <a:pt x="6831" y="3397"/>
                </a:lnTo>
                <a:lnTo>
                  <a:pt x="6828" y="3397"/>
                </a:lnTo>
                <a:lnTo>
                  <a:pt x="6822" y="3386"/>
                </a:lnTo>
                <a:lnTo>
                  <a:pt x="6817" y="3386"/>
                </a:lnTo>
                <a:lnTo>
                  <a:pt x="6814" y="3399"/>
                </a:lnTo>
                <a:lnTo>
                  <a:pt x="6812" y="3403"/>
                </a:lnTo>
                <a:lnTo>
                  <a:pt x="6804" y="3394"/>
                </a:lnTo>
                <a:lnTo>
                  <a:pt x="6799" y="3384"/>
                </a:lnTo>
                <a:lnTo>
                  <a:pt x="6791" y="3377"/>
                </a:lnTo>
                <a:lnTo>
                  <a:pt x="6785" y="3366"/>
                </a:lnTo>
                <a:lnTo>
                  <a:pt x="6787" y="3362"/>
                </a:lnTo>
                <a:lnTo>
                  <a:pt x="6778" y="3353"/>
                </a:lnTo>
                <a:lnTo>
                  <a:pt x="6775" y="3341"/>
                </a:lnTo>
                <a:lnTo>
                  <a:pt x="6765" y="3336"/>
                </a:lnTo>
                <a:lnTo>
                  <a:pt x="6762" y="3325"/>
                </a:lnTo>
                <a:lnTo>
                  <a:pt x="6752" y="3318"/>
                </a:lnTo>
                <a:lnTo>
                  <a:pt x="6749" y="3307"/>
                </a:lnTo>
                <a:lnTo>
                  <a:pt x="6740" y="3300"/>
                </a:lnTo>
                <a:lnTo>
                  <a:pt x="6729" y="3298"/>
                </a:lnTo>
                <a:lnTo>
                  <a:pt x="6729" y="3286"/>
                </a:lnTo>
                <a:lnTo>
                  <a:pt x="6724" y="3276"/>
                </a:lnTo>
                <a:lnTo>
                  <a:pt x="6720" y="3274"/>
                </a:lnTo>
                <a:lnTo>
                  <a:pt x="6711" y="3281"/>
                </a:lnTo>
                <a:lnTo>
                  <a:pt x="6710" y="3293"/>
                </a:lnTo>
                <a:lnTo>
                  <a:pt x="6701" y="3285"/>
                </a:lnTo>
                <a:lnTo>
                  <a:pt x="6698" y="3273"/>
                </a:lnTo>
                <a:lnTo>
                  <a:pt x="6698" y="3261"/>
                </a:lnTo>
                <a:lnTo>
                  <a:pt x="6699" y="3249"/>
                </a:lnTo>
                <a:lnTo>
                  <a:pt x="6704" y="3239"/>
                </a:lnTo>
                <a:lnTo>
                  <a:pt x="6705" y="3227"/>
                </a:lnTo>
                <a:lnTo>
                  <a:pt x="6707" y="3216"/>
                </a:lnTo>
                <a:lnTo>
                  <a:pt x="6710" y="3204"/>
                </a:lnTo>
                <a:lnTo>
                  <a:pt x="6713" y="3192"/>
                </a:lnTo>
                <a:lnTo>
                  <a:pt x="6719" y="3182"/>
                </a:lnTo>
                <a:lnTo>
                  <a:pt x="6722" y="3170"/>
                </a:lnTo>
                <a:lnTo>
                  <a:pt x="6725" y="3160"/>
                </a:lnTo>
                <a:lnTo>
                  <a:pt x="6727" y="3157"/>
                </a:lnTo>
                <a:lnTo>
                  <a:pt x="6731" y="3144"/>
                </a:lnTo>
                <a:lnTo>
                  <a:pt x="6731" y="3132"/>
                </a:lnTo>
                <a:lnTo>
                  <a:pt x="6738" y="3121"/>
                </a:lnTo>
                <a:lnTo>
                  <a:pt x="6745" y="3114"/>
                </a:lnTo>
                <a:lnTo>
                  <a:pt x="6753" y="3105"/>
                </a:lnTo>
                <a:lnTo>
                  <a:pt x="6760" y="3095"/>
                </a:lnTo>
                <a:lnTo>
                  <a:pt x="6765" y="3085"/>
                </a:lnTo>
                <a:lnTo>
                  <a:pt x="6772" y="3075"/>
                </a:lnTo>
                <a:lnTo>
                  <a:pt x="6780" y="3064"/>
                </a:lnTo>
                <a:lnTo>
                  <a:pt x="6782" y="3052"/>
                </a:lnTo>
                <a:lnTo>
                  <a:pt x="6777" y="3041"/>
                </a:lnTo>
                <a:lnTo>
                  <a:pt x="6774" y="3029"/>
                </a:lnTo>
                <a:lnTo>
                  <a:pt x="6771" y="3017"/>
                </a:lnTo>
                <a:lnTo>
                  <a:pt x="6771" y="3005"/>
                </a:lnTo>
                <a:lnTo>
                  <a:pt x="6763" y="2998"/>
                </a:lnTo>
                <a:lnTo>
                  <a:pt x="6756" y="2987"/>
                </a:lnTo>
                <a:lnTo>
                  <a:pt x="6753" y="2975"/>
                </a:lnTo>
                <a:lnTo>
                  <a:pt x="6757" y="2964"/>
                </a:lnTo>
                <a:lnTo>
                  <a:pt x="6756" y="2957"/>
                </a:lnTo>
                <a:lnTo>
                  <a:pt x="6756" y="2945"/>
                </a:lnTo>
                <a:lnTo>
                  <a:pt x="6755" y="2930"/>
                </a:lnTo>
                <a:lnTo>
                  <a:pt x="6752" y="2926"/>
                </a:lnTo>
                <a:lnTo>
                  <a:pt x="6748" y="2915"/>
                </a:lnTo>
                <a:lnTo>
                  <a:pt x="6742" y="2905"/>
                </a:lnTo>
                <a:lnTo>
                  <a:pt x="6732" y="2899"/>
                </a:lnTo>
                <a:lnTo>
                  <a:pt x="6721" y="2891"/>
                </a:lnTo>
                <a:lnTo>
                  <a:pt x="6716" y="2881"/>
                </a:lnTo>
                <a:lnTo>
                  <a:pt x="6710" y="2870"/>
                </a:lnTo>
                <a:lnTo>
                  <a:pt x="6701" y="2860"/>
                </a:lnTo>
                <a:lnTo>
                  <a:pt x="6698" y="2848"/>
                </a:lnTo>
                <a:lnTo>
                  <a:pt x="6696" y="2841"/>
                </a:lnTo>
                <a:lnTo>
                  <a:pt x="6700" y="2830"/>
                </a:lnTo>
                <a:lnTo>
                  <a:pt x="6701" y="2829"/>
                </a:lnTo>
                <a:lnTo>
                  <a:pt x="6710" y="2822"/>
                </a:lnTo>
                <a:lnTo>
                  <a:pt x="6720" y="2817"/>
                </a:lnTo>
                <a:lnTo>
                  <a:pt x="6719" y="2803"/>
                </a:lnTo>
                <a:lnTo>
                  <a:pt x="6718" y="2800"/>
                </a:lnTo>
                <a:lnTo>
                  <a:pt x="6720" y="2783"/>
                </a:lnTo>
                <a:lnTo>
                  <a:pt x="6724" y="2771"/>
                </a:lnTo>
                <a:lnTo>
                  <a:pt x="6736" y="2768"/>
                </a:lnTo>
                <a:lnTo>
                  <a:pt x="6733" y="2755"/>
                </a:lnTo>
                <a:lnTo>
                  <a:pt x="6725" y="2762"/>
                </a:lnTo>
                <a:lnTo>
                  <a:pt x="6724" y="2750"/>
                </a:lnTo>
                <a:lnTo>
                  <a:pt x="6719" y="2739"/>
                </a:lnTo>
                <a:lnTo>
                  <a:pt x="6714" y="2729"/>
                </a:lnTo>
                <a:lnTo>
                  <a:pt x="6715" y="2717"/>
                </a:lnTo>
                <a:lnTo>
                  <a:pt x="6705" y="2711"/>
                </a:lnTo>
                <a:lnTo>
                  <a:pt x="6699" y="2701"/>
                </a:lnTo>
                <a:lnTo>
                  <a:pt x="6691" y="2693"/>
                </a:lnTo>
                <a:lnTo>
                  <a:pt x="6685" y="2682"/>
                </a:lnTo>
                <a:lnTo>
                  <a:pt x="6684" y="2680"/>
                </a:lnTo>
                <a:lnTo>
                  <a:pt x="6675" y="2672"/>
                </a:lnTo>
                <a:lnTo>
                  <a:pt x="6669" y="2662"/>
                </a:lnTo>
                <a:lnTo>
                  <a:pt x="6669" y="2650"/>
                </a:lnTo>
                <a:lnTo>
                  <a:pt x="6665" y="2638"/>
                </a:lnTo>
                <a:lnTo>
                  <a:pt x="6661" y="2626"/>
                </a:lnTo>
                <a:lnTo>
                  <a:pt x="6651" y="2621"/>
                </a:lnTo>
                <a:lnTo>
                  <a:pt x="6648" y="2610"/>
                </a:lnTo>
                <a:lnTo>
                  <a:pt x="6650" y="2614"/>
                </a:lnTo>
                <a:lnTo>
                  <a:pt x="6661" y="2611"/>
                </a:lnTo>
                <a:lnTo>
                  <a:pt x="6670" y="2605"/>
                </a:lnTo>
                <a:lnTo>
                  <a:pt x="6669" y="2590"/>
                </a:lnTo>
                <a:lnTo>
                  <a:pt x="6669" y="2578"/>
                </a:lnTo>
                <a:lnTo>
                  <a:pt x="6674" y="2568"/>
                </a:lnTo>
                <a:lnTo>
                  <a:pt x="6672" y="2556"/>
                </a:lnTo>
                <a:lnTo>
                  <a:pt x="6676" y="2545"/>
                </a:lnTo>
                <a:lnTo>
                  <a:pt x="6676" y="2544"/>
                </a:lnTo>
                <a:lnTo>
                  <a:pt x="6686" y="2538"/>
                </a:lnTo>
                <a:lnTo>
                  <a:pt x="6689" y="2527"/>
                </a:lnTo>
                <a:lnTo>
                  <a:pt x="6698" y="2535"/>
                </a:lnTo>
                <a:lnTo>
                  <a:pt x="6710" y="2534"/>
                </a:lnTo>
                <a:lnTo>
                  <a:pt x="6721" y="2534"/>
                </a:lnTo>
                <a:lnTo>
                  <a:pt x="6723" y="2532"/>
                </a:lnTo>
                <a:lnTo>
                  <a:pt x="6733" y="2528"/>
                </a:lnTo>
                <a:lnTo>
                  <a:pt x="6745" y="2528"/>
                </a:lnTo>
                <a:lnTo>
                  <a:pt x="6746" y="2516"/>
                </a:lnTo>
                <a:lnTo>
                  <a:pt x="6754" y="2506"/>
                </a:lnTo>
                <a:lnTo>
                  <a:pt x="6764" y="2510"/>
                </a:lnTo>
                <a:lnTo>
                  <a:pt x="6776" y="2504"/>
                </a:lnTo>
                <a:lnTo>
                  <a:pt x="6777" y="2504"/>
                </a:lnTo>
                <a:lnTo>
                  <a:pt x="6777" y="2490"/>
                </a:lnTo>
                <a:lnTo>
                  <a:pt x="6788" y="2491"/>
                </a:lnTo>
                <a:lnTo>
                  <a:pt x="6798" y="2485"/>
                </a:lnTo>
                <a:lnTo>
                  <a:pt x="6810" y="2490"/>
                </a:lnTo>
                <a:lnTo>
                  <a:pt x="6821" y="2488"/>
                </a:lnTo>
                <a:lnTo>
                  <a:pt x="6829" y="2496"/>
                </a:lnTo>
                <a:lnTo>
                  <a:pt x="6836" y="2505"/>
                </a:lnTo>
                <a:lnTo>
                  <a:pt x="6839" y="2503"/>
                </a:lnTo>
                <a:lnTo>
                  <a:pt x="6836" y="2518"/>
                </a:lnTo>
                <a:lnTo>
                  <a:pt x="6830" y="2529"/>
                </a:lnTo>
                <a:lnTo>
                  <a:pt x="6831" y="2533"/>
                </a:lnTo>
                <a:lnTo>
                  <a:pt x="6834" y="2544"/>
                </a:lnTo>
                <a:lnTo>
                  <a:pt x="6840" y="2547"/>
                </a:lnTo>
                <a:lnTo>
                  <a:pt x="6851" y="2548"/>
                </a:lnTo>
                <a:lnTo>
                  <a:pt x="6859" y="2539"/>
                </a:lnTo>
                <a:lnTo>
                  <a:pt x="6871" y="2542"/>
                </a:lnTo>
                <a:lnTo>
                  <a:pt x="6882" y="2546"/>
                </a:lnTo>
                <a:lnTo>
                  <a:pt x="6877" y="2558"/>
                </a:lnTo>
                <a:lnTo>
                  <a:pt x="6879" y="2569"/>
                </a:lnTo>
                <a:lnTo>
                  <a:pt x="6885" y="2579"/>
                </a:lnTo>
                <a:lnTo>
                  <a:pt x="6880" y="2590"/>
                </a:lnTo>
                <a:lnTo>
                  <a:pt x="6880" y="2602"/>
                </a:lnTo>
                <a:lnTo>
                  <a:pt x="6871" y="2612"/>
                </a:lnTo>
                <a:lnTo>
                  <a:pt x="6873" y="2624"/>
                </a:lnTo>
                <a:lnTo>
                  <a:pt x="6875" y="2636"/>
                </a:lnTo>
                <a:lnTo>
                  <a:pt x="6872" y="2648"/>
                </a:lnTo>
                <a:lnTo>
                  <a:pt x="6866" y="2658"/>
                </a:lnTo>
                <a:lnTo>
                  <a:pt x="6865" y="2671"/>
                </a:lnTo>
                <a:lnTo>
                  <a:pt x="6862" y="2676"/>
                </a:lnTo>
                <a:lnTo>
                  <a:pt x="6865" y="2677"/>
                </a:lnTo>
                <a:lnTo>
                  <a:pt x="6871" y="2682"/>
                </a:lnTo>
                <a:lnTo>
                  <a:pt x="6880" y="2674"/>
                </a:lnTo>
                <a:lnTo>
                  <a:pt x="6889" y="2667"/>
                </a:lnTo>
                <a:lnTo>
                  <a:pt x="6898" y="2660"/>
                </a:lnTo>
                <a:lnTo>
                  <a:pt x="6907" y="2653"/>
                </a:lnTo>
                <a:lnTo>
                  <a:pt x="6911" y="2643"/>
                </a:lnTo>
                <a:lnTo>
                  <a:pt x="6922" y="2641"/>
                </a:lnTo>
                <a:lnTo>
                  <a:pt x="6930" y="2633"/>
                </a:lnTo>
                <a:lnTo>
                  <a:pt x="6930" y="2633"/>
                </a:lnTo>
                <a:lnTo>
                  <a:pt x="6932" y="2633"/>
                </a:lnTo>
                <a:lnTo>
                  <a:pt x="6937" y="2638"/>
                </a:lnTo>
                <a:lnTo>
                  <a:pt x="6946" y="2645"/>
                </a:lnTo>
                <a:lnTo>
                  <a:pt x="6957" y="2649"/>
                </a:lnTo>
                <a:lnTo>
                  <a:pt x="6966" y="2656"/>
                </a:lnTo>
                <a:lnTo>
                  <a:pt x="6975" y="2650"/>
                </a:lnTo>
                <a:lnTo>
                  <a:pt x="6987" y="2649"/>
                </a:lnTo>
                <a:lnTo>
                  <a:pt x="6991" y="2638"/>
                </a:lnTo>
                <a:lnTo>
                  <a:pt x="6998" y="2629"/>
                </a:lnTo>
                <a:lnTo>
                  <a:pt x="7003" y="2618"/>
                </a:lnTo>
                <a:lnTo>
                  <a:pt x="7015" y="2619"/>
                </a:lnTo>
                <a:lnTo>
                  <a:pt x="7026" y="2624"/>
                </a:lnTo>
                <a:lnTo>
                  <a:pt x="7037" y="2628"/>
                </a:lnTo>
                <a:lnTo>
                  <a:pt x="7049" y="2634"/>
                </a:lnTo>
                <a:lnTo>
                  <a:pt x="7056" y="2645"/>
                </a:lnTo>
                <a:lnTo>
                  <a:pt x="7058" y="2649"/>
                </a:lnTo>
                <a:lnTo>
                  <a:pt x="7060" y="2652"/>
                </a:lnTo>
                <a:lnTo>
                  <a:pt x="7068" y="2663"/>
                </a:lnTo>
                <a:lnTo>
                  <a:pt x="7076" y="2672"/>
                </a:lnTo>
                <a:lnTo>
                  <a:pt x="7086" y="2678"/>
                </a:lnTo>
                <a:lnTo>
                  <a:pt x="7093" y="2689"/>
                </a:lnTo>
                <a:lnTo>
                  <a:pt x="7093" y="2702"/>
                </a:lnTo>
                <a:lnTo>
                  <a:pt x="7089" y="2714"/>
                </a:lnTo>
                <a:lnTo>
                  <a:pt x="7090" y="2721"/>
                </a:lnTo>
                <a:lnTo>
                  <a:pt x="7091" y="2734"/>
                </a:lnTo>
                <a:lnTo>
                  <a:pt x="7092" y="2747"/>
                </a:lnTo>
                <a:lnTo>
                  <a:pt x="7099" y="2757"/>
                </a:lnTo>
                <a:lnTo>
                  <a:pt x="7106" y="2763"/>
                </a:lnTo>
                <a:lnTo>
                  <a:pt x="7110" y="2774"/>
                </a:lnTo>
                <a:lnTo>
                  <a:pt x="7121" y="2777"/>
                </a:lnTo>
                <a:lnTo>
                  <a:pt x="7130" y="2781"/>
                </a:lnTo>
                <a:lnTo>
                  <a:pt x="7129" y="2792"/>
                </a:lnTo>
                <a:lnTo>
                  <a:pt x="7139" y="2797"/>
                </a:lnTo>
                <a:lnTo>
                  <a:pt x="7143" y="2808"/>
                </a:lnTo>
                <a:lnTo>
                  <a:pt x="7140" y="2818"/>
                </a:lnTo>
                <a:lnTo>
                  <a:pt x="7138" y="2829"/>
                </a:lnTo>
                <a:lnTo>
                  <a:pt x="7136" y="2841"/>
                </a:lnTo>
                <a:lnTo>
                  <a:pt x="7140" y="2853"/>
                </a:lnTo>
                <a:lnTo>
                  <a:pt x="7136" y="2866"/>
                </a:lnTo>
                <a:lnTo>
                  <a:pt x="7134" y="2880"/>
                </a:lnTo>
                <a:lnTo>
                  <a:pt x="7124" y="2886"/>
                </a:lnTo>
                <a:lnTo>
                  <a:pt x="7118" y="2889"/>
                </a:lnTo>
                <a:lnTo>
                  <a:pt x="7116" y="2891"/>
                </a:lnTo>
                <a:lnTo>
                  <a:pt x="7105" y="2891"/>
                </a:lnTo>
                <a:lnTo>
                  <a:pt x="7095" y="2884"/>
                </a:lnTo>
                <a:lnTo>
                  <a:pt x="7084" y="2883"/>
                </a:lnTo>
                <a:lnTo>
                  <a:pt x="7076" y="2887"/>
                </a:lnTo>
                <a:lnTo>
                  <a:pt x="7068" y="2887"/>
                </a:lnTo>
                <a:lnTo>
                  <a:pt x="7057" y="2885"/>
                </a:lnTo>
                <a:lnTo>
                  <a:pt x="7046" y="2889"/>
                </a:lnTo>
                <a:lnTo>
                  <a:pt x="7035" y="2887"/>
                </a:lnTo>
                <a:lnTo>
                  <a:pt x="7024" y="2882"/>
                </a:lnTo>
                <a:lnTo>
                  <a:pt x="7014" y="2886"/>
                </a:lnTo>
                <a:lnTo>
                  <a:pt x="7013" y="2887"/>
                </a:lnTo>
                <a:lnTo>
                  <a:pt x="7002" y="2889"/>
                </a:lnTo>
                <a:lnTo>
                  <a:pt x="6996" y="2889"/>
                </a:lnTo>
                <a:lnTo>
                  <a:pt x="6986" y="2896"/>
                </a:lnTo>
                <a:lnTo>
                  <a:pt x="6979" y="2907"/>
                </a:lnTo>
                <a:lnTo>
                  <a:pt x="6972" y="2916"/>
                </a:lnTo>
                <a:lnTo>
                  <a:pt x="6967" y="2927"/>
                </a:lnTo>
                <a:lnTo>
                  <a:pt x="6960" y="2937"/>
                </a:lnTo>
                <a:lnTo>
                  <a:pt x="6949" y="2940"/>
                </a:lnTo>
                <a:lnTo>
                  <a:pt x="6946" y="2951"/>
                </a:lnTo>
                <a:lnTo>
                  <a:pt x="6946" y="2957"/>
                </a:lnTo>
                <a:lnTo>
                  <a:pt x="6950" y="2968"/>
                </a:lnTo>
                <a:lnTo>
                  <a:pt x="6954" y="2978"/>
                </a:lnTo>
                <a:lnTo>
                  <a:pt x="6957" y="2989"/>
                </a:lnTo>
                <a:lnTo>
                  <a:pt x="6955" y="2997"/>
                </a:lnTo>
                <a:lnTo>
                  <a:pt x="6964" y="3004"/>
                </a:lnTo>
                <a:lnTo>
                  <a:pt x="6971" y="3012"/>
                </a:lnTo>
                <a:lnTo>
                  <a:pt x="6972" y="3015"/>
                </a:lnTo>
                <a:lnTo>
                  <a:pt x="6968" y="3027"/>
                </a:lnTo>
                <a:lnTo>
                  <a:pt x="6971" y="3039"/>
                </a:lnTo>
                <a:lnTo>
                  <a:pt x="6976" y="3053"/>
                </a:lnTo>
                <a:lnTo>
                  <a:pt x="6980" y="3058"/>
                </a:lnTo>
                <a:lnTo>
                  <a:pt x="6980" y="3066"/>
                </a:lnTo>
                <a:lnTo>
                  <a:pt x="6975" y="3053"/>
                </a:lnTo>
                <a:lnTo>
                  <a:pt x="6970" y="3041"/>
                </a:lnTo>
                <a:lnTo>
                  <a:pt x="6962" y="3033"/>
                </a:lnTo>
                <a:lnTo>
                  <a:pt x="6949" y="3031"/>
                </a:lnTo>
                <a:lnTo>
                  <a:pt x="6940" y="3024"/>
                </a:lnTo>
                <a:lnTo>
                  <a:pt x="6932" y="3015"/>
                </a:lnTo>
                <a:lnTo>
                  <a:pt x="6923" y="3006"/>
                </a:lnTo>
                <a:lnTo>
                  <a:pt x="6915" y="2998"/>
                </a:lnTo>
                <a:lnTo>
                  <a:pt x="6913" y="2997"/>
                </a:lnTo>
                <a:lnTo>
                  <a:pt x="6901" y="2999"/>
                </a:lnTo>
                <a:lnTo>
                  <a:pt x="6890" y="3002"/>
                </a:lnTo>
                <a:lnTo>
                  <a:pt x="6879" y="2999"/>
                </a:lnTo>
                <a:lnTo>
                  <a:pt x="6867" y="2999"/>
                </a:lnTo>
                <a:lnTo>
                  <a:pt x="6865" y="2999"/>
                </a:lnTo>
                <a:lnTo>
                  <a:pt x="6854" y="2996"/>
                </a:lnTo>
                <a:lnTo>
                  <a:pt x="6858" y="2985"/>
                </a:lnTo>
                <a:lnTo>
                  <a:pt x="6859" y="2973"/>
                </a:lnTo>
                <a:lnTo>
                  <a:pt x="6860" y="2960"/>
                </a:lnTo>
                <a:lnTo>
                  <a:pt x="6863" y="2948"/>
                </a:lnTo>
                <a:lnTo>
                  <a:pt x="6858" y="2946"/>
                </a:lnTo>
                <a:lnTo>
                  <a:pt x="6846" y="2944"/>
                </a:lnTo>
                <a:lnTo>
                  <a:pt x="6836" y="2944"/>
                </a:lnTo>
                <a:lnTo>
                  <a:pt x="6832" y="2945"/>
                </a:lnTo>
                <a:lnTo>
                  <a:pt x="6821" y="2943"/>
                </a:lnTo>
                <a:lnTo>
                  <a:pt x="6811" y="2948"/>
                </a:lnTo>
                <a:lnTo>
                  <a:pt x="6801" y="2956"/>
                </a:lnTo>
                <a:lnTo>
                  <a:pt x="6802" y="2961"/>
                </a:lnTo>
                <a:lnTo>
                  <a:pt x="6808" y="2971"/>
                </a:lnTo>
                <a:lnTo>
                  <a:pt x="6806" y="2984"/>
                </a:lnTo>
                <a:lnTo>
                  <a:pt x="6802" y="2999"/>
                </a:lnTo>
                <a:lnTo>
                  <a:pt x="6802" y="3003"/>
                </a:lnTo>
                <a:lnTo>
                  <a:pt x="6803" y="3015"/>
                </a:lnTo>
                <a:lnTo>
                  <a:pt x="6804" y="3027"/>
                </a:lnTo>
                <a:lnTo>
                  <a:pt x="6799" y="3039"/>
                </a:lnTo>
                <a:lnTo>
                  <a:pt x="6793" y="3050"/>
                </a:lnTo>
                <a:lnTo>
                  <a:pt x="6788" y="3062"/>
                </a:lnTo>
                <a:lnTo>
                  <a:pt x="6782" y="3075"/>
                </a:lnTo>
                <a:lnTo>
                  <a:pt x="6777" y="3088"/>
                </a:lnTo>
                <a:lnTo>
                  <a:pt x="6773" y="3100"/>
                </a:lnTo>
                <a:lnTo>
                  <a:pt x="6773" y="3110"/>
                </a:lnTo>
                <a:lnTo>
                  <a:pt x="6769" y="3121"/>
                </a:lnTo>
                <a:lnTo>
                  <a:pt x="6762" y="3131"/>
                </a:lnTo>
                <a:lnTo>
                  <a:pt x="6758" y="3142"/>
                </a:lnTo>
                <a:lnTo>
                  <a:pt x="6754" y="3153"/>
                </a:lnTo>
                <a:lnTo>
                  <a:pt x="6753" y="3166"/>
                </a:lnTo>
                <a:lnTo>
                  <a:pt x="6754" y="3178"/>
                </a:lnTo>
                <a:lnTo>
                  <a:pt x="6753" y="3189"/>
                </a:lnTo>
                <a:lnTo>
                  <a:pt x="6757" y="3201"/>
                </a:lnTo>
                <a:lnTo>
                  <a:pt x="6763" y="3212"/>
                </a:lnTo>
                <a:lnTo>
                  <a:pt x="6760" y="3223"/>
                </a:lnTo>
                <a:lnTo>
                  <a:pt x="6772" y="3224"/>
                </a:lnTo>
                <a:lnTo>
                  <a:pt x="6783" y="3217"/>
                </a:lnTo>
                <a:lnTo>
                  <a:pt x="6784" y="3217"/>
                </a:lnTo>
                <a:lnTo>
                  <a:pt x="6795" y="3218"/>
                </a:lnTo>
                <a:lnTo>
                  <a:pt x="6799" y="3231"/>
                </a:lnTo>
                <a:lnTo>
                  <a:pt x="6799" y="3244"/>
                </a:lnTo>
                <a:lnTo>
                  <a:pt x="6802" y="3261"/>
                </a:lnTo>
                <a:lnTo>
                  <a:pt x="6809" y="3272"/>
                </a:lnTo>
                <a:lnTo>
                  <a:pt x="6821" y="3284"/>
                </a:lnTo>
                <a:lnTo>
                  <a:pt x="6825" y="3306"/>
                </a:lnTo>
                <a:lnTo>
                  <a:pt x="6827" y="3317"/>
                </a:lnTo>
                <a:lnTo>
                  <a:pt x="6831" y="3334"/>
                </a:lnTo>
                <a:lnTo>
                  <a:pt x="6837" y="3349"/>
                </a:lnTo>
                <a:lnTo>
                  <a:pt x="6845" y="3359"/>
                </a:lnTo>
                <a:lnTo>
                  <a:pt x="6853" y="3369"/>
                </a:lnTo>
                <a:lnTo>
                  <a:pt x="6864" y="3375"/>
                </a:lnTo>
                <a:lnTo>
                  <a:pt x="6870" y="3376"/>
                </a:lnTo>
                <a:lnTo>
                  <a:pt x="6881" y="3373"/>
                </a:lnTo>
                <a:lnTo>
                  <a:pt x="6893" y="3374"/>
                </a:lnTo>
                <a:lnTo>
                  <a:pt x="6902" y="3384"/>
                </a:lnTo>
                <a:lnTo>
                  <a:pt x="6911" y="3398"/>
                </a:lnTo>
                <a:lnTo>
                  <a:pt x="6920" y="3407"/>
                </a:lnTo>
                <a:lnTo>
                  <a:pt x="6929" y="3415"/>
                </a:lnTo>
                <a:lnTo>
                  <a:pt x="6930" y="3415"/>
                </a:lnTo>
                <a:lnTo>
                  <a:pt x="6929" y="3419"/>
                </a:lnTo>
                <a:lnTo>
                  <a:pt x="6923" y="3429"/>
                </a:lnTo>
                <a:lnTo>
                  <a:pt x="6918" y="3441"/>
                </a:lnTo>
                <a:lnTo>
                  <a:pt x="6907" y="3446"/>
                </a:lnTo>
                <a:close/>
                <a:moveTo>
                  <a:pt x="8412" y="3524"/>
                </a:moveTo>
                <a:lnTo>
                  <a:pt x="8418" y="3535"/>
                </a:lnTo>
                <a:lnTo>
                  <a:pt x="8419" y="3546"/>
                </a:lnTo>
                <a:lnTo>
                  <a:pt x="8416" y="3558"/>
                </a:lnTo>
                <a:lnTo>
                  <a:pt x="8415" y="3546"/>
                </a:lnTo>
                <a:lnTo>
                  <a:pt x="8409" y="3535"/>
                </a:lnTo>
                <a:lnTo>
                  <a:pt x="8412" y="3524"/>
                </a:lnTo>
                <a:close/>
                <a:moveTo>
                  <a:pt x="8343" y="3600"/>
                </a:moveTo>
                <a:lnTo>
                  <a:pt x="8336" y="3591"/>
                </a:lnTo>
                <a:lnTo>
                  <a:pt x="8331" y="3580"/>
                </a:lnTo>
                <a:lnTo>
                  <a:pt x="8341" y="3583"/>
                </a:lnTo>
                <a:lnTo>
                  <a:pt x="8347" y="3593"/>
                </a:lnTo>
                <a:lnTo>
                  <a:pt x="8343" y="3600"/>
                </a:lnTo>
                <a:close/>
                <a:moveTo>
                  <a:pt x="8503" y="3689"/>
                </a:moveTo>
                <a:lnTo>
                  <a:pt x="8502" y="3676"/>
                </a:lnTo>
                <a:lnTo>
                  <a:pt x="8504" y="3663"/>
                </a:lnTo>
                <a:lnTo>
                  <a:pt x="8512" y="3654"/>
                </a:lnTo>
                <a:lnTo>
                  <a:pt x="8520" y="3647"/>
                </a:lnTo>
                <a:lnTo>
                  <a:pt x="8528" y="3656"/>
                </a:lnTo>
                <a:lnTo>
                  <a:pt x="8526" y="3668"/>
                </a:lnTo>
                <a:lnTo>
                  <a:pt x="8522" y="3679"/>
                </a:lnTo>
                <a:lnTo>
                  <a:pt x="8510" y="3685"/>
                </a:lnTo>
                <a:lnTo>
                  <a:pt x="8503" y="3689"/>
                </a:lnTo>
                <a:close/>
                <a:moveTo>
                  <a:pt x="8663" y="3868"/>
                </a:moveTo>
                <a:lnTo>
                  <a:pt x="8654" y="3874"/>
                </a:lnTo>
                <a:lnTo>
                  <a:pt x="8641" y="3876"/>
                </a:lnTo>
                <a:lnTo>
                  <a:pt x="8650" y="3870"/>
                </a:lnTo>
                <a:lnTo>
                  <a:pt x="8661" y="3867"/>
                </a:lnTo>
                <a:lnTo>
                  <a:pt x="8663" y="3868"/>
                </a:lnTo>
                <a:close/>
                <a:moveTo>
                  <a:pt x="8440" y="3857"/>
                </a:moveTo>
                <a:lnTo>
                  <a:pt x="8447" y="3868"/>
                </a:lnTo>
                <a:lnTo>
                  <a:pt x="8436" y="3866"/>
                </a:lnTo>
                <a:lnTo>
                  <a:pt x="8440" y="3857"/>
                </a:lnTo>
                <a:close/>
                <a:moveTo>
                  <a:pt x="8885" y="4237"/>
                </a:moveTo>
                <a:lnTo>
                  <a:pt x="8877" y="4229"/>
                </a:lnTo>
                <a:lnTo>
                  <a:pt x="8888" y="4229"/>
                </a:lnTo>
                <a:lnTo>
                  <a:pt x="8885" y="4237"/>
                </a:lnTo>
                <a:close/>
                <a:moveTo>
                  <a:pt x="8878" y="4172"/>
                </a:moveTo>
                <a:lnTo>
                  <a:pt x="8883" y="4183"/>
                </a:lnTo>
                <a:lnTo>
                  <a:pt x="8893" y="4189"/>
                </a:lnTo>
                <a:lnTo>
                  <a:pt x="8892" y="4201"/>
                </a:lnTo>
                <a:lnTo>
                  <a:pt x="8881" y="4198"/>
                </a:lnTo>
                <a:lnTo>
                  <a:pt x="8870" y="4204"/>
                </a:lnTo>
                <a:lnTo>
                  <a:pt x="8870" y="4192"/>
                </a:lnTo>
                <a:lnTo>
                  <a:pt x="8860" y="4185"/>
                </a:lnTo>
                <a:lnTo>
                  <a:pt x="8871" y="4181"/>
                </a:lnTo>
                <a:lnTo>
                  <a:pt x="8878" y="4172"/>
                </a:lnTo>
                <a:close/>
                <a:moveTo>
                  <a:pt x="8798" y="4156"/>
                </a:moveTo>
                <a:lnTo>
                  <a:pt x="8797" y="4168"/>
                </a:lnTo>
                <a:lnTo>
                  <a:pt x="8793" y="4179"/>
                </a:lnTo>
                <a:lnTo>
                  <a:pt x="8785" y="4189"/>
                </a:lnTo>
                <a:lnTo>
                  <a:pt x="8781" y="4200"/>
                </a:lnTo>
                <a:lnTo>
                  <a:pt x="8783" y="4188"/>
                </a:lnTo>
                <a:lnTo>
                  <a:pt x="8789" y="4178"/>
                </a:lnTo>
                <a:lnTo>
                  <a:pt x="8792" y="4166"/>
                </a:lnTo>
                <a:lnTo>
                  <a:pt x="8798" y="4156"/>
                </a:lnTo>
                <a:close/>
                <a:moveTo>
                  <a:pt x="8181" y="4372"/>
                </a:moveTo>
                <a:lnTo>
                  <a:pt x="8185" y="4361"/>
                </a:lnTo>
                <a:lnTo>
                  <a:pt x="8196" y="4360"/>
                </a:lnTo>
                <a:lnTo>
                  <a:pt x="8185" y="4366"/>
                </a:lnTo>
                <a:lnTo>
                  <a:pt x="8181" y="4372"/>
                </a:lnTo>
                <a:close/>
                <a:moveTo>
                  <a:pt x="7017" y="3846"/>
                </a:moveTo>
                <a:lnTo>
                  <a:pt x="7010" y="3836"/>
                </a:lnTo>
                <a:lnTo>
                  <a:pt x="7022" y="3836"/>
                </a:lnTo>
                <a:lnTo>
                  <a:pt x="7017" y="3846"/>
                </a:lnTo>
                <a:close/>
                <a:moveTo>
                  <a:pt x="6998" y="3772"/>
                </a:moveTo>
                <a:lnTo>
                  <a:pt x="7002" y="3783"/>
                </a:lnTo>
                <a:lnTo>
                  <a:pt x="6995" y="3773"/>
                </a:lnTo>
                <a:lnTo>
                  <a:pt x="6998" y="3772"/>
                </a:lnTo>
                <a:close/>
                <a:moveTo>
                  <a:pt x="6937" y="3726"/>
                </a:moveTo>
                <a:lnTo>
                  <a:pt x="6947" y="3732"/>
                </a:lnTo>
                <a:lnTo>
                  <a:pt x="6952" y="3744"/>
                </a:lnTo>
                <a:lnTo>
                  <a:pt x="6954" y="3756"/>
                </a:lnTo>
                <a:lnTo>
                  <a:pt x="6943" y="3754"/>
                </a:lnTo>
                <a:lnTo>
                  <a:pt x="6940" y="3741"/>
                </a:lnTo>
                <a:lnTo>
                  <a:pt x="6938" y="3729"/>
                </a:lnTo>
                <a:lnTo>
                  <a:pt x="6937" y="3726"/>
                </a:lnTo>
                <a:close/>
                <a:moveTo>
                  <a:pt x="6979" y="3737"/>
                </a:moveTo>
                <a:lnTo>
                  <a:pt x="6990" y="3744"/>
                </a:lnTo>
                <a:lnTo>
                  <a:pt x="6997" y="3753"/>
                </a:lnTo>
                <a:lnTo>
                  <a:pt x="6987" y="3753"/>
                </a:lnTo>
                <a:lnTo>
                  <a:pt x="6977" y="3747"/>
                </a:lnTo>
                <a:lnTo>
                  <a:pt x="6966" y="3745"/>
                </a:lnTo>
                <a:lnTo>
                  <a:pt x="6972" y="3736"/>
                </a:lnTo>
                <a:lnTo>
                  <a:pt x="6979" y="3737"/>
                </a:lnTo>
                <a:close/>
                <a:moveTo>
                  <a:pt x="7051" y="3740"/>
                </a:moveTo>
                <a:lnTo>
                  <a:pt x="7051" y="3754"/>
                </a:lnTo>
                <a:lnTo>
                  <a:pt x="7040" y="3751"/>
                </a:lnTo>
                <a:lnTo>
                  <a:pt x="7046" y="3741"/>
                </a:lnTo>
                <a:lnTo>
                  <a:pt x="7051" y="3740"/>
                </a:lnTo>
                <a:close/>
                <a:moveTo>
                  <a:pt x="7384" y="3880"/>
                </a:moveTo>
                <a:lnTo>
                  <a:pt x="7377" y="3872"/>
                </a:lnTo>
                <a:lnTo>
                  <a:pt x="7365" y="3874"/>
                </a:lnTo>
                <a:lnTo>
                  <a:pt x="7358" y="3860"/>
                </a:lnTo>
                <a:lnTo>
                  <a:pt x="7369" y="3862"/>
                </a:lnTo>
                <a:lnTo>
                  <a:pt x="7379" y="3865"/>
                </a:lnTo>
                <a:lnTo>
                  <a:pt x="7388" y="3873"/>
                </a:lnTo>
                <a:lnTo>
                  <a:pt x="7384" y="3880"/>
                </a:lnTo>
                <a:close/>
                <a:moveTo>
                  <a:pt x="7854" y="3628"/>
                </a:moveTo>
                <a:lnTo>
                  <a:pt x="7864" y="3633"/>
                </a:lnTo>
                <a:lnTo>
                  <a:pt x="7853" y="3633"/>
                </a:lnTo>
                <a:lnTo>
                  <a:pt x="7854" y="3628"/>
                </a:lnTo>
                <a:close/>
                <a:moveTo>
                  <a:pt x="7855" y="3575"/>
                </a:moveTo>
                <a:lnTo>
                  <a:pt x="7866" y="3574"/>
                </a:lnTo>
                <a:lnTo>
                  <a:pt x="7876" y="3578"/>
                </a:lnTo>
                <a:lnTo>
                  <a:pt x="7866" y="3584"/>
                </a:lnTo>
                <a:lnTo>
                  <a:pt x="7856" y="3578"/>
                </a:lnTo>
                <a:lnTo>
                  <a:pt x="7855" y="3575"/>
                </a:lnTo>
                <a:close/>
                <a:moveTo>
                  <a:pt x="9139" y="4341"/>
                </a:moveTo>
                <a:lnTo>
                  <a:pt x="9144" y="4351"/>
                </a:lnTo>
                <a:lnTo>
                  <a:pt x="9135" y="4357"/>
                </a:lnTo>
                <a:lnTo>
                  <a:pt x="9124" y="4355"/>
                </a:lnTo>
                <a:lnTo>
                  <a:pt x="9131" y="4345"/>
                </a:lnTo>
                <a:lnTo>
                  <a:pt x="9139" y="4341"/>
                </a:lnTo>
                <a:close/>
                <a:moveTo>
                  <a:pt x="8868" y="4226"/>
                </a:moveTo>
                <a:lnTo>
                  <a:pt x="8860" y="4217"/>
                </a:lnTo>
                <a:lnTo>
                  <a:pt x="8855" y="4207"/>
                </a:lnTo>
                <a:lnTo>
                  <a:pt x="8863" y="4214"/>
                </a:lnTo>
                <a:lnTo>
                  <a:pt x="8872" y="4222"/>
                </a:lnTo>
                <a:lnTo>
                  <a:pt x="8868" y="4226"/>
                </a:lnTo>
                <a:close/>
                <a:moveTo>
                  <a:pt x="8764" y="4177"/>
                </a:moveTo>
                <a:lnTo>
                  <a:pt x="8773" y="4185"/>
                </a:lnTo>
                <a:lnTo>
                  <a:pt x="8775" y="4197"/>
                </a:lnTo>
                <a:lnTo>
                  <a:pt x="8768" y="4187"/>
                </a:lnTo>
                <a:lnTo>
                  <a:pt x="8764" y="4177"/>
                </a:lnTo>
                <a:close/>
                <a:moveTo>
                  <a:pt x="8825" y="4094"/>
                </a:moveTo>
                <a:lnTo>
                  <a:pt x="8814" y="4089"/>
                </a:lnTo>
                <a:lnTo>
                  <a:pt x="8807" y="4080"/>
                </a:lnTo>
                <a:lnTo>
                  <a:pt x="8820" y="4082"/>
                </a:lnTo>
                <a:lnTo>
                  <a:pt x="8825" y="4094"/>
                </a:lnTo>
                <a:close/>
                <a:moveTo>
                  <a:pt x="8984" y="3940"/>
                </a:moveTo>
                <a:lnTo>
                  <a:pt x="8973" y="3936"/>
                </a:lnTo>
                <a:lnTo>
                  <a:pt x="8963" y="3930"/>
                </a:lnTo>
                <a:lnTo>
                  <a:pt x="8952" y="3927"/>
                </a:lnTo>
                <a:lnTo>
                  <a:pt x="8942" y="3924"/>
                </a:lnTo>
                <a:lnTo>
                  <a:pt x="8952" y="3922"/>
                </a:lnTo>
                <a:lnTo>
                  <a:pt x="8963" y="3922"/>
                </a:lnTo>
                <a:lnTo>
                  <a:pt x="8976" y="3923"/>
                </a:lnTo>
                <a:lnTo>
                  <a:pt x="8982" y="3930"/>
                </a:lnTo>
                <a:lnTo>
                  <a:pt x="8988" y="3931"/>
                </a:lnTo>
                <a:lnTo>
                  <a:pt x="8987" y="3926"/>
                </a:lnTo>
                <a:lnTo>
                  <a:pt x="8998" y="3927"/>
                </a:lnTo>
                <a:lnTo>
                  <a:pt x="9010" y="3928"/>
                </a:lnTo>
                <a:lnTo>
                  <a:pt x="9022" y="3931"/>
                </a:lnTo>
                <a:lnTo>
                  <a:pt x="9010" y="3934"/>
                </a:lnTo>
                <a:lnTo>
                  <a:pt x="8999" y="3936"/>
                </a:lnTo>
                <a:lnTo>
                  <a:pt x="8988" y="3937"/>
                </a:lnTo>
                <a:lnTo>
                  <a:pt x="8984" y="3940"/>
                </a:lnTo>
                <a:close/>
                <a:moveTo>
                  <a:pt x="8977" y="3895"/>
                </a:moveTo>
                <a:lnTo>
                  <a:pt x="8966" y="3892"/>
                </a:lnTo>
                <a:lnTo>
                  <a:pt x="8958" y="3883"/>
                </a:lnTo>
                <a:lnTo>
                  <a:pt x="8954" y="3871"/>
                </a:lnTo>
                <a:lnTo>
                  <a:pt x="8943" y="3871"/>
                </a:lnTo>
                <a:lnTo>
                  <a:pt x="8933" y="3865"/>
                </a:lnTo>
                <a:lnTo>
                  <a:pt x="8944" y="3860"/>
                </a:lnTo>
                <a:lnTo>
                  <a:pt x="8955" y="3865"/>
                </a:lnTo>
                <a:lnTo>
                  <a:pt x="8966" y="3869"/>
                </a:lnTo>
                <a:lnTo>
                  <a:pt x="8974" y="3877"/>
                </a:lnTo>
                <a:lnTo>
                  <a:pt x="8982" y="3885"/>
                </a:lnTo>
                <a:lnTo>
                  <a:pt x="8977" y="3895"/>
                </a:lnTo>
                <a:close/>
                <a:moveTo>
                  <a:pt x="8902" y="3890"/>
                </a:moveTo>
                <a:lnTo>
                  <a:pt x="8896" y="3880"/>
                </a:lnTo>
                <a:lnTo>
                  <a:pt x="8906" y="3884"/>
                </a:lnTo>
                <a:lnTo>
                  <a:pt x="8902" y="3890"/>
                </a:lnTo>
                <a:close/>
                <a:moveTo>
                  <a:pt x="8580" y="3832"/>
                </a:moveTo>
                <a:lnTo>
                  <a:pt x="8572" y="3822"/>
                </a:lnTo>
                <a:lnTo>
                  <a:pt x="8564" y="3814"/>
                </a:lnTo>
                <a:lnTo>
                  <a:pt x="8575" y="3822"/>
                </a:lnTo>
                <a:lnTo>
                  <a:pt x="8580" y="3832"/>
                </a:lnTo>
                <a:close/>
                <a:moveTo>
                  <a:pt x="8595" y="3895"/>
                </a:moveTo>
                <a:lnTo>
                  <a:pt x="8598" y="3880"/>
                </a:lnTo>
                <a:lnTo>
                  <a:pt x="8606" y="3893"/>
                </a:lnTo>
                <a:lnTo>
                  <a:pt x="8595" y="3895"/>
                </a:lnTo>
                <a:close/>
                <a:moveTo>
                  <a:pt x="8624" y="3832"/>
                </a:moveTo>
                <a:lnTo>
                  <a:pt x="8630" y="3822"/>
                </a:lnTo>
                <a:lnTo>
                  <a:pt x="8644" y="3822"/>
                </a:lnTo>
                <a:lnTo>
                  <a:pt x="8652" y="3821"/>
                </a:lnTo>
                <a:lnTo>
                  <a:pt x="8663" y="3819"/>
                </a:lnTo>
                <a:lnTo>
                  <a:pt x="8675" y="3822"/>
                </a:lnTo>
                <a:lnTo>
                  <a:pt x="8685" y="3828"/>
                </a:lnTo>
                <a:lnTo>
                  <a:pt x="8684" y="3839"/>
                </a:lnTo>
                <a:lnTo>
                  <a:pt x="8674" y="3838"/>
                </a:lnTo>
                <a:lnTo>
                  <a:pt x="8660" y="3837"/>
                </a:lnTo>
                <a:lnTo>
                  <a:pt x="8654" y="3846"/>
                </a:lnTo>
                <a:lnTo>
                  <a:pt x="8646" y="3837"/>
                </a:lnTo>
                <a:lnTo>
                  <a:pt x="8635" y="3834"/>
                </a:lnTo>
                <a:lnTo>
                  <a:pt x="8624" y="3832"/>
                </a:lnTo>
                <a:close/>
                <a:moveTo>
                  <a:pt x="8670" y="3877"/>
                </a:moveTo>
                <a:lnTo>
                  <a:pt x="8671" y="3889"/>
                </a:lnTo>
                <a:lnTo>
                  <a:pt x="8668" y="3901"/>
                </a:lnTo>
                <a:lnTo>
                  <a:pt x="8656" y="3899"/>
                </a:lnTo>
                <a:lnTo>
                  <a:pt x="8649" y="3889"/>
                </a:lnTo>
                <a:lnTo>
                  <a:pt x="8652" y="3877"/>
                </a:lnTo>
                <a:lnTo>
                  <a:pt x="8663" y="3875"/>
                </a:lnTo>
                <a:lnTo>
                  <a:pt x="8670" y="3877"/>
                </a:lnTo>
                <a:close/>
                <a:moveTo>
                  <a:pt x="8628" y="3925"/>
                </a:moveTo>
                <a:lnTo>
                  <a:pt x="8634" y="3935"/>
                </a:lnTo>
                <a:lnTo>
                  <a:pt x="8631" y="3946"/>
                </a:lnTo>
                <a:lnTo>
                  <a:pt x="8620" y="3949"/>
                </a:lnTo>
                <a:lnTo>
                  <a:pt x="8609" y="3947"/>
                </a:lnTo>
                <a:lnTo>
                  <a:pt x="8599" y="3944"/>
                </a:lnTo>
                <a:lnTo>
                  <a:pt x="8601" y="3932"/>
                </a:lnTo>
                <a:lnTo>
                  <a:pt x="8612" y="3929"/>
                </a:lnTo>
                <a:lnTo>
                  <a:pt x="8623" y="3926"/>
                </a:lnTo>
                <a:lnTo>
                  <a:pt x="8628" y="3925"/>
                </a:lnTo>
                <a:close/>
                <a:moveTo>
                  <a:pt x="8436" y="3852"/>
                </a:moveTo>
                <a:lnTo>
                  <a:pt x="8435" y="3840"/>
                </a:lnTo>
                <a:lnTo>
                  <a:pt x="8445" y="3835"/>
                </a:lnTo>
                <a:lnTo>
                  <a:pt x="8443" y="3847"/>
                </a:lnTo>
                <a:lnTo>
                  <a:pt x="8436" y="3852"/>
                </a:lnTo>
                <a:close/>
                <a:moveTo>
                  <a:pt x="8508" y="4043"/>
                </a:moveTo>
                <a:lnTo>
                  <a:pt x="8504" y="4055"/>
                </a:lnTo>
                <a:lnTo>
                  <a:pt x="8494" y="4060"/>
                </a:lnTo>
                <a:lnTo>
                  <a:pt x="8501" y="4051"/>
                </a:lnTo>
                <a:lnTo>
                  <a:pt x="8491" y="4057"/>
                </a:lnTo>
                <a:lnTo>
                  <a:pt x="8498" y="4047"/>
                </a:lnTo>
                <a:lnTo>
                  <a:pt x="8508" y="4043"/>
                </a:lnTo>
                <a:close/>
                <a:moveTo>
                  <a:pt x="8265" y="4344"/>
                </a:moveTo>
                <a:lnTo>
                  <a:pt x="8262" y="4356"/>
                </a:lnTo>
                <a:lnTo>
                  <a:pt x="8256" y="4366"/>
                </a:lnTo>
                <a:lnTo>
                  <a:pt x="8246" y="4359"/>
                </a:lnTo>
                <a:lnTo>
                  <a:pt x="8255" y="4353"/>
                </a:lnTo>
                <a:lnTo>
                  <a:pt x="8263" y="4344"/>
                </a:lnTo>
                <a:lnTo>
                  <a:pt x="8265" y="4344"/>
                </a:lnTo>
                <a:close/>
                <a:moveTo>
                  <a:pt x="8210" y="4370"/>
                </a:moveTo>
                <a:lnTo>
                  <a:pt x="8199" y="4367"/>
                </a:lnTo>
                <a:lnTo>
                  <a:pt x="8208" y="4358"/>
                </a:lnTo>
                <a:lnTo>
                  <a:pt x="8215" y="4349"/>
                </a:lnTo>
                <a:lnTo>
                  <a:pt x="8226" y="4349"/>
                </a:lnTo>
                <a:lnTo>
                  <a:pt x="8237" y="4347"/>
                </a:lnTo>
                <a:lnTo>
                  <a:pt x="8230" y="4355"/>
                </a:lnTo>
                <a:lnTo>
                  <a:pt x="8220" y="4363"/>
                </a:lnTo>
                <a:lnTo>
                  <a:pt x="8210" y="4370"/>
                </a:lnTo>
                <a:close/>
                <a:moveTo>
                  <a:pt x="8187" y="4359"/>
                </a:moveTo>
                <a:lnTo>
                  <a:pt x="8193" y="4349"/>
                </a:lnTo>
                <a:lnTo>
                  <a:pt x="8205" y="4349"/>
                </a:lnTo>
                <a:lnTo>
                  <a:pt x="8196" y="4358"/>
                </a:lnTo>
                <a:lnTo>
                  <a:pt x="8187" y="4359"/>
                </a:lnTo>
                <a:close/>
                <a:moveTo>
                  <a:pt x="8193" y="4091"/>
                </a:moveTo>
                <a:lnTo>
                  <a:pt x="8184" y="4083"/>
                </a:lnTo>
                <a:lnTo>
                  <a:pt x="8194" y="4075"/>
                </a:lnTo>
                <a:lnTo>
                  <a:pt x="8198" y="4086"/>
                </a:lnTo>
                <a:lnTo>
                  <a:pt x="8193" y="4091"/>
                </a:lnTo>
                <a:close/>
                <a:moveTo>
                  <a:pt x="8167" y="4113"/>
                </a:moveTo>
                <a:lnTo>
                  <a:pt x="8171" y="4124"/>
                </a:lnTo>
                <a:lnTo>
                  <a:pt x="8172" y="4135"/>
                </a:lnTo>
                <a:lnTo>
                  <a:pt x="8164" y="4145"/>
                </a:lnTo>
                <a:lnTo>
                  <a:pt x="8166" y="4157"/>
                </a:lnTo>
                <a:lnTo>
                  <a:pt x="8160" y="4167"/>
                </a:lnTo>
                <a:lnTo>
                  <a:pt x="8150" y="4160"/>
                </a:lnTo>
                <a:lnTo>
                  <a:pt x="8145" y="4148"/>
                </a:lnTo>
                <a:lnTo>
                  <a:pt x="8149" y="4137"/>
                </a:lnTo>
                <a:lnTo>
                  <a:pt x="8148" y="4124"/>
                </a:lnTo>
                <a:lnTo>
                  <a:pt x="8158" y="4120"/>
                </a:lnTo>
                <a:lnTo>
                  <a:pt x="8167" y="4113"/>
                </a:lnTo>
                <a:close/>
                <a:moveTo>
                  <a:pt x="8035" y="4235"/>
                </a:moveTo>
                <a:lnTo>
                  <a:pt x="8035" y="4224"/>
                </a:lnTo>
                <a:lnTo>
                  <a:pt x="8034" y="4211"/>
                </a:lnTo>
                <a:lnTo>
                  <a:pt x="8033" y="4194"/>
                </a:lnTo>
                <a:lnTo>
                  <a:pt x="8040" y="4203"/>
                </a:lnTo>
                <a:lnTo>
                  <a:pt x="8038" y="4215"/>
                </a:lnTo>
                <a:lnTo>
                  <a:pt x="8038" y="4227"/>
                </a:lnTo>
                <a:lnTo>
                  <a:pt x="8035" y="4235"/>
                </a:lnTo>
                <a:close/>
                <a:moveTo>
                  <a:pt x="7973" y="4381"/>
                </a:moveTo>
                <a:lnTo>
                  <a:pt x="7970" y="4370"/>
                </a:lnTo>
                <a:lnTo>
                  <a:pt x="7979" y="4364"/>
                </a:lnTo>
                <a:lnTo>
                  <a:pt x="7975" y="4375"/>
                </a:lnTo>
                <a:lnTo>
                  <a:pt x="7973" y="4381"/>
                </a:lnTo>
                <a:close/>
                <a:moveTo>
                  <a:pt x="7723" y="4268"/>
                </a:moveTo>
                <a:lnTo>
                  <a:pt x="7720" y="4257"/>
                </a:lnTo>
                <a:lnTo>
                  <a:pt x="7731" y="4257"/>
                </a:lnTo>
                <a:lnTo>
                  <a:pt x="7740" y="4263"/>
                </a:lnTo>
                <a:lnTo>
                  <a:pt x="7729" y="4262"/>
                </a:lnTo>
                <a:lnTo>
                  <a:pt x="7723" y="4268"/>
                </a:lnTo>
                <a:close/>
                <a:moveTo>
                  <a:pt x="7772" y="4080"/>
                </a:moveTo>
                <a:lnTo>
                  <a:pt x="7770" y="4067"/>
                </a:lnTo>
                <a:lnTo>
                  <a:pt x="7767" y="4055"/>
                </a:lnTo>
                <a:lnTo>
                  <a:pt x="7769" y="4043"/>
                </a:lnTo>
                <a:lnTo>
                  <a:pt x="7773" y="4032"/>
                </a:lnTo>
                <a:lnTo>
                  <a:pt x="7781" y="4024"/>
                </a:lnTo>
                <a:lnTo>
                  <a:pt x="7782" y="4036"/>
                </a:lnTo>
                <a:lnTo>
                  <a:pt x="7784" y="4048"/>
                </a:lnTo>
                <a:lnTo>
                  <a:pt x="7785" y="4060"/>
                </a:lnTo>
                <a:lnTo>
                  <a:pt x="7781" y="4071"/>
                </a:lnTo>
                <a:lnTo>
                  <a:pt x="7772" y="4080"/>
                </a:lnTo>
                <a:close/>
                <a:moveTo>
                  <a:pt x="7375" y="3901"/>
                </a:moveTo>
                <a:lnTo>
                  <a:pt x="7372" y="3889"/>
                </a:lnTo>
                <a:lnTo>
                  <a:pt x="7379" y="3881"/>
                </a:lnTo>
                <a:lnTo>
                  <a:pt x="7391" y="3882"/>
                </a:lnTo>
                <a:lnTo>
                  <a:pt x="7387" y="3894"/>
                </a:lnTo>
                <a:lnTo>
                  <a:pt x="7377" y="3900"/>
                </a:lnTo>
                <a:lnTo>
                  <a:pt x="7375" y="3901"/>
                </a:lnTo>
                <a:close/>
                <a:moveTo>
                  <a:pt x="7080" y="3738"/>
                </a:moveTo>
                <a:lnTo>
                  <a:pt x="7084" y="3750"/>
                </a:lnTo>
                <a:lnTo>
                  <a:pt x="7081" y="3763"/>
                </a:lnTo>
                <a:lnTo>
                  <a:pt x="7071" y="3759"/>
                </a:lnTo>
                <a:lnTo>
                  <a:pt x="7061" y="3753"/>
                </a:lnTo>
                <a:lnTo>
                  <a:pt x="7064" y="3742"/>
                </a:lnTo>
                <a:lnTo>
                  <a:pt x="7075" y="3742"/>
                </a:lnTo>
                <a:lnTo>
                  <a:pt x="7080" y="3738"/>
                </a:lnTo>
                <a:close/>
                <a:moveTo>
                  <a:pt x="7066" y="3861"/>
                </a:moveTo>
                <a:lnTo>
                  <a:pt x="7061" y="3851"/>
                </a:lnTo>
                <a:lnTo>
                  <a:pt x="7070" y="3842"/>
                </a:lnTo>
                <a:lnTo>
                  <a:pt x="7080" y="3847"/>
                </a:lnTo>
                <a:lnTo>
                  <a:pt x="7075" y="3858"/>
                </a:lnTo>
                <a:lnTo>
                  <a:pt x="7066" y="3861"/>
                </a:lnTo>
                <a:close/>
                <a:moveTo>
                  <a:pt x="7074" y="3817"/>
                </a:moveTo>
                <a:lnTo>
                  <a:pt x="7085" y="3822"/>
                </a:lnTo>
                <a:lnTo>
                  <a:pt x="7092" y="3831"/>
                </a:lnTo>
                <a:lnTo>
                  <a:pt x="7103" y="3835"/>
                </a:lnTo>
                <a:lnTo>
                  <a:pt x="7091" y="3835"/>
                </a:lnTo>
                <a:lnTo>
                  <a:pt x="7080" y="3834"/>
                </a:lnTo>
                <a:lnTo>
                  <a:pt x="7070" y="3830"/>
                </a:lnTo>
                <a:lnTo>
                  <a:pt x="7075" y="3819"/>
                </a:lnTo>
                <a:lnTo>
                  <a:pt x="7074" y="3817"/>
                </a:lnTo>
                <a:close/>
                <a:moveTo>
                  <a:pt x="7024" y="3832"/>
                </a:moveTo>
                <a:lnTo>
                  <a:pt x="7034" y="3835"/>
                </a:lnTo>
                <a:lnTo>
                  <a:pt x="7025" y="3842"/>
                </a:lnTo>
                <a:lnTo>
                  <a:pt x="7024" y="3832"/>
                </a:lnTo>
                <a:close/>
                <a:moveTo>
                  <a:pt x="6955" y="3737"/>
                </a:moveTo>
                <a:lnTo>
                  <a:pt x="6945" y="3728"/>
                </a:lnTo>
                <a:lnTo>
                  <a:pt x="6935" y="3725"/>
                </a:lnTo>
                <a:lnTo>
                  <a:pt x="6925" y="3715"/>
                </a:lnTo>
                <a:lnTo>
                  <a:pt x="6937" y="3716"/>
                </a:lnTo>
                <a:lnTo>
                  <a:pt x="6951" y="3719"/>
                </a:lnTo>
                <a:lnTo>
                  <a:pt x="6955" y="3731"/>
                </a:lnTo>
                <a:lnTo>
                  <a:pt x="6955" y="3737"/>
                </a:lnTo>
                <a:close/>
                <a:moveTo>
                  <a:pt x="6904" y="3681"/>
                </a:moveTo>
                <a:lnTo>
                  <a:pt x="6912" y="3691"/>
                </a:lnTo>
                <a:lnTo>
                  <a:pt x="6909" y="3703"/>
                </a:lnTo>
                <a:lnTo>
                  <a:pt x="6898" y="3708"/>
                </a:lnTo>
                <a:lnTo>
                  <a:pt x="6889" y="3698"/>
                </a:lnTo>
                <a:lnTo>
                  <a:pt x="6890" y="3686"/>
                </a:lnTo>
                <a:lnTo>
                  <a:pt x="6901" y="3682"/>
                </a:lnTo>
                <a:lnTo>
                  <a:pt x="6904" y="3681"/>
                </a:lnTo>
                <a:close/>
                <a:moveTo>
                  <a:pt x="6709" y="3856"/>
                </a:moveTo>
                <a:lnTo>
                  <a:pt x="6706" y="3844"/>
                </a:lnTo>
                <a:lnTo>
                  <a:pt x="6709" y="3833"/>
                </a:lnTo>
                <a:lnTo>
                  <a:pt x="6714" y="3843"/>
                </a:lnTo>
                <a:lnTo>
                  <a:pt x="6708" y="3854"/>
                </a:lnTo>
                <a:lnTo>
                  <a:pt x="6709" y="3856"/>
                </a:lnTo>
                <a:close/>
                <a:moveTo>
                  <a:pt x="6805" y="4001"/>
                </a:moveTo>
                <a:lnTo>
                  <a:pt x="6804" y="3989"/>
                </a:lnTo>
                <a:lnTo>
                  <a:pt x="6815" y="3990"/>
                </a:lnTo>
                <a:lnTo>
                  <a:pt x="6809" y="3999"/>
                </a:lnTo>
                <a:lnTo>
                  <a:pt x="6805" y="4001"/>
                </a:lnTo>
                <a:close/>
                <a:moveTo>
                  <a:pt x="6551" y="3629"/>
                </a:moveTo>
                <a:lnTo>
                  <a:pt x="6560" y="3636"/>
                </a:lnTo>
                <a:lnTo>
                  <a:pt x="6571" y="3640"/>
                </a:lnTo>
                <a:lnTo>
                  <a:pt x="6578" y="3650"/>
                </a:lnTo>
                <a:lnTo>
                  <a:pt x="6587" y="3658"/>
                </a:lnTo>
                <a:lnTo>
                  <a:pt x="6576" y="3658"/>
                </a:lnTo>
                <a:lnTo>
                  <a:pt x="6567" y="3651"/>
                </a:lnTo>
                <a:lnTo>
                  <a:pt x="6555" y="3648"/>
                </a:lnTo>
                <a:lnTo>
                  <a:pt x="6547" y="3640"/>
                </a:lnTo>
                <a:lnTo>
                  <a:pt x="6551" y="3629"/>
                </a:lnTo>
                <a:close/>
                <a:moveTo>
                  <a:pt x="6628" y="3726"/>
                </a:moveTo>
                <a:lnTo>
                  <a:pt x="6639" y="3726"/>
                </a:lnTo>
                <a:lnTo>
                  <a:pt x="6649" y="3719"/>
                </a:lnTo>
                <a:lnTo>
                  <a:pt x="6657" y="3729"/>
                </a:lnTo>
                <a:lnTo>
                  <a:pt x="6663" y="3738"/>
                </a:lnTo>
                <a:lnTo>
                  <a:pt x="6673" y="3746"/>
                </a:lnTo>
                <a:lnTo>
                  <a:pt x="6680" y="3756"/>
                </a:lnTo>
                <a:lnTo>
                  <a:pt x="6677" y="3768"/>
                </a:lnTo>
                <a:lnTo>
                  <a:pt x="6674" y="3780"/>
                </a:lnTo>
                <a:lnTo>
                  <a:pt x="6664" y="3774"/>
                </a:lnTo>
                <a:lnTo>
                  <a:pt x="6659" y="3763"/>
                </a:lnTo>
                <a:lnTo>
                  <a:pt x="6649" y="3757"/>
                </a:lnTo>
                <a:lnTo>
                  <a:pt x="6644" y="3744"/>
                </a:lnTo>
                <a:lnTo>
                  <a:pt x="6636" y="3735"/>
                </a:lnTo>
                <a:lnTo>
                  <a:pt x="6629" y="3727"/>
                </a:lnTo>
                <a:lnTo>
                  <a:pt x="6628" y="3726"/>
                </a:lnTo>
                <a:close/>
                <a:moveTo>
                  <a:pt x="6750" y="3934"/>
                </a:moveTo>
                <a:lnTo>
                  <a:pt x="6739" y="3927"/>
                </a:lnTo>
                <a:lnTo>
                  <a:pt x="6732" y="3916"/>
                </a:lnTo>
                <a:lnTo>
                  <a:pt x="6725" y="3905"/>
                </a:lnTo>
                <a:lnTo>
                  <a:pt x="6719" y="3894"/>
                </a:lnTo>
                <a:lnTo>
                  <a:pt x="6723" y="3884"/>
                </a:lnTo>
                <a:lnTo>
                  <a:pt x="6733" y="3878"/>
                </a:lnTo>
                <a:lnTo>
                  <a:pt x="6740" y="3887"/>
                </a:lnTo>
                <a:lnTo>
                  <a:pt x="6748" y="3899"/>
                </a:lnTo>
                <a:lnTo>
                  <a:pt x="6754" y="3910"/>
                </a:lnTo>
                <a:lnTo>
                  <a:pt x="6757" y="3921"/>
                </a:lnTo>
                <a:lnTo>
                  <a:pt x="6758" y="3933"/>
                </a:lnTo>
                <a:lnTo>
                  <a:pt x="6750" y="3934"/>
                </a:lnTo>
                <a:close/>
                <a:moveTo>
                  <a:pt x="7196" y="4017"/>
                </a:moveTo>
                <a:lnTo>
                  <a:pt x="7189" y="4008"/>
                </a:lnTo>
                <a:lnTo>
                  <a:pt x="7179" y="4004"/>
                </a:lnTo>
                <a:lnTo>
                  <a:pt x="7168" y="3999"/>
                </a:lnTo>
                <a:lnTo>
                  <a:pt x="7159" y="3991"/>
                </a:lnTo>
                <a:lnTo>
                  <a:pt x="7161" y="3977"/>
                </a:lnTo>
                <a:lnTo>
                  <a:pt x="7154" y="3967"/>
                </a:lnTo>
                <a:lnTo>
                  <a:pt x="7150" y="3956"/>
                </a:lnTo>
                <a:lnTo>
                  <a:pt x="7140" y="3954"/>
                </a:lnTo>
                <a:lnTo>
                  <a:pt x="7129" y="3954"/>
                </a:lnTo>
                <a:lnTo>
                  <a:pt x="7118" y="3950"/>
                </a:lnTo>
                <a:lnTo>
                  <a:pt x="7121" y="3939"/>
                </a:lnTo>
                <a:lnTo>
                  <a:pt x="7129" y="3930"/>
                </a:lnTo>
                <a:lnTo>
                  <a:pt x="7132" y="3918"/>
                </a:lnTo>
                <a:lnTo>
                  <a:pt x="7142" y="3922"/>
                </a:lnTo>
                <a:lnTo>
                  <a:pt x="7149" y="3932"/>
                </a:lnTo>
                <a:lnTo>
                  <a:pt x="7148" y="3920"/>
                </a:lnTo>
                <a:lnTo>
                  <a:pt x="7157" y="3913"/>
                </a:lnTo>
                <a:lnTo>
                  <a:pt x="7167" y="3920"/>
                </a:lnTo>
                <a:lnTo>
                  <a:pt x="7170" y="3931"/>
                </a:lnTo>
                <a:lnTo>
                  <a:pt x="7174" y="3942"/>
                </a:lnTo>
                <a:lnTo>
                  <a:pt x="7175" y="3954"/>
                </a:lnTo>
                <a:lnTo>
                  <a:pt x="7178" y="3966"/>
                </a:lnTo>
                <a:lnTo>
                  <a:pt x="7187" y="3976"/>
                </a:lnTo>
                <a:lnTo>
                  <a:pt x="7198" y="3979"/>
                </a:lnTo>
                <a:lnTo>
                  <a:pt x="7209" y="3981"/>
                </a:lnTo>
                <a:lnTo>
                  <a:pt x="7204" y="3992"/>
                </a:lnTo>
                <a:lnTo>
                  <a:pt x="7200" y="4005"/>
                </a:lnTo>
                <a:lnTo>
                  <a:pt x="7209" y="4011"/>
                </a:lnTo>
                <a:lnTo>
                  <a:pt x="7198" y="4015"/>
                </a:lnTo>
                <a:lnTo>
                  <a:pt x="7196" y="4017"/>
                </a:lnTo>
                <a:close/>
                <a:moveTo>
                  <a:pt x="7264" y="3982"/>
                </a:moveTo>
                <a:lnTo>
                  <a:pt x="7276" y="3982"/>
                </a:lnTo>
                <a:lnTo>
                  <a:pt x="7286" y="3987"/>
                </a:lnTo>
                <a:lnTo>
                  <a:pt x="7297" y="3991"/>
                </a:lnTo>
                <a:lnTo>
                  <a:pt x="7302" y="4001"/>
                </a:lnTo>
                <a:lnTo>
                  <a:pt x="7296" y="4011"/>
                </a:lnTo>
                <a:lnTo>
                  <a:pt x="7290" y="4021"/>
                </a:lnTo>
                <a:lnTo>
                  <a:pt x="7278" y="4017"/>
                </a:lnTo>
                <a:lnTo>
                  <a:pt x="7268" y="4022"/>
                </a:lnTo>
                <a:lnTo>
                  <a:pt x="7260" y="4014"/>
                </a:lnTo>
                <a:lnTo>
                  <a:pt x="7260" y="4002"/>
                </a:lnTo>
                <a:lnTo>
                  <a:pt x="7262" y="3990"/>
                </a:lnTo>
                <a:lnTo>
                  <a:pt x="7264" y="3982"/>
                </a:lnTo>
                <a:close/>
                <a:moveTo>
                  <a:pt x="7653" y="4264"/>
                </a:moveTo>
                <a:lnTo>
                  <a:pt x="7643" y="4270"/>
                </a:lnTo>
                <a:lnTo>
                  <a:pt x="7627" y="4275"/>
                </a:lnTo>
                <a:lnTo>
                  <a:pt x="7619" y="4283"/>
                </a:lnTo>
                <a:lnTo>
                  <a:pt x="7605" y="4282"/>
                </a:lnTo>
                <a:lnTo>
                  <a:pt x="7595" y="4282"/>
                </a:lnTo>
                <a:lnTo>
                  <a:pt x="7583" y="4281"/>
                </a:lnTo>
                <a:lnTo>
                  <a:pt x="7572" y="4279"/>
                </a:lnTo>
                <a:lnTo>
                  <a:pt x="7573" y="4267"/>
                </a:lnTo>
                <a:lnTo>
                  <a:pt x="7584" y="4260"/>
                </a:lnTo>
                <a:lnTo>
                  <a:pt x="7595" y="4261"/>
                </a:lnTo>
                <a:lnTo>
                  <a:pt x="7611" y="4260"/>
                </a:lnTo>
                <a:lnTo>
                  <a:pt x="7622" y="4260"/>
                </a:lnTo>
                <a:lnTo>
                  <a:pt x="7634" y="4260"/>
                </a:lnTo>
                <a:lnTo>
                  <a:pt x="7645" y="4260"/>
                </a:lnTo>
                <a:lnTo>
                  <a:pt x="7653" y="4264"/>
                </a:lnTo>
                <a:close/>
                <a:moveTo>
                  <a:pt x="7716" y="4387"/>
                </a:moveTo>
                <a:lnTo>
                  <a:pt x="7713" y="4375"/>
                </a:lnTo>
                <a:lnTo>
                  <a:pt x="7705" y="4367"/>
                </a:lnTo>
                <a:lnTo>
                  <a:pt x="7695" y="4360"/>
                </a:lnTo>
                <a:lnTo>
                  <a:pt x="7683" y="4359"/>
                </a:lnTo>
                <a:lnTo>
                  <a:pt x="7675" y="4350"/>
                </a:lnTo>
                <a:lnTo>
                  <a:pt x="7672" y="4339"/>
                </a:lnTo>
                <a:lnTo>
                  <a:pt x="7683" y="4340"/>
                </a:lnTo>
                <a:lnTo>
                  <a:pt x="7693" y="4344"/>
                </a:lnTo>
                <a:lnTo>
                  <a:pt x="7704" y="4344"/>
                </a:lnTo>
                <a:lnTo>
                  <a:pt x="7713" y="4337"/>
                </a:lnTo>
                <a:lnTo>
                  <a:pt x="7724" y="4339"/>
                </a:lnTo>
                <a:lnTo>
                  <a:pt x="7734" y="4344"/>
                </a:lnTo>
                <a:lnTo>
                  <a:pt x="7743" y="4352"/>
                </a:lnTo>
                <a:lnTo>
                  <a:pt x="7744" y="4363"/>
                </a:lnTo>
                <a:lnTo>
                  <a:pt x="7733" y="4369"/>
                </a:lnTo>
                <a:lnTo>
                  <a:pt x="7723" y="4374"/>
                </a:lnTo>
                <a:lnTo>
                  <a:pt x="7719" y="4386"/>
                </a:lnTo>
                <a:lnTo>
                  <a:pt x="7716" y="4387"/>
                </a:lnTo>
                <a:close/>
                <a:moveTo>
                  <a:pt x="7789" y="4346"/>
                </a:moveTo>
                <a:lnTo>
                  <a:pt x="7803" y="4351"/>
                </a:lnTo>
                <a:lnTo>
                  <a:pt x="7809" y="4361"/>
                </a:lnTo>
                <a:lnTo>
                  <a:pt x="7804" y="4372"/>
                </a:lnTo>
                <a:lnTo>
                  <a:pt x="7798" y="4383"/>
                </a:lnTo>
                <a:lnTo>
                  <a:pt x="7791" y="4391"/>
                </a:lnTo>
                <a:lnTo>
                  <a:pt x="7779" y="4391"/>
                </a:lnTo>
                <a:lnTo>
                  <a:pt x="7768" y="4388"/>
                </a:lnTo>
                <a:lnTo>
                  <a:pt x="7757" y="4386"/>
                </a:lnTo>
                <a:lnTo>
                  <a:pt x="7768" y="4381"/>
                </a:lnTo>
                <a:lnTo>
                  <a:pt x="7770" y="4367"/>
                </a:lnTo>
                <a:lnTo>
                  <a:pt x="7774" y="4356"/>
                </a:lnTo>
                <a:lnTo>
                  <a:pt x="7782" y="4349"/>
                </a:lnTo>
                <a:lnTo>
                  <a:pt x="7789" y="4346"/>
                </a:lnTo>
                <a:close/>
                <a:moveTo>
                  <a:pt x="7910" y="4372"/>
                </a:moveTo>
                <a:lnTo>
                  <a:pt x="7903" y="4381"/>
                </a:lnTo>
                <a:lnTo>
                  <a:pt x="7894" y="4389"/>
                </a:lnTo>
                <a:lnTo>
                  <a:pt x="7883" y="4391"/>
                </a:lnTo>
                <a:lnTo>
                  <a:pt x="7871" y="4392"/>
                </a:lnTo>
                <a:lnTo>
                  <a:pt x="7861" y="4396"/>
                </a:lnTo>
                <a:lnTo>
                  <a:pt x="7851" y="4400"/>
                </a:lnTo>
                <a:lnTo>
                  <a:pt x="7838" y="4398"/>
                </a:lnTo>
                <a:lnTo>
                  <a:pt x="7829" y="4404"/>
                </a:lnTo>
                <a:lnTo>
                  <a:pt x="7818" y="4401"/>
                </a:lnTo>
                <a:lnTo>
                  <a:pt x="7810" y="4392"/>
                </a:lnTo>
                <a:lnTo>
                  <a:pt x="7813" y="4380"/>
                </a:lnTo>
                <a:lnTo>
                  <a:pt x="7816" y="4369"/>
                </a:lnTo>
                <a:lnTo>
                  <a:pt x="7826" y="4363"/>
                </a:lnTo>
                <a:lnTo>
                  <a:pt x="7834" y="4356"/>
                </a:lnTo>
                <a:lnTo>
                  <a:pt x="7845" y="4360"/>
                </a:lnTo>
                <a:lnTo>
                  <a:pt x="7857" y="4360"/>
                </a:lnTo>
                <a:lnTo>
                  <a:pt x="7864" y="4369"/>
                </a:lnTo>
                <a:lnTo>
                  <a:pt x="7873" y="4377"/>
                </a:lnTo>
                <a:lnTo>
                  <a:pt x="7883" y="4380"/>
                </a:lnTo>
                <a:lnTo>
                  <a:pt x="7893" y="4375"/>
                </a:lnTo>
                <a:lnTo>
                  <a:pt x="7892" y="4363"/>
                </a:lnTo>
                <a:lnTo>
                  <a:pt x="7880" y="4360"/>
                </a:lnTo>
                <a:lnTo>
                  <a:pt x="7873" y="4352"/>
                </a:lnTo>
                <a:lnTo>
                  <a:pt x="7874" y="4340"/>
                </a:lnTo>
                <a:lnTo>
                  <a:pt x="7885" y="4339"/>
                </a:lnTo>
                <a:lnTo>
                  <a:pt x="7895" y="4345"/>
                </a:lnTo>
                <a:lnTo>
                  <a:pt x="7902" y="4356"/>
                </a:lnTo>
                <a:lnTo>
                  <a:pt x="7912" y="4351"/>
                </a:lnTo>
                <a:lnTo>
                  <a:pt x="7924" y="4352"/>
                </a:lnTo>
                <a:lnTo>
                  <a:pt x="7927" y="4363"/>
                </a:lnTo>
                <a:lnTo>
                  <a:pt x="7933" y="4352"/>
                </a:lnTo>
                <a:lnTo>
                  <a:pt x="7944" y="4352"/>
                </a:lnTo>
                <a:lnTo>
                  <a:pt x="7949" y="4362"/>
                </a:lnTo>
                <a:lnTo>
                  <a:pt x="7948" y="4374"/>
                </a:lnTo>
                <a:lnTo>
                  <a:pt x="7938" y="4380"/>
                </a:lnTo>
                <a:lnTo>
                  <a:pt x="7927" y="4385"/>
                </a:lnTo>
                <a:lnTo>
                  <a:pt x="7917" y="4389"/>
                </a:lnTo>
                <a:lnTo>
                  <a:pt x="7911" y="4377"/>
                </a:lnTo>
                <a:lnTo>
                  <a:pt x="7910" y="4372"/>
                </a:lnTo>
                <a:close/>
                <a:moveTo>
                  <a:pt x="8003" y="4416"/>
                </a:moveTo>
                <a:lnTo>
                  <a:pt x="8010" y="4425"/>
                </a:lnTo>
                <a:lnTo>
                  <a:pt x="8020" y="4430"/>
                </a:lnTo>
                <a:lnTo>
                  <a:pt x="8026" y="4441"/>
                </a:lnTo>
                <a:lnTo>
                  <a:pt x="8037" y="4443"/>
                </a:lnTo>
                <a:lnTo>
                  <a:pt x="8045" y="4454"/>
                </a:lnTo>
                <a:lnTo>
                  <a:pt x="8055" y="4461"/>
                </a:lnTo>
                <a:lnTo>
                  <a:pt x="8051" y="4474"/>
                </a:lnTo>
                <a:lnTo>
                  <a:pt x="8039" y="4477"/>
                </a:lnTo>
                <a:lnTo>
                  <a:pt x="8028" y="4478"/>
                </a:lnTo>
                <a:lnTo>
                  <a:pt x="8017" y="4477"/>
                </a:lnTo>
                <a:lnTo>
                  <a:pt x="8007" y="4470"/>
                </a:lnTo>
                <a:lnTo>
                  <a:pt x="8001" y="4460"/>
                </a:lnTo>
                <a:lnTo>
                  <a:pt x="7991" y="4455"/>
                </a:lnTo>
                <a:lnTo>
                  <a:pt x="7982" y="4448"/>
                </a:lnTo>
                <a:lnTo>
                  <a:pt x="7971" y="4447"/>
                </a:lnTo>
                <a:lnTo>
                  <a:pt x="7960" y="4445"/>
                </a:lnTo>
                <a:lnTo>
                  <a:pt x="7949" y="4441"/>
                </a:lnTo>
                <a:lnTo>
                  <a:pt x="7943" y="4431"/>
                </a:lnTo>
                <a:lnTo>
                  <a:pt x="7953" y="4425"/>
                </a:lnTo>
                <a:lnTo>
                  <a:pt x="7963" y="4421"/>
                </a:lnTo>
                <a:lnTo>
                  <a:pt x="7975" y="4421"/>
                </a:lnTo>
                <a:lnTo>
                  <a:pt x="7986" y="4421"/>
                </a:lnTo>
                <a:lnTo>
                  <a:pt x="7997" y="4420"/>
                </a:lnTo>
                <a:lnTo>
                  <a:pt x="8003" y="4416"/>
                </a:lnTo>
                <a:close/>
                <a:moveTo>
                  <a:pt x="8184" y="4341"/>
                </a:moveTo>
                <a:lnTo>
                  <a:pt x="8187" y="4353"/>
                </a:lnTo>
                <a:lnTo>
                  <a:pt x="8180" y="4362"/>
                </a:lnTo>
                <a:lnTo>
                  <a:pt x="8174" y="4372"/>
                </a:lnTo>
                <a:lnTo>
                  <a:pt x="8163" y="4375"/>
                </a:lnTo>
                <a:lnTo>
                  <a:pt x="8153" y="4380"/>
                </a:lnTo>
                <a:lnTo>
                  <a:pt x="8140" y="4380"/>
                </a:lnTo>
                <a:lnTo>
                  <a:pt x="8130" y="4382"/>
                </a:lnTo>
                <a:lnTo>
                  <a:pt x="8119" y="4387"/>
                </a:lnTo>
                <a:lnTo>
                  <a:pt x="8108" y="4388"/>
                </a:lnTo>
                <a:lnTo>
                  <a:pt x="8090" y="4384"/>
                </a:lnTo>
                <a:lnTo>
                  <a:pt x="8080" y="4391"/>
                </a:lnTo>
                <a:lnTo>
                  <a:pt x="8069" y="4394"/>
                </a:lnTo>
                <a:lnTo>
                  <a:pt x="8058" y="4390"/>
                </a:lnTo>
                <a:lnTo>
                  <a:pt x="8047" y="4388"/>
                </a:lnTo>
                <a:lnTo>
                  <a:pt x="8037" y="4385"/>
                </a:lnTo>
                <a:lnTo>
                  <a:pt x="8026" y="4387"/>
                </a:lnTo>
                <a:lnTo>
                  <a:pt x="8016" y="4383"/>
                </a:lnTo>
                <a:lnTo>
                  <a:pt x="8004" y="4385"/>
                </a:lnTo>
                <a:lnTo>
                  <a:pt x="7995" y="4378"/>
                </a:lnTo>
                <a:lnTo>
                  <a:pt x="7999" y="4366"/>
                </a:lnTo>
                <a:lnTo>
                  <a:pt x="8008" y="4359"/>
                </a:lnTo>
                <a:lnTo>
                  <a:pt x="8018" y="4355"/>
                </a:lnTo>
                <a:lnTo>
                  <a:pt x="8029" y="4351"/>
                </a:lnTo>
                <a:lnTo>
                  <a:pt x="8040" y="4351"/>
                </a:lnTo>
                <a:lnTo>
                  <a:pt x="8051" y="4355"/>
                </a:lnTo>
                <a:lnTo>
                  <a:pt x="8063" y="4355"/>
                </a:lnTo>
                <a:lnTo>
                  <a:pt x="8073" y="4361"/>
                </a:lnTo>
                <a:lnTo>
                  <a:pt x="8085" y="4365"/>
                </a:lnTo>
                <a:lnTo>
                  <a:pt x="8095" y="4370"/>
                </a:lnTo>
                <a:lnTo>
                  <a:pt x="8104" y="4363"/>
                </a:lnTo>
                <a:lnTo>
                  <a:pt x="8115" y="4366"/>
                </a:lnTo>
                <a:lnTo>
                  <a:pt x="8125" y="4362"/>
                </a:lnTo>
                <a:lnTo>
                  <a:pt x="8136" y="4368"/>
                </a:lnTo>
                <a:lnTo>
                  <a:pt x="8147" y="4372"/>
                </a:lnTo>
                <a:lnTo>
                  <a:pt x="8157" y="4367"/>
                </a:lnTo>
                <a:lnTo>
                  <a:pt x="8163" y="4357"/>
                </a:lnTo>
                <a:lnTo>
                  <a:pt x="8174" y="4353"/>
                </a:lnTo>
                <a:lnTo>
                  <a:pt x="8182" y="4346"/>
                </a:lnTo>
                <a:lnTo>
                  <a:pt x="8172" y="4347"/>
                </a:lnTo>
                <a:lnTo>
                  <a:pt x="8178" y="4337"/>
                </a:lnTo>
                <a:lnTo>
                  <a:pt x="8184" y="4341"/>
                </a:lnTo>
                <a:close/>
                <a:moveTo>
                  <a:pt x="8274" y="4416"/>
                </a:moveTo>
                <a:lnTo>
                  <a:pt x="8274" y="4408"/>
                </a:lnTo>
                <a:lnTo>
                  <a:pt x="8286" y="4405"/>
                </a:lnTo>
                <a:lnTo>
                  <a:pt x="8294" y="4397"/>
                </a:lnTo>
                <a:lnTo>
                  <a:pt x="8305" y="4394"/>
                </a:lnTo>
                <a:lnTo>
                  <a:pt x="8315" y="4397"/>
                </a:lnTo>
                <a:lnTo>
                  <a:pt x="8318" y="4408"/>
                </a:lnTo>
                <a:lnTo>
                  <a:pt x="8306" y="4411"/>
                </a:lnTo>
                <a:lnTo>
                  <a:pt x="8311" y="4422"/>
                </a:lnTo>
                <a:lnTo>
                  <a:pt x="8311" y="4429"/>
                </a:lnTo>
                <a:lnTo>
                  <a:pt x="8305" y="4439"/>
                </a:lnTo>
                <a:lnTo>
                  <a:pt x="8296" y="4447"/>
                </a:lnTo>
                <a:lnTo>
                  <a:pt x="8289" y="4456"/>
                </a:lnTo>
                <a:lnTo>
                  <a:pt x="8279" y="4463"/>
                </a:lnTo>
                <a:lnTo>
                  <a:pt x="8271" y="4472"/>
                </a:lnTo>
                <a:lnTo>
                  <a:pt x="8259" y="4472"/>
                </a:lnTo>
                <a:lnTo>
                  <a:pt x="8248" y="4478"/>
                </a:lnTo>
                <a:lnTo>
                  <a:pt x="8238" y="4484"/>
                </a:lnTo>
                <a:lnTo>
                  <a:pt x="8226" y="4485"/>
                </a:lnTo>
                <a:lnTo>
                  <a:pt x="8215" y="4486"/>
                </a:lnTo>
                <a:lnTo>
                  <a:pt x="8218" y="4474"/>
                </a:lnTo>
                <a:lnTo>
                  <a:pt x="8228" y="4469"/>
                </a:lnTo>
                <a:lnTo>
                  <a:pt x="8221" y="4459"/>
                </a:lnTo>
                <a:lnTo>
                  <a:pt x="8225" y="4447"/>
                </a:lnTo>
                <a:lnTo>
                  <a:pt x="8229" y="4436"/>
                </a:lnTo>
                <a:lnTo>
                  <a:pt x="8237" y="4428"/>
                </a:lnTo>
                <a:lnTo>
                  <a:pt x="8245" y="4419"/>
                </a:lnTo>
                <a:lnTo>
                  <a:pt x="8251" y="4421"/>
                </a:lnTo>
                <a:lnTo>
                  <a:pt x="8263" y="4421"/>
                </a:lnTo>
                <a:lnTo>
                  <a:pt x="8274" y="4416"/>
                </a:lnTo>
                <a:close/>
                <a:moveTo>
                  <a:pt x="8513" y="3876"/>
                </a:moveTo>
                <a:lnTo>
                  <a:pt x="8502" y="3873"/>
                </a:lnTo>
                <a:lnTo>
                  <a:pt x="8491" y="3864"/>
                </a:lnTo>
                <a:lnTo>
                  <a:pt x="8485" y="3854"/>
                </a:lnTo>
                <a:lnTo>
                  <a:pt x="8480" y="3842"/>
                </a:lnTo>
                <a:lnTo>
                  <a:pt x="8469" y="3835"/>
                </a:lnTo>
                <a:lnTo>
                  <a:pt x="8469" y="3823"/>
                </a:lnTo>
                <a:lnTo>
                  <a:pt x="8469" y="3811"/>
                </a:lnTo>
                <a:lnTo>
                  <a:pt x="8471" y="3797"/>
                </a:lnTo>
                <a:lnTo>
                  <a:pt x="8461" y="3790"/>
                </a:lnTo>
                <a:lnTo>
                  <a:pt x="8459" y="3777"/>
                </a:lnTo>
                <a:lnTo>
                  <a:pt x="8463" y="3767"/>
                </a:lnTo>
                <a:lnTo>
                  <a:pt x="8456" y="3758"/>
                </a:lnTo>
                <a:lnTo>
                  <a:pt x="8451" y="3747"/>
                </a:lnTo>
                <a:lnTo>
                  <a:pt x="8452" y="3736"/>
                </a:lnTo>
                <a:lnTo>
                  <a:pt x="8458" y="3725"/>
                </a:lnTo>
                <a:lnTo>
                  <a:pt x="8460" y="3713"/>
                </a:lnTo>
                <a:lnTo>
                  <a:pt x="8464" y="3701"/>
                </a:lnTo>
                <a:lnTo>
                  <a:pt x="8471" y="3691"/>
                </a:lnTo>
                <a:lnTo>
                  <a:pt x="8478" y="3682"/>
                </a:lnTo>
                <a:lnTo>
                  <a:pt x="8489" y="3675"/>
                </a:lnTo>
                <a:lnTo>
                  <a:pt x="8484" y="3687"/>
                </a:lnTo>
                <a:lnTo>
                  <a:pt x="8478" y="3697"/>
                </a:lnTo>
                <a:lnTo>
                  <a:pt x="8487" y="3704"/>
                </a:lnTo>
                <a:lnTo>
                  <a:pt x="8489" y="3715"/>
                </a:lnTo>
                <a:lnTo>
                  <a:pt x="8488" y="3727"/>
                </a:lnTo>
                <a:lnTo>
                  <a:pt x="8482" y="3738"/>
                </a:lnTo>
                <a:lnTo>
                  <a:pt x="8474" y="3747"/>
                </a:lnTo>
                <a:lnTo>
                  <a:pt x="8465" y="3753"/>
                </a:lnTo>
                <a:lnTo>
                  <a:pt x="8471" y="3763"/>
                </a:lnTo>
                <a:lnTo>
                  <a:pt x="8483" y="3761"/>
                </a:lnTo>
                <a:lnTo>
                  <a:pt x="8486" y="3749"/>
                </a:lnTo>
                <a:lnTo>
                  <a:pt x="8496" y="3745"/>
                </a:lnTo>
                <a:lnTo>
                  <a:pt x="8496" y="3732"/>
                </a:lnTo>
                <a:lnTo>
                  <a:pt x="8505" y="3725"/>
                </a:lnTo>
                <a:lnTo>
                  <a:pt x="8514" y="3718"/>
                </a:lnTo>
                <a:lnTo>
                  <a:pt x="8525" y="3715"/>
                </a:lnTo>
                <a:lnTo>
                  <a:pt x="8531" y="3726"/>
                </a:lnTo>
                <a:lnTo>
                  <a:pt x="8529" y="3737"/>
                </a:lnTo>
                <a:lnTo>
                  <a:pt x="8526" y="3749"/>
                </a:lnTo>
                <a:lnTo>
                  <a:pt x="8515" y="3756"/>
                </a:lnTo>
                <a:lnTo>
                  <a:pt x="8505" y="3761"/>
                </a:lnTo>
                <a:lnTo>
                  <a:pt x="8505" y="3775"/>
                </a:lnTo>
                <a:lnTo>
                  <a:pt x="8516" y="3779"/>
                </a:lnTo>
                <a:lnTo>
                  <a:pt x="8527" y="3781"/>
                </a:lnTo>
                <a:lnTo>
                  <a:pt x="8527" y="3794"/>
                </a:lnTo>
                <a:lnTo>
                  <a:pt x="8538" y="3799"/>
                </a:lnTo>
                <a:lnTo>
                  <a:pt x="8526" y="3798"/>
                </a:lnTo>
                <a:lnTo>
                  <a:pt x="8517" y="3793"/>
                </a:lnTo>
                <a:lnTo>
                  <a:pt x="8504" y="3792"/>
                </a:lnTo>
                <a:lnTo>
                  <a:pt x="8494" y="3788"/>
                </a:lnTo>
                <a:lnTo>
                  <a:pt x="8483" y="3787"/>
                </a:lnTo>
                <a:lnTo>
                  <a:pt x="8481" y="3799"/>
                </a:lnTo>
                <a:lnTo>
                  <a:pt x="8480" y="3811"/>
                </a:lnTo>
                <a:lnTo>
                  <a:pt x="8483" y="3823"/>
                </a:lnTo>
                <a:lnTo>
                  <a:pt x="8486" y="3835"/>
                </a:lnTo>
                <a:lnTo>
                  <a:pt x="8491" y="3845"/>
                </a:lnTo>
                <a:lnTo>
                  <a:pt x="8497" y="3857"/>
                </a:lnTo>
                <a:lnTo>
                  <a:pt x="8505" y="3867"/>
                </a:lnTo>
                <a:lnTo>
                  <a:pt x="8514" y="3875"/>
                </a:lnTo>
                <a:lnTo>
                  <a:pt x="8513" y="3876"/>
                </a:lnTo>
                <a:close/>
                <a:moveTo>
                  <a:pt x="8408" y="4064"/>
                </a:moveTo>
                <a:lnTo>
                  <a:pt x="8398" y="4060"/>
                </a:lnTo>
                <a:lnTo>
                  <a:pt x="8388" y="4054"/>
                </a:lnTo>
                <a:lnTo>
                  <a:pt x="8378" y="4049"/>
                </a:lnTo>
                <a:lnTo>
                  <a:pt x="8371" y="4039"/>
                </a:lnTo>
                <a:lnTo>
                  <a:pt x="8367" y="4028"/>
                </a:lnTo>
                <a:lnTo>
                  <a:pt x="8372" y="4017"/>
                </a:lnTo>
                <a:lnTo>
                  <a:pt x="8383" y="4017"/>
                </a:lnTo>
                <a:lnTo>
                  <a:pt x="8395" y="4015"/>
                </a:lnTo>
                <a:lnTo>
                  <a:pt x="8408" y="4014"/>
                </a:lnTo>
                <a:lnTo>
                  <a:pt x="8419" y="4016"/>
                </a:lnTo>
                <a:lnTo>
                  <a:pt x="8429" y="4021"/>
                </a:lnTo>
                <a:lnTo>
                  <a:pt x="8432" y="4033"/>
                </a:lnTo>
                <a:lnTo>
                  <a:pt x="8442" y="4034"/>
                </a:lnTo>
                <a:lnTo>
                  <a:pt x="8442" y="4046"/>
                </a:lnTo>
                <a:lnTo>
                  <a:pt x="8433" y="4054"/>
                </a:lnTo>
                <a:lnTo>
                  <a:pt x="8420" y="4061"/>
                </a:lnTo>
                <a:lnTo>
                  <a:pt x="8410" y="4064"/>
                </a:lnTo>
                <a:lnTo>
                  <a:pt x="8408" y="4064"/>
                </a:lnTo>
                <a:close/>
                <a:moveTo>
                  <a:pt x="8579" y="3995"/>
                </a:moveTo>
                <a:lnTo>
                  <a:pt x="8590" y="4000"/>
                </a:lnTo>
                <a:lnTo>
                  <a:pt x="8600" y="4006"/>
                </a:lnTo>
                <a:lnTo>
                  <a:pt x="8611" y="4010"/>
                </a:lnTo>
                <a:lnTo>
                  <a:pt x="8623" y="4008"/>
                </a:lnTo>
                <a:lnTo>
                  <a:pt x="8634" y="4014"/>
                </a:lnTo>
                <a:lnTo>
                  <a:pt x="8644" y="4021"/>
                </a:lnTo>
                <a:lnTo>
                  <a:pt x="8646" y="4033"/>
                </a:lnTo>
                <a:lnTo>
                  <a:pt x="8656" y="4038"/>
                </a:lnTo>
                <a:lnTo>
                  <a:pt x="8660" y="4050"/>
                </a:lnTo>
                <a:lnTo>
                  <a:pt x="8657" y="4061"/>
                </a:lnTo>
                <a:lnTo>
                  <a:pt x="8646" y="4061"/>
                </a:lnTo>
                <a:lnTo>
                  <a:pt x="8636" y="4055"/>
                </a:lnTo>
                <a:lnTo>
                  <a:pt x="8627" y="4049"/>
                </a:lnTo>
                <a:lnTo>
                  <a:pt x="8615" y="4045"/>
                </a:lnTo>
                <a:lnTo>
                  <a:pt x="8605" y="4038"/>
                </a:lnTo>
                <a:lnTo>
                  <a:pt x="8596" y="4031"/>
                </a:lnTo>
                <a:lnTo>
                  <a:pt x="8585" y="4030"/>
                </a:lnTo>
                <a:lnTo>
                  <a:pt x="8579" y="4040"/>
                </a:lnTo>
                <a:lnTo>
                  <a:pt x="8568" y="4036"/>
                </a:lnTo>
                <a:lnTo>
                  <a:pt x="8556" y="4033"/>
                </a:lnTo>
                <a:lnTo>
                  <a:pt x="8545" y="4033"/>
                </a:lnTo>
                <a:lnTo>
                  <a:pt x="8534" y="4027"/>
                </a:lnTo>
                <a:lnTo>
                  <a:pt x="8528" y="4038"/>
                </a:lnTo>
                <a:lnTo>
                  <a:pt x="8516" y="4039"/>
                </a:lnTo>
                <a:lnTo>
                  <a:pt x="8507" y="4031"/>
                </a:lnTo>
                <a:lnTo>
                  <a:pt x="8498" y="4022"/>
                </a:lnTo>
                <a:lnTo>
                  <a:pt x="8490" y="4032"/>
                </a:lnTo>
                <a:lnTo>
                  <a:pt x="8484" y="4041"/>
                </a:lnTo>
                <a:lnTo>
                  <a:pt x="8482" y="4029"/>
                </a:lnTo>
                <a:lnTo>
                  <a:pt x="8484" y="4018"/>
                </a:lnTo>
                <a:lnTo>
                  <a:pt x="8493" y="4011"/>
                </a:lnTo>
                <a:lnTo>
                  <a:pt x="8500" y="4001"/>
                </a:lnTo>
                <a:lnTo>
                  <a:pt x="8512" y="4001"/>
                </a:lnTo>
                <a:lnTo>
                  <a:pt x="8523" y="4001"/>
                </a:lnTo>
                <a:lnTo>
                  <a:pt x="8535" y="4001"/>
                </a:lnTo>
                <a:lnTo>
                  <a:pt x="8549" y="3997"/>
                </a:lnTo>
                <a:lnTo>
                  <a:pt x="8555" y="4008"/>
                </a:lnTo>
                <a:lnTo>
                  <a:pt x="8567" y="4002"/>
                </a:lnTo>
                <a:lnTo>
                  <a:pt x="8576" y="3996"/>
                </a:lnTo>
                <a:lnTo>
                  <a:pt x="8579" y="3995"/>
                </a:lnTo>
                <a:close/>
                <a:moveTo>
                  <a:pt x="9270" y="4348"/>
                </a:moveTo>
                <a:lnTo>
                  <a:pt x="9270" y="4406"/>
                </a:lnTo>
                <a:lnTo>
                  <a:pt x="9260" y="4399"/>
                </a:lnTo>
                <a:lnTo>
                  <a:pt x="9251" y="4390"/>
                </a:lnTo>
                <a:lnTo>
                  <a:pt x="9244" y="4382"/>
                </a:lnTo>
                <a:lnTo>
                  <a:pt x="9236" y="4370"/>
                </a:lnTo>
                <a:lnTo>
                  <a:pt x="9227" y="4362"/>
                </a:lnTo>
                <a:lnTo>
                  <a:pt x="9216" y="4352"/>
                </a:lnTo>
                <a:lnTo>
                  <a:pt x="9206" y="4345"/>
                </a:lnTo>
                <a:lnTo>
                  <a:pt x="9211" y="4335"/>
                </a:lnTo>
                <a:lnTo>
                  <a:pt x="9200" y="4340"/>
                </a:lnTo>
                <a:lnTo>
                  <a:pt x="9189" y="4337"/>
                </a:lnTo>
                <a:lnTo>
                  <a:pt x="9178" y="4341"/>
                </a:lnTo>
                <a:lnTo>
                  <a:pt x="9166" y="4341"/>
                </a:lnTo>
                <a:lnTo>
                  <a:pt x="9155" y="4340"/>
                </a:lnTo>
                <a:lnTo>
                  <a:pt x="9148" y="4348"/>
                </a:lnTo>
                <a:lnTo>
                  <a:pt x="9141" y="4339"/>
                </a:lnTo>
                <a:lnTo>
                  <a:pt x="9146" y="4328"/>
                </a:lnTo>
                <a:lnTo>
                  <a:pt x="9151" y="4317"/>
                </a:lnTo>
                <a:lnTo>
                  <a:pt x="9156" y="4306"/>
                </a:lnTo>
                <a:lnTo>
                  <a:pt x="9146" y="4301"/>
                </a:lnTo>
                <a:lnTo>
                  <a:pt x="9140" y="4289"/>
                </a:lnTo>
                <a:lnTo>
                  <a:pt x="9130" y="4283"/>
                </a:lnTo>
                <a:lnTo>
                  <a:pt x="9143" y="4280"/>
                </a:lnTo>
                <a:lnTo>
                  <a:pt x="9154" y="4283"/>
                </a:lnTo>
                <a:lnTo>
                  <a:pt x="9163" y="4277"/>
                </a:lnTo>
                <a:lnTo>
                  <a:pt x="9174" y="4282"/>
                </a:lnTo>
                <a:lnTo>
                  <a:pt x="9184" y="4279"/>
                </a:lnTo>
                <a:lnTo>
                  <a:pt x="9174" y="4275"/>
                </a:lnTo>
                <a:lnTo>
                  <a:pt x="9162" y="4277"/>
                </a:lnTo>
                <a:lnTo>
                  <a:pt x="9151" y="4281"/>
                </a:lnTo>
                <a:lnTo>
                  <a:pt x="9141" y="4278"/>
                </a:lnTo>
                <a:lnTo>
                  <a:pt x="9130" y="4273"/>
                </a:lnTo>
                <a:lnTo>
                  <a:pt x="9121" y="4265"/>
                </a:lnTo>
                <a:lnTo>
                  <a:pt x="9132" y="4262"/>
                </a:lnTo>
                <a:lnTo>
                  <a:pt x="9142" y="4257"/>
                </a:lnTo>
                <a:lnTo>
                  <a:pt x="9153" y="4263"/>
                </a:lnTo>
                <a:lnTo>
                  <a:pt x="9145" y="4255"/>
                </a:lnTo>
                <a:lnTo>
                  <a:pt x="9136" y="4247"/>
                </a:lnTo>
                <a:lnTo>
                  <a:pt x="9127" y="4241"/>
                </a:lnTo>
                <a:lnTo>
                  <a:pt x="9120" y="4233"/>
                </a:lnTo>
                <a:lnTo>
                  <a:pt x="9112" y="4224"/>
                </a:lnTo>
                <a:lnTo>
                  <a:pt x="9111" y="4211"/>
                </a:lnTo>
                <a:lnTo>
                  <a:pt x="9105" y="4199"/>
                </a:lnTo>
                <a:lnTo>
                  <a:pt x="9113" y="4190"/>
                </a:lnTo>
                <a:lnTo>
                  <a:pt x="9120" y="4181"/>
                </a:lnTo>
                <a:lnTo>
                  <a:pt x="9130" y="4179"/>
                </a:lnTo>
                <a:lnTo>
                  <a:pt x="9120" y="4177"/>
                </a:lnTo>
                <a:lnTo>
                  <a:pt x="9109" y="4181"/>
                </a:lnTo>
                <a:lnTo>
                  <a:pt x="9099" y="4185"/>
                </a:lnTo>
                <a:lnTo>
                  <a:pt x="9091" y="4176"/>
                </a:lnTo>
                <a:lnTo>
                  <a:pt x="9098" y="4167"/>
                </a:lnTo>
                <a:lnTo>
                  <a:pt x="9088" y="4162"/>
                </a:lnTo>
                <a:lnTo>
                  <a:pt x="9097" y="4156"/>
                </a:lnTo>
                <a:lnTo>
                  <a:pt x="9086" y="4156"/>
                </a:lnTo>
                <a:lnTo>
                  <a:pt x="9077" y="4162"/>
                </a:lnTo>
                <a:lnTo>
                  <a:pt x="9077" y="4150"/>
                </a:lnTo>
                <a:lnTo>
                  <a:pt x="9066" y="4151"/>
                </a:lnTo>
                <a:lnTo>
                  <a:pt x="9064" y="4140"/>
                </a:lnTo>
                <a:lnTo>
                  <a:pt x="9055" y="4145"/>
                </a:lnTo>
                <a:lnTo>
                  <a:pt x="9051" y="4132"/>
                </a:lnTo>
                <a:lnTo>
                  <a:pt x="9041" y="4134"/>
                </a:lnTo>
                <a:lnTo>
                  <a:pt x="9032" y="4126"/>
                </a:lnTo>
                <a:lnTo>
                  <a:pt x="9022" y="4131"/>
                </a:lnTo>
                <a:lnTo>
                  <a:pt x="9011" y="4128"/>
                </a:lnTo>
                <a:lnTo>
                  <a:pt x="9001" y="4124"/>
                </a:lnTo>
                <a:lnTo>
                  <a:pt x="8991" y="4118"/>
                </a:lnTo>
                <a:lnTo>
                  <a:pt x="8981" y="4115"/>
                </a:lnTo>
                <a:lnTo>
                  <a:pt x="8970" y="4110"/>
                </a:lnTo>
                <a:lnTo>
                  <a:pt x="8958" y="4105"/>
                </a:lnTo>
                <a:lnTo>
                  <a:pt x="8946" y="4105"/>
                </a:lnTo>
                <a:lnTo>
                  <a:pt x="8933" y="4102"/>
                </a:lnTo>
                <a:lnTo>
                  <a:pt x="8922" y="4103"/>
                </a:lnTo>
                <a:lnTo>
                  <a:pt x="8911" y="4098"/>
                </a:lnTo>
                <a:lnTo>
                  <a:pt x="8900" y="4090"/>
                </a:lnTo>
                <a:lnTo>
                  <a:pt x="8891" y="4083"/>
                </a:lnTo>
                <a:lnTo>
                  <a:pt x="8891" y="4071"/>
                </a:lnTo>
                <a:lnTo>
                  <a:pt x="8904" y="4072"/>
                </a:lnTo>
                <a:lnTo>
                  <a:pt x="8892" y="4070"/>
                </a:lnTo>
                <a:lnTo>
                  <a:pt x="8881" y="4075"/>
                </a:lnTo>
                <a:lnTo>
                  <a:pt x="8870" y="4067"/>
                </a:lnTo>
                <a:lnTo>
                  <a:pt x="8859" y="4067"/>
                </a:lnTo>
                <a:lnTo>
                  <a:pt x="8848" y="4063"/>
                </a:lnTo>
                <a:lnTo>
                  <a:pt x="8842" y="4054"/>
                </a:lnTo>
                <a:lnTo>
                  <a:pt x="8831" y="4053"/>
                </a:lnTo>
                <a:lnTo>
                  <a:pt x="8827" y="4042"/>
                </a:lnTo>
                <a:lnTo>
                  <a:pt x="8829" y="4030"/>
                </a:lnTo>
                <a:lnTo>
                  <a:pt x="8835" y="4020"/>
                </a:lnTo>
                <a:lnTo>
                  <a:pt x="8840" y="4009"/>
                </a:lnTo>
                <a:lnTo>
                  <a:pt x="8829" y="4016"/>
                </a:lnTo>
                <a:lnTo>
                  <a:pt x="8818" y="4033"/>
                </a:lnTo>
                <a:lnTo>
                  <a:pt x="8824" y="4044"/>
                </a:lnTo>
                <a:lnTo>
                  <a:pt x="8816" y="4053"/>
                </a:lnTo>
                <a:lnTo>
                  <a:pt x="8815" y="4065"/>
                </a:lnTo>
                <a:lnTo>
                  <a:pt x="8805" y="4064"/>
                </a:lnTo>
                <a:lnTo>
                  <a:pt x="8804" y="4077"/>
                </a:lnTo>
                <a:lnTo>
                  <a:pt x="8792" y="4078"/>
                </a:lnTo>
                <a:lnTo>
                  <a:pt x="8781" y="4076"/>
                </a:lnTo>
                <a:lnTo>
                  <a:pt x="8776" y="4065"/>
                </a:lnTo>
                <a:lnTo>
                  <a:pt x="8772" y="4054"/>
                </a:lnTo>
                <a:lnTo>
                  <a:pt x="8781" y="4048"/>
                </a:lnTo>
                <a:lnTo>
                  <a:pt x="8776" y="4036"/>
                </a:lnTo>
                <a:lnTo>
                  <a:pt x="8767" y="4029"/>
                </a:lnTo>
                <a:lnTo>
                  <a:pt x="8762" y="4019"/>
                </a:lnTo>
                <a:lnTo>
                  <a:pt x="8754" y="4011"/>
                </a:lnTo>
                <a:lnTo>
                  <a:pt x="8743" y="4006"/>
                </a:lnTo>
                <a:lnTo>
                  <a:pt x="8732" y="4006"/>
                </a:lnTo>
                <a:lnTo>
                  <a:pt x="8725" y="3996"/>
                </a:lnTo>
                <a:lnTo>
                  <a:pt x="8736" y="3993"/>
                </a:lnTo>
                <a:lnTo>
                  <a:pt x="8747" y="3989"/>
                </a:lnTo>
                <a:lnTo>
                  <a:pt x="8758" y="3991"/>
                </a:lnTo>
                <a:lnTo>
                  <a:pt x="8768" y="3996"/>
                </a:lnTo>
                <a:lnTo>
                  <a:pt x="8783" y="3987"/>
                </a:lnTo>
                <a:lnTo>
                  <a:pt x="8791" y="3976"/>
                </a:lnTo>
                <a:lnTo>
                  <a:pt x="8802" y="3972"/>
                </a:lnTo>
                <a:lnTo>
                  <a:pt x="8811" y="3978"/>
                </a:lnTo>
                <a:lnTo>
                  <a:pt x="8806" y="3989"/>
                </a:lnTo>
                <a:lnTo>
                  <a:pt x="8814" y="3978"/>
                </a:lnTo>
                <a:lnTo>
                  <a:pt x="8821" y="3988"/>
                </a:lnTo>
                <a:lnTo>
                  <a:pt x="8832" y="3986"/>
                </a:lnTo>
                <a:lnTo>
                  <a:pt x="8838" y="3974"/>
                </a:lnTo>
                <a:lnTo>
                  <a:pt x="8849" y="3975"/>
                </a:lnTo>
                <a:lnTo>
                  <a:pt x="8842" y="3967"/>
                </a:lnTo>
                <a:lnTo>
                  <a:pt x="8846" y="3956"/>
                </a:lnTo>
                <a:lnTo>
                  <a:pt x="8835" y="3953"/>
                </a:lnTo>
                <a:lnTo>
                  <a:pt x="8827" y="3960"/>
                </a:lnTo>
                <a:lnTo>
                  <a:pt x="8814" y="3960"/>
                </a:lnTo>
                <a:lnTo>
                  <a:pt x="8803" y="3959"/>
                </a:lnTo>
                <a:lnTo>
                  <a:pt x="8791" y="3961"/>
                </a:lnTo>
                <a:lnTo>
                  <a:pt x="8780" y="3962"/>
                </a:lnTo>
                <a:lnTo>
                  <a:pt x="8768" y="3965"/>
                </a:lnTo>
                <a:lnTo>
                  <a:pt x="8755" y="3960"/>
                </a:lnTo>
                <a:lnTo>
                  <a:pt x="8744" y="3962"/>
                </a:lnTo>
                <a:lnTo>
                  <a:pt x="8735" y="3954"/>
                </a:lnTo>
                <a:lnTo>
                  <a:pt x="8741" y="3943"/>
                </a:lnTo>
                <a:lnTo>
                  <a:pt x="8731" y="3946"/>
                </a:lnTo>
                <a:lnTo>
                  <a:pt x="8723" y="3937"/>
                </a:lnTo>
                <a:lnTo>
                  <a:pt x="8729" y="3928"/>
                </a:lnTo>
                <a:lnTo>
                  <a:pt x="8734" y="3917"/>
                </a:lnTo>
                <a:lnTo>
                  <a:pt x="8727" y="3926"/>
                </a:lnTo>
                <a:lnTo>
                  <a:pt x="8726" y="3914"/>
                </a:lnTo>
                <a:lnTo>
                  <a:pt x="8717" y="3921"/>
                </a:lnTo>
                <a:lnTo>
                  <a:pt x="8712" y="3910"/>
                </a:lnTo>
                <a:lnTo>
                  <a:pt x="8701" y="3912"/>
                </a:lnTo>
                <a:lnTo>
                  <a:pt x="8691" y="3911"/>
                </a:lnTo>
                <a:lnTo>
                  <a:pt x="8680" y="3915"/>
                </a:lnTo>
                <a:lnTo>
                  <a:pt x="8670" y="3911"/>
                </a:lnTo>
                <a:lnTo>
                  <a:pt x="8670" y="3899"/>
                </a:lnTo>
                <a:lnTo>
                  <a:pt x="8681" y="3890"/>
                </a:lnTo>
                <a:lnTo>
                  <a:pt x="8684" y="3878"/>
                </a:lnTo>
                <a:lnTo>
                  <a:pt x="8689" y="3868"/>
                </a:lnTo>
                <a:lnTo>
                  <a:pt x="8699" y="3864"/>
                </a:lnTo>
                <a:lnTo>
                  <a:pt x="8710" y="3865"/>
                </a:lnTo>
                <a:lnTo>
                  <a:pt x="8721" y="3860"/>
                </a:lnTo>
                <a:lnTo>
                  <a:pt x="8731" y="3851"/>
                </a:lnTo>
                <a:lnTo>
                  <a:pt x="8743" y="3843"/>
                </a:lnTo>
                <a:lnTo>
                  <a:pt x="8753" y="3839"/>
                </a:lnTo>
                <a:lnTo>
                  <a:pt x="8765" y="3840"/>
                </a:lnTo>
                <a:lnTo>
                  <a:pt x="8776" y="3844"/>
                </a:lnTo>
                <a:lnTo>
                  <a:pt x="8789" y="3848"/>
                </a:lnTo>
                <a:lnTo>
                  <a:pt x="8799" y="3853"/>
                </a:lnTo>
                <a:lnTo>
                  <a:pt x="8808" y="3861"/>
                </a:lnTo>
                <a:lnTo>
                  <a:pt x="8822" y="3865"/>
                </a:lnTo>
                <a:lnTo>
                  <a:pt x="8833" y="3865"/>
                </a:lnTo>
                <a:lnTo>
                  <a:pt x="8844" y="3864"/>
                </a:lnTo>
                <a:lnTo>
                  <a:pt x="8854" y="3869"/>
                </a:lnTo>
                <a:lnTo>
                  <a:pt x="8851" y="3880"/>
                </a:lnTo>
                <a:lnTo>
                  <a:pt x="8857" y="3891"/>
                </a:lnTo>
                <a:lnTo>
                  <a:pt x="8863" y="3901"/>
                </a:lnTo>
                <a:lnTo>
                  <a:pt x="8861" y="3913"/>
                </a:lnTo>
                <a:lnTo>
                  <a:pt x="8856" y="3923"/>
                </a:lnTo>
                <a:lnTo>
                  <a:pt x="8855" y="3935"/>
                </a:lnTo>
                <a:lnTo>
                  <a:pt x="8857" y="3947"/>
                </a:lnTo>
                <a:lnTo>
                  <a:pt x="8858" y="3959"/>
                </a:lnTo>
                <a:lnTo>
                  <a:pt x="8861" y="3970"/>
                </a:lnTo>
                <a:lnTo>
                  <a:pt x="8868" y="3979"/>
                </a:lnTo>
                <a:lnTo>
                  <a:pt x="8872" y="3990"/>
                </a:lnTo>
                <a:lnTo>
                  <a:pt x="8876" y="4001"/>
                </a:lnTo>
                <a:lnTo>
                  <a:pt x="8878" y="3990"/>
                </a:lnTo>
                <a:lnTo>
                  <a:pt x="8878" y="3978"/>
                </a:lnTo>
                <a:lnTo>
                  <a:pt x="8888" y="3984"/>
                </a:lnTo>
                <a:lnTo>
                  <a:pt x="8888" y="3997"/>
                </a:lnTo>
                <a:lnTo>
                  <a:pt x="8892" y="4009"/>
                </a:lnTo>
                <a:lnTo>
                  <a:pt x="8898" y="4019"/>
                </a:lnTo>
                <a:lnTo>
                  <a:pt x="8905" y="4028"/>
                </a:lnTo>
                <a:lnTo>
                  <a:pt x="8915" y="4034"/>
                </a:lnTo>
                <a:lnTo>
                  <a:pt x="8928" y="4034"/>
                </a:lnTo>
                <a:lnTo>
                  <a:pt x="8939" y="4032"/>
                </a:lnTo>
                <a:lnTo>
                  <a:pt x="8945" y="4022"/>
                </a:lnTo>
                <a:lnTo>
                  <a:pt x="8955" y="4016"/>
                </a:lnTo>
                <a:lnTo>
                  <a:pt x="8963" y="4009"/>
                </a:lnTo>
                <a:lnTo>
                  <a:pt x="8966" y="3998"/>
                </a:lnTo>
                <a:lnTo>
                  <a:pt x="8973" y="3989"/>
                </a:lnTo>
                <a:lnTo>
                  <a:pt x="8984" y="3982"/>
                </a:lnTo>
                <a:lnTo>
                  <a:pt x="8988" y="3971"/>
                </a:lnTo>
                <a:lnTo>
                  <a:pt x="8993" y="3959"/>
                </a:lnTo>
                <a:lnTo>
                  <a:pt x="9004" y="3961"/>
                </a:lnTo>
                <a:lnTo>
                  <a:pt x="9015" y="3962"/>
                </a:lnTo>
                <a:lnTo>
                  <a:pt x="9024" y="3956"/>
                </a:lnTo>
                <a:lnTo>
                  <a:pt x="9035" y="3952"/>
                </a:lnTo>
                <a:lnTo>
                  <a:pt x="9045" y="3945"/>
                </a:lnTo>
                <a:lnTo>
                  <a:pt x="9040" y="3933"/>
                </a:lnTo>
                <a:lnTo>
                  <a:pt x="9050" y="3927"/>
                </a:lnTo>
                <a:lnTo>
                  <a:pt x="9060" y="3920"/>
                </a:lnTo>
                <a:lnTo>
                  <a:pt x="9069" y="3914"/>
                </a:lnTo>
                <a:lnTo>
                  <a:pt x="9082" y="3911"/>
                </a:lnTo>
                <a:lnTo>
                  <a:pt x="9093" y="3921"/>
                </a:lnTo>
                <a:lnTo>
                  <a:pt x="9104" y="3925"/>
                </a:lnTo>
                <a:lnTo>
                  <a:pt x="9116" y="3929"/>
                </a:lnTo>
                <a:lnTo>
                  <a:pt x="9129" y="3933"/>
                </a:lnTo>
                <a:lnTo>
                  <a:pt x="9136" y="3941"/>
                </a:lnTo>
                <a:lnTo>
                  <a:pt x="9149" y="3944"/>
                </a:lnTo>
                <a:lnTo>
                  <a:pt x="9160" y="3950"/>
                </a:lnTo>
                <a:lnTo>
                  <a:pt x="9176" y="3957"/>
                </a:lnTo>
                <a:lnTo>
                  <a:pt x="9186" y="3963"/>
                </a:lnTo>
                <a:lnTo>
                  <a:pt x="9197" y="3969"/>
                </a:lnTo>
                <a:lnTo>
                  <a:pt x="9207" y="3969"/>
                </a:lnTo>
                <a:lnTo>
                  <a:pt x="9218" y="3966"/>
                </a:lnTo>
                <a:lnTo>
                  <a:pt x="9227" y="3974"/>
                </a:lnTo>
                <a:lnTo>
                  <a:pt x="9238" y="3973"/>
                </a:lnTo>
                <a:lnTo>
                  <a:pt x="9249" y="3976"/>
                </a:lnTo>
                <a:lnTo>
                  <a:pt x="9255" y="3986"/>
                </a:lnTo>
                <a:lnTo>
                  <a:pt x="9266" y="3985"/>
                </a:lnTo>
                <a:lnTo>
                  <a:pt x="9269" y="3985"/>
                </a:lnTo>
                <a:lnTo>
                  <a:pt x="9269" y="4085"/>
                </a:lnTo>
                <a:lnTo>
                  <a:pt x="9269" y="4124"/>
                </a:lnTo>
                <a:lnTo>
                  <a:pt x="9269" y="4139"/>
                </a:lnTo>
                <a:lnTo>
                  <a:pt x="9269" y="4223"/>
                </a:lnTo>
                <a:lnTo>
                  <a:pt x="9266" y="4235"/>
                </a:lnTo>
                <a:lnTo>
                  <a:pt x="9260" y="4245"/>
                </a:lnTo>
                <a:lnTo>
                  <a:pt x="9264" y="4256"/>
                </a:lnTo>
                <a:lnTo>
                  <a:pt x="9270" y="4348"/>
                </a:lnTo>
                <a:close/>
                <a:moveTo>
                  <a:pt x="8231" y="3762"/>
                </a:moveTo>
                <a:lnTo>
                  <a:pt x="8243" y="3763"/>
                </a:lnTo>
                <a:lnTo>
                  <a:pt x="8252" y="3758"/>
                </a:lnTo>
                <a:lnTo>
                  <a:pt x="8262" y="3752"/>
                </a:lnTo>
                <a:lnTo>
                  <a:pt x="8267" y="3742"/>
                </a:lnTo>
                <a:lnTo>
                  <a:pt x="8278" y="3739"/>
                </a:lnTo>
                <a:lnTo>
                  <a:pt x="8282" y="3728"/>
                </a:lnTo>
                <a:lnTo>
                  <a:pt x="8292" y="3724"/>
                </a:lnTo>
                <a:lnTo>
                  <a:pt x="8299" y="3714"/>
                </a:lnTo>
                <a:lnTo>
                  <a:pt x="8306" y="3705"/>
                </a:lnTo>
                <a:lnTo>
                  <a:pt x="8317" y="3708"/>
                </a:lnTo>
                <a:lnTo>
                  <a:pt x="8322" y="3719"/>
                </a:lnTo>
                <a:lnTo>
                  <a:pt x="8311" y="3729"/>
                </a:lnTo>
                <a:lnTo>
                  <a:pt x="8308" y="3744"/>
                </a:lnTo>
                <a:lnTo>
                  <a:pt x="8301" y="3753"/>
                </a:lnTo>
                <a:lnTo>
                  <a:pt x="8292" y="3760"/>
                </a:lnTo>
                <a:lnTo>
                  <a:pt x="8284" y="3770"/>
                </a:lnTo>
                <a:lnTo>
                  <a:pt x="8279" y="3780"/>
                </a:lnTo>
                <a:lnTo>
                  <a:pt x="8271" y="3788"/>
                </a:lnTo>
                <a:lnTo>
                  <a:pt x="8260" y="3792"/>
                </a:lnTo>
                <a:lnTo>
                  <a:pt x="8249" y="3793"/>
                </a:lnTo>
                <a:lnTo>
                  <a:pt x="8238" y="3797"/>
                </a:lnTo>
                <a:lnTo>
                  <a:pt x="8227" y="3799"/>
                </a:lnTo>
                <a:lnTo>
                  <a:pt x="8216" y="3798"/>
                </a:lnTo>
                <a:lnTo>
                  <a:pt x="8205" y="3798"/>
                </a:lnTo>
                <a:lnTo>
                  <a:pt x="8196" y="3791"/>
                </a:lnTo>
                <a:lnTo>
                  <a:pt x="8187" y="3785"/>
                </a:lnTo>
                <a:lnTo>
                  <a:pt x="8176" y="3786"/>
                </a:lnTo>
                <a:lnTo>
                  <a:pt x="8165" y="3783"/>
                </a:lnTo>
                <a:lnTo>
                  <a:pt x="8153" y="3785"/>
                </a:lnTo>
                <a:lnTo>
                  <a:pt x="8141" y="3786"/>
                </a:lnTo>
                <a:lnTo>
                  <a:pt x="8125" y="3788"/>
                </a:lnTo>
                <a:lnTo>
                  <a:pt x="8114" y="3790"/>
                </a:lnTo>
                <a:lnTo>
                  <a:pt x="8105" y="3783"/>
                </a:lnTo>
                <a:lnTo>
                  <a:pt x="8095" y="3786"/>
                </a:lnTo>
                <a:lnTo>
                  <a:pt x="8086" y="3787"/>
                </a:lnTo>
                <a:lnTo>
                  <a:pt x="8075" y="3789"/>
                </a:lnTo>
                <a:lnTo>
                  <a:pt x="8064" y="3789"/>
                </a:lnTo>
                <a:lnTo>
                  <a:pt x="8052" y="3786"/>
                </a:lnTo>
                <a:lnTo>
                  <a:pt x="8041" y="3783"/>
                </a:lnTo>
                <a:lnTo>
                  <a:pt x="8029" y="3787"/>
                </a:lnTo>
                <a:lnTo>
                  <a:pt x="8021" y="3796"/>
                </a:lnTo>
                <a:lnTo>
                  <a:pt x="8014" y="3807"/>
                </a:lnTo>
                <a:lnTo>
                  <a:pt x="8011" y="3819"/>
                </a:lnTo>
                <a:lnTo>
                  <a:pt x="8007" y="3830"/>
                </a:lnTo>
                <a:lnTo>
                  <a:pt x="8009" y="3842"/>
                </a:lnTo>
                <a:lnTo>
                  <a:pt x="8010" y="3854"/>
                </a:lnTo>
                <a:lnTo>
                  <a:pt x="8014" y="3866"/>
                </a:lnTo>
                <a:lnTo>
                  <a:pt x="8023" y="3875"/>
                </a:lnTo>
                <a:lnTo>
                  <a:pt x="8033" y="3879"/>
                </a:lnTo>
                <a:lnTo>
                  <a:pt x="8041" y="3888"/>
                </a:lnTo>
                <a:lnTo>
                  <a:pt x="8043" y="3900"/>
                </a:lnTo>
                <a:lnTo>
                  <a:pt x="8053" y="3905"/>
                </a:lnTo>
                <a:lnTo>
                  <a:pt x="8065" y="3907"/>
                </a:lnTo>
                <a:lnTo>
                  <a:pt x="8076" y="3904"/>
                </a:lnTo>
                <a:lnTo>
                  <a:pt x="8081" y="3893"/>
                </a:lnTo>
                <a:lnTo>
                  <a:pt x="8087" y="3884"/>
                </a:lnTo>
                <a:lnTo>
                  <a:pt x="8094" y="3874"/>
                </a:lnTo>
                <a:lnTo>
                  <a:pt x="8105" y="3868"/>
                </a:lnTo>
                <a:lnTo>
                  <a:pt x="8111" y="3878"/>
                </a:lnTo>
                <a:lnTo>
                  <a:pt x="8123" y="3880"/>
                </a:lnTo>
                <a:lnTo>
                  <a:pt x="8134" y="3876"/>
                </a:lnTo>
                <a:lnTo>
                  <a:pt x="8143" y="3867"/>
                </a:lnTo>
                <a:lnTo>
                  <a:pt x="8155" y="3865"/>
                </a:lnTo>
                <a:lnTo>
                  <a:pt x="8166" y="3867"/>
                </a:lnTo>
                <a:lnTo>
                  <a:pt x="8178" y="3866"/>
                </a:lnTo>
                <a:lnTo>
                  <a:pt x="8185" y="3857"/>
                </a:lnTo>
                <a:lnTo>
                  <a:pt x="8195" y="3854"/>
                </a:lnTo>
                <a:lnTo>
                  <a:pt x="8208" y="3857"/>
                </a:lnTo>
                <a:lnTo>
                  <a:pt x="8214" y="3866"/>
                </a:lnTo>
                <a:lnTo>
                  <a:pt x="8210" y="3877"/>
                </a:lnTo>
                <a:lnTo>
                  <a:pt x="8199" y="3881"/>
                </a:lnTo>
                <a:lnTo>
                  <a:pt x="8193" y="3870"/>
                </a:lnTo>
                <a:lnTo>
                  <a:pt x="8182" y="3876"/>
                </a:lnTo>
                <a:lnTo>
                  <a:pt x="8173" y="3884"/>
                </a:lnTo>
                <a:lnTo>
                  <a:pt x="8165" y="3894"/>
                </a:lnTo>
                <a:lnTo>
                  <a:pt x="8157" y="3904"/>
                </a:lnTo>
                <a:lnTo>
                  <a:pt x="8150" y="3913"/>
                </a:lnTo>
                <a:lnTo>
                  <a:pt x="8140" y="3920"/>
                </a:lnTo>
                <a:lnTo>
                  <a:pt x="8128" y="3921"/>
                </a:lnTo>
                <a:lnTo>
                  <a:pt x="8118" y="3925"/>
                </a:lnTo>
                <a:lnTo>
                  <a:pt x="8112" y="3935"/>
                </a:lnTo>
                <a:lnTo>
                  <a:pt x="8102" y="3942"/>
                </a:lnTo>
                <a:lnTo>
                  <a:pt x="8094" y="3935"/>
                </a:lnTo>
                <a:lnTo>
                  <a:pt x="8087" y="3944"/>
                </a:lnTo>
                <a:lnTo>
                  <a:pt x="8097" y="3949"/>
                </a:lnTo>
                <a:lnTo>
                  <a:pt x="8106" y="3957"/>
                </a:lnTo>
                <a:lnTo>
                  <a:pt x="8116" y="3965"/>
                </a:lnTo>
                <a:lnTo>
                  <a:pt x="8122" y="3975"/>
                </a:lnTo>
                <a:lnTo>
                  <a:pt x="8127" y="3986"/>
                </a:lnTo>
                <a:lnTo>
                  <a:pt x="8134" y="3996"/>
                </a:lnTo>
                <a:lnTo>
                  <a:pt x="8144" y="4003"/>
                </a:lnTo>
                <a:lnTo>
                  <a:pt x="8146" y="4015"/>
                </a:lnTo>
                <a:lnTo>
                  <a:pt x="8155" y="4021"/>
                </a:lnTo>
                <a:lnTo>
                  <a:pt x="8146" y="4025"/>
                </a:lnTo>
                <a:lnTo>
                  <a:pt x="8150" y="4036"/>
                </a:lnTo>
                <a:lnTo>
                  <a:pt x="8142" y="4044"/>
                </a:lnTo>
                <a:lnTo>
                  <a:pt x="8145" y="4055"/>
                </a:lnTo>
                <a:lnTo>
                  <a:pt x="8155" y="4062"/>
                </a:lnTo>
                <a:lnTo>
                  <a:pt x="8165" y="4067"/>
                </a:lnTo>
                <a:lnTo>
                  <a:pt x="8166" y="4080"/>
                </a:lnTo>
                <a:lnTo>
                  <a:pt x="8176" y="4084"/>
                </a:lnTo>
                <a:lnTo>
                  <a:pt x="8181" y="4095"/>
                </a:lnTo>
                <a:lnTo>
                  <a:pt x="8170" y="4097"/>
                </a:lnTo>
                <a:lnTo>
                  <a:pt x="8159" y="4101"/>
                </a:lnTo>
                <a:lnTo>
                  <a:pt x="8148" y="4104"/>
                </a:lnTo>
                <a:lnTo>
                  <a:pt x="8137" y="4107"/>
                </a:lnTo>
                <a:lnTo>
                  <a:pt x="8129" y="4116"/>
                </a:lnTo>
                <a:lnTo>
                  <a:pt x="8134" y="4127"/>
                </a:lnTo>
                <a:lnTo>
                  <a:pt x="8123" y="4131"/>
                </a:lnTo>
                <a:lnTo>
                  <a:pt x="8111" y="4128"/>
                </a:lnTo>
                <a:lnTo>
                  <a:pt x="8100" y="4124"/>
                </a:lnTo>
                <a:lnTo>
                  <a:pt x="8095" y="4114"/>
                </a:lnTo>
                <a:lnTo>
                  <a:pt x="8098" y="4102"/>
                </a:lnTo>
                <a:lnTo>
                  <a:pt x="8098" y="4091"/>
                </a:lnTo>
                <a:lnTo>
                  <a:pt x="8103" y="4079"/>
                </a:lnTo>
                <a:lnTo>
                  <a:pt x="8093" y="4075"/>
                </a:lnTo>
                <a:lnTo>
                  <a:pt x="8084" y="4067"/>
                </a:lnTo>
                <a:lnTo>
                  <a:pt x="8075" y="4060"/>
                </a:lnTo>
                <a:lnTo>
                  <a:pt x="8067" y="4053"/>
                </a:lnTo>
                <a:lnTo>
                  <a:pt x="8059" y="4044"/>
                </a:lnTo>
                <a:lnTo>
                  <a:pt x="8062" y="4031"/>
                </a:lnTo>
                <a:lnTo>
                  <a:pt x="8069" y="4022"/>
                </a:lnTo>
                <a:lnTo>
                  <a:pt x="8071" y="4010"/>
                </a:lnTo>
                <a:lnTo>
                  <a:pt x="8071" y="4004"/>
                </a:lnTo>
                <a:lnTo>
                  <a:pt x="8072" y="3992"/>
                </a:lnTo>
                <a:lnTo>
                  <a:pt x="8061" y="3988"/>
                </a:lnTo>
                <a:lnTo>
                  <a:pt x="8049" y="3987"/>
                </a:lnTo>
                <a:lnTo>
                  <a:pt x="8039" y="3993"/>
                </a:lnTo>
                <a:lnTo>
                  <a:pt x="8030" y="4000"/>
                </a:lnTo>
                <a:lnTo>
                  <a:pt x="8021" y="4007"/>
                </a:lnTo>
                <a:lnTo>
                  <a:pt x="8022" y="4018"/>
                </a:lnTo>
                <a:lnTo>
                  <a:pt x="8030" y="4027"/>
                </a:lnTo>
                <a:lnTo>
                  <a:pt x="8030" y="4039"/>
                </a:lnTo>
                <a:lnTo>
                  <a:pt x="8031" y="4050"/>
                </a:lnTo>
                <a:lnTo>
                  <a:pt x="8029" y="4063"/>
                </a:lnTo>
                <a:lnTo>
                  <a:pt x="8027" y="4074"/>
                </a:lnTo>
                <a:lnTo>
                  <a:pt x="8029" y="4087"/>
                </a:lnTo>
                <a:lnTo>
                  <a:pt x="8027" y="4100"/>
                </a:lnTo>
                <a:lnTo>
                  <a:pt x="8030" y="4113"/>
                </a:lnTo>
                <a:lnTo>
                  <a:pt x="8029" y="4125"/>
                </a:lnTo>
                <a:lnTo>
                  <a:pt x="8024" y="4136"/>
                </a:lnTo>
                <a:lnTo>
                  <a:pt x="8023" y="4147"/>
                </a:lnTo>
                <a:lnTo>
                  <a:pt x="8027" y="4158"/>
                </a:lnTo>
                <a:lnTo>
                  <a:pt x="8032" y="4169"/>
                </a:lnTo>
                <a:lnTo>
                  <a:pt x="8020" y="4174"/>
                </a:lnTo>
                <a:lnTo>
                  <a:pt x="8009" y="4176"/>
                </a:lnTo>
                <a:lnTo>
                  <a:pt x="7998" y="4179"/>
                </a:lnTo>
                <a:lnTo>
                  <a:pt x="7988" y="4184"/>
                </a:lnTo>
                <a:lnTo>
                  <a:pt x="7979" y="4177"/>
                </a:lnTo>
                <a:lnTo>
                  <a:pt x="7971" y="4170"/>
                </a:lnTo>
                <a:lnTo>
                  <a:pt x="7969" y="4157"/>
                </a:lnTo>
                <a:lnTo>
                  <a:pt x="7972" y="4146"/>
                </a:lnTo>
                <a:lnTo>
                  <a:pt x="7977" y="4135"/>
                </a:lnTo>
                <a:lnTo>
                  <a:pt x="7975" y="4123"/>
                </a:lnTo>
                <a:lnTo>
                  <a:pt x="7981" y="4113"/>
                </a:lnTo>
                <a:lnTo>
                  <a:pt x="7982" y="4101"/>
                </a:lnTo>
                <a:lnTo>
                  <a:pt x="7982" y="4089"/>
                </a:lnTo>
                <a:lnTo>
                  <a:pt x="7983" y="4078"/>
                </a:lnTo>
                <a:lnTo>
                  <a:pt x="7977" y="4062"/>
                </a:lnTo>
                <a:lnTo>
                  <a:pt x="7975" y="4050"/>
                </a:lnTo>
                <a:lnTo>
                  <a:pt x="7970" y="4039"/>
                </a:lnTo>
                <a:lnTo>
                  <a:pt x="7958" y="4042"/>
                </a:lnTo>
                <a:lnTo>
                  <a:pt x="7947" y="4043"/>
                </a:lnTo>
                <a:lnTo>
                  <a:pt x="7938" y="4036"/>
                </a:lnTo>
                <a:lnTo>
                  <a:pt x="7936" y="4024"/>
                </a:lnTo>
                <a:lnTo>
                  <a:pt x="7938" y="4012"/>
                </a:lnTo>
                <a:lnTo>
                  <a:pt x="7935" y="4001"/>
                </a:lnTo>
                <a:lnTo>
                  <a:pt x="7934" y="3988"/>
                </a:lnTo>
                <a:lnTo>
                  <a:pt x="7945" y="3986"/>
                </a:lnTo>
                <a:lnTo>
                  <a:pt x="7952" y="3977"/>
                </a:lnTo>
                <a:lnTo>
                  <a:pt x="7954" y="3966"/>
                </a:lnTo>
                <a:lnTo>
                  <a:pt x="7957" y="3954"/>
                </a:lnTo>
                <a:lnTo>
                  <a:pt x="7962" y="3944"/>
                </a:lnTo>
                <a:lnTo>
                  <a:pt x="7965" y="3931"/>
                </a:lnTo>
                <a:lnTo>
                  <a:pt x="7966" y="3918"/>
                </a:lnTo>
                <a:lnTo>
                  <a:pt x="7964" y="3906"/>
                </a:lnTo>
                <a:lnTo>
                  <a:pt x="7966" y="3895"/>
                </a:lnTo>
                <a:lnTo>
                  <a:pt x="7974" y="3886"/>
                </a:lnTo>
                <a:lnTo>
                  <a:pt x="7978" y="3874"/>
                </a:lnTo>
                <a:lnTo>
                  <a:pt x="7987" y="3866"/>
                </a:lnTo>
                <a:lnTo>
                  <a:pt x="7997" y="3873"/>
                </a:lnTo>
                <a:lnTo>
                  <a:pt x="7997" y="3862"/>
                </a:lnTo>
                <a:lnTo>
                  <a:pt x="7993" y="3851"/>
                </a:lnTo>
                <a:lnTo>
                  <a:pt x="7992" y="3839"/>
                </a:lnTo>
                <a:lnTo>
                  <a:pt x="7995" y="3828"/>
                </a:lnTo>
                <a:lnTo>
                  <a:pt x="7985" y="3821"/>
                </a:lnTo>
                <a:lnTo>
                  <a:pt x="7996" y="3824"/>
                </a:lnTo>
                <a:lnTo>
                  <a:pt x="7999" y="3812"/>
                </a:lnTo>
                <a:lnTo>
                  <a:pt x="7993" y="3802"/>
                </a:lnTo>
                <a:lnTo>
                  <a:pt x="8000" y="3791"/>
                </a:lnTo>
                <a:lnTo>
                  <a:pt x="8009" y="3783"/>
                </a:lnTo>
                <a:lnTo>
                  <a:pt x="8009" y="3771"/>
                </a:lnTo>
                <a:lnTo>
                  <a:pt x="8021" y="3765"/>
                </a:lnTo>
                <a:lnTo>
                  <a:pt x="8023" y="3754"/>
                </a:lnTo>
                <a:lnTo>
                  <a:pt x="8030" y="3765"/>
                </a:lnTo>
                <a:lnTo>
                  <a:pt x="8041" y="3768"/>
                </a:lnTo>
                <a:lnTo>
                  <a:pt x="8045" y="3757"/>
                </a:lnTo>
                <a:lnTo>
                  <a:pt x="8055" y="3750"/>
                </a:lnTo>
                <a:lnTo>
                  <a:pt x="8056" y="3738"/>
                </a:lnTo>
                <a:lnTo>
                  <a:pt x="8064" y="3730"/>
                </a:lnTo>
                <a:lnTo>
                  <a:pt x="8075" y="3733"/>
                </a:lnTo>
                <a:lnTo>
                  <a:pt x="8086" y="3736"/>
                </a:lnTo>
                <a:lnTo>
                  <a:pt x="8094" y="3744"/>
                </a:lnTo>
                <a:lnTo>
                  <a:pt x="8105" y="3749"/>
                </a:lnTo>
                <a:lnTo>
                  <a:pt x="8116" y="3747"/>
                </a:lnTo>
                <a:lnTo>
                  <a:pt x="8126" y="3751"/>
                </a:lnTo>
                <a:lnTo>
                  <a:pt x="8133" y="3749"/>
                </a:lnTo>
                <a:lnTo>
                  <a:pt x="8145" y="3752"/>
                </a:lnTo>
                <a:lnTo>
                  <a:pt x="8156" y="3753"/>
                </a:lnTo>
                <a:lnTo>
                  <a:pt x="8167" y="3759"/>
                </a:lnTo>
                <a:lnTo>
                  <a:pt x="8177" y="3764"/>
                </a:lnTo>
                <a:lnTo>
                  <a:pt x="8185" y="3755"/>
                </a:lnTo>
                <a:lnTo>
                  <a:pt x="8195" y="3757"/>
                </a:lnTo>
                <a:lnTo>
                  <a:pt x="8207" y="3759"/>
                </a:lnTo>
                <a:lnTo>
                  <a:pt x="8220" y="3761"/>
                </a:lnTo>
                <a:lnTo>
                  <a:pt x="8231" y="3762"/>
                </a:lnTo>
                <a:close/>
                <a:moveTo>
                  <a:pt x="7197" y="4204"/>
                </a:moveTo>
                <a:lnTo>
                  <a:pt x="7186" y="4203"/>
                </a:lnTo>
                <a:lnTo>
                  <a:pt x="7175" y="4205"/>
                </a:lnTo>
                <a:lnTo>
                  <a:pt x="7165" y="4201"/>
                </a:lnTo>
                <a:lnTo>
                  <a:pt x="7157" y="4210"/>
                </a:lnTo>
                <a:lnTo>
                  <a:pt x="7155" y="4222"/>
                </a:lnTo>
                <a:lnTo>
                  <a:pt x="7153" y="4234"/>
                </a:lnTo>
                <a:lnTo>
                  <a:pt x="7142" y="4239"/>
                </a:lnTo>
                <a:lnTo>
                  <a:pt x="7136" y="4249"/>
                </a:lnTo>
                <a:lnTo>
                  <a:pt x="7127" y="4256"/>
                </a:lnTo>
                <a:lnTo>
                  <a:pt x="7138" y="4258"/>
                </a:lnTo>
                <a:lnTo>
                  <a:pt x="7151" y="4258"/>
                </a:lnTo>
                <a:lnTo>
                  <a:pt x="7166" y="4256"/>
                </a:lnTo>
                <a:lnTo>
                  <a:pt x="7176" y="4262"/>
                </a:lnTo>
                <a:lnTo>
                  <a:pt x="7187" y="4267"/>
                </a:lnTo>
                <a:lnTo>
                  <a:pt x="7198" y="4268"/>
                </a:lnTo>
                <a:lnTo>
                  <a:pt x="7192" y="4278"/>
                </a:lnTo>
                <a:lnTo>
                  <a:pt x="7189" y="4289"/>
                </a:lnTo>
                <a:lnTo>
                  <a:pt x="7198" y="4295"/>
                </a:lnTo>
                <a:lnTo>
                  <a:pt x="7210" y="4296"/>
                </a:lnTo>
                <a:lnTo>
                  <a:pt x="7227" y="4297"/>
                </a:lnTo>
                <a:lnTo>
                  <a:pt x="7240" y="4300"/>
                </a:lnTo>
                <a:lnTo>
                  <a:pt x="7257" y="4303"/>
                </a:lnTo>
                <a:lnTo>
                  <a:pt x="7266" y="4311"/>
                </a:lnTo>
                <a:lnTo>
                  <a:pt x="7278" y="4315"/>
                </a:lnTo>
                <a:lnTo>
                  <a:pt x="7289" y="4317"/>
                </a:lnTo>
                <a:lnTo>
                  <a:pt x="7300" y="4319"/>
                </a:lnTo>
                <a:lnTo>
                  <a:pt x="7312" y="4320"/>
                </a:lnTo>
                <a:lnTo>
                  <a:pt x="7320" y="4312"/>
                </a:lnTo>
                <a:lnTo>
                  <a:pt x="7334" y="4310"/>
                </a:lnTo>
                <a:lnTo>
                  <a:pt x="7338" y="4312"/>
                </a:lnTo>
                <a:lnTo>
                  <a:pt x="7349" y="4313"/>
                </a:lnTo>
                <a:lnTo>
                  <a:pt x="7360" y="4313"/>
                </a:lnTo>
                <a:lnTo>
                  <a:pt x="7373" y="4317"/>
                </a:lnTo>
                <a:lnTo>
                  <a:pt x="7384" y="4319"/>
                </a:lnTo>
                <a:lnTo>
                  <a:pt x="7396" y="4322"/>
                </a:lnTo>
                <a:lnTo>
                  <a:pt x="7407" y="4325"/>
                </a:lnTo>
                <a:lnTo>
                  <a:pt x="7409" y="4326"/>
                </a:lnTo>
                <a:lnTo>
                  <a:pt x="7424" y="4333"/>
                </a:lnTo>
                <a:lnTo>
                  <a:pt x="7433" y="4339"/>
                </a:lnTo>
                <a:lnTo>
                  <a:pt x="7444" y="4343"/>
                </a:lnTo>
                <a:lnTo>
                  <a:pt x="7455" y="4346"/>
                </a:lnTo>
                <a:lnTo>
                  <a:pt x="7460" y="4346"/>
                </a:lnTo>
                <a:lnTo>
                  <a:pt x="7464" y="4348"/>
                </a:lnTo>
                <a:lnTo>
                  <a:pt x="7475" y="4351"/>
                </a:lnTo>
                <a:lnTo>
                  <a:pt x="7486" y="4350"/>
                </a:lnTo>
                <a:lnTo>
                  <a:pt x="7496" y="4354"/>
                </a:lnTo>
                <a:lnTo>
                  <a:pt x="7508" y="4354"/>
                </a:lnTo>
                <a:lnTo>
                  <a:pt x="7519" y="4351"/>
                </a:lnTo>
                <a:lnTo>
                  <a:pt x="7530" y="4353"/>
                </a:lnTo>
                <a:lnTo>
                  <a:pt x="7541" y="4355"/>
                </a:lnTo>
                <a:lnTo>
                  <a:pt x="7552" y="4358"/>
                </a:lnTo>
                <a:lnTo>
                  <a:pt x="7563" y="4360"/>
                </a:lnTo>
                <a:lnTo>
                  <a:pt x="7574" y="4358"/>
                </a:lnTo>
                <a:lnTo>
                  <a:pt x="7584" y="4354"/>
                </a:lnTo>
                <a:lnTo>
                  <a:pt x="7597" y="4351"/>
                </a:lnTo>
                <a:lnTo>
                  <a:pt x="7607" y="4354"/>
                </a:lnTo>
                <a:lnTo>
                  <a:pt x="7617" y="4360"/>
                </a:lnTo>
                <a:lnTo>
                  <a:pt x="7628" y="4364"/>
                </a:lnTo>
                <a:lnTo>
                  <a:pt x="7638" y="4369"/>
                </a:lnTo>
                <a:lnTo>
                  <a:pt x="7650" y="4373"/>
                </a:lnTo>
                <a:lnTo>
                  <a:pt x="7661" y="4371"/>
                </a:lnTo>
                <a:lnTo>
                  <a:pt x="7669" y="4381"/>
                </a:lnTo>
                <a:lnTo>
                  <a:pt x="7682" y="4378"/>
                </a:lnTo>
                <a:lnTo>
                  <a:pt x="7671" y="4371"/>
                </a:lnTo>
                <a:lnTo>
                  <a:pt x="7666" y="4360"/>
                </a:lnTo>
                <a:lnTo>
                  <a:pt x="7669" y="4348"/>
                </a:lnTo>
                <a:lnTo>
                  <a:pt x="7672" y="4335"/>
                </a:lnTo>
                <a:lnTo>
                  <a:pt x="7673" y="4323"/>
                </a:lnTo>
                <a:lnTo>
                  <a:pt x="7665" y="4316"/>
                </a:lnTo>
                <a:lnTo>
                  <a:pt x="7654" y="4314"/>
                </a:lnTo>
                <a:lnTo>
                  <a:pt x="7642" y="4313"/>
                </a:lnTo>
                <a:lnTo>
                  <a:pt x="7631" y="4315"/>
                </a:lnTo>
                <a:lnTo>
                  <a:pt x="7620" y="4314"/>
                </a:lnTo>
                <a:lnTo>
                  <a:pt x="7609" y="4317"/>
                </a:lnTo>
                <a:lnTo>
                  <a:pt x="7597" y="4316"/>
                </a:lnTo>
                <a:lnTo>
                  <a:pt x="7588" y="4310"/>
                </a:lnTo>
                <a:lnTo>
                  <a:pt x="7576" y="4306"/>
                </a:lnTo>
                <a:lnTo>
                  <a:pt x="7570" y="4296"/>
                </a:lnTo>
                <a:lnTo>
                  <a:pt x="7574" y="4285"/>
                </a:lnTo>
                <a:lnTo>
                  <a:pt x="7566" y="4279"/>
                </a:lnTo>
                <a:lnTo>
                  <a:pt x="7561" y="4268"/>
                </a:lnTo>
                <a:lnTo>
                  <a:pt x="7551" y="4259"/>
                </a:lnTo>
                <a:lnTo>
                  <a:pt x="7540" y="4260"/>
                </a:lnTo>
                <a:lnTo>
                  <a:pt x="7528" y="4259"/>
                </a:lnTo>
                <a:lnTo>
                  <a:pt x="7517" y="4255"/>
                </a:lnTo>
                <a:lnTo>
                  <a:pt x="7506" y="4251"/>
                </a:lnTo>
                <a:lnTo>
                  <a:pt x="7494" y="4244"/>
                </a:lnTo>
                <a:lnTo>
                  <a:pt x="7484" y="4248"/>
                </a:lnTo>
                <a:lnTo>
                  <a:pt x="7472" y="4246"/>
                </a:lnTo>
                <a:lnTo>
                  <a:pt x="7469" y="4235"/>
                </a:lnTo>
                <a:lnTo>
                  <a:pt x="7459" y="4229"/>
                </a:lnTo>
                <a:lnTo>
                  <a:pt x="7448" y="4233"/>
                </a:lnTo>
                <a:lnTo>
                  <a:pt x="7444" y="4245"/>
                </a:lnTo>
                <a:lnTo>
                  <a:pt x="7438" y="4258"/>
                </a:lnTo>
                <a:lnTo>
                  <a:pt x="7430" y="4265"/>
                </a:lnTo>
                <a:lnTo>
                  <a:pt x="7419" y="4261"/>
                </a:lnTo>
                <a:lnTo>
                  <a:pt x="7408" y="4262"/>
                </a:lnTo>
                <a:lnTo>
                  <a:pt x="7396" y="4262"/>
                </a:lnTo>
                <a:lnTo>
                  <a:pt x="7384" y="4258"/>
                </a:lnTo>
                <a:lnTo>
                  <a:pt x="7374" y="4256"/>
                </a:lnTo>
                <a:lnTo>
                  <a:pt x="7361" y="4259"/>
                </a:lnTo>
                <a:lnTo>
                  <a:pt x="7350" y="4256"/>
                </a:lnTo>
                <a:lnTo>
                  <a:pt x="7338" y="4255"/>
                </a:lnTo>
                <a:lnTo>
                  <a:pt x="7325" y="4253"/>
                </a:lnTo>
                <a:lnTo>
                  <a:pt x="7318" y="4244"/>
                </a:lnTo>
                <a:lnTo>
                  <a:pt x="7314" y="4232"/>
                </a:lnTo>
                <a:lnTo>
                  <a:pt x="7305" y="4222"/>
                </a:lnTo>
                <a:lnTo>
                  <a:pt x="7295" y="4224"/>
                </a:lnTo>
                <a:lnTo>
                  <a:pt x="7284" y="4220"/>
                </a:lnTo>
                <a:lnTo>
                  <a:pt x="7274" y="4215"/>
                </a:lnTo>
                <a:lnTo>
                  <a:pt x="7264" y="4219"/>
                </a:lnTo>
                <a:lnTo>
                  <a:pt x="7255" y="4213"/>
                </a:lnTo>
                <a:lnTo>
                  <a:pt x="7248" y="4204"/>
                </a:lnTo>
                <a:lnTo>
                  <a:pt x="7237" y="4202"/>
                </a:lnTo>
                <a:lnTo>
                  <a:pt x="7226" y="4198"/>
                </a:lnTo>
                <a:lnTo>
                  <a:pt x="7222" y="4209"/>
                </a:lnTo>
                <a:lnTo>
                  <a:pt x="7208" y="4208"/>
                </a:lnTo>
                <a:lnTo>
                  <a:pt x="7197" y="4204"/>
                </a:lnTo>
                <a:close/>
                <a:moveTo>
                  <a:pt x="6672" y="3671"/>
                </a:moveTo>
                <a:lnTo>
                  <a:pt x="6664" y="3663"/>
                </a:lnTo>
                <a:lnTo>
                  <a:pt x="6664" y="3650"/>
                </a:lnTo>
                <a:lnTo>
                  <a:pt x="6661" y="3635"/>
                </a:lnTo>
                <a:lnTo>
                  <a:pt x="6651" y="3629"/>
                </a:lnTo>
                <a:lnTo>
                  <a:pt x="6643" y="3621"/>
                </a:lnTo>
                <a:lnTo>
                  <a:pt x="6639" y="3610"/>
                </a:lnTo>
                <a:lnTo>
                  <a:pt x="6631" y="3601"/>
                </a:lnTo>
                <a:lnTo>
                  <a:pt x="6625" y="3591"/>
                </a:lnTo>
                <a:lnTo>
                  <a:pt x="6617" y="3582"/>
                </a:lnTo>
                <a:lnTo>
                  <a:pt x="6608" y="3575"/>
                </a:lnTo>
                <a:lnTo>
                  <a:pt x="6596" y="3577"/>
                </a:lnTo>
                <a:lnTo>
                  <a:pt x="6587" y="3570"/>
                </a:lnTo>
                <a:lnTo>
                  <a:pt x="6581" y="3560"/>
                </a:lnTo>
                <a:lnTo>
                  <a:pt x="6573" y="3551"/>
                </a:lnTo>
                <a:lnTo>
                  <a:pt x="6563" y="3543"/>
                </a:lnTo>
                <a:lnTo>
                  <a:pt x="6552" y="3532"/>
                </a:lnTo>
                <a:lnTo>
                  <a:pt x="6544" y="3523"/>
                </a:lnTo>
                <a:lnTo>
                  <a:pt x="6535" y="3516"/>
                </a:lnTo>
                <a:lnTo>
                  <a:pt x="6529" y="3506"/>
                </a:lnTo>
                <a:lnTo>
                  <a:pt x="6525" y="3495"/>
                </a:lnTo>
                <a:lnTo>
                  <a:pt x="6522" y="3483"/>
                </a:lnTo>
                <a:lnTo>
                  <a:pt x="6517" y="3472"/>
                </a:lnTo>
                <a:lnTo>
                  <a:pt x="6516" y="3461"/>
                </a:lnTo>
                <a:lnTo>
                  <a:pt x="6526" y="3456"/>
                </a:lnTo>
                <a:lnTo>
                  <a:pt x="6538" y="3456"/>
                </a:lnTo>
                <a:lnTo>
                  <a:pt x="6550" y="3460"/>
                </a:lnTo>
                <a:lnTo>
                  <a:pt x="6558" y="3468"/>
                </a:lnTo>
                <a:lnTo>
                  <a:pt x="6568" y="3476"/>
                </a:lnTo>
                <a:lnTo>
                  <a:pt x="6579" y="3478"/>
                </a:lnTo>
                <a:lnTo>
                  <a:pt x="6591" y="3480"/>
                </a:lnTo>
                <a:lnTo>
                  <a:pt x="6604" y="3480"/>
                </a:lnTo>
                <a:lnTo>
                  <a:pt x="6615" y="3477"/>
                </a:lnTo>
                <a:lnTo>
                  <a:pt x="6626" y="3479"/>
                </a:lnTo>
                <a:lnTo>
                  <a:pt x="6636" y="3486"/>
                </a:lnTo>
                <a:lnTo>
                  <a:pt x="6646" y="3482"/>
                </a:lnTo>
                <a:lnTo>
                  <a:pt x="6658" y="3483"/>
                </a:lnTo>
                <a:lnTo>
                  <a:pt x="6665" y="3492"/>
                </a:lnTo>
                <a:lnTo>
                  <a:pt x="6675" y="3502"/>
                </a:lnTo>
                <a:lnTo>
                  <a:pt x="6681" y="3512"/>
                </a:lnTo>
                <a:lnTo>
                  <a:pt x="6683" y="3523"/>
                </a:lnTo>
                <a:lnTo>
                  <a:pt x="6693" y="3527"/>
                </a:lnTo>
                <a:lnTo>
                  <a:pt x="6701" y="3537"/>
                </a:lnTo>
                <a:lnTo>
                  <a:pt x="6698" y="3543"/>
                </a:lnTo>
                <a:lnTo>
                  <a:pt x="6694" y="3554"/>
                </a:lnTo>
                <a:lnTo>
                  <a:pt x="6705" y="3555"/>
                </a:lnTo>
                <a:lnTo>
                  <a:pt x="6715" y="3559"/>
                </a:lnTo>
                <a:lnTo>
                  <a:pt x="6725" y="3565"/>
                </a:lnTo>
                <a:lnTo>
                  <a:pt x="6731" y="3577"/>
                </a:lnTo>
                <a:lnTo>
                  <a:pt x="6741" y="3581"/>
                </a:lnTo>
                <a:lnTo>
                  <a:pt x="6751" y="3587"/>
                </a:lnTo>
                <a:lnTo>
                  <a:pt x="6761" y="3594"/>
                </a:lnTo>
                <a:lnTo>
                  <a:pt x="6771" y="3600"/>
                </a:lnTo>
                <a:lnTo>
                  <a:pt x="6779" y="3609"/>
                </a:lnTo>
                <a:lnTo>
                  <a:pt x="6789" y="3613"/>
                </a:lnTo>
                <a:lnTo>
                  <a:pt x="6796" y="3622"/>
                </a:lnTo>
                <a:lnTo>
                  <a:pt x="6803" y="3633"/>
                </a:lnTo>
                <a:lnTo>
                  <a:pt x="6809" y="3643"/>
                </a:lnTo>
                <a:lnTo>
                  <a:pt x="6812" y="3654"/>
                </a:lnTo>
                <a:lnTo>
                  <a:pt x="6814" y="3643"/>
                </a:lnTo>
                <a:lnTo>
                  <a:pt x="6822" y="3651"/>
                </a:lnTo>
                <a:lnTo>
                  <a:pt x="6824" y="3655"/>
                </a:lnTo>
                <a:lnTo>
                  <a:pt x="6828" y="3668"/>
                </a:lnTo>
                <a:lnTo>
                  <a:pt x="6836" y="3676"/>
                </a:lnTo>
                <a:lnTo>
                  <a:pt x="6848" y="3683"/>
                </a:lnTo>
                <a:lnTo>
                  <a:pt x="6857" y="3691"/>
                </a:lnTo>
                <a:lnTo>
                  <a:pt x="6851" y="3679"/>
                </a:lnTo>
                <a:lnTo>
                  <a:pt x="6860" y="3669"/>
                </a:lnTo>
                <a:lnTo>
                  <a:pt x="6871" y="3676"/>
                </a:lnTo>
                <a:lnTo>
                  <a:pt x="6881" y="3683"/>
                </a:lnTo>
                <a:lnTo>
                  <a:pt x="6885" y="3696"/>
                </a:lnTo>
                <a:lnTo>
                  <a:pt x="6889" y="3707"/>
                </a:lnTo>
                <a:lnTo>
                  <a:pt x="6901" y="3712"/>
                </a:lnTo>
                <a:lnTo>
                  <a:pt x="6912" y="3711"/>
                </a:lnTo>
                <a:lnTo>
                  <a:pt x="6925" y="3723"/>
                </a:lnTo>
                <a:lnTo>
                  <a:pt x="6934" y="3730"/>
                </a:lnTo>
                <a:lnTo>
                  <a:pt x="6937" y="3741"/>
                </a:lnTo>
                <a:lnTo>
                  <a:pt x="6940" y="3755"/>
                </a:lnTo>
                <a:lnTo>
                  <a:pt x="6949" y="3764"/>
                </a:lnTo>
                <a:lnTo>
                  <a:pt x="6959" y="3770"/>
                </a:lnTo>
                <a:lnTo>
                  <a:pt x="6970" y="3770"/>
                </a:lnTo>
                <a:lnTo>
                  <a:pt x="6983" y="3776"/>
                </a:lnTo>
                <a:lnTo>
                  <a:pt x="6990" y="3785"/>
                </a:lnTo>
                <a:lnTo>
                  <a:pt x="6982" y="3793"/>
                </a:lnTo>
                <a:lnTo>
                  <a:pt x="6971" y="3799"/>
                </a:lnTo>
                <a:lnTo>
                  <a:pt x="6983" y="3797"/>
                </a:lnTo>
                <a:lnTo>
                  <a:pt x="6993" y="3792"/>
                </a:lnTo>
                <a:lnTo>
                  <a:pt x="7002" y="3785"/>
                </a:lnTo>
                <a:lnTo>
                  <a:pt x="7015" y="3788"/>
                </a:lnTo>
                <a:lnTo>
                  <a:pt x="7024" y="3795"/>
                </a:lnTo>
                <a:lnTo>
                  <a:pt x="7031" y="3804"/>
                </a:lnTo>
                <a:lnTo>
                  <a:pt x="7033" y="3817"/>
                </a:lnTo>
                <a:lnTo>
                  <a:pt x="7022" y="3819"/>
                </a:lnTo>
                <a:lnTo>
                  <a:pt x="7011" y="3819"/>
                </a:lnTo>
                <a:lnTo>
                  <a:pt x="7010" y="3831"/>
                </a:lnTo>
                <a:lnTo>
                  <a:pt x="6999" y="3834"/>
                </a:lnTo>
                <a:lnTo>
                  <a:pt x="6990" y="3840"/>
                </a:lnTo>
                <a:lnTo>
                  <a:pt x="7001" y="3838"/>
                </a:lnTo>
                <a:lnTo>
                  <a:pt x="7007" y="3849"/>
                </a:lnTo>
                <a:lnTo>
                  <a:pt x="7003" y="3860"/>
                </a:lnTo>
                <a:lnTo>
                  <a:pt x="6992" y="3862"/>
                </a:lnTo>
                <a:lnTo>
                  <a:pt x="7003" y="3863"/>
                </a:lnTo>
                <a:lnTo>
                  <a:pt x="7013" y="3867"/>
                </a:lnTo>
                <a:lnTo>
                  <a:pt x="7020" y="3875"/>
                </a:lnTo>
                <a:lnTo>
                  <a:pt x="7030" y="3882"/>
                </a:lnTo>
                <a:lnTo>
                  <a:pt x="7040" y="3881"/>
                </a:lnTo>
                <a:lnTo>
                  <a:pt x="7051" y="3884"/>
                </a:lnTo>
                <a:lnTo>
                  <a:pt x="7063" y="3884"/>
                </a:lnTo>
                <a:lnTo>
                  <a:pt x="7068" y="3896"/>
                </a:lnTo>
                <a:lnTo>
                  <a:pt x="7072" y="3907"/>
                </a:lnTo>
                <a:lnTo>
                  <a:pt x="7072" y="3919"/>
                </a:lnTo>
                <a:lnTo>
                  <a:pt x="7076" y="3927"/>
                </a:lnTo>
                <a:lnTo>
                  <a:pt x="7073" y="3938"/>
                </a:lnTo>
                <a:lnTo>
                  <a:pt x="7073" y="3950"/>
                </a:lnTo>
                <a:lnTo>
                  <a:pt x="7083" y="3944"/>
                </a:lnTo>
                <a:lnTo>
                  <a:pt x="7093" y="3946"/>
                </a:lnTo>
                <a:lnTo>
                  <a:pt x="7098" y="3957"/>
                </a:lnTo>
                <a:lnTo>
                  <a:pt x="7090" y="3966"/>
                </a:lnTo>
                <a:lnTo>
                  <a:pt x="7088" y="3979"/>
                </a:lnTo>
                <a:lnTo>
                  <a:pt x="7094" y="3969"/>
                </a:lnTo>
                <a:lnTo>
                  <a:pt x="7105" y="3968"/>
                </a:lnTo>
                <a:lnTo>
                  <a:pt x="7117" y="3967"/>
                </a:lnTo>
                <a:lnTo>
                  <a:pt x="7129" y="3971"/>
                </a:lnTo>
                <a:lnTo>
                  <a:pt x="7140" y="3972"/>
                </a:lnTo>
                <a:lnTo>
                  <a:pt x="7141" y="3984"/>
                </a:lnTo>
                <a:lnTo>
                  <a:pt x="7151" y="3990"/>
                </a:lnTo>
                <a:lnTo>
                  <a:pt x="7152" y="4002"/>
                </a:lnTo>
                <a:lnTo>
                  <a:pt x="7162" y="4006"/>
                </a:lnTo>
                <a:lnTo>
                  <a:pt x="7168" y="4017"/>
                </a:lnTo>
                <a:lnTo>
                  <a:pt x="7166" y="4029"/>
                </a:lnTo>
                <a:lnTo>
                  <a:pt x="7158" y="4036"/>
                </a:lnTo>
                <a:lnTo>
                  <a:pt x="7154" y="4049"/>
                </a:lnTo>
                <a:lnTo>
                  <a:pt x="7160" y="4060"/>
                </a:lnTo>
                <a:lnTo>
                  <a:pt x="7158" y="4073"/>
                </a:lnTo>
                <a:lnTo>
                  <a:pt x="7153" y="4083"/>
                </a:lnTo>
                <a:lnTo>
                  <a:pt x="7154" y="4095"/>
                </a:lnTo>
                <a:lnTo>
                  <a:pt x="7159" y="4108"/>
                </a:lnTo>
                <a:lnTo>
                  <a:pt x="7157" y="4122"/>
                </a:lnTo>
                <a:lnTo>
                  <a:pt x="7160" y="4135"/>
                </a:lnTo>
                <a:lnTo>
                  <a:pt x="7156" y="4146"/>
                </a:lnTo>
                <a:lnTo>
                  <a:pt x="7154" y="4159"/>
                </a:lnTo>
                <a:lnTo>
                  <a:pt x="7154" y="4172"/>
                </a:lnTo>
                <a:lnTo>
                  <a:pt x="7152" y="4185"/>
                </a:lnTo>
                <a:lnTo>
                  <a:pt x="7149" y="4196"/>
                </a:lnTo>
                <a:lnTo>
                  <a:pt x="7140" y="4190"/>
                </a:lnTo>
                <a:lnTo>
                  <a:pt x="7133" y="4180"/>
                </a:lnTo>
                <a:lnTo>
                  <a:pt x="7125" y="4171"/>
                </a:lnTo>
                <a:lnTo>
                  <a:pt x="7115" y="4176"/>
                </a:lnTo>
                <a:lnTo>
                  <a:pt x="7115" y="4188"/>
                </a:lnTo>
                <a:lnTo>
                  <a:pt x="7104" y="4185"/>
                </a:lnTo>
                <a:lnTo>
                  <a:pt x="7094" y="4179"/>
                </a:lnTo>
                <a:lnTo>
                  <a:pt x="7083" y="4172"/>
                </a:lnTo>
                <a:lnTo>
                  <a:pt x="7083" y="4184"/>
                </a:lnTo>
                <a:lnTo>
                  <a:pt x="7088" y="4197"/>
                </a:lnTo>
                <a:lnTo>
                  <a:pt x="7078" y="4194"/>
                </a:lnTo>
                <a:lnTo>
                  <a:pt x="7070" y="4186"/>
                </a:lnTo>
                <a:lnTo>
                  <a:pt x="7063" y="4176"/>
                </a:lnTo>
                <a:lnTo>
                  <a:pt x="7052" y="4169"/>
                </a:lnTo>
                <a:lnTo>
                  <a:pt x="7044" y="4159"/>
                </a:lnTo>
                <a:lnTo>
                  <a:pt x="7040" y="4148"/>
                </a:lnTo>
                <a:lnTo>
                  <a:pt x="7031" y="4141"/>
                </a:lnTo>
                <a:lnTo>
                  <a:pt x="7020" y="4134"/>
                </a:lnTo>
                <a:lnTo>
                  <a:pt x="7019" y="4134"/>
                </a:lnTo>
                <a:lnTo>
                  <a:pt x="7009" y="4130"/>
                </a:lnTo>
                <a:lnTo>
                  <a:pt x="7001" y="4120"/>
                </a:lnTo>
                <a:lnTo>
                  <a:pt x="6993" y="4113"/>
                </a:lnTo>
                <a:lnTo>
                  <a:pt x="6982" y="4107"/>
                </a:lnTo>
                <a:lnTo>
                  <a:pt x="6972" y="4098"/>
                </a:lnTo>
                <a:lnTo>
                  <a:pt x="6961" y="4088"/>
                </a:lnTo>
                <a:lnTo>
                  <a:pt x="6945" y="4076"/>
                </a:lnTo>
                <a:lnTo>
                  <a:pt x="6941" y="4064"/>
                </a:lnTo>
                <a:lnTo>
                  <a:pt x="6937" y="4052"/>
                </a:lnTo>
                <a:lnTo>
                  <a:pt x="6927" y="4044"/>
                </a:lnTo>
                <a:lnTo>
                  <a:pt x="6912" y="4034"/>
                </a:lnTo>
                <a:lnTo>
                  <a:pt x="6901" y="4025"/>
                </a:lnTo>
                <a:lnTo>
                  <a:pt x="6893" y="4014"/>
                </a:lnTo>
                <a:lnTo>
                  <a:pt x="6887" y="4001"/>
                </a:lnTo>
                <a:lnTo>
                  <a:pt x="6879" y="3990"/>
                </a:lnTo>
                <a:lnTo>
                  <a:pt x="6869" y="3980"/>
                </a:lnTo>
                <a:lnTo>
                  <a:pt x="6866" y="3978"/>
                </a:lnTo>
                <a:lnTo>
                  <a:pt x="6858" y="3967"/>
                </a:lnTo>
                <a:lnTo>
                  <a:pt x="6853" y="3956"/>
                </a:lnTo>
                <a:lnTo>
                  <a:pt x="6856" y="3943"/>
                </a:lnTo>
                <a:lnTo>
                  <a:pt x="6849" y="3930"/>
                </a:lnTo>
                <a:lnTo>
                  <a:pt x="6843" y="3920"/>
                </a:lnTo>
                <a:lnTo>
                  <a:pt x="6839" y="3909"/>
                </a:lnTo>
                <a:lnTo>
                  <a:pt x="6832" y="3899"/>
                </a:lnTo>
                <a:lnTo>
                  <a:pt x="6826" y="3890"/>
                </a:lnTo>
                <a:lnTo>
                  <a:pt x="6825" y="3878"/>
                </a:lnTo>
                <a:lnTo>
                  <a:pt x="6820" y="3867"/>
                </a:lnTo>
                <a:lnTo>
                  <a:pt x="6811" y="3858"/>
                </a:lnTo>
                <a:lnTo>
                  <a:pt x="6803" y="3846"/>
                </a:lnTo>
                <a:lnTo>
                  <a:pt x="6795" y="3838"/>
                </a:lnTo>
                <a:lnTo>
                  <a:pt x="6789" y="3826"/>
                </a:lnTo>
                <a:lnTo>
                  <a:pt x="6784" y="3814"/>
                </a:lnTo>
                <a:lnTo>
                  <a:pt x="6771" y="3808"/>
                </a:lnTo>
                <a:lnTo>
                  <a:pt x="6760" y="3803"/>
                </a:lnTo>
                <a:lnTo>
                  <a:pt x="6754" y="3801"/>
                </a:lnTo>
                <a:lnTo>
                  <a:pt x="6753" y="3789"/>
                </a:lnTo>
                <a:lnTo>
                  <a:pt x="6749" y="3777"/>
                </a:lnTo>
                <a:lnTo>
                  <a:pt x="6745" y="3766"/>
                </a:lnTo>
                <a:lnTo>
                  <a:pt x="6741" y="3752"/>
                </a:lnTo>
                <a:lnTo>
                  <a:pt x="6736" y="3739"/>
                </a:lnTo>
                <a:lnTo>
                  <a:pt x="6733" y="3728"/>
                </a:lnTo>
                <a:lnTo>
                  <a:pt x="6728" y="3717"/>
                </a:lnTo>
                <a:lnTo>
                  <a:pt x="6731" y="3706"/>
                </a:lnTo>
                <a:lnTo>
                  <a:pt x="6722" y="3700"/>
                </a:lnTo>
                <a:lnTo>
                  <a:pt x="6714" y="3692"/>
                </a:lnTo>
                <a:lnTo>
                  <a:pt x="6705" y="3686"/>
                </a:lnTo>
                <a:lnTo>
                  <a:pt x="6695" y="3680"/>
                </a:lnTo>
                <a:lnTo>
                  <a:pt x="6683" y="3672"/>
                </a:lnTo>
                <a:lnTo>
                  <a:pt x="6672" y="3671"/>
                </a:lnTo>
                <a:close/>
                <a:moveTo>
                  <a:pt x="7441" y="4002"/>
                </a:moveTo>
                <a:lnTo>
                  <a:pt x="7429" y="4005"/>
                </a:lnTo>
                <a:lnTo>
                  <a:pt x="7418" y="4004"/>
                </a:lnTo>
                <a:lnTo>
                  <a:pt x="7419" y="3992"/>
                </a:lnTo>
                <a:lnTo>
                  <a:pt x="7417" y="3980"/>
                </a:lnTo>
                <a:lnTo>
                  <a:pt x="7414" y="3968"/>
                </a:lnTo>
                <a:lnTo>
                  <a:pt x="7412" y="3957"/>
                </a:lnTo>
                <a:lnTo>
                  <a:pt x="7411" y="3944"/>
                </a:lnTo>
                <a:lnTo>
                  <a:pt x="7401" y="3937"/>
                </a:lnTo>
                <a:lnTo>
                  <a:pt x="7406" y="3927"/>
                </a:lnTo>
                <a:lnTo>
                  <a:pt x="7408" y="3914"/>
                </a:lnTo>
                <a:lnTo>
                  <a:pt x="7409" y="3902"/>
                </a:lnTo>
                <a:lnTo>
                  <a:pt x="7400" y="3895"/>
                </a:lnTo>
                <a:lnTo>
                  <a:pt x="7394" y="3885"/>
                </a:lnTo>
                <a:lnTo>
                  <a:pt x="7392" y="3873"/>
                </a:lnTo>
                <a:lnTo>
                  <a:pt x="7401" y="3867"/>
                </a:lnTo>
                <a:lnTo>
                  <a:pt x="7392" y="3873"/>
                </a:lnTo>
                <a:lnTo>
                  <a:pt x="7383" y="3865"/>
                </a:lnTo>
                <a:lnTo>
                  <a:pt x="7375" y="3857"/>
                </a:lnTo>
                <a:lnTo>
                  <a:pt x="7364" y="3855"/>
                </a:lnTo>
                <a:lnTo>
                  <a:pt x="7353" y="3852"/>
                </a:lnTo>
                <a:lnTo>
                  <a:pt x="7351" y="3840"/>
                </a:lnTo>
                <a:lnTo>
                  <a:pt x="7356" y="3827"/>
                </a:lnTo>
                <a:lnTo>
                  <a:pt x="7355" y="3815"/>
                </a:lnTo>
                <a:lnTo>
                  <a:pt x="7352" y="3803"/>
                </a:lnTo>
                <a:lnTo>
                  <a:pt x="7342" y="3797"/>
                </a:lnTo>
                <a:lnTo>
                  <a:pt x="7340" y="3786"/>
                </a:lnTo>
                <a:lnTo>
                  <a:pt x="7340" y="3774"/>
                </a:lnTo>
                <a:lnTo>
                  <a:pt x="7338" y="3763"/>
                </a:lnTo>
                <a:lnTo>
                  <a:pt x="7344" y="3752"/>
                </a:lnTo>
                <a:lnTo>
                  <a:pt x="7342" y="3739"/>
                </a:lnTo>
                <a:lnTo>
                  <a:pt x="7348" y="3729"/>
                </a:lnTo>
                <a:lnTo>
                  <a:pt x="7353" y="3715"/>
                </a:lnTo>
                <a:lnTo>
                  <a:pt x="7362" y="3707"/>
                </a:lnTo>
                <a:lnTo>
                  <a:pt x="7364" y="3693"/>
                </a:lnTo>
                <a:lnTo>
                  <a:pt x="7377" y="3689"/>
                </a:lnTo>
                <a:lnTo>
                  <a:pt x="7384" y="3683"/>
                </a:lnTo>
                <a:lnTo>
                  <a:pt x="7378" y="3693"/>
                </a:lnTo>
                <a:lnTo>
                  <a:pt x="7386" y="3702"/>
                </a:lnTo>
                <a:lnTo>
                  <a:pt x="7387" y="3715"/>
                </a:lnTo>
                <a:lnTo>
                  <a:pt x="7395" y="3724"/>
                </a:lnTo>
                <a:lnTo>
                  <a:pt x="7404" y="3734"/>
                </a:lnTo>
                <a:lnTo>
                  <a:pt x="7414" y="3740"/>
                </a:lnTo>
                <a:lnTo>
                  <a:pt x="7421" y="3749"/>
                </a:lnTo>
                <a:lnTo>
                  <a:pt x="7430" y="3756"/>
                </a:lnTo>
                <a:lnTo>
                  <a:pt x="7440" y="3762"/>
                </a:lnTo>
                <a:lnTo>
                  <a:pt x="7451" y="3759"/>
                </a:lnTo>
                <a:lnTo>
                  <a:pt x="7459" y="3751"/>
                </a:lnTo>
                <a:lnTo>
                  <a:pt x="7471" y="3750"/>
                </a:lnTo>
                <a:lnTo>
                  <a:pt x="7483" y="3750"/>
                </a:lnTo>
                <a:lnTo>
                  <a:pt x="7495" y="3751"/>
                </a:lnTo>
                <a:lnTo>
                  <a:pt x="7506" y="3751"/>
                </a:lnTo>
                <a:lnTo>
                  <a:pt x="7517" y="3752"/>
                </a:lnTo>
                <a:lnTo>
                  <a:pt x="7526" y="3744"/>
                </a:lnTo>
                <a:lnTo>
                  <a:pt x="7535" y="3737"/>
                </a:lnTo>
                <a:lnTo>
                  <a:pt x="7538" y="3726"/>
                </a:lnTo>
                <a:lnTo>
                  <a:pt x="7549" y="3720"/>
                </a:lnTo>
                <a:lnTo>
                  <a:pt x="7561" y="3716"/>
                </a:lnTo>
                <a:lnTo>
                  <a:pt x="7572" y="3717"/>
                </a:lnTo>
                <a:lnTo>
                  <a:pt x="7584" y="3716"/>
                </a:lnTo>
                <a:lnTo>
                  <a:pt x="7591" y="3725"/>
                </a:lnTo>
                <a:lnTo>
                  <a:pt x="7602" y="3728"/>
                </a:lnTo>
                <a:lnTo>
                  <a:pt x="7611" y="3734"/>
                </a:lnTo>
                <a:lnTo>
                  <a:pt x="7622" y="3737"/>
                </a:lnTo>
                <a:lnTo>
                  <a:pt x="7634" y="3734"/>
                </a:lnTo>
                <a:lnTo>
                  <a:pt x="7642" y="3726"/>
                </a:lnTo>
                <a:lnTo>
                  <a:pt x="7653" y="3723"/>
                </a:lnTo>
                <a:lnTo>
                  <a:pt x="7658" y="3726"/>
                </a:lnTo>
                <a:lnTo>
                  <a:pt x="7660" y="3724"/>
                </a:lnTo>
                <a:lnTo>
                  <a:pt x="7670" y="3719"/>
                </a:lnTo>
                <a:lnTo>
                  <a:pt x="7681" y="3724"/>
                </a:lnTo>
                <a:lnTo>
                  <a:pt x="7687" y="3712"/>
                </a:lnTo>
                <a:lnTo>
                  <a:pt x="7689" y="3698"/>
                </a:lnTo>
                <a:lnTo>
                  <a:pt x="7694" y="3687"/>
                </a:lnTo>
                <a:lnTo>
                  <a:pt x="7693" y="3675"/>
                </a:lnTo>
                <a:lnTo>
                  <a:pt x="7703" y="3670"/>
                </a:lnTo>
                <a:lnTo>
                  <a:pt x="7711" y="3662"/>
                </a:lnTo>
                <a:lnTo>
                  <a:pt x="7718" y="3652"/>
                </a:lnTo>
                <a:lnTo>
                  <a:pt x="7713" y="3642"/>
                </a:lnTo>
                <a:lnTo>
                  <a:pt x="7715" y="3630"/>
                </a:lnTo>
                <a:lnTo>
                  <a:pt x="7723" y="3621"/>
                </a:lnTo>
                <a:lnTo>
                  <a:pt x="7735" y="3623"/>
                </a:lnTo>
                <a:lnTo>
                  <a:pt x="7737" y="3611"/>
                </a:lnTo>
                <a:lnTo>
                  <a:pt x="7739" y="3599"/>
                </a:lnTo>
                <a:lnTo>
                  <a:pt x="7741" y="3587"/>
                </a:lnTo>
                <a:lnTo>
                  <a:pt x="7741" y="3575"/>
                </a:lnTo>
                <a:lnTo>
                  <a:pt x="7743" y="3563"/>
                </a:lnTo>
                <a:lnTo>
                  <a:pt x="7746" y="3552"/>
                </a:lnTo>
                <a:lnTo>
                  <a:pt x="7755" y="3545"/>
                </a:lnTo>
                <a:lnTo>
                  <a:pt x="7760" y="3534"/>
                </a:lnTo>
                <a:lnTo>
                  <a:pt x="7770" y="3542"/>
                </a:lnTo>
                <a:lnTo>
                  <a:pt x="7779" y="3535"/>
                </a:lnTo>
                <a:lnTo>
                  <a:pt x="7790" y="3536"/>
                </a:lnTo>
                <a:lnTo>
                  <a:pt x="7801" y="3535"/>
                </a:lnTo>
                <a:lnTo>
                  <a:pt x="7813" y="3537"/>
                </a:lnTo>
                <a:lnTo>
                  <a:pt x="7824" y="3538"/>
                </a:lnTo>
                <a:lnTo>
                  <a:pt x="7835" y="3537"/>
                </a:lnTo>
                <a:lnTo>
                  <a:pt x="7846" y="3540"/>
                </a:lnTo>
                <a:lnTo>
                  <a:pt x="7854" y="3548"/>
                </a:lnTo>
                <a:lnTo>
                  <a:pt x="7858" y="3549"/>
                </a:lnTo>
                <a:lnTo>
                  <a:pt x="7848" y="3553"/>
                </a:lnTo>
                <a:lnTo>
                  <a:pt x="7841" y="3563"/>
                </a:lnTo>
                <a:lnTo>
                  <a:pt x="7830" y="3560"/>
                </a:lnTo>
                <a:lnTo>
                  <a:pt x="7841" y="3563"/>
                </a:lnTo>
                <a:lnTo>
                  <a:pt x="7851" y="3558"/>
                </a:lnTo>
                <a:lnTo>
                  <a:pt x="7870" y="3570"/>
                </a:lnTo>
                <a:lnTo>
                  <a:pt x="7860" y="3573"/>
                </a:lnTo>
                <a:lnTo>
                  <a:pt x="7847" y="3570"/>
                </a:lnTo>
                <a:lnTo>
                  <a:pt x="7836" y="3570"/>
                </a:lnTo>
                <a:lnTo>
                  <a:pt x="7847" y="3572"/>
                </a:lnTo>
                <a:lnTo>
                  <a:pt x="7836" y="3575"/>
                </a:lnTo>
                <a:lnTo>
                  <a:pt x="7847" y="3579"/>
                </a:lnTo>
                <a:lnTo>
                  <a:pt x="7836" y="3583"/>
                </a:lnTo>
                <a:lnTo>
                  <a:pt x="7846" y="3587"/>
                </a:lnTo>
                <a:lnTo>
                  <a:pt x="7858" y="3590"/>
                </a:lnTo>
                <a:lnTo>
                  <a:pt x="7847" y="3593"/>
                </a:lnTo>
                <a:lnTo>
                  <a:pt x="7848" y="3604"/>
                </a:lnTo>
                <a:lnTo>
                  <a:pt x="7838" y="3607"/>
                </a:lnTo>
                <a:lnTo>
                  <a:pt x="7848" y="3612"/>
                </a:lnTo>
                <a:lnTo>
                  <a:pt x="7848" y="3625"/>
                </a:lnTo>
                <a:lnTo>
                  <a:pt x="7849" y="3636"/>
                </a:lnTo>
                <a:lnTo>
                  <a:pt x="7859" y="3634"/>
                </a:lnTo>
                <a:lnTo>
                  <a:pt x="7870" y="3638"/>
                </a:lnTo>
                <a:lnTo>
                  <a:pt x="7875" y="3649"/>
                </a:lnTo>
                <a:lnTo>
                  <a:pt x="7883" y="3659"/>
                </a:lnTo>
                <a:lnTo>
                  <a:pt x="7891" y="3668"/>
                </a:lnTo>
                <a:lnTo>
                  <a:pt x="7882" y="3677"/>
                </a:lnTo>
                <a:lnTo>
                  <a:pt x="7871" y="3676"/>
                </a:lnTo>
                <a:lnTo>
                  <a:pt x="7873" y="3688"/>
                </a:lnTo>
                <a:lnTo>
                  <a:pt x="7877" y="3699"/>
                </a:lnTo>
                <a:lnTo>
                  <a:pt x="7887" y="3703"/>
                </a:lnTo>
                <a:lnTo>
                  <a:pt x="7896" y="3712"/>
                </a:lnTo>
                <a:lnTo>
                  <a:pt x="7905" y="3718"/>
                </a:lnTo>
                <a:lnTo>
                  <a:pt x="7912" y="3727"/>
                </a:lnTo>
                <a:lnTo>
                  <a:pt x="7922" y="3731"/>
                </a:lnTo>
                <a:lnTo>
                  <a:pt x="7932" y="3739"/>
                </a:lnTo>
                <a:lnTo>
                  <a:pt x="7937" y="3750"/>
                </a:lnTo>
                <a:lnTo>
                  <a:pt x="7940" y="3761"/>
                </a:lnTo>
                <a:lnTo>
                  <a:pt x="7930" y="3764"/>
                </a:lnTo>
                <a:lnTo>
                  <a:pt x="7919" y="3765"/>
                </a:lnTo>
                <a:lnTo>
                  <a:pt x="7908" y="3765"/>
                </a:lnTo>
                <a:lnTo>
                  <a:pt x="7897" y="3761"/>
                </a:lnTo>
                <a:lnTo>
                  <a:pt x="7887" y="3755"/>
                </a:lnTo>
                <a:lnTo>
                  <a:pt x="7881" y="3745"/>
                </a:lnTo>
                <a:lnTo>
                  <a:pt x="7885" y="3756"/>
                </a:lnTo>
                <a:lnTo>
                  <a:pt x="7876" y="3765"/>
                </a:lnTo>
                <a:lnTo>
                  <a:pt x="7869" y="3773"/>
                </a:lnTo>
                <a:lnTo>
                  <a:pt x="7864" y="3784"/>
                </a:lnTo>
                <a:lnTo>
                  <a:pt x="7859" y="3794"/>
                </a:lnTo>
                <a:lnTo>
                  <a:pt x="7856" y="3805"/>
                </a:lnTo>
                <a:lnTo>
                  <a:pt x="7856" y="3817"/>
                </a:lnTo>
                <a:lnTo>
                  <a:pt x="7853" y="3829"/>
                </a:lnTo>
                <a:lnTo>
                  <a:pt x="7854" y="3841"/>
                </a:lnTo>
                <a:lnTo>
                  <a:pt x="7851" y="3852"/>
                </a:lnTo>
                <a:lnTo>
                  <a:pt x="7844" y="3861"/>
                </a:lnTo>
                <a:lnTo>
                  <a:pt x="7841" y="3874"/>
                </a:lnTo>
                <a:lnTo>
                  <a:pt x="7833" y="3883"/>
                </a:lnTo>
                <a:lnTo>
                  <a:pt x="7827" y="3892"/>
                </a:lnTo>
                <a:lnTo>
                  <a:pt x="7818" y="3899"/>
                </a:lnTo>
                <a:lnTo>
                  <a:pt x="7812" y="3890"/>
                </a:lnTo>
                <a:lnTo>
                  <a:pt x="7812" y="3902"/>
                </a:lnTo>
                <a:lnTo>
                  <a:pt x="7801" y="3909"/>
                </a:lnTo>
                <a:lnTo>
                  <a:pt x="7797" y="3921"/>
                </a:lnTo>
                <a:lnTo>
                  <a:pt x="7786" y="3927"/>
                </a:lnTo>
                <a:lnTo>
                  <a:pt x="7791" y="3937"/>
                </a:lnTo>
                <a:lnTo>
                  <a:pt x="7793" y="3949"/>
                </a:lnTo>
                <a:lnTo>
                  <a:pt x="7799" y="3959"/>
                </a:lnTo>
                <a:lnTo>
                  <a:pt x="7802" y="3964"/>
                </a:lnTo>
                <a:lnTo>
                  <a:pt x="7799" y="3976"/>
                </a:lnTo>
                <a:lnTo>
                  <a:pt x="7788" y="3979"/>
                </a:lnTo>
                <a:lnTo>
                  <a:pt x="7788" y="3991"/>
                </a:lnTo>
                <a:lnTo>
                  <a:pt x="7787" y="4004"/>
                </a:lnTo>
                <a:lnTo>
                  <a:pt x="7776" y="4003"/>
                </a:lnTo>
                <a:lnTo>
                  <a:pt x="7778" y="4015"/>
                </a:lnTo>
                <a:lnTo>
                  <a:pt x="7777" y="4027"/>
                </a:lnTo>
                <a:lnTo>
                  <a:pt x="7768" y="4034"/>
                </a:lnTo>
                <a:lnTo>
                  <a:pt x="7765" y="4047"/>
                </a:lnTo>
                <a:lnTo>
                  <a:pt x="7755" y="4051"/>
                </a:lnTo>
                <a:lnTo>
                  <a:pt x="7745" y="4057"/>
                </a:lnTo>
                <a:lnTo>
                  <a:pt x="7735" y="4063"/>
                </a:lnTo>
                <a:lnTo>
                  <a:pt x="7722" y="4068"/>
                </a:lnTo>
                <a:lnTo>
                  <a:pt x="7710" y="4074"/>
                </a:lnTo>
                <a:lnTo>
                  <a:pt x="7698" y="4080"/>
                </a:lnTo>
                <a:lnTo>
                  <a:pt x="7687" y="4086"/>
                </a:lnTo>
                <a:lnTo>
                  <a:pt x="7682" y="4072"/>
                </a:lnTo>
                <a:lnTo>
                  <a:pt x="7682" y="4058"/>
                </a:lnTo>
                <a:lnTo>
                  <a:pt x="7679" y="4046"/>
                </a:lnTo>
                <a:lnTo>
                  <a:pt x="7677" y="4033"/>
                </a:lnTo>
                <a:lnTo>
                  <a:pt x="7680" y="4021"/>
                </a:lnTo>
                <a:lnTo>
                  <a:pt x="7689" y="4014"/>
                </a:lnTo>
                <a:lnTo>
                  <a:pt x="7697" y="4006"/>
                </a:lnTo>
                <a:lnTo>
                  <a:pt x="7691" y="3996"/>
                </a:lnTo>
                <a:lnTo>
                  <a:pt x="7693" y="4004"/>
                </a:lnTo>
                <a:lnTo>
                  <a:pt x="7686" y="4013"/>
                </a:lnTo>
                <a:lnTo>
                  <a:pt x="7679" y="4023"/>
                </a:lnTo>
                <a:lnTo>
                  <a:pt x="7676" y="4034"/>
                </a:lnTo>
                <a:lnTo>
                  <a:pt x="7666" y="4038"/>
                </a:lnTo>
                <a:lnTo>
                  <a:pt x="7655" y="4035"/>
                </a:lnTo>
                <a:lnTo>
                  <a:pt x="7641" y="4035"/>
                </a:lnTo>
                <a:lnTo>
                  <a:pt x="7630" y="4040"/>
                </a:lnTo>
                <a:lnTo>
                  <a:pt x="7624" y="4030"/>
                </a:lnTo>
                <a:lnTo>
                  <a:pt x="7617" y="4021"/>
                </a:lnTo>
                <a:lnTo>
                  <a:pt x="7608" y="4028"/>
                </a:lnTo>
                <a:lnTo>
                  <a:pt x="7598" y="4019"/>
                </a:lnTo>
                <a:lnTo>
                  <a:pt x="7590" y="4011"/>
                </a:lnTo>
                <a:lnTo>
                  <a:pt x="7582" y="4023"/>
                </a:lnTo>
                <a:lnTo>
                  <a:pt x="7569" y="4032"/>
                </a:lnTo>
                <a:lnTo>
                  <a:pt x="7559" y="4038"/>
                </a:lnTo>
                <a:lnTo>
                  <a:pt x="7549" y="4032"/>
                </a:lnTo>
                <a:lnTo>
                  <a:pt x="7535" y="4032"/>
                </a:lnTo>
                <a:lnTo>
                  <a:pt x="7526" y="4041"/>
                </a:lnTo>
                <a:lnTo>
                  <a:pt x="7515" y="4046"/>
                </a:lnTo>
                <a:lnTo>
                  <a:pt x="7515" y="4028"/>
                </a:lnTo>
                <a:lnTo>
                  <a:pt x="7515" y="4013"/>
                </a:lnTo>
                <a:lnTo>
                  <a:pt x="7509" y="4002"/>
                </a:lnTo>
                <a:lnTo>
                  <a:pt x="7501" y="4011"/>
                </a:lnTo>
                <a:lnTo>
                  <a:pt x="7490" y="4005"/>
                </a:lnTo>
                <a:lnTo>
                  <a:pt x="7478" y="4009"/>
                </a:lnTo>
                <a:lnTo>
                  <a:pt x="7468" y="4014"/>
                </a:lnTo>
                <a:lnTo>
                  <a:pt x="7454" y="4012"/>
                </a:lnTo>
                <a:lnTo>
                  <a:pt x="7449" y="4012"/>
                </a:lnTo>
                <a:lnTo>
                  <a:pt x="7441" y="4002"/>
                </a:lnTo>
                <a:close/>
                <a:moveTo>
                  <a:pt x="7302" y="3581"/>
                </a:moveTo>
                <a:lnTo>
                  <a:pt x="7301" y="3578"/>
                </a:lnTo>
                <a:lnTo>
                  <a:pt x="7293" y="3571"/>
                </a:lnTo>
                <a:lnTo>
                  <a:pt x="7285" y="3560"/>
                </a:lnTo>
                <a:lnTo>
                  <a:pt x="7293" y="3550"/>
                </a:lnTo>
                <a:lnTo>
                  <a:pt x="7303" y="3556"/>
                </a:lnTo>
                <a:lnTo>
                  <a:pt x="7306" y="3567"/>
                </a:lnTo>
                <a:lnTo>
                  <a:pt x="7304" y="3581"/>
                </a:lnTo>
                <a:lnTo>
                  <a:pt x="7302" y="3581"/>
                </a:lnTo>
                <a:close/>
                <a:moveTo>
                  <a:pt x="9066" y="4361"/>
                </a:moveTo>
                <a:lnTo>
                  <a:pt x="9070" y="4348"/>
                </a:lnTo>
                <a:lnTo>
                  <a:pt x="9075" y="4337"/>
                </a:lnTo>
                <a:lnTo>
                  <a:pt x="9081" y="4327"/>
                </a:lnTo>
                <a:lnTo>
                  <a:pt x="9087" y="4316"/>
                </a:lnTo>
                <a:lnTo>
                  <a:pt x="9095" y="4306"/>
                </a:lnTo>
                <a:lnTo>
                  <a:pt x="9105" y="4298"/>
                </a:lnTo>
                <a:lnTo>
                  <a:pt x="9120" y="4294"/>
                </a:lnTo>
                <a:lnTo>
                  <a:pt x="9131" y="4294"/>
                </a:lnTo>
                <a:lnTo>
                  <a:pt x="9143" y="4302"/>
                </a:lnTo>
                <a:lnTo>
                  <a:pt x="9153" y="4305"/>
                </a:lnTo>
                <a:lnTo>
                  <a:pt x="9149" y="4317"/>
                </a:lnTo>
                <a:lnTo>
                  <a:pt x="9143" y="4327"/>
                </a:lnTo>
                <a:lnTo>
                  <a:pt x="9139" y="4339"/>
                </a:lnTo>
                <a:lnTo>
                  <a:pt x="9129" y="4346"/>
                </a:lnTo>
                <a:lnTo>
                  <a:pt x="9120" y="4355"/>
                </a:lnTo>
                <a:lnTo>
                  <a:pt x="9110" y="4359"/>
                </a:lnTo>
                <a:lnTo>
                  <a:pt x="9099" y="4360"/>
                </a:lnTo>
                <a:lnTo>
                  <a:pt x="9087" y="4359"/>
                </a:lnTo>
                <a:lnTo>
                  <a:pt x="9076" y="4358"/>
                </a:lnTo>
                <a:lnTo>
                  <a:pt x="9066" y="4361"/>
                </a:lnTo>
                <a:close/>
                <a:moveTo>
                  <a:pt x="8860" y="4263"/>
                </a:moveTo>
                <a:lnTo>
                  <a:pt x="8851" y="4253"/>
                </a:lnTo>
                <a:lnTo>
                  <a:pt x="8853" y="4239"/>
                </a:lnTo>
                <a:lnTo>
                  <a:pt x="8863" y="4244"/>
                </a:lnTo>
                <a:lnTo>
                  <a:pt x="8859" y="4233"/>
                </a:lnTo>
                <a:lnTo>
                  <a:pt x="8856" y="4222"/>
                </a:lnTo>
                <a:lnTo>
                  <a:pt x="8866" y="4226"/>
                </a:lnTo>
                <a:lnTo>
                  <a:pt x="8876" y="4232"/>
                </a:lnTo>
                <a:lnTo>
                  <a:pt x="8877" y="4244"/>
                </a:lnTo>
                <a:lnTo>
                  <a:pt x="8870" y="4252"/>
                </a:lnTo>
                <a:lnTo>
                  <a:pt x="8862" y="4260"/>
                </a:lnTo>
                <a:lnTo>
                  <a:pt x="8860" y="4263"/>
                </a:lnTo>
                <a:close/>
                <a:moveTo>
                  <a:pt x="8707" y="4275"/>
                </a:moveTo>
                <a:lnTo>
                  <a:pt x="8706" y="4287"/>
                </a:lnTo>
                <a:lnTo>
                  <a:pt x="8708" y="4299"/>
                </a:lnTo>
                <a:lnTo>
                  <a:pt x="8703" y="4310"/>
                </a:lnTo>
                <a:lnTo>
                  <a:pt x="8696" y="4320"/>
                </a:lnTo>
                <a:lnTo>
                  <a:pt x="8687" y="4328"/>
                </a:lnTo>
                <a:lnTo>
                  <a:pt x="8677" y="4332"/>
                </a:lnTo>
                <a:lnTo>
                  <a:pt x="8677" y="4320"/>
                </a:lnTo>
                <a:lnTo>
                  <a:pt x="8680" y="4309"/>
                </a:lnTo>
                <a:lnTo>
                  <a:pt x="8683" y="4298"/>
                </a:lnTo>
                <a:lnTo>
                  <a:pt x="8691" y="4290"/>
                </a:lnTo>
                <a:lnTo>
                  <a:pt x="8699" y="4282"/>
                </a:lnTo>
                <a:lnTo>
                  <a:pt x="8707" y="4275"/>
                </a:lnTo>
                <a:close/>
                <a:moveTo>
                  <a:pt x="8584" y="4320"/>
                </a:moveTo>
                <a:lnTo>
                  <a:pt x="8596" y="4320"/>
                </a:lnTo>
                <a:lnTo>
                  <a:pt x="8595" y="4334"/>
                </a:lnTo>
                <a:lnTo>
                  <a:pt x="8584" y="4328"/>
                </a:lnTo>
                <a:lnTo>
                  <a:pt x="8584" y="4320"/>
                </a:lnTo>
                <a:close/>
                <a:moveTo>
                  <a:pt x="8489" y="4350"/>
                </a:moveTo>
                <a:lnTo>
                  <a:pt x="8477" y="4345"/>
                </a:lnTo>
                <a:lnTo>
                  <a:pt x="8488" y="4342"/>
                </a:lnTo>
                <a:lnTo>
                  <a:pt x="8489" y="4350"/>
                </a:lnTo>
                <a:close/>
                <a:moveTo>
                  <a:pt x="8354" y="4334"/>
                </a:moveTo>
                <a:lnTo>
                  <a:pt x="8357" y="4322"/>
                </a:lnTo>
                <a:lnTo>
                  <a:pt x="8363" y="4311"/>
                </a:lnTo>
                <a:lnTo>
                  <a:pt x="8376" y="4314"/>
                </a:lnTo>
                <a:lnTo>
                  <a:pt x="8386" y="4312"/>
                </a:lnTo>
                <a:lnTo>
                  <a:pt x="8395" y="4306"/>
                </a:lnTo>
                <a:lnTo>
                  <a:pt x="8406" y="4307"/>
                </a:lnTo>
                <a:lnTo>
                  <a:pt x="8416" y="4312"/>
                </a:lnTo>
                <a:lnTo>
                  <a:pt x="8407" y="4318"/>
                </a:lnTo>
                <a:lnTo>
                  <a:pt x="8398" y="4325"/>
                </a:lnTo>
                <a:lnTo>
                  <a:pt x="8386" y="4327"/>
                </a:lnTo>
                <a:lnTo>
                  <a:pt x="8375" y="4325"/>
                </a:lnTo>
                <a:lnTo>
                  <a:pt x="8364" y="4327"/>
                </a:lnTo>
                <a:lnTo>
                  <a:pt x="8354" y="4334"/>
                </a:lnTo>
                <a:close/>
                <a:moveTo>
                  <a:pt x="8272" y="4362"/>
                </a:moveTo>
                <a:lnTo>
                  <a:pt x="8273" y="4351"/>
                </a:lnTo>
                <a:lnTo>
                  <a:pt x="8278" y="4340"/>
                </a:lnTo>
                <a:lnTo>
                  <a:pt x="8289" y="4343"/>
                </a:lnTo>
                <a:lnTo>
                  <a:pt x="8300" y="4343"/>
                </a:lnTo>
                <a:lnTo>
                  <a:pt x="8312" y="4342"/>
                </a:lnTo>
                <a:lnTo>
                  <a:pt x="8315" y="4353"/>
                </a:lnTo>
                <a:lnTo>
                  <a:pt x="8303" y="4356"/>
                </a:lnTo>
                <a:lnTo>
                  <a:pt x="8290" y="4358"/>
                </a:lnTo>
                <a:lnTo>
                  <a:pt x="8279" y="4361"/>
                </a:lnTo>
                <a:lnTo>
                  <a:pt x="8272" y="4362"/>
                </a:lnTo>
                <a:close/>
                <a:moveTo>
                  <a:pt x="8177" y="4523"/>
                </a:moveTo>
                <a:lnTo>
                  <a:pt x="8178" y="4511"/>
                </a:lnTo>
                <a:lnTo>
                  <a:pt x="8189" y="4510"/>
                </a:lnTo>
                <a:lnTo>
                  <a:pt x="8198" y="4503"/>
                </a:lnTo>
                <a:lnTo>
                  <a:pt x="8206" y="4494"/>
                </a:lnTo>
                <a:lnTo>
                  <a:pt x="8212" y="4505"/>
                </a:lnTo>
                <a:lnTo>
                  <a:pt x="8202" y="4510"/>
                </a:lnTo>
                <a:lnTo>
                  <a:pt x="8192" y="4517"/>
                </a:lnTo>
                <a:lnTo>
                  <a:pt x="8182" y="4521"/>
                </a:lnTo>
                <a:lnTo>
                  <a:pt x="8177" y="4523"/>
                </a:lnTo>
                <a:close/>
                <a:moveTo>
                  <a:pt x="8120" y="4490"/>
                </a:moveTo>
                <a:lnTo>
                  <a:pt x="8131" y="4497"/>
                </a:lnTo>
                <a:lnTo>
                  <a:pt x="8117" y="4510"/>
                </a:lnTo>
                <a:lnTo>
                  <a:pt x="8120" y="4490"/>
                </a:lnTo>
                <a:close/>
                <a:moveTo>
                  <a:pt x="6941" y="4172"/>
                </a:moveTo>
                <a:lnTo>
                  <a:pt x="6933" y="4163"/>
                </a:lnTo>
                <a:lnTo>
                  <a:pt x="6944" y="4162"/>
                </a:lnTo>
                <a:lnTo>
                  <a:pt x="6941" y="4172"/>
                </a:lnTo>
                <a:close/>
                <a:moveTo>
                  <a:pt x="6831" y="4032"/>
                </a:moveTo>
                <a:lnTo>
                  <a:pt x="6824" y="4024"/>
                </a:lnTo>
                <a:lnTo>
                  <a:pt x="6819" y="4013"/>
                </a:lnTo>
                <a:lnTo>
                  <a:pt x="6816" y="4002"/>
                </a:lnTo>
                <a:lnTo>
                  <a:pt x="6828" y="4007"/>
                </a:lnTo>
                <a:lnTo>
                  <a:pt x="6833" y="4018"/>
                </a:lnTo>
                <a:lnTo>
                  <a:pt x="6832" y="4030"/>
                </a:lnTo>
                <a:lnTo>
                  <a:pt x="6831" y="4032"/>
                </a:lnTo>
                <a:close/>
                <a:moveTo>
                  <a:pt x="6795" y="3972"/>
                </a:moveTo>
                <a:lnTo>
                  <a:pt x="6786" y="3966"/>
                </a:lnTo>
                <a:lnTo>
                  <a:pt x="6777" y="3959"/>
                </a:lnTo>
                <a:lnTo>
                  <a:pt x="6779" y="3947"/>
                </a:lnTo>
                <a:lnTo>
                  <a:pt x="6787" y="3956"/>
                </a:lnTo>
                <a:lnTo>
                  <a:pt x="6793" y="3965"/>
                </a:lnTo>
                <a:lnTo>
                  <a:pt x="6795" y="3972"/>
                </a:lnTo>
                <a:close/>
                <a:moveTo>
                  <a:pt x="6708" y="3817"/>
                </a:moveTo>
                <a:lnTo>
                  <a:pt x="6712" y="3828"/>
                </a:lnTo>
                <a:lnTo>
                  <a:pt x="6717" y="3839"/>
                </a:lnTo>
                <a:lnTo>
                  <a:pt x="6709" y="3830"/>
                </a:lnTo>
                <a:lnTo>
                  <a:pt x="6704" y="3820"/>
                </a:lnTo>
                <a:lnTo>
                  <a:pt x="6708" y="3817"/>
                </a:lnTo>
                <a:close/>
                <a:moveTo>
                  <a:pt x="8446" y="3839"/>
                </a:moveTo>
                <a:lnTo>
                  <a:pt x="8457" y="3839"/>
                </a:lnTo>
                <a:lnTo>
                  <a:pt x="8467" y="3846"/>
                </a:lnTo>
                <a:lnTo>
                  <a:pt x="8463" y="3857"/>
                </a:lnTo>
                <a:lnTo>
                  <a:pt x="8473" y="3862"/>
                </a:lnTo>
                <a:lnTo>
                  <a:pt x="8476" y="3873"/>
                </a:lnTo>
                <a:lnTo>
                  <a:pt x="8466" y="3866"/>
                </a:lnTo>
                <a:lnTo>
                  <a:pt x="8455" y="3871"/>
                </a:lnTo>
                <a:lnTo>
                  <a:pt x="8456" y="3858"/>
                </a:lnTo>
                <a:lnTo>
                  <a:pt x="8446" y="3852"/>
                </a:lnTo>
                <a:lnTo>
                  <a:pt x="8446" y="3839"/>
                </a:lnTo>
                <a:close/>
                <a:moveTo>
                  <a:pt x="8461" y="3929"/>
                </a:moveTo>
                <a:lnTo>
                  <a:pt x="8451" y="3924"/>
                </a:lnTo>
                <a:lnTo>
                  <a:pt x="8452" y="3913"/>
                </a:lnTo>
                <a:lnTo>
                  <a:pt x="8461" y="3906"/>
                </a:lnTo>
                <a:lnTo>
                  <a:pt x="8472" y="3904"/>
                </a:lnTo>
                <a:lnTo>
                  <a:pt x="8482" y="3910"/>
                </a:lnTo>
                <a:lnTo>
                  <a:pt x="8491" y="3918"/>
                </a:lnTo>
                <a:lnTo>
                  <a:pt x="8482" y="3926"/>
                </a:lnTo>
                <a:lnTo>
                  <a:pt x="8471" y="3926"/>
                </a:lnTo>
                <a:lnTo>
                  <a:pt x="8461" y="3929"/>
                </a:lnTo>
                <a:close/>
                <a:moveTo>
                  <a:pt x="8332" y="3942"/>
                </a:moveTo>
                <a:lnTo>
                  <a:pt x="8339" y="3933"/>
                </a:lnTo>
                <a:lnTo>
                  <a:pt x="8350" y="3934"/>
                </a:lnTo>
                <a:lnTo>
                  <a:pt x="8361" y="3932"/>
                </a:lnTo>
                <a:lnTo>
                  <a:pt x="8373" y="3933"/>
                </a:lnTo>
                <a:lnTo>
                  <a:pt x="8384" y="3934"/>
                </a:lnTo>
                <a:lnTo>
                  <a:pt x="8373" y="3938"/>
                </a:lnTo>
                <a:lnTo>
                  <a:pt x="8362" y="3941"/>
                </a:lnTo>
                <a:lnTo>
                  <a:pt x="8351" y="3941"/>
                </a:lnTo>
                <a:lnTo>
                  <a:pt x="8338" y="3942"/>
                </a:lnTo>
                <a:lnTo>
                  <a:pt x="8332" y="3942"/>
                </a:lnTo>
                <a:close/>
                <a:moveTo>
                  <a:pt x="8191" y="4098"/>
                </a:moveTo>
                <a:lnTo>
                  <a:pt x="8196" y="4109"/>
                </a:lnTo>
                <a:lnTo>
                  <a:pt x="8199" y="4122"/>
                </a:lnTo>
                <a:lnTo>
                  <a:pt x="8188" y="4123"/>
                </a:lnTo>
                <a:lnTo>
                  <a:pt x="8186" y="4135"/>
                </a:lnTo>
                <a:lnTo>
                  <a:pt x="8184" y="4147"/>
                </a:lnTo>
                <a:lnTo>
                  <a:pt x="8195" y="4153"/>
                </a:lnTo>
                <a:lnTo>
                  <a:pt x="8193" y="4164"/>
                </a:lnTo>
                <a:lnTo>
                  <a:pt x="8182" y="4166"/>
                </a:lnTo>
                <a:lnTo>
                  <a:pt x="8179" y="4178"/>
                </a:lnTo>
                <a:lnTo>
                  <a:pt x="8167" y="4183"/>
                </a:lnTo>
                <a:lnTo>
                  <a:pt x="8161" y="4173"/>
                </a:lnTo>
                <a:lnTo>
                  <a:pt x="8165" y="4162"/>
                </a:lnTo>
                <a:lnTo>
                  <a:pt x="8174" y="4154"/>
                </a:lnTo>
                <a:lnTo>
                  <a:pt x="8175" y="4142"/>
                </a:lnTo>
                <a:lnTo>
                  <a:pt x="8176" y="4131"/>
                </a:lnTo>
                <a:lnTo>
                  <a:pt x="8177" y="4119"/>
                </a:lnTo>
                <a:lnTo>
                  <a:pt x="8179" y="4107"/>
                </a:lnTo>
                <a:lnTo>
                  <a:pt x="8188" y="4099"/>
                </a:lnTo>
                <a:lnTo>
                  <a:pt x="8191" y="4098"/>
                </a:lnTo>
                <a:close/>
                <a:moveTo>
                  <a:pt x="8120" y="4142"/>
                </a:moveTo>
                <a:lnTo>
                  <a:pt x="8129" y="4149"/>
                </a:lnTo>
                <a:lnTo>
                  <a:pt x="8129" y="4161"/>
                </a:lnTo>
                <a:lnTo>
                  <a:pt x="8118" y="4161"/>
                </a:lnTo>
                <a:lnTo>
                  <a:pt x="8116" y="4150"/>
                </a:lnTo>
                <a:lnTo>
                  <a:pt x="8120" y="4142"/>
                </a:lnTo>
                <a:close/>
                <a:moveTo>
                  <a:pt x="8106" y="3854"/>
                </a:moveTo>
                <a:lnTo>
                  <a:pt x="8112" y="3844"/>
                </a:lnTo>
                <a:lnTo>
                  <a:pt x="8121" y="3850"/>
                </a:lnTo>
                <a:lnTo>
                  <a:pt x="8110" y="3849"/>
                </a:lnTo>
                <a:lnTo>
                  <a:pt x="8106" y="3854"/>
                </a:lnTo>
                <a:close/>
                <a:moveTo>
                  <a:pt x="8181" y="3893"/>
                </a:moveTo>
                <a:lnTo>
                  <a:pt x="8193" y="3892"/>
                </a:lnTo>
                <a:lnTo>
                  <a:pt x="8198" y="3902"/>
                </a:lnTo>
                <a:lnTo>
                  <a:pt x="8209" y="3896"/>
                </a:lnTo>
                <a:lnTo>
                  <a:pt x="8220" y="3899"/>
                </a:lnTo>
                <a:lnTo>
                  <a:pt x="8217" y="3911"/>
                </a:lnTo>
                <a:lnTo>
                  <a:pt x="8206" y="3910"/>
                </a:lnTo>
                <a:lnTo>
                  <a:pt x="8202" y="3921"/>
                </a:lnTo>
                <a:lnTo>
                  <a:pt x="8197" y="3911"/>
                </a:lnTo>
                <a:lnTo>
                  <a:pt x="8185" y="3917"/>
                </a:lnTo>
                <a:lnTo>
                  <a:pt x="8174" y="3912"/>
                </a:lnTo>
                <a:lnTo>
                  <a:pt x="8176" y="3900"/>
                </a:lnTo>
                <a:lnTo>
                  <a:pt x="8181" y="3893"/>
                </a:lnTo>
                <a:close/>
                <a:moveTo>
                  <a:pt x="8221" y="3928"/>
                </a:moveTo>
                <a:lnTo>
                  <a:pt x="8215" y="3918"/>
                </a:lnTo>
                <a:lnTo>
                  <a:pt x="8223" y="3926"/>
                </a:lnTo>
                <a:lnTo>
                  <a:pt x="8221" y="3928"/>
                </a:lnTo>
                <a:close/>
                <a:moveTo>
                  <a:pt x="8271" y="3947"/>
                </a:moveTo>
                <a:lnTo>
                  <a:pt x="8267" y="3936"/>
                </a:lnTo>
                <a:lnTo>
                  <a:pt x="8271" y="3924"/>
                </a:lnTo>
                <a:lnTo>
                  <a:pt x="8282" y="3922"/>
                </a:lnTo>
                <a:lnTo>
                  <a:pt x="8293" y="3924"/>
                </a:lnTo>
                <a:lnTo>
                  <a:pt x="8304" y="3926"/>
                </a:lnTo>
                <a:lnTo>
                  <a:pt x="8315" y="3926"/>
                </a:lnTo>
                <a:lnTo>
                  <a:pt x="8325" y="3931"/>
                </a:lnTo>
                <a:lnTo>
                  <a:pt x="8315" y="3937"/>
                </a:lnTo>
                <a:lnTo>
                  <a:pt x="8305" y="3942"/>
                </a:lnTo>
                <a:lnTo>
                  <a:pt x="8293" y="3940"/>
                </a:lnTo>
                <a:lnTo>
                  <a:pt x="8282" y="3945"/>
                </a:lnTo>
                <a:lnTo>
                  <a:pt x="8272" y="3947"/>
                </a:lnTo>
                <a:lnTo>
                  <a:pt x="8271" y="3947"/>
                </a:lnTo>
                <a:close/>
                <a:moveTo>
                  <a:pt x="8370" y="3977"/>
                </a:moveTo>
                <a:lnTo>
                  <a:pt x="8364" y="3966"/>
                </a:lnTo>
                <a:lnTo>
                  <a:pt x="8360" y="3954"/>
                </a:lnTo>
                <a:lnTo>
                  <a:pt x="8368" y="3964"/>
                </a:lnTo>
                <a:lnTo>
                  <a:pt x="8372" y="3975"/>
                </a:lnTo>
                <a:lnTo>
                  <a:pt x="8370" y="3977"/>
                </a:lnTo>
                <a:close/>
                <a:moveTo>
                  <a:pt x="7864" y="3609"/>
                </a:moveTo>
                <a:lnTo>
                  <a:pt x="7857" y="3599"/>
                </a:lnTo>
                <a:lnTo>
                  <a:pt x="7865" y="3607"/>
                </a:lnTo>
                <a:lnTo>
                  <a:pt x="7864" y="3609"/>
                </a:lnTo>
                <a:close/>
                <a:moveTo>
                  <a:pt x="7854" y="3628"/>
                </a:moveTo>
                <a:lnTo>
                  <a:pt x="7864" y="3633"/>
                </a:lnTo>
                <a:lnTo>
                  <a:pt x="7853" y="3633"/>
                </a:lnTo>
                <a:lnTo>
                  <a:pt x="7854" y="3628"/>
                </a:lnTo>
                <a:close/>
                <a:moveTo>
                  <a:pt x="7855" y="3575"/>
                </a:moveTo>
                <a:lnTo>
                  <a:pt x="7866" y="3574"/>
                </a:lnTo>
                <a:lnTo>
                  <a:pt x="7876" y="3578"/>
                </a:lnTo>
                <a:lnTo>
                  <a:pt x="7866" y="3584"/>
                </a:lnTo>
                <a:lnTo>
                  <a:pt x="7856" y="3578"/>
                </a:lnTo>
                <a:lnTo>
                  <a:pt x="7855" y="3575"/>
                </a:lnTo>
                <a:close/>
                <a:moveTo>
                  <a:pt x="8887" y="4200"/>
                </a:moveTo>
                <a:lnTo>
                  <a:pt x="8894" y="4209"/>
                </a:lnTo>
                <a:lnTo>
                  <a:pt x="8892" y="4220"/>
                </a:lnTo>
                <a:lnTo>
                  <a:pt x="8882" y="4225"/>
                </a:lnTo>
                <a:lnTo>
                  <a:pt x="8872" y="4220"/>
                </a:lnTo>
                <a:lnTo>
                  <a:pt x="8864" y="4211"/>
                </a:lnTo>
                <a:lnTo>
                  <a:pt x="8873" y="4205"/>
                </a:lnTo>
                <a:lnTo>
                  <a:pt x="8883" y="4199"/>
                </a:lnTo>
                <a:lnTo>
                  <a:pt x="8887" y="4200"/>
                </a:lnTo>
                <a:close/>
                <a:moveTo>
                  <a:pt x="8885" y="4176"/>
                </a:moveTo>
                <a:lnTo>
                  <a:pt x="8877" y="4167"/>
                </a:lnTo>
                <a:lnTo>
                  <a:pt x="8889" y="4171"/>
                </a:lnTo>
                <a:lnTo>
                  <a:pt x="8885" y="4176"/>
                </a:lnTo>
                <a:close/>
                <a:moveTo>
                  <a:pt x="8894" y="4187"/>
                </a:moveTo>
                <a:lnTo>
                  <a:pt x="8884" y="4181"/>
                </a:lnTo>
                <a:lnTo>
                  <a:pt x="8895" y="4179"/>
                </a:lnTo>
                <a:lnTo>
                  <a:pt x="8894" y="4187"/>
                </a:lnTo>
                <a:close/>
                <a:moveTo>
                  <a:pt x="6986" y="3773"/>
                </a:moveTo>
                <a:lnTo>
                  <a:pt x="6976" y="3766"/>
                </a:lnTo>
                <a:lnTo>
                  <a:pt x="6966" y="3766"/>
                </a:lnTo>
                <a:lnTo>
                  <a:pt x="6955" y="3766"/>
                </a:lnTo>
                <a:lnTo>
                  <a:pt x="6954" y="3754"/>
                </a:lnTo>
                <a:lnTo>
                  <a:pt x="6966" y="3752"/>
                </a:lnTo>
                <a:lnTo>
                  <a:pt x="6978" y="3757"/>
                </a:lnTo>
                <a:lnTo>
                  <a:pt x="6987" y="3764"/>
                </a:lnTo>
                <a:lnTo>
                  <a:pt x="6986" y="3773"/>
                </a:lnTo>
                <a:close/>
                <a:moveTo>
                  <a:pt x="7044" y="3735"/>
                </a:moveTo>
                <a:lnTo>
                  <a:pt x="7031" y="3736"/>
                </a:lnTo>
                <a:lnTo>
                  <a:pt x="7035" y="3722"/>
                </a:lnTo>
                <a:lnTo>
                  <a:pt x="7046" y="3728"/>
                </a:lnTo>
                <a:lnTo>
                  <a:pt x="7044" y="3735"/>
                </a:lnTo>
                <a:close/>
              </a:path>
            </a:pathLst>
          </a:custGeom>
          <a:solidFill>
            <a:srgbClr val="00ADB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86" name="Freeform 2879"/>
          <p:cNvSpPr>
            <a:spLocks noEditPoints="1"/>
          </p:cNvSpPr>
          <p:nvPr/>
        </p:nvSpPr>
        <p:spPr bwMode="auto">
          <a:xfrm>
            <a:off x="4949116" y="1765715"/>
            <a:ext cx="4015372" cy="1652981"/>
          </a:xfrm>
          <a:custGeom>
            <a:avLst/>
            <a:gdLst>
              <a:gd name="T0" fmla="*/ 616 w 10249"/>
              <a:gd name="T1" fmla="*/ 2151 h 4220"/>
              <a:gd name="T2" fmla="*/ 1047 w 10249"/>
              <a:gd name="T3" fmla="*/ 1708 h 4220"/>
              <a:gd name="T4" fmla="*/ 881 w 10249"/>
              <a:gd name="T5" fmla="*/ 2079 h 4220"/>
              <a:gd name="T6" fmla="*/ 1456 w 10249"/>
              <a:gd name="T7" fmla="*/ 1890 h 4220"/>
              <a:gd name="T8" fmla="*/ 2022 w 10249"/>
              <a:gd name="T9" fmla="*/ 1758 h 4220"/>
              <a:gd name="T10" fmla="*/ 2961 w 10249"/>
              <a:gd name="T11" fmla="*/ 1710 h 4220"/>
              <a:gd name="T12" fmla="*/ 3205 w 10249"/>
              <a:gd name="T13" fmla="*/ 1832 h 4220"/>
              <a:gd name="T14" fmla="*/ 3471 w 10249"/>
              <a:gd name="T15" fmla="*/ 1808 h 4220"/>
              <a:gd name="T16" fmla="*/ 3468 w 10249"/>
              <a:gd name="T17" fmla="*/ 1358 h 4220"/>
              <a:gd name="T18" fmla="*/ 3660 w 10249"/>
              <a:gd name="T19" fmla="*/ 1251 h 4220"/>
              <a:gd name="T20" fmla="*/ 4257 w 10249"/>
              <a:gd name="T21" fmla="*/ 887 h 4220"/>
              <a:gd name="T22" fmla="*/ 5133 w 10249"/>
              <a:gd name="T23" fmla="*/ 624 h 4220"/>
              <a:gd name="T24" fmla="*/ 5622 w 10249"/>
              <a:gd name="T25" fmla="*/ 888 h 4220"/>
              <a:gd name="T26" fmla="*/ 5552 w 10249"/>
              <a:gd name="T27" fmla="*/ 1130 h 4220"/>
              <a:gd name="T28" fmla="*/ 6558 w 10249"/>
              <a:gd name="T29" fmla="*/ 1195 h 4220"/>
              <a:gd name="T30" fmla="*/ 7203 w 10249"/>
              <a:gd name="T31" fmla="*/ 1400 h 4220"/>
              <a:gd name="T32" fmla="*/ 8142 w 10249"/>
              <a:gd name="T33" fmla="*/ 1454 h 4220"/>
              <a:gd name="T34" fmla="*/ 9261 w 10249"/>
              <a:gd name="T35" fmla="*/ 1593 h 4220"/>
              <a:gd name="T36" fmla="*/ 10186 w 10249"/>
              <a:gd name="T37" fmla="*/ 2057 h 4220"/>
              <a:gd name="T38" fmla="*/ 9586 w 10249"/>
              <a:gd name="T39" fmla="*/ 2144 h 4220"/>
              <a:gd name="T40" fmla="*/ 9056 w 10249"/>
              <a:gd name="T41" fmla="*/ 2610 h 4220"/>
              <a:gd name="T42" fmla="*/ 8420 w 10249"/>
              <a:gd name="T43" fmla="*/ 3181 h 4220"/>
              <a:gd name="T44" fmla="*/ 8649 w 10249"/>
              <a:gd name="T45" fmla="*/ 2540 h 4220"/>
              <a:gd name="T46" fmla="*/ 8085 w 10249"/>
              <a:gd name="T47" fmla="*/ 2675 h 4220"/>
              <a:gd name="T48" fmla="*/ 7147 w 10249"/>
              <a:gd name="T49" fmla="*/ 2905 h 4220"/>
              <a:gd name="T50" fmla="*/ 7255 w 10249"/>
              <a:gd name="T51" fmla="*/ 3517 h 4220"/>
              <a:gd name="T52" fmla="*/ 6832 w 10249"/>
              <a:gd name="T53" fmla="*/ 3865 h 4220"/>
              <a:gd name="T54" fmla="*/ 6068 w 10249"/>
              <a:gd name="T55" fmla="*/ 3243 h 4220"/>
              <a:gd name="T56" fmla="*/ 4983 w 10249"/>
              <a:gd name="T57" fmla="*/ 3483 h 4220"/>
              <a:gd name="T58" fmla="*/ 3986 w 10249"/>
              <a:gd name="T59" fmla="*/ 3559 h 4220"/>
              <a:gd name="T60" fmla="*/ 3077 w 10249"/>
              <a:gd name="T61" fmla="*/ 3076 h 4220"/>
              <a:gd name="T62" fmla="*/ 2323 w 10249"/>
              <a:gd name="T63" fmla="*/ 3426 h 4220"/>
              <a:gd name="T64" fmla="*/ 1751 w 10249"/>
              <a:gd name="T65" fmla="*/ 3810 h 4220"/>
              <a:gd name="T66" fmla="*/ 1103 w 10249"/>
              <a:gd name="T67" fmla="*/ 3969 h 4220"/>
              <a:gd name="T68" fmla="*/ 850 w 10249"/>
              <a:gd name="T69" fmla="*/ 3324 h 4220"/>
              <a:gd name="T70" fmla="*/ 556 w 10249"/>
              <a:gd name="T71" fmla="*/ 2628 h 4220"/>
              <a:gd name="T72" fmla="*/ 9640 w 10249"/>
              <a:gd name="T73" fmla="*/ 1395 h 4220"/>
              <a:gd name="T74" fmla="*/ 9686 w 10249"/>
              <a:gd name="T75" fmla="*/ 1387 h 4220"/>
              <a:gd name="T76" fmla="*/ 7197 w 10249"/>
              <a:gd name="T77" fmla="*/ 976 h 4220"/>
              <a:gd name="T78" fmla="*/ 7397 w 10249"/>
              <a:gd name="T79" fmla="*/ 1190 h 4220"/>
              <a:gd name="T80" fmla="*/ 2040 w 10249"/>
              <a:gd name="T81" fmla="*/ 1483 h 4220"/>
              <a:gd name="T82" fmla="*/ 2144 w 10249"/>
              <a:gd name="T83" fmla="*/ 1133 h 4220"/>
              <a:gd name="T84" fmla="*/ 2620 w 10249"/>
              <a:gd name="T85" fmla="*/ 801 h 4220"/>
              <a:gd name="T86" fmla="*/ 2243 w 10249"/>
              <a:gd name="T87" fmla="*/ 1113 h 4220"/>
              <a:gd name="T88" fmla="*/ 3394 w 10249"/>
              <a:gd name="T89" fmla="*/ 1155 h 4220"/>
              <a:gd name="T90" fmla="*/ 3950 w 10249"/>
              <a:gd name="T91" fmla="*/ 982 h 4220"/>
              <a:gd name="T92" fmla="*/ 4568 w 10249"/>
              <a:gd name="T93" fmla="*/ 817 h 4220"/>
              <a:gd name="T94" fmla="*/ 4330 w 10249"/>
              <a:gd name="T95" fmla="*/ 307 h 4220"/>
              <a:gd name="T96" fmla="*/ 4651 w 10249"/>
              <a:gd name="T97" fmla="*/ 186 h 4220"/>
              <a:gd name="T98" fmla="*/ 4617 w 10249"/>
              <a:gd name="T99" fmla="*/ 318 h 4220"/>
              <a:gd name="T100" fmla="*/ 4826 w 10249"/>
              <a:gd name="T101" fmla="*/ 572 h 4220"/>
              <a:gd name="T102" fmla="*/ 6158 w 10249"/>
              <a:gd name="T103" fmla="*/ 1212 h 4220"/>
              <a:gd name="T104" fmla="*/ 1954 w 10249"/>
              <a:gd name="T105" fmla="*/ 1429 h 4220"/>
              <a:gd name="T106" fmla="*/ 3814 w 10249"/>
              <a:gd name="T107" fmla="*/ 1495 h 4220"/>
              <a:gd name="T108" fmla="*/ 7355 w 10249"/>
              <a:gd name="T109" fmla="*/ 3511 h 4220"/>
              <a:gd name="T110" fmla="*/ 7437 w 10249"/>
              <a:gd name="T111" fmla="*/ 3804 h 4220"/>
              <a:gd name="T112" fmla="*/ 2287 w 10249"/>
              <a:gd name="T113" fmla="*/ 266 h 4220"/>
              <a:gd name="T114" fmla="*/ 1854 w 10249"/>
              <a:gd name="T115" fmla="*/ 203 h 4220"/>
              <a:gd name="T116" fmla="*/ 2345 w 10249"/>
              <a:gd name="T117" fmla="*/ 290 h 4220"/>
              <a:gd name="T118" fmla="*/ 2227 w 10249"/>
              <a:gd name="T119" fmla="*/ 63 h 4220"/>
              <a:gd name="T120" fmla="*/ 2224 w 10249"/>
              <a:gd name="T121" fmla="*/ 129 h 4220"/>
              <a:gd name="T122" fmla="*/ 3848 w 10249"/>
              <a:gd name="T123" fmla="*/ 1603 h 4220"/>
              <a:gd name="T124" fmla="*/ 2364 w 10249"/>
              <a:gd name="T125" fmla="*/ 1043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49" h="4220">
                <a:moveTo>
                  <a:pt x="625" y="2633"/>
                </a:moveTo>
                <a:lnTo>
                  <a:pt x="636" y="2625"/>
                </a:lnTo>
                <a:lnTo>
                  <a:pt x="643" y="2636"/>
                </a:lnTo>
                <a:lnTo>
                  <a:pt x="652" y="2642"/>
                </a:lnTo>
                <a:lnTo>
                  <a:pt x="664" y="2639"/>
                </a:lnTo>
                <a:lnTo>
                  <a:pt x="672" y="2631"/>
                </a:lnTo>
                <a:lnTo>
                  <a:pt x="683" y="2629"/>
                </a:lnTo>
                <a:lnTo>
                  <a:pt x="694" y="2630"/>
                </a:lnTo>
                <a:lnTo>
                  <a:pt x="706" y="2627"/>
                </a:lnTo>
                <a:lnTo>
                  <a:pt x="702" y="2615"/>
                </a:lnTo>
                <a:lnTo>
                  <a:pt x="710" y="2605"/>
                </a:lnTo>
                <a:lnTo>
                  <a:pt x="719" y="2599"/>
                </a:lnTo>
                <a:lnTo>
                  <a:pt x="731" y="2599"/>
                </a:lnTo>
                <a:lnTo>
                  <a:pt x="742" y="2601"/>
                </a:lnTo>
                <a:lnTo>
                  <a:pt x="750" y="2610"/>
                </a:lnTo>
                <a:lnTo>
                  <a:pt x="761" y="2607"/>
                </a:lnTo>
                <a:lnTo>
                  <a:pt x="771" y="2600"/>
                </a:lnTo>
                <a:lnTo>
                  <a:pt x="768" y="2588"/>
                </a:lnTo>
                <a:lnTo>
                  <a:pt x="771" y="2577"/>
                </a:lnTo>
                <a:lnTo>
                  <a:pt x="782" y="2573"/>
                </a:lnTo>
                <a:lnTo>
                  <a:pt x="791" y="2561"/>
                </a:lnTo>
                <a:lnTo>
                  <a:pt x="790" y="2557"/>
                </a:lnTo>
                <a:lnTo>
                  <a:pt x="782" y="2549"/>
                </a:lnTo>
                <a:lnTo>
                  <a:pt x="778" y="2535"/>
                </a:lnTo>
                <a:lnTo>
                  <a:pt x="771" y="2527"/>
                </a:lnTo>
                <a:lnTo>
                  <a:pt x="766" y="2514"/>
                </a:lnTo>
                <a:lnTo>
                  <a:pt x="756" y="2507"/>
                </a:lnTo>
                <a:lnTo>
                  <a:pt x="745" y="2501"/>
                </a:lnTo>
                <a:lnTo>
                  <a:pt x="734" y="2498"/>
                </a:lnTo>
                <a:lnTo>
                  <a:pt x="725" y="2490"/>
                </a:lnTo>
                <a:lnTo>
                  <a:pt x="714" y="2485"/>
                </a:lnTo>
                <a:lnTo>
                  <a:pt x="705" y="2478"/>
                </a:lnTo>
                <a:lnTo>
                  <a:pt x="697" y="2465"/>
                </a:lnTo>
                <a:lnTo>
                  <a:pt x="687" y="2460"/>
                </a:lnTo>
                <a:lnTo>
                  <a:pt x="676" y="2456"/>
                </a:lnTo>
                <a:lnTo>
                  <a:pt x="666" y="2453"/>
                </a:lnTo>
                <a:lnTo>
                  <a:pt x="655" y="2456"/>
                </a:lnTo>
                <a:lnTo>
                  <a:pt x="649" y="2466"/>
                </a:lnTo>
                <a:lnTo>
                  <a:pt x="640" y="2473"/>
                </a:lnTo>
                <a:lnTo>
                  <a:pt x="628" y="2475"/>
                </a:lnTo>
                <a:lnTo>
                  <a:pt x="626" y="2487"/>
                </a:lnTo>
                <a:lnTo>
                  <a:pt x="618" y="2496"/>
                </a:lnTo>
                <a:lnTo>
                  <a:pt x="607" y="2496"/>
                </a:lnTo>
                <a:lnTo>
                  <a:pt x="606" y="2507"/>
                </a:lnTo>
                <a:lnTo>
                  <a:pt x="605" y="2508"/>
                </a:lnTo>
                <a:lnTo>
                  <a:pt x="615" y="2513"/>
                </a:lnTo>
                <a:lnTo>
                  <a:pt x="625" y="2520"/>
                </a:lnTo>
                <a:lnTo>
                  <a:pt x="634" y="2528"/>
                </a:lnTo>
                <a:lnTo>
                  <a:pt x="640" y="2537"/>
                </a:lnTo>
                <a:lnTo>
                  <a:pt x="646" y="2548"/>
                </a:lnTo>
                <a:lnTo>
                  <a:pt x="644" y="2561"/>
                </a:lnTo>
                <a:lnTo>
                  <a:pt x="654" y="2566"/>
                </a:lnTo>
                <a:lnTo>
                  <a:pt x="660" y="2575"/>
                </a:lnTo>
                <a:lnTo>
                  <a:pt x="666" y="2586"/>
                </a:lnTo>
                <a:lnTo>
                  <a:pt x="669" y="2598"/>
                </a:lnTo>
                <a:lnTo>
                  <a:pt x="676" y="2607"/>
                </a:lnTo>
                <a:lnTo>
                  <a:pt x="680" y="2618"/>
                </a:lnTo>
                <a:lnTo>
                  <a:pt x="673" y="2627"/>
                </a:lnTo>
                <a:lnTo>
                  <a:pt x="669" y="2638"/>
                </a:lnTo>
                <a:lnTo>
                  <a:pt x="659" y="2643"/>
                </a:lnTo>
                <a:lnTo>
                  <a:pt x="647" y="2637"/>
                </a:lnTo>
                <a:lnTo>
                  <a:pt x="637" y="2629"/>
                </a:lnTo>
                <a:lnTo>
                  <a:pt x="627" y="2624"/>
                </a:lnTo>
                <a:lnTo>
                  <a:pt x="611" y="2620"/>
                </a:lnTo>
                <a:lnTo>
                  <a:pt x="608" y="2607"/>
                </a:lnTo>
                <a:lnTo>
                  <a:pt x="596" y="2603"/>
                </a:lnTo>
                <a:lnTo>
                  <a:pt x="585" y="2603"/>
                </a:lnTo>
                <a:lnTo>
                  <a:pt x="571" y="2606"/>
                </a:lnTo>
                <a:lnTo>
                  <a:pt x="561" y="2605"/>
                </a:lnTo>
                <a:lnTo>
                  <a:pt x="552" y="2598"/>
                </a:lnTo>
                <a:lnTo>
                  <a:pt x="543" y="2591"/>
                </a:lnTo>
                <a:lnTo>
                  <a:pt x="532" y="2587"/>
                </a:lnTo>
                <a:lnTo>
                  <a:pt x="524" y="2577"/>
                </a:lnTo>
                <a:lnTo>
                  <a:pt x="535" y="2580"/>
                </a:lnTo>
                <a:lnTo>
                  <a:pt x="532" y="2568"/>
                </a:lnTo>
                <a:lnTo>
                  <a:pt x="536" y="2557"/>
                </a:lnTo>
                <a:lnTo>
                  <a:pt x="525" y="2556"/>
                </a:lnTo>
                <a:lnTo>
                  <a:pt x="516" y="2562"/>
                </a:lnTo>
                <a:lnTo>
                  <a:pt x="507" y="2569"/>
                </a:lnTo>
                <a:lnTo>
                  <a:pt x="495" y="2572"/>
                </a:lnTo>
                <a:lnTo>
                  <a:pt x="484" y="2570"/>
                </a:lnTo>
                <a:lnTo>
                  <a:pt x="481" y="2568"/>
                </a:lnTo>
                <a:lnTo>
                  <a:pt x="485" y="2563"/>
                </a:lnTo>
                <a:lnTo>
                  <a:pt x="504" y="2546"/>
                </a:lnTo>
                <a:lnTo>
                  <a:pt x="514" y="2538"/>
                </a:lnTo>
                <a:lnTo>
                  <a:pt x="530" y="2529"/>
                </a:lnTo>
                <a:lnTo>
                  <a:pt x="536" y="2519"/>
                </a:lnTo>
                <a:lnTo>
                  <a:pt x="546" y="2510"/>
                </a:lnTo>
                <a:lnTo>
                  <a:pt x="558" y="2504"/>
                </a:lnTo>
                <a:lnTo>
                  <a:pt x="567" y="2498"/>
                </a:lnTo>
                <a:lnTo>
                  <a:pt x="573" y="2490"/>
                </a:lnTo>
                <a:lnTo>
                  <a:pt x="591" y="2475"/>
                </a:lnTo>
                <a:lnTo>
                  <a:pt x="598" y="2466"/>
                </a:lnTo>
                <a:lnTo>
                  <a:pt x="605" y="2457"/>
                </a:lnTo>
                <a:lnTo>
                  <a:pt x="614" y="2450"/>
                </a:lnTo>
                <a:lnTo>
                  <a:pt x="621" y="2441"/>
                </a:lnTo>
                <a:lnTo>
                  <a:pt x="622" y="2441"/>
                </a:lnTo>
                <a:lnTo>
                  <a:pt x="632" y="2430"/>
                </a:lnTo>
                <a:lnTo>
                  <a:pt x="641" y="2421"/>
                </a:lnTo>
                <a:lnTo>
                  <a:pt x="651" y="2408"/>
                </a:lnTo>
                <a:lnTo>
                  <a:pt x="661" y="2400"/>
                </a:lnTo>
                <a:lnTo>
                  <a:pt x="669" y="2392"/>
                </a:lnTo>
                <a:lnTo>
                  <a:pt x="683" y="2381"/>
                </a:lnTo>
                <a:lnTo>
                  <a:pt x="689" y="2371"/>
                </a:lnTo>
                <a:lnTo>
                  <a:pt x="696" y="2358"/>
                </a:lnTo>
                <a:lnTo>
                  <a:pt x="700" y="2346"/>
                </a:lnTo>
                <a:lnTo>
                  <a:pt x="703" y="2326"/>
                </a:lnTo>
                <a:lnTo>
                  <a:pt x="695" y="2318"/>
                </a:lnTo>
                <a:lnTo>
                  <a:pt x="688" y="2308"/>
                </a:lnTo>
                <a:lnTo>
                  <a:pt x="680" y="2298"/>
                </a:lnTo>
                <a:lnTo>
                  <a:pt x="670" y="2292"/>
                </a:lnTo>
                <a:lnTo>
                  <a:pt x="660" y="2285"/>
                </a:lnTo>
                <a:lnTo>
                  <a:pt x="643" y="2279"/>
                </a:lnTo>
                <a:lnTo>
                  <a:pt x="628" y="2265"/>
                </a:lnTo>
                <a:lnTo>
                  <a:pt x="612" y="2250"/>
                </a:lnTo>
                <a:lnTo>
                  <a:pt x="613" y="2249"/>
                </a:lnTo>
                <a:lnTo>
                  <a:pt x="632" y="2234"/>
                </a:lnTo>
                <a:lnTo>
                  <a:pt x="642" y="2224"/>
                </a:lnTo>
                <a:lnTo>
                  <a:pt x="646" y="2211"/>
                </a:lnTo>
                <a:lnTo>
                  <a:pt x="642" y="2198"/>
                </a:lnTo>
                <a:lnTo>
                  <a:pt x="631" y="2192"/>
                </a:lnTo>
                <a:lnTo>
                  <a:pt x="620" y="2187"/>
                </a:lnTo>
                <a:lnTo>
                  <a:pt x="616" y="2176"/>
                </a:lnTo>
                <a:lnTo>
                  <a:pt x="614" y="2163"/>
                </a:lnTo>
                <a:lnTo>
                  <a:pt x="616" y="2151"/>
                </a:lnTo>
                <a:lnTo>
                  <a:pt x="609" y="2142"/>
                </a:lnTo>
                <a:lnTo>
                  <a:pt x="598" y="2143"/>
                </a:lnTo>
                <a:lnTo>
                  <a:pt x="590" y="2129"/>
                </a:lnTo>
                <a:lnTo>
                  <a:pt x="590" y="2115"/>
                </a:lnTo>
                <a:lnTo>
                  <a:pt x="605" y="2110"/>
                </a:lnTo>
                <a:lnTo>
                  <a:pt x="605" y="2099"/>
                </a:lnTo>
                <a:lnTo>
                  <a:pt x="590" y="2092"/>
                </a:lnTo>
                <a:lnTo>
                  <a:pt x="598" y="2084"/>
                </a:lnTo>
                <a:lnTo>
                  <a:pt x="598" y="2071"/>
                </a:lnTo>
                <a:lnTo>
                  <a:pt x="606" y="2062"/>
                </a:lnTo>
                <a:lnTo>
                  <a:pt x="597" y="2055"/>
                </a:lnTo>
                <a:lnTo>
                  <a:pt x="620" y="2044"/>
                </a:lnTo>
                <a:lnTo>
                  <a:pt x="617" y="2025"/>
                </a:lnTo>
                <a:lnTo>
                  <a:pt x="612" y="2013"/>
                </a:lnTo>
                <a:lnTo>
                  <a:pt x="608" y="2002"/>
                </a:lnTo>
                <a:lnTo>
                  <a:pt x="593" y="1984"/>
                </a:lnTo>
                <a:lnTo>
                  <a:pt x="588" y="1970"/>
                </a:lnTo>
                <a:lnTo>
                  <a:pt x="581" y="1958"/>
                </a:lnTo>
                <a:lnTo>
                  <a:pt x="573" y="1946"/>
                </a:lnTo>
                <a:lnTo>
                  <a:pt x="568" y="1940"/>
                </a:lnTo>
                <a:lnTo>
                  <a:pt x="558" y="1926"/>
                </a:lnTo>
                <a:lnTo>
                  <a:pt x="554" y="1914"/>
                </a:lnTo>
                <a:lnTo>
                  <a:pt x="561" y="1904"/>
                </a:lnTo>
                <a:lnTo>
                  <a:pt x="591" y="1870"/>
                </a:lnTo>
                <a:lnTo>
                  <a:pt x="600" y="1861"/>
                </a:lnTo>
                <a:lnTo>
                  <a:pt x="612" y="1845"/>
                </a:lnTo>
                <a:lnTo>
                  <a:pt x="610" y="1832"/>
                </a:lnTo>
                <a:lnTo>
                  <a:pt x="594" y="1821"/>
                </a:lnTo>
                <a:lnTo>
                  <a:pt x="587" y="1812"/>
                </a:lnTo>
                <a:lnTo>
                  <a:pt x="580" y="1803"/>
                </a:lnTo>
                <a:lnTo>
                  <a:pt x="573" y="1790"/>
                </a:lnTo>
                <a:lnTo>
                  <a:pt x="532" y="1777"/>
                </a:lnTo>
                <a:lnTo>
                  <a:pt x="520" y="1738"/>
                </a:lnTo>
                <a:lnTo>
                  <a:pt x="527" y="1729"/>
                </a:lnTo>
                <a:lnTo>
                  <a:pt x="536" y="1717"/>
                </a:lnTo>
                <a:lnTo>
                  <a:pt x="533" y="1700"/>
                </a:lnTo>
                <a:lnTo>
                  <a:pt x="518" y="1697"/>
                </a:lnTo>
                <a:lnTo>
                  <a:pt x="548" y="1681"/>
                </a:lnTo>
                <a:lnTo>
                  <a:pt x="556" y="1685"/>
                </a:lnTo>
                <a:lnTo>
                  <a:pt x="564" y="1677"/>
                </a:lnTo>
                <a:lnTo>
                  <a:pt x="570" y="1667"/>
                </a:lnTo>
                <a:lnTo>
                  <a:pt x="569" y="1655"/>
                </a:lnTo>
                <a:lnTo>
                  <a:pt x="580" y="1651"/>
                </a:lnTo>
                <a:lnTo>
                  <a:pt x="591" y="1649"/>
                </a:lnTo>
                <a:lnTo>
                  <a:pt x="600" y="1642"/>
                </a:lnTo>
                <a:lnTo>
                  <a:pt x="611" y="1641"/>
                </a:lnTo>
                <a:lnTo>
                  <a:pt x="620" y="1634"/>
                </a:lnTo>
                <a:lnTo>
                  <a:pt x="624" y="1623"/>
                </a:lnTo>
                <a:lnTo>
                  <a:pt x="620" y="1612"/>
                </a:lnTo>
                <a:lnTo>
                  <a:pt x="621" y="1612"/>
                </a:lnTo>
                <a:lnTo>
                  <a:pt x="632" y="1616"/>
                </a:lnTo>
                <a:lnTo>
                  <a:pt x="642" y="1624"/>
                </a:lnTo>
                <a:lnTo>
                  <a:pt x="652" y="1626"/>
                </a:lnTo>
                <a:lnTo>
                  <a:pt x="664" y="1627"/>
                </a:lnTo>
                <a:lnTo>
                  <a:pt x="670" y="1617"/>
                </a:lnTo>
                <a:lnTo>
                  <a:pt x="666" y="1606"/>
                </a:lnTo>
                <a:lnTo>
                  <a:pt x="664" y="1599"/>
                </a:lnTo>
                <a:lnTo>
                  <a:pt x="675" y="1601"/>
                </a:lnTo>
                <a:lnTo>
                  <a:pt x="686" y="1606"/>
                </a:lnTo>
                <a:lnTo>
                  <a:pt x="697" y="1607"/>
                </a:lnTo>
                <a:lnTo>
                  <a:pt x="693" y="1619"/>
                </a:lnTo>
                <a:lnTo>
                  <a:pt x="701" y="1611"/>
                </a:lnTo>
                <a:lnTo>
                  <a:pt x="713" y="1611"/>
                </a:lnTo>
                <a:lnTo>
                  <a:pt x="716" y="1596"/>
                </a:lnTo>
                <a:lnTo>
                  <a:pt x="728" y="1596"/>
                </a:lnTo>
                <a:lnTo>
                  <a:pt x="738" y="1601"/>
                </a:lnTo>
                <a:lnTo>
                  <a:pt x="731" y="1591"/>
                </a:lnTo>
                <a:lnTo>
                  <a:pt x="727" y="1580"/>
                </a:lnTo>
                <a:lnTo>
                  <a:pt x="740" y="1581"/>
                </a:lnTo>
                <a:lnTo>
                  <a:pt x="749" y="1587"/>
                </a:lnTo>
                <a:lnTo>
                  <a:pt x="761" y="1592"/>
                </a:lnTo>
                <a:lnTo>
                  <a:pt x="770" y="1599"/>
                </a:lnTo>
                <a:lnTo>
                  <a:pt x="782" y="1599"/>
                </a:lnTo>
                <a:lnTo>
                  <a:pt x="794" y="1602"/>
                </a:lnTo>
                <a:lnTo>
                  <a:pt x="798" y="1612"/>
                </a:lnTo>
                <a:lnTo>
                  <a:pt x="791" y="1621"/>
                </a:lnTo>
                <a:lnTo>
                  <a:pt x="780" y="1622"/>
                </a:lnTo>
                <a:lnTo>
                  <a:pt x="769" y="1620"/>
                </a:lnTo>
                <a:lnTo>
                  <a:pt x="757" y="1617"/>
                </a:lnTo>
                <a:lnTo>
                  <a:pt x="746" y="1617"/>
                </a:lnTo>
                <a:lnTo>
                  <a:pt x="743" y="1605"/>
                </a:lnTo>
                <a:lnTo>
                  <a:pt x="737" y="1615"/>
                </a:lnTo>
                <a:lnTo>
                  <a:pt x="746" y="1622"/>
                </a:lnTo>
                <a:lnTo>
                  <a:pt x="758" y="1624"/>
                </a:lnTo>
                <a:lnTo>
                  <a:pt x="757" y="1636"/>
                </a:lnTo>
                <a:lnTo>
                  <a:pt x="746" y="1640"/>
                </a:lnTo>
                <a:lnTo>
                  <a:pt x="757" y="1638"/>
                </a:lnTo>
                <a:lnTo>
                  <a:pt x="768" y="1633"/>
                </a:lnTo>
                <a:lnTo>
                  <a:pt x="779" y="1634"/>
                </a:lnTo>
                <a:lnTo>
                  <a:pt x="793" y="1636"/>
                </a:lnTo>
                <a:lnTo>
                  <a:pt x="788" y="1647"/>
                </a:lnTo>
                <a:lnTo>
                  <a:pt x="800" y="1643"/>
                </a:lnTo>
                <a:lnTo>
                  <a:pt x="811" y="1639"/>
                </a:lnTo>
                <a:lnTo>
                  <a:pt x="823" y="1643"/>
                </a:lnTo>
                <a:lnTo>
                  <a:pt x="817" y="1654"/>
                </a:lnTo>
                <a:lnTo>
                  <a:pt x="807" y="1659"/>
                </a:lnTo>
                <a:lnTo>
                  <a:pt x="819" y="1658"/>
                </a:lnTo>
                <a:lnTo>
                  <a:pt x="823" y="1670"/>
                </a:lnTo>
                <a:lnTo>
                  <a:pt x="811" y="1677"/>
                </a:lnTo>
                <a:lnTo>
                  <a:pt x="800" y="1679"/>
                </a:lnTo>
                <a:lnTo>
                  <a:pt x="812" y="1679"/>
                </a:lnTo>
                <a:lnTo>
                  <a:pt x="823" y="1674"/>
                </a:lnTo>
                <a:lnTo>
                  <a:pt x="831" y="1668"/>
                </a:lnTo>
                <a:lnTo>
                  <a:pt x="827" y="1655"/>
                </a:lnTo>
                <a:lnTo>
                  <a:pt x="838" y="1653"/>
                </a:lnTo>
                <a:lnTo>
                  <a:pt x="849" y="1653"/>
                </a:lnTo>
                <a:lnTo>
                  <a:pt x="860" y="1653"/>
                </a:lnTo>
                <a:lnTo>
                  <a:pt x="875" y="1655"/>
                </a:lnTo>
                <a:lnTo>
                  <a:pt x="886" y="1659"/>
                </a:lnTo>
                <a:lnTo>
                  <a:pt x="897" y="1661"/>
                </a:lnTo>
                <a:lnTo>
                  <a:pt x="908" y="1664"/>
                </a:lnTo>
                <a:lnTo>
                  <a:pt x="919" y="1665"/>
                </a:lnTo>
                <a:lnTo>
                  <a:pt x="930" y="1665"/>
                </a:lnTo>
                <a:lnTo>
                  <a:pt x="941" y="1663"/>
                </a:lnTo>
                <a:lnTo>
                  <a:pt x="953" y="1665"/>
                </a:lnTo>
                <a:lnTo>
                  <a:pt x="959" y="1677"/>
                </a:lnTo>
                <a:lnTo>
                  <a:pt x="966" y="1669"/>
                </a:lnTo>
                <a:lnTo>
                  <a:pt x="976" y="1674"/>
                </a:lnTo>
                <a:lnTo>
                  <a:pt x="986" y="1675"/>
                </a:lnTo>
                <a:lnTo>
                  <a:pt x="994" y="1683"/>
                </a:lnTo>
                <a:lnTo>
                  <a:pt x="1005" y="1686"/>
                </a:lnTo>
                <a:lnTo>
                  <a:pt x="1017" y="1691"/>
                </a:lnTo>
                <a:lnTo>
                  <a:pt x="1026" y="1697"/>
                </a:lnTo>
                <a:lnTo>
                  <a:pt x="1037" y="1702"/>
                </a:lnTo>
                <a:lnTo>
                  <a:pt x="1047" y="1708"/>
                </a:lnTo>
                <a:lnTo>
                  <a:pt x="1057" y="1714"/>
                </a:lnTo>
                <a:lnTo>
                  <a:pt x="1068" y="1719"/>
                </a:lnTo>
                <a:lnTo>
                  <a:pt x="1077" y="1725"/>
                </a:lnTo>
                <a:lnTo>
                  <a:pt x="1086" y="1732"/>
                </a:lnTo>
                <a:lnTo>
                  <a:pt x="1095" y="1740"/>
                </a:lnTo>
                <a:lnTo>
                  <a:pt x="1106" y="1750"/>
                </a:lnTo>
                <a:lnTo>
                  <a:pt x="1116" y="1756"/>
                </a:lnTo>
                <a:lnTo>
                  <a:pt x="1120" y="1767"/>
                </a:lnTo>
                <a:lnTo>
                  <a:pt x="1131" y="1767"/>
                </a:lnTo>
                <a:lnTo>
                  <a:pt x="1142" y="1765"/>
                </a:lnTo>
                <a:lnTo>
                  <a:pt x="1152" y="1773"/>
                </a:lnTo>
                <a:lnTo>
                  <a:pt x="1163" y="1777"/>
                </a:lnTo>
                <a:lnTo>
                  <a:pt x="1172" y="1784"/>
                </a:lnTo>
                <a:lnTo>
                  <a:pt x="1181" y="1790"/>
                </a:lnTo>
                <a:lnTo>
                  <a:pt x="1192" y="1797"/>
                </a:lnTo>
                <a:lnTo>
                  <a:pt x="1204" y="1795"/>
                </a:lnTo>
                <a:lnTo>
                  <a:pt x="1199" y="1784"/>
                </a:lnTo>
                <a:lnTo>
                  <a:pt x="1209" y="1792"/>
                </a:lnTo>
                <a:lnTo>
                  <a:pt x="1215" y="1801"/>
                </a:lnTo>
                <a:lnTo>
                  <a:pt x="1225" y="1806"/>
                </a:lnTo>
                <a:lnTo>
                  <a:pt x="1235" y="1811"/>
                </a:lnTo>
                <a:lnTo>
                  <a:pt x="1238" y="1824"/>
                </a:lnTo>
                <a:lnTo>
                  <a:pt x="1249" y="1821"/>
                </a:lnTo>
                <a:lnTo>
                  <a:pt x="1259" y="1827"/>
                </a:lnTo>
                <a:lnTo>
                  <a:pt x="1269" y="1831"/>
                </a:lnTo>
                <a:lnTo>
                  <a:pt x="1276" y="1840"/>
                </a:lnTo>
                <a:lnTo>
                  <a:pt x="1274" y="1852"/>
                </a:lnTo>
                <a:lnTo>
                  <a:pt x="1279" y="1863"/>
                </a:lnTo>
                <a:lnTo>
                  <a:pt x="1279" y="1875"/>
                </a:lnTo>
                <a:lnTo>
                  <a:pt x="1286" y="1885"/>
                </a:lnTo>
                <a:lnTo>
                  <a:pt x="1293" y="1895"/>
                </a:lnTo>
                <a:lnTo>
                  <a:pt x="1294" y="1908"/>
                </a:lnTo>
                <a:lnTo>
                  <a:pt x="1289" y="1918"/>
                </a:lnTo>
                <a:lnTo>
                  <a:pt x="1283" y="1930"/>
                </a:lnTo>
                <a:lnTo>
                  <a:pt x="1275" y="1938"/>
                </a:lnTo>
                <a:lnTo>
                  <a:pt x="1266" y="1946"/>
                </a:lnTo>
                <a:lnTo>
                  <a:pt x="1257" y="1953"/>
                </a:lnTo>
                <a:lnTo>
                  <a:pt x="1250" y="1961"/>
                </a:lnTo>
                <a:lnTo>
                  <a:pt x="1242" y="1972"/>
                </a:lnTo>
                <a:lnTo>
                  <a:pt x="1231" y="1975"/>
                </a:lnTo>
                <a:lnTo>
                  <a:pt x="1221" y="1983"/>
                </a:lnTo>
                <a:lnTo>
                  <a:pt x="1211" y="1989"/>
                </a:lnTo>
                <a:lnTo>
                  <a:pt x="1198" y="1994"/>
                </a:lnTo>
                <a:lnTo>
                  <a:pt x="1185" y="1996"/>
                </a:lnTo>
                <a:lnTo>
                  <a:pt x="1174" y="1999"/>
                </a:lnTo>
                <a:lnTo>
                  <a:pt x="1164" y="2004"/>
                </a:lnTo>
                <a:lnTo>
                  <a:pt x="1147" y="2005"/>
                </a:lnTo>
                <a:lnTo>
                  <a:pt x="1134" y="2010"/>
                </a:lnTo>
                <a:lnTo>
                  <a:pt x="1123" y="2010"/>
                </a:lnTo>
                <a:lnTo>
                  <a:pt x="1111" y="2011"/>
                </a:lnTo>
                <a:lnTo>
                  <a:pt x="1100" y="2008"/>
                </a:lnTo>
                <a:lnTo>
                  <a:pt x="1089" y="2007"/>
                </a:lnTo>
                <a:lnTo>
                  <a:pt x="1079" y="2004"/>
                </a:lnTo>
                <a:lnTo>
                  <a:pt x="1068" y="2001"/>
                </a:lnTo>
                <a:lnTo>
                  <a:pt x="1055" y="1995"/>
                </a:lnTo>
                <a:lnTo>
                  <a:pt x="1043" y="1991"/>
                </a:lnTo>
                <a:lnTo>
                  <a:pt x="1029" y="1987"/>
                </a:lnTo>
                <a:lnTo>
                  <a:pt x="1016" y="1985"/>
                </a:lnTo>
                <a:lnTo>
                  <a:pt x="1003" y="1985"/>
                </a:lnTo>
                <a:lnTo>
                  <a:pt x="984" y="1981"/>
                </a:lnTo>
                <a:lnTo>
                  <a:pt x="973" y="1980"/>
                </a:lnTo>
                <a:lnTo>
                  <a:pt x="962" y="1977"/>
                </a:lnTo>
                <a:lnTo>
                  <a:pt x="950" y="1975"/>
                </a:lnTo>
                <a:lnTo>
                  <a:pt x="939" y="1972"/>
                </a:lnTo>
                <a:lnTo>
                  <a:pt x="929" y="1965"/>
                </a:lnTo>
                <a:lnTo>
                  <a:pt x="919" y="1960"/>
                </a:lnTo>
                <a:lnTo>
                  <a:pt x="909" y="1953"/>
                </a:lnTo>
                <a:lnTo>
                  <a:pt x="896" y="1952"/>
                </a:lnTo>
                <a:lnTo>
                  <a:pt x="885" y="1958"/>
                </a:lnTo>
                <a:lnTo>
                  <a:pt x="876" y="1950"/>
                </a:lnTo>
                <a:lnTo>
                  <a:pt x="869" y="1942"/>
                </a:lnTo>
                <a:lnTo>
                  <a:pt x="863" y="1931"/>
                </a:lnTo>
                <a:lnTo>
                  <a:pt x="858" y="1943"/>
                </a:lnTo>
                <a:lnTo>
                  <a:pt x="848" y="1937"/>
                </a:lnTo>
                <a:lnTo>
                  <a:pt x="837" y="1933"/>
                </a:lnTo>
                <a:lnTo>
                  <a:pt x="826" y="1927"/>
                </a:lnTo>
                <a:lnTo>
                  <a:pt x="831" y="1939"/>
                </a:lnTo>
                <a:lnTo>
                  <a:pt x="820" y="1936"/>
                </a:lnTo>
                <a:lnTo>
                  <a:pt x="810" y="1930"/>
                </a:lnTo>
                <a:lnTo>
                  <a:pt x="801" y="1923"/>
                </a:lnTo>
                <a:lnTo>
                  <a:pt x="784" y="1911"/>
                </a:lnTo>
                <a:lnTo>
                  <a:pt x="790" y="1899"/>
                </a:lnTo>
                <a:lnTo>
                  <a:pt x="779" y="1900"/>
                </a:lnTo>
                <a:lnTo>
                  <a:pt x="768" y="1895"/>
                </a:lnTo>
                <a:lnTo>
                  <a:pt x="756" y="1893"/>
                </a:lnTo>
                <a:lnTo>
                  <a:pt x="743" y="1893"/>
                </a:lnTo>
                <a:lnTo>
                  <a:pt x="729" y="1893"/>
                </a:lnTo>
                <a:lnTo>
                  <a:pt x="740" y="1899"/>
                </a:lnTo>
                <a:lnTo>
                  <a:pt x="751" y="1899"/>
                </a:lnTo>
                <a:lnTo>
                  <a:pt x="761" y="1905"/>
                </a:lnTo>
                <a:lnTo>
                  <a:pt x="765" y="1916"/>
                </a:lnTo>
                <a:lnTo>
                  <a:pt x="772" y="1927"/>
                </a:lnTo>
                <a:lnTo>
                  <a:pt x="782" y="1933"/>
                </a:lnTo>
                <a:lnTo>
                  <a:pt x="790" y="1941"/>
                </a:lnTo>
                <a:lnTo>
                  <a:pt x="802" y="1943"/>
                </a:lnTo>
                <a:lnTo>
                  <a:pt x="811" y="1949"/>
                </a:lnTo>
                <a:lnTo>
                  <a:pt x="800" y="1946"/>
                </a:lnTo>
                <a:lnTo>
                  <a:pt x="790" y="1952"/>
                </a:lnTo>
                <a:lnTo>
                  <a:pt x="782" y="1952"/>
                </a:lnTo>
                <a:lnTo>
                  <a:pt x="794" y="1956"/>
                </a:lnTo>
                <a:lnTo>
                  <a:pt x="806" y="1959"/>
                </a:lnTo>
                <a:lnTo>
                  <a:pt x="815" y="1966"/>
                </a:lnTo>
                <a:lnTo>
                  <a:pt x="826" y="1965"/>
                </a:lnTo>
                <a:lnTo>
                  <a:pt x="835" y="1971"/>
                </a:lnTo>
                <a:lnTo>
                  <a:pt x="824" y="1973"/>
                </a:lnTo>
                <a:lnTo>
                  <a:pt x="834" y="1979"/>
                </a:lnTo>
                <a:lnTo>
                  <a:pt x="821" y="1981"/>
                </a:lnTo>
                <a:lnTo>
                  <a:pt x="810" y="1983"/>
                </a:lnTo>
                <a:lnTo>
                  <a:pt x="798" y="1986"/>
                </a:lnTo>
                <a:lnTo>
                  <a:pt x="810" y="1986"/>
                </a:lnTo>
                <a:lnTo>
                  <a:pt x="822" y="1984"/>
                </a:lnTo>
                <a:lnTo>
                  <a:pt x="833" y="1986"/>
                </a:lnTo>
                <a:lnTo>
                  <a:pt x="843" y="1990"/>
                </a:lnTo>
                <a:lnTo>
                  <a:pt x="854" y="1993"/>
                </a:lnTo>
                <a:lnTo>
                  <a:pt x="865" y="1997"/>
                </a:lnTo>
                <a:lnTo>
                  <a:pt x="875" y="2002"/>
                </a:lnTo>
                <a:lnTo>
                  <a:pt x="885" y="2008"/>
                </a:lnTo>
                <a:lnTo>
                  <a:pt x="893" y="2016"/>
                </a:lnTo>
                <a:lnTo>
                  <a:pt x="894" y="2028"/>
                </a:lnTo>
                <a:lnTo>
                  <a:pt x="902" y="2036"/>
                </a:lnTo>
                <a:lnTo>
                  <a:pt x="893" y="2042"/>
                </a:lnTo>
                <a:lnTo>
                  <a:pt x="897" y="2054"/>
                </a:lnTo>
                <a:lnTo>
                  <a:pt x="898" y="2066"/>
                </a:lnTo>
                <a:lnTo>
                  <a:pt x="892" y="2076"/>
                </a:lnTo>
                <a:lnTo>
                  <a:pt x="881" y="2079"/>
                </a:lnTo>
                <a:lnTo>
                  <a:pt x="870" y="2082"/>
                </a:lnTo>
                <a:lnTo>
                  <a:pt x="881" y="2084"/>
                </a:lnTo>
                <a:lnTo>
                  <a:pt x="885" y="2096"/>
                </a:lnTo>
                <a:lnTo>
                  <a:pt x="893" y="2104"/>
                </a:lnTo>
                <a:lnTo>
                  <a:pt x="900" y="2114"/>
                </a:lnTo>
                <a:lnTo>
                  <a:pt x="896" y="2124"/>
                </a:lnTo>
                <a:lnTo>
                  <a:pt x="906" y="2132"/>
                </a:lnTo>
                <a:lnTo>
                  <a:pt x="905" y="2144"/>
                </a:lnTo>
                <a:lnTo>
                  <a:pt x="906" y="2156"/>
                </a:lnTo>
                <a:lnTo>
                  <a:pt x="904" y="2167"/>
                </a:lnTo>
                <a:lnTo>
                  <a:pt x="912" y="2175"/>
                </a:lnTo>
                <a:lnTo>
                  <a:pt x="921" y="2183"/>
                </a:lnTo>
                <a:lnTo>
                  <a:pt x="931" y="2189"/>
                </a:lnTo>
                <a:lnTo>
                  <a:pt x="941" y="2194"/>
                </a:lnTo>
                <a:lnTo>
                  <a:pt x="952" y="2189"/>
                </a:lnTo>
                <a:lnTo>
                  <a:pt x="962" y="2191"/>
                </a:lnTo>
                <a:lnTo>
                  <a:pt x="968" y="2202"/>
                </a:lnTo>
                <a:lnTo>
                  <a:pt x="979" y="2204"/>
                </a:lnTo>
                <a:lnTo>
                  <a:pt x="988" y="2211"/>
                </a:lnTo>
                <a:lnTo>
                  <a:pt x="989" y="2223"/>
                </a:lnTo>
                <a:lnTo>
                  <a:pt x="999" y="2228"/>
                </a:lnTo>
                <a:lnTo>
                  <a:pt x="1010" y="2230"/>
                </a:lnTo>
                <a:lnTo>
                  <a:pt x="1021" y="2233"/>
                </a:lnTo>
                <a:lnTo>
                  <a:pt x="1033" y="2236"/>
                </a:lnTo>
                <a:lnTo>
                  <a:pt x="1046" y="2237"/>
                </a:lnTo>
                <a:lnTo>
                  <a:pt x="1055" y="2246"/>
                </a:lnTo>
                <a:lnTo>
                  <a:pt x="1066" y="2245"/>
                </a:lnTo>
                <a:lnTo>
                  <a:pt x="1076" y="2234"/>
                </a:lnTo>
                <a:lnTo>
                  <a:pt x="1087" y="2235"/>
                </a:lnTo>
                <a:lnTo>
                  <a:pt x="1098" y="2225"/>
                </a:lnTo>
                <a:lnTo>
                  <a:pt x="1094" y="2212"/>
                </a:lnTo>
                <a:lnTo>
                  <a:pt x="1087" y="2202"/>
                </a:lnTo>
                <a:lnTo>
                  <a:pt x="1097" y="2195"/>
                </a:lnTo>
                <a:lnTo>
                  <a:pt x="1088" y="2188"/>
                </a:lnTo>
                <a:lnTo>
                  <a:pt x="1081" y="2179"/>
                </a:lnTo>
                <a:lnTo>
                  <a:pt x="1069" y="2185"/>
                </a:lnTo>
                <a:lnTo>
                  <a:pt x="1058" y="2187"/>
                </a:lnTo>
                <a:lnTo>
                  <a:pt x="1046" y="2186"/>
                </a:lnTo>
                <a:lnTo>
                  <a:pt x="1037" y="2178"/>
                </a:lnTo>
                <a:lnTo>
                  <a:pt x="1026" y="2166"/>
                </a:lnTo>
                <a:lnTo>
                  <a:pt x="1019" y="2156"/>
                </a:lnTo>
                <a:lnTo>
                  <a:pt x="1008" y="2150"/>
                </a:lnTo>
                <a:lnTo>
                  <a:pt x="1004" y="2138"/>
                </a:lnTo>
                <a:lnTo>
                  <a:pt x="1012" y="2130"/>
                </a:lnTo>
                <a:lnTo>
                  <a:pt x="1022" y="2125"/>
                </a:lnTo>
                <a:lnTo>
                  <a:pt x="1023" y="2113"/>
                </a:lnTo>
                <a:lnTo>
                  <a:pt x="1031" y="2104"/>
                </a:lnTo>
                <a:lnTo>
                  <a:pt x="1043" y="2106"/>
                </a:lnTo>
                <a:lnTo>
                  <a:pt x="1057" y="2111"/>
                </a:lnTo>
                <a:lnTo>
                  <a:pt x="1068" y="2116"/>
                </a:lnTo>
                <a:lnTo>
                  <a:pt x="1076" y="2124"/>
                </a:lnTo>
                <a:lnTo>
                  <a:pt x="1088" y="2132"/>
                </a:lnTo>
                <a:lnTo>
                  <a:pt x="1099" y="2137"/>
                </a:lnTo>
                <a:lnTo>
                  <a:pt x="1110" y="2137"/>
                </a:lnTo>
                <a:lnTo>
                  <a:pt x="1101" y="2144"/>
                </a:lnTo>
                <a:lnTo>
                  <a:pt x="1101" y="2156"/>
                </a:lnTo>
                <a:lnTo>
                  <a:pt x="1093" y="2163"/>
                </a:lnTo>
                <a:lnTo>
                  <a:pt x="1103" y="2158"/>
                </a:lnTo>
                <a:lnTo>
                  <a:pt x="1111" y="2149"/>
                </a:lnTo>
                <a:lnTo>
                  <a:pt x="1122" y="2149"/>
                </a:lnTo>
                <a:lnTo>
                  <a:pt x="1136" y="2146"/>
                </a:lnTo>
                <a:lnTo>
                  <a:pt x="1147" y="2148"/>
                </a:lnTo>
                <a:lnTo>
                  <a:pt x="1160" y="2155"/>
                </a:lnTo>
                <a:lnTo>
                  <a:pt x="1171" y="2157"/>
                </a:lnTo>
                <a:lnTo>
                  <a:pt x="1181" y="2165"/>
                </a:lnTo>
                <a:lnTo>
                  <a:pt x="1194" y="2168"/>
                </a:lnTo>
                <a:lnTo>
                  <a:pt x="1203" y="2159"/>
                </a:lnTo>
                <a:lnTo>
                  <a:pt x="1214" y="2160"/>
                </a:lnTo>
                <a:lnTo>
                  <a:pt x="1223" y="2168"/>
                </a:lnTo>
                <a:lnTo>
                  <a:pt x="1234" y="2168"/>
                </a:lnTo>
                <a:lnTo>
                  <a:pt x="1245" y="2170"/>
                </a:lnTo>
                <a:lnTo>
                  <a:pt x="1251" y="2160"/>
                </a:lnTo>
                <a:lnTo>
                  <a:pt x="1240" y="2157"/>
                </a:lnTo>
                <a:lnTo>
                  <a:pt x="1240" y="2146"/>
                </a:lnTo>
                <a:lnTo>
                  <a:pt x="1249" y="2152"/>
                </a:lnTo>
                <a:lnTo>
                  <a:pt x="1241" y="2144"/>
                </a:lnTo>
                <a:lnTo>
                  <a:pt x="1237" y="2132"/>
                </a:lnTo>
                <a:lnTo>
                  <a:pt x="1233" y="2121"/>
                </a:lnTo>
                <a:lnTo>
                  <a:pt x="1223" y="2115"/>
                </a:lnTo>
                <a:lnTo>
                  <a:pt x="1216" y="2106"/>
                </a:lnTo>
                <a:lnTo>
                  <a:pt x="1208" y="2096"/>
                </a:lnTo>
                <a:lnTo>
                  <a:pt x="1198" y="2086"/>
                </a:lnTo>
                <a:lnTo>
                  <a:pt x="1197" y="2072"/>
                </a:lnTo>
                <a:lnTo>
                  <a:pt x="1201" y="2060"/>
                </a:lnTo>
                <a:lnTo>
                  <a:pt x="1212" y="2053"/>
                </a:lnTo>
                <a:lnTo>
                  <a:pt x="1225" y="2048"/>
                </a:lnTo>
                <a:lnTo>
                  <a:pt x="1236" y="2040"/>
                </a:lnTo>
                <a:lnTo>
                  <a:pt x="1247" y="2031"/>
                </a:lnTo>
                <a:lnTo>
                  <a:pt x="1256" y="2020"/>
                </a:lnTo>
                <a:lnTo>
                  <a:pt x="1269" y="2015"/>
                </a:lnTo>
                <a:lnTo>
                  <a:pt x="1281" y="2013"/>
                </a:lnTo>
                <a:lnTo>
                  <a:pt x="1298" y="2007"/>
                </a:lnTo>
                <a:lnTo>
                  <a:pt x="1308" y="2001"/>
                </a:lnTo>
                <a:lnTo>
                  <a:pt x="1316" y="1993"/>
                </a:lnTo>
                <a:lnTo>
                  <a:pt x="1323" y="1985"/>
                </a:lnTo>
                <a:lnTo>
                  <a:pt x="1333" y="1979"/>
                </a:lnTo>
                <a:lnTo>
                  <a:pt x="1339" y="1968"/>
                </a:lnTo>
                <a:lnTo>
                  <a:pt x="1350" y="1960"/>
                </a:lnTo>
                <a:lnTo>
                  <a:pt x="1361" y="1965"/>
                </a:lnTo>
                <a:lnTo>
                  <a:pt x="1371" y="1969"/>
                </a:lnTo>
                <a:lnTo>
                  <a:pt x="1384" y="1974"/>
                </a:lnTo>
                <a:lnTo>
                  <a:pt x="1405" y="1972"/>
                </a:lnTo>
                <a:lnTo>
                  <a:pt x="1415" y="1978"/>
                </a:lnTo>
                <a:lnTo>
                  <a:pt x="1428" y="1984"/>
                </a:lnTo>
                <a:lnTo>
                  <a:pt x="1424" y="1996"/>
                </a:lnTo>
                <a:lnTo>
                  <a:pt x="1416" y="2005"/>
                </a:lnTo>
                <a:lnTo>
                  <a:pt x="1429" y="2000"/>
                </a:lnTo>
                <a:lnTo>
                  <a:pt x="1439" y="1995"/>
                </a:lnTo>
                <a:lnTo>
                  <a:pt x="1449" y="2000"/>
                </a:lnTo>
                <a:lnTo>
                  <a:pt x="1458" y="2008"/>
                </a:lnTo>
                <a:lnTo>
                  <a:pt x="1461" y="2023"/>
                </a:lnTo>
                <a:lnTo>
                  <a:pt x="1463" y="2011"/>
                </a:lnTo>
                <a:lnTo>
                  <a:pt x="1459" y="1999"/>
                </a:lnTo>
                <a:lnTo>
                  <a:pt x="1461" y="1983"/>
                </a:lnTo>
                <a:lnTo>
                  <a:pt x="1467" y="1973"/>
                </a:lnTo>
                <a:lnTo>
                  <a:pt x="1474" y="1963"/>
                </a:lnTo>
                <a:lnTo>
                  <a:pt x="1477" y="1963"/>
                </a:lnTo>
                <a:lnTo>
                  <a:pt x="1479" y="1951"/>
                </a:lnTo>
                <a:lnTo>
                  <a:pt x="1490" y="1946"/>
                </a:lnTo>
                <a:lnTo>
                  <a:pt x="1478" y="1939"/>
                </a:lnTo>
                <a:lnTo>
                  <a:pt x="1483" y="1928"/>
                </a:lnTo>
                <a:lnTo>
                  <a:pt x="1483" y="1916"/>
                </a:lnTo>
                <a:lnTo>
                  <a:pt x="1475" y="1907"/>
                </a:lnTo>
                <a:lnTo>
                  <a:pt x="1467" y="1898"/>
                </a:lnTo>
                <a:lnTo>
                  <a:pt x="1456" y="1890"/>
                </a:lnTo>
                <a:lnTo>
                  <a:pt x="1443" y="1890"/>
                </a:lnTo>
                <a:lnTo>
                  <a:pt x="1442" y="1871"/>
                </a:lnTo>
                <a:lnTo>
                  <a:pt x="1448" y="1856"/>
                </a:lnTo>
                <a:lnTo>
                  <a:pt x="1456" y="1844"/>
                </a:lnTo>
                <a:lnTo>
                  <a:pt x="1464" y="1835"/>
                </a:lnTo>
                <a:lnTo>
                  <a:pt x="1464" y="1823"/>
                </a:lnTo>
                <a:lnTo>
                  <a:pt x="1469" y="1812"/>
                </a:lnTo>
                <a:lnTo>
                  <a:pt x="1465" y="1801"/>
                </a:lnTo>
                <a:lnTo>
                  <a:pt x="1475" y="1796"/>
                </a:lnTo>
                <a:lnTo>
                  <a:pt x="1467" y="1785"/>
                </a:lnTo>
                <a:lnTo>
                  <a:pt x="1467" y="1768"/>
                </a:lnTo>
                <a:lnTo>
                  <a:pt x="1458" y="1758"/>
                </a:lnTo>
                <a:lnTo>
                  <a:pt x="1447" y="1752"/>
                </a:lnTo>
                <a:lnTo>
                  <a:pt x="1433" y="1744"/>
                </a:lnTo>
                <a:lnTo>
                  <a:pt x="1418" y="1734"/>
                </a:lnTo>
                <a:lnTo>
                  <a:pt x="1409" y="1727"/>
                </a:lnTo>
                <a:lnTo>
                  <a:pt x="1421" y="1724"/>
                </a:lnTo>
                <a:lnTo>
                  <a:pt x="1431" y="1728"/>
                </a:lnTo>
                <a:lnTo>
                  <a:pt x="1443" y="1734"/>
                </a:lnTo>
                <a:lnTo>
                  <a:pt x="1454" y="1738"/>
                </a:lnTo>
                <a:lnTo>
                  <a:pt x="1466" y="1740"/>
                </a:lnTo>
                <a:lnTo>
                  <a:pt x="1478" y="1739"/>
                </a:lnTo>
                <a:lnTo>
                  <a:pt x="1496" y="1739"/>
                </a:lnTo>
                <a:lnTo>
                  <a:pt x="1508" y="1739"/>
                </a:lnTo>
                <a:lnTo>
                  <a:pt x="1521" y="1740"/>
                </a:lnTo>
                <a:lnTo>
                  <a:pt x="1536" y="1742"/>
                </a:lnTo>
                <a:lnTo>
                  <a:pt x="1550" y="1745"/>
                </a:lnTo>
                <a:lnTo>
                  <a:pt x="1563" y="1748"/>
                </a:lnTo>
                <a:lnTo>
                  <a:pt x="1575" y="1753"/>
                </a:lnTo>
                <a:lnTo>
                  <a:pt x="1576" y="1765"/>
                </a:lnTo>
                <a:lnTo>
                  <a:pt x="1586" y="1771"/>
                </a:lnTo>
                <a:lnTo>
                  <a:pt x="1594" y="1780"/>
                </a:lnTo>
                <a:lnTo>
                  <a:pt x="1605" y="1784"/>
                </a:lnTo>
                <a:lnTo>
                  <a:pt x="1607" y="1798"/>
                </a:lnTo>
                <a:lnTo>
                  <a:pt x="1613" y="1808"/>
                </a:lnTo>
                <a:lnTo>
                  <a:pt x="1613" y="1820"/>
                </a:lnTo>
                <a:lnTo>
                  <a:pt x="1602" y="1820"/>
                </a:lnTo>
                <a:lnTo>
                  <a:pt x="1591" y="1817"/>
                </a:lnTo>
                <a:lnTo>
                  <a:pt x="1579" y="1822"/>
                </a:lnTo>
                <a:lnTo>
                  <a:pt x="1567" y="1825"/>
                </a:lnTo>
                <a:lnTo>
                  <a:pt x="1556" y="1827"/>
                </a:lnTo>
                <a:lnTo>
                  <a:pt x="1545" y="1827"/>
                </a:lnTo>
                <a:lnTo>
                  <a:pt x="1534" y="1833"/>
                </a:lnTo>
                <a:lnTo>
                  <a:pt x="1533" y="1846"/>
                </a:lnTo>
                <a:lnTo>
                  <a:pt x="1519" y="1851"/>
                </a:lnTo>
                <a:lnTo>
                  <a:pt x="1510" y="1862"/>
                </a:lnTo>
                <a:lnTo>
                  <a:pt x="1505" y="1873"/>
                </a:lnTo>
                <a:lnTo>
                  <a:pt x="1518" y="1878"/>
                </a:lnTo>
                <a:lnTo>
                  <a:pt x="1538" y="1886"/>
                </a:lnTo>
                <a:lnTo>
                  <a:pt x="1549" y="1890"/>
                </a:lnTo>
                <a:lnTo>
                  <a:pt x="1553" y="1902"/>
                </a:lnTo>
                <a:lnTo>
                  <a:pt x="1560" y="1913"/>
                </a:lnTo>
                <a:lnTo>
                  <a:pt x="1567" y="1922"/>
                </a:lnTo>
                <a:lnTo>
                  <a:pt x="1577" y="1927"/>
                </a:lnTo>
                <a:lnTo>
                  <a:pt x="1595" y="1925"/>
                </a:lnTo>
                <a:lnTo>
                  <a:pt x="1607" y="1922"/>
                </a:lnTo>
                <a:lnTo>
                  <a:pt x="1619" y="1926"/>
                </a:lnTo>
                <a:lnTo>
                  <a:pt x="1630" y="1928"/>
                </a:lnTo>
                <a:lnTo>
                  <a:pt x="1642" y="1922"/>
                </a:lnTo>
                <a:lnTo>
                  <a:pt x="1658" y="1916"/>
                </a:lnTo>
                <a:lnTo>
                  <a:pt x="1669" y="1920"/>
                </a:lnTo>
                <a:lnTo>
                  <a:pt x="1676" y="1910"/>
                </a:lnTo>
                <a:lnTo>
                  <a:pt x="1680" y="1897"/>
                </a:lnTo>
                <a:lnTo>
                  <a:pt x="1677" y="1885"/>
                </a:lnTo>
                <a:lnTo>
                  <a:pt x="1681" y="1874"/>
                </a:lnTo>
                <a:lnTo>
                  <a:pt x="1688" y="1864"/>
                </a:lnTo>
                <a:lnTo>
                  <a:pt x="1687" y="1853"/>
                </a:lnTo>
                <a:lnTo>
                  <a:pt x="1692" y="1841"/>
                </a:lnTo>
                <a:lnTo>
                  <a:pt x="1703" y="1841"/>
                </a:lnTo>
                <a:lnTo>
                  <a:pt x="1713" y="1836"/>
                </a:lnTo>
                <a:lnTo>
                  <a:pt x="1724" y="1838"/>
                </a:lnTo>
                <a:lnTo>
                  <a:pt x="1734" y="1833"/>
                </a:lnTo>
                <a:lnTo>
                  <a:pt x="1746" y="1834"/>
                </a:lnTo>
                <a:lnTo>
                  <a:pt x="1756" y="1838"/>
                </a:lnTo>
                <a:lnTo>
                  <a:pt x="1746" y="1830"/>
                </a:lnTo>
                <a:lnTo>
                  <a:pt x="1741" y="1817"/>
                </a:lnTo>
                <a:lnTo>
                  <a:pt x="1732" y="1809"/>
                </a:lnTo>
                <a:lnTo>
                  <a:pt x="1742" y="1815"/>
                </a:lnTo>
                <a:lnTo>
                  <a:pt x="1755" y="1817"/>
                </a:lnTo>
                <a:lnTo>
                  <a:pt x="1768" y="1813"/>
                </a:lnTo>
                <a:lnTo>
                  <a:pt x="1786" y="1805"/>
                </a:lnTo>
                <a:lnTo>
                  <a:pt x="1799" y="1799"/>
                </a:lnTo>
                <a:lnTo>
                  <a:pt x="1812" y="1791"/>
                </a:lnTo>
                <a:lnTo>
                  <a:pt x="1826" y="1783"/>
                </a:lnTo>
                <a:lnTo>
                  <a:pt x="1838" y="1775"/>
                </a:lnTo>
                <a:lnTo>
                  <a:pt x="1850" y="1767"/>
                </a:lnTo>
                <a:lnTo>
                  <a:pt x="1861" y="1759"/>
                </a:lnTo>
                <a:lnTo>
                  <a:pt x="1872" y="1760"/>
                </a:lnTo>
                <a:lnTo>
                  <a:pt x="1883" y="1757"/>
                </a:lnTo>
                <a:lnTo>
                  <a:pt x="1894" y="1755"/>
                </a:lnTo>
                <a:lnTo>
                  <a:pt x="1905" y="1752"/>
                </a:lnTo>
                <a:lnTo>
                  <a:pt x="1916" y="1745"/>
                </a:lnTo>
                <a:lnTo>
                  <a:pt x="1928" y="1742"/>
                </a:lnTo>
                <a:lnTo>
                  <a:pt x="1939" y="1739"/>
                </a:lnTo>
                <a:lnTo>
                  <a:pt x="1949" y="1736"/>
                </a:lnTo>
                <a:lnTo>
                  <a:pt x="1938" y="1742"/>
                </a:lnTo>
                <a:lnTo>
                  <a:pt x="1949" y="1745"/>
                </a:lnTo>
                <a:lnTo>
                  <a:pt x="1947" y="1757"/>
                </a:lnTo>
                <a:lnTo>
                  <a:pt x="1956" y="1763"/>
                </a:lnTo>
                <a:lnTo>
                  <a:pt x="1967" y="1759"/>
                </a:lnTo>
                <a:lnTo>
                  <a:pt x="1977" y="1753"/>
                </a:lnTo>
                <a:lnTo>
                  <a:pt x="1970" y="1741"/>
                </a:lnTo>
                <a:lnTo>
                  <a:pt x="1967" y="1730"/>
                </a:lnTo>
                <a:lnTo>
                  <a:pt x="1957" y="1735"/>
                </a:lnTo>
                <a:lnTo>
                  <a:pt x="1970" y="1724"/>
                </a:lnTo>
                <a:lnTo>
                  <a:pt x="1985" y="1716"/>
                </a:lnTo>
                <a:lnTo>
                  <a:pt x="1997" y="1710"/>
                </a:lnTo>
                <a:lnTo>
                  <a:pt x="2008" y="1705"/>
                </a:lnTo>
                <a:lnTo>
                  <a:pt x="2020" y="1699"/>
                </a:lnTo>
                <a:lnTo>
                  <a:pt x="2034" y="1695"/>
                </a:lnTo>
                <a:lnTo>
                  <a:pt x="2048" y="1692"/>
                </a:lnTo>
                <a:lnTo>
                  <a:pt x="2060" y="1690"/>
                </a:lnTo>
                <a:lnTo>
                  <a:pt x="2073" y="1689"/>
                </a:lnTo>
                <a:lnTo>
                  <a:pt x="2087" y="1688"/>
                </a:lnTo>
                <a:lnTo>
                  <a:pt x="2076" y="1693"/>
                </a:lnTo>
                <a:lnTo>
                  <a:pt x="2056" y="1696"/>
                </a:lnTo>
                <a:lnTo>
                  <a:pt x="2036" y="1699"/>
                </a:lnTo>
                <a:lnTo>
                  <a:pt x="2047" y="1704"/>
                </a:lnTo>
                <a:lnTo>
                  <a:pt x="2046" y="1717"/>
                </a:lnTo>
                <a:lnTo>
                  <a:pt x="2040" y="1727"/>
                </a:lnTo>
                <a:lnTo>
                  <a:pt x="2045" y="1737"/>
                </a:lnTo>
                <a:lnTo>
                  <a:pt x="2052" y="1747"/>
                </a:lnTo>
                <a:lnTo>
                  <a:pt x="2046" y="1758"/>
                </a:lnTo>
                <a:lnTo>
                  <a:pt x="2034" y="1756"/>
                </a:lnTo>
                <a:lnTo>
                  <a:pt x="2022" y="1758"/>
                </a:lnTo>
                <a:lnTo>
                  <a:pt x="2012" y="1765"/>
                </a:lnTo>
                <a:lnTo>
                  <a:pt x="2005" y="1773"/>
                </a:lnTo>
                <a:lnTo>
                  <a:pt x="2018" y="1773"/>
                </a:lnTo>
                <a:lnTo>
                  <a:pt x="2029" y="1772"/>
                </a:lnTo>
                <a:lnTo>
                  <a:pt x="2042" y="1773"/>
                </a:lnTo>
                <a:lnTo>
                  <a:pt x="2053" y="1775"/>
                </a:lnTo>
                <a:lnTo>
                  <a:pt x="2062" y="1782"/>
                </a:lnTo>
                <a:lnTo>
                  <a:pt x="2055" y="1798"/>
                </a:lnTo>
                <a:lnTo>
                  <a:pt x="2064" y="1789"/>
                </a:lnTo>
                <a:lnTo>
                  <a:pt x="2070" y="1779"/>
                </a:lnTo>
                <a:lnTo>
                  <a:pt x="2081" y="1770"/>
                </a:lnTo>
                <a:lnTo>
                  <a:pt x="2092" y="1774"/>
                </a:lnTo>
                <a:lnTo>
                  <a:pt x="2100" y="1782"/>
                </a:lnTo>
                <a:lnTo>
                  <a:pt x="2110" y="1778"/>
                </a:lnTo>
                <a:lnTo>
                  <a:pt x="2107" y="1766"/>
                </a:lnTo>
                <a:lnTo>
                  <a:pt x="2114" y="1754"/>
                </a:lnTo>
                <a:lnTo>
                  <a:pt x="2124" y="1748"/>
                </a:lnTo>
                <a:lnTo>
                  <a:pt x="2134" y="1740"/>
                </a:lnTo>
                <a:lnTo>
                  <a:pt x="2152" y="1738"/>
                </a:lnTo>
                <a:lnTo>
                  <a:pt x="2168" y="1731"/>
                </a:lnTo>
                <a:lnTo>
                  <a:pt x="2179" y="1727"/>
                </a:lnTo>
                <a:lnTo>
                  <a:pt x="2191" y="1733"/>
                </a:lnTo>
                <a:lnTo>
                  <a:pt x="2202" y="1733"/>
                </a:lnTo>
                <a:lnTo>
                  <a:pt x="2213" y="1730"/>
                </a:lnTo>
                <a:lnTo>
                  <a:pt x="2225" y="1734"/>
                </a:lnTo>
                <a:lnTo>
                  <a:pt x="2236" y="1740"/>
                </a:lnTo>
                <a:lnTo>
                  <a:pt x="2248" y="1741"/>
                </a:lnTo>
                <a:lnTo>
                  <a:pt x="2261" y="1736"/>
                </a:lnTo>
                <a:lnTo>
                  <a:pt x="2271" y="1723"/>
                </a:lnTo>
                <a:lnTo>
                  <a:pt x="2282" y="1717"/>
                </a:lnTo>
                <a:lnTo>
                  <a:pt x="2269" y="1716"/>
                </a:lnTo>
                <a:lnTo>
                  <a:pt x="2258" y="1720"/>
                </a:lnTo>
                <a:lnTo>
                  <a:pt x="2270" y="1714"/>
                </a:lnTo>
                <a:lnTo>
                  <a:pt x="2288" y="1711"/>
                </a:lnTo>
                <a:lnTo>
                  <a:pt x="2300" y="1706"/>
                </a:lnTo>
                <a:lnTo>
                  <a:pt x="2312" y="1703"/>
                </a:lnTo>
                <a:lnTo>
                  <a:pt x="2325" y="1698"/>
                </a:lnTo>
                <a:lnTo>
                  <a:pt x="2342" y="1691"/>
                </a:lnTo>
                <a:lnTo>
                  <a:pt x="2363" y="1689"/>
                </a:lnTo>
                <a:lnTo>
                  <a:pt x="2374" y="1691"/>
                </a:lnTo>
                <a:lnTo>
                  <a:pt x="2362" y="1693"/>
                </a:lnTo>
                <a:lnTo>
                  <a:pt x="2370" y="1704"/>
                </a:lnTo>
                <a:lnTo>
                  <a:pt x="2380" y="1709"/>
                </a:lnTo>
                <a:lnTo>
                  <a:pt x="2387" y="1719"/>
                </a:lnTo>
                <a:lnTo>
                  <a:pt x="2375" y="1725"/>
                </a:lnTo>
                <a:lnTo>
                  <a:pt x="2365" y="1731"/>
                </a:lnTo>
                <a:lnTo>
                  <a:pt x="2364" y="1744"/>
                </a:lnTo>
                <a:lnTo>
                  <a:pt x="2365" y="1756"/>
                </a:lnTo>
                <a:lnTo>
                  <a:pt x="2378" y="1758"/>
                </a:lnTo>
                <a:lnTo>
                  <a:pt x="2391" y="1762"/>
                </a:lnTo>
                <a:lnTo>
                  <a:pt x="2402" y="1759"/>
                </a:lnTo>
                <a:lnTo>
                  <a:pt x="2413" y="1750"/>
                </a:lnTo>
                <a:lnTo>
                  <a:pt x="2407" y="1736"/>
                </a:lnTo>
                <a:lnTo>
                  <a:pt x="2411" y="1722"/>
                </a:lnTo>
                <a:lnTo>
                  <a:pt x="2432" y="1724"/>
                </a:lnTo>
                <a:lnTo>
                  <a:pt x="2446" y="1721"/>
                </a:lnTo>
                <a:lnTo>
                  <a:pt x="2458" y="1711"/>
                </a:lnTo>
                <a:lnTo>
                  <a:pt x="2466" y="1701"/>
                </a:lnTo>
                <a:lnTo>
                  <a:pt x="2477" y="1704"/>
                </a:lnTo>
                <a:lnTo>
                  <a:pt x="2486" y="1711"/>
                </a:lnTo>
                <a:lnTo>
                  <a:pt x="2480" y="1699"/>
                </a:lnTo>
                <a:lnTo>
                  <a:pt x="2475" y="1689"/>
                </a:lnTo>
                <a:lnTo>
                  <a:pt x="2469" y="1674"/>
                </a:lnTo>
                <a:lnTo>
                  <a:pt x="2459" y="1676"/>
                </a:lnTo>
                <a:lnTo>
                  <a:pt x="2455" y="1661"/>
                </a:lnTo>
                <a:lnTo>
                  <a:pt x="2447" y="1651"/>
                </a:lnTo>
                <a:lnTo>
                  <a:pt x="2439" y="1642"/>
                </a:lnTo>
                <a:lnTo>
                  <a:pt x="2432" y="1633"/>
                </a:lnTo>
                <a:lnTo>
                  <a:pt x="2429" y="1621"/>
                </a:lnTo>
                <a:lnTo>
                  <a:pt x="2437" y="1612"/>
                </a:lnTo>
                <a:lnTo>
                  <a:pt x="2452" y="1614"/>
                </a:lnTo>
                <a:lnTo>
                  <a:pt x="2464" y="1617"/>
                </a:lnTo>
                <a:lnTo>
                  <a:pt x="2458" y="1605"/>
                </a:lnTo>
                <a:lnTo>
                  <a:pt x="2463" y="1591"/>
                </a:lnTo>
                <a:lnTo>
                  <a:pt x="2474" y="1590"/>
                </a:lnTo>
                <a:lnTo>
                  <a:pt x="2486" y="1593"/>
                </a:lnTo>
                <a:lnTo>
                  <a:pt x="2497" y="1596"/>
                </a:lnTo>
                <a:lnTo>
                  <a:pt x="2511" y="1600"/>
                </a:lnTo>
                <a:lnTo>
                  <a:pt x="2523" y="1601"/>
                </a:lnTo>
                <a:lnTo>
                  <a:pt x="2536" y="1603"/>
                </a:lnTo>
                <a:lnTo>
                  <a:pt x="2564" y="1605"/>
                </a:lnTo>
                <a:lnTo>
                  <a:pt x="2577" y="1605"/>
                </a:lnTo>
                <a:lnTo>
                  <a:pt x="2595" y="1608"/>
                </a:lnTo>
                <a:lnTo>
                  <a:pt x="2609" y="1611"/>
                </a:lnTo>
                <a:lnTo>
                  <a:pt x="2626" y="1616"/>
                </a:lnTo>
                <a:lnTo>
                  <a:pt x="2644" y="1621"/>
                </a:lnTo>
                <a:lnTo>
                  <a:pt x="2659" y="1626"/>
                </a:lnTo>
                <a:lnTo>
                  <a:pt x="2675" y="1631"/>
                </a:lnTo>
                <a:lnTo>
                  <a:pt x="2687" y="1638"/>
                </a:lnTo>
                <a:lnTo>
                  <a:pt x="2708" y="1651"/>
                </a:lnTo>
                <a:lnTo>
                  <a:pt x="2716" y="1659"/>
                </a:lnTo>
                <a:lnTo>
                  <a:pt x="2728" y="1662"/>
                </a:lnTo>
                <a:lnTo>
                  <a:pt x="2745" y="1670"/>
                </a:lnTo>
                <a:lnTo>
                  <a:pt x="2758" y="1672"/>
                </a:lnTo>
                <a:lnTo>
                  <a:pt x="2770" y="1675"/>
                </a:lnTo>
                <a:lnTo>
                  <a:pt x="2786" y="1678"/>
                </a:lnTo>
                <a:lnTo>
                  <a:pt x="2796" y="1684"/>
                </a:lnTo>
                <a:lnTo>
                  <a:pt x="2810" y="1696"/>
                </a:lnTo>
                <a:lnTo>
                  <a:pt x="2801" y="1688"/>
                </a:lnTo>
                <a:lnTo>
                  <a:pt x="2791" y="1683"/>
                </a:lnTo>
                <a:lnTo>
                  <a:pt x="2779" y="1679"/>
                </a:lnTo>
                <a:lnTo>
                  <a:pt x="2769" y="1677"/>
                </a:lnTo>
                <a:lnTo>
                  <a:pt x="2756" y="1675"/>
                </a:lnTo>
                <a:lnTo>
                  <a:pt x="2767" y="1682"/>
                </a:lnTo>
                <a:lnTo>
                  <a:pt x="2778" y="1684"/>
                </a:lnTo>
                <a:lnTo>
                  <a:pt x="2789" y="1689"/>
                </a:lnTo>
                <a:lnTo>
                  <a:pt x="2800" y="1695"/>
                </a:lnTo>
                <a:lnTo>
                  <a:pt x="2816" y="1701"/>
                </a:lnTo>
                <a:lnTo>
                  <a:pt x="2837" y="1705"/>
                </a:lnTo>
                <a:lnTo>
                  <a:pt x="2849" y="1709"/>
                </a:lnTo>
                <a:lnTo>
                  <a:pt x="2849" y="1722"/>
                </a:lnTo>
                <a:lnTo>
                  <a:pt x="2859" y="1725"/>
                </a:lnTo>
                <a:lnTo>
                  <a:pt x="2869" y="1733"/>
                </a:lnTo>
                <a:lnTo>
                  <a:pt x="2879" y="1740"/>
                </a:lnTo>
                <a:lnTo>
                  <a:pt x="2885" y="1750"/>
                </a:lnTo>
                <a:lnTo>
                  <a:pt x="2905" y="1755"/>
                </a:lnTo>
                <a:lnTo>
                  <a:pt x="2913" y="1764"/>
                </a:lnTo>
                <a:lnTo>
                  <a:pt x="2908" y="1775"/>
                </a:lnTo>
                <a:lnTo>
                  <a:pt x="2920" y="1777"/>
                </a:lnTo>
                <a:lnTo>
                  <a:pt x="2930" y="1770"/>
                </a:lnTo>
                <a:lnTo>
                  <a:pt x="2933" y="1759"/>
                </a:lnTo>
                <a:lnTo>
                  <a:pt x="2942" y="1747"/>
                </a:lnTo>
                <a:lnTo>
                  <a:pt x="2952" y="1731"/>
                </a:lnTo>
                <a:lnTo>
                  <a:pt x="2956" y="1721"/>
                </a:lnTo>
                <a:lnTo>
                  <a:pt x="2961" y="1710"/>
                </a:lnTo>
                <a:lnTo>
                  <a:pt x="2961" y="1696"/>
                </a:lnTo>
                <a:lnTo>
                  <a:pt x="2950" y="1697"/>
                </a:lnTo>
                <a:lnTo>
                  <a:pt x="2934" y="1696"/>
                </a:lnTo>
                <a:lnTo>
                  <a:pt x="2924" y="1688"/>
                </a:lnTo>
                <a:lnTo>
                  <a:pt x="2916" y="1675"/>
                </a:lnTo>
                <a:lnTo>
                  <a:pt x="2904" y="1662"/>
                </a:lnTo>
                <a:lnTo>
                  <a:pt x="2898" y="1649"/>
                </a:lnTo>
                <a:lnTo>
                  <a:pt x="2905" y="1639"/>
                </a:lnTo>
                <a:lnTo>
                  <a:pt x="2899" y="1629"/>
                </a:lnTo>
                <a:lnTo>
                  <a:pt x="2888" y="1632"/>
                </a:lnTo>
                <a:lnTo>
                  <a:pt x="2876" y="1622"/>
                </a:lnTo>
                <a:lnTo>
                  <a:pt x="2865" y="1618"/>
                </a:lnTo>
                <a:lnTo>
                  <a:pt x="2853" y="1616"/>
                </a:lnTo>
                <a:lnTo>
                  <a:pt x="2843" y="1611"/>
                </a:lnTo>
                <a:lnTo>
                  <a:pt x="2831" y="1618"/>
                </a:lnTo>
                <a:lnTo>
                  <a:pt x="2837" y="1628"/>
                </a:lnTo>
                <a:lnTo>
                  <a:pt x="2827" y="1622"/>
                </a:lnTo>
                <a:lnTo>
                  <a:pt x="2826" y="1610"/>
                </a:lnTo>
                <a:lnTo>
                  <a:pt x="2826" y="1591"/>
                </a:lnTo>
                <a:lnTo>
                  <a:pt x="2830" y="1578"/>
                </a:lnTo>
                <a:lnTo>
                  <a:pt x="2841" y="1580"/>
                </a:lnTo>
                <a:lnTo>
                  <a:pt x="2852" y="1578"/>
                </a:lnTo>
                <a:lnTo>
                  <a:pt x="2863" y="1571"/>
                </a:lnTo>
                <a:lnTo>
                  <a:pt x="2857" y="1561"/>
                </a:lnTo>
                <a:lnTo>
                  <a:pt x="2852" y="1550"/>
                </a:lnTo>
                <a:lnTo>
                  <a:pt x="2849" y="1538"/>
                </a:lnTo>
                <a:lnTo>
                  <a:pt x="2854" y="1528"/>
                </a:lnTo>
                <a:lnTo>
                  <a:pt x="2850" y="1514"/>
                </a:lnTo>
                <a:lnTo>
                  <a:pt x="2855" y="1499"/>
                </a:lnTo>
                <a:lnTo>
                  <a:pt x="2858" y="1488"/>
                </a:lnTo>
                <a:lnTo>
                  <a:pt x="2848" y="1477"/>
                </a:lnTo>
                <a:lnTo>
                  <a:pt x="2837" y="1480"/>
                </a:lnTo>
                <a:lnTo>
                  <a:pt x="2823" y="1484"/>
                </a:lnTo>
                <a:lnTo>
                  <a:pt x="2815" y="1475"/>
                </a:lnTo>
                <a:lnTo>
                  <a:pt x="2825" y="1466"/>
                </a:lnTo>
                <a:lnTo>
                  <a:pt x="2831" y="1457"/>
                </a:lnTo>
                <a:lnTo>
                  <a:pt x="2821" y="1447"/>
                </a:lnTo>
                <a:lnTo>
                  <a:pt x="2829" y="1436"/>
                </a:lnTo>
                <a:lnTo>
                  <a:pt x="2838" y="1424"/>
                </a:lnTo>
                <a:lnTo>
                  <a:pt x="2853" y="1419"/>
                </a:lnTo>
                <a:lnTo>
                  <a:pt x="2863" y="1414"/>
                </a:lnTo>
                <a:lnTo>
                  <a:pt x="2873" y="1407"/>
                </a:lnTo>
                <a:lnTo>
                  <a:pt x="2884" y="1403"/>
                </a:lnTo>
                <a:lnTo>
                  <a:pt x="2894" y="1397"/>
                </a:lnTo>
                <a:lnTo>
                  <a:pt x="2904" y="1390"/>
                </a:lnTo>
                <a:lnTo>
                  <a:pt x="2913" y="1382"/>
                </a:lnTo>
                <a:lnTo>
                  <a:pt x="2920" y="1372"/>
                </a:lnTo>
                <a:lnTo>
                  <a:pt x="2927" y="1362"/>
                </a:lnTo>
                <a:lnTo>
                  <a:pt x="2931" y="1343"/>
                </a:lnTo>
                <a:lnTo>
                  <a:pt x="2935" y="1332"/>
                </a:lnTo>
                <a:lnTo>
                  <a:pt x="2939" y="1320"/>
                </a:lnTo>
                <a:lnTo>
                  <a:pt x="2942" y="1309"/>
                </a:lnTo>
                <a:lnTo>
                  <a:pt x="2946" y="1285"/>
                </a:lnTo>
                <a:lnTo>
                  <a:pt x="2951" y="1274"/>
                </a:lnTo>
                <a:lnTo>
                  <a:pt x="2952" y="1262"/>
                </a:lnTo>
                <a:lnTo>
                  <a:pt x="2959" y="1253"/>
                </a:lnTo>
                <a:lnTo>
                  <a:pt x="2970" y="1241"/>
                </a:lnTo>
                <a:lnTo>
                  <a:pt x="2976" y="1227"/>
                </a:lnTo>
                <a:lnTo>
                  <a:pt x="2988" y="1224"/>
                </a:lnTo>
                <a:lnTo>
                  <a:pt x="3002" y="1224"/>
                </a:lnTo>
                <a:lnTo>
                  <a:pt x="2991" y="1230"/>
                </a:lnTo>
                <a:lnTo>
                  <a:pt x="3002" y="1234"/>
                </a:lnTo>
                <a:lnTo>
                  <a:pt x="3014" y="1233"/>
                </a:lnTo>
                <a:lnTo>
                  <a:pt x="3029" y="1232"/>
                </a:lnTo>
                <a:lnTo>
                  <a:pt x="3044" y="1233"/>
                </a:lnTo>
                <a:lnTo>
                  <a:pt x="3062" y="1234"/>
                </a:lnTo>
                <a:lnTo>
                  <a:pt x="3077" y="1231"/>
                </a:lnTo>
                <a:lnTo>
                  <a:pt x="3089" y="1231"/>
                </a:lnTo>
                <a:lnTo>
                  <a:pt x="3106" y="1231"/>
                </a:lnTo>
                <a:lnTo>
                  <a:pt x="3128" y="1238"/>
                </a:lnTo>
                <a:lnTo>
                  <a:pt x="3139" y="1242"/>
                </a:lnTo>
                <a:lnTo>
                  <a:pt x="3150" y="1243"/>
                </a:lnTo>
                <a:lnTo>
                  <a:pt x="3175" y="1250"/>
                </a:lnTo>
                <a:lnTo>
                  <a:pt x="3187" y="1255"/>
                </a:lnTo>
                <a:lnTo>
                  <a:pt x="3181" y="1265"/>
                </a:lnTo>
                <a:lnTo>
                  <a:pt x="3181" y="1277"/>
                </a:lnTo>
                <a:lnTo>
                  <a:pt x="3183" y="1293"/>
                </a:lnTo>
                <a:lnTo>
                  <a:pt x="3187" y="1306"/>
                </a:lnTo>
                <a:lnTo>
                  <a:pt x="3178" y="1316"/>
                </a:lnTo>
                <a:lnTo>
                  <a:pt x="3174" y="1328"/>
                </a:lnTo>
                <a:lnTo>
                  <a:pt x="3169" y="1338"/>
                </a:lnTo>
                <a:lnTo>
                  <a:pt x="3167" y="1351"/>
                </a:lnTo>
                <a:lnTo>
                  <a:pt x="3157" y="1361"/>
                </a:lnTo>
                <a:lnTo>
                  <a:pt x="3157" y="1374"/>
                </a:lnTo>
                <a:lnTo>
                  <a:pt x="3149" y="1381"/>
                </a:lnTo>
                <a:lnTo>
                  <a:pt x="3140" y="1390"/>
                </a:lnTo>
                <a:lnTo>
                  <a:pt x="3130" y="1396"/>
                </a:lnTo>
                <a:lnTo>
                  <a:pt x="3129" y="1408"/>
                </a:lnTo>
                <a:lnTo>
                  <a:pt x="3138" y="1416"/>
                </a:lnTo>
                <a:lnTo>
                  <a:pt x="3144" y="1426"/>
                </a:lnTo>
                <a:lnTo>
                  <a:pt x="3154" y="1434"/>
                </a:lnTo>
                <a:lnTo>
                  <a:pt x="3167" y="1439"/>
                </a:lnTo>
                <a:lnTo>
                  <a:pt x="3177" y="1447"/>
                </a:lnTo>
                <a:lnTo>
                  <a:pt x="3175" y="1461"/>
                </a:lnTo>
                <a:lnTo>
                  <a:pt x="3182" y="1469"/>
                </a:lnTo>
                <a:lnTo>
                  <a:pt x="3185" y="1483"/>
                </a:lnTo>
                <a:lnTo>
                  <a:pt x="3185" y="1494"/>
                </a:lnTo>
                <a:lnTo>
                  <a:pt x="3180" y="1507"/>
                </a:lnTo>
                <a:lnTo>
                  <a:pt x="3184" y="1523"/>
                </a:lnTo>
                <a:lnTo>
                  <a:pt x="3165" y="1539"/>
                </a:lnTo>
                <a:lnTo>
                  <a:pt x="3169" y="1553"/>
                </a:lnTo>
                <a:lnTo>
                  <a:pt x="3170" y="1565"/>
                </a:lnTo>
                <a:lnTo>
                  <a:pt x="3170" y="1579"/>
                </a:lnTo>
                <a:lnTo>
                  <a:pt x="3177" y="1590"/>
                </a:lnTo>
                <a:lnTo>
                  <a:pt x="3177" y="1604"/>
                </a:lnTo>
                <a:lnTo>
                  <a:pt x="3170" y="1614"/>
                </a:lnTo>
                <a:lnTo>
                  <a:pt x="3173" y="1627"/>
                </a:lnTo>
                <a:lnTo>
                  <a:pt x="3178" y="1638"/>
                </a:lnTo>
                <a:lnTo>
                  <a:pt x="3175" y="1650"/>
                </a:lnTo>
                <a:lnTo>
                  <a:pt x="3168" y="1664"/>
                </a:lnTo>
                <a:lnTo>
                  <a:pt x="3167" y="1677"/>
                </a:lnTo>
                <a:lnTo>
                  <a:pt x="3172" y="1696"/>
                </a:lnTo>
                <a:lnTo>
                  <a:pt x="3181" y="1706"/>
                </a:lnTo>
                <a:lnTo>
                  <a:pt x="3201" y="1719"/>
                </a:lnTo>
                <a:lnTo>
                  <a:pt x="3217" y="1729"/>
                </a:lnTo>
                <a:lnTo>
                  <a:pt x="3228" y="1737"/>
                </a:lnTo>
                <a:lnTo>
                  <a:pt x="3233" y="1750"/>
                </a:lnTo>
                <a:lnTo>
                  <a:pt x="3223" y="1755"/>
                </a:lnTo>
                <a:lnTo>
                  <a:pt x="3214" y="1764"/>
                </a:lnTo>
                <a:lnTo>
                  <a:pt x="3205" y="1772"/>
                </a:lnTo>
                <a:lnTo>
                  <a:pt x="3204" y="1784"/>
                </a:lnTo>
                <a:lnTo>
                  <a:pt x="3202" y="1796"/>
                </a:lnTo>
                <a:lnTo>
                  <a:pt x="3210" y="1807"/>
                </a:lnTo>
                <a:lnTo>
                  <a:pt x="3204" y="1819"/>
                </a:lnTo>
                <a:lnTo>
                  <a:pt x="3205" y="1832"/>
                </a:lnTo>
                <a:lnTo>
                  <a:pt x="3192" y="1834"/>
                </a:lnTo>
                <a:lnTo>
                  <a:pt x="3182" y="1842"/>
                </a:lnTo>
                <a:lnTo>
                  <a:pt x="3172" y="1848"/>
                </a:lnTo>
                <a:lnTo>
                  <a:pt x="3164" y="1858"/>
                </a:lnTo>
                <a:lnTo>
                  <a:pt x="3164" y="1871"/>
                </a:lnTo>
                <a:lnTo>
                  <a:pt x="3153" y="1876"/>
                </a:lnTo>
                <a:lnTo>
                  <a:pt x="3152" y="1889"/>
                </a:lnTo>
                <a:lnTo>
                  <a:pt x="3139" y="1894"/>
                </a:lnTo>
                <a:lnTo>
                  <a:pt x="3136" y="1905"/>
                </a:lnTo>
                <a:lnTo>
                  <a:pt x="3127" y="1913"/>
                </a:lnTo>
                <a:lnTo>
                  <a:pt x="3120" y="1922"/>
                </a:lnTo>
                <a:lnTo>
                  <a:pt x="3111" y="1916"/>
                </a:lnTo>
                <a:lnTo>
                  <a:pt x="3099" y="1913"/>
                </a:lnTo>
                <a:lnTo>
                  <a:pt x="3091" y="1923"/>
                </a:lnTo>
                <a:lnTo>
                  <a:pt x="3074" y="1929"/>
                </a:lnTo>
                <a:lnTo>
                  <a:pt x="3061" y="1934"/>
                </a:lnTo>
                <a:lnTo>
                  <a:pt x="3050" y="1938"/>
                </a:lnTo>
                <a:lnTo>
                  <a:pt x="3039" y="1944"/>
                </a:lnTo>
                <a:lnTo>
                  <a:pt x="3028" y="1940"/>
                </a:lnTo>
                <a:lnTo>
                  <a:pt x="3039" y="1936"/>
                </a:lnTo>
                <a:lnTo>
                  <a:pt x="3026" y="1937"/>
                </a:lnTo>
                <a:lnTo>
                  <a:pt x="3017" y="1929"/>
                </a:lnTo>
                <a:lnTo>
                  <a:pt x="3004" y="1929"/>
                </a:lnTo>
                <a:lnTo>
                  <a:pt x="2991" y="1926"/>
                </a:lnTo>
                <a:lnTo>
                  <a:pt x="2980" y="1924"/>
                </a:lnTo>
                <a:lnTo>
                  <a:pt x="2969" y="1920"/>
                </a:lnTo>
                <a:lnTo>
                  <a:pt x="2957" y="1922"/>
                </a:lnTo>
                <a:lnTo>
                  <a:pt x="2947" y="1919"/>
                </a:lnTo>
                <a:lnTo>
                  <a:pt x="2960" y="1923"/>
                </a:lnTo>
                <a:lnTo>
                  <a:pt x="2953" y="1933"/>
                </a:lnTo>
                <a:lnTo>
                  <a:pt x="2966" y="1933"/>
                </a:lnTo>
                <a:lnTo>
                  <a:pt x="2965" y="1945"/>
                </a:lnTo>
                <a:lnTo>
                  <a:pt x="2980" y="1961"/>
                </a:lnTo>
                <a:lnTo>
                  <a:pt x="2997" y="1965"/>
                </a:lnTo>
                <a:lnTo>
                  <a:pt x="3008" y="1968"/>
                </a:lnTo>
                <a:lnTo>
                  <a:pt x="3022" y="1975"/>
                </a:lnTo>
                <a:lnTo>
                  <a:pt x="3038" y="1980"/>
                </a:lnTo>
                <a:lnTo>
                  <a:pt x="3052" y="1980"/>
                </a:lnTo>
                <a:lnTo>
                  <a:pt x="3064" y="1979"/>
                </a:lnTo>
                <a:lnTo>
                  <a:pt x="3076" y="1978"/>
                </a:lnTo>
                <a:lnTo>
                  <a:pt x="3090" y="1978"/>
                </a:lnTo>
                <a:lnTo>
                  <a:pt x="3102" y="1980"/>
                </a:lnTo>
                <a:lnTo>
                  <a:pt x="3114" y="1982"/>
                </a:lnTo>
                <a:lnTo>
                  <a:pt x="3124" y="1989"/>
                </a:lnTo>
                <a:lnTo>
                  <a:pt x="3136" y="1989"/>
                </a:lnTo>
                <a:lnTo>
                  <a:pt x="3148" y="1990"/>
                </a:lnTo>
                <a:lnTo>
                  <a:pt x="3160" y="1982"/>
                </a:lnTo>
                <a:lnTo>
                  <a:pt x="3159" y="1968"/>
                </a:lnTo>
                <a:lnTo>
                  <a:pt x="3166" y="1953"/>
                </a:lnTo>
                <a:lnTo>
                  <a:pt x="3179" y="1950"/>
                </a:lnTo>
                <a:lnTo>
                  <a:pt x="3191" y="1948"/>
                </a:lnTo>
                <a:lnTo>
                  <a:pt x="3199" y="1939"/>
                </a:lnTo>
                <a:lnTo>
                  <a:pt x="3209" y="1935"/>
                </a:lnTo>
                <a:lnTo>
                  <a:pt x="3220" y="1931"/>
                </a:lnTo>
                <a:lnTo>
                  <a:pt x="3231" y="1924"/>
                </a:lnTo>
                <a:lnTo>
                  <a:pt x="3241" y="1914"/>
                </a:lnTo>
                <a:lnTo>
                  <a:pt x="3251" y="1908"/>
                </a:lnTo>
                <a:lnTo>
                  <a:pt x="3254" y="1896"/>
                </a:lnTo>
                <a:lnTo>
                  <a:pt x="3255" y="1884"/>
                </a:lnTo>
                <a:lnTo>
                  <a:pt x="3258" y="1873"/>
                </a:lnTo>
                <a:lnTo>
                  <a:pt x="3265" y="1862"/>
                </a:lnTo>
                <a:lnTo>
                  <a:pt x="3274" y="1854"/>
                </a:lnTo>
                <a:lnTo>
                  <a:pt x="3285" y="1848"/>
                </a:lnTo>
                <a:lnTo>
                  <a:pt x="3300" y="1837"/>
                </a:lnTo>
                <a:lnTo>
                  <a:pt x="3304" y="1826"/>
                </a:lnTo>
                <a:lnTo>
                  <a:pt x="3305" y="1813"/>
                </a:lnTo>
                <a:lnTo>
                  <a:pt x="3305" y="1801"/>
                </a:lnTo>
                <a:lnTo>
                  <a:pt x="3302" y="1787"/>
                </a:lnTo>
                <a:lnTo>
                  <a:pt x="3296" y="1775"/>
                </a:lnTo>
                <a:lnTo>
                  <a:pt x="3286" y="1767"/>
                </a:lnTo>
                <a:lnTo>
                  <a:pt x="3276" y="1758"/>
                </a:lnTo>
                <a:lnTo>
                  <a:pt x="3284" y="1747"/>
                </a:lnTo>
                <a:lnTo>
                  <a:pt x="3284" y="1731"/>
                </a:lnTo>
                <a:lnTo>
                  <a:pt x="3287" y="1719"/>
                </a:lnTo>
                <a:lnTo>
                  <a:pt x="3301" y="1711"/>
                </a:lnTo>
                <a:lnTo>
                  <a:pt x="3314" y="1707"/>
                </a:lnTo>
                <a:lnTo>
                  <a:pt x="3328" y="1703"/>
                </a:lnTo>
                <a:lnTo>
                  <a:pt x="3340" y="1699"/>
                </a:lnTo>
                <a:lnTo>
                  <a:pt x="3356" y="1697"/>
                </a:lnTo>
                <a:lnTo>
                  <a:pt x="3370" y="1694"/>
                </a:lnTo>
                <a:lnTo>
                  <a:pt x="3380" y="1689"/>
                </a:lnTo>
                <a:lnTo>
                  <a:pt x="3395" y="1688"/>
                </a:lnTo>
                <a:lnTo>
                  <a:pt x="3407" y="1687"/>
                </a:lnTo>
                <a:lnTo>
                  <a:pt x="3416" y="1700"/>
                </a:lnTo>
                <a:lnTo>
                  <a:pt x="3413" y="1712"/>
                </a:lnTo>
                <a:lnTo>
                  <a:pt x="3427" y="1722"/>
                </a:lnTo>
                <a:lnTo>
                  <a:pt x="3435" y="1729"/>
                </a:lnTo>
                <a:lnTo>
                  <a:pt x="3447" y="1735"/>
                </a:lnTo>
                <a:lnTo>
                  <a:pt x="3455" y="1743"/>
                </a:lnTo>
                <a:lnTo>
                  <a:pt x="3453" y="1756"/>
                </a:lnTo>
                <a:lnTo>
                  <a:pt x="3445" y="1766"/>
                </a:lnTo>
                <a:lnTo>
                  <a:pt x="3456" y="1771"/>
                </a:lnTo>
                <a:lnTo>
                  <a:pt x="3449" y="1785"/>
                </a:lnTo>
                <a:lnTo>
                  <a:pt x="3448" y="1800"/>
                </a:lnTo>
                <a:lnTo>
                  <a:pt x="3454" y="1811"/>
                </a:lnTo>
                <a:lnTo>
                  <a:pt x="3443" y="1819"/>
                </a:lnTo>
                <a:lnTo>
                  <a:pt x="3451" y="1830"/>
                </a:lnTo>
                <a:lnTo>
                  <a:pt x="3462" y="1836"/>
                </a:lnTo>
                <a:lnTo>
                  <a:pt x="3475" y="1842"/>
                </a:lnTo>
                <a:lnTo>
                  <a:pt x="3478" y="1853"/>
                </a:lnTo>
                <a:lnTo>
                  <a:pt x="3475" y="1866"/>
                </a:lnTo>
                <a:lnTo>
                  <a:pt x="3485" y="1863"/>
                </a:lnTo>
                <a:lnTo>
                  <a:pt x="3502" y="1850"/>
                </a:lnTo>
                <a:lnTo>
                  <a:pt x="3512" y="1847"/>
                </a:lnTo>
                <a:lnTo>
                  <a:pt x="3524" y="1851"/>
                </a:lnTo>
                <a:lnTo>
                  <a:pt x="3541" y="1854"/>
                </a:lnTo>
                <a:lnTo>
                  <a:pt x="3549" y="1864"/>
                </a:lnTo>
                <a:lnTo>
                  <a:pt x="3560" y="1869"/>
                </a:lnTo>
                <a:lnTo>
                  <a:pt x="3568" y="1873"/>
                </a:lnTo>
                <a:lnTo>
                  <a:pt x="3557" y="1868"/>
                </a:lnTo>
                <a:lnTo>
                  <a:pt x="3547" y="1859"/>
                </a:lnTo>
                <a:lnTo>
                  <a:pt x="3544" y="1847"/>
                </a:lnTo>
                <a:lnTo>
                  <a:pt x="3557" y="1850"/>
                </a:lnTo>
                <a:lnTo>
                  <a:pt x="3568" y="1854"/>
                </a:lnTo>
                <a:lnTo>
                  <a:pt x="3558" y="1846"/>
                </a:lnTo>
                <a:lnTo>
                  <a:pt x="3547" y="1842"/>
                </a:lnTo>
                <a:lnTo>
                  <a:pt x="3534" y="1845"/>
                </a:lnTo>
                <a:lnTo>
                  <a:pt x="3525" y="1838"/>
                </a:lnTo>
                <a:lnTo>
                  <a:pt x="3512" y="1838"/>
                </a:lnTo>
                <a:lnTo>
                  <a:pt x="3501" y="1836"/>
                </a:lnTo>
                <a:lnTo>
                  <a:pt x="3489" y="1836"/>
                </a:lnTo>
                <a:lnTo>
                  <a:pt x="3484" y="1825"/>
                </a:lnTo>
                <a:lnTo>
                  <a:pt x="3472" y="1829"/>
                </a:lnTo>
                <a:lnTo>
                  <a:pt x="3466" y="1820"/>
                </a:lnTo>
                <a:lnTo>
                  <a:pt x="3471" y="1808"/>
                </a:lnTo>
                <a:lnTo>
                  <a:pt x="3467" y="1797"/>
                </a:lnTo>
                <a:lnTo>
                  <a:pt x="3468" y="1785"/>
                </a:lnTo>
                <a:lnTo>
                  <a:pt x="3477" y="1776"/>
                </a:lnTo>
                <a:lnTo>
                  <a:pt x="3490" y="1774"/>
                </a:lnTo>
                <a:lnTo>
                  <a:pt x="3506" y="1771"/>
                </a:lnTo>
                <a:lnTo>
                  <a:pt x="3500" y="1760"/>
                </a:lnTo>
                <a:lnTo>
                  <a:pt x="3492" y="1750"/>
                </a:lnTo>
                <a:lnTo>
                  <a:pt x="3485" y="1741"/>
                </a:lnTo>
                <a:lnTo>
                  <a:pt x="3482" y="1727"/>
                </a:lnTo>
                <a:lnTo>
                  <a:pt x="3480" y="1714"/>
                </a:lnTo>
                <a:lnTo>
                  <a:pt x="3477" y="1700"/>
                </a:lnTo>
                <a:lnTo>
                  <a:pt x="3464" y="1696"/>
                </a:lnTo>
                <a:lnTo>
                  <a:pt x="3453" y="1691"/>
                </a:lnTo>
                <a:lnTo>
                  <a:pt x="3440" y="1687"/>
                </a:lnTo>
                <a:lnTo>
                  <a:pt x="3430" y="1683"/>
                </a:lnTo>
                <a:lnTo>
                  <a:pt x="3421" y="1672"/>
                </a:lnTo>
                <a:lnTo>
                  <a:pt x="3410" y="1671"/>
                </a:lnTo>
                <a:lnTo>
                  <a:pt x="3396" y="1667"/>
                </a:lnTo>
                <a:lnTo>
                  <a:pt x="3384" y="1660"/>
                </a:lnTo>
                <a:lnTo>
                  <a:pt x="3372" y="1658"/>
                </a:lnTo>
                <a:lnTo>
                  <a:pt x="3351" y="1657"/>
                </a:lnTo>
                <a:lnTo>
                  <a:pt x="3341" y="1661"/>
                </a:lnTo>
                <a:lnTo>
                  <a:pt x="3329" y="1668"/>
                </a:lnTo>
                <a:lnTo>
                  <a:pt x="3315" y="1675"/>
                </a:lnTo>
                <a:lnTo>
                  <a:pt x="3301" y="1675"/>
                </a:lnTo>
                <a:lnTo>
                  <a:pt x="3289" y="1670"/>
                </a:lnTo>
                <a:lnTo>
                  <a:pt x="3276" y="1671"/>
                </a:lnTo>
                <a:lnTo>
                  <a:pt x="3263" y="1676"/>
                </a:lnTo>
                <a:lnTo>
                  <a:pt x="3251" y="1676"/>
                </a:lnTo>
                <a:lnTo>
                  <a:pt x="3244" y="1664"/>
                </a:lnTo>
                <a:lnTo>
                  <a:pt x="3250" y="1651"/>
                </a:lnTo>
                <a:lnTo>
                  <a:pt x="3252" y="1639"/>
                </a:lnTo>
                <a:lnTo>
                  <a:pt x="3247" y="1628"/>
                </a:lnTo>
                <a:lnTo>
                  <a:pt x="3235" y="1617"/>
                </a:lnTo>
                <a:lnTo>
                  <a:pt x="3230" y="1605"/>
                </a:lnTo>
                <a:lnTo>
                  <a:pt x="3237" y="1594"/>
                </a:lnTo>
                <a:lnTo>
                  <a:pt x="3242" y="1582"/>
                </a:lnTo>
                <a:lnTo>
                  <a:pt x="3245" y="1570"/>
                </a:lnTo>
                <a:lnTo>
                  <a:pt x="3243" y="1556"/>
                </a:lnTo>
                <a:lnTo>
                  <a:pt x="3252" y="1546"/>
                </a:lnTo>
                <a:lnTo>
                  <a:pt x="3262" y="1538"/>
                </a:lnTo>
                <a:lnTo>
                  <a:pt x="3270" y="1527"/>
                </a:lnTo>
                <a:lnTo>
                  <a:pt x="3275" y="1516"/>
                </a:lnTo>
                <a:lnTo>
                  <a:pt x="3275" y="1501"/>
                </a:lnTo>
                <a:lnTo>
                  <a:pt x="3267" y="1490"/>
                </a:lnTo>
                <a:lnTo>
                  <a:pt x="3255" y="1480"/>
                </a:lnTo>
                <a:lnTo>
                  <a:pt x="3253" y="1464"/>
                </a:lnTo>
                <a:lnTo>
                  <a:pt x="3242" y="1454"/>
                </a:lnTo>
                <a:lnTo>
                  <a:pt x="3234" y="1436"/>
                </a:lnTo>
                <a:lnTo>
                  <a:pt x="3223" y="1425"/>
                </a:lnTo>
                <a:lnTo>
                  <a:pt x="3211" y="1417"/>
                </a:lnTo>
                <a:lnTo>
                  <a:pt x="3200" y="1413"/>
                </a:lnTo>
                <a:lnTo>
                  <a:pt x="3204" y="1401"/>
                </a:lnTo>
                <a:lnTo>
                  <a:pt x="3214" y="1393"/>
                </a:lnTo>
                <a:lnTo>
                  <a:pt x="3224" y="1385"/>
                </a:lnTo>
                <a:lnTo>
                  <a:pt x="3230" y="1374"/>
                </a:lnTo>
                <a:lnTo>
                  <a:pt x="3244" y="1355"/>
                </a:lnTo>
                <a:lnTo>
                  <a:pt x="3266" y="1348"/>
                </a:lnTo>
                <a:lnTo>
                  <a:pt x="3289" y="1340"/>
                </a:lnTo>
                <a:lnTo>
                  <a:pt x="3308" y="1327"/>
                </a:lnTo>
                <a:lnTo>
                  <a:pt x="3317" y="1318"/>
                </a:lnTo>
                <a:lnTo>
                  <a:pt x="3322" y="1298"/>
                </a:lnTo>
                <a:lnTo>
                  <a:pt x="3321" y="1282"/>
                </a:lnTo>
                <a:lnTo>
                  <a:pt x="3317" y="1270"/>
                </a:lnTo>
                <a:lnTo>
                  <a:pt x="3313" y="1255"/>
                </a:lnTo>
                <a:lnTo>
                  <a:pt x="3304" y="1242"/>
                </a:lnTo>
                <a:lnTo>
                  <a:pt x="3313" y="1234"/>
                </a:lnTo>
                <a:lnTo>
                  <a:pt x="3323" y="1237"/>
                </a:lnTo>
                <a:lnTo>
                  <a:pt x="3339" y="1245"/>
                </a:lnTo>
                <a:lnTo>
                  <a:pt x="3339" y="1257"/>
                </a:lnTo>
                <a:lnTo>
                  <a:pt x="3351" y="1269"/>
                </a:lnTo>
                <a:lnTo>
                  <a:pt x="3346" y="1280"/>
                </a:lnTo>
                <a:lnTo>
                  <a:pt x="3350" y="1293"/>
                </a:lnTo>
                <a:lnTo>
                  <a:pt x="3357" y="1303"/>
                </a:lnTo>
                <a:lnTo>
                  <a:pt x="3350" y="1312"/>
                </a:lnTo>
                <a:lnTo>
                  <a:pt x="3345" y="1329"/>
                </a:lnTo>
                <a:lnTo>
                  <a:pt x="3343" y="1340"/>
                </a:lnTo>
                <a:lnTo>
                  <a:pt x="3333" y="1346"/>
                </a:lnTo>
                <a:lnTo>
                  <a:pt x="3331" y="1359"/>
                </a:lnTo>
                <a:lnTo>
                  <a:pt x="3333" y="1372"/>
                </a:lnTo>
                <a:lnTo>
                  <a:pt x="3342" y="1379"/>
                </a:lnTo>
                <a:lnTo>
                  <a:pt x="3343" y="1391"/>
                </a:lnTo>
                <a:lnTo>
                  <a:pt x="3342" y="1403"/>
                </a:lnTo>
                <a:lnTo>
                  <a:pt x="3331" y="1407"/>
                </a:lnTo>
                <a:lnTo>
                  <a:pt x="3336" y="1420"/>
                </a:lnTo>
                <a:lnTo>
                  <a:pt x="3347" y="1425"/>
                </a:lnTo>
                <a:lnTo>
                  <a:pt x="3358" y="1428"/>
                </a:lnTo>
                <a:lnTo>
                  <a:pt x="3371" y="1434"/>
                </a:lnTo>
                <a:lnTo>
                  <a:pt x="3383" y="1436"/>
                </a:lnTo>
                <a:lnTo>
                  <a:pt x="3395" y="1437"/>
                </a:lnTo>
                <a:lnTo>
                  <a:pt x="3407" y="1437"/>
                </a:lnTo>
                <a:lnTo>
                  <a:pt x="3418" y="1437"/>
                </a:lnTo>
                <a:lnTo>
                  <a:pt x="3431" y="1439"/>
                </a:lnTo>
                <a:lnTo>
                  <a:pt x="3442" y="1440"/>
                </a:lnTo>
                <a:lnTo>
                  <a:pt x="3456" y="1441"/>
                </a:lnTo>
                <a:lnTo>
                  <a:pt x="3468" y="1441"/>
                </a:lnTo>
                <a:lnTo>
                  <a:pt x="3484" y="1444"/>
                </a:lnTo>
                <a:lnTo>
                  <a:pt x="3492" y="1453"/>
                </a:lnTo>
                <a:lnTo>
                  <a:pt x="3499" y="1464"/>
                </a:lnTo>
                <a:lnTo>
                  <a:pt x="3510" y="1467"/>
                </a:lnTo>
                <a:lnTo>
                  <a:pt x="3522" y="1470"/>
                </a:lnTo>
                <a:lnTo>
                  <a:pt x="3524" y="1457"/>
                </a:lnTo>
                <a:lnTo>
                  <a:pt x="3514" y="1452"/>
                </a:lnTo>
                <a:lnTo>
                  <a:pt x="3513" y="1439"/>
                </a:lnTo>
                <a:lnTo>
                  <a:pt x="3504" y="1428"/>
                </a:lnTo>
                <a:lnTo>
                  <a:pt x="3492" y="1429"/>
                </a:lnTo>
                <a:lnTo>
                  <a:pt x="3491" y="1417"/>
                </a:lnTo>
                <a:lnTo>
                  <a:pt x="3480" y="1423"/>
                </a:lnTo>
                <a:lnTo>
                  <a:pt x="3468" y="1421"/>
                </a:lnTo>
                <a:lnTo>
                  <a:pt x="3456" y="1420"/>
                </a:lnTo>
                <a:lnTo>
                  <a:pt x="3447" y="1410"/>
                </a:lnTo>
                <a:lnTo>
                  <a:pt x="3431" y="1407"/>
                </a:lnTo>
                <a:lnTo>
                  <a:pt x="3419" y="1403"/>
                </a:lnTo>
                <a:lnTo>
                  <a:pt x="3410" y="1396"/>
                </a:lnTo>
                <a:lnTo>
                  <a:pt x="3399" y="1391"/>
                </a:lnTo>
                <a:lnTo>
                  <a:pt x="3396" y="1379"/>
                </a:lnTo>
                <a:lnTo>
                  <a:pt x="3388" y="1370"/>
                </a:lnTo>
                <a:lnTo>
                  <a:pt x="3384" y="1359"/>
                </a:lnTo>
                <a:lnTo>
                  <a:pt x="3389" y="1348"/>
                </a:lnTo>
                <a:lnTo>
                  <a:pt x="3402" y="1338"/>
                </a:lnTo>
                <a:lnTo>
                  <a:pt x="3421" y="1332"/>
                </a:lnTo>
                <a:lnTo>
                  <a:pt x="3435" y="1333"/>
                </a:lnTo>
                <a:lnTo>
                  <a:pt x="3444" y="1341"/>
                </a:lnTo>
                <a:lnTo>
                  <a:pt x="3459" y="1350"/>
                </a:lnTo>
                <a:lnTo>
                  <a:pt x="3468" y="1358"/>
                </a:lnTo>
                <a:lnTo>
                  <a:pt x="3480" y="1361"/>
                </a:lnTo>
                <a:lnTo>
                  <a:pt x="3492" y="1360"/>
                </a:lnTo>
                <a:lnTo>
                  <a:pt x="3504" y="1355"/>
                </a:lnTo>
                <a:lnTo>
                  <a:pt x="3513" y="1344"/>
                </a:lnTo>
                <a:lnTo>
                  <a:pt x="3502" y="1330"/>
                </a:lnTo>
                <a:lnTo>
                  <a:pt x="3482" y="1327"/>
                </a:lnTo>
                <a:lnTo>
                  <a:pt x="3469" y="1332"/>
                </a:lnTo>
                <a:lnTo>
                  <a:pt x="3465" y="1321"/>
                </a:lnTo>
                <a:lnTo>
                  <a:pt x="3476" y="1316"/>
                </a:lnTo>
                <a:lnTo>
                  <a:pt x="3488" y="1306"/>
                </a:lnTo>
                <a:lnTo>
                  <a:pt x="3498" y="1299"/>
                </a:lnTo>
                <a:lnTo>
                  <a:pt x="3509" y="1298"/>
                </a:lnTo>
                <a:lnTo>
                  <a:pt x="3519" y="1301"/>
                </a:lnTo>
                <a:lnTo>
                  <a:pt x="3531" y="1304"/>
                </a:lnTo>
                <a:lnTo>
                  <a:pt x="3526" y="1295"/>
                </a:lnTo>
                <a:lnTo>
                  <a:pt x="3533" y="1293"/>
                </a:lnTo>
                <a:lnTo>
                  <a:pt x="3551" y="1295"/>
                </a:lnTo>
                <a:lnTo>
                  <a:pt x="3570" y="1295"/>
                </a:lnTo>
                <a:lnTo>
                  <a:pt x="3586" y="1297"/>
                </a:lnTo>
                <a:lnTo>
                  <a:pt x="3596" y="1303"/>
                </a:lnTo>
                <a:lnTo>
                  <a:pt x="3606" y="1309"/>
                </a:lnTo>
                <a:lnTo>
                  <a:pt x="3618" y="1316"/>
                </a:lnTo>
                <a:lnTo>
                  <a:pt x="3632" y="1320"/>
                </a:lnTo>
                <a:lnTo>
                  <a:pt x="3645" y="1324"/>
                </a:lnTo>
                <a:lnTo>
                  <a:pt x="3656" y="1328"/>
                </a:lnTo>
                <a:lnTo>
                  <a:pt x="3663" y="1338"/>
                </a:lnTo>
                <a:lnTo>
                  <a:pt x="3673" y="1343"/>
                </a:lnTo>
                <a:lnTo>
                  <a:pt x="3685" y="1352"/>
                </a:lnTo>
                <a:lnTo>
                  <a:pt x="3694" y="1359"/>
                </a:lnTo>
                <a:lnTo>
                  <a:pt x="3701" y="1371"/>
                </a:lnTo>
                <a:lnTo>
                  <a:pt x="3715" y="1375"/>
                </a:lnTo>
                <a:lnTo>
                  <a:pt x="3729" y="1377"/>
                </a:lnTo>
                <a:lnTo>
                  <a:pt x="3741" y="1375"/>
                </a:lnTo>
                <a:lnTo>
                  <a:pt x="3753" y="1375"/>
                </a:lnTo>
                <a:lnTo>
                  <a:pt x="3767" y="1372"/>
                </a:lnTo>
                <a:lnTo>
                  <a:pt x="3781" y="1367"/>
                </a:lnTo>
                <a:lnTo>
                  <a:pt x="3795" y="1367"/>
                </a:lnTo>
                <a:lnTo>
                  <a:pt x="3808" y="1372"/>
                </a:lnTo>
                <a:lnTo>
                  <a:pt x="3817" y="1379"/>
                </a:lnTo>
                <a:lnTo>
                  <a:pt x="3810" y="1388"/>
                </a:lnTo>
                <a:lnTo>
                  <a:pt x="3799" y="1394"/>
                </a:lnTo>
                <a:lnTo>
                  <a:pt x="3799" y="1409"/>
                </a:lnTo>
                <a:lnTo>
                  <a:pt x="3788" y="1414"/>
                </a:lnTo>
                <a:lnTo>
                  <a:pt x="3776" y="1417"/>
                </a:lnTo>
                <a:lnTo>
                  <a:pt x="3765" y="1422"/>
                </a:lnTo>
                <a:lnTo>
                  <a:pt x="3755" y="1427"/>
                </a:lnTo>
                <a:lnTo>
                  <a:pt x="3755" y="1440"/>
                </a:lnTo>
                <a:lnTo>
                  <a:pt x="3757" y="1452"/>
                </a:lnTo>
                <a:lnTo>
                  <a:pt x="3756" y="1465"/>
                </a:lnTo>
                <a:lnTo>
                  <a:pt x="3758" y="1478"/>
                </a:lnTo>
                <a:lnTo>
                  <a:pt x="3763" y="1488"/>
                </a:lnTo>
                <a:lnTo>
                  <a:pt x="3754" y="1495"/>
                </a:lnTo>
                <a:lnTo>
                  <a:pt x="3744" y="1508"/>
                </a:lnTo>
                <a:lnTo>
                  <a:pt x="3753" y="1519"/>
                </a:lnTo>
                <a:lnTo>
                  <a:pt x="3738" y="1528"/>
                </a:lnTo>
                <a:lnTo>
                  <a:pt x="3734" y="1539"/>
                </a:lnTo>
                <a:lnTo>
                  <a:pt x="3727" y="1549"/>
                </a:lnTo>
                <a:lnTo>
                  <a:pt x="3735" y="1539"/>
                </a:lnTo>
                <a:lnTo>
                  <a:pt x="3740" y="1529"/>
                </a:lnTo>
                <a:lnTo>
                  <a:pt x="3751" y="1534"/>
                </a:lnTo>
                <a:lnTo>
                  <a:pt x="3739" y="1541"/>
                </a:lnTo>
                <a:lnTo>
                  <a:pt x="3752" y="1542"/>
                </a:lnTo>
                <a:lnTo>
                  <a:pt x="3759" y="1552"/>
                </a:lnTo>
                <a:lnTo>
                  <a:pt x="3750" y="1560"/>
                </a:lnTo>
                <a:lnTo>
                  <a:pt x="3760" y="1556"/>
                </a:lnTo>
                <a:lnTo>
                  <a:pt x="3773" y="1555"/>
                </a:lnTo>
                <a:lnTo>
                  <a:pt x="3786" y="1561"/>
                </a:lnTo>
                <a:lnTo>
                  <a:pt x="3797" y="1569"/>
                </a:lnTo>
                <a:lnTo>
                  <a:pt x="3787" y="1575"/>
                </a:lnTo>
                <a:lnTo>
                  <a:pt x="3798" y="1577"/>
                </a:lnTo>
                <a:lnTo>
                  <a:pt x="3811" y="1582"/>
                </a:lnTo>
                <a:lnTo>
                  <a:pt x="3820" y="1588"/>
                </a:lnTo>
                <a:lnTo>
                  <a:pt x="3827" y="1602"/>
                </a:lnTo>
                <a:lnTo>
                  <a:pt x="3848" y="1603"/>
                </a:lnTo>
                <a:lnTo>
                  <a:pt x="3861" y="1610"/>
                </a:lnTo>
                <a:lnTo>
                  <a:pt x="3867" y="1621"/>
                </a:lnTo>
                <a:lnTo>
                  <a:pt x="3879" y="1624"/>
                </a:lnTo>
                <a:lnTo>
                  <a:pt x="3892" y="1618"/>
                </a:lnTo>
                <a:lnTo>
                  <a:pt x="3881" y="1610"/>
                </a:lnTo>
                <a:lnTo>
                  <a:pt x="3870" y="1607"/>
                </a:lnTo>
                <a:lnTo>
                  <a:pt x="3856" y="1601"/>
                </a:lnTo>
                <a:lnTo>
                  <a:pt x="3846" y="1594"/>
                </a:lnTo>
                <a:lnTo>
                  <a:pt x="3837" y="1583"/>
                </a:lnTo>
                <a:lnTo>
                  <a:pt x="3831" y="1573"/>
                </a:lnTo>
                <a:lnTo>
                  <a:pt x="3821" y="1567"/>
                </a:lnTo>
                <a:lnTo>
                  <a:pt x="3809" y="1566"/>
                </a:lnTo>
                <a:lnTo>
                  <a:pt x="3805" y="1554"/>
                </a:lnTo>
                <a:lnTo>
                  <a:pt x="3800" y="1544"/>
                </a:lnTo>
                <a:lnTo>
                  <a:pt x="3811" y="1539"/>
                </a:lnTo>
                <a:lnTo>
                  <a:pt x="3828" y="1531"/>
                </a:lnTo>
                <a:lnTo>
                  <a:pt x="3836" y="1523"/>
                </a:lnTo>
                <a:lnTo>
                  <a:pt x="3838" y="1525"/>
                </a:lnTo>
                <a:lnTo>
                  <a:pt x="3844" y="1518"/>
                </a:lnTo>
                <a:lnTo>
                  <a:pt x="3841" y="1507"/>
                </a:lnTo>
                <a:lnTo>
                  <a:pt x="3837" y="1495"/>
                </a:lnTo>
                <a:lnTo>
                  <a:pt x="3832" y="1480"/>
                </a:lnTo>
                <a:lnTo>
                  <a:pt x="3827" y="1469"/>
                </a:lnTo>
                <a:lnTo>
                  <a:pt x="3824" y="1458"/>
                </a:lnTo>
                <a:lnTo>
                  <a:pt x="3813" y="1451"/>
                </a:lnTo>
                <a:lnTo>
                  <a:pt x="3814" y="1439"/>
                </a:lnTo>
                <a:lnTo>
                  <a:pt x="3809" y="1429"/>
                </a:lnTo>
                <a:lnTo>
                  <a:pt x="3818" y="1422"/>
                </a:lnTo>
                <a:lnTo>
                  <a:pt x="3821" y="1411"/>
                </a:lnTo>
                <a:lnTo>
                  <a:pt x="3828" y="1400"/>
                </a:lnTo>
                <a:lnTo>
                  <a:pt x="3837" y="1391"/>
                </a:lnTo>
                <a:lnTo>
                  <a:pt x="3828" y="1374"/>
                </a:lnTo>
                <a:lnTo>
                  <a:pt x="3823" y="1362"/>
                </a:lnTo>
                <a:lnTo>
                  <a:pt x="3812" y="1357"/>
                </a:lnTo>
                <a:lnTo>
                  <a:pt x="3801" y="1354"/>
                </a:lnTo>
                <a:lnTo>
                  <a:pt x="3788" y="1352"/>
                </a:lnTo>
                <a:lnTo>
                  <a:pt x="3778" y="1349"/>
                </a:lnTo>
                <a:lnTo>
                  <a:pt x="3770" y="1338"/>
                </a:lnTo>
                <a:lnTo>
                  <a:pt x="3761" y="1331"/>
                </a:lnTo>
                <a:lnTo>
                  <a:pt x="3761" y="1315"/>
                </a:lnTo>
                <a:lnTo>
                  <a:pt x="3748" y="1306"/>
                </a:lnTo>
                <a:lnTo>
                  <a:pt x="3734" y="1303"/>
                </a:lnTo>
                <a:lnTo>
                  <a:pt x="3722" y="1300"/>
                </a:lnTo>
                <a:lnTo>
                  <a:pt x="3711" y="1299"/>
                </a:lnTo>
                <a:lnTo>
                  <a:pt x="3699" y="1297"/>
                </a:lnTo>
                <a:lnTo>
                  <a:pt x="3687" y="1294"/>
                </a:lnTo>
                <a:lnTo>
                  <a:pt x="3674" y="1289"/>
                </a:lnTo>
                <a:lnTo>
                  <a:pt x="3665" y="1279"/>
                </a:lnTo>
                <a:lnTo>
                  <a:pt x="3671" y="1268"/>
                </a:lnTo>
                <a:lnTo>
                  <a:pt x="3660" y="1264"/>
                </a:lnTo>
                <a:lnTo>
                  <a:pt x="3660" y="1251"/>
                </a:lnTo>
                <a:lnTo>
                  <a:pt x="3672" y="1243"/>
                </a:lnTo>
                <a:lnTo>
                  <a:pt x="3670" y="1229"/>
                </a:lnTo>
                <a:lnTo>
                  <a:pt x="3666" y="1217"/>
                </a:lnTo>
                <a:lnTo>
                  <a:pt x="3655" y="1210"/>
                </a:lnTo>
                <a:lnTo>
                  <a:pt x="3650" y="1199"/>
                </a:lnTo>
                <a:lnTo>
                  <a:pt x="3639" y="1197"/>
                </a:lnTo>
                <a:lnTo>
                  <a:pt x="3650" y="1195"/>
                </a:lnTo>
                <a:lnTo>
                  <a:pt x="3661" y="1194"/>
                </a:lnTo>
                <a:lnTo>
                  <a:pt x="3652" y="1185"/>
                </a:lnTo>
                <a:lnTo>
                  <a:pt x="3640" y="1182"/>
                </a:lnTo>
                <a:lnTo>
                  <a:pt x="3648" y="1174"/>
                </a:lnTo>
                <a:lnTo>
                  <a:pt x="3658" y="1168"/>
                </a:lnTo>
                <a:lnTo>
                  <a:pt x="3659" y="1157"/>
                </a:lnTo>
                <a:lnTo>
                  <a:pt x="3668" y="1150"/>
                </a:lnTo>
                <a:lnTo>
                  <a:pt x="3679" y="1148"/>
                </a:lnTo>
                <a:lnTo>
                  <a:pt x="3691" y="1147"/>
                </a:lnTo>
                <a:lnTo>
                  <a:pt x="3702" y="1146"/>
                </a:lnTo>
                <a:lnTo>
                  <a:pt x="3713" y="1142"/>
                </a:lnTo>
                <a:lnTo>
                  <a:pt x="3733" y="1140"/>
                </a:lnTo>
                <a:lnTo>
                  <a:pt x="3746" y="1139"/>
                </a:lnTo>
                <a:lnTo>
                  <a:pt x="3760" y="1138"/>
                </a:lnTo>
                <a:lnTo>
                  <a:pt x="3776" y="1139"/>
                </a:lnTo>
                <a:lnTo>
                  <a:pt x="3791" y="1138"/>
                </a:lnTo>
                <a:lnTo>
                  <a:pt x="3803" y="1139"/>
                </a:lnTo>
                <a:lnTo>
                  <a:pt x="3814" y="1139"/>
                </a:lnTo>
                <a:lnTo>
                  <a:pt x="3826" y="1139"/>
                </a:lnTo>
                <a:lnTo>
                  <a:pt x="3838" y="1137"/>
                </a:lnTo>
                <a:lnTo>
                  <a:pt x="3851" y="1135"/>
                </a:lnTo>
                <a:lnTo>
                  <a:pt x="3863" y="1133"/>
                </a:lnTo>
                <a:lnTo>
                  <a:pt x="3883" y="1130"/>
                </a:lnTo>
                <a:lnTo>
                  <a:pt x="3894" y="1128"/>
                </a:lnTo>
                <a:lnTo>
                  <a:pt x="3904" y="1124"/>
                </a:lnTo>
                <a:lnTo>
                  <a:pt x="3915" y="1126"/>
                </a:lnTo>
                <a:lnTo>
                  <a:pt x="3927" y="1130"/>
                </a:lnTo>
                <a:lnTo>
                  <a:pt x="3938" y="1131"/>
                </a:lnTo>
                <a:lnTo>
                  <a:pt x="3949" y="1129"/>
                </a:lnTo>
                <a:lnTo>
                  <a:pt x="3960" y="1117"/>
                </a:lnTo>
                <a:lnTo>
                  <a:pt x="3972" y="1116"/>
                </a:lnTo>
                <a:lnTo>
                  <a:pt x="3982" y="1112"/>
                </a:lnTo>
                <a:lnTo>
                  <a:pt x="3994" y="1111"/>
                </a:lnTo>
                <a:lnTo>
                  <a:pt x="4012" y="1107"/>
                </a:lnTo>
                <a:lnTo>
                  <a:pt x="4021" y="1109"/>
                </a:lnTo>
                <a:lnTo>
                  <a:pt x="4032" y="1108"/>
                </a:lnTo>
                <a:lnTo>
                  <a:pt x="4044" y="1112"/>
                </a:lnTo>
                <a:lnTo>
                  <a:pt x="4043" y="1097"/>
                </a:lnTo>
                <a:lnTo>
                  <a:pt x="4034" y="1091"/>
                </a:lnTo>
                <a:lnTo>
                  <a:pt x="4045" y="1087"/>
                </a:lnTo>
                <a:lnTo>
                  <a:pt x="4058" y="1087"/>
                </a:lnTo>
                <a:lnTo>
                  <a:pt x="4039" y="1085"/>
                </a:lnTo>
                <a:lnTo>
                  <a:pt x="4028" y="1085"/>
                </a:lnTo>
                <a:lnTo>
                  <a:pt x="4026" y="1073"/>
                </a:lnTo>
                <a:lnTo>
                  <a:pt x="4018" y="1064"/>
                </a:lnTo>
                <a:lnTo>
                  <a:pt x="4006" y="1062"/>
                </a:lnTo>
                <a:lnTo>
                  <a:pt x="3995" y="1059"/>
                </a:lnTo>
                <a:lnTo>
                  <a:pt x="3982" y="1058"/>
                </a:lnTo>
                <a:lnTo>
                  <a:pt x="3972" y="1052"/>
                </a:lnTo>
                <a:lnTo>
                  <a:pt x="3984" y="1043"/>
                </a:lnTo>
                <a:lnTo>
                  <a:pt x="3994" y="1049"/>
                </a:lnTo>
                <a:lnTo>
                  <a:pt x="3986" y="1041"/>
                </a:lnTo>
                <a:lnTo>
                  <a:pt x="3997" y="1039"/>
                </a:lnTo>
                <a:lnTo>
                  <a:pt x="4008" y="1033"/>
                </a:lnTo>
                <a:lnTo>
                  <a:pt x="4018" y="1038"/>
                </a:lnTo>
                <a:lnTo>
                  <a:pt x="4028" y="1045"/>
                </a:lnTo>
                <a:lnTo>
                  <a:pt x="4039" y="1049"/>
                </a:lnTo>
                <a:lnTo>
                  <a:pt x="4052" y="1048"/>
                </a:lnTo>
                <a:lnTo>
                  <a:pt x="4058" y="1038"/>
                </a:lnTo>
                <a:lnTo>
                  <a:pt x="4052" y="1047"/>
                </a:lnTo>
                <a:lnTo>
                  <a:pt x="4042" y="1042"/>
                </a:lnTo>
                <a:lnTo>
                  <a:pt x="4047" y="1032"/>
                </a:lnTo>
                <a:lnTo>
                  <a:pt x="4032" y="1040"/>
                </a:lnTo>
                <a:lnTo>
                  <a:pt x="4022" y="1036"/>
                </a:lnTo>
                <a:lnTo>
                  <a:pt x="4013" y="1029"/>
                </a:lnTo>
                <a:lnTo>
                  <a:pt x="4025" y="1023"/>
                </a:lnTo>
                <a:lnTo>
                  <a:pt x="4014" y="1023"/>
                </a:lnTo>
                <a:lnTo>
                  <a:pt x="4003" y="1020"/>
                </a:lnTo>
                <a:lnTo>
                  <a:pt x="3990" y="1016"/>
                </a:lnTo>
                <a:lnTo>
                  <a:pt x="3980" y="1014"/>
                </a:lnTo>
                <a:lnTo>
                  <a:pt x="3968" y="1016"/>
                </a:lnTo>
                <a:lnTo>
                  <a:pt x="3968" y="1004"/>
                </a:lnTo>
                <a:lnTo>
                  <a:pt x="3979" y="1001"/>
                </a:lnTo>
                <a:lnTo>
                  <a:pt x="3988" y="995"/>
                </a:lnTo>
                <a:lnTo>
                  <a:pt x="3979" y="989"/>
                </a:lnTo>
                <a:lnTo>
                  <a:pt x="3990" y="991"/>
                </a:lnTo>
                <a:lnTo>
                  <a:pt x="4003" y="994"/>
                </a:lnTo>
                <a:lnTo>
                  <a:pt x="4014" y="999"/>
                </a:lnTo>
                <a:lnTo>
                  <a:pt x="4021" y="1008"/>
                </a:lnTo>
                <a:lnTo>
                  <a:pt x="4032" y="1015"/>
                </a:lnTo>
                <a:lnTo>
                  <a:pt x="4024" y="1005"/>
                </a:lnTo>
                <a:lnTo>
                  <a:pt x="4034" y="999"/>
                </a:lnTo>
                <a:lnTo>
                  <a:pt x="4045" y="997"/>
                </a:lnTo>
                <a:lnTo>
                  <a:pt x="4044" y="984"/>
                </a:lnTo>
                <a:lnTo>
                  <a:pt x="4055" y="978"/>
                </a:lnTo>
                <a:lnTo>
                  <a:pt x="4054" y="966"/>
                </a:lnTo>
                <a:lnTo>
                  <a:pt x="4065" y="966"/>
                </a:lnTo>
                <a:lnTo>
                  <a:pt x="4073" y="974"/>
                </a:lnTo>
                <a:lnTo>
                  <a:pt x="4083" y="969"/>
                </a:lnTo>
                <a:lnTo>
                  <a:pt x="4072" y="961"/>
                </a:lnTo>
                <a:lnTo>
                  <a:pt x="4061" y="962"/>
                </a:lnTo>
                <a:lnTo>
                  <a:pt x="4050" y="958"/>
                </a:lnTo>
                <a:lnTo>
                  <a:pt x="4038" y="955"/>
                </a:lnTo>
                <a:lnTo>
                  <a:pt x="4049" y="947"/>
                </a:lnTo>
                <a:lnTo>
                  <a:pt x="4060" y="948"/>
                </a:lnTo>
                <a:lnTo>
                  <a:pt x="4071" y="949"/>
                </a:lnTo>
                <a:lnTo>
                  <a:pt x="4082" y="950"/>
                </a:lnTo>
                <a:lnTo>
                  <a:pt x="4096" y="952"/>
                </a:lnTo>
                <a:lnTo>
                  <a:pt x="4110" y="948"/>
                </a:lnTo>
                <a:lnTo>
                  <a:pt x="4122" y="944"/>
                </a:lnTo>
                <a:lnTo>
                  <a:pt x="4128" y="933"/>
                </a:lnTo>
                <a:lnTo>
                  <a:pt x="4142" y="936"/>
                </a:lnTo>
                <a:lnTo>
                  <a:pt x="4135" y="926"/>
                </a:lnTo>
                <a:lnTo>
                  <a:pt x="4147" y="923"/>
                </a:lnTo>
                <a:lnTo>
                  <a:pt x="4158" y="915"/>
                </a:lnTo>
                <a:lnTo>
                  <a:pt x="4171" y="921"/>
                </a:lnTo>
                <a:lnTo>
                  <a:pt x="4161" y="913"/>
                </a:lnTo>
                <a:lnTo>
                  <a:pt x="4149" y="915"/>
                </a:lnTo>
                <a:lnTo>
                  <a:pt x="4160" y="911"/>
                </a:lnTo>
                <a:lnTo>
                  <a:pt x="4172" y="904"/>
                </a:lnTo>
                <a:lnTo>
                  <a:pt x="4183" y="901"/>
                </a:lnTo>
                <a:lnTo>
                  <a:pt x="4189" y="911"/>
                </a:lnTo>
                <a:lnTo>
                  <a:pt x="4200" y="909"/>
                </a:lnTo>
                <a:lnTo>
                  <a:pt x="4211" y="902"/>
                </a:lnTo>
                <a:lnTo>
                  <a:pt x="4222" y="900"/>
                </a:lnTo>
                <a:lnTo>
                  <a:pt x="4230" y="892"/>
                </a:lnTo>
                <a:lnTo>
                  <a:pt x="4241" y="889"/>
                </a:lnTo>
                <a:lnTo>
                  <a:pt x="4257" y="887"/>
                </a:lnTo>
                <a:lnTo>
                  <a:pt x="4270" y="882"/>
                </a:lnTo>
                <a:lnTo>
                  <a:pt x="4285" y="884"/>
                </a:lnTo>
                <a:lnTo>
                  <a:pt x="4295" y="880"/>
                </a:lnTo>
                <a:lnTo>
                  <a:pt x="4308" y="882"/>
                </a:lnTo>
                <a:lnTo>
                  <a:pt x="4320" y="885"/>
                </a:lnTo>
                <a:lnTo>
                  <a:pt x="4321" y="872"/>
                </a:lnTo>
                <a:lnTo>
                  <a:pt x="4335" y="873"/>
                </a:lnTo>
                <a:lnTo>
                  <a:pt x="4347" y="871"/>
                </a:lnTo>
                <a:lnTo>
                  <a:pt x="4358" y="870"/>
                </a:lnTo>
                <a:lnTo>
                  <a:pt x="4369" y="865"/>
                </a:lnTo>
                <a:lnTo>
                  <a:pt x="4383" y="864"/>
                </a:lnTo>
                <a:lnTo>
                  <a:pt x="4399" y="863"/>
                </a:lnTo>
                <a:lnTo>
                  <a:pt x="4412" y="859"/>
                </a:lnTo>
                <a:lnTo>
                  <a:pt x="4423" y="859"/>
                </a:lnTo>
                <a:lnTo>
                  <a:pt x="4437" y="855"/>
                </a:lnTo>
                <a:lnTo>
                  <a:pt x="4449" y="853"/>
                </a:lnTo>
                <a:lnTo>
                  <a:pt x="4463" y="848"/>
                </a:lnTo>
                <a:lnTo>
                  <a:pt x="4449" y="848"/>
                </a:lnTo>
                <a:lnTo>
                  <a:pt x="4438" y="851"/>
                </a:lnTo>
                <a:lnTo>
                  <a:pt x="4426" y="852"/>
                </a:lnTo>
                <a:lnTo>
                  <a:pt x="4417" y="845"/>
                </a:lnTo>
                <a:lnTo>
                  <a:pt x="4405" y="844"/>
                </a:lnTo>
                <a:lnTo>
                  <a:pt x="4394" y="851"/>
                </a:lnTo>
                <a:lnTo>
                  <a:pt x="4397" y="838"/>
                </a:lnTo>
                <a:lnTo>
                  <a:pt x="4402" y="828"/>
                </a:lnTo>
                <a:lnTo>
                  <a:pt x="4414" y="832"/>
                </a:lnTo>
                <a:lnTo>
                  <a:pt x="4416" y="821"/>
                </a:lnTo>
                <a:lnTo>
                  <a:pt x="4428" y="822"/>
                </a:lnTo>
                <a:lnTo>
                  <a:pt x="4424" y="834"/>
                </a:lnTo>
                <a:lnTo>
                  <a:pt x="4434" y="828"/>
                </a:lnTo>
                <a:lnTo>
                  <a:pt x="4445" y="827"/>
                </a:lnTo>
                <a:lnTo>
                  <a:pt x="4459" y="830"/>
                </a:lnTo>
                <a:lnTo>
                  <a:pt x="4448" y="824"/>
                </a:lnTo>
                <a:lnTo>
                  <a:pt x="4459" y="821"/>
                </a:lnTo>
                <a:lnTo>
                  <a:pt x="4471" y="823"/>
                </a:lnTo>
                <a:lnTo>
                  <a:pt x="4485" y="819"/>
                </a:lnTo>
                <a:lnTo>
                  <a:pt x="4495" y="825"/>
                </a:lnTo>
                <a:lnTo>
                  <a:pt x="4507" y="822"/>
                </a:lnTo>
                <a:lnTo>
                  <a:pt x="4495" y="818"/>
                </a:lnTo>
                <a:lnTo>
                  <a:pt x="4506" y="815"/>
                </a:lnTo>
                <a:lnTo>
                  <a:pt x="4516" y="819"/>
                </a:lnTo>
                <a:lnTo>
                  <a:pt x="4531" y="820"/>
                </a:lnTo>
                <a:lnTo>
                  <a:pt x="4543" y="818"/>
                </a:lnTo>
                <a:lnTo>
                  <a:pt x="4554" y="816"/>
                </a:lnTo>
                <a:lnTo>
                  <a:pt x="4568" y="817"/>
                </a:lnTo>
                <a:lnTo>
                  <a:pt x="4579" y="821"/>
                </a:lnTo>
                <a:lnTo>
                  <a:pt x="4591" y="824"/>
                </a:lnTo>
                <a:lnTo>
                  <a:pt x="4581" y="829"/>
                </a:lnTo>
                <a:lnTo>
                  <a:pt x="4575" y="841"/>
                </a:lnTo>
                <a:lnTo>
                  <a:pt x="4566" y="847"/>
                </a:lnTo>
                <a:lnTo>
                  <a:pt x="4579" y="846"/>
                </a:lnTo>
                <a:lnTo>
                  <a:pt x="4590" y="843"/>
                </a:lnTo>
                <a:lnTo>
                  <a:pt x="4601" y="844"/>
                </a:lnTo>
                <a:lnTo>
                  <a:pt x="4611" y="836"/>
                </a:lnTo>
                <a:lnTo>
                  <a:pt x="4623" y="839"/>
                </a:lnTo>
                <a:lnTo>
                  <a:pt x="4612" y="848"/>
                </a:lnTo>
                <a:lnTo>
                  <a:pt x="4624" y="849"/>
                </a:lnTo>
                <a:lnTo>
                  <a:pt x="4636" y="847"/>
                </a:lnTo>
                <a:lnTo>
                  <a:pt x="4644" y="839"/>
                </a:lnTo>
                <a:lnTo>
                  <a:pt x="4656" y="834"/>
                </a:lnTo>
                <a:lnTo>
                  <a:pt x="4651" y="845"/>
                </a:lnTo>
                <a:lnTo>
                  <a:pt x="4661" y="840"/>
                </a:lnTo>
                <a:lnTo>
                  <a:pt x="4674" y="837"/>
                </a:lnTo>
                <a:lnTo>
                  <a:pt x="4685" y="839"/>
                </a:lnTo>
                <a:lnTo>
                  <a:pt x="4674" y="831"/>
                </a:lnTo>
                <a:lnTo>
                  <a:pt x="4690" y="825"/>
                </a:lnTo>
                <a:lnTo>
                  <a:pt x="4700" y="830"/>
                </a:lnTo>
                <a:lnTo>
                  <a:pt x="4714" y="827"/>
                </a:lnTo>
                <a:lnTo>
                  <a:pt x="4703" y="824"/>
                </a:lnTo>
                <a:lnTo>
                  <a:pt x="4712" y="815"/>
                </a:lnTo>
                <a:lnTo>
                  <a:pt x="4725" y="814"/>
                </a:lnTo>
                <a:lnTo>
                  <a:pt x="4734" y="809"/>
                </a:lnTo>
                <a:lnTo>
                  <a:pt x="4745" y="805"/>
                </a:lnTo>
                <a:lnTo>
                  <a:pt x="4755" y="810"/>
                </a:lnTo>
                <a:lnTo>
                  <a:pt x="4766" y="808"/>
                </a:lnTo>
                <a:lnTo>
                  <a:pt x="4781" y="810"/>
                </a:lnTo>
                <a:lnTo>
                  <a:pt x="4773" y="818"/>
                </a:lnTo>
                <a:lnTo>
                  <a:pt x="4786" y="819"/>
                </a:lnTo>
                <a:lnTo>
                  <a:pt x="4797" y="816"/>
                </a:lnTo>
                <a:lnTo>
                  <a:pt x="4787" y="823"/>
                </a:lnTo>
                <a:lnTo>
                  <a:pt x="4798" y="825"/>
                </a:lnTo>
                <a:lnTo>
                  <a:pt x="4807" y="817"/>
                </a:lnTo>
                <a:lnTo>
                  <a:pt x="4796" y="807"/>
                </a:lnTo>
                <a:lnTo>
                  <a:pt x="4785" y="801"/>
                </a:lnTo>
                <a:lnTo>
                  <a:pt x="4778" y="792"/>
                </a:lnTo>
                <a:lnTo>
                  <a:pt x="4766" y="792"/>
                </a:lnTo>
                <a:lnTo>
                  <a:pt x="4759" y="780"/>
                </a:lnTo>
                <a:lnTo>
                  <a:pt x="4768" y="772"/>
                </a:lnTo>
                <a:lnTo>
                  <a:pt x="4783" y="776"/>
                </a:lnTo>
                <a:lnTo>
                  <a:pt x="4796" y="778"/>
                </a:lnTo>
                <a:lnTo>
                  <a:pt x="4812" y="777"/>
                </a:lnTo>
                <a:lnTo>
                  <a:pt x="4824" y="775"/>
                </a:lnTo>
                <a:lnTo>
                  <a:pt x="4837" y="776"/>
                </a:lnTo>
                <a:lnTo>
                  <a:pt x="4849" y="776"/>
                </a:lnTo>
                <a:lnTo>
                  <a:pt x="4863" y="773"/>
                </a:lnTo>
                <a:lnTo>
                  <a:pt x="4874" y="769"/>
                </a:lnTo>
                <a:lnTo>
                  <a:pt x="4885" y="765"/>
                </a:lnTo>
                <a:lnTo>
                  <a:pt x="4891" y="752"/>
                </a:lnTo>
                <a:lnTo>
                  <a:pt x="4900" y="744"/>
                </a:lnTo>
                <a:lnTo>
                  <a:pt x="4891" y="736"/>
                </a:lnTo>
                <a:lnTo>
                  <a:pt x="4879" y="730"/>
                </a:lnTo>
                <a:lnTo>
                  <a:pt x="4884" y="713"/>
                </a:lnTo>
                <a:lnTo>
                  <a:pt x="4895" y="710"/>
                </a:lnTo>
                <a:lnTo>
                  <a:pt x="4902" y="699"/>
                </a:lnTo>
                <a:lnTo>
                  <a:pt x="4911" y="684"/>
                </a:lnTo>
                <a:lnTo>
                  <a:pt x="4922" y="676"/>
                </a:lnTo>
                <a:lnTo>
                  <a:pt x="4930" y="668"/>
                </a:lnTo>
                <a:lnTo>
                  <a:pt x="4947" y="658"/>
                </a:lnTo>
                <a:lnTo>
                  <a:pt x="4958" y="654"/>
                </a:lnTo>
                <a:lnTo>
                  <a:pt x="4968" y="650"/>
                </a:lnTo>
                <a:lnTo>
                  <a:pt x="4979" y="638"/>
                </a:lnTo>
                <a:lnTo>
                  <a:pt x="4990" y="633"/>
                </a:lnTo>
                <a:lnTo>
                  <a:pt x="5003" y="627"/>
                </a:lnTo>
                <a:lnTo>
                  <a:pt x="5013" y="620"/>
                </a:lnTo>
                <a:lnTo>
                  <a:pt x="5024" y="614"/>
                </a:lnTo>
                <a:lnTo>
                  <a:pt x="5034" y="618"/>
                </a:lnTo>
                <a:lnTo>
                  <a:pt x="5045" y="614"/>
                </a:lnTo>
                <a:lnTo>
                  <a:pt x="5056" y="608"/>
                </a:lnTo>
                <a:lnTo>
                  <a:pt x="5067" y="603"/>
                </a:lnTo>
                <a:lnTo>
                  <a:pt x="5079" y="603"/>
                </a:lnTo>
                <a:lnTo>
                  <a:pt x="5086" y="612"/>
                </a:lnTo>
                <a:lnTo>
                  <a:pt x="5100" y="608"/>
                </a:lnTo>
                <a:lnTo>
                  <a:pt x="5110" y="614"/>
                </a:lnTo>
                <a:lnTo>
                  <a:pt x="5119" y="622"/>
                </a:lnTo>
                <a:lnTo>
                  <a:pt x="5133" y="624"/>
                </a:lnTo>
                <a:lnTo>
                  <a:pt x="5144" y="627"/>
                </a:lnTo>
                <a:lnTo>
                  <a:pt x="5157" y="628"/>
                </a:lnTo>
                <a:lnTo>
                  <a:pt x="5169" y="626"/>
                </a:lnTo>
                <a:lnTo>
                  <a:pt x="5177" y="635"/>
                </a:lnTo>
                <a:lnTo>
                  <a:pt x="5183" y="646"/>
                </a:lnTo>
                <a:lnTo>
                  <a:pt x="5194" y="650"/>
                </a:lnTo>
                <a:lnTo>
                  <a:pt x="5181" y="653"/>
                </a:lnTo>
                <a:lnTo>
                  <a:pt x="5169" y="651"/>
                </a:lnTo>
                <a:lnTo>
                  <a:pt x="5158" y="653"/>
                </a:lnTo>
                <a:lnTo>
                  <a:pt x="5170" y="653"/>
                </a:lnTo>
                <a:lnTo>
                  <a:pt x="5160" y="661"/>
                </a:lnTo>
                <a:lnTo>
                  <a:pt x="5148" y="664"/>
                </a:lnTo>
                <a:lnTo>
                  <a:pt x="5137" y="667"/>
                </a:lnTo>
                <a:lnTo>
                  <a:pt x="5148" y="665"/>
                </a:lnTo>
                <a:lnTo>
                  <a:pt x="5143" y="676"/>
                </a:lnTo>
                <a:lnTo>
                  <a:pt x="5130" y="679"/>
                </a:lnTo>
                <a:lnTo>
                  <a:pt x="5118" y="682"/>
                </a:lnTo>
                <a:lnTo>
                  <a:pt x="5107" y="681"/>
                </a:lnTo>
                <a:lnTo>
                  <a:pt x="5097" y="685"/>
                </a:lnTo>
                <a:lnTo>
                  <a:pt x="5085" y="688"/>
                </a:lnTo>
                <a:lnTo>
                  <a:pt x="5099" y="691"/>
                </a:lnTo>
                <a:lnTo>
                  <a:pt x="5110" y="691"/>
                </a:lnTo>
                <a:lnTo>
                  <a:pt x="5122" y="695"/>
                </a:lnTo>
                <a:lnTo>
                  <a:pt x="5133" y="691"/>
                </a:lnTo>
                <a:lnTo>
                  <a:pt x="5144" y="693"/>
                </a:lnTo>
                <a:lnTo>
                  <a:pt x="5157" y="690"/>
                </a:lnTo>
                <a:lnTo>
                  <a:pt x="5168" y="690"/>
                </a:lnTo>
                <a:lnTo>
                  <a:pt x="5162" y="701"/>
                </a:lnTo>
                <a:lnTo>
                  <a:pt x="5151" y="701"/>
                </a:lnTo>
                <a:lnTo>
                  <a:pt x="5160" y="707"/>
                </a:lnTo>
                <a:lnTo>
                  <a:pt x="5172" y="705"/>
                </a:lnTo>
                <a:lnTo>
                  <a:pt x="5186" y="700"/>
                </a:lnTo>
                <a:lnTo>
                  <a:pt x="5199" y="696"/>
                </a:lnTo>
                <a:lnTo>
                  <a:pt x="5210" y="700"/>
                </a:lnTo>
                <a:lnTo>
                  <a:pt x="5221" y="703"/>
                </a:lnTo>
                <a:lnTo>
                  <a:pt x="5232" y="696"/>
                </a:lnTo>
                <a:lnTo>
                  <a:pt x="5242" y="701"/>
                </a:lnTo>
                <a:lnTo>
                  <a:pt x="5258" y="701"/>
                </a:lnTo>
                <a:lnTo>
                  <a:pt x="5264" y="712"/>
                </a:lnTo>
                <a:lnTo>
                  <a:pt x="5259" y="724"/>
                </a:lnTo>
                <a:lnTo>
                  <a:pt x="5250" y="730"/>
                </a:lnTo>
                <a:lnTo>
                  <a:pt x="5241" y="738"/>
                </a:lnTo>
                <a:lnTo>
                  <a:pt x="5230" y="741"/>
                </a:lnTo>
                <a:lnTo>
                  <a:pt x="5229" y="753"/>
                </a:lnTo>
                <a:lnTo>
                  <a:pt x="5222" y="763"/>
                </a:lnTo>
                <a:lnTo>
                  <a:pt x="5208" y="760"/>
                </a:lnTo>
                <a:lnTo>
                  <a:pt x="5214" y="770"/>
                </a:lnTo>
                <a:lnTo>
                  <a:pt x="5226" y="772"/>
                </a:lnTo>
                <a:lnTo>
                  <a:pt x="5238" y="770"/>
                </a:lnTo>
                <a:lnTo>
                  <a:pt x="5249" y="769"/>
                </a:lnTo>
                <a:lnTo>
                  <a:pt x="5263" y="767"/>
                </a:lnTo>
                <a:lnTo>
                  <a:pt x="5274" y="768"/>
                </a:lnTo>
                <a:lnTo>
                  <a:pt x="5295" y="766"/>
                </a:lnTo>
                <a:lnTo>
                  <a:pt x="5302" y="757"/>
                </a:lnTo>
                <a:lnTo>
                  <a:pt x="5301" y="744"/>
                </a:lnTo>
                <a:lnTo>
                  <a:pt x="5316" y="739"/>
                </a:lnTo>
                <a:lnTo>
                  <a:pt x="5328" y="740"/>
                </a:lnTo>
                <a:lnTo>
                  <a:pt x="5339" y="742"/>
                </a:lnTo>
                <a:lnTo>
                  <a:pt x="5355" y="740"/>
                </a:lnTo>
                <a:lnTo>
                  <a:pt x="5367" y="736"/>
                </a:lnTo>
                <a:lnTo>
                  <a:pt x="5379" y="736"/>
                </a:lnTo>
                <a:lnTo>
                  <a:pt x="5392" y="733"/>
                </a:lnTo>
                <a:lnTo>
                  <a:pt x="5403" y="735"/>
                </a:lnTo>
                <a:lnTo>
                  <a:pt x="5413" y="741"/>
                </a:lnTo>
                <a:lnTo>
                  <a:pt x="5426" y="740"/>
                </a:lnTo>
                <a:lnTo>
                  <a:pt x="5439" y="738"/>
                </a:lnTo>
                <a:lnTo>
                  <a:pt x="5461" y="733"/>
                </a:lnTo>
                <a:lnTo>
                  <a:pt x="5478" y="738"/>
                </a:lnTo>
                <a:lnTo>
                  <a:pt x="5492" y="733"/>
                </a:lnTo>
                <a:lnTo>
                  <a:pt x="5496" y="744"/>
                </a:lnTo>
                <a:lnTo>
                  <a:pt x="5508" y="743"/>
                </a:lnTo>
                <a:lnTo>
                  <a:pt x="5520" y="742"/>
                </a:lnTo>
                <a:lnTo>
                  <a:pt x="5530" y="745"/>
                </a:lnTo>
                <a:lnTo>
                  <a:pt x="5519" y="750"/>
                </a:lnTo>
                <a:lnTo>
                  <a:pt x="5539" y="759"/>
                </a:lnTo>
                <a:lnTo>
                  <a:pt x="5550" y="764"/>
                </a:lnTo>
                <a:lnTo>
                  <a:pt x="5557" y="773"/>
                </a:lnTo>
                <a:lnTo>
                  <a:pt x="5546" y="785"/>
                </a:lnTo>
                <a:lnTo>
                  <a:pt x="5538" y="794"/>
                </a:lnTo>
                <a:lnTo>
                  <a:pt x="5537" y="806"/>
                </a:lnTo>
                <a:lnTo>
                  <a:pt x="5539" y="793"/>
                </a:lnTo>
                <a:lnTo>
                  <a:pt x="5549" y="786"/>
                </a:lnTo>
                <a:lnTo>
                  <a:pt x="5561" y="778"/>
                </a:lnTo>
                <a:lnTo>
                  <a:pt x="5576" y="783"/>
                </a:lnTo>
                <a:lnTo>
                  <a:pt x="5584" y="791"/>
                </a:lnTo>
                <a:lnTo>
                  <a:pt x="5585" y="804"/>
                </a:lnTo>
                <a:lnTo>
                  <a:pt x="5573" y="804"/>
                </a:lnTo>
                <a:lnTo>
                  <a:pt x="5582" y="811"/>
                </a:lnTo>
                <a:lnTo>
                  <a:pt x="5593" y="819"/>
                </a:lnTo>
                <a:lnTo>
                  <a:pt x="5585" y="828"/>
                </a:lnTo>
                <a:lnTo>
                  <a:pt x="5596" y="830"/>
                </a:lnTo>
                <a:lnTo>
                  <a:pt x="5606" y="825"/>
                </a:lnTo>
                <a:lnTo>
                  <a:pt x="5613" y="816"/>
                </a:lnTo>
                <a:lnTo>
                  <a:pt x="5623" y="820"/>
                </a:lnTo>
                <a:lnTo>
                  <a:pt x="5613" y="812"/>
                </a:lnTo>
                <a:lnTo>
                  <a:pt x="5603" y="810"/>
                </a:lnTo>
                <a:lnTo>
                  <a:pt x="5614" y="805"/>
                </a:lnTo>
                <a:lnTo>
                  <a:pt x="5624" y="810"/>
                </a:lnTo>
                <a:lnTo>
                  <a:pt x="5632" y="822"/>
                </a:lnTo>
                <a:lnTo>
                  <a:pt x="5635" y="833"/>
                </a:lnTo>
                <a:lnTo>
                  <a:pt x="5637" y="845"/>
                </a:lnTo>
                <a:lnTo>
                  <a:pt x="5648" y="843"/>
                </a:lnTo>
                <a:lnTo>
                  <a:pt x="5657" y="852"/>
                </a:lnTo>
                <a:lnTo>
                  <a:pt x="5655" y="863"/>
                </a:lnTo>
                <a:lnTo>
                  <a:pt x="5649" y="874"/>
                </a:lnTo>
                <a:lnTo>
                  <a:pt x="5645" y="886"/>
                </a:lnTo>
                <a:lnTo>
                  <a:pt x="5635" y="895"/>
                </a:lnTo>
                <a:lnTo>
                  <a:pt x="5625" y="895"/>
                </a:lnTo>
                <a:lnTo>
                  <a:pt x="5636" y="886"/>
                </a:lnTo>
                <a:lnTo>
                  <a:pt x="5624" y="878"/>
                </a:lnTo>
                <a:lnTo>
                  <a:pt x="5612" y="877"/>
                </a:lnTo>
                <a:lnTo>
                  <a:pt x="5601" y="879"/>
                </a:lnTo>
                <a:lnTo>
                  <a:pt x="5597" y="868"/>
                </a:lnTo>
                <a:lnTo>
                  <a:pt x="5587" y="862"/>
                </a:lnTo>
                <a:lnTo>
                  <a:pt x="5574" y="857"/>
                </a:lnTo>
                <a:lnTo>
                  <a:pt x="5562" y="856"/>
                </a:lnTo>
                <a:lnTo>
                  <a:pt x="5571" y="863"/>
                </a:lnTo>
                <a:lnTo>
                  <a:pt x="5582" y="866"/>
                </a:lnTo>
                <a:lnTo>
                  <a:pt x="5592" y="870"/>
                </a:lnTo>
                <a:lnTo>
                  <a:pt x="5581" y="874"/>
                </a:lnTo>
                <a:lnTo>
                  <a:pt x="5591" y="882"/>
                </a:lnTo>
                <a:lnTo>
                  <a:pt x="5588" y="895"/>
                </a:lnTo>
                <a:lnTo>
                  <a:pt x="5602" y="894"/>
                </a:lnTo>
                <a:lnTo>
                  <a:pt x="5612" y="881"/>
                </a:lnTo>
                <a:lnTo>
                  <a:pt x="5622" y="888"/>
                </a:lnTo>
                <a:lnTo>
                  <a:pt x="5626" y="899"/>
                </a:lnTo>
                <a:lnTo>
                  <a:pt x="5638" y="901"/>
                </a:lnTo>
                <a:lnTo>
                  <a:pt x="5647" y="909"/>
                </a:lnTo>
                <a:lnTo>
                  <a:pt x="5635" y="914"/>
                </a:lnTo>
                <a:lnTo>
                  <a:pt x="5642" y="924"/>
                </a:lnTo>
                <a:lnTo>
                  <a:pt x="5632" y="939"/>
                </a:lnTo>
                <a:lnTo>
                  <a:pt x="5622" y="946"/>
                </a:lnTo>
                <a:lnTo>
                  <a:pt x="5610" y="954"/>
                </a:lnTo>
                <a:lnTo>
                  <a:pt x="5603" y="962"/>
                </a:lnTo>
                <a:lnTo>
                  <a:pt x="5593" y="969"/>
                </a:lnTo>
                <a:lnTo>
                  <a:pt x="5577" y="976"/>
                </a:lnTo>
                <a:lnTo>
                  <a:pt x="5559" y="980"/>
                </a:lnTo>
                <a:lnTo>
                  <a:pt x="5546" y="989"/>
                </a:lnTo>
                <a:lnTo>
                  <a:pt x="5538" y="998"/>
                </a:lnTo>
                <a:lnTo>
                  <a:pt x="5531" y="1007"/>
                </a:lnTo>
                <a:lnTo>
                  <a:pt x="5518" y="1006"/>
                </a:lnTo>
                <a:lnTo>
                  <a:pt x="5507" y="1006"/>
                </a:lnTo>
                <a:lnTo>
                  <a:pt x="5495" y="1013"/>
                </a:lnTo>
                <a:lnTo>
                  <a:pt x="5483" y="1023"/>
                </a:lnTo>
                <a:lnTo>
                  <a:pt x="5468" y="1027"/>
                </a:lnTo>
                <a:lnTo>
                  <a:pt x="5454" y="1032"/>
                </a:lnTo>
                <a:lnTo>
                  <a:pt x="5443" y="1029"/>
                </a:lnTo>
                <a:lnTo>
                  <a:pt x="5441" y="1041"/>
                </a:lnTo>
                <a:lnTo>
                  <a:pt x="5431" y="1048"/>
                </a:lnTo>
                <a:lnTo>
                  <a:pt x="5418" y="1048"/>
                </a:lnTo>
                <a:lnTo>
                  <a:pt x="5408" y="1054"/>
                </a:lnTo>
                <a:lnTo>
                  <a:pt x="5397" y="1052"/>
                </a:lnTo>
                <a:lnTo>
                  <a:pt x="5383" y="1058"/>
                </a:lnTo>
                <a:lnTo>
                  <a:pt x="5397" y="1054"/>
                </a:lnTo>
                <a:lnTo>
                  <a:pt x="5415" y="1053"/>
                </a:lnTo>
                <a:lnTo>
                  <a:pt x="5416" y="1065"/>
                </a:lnTo>
                <a:lnTo>
                  <a:pt x="5406" y="1074"/>
                </a:lnTo>
                <a:lnTo>
                  <a:pt x="5393" y="1083"/>
                </a:lnTo>
                <a:lnTo>
                  <a:pt x="5381" y="1084"/>
                </a:lnTo>
                <a:lnTo>
                  <a:pt x="5369" y="1086"/>
                </a:lnTo>
                <a:lnTo>
                  <a:pt x="5359" y="1093"/>
                </a:lnTo>
                <a:lnTo>
                  <a:pt x="5351" y="1101"/>
                </a:lnTo>
                <a:lnTo>
                  <a:pt x="5341" y="1111"/>
                </a:lnTo>
                <a:lnTo>
                  <a:pt x="5333" y="1120"/>
                </a:lnTo>
                <a:lnTo>
                  <a:pt x="5321" y="1115"/>
                </a:lnTo>
                <a:lnTo>
                  <a:pt x="5325" y="1126"/>
                </a:lnTo>
                <a:lnTo>
                  <a:pt x="5316" y="1133"/>
                </a:lnTo>
                <a:lnTo>
                  <a:pt x="5304" y="1135"/>
                </a:lnTo>
                <a:lnTo>
                  <a:pt x="5292" y="1141"/>
                </a:lnTo>
                <a:lnTo>
                  <a:pt x="5278" y="1140"/>
                </a:lnTo>
                <a:lnTo>
                  <a:pt x="5265" y="1141"/>
                </a:lnTo>
                <a:lnTo>
                  <a:pt x="5254" y="1141"/>
                </a:lnTo>
                <a:lnTo>
                  <a:pt x="5238" y="1139"/>
                </a:lnTo>
                <a:lnTo>
                  <a:pt x="5224" y="1138"/>
                </a:lnTo>
                <a:lnTo>
                  <a:pt x="5211" y="1137"/>
                </a:lnTo>
                <a:lnTo>
                  <a:pt x="5200" y="1139"/>
                </a:lnTo>
                <a:lnTo>
                  <a:pt x="5188" y="1139"/>
                </a:lnTo>
                <a:lnTo>
                  <a:pt x="5205" y="1142"/>
                </a:lnTo>
                <a:lnTo>
                  <a:pt x="5219" y="1141"/>
                </a:lnTo>
                <a:lnTo>
                  <a:pt x="5230" y="1143"/>
                </a:lnTo>
                <a:lnTo>
                  <a:pt x="5242" y="1148"/>
                </a:lnTo>
                <a:lnTo>
                  <a:pt x="5238" y="1160"/>
                </a:lnTo>
                <a:lnTo>
                  <a:pt x="5232" y="1171"/>
                </a:lnTo>
                <a:lnTo>
                  <a:pt x="5224" y="1181"/>
                </a:lnTo>
                <a:lnTo>
                  <a:pt x="5208" y="1179"/>
                </a:lnTo>
                <a:lnTo>
                  <a:pt x="5197" y="1179"/>
                </a:lnTo>
                <a:lnTo>
                  <a:pt x="5187" y="1187"/>
                </a:lnTo>
                <a:lnTo>
                  <a:pt x="5183" y="1198"/>
                </a:lnTo>
                <a:lnTo>
                  <a:pt x="5175" y="1207"/>
                </a:lnTo>
                <a:lnTo>
                  <a:pt x="5174" y="1219"/>
                </a:lnTo>
                <a:lnTo>
                  <a:pt x="5164" y="1232"/>
                </a:lnTo>
                <a:lnTo>
                  <a:pt x="5146" y="1241"/>
                </a:lnTo>
                <a:lnTo>
                  <a:pt x="5155" y="1248"/>
                </a:lnTo>
                <a:lnTo>
                  <a:pt x="5165" y="1242"/>
                </a:lnTo>
                <a:lnTo>
                  <a:pt x="5174" y="1235"/>
                </a:lnTo>
                <a:lnTo>
                  <a:pt x="5182" y="1226"/>
                </a:lnTo>
                <a:lnTo>
                  <a:pt x="5194" y="1221"/>
                </a:lnTo>
                <a:lnTo>
                  <a:pt x="5193" y="1209"/>
                </a:lnTo>
                <a:lnTo>
                  <a:pt x="5200" y="1200"/>
                </a:lnTo>
                <a:lnTo>
                  <a:pt x="5214" y="1198"/>
                </a:lnTo>
                <a:lnTo>
                  <a:pt x="5228" y="1202"/>
                </a:lnTo>
                <a:lnTo>
                  <a:pt x="5240" y="1200"/>
                </a:lnTo>
                <a:lnTo>
                  <a:pt x="5253" y="1198"/>
                </a:lnTo>
                <a:lnTo>
                  <a:pt x="5271" y="1199"/>
                </a:lnTo>
                <a:lnTo>
                  <a:pt x="5287" y="1199"/>
                </a:lnTo>
                <a:lnTo>
                  <a:pt x="5298" y="1194"/>
                </a:lnTo>
                <a:lnTo>
                  <a:pt x="5309" y="1190"/>
                </a:lnTo>
                <a:lnTo>
                  <a:pt x="5313" y="1201"/>
                </a:lnTo>
                <a:lnTo>
                  <a:pt x="5324" y="1206"/>
                </a:lnTo>
                <a:lnTo>
                  <a:pt x="5325" y="1194"/>
                </a:lnTo>
                <a:lnTo>
                  <a:pt x="5334" y="1186"/>
                </a:lnTo>
                <a:lnTo>
                  <a:pt x="5319" y="1186"/>
                </a:lnTo>
                <a:lnTo>
                  <a:pt x="5333" y="1180"/>
                </a:lnTo>
                <a:lnTo>
                  <a:pt x="5347" y="1176"/>
                </a:lnTo>
                <a:lnTo>
                  <a:pt x="5359" y="1174"/>
                </a:lnTo>
                <a:lnTo>
                  <a:pt x="5371" y="1171"/>
                </a:lnTo>
                <a:lnTo>
                  <a:pt x="5375" y="1160"/>
                </a:lnTo>
                <a:lnTo>
                  <a:pt x="5386" y="1169"/>
                </a:lnTo>
                <a:lnTo>
                  <a:pt x="5398" y="1163"/>
                </a:lnTo>
                <a:lnTo>
                  <a:pt x="5411" y="1163"/>
                </a:lnTo>
                <a:lnTo>
                  <a:pt x="5421" y="1157"/>
                </a:lnTo>
                <a:lnTo>
                  <a:pt x="5430" y="1151"/>
                </a:lnTo>
                <a:lnTo>
                  <a:pt x="5441" y="1146"/>
                </a:lnTo>
                <a:lnTo>
                  <a:pt x="5450" y="1138"/>
                </a:lnTo>
                <a:lnTo>
                  <a:pt x="5461" y="1136"/>
                </a:lnTo>
                <a:lnTo>
                  <a:pt x="5473" y="1133"/>
                </a:lnTo>
                <a:lnTo>
                  <a:pt x="5472" y="1122"/>
                </a:lnTo>
                <a:lnTo>
                  <a:pt x="5461" y="1119"/>
                </a:lnTo>
                <a:lnTo>
                  <a:pt x="5448" y="1126"/>
                </a:lnTo>
                <a:lnTo>
                  <a:pt x="5438" y="1133"/>
                </a:lnTo>
                <a:lnTo>
                  <a:pt x="5425" y="1131"/>
                </a:lnTo>
                <a:lnTo>
                  <a:pt x="5408" y="1132"/>
                </a:lnTo>
                <a:lnTo>
                  <a:pt x="5397" y="1129"/>
                </a:lnTo>
                <a:lnTo>
                  <a:pt x="5393" y="1117"/>
                </a:lnTo>
                <a:lnTo>
                  <a:pt x="5410" y="1110"/>
                </a:lnTo>
                <a:lnTo>
                  <a:pt x="5417" y="1096"/>
                </a:lnTo>
                <a:lnTo>
                  <a:pt x="5438" y="1090"/>
                </a:lnTo>
                <a:lnTo>
                  <a:pt x="5449" y="1093"/>
                </a:lnTo>
                <a:lnTo>
                  <a:pt x="5461" y="1097"/>
                </a:lnTo>
                <a:lnTo>
                  <a:pt x="5474" y="1104"/>
                </a:lnTo>
                <a:lnTo>
                  <a:pt x="5487" y="1103"/>
                </a:lnTo>
                <a:lnTo>
                  <a:pt x="5489" y="1091"/>
                </a:lnTo>
                <a:lnTo>
                  <a:pt x="5500" y="1087"/>
                </a:lnTo>
                <a:lnTo>
                  <a:pt x="5512" y="1087"/>
                </a:lnTo>
                <a:lnTo>
                  <a:pt x="5503" y="1095"/>
                </a:lnTo>
                <a:lnTo>
                  <a:pt x="5494" y="1102"/>
                </a:lnTo>
                <a:lnTo>
                  <a:pt x="5508" y="1118"/>
                </a:lnTo>
                <a:lnTo>
                  <a:pt x="5519" y="1122"/>
                </a:lnTo>
                <a:lnTo>
                  <a:pt x="5534" y="1127"/>
                </a:lnTo>
                <a:lnTo>
                  <a:pt x="5552" y="1130"/>
                </a:lnTo>
                <a:lnTo>
                  <a:pt x="5569" y="1130"/>
                </a:lnTo>
                <a:lnTo>
                  <a:pt x="5583" y="1129"/>
                </a:lnTo>
                <a:lnTo>
                  <a:pt x="5596" y="1126"/>
                </a:lnTo>
                <a:lnTo>
                  <a:pt x="5598" y="1113"/>
                </a:lnTo>
                <a:lnTo>
                  <a:pt x="5590" y="1097"/>
                </a:lnTo>
                <a:lnTo>
                  <a:pt x="5600" y="1104"/>
                </a:lnTo>
                <a:lnTo>
                  <a:pt x="5610" y="1109"/>
                </a:lnTo>
                <a:lnTo>
                  <a:pt x="5616" y="1121"/>
                </a:lnTo>
                <a:lnTo>
                  <a:pt x="5625" y="1131"/>
                </a:lnTo>
                <a:lnTo>
                  <a:pt x="5629" y="1142"/>
                </a:lnTo>
                <a:lnTo>
                  <a:pt x="5620" y="1150"/>
                </a:lnTo>
                <a:lnTo>
                  <a:pt x="5614" y="1161"/>
                </a:lnTo>
                <a:lnTo>
                  <a:pt x="5621" y="1171"/>
                </a:lnTo>
                <a:lnTo>
                  <a:pt x="5633" y="1175"/>
                </a:lnTo>
                <a:lnTo>
                  <a:pt x="5632" y="1188"/>
                </a:lnTo>
                <a:lnTo>
                  <a:pt x="5644" y="1184"/>
                </a:lnTo>
                <a:lnTo>
                  <a:pt x="5654" y="1179"/>
                </a:lnTo>
                <a:lnTo>
                  <a:pt x="5667" y="1174"/>
                </a:lnTo>
                <a:lnTo>
                  <a:pt x="5656" y="1175"/>
                </a:lnTo>
                <a:lnTo>
                  <a:pt x="5644" y="1168"/>
                </a:lnTo>
                <a:lnTo>
                  <a:pt x="5634" y="1161"/>
                </a:lnTo>
                <a:lnTo>
                  <a:pt x="5644" y="1151"/>
                </a:lnTo>
                <a:lnTo>
                  <a:pt x="5659" y="1149"/>
                </a:lnTo>
                <a:lnTo>
                  <a:pt x="5675" y="1143"/>
                </a:lnTo>
                <a:lnTo>
                  <a:pt x="5693" y="1145"/>
                </a:lnTo>
                <a:lnTo>
                  <a:pt x="5711" y="1143"/>
                </a:lnTo>
                <a:lnTo>
                  <a:pt x="5724" y="1139"/>
                </a:lnTo>
                <a:lnTo>
                  <a:pt x="5734" y="1133"/>
                </a:lnTo>
                <a:lnTo>
                  <a:pt x="5746" y="1132"/>
                </a:lnTo>
                <a:lnTo>
                  <a:pt x="5758" y="1130"/>
                </a:lnTo>
                <a:lnTo>
                  <a:pt x="5769" y="1131"/>
                </a:lnTo>
                <a:lnTo>
                  <a:pt x="5781" y="1132"/>
                </a:lnTo>
                <a:lnTo>
                  <a:pt x="5793" y="1135"/>
                </a:lnTo>
                <a:lnTo>
                  <a:pt x="5811" y="1134"/>
                </a:lnTo>
                <a:lnTo>
                  <a:pt x="5823" y="1136"/>
                </a:lnTo>
                <a:lnTo>
                  <a:pt x="5834" y="1138"/>
                </a:lnTo>
                <a:lnTo>
                  <a:pt x="5849" y="1142"/>
                </a:lnTo>
                <a:lnTo>
                  <a:pt x="5865" y="1146"/>
                </a:lnTo>
                <a:lnTo>
                  <a:pt x="5876" y="1146"/>
                </a:lnTo>
                <a:lnTo>
                  <a:pt x="5893" y="1147"/>
                </a:lnTo>
                <a:lnTo>
                  <a:pt x="5910" y="1146"/>
                </a:lnTo>
                <a:lnTo>
                  <a:pt x="5921" y="1147"/>
                </a:lnTo>
                <a:lnTo>
                  <a:pt x="5936" y="1147"/>
                </a:lnTo>
                <a:lnTo>
                  <a:pt x="5950" y="1150"/>
                </a:lnTo>
                <a:lnTo>
                  <a:pt x="5959" y="1159"/>
                </a:lnTo>
                <a:lnTo>
                  <a:pt x="5949" y="1164"/>
                </a:lnTo>
                <a:lnTo>
                  <a:pt x="5939" y="1160"/>
                </a:lnTo>
                <a:lnTo>
                  <a:pt x="5928" y="1166"/>
                </a:lnTo>
                <a:lnTo>
                  <a:pt x="5928" y="1178"/>
                </a:lnTo>
                <a:lnTo>
                  <a:pt x="5929" y="1191"/>
                </a:lnTo>
                <a:lnTo>
                  <a:pt x="5940" y="1196"/>
                </a:lnTo>
                <a:lnTo>
                  <a:pt x="5950" y="1200"/>
                </a:lnTo>
                <a:lnTo>
                  <a:pt x="5969" y="1206"/>
                </a:lnTo>
                <a:lnTo>
                  <a:pt x="5983" y="1208"/>
                </a:lnTo>
                <a:lnTo>
                  <a:pt x="5994" y="1211"/>
                </a:lnTo>
                <a:lnTo>
                  <a:pt x="6004" y="1217"/>
                </a:lnTo>
                <a:lnTo>
                  <a:pt x="6015" y="1214"/>
                </a:lnTo>
                <a:lnTo>
                  <a:pt x="6028" y="1217"/>
                </a:lnTo>
                <a:lnTo>
                  <a:pt x="6042" y="1217"/>
                </a:lnTo>
                <a:lnTo>
                  <a:pt x="6056" y="1219"/>
                </a:lnTo>
                <a:lnTo>
                  <a:pt x="6067" y="1221"/>
                </a:lnTo>
                <a:lnTo>
                  <a:pt x="6088" y="1226"/>
                </a:lnTo>
                <a:lnTo>
                  <a:pt x="6102" y="1224"/>
                </a:lnTo>
                <a:lnTo>
                  <a:pt x="6114" y="1221"/>
                </a:lnTo>
                <a:lnTo>
                  <a:pt x="6126" y="1221"/>
                </a:lnTo>
                <a:lnTo>
                  <a:pt x="6136" y="1225"/>
                </a:lnTo>
                <a:lnTo>
                  <a:pt x="6148" y="1222"/>
                </a:lnTo>
                <a:lnTo>
                  <a:pt x="6161" y="1217"/>
                </a:lnTo>
                <a:lnTo>
                  <a:pt x="6170" y="1224"/>
                </a:lnTo>
                <a:lnTo>
                  <a:pt x="6184" y="1227"/>
                </a:lnTo>
                <a:lnTo>
                  <a:pt x="6178" y="1217"/>
                </a:lnTo>
                <a:lnTo>
                  <a:pt x="6189" y="1220"/>
                </a:lnTo>
                <a:lnTo>
                  <a:pt x="6201" y="1223"/>
                </a:lnTo>
                <a:lnTo>
                  <a:pt x="6211" y="1226"/>
                </a:lnTo>
                <a:lnTo>
                  <a:pt x="6223" y="1226"/>
                </a:lnTo>
                <a:lnTo>
                  <a:pt x="6227" y="1213"/>
                </a:lnTo>
                <a:lnTo>
                  <a:pt x="6233" y="1203"/>
                </a:lnTo>
                <a:lnTo>
                  <a:pt x="6245" y="1205"/>
                </a:lnTo>
                <a:lnTo>
                  <a:pt x="6235" y="1198"/>
                </a:lnTo>
                <a:lnTo>
                  <a:pt x="6246" y="1195"/>
                </a:lnTo>
                <a:lnTo>
                  <a:pt x="6236" y="1187"/>
                </a:lnTo>
                <a:lnTo>
                  <a:pt x="6228" y="1178"/>
                </a:lnTo>
                <a:lnTo>
                  <a:pt x="6220" y="1168"/>
                </a:lnTo>
                <a:lnTo>
                  <a:pt x="6231" y="1166"/>
                </a:lnTo>
                <a:lnTo>
                  <a:pt x="6224" y="1158"/>
                </a:lnTo>
                <a:lnTo>
                  <a:pt x="6231" y="1149"/>
                </a:lnTo>
                <a:lnTo>
                  <a:pt x="6230" y="1136"/>
                </a:lnTo>
                <a:lnTo>
                  <a:pt x="6241" y="1135"/>
                </a:lnTo>
                <a:lnTo>
                  <a:pt x="6248" y="1145"/>
                </a:lnTo>
                <a:lnTo>
                  <a:pt x="6260" y="1143"/>
                </a:lnTo>
                <a:lnTo>
                  <a:pt x="6268" y="1135"/>
                </a:lnTo>
                <a:lnTo>
                  <a:pt x="6278" y="1128"/>
                </a:lnTo>
                <a:lnTo>
                  <a:pt x="6286" y="1119"/>
                </a:lnTo>
                <a:lnTo>
                  <a:pt x="6296" y="1126"/>
                </a:lnTo>
                <a:lnTo>
                  <a:pt x="6307" y="1125"/>
                </a:lnTo>
                <a:lnTo>
                  <a:pt x="6308" y="1137"/>
                </a:lnTo>
                <a:lnTo>
                  <a:pt x="6317" y="1127"/>
                </a:lnTo>
                <a:lnTo>
                  <a:pt x="6326" y="1133"/>
                </a:lnTo>
                <a:lnTo>
                  <a:pt x="6336" y="1138"/>
                </a:lnTo>
                <a:lnTo>
                  <a:pt x="6332" y="1148"/>
                </a:lnTo>
                <a:lnTo>
                  <a:pt x="6343" y="1150"/>
                </a:lnTo>
                <a:lnTo>
                  <a:pt x="6354" y="1149"/>
                </a:lnTo>
                <a:lnTo>
                  <a:pt x="6365" y="1151"/>
                </a:lnTo>
                <a:lnTo>
                  <a:pt x="6368" y="1163"/>
                </a:lnTo>
                <a:lnTo>
                  <a:pt x="6379" y="1161"/>
                </a:lnTo>
                <a:lnTo>
                  <a:pt x="6388" y="1155"/>
                </a:lnTo>
                <a:lnTo>
                  <a:pt x="6399" y="1150"/>
                </a:lnTo>
                <a:lnTo>
                  <a:pt x="6411" y="1154"/>
                </a:lnTo>
                <a:lnTo>
                  <a:pt x="6407" y="1167"/>
                </a:lnTo>
                <a:lnTo>
                  <a:pt x="6418" y="1171"/>
                </a:lnTo>
                <a:lnTo>
                  <a:pt x="6429" y="1171"/>
                </a:lnTo>
                <a:lnTo>
                  <a:pt x="6440" y="1171"/>
                </a:lnTo>
                <a:lnTo>
                  <a:pt x="6444" y="1159"/>
                </a:lnTo>
                <a:lnTo>
                  <a:pt x="6452" y="1152"/>
                </a:lnTo>
                <a:lnTo>
                  <a:pt x="6465" y="1154"/>
                </a:lnTo>
                <a:lnTo>
                  <a:pt x="6476" y="1161"/>
                </a:lnTo>
                <a:lnTo>
                  <a:pt x="6486" y="1158"/>
                </a:lnTo>
                <a:lnTo>
                  <a:pt x="6499" y="1165"/>
                </a:lnTo>
                <a:lnTo>
                  <a:pt x="6511" y="1166"/>
                </a:lnTo>
                <a:lnTo>
                  <a:pt x="6520" y="1173"/>
                </a:lnTo>
                <a:lnTo>
                  <a:pt x="6531" y="1174"/>
                </a:lnTo>
                <a:lnTo>
                  <a:pt x="6524" y="1184"/>
                </a:lnTo>
                <a:lnTo>
                  <a:pt x="6539" y="1187"/>
                </a:lnTo>
                <a:lnTo>
                  <a:pt x="6550" y="1187"/>
                </a:lnTo>
                <a:lnTo>
                  <a:pt x="6558" y="1195"/>
                </a:lnTo>
                <a:lnTo>
                  <a:pt x="6549" y="1202"/>
                </a:lnTo>
                <a:lnTo>
                  <a:pt x="6560" y="1203"/>
                </a:lnTo>
                <a:lnTo>
                  <a:pt x="6572" y="1203"/>
                </a:lnTo>
                <a:lnTo>
                  <a:pt x="6582" y="1208"/>
                </a:lnTo>
                <a:lnTo>
                  <a:pt x="6588" y="1218"/>
                </a:lnTo>
                <a:lnTo>
                  <a:pt x="6599" y="1222"/>
                </a:lnTo>
                <a:lnTo>
                  <a:pt x="6588" y="1225"/>
                </a:lnTo>
                <a:lnTo>
                  <a:pt x="6576" y="1224"/>
                </a:lnTo>
                <a:lnTo>
                  <a:pt x="6586" y="1231"/>
                </a:lnTo>
                <a:lnTo>
                  <a:pt x="6585" y="1242"/>
                </a:lnTo>
                <a:lnTo>
                  <a:pt x="6575" y="1249"/>
                </a:lnTo>
                <a:lnTo>
                  <a:pt x="6584" y="1251"/>
                </a:lnTo>
                <a:lnTo>
                  <a:pt x="6596" y="1260"/>
                </a:lnTo>
                <a:lnTo>
                  <a:pt x="6584" y="1265"/>
                </a:lnTo>
                <a:lnTo>
                  <a:pt x="6571" y="1261"/>
                </a:lnTo>
                <a:lnTo>
                  <a:pt x="6562" y="1269"/>
                </a:lnTo>
                <a:lnTo>
                  <a:pt x="6553" y="1276"/>
                </a:lnTo>
                <a:lnTo>
                  <a:pt x="6562" y="1283"/>
                </a:lnTo>
                <a:lnTo>
                  <a:pt x="6575" y="1282"/>
                </a:lnTo>
                <a:lnTo>
                  <a:pt x="6586" y="1284"/>
                </a:lnTo>
                <a:lnTo>
                  <a:pt x="6594" y="1293"/>
                </a:lnTo>
                <a:lnTo>
                  <a:pt x="6588" y="1302"/>
                </a:lnTo>
                <a:lnTo>
                  <a:pt x="6596" y="1311"/>
                </a:lnTo>
                <a:lnTo>
                  <a:pt x="6588" y="1319"/>
                </a:lnTo>
                <a:lnTo>
                  <a:pt x="6598" y="1320"/>
                </a:lnTo>
                <a:lnTo>
                  <a:pt x="6590" y="1328"/>
                </a:lnTo>
                <a:lnTo>
                  <a:pt x="6579" y="1329"/>
                </a:lnTo>
                <a:lnTo>
                  <a:pt x="6568" y="1330"/>
                </a:lnTo>
                <a:lnTo>
                  <a:pt x="6549" y="1336"/>
                </a:lnTo>
                <a:lnTo>
                  <a:pt x="6561" y="1337"/>
                </a:lnTo>
                <a:lnTo>
                  <a:pt x="6549" y="1336"/>
                </a:lnTo>
                <a:lnTo>
                  <a:pt x="6538" y="1351"/>
                </a:lnTo>
                <a:lnTo>
                  <a:pt x="6547" y="1362"/>
                </a:lnTo>
                <a:lnTo>
                  <a:pt x="6556" y="1370"/>
                </a:lnTo>
                <a:lnTo>
                  <a:pt x="6569" y="1370"/>
                </a:lnTo>
                <a:lnTo>
                  <a:pt x="6580" y="1362"/>
                </a:lnTo>
                <a:lnTo>
                  <a:pt x="6574" y="1350"/>
                </a:lnTo>
                <a:lnTo>
                  <a:pt x="6570" y="1338"/>
                </a:lnTo>
                <a:lnTo>
                  <a:pt x="6579" y="1349"/>
                </a:lnTo>
                <a:lnTo>
                  <a:pt x="6586" y="1358"/>
                </a:lnTo>
                <a:lnTo>
                  <a:pt x="6593" y="1369"/>
                </a:lnTo>
                <a:lnTo>
                  <a:pt x="6581" y="1372"/>
                </a:lnTo>
                <a:lnTo>
                  <a:pt x="6566" y="1375"/>
                </a:lnTo>
                <a:lnTo>
                  <a:pt x="6556" y="1381"/>
                </a:lnTo>
                <a:lnTo>
                  <a:pt x="6564" y="1390"/>
                </a:lnTo>
                <a:lnTo>
                  <a:pt x="6576" y="1386"/>
                </a:lnTo>
                <a:lnTo>
                  <a:pt x="6584" y="1396"/>
                </a:lnTo>
                <a:lnTo>
                  <a:pt x="6588" y="1409"/>
                </a:lnTo>
                <a:lnTo>
                  <a:pt x="6592" y="1422"/>
                </a:lnTo>
                <a:lnTo>
                  <a:pt x="6606" y="1429"/>
                </a:lnTo>
                <a:lnTo>
                  <a:pt x="6611" y="1440"/>
                </a:lnTo>
                <a:lnTo>
                  <a:pt x="6621" y="1446"/>
                </a:lnTo>
                <a:lnTo>
                  <a:pt x="6632" y="1448"/>
                </a:lnTo>
                <a:lnTo>
                  <a:pt x="6639" y="1458"/>
                </a:lnTo>
                <a:lnTo>
                  <a:pt x="6646" y="1468"/>
                </a:lnTo>
                <a:lnTo>
                  <a:pt x="6656" y="1468"/>
                </a:lnTo>
                <a:lnTo>
                  <a:pt x="6671" y="1474"/>
                </a:lnTo>
                <a:lnTo>
                  <a:pt x="6674" y="1463"/>
                </a:lnTo>
                <a:lnTo>
                  <a:pt x="6677" y="1475"/>
                </a:lnTo>
                <a:lnTo>
                  <a:pt x="6681" y="1487"/>
                </a:lnTo>
                <a:lnTo>
                  <a:pt x="6692" y="1492"/>
                </a:lnTo>
                <a:lnTo>
                  <a:pt x="6702" y="1486"/>
                </a:lnTo>
                <a:lnTo>
                  <a:pt x="6712" y="1480"/>
                </a:lnTo>
                <a:lnTo>
                  <a:pt x="6721" y="1472"/>
                </a:lnTo>
                <a:lnTo>
                  <a:pt x="6729" y="1459"/>
                </a:lnTo>
                <a:lnTo>
                  <a:pt x="6730" y="1444"/>
                </a:lnTo>
                <a:lnTo>
                  <a:pt x="6740" y="1432"/>
                </a:lnTo>
                <a:lnTo>
                  <a:pt x="6745" y="1421"/>
                </a:lnTo>
                <a:lnTo>
                  <a:pt x="6749" y="1410"/>
                </a:lnTo>
                <a:lnTo>
                  <a:pt x="6754" y="1395"/>
                </a:lnTo>
                <a:lnTo>
                  <a:pt x="6758" y="1383"/>
                </a:lnTo>
                <a:lnTo>
                  <a:pt x="6764" y="1372"/>
                </a:lnTo>
                <a:lnTo>
                  <a:pt x="6771" y="1363"/>
                </a:lnTo>
                <a:lnTo>
                  <a:pt x="6778" y="1353"/>
                </a:lnTo>
                <a:lnTo>
                  <a:pt x="6787" y="1346"/>
                </a:lnTo>
                <a:lnTo>
                  <a:pt x="6806" y="1342"/>
                </a:lnTo>
                <a:lnTo>
                  <a:pt x="6818" y="1347"/>
                </a:lnTo>
                <a:lnTo>
                  <a:pt x="6825" y="1356"/>
                </a:lnTo>
                <a:lnTo>
                  <a:pt x="6815" y="1349"/>
                </a:lnTo>
                <a:lnTo>
                  <a:pt x="6805" y="1345"/>
                </a:lnTo>
                <a:lnTo>
                  <a:pt x="6792" y="1349"/>
                </a:lnTo>
                <a:lnTo>
                  <a:pt x="6790" y="1361"/>
                </a:lnTo>
                <a:lnTo>
                  <a:pt x="6799" y="1369"/>
                </a:lnTo>
                <a:lnTo>
                  <a:pt x="6808" y="1378"/>
                </a:lnTo>
                <a:lnTo>
                  <a:pt x="6816" y="1388"/>
                </a:lnTo>
                <a:lnTo>
                  <a:pt x="6825" y="1396"/>
                </a:lnTo>
                <a:lnTo>
                  <a:pt x="6837" y="1402"/>
                </a:lnTo>
                <a:lnTo>
                  <a:pt x="6848" y="1407"/>
                </a:lnTo>
                <a:lnTo>
                  <a:pt x="6865" y="1412"/>
                </a:lnTo>
                <a:lnTo>
                  <a:pt x="6880" y="1414"/>
                </a:lnTo>
                <a:lnTo>
                  <a:pt x="6894" y="1414"/>
                </a:lnTo>
                <a:lnTo>
                  <a:pt x="6907" y="1411"/>
                </a:lnTo>
                <a:lnTo>
                  <a:pt x="6915" y="1403"/>
                </a:lnTo>
                <a:lnTo>
                  <a:pt x="6927" y="1396"/>
                </a:lnTo>
                <a:lnTo>
                  <a:pt x="6938" y="1393"/>
                </a:lnTo>
                <a:lnTo>
                  <a:pt x="6951" y="1387"/>
                </a:lnTo>
                <a:lnTo>
                  <a:pt x="6962" y="1385"/>
                </a:lnTo>
                <a:lnTo>
                  <a:pt x="6977" y="1383"/>
                </a:lnTo>
                <a:lnTo>
                  <a:pt x="6991" y="1384"/>
                </a:lnTo>
                <a:lnTo>
                  <a:pt x="7011" y="1390"/>
                </a:lnTo>
                <a:lnTo>
                  <a:pt x="7024" y="1396"/>
                </a:lnTo>
                <a:lnTo>
                  <a:pt x="7036" y="1395"/>
                </a:lnTo>
                <a:lnTo>
                  <a:pt x="7050" y="1403"/>
                </a:lnTo>
                <a:lnTo>
                  <a:pt x="7059" y="1403"/>
                </a:lnTo>
                <a:lnTo>
                  <a:pt x="7071" y="1403"/>
                </a:lnTo>
                <a:lnTo>
                  <a:pt x="7071" y="1408"/>
                </a:lnTo>
                <a:lnTo>
                  <a:pt x="7080" y="1415"/>
                </a:lnTo>
                <a:lnTo>
                  <a:pt x="7080" y="1427"/>
                </a:lnTo>
                <a:lnTo>
                  <a:pt x="7091" y="1425"/>
                </a:lnTo>
                <a:lnTo>
                  <a:pt x="7101" y="1430"/>
                </a:lnTo>
                <a:lnTo>
                  <a:pt x="7115" y="1430"/>
                </a:lnTo>
                <a:lnTo>
                  <a:pt x="7108" y="1420"/>
                </a:lnTo>
                <a:lnTo>
                  <a:pt x="7098" y="1415"/>
                </a:lnTo>
                <a:lnTo>
                  <a:pt x="7108" y="1404"/>
                </a:lnTo>
                <a:lnTo>
                  <a:pt x="7112" y="1392"/>
                </a:lnTo>
                <a:lnTo>
                  <a:pt x="7125" y="1388"/>
                </a:lnTo>
                <a:lnTo>
                  <a:pt x="7133" y="1395"/>
                </a:lnTo>
                <a:lnTo>
                  <a:pt x="7144" y="1393"/>
                </a:lnTo>
                <a:lnTo>
                  <a:pt x="7148" y="1379"/>
                </a:lnTo>
                <a:lnTo>
                  <a:pt x="7162" y="1387"/>
                </a:lnTo>
                <a:lnTo>
                  <a:pt x="7173" y="1389"/>
                </a:lnTo>
                <a:lnTo>
                  <a:pt x="7175" y="1401"/>
                </a:lnTo>
                <a:lnTo>
                  <a:pt x="7184" y="1410"/>
                </a:lnTo>
                <a:lnTo>
                  <a:pt x="7192" y="1402"/>
                </a:lnTo>
                <a:lnTo>
                  <a:pt x="7203" y="1400"/>
                </a:lnTo>
                <a:lnTo>
                  <a:pt x="7214" y="1404"/>
                </a:lnTo>
                <a:lnTo>
                  <a:pt x="7225" y="1400"/>
                </a:lnTo>
                <a:lnTo>
                  <a:pt x="7220" y="1389"/>
                </a:lnTo>
                <a:lnTo>
                  <a:pt x="7213" y="1380"/>
                </a:lnTo>
                <a:lnTo>
                  <a:pt x="7212" y="1367"/>
                </a:lnTo>
                <a:lnTo>
                  <a:pt x="7215" y="1356"/>
                </a:lnTo>
                <a:lnTo>
                  <a:pt x="7205" y="1348"/>
                </a:lnTo>
                <a:lnTo>
                  <a:pt x="7191" y="1346"/>
                </a:lnTo>
                <a:lnTo>
                  <a:pt x="7202" y="1346"/>
                </a:lnTo>
                <a:lnTo>
                  <a:pt x="7212" y="1338"/>
                </a:lnTo>
                <a:lnTo>
                  <a:pt x="7218" y="1327"/>
                </a:lnTo>
                <a:lnTo>
                  <a:pt x="7225" y="1318"/>
                </a:lnTo>
                <a:lnTo>
                  <a:pt x="7236" y="1322"/>
                </a:lnTo>
                <a:lnTo>
                  <a:pt x="7231" y="1310"/>
                </a:lnTo>
                <a:lnTo>
                  <a:pt x="7215" y="1313"/>
                </a:lnTo>
                <a:lnTo>
                  <a:pt x="7204" y="1312"/>
                </a:lnTo>
                <a:lnTo>
                  <a:pt x="7194" y="1319"/>
                </a:lnTo>
                <a:lnTo>
                  <a:pt x="7181" y="1318"/>
                </a:lnTo>
                <a:lnTo>
                  <a:pt x="7175" y="1307"/>
                </a:lnTo>
                <a:lnTo>
                  <a:pt x="7181" y="1296"/>
                </a:lnTo>
                <a:lnTo>
                  <a:pt x="7192" y="1286"/>
                </a:lnTo>
                <a:lnTo>
                  <a:pt x="7202" y="1280"/>
                </a:lnTo>
                <a:lnTo>
                  <a:pt x="7216" y="1279"/>
                </a:lnTo>
                <a:lnTo>
                  <a:pt x="7232" y="1282"/>
                </a:lnTo>
                <a:lnTo>
                  <a:pt x="7248" y="1282"/>
                </a:lnTo>
                <a:lnTo>
                  <a:pt x="7261" y="1281"/>
                </a:lnTo>
                <a:lnTo>
                  <a:pt x="7274" y="1277"/>
                </a:lnTo>
                <a:lnTo>
                  <a:pt x="7284" y="1272"/>
                </a:lnTo>
                <a:lnTo>
                  <a:pt x="7299" y="1268"/>
                </a:lnTo>
                <a:lnTo>
                  <a:pt x="7292" y="1259"/>
                </a:lnTo>
                <a:lnTo>
                  <a:pt x="7283" y="1250"/>
                </a:lnTo>
                <a:lnTo>
                  <a:pt x="7275" y="1242"/>
                </a:lnTo>
                <a:lnTo>
                  <a:pt x="7269" y="1232"/>
                </a:lnTo>
                <a:lnTo>
                  <a:pt x="7284" y="1234"/>
                </a:lnTo>
                <a:lnTo>
                  <a:pt x="7297" y="1235"/>
                </a:lnTo>
                <a:lnTo>
                  <a:pt x="7308" y="1237"/>
                </a:lnTo>
                <a:lnTo>
                  <a:pt x="7319" y="1244"/>
                </a:lnTo>
                <a:lnTo>
                  <a:pt x="7329" y="1248"/>
                </a:lnTo>
                <a:lnTo>
                  <a:pt x="7342" y="1251"/>
                </a:lnTo>
                <a:lnTo>
                  <a:pt x="7353" y="1252"/>
                </a:lnTo>
                <a:lnTo>
                  <a:pt x="7366" y="1252"/>
                </a:lnTo>
                <a:lnTo>
                  <a:pt x="7386" y="1254"/>
                </a:lnTo>
                <a:lnTo>
                  <a:pt x="7398" y="1254"/>
                </a:lnTo>
                <a:lnTo>
                  <a:pt x="7411" y="1255"/>
                </a:lnTo>
                <a:lnTo>
                  <a:pt x="7426" y="1254"/>
                </a:lnTo>
                <a:lnTo>
                  <a:pt x="7438" y="1255"/>
                </a:lnTo>
                <a:lnTo>
                  <a:pt x="7449" y="1257"/>
                </a:lnTo>
                <a:lnTo>
                  <a:pt x="7460" y="1258"/>
                </a:lnTo>
                <a:lnTo>
                  <a:pt x="7472" y="1259"/>
                </a:lnTo>
                <a:lnTo>
                  <a:pt x="7485" y="1261"/>
                </a:lnTo>
                <a:lnTo>
                  <a:pt x="7496" y="1263"/>
                </a:lnTo>
                <a:lnTo>
                  <a:pt x="7508" y="1265"/>
                </a:lnTo>
                <a:lnTo>
                  <a:pt x="7519" y="1267"/>
                </a:lnTo>
                <a:lnTo>
                  <a:pt x="7531" y="1268"/>
                </a:lnTo>
                <a:lnTo>
                  <a:pt x="7543" y="1270"/>
                </a:lnTo>
                <a:lnTo>
                  <a:pt x="7554" y="1272"/>
                </a:lnTo>
                <a:lnTo>
                  <a:pt x="7569" y="1275"/>
                </a:lnTo>
                <a:lnTo>
                  <a:pt x="7580" y="1277"/>
                </a:lnTo>
                <a:lnTo>
                  <a:pt x="7591" y="1280"/>
                </a:lnTo>
                <a:lnTo>
                  <a:pt x="7604" y="1284"/>
                </a:lnTo>
                <a:lnTo>
                  <a:pt x="7615" y="1288"/>
                </a:lnTo>
                <a:lnTo>
                  <a:pt x="7626" y="1291"/>
                </a:lnTo>
                <a:lnTo>
                  <a:pt x="7637" y="1295"/>
                </a:lnTo>
                <a:lnTo>
                  <a:pt x="7646" y="1303"/>
                </a:lnTo>
                <a:lnTo>
                  <a:pt x="7658" y="1302"/>
                </a:lnTo>
                <a:lnTo>
                  <a:pt x="7669" y="1300"/>
                </a:lnTo>
                <a:lnTo>
                  <a:pt x="7679" y="1300"/>
                </a:lnTo>
                <a:lnTo>
                  <a:pt x="7692" y="1299"/>
                </a:lnTo>
                <a:lnTo>
                  <a:pt x="7705" y="1300"/>
                </a:lnTo>
                <a:lnTo>
                  <a:pt x="7718" y="1299"/>
                </a:lnTo>
                <a:lnTo>
                  <a:pt x="7729" y="1300"/>
                </a:lnTo>
                <a:lnTo>
                  <a:pt x="7741" y="1302"/>
                </a:lnTo>
                <a:lnTo>
                  <a:pt x="7752" y="1306"/>
                </a:lnTo>
                <a:lnTo>
                  <a:pt x="7764" y="1309"/>
                </a:lnTo>
                <a:lnTo>
                  <a:pt x="7774" y="1311"/>
                </a:lnTo>
                <a:lnTo>
                  <a:pt x="7787" y="1314"/>
                </a:lnTo>
                <a:lnTo>
                  <a:pt x="7801" y="1321"/>
                </a:lnTo>
                <a:lnTo>
                  <a:pt x="7811" y="1327"/>
                </a:lnTo>
                <a:lnTo>
                  <a:pt x="7820" y="1334"/>
                </a:lnTo>
                <a:lnTo>
                  <a:pt x="7829" y="1344"/>
                </a:lnTo>
                <a:lnTo>
                  <a:pt x="7831" y="1358"/>
                </a:lnTo>
                <a:lnTo>
                  <a:pt x="7820" y="1362"/>
                </a:lnTo>
                <a:lnTo>
                  <a:pt x="7808" y="1368"/>
                </a:lnTo>
                <a:lnTo>
                  <a:pt x="7800" y="1360"/>
                </a:lnTo>
                <a:lnTo>
                  <a:pt x="7792" y="1352"/>
                </a:lnTo>
                <a:lnTo>
                  <a:pt x="7781" y="1358"/>
                </a:lnTo>
                <a:lnTo>
                  <a:pt x="7773" y="1366"/>
                </a:lnTo>
                <a:lnTo>
                  <a:pt x="7771" y="1378"/>
                </a:lnTo>
                <a:lnTo>
                  <a:pt x="7783" y="1376"/>
                </a:lnTo>
                <a:lnTo>
                  <a:pt x="7793" y="1381"/>
                </a:lnTo>
                <a:lnTo>
                  <a:pt x="7804" y="1380"/>
                </a:lnTo>
                <a:lnTo>
                  <a:pt x="7816" y="1379"/>
                </a:lnTo>
                <a:lnTo>
                  <a:pt x="7827" y="1381"/>
                </a:lnTo>
                <a:lnTo>
                  <a:pt x="7837" y="1388"/>
                </a:lnTo>
                <a:lnTo>
                  <a:pt x="7847" y="1397"/>
                </a:lnTo>
                <a:lnTo>
                  <a:pt x="7859" y="1397"/>
                </a:lnTo>
                <a:lnTo>
                  <a:pt x="7869" y="1402"/>
                </a:lnTo>
                <a:lnTo>
                  <a:pt x="7871" y="1413"/>
                </a:lnTo>
                <a:lnTo>
                  <a:pt x="7884" y="1413"/>
                </a:lnTo>
                <a:lnTo>
                  <a:pt x="7895" y="1414"/>
                </a:lnTo>
                <a:lnTo>
                  <a:pt x="7908" y="1417"/>
                </a:lnTo>
                <a:lnTo>
                  <a:pt x="7920" y="1420"/>
                </a:lnTo>
                <a:lnTo>
                  <a:pt x="7929" y="1428"/>
                </a:lnTo>
                <a:lnTo>
                  <a:pt x="7936" y="1439"/>
                </a:lnTo>
                <a:lnTo>
                  <a:pt x="7944" y="1448"/>
                </a:lnTo>
                <a:lnTo>
                  <a:pt x="7952" y="1456"/>
                </a:lnTo>
                <a:lnTo>
                  <a:pt x="7942" y="1460"/>
                </a:lnTo>
                <a:lnTo>
                  <a:pt x="7929" y="1459"/>
                </a:lnTo>
                <a:lnTo>
                  <a:pt x="7940" y="1464"/>
                </a:lnTo>
                <a:lnTo>
                  <a:pt x="7951" y="1467"/>
                </a:lnTo>
                <a:lnTo>
                  <a:pt x="7962" y="1473"/>
                </a:lnTo>
                <a:lnTo>
                  <a:pt x="7974" y="1476"/>
                </a:lnTo>
                <a:lnTo>
                  <a:pt x="7988" y="1478"/>
                </a:lnTo>
                <a:lnTo>
                  <a:pt x="8000" y="1478"/>
                </a:lnTo>
                <a:lnTo>
                  <a:pt x="8013" y="1477"/>
                </a:lnTo>
                <a:lnTo>
                  <a:pt x="8025" y="1476"/>
                </a:lnTo>
                <a:lnTo>
                  <a:pt x="8036" y="1473"/>
                </a:lnTo>
                <a:lnTo>
                  <a:pt x="8048" y="1473"/>
                </a:lnTo>
                <a:lnTo>
                  <a:pt x="8059" y="1472"/>
                </a:lnTo>
                <a:lnTo>
                  <a:pt x="8072" y="1467"/>
                </a:lnTo>
                <a:lnTo>
                  <a:pt x="8085" y="1464"/>
                </a:lnTo>
                <a:lnTo>
                  <a:pt x="8095" y="1462"/>
                </a:lnTo>
                <a:lnTo>
                  <a:pt x="8116" y="1458"/>
                </a:lnTo>
                <a:lnTo>
                  <a:pt x="8129" y="1455"/>
                </a:lnTo>
                <a:lnTo>
                  <a:pt x="8142" y="1454"/>
                </a:lnTo>
                <a:lnTo>
                  <a:pt x="8153" y="1453"/>
                </a:lnTo>
                <a:lnTo>
                  <a:pt x="8164" y="1451"/>
                </a:lnTo>
                <a:lnTo>
                  <a:pt x="8175" y="1448"/>
                </a:lnTo>
                <a:lnTo>
                  <a:pt x="8189" y="1448"/>
                </a:lnTo>
                <a:lnTo>
                  <a:pt x="8205" y="1448"/>
                </a:lnTo>
                <a:lnTo>
                  <a:pt x="8216" y="1448"/>
                </a:lnTo>
                <a:lnTo>
                  <a:pt x="8228" y="1447"/>
                </a:lnTo>
                <a:lnTo>
                  <a:pt x="8240" y="1447"/>
                </a:lnTo>
                <a:lnTo>
                  <a:pt x="8251" y="1448"/>
                </a:lnTo>
                <a:lnTo>
                  <a:pt x="8263" y="1449"/>
                </a:lnTo>
                <a:lnTo>
                  <a:pt x="8277" y="1451"/>
                </a:lnTo>
                <a:lnTo>
                  <a:pt x="8300" y="1454"/>
                </a:lnTo>
                <a:lnTo>
                  <a:pt x="8316" y="1457"/>
                </a:lnTo>
                <a:lnTo>
                  <a:pt x="8334" y="1462"/>
                </a:lnTo>
                <a:lnTo>
                  <a:pt x="8349" y="1466"/>
                </a:lnTo>
                <a:lnTo>
                  <a:pt x="8363" y="1472"/>
                </a:lnTo>
                <a:lnTo>
                  <a:pt x="8375" y="1477"/>
                </a:lnTo>
                <a:lnTo>
                  <a:pt x="8387" y="1484"/>
                </a:lnTo>
                <a:lnTo>
                  <a:pt x="8402" y="1492"/>
                </a:lnTo>
                <a:lnTo>
                  <a:pt x="8410" y="1500"/>
                </a:lnTo>
                <a:lnTo>
                  <a:pt x="8420" y="1511"/>
                </a:lnTo>
                <a:lnTo>
                  <a:pt x="8429" y="1528"/>
                </a:lnTo>
                <a:lnTo>
                  <a:pt x="8434" y="1543"/>
                </a:lnTo>
                <a:lnTo>
                  <a:pt x="8427" y="1554"/>
                </a:lnTo>
                <a:lnTo>
                  <a:pt x="8423" y="1567"/>
                </a:lnTo>
                <a:lnTo>
                  <a:pt x="8414" y="1582"/>
                </a:lnTo>
                <a:lnTo>
                  <a:pt x="8413" y="1594"/>
                </a:lnTo>
                <a:lnTo>
                  <a:pt x="8424" y="1602"/>
                </a:lnTo>
                <a:lnTo>
                  <a:pt x="8434" y="1607"/>
                </a:lnTo>
                <a:lnTo>
                  <a:pt x="8445" y="1608"/>
                </a:lnTo>
                <a:lnTo>
                  <a:pt x="8460" y="1613"/>
                </a:lnTo>
                <a:lnTo>
                  <a:pt x="8473" y="1614"/>
                </a:lnTo>
                <a:lnTo>
                  <a:pt x="8485" y="1616"/>
                </a:lnTo>
                <a:lnTo>
                  <a:pt x="8487" y="1628"/>
                </a:lnTo>
                <a:lnTo>
                  <a:pt x="8486" y="1643"/>
                </a:lnTo>
                <a:lnTo>
                  <a:pt x="8489" y="1656"/>
                </a:lnTo>
                <a:lnTo>
                  <a:pt x="8500" y="1657"/>
                </a:lnTo>
                <a:lnTo>
                  <a:pt x="8493" y="1644"/>
                </a:lnTo>
                <a:lnTo>
                  <a:pt x="8501" y="1632"/>
                </a:lnTo>
                <a:lnTo>
                  <a:pt x="8511" y="1627"/>
                </a:lnTo>
                <a:lnTo>
                  <a:pt x="8511" y="1639"/>
                </a:lnTo>
                <a:lnTo>
                  <a:pt x="8522" y="1644"/>
                </a:lnTo>
                <a:lnTo>
                  <a:pt x="8530" y="1635"/>
                </a:lnTo>
                <a:lnTo>
                  <a:pt x="8540" y="1631"/>
                </a:lnTo>
                <a:lnTo>
                  <a:pt x="8551" y="1626"/>
                </a:lnTo>
                <a:lnTo>
                  <a:pt x="8561" y="1619"/>
                </a:lnTo>
                <a:lnTo>
                  <a:pt x="8571" y="1613"/>
                </a:lnTo>
                <a:lnTo>
                  <a:pt x="8581" y="1618"/>
                </a:lnTo>
                <a:lnTo>
                  <a:pt x="8593" y="1616"/>
                </a:lnTo>
                <a:lnTo>
                  <a:pt x="8605" y="1613"/>
                </a:lnTo>
                <a:lnTo>
                  <a:pt x="8618" y="1609"/>
                </a:lnTo>
                <a:lnTo>
                  <a:pt x="8633" y="1610"/>
                </a:lnTo>
                <a:lnTo>
                  <a:pt x="8647" y="1612"/>
                </a:lnTo>
                <a:lnTo>
                  <a:pt x="8658" y="1610"/>
                </a:lnTo>
                <a:lnTo>
                  <a:pt x="8668" y="1602"/>
                </a:lnTo>
                <a:lnTo>
                  <a:pt x="8678" y="1607"/>
                </a:lnTo>
                <a:lnTo>
                  <a:pt x="8689" y="1615"/>
                </a:lnTo>
                <a:lnTo>
                  <a:pt x="8701" y="1622"/>
                </a:lnTo>
                <a:lnTo>
                  <a:pt x="8712" y="1623"/>
                </a:lnTo>
                <a:lnTo>
                  <a:pt x="8725" y="1624"/>
                </a:lnTo>
                <a:lnTo>
                  <a:pt x="8736" y="1622"/>
                </a:lnTo>
                <a:lnTo>
                  <a:pt x="8749" y="1622"/>
                </a:lnTo>
                <a:lnTo>
                  <a:pt x="8769" y="1623"/>
                </a:lnTo>
                <a:lnTo>
                  <a:pt x="8784" y="1626"/>
                </a:lnTo>
                <a:lnTo>
                  <a:pt x="8802" y="1630"/>
                </a:lnTo>
                <a:lnTo>
                  <a:pt x="8814" y="1631"/>
                </a:lnTo>
                <a:lnTo>
                  <a:pt x="8828" y="1630"/>
                </a:lnTo>
                <a:lnTo>
                  <a:pt x="8839" y="1633"/>
                </a:lnTo>
                <a:lnTo>
                  <a:pt x="8859" y="1625"/>
                </a:lnTo>
                <a:lnTo>
                  <a:pt x="8872" y="1616"/>
                </a:lnTo>
                <a:lnTo>
                  <a:pt x="8882" y="1608"/>
                </a:lnTo>
                <a:lnTo>
                  <a:pt x="8891" y="1601"/>
                </a:lnTo>
                <a:lnTo>
                  <a:pt x="8902" y="1604"/>
                </a:lnTo>
                <a:lnTo>
                  <a:pt x="8912" y="1608"/>
                </a:lnTo>
                <a:lnTo>
                  <a:pt x="8913" y="1621"/>
                </a:lnTo>
                <a:lnTo>
                  <a:pt x="8924" y="1624"/>
                </a:lnTo>
                <a:lnTo>
                  <a:pt x="8923" y="1637"/>
                </a:lnTo>
                <a:lnTo>
                  <a:pt x="8921" y="1650"/>
                </a:lnTo>
                <a:lnTo>
                  <a:pt x="8925" y="1661"/>
                </a:lnTo>
                <a:lnTo>
                  <a:pt x="8938" y="1664"/>
                </a:lnTo>
                <a:lnTo>
                  <a:pt x="8949" y="1664"/>
                </a:lnTo>
                <a:lnTo>
                  <a:pt x="8960" y="1668"/>
                </a:lnTo>
                <a:lnTo>
                  <a:pt x="8970" y="1674"/>
                </a:lnTo>
                <a:lnTo>
                  <a:pt x="8981" y="1678"/>
                </a:lnTo>
                <a:lnTo>
                  <a:pt x="8992" y="1680"/>
                </a:lnTo>
                <a:lnTo>
                  <a:pt x="8996" y="1692"/>
                </a:lnTo>
                <a:lnTo>
                  <a:pt x="8996" y="1705"/>
                </a:lnTo>
                <a:lnTo>
                  <a:pt x="9004" y="1713"/>
                </a:lnTo>
                <a:lnTo>
                  <a:pt x="9023" y="1713"/>
                </a:lnTo>
                <a:lnTo>
                  <a:pt x="9035" y="1712"/>
                </a:lnTo>
                <a:lnTo>
                  <a:pt x="9050" y="1709"/>
                </a:lnTo>
                <a:lnTo>
                  <a:pt x="9059" y="1702"/>
                </a:lnTo>
                <a:lnTo>
                  <a:pt x="9069" y="1697"/>
                </a:lnTo>
                <a:lnTo>
                  <a:pt x="9080" y="1693"/>
                </a:lnTo>
                <a:lnTo>
                  <a:pt x="9089" y="1683"/>
                </a:lnTo>
                <a:lnTo>
                  <a:pt x="9089" y="1671"/>
                </a:lnTo>
                <a:lnTo>
                  <a:pt x="9084" y="1655"/>
                </a:lnTo>
                <a:lnTo>
                  <a:pt x="9076" y="1645"/>
                </a:lnTo>
                <a:lnTo>
                  <a:pt x="9073" y="1634"/>
                </a:lnTo>
                <a:lnTo>
                  <a:pt x="9066" y="1621"/>
                </a:lnTo>
                <a:lnTo>
                  <a:pt x="9055" y="1620"/>
                </a:lnTo>
                <a:lnTo>
                  <a:pt x="9043" y="1622"/>
                </a:lnTo>
                <a:lnTo>
                  <a:pt x="9044" y="1610"/>
                </a:lnTo>
                <a:lnTo>
                  <a:pt x="9055" y="1605"/>
                </a:lnTo>
                <a:lnTo>
                  <a:pt x="9066" y="1601"/>
                </a:lnTo>
                <a:lnTo>
                  <a:pt x="9064" y="1587"/>
                </a:lnTo>
                <a:lnTo>
                  <a:pt x="9063" y="1575"/>
                </a:lnTo>
                <a:lnTo>
                  <a:pt x="9063" y="1563"/>
                </a:lnTo>
                <a:lnTo>
                  <a:pt x="9074" y="1563"/>
                </a:lnTo>
                <a:lnTo>
                  <a:pt x="9087" y="1563"/>
                </a:lnTo>
                <a:lnTo>
                  <a:pt x="9099" y="1566"/>
                </a:lnTo>
                <a:lnTo>
                  <a:pt x="9110" y="1567"/>
                </a:lnTo>
                <a:lnTo>
                  <a:pt x="9123" y="1570"/>
                </a:lnTo>
                <a:lnTo>
                  <a:pt x="9137" y="1573"/>
                </a:lnTo>
                <a:lnTo>
                  <a:pt x="9149" y="1576"/>
                </a:lnTo>
                <a:lnTo>
                  <a:pt x="9160" y="1576"/>
                </a:lnTo>
                <a:lnTo>
                  <a:pt x="9173" y="1580"/>
                </a:lnTo>
                <a:lnTo>
                  <a:pt x="9186" y="1580"/>
                </a:lnTo>
                <a:lnTo>
                  <a:pt x="9198" y="1581"/>
                </a:lnTo>
                <a:lnTo>
                  <a:pt x="9207" y="1589"/>
                </a:lnTo>
                <a:lnTo>
                  <a:pt x="9218" y="1593"/>
                </a:lnTo>
                <a:lnTo>
                  <a:pt x="9228" y="1583"/>
                </a:lnTo>
                <a:lnTo>
                  <a:pt x="9239" y="1581"/>
                </a:lnTo>
                <a:lnTo>
                  <a:pt x="9251" y="1588"/>
                </a:lnTo>
                <a:lnTo>
                  <a:pt x="9261" y="1593"/>
                </a:lnTo>
                <a:lnTo>
                  <a:pt x="9272" y="1590"/>
                </a:lnTo>
                <a:lnTo>
                  <a:pt x="9284" y="1588"/>
                </a:lnTo>
                <a:lnTo>
                  <a:pt x="9298" y="1591"/>
                </a:lnTo>
                <a:lnTo>
                  <a:pt x="9309" y="1591"/>
                </a:lnTo>
                <a:lnTo>
                  <a:pt x="9325" y="1592"/>
                </a:lnTo>
                <a:lnTo>
                  <a:pt x="9343" y="1591"/>
                </a:lnTo>
                <a:lnTo>
                  <a:pt x="9357" y="1589"/>
                </a:lnTo>
                <a:lnTo>
                  <a:pt x="9368" y="1588"/>
                </a:lnTo>
                <a:lnTo>
                  <a:pt x="9383" y="1589"/>
                </a:lnTo>
                <a:lnTo>
                  <a:pt x="9394" y="1587"/>
                </a:lnTo>
                <a:lnTo>
                  <a:pt x="9407" y="1598"/>
                </a:lnTo>
                <a:lnTo>
                  <a:pt x="9419" y="1605"/>
                </a:lnTo>
                <a:lnTo>
                  <a:pt x="9430" y="1610"/>
                </a:lnTo>
                <a:lnTo>
                  <a:pt x="9440" y="1614"/>
                </a:lnTo>
                <a:lnTo>
                  <a:pt x="9457" y="1619"/>
                </a:lnTo>
                <a:lnTo>
                  <a:pt x="9468" y="1619"/>
                </a:lnTo>
                <a:lnTo>
                  <a:pt x="9480" y="1622"/>
                </a:lnTo>
                <a:lnTo>
                  <a:pt x="9494" y="1629"/>
                </a:lnTo>
                <a:lnTo>
                  <a:pt x="9506" y="1634"/>
                </a:lnTo>
                <a:lnTo>
                  <a:pt x="9521" y="1637"/>
                </a:lnTo>
                <a:lnTo>
                  <a:pt x="9533" y="1636"/>
                </a:lnTo>
                <a:lnTo>
                  <a:pt x="9546" y="1639"/>
                </a:lnTo>
                <a:lnTo>
                  <a:pt x="9558" y="1644"/>
                </a:lnTo>
                <a:lnTo>
                  <a:pt x="9571" y="1650"/>
                </a:lnTo>
                <a:lnTo>
                  <a:pt x="9581" y="1655"/>
                </a:lnTo>
                <a:lnTo>
                  <a:pt x="9590" y="1660"/>
                </a:lnTo>
                <a:lnTo>
                  <a:pt x="9600" y="1667"/>
                </a:lnTo>
                <a:lnTo>
                  <a:pt x="9610" y="1674"/>
                </a:lnTo>
                <a:lnTo>
                  <a:pt x="9622" y="1684"/>
                </a:lnTo>
                <a:lnTo>
                  <a:pt x="9633" y="1692"/>
                </a:lnTo>
                <a:lnTo>
                  <a:pt x="9644" y="1698"/>
                </a:lnTo>
                <a:lnTo>
                  <a:pt x="9655" y="1698"/>
                </a:lnTo>
                <a:lnTo>
                  <a:pt x="9667" y="1701"/>
                </a:lnTo>
                <a:lnTo>
                  <a:pt x="9681" y="1708"/>
                </a:lnTo>
                <a:lnTo>
                  <a:pt x="9693" y="1713"/>
                </a:lnTo>
                <a:lnTo>
                  <a:pt x="9703" y="1719"/>
                </a:lnTo>
                <a:lnTo>
                  <a:pt x="9717" y="1732"/>
                </a:lnTo>
                <a:lnTo>
                  <a:pt x="9727" y="1737"/>
                </a:lnTo>
                <a:lnTo>
                  <a:pt x="9740" y="1745"/>
                </a:lnTo>
                <a:lnTo>
                  <a:pt x="9751" y="1751"/>
                </a:lnTo>
                <a:lnTo>
                  <a:pt x="9763" y="1759"/>
                </a:lnTo>
                <a:lnTo>
                  <a:pt x="9774" y="1765"/>
                </a:lnTo>
                <a:lnTo>
                  <a:pt x="9785" y="1771"/>
                </a:lnTo>
                <a:lnTo>
                  <a:pt x="9795" y="1776"/>
                </a:lnTo>
                <a:lnTo>
                  <a:pt x="9805" y="1781"/>
                </a:lnTo>
                <a:lnTo>
                  <a:pt x="9817" y="1787"/>
                </a:lnTo>
                <a:lnTo>
                  <a:pt x="9828" y="1793"/>
                </a:lnTo>
                <a:lnTo>
                  <a:pt x="9842" y="1801"/>
                </a:lnTo>
                <a:lnTo>
                  <a:pt x="9856" y="1808"/>
                </a:lnTo>
                <a:lnTo>
                  <a:pt x="9866" y="1813"/>
                </a:lnTo>
                <a:lnTo>
                  <a:pt x="9878" y="1816"/>
                </a:lnTo>
                <a:lnTo>
                  <a:pt x="9887" y="1824"/>
                </a:lnTo>
                <a:lnTo>
                  <a:pt x="9909" y="1835"/>
                </a:lnTo>
                <a:lnTo>
                  <a:pt x="9915" y="1846"/>
                </a:lnTo>
                <a:lnTo>
                  <a:pt x="9924" y="1856"/>
                </a:lnTo>
                <a:lnTo>
                  <a:pt x="9936" y="1863"/>
                </a:lnTo>
                <a:lnTo>
                  <a:pt x="9943" y="1872"/>
                </a:lnTo>
                <a:lnTo>
                  <a:pt x="9937" y="1882"/>
                </a:lnTo>
                <a:lnTo>
                  <a:pt x="9936" y="1896"/>
                </a:lnTo>
                <a:lnTo>
                  <a:pt x="9938" y="1908"/>
                </a:lnTo>
                <a:lnTo>
                  <a:pt x="9945" y="1917"/>
                </a:lnTo>
                <a:lnTo>
                  <a:pt x="9946" y="1930"/>
                </a:lnTo>
                <a:lnTo>
                  <a:pt x="9939" y="1940"/>
                </a:lnTo>
                <a:lnTo>
                  <a:pt x="9937" y="1951"/>
                </a:lnTo>
                <a:lnTo>
                  <a:pt x="9949" y="1952"/>
                </a:lnTo>
                <a:lnTo>
                  <a:pt x="9961" y="1958"/>
                </a:lnTo>
                <a:lnTo>
                  <a:pt x="9962" y="1970"/>
                </a:lnTo>
                <a:lnTo>
                  <a:pt x="9967" y="1981"/>
                </a:lnTo>
                <a:lnTo>
                  <a:pt x="9979" y="1973"/>
                </a:lnTo>
                <a:lnTo>
                  <a:pt x="9988" y="1965"/>
                </a:lnTo>
                <a:lnTo>
                  <a:pt x="9994" y="1976"/>
                </a:lnTo>
                <a:lnTo>
                  <a:pt x="10005" y="1979"/>
                </a:lnTo>
                <a:lnTo>
                  <a:pt x="10006" y="1966"/>
                </a:lnTo>
                <a:lnTo>
                  <a:pt x="9996" y="1960"/>
                </a:lnTo>
                <a:lnTo>
                  <a:pt x="9985" y="1958"/>
                </a:lnTo>
                <a:lnTo>
                  <a:pt x="9974" y="1962"/>
                </a:lnTo>
                <a:lnTo>
                  <a:pt x="9979" y="1952"/>
                </a:lnTo>
                <a:lnTo>
                  <a:pt x="9990" y="1947"/>
                </a:lnTo>
                <a:lnTo>
                  <a:pt x="9994" y="1934"/>
                </a:lnTo>
                <a:lnTo>
                  <a:pt x="9991" y="1922"/>
                </a:lnTo>
                <a:lnTo>
                  <a:pt x="9989" y="1910"/>
                </a:lnTo>
                <a:lnTo>
                  <a:pt x="9978" y="1911"/>
                </a:lnTo>
                <a:lnTo>
                  <a:pt x="9966" y="1904"/>
                </a:lnTo>
                <a:lnTo>
                  <a:pt x="9978" y="1900"/>
                </a:lnTo>
                <a:lnTo>
                  <a:pt x="9967" y="1901"/>
                </a:lnTo>
                <a:lnTo>
                  <a:pt x="9956" y="1904"/>
                </a:lnTo>
                <a:lnTo>
                  <a:pt x="9984" y="1899"/>
                </a:lnTo>
                <a:lnTo>
                  <a:pt x="9995" y="1899"/>
                </a:lnTo>
                <a:lnTo>
                  <a:pt x="10006" y="1900"/>
                </a:lnTo>
                <a:lnTo>
                  <a:pt x="10021" y="1898"/>
                </a:lnTo>
                <a:lnTo>
                  <a:pt x="10036" y="1901"/>
                </a:lnTo>
                <a:lnTo>
                  <a:pt x="10047" y="1904"/>
                </a:lnTo>
                <a:lnTo>
                  <a:pt x="10062" y="1904"/>
                </a:lnTo>
                <a:lnTo>
                  <a:pt x="10073" y="1906"/>
                </a:lnTo>
                <a:lnTo>
                  <a:pt x="10084" y="1909"/>
                </a:lnTo>
                <a:lnTo>
                  <a:pt x="10070" y="1906"/>
                </a:lnTo>
                <a:lnTo>
                  <a:pt x="10057" y="1905"/>
                </a:lnTo>
                <a:lnTo>
                  <a:pt x="10068" y="1907"/>
                </a:lnTo>
                <a:lnTo>
                  <a:pt x="10087" y="1910"/>
                </a:lnTo>
                <a:lnTo>
                  <a:pt x="10098" y="1913"/>
                </a:lnTo>
                <a:lnTo>
                  <a:pt x="10088" y="1910"/>
                </a:lnTo>
                <a:lnTo>
                  <a:pt x="10108" y="1913"/>
                </a:lnTo>
                <a:lnTo>
                  <a:pt x="10119" y="1913"/>
                </a:lnTo>
                <a:lnTo>
                  <a:pt x="10131" y="1915"/>
                </a:lnTo>
                <a:lnTo>
                  <a:pt x="10137" y="1929"/>
                </a:lnTo>
                <a:lnTo>
                  <a:pt x="10147" y="1933"/>
                </a:lnTo>
                <a:lnTo>
                  <a:pt x="10152" y="1947"/>
                </a:lnTo>
                <a:lnTo>
                  <a:pt x="10162" y="1953"/>
                </a:lnTo>
                <a:lnTo>
                  <a:pt x="10173" y="1959"/>
                </a:lnTo>
                <a:lnTo>
                  <a:pt x="10182" y="1965"/>
                </a:lnTo>
                <a:lnTo>
                  <a:pt x="10191" y="1973"/>
                </a:lnTo>
                <a:lnTo>
                  <a:pt x="10201" y="1980"/>
                </a:lnTo>
                <a:lnTo>
                  <a:pt x="10215" y="1984"/>
                </a:lnTo>
                <a:lnTo>
                  <a:pt x="10223" y="1992"/>
                </a:lnTo>
                <a:lnTo>
                  <a:pt x="10233" y="1999"/>
                </a:lnTo>
                <a:lnTo>
                  <a:pt x="10245" y="1998"/>
                </a:lnTo>
                <a:lnTo>
                  <a:pt x="10249" y="2010"/>
                </a:lnTo>
                <a:lnTo>
                  <a:pt x="10238" y="2012"/>
                </a:lnTo>
                <a:lnTo>
                  <a:pt x="10227" y="2010"/>
                </a:lnTo>
                <a:lnTo>
                  <a:pt x="10218" y="2017"/>
                </a:lnTo>
                <a:lnTo>
                  <a:pt x="10207" y="2023"/>
                </a:lnTo>
                <a:lnTo>
                  <a:pt x="10198" y="2031"/>
                </a:lnTo>
                <a:lnTo>
                  <a:pt x="10198" y="2043"/>
                </a:lnTo>
                <a:lnTo>
                  <a:pt x="10198" y="2055"/>
                </a:lnTo>
                <a:lnTo>
                  <a:pt x="10186" y="2057"/>
                </a:lnTo>
                <a:lnTo>
                  <a:pt x="10170" y="2050"/>
                </a:lnTo>
                <a:lnTo>
                  <a:pt x="10160" y="2045"/>
                </a:lnTo>
                <a:lnTo>
                  <a:pt x="10152" y="2037"/>
                </a:lnTo>
                <a:lnTo>
                  <a:pt x="10142" y="2032"/>
                </a:lnTo>
                <a:lnTo>
                  <a:pt x="10149" y="2043"/>
                </a:lnTo>
                <a:lnTo>
                  <a:pt x="10156" y="2052"/>
                </a:lnTo>
                <a:lnTo>
                  <a:pt x="10167" y="2055"/>
                </a:lnTo>
                <a:lnTo>
                  <a:pt x="10171" y="2067"/>
                </a:lnTo>
                <a:lnTo>
                  <a:pt x="10160" y="2069"/>
                </a:lnTo>
                <a:lnTo>
                  <a:pt x="10149" y="2066"/>
                </a:lnTo>
                <a:lnTo>
                  <a:pt x="10134" y="2068"/>
                </a:lnTo>
                <a:lnTo>
                  <a:pt x="10122" y="2071"/>
                </a:lnTo>
                <a:lnTo>
                  <a:pt x="10108" y="2071"/>
                </a:lnTo>
                <a:lnTo>
                  <a:pt x="10119" y="2070"/>
                </a:lnTo>
                <a:lnTo>
                  <a:pt x="10109" y="2064"/>
                </a:lnTo>
                <a:lnTo>
                  <a:pt x="10099" y="2063"/>
                </a:lnTo>
                <a:lnTo>
                  <a:pt x="10092" y="2054"/>
                </a:lnTo>
                <a:lnTo>
                  <a:pt x="10080" y="2050"/>
                </a:lnTo>
                <a:lnTo>
                  <a:pt x="10068" y="2050"/>
                </a:lnTo>
                <a:lnTo>
                  <a:pt x="10057" y="2047"/>
                </a:lnTo>
                <a:lnTo>
                  <a:pt x="10068" y="2051"/>
                </a:lnTo>
                <a:lnTo>
                  <a:pt x="10079" y="2057"/>
                </a:lnTo>
                <a:lnTo>
                  <a:pt x="10087" y="2066"/>
                </a:lnTo>
                <a:lnTo>
                  <a:pt x="10090" y="2077"/>
                </a:lnTo>
                <a:lnTo>
                  <a:pt x="10102" y="2073"/>
                </a:lnTo>
                <a:lnTo>
                  <a:pt x="10098" y="2084"/>
                </a:lnTo>
                <a:lnTo>
                  <a:pt x="10098" y="2096"/>
                </a:lnTo>
                <a:lnTo>
                  <a:pt x="10104" y="2110"/>
                </a:lnTo>
                <a:lnTo>
                  <a:pt x="10095" y="2123"/>
                </a:lnTo>
                <a:lnTo>
                  <a:pt x="10085" y="2129"/>
                </a:lnTo>
                <a:lnTo>
                  <a:pt x="10074" y="2133"/>
                </a:lnTo>
                <a:lnTo>
                  <a:pt x="10064" y="2138"/>
                </a:lnTo>
                <a:lnTo>
                  <a:pt x="10054" y="2134"/>
                </a:lnTo>
                <a:lnTo>
                  <a:pt x="10044" y="2143"/>
                </a:lnTo>
                <a:lnTo>
                  <a:pt x="10054" y="2137"/>
                </a:lnTo>
                <a:lnTo>
                  <a:pt x="10065" y="2144"/>
                </a:lnTo>
                <a:lnTo>
                  <a:pt x="10057" y="2152"/>
                </a:lnTo>
                <a:lnTo>
                  <a:pt x="10046" y="2156"/>
                </a:lnTo>
                <a:lnTo>
                  <a:pt x="10058" y="2156"/>
                </a:lnTo>
                <a:lnTo>
                  <a:pt x="10051" y="2166"/>
                </a:lnTo>
                <a:lnTo>
                  <a:pt x="10063" y="2161"/>
                </a:lnTo>
                <a:lnTo>
                  <a:pt x="10072" y="2167"/>
                </a:lnTo>
                <a:lnTo>
                  <a:pt x="10084" y="2168"/>
                </a:lnTo>
                <a:lnTo>
                  <a:pt x="10093" y="2180"/>
                </a:lnTo>
                <a:lnTo>
                  <a:pt x="10082" y="2183"/>
                </a:lnTo>
                <a:lnTo>
                  <a:pt x="10070" y="2184"/>
                </a:lnTo>
                <a:lnTo>
                  <a:pt x="10064" y="2174"/>
                </a:lnTo>
                <a:lnTo>
                  <a:pt x="10052" y="2174"/>
                </a:lnTo>
                <a:lnTo>
                  <a:pt x="10062" y="2180"/>
                </a:lnTo>
                <a:lnTo>
                  <a:pt x="10060" y="2192"/>
                </a:lnTo>
                <a:lnTo>
                  <a:pt x="10050" y="2198"/>
                </a:lnTo>
                <a:lnTo>
                  <a:pt x="10038" y="2197"/>
                </a:lnTo>
                <a:lnTo>
                  <a:pt x="10027" y="2192"/>
                </a:lnTo>
                <a:lnTo>
                  <a:pt x="10034" y="2182"/>
                </a:lnTo>
                <a:lnTo>
                  <a:pt x="10037" y="2171"/>
                </a:lnTo>
                <a:lnTo>
                  <a:pt x="10030" y="2162"/>
                </a:lnTo>
                <a:lnTo>
                  <a:pt x="10033" y="2174"/>
                </a:lnTo>
                <a:lnTo>
                  <a:pt x="10024" y="2186"/>
                </a:lnTo>
                <a:lnTo>
                  <a:pt x="10013" y="2190"/>
                </a:lnTo>
                <a:lnTo>
                  <a:pt x="9999" y="2185"/>
                </a:lnTo>
                <a:lnTo>
                  <a:pt x="9989" y="2178"/>
                </a:lnTo>
                <a:lnTo>
                  <a:pt x="9981" y="2165"/>
                </a:lnTo>
                <a:lnTo>
                  <a:pt x="9972" y="2158"/>
                </a:lnTo>
                <a:lnTo>
                  <a:pt x="9952" y="2150"/>
                </a:lnTo>
                <a:lnTo>
                  <a:pt x="9938" y="2143"/>
                </a:lnTo>
                <a:lnTo>
                  <a:pt x="9927" y="2144"/>
                </a:lnTo>
                <a:lnTo>
                  <a:pt x="9912" y="2143"/>
                </a:lnTo>
                <a:lnTo>
                  <a:pt x="9902" y="2137"/>
                </a:lnTo>
                <a:lnTo>
                  <a:pt x="9893" y="2130"/>
                </a:lnTo>
                <a:lnTo>
                  <a:pt x="9881" y="2122"/>
                </a:lnTo>
                <a:lnTo>
                  <a:pt x="9883" y="2111"/>
                </a:lnTo>
                <a:lnTo>
                  <a:pt x="9878" y="2096"/>
                </a:lnTo>
                <a:lnTo>
                  <a:pt x="9870" y="2082"/>
                </a:lnTo>
                <a:lnTo>
                  <a:pt x="9877" y="2092"/>
                </a:lnTo>
                <a:lnTo>
                  <a:pt x="9875" y="2078"/>
                </a:lnTo>
                <a:lnTo>
                  <a:pt x="9865" y="2073"/>
                </a:lnTo>
                <a:lnTo>
                  <a:pt x="9850" y="2070"/>
                </a:lnTo>
                <a:lnTo>
                  <a:pt x="9840" y="2066"/>
                </a:lnTo>
                <a:lnTo>
                  <a:pt x="9828" y="2062"/>
                </a:lnTo>
                <a:lnTo>
                  <a:pt x="9817" y="2058"/>
                </a:lnTo>
                <a:lnTo>
                  <a:pt x="9805" y="2059"/>
                </a:lnTo>
                <a:lnTo>
                  <a:pt x="9797" y="2066"/>
                </a:lnTo>
                <a:lnTo>
                  <a:pt x="9785" y="2072"/>
                </a:lnTo>
                <a:lnTo>
                  <a:pt x="9770" y="2074"/>
                </a:lnTo>
                <a:lnTo>
                  <a:pt x="9758" y="2073"/>
                </a:lnTo>
                <a:lnTo>
                  <a:pt x="9745" y="2073"/>
                </a:lnTo>
                <a:lnTo>
                  <a:pt x="9734" y="2074"/>
                </a:lnTo>
                <a:lnTo>
                  <a:pt x="9723" y="2071"/>
                </a:lnTo>
                <a:lnTo>
                  <a:pt x="9721" y="2059"/>
                </a:lnTo>
                <a:lnTo>
                  <a:pt x="9726" y="2048"/>
                </a:lnTo>
                <a:lnTo>
                  <a:pt x="9714" y="2044"/>
                </a:lnTo>
                <a:lnTo>
                  <a:pt x="9708" y="2034"/>
                </a:lnTo>
                <a:lnTo>
                  <a:pt x="9697" y="2026"/>
                </a:lnTo>
                <a:lnTo>
                  <a:pt x="9696" y="2014"/>
                </a:lnTo>
                <a:lnTo>
                  <a:pt x="9707" y="2016"/>
                </a:lnTo>
                <a:lnTo>
                  <a:pt x="9712" y="2005"/>
                </a:lnTo>
                <a:lnTo>
                  <a:pt x="9720" y="1996"/>
                </a:lnTo>
                <a:lnTo>
                  <a:pt x="9723" y="1985"/>
                </a:lnTo>
                <a:lnTo>
                  <a:pt x="9720" y="1974"/>
                </a:lnTo>
                <a:lnTo>
                  <a:pt x="9712" y="1983"/>
                </a:lnTo>
                <a:lnTo>
                  <a:pt x="9706" y="1995"/>
                </a:lnTo>
                <a:lnTo>
                  <a:pt x="9694" y="2000"/>
                </a:lnTo>
                <a:lnTo>
                  <a:pt x="9685" y="1991"/>
                </a:lnTo>
                <a:lnTo>
                  <a:pt x="9687" y="1979"/>
                </a:lnTo>
                <a:lnTo>
                  <a:pt x="9680" y="1988"/>
                </a:lnTo>
                <a:lnTo>
                  <a:pt x="9670" y="1983"/>
                </a:lnTo>
                <a:lnTo>
                  <a:pt x="9675" y="1993"/>
                </a:lnTo>
                <a:lnTo>
                  <a:pt x="9668" y="2004"/>
                </a:lnTo>
                <a:lnTo>
                  <a:pt x="9655" y="2004"/>
                </a:lnTo>
                <a:lnTo>
                  <a:pt x="9644" y="2007"/>
                </a:lnTo>
                <a:lnTo>
                  <a:pt x="9642" y="2021"/>
                </a:lnTo>
                <a:lnTo>
                  <a:pt x="9647" y="2036"/>
                </a:lnTo>
                <a:lnTo>
                  <a:pt x="9654" y="2045"/>
                </a:lnTo>
                <a:lnTo>
                  <a:pt x="9664" y="2051"/>
                </a:lnTo>
                <a:lnTo>
                  <a:pt x="9669" y="2061"/>
                </a:lnTo>
                <a:lnTo>
                  <a:pt x="9665" y="2074"/>
                </a:lnTo>
                <a:lnTo>
                  <a:pt x="9660" y="2084"/>
                </a:lnTo>
                <a:lnTo>
                  <a:pt x="9657" y="2095"/>
                </a:lnTo>
                <a:lnTo>
                  <a:pt x="9649" y="2107"/>
                </a:lnTo>
                <a:lnTo>
                  <a:pt x="9639" y="2112"/>
                </a:lnTo>
                <a:lnTo>
                  <a:pt x="9629" y="2118"/>
                </a:lnTo>
                <a:lnTo>
                  <a:pt x="9618" y="2124"/>
                </a:lnTo>
                <a:lnTo>
                  <a:pt x="9606" y="2135"/>
                </a:lnTo>
                <a:lnTo>
                  <a:pt x="9597" y="2142"/>
                </a:lnTo>
                <a:lnTo>
                  <a:pt x="9586" y="2144"/>
                </a:lnTo>
                <a:lnTo>
                  <a:pt x="9576" y="2147"/>
                </a:lnTo>
                <a:lnTo>
                  <a:pt x="9566" y="2154"/>
                </a:lnTo>
                <a:lnTo>
                  <a:pt x="9555" y="2160"/>
                </a:lnTo>
                <a:lnTo>
                  <a:pt x="9544" y="2166"/>
                </a:lnTo>
                <a:lnTo>
                  <a:pt x="9554" y="2160"/>
                </a:lnTo>
                <a:lnTo>
                  <a:pt x="9541" y="2157"/>
                </a:lnTo>
                <a:lnTo>
                  <a:pt x="9528" y="2159"/>
                </a:lnTo>
                <a:lnTo>
                  <a:pt x="9518" y="2155"/>
                </a:lnTo>
                <a:lnTo>
                  <a:pt x="9506" y="2154"/>
                </a:lnTo>
                <a:lnTo>
                  <a:pt x="9492" y="2153"/>
                </a:lnTo>
                <a:lnTo>
                  <a:pt x="9481" y="2146"/>
                </a:lnTo>
                <a:lnTo>
                  <a:pt x="9479" y="2135"/>
                </a:lnTo>
                <a:lnTo>
                  <a:pt x="9467" y="2130"/>
                </a:lnTo>
                <a:lnTo>
                  <a:pt x="9469" y="2142"/>
                </a:lnTo>
                <a:lnTo>
                  <a:pt x="9458" y="2145"/>
                </a:lnTo>
                <a:lnTo>
                  <a:pt x="9447" y="2143"/>
                </a:lnTo>
                <a:lnTo>
                  <a:pt x="9436" y="2137"/>
                </a:lnTo>
                <a:lnTo>
                  <a:pt x="9424" y="2141"/>
                </a:lnTo>
                <a:lnTo>
                  <a:pt x="9413" y="2137"/>
                </a:lnTo>
                <a:lnTo>
                  <a:pt x="9403" y="2132"/>
                </a:lnTo>
                <a:lnTo>
                  <a:pt x="9393" y="2127"/>
                </a:lnTo>
                <a:lnTo>
                  <a:pt x="9385" y="2135"/>
                </a:lnTo>
                <a:lnTo>
                  <a:pt x="9378" y="2144"/>
                </a:lnTo>
                <a:lnTo>
                  <a:pt x="9367" y="2145"/>
                </a:lnTo>
                <a:lnTo>
                  <a:pt x="9355" y="2147"/>
                </a:lnTo>
                <a:lnTo>
                  <a:pt x="9344" y="2147"/>
                </a:lnTo>
                <a:lnTo>
                  <a:pt x="9355" y="2150"/>
                </a:lnTo>
                <a:lnTo>
                  <a:pt x="9367" y="2149"/>
                </a:lnTo>
                <a:lnTo>
                  <a:pt x="9378" y="2147"/>
                </a:lnTo>
                <a:lnTo>
                  <a:pt x="9386" y="2140"/>
                </a:lnTo>
                <a:lnTo>
                  <a:pt x="9396" y="2133"/>
                </a:lnTo>
                <a:lnTo>
                  <a:pt x="9406" y="2140"/>
                </a:lnTo>
                <a:lnTo>
                  <a:pt x="9412" y="2150"/>
                </a:lnTo>
                <a:lnTo>
                  <a:pt x="9405" y="2159"/>
                </a:lnTo>
                <a:lnTo>
                  <a:pt x="9417" y="2159"/>
                </a:lnTo>
                <a:lnTo>
                  <a:pt x="9429" y="2159"/>
                </a:lnTo>
                <a:lnTo>
                  <a:pt x="9435" y="2169"/>
                </a:lnTo>
                <a:lnTo>
                  <a:pt x="9443" y="2160"/>
                </a:lnTo>
                <a:lnTo>
                  <a:pt x="9452" y="2153"/>
                </a:lnTo>
                <a:lnTo>
                  <a:pt x="9464" y="2151"/>
                </a:lnTo>
                <a:lnTo>
                  <a:pt x="9477" y="2148"/>
                </a:lnTo>
                <a:lnTo>
                  <a:pt x="9479" y="2160"/>
                </a:lnTo>
                <a:lnTo>
                  <a:pt x="9474" y="2171"/>
                </a:lnTo>
                <a:lnTo>
                  <a:pt x="9479" y="2182"/>
                </a:lnTo>
                <a:lnTo>
                  <a:pt x="9487" y="2189"/>
                </a:lnTo>
                <a:lnTo>
                  <a:pt x="9496" y="2197"/>
                </a:lnTo>
                <a:lnTo>
                  <a:pt x="9507" y="2203"/>
                </a:lnTo>
                <a:lnTo>
                  <a:pt x="9520" y="2205"/>
                </a:lnTo>
                <a:lnTo>
                  <a:pt x="9526" y="2194"/>
                </a:lnTo>
                <a:lnTo>
                  <a:pt x="9524" y="2182"/>
                </a:lnTo>
                <a:lnTo>
                  <a:pt x="9533" y="2196"/>
                </a:lnTo>
                <a:lnTo>
                  <a:pt x="9539" y="2207"/>
                </a:lnTo>
                <a:lnTo>
                  <a:pt x="9546" y="2220"/>
                </a:lnTo>
                <a:lnTo>
                  <a:pt x="9554" y="2244"/>
                </a:lnTo>
                <a:lnTo>
                  <a:pt x="9557" y="2256"/>
                </a:lnTo>
                <a:lnTo>
                  <a:pt x="9558" y="2272"/>
                </a:lnTo>
                <a:lnTo>
                  <a:pt x="9562" y="2284"/>
                </a:lnTo>
                <a:lnTo>
                  <a:pt x="9569" y="2294"/>
                </a:lnTo>
                <a:lnTo>
                  <a:pt x="9577" y="2301"/>
                </a:lnTo>
                <a:lnTo>
                  <a:pt x="9589" y="2307"/>
                </a:lnTo>
                <a:lnTo>
                  <a:pt x="9596" y="2318"/>
                </a:lnTo>
                <a:lnTo>
                  <a:pt x="9586" y="2324"/>
                </a:lnTo>
                <a:lnTo>
                  <a:pt x="9587" y="2336"/>
                </a:lnTo>
                <a:lnTo>
                  <a:pt x="9600" y="2340"/>
                </a:lnTo>
                <a:lnTo>
                  <a:pt x="9606" y="2352"/>
                </a:lnTo>
                <a:lnTo>
                  <a:pt x="9605" y="2364"/>
                </a:lnTo>
                <a:lnTo>
                  <a:pt x="9596" y="2374"/>
                </a:lnTo>
                <a:lnTo>
                  <a:pt x="9585" y="2379"/>
                </a:lnTo>
                <a:lnTo>
                  <a:pt x="9576" y="2385"/>
                </a:lnTo>
                <a:lnTo>
                  <a:pt x="9578" y="2397"/>
                </a:lnTo>
                <a:lnTo>
                  <a:pt x="9566" y="2392"/>
                </a:lnTo>
                <a:lnTo>
                  <a:pt x="9555" y="2389"/>
                </a:lnTo>
                <a:lnTo>
                  <a:pt x="9545" y="2386"/>
                </a:lnTo>
                <a:lnTo>
                  <a:pt x="9534" y="2383"/>
                </a:lnTo>
                <a:lnTo>
                  <a:pt x="9523" y="2379"/>
                </a:lnTo>
                <a:lnTo>
                  <a:pt x="9509" y="2374"/>
                </a:lnTo>
                <a:lnTo>
                  <a:pt x="9496" y="2372"/>
                </a:lnTo>
                <a:lnTo>
                  <a:pt x="9482" y="2371"/>
                </a:lnTo>
                <a:lnTo>
                  <a:pt x="9471" y="2372"/>
                </a:lnTo>
                <a:lnTo>
                  <a:pt x="9460" y="2373"/>
                </a:lnTo>
                <a:lnTo>
                  <a:pt x="9448" y="2375"/>
                </a:lnTo>
                <a:lnTo>
                  <a:pt x="9433" y="2380"/>
                </a:lnTo>
                <a:lnTo>
                  <a:pt x="9421" y="2385"/>
                </a:lnTo>
                <a:lnTo>
                  <a:pt x="9410" y="2394"/>
                </a:lnTo>
                <a:lnTo>
                  <a:pt x="9395" y="2400"/>
                </a:lnTo>
                <a:lnTo>
                  <a:pt x="9371" y="2407"/>
                </a:lnTo>
                <a:lnTo>
                  <a:pt x="9356" y="2414"/>
                </a:lnTo>
                <a:lnTo>
                  <a:pt x="9346" y="2421"/>
                </a:lnTo>
                <a:lnTo>
                  <a:pt x="9335" y="2428"/>
                </a:lnTo>
                <a:lnTo>
                  <a:pt x="9324" y="2431"/>
                </a:lnTo>
                <a:lnTo>
                  <a:pt x="9314" y="2437"/>
                </a:lnTo>
                <a:lnTo>
                  <a:pt x="9304" y="2444"/>
                </a:lnTo>
                <a:lnTo>
                  <a:pt x="9294" y="2443"/>
                </a:lnTo>
                <a:lnTo>
                  <a:pt x="9284" y="2445"/>
                </a:lnTo>
                <a:lnTo>
                  <a:pt x="9272" y="2444"/>
                </a:lnTo>
                <a:lnTo>
                  <a:pt x="9269" y="2456"/>
                </a:lnTo>
                <a:lnTo>
                  <a:pt x="9259" y="2461"/>
                </a:lnTo>
                <a:lnTo>
                  <a:pt x="9249" y="2454"/>
                </a:lnTo>
                <a:lnTo>
                  <a:pt x="9239" y="2455"/>
                </a:lnTo>
                <a:lnTo>
                  <a:pt x="9238" y="2467"/>
                </a:lnTo>
                <a:lnTo>
                  <a:pt x="9228" y="2473"/>
                </a:lnTo>
                <a:lnTo>
                  <a:pt x="9222" y="2483"/>
                </a:lnTo>
                <a:lnTo>
                  <a:pt x="9211" y="2486"/>
                </a:lnTo>
                <a:lnTo>
                  <a:pt x="9201" y="2479"/>
                </a:lnTo>
                <a:lnTo>
                  <a:pt x="9204" y="2491"/>
                </a:lnTo>
                <a:lnTo>
                  <a:pt x="9192" y="2494"/>
                </a:lnTo>
                <a:lnTo>
                  <a:pt x="9188" y="2506"/>
                </a:lnTo>
                <a:lnTo>
                  <a:pt x="9176" y="2506"/>
                </a:lnTo>
                <a:lnTo>
                  <a:pt x="9168" y="2513"/>
                </a:lnTo>
                <a:lnTo>
                  <a:pt x="9177" y="2520"/>
                </a:lnTo>
                <a:lnTo>
                  <a:pt x="9167" y="2523"/>
                </a:lnTo>
                <a:lnTo>
                  <a:pt x="9157" y="2518"/>
                </a:lnTo>
                <a:lnTo>
                  <a:pt x="9161" y="2529"/>
                </a:lnTo>
                <a:lnTo>
                  <a:pt x="9154" y="2537"/>
                </a:lnTo>
                <a:lnTo>
                  <a:pt x="9143" y="2542"/>
                </a:lnTo>
                <a:lnTo>
                  <a:pt x="9131" y="2541"/>
                </a:lnTo>
                <a:lnTo>
                  <a:pt x="9127" y="2551"/>
                </a:lnTo>
                <a:lnTo>
                  <a:pt x="9113" y="2557"/>
                </a:lnTo>
                <a:lnTo>
                  <a:pt x="9103" y="2565"/>
                </a:lnTo>
                <a:lnTo>
                  <a:pt x="9091" y="2569"/>
                </a:lnTo>
                <a:lnTo>
                  <a:pt x="9081" y="2574"/>
                </a:lnTo>
                <a:lnTo>
                  <a:pt x="9073" y="2581"/>
                </a:lnTo>
                <a:lnTo>
                  <a:pt x="9069" y="2592"/>
                </a:lnTo>
                <a:lnTo>
                  <a:pt x="9059" y="2597"/>
                </a:lnTo>
                <a:lnTo>
                  <a:pt x="9056" y="2610"/>
                </a:lnTo>
                <a:lnTo>
                  <a:pt x="9054" y="2623"/>
                </a:lnTo>
                <a:lnTo>
                  <a:pt x="9043" y="2627"/>
                </a:lnTo>
                <a:lnTo>
                  <a:pt x="9035" y="2618"/>
                </a:lnTo>
                <a:lnTo>
                  <a:pt x="9025" y="2611"/>
                </a:lnTo>
                <a:lnTo>
                  <a:pt x="9020" y="2599"/>
                </a:lnTo>
                <a:lnTo>
                  <a:pt x="9013" y="2590"/>
                </a:lnTo>
                <a:lnTo>
                  <a:pt x="9006" y="2579"/>
                </a:lnTo>
                <a:lnTo>
                  <a:pt x="8994" y="2574"/>
                </a:lnTo>
                <a:lnTo>
                  <a:pt x="8984" y="2570"/>
                </a:lnTo>
                <a:lnTo>
                  <a:pt x="8964" y="2567"/>
                </a:lnTo>
                <a:lnTo>
                  <a:pt x="8952" y="2567"/>
                </a:lnTo>
                <a:lnTo>
                  <a:pt x="8941" y="2564"/>
                </a:lnTo>
                <a:lnTo>
                  <a:pt x="8930" y="2563"/>
                </a:lnTo>
                <a:lnTo>
                  <a:pt x="8916" y="2567"/>
                </a:lnTo>
                <a:lnTo>
                  <a:pt x="8904" y="2571"/>
                </a:lnTo>
                <a:lnTo>
                  <a:pt x="8893" y="2576"/>
                </a:lnTo>
                <a:lnTo>
                  <a:pt x="8882" y="2580"/>
                </a:lnTo>
                <a:lnTo>
                  <a:pt x="8870" y="2582"/>
                </a:lnTo>
                <a:lnTo>
                  <a:pt x="8861" y="2588"/>
                </a:lnTo>
                <a:lnTo>
                  <a:pt x="8851" y="2583"/>
                </a:lnTo>
                <a:lnTo>
                  <a:pt x="8845" y="2593"/>
                </a:lnTo>
                <a:lnTo>
                  <a:pt x="8837" y="2602"/>
                </a:lnTo>
                <a:lnTo>
                  <a:pt x="8829" y="2613"/>
                </a:lnTo>
                <a:lnTo>
                  <a:pt x="8819" y="2622"/>
                </a:lnTo>
                <a:lnTo>
                  <a:pt x="8811" y="2631"/>
                </a:lnTo>
                <a:lnTo>
                  <a:pt x="8802" y="2639"/>
                </a:lnTo>
                <a:lnTo>
                  <a:pt x="8793" y="2633"/>
                </a:lnTo>
                <a:lnTo>
                  <a:pt x="8797" y="2622"/>
                </a:lnTo>
                <a:lnTo>
                  <a:pt x="8799" y="2609"/>
                </a:lnTo>
                <a:lnTo>
                  <a:pt x="8804" y="2598"/>
                </a:lnTo>
                <a:lnTo>
                  <a:pt x="8802" y="2586"/>
                </a:lnTo>
                <a:lnTo>
                  <a:pt x="8809" y="2577"/>
                </a:lnTo>
                <a:lnTo>
                  <a:pt x="8797" y="2578"/>
                </a:lnTo>
                <a:lnTo>
                  <a:pt x="8788" y="2586"/>
                </a:lnTo>
                <a:lnTo>
                  <a:pt x="8777" y="2591"/>
                </a:lnTo>
                <a:lnTo>
                  <a:pt x="8768" y="2598"/>
                </a:lnTo>
                <a:lnTo>
                  <a:pt x="8758" y="2601"/>
                </a:lnTo>
                <a:lnTo>
                  <a:pt x="8748" y="2607"/>
                </a:lnTo>
                <a:lnTo>
                  <a:pt x="8737" y="2611"/>
                </a:lnTo>
                <a:lnTo>
                  <a:pt x="8741" y="2622"/>
                </a:lnTo>
                <a:lnTo>
                  <a:pt x="8735" y="2632"/>
                </a:lnTo>
                <a:lnTo>
                  <a:pt x="8723" y="2639"/>
                </a:lnTo>
                <a:lnTo>
                  <a:pt x="8715" y="2630"/>
                </a:lnTo>
                <a:lnTo>
                  <a:pt x="8709" y="2620"/>
                </a:lnTo>
                <a:lnTo>
                  <a:pt x="8700" y="2613"/>
                </a:lnTo>
                <a:lnTo>
                  <a:pt x="8689" y="2613"/>
                </a:lnTo>
                <a:lnTo>
                  <a:pt x="8680" y="2625"/>
                </a:lnTo>
                <a:lnTo>
                  <a:pt x="8673" y="2634"/>
                </a:lnTo>
                <a:lnTo>
                  <a:pt x="8679" y="2625"/>
                </a:lnTo>
                <a:lnTo>
                  <a:pt x="8669" y="2619"/>
                </a:lnTo>
                <a:lnTo>
                  <a:pt x="8656" y="2623"/>
                </a:lnTo>
                <a:lnTo>
                  <a:pt x="8649" y="2633"/>
                </a:lnTo>
                <a:lnTo>
                  <a:pt x="8638" y="2632"/>
                </a:lnTo>
                <a:lnTo>
                  <a:pt x="8631" y="2643"/>
                </a:lnTo>
                <a:lnTo>
                  <a:pt x="8632" y="2654"/>
                </a:lnTo>
                <a:lnTo>
                  <a:pt x="8623" y="2662"/>
                </a:lnTo>
                <a:lnTo>
                  <a:pt x="8626" y="2676"/>
                </a:lnTo>
                <a:lnTo>
                  <a:pt x="8629" y="2689"/>
                </a:lnTo>
                <a:lnTo>
                  <a:pt x="8616" y="2691"/>
                </a:lnTo>
                <a:lnTo>
                  <a:pt x="8621" y="2703"/>
                </a:lnTo>
                <a:lnTo>
                  <a:pt x="8610" y="2702"/>
                </a:lnTo>
                <a:lnTo>
                  <a:pt x="8607" y="2713"/>
                </a:lnTo>
                <a:lnTo>
                  <a:pt x="8600" y="2725"/>
                </a:lnTo>
                <a:lnTo>
                  <a:pt x="8590" y="2736"/>
                </a:lnTo>
                <a:lnTo>
                  <a:pt x="8578" y="2743"/>
                </a:lnTo>
                <a:lnTo>
                  <a:pt x="8571" y="2752"/>
                </a:lnTo>
                <a:lnTo>
                  <a:pt x="8563" y="2763"/>
                </a:lnTo>
                <a:lnTo>
                  <a:pt x="8557" y="2775"/>
                </a:lnTo>
                <a:lnTo>
                  <a:pt x="8552" y="2787"/>
                </a:lnTo>
                <a:lnTo>
                  <a:pt x="8548" y="2798"/>
                </a:lnTo>
                <a:lnTo>
                  <a:pt x="8547" y="2810"/>
                </a:lnTo>
                <a:lnTo>
                  <a:pt x="8552" y="2822"/>
                </a:lnTo>
                <a:lnTo>
                  <a:pt x="8562" y="2829"/>
                </a:lnTo>
                <a:lnTo>
                  <a:pt x="8573" y="2831"/>
                </a:lnTo>
                <a:lnTo>
                  <a:pt x="8579" y="2820"/>
                </a:lnTo>
                <a:lnTo>
                  <a:pt x="8589" y="2815"/>
                </a:lnTo>
                <a:lnTo>
                  <a:pt x="8600" y="2821"/>
                </a:lnTo>
                <a:lnTo>
                  <a:pt x="8609" y="2827"/>
                </a:lnTo>
                <a:lnTo>
                  <a:pt x="8621" y="2829"/>
                </a:lnTo>
                <a:lnTo>
                  <a:pt x="8621" y="2842"/>
                </a:lnTo>
                <a:lnTo>
                  <a:pt x="8616" y="2852"/>
                </a:lnTo>
                <a:lnTo>
                  <a:pt x="8607" y="2862"/>
                </a:lnTo>
                <a:lnTo>
                  <a:pt x="8599" y="2866"/>
                </a:lnTo>
                <a:lnTo>
                  <a:pt x="8594" y="2877"/>
                </a:lnTo>
                <a:lnTo>
                  <a:pt x="8595" y="2889"/>
                </a:lnTo>
                <a:lnTo>
                  <a:pt x="8599" y="2901"/>
                </a:lnTo>
                <a:lnTo>
                  <a:pt x="8595" y="2916"/>
                </a:lnTo>
                <a:lnTo>
                  <a:pt x="8597" y="2928"/>
                </a:lnTo>
                <a:lnTo>
                  <a:pt x="8608" y="2928"/>
                </a:lnTo>
                <a:lnTo>
                  <a:pt x="8619" y="2927"/>
                </a:lnTo>
                <a:lnTo>
                  <a:pt x="8624" y="2941"/>
                </a:lnTo>
                <a:lnTo>
                  <a:pt x="8622" y="2954"/>
                </a:lnTo>
                <a:lnTo>
                  <a:pt x="8628" y="2964"/>
                </a:lnTo>
                <a:lnTo>
                  <a:pt x="8628" y="2976"/>
                </a:lnTo>
                <a:lnTo>
                  <a:pt x="8617" y="2984"/>
                </a:lnTo>
                <a:lnTo>
                  <a:pt x="8611" y="2993"/>
                </a:lnTo>
                <a:lnTo>
                  <a:pt x="8599" y="2990"/>
                </a:lnTo>
                <a:lnTo>
                  <a:pt x="8591" y="2980"/>
                </a:lnTo>
                <a:lnTo>
                  <a:pt x="8580" y="2974"/>
                </a:lnTo>
                <a:lnTo>
                  <a:pt x="8567" y="2978"/>
                </a:lnTo>
                <a:lnTo>
                  <a:pt x="8557" y="2984"/>
                </a:lnTo>
                <a:lnTo>
                  <a:pt x="8553" y="2994"/>
                </a:lnTo>
                <a:lnTo>
                  <a:pt x="8544" y="3005"/>
                </a:lnTo>
                <a:lnTo>
                  <a:pt x="8541" y="3016"/>
                </a:lnTo>
                <a:lnTo>
                  <a:pt x="8534" y="3026"/>
                </a:lnTo>
                <a:lnTo>
                  <a:pt x="8531" y="3044"/>
                </a:lnTo>
                <a:lnTo>
                  <a:pt x="8532" y="3057"/>
                </a:lnTo>
                <a:lnTo>
                  <a:pt x="8535" y="3069"/>
                </a:lnTo>
                <a:lnTo>
                  <a:pt x="8541" y="3079"/>
                </a:lnTo>
                <a:lnTo>
                  <a:pt x="8549" y="3088"/>
                </a:lnTo>
                <a:lnTo>
                  <a:pt x="8556" y="3098"/>
                </a:lnTo>
                <a:lnTo>
                  <a:pt x="8551" y="3108"/>
                </a:lnTo>
                <a:lnTo>
                  <a:pt x="8542" y="3116"/>
                </a:lnTo>
                <a:lnTo>
                  <a:pt x="8534" y="3124"/>
                </a:lnTo>
                <a:lnTo>
                  <a:pt x="8523" y="3127"/>
                </a:lnTo>
                <a:lnTo>
                  <a:pt x="8513" y="3128"/>
                </a:lnTo>
                <a:lnTo>
                  <a:pt x="8502" y="3129"/>
                </a:lnTo>
                <a:lnTo>
                  <a:pt x="8494" y="3121"/>
                </a:lnTo>
                <a:lnTo>
                  <a:pt x="8480" y="3123"/>
                </a:lnTo>
                <a:lnTo>
                  <a:pt x="8469" y="3128"/>
                </a:lnTo>
                <a:lnTo>
                  <a:pt x="8457" y="3135"/>
                </a:lnTo>
                <a:lnTo>
                  <a:pt x="8444" y="3148"/>
                </a:lnTo>
                <a:lnTo>
                  <a:pt x="8434" y="3154"/>
                </a:lnTo>
                <a:lnTo>
                  <a:pt x="8426" y="3163"/>
                </a:lnTo>
                <a:lnTo>
                  <a:pt x="8420" y="3181"/>
                </a:lnTo>
                <a:lnTo>
                  <a:pt x="8417" y="3194"/>
                </a:lnTo>
                <a:lnTo>
                  <a:pt x="8421" y="3205"/>
                </a:lnTo>
                <a:lnTo>
                  <a:pt x="8424" y="3216"/>
                </a:lnTo>
                <a:lnTo>
                  <a:pt x="8417" y="3226"/>
                </a:lnTo>
                <a:lnTo>
                  <a:pt x="8425" y="3235"/>
                </a:lnTo>
                <a:lnTo>
                  <a:pt x="8429" y="3246"/>
                </a:lnTo>
                <a:lnTo>
                  <a:pt x="8417" y="3247"/>
                </a:lnTo>
                <a:lnTo>
                  <a:pt x="8407" y="3241"/>
                </a:lnTo>
                <a:lnTo>
                  <a:pt x="8396" y="3241"/>
                </a:lnTo>
                <a:lnTo>
                  <a:pt x="8387" y="3247"/>
                </a:lnTo>
                <a:lnTo>
                  <a:pt x="8374" y="3251"/>
                </a:lnTo>
                <a:lnTo>
                  <a:pt x="8364" y="3257"/>
                </a:lnTo>
                <a:lnTo>
                  <a:pt x="8355" y="3265"/>
                </a:lnTo>
                <a:lnTo>
                  <a:pt x="8345" y="3259"/>
                </a:lnTo>
                <a:lnTo>
                  <a:pt x="8333" y="3260"/>
                </a:lnTo>
                <a:lnTo>
                  <a:pt x="8337" y="3271"/>
                </a:lnTo>
                <a:lnTo>
                  <a:pt x="8335" y="3283"/>
                </a:lnTo>
                <a:lnTo>
                  <a:pt x="8340" y="3294"/>
                </a:lnTo>
                <a:lnTo>
                  <a:pt x="8335" y="3304"/>
                </a:lnTo>
                <a:lnTo>
                  <a:pt x="8341" y="3315"/>
                </a:lnTo>
                <a:lnTo>
                  <a:pt x="8335" y="3325"/>
                </a:lnTo>
                <a:lnTo>
                  <a:pt x="8330" y="3336"/>
                </a:lnTo>
                <a:lnTo>
                  <a:pt x="8324" y="3346"/>
                </a:lnTo>
                <a:lnTo>
                  <a:pt x="8318" y="3356"/>
                </a:lnTo>
                <a:lnTo>
                  <a:pt x="8310" y="3365"/>
                </a:lnTo>
                <a:lnTo>
                  <a:pt x="8303" y="3375"/>
                </a:lnTo>
                <a:lnTo>
                  <a:pt x="8295" y="3383"/>
                </a:lnTo>
                <a:lnTo>
                  <a:pt x="8284" y="3388"/>
                </a:lnTo>
                <a:lnTo>
                  <a:pt x="8276" y="3396"/>
                </a:lnTo>
                <a:lnTo>
                  <a:pt x="8268" y="3404"/>
                </a:lnTo>
                <a:lnTo>
                  <a:pt x="8261" y="3413"/>
                </a:lnTo>
                <a:lnTo>
                  <a:pt x="8252" y="3420"/>
                </a:lnTo>
                <a:lnTo>
                  <a:pt x="8243" y="3428"/>
                </a:lnTo>
                <a:lnTo>
                  <a:pt x="8234" y="3436"/>
                </a:lnTo>
                <a:lnTo>
                  <a:pt x="8231" y="3425"/>
                </a:lnTo>
                <a:lnTo>
                  <a:pt x="8227" y="3413"/>
                </a:lnTo>
                <a:lnTo>
                  <a:pt x="8218" y="3405"/>
                </a:lnTo>
                <a:lnTo>
                  <a:pt x="8215" y="3391"/>
                </a:lnTo>
                <a:lnTo>
                  <a:pt x="8216" y="3379"/>
                </a:lnTo>
                <a:lnTo>
                  <a:pt x="8216" y="3364"/>
                </a:lnTo>
                <a:lnTo>
                  <a:pt x="8226" y="3358"/>
                </a:lnTo>
                <a:lnTo>
                  <a:pt x="8215" y="3351"/>
                </a:lnTo>
                <a:lnTo>
                  <a:pt x="8214" y="3339"/>
                </a:lnTo>
                <a:lnTo>
                  <a:pt x="8211" y="3323"/>
                </a:lnTo>
                <a:lnTo>
                  <a:pt x="8207" y="3310"/>
                </a:lnTo>
                <a:lnTo>
                  <a:pt x="8201" y="3294"/>
                </a:lnTo>
                <a:lnTo>
                  <a:pt x="8196" y="3281"/>
                </a:lnTo>
                <a:lnTo>
                  <a:pt x="8194" y="3267"/>
                </a:lnTo>
                <a:lnTo>
                  <a:pt x="8192" y="3250"/>
                </a:lnTo>
                <a:lnTo>
                  <a:pt x="8191" y="3237"/>
                </a:lnTo>
                <a:lnTo>
                  <a:pt x="8188" y="3222"/>
                </a:lnTo>
                <a:lnTo>
                  <a:pt x="8186" y="3209"/>
                </a:lnTo>
                <a:lnTo>
                  <a:pt x="8183" y="3190"/>
                </a:lnTo>
                <a:lnTo>
                  <a:pt x="8181" y="3177"/>
                </a:lnTo>
                <a:lnTo>
                  <a:pt x="8176" y="3161"/>
                </a:lnTo>
                <a:lnTo>
                  <a:pt x="8173" y="3146"/>
                </a:lnTo>
                <a:lnTo>
                  <a:pt x="8170" y="3134"/>
                </a:lnTo>
                <a:lnTo>
                  <a:pt x="8167" y="3120"/>
                </a:lnTo>
                <a:lnTo>
                  <a:pt x="8165" y="3107"/>
                </a:lnTo>
                <a:lnTo>
                  <a:pt x="8163" y="3092"/>
                </a:lnTo>
                <a:lnTo>
                  <a:pt x="8161" y="3079"/>
                </a:lnTo>
                <a:lnTo>
                  <a:pt x="8159" y="3067"/>
                </a:lnTo>
                <a:lnTo>
                  <a:pt x="8159" y="3055"/>
                </a:lnTo>
                <a:lnTo>
                  <a:pt x="8161" y="3043"/>
                </a:lnTo>
                <a:lnTo>
                  <a:pt x="8163" y="3030"/>
                </a:lnTo>
                <a:lnTo>
                  <a:pt x="8165" y="3015"/>
                </a:lnTo>
                <a:lnTo>
                  <a:pt x="8166" y="3003"/>
                </a:lnTo>
                <a:lnTo>
                  <a:pt x="8169" y="2987"/>
                </a:lnTo>
                <a:lnTo>
                  <a:pt x="8174" y="2971"/>
                </a:lnTo>
                <a:lnTo>
                  <a:pt x="8177" y="2960"/>
                </a:lnTo>
                <a:lnTo>
                  <a:pt x="8182" y="2946"/>
                </a:lnTo>
                <a:lnTo>
                  <a:pt x="8186" y="2932"/>
                </a:lnTo>
                <a:lnTo>
                  <a:pt x="8193" y="2920"/>
                </a:lnTo>
                <a:lnTo>
                  <a:pt x="8208" y="2912"/>
                </a:lnTo>
                <a:lnTo>
                  <a:pt x="8217" y="2903"/>
                </a:lnTo>
                <a:lnTo>
                  <a:pt x="8225" y="2894"/>
                </a:lnTo>
                <a:lnTo>
                  <a:pt x="8234" y="2886"/>
                </a:lnTo>
                <a:lnTo>
                  <a:pt x="8241" y="2874"/>
                </a:lnTo>
                <a:lnTo>
                  <a:pt x="8247" y="2861"/>
                </a:lnTo>
                <a:lnTo>
                  <a:pt x="8244" y="2847"/>
                </a:lnTo>
                <a:lnTo>
                  <a:pt x="8238" y="2837"/>
                </a:lnTo>
                <a:lnTo>
                  <a:pt x="8243" y="2826"/>
                </a:lnTo>
                <a:lnTo>
                  <a:pt x="8258" y="2831"/>
                </a:lnTo>
                <a:lnTo>
                  <a:pt x="8274" y="2830"/>
                </a:lnTo>
                <a:lnTo>
                  <a:pt x="8281" y="2821"/>
                </a:lnTo>
                <a:lnTo>
                  <a:pt x="8287" y="2811"/>
                </a:lnTo>
                <a:lnTo>
                  <a:pt x="8298" y="2812"/>
                </a:lnTo>
                <a:lnTo>
                  <a:pt x="8309" y="2812"/>
                </a:lnTo>
                <a:lnTo>
                  <a:pt x="8320" y="2809"/>
                </a:lnTo>
                <a:lnTo>
                  <a:pt x="8332" y="2798"/>
                </a:lnTo>
                <a:lnTo>
                  <a:pt x="8344" y="2789"/>
                </a:lnTo>
                <a:lnTo>
                  <a:pt x="8354" y="2782"/>
                </a:lnTo>
                <a:lnTo>
                  <a:pt x="8365" y="2775"/>
                </a:lnTo>
                <a:lnTo>
                  <a:pt x="8375" y="2767"/>
                </a:lnTo>
                <a:lnTo>
                  <a:pt x="8385" y="2755"/>
                </a:lnTo>
                <a:lnTo>
                  <a:pt x="8393" y="2746"/>
                </a:lnTo>
                <a:lnTo>
                  <a:pt x="8402" y="2738"/>
                </a:lnTo>
                <a:lnTo>
                  <a:pt x="8411" y="2729"/>
                </a:lnTo>
                <a:lnTo>
                  <a:pt x="8411" y="2716"/>
                </a:lnTo>
                <a:lnTo>
                  <a:pt x="8418" y="2706"/>
                </a:lnTo>
                <a:lnTo>
                  <a:pt x="8427" y="2699"/>
                </a:lnTo>
                <a:lnTo>
                  <a:pt x="8435" y="2691"/>
                </a:lnTo>
                <a:lnTo>
                  <a:pt x="8445" y="2684"/>
                </a:lnTo>
                <a:lnTo>
                  <a:pt x="8454" y="2674"/>
                </a:lnTo>
                <a:lnTo>
                  <a:pt x="8458" y="2663"/>
                </a:lnTo>
                <a:lnTo>
                  <a:pt x="8469" y="2661"/>
                </a:lnTo>
                <a:lnTo>
                  <a:pt x="8481" y="2657"/>
                </a:lnTo>
                <a:lnTo>
                  <a:pt x="8488" y="2648"/>
                </a:lnTo>
                <a:lnTo>
                  <a:pt x="8498" y="2641"/>
                </a:lnTo>
                <a:lnTo>
                  <a:pt x="8507" y="2631"/>
                </a:lnTo>
                <a:lnTo>
                  <a:pt x="8515" y="2621"/>
                </a:lnTo>
                <a:lnTo>
                  <a:pt x="8525" y="2614"/>
                </a:lnTo>
                <a:lnTo>
                  <a:pt x="8535" y="2608"/>
                </a:lnTo>
                <a:lnTo>
                  <a:pt x="8544" y="2600"/>
                </a:lnTo>
                <a:lnTo>
                  <a:pt x="8544" y="2588"/>
                </a:lnTo>
                <a:lnTo>
                  <a:pt x="8552" y="2578"/>
                </a:lnTo>
                <a:lnTo>
                  <a:pt x="8561" y="2571"/>
                </a:lnTo>
                <a:lnTo>
                  <a:pt x="8572" y="2569"/>
                </a:lnTo>
                <a:lnTo>
                  <a:pt x="8582" y="2563"/>
                </a:lnTo>
                <a:lnTo>
                  <a:pt x="8593" y="2561"/>
                </a:lnTo>
                <a:lnTo>
                  <a:pt x="8601" y="2551"/>
                </a:lnTo>
                <a:lnTo>
                  <a:pt x="8615" y="2549"/>
                </a:lnTo>
                <a:lnTo>
                  <a:pt x="8626" y="2544"/>
                </a:lnTo>
                <a:lnTo>
                  <a:pt x="8638" y="2540"/>
                </a:lnTo>
                <a:lnTo>
                  <a:pt x="8649" y="2540"/>
                </a:lnTo>
                <a:lnTo>
                  <a:pt x="8646" y="2528"/>
                </a:lnTo>
                <a:lnTo>
                  <a:pt x="8646" y="2517"/>
                </a:lnTo>
                <a:lnTo>
                  <a:pt x="8654" y="2508"/>
                </a:lnTo>
                <a:lnTo>
                  <a:pt x="8664" y="2502"/>
                </a:lnTo>
                <a:lnTo>
                  <a:pt x="8669" y="2492"/>
                </a:lnTo>
                <a:lnTo>
                  <a:pt x="8663" y="2482"/>
                </a:lnTo>
                <a:lnTo>
                  <a:pt x="8653" y="2479"/>
                </a:lnTo>
                <a:lnTo>
                  <a:pt x="8659" y="2469"/>
                </a:lnTo>
                <a:lnTo>
                  <a:pt x="8668" y="2460"/>
                </a:lnTo>
                <a:lnTo>
                  <a:pt x="8672" y="2447"/>
                </a:lnTo>
                <a:lnTo>
                  <a:pt x="8674" y="2435"/>
                </a:lnTo>
                <a:lnTo>
                  <a:pt x="8674" y="2422"/>
                </a:lnTo>
                <a:lnTo>
                  <a:pt x="8675" y="2410"/>
                </a:lnTo>
                <a:lnTo>
                  <a:pt x="8679" y="2399"/>
                </a:lnTo>
                <a:lnTo>
                  <a:pt x="8689" y="2393"/>
                </a:lnTo>
                <a:lnTo>
                  <a:pt x="8698" y="2386"/>
                </a:lnTo>
                <a:lnTo>
                  <a:pt x="8709" y="2381"/>
                </a:lnTo>
                <a:lnTo>
                  <a:pt x="8720" y="2384"/>
                </a:lnTo>
                <a:lnTo>
                  <a:pt x="8731" y="2385"/>
                </a:lnTo>
                <a:lnTo>
                  <a:pt x="8741" y="2378"/>
                </a:lnTo>
                <a:lnTo>
                  <a:pt x="8728" y="2375"/>
                </a:lnTo>
                <a:lnTo>
                  <a:pt x="8717" y="2371"/>
                </a:lnTo>
                <a:lnTo>
                  <a:pt x="8706" y="2362"/>
                </a:lnTo>
                <a:lnTo>
                  <a:pt x="8694" y="2358"/>
                </a:lnTo>
                <a:lnTo>
                  <a:pt x="8682" y="2361"/>
                </a:lnTo>
                <a:lnTo>
                  <a:pt x="8671" y="2361"/>
                </a:lnTo>
                <a:lnTo>
                  <a:pt x="8663" y="2369"/>
                </a:lnTo>
                <a:lnTo>
                  <a:pt x="8652" y="2367"/>
                </a:lnTo>
                <a:lnTo>
                  <a:pt x="8641" y="2370"/>
                </a:lnTo>
                <a:lnTo>
                  <a:pt x="8630" y="2373"/>
                </a:lnTo>
                <a:lnTo>
                  <a:pt x="8622" y="2382"/>
                </a:lnTo>
                <a:lnTo>
                  <a:pt x="8629" y="2392"/>
                </a:lnTo>
                <a:lnTo>
                  <a:pt x="8619" y="2399"/>
                </a:lnTo>
                <a:lnTo>
                  <a:pt x="8614" y="2409"/>
                </a:lnTo>
                <a:lnTo>
                  <a:pt x="8618" y="2420"/>
                </a:lnTo>
                <a:lnTo>
                  <a:pt x="8612" y="2430"/>
                </a:lnTo>
                <a:lnTo>
                  <a:pt x="8609" y="2443"/>
                </a:lnTo>
                <a:lnTo>
                  <a:pt x="8617" y="2451"/>
                </a:lnTo>
                <a:lnTo>
                  <a:pt x="8627" y="2455"/>
                </a:lnTo>
                <a:lnTo>
                  <a:pt x="8621" y="2465"/>
                </a:lnTo>
                <a:lnTo>
                  <a:pt x="8611" y="2474"/>
                </a:lnTo>
                <a:lnTo>
                  <a:pt x="8601" y="2468"/>
                </a:lnTo>
                <a:lnTo>
                  <a:pt x="8598" y="2455"/>
                </a:lnTo>
                <a:lnTo>
                  <a:pt x="8587" y="2459"/>
                </a:lnTo>
                <a:lnTo>
                  <a:pt x="8574" y="2459"/>
                </a:lnTo>
                <a:lnTo>
                  <a:pt x="8571" y="2460"/>
                </a:lnTo>
                <a:lnTo>
                  <a:pt x="8564" y="2469"/>
                </a:lnTo>
                <a:lnTo>
                  <a:pt x="8556" y="2476"/>
                </a:lnTo>
                <a:lnTo>
                  <a:pt x="8549" y="2486"/>
                </a:lnTo>
                <a:lnTo>
                  <a:pt x="8538" y="2490"/>
                </a:lnTo>
                <a:lnTo>
                  <a:pt x="8529" y="2497"/>
                </a:lnTo>
                <a:lnTo>
                  <a:pt x="8522" y="2506"/>
                </a:lnTo>
                <a:lnTo>
                  <a:pt x="8511" y="2509"/>
                </a:lnTo>
                <a:lnTo>
                  <a:pt x="8505" y="2519"/>
                </a:lnTo>
                <a:lnTo>
                  <a:pt x="8496" y="2527"/>
                </a:lnTo>
                <a:lnTo>
                  <a:pt x="8487" y="2534"/>
                </a:lnTo>
                <a:lnTo>
                  <a:pt x="8478" y="2544"/>
                </a:lnTo>
                <a:lnTo>
                  <a:pt x="8467" y="2550"/>
                </a:lnTo>
                <a:lnTo>
                  <a:pt x="8456" y="2553"/>
                </a:lnTo>
                <a:lnTo>
                  <a:pt x="8446" y="2559"/>
                </a:lnTo>
                <a:lnTo>
                  <a:pt x="8437" y="2566"/>
                </a:lnTo>
                <a:lnTo>
                  <a:pt x="8440" y="2555"/>
                </a:lnTo>
                <a:lnTo>
                  <a:pt x="8438" y="2542"/>
                </a:lnTo>
                <a:lnTo>
                  <a:pt x="8446" y="2534"/>
                </a:lnTo>
                <a:lnTo>
                  <a:pt x="8453" y="2525"/>
                </a:lnTo>
                <a:lnTo>
                  <a:pt x="8441" y="2521"/>
                </a:lnTo>
                <a:lnTo>
                  <a:pt x="8430" y="2526"/>
                </a:lnTo>
                <a:lnTo>
                  <a:pt x="8420" y="2533"/>
                </a:lnTo>
                <a:lnTo>
                  <a:pt x="8423" y="2521"/>
                </a:lnTo>
                <a:lnTo>
                  <a:pt x="8426" y="2509"/>
                </a:lnTo>
                <a:lnTo>
                  <a:pt x="8419" y="2500"/>
                </a:lnTo>
                <a:lnTo>
                  <a:pt x="8426" y="2490"/>
                </a:lnTo>
                <a:lnTo>
                  <a:pt x="8433" y="2482"/>
                </a:lnTo>
                <a:lnTo>
                  <a:pt x="8441" y="2473"/>
                </a:lnTo>
                <a:lnTo>
                  <a:pt x="8446" y="2462"/>
                </a:lnTo>
                <a:lnTo>
                  <a:pt x="8451" y="2451"/>
                </a:lnTo>
                <a:lnTo>
                  <a:pt x="8450" y="2439"/>
                </a:lnTo>
                <a:lnTo>
                  <a:pt x="8439" y="2437"/>
                </a:lnTo>
                <a:lnTo>
                  <a:pt x="8429" y="2443"/>
                </a:lnTo>
                <a:lnTo>
                  <a:pt x="8422" y="2453"/>
                </a:lnTo>
                <a:lnTo>
                  <a:pt x="8411" y="2456"/>
                </a:lnTo>
                <a:lnTo>
                  <a:pt x="8400" y="2459"/>
                </a:lnTo>
                <a:lnTo>
                  <a:pt x="8400" y="2447"/>
                </a:lnTo>
                <a:lnTo>
                  <a:pt x="8389" y="2445"/>
                </a:lnTo>
                <a:lnTo>
                  <a:pt x="8382" y="2435"/>
                </a:lnTo>
                <a:lnTo>
                  <a:pt x="8371" y="2434"/>
                </a:lnTo>
                <a:lnTo>
                  <a:pt x="8360" y="2438"/>
                </a:lnTo>
                <a:lnTo>
                  <a:pt x="8350" y="2443"/>
                </a:lnTo>
                <a:lnTo>
                  <a:pt x="8339" y="2445"/>
                </a:lnTo>
                <a:lnTo>
                  <a:pt x="8326" y="2444"/>
                </a:lnTo>
                <a:lnTo>
                  <a:pt x="8316" y="2449"/>
                </a:lnTo>
                <a:lnTo>
                  <a:pt x="8305" y="2452"/>
                </a:lnTo>
                <a:lnTo>
                  <a:pt x="8293" y="2448"/>
                </a:lnTo>
                <a:lnTo>
                  <a:pt x="8280" y="2447"/>
                </a:lnTo>
                <a:lnTo>
                  <a:pt x="8269" y="2453"/>
                </a:lnTo>
                <a:lnTo>
                  <a:pt x="8258" y="2459"/>
                </a:lnTo>
                <a:lnTo>
                  <a:pt x="8248" y="2463"/>
                </a:lnTo>
                <a:lnTo>
                  <a:pt x="8241" y="2472"/>
                </a:lnTo>
                <a:lnTo>
                  <a:pt x="8229" y="2474"/>
                </a:lnTo>
                <a:lnTo>
                  <a:pt x="8225" y="2488"/>
                </a:lnTo>
                <a:lnTo>
                  <a:pt x="8225" y="2500"/>
                </a:lnTo>
                <a:lnTo>
                  <a:pt x="8215" y="2507"/>
                </a:lnTo>
                <a:lnTo>
                  <a:pt x="8205" y="2514"/>
                </a:lnTo>
                <a:lnTo>
                  <a:pt x="8195" y="2522"/>
                </a:lnTo>
                <a:lnTo>
                  <a:pt x="8187" y="2529"/>
                </a:lnTo>
                <a:lnTo>
                  <a:pt x="8182" y="2540"/>
                </a:lnTo>
                <a:lnTo>
                  <a:pt x="8181" y="2552"/>
                </a:lnTo>
                <a:lnTo>
                  <a:pt x="8171" y="2557"/>
                </a:lnTo>
                <a:lnTo>
                  <a:pt x="8161" y="2561"/>
                </a:lnTo>
                <a:lnTo>
                  <a:pt x="8154" y="2570"/>
                </a:lnTo>
                <a:lnTo>
                  <a:pt x="8141" y="2575"/>
                </a:lnTo>
                <a:lnTo>
                  <a:pt x="8133" y="2582"/>
                </a:lnTo>
                <a:lnTo>
                  <a:pt x="8121" y="2589"/>
                </a:lnTo>
                <a:lnTo>
                  <a:pt x="8110" y="2601"/>
                </a:lnTo>
                <a:lnTo>
                  <a:pt x="8102" y="2612"/>
                </a:lnTo>
                <a:lnTo>
                  <a:pt x="8096" y="2623"/>
                </a:lnTo>
                <a:lnTo>
                  <a:pt x="8101" y="2612"/>
                </a:lnTo>
                <a:lnTo>
                  <a:pt x="8091" y="2618"/>
                </a:lnTo>
                <a:lnTo>
                  <a:pt x="8095" y="2629"/>
                </a:lnTo>
                <a:lnTo>
                  <a:pt x="8084" y="2632"/>
                </a:lnTo>
                <a:lnTo>
                  <a:pt x="8079" y="2644"/>
                </a:lnTo>
                <a:lnTo>
                  <a:pt x="8085" y="2657"/>
                </a:lnTo>
                <a:lnTo>
                  <a:pt x="8076" y="2663"/>
                </a:lnTo>
                <a:lnTo>
                  <a:pt x="8072" y="2674"/>
                </a:lnTo>
                <a:lnTo>
                  <a:pt x="8085" y="2675"/>
                </a:lnTo>
                <a:lnTo>
                  <a:pt x="8097" y="2677"/>
                </a:lnTo>
                <a:lnTo>
                  <a:pt x="8092" y="2666"/>
                </a:lnTo>
                <a:lnTo>
                  <a:pt x="8103" y="2666"/>
                </a:lnTo>
                <a:lnTo>
                  <a:pt x="8113" y="2672"/>
                </a:lnTo>
                <a:lnTo>
                  <a:pt x="8124" y="2669"/>
                </a:lnTo>
                <a:lnTo>
                  <a:pt x="8131" y="2679"/>
                </a:lnTo>
                <a:lnTo>
                  <a:pt x="8139" y="2688"/>
                </a:lnTo>
                <a:lnTo>
                  <a:pt x="8137" y="2700"/>
                </a:lnTo>
                <a:lnTo>
                  <a:pt x="8124" y="2699"/>
                </a:lnTo>
                <a:lnTo>
                  <a:pt x="8113" y="2702"/>
                </a:lnTo>
                <a:lnTo>
                  <a:pt x="8101" y="2699"/>
                </a:lnTo>
                <a:lnTo>
                  <a:pt x="8090" y="2698"/>
                </a:lnTo>
                <a:lnTo>
                  <a:pt x="8084" y="2708"/>
                </a:lnTo>
                <a:lnTo>
                  <a:pt x="8073" y="2710"/>
                </a:lnTo>
                <a:lnTo>
                  <a:pt x="8061" y="2710"/>
                </a:lnTo>
                <a:lnTo>
                  <a:pt x="8052" y="2700"/>
                </a:lnTo>
                <a:lnTo>
                  <a:pt x="8041" y="2697"/>
                </a:lnTo>
                <a:lnTo>
                  <a:pt x="8029" y="2697"/>
                </a:lnTo>
                <a:lnTo>
                  <a:pt x="8026" y="2708"/>
                </a:lnTo>
                <a:lnTo>
                  <a:pt x="8013" y="2708"/>
                </a:lnTo>
                <a:lnTo>
                  <a:pt x="8004" y="2715"/>
                </a:lnTo>
                <a:lnTo>
                  <a:pt x="7996" y="2724"/>
                </a:lnTo>
                <a:lnTo>
                  <a:pt x="7981" y="2722"/>
                </a:lnTo>
                <a:lnTo>
                  <a:pt x="7972" y="2715"/>
                </a:lnTo>
                <a:lnTo>
                  <a:pt x="7957" y="2717"/>
                </a:lnTo>
                <a:lnTo>
                  <a:pt x="7947" y="2728"/>
                </a:lnTo>
                <a:lnTo>
                  <a:pt x="7936" y="2728"/>
                </a:lnTo>
                <a:lnTo>
                  <a:pt x="7926" y="2731"/>
                </a:lnTo>
                <a:lnTo>
                  <a:pt x="7915" y="2730"/>
                </a:lnTo>
                <a:lnTo>
                  <a:pt x="7905" y="2725"/>
                </a:lnTo>
                <a:lnTo>
                  <a:pt x="7899" y="2715"/>
                </a:lnTo>
                <a:lnTo>
                  <a:pt x="7906" y="2707"/>
                </a:lnTo>
                <a:lnTo>
                  <a:pt x="7916" y="2702"/>
                </a:lnTo>
                <a:lnTo>
                  <a:pt x="7929" y="2704"/>
                </a:lnTo>
                <a:lnTo>
                  <a:pt x="7941" y="2704"/>
                </a:lnTo>
                <a:lnTo>
                  <a:pt x="7953" y="2702"/>
                </a:lnTo>
                <a:lnTo>
                  <a:pt x="7964" y="2698"/>
                </a:lnTo>
                <a:lnTo>
                  <a:pt x="7956" y="2689"/>
                </a:lnTo>
                <a:lnTo>
                  <a:pt x="7944" y="2691"/>
                </a:lnTo>
                <a:lnTo>
                  <a:pt x="7931" y="2688"/>
                </a:lnTo>
                <a:lnTo>
                  <a:pt x="7928" y="2676"/>
                </a:lnTo>
                <a:lnTo>
                  <a:pt x="7918" y="2669"/>
                </a:lnTo>
                <a:lnTo>
                  <a:pt x="7911" y="2660"/>
                </a:lnTo>
                <a:lnTo>
                  <a:pt x="7896" y="2662"/>
                </a:lnTo>
                <a:lnTo>
                  <a:pt x="7884" y="2664"/>
                </a:lnTo>
                <a:lnTo>
                  <a:pt x="7881" y="2675"/>
                </a:lnTo>
                <a:lnTo>
                  <a:pt x="7870" y="2670"/>
                </a:lnTo>
                <a:lnTo>
                  <a:pt x="7859" y="2670"/>
                </a:lnTo>
                <a:lnTo>
                  <a:pt x="7871" y="2666"/>
                </a:lnTo>
                <a:lnTo>
                  <a:pt x="7859" y="2664"/>
                </a:lnTo>
                <a:lnTo>
                  <a:pt x="7849" y="2658"/>
                </a:lnTo>
                <a:lnTo>
                  <a:pt x="7835" y="2654"/>
                </a:lnTo>
                <a:lnTo>
                  <a:pt x="7824" y="2650"/>
                </a:lnTo>
                <a:lnTo>
                  <a:pt x="7811" y="2646"/>
                </a:lnTo>
                <a:lnTo>
                  <a:pt x="7799" y="2645"/>
                </a:lnTo>
                <a:lnTo>
                  <a:pt x="7784" y="2649"/>
                </a:lnTo>
                <a:lnTo>
                  <a:pt x="7773" y="2656"/>
                </a:lnTo>
                <a:lnTo>
                  <a:pt x="7778" y="2667"/>
                </a:lnTo>
                <a:lnTo>
                  <a:pt x="7768" y="2672"/>
                </a:lnTo>
                <a:lnTo>
                  <a:pt x="7759" y="2664"/>
                </a:lnTo>
                <a:lnTo>
                  <a:pt x="7752" y="2673"/>
                </a:lnTo>
                <a:lnTo>
                  <a:pt x="7761" y="2681"/>
                </a:lnTo>
                <a:lnTo>
                  <a:pt x="7763" y="2693"/>
                </a:lnTo>
                <a:lnTo>
                  <a:pt x="7752" y="2694"/>
                </a:lnTo>
                <a:lnTo>
                  <a:pt x="7740" y="2694"/>
                </a:lnTo>
                <a:lnTo>
                  <a:pt x="7730" y="2688"/>
                </a:lnTo>
                <a:lnTo>
                  <a:pt x="7720" y="2678"/>
                </a:lnTo>
                <a:lnTo>
                  <a:pt x="7707" y="2680"/>
                </a:lnTo>
                <a:lnTo>
                  <a:pt x="7696" y="2681"/>
                </a:lnTo>
                <a:lnTo>
                  <a:pt x="7690" y="2692"/>
                </a:lnTo>
                <a:lnTo>
                  <a:pt x="7680" y="2689"/>
                </a:lnTo>
                <a:lnTo>
                  <a:pt x="7668" y="2688"/>
                </a:lnTo>
                <a:lnTo>
                  <a:pt x="7656" y="2686"/>
                </a:lnTo>
                <a:lnTo>
                  <a:pt x="7646" y="2682"/>
                </a:lnTo>
                <a:lnTo>
                  <a:pt x="7642" y="2682"/>
                </a:lnTo>
                <a:lnTo>
                  <a:pt x="7631" y="2681"/>
                </a:lnTo>
                <a:lnTo>
                  <a:pt x="7620" y="2674"/>
                </a:lnTo>
                <a:lnTo>
                  <a:pt x="7606" y="2677"/>
                </a:lnTo>
                <a:lnTo>
                  <a:pt x="7604" y="2689"/>
                </a:lnTo>
                <a:lnTo>
                  <a:pt x="7596" y="2698"/>
                </a:lnTo>
                <a:lnTo>
                  <a:pt x="7585" y="2703"/>
                </a:lnTo>
                <a:lnTo>
                  <a:pt x="7575" y="2694"/>
                </a:lnTo>
                <a:lnTo>
                  <a:pt x="7581" y="2685"/>
                </a:lnTo>
                <a:lnTo>
                  <a:pt x="7571" y="2681"/>
                </a:lnTo>
                <a:lnTo>
                  <a:pt x="7560" y="2677"/>
                </a:lnTo>
                <a:lnTo>
                  <a:pt x="7546" y="2680"/>
                </a:lnTo>
                <a:lnTo>
                  <a:pt x="7535" y="2679"/>
                </a:lnTo>
                <a:lnTo>
                  <a:pt x="7523" y="2682"/>
                </a:lnTo>
                <a:lnTo>
                  <a:pt x="7508" y="2681"/>
                </a:lnTo>
                <a:lnTo>
                  <a:pt x="7496" y="2681"/>
                </a:lnTo>
                <a:lnTo>
                  <a:pt x="7482" y="2680"/>
                </a:lnTo>
                <a:lnTo>
                  <a:pt x="7470" y="2679"/>
                </a:lnTo>
                <a:lnTo>
                  <a:pt x="7459" y="2679"/>
                </a:lnTo>
                <a:lnTo>
                  <a:pt x="7449" y="2681"/>
                </a:lnTo>
                <a:lnTo>
                  <a:pt x="7436" y="2686"/>
                </a:lnTo>
                <a:lnTo>
                  <a:pt x="7425" y="2683"/>
                </a:lnTo>
                <a:lnTo>
                  <a:pt x="7414" y="2683"/>
                </a:lnTo>
                <a:lnTo>
                  <a:pt x="7401" y="2689"/>
                </a:lnTo>
                <a:lnTo>
                  <a:pt x="7386" y="2693"/>
                </a:lnTo>
                <a:lnTo>
                  <a:pt x="7376" y="2696"/>
                </a:lnTo>
                <a:lnTo>
                  <a:pt x="7361" y="2705"/>
                </a:lnTo>
                <a:lnTo>
                  <a:pt x="7348" y="2715"/>
                </a:lnTo>
                <a:lnTo>
                  <a:pt x="7340" y="2726"/>
                </a:lnTo>
                <a:lnTo>
                  <a:pt x="7333" y="2737"/>
                </a:lnTo>
                <a:lnTo>
                  <a:pt x="7326" y="2746"/>
                </a:lnTo>
                <a:lnTo>
                  <a:pt x="7317" y="2754"/>
                </a:lnTo>
                <a:lnTo>
                  <a:pt x="7307" y="2761"/>
                </a:lnTo>
                <a:lnTo>
                  <a:pt x="7296" y="2767"/>
                </a:lnTo>
                <a:lnTo>
                  <a:pt x="7284" y="2771"/>
                </a:lnTo>
                <a:lnTo>
                  <a:pt x="7275" y="2779"/>
                </a:lnTo>
                <a:lnTo>
                  <a:pt x="7267" y="2788"/>
                </a:lnTo>
                <a:lnTo>
                  <a:pt x="7263" y="2800"/>
                </a:lnTo>
                <a:lnTo>
                  <a:pt x="7256" y="2814"/>
                </a:lnTo>
                <a:lnTo>
                  <a:pt x="7252" y="2826"/>
                </a:lnTo>
                <a:lnTo>
                  <a:pt x="7243" y="2834"/>
                </a:lnTo>
                <a:lnTo>
                  <a:pt x="7229" y="2835"/>
                </a:lnTo>
                <a:lnTo>
                  <a:pt x="7217" y="2848"/>
                </a:lnTo>
                <a:lnTo>
                  <a:pt x="7212" y="2858"/>
                </a:lnTo>
                <a:lnTo>
                  <a:pt x="7201" y="2861"/>
                </a:lnTo>
                <a:lnTo>
                  <a:pt x="7195" y="2872"/>
                </a:lnTo>
                <a:lnTo>
                  <a:pt x="7183" y="2878"/>
                </a:lnTo>
                <a:lnTo>
                  <a:pt x="7171" y="2882"/>
                </a:lnTo>
                <a:lnTo>
                  <a:pt x="7163" y="2889"/>
                </a:lnTo>
                <a:lnTo>
                  <a:pt x="7159" y="2900"/>
                </a:lnTo>
                <a:lnTo>
                  <a:pt x="7147" y="2905"/>
                </a:lnTo>
                <a:lnTo>
                  <a:pt x="7138" y="2915"/>
                </a:lnTo>
                <a:lnTo>
                  <a:pt x="7129" y="2923"/>
                </a:lnTo>
                <a:lnTo>
                  <a:pt x="7121" y="2932"/>
                </a:lnTo>
                <a:lnTo>
                  <a:pt x="7113" y="2940"/>
                </a:lnTo>
                <a:lnTo>
                  <a:pt x="7114" y="2952"/>
                </a:lnTo>
                <a:lnTo>
                  <a:pt x="7106" y="2960"/>
                </a:lnTo>
                <a:lnTo>
                  <a:pt x="7096" y="2965"/>
                </a:lnTo>
                <a:lnTo>
                  <a:pt x="7090" y="2976"/>
                </a:lnTo>
                <a:lnTo>
                  <a:pt x="7080" y="2983"/>
                </a:lnTo>
                <a:lnTo>
                  <a:pt x="7070" y="2990"/>
                </a:lnTo>
                <a:lnTo>
                  <a:pt x="7062" y="2998"/>
                </a:lnTo>
                <a:lnTo>
                  <a:pt x="7053" y="3006"/>
                </a:lnTo>
                <a:lnTo>
                  <a:pt x="7042" y="3014"/>
                </a:lnTo>
                <a:lnTo>
                  <a:pt x="7033" y="3022"/>
                </a:lnTo>
                <a:lnTo>
                  <a:pt x="7023" y="3028"/>
                </a:lnTo>
                <a:lnTo>
                  <a:pt x="7012" y="3033"/>
                </a:lnTo>
                <a:lnTo>
                  <a:pt x="7004" y="3042"/>
                </a:lnTo>
                <a:lnTo>
                  <a:pt x="6997" y="3053"/>
                </a:lnTo>
                <a:lnTo>
                  <a:pt x="6988" y="3059"/>
                </a:lnTo>
                <a:lnTo>
                  <a:pt x="6979" y="3068"/>
                </a:lnTo>
                <a:lnTo>
                  <a:pt x="6969" y="3073"/>
                </a:lnTo>
                <a:lnTo>
                  <a:pt x="6957" y="3077"/>
                </a:lnTo>
                <a:lnTo>
                  <a:pt x="6948" y="3085"/>
                </a:lnTo>
                <a:lnTo>
                  <a:pt x="6939" y="3093"/>
                </a:lnTo>
                <a:lnTo>
                  <a:pt x="6938" y="3106"/>
                </a:lnTo>
                <a:lnTo>
                  <a:pt x="6952" y="3113"/>
                </a:lnTo>
                <a:lnTo>
                  <a:pt x="6963" y="3115"/>
                </a:lnTo>
                <a:lnTo>
                  <a:pt x="6971" y="3124"/>
                </a:lnTo>
                <a:lnTo>
                  <a:pt x="6983" y="3124"/>
                </a:lnTo>
                <a:lnTo>
                  <a:pt x="6993" y="3121"/>
                </a:lnTo>
                <a:lnTo>
                  <a:pt x="7004" y="3121"/>
                </a:lnTo>
                <a:lnTo>
                  <a:pt x="7019" y="3120"/>
                </a:lnTo>
                <a:lnTo>
                  <a:pt x="7029" y="3119"/>
                </a:lnTo>
                <a:lnTo>
                  <a:pt x="7034" y="3130"/>
                </a:lnTo>
                <a:lnTo>
                  <a:pt x="7029" y="3142"/>
                </a:lnTo>
                <a:lnTo>
                  <a:pt x="7032" y="3153"/>
                </a:lnTo>
                <a:lnTo>
                  <a:pt x="7031" y="3166"/>
                </a:lnTo>
                <a:lnTo>
                  <a:pt x="7025" y="3178"/>
                </a:lnTo>
                <a:lnTo>
                  <a:pt x="7027" y="3190"/>
                </a:lnTo>
                <a:lnTo>
                  <a:pt x="7038" y="3188"/>
                </a:lnTo>
                <a:lnTo>
                  <a:pt x="7049" y="3188"/>
                </a:lnTo>
                <a:lnTo>
                  <a:pt x="7058" y="3181"/>
                </a:lnTo>
                <a:lnTo>
                  <a:pt x="7063" y="3171"/>
                </a:lnTo>
                <a:lnTo>
                  <a:pt x="7052" y="3166"/>
                </a:lnTo>
                <a:lnTo>
                  <a:pt x="7056" y="3155"/>
                </a:lnTo>
                <a:lnTo>
                  <a:pt x="7068" y="3148"/>
                </a:lnTo>
                <a:lnTo>
                  <a:pt x="7080" y="3147"/>
                </a:lnTo>
                <a:lnTo>
                  <a:pt x="7076" y="3159"/>
                </a:lnTo>
                <a:lnTo>
                  <a:pt x="7065" y="3162"/>
                </a:lnTo>
                <a:lnTo>
                  <a:pt x="7073" y="3172"/>
                </a:lnTo>
                <a:lnTo>
                  <a:pt x="7084" y="3176"/>
                </a:lnTo>
                <a:lnTo>
                  <a:pt x="7095" y="3176"/>
                </a:lnTo>
                <a:lnTo>
                  <a:pt x="7087" y="3184"/>
                </a:lnTo>
                <a:lnTo>
                  <a:pt x="7080" y="3193"/>
                </a:lnTo>
                <a:lnTo>
                  <a:pt x="7075" y="3204"/>
                </a:lnTo>
                <a:lnTo>
                  <a:pt x="7063" y="3205"/>
                </a:lnTo>
                <a:lnTo>
                  <a:pt x="7069" y="3214"/>
                </a:lnTo>
                <a:lnTo>
                  <a:pt x="7083" y="3213"/>
                </a:lnTo>
                <a:lnTo>
                  <a:pt x="7094" y="3212"/>
                </a:lnTo>
                <a:lnTo>
                  <a:pt x="7104" y="3208"/>
                </a:lnTo>
                <a:lnTo>
                  <a:pt x="7115" y="3202"/>
                </a:lnTo>
                <a:lnTo>
                  <a:pt x="7124" y="3194"/>
                </a:lnTo>
                <a:lnTo>
                  <a:pt x="7127" y="3182"/>
                </a:lnTo>
                <a:lnTo>
                  <a:pt x="7137" y="3175"/>
                </a:lnTo>
                <a:lnTo>
                  <a:pt x="7139" y="3187"/>
                </a:lnTo>
                <a:lnTo>
                  <a:pt x="7132" y="3198"/>
                </a:lnTo>
                <a:lnTo>
                  <a:pt x="7124" y="3206"/>
                </a:lnTo>
                <a:lnTo>
                  <a:pt x="7132" y="3215"/>
                </a:lnTo>
                <a:lnTo>
                  <a:pt x="7140" y="3207"/>
                </a:lnTo>
                <a:lnTo>
                  <a:pt x="7144" y="3196"/>
                </a:lnTo>
                <a:lnTo>
                  <a:pt x="7147" y="3184"/>
                </a:lnTo>
                <a:lnTo>
                  <a:pt x="7151" y="3173"/>
                </a:lnTo>
                <a:lnTo>
                  <a:pt x="7148" y="3161"/>
                </a:lnTo>
                <a:lnTo>
                  <a:pt x="7145" y="3149"/>
                </a:lnTo>
                <a:lnTo>
                  <a:pt x="7160" y="3152"/>
                </a:lnTo>
                <a:lnTo>
                  <a:pt x="7173" y="3156"/>
                </a:lnTo>
                <a:lnTo>
                  <a:pt x="7184" y="3158"/>
                </a:lnTo>
                <a:lnTo>
                  <a:pt x="7196" y="3154"/>
                </a:lnTo>
                <a:lnTo>
                  <a:pt x="7205" y="3149"/>
                </a:lnTo>
                <a:lnTo>
                  <a:pt x="7213" y="3157"/>
                </a:lnTo>
                <a:lnTo>
                  <a:pt x="7223" y="3163"/>
                </a:lnTo>
                <a:lnTo>
                  <a:pt x="7233" y="3167"/>
                </a:lnTo>
                <a:lnTo>
                  <a:pt x="7241" y="3176"/>
                </a:lnTo>
                <a:lnTo>
                  <a:pt x="7241" y="3188"/>
                </a:lnTo>
                <a:lnTo>
                  <a:pt x="7250" y="3196"/>
                </a:lnTo>
                <a:lnTo>
                  <a:pt x="7257" y="3204"/>
                </a:lnTo>
                <a:lnTo>
                  <a:pt x="7268" y="3212"/>
                </a:lnTo>
                <a:lnTo>
                  <a:pt x="7279" y="3216"/>
                </a:lnTo>
                <a:lnTo>
                  <a:pt x="7290" y="3220"/>
                </a:lnTo>
                <a:lnTo>
                  <a:pt x="7278" y="3220"/>
                </a:lnTo>
                <a:lnTo>
                  <a:pt x="7289" y="3226"/>
                </a:lnTo>
                <a:lnTo>
                  <a:pt x="7298" y="3234"/>
                </a:lnTo>
                <a:lnTo>
                  <a:pt x="7309" y="3235"/>
                </a:lnTo>
                <a:lnTo>
                  <a:pt x="7311" y="3246"/>
                </a:lnTo>
                <a:lnTo>
                  <a:pt x="7301" y="3254"/>
                </a:lnTo>
                <a:lnTo>
                  <a:pt x="7293" y="3262"/>
                </a:lnTo>
                <a:lnTo>
                  <a:pt x="7282" y="3255"/>
                </a:lnTo>
                <a:lnTo>
                  <a:pt x="7271" y="3249"/>
                </a:lnTo>
                <a:lnTo>
                  <a:pt x="7278" y="3258"/>
                </a:lnTo>
                <a:lnTo>
                  <a:pt x="7286" y="3267"/>
                </a:lnTo>
                <a:lnTo>
                  <a:pt x="7296" y="3273"/>
                </a:lnTo>
                <a:lnTo>
                  <a:pt x="7300" y="3285"/>
                </a:lnTo>
                <a:lnTo>
                  <a:pt x="7301" y="3296"/>
                </a:lnTo>
                <a:lnTo>
                  <a:pt x="7292" y="3304"/>
                </a:lnTo>
                <a:lnTo>
                  <a:pt x="7295" y="3316"/>
                </a:lnTo>
                <a:lnTo>
                  <a:pt x="7304" y="3323"/>
                </a:lnTo>
                <a:lnTo>
                  <a:pt x="7314" y="3329"/>
                </a:lnTo>
                <a:lnTo>
                  <a:pt x="7306" y="3338"/>
                </a:lnTo>
                <a:lnTo>
                  <a:pt x="7308" y="3350"/>
                </a:lnTo>
                <a:lnTo>
                  <a:pt x="7299" y="3358"/>
                </a:lnTo>
                <a:lnTo>
                  <a:pt x="7293" y="3368"/>
                </a:lnTo>
                <a:lnTo>
                  <a:pt x="7285" y="3375"/>
                </a:lnTo>
                <a:lnTo>
                  <a:pt x="7278" y="3387"/>
                </a:lnTo>
                <a:lnTo>
                  <a:pt x="7271" y="3396"/>
                </a:lnTo>
                <a:lnTo>
                  <a:pt x="7265" y="3405"/>
                </a:lnTo>
                <a:lnTo>
                  <a:pt x="7265" y="3418"/>
                </a:lnTo>
                <a:lnTo>
                  <a:pt x="7265" y="3430"/>
                </a:lnTo>
                <a:lnTo>
                  <a:pt x="7256" y="3441"/>
                </a:lnTo>
                <a:lnTo>
                  <a:pt x="7253" y="3453"/>
                </a:lnTo>
                <a:lnTo>
                  <a:pt x="7254" y="3464"/>
                </a:lnTo>
                <a:lnTo>
                  <a:pt x="7251" y="3476"/>
                </a:lnTo>
                <a:lnTo>
                  <a:pt x="7256" y="3487"/>
                </a:lnTo>
                <a:lnTo>
                  <a:pt x="7254" y="3500"/>
                </a:lnTo>
                <a:lnTo>
                  <a:pt x="7265" y="3509"/>
                </a:lnTo>
                <a:lnTo>
                  <a:pt x="7255" y="3517"/>
                </a:lnTo>
                <a:lnTo>
                  <a:pt x="7249" y="3527"/>
                </a:lnTo>
                <a:lnTo>
                  <a:pt x="7256" y="3535"/>
                </a:lnTo>
                <a:lnTo>
                  <a:pt x="7256" y="3548"/>
                </a:lnTo>
                <a:lnTo>
                  <a:pt x="7255" y="3560"/>
                </a:lnTo>
                <a:lnTo>
                  <a:pt x="7249" y="3572"/>
                </a:lnTo>
                <a:lnTo>
                  <a:pt x="7244" y="3582"/>
                </a:lnTo>
                <a:lnTo>
                  <a:pt x="7241" y="3593"/>
                </a:lnTo>
                <a:lnTo>
                  <a:pt x="7238" y="3605"/>
                </a:lnTo>
                <a:lnTo>
                  <a:pt x="7239" y="3616"/>
                </a:lnTo>
                <a:lnTo>
                  <a:pt x="7235" y="3628"/>
                </a:lnTo>
                <a:lnTo>
                  <a:pt x="7235" y="3639"/>
                </a:lnTo>
                <a:lnTo>
                  <a:pt x="7230" y="3650"/>
                </a:lnTo>
                <a:lnTo>
                  <a:pt x="7221" y="3657"/>
                </a:lnTo>
                <a:lnTo>
                  <a:pt x="7213" y="3665"/>
                </a:lnTo>
                <a:lnTo>
                  <a:pt x="7206" y="3674"/>
                </a:lnTo>
                <a:lnTo>
                  <a:pt x="7197" y="3683"/>
                </a:lnTo>
                <a:lnTo>
                  <a:pt x="7186" y="3694"/>
                </a:lnTo>
                <a:lnTo>
                  <a:pt x="7180" y="3703"/>
                </a:lnTo>
                <a:lnTo>
                  <a:pt x="7175" y="3714"/>
                </a:lnTo>
                <a:lnTo>
                  <a:pt x="7169" y="3725"/>
                </a:lnTo>
                <a:lnTo>
                  <a:pt x="7164" y="3736"/>
                </a:lnTo>
                <a:lnTo>
                  <a:pt x="7156" y="3742"/>
                </a:lnTo>
                <a:lnTo>
                  <a:pt x="7147" y="3754"/>
                </a:lnTo>
                <a:lnTo>
                  <a:pt x="7139" y="3762"/>
                </a:lnTo>
                <a:lnTo>
                  <a:pt x="7135" y="3773"/>
                </a:lnTo>
                <a:lnTo>
                  <a:pt x="7129" y="3783"/>
                </a:lnTo>
                <a:lnTo>
                  <a:pt x="7125" y="3795"/>
                </a:lnTo>
                <a:lnTo>
                  <a:pt x="7119" y="3806"/>
                </a:lnTo>
                <a:lnTo>
                  <a:pt x="7112" y="3818"/>
                </a:lnTo>
                <a:lnTo>
                  <a:pt x="7109" y="3829"/>
                </a:lnTo>
                <a:lnTo>
                  <a:pt x="7101" y="3838"/>
                </a:lnTo>
                <a:lnTo>
                  <a:pt x="7093" y="3848"/>
                </a:lnTo>
                <a:lnTo>
                  <a:pt x="7087" y="3857"/>
                </a:lnTo>
                <a:lnTo>
                  <a:pt x="7079" y="3867"/>
                </a:lnTo>
                <a:lnTo>
                  <a:pt x="7069" y="3874"/>
                </a:lnTo>
                <a:lnTo>
                  <a:pt x="7063" y="3884"/>
                </a:lnTo>
                <a:lnTo>
                  <a:pt x="7055" y="3893"/>
                </a:lnTo>
                <a:lnTo>
                  <a:pt x="7046" y="3900"/>
                </a:lnTo>
                <a:lnTo>
                  <a:pt x="7036" y="3907"/>
                </a:lnTo>
                <a:lnTo>
                  <a:pt x="7030" y="3918"/>
                </a:lnTo>
                <a:lnTo>
                  <a:pt x="7022" y="3925"/>
                </a:lnTo>
                <a:lnTo>
                  <a:pt x="7014" y="3935"/>
                </a:lnTo>
                <a:lnTo>
                  <a:pt x="7005" y="3942"/>
                </a:lnTo>
                <a:lnTo>
                  <a:pt x="6999" y="3951"/>
                </a:lnTo>
                <a:lnTo>
                  <a:pt x="6996" y="3962"/>
                </a:lnTo>
                <a:lnTo>
                  <a:pt x="6986" y="3969"/>
                </a:lnTo>
                <a:lnTo>
                  <a:pt x="6976" y="3975"/>
                </a:lnTo>
                <a:lnTo>
                  <a:pt x="6970" y="3985"/>
                </a:lnTo>
                <a:lnTo>
                  <a:pt x="6964" y="3995"/>
                </a:lnTo>
                <a:lnTo>
                  <a:pt x="6957" y="4004"/>
                </a:lnTo>
                <a:lnTo>
                  <a:pt x="6955" y="4016"/>
                </a:lnTo>
                <a:lnTo>
                  <a:pt x="6947" y="4025"/>
                </a:lnTo>
                <a:lnTo>
                  <a:pt x="6936" y="4024"/>
                </a:lnTo>
                <a:lnTo>
                  <a:pt x="6935" y="4036"/>
                </a:lnTo>
                <a:lnTo>
                  <a:pt x="6928" y="4045"/>
                </a:lnTo>
                <a:lnTo>
                  <a:pt x="6918" y="4051"/>
                </a:lnTo>
                <a:lnTo>
                  <a:pt x="6910" y="4059"/>
                </a:lnTo>
                <a:lnTo>
                  <a:pt x="6900" y="4064"/>
                </a:lnTo>
                <a:lnTo>
                  <a:pt x="6890" y="4071"/>
                </a:lnTo>
                <a:lnTo>
                  <a:pt x="6879" y="4076"/>
                </a:lnTo>
                <a:lnTo>
                  <a:pt x="6870" y="4084"/>
                </a:lnTo>
                <a:lnTo>
                  <a:pt x="6861" y="4092"/>
                </a:lnTo>
                <a:lnTo>
                  <a:pt x="6851" y="4094"/>
                </a:lnTo>
                <a:lnTo>
                  <a:pt x="6840" y="4096"/>
                </a:lnTo>
                <a:lnTo>
                  <a:pt x="6830" y="4100"/>
                </a:lnTo>
                <a:lnTo>
                  <a:pt x="6818" y="4102"/>
                </a:lnTo>
                <a:lnTo>
                  <a:pt x="6808" y="4107"/>
                </a:lnTo>
                <a:lnTo>
                  <a:pt x="6804" y="4096"/>
                </a:lnTo>
                <a:lnTo>
                  <a:pt x="6795" y="4103"/>
                </a:lnTo>
                <a:lnTo>
                  <a:pt x="6791" y="4092"/>
                </a:lnTo>
                <a:lnTo>
                  <a:pt x="6780" y="4095"/>
                </a:lnTo>
                <a:lnTo>
                  <a:pt x="6771" y="4088"/>
                </a:lnTo>
                <a:lnTo>
                  <a:pt x="6763" y="4080"/>
                </a:lnTo>
                <a:lnTo>
                  <a:pt x="6766" y="4069"/>
                </a:lnTo>
                <a:lnTo>
                  <a:pt x="6762" y="4058"/>
                </a:lnTo>
                <a:lnTo>
                  <a:pt x="6754" y="4067"/>
                </a:lnTo>
                <a:lnTo>
                  <a:pt x="6745" y="4074"/>
                </a:lnTo>
                <a:lnTo>
                  <a:pt x="6734" y="4077"/>
                </a:lnTo>
                <a:lnTo>
                  <a:pt x="6741" y="4065"/>
                </a:lnTo>
                <a:lnTo>
                  <a:pt x="6734" y="4056"/>
                </a:lnTo>
                <a:lnTo>
                  <a:pt x="6728" y="4066"/>
                </a:lnTo>
                <a:lnTo>
                  <a:pt x="6721" y="4075"/>
                </a:lnTo>
                <a:lnTo>
                  <a:pt x="6713" y="4083"/>
                </a:lnTo>
                <a:lnTo>
                  <a:pt x="6707" y="4093"/>
                </a:lnTo>
                <a:lnTo>
                  <a:pt x="6699" y="4102"/>
                </a:lnTo>
                <a:lnTo>
                  <a:pt x="6698" y="4114"/>
                </a:lnTo>
                <a:lnTo>
                  <a:pt x="6687" y="4111"/>
                </a:lnTo>
                <a:lnTo>
                  <a:pt x="6676" y="4114"/>
                </a:lnTo>
                <a:lnTo>
                  <a:pt x="6667" y="4106"/>
                </a:lnTo>
                <a:lnTo>
                  <a:pt x="6674" y="4117"/>
                </a:lnTo>
                <a:lnTo>
                  <a:pt x="6670" y="4128"/>
                </a:lnTo>
                <a:lnTo>
                  <a:pt x="6664" y="4138"/>
                </a:lnTo>
                <a:lnTo>
                  <a:pt x="6660" y="4127"/>
                </a:lnTo>
                <a:lnTo>
                  <a:pt x="6658" y="4122"/>
                </a:lnTo>
                <a:lnTo>
                  <a:pt x="6659" y="4110"/>
                </a:lnTo>
                <a:lnTo>
                  <a:pt x="6653" y="4100"/>
                </a:lnTo>
                <a:lnTo>
                  <a:pt x="6663" y="4095"/>
                </a:lnTo>
                <a:lnTo>
                  <a:pt x="6674" y="4093"/>
                </a:lnTo>
                <a:lnTo>
                  <a:pt x="6685" y="4092"/>
                </a:lnTo>
                <a:lnTo>
                  <a:pt x="6689" y="4082"/>
                </a:lnTo>
                <a:lnTo>
                  <a:pt x="6696" y="4072"/>
                </a:lnTo>
                <a:lnTo>
                  <a:pt x="6699" y="4061"/>
                </a:lnTo>
                <a:lnTo>
                  <a:pt x="6701" y="4049"/>
                </a:lnTo>
                <a:lnTo>
                  <a:pt x="6701" y="4046"/>
                </a:lnTo>
                <a:lnTo>
                  <a:pt x="6697" y="4033"/>
                </a:lnTo>
                <a:lnTo>
                  <a:pt x="6696" y="4021"/>
                </a:lnTo>
                <a:lnTo>
                  <a:pt x="6699" y="4010"/>
                </a:lnTo>
                <a:lnTo>
                  <a:pt x="6701" y="3998"/>
                </a:lnTo>
                <a:lnTo>
                  <a:pt x="6695" y="3972"/>
                </a:lnTo>
                <a:lnTo>
                  <a:pt x="6688" y="3947"/>
                </a:lnTo>
                <a:lnTo>
                  <a:pt x="6681" y="3937"/>
                </a:lnTo>
                <a:lnTo>
                  <a:pt x="6691" y="3931"/>
                </a:lnTo>
                <a:lnTo>
                  <a:pt x="6702" y="3930"/>
                </a:lnTo>
                <a:lnTo>
                  <a:pt x="6712" y="3926"/>
                </a:lnTo>
                <a:lnTo>
                  <a:pt x="6722" y="3919"/>
                </a:lnTo>
                <a:lnTo>
                  <a:pt x="6725" y="3907"/>
                </a:lnTo>
                <a:lnTo>
                  <a:pt x="6734" y="3900"/>
                </a:lnTo>
                <a:lnTo>
                  <a:pt x="6744" y="3905"/>
                </a:lnTo>
                <a:lnTo>
                  <a:pt x="6804" y="3922"/>
                </a:lnTo>
                <a:lnTo>
                  <a:pt x="6811" y="3912"/>
                </a:lnTo>
                <a:lnTo>
                  <a:pt x="6810" y="3901"/>
                </a:lnTo>
                <a:lnTo>
                  <a:pt x="6813" y="3889"/>
                </a:lnTo>
                <a:lnTo>
                  <a:pt x="6823" y="3884"/>
                </a:lnTo>
                <a:lnTo>
                  <a:pt x="6832" y="3876"/>
                </a:lnTo>
                <a:lnTo>
                  <a:pt x="6832" y="3865"/>
                </a:lnTo>
                <a:lnTo>
                  <a:pt x="6840" y="3855"/>
                </a:lnTo>
                <a:lnTo>
                  <a:pt x="6845" y="3845"/>
                </a:lnTo>
                <a:lnTo>
                  <a:pt x="6847" y="3833"/>
                </a:lnTo>
                <a:lnTo>
                  <a:pt x="6856" y="3826"/>
                </a:lnTo>
                <a:lnTo>
                  <a:pt x="6860" y="3815"/>
                </a:lnTo>
                <a:lnTo>
                  <a:pt x="6858" y="3803"/>
                </a:lnTo>
                <a:lnTo>
                  <a:pt x="6865" y="3793"/>
                </a:lnTo>
                <a:lnTo>
                  <a:pt x="6866" y="3789"/>
                </a:lnTo>
                <a:lnTo>
                  <a:pt x="6866" y="3777"/>
                </a:lnTo>
                <a:lnTo>
                  <a:pt x="6868" y="3765"/>
                </a:lnTo>
                <a:lnTo>
                  <a:pt x="6876" y="3757"/>
                </a:lnTo>
                <a:lnTo>
                  <a:pt x="6873" y="3745"/>
                </a:lnTo>
                <a:lnTo>
                  <a:pt x="6879" y="3735"/>
                </a:lnTo>
                <a:lnTo>
                  <a:pt x="6888" y="3729"/>
                </a:lnTo>
                <a:lnTo>
                  <a:pt x="6899" y="3724"/>
                </a:lnTo>
                <a:lnTo>
                  <a:pt x="6905" y="3714"/>
                </a:lnTo>
                <a:lnTo>
                  <a:pt x="6910" y="3704"/>
                </a:lnTo>
                <a:lnTo>
                  <a:pt x="6904" y="3693"/>
                </a:lnTo>
                <a:lnTo>
                  <a:pt x="6899" y="3683"/>
                </a:lnTo>
                <a:lnTo>
                  <a:pt x="6903" y="3672"/>
                </a:lnTo>
                <a:lnTo>
                  <a:pt x="6907" y="3661"/>
                </a:lnTo>
                <a:lnTo>
                  <a:pt x="6907" y="3660"/>
                </a:lnTo>
                <a:lnTo>
                  <a:pt x="6896" y="3654"/>
                </a:lnTo>
                <a:lnTo>
                  <a:pt x="6885" y="3652"/>
                </a:lnTo>
                <a:lnTo>
                  <a:pt x="6874" y="3655"/>
                </a:lnTo>
                <a:lnTo>
                  <a:pt x="6862" y="3660"/>
                </a:lnTo>
                <a:lnTo>
                  <a:pt x="6853" y="3667"/>
                </a:lnTo>
                <a:lnTo>
                  <a:pt x="6842" y="3668"/>
                </a:lnTo>
                <a:lnTo>
                  <a:pt x="6832" y="3674"/>
                </a:lnTo>
                <a:lnTo>
                  <a:pt x="6821" y="3674"/>
                </a:lnTo>
                <a:lnTo>
                  <a:pt x="6810" y="3675"/>
                </a:lnTo>
                <a:lnTo>
                  <a:pt x="6800" y="3681"/>
                </a:lnTo>
                <a:lnTo>
                  <a:pt x="6790" y="3689"/>
                </a:lnTo>
                <a:lnTo>
                  <a:pt x="6781" y="3697"/>
                </a:lnTo>
                <a:lnTo>
                  <a:pt x="6773" y="3707"/>
                </a:lnTo>
                <a:lnTo>
                  <a:pt x="6761" y="3704"/>
                </a:lnTo>
                <a:lnTo>
                  <a:pt x="6750" y="3707"/>
                </a:lnTo>
                <a:lnTo>
                  <a:pt x="6738" y="3708"/>
                </a:lnTo>
                <a:lnTo>
                  <a:pt x="6728" y="3707"/>
                </a:lnTo>
                <a:lnTo>
                  <a:pt x="6717" y="3706"/>
                </a:lnTo>
                <a:lnTo>
                  <a:pt x="6706" y="3705"/>
                </a:lnTo>
                <a:lnTo>
                  <a:pt x="6695" y="3707"/>
                </a:lnTo>
                <a:lnTo>
                  <a:pt x="6683" y="3708"/>
                </a:lnTo>
                <a:lnTo>
                  <a:pt x="6679" y="3696"/>
                </a:lnTo>
                <a:lnTo>
                  <a:pt x="6672" y="3686"/>
                </a:lnTo>
                <a:lnTo>
                  <a:pt x="6664" y="3676"/>
                </a:lnTo>
                <a:lnTo>
                  <a:pt x="6669" y="3666"/>
                </a:lnTo>
                <a:lnTo>
                  <a:pt x="6670" y="3653"/>
                </a:lnTo>
                <a:lnTo>
                  <a:pt x="6669" y="3641"/>
                </a:lnTo>
                <a:lnTo>
                  <a:pt x="6660" y="3634"/>
                </a:lnTo>
                <a:lnTo>
                  <a:pt x="6660" y="3622"/>
                </a:lnTo>
                <a:lnTo>
                  <a:pt x="6664" y="3610"/>
                </a:lnTo>
                <a:lnTo>
                  <a:pt x="6653" y="3611"/>
                </a:lnTo>
                <a:lnTo>
                  <a:pt x="6642" y="3611"/>
                </a:lnTo>
                <a:lnTo>
                  <a:pt x="6632" y="3606"/>
                </a:lnTo>
                <a:lnTo>
                  <a:pt x="6623" y="3600"/>
                </a:lnTo>
                <a:lnTo>
                  <a:pt x="6615" y="3592"/>
                </a:lnTo>
                <a:lnTo>
                  <a:pt x="6608" y="3581"/>
                </a:lnTo>
                <a:lnTo>
                  <a:pt x="6597" y="3576"/>
                </a:lnTo>
                <a:lnTo>
                  <a:pt x="6592" y="3565"/>
                </a:lnTo>
                <a:lnTo>
                  <a:pt x="6582" y="3571"/>
                </a:lnTo>
                <a:lnTo>
                  <a:pt x="6571" y="3571"/>
                </a:lnTo>
                <a:lnTo>
                  <a:pt x="6563" y="3563"/>
                </a:lnTo>
                <a:lnTo>
                  <a:pt x="6552" y="3561"/>
                </a:lnTo>
                <a:lnTo>
                  <a:pt x="6543" y="3553"/>
                </a:lnTo>
                <a:lnTo>
                  <a:pt x="6533" y="3551"/>
                </a:lnTo>
                <a:lnTo>
                  <a:pt x="6522" y="3555"/>
                </a:lnTo>
                <a:lnTo>
                  <a:pt x="6510" y="3555"/>
                </a:lnTo>
                <a:lnTo>
                  <a:pt x="6500" y="3551"/>
                </a:lnTo>
                <a:lnTo>
                  <a:pt x="6489" y="3548"/>
                </a:lnTo>
                <a:lnTo>
                  <a:pt x="6483" y="3537"/>
                </a:lnTo>
                <a:lnTo>
                  <a:pt x="6474" y="3530"/>
                </a:lnTo>
                <a:lnTo>
                  <a:pt x="6472" y="3517"/>
                </a:lnTo>
                <a:lnTo>
                  <a:pt x="6477" y="3506"/>
                </a:lnTo>
                <a:lnTo>
                  <a:pt x="6471" y="3495"/>
                </a:lnTo>
                <a:lnTo>
                  <a:pt x="6463" y="3487"/>
                </a:lnTo>
                <a:lnTo>
                  <a:pt x="6461" y="3475"/>
                </a:lnTo>
                <a:lnTo>
                  <a:pt x="6461" y="3462"/>
                </a:lnTo>
                <a:lnTo>
                  <a:pt x="6456" y="3450"/>
                </a:lnTo>
                <a:lnTo>
                  <a:pt x="6450" y="3439"/>
                </a:lnTo>
                <a:lnTo>
                  <a:pt x="6441" y="3430"/>
                </a:lnTo>
                <a:lnTo>
                  <a:pt x="6437" y="3418"/>
                </a:lnTo>
                <a:lnTo>
                  <a:pt x="6442" y="3407"/>
                </a:lnTo>
                <a:lnTo>
                  <a:pt x="6434" y="3398"/>
                </a:lnTo>
                <a:lnTo>
                  <a:pt x="6430" y="3386"/>
                </a:lnTo>
                <a:lnTo>
                  <a:pt x="6426" y="3374"/>
                </a:lnTo>
                <a:lnTo>
                  <a:pt x="6419" y="3365"/>
                </a:lnTo>
                <a:lnTo>
                  <a:pt x="6414" y="3355"/>
                </a:lnTo>
                <a:lnTo>
                  <a:pt x="6412" y="3343"/>
                </a:lnTo>
                <a:lnTo>
                  <a:pt x="6407" y="3332"/>
                </a:lnTo>
                <a:lnTo>
                  <a:pt x="6402" y="3320"/>
                </a:lnTo>
                <a:lnTo>
                  <a:pt x="6400" y="3308"/>
                </a:lnTo>
                <a:lnTo>
                  <a:pt x="6390" y="3297"/>
                </a:lnTo>
                <a:lnTo>
                  <a:pt x="6386" y="3285"/>
                </a:lnTo>
                <a:lnTo>
                  <a:pt x="6378" y="3277"/>
                </a:lnTo>
                <a:lnTo>
                  <a:pt x="6368" y="3271"/>
                </a:lnTo>
                <a:lnTo>
                  <a:pt x="6363" y="3260"/>
                </a:lnTo>
                <a:lnTo>
                  <a:pt x="6353" y="3256"/>
                </a:lnTo>
                <a:lnTo>
                  <a:pt x="6344" y="3249"/>
                </a:lnTo>
                <a:lnTo>
                  <a:pt x="6332" y="3244"/>
                </a:lnTo>
                <a:lnTo>
                  <a:pt x="6321" y="3245"/>
                </a:lnTo>
                <a:lnTo>
                  <a:pt x="6311" y="3249"/>
                </a:lnTo>
                <a:lnTo>
                  <a:pt x="6299" y="3243"/>
                </a:lnTo>
                <a:lnTo>
                  <a:pt x="6288" y="3240"/>
                </a:lnTo>
                <a:lnTo>
                  <a:pt x="6280" y="3231"/>
                </a:lnTo>
                <a:lnTo>
                  <a:pt x="6270" y="3230"/>
                </a:lnTo>
                <a:lnTo>
                  <a:pt x="6260" y="3222"/>
                </a:lnTo>
                <a:lnTo>
                  <a:pt x="6248" y="3218"/>
                </a:lnTo>
                <a:lnTo>
                  <a:pt x="6238" y="3213"/>
                </a:lnTo>
                <a:lnTo>
                  <a:pt x="6225" y="3214"/>
                </a:lnTo>
                <a:lnTo>
                  <a:pt x="6214" y="3215"/>
                </a:lnTo>
                <a:lnTo>
                  <a:pt x="6197" y="3220"/>
                </a:lnTo>
                <a:lnTo>
                  <a:pt x="6184" y="3221"/>
                </a:lnTo>
                <a:lnTo>
                  <a:pt x="6172" y="3221"/>
                </a:lnTo>
                <a:lnTo>
                  <a:pt x="6162" y="3217"/>
                </a:lnTo>
                <a:lnTo>
                  <a:pt x="6151" y="3220"/>
                </a:lnTo>
                <a:lnTo>
                  <a:pt x="6147" y="3224"/>
                </a:lnTo>
                <a:lnTo>
                  <a:pt x="6135" y="3224"/>
                </a:lnTo>
                <a:lnTo>
                  <a:pt x="6124" y="3227"/>
                </a:lnTo>
                <a:lnTo>
                  <a:pt x="6113" y="3232"/>
                </a:lnTo>
                <a:lnTo>
                  <a:pt x="6110" y="3232"/>
                </a:lnTo>
                <a:lnTo>
                  <a:pt x="6099" y="3235"/>
                </a:lnTo>
                <a:lnTo>
                  <a:pt x="6088" y="3235"/>
                </a:lnTo>
                <a:lnTo>
                  <a:pt x="6077" y="3236"/>
                </a:lnTo>
                <a:lnTo>
                  <a:pt x="6068" y="3243"/>
                </a:lnTo>
                <a:lnTo>
                  <a:pt x="6061" y="3252"/>
                </a:lnTo>
                <a:lnTo>
                  <a:pt x="6051" y="3259"/>
                </a:lnTo>
                <a:lnTo>
                  <a:pt x="6043" y="3266"/>
                </a:lnTo>
                <a:lnTo>
                  <a:pt x="6034" y="3275"/>
                </a:lnTo>
                <a:lnTo>
                  <a:pt x="6024" y="3282"/>
                </a:lnTo>
                <a:lnTo>
                  <a:pt x="6024" y="3295"/>
                </a:lnTo>
                <a:lnTo>
                  <a:pt x="6035" y="3296"/>
                </a:lnTo>
                <a:lnTo>
                  <a:pt x="6048" y="3292"/>
                </a:lnTo>
                <a:lnTo>
                  <a:pt x="6058" y="3296"/>
                </a:lnTo>
                <a:lnTo>
                  <a:pt x="6063" y="3308"/>
                </a:lnTo>
                <a:lnTo>
                  <a:pt x="6060" y="3321"/>
                </a:lnTo>
                <a:lnTo>
                  <a:pt x="6067" y="3331"/>
                </a:lnTo>
                <a:lnTo>
                  <a:pt x="6064" y="3343"/>
                </a:lnTo>
                <a:lnTo>
                  <a:pt x="6060" y="3354"/>
                </a:lnTo>
                <a:lnTo>
                  <a:pt x="6051" y="3360"/>
                </a:lnTo>
                <a:lnTo>
                  <a:pt x="6041" y="3366"/>
                </a:lnTo>
                <a:lnTo>
                  <a:pt x="6033" y="3375"/>
                </a:lnTo>
                <a:lnTo>
                  <a:pt x="6025" y="3383"/>
                </a:lnTo>
                <a:lnTo>
                  <a:pt x="6021" y="3395"/>
                </a:lnTo>
                <a:lnTo>
                  <a:pt x="6015" y="3405"/>
                </a:lnTo>
                <a:lnTo>
                  <a:pt x="6008" y="3415"/>
                </a:lnTo>
                <a:lnTo>
                  <a:pt x="6006" y="3426"/>
                </a:lnTo>
                <a:lnTo>
                  <a:pt x="5997" y="3435"/>
                </a:lnTo>
                <a:lnTo>
                  <a:pt x="5993" y="3446"/>
                </a:lnTo>
                <a:lnTo>
                  <a:pt x="5989" y="3457"/>
                </a:lnTo>
                <a:lnTo>
                  <a:pt x="5981" y="3465"/>
                </a:lnTo>
                <a:lnTo>
                  <a:pt x="5977" y="3476"/>
                </a:lnTo>
                <a:lnTo>
                  <a:pt x="5976" y="3487"/>
                </a:lnTo>
                <a:lnTo>
                  <a:pt x="5982" y="3497"/>
                </a:lnTo>
                <a:lnTo>
                  <a:pt x="5982" y="3508"/>
                </a:lnTo>
                <a:lnTo>
                  <a:pt x="5973" y="3517"/>
                </a:lnTo>
                <a:lnTo>
                  <a:pt x="5961" y="3519"/>
                </a:lnTo>
                <a:lnTo>
                  <a:pt x="5950" y="3520"/>
                </a:lnTo>
                <a:lnTo>
                  <a:pt x="5938" y="3523"/>
                </a:lnTo>
                <a:lnTo>
                  <a:pt x="5930" y="3531"/>
                </a:lnTo>
                <a:lnTo>
                  <a:pt x="5921" y="3537"/>
                </a:lnTo>
                <a:lnTo>
                  <a:pt x="5913" y="3545"/>
                </a:lnTo>
                <a:lnTo>
                  <a:pt x="5902" y="3551"/>
                </a:lnTo>
                <a:lnTo>
                  <a:pt x="5893" y="3558"/>
                </a:lnTo>
                <a:lnTo>
                  <a:pt x="5881" y="3553"/>
                </a:lnTo>
                <a:lnTo>
                  <a:pt x="5869" y="3548"/>
                </a:lnTo>
                <a:lnTo>
                  <a:pt x="5858" y="3548"/>
                </a:lnTo>
                <a:lnTo>
                  <a:pt x="5846" y="3543"/>
                </a:lnTo>
                <a:lnTo>
                  <a:pt x="5833" y="3537"/>
                </a:lnTo>
                <a:lnTo>
                  <a:pt x="5824" y="3531"/>
                </a:lnTo>
                <a:lnTo>
                  <a:pt x="5814" y="3521"/>
                </a:lnTo>
                <a:lnTo>
                  <a:pt x="5803" y="3518"/>
                </a:lnTo>
                <a:lnTo>
                  <a:pt x="5791" y="3515"/>
                </a:lnTo>
                <a:lnTo>
                  <a:pt x="5780" y="3519"/>
                </a:lnTo>
                <a:lnTo>
                  <a:pt x="5770" y="3525"/>
                </a:lnTo>
                <a:lnTo>
                  <a:pt x="5759" y="3526"/>
                </a:lnTo>
                <a:lnTo>
                  <a:pt x="5747" y="3525"/>
                </a:lnTo>
                <a:lnTo>
                  <a:pt x="5736" y="3519"/>
                </a:lnTo>
                <a:lnTo>
                  <a:pt x="5726" y="3508"/>
                </a:lnTo>
                <a:lnTo>
                  <a:pt x="5713" y="3498"/>
                </a:lnTo>
                <a:lnTo>
                  <a:pt x="5702" y="3496"/>
                </a:lnTo>
                <a:lnTo>
                  <a:pt x="5691" y="3497"/>
                </a:lnTo>
                <a:lnTo>
                  <a:pt x="5679" y="3494"/>
                </a:lnTo>
                <a:lnTo>
                  <a:pt x="5669" y="3499"/>
                </a:lnTo>
                <a:lnTo>
                  <a:pt x="5659" y="3506"/>
                </a:lnTo>
                <a:lnTo>
                  <a:pt x="5646" y="3511"/>
                </a:lnTo>
                <a:lnTo>
                  <a:pt x="5636" y="3516"/>
                </a:lnTo>
                <a:lnTo>
                  <a:pt x="5625" y="3524"/>
                </a:lnTo>
                <a:lnTo>
                  <a:pt x="5616" y="3531"/>
                </a:lnTo>
                <a:lnTo>
                  <a:pt x="5609" y="3541"/>
                </a:lnTo>
                <a:lnTo>
                  <a:pt x="5603" y="3551"/>
                </a:lnTo>
                <a:lnTo>
                  <a:pt x="5592" y="3557"/>
                </a:lnTo>
                <a:lnTo>
                  <a:pt x="5580" y="3557"/>
                </a:lnTo>
                <a:lnTo>
                  <a:pt x="5569" y="3556"/>
                </a:lnTo>
                <a:lnTo>
                  <a:pt x="5557" y="3560"/>
                </a:lnTo>
                <a:lnTo>
                  <a:pt x="5550" y="3564"/>
                </a:lnTo>
                <a:lnTo>
                  <a:pt x="5538" y="3568"/>
                </a:lnTo>
                <a:lnTo>
                  <a:pt x="5525" y="3567"/>
                </a:lnTo>
                <a:lnTo>
                  <a:pt x="5515" y="3571"/>
                </a:lnTo>
                <a:lnTo>
                  <a:pt x="5503" y="3570"/>
                </a:lnTo>
                <a:lnTo>
                  <a:pt x="5492" y="3576"/>
                </a:lnTo>
                <a:lnTo>
                  <a:pt x="5482" y="3583"/>
                </a:lnTo>
                <a:lnTo>
                  <a:pt x="5471" y="3588"/>
                </a:lnTo>
                <a:lnTo>
                  <a:pt x="5459" y="3588"/>
                </a:lnTo>
                <a:lnTo>
                  <a:pt x="5448" y="3582"/>
                </a:lnTo>
                <a:lnTo>
                  <a:pt x="5437" y="3586"/>
                </a:lnTo>
                <a:lnTo>
                  <a:pt x="5425" y="3584"/>
                </a:lnTo>
                <a:lnTo>
                  <a:pt x="5414" y="3583"/>
                </a:lnTo>
                <a:lnTo>
                  <a:pt x="5401" y="3581"/>
                </a:lnTo>
                <a:lnTo>
                  <a:pt x="5391" y="3577"/>
                </a:lnTo>
                <a:lnTo>
                  <a:pt x="5376" y="3571"/>
                </a:lnTo>
                <a:lnTo>
                  <a:pt x="5364" y="3573"/>
                </a:lnTo>
                <a:lnTo>
                  <a:pt x="5352" y="3572"/>
                </a:lnTo>
                <a:lnTo>
                  <a:pt x="5339" y="3572"/>
                </a:lnTo>
                <a:lnTo>
                  <a:pt x="5334" y="3573"/>
                </a:lnTo>
                <a:lnTo>
                  <a:pt x="5329" y="3567"/>
                </a:lnTo>
                <a:lnTo>
                  <a:pt x="5320" y="3559"/>
                </a:lnTo>
                <a:lnTo>
                  <a:pt x="5309" y="3554"/>
                </a:lnTo>
                <a:lnTo>
                  <a:pt x="5302" y="3545"/>
                </a:lnTo>
                <a:lnTo>
                  <a:pt x="5299" y="3534"/>
                </a:lnTo>
                <a:lnTo>
                  <a:pt x="5292" y="3524"/>
                </a:lnTo>
                <a:lnTo>
                  <a:pt x="5282" y="3521"/>
                </a:lnTo>
                <a:lnTo>
                  <a:pt x="5270" y="3519"/>
                </a:lnTo>
                <a:lnTo>
                  <a:pt x="5258" y="3517"/>
                </a:lnTo>
                <a:lnTo>
                  <a:pt x="5247" y="3513"/>
                </a:lnTo>
                <a:lnTo>
                  <a:pt x="5241" y="3501"/>
                </a:lnTo>
                <a:lnTo>
                  <a:pt x="5229" y="3491"/>
                </a:lnTo>
                <a:lnTo>
                  <a:pt x="5217" y="3488"/>
                </a:lnTo>
                <a:lnTo>
                  <a:pt x="5204" y="3490"/>
                </a:lnTo>
                <a:lnTo>
                  <a:pt x="5193" y="3490"/>
                </a:lnTo>
                <a:lnTo>
                  <a:pt x="5184" y="3482"/>
                </a:lnTo>
                <a:lnTo>
                  <a:pt x="5173" y="3481"/>
                </a:lnTo>
                <a:lnTo>
                  <a:pt x="5161" y="3481"/>
                </a:lnTo>
                <a:lnTo>
                  <a:pt x="5150" y="3479"/>
                </a:lnTo>
                <a:lnTo>
                  <a:pt x="5139" y="3477"/>
                </a:lnTo>
                <a:lnTo>
                  <a:pt x="5130" y="3483"/>
                </a:lnTo>
                <a:lnTo>
                  <a:pt x="5118" y="3484"/>
                </a:lnTo>
                <a:lnTo>
                  <a:pt x="5107" y="3487"/>
                </a:lnTo>
                <a:lnTo>
                  <a:pt x="5096" y="3491"/>
                </a:lnTo>
                <a:lnTo>
                  <a:pt x="5095" y="3491"/>
                </a:lnTo>
                <a:lnTo>
                  <a:pt x="5083" y="3492"/>
                </a:lnTo>
                <a:lnTo>
                  <a:pt x="5075" y="3501"/>
                </a:lnTo>
                <a:lnTo>
                  <a:pt x="5064" y="3504"/>
                </a:lnTo>
                <a:lnTo>
                  <a:pt x="5052" y="3500"/>
                </a:lnTo>
                <a:lnTo>
                  <a:pt x="5042" y="3506"/>
                </a:lnTo>
                <a:lnTo>
                  <a:pt x="5029" y="3500"/>
                </a:lnTo>
                <a:lnTo>
                  <a:pt x="5018" y="3499"/>
                </a:lnTo>
                <a:lnTo>
                  <a:pt x="5006" y="3491"/>
                </a:lnTo>
                <a:lnTo>
                  <a:pt x="4996" y="3491"/>
                </a:lnTo>
                <a:lnTo>
                  <a:pt x="4983" y="3483"/>
                </a:lnTo>
                <a:lnTo>
                  <a:pt x="4979" y="3481"/>
                </a:lnTo>
                <a:lnTo>
                  <a:pt x="4977" y="3479"/>
                </a:lnTo>
                <a:lnTo>
                  <a:pt x="4967" y="3471"/>
                </a:lnTo>
                <a:lnTo>
                  <a:pt x="4958" y="3462"/>
                </a:lnTo>
                <a:lnTo>
                  <a:pt x="4957" y="3450"/>
                </a:lnTo>
                <a:lnTo>
                  <a:pt x="4956" y="3438"/>
                </a:lnTo>
                <a:lnTo>
                  <a:pt x="4952" y="3427"/>
                </a:lnTo>
                <a:lnTo>
                  <a:pt x="4951" y="3414"/>
                </a:lnTo>
                <a:lnTo>
                  <a:pt x="4949" y="3402"/>
                </a:lnTo>
                <a:lnTo>
                  <a:pt x="4937" y="3397"/>
                </a:lnTo>
                <a:lnTo>
                  <a:pt x="4926" y="3394"/>
                </a:lnTo>
                <a:lnTo>
                  <a:pt x="4915" y="3390"/>
                </a:lnTo>
                <a:lnTo>
                  <a:pt x="4903" y="3394"/>
                </a:lnTo>
                <a:lnTo>
                  <a:pt x="4894" y="3386"/>
                </a:lnTo>
                <a:lnTo>
                  <a:pt x="4882" y="3383"/>
                </a:lnTo>
                <a:lnTo>
                  <a:pt x="4872" y="3378"/>
                </a:lnTo>
                <a:lnTo>
                  <a:pt x="4862" y="3373"/>
                </a:lnTo>
                <a:lnTo>
                  <a:pt x="4851" y="3369"/>
                </a:lnTo>
                <a:lnTo>
                  <a:pt x="4838" y="3369"/>
                </a:lnTo>
                <a:lnTo>
                  <a:pt x="4826" y="3368"/>
                </a:lnTo>
                <a:lnTo>
                  <a:pt x="4815" y="3366"/>
                </a:lnTo>
                <a:lnTo>
                  <a:pt x="4807" y="3358"/>
                </a:lnTo>
                <a:lnTo>
                  <a:pt x="4796" y="3354"/>
                </a:lnTo>
                <a:lnTo>
                  <a:pt x="4784" y="3351"/>
                </a:lnTo>
                <a:lnTo>
                  <a:pt x="4775" y="3345"/>
                </a:lnTo>
                <a:lnTo>
                  <a:pt x="4763" y="3341"/>
                </a:lnTo>
                <a:lnTo>
                  <a:pt x="4753" y="3335"/>
                </a:lnTo>
                <a:lnTo>
                  <a:pt x="4749" y="3346"/>
                </a:lnTo>
                <a:lnTo>
                  <a:pt x="4745" y="3358"/>
                </a:lnTo>
                <a:lnTo>
                  <a:pt x="4733" y="3365"/>
                </a:lnTo>
                <a:lnTo>
                  <a:pt x="4722" y="3369"/>
                </a:lnTo>
                <a:lnTo>
                  <a:pt x="4716" y="3380"/>
                </a:lnTo>
                <a:lnTo>
                  <a:pt x="4715" y="3392"/>
                </a:lnTo>
                <a:lnTo>
                  <a:pt x="4703" y="3395"/>
                </a:lnTo>
                <a:lnTo>
                  <a:pt x="4697" y="3405"/>
                </a:lnTo>
                <a:lnTo>
                  <a:pt x="4695" y="3418"/>
                </a:lnTo>
                <a:lnTo>
                  <a:pt x="4691" y="3430"/>
                </a:lnTo>
                <a:lnTo>
                  <a:pt x="4697" y="3441"/>
                </a:lnTo>
                <a:lnTo>
                  <a:pt x="4698" y="3454"/>
                </a:lnTo>
                <a:lnTo>
                  <a:pt x="4708" y="3467"/>
                </a:lnTo>
                <a:lnTo>
                  <a:pt x="4718" y="3470"/>
                </a:lnTo>
                <a:lnTo>
                  <a:pt x="4716" y="3482"/>
                </a:lnTo>
                <a:lnTo>
                  <a:pt x="4716" y="3494"/>
                </a:lnTo>
                <a:lnTo>
                  <a:pt x="4707" y="3508"/>
                </a:lnTo>
                <a:lnTo>
                  <a:pt x="4698" y="3515"/>
                </a:lnTo>
                <a:lnTo>
                  <a:pt x="4686" y="3518"/>
                </a:lnTo>
                <a:lnTo>
                  <a:pt x="4675" y="3521"/>
                </a:lnTo>
                <a:lnTo>
                  <a:pt x="4669" y="3532"/>
                </a:lnTo>
                <a:lnTo>
                  <a:pt x="4659" y="3537"/>
                </a:lnTo>
                <a:lnTo>
                  <a:pt x="4655" y="3537"/>
                </a:lnTo>
                <a:lnTo>
                  <a:pt x="4645" y="3531"/>
                </a:lnTo>
                <a:lnTo>
                  <a:pt x="4635" y="3523"/>
                </a:lnTo>
                <a:lnTo>
                  <a:pt x="4624" y="3524"/>
                </a:lnTo>
                <a:lnTo>
                  <a:pt x="4614" y="3520"/>
                </a:lnTo>
                <a:lnTo>
                  <a:pt x="4603" y="3524"/>
                </a:lnTo>
                <a:lnTo>
                  <a:pt x="4593" y="3518"/>
                </a:lnTo>
                <a:lnTo>
                  <a:pt x="4582" y="3516"/>
                </a:lnTo>
                <a:lnTo>
                  <a:pt x="4570" y="3514"/>
                </a:lnTo>
                <a:lnTo>
                  <a:pt x="4559" y="3521"/>
                </a:lnTo>
                <a:lnTo>
                  <a:pt x="4551" y="3524"/>
                </a:lnTo>
                <a:lnTo>
                  <a:pt x="4540" y="3521"/>
                </a:lnTo>
                <a:lnTo>
                  <a:pt x="4528" y="3521"/>
                </a:lnTo>
                <a:lnTo>
                  <a:pt x="4520" y="3513"/>
                </a:lnTo>
                <a:lnTo>
                  <a:pt x="4509" y="3512"/>
                </a:lnTo>
                <a:lnTo>
                  <a:pt x="4498" y="3515"/>
                </a:lnTo>
                <a:lnTo>
                  <a:pt x="4491" y="3506"/>
                </a:lnTo>
                <a:lnTo>
                  <a:pt x="4483" y="3491"/>
                </a:lnTo>
                <a:lnTo>
                  <a:pt x="4481" y="3478"/>
                </a:lnTo>
                <a:lnTo>
                  <a:pt x="4473" y="3468"/>
                </a:lnTo>
                <a:lnTo>
                  <a:pt x="4460" y="3468"/>
                </a:lnTo>
                <a:lnTo>
                  <a:pt x="4446" y="3468"/>
                </a:lnTo>
                <a:lnTo>
                  <a:pt x="4435" y="3468"/>
                </a:lnTo>
                <a:lnTo>
                  <a:pt x="4424" y="3468"/>
                </a:lnTo>
                <a:lnTo>
                  <a:pt x="4411" y="3469"/>
                </a:lnTo>
                <a:lnTo>
                  <a:pt x="4400" y="3466"/>
                </a:lnTo>
                <a:lnTo>
                  <a:pt x="4400" y="3454"/>
                </a:lnTo>
                <a:lnTo>
                  <a:pt x="4390" y="3450"/>
                </a:lnTo>
                <a:lnTo>
                  <a:pt x="4379" y="3458"/>
                </a:lnTo>
                <a:lnTo>
                  <a:pt x="4369" y="3452"/>
                </a:lnTo>
                <a:lnTo>
                  <a:pt x="4363" y="3442"/>
                </a:lnTo>
                <a:lnTo>
                  <a:pt x="4358" y="3453"/>
                </a:lnTo>
                <a:lnTo>
                  <a:pt x="4348" y="3460"/>
                </a:lnTo>
                <a:lnTo>
                  <a:pt x="4336" y="3458"/>
                </a:lnTo>
                <a:lnTo>
                  <a:pt x="4325" y="3456"/>
                </a:lnTo>
                <a:lnTo>
                  <a:pt x="4318" y="3466"/>
                </a:lnTo>
                <a:lnTo>
                  <a:pt x="4308" y="3470"/>
                </a:lnTo>
                <a:lnTo>
                  <a:pt x="4297" y="3477"/>
                </a:lnTo>
                <a:lnTo>
                  <a:pt x="4286" y="3479"/>
                </a:lnTo>
                <a:lnTo>
                  <a:pt x="4274" y="3477"/>
                </a:lnTo>
                <a:lnTo>
                  <a:pt x="4264" y="3476"/>
                </a:lnTo>
                <a:lnTo>
                  <a:pt x="4259" y="3487"/>
                </a:lnTo>
                <a:lnTo>
                  <a:pt x="4262" y="3498"/>
                </a:lnTo>
                <a:lnTo>
                  <a:pt x="4250" y="3503"/>
                </a:lnTo>
                <a:lnTo>
                  <a:pt x="4239" y="3507"/>
                </a:lnTo>
                <a:lnTo>
                  <a:pt x="4229" y="3514"/>
                </a:lnTo>
                <a:lnTo>
                  <a:pt x="4219" y="3516"/>
                </a:lnTo>
                <a:lnTo>
                  <a:pt x="4209" y="3517"/>
                </a:lnTo>
                <a:lnTo>
                  <a:pt x="4196" y="3519"/>
                </a:lnTo>
                <a:lnTo>
                  <a:pt x="4197" y="3531"/>
                </a:lnTo>
                <a:lnTo>
                  <a:pt x="4196" y="3543"/>
                </a:lnTo>
                <a:lnTo>
                  <a:pt x="4184" y="3548"/>
                </a:lnTo>
                <a:lnTo>
                  <a:pt x="4173" y="3547"/>
                </a:lnTo>
                <a:lnTo>
                  <a:pt x="4168" y="3558"/>
                </a:lnTo>
                <a:lnTo>
                  <a:pt x="4157" y="3560"/>
                </a:lnTo>
                <a:lnTo>
                  <a:pt x="4146" y="3562"/>
                </a:lnTo>
                <a:lnTo>
                  <a:pt x="4134" y="3558"/>
                </a:lnTo>
                <a:lnTo>
                  <a:pt x="4122" y="3559"/>
                </a:lnTo>
                <a:lnTo>
                  <a:pt x="4111" y="3561"/>
                </a:lnTo>
                <a:lnTo>
                  <a:pt x="4109" y="3574"/>
                </a:lnTo>
                <a:lnTo>
                  <a:pt x="4099" y="3581"/>
                </a:lnTo>
                <a:lnTo>
                  <a:pt x="4089" y="3586"/>
                </a:lnTo>
                <a:lnTo>
                  <a:pt x="4080" y="3587"/>
                </a:lnTo>
                <a:lnTo>
                  <a:pt x="4069" y="3592"/>
                </a:lnTo>
                <a:lnTo>
                  <a:pt x="4058" y="3592"/>
                </a:lnTo>
                <a:lnTo>
                  <a:pt x="4057" y="3590"/>
                </a:lnTo>
                <a:lnTo>
                  <a:pt x="4050" y="3580"/>
                </a:lnTo>
                <a:lnTo>
                  <a:pt x="4039" y="3576"/>
                </a:lnTo>
                <a:lnTo>
                  <a:pt x="4033" y="3566"/>
                </a:lnTo>
                <a:lnTo>
                  <a:pt x="4027" y="3555"/>
                </a:lnTo>
                <a:lnTo>
                  <a:pt x="4021" y="3544"/>
                </a:lnTo>
                <a:lnTo>
                  <a:pt x="4027" y="3534"/>
                </a:lnTo>
                <a:lnTo>
                  <a:pt x="4016" y="3536"/>
                </a:lnTo>
                <a:lnTo>
                  <a:pt x="4007" y="3544"/>
                </a:lnTo>
                <a:lnTo>
                  <a:pt x="3997" y="3551"/>
                </a:lnTo>
                <a:lnTo>
                  <a:pt x="3986" y="3559"/>
                </a:lnTo>
                <a:lnTo>
                  <a:pt x="3975" y="3555"/>
                </a:lnTo>
                <a:lnTo>
                  <a:pt x="3964" y="3553"/>
                </a:lnTo>
                <a:lnTo>
                  <a:pt x="3953" y="3551"/>
                </a:lnTo>
                <a:lnTo>
                  <a:pt x="3941" y="3553"/>
                </a:lnTo>
                <a:lnTo>
                  <a:pt x="3931" y="3548"/>
                </a:lnTo>
                <a:lnTo>
                  <a:pt x="3929" y="3536"/>
                </a:lnTo>
                <a:lnTo>
                  <a:pt x="3922" y="3527"/>
                </a:lnTo>
                <a:lnTo>
                  <a:pt x="3920" y="3515"/>
                </a:lnTo>
                <a:lnTo>
                  <a:pt x="3909" y="3509"/>
                </a:lnTo>
                <a:lnTo>
                  <a:pt x="3900" y="3503"/>
                </a:lnTo>
                <a:lnTo>
                  <a:pt x="3890" y="3498"/>
                </a:lnTo>
                <a:lnTo>
                  <a:pt x="3878" y="3498"/>
                </a:lnTo>
                <a:lnTo>
                  <a:pt x="3873" y="3484"/>
                </a:lnTo>
                <a:lnTo>
                  <a:pt x="3870" y="3471"/>
                </a:lnTo>
                <a:lnTo>
                  <a:pt x="3862" y="3461"/>
                </a:lnTo>
                <a:lnTo>
                  <a:pt x="3856" y="3451"/>
                </a:lnTo>
                <a:lnTo>
                  <a:pt x="3848" y="3443"/>
                </a:lnTo>
                <a:lnTo>
                  <a:pt x="3838" y="3439"/>
                </a:lnTo>
                <a:lnTo>
                  <a:pt x="3824" y="3435"/>
                </a:lnTo>
                <a:lnTo>
                  <a:pt x="3813" y="3432"/>
                </a:lnTo>
                <a:lnTo>
                  <a:pt x="3802" y="3438"/>
                </a:lnTo>
                <a:lnTo>
                  <a:pt x="3791" y="3440"/>
                </a:lnTo>
                <a:lnTo>
                  <a:pt x="3781" y="3447"/>
                </a:lnTo>
                <a:lnTo>
                  <a:pt x="3771" y="3453"/>
                </a:lnTo>
                <a:lnTo>
                  <a:pt x="3760" y="3452"/>
                </a:lnTo>
                <a:lnTo>
                  <a:pt x="3748" y="3455"/>
                </a:lnTo>
                <a:lnTo>
                  <a:pt x="3735" y="3449"/>
                </a:lnTo>
                <a:lnTo>
                  <a:pt x="3724" y="3452"/>
                </a:lnTo>
                <a:lnTo>
                  <a:pt x="3715" y="3454"/>
                </a:lnTo>
                <a:lnTo>
                  <a:pt x="3705" y="3453"/>
                </a:lnTo>
                <a:lnTo>
                  <a:pt x="3705" y="3441"/>
                </a:lnTo>
                <a:lnTo>
                  <a:pt x="3695" y="3435"/>
                </a:lnTo>
                <a:lnTo>
                  <a:pt x="3682" y="3436"/>
                </a:lnTo>
                <a:lnTo>
                  <a:pt x="3686" y="3425"/>
                </a:lnTo>
                <a:lnTo>
                  <a:pt x="3679" y="3416"/>
                </a:lnTo>
                <a:lnTo>
                  <a:pt x="3665" y="3408"/>
                </a:lnTo>
                <a:lnTo>
                  <a:pt x="3656" y="3415"/>
                </a:lnTo>
                <a:lnTo>
                  <a:pt x="3647" y="3426"/>
                </a:lnTo>
                <a:lnTo>
                  <a:pt x="3641" y="3438"/>
                </a:lnTo>
                <a:lnTo>
                  <a:pt x="3630" y="3443"/>
                </a:lnTo>
                <a:lnTo>
                  <a:pt x="3622" y="3452"/>
                </a:lnTo>
                <a:lnTo>
                  <a:pt x="3616" y="3442"/>
                </a:lnTo>
                <a:lnTo>
                  <a:pt x="3610" y="3431"/>
                </a:lnTo>
                <a:lnTo>
                  <a:pt x="3604" y="3418"/>
                </a:lnTo>
                <a:lnTo>
                  <a:pt x="3595" y="3402"/>
                </a:lnTo>
                <a:lnTo>
                  <a:pt x="3588" y="3389"/>
                </a:lnTo>
                <a:lnTo>
                  <a:pt x="3580" y="3373"/>
                </a:lnTo>
                <a:lnTo>
                  <a:pt x="3571" y="3357"/>
                </a:lnTo>
                <a:lnTo>
                  <a:pt x="3565" y="3347"/>
                </a:lnTo>
                <a:lnTo>
                  <a:pt x="3558" y="3336"/>
                </a:lnTo>
                <a:lnTo>
                  <a:pt x="3552" y="3325"/>
                </a:lnTo>
                <a:lnTo>
                  <a:pt x="3542" y="3310"/>
                </a:lnTo>
                <a:lnTo>
                  <a:pt x="3530" y="3292"/>
                </a:lnTo>
                <a:lnTo>
                  <a:pt x="3524" y="3282"/>
                </a:lnTo>
                <a:lnTo>
                  <a:pt x="3516" y="3271"/>
                </a:lnTo>
                <a:lnTo>
                  <a:pt x="3510" y="3261"/>
                </a:lnTo>
                <a:lnTo>
                  <a:pt x="3502" y="3250"/>
                </a:lnTo>
                <a:lnTo>
                  <a:pt x="3494" y="3238"/>
                </a:lnTo>
                <a:lnTo>
                  <a:pt x="3493" y="3236"/>
                </a:lnTo>
                <a:lnTo>
                  <a:pt x="3484" y="3229"/>
                </a:lnTo>
                <a:lnTo>
                  <a:pt x="3472" y="3219"/>
                </a:lnTo>
                <a:lnTo>
                  <a:pt x="3457" y="3208"/>
                </a:lnTo>
                <a:lnTo>
                  <a:pt x="3446" y="3201"/>
                </a:lnTo>
                <a:lnTo>
                  <a:pt x="3432" y="3191"/>
                </a:lnTo>
                <a:lnTo>
                  <a:pt x="3422" y="3184"/>
                </a:lnTo>
                <a:lnTo>
                  <a:pt x="3409" y="3172"/>
                </a:lnTo>
                <a:lnTo>
                  <a:pt x="3410" y="3159"/>
                </a:lnTo>
                <a:lnTo>
                  <a:pt x="3421" y="3160"/>
                </a:lnTo>
                <a:lnTo>
                  <a:pt x="3429" y="3151"/>
                </a:lnTo>
                <a:lnTo>
                  <a:pt x="3425" y="3140"/>
                </a:lnTo>
                <a:lnTo>
                  <a:pt x="3433" y="3133"/>
                </a:lnTo>
                <a:lnTo>
                  <a:pt x="3422" y="3136"/>
                </a:lnTo>
                <a:lnTo>
                  <a:pt x="3413" y="3142"/>
                </a:lnTo>
                <a:lnTo>
                  <a:pt x="3402" y="3144"/>
                </a:lnTo>
                <a:lnTo>
                  <a:pt x="3391" y="3149"/>
                </a:lnTo>
                <a:lnTo>
                  <a:pt x="3375" y="3155"/>
                </a:lnTo>
                <a:lnTo>
                  <a:pt x="3360" y="3161"/>
                </a:lnTo>
                <a:lnTo>
                  <a:pt x="3347" y="3163"/>
                </a:lnTo>
                <a:lnTo>
                  <a:pt x="3346" y="3175"/>
                </a:lnTo>
                <a:lnTo>
                  <a:pt x="3336" y="3180"/>
                </a:lnTo>
                <a:lnTo>
                  <a:pt x="3327" y="3187"/>
                </a:lnTo>
                <a:lnTo>
                  <a:pt x="3316" y="3190"/>
                </a:lnTo>
                <a:lnTo>
                  <a:pt x="3305" y="3193"/>
                </a:lnTo>
                <a:lnTo>
                  <a:pt x="3296" y="3202"/>
                </a:lnTo>
                <a:lnTo>
                  <a:pt x="3285" y="3204"/>
                </a:lnTo>
                <a:lnTo>
                  <a:pt x="3282" y="3219"/>
                </a:lnTo>
                <a:lnTo>
                  <a:pt x="3274" y="3211"/>
                </a:lnTo>
                <a:lnTo>
                  <a:pt x="3261" y="3212"/>
                </a:lnTo>
                <a:lnTo>
                  <a:pt x="3252" y="3204"/>
                </a:lnTo>
                <a:lnTo>
                  <a:pt x="3238" y="3206"/>
                </a:lnTo>
                <a:lnTo>
                  <a:pt x="3231" y="3216"/>
                </a:lnTo>
                <a:lnTo>
                  <a:pt x="3224" y="3222"/>
                </a:lnTo>
                <a:lnTo>
                  <a:pt x="3219" y="3214"/>
                </a:lnTo>
                <a:lnTo>
                  <a:pt x="3213" y="3203"/>
                </a:lnTo>
                <a:lnTo>
                  <a:pt x="3219" y="3193"/>
                </a:lnTo>
                <a:lnTo>
                  <a:pt x="3226" y="3183"/>
                </a:lnTo>
                <a:lnTo>
                  <a:pt x="3240" y="3180"/>
                </a:lnTo>
                <a:lnTo>
                  <a:pt x="3235" y="3169"/>
                </a:lnTo>
                <a:lnTo>
                  <a:pt x="3226" y="3176"/>
                </a:lnTo>
                <a:lnTo>
                  <a:pt x="3214" y="3177"/>
                </a:lnTo>
                <a:lnTo>
                  <a:pt x="3202" y="3173"/>
                </a:lnTo>
                <a:lnTo>
                  <a:pt x="3194" y="3164"/>
                </a:lnTo>
                <a:lnTo>
                  <a:pt x="3180" y="3162"/>
                </a:lnTo>
                <a:lnTo>
                  <a:pt x="3169" y="3165"/>
                </a:lnTo>
                <a:lnTo>
                  <a:pt x="3176" y="3176"/>
                </a:lnTo>
                <a:lnTo>
                  <a:pt x="3161" y="3174"/>
                </a:lnTo>
                <a:lnTo>
                  <a:pt x="3167" y="3161"/>
                </a:lnTo>
                <a:lnTo>
                  <a:pt x="3156" y="3156"/>
                </a:lnTo>
                <a:lnTo>
                  <a:pt x="3153" y="3145"/>
                </a:lnTo>
                <a:lnTo>
                  <a:pt x="3143" y="3150"/>
                </a:lnTo>
                <a:lnTo>
                  <a:pt x="3147" y="3161"/>
                </a:lnTo>
                <a:lnTo>
                  <a:pt x="3138" y="3153"/>
                </a:lnTo>
                <a:lnTo>
                  <a:pt x="3123" y="3151"/>
                </a:lnTo>
                <a:lnTo>
                  <a:pt x="3118" y="3163"/>
                </a:lnTo>
                <a:lnTo>
                  <a:pt x="3107" y="3159"/>
                </a:lnTo>
                <a:lnTo>
                  <a:pt x="3096" y="3157"/>
                </a:lnTo>
                <a:lnTo>
                  <a:pt x="3086" y="3162"/>
                </a:lnTo>
                <a:lnTo>
                  <a:pt x="3082" y="3155"/>
                </a:lnTo>
                <a:lnTo>
                  <a:pt x="3082" y="3144"/>
                </a:lnTo>
                <a:lnTo>
                  <a:pt x="3090" y="3137"/>
                </a:lnTo>
                <a:lnTo>
                  <a:pt x="3088" y="3125"/>
                </a:lnTo>
                <a:lnTo>
                  <a:pt x="3088" y="3111"/>
                </a:lnTo>
                <a:lnTo>
                  <a:pt x="3080" y="3103"/>
                </a:lnTo>
                <a:lnTo>
                  <a:pt x="3078" y="3089"/>
                </a:lnTo>
                <a:lnTo>
                  <a:pt x="3077" y="3076"/>
                </a:lnTo>
                <a:lnTo>
                  <a:pt x="3071" y="3067"/>
                </a:lnTo>
                <a:lnTo>
                  <a:pt x="3059" y="3058"/>
                </a:lnTo>
                <a:lnTo>
                  <a:pt x="3048" y="3059"/>
                </a:lnTo>
                <a:lnTo>
                  <a:pt x="3039" y="3067"/>
                </a:lnTo>
                <a:lnTo>
                  <a:pt x="3029" y="3073"/>
                </a:lnTo>
                <a:lnTo>
                  <a:pt x="3017" y="3067"/>
                </a:lnTo>
                <a:lnTo>
                  <a:pt x="3009" y="3059"/>
                </a:lnTo>
                <a:lnTo>
                  <a:pt x="2998" y="3054"/>
                </a:lnTo>
                <a:lnTo>
                  <a:pt x="2986" y="3054"/>
                </a:lnTo>
                <a:lnTo>
                  <a:pt x="2973" y="3053"/>
                </a:lnTo>
                <a:lnTo>
                  <a:pt x="2962" y="3048"/>
                </a:lnTo>
                <a:lnTo>
                  <a:pt x="2952" y="3052"/>
                </a:lnTo>
                <a:lnTo>
                  <a:pt x="2940" y="3054"/>
                </a:lnTo>
                <a:lnTo>
                  <a:pt x="2940" y="3055"/>
                </a:lnTo>
                <a:lnTo>
                  <a:pt x="2935" y="3066"/>
                </a:lnTo>
                <a:lnTo>
                  <a:pt x="2923" y="3067"/>
                </a:lnTo>
                <a:lnTo>
                  <a:pt x="2910" y="3067"/>
                </a:lnTo>
                <a:lnTo>
                  <a:pt x="2914" y="3078"/>
                </a:lnTo>
                <a:lnTo>
                  <a:pt x="2903" y="3088"/>
                </a:lnTo>
                <a:lnTo>
                  <a:pt x="2891" y="3086"/>
                </a:lnTo>
                <a:lnTo>
                  <a:pt x="2883" y="3094"/>
                </a:lnTo>
                <a:lnTo>
                  <a:pt x="2871" y="3098"/>
                </a:lnTo>
                <a:lnTo>
                  <a:pt x="2860" y="3098"/>
                </a:lnTo>
                <a:lnTo>
                  <a:pt x="2848" y="3101"/>
                </a:lnTo>
                <a:lnTo>
                  <a:pt x="2837" y="3104"/>
                </a:lnTo>
                <a:lnTo>
                  <a:pt x="2825" y="3105"/>
                </a:lnTo>
                <a:lnTo>
                  <a:pt x="2813" y="3109"/>
                </a:lnTo>
                <a:lnTo>
                  <a:pt x="2800" y="3111"/>
                </a:lnTo>
                <a:lnTo>
                  <a:pt x="2788" y="3115"/>
                </a:lnTo>
                <a:lnTo>
                  <a:pt x="2776" y="3119"/>
                </a:lnTo>
                <a:lnTo>
                  <a:pt x="2767" y="3112"/>
                </a:lnTo>
                <a:lnTo>
                  <a:pt x="2757" y="3117"/>
                </a:lnTo>
                <a:lnTo>
                  <a:pt x="2746" y="3116"/>
                </a:lnTo>
                <a:lnTo>
                  <a:pt x="2745" y="3122"/>
                </a:lnTo>
                <a:lnTo>
                  <a:pt x="2738" y="3122"/>
                </a:lnTo>
                <a:lnTo>
                  <a:pt x="2729" y="3130"/>
                </a:lnTo>
                <a:lnTo>
                  <a:pt x="2723" y="3142"/>
                </a:lnTo>
                <a:lnTo>
                  <a:pt x="2712" y="3137"/>
                </a:lnTo>
                <a:lnTo>
                  <a:pt x="2700" y="3138"/>
                </a:lnTo>
                <a:lnTo>
                  <a:pt x="2689" y="3141"/>
                </a:lnTo>
                <a:lnTo>
                  <a:pt x="2678" y="3144"/>
                </a:lnTo>
                <a:lnTo>
                  <a:pt x="2666" y="3146"/>
                </a:lnTo>
                <a:lnTo>
                  <a:pt x="2655" y="3148"/>
                </a:lnTo>
                <a:lnTo>
                  <a:pt x="2644" y="3149"/>
                </a:lnTo>
                <a:lnTo>
                  <a:pt x="2632" y="3153"/>
                </a:lnTo>
                <a:lnTo>
                  <a:pt x="2621" y="3156"/>
                </a:lnTo>
                <a:lnTo>
                  <a:pt x="2610" y="3155"/>
                </a:lnTo>
                <a:lnTo>
                  <a:pt x="2601" y="3164"/>
                </a:lnTo>
                <a:lnTo>
                  <a:pt x="2590" y="3163"/>
                </a:lnTo>
                <a:lnTo>
                  <a:pt x="2580" y="3168"/>
                </a:lnTo>
                <a:lnTo>
                  <a:pt x="2571" y="3177"/>
                </a:lnTo>
                <a:lnTo>
                  <a:pt x="2562" y="3168"/>
                </a:lnTo>
                <a:lnTo>
                  <a:pt x="2551" y="3170"/>
                </a:lnTo>
                <a:lnTo>
                  <a:pt x="2541" y="3168"/>
                </a:lnTo>
                <a:lnTo>
                  <a:pt x="2533" y="3178"/>
                </a:lnTo>
                <a:lnTo>
                  <a:pt x="2522" y="3174"/>
                </a:lnTo>
                <a:lnTo>
                  <a:pt x="2511" y="3174"/>
                </a:lnTo>
                <a:lnTo>
                  <a:pt x="2502" y="3166"/>
                </a:lnTo>
                <a:lnTo>
                  <a:pt x="2491" y="3170"/>
                </a:lnTo>
                <a:lnTo>
                  <a:pt x="2482" y="3177"/>
                </a:lnTo>
                <a:lnTo>
                  <a:pt x="2489" y="3188"/>
                </a:lnTo>
                <a:lnTo>
                  <a:pt x="2483" y="3198"/>
                </a:lnTo>
                <a:lnTo>
                  <a:pt x="2472" y="3202"/>
                </a:lnTo>
                <a:lnTo>
                  <a:pt x="2482" y="3208"/>
                </a:lnTo>
                <a:lnTo>
                  <a:pt x="2494" y="3211"/>
                </a:lnTo>
                <a:lnTo>
                  <a:pt x="2506" y="3209"/>
                </a:lnTo>
                <a:lnTo>
                  <a:pt x="2503" y="3221"/>
                </a:lnTo>
                <a:lnTo>
                  <a:pt x="2492" y="3217"/>
                </a:lnTo>
                <a:lnTo>
                  <a:pt x="2486" y="3227"/>
                </a:lnTo>
                <a:lnTo>
                  <a:pt x="2491" y="3237"/>
                </a:lnTo>
                <a:lnTo>
                  <a:pt x="2502" y="3239"/>
                </a:lnTo>
                <a:lnTo>
                  <a:pt x="2513" y="3242"/>
                </a:lnTo>
                <a:lnTo>
                  <a:pt x="2524" y="3247"/>
                </a:lnTo>
                <a:lnTo>
                  <a:pt x="2535" y="3249"/>
                </a:lnTo>
                <a:lnTo>
                  <a:pt x="2545" y="3256"/>
                </a:lnTo>
                <a:lnTo>
                  <a:pt x="2537" y="3265"/>
                </a:lnTo>
                <a:lnTo>
                  <a:pt x="2526" y="3261"/>
                </a:lnTo>
                <a:lnTo>
                  <a:pt x="2516" y="3264"/>
                </a:lnTo>
                <a:lnTo>
                  <a:pt x="2506" y="3258"/>
                </a:lnTo>
                <a:lnTo>
                  <a:pt x="2495" y="3262"/>
                </a:lnTo>
                <a:lnTo>
                  <a:pt x="2484" y="3262"/>
                </a:lnTo>
                <a:lnTo>
                  <a:pt x="2478" y="3272"/>
                </a:lnTo>
                <a:lnTo>
                  <a:pt x="2469" y="3279"/>
                </a:lnTo>
                <a:lnTo>
                  <a:pt x="2459" y="3284"/>
                </a:lnTo>
                <a:lnTo>
                  <a:pt x="2466" y="3293"/>
                </a:lnTo>
                <a:lnTo>
                  <a:pt x="2472" y="3304"/>
                </a:lnTo>
                <a:lnTo>
                  <a:pt x="2479" y="3316"/>
                </a:lnTo>
                <a:lnTo>
                  <a:pt x="2472" y="3325"/>
                </a:lnTo>
                <a:lnTo>
                  <a:pt x="2462" y="3330"/>
                </a:lnTo>
                <a:lnTo>
                  <a:pt x="2449" y="3333"/>
                </a:lnTo>
                <a:lnTo>
                  <a:pt x="2440" y="3339"/>
                </a:lnTo>
                <a:lnTo>
                  <a:pt x="2430" y="3347"/>
                </a:lnTo>
                <a:lnTo>
                  <a:pt x="2420" y="3348"/>
                </a:lnTo>
                <a:lnTo>
                  <a:pt x="2424" y="3359"/>
                </a:lnTo>
                <a:lnTo>
                  <a:pt x="2436" y="3361"/>
                </a:lnTo>
                <a:lnTo>
                  <a:pt x="2447" y="3365"/>
                </a:lnTo>
                <a:lnTo>
                  <a:pt x="2440" y="3373"/>
                </a:lnTo>
                <a:lnTo>
                  <a:pt x="2452" y="3380"/>
                </a:lnTo>
                <a:lnTo>
                  <a:pt x="2463" y="3380"/>
                </a:lnTo>
                <a:lnTo>
                  <a:pt x="2472" y="3387"/>
                </a:lnTo>
                <a:lnTo>
                  <a:pt x="2482" y="3393"/>
                </a:lnTo>
                <a:lnTo>
                  <a:pt x="2493" y="3398"/>
                </a:lnTo>
                <a:lnTo>
                  <a:pt x="2505" y="3396"/>
                </a:lnTo>
                <a:lnTo>
                  <a:pt x="2517" y="3410"/>
                </a:lnTo>
                <a:lnTo>
                  <a:pt x="2509" y="3422"/>
                </a:lnTo>
                <a:lnTo>
                  <a:pt x="2506" y="3436"/>
                </a:lnTo>
                <a:lnTo>
                  <a:pt x="2504" y="3448"/>
                </a:lnTo>
                <a:lnTo>
                  <a:pt x="2491" y="3454"/>
                </a:lnTo>
                <a:lnTo>
                  <a:pt x="2478" y="3459"/>
                </a:lnTo>
                <a:lnTo>
                  <a:pt x="2466" y="3462"/>
                </a:lnTo>
                <a:lnTo>
                  <a:pt x="2454" y="3461"/>
                </a:lnTo>
                <a:lnTo>
                  <a:pt x="2442" y="3461"/>
                </a:lnTo>
                <a:lnTo>
                  <a:pt x="2430" y="3453"/>
                </a:lnTo>
                <a:lnTo>
                  <a:pt x="2421" y="3444"/>
                </a:lnTo>
                <a:lnTo>
                  <a:pt x="2413" y="3455"/>
                </a:lnTo>
                <a:lnTo>
                  <a:pt x="2406" y="3467"/>
                </a:lnTo>
                <a:lnTo>
                  <a:pt x="2395" y="3471"/>
                </a:lnTo>
                <a:lnTo>
                  <a:pt x="2385" y="3462"/>
                </a:lnTo>
                <a:lnTo>
                  <a:pt x="2374" y="3461"/>
                </a:lnTo>
                <a:lnTo>
                  <a:pt x="2362" y="3459"/>
                </a:lnTo>
                <a:lnTo>
                  <a:pt x="2350" y="3458"/>
                </a:lnTo>
                <a:lnTo>
                  <a:pt x="2343" y="3448"/>
                </a:lnTo>
                <a:lnTo>
                  <a:pt x="2332" y="3448"/>
                </a:lnTo>
                <a:lnTo>
                  <a:pt x="2331" y="3435"/>
                </a:lnTo>
                <a:lnTo>
                  <a:pt x="2323" y="3426"/>
                </a:lnTo>
                <a:lnTo>
                  <a:pt x="2313" y="3419"/>
                </a:lnTo>
                <a:lnTo>
                  <a:pt x="2304" y="3427"/>
                </a:lnTo>
                <a:lnTo>
                  <a:pt x="2293" y="3425"/>
                </a:lnTo>
                <a:lnTo>
                  <a:pt x="2282" y="3421"/>
                </a:lnTo>
                <a:lnTo>
                  <a:pt x="2280" y="3436"/>
                </a:lnTo>
                <a:lnTo>
                  <a:pt x="2269" y="3439"/>
                </a:lnTo>
                <a:lnTo>
                  <a:pt x="2257" y="3439"/>
                </a:lnTo>
                <a:lnTo>
                  <a:pt x="2249" y="3429"/>
                </a:lnTo>
                <a:lnTo>
                  <a:pt x="2237" y="3428"/>
                </a:lnTo>
                <a:lnTo>
                  <a:pt x="2226" y="3426"/>
                </a:lnTo>
                <a:lnTo>
                  <a:pt x="2218" y="3435"/>
                </a:lnTo>
                <a:lnTo>
                  <a:pt x="2208" y="3429"/>
                </a:lnTo>
                <a:lnTo>
                  <a:pt x="2199" y="3437"/>
                </a:lnTo>
                <a:lnTo>
                  <a:pt x="2188" y="3438"/>
                </a:lnTo>
                <a:lnTo>
                  <a:pt x="2183" y="3449"/>
                </a:lnTo>
                <a:lnTo>
                  <a:pt x="2174" y="3459"/>
                </a:lnTo>
                <a:lnTo>
                  <a:pt x="2161" y="3465"/>
                </a:lnTo>
                <a:lnTo>
                  <a:pt x="2150" y="3465"/>
                </a:lnTo>
                <a:lnTo>
                  <a:pt x="2140" y="3460"/>
                </a:lnTo>
                <a:lnTo>
                  <a:pt x="2128" y="3455"/>
                </a:lnTo>
                <a:lnTo>
                  <a:pt x="2119" y="3447"/>
                </a:lnTo>
                <a:lnTo>
                  <a:pt x="2108" y="3446"/>
                </a:lnTo>
                <a:lnTo>
                  <a:pt x="2098" y="3442"/>
                </a:lnTo>
                <a:lnTo>
                  <a:pt x="2095" y="3453"/>
                </a:lnTo>
                <a:lnTo>
                  <a:pt x="2099" y="3464"/>
                </a:lnTo>
                <a:lnTo>
                  <a:pt x="2090" y="3471"/>
                </a:lnTo>
                <a:lnTo>
                  <a:pt x="2086" y="3472"/>
                </a:lnTo>
                <a:lnTo>
                  <a:pt x="2085" y="3470"/>
                </a:lnTo>
                <a:lnTo>
                  <a:pt x="2083" y="3458"/>
                </a:lnTo>
                <a:lnTo>
                  <a:pt x="2086" y="3445"/>
                </a:lnTo>
                <a:lnTo>
                  <a:pt x="2073" y="3443"/>
                </a:lnTo>
                <a:lnTo>
                  <a:pt x="2066" y="3432"/>
                </a:lnTo>
                <a:lnTo>
                  <a:pt x="2061" y="3422"/>
                </a:lnTo>
                <a:lnTo>
                  <a:pt x="2052" y="3417"/>
                </a:lnTo>
                <a:lnTo>
                  <a:pt x="2040" y="3415"/>
                </a:lnTo>
                <a:lnTo>
                  <a:pt x="2032" y="3407"/>
                </a:lnTo>
                <a:lnTo>
                  <a:pt x="2027" y="3396"/>
                </a:lnTo>
                <a:lnTo>
                  <a:pt x="2018" y="3389"/>
                </a:lnTo>
                <a:lnTo>
                  <a:pt x="2007" y="3387"/>
                </a:lnTo>
                <a:lnTo>
                  <a:pt x="1996" y="3392"/>
                </a:lnTo>
                <a:lnTo>
                  <a:pt x="1985" y="3390"/>
                </a:lnTo>
                <a:lnTo>
                  <a:pt x="1974" y="3393"/>
                </a:lnTo>
                <a:lnTo>
                  <a:pt x="1965" y="3386"/>
                </a:lnTo>
                <a:lnTo>
                  <a:pt x="1958" y="3377"/>
                </a:lnTo>
                <a:lnTo>
                  <a:pt x="1948" y="3371"/>
                </a:lnTo>
                <a:lnTo>
                  <a:pt x="1937" y="3377"/>
                </a:lnTo>
                <a:lnTo>
                  <a:pt x="1927" y="3374"/>
                </a:lnTo>
                <a:lnTo>
                  <a:pt x="1923" y="3388"/>
                </a:lnTo>
                <a:lnTo>
                  <a:pt x="1912" y="3387"/>
                </a:lnTo>
                <a:lnTo>
                  <a:pt x="1901" y="3392"/>
                </a:lnTo>
                <a:lnTo>
                  <a:pt x="1890" y="3387"/>
                </a:lnTo>
                <a:lnTo>
                  <a:pt x="1896" y="3377"/>
                </a:lnTo>
                <a:lnTo>
                  <a:pt x="1884" y="3375"/>
                </a:lnTo>
                <a:lnTo>
                  <a:pt x="1873" y="3375"/>
                </a:lnTo>
                <a:lnTo>
                  <a:pt x="1860" y="3367"/>
                </a:lnTo>
                <a:lnTo>
                  <a:pt x="1862" y="3382"/>
                </a:lnTo>
                <a:lnTo>
                  <a:pt x="1850" y="3378"/>
                </a:lnTo>
                <a:lnTo>
                  <a:pt x="1844" y="3388"/>
                </a:lnTo>
                <a:lnTo>
                  <a:pt x="1836" y="3396"/>
                </a:lnTo>
                <a:lnTo>
                  <a:pt x="1831" y="3407"/>
                </a:lnTo>
                <a:lnTo>
                  <a:pt x="1815" y="3411"/>
                </a:lnTo>
                <a:lnTo>
                  <a:pt x="1805" y="3418"/>
                </a:lnTo>
                <a:lnTo>
                  <a:pt x="1793" y="3422"/>
                </a:lnTo>
                <a:lnTo>
                  <a:pt x="1780" y="3422"/>
                </a:lnTo>
                <a:lnTo>
                  <a:pt x="1775" y="3432"/>
                </a:lnTo>
                <a:lnTo>
                  <a:pt x="1780" y="3443"/>
                </a:lnTo>
                <a:lnTo>
                  <a:pt x="1770" y="3447"/>
                </a:lnTo>
                <a:lnTo>
                  <a:pt x="1759" y="3452"/>
                </a:lnTo>
                <a:lnTo>
                  <a:pt x="1752" y="3461"/>
                </a:lnTo>
                <a:lnTo>
                  <a:pt x="1741" y="3465"/>
                </a:lnTo>
                <a:lnTo>
                  <a:pt x="1731" y="3461"/>
                </a:lnTo>
                <a:lnTo>
                  <a:pt x="1734" y="3477"/>
                </a:lnTo>
                <a:lnTo>
                  <a:pt x="1736" y="3490"/>
                </a:lnTo>
                <a:lnTo>
                  <a:pt x="1741" y="3502"/>
                </a:lnTo>
                <a:lnTo>
                  <a:pt x="1747" y="3515"/>
                </a:lnTo>
                <a:lnTo>
                  <a:pt x="1739" y="3523"/>
                </a:lnTo>
                <a:lnTo>
                  <a:pt x="1721" y="3531"/>
                </a:lnTo>
                <a:lnTo>
                  <a:pt x="1709" y="3528"/>
                </a:lnTo>
                <a:lnTo>
                  <a:pt x="1702" y="3518"/>
                </a:lnTo>
                <a:lnTo>
                  <a:pt x="1696" y="3506"/>
                </a:lnTo>
                <a:lnTo>
                  <a:pt x="1689" y="3496"/>
                </a:lnTo>
                <a:lnTo>
                  <a:pt x="1679" y="3487"/>
                </a:lnTo>
                <a:lnTo>
                  <a:pt x="1670" y="3479"/>
                </a:lnTo>
                <a:lnTo>
                  <a:pt x="1660" y="3485"/>
                </a:lnTo>
                <a:lnTo>
                  <a:pt x="1659" y="3486"/>
                </a:lnTo>
                <a:lnTo>
                  <a:pt x="1654" y="3497"/>
                </a:lnTo>
                <a:lnTo>
                  <a:pt x="1655" y="3508"/>
                </a:lnTo>
                <a:lnTo>
                  <a:pt x="1648" y="3520"/>
                </a:lnTo>
                <a:lnTo>
                  <a:pt x="1634" y="3527"/>
                </a:lnTo>
                <a:lnTo>
                  <a:pt x="1627" y="3538"/>
                </a:lnTo>
                <a:lnTo>
                  <a:pt x="1626" y="3551"/>
                </a:lnTo>
                <a:lnTo>
                  <a:pt x="1623" y="3563"/>
                </a:lnTo>
                <a:lnTo>
                  <a:pt x="1625" y="3575"/>
                </a:lnTo>
                <a:lnTo>
                  <a:pt x="1636" y="3583"/>
                </a:lnTo>
                <a:lnTo>
                  <a:pt x="1635" y="3596"/>
                </a:lnTo>
                <a:lnTo>
                  <a:pt x="1626" y="3603"/>
                </a:lnTo>
                <a:lnTo>
                  <a:pt x="1618" y="3613"/>
                </a:lnTo>
                <a:lnTo>
                  <a:pt x="1612" y="3627"/>
                </a:lnTo>
                <a:lnTo>
                  <a:pt x="1605" y="3643"/>
                </a:lnTo>
                <a:lnTo>
                  <a:pt x="1615" y="3651"/>
                </a:lnTo>
                <a:lnTo>
                  <a:pt x="1627" y="3655"/>
                </a:lnTo>
                <a:lnTo>
                  <a:pt x="1637" y="3664"/>
                </a:lnTo>
                <a:lnTo>
                  <a:pt x="1642" y="3668"/>
                </a:lnTo>
                <a:lnTo>
                  <a:pt x="1646" y="3678"/>
                </a:lnTo>
                <a:lnTo>
                  <a:pt x="1636" y="3683"/>
                </a:lnTo>
                <a:lnTo>
                  <a:pt x="1643" y="3694"/>
                </a:lnTo>
                <a:lnTo>
                  <a:pt x="1651" y="3706"/>
                </a:lnTo>
                <a:lnTo>
                  <a:pt x="1659" y="3698"/>
                </a:lnTo>
                <a:lnTo>
                  <a:pt x="1670" y="3702"/>
                </a:lnTo>
                <a:lnTo>
                  <a:pt x="1682" y="3704"/>
                </a:lnTo>
                <a:lnTo>
                  <a:pt x="1693" y="3703"/>
                </a:lnTo>
                <a:lnTo>
                  <a:pt x="1704" y="3708"/>
                </a:lnTo>
                <a:lnTo>
                  <a:pt x="1711" y="3719"/>
                </a:lnTo>
                <a:lnTo>
                  <a:pt x="1717" y="3729"/>
                </a:lnTo>
                <a:lnTo>
                  <a:pt x="1730" y="3731"/>
                </a:lnTo>
                <a:lnTo>
                  <a:pt x="1733" y="3744"/>
                </a:lnTo>
                <a:lnTo>
                  <a:pt x="1739" y="3758"/>
                </a:lnTo>
                <a:lnTo>
                  <a:pt x="1747" y="3770"/>
                </a:lnTo>
                <a:lnTo>
                  <a:pt x="1754" y="3780"/>
                </a:lnTo>
                <a:lnTo>
                  <a:pt x="1744" y="3790"/>
                </a:lnTo>
                <a:lnTo>
                  <a:pt x="1734" y="3783"/>
                </a:lnTo>
                <a:lnTo>
                  <a:pt x="1724" y="3788"/>
                </a:lnTo>
                <a:lnTo>
                  <a:pt x="1732" y="3797"/>
                </a:lnTo>
                <a:lnTo>
                  <a:pt x="1742" y="3803"/>
                </a:lnTo>
                <a:lnTo>
                  <a:pt x="1751" y="3810"/>
                </a:lnTo>
                <a:lnTo>
                  <a:pt x="1761" y="3815"/>
                </a:lnTo>
                <a:lnTo>
                  <a:pt x="1765" y="3816"/>
                </a:lnTo>
                <a:lnTo>
                  <a:pt x="1758" y="3827"/>
                </a:lnTo>
                <a:lnTo>
                  <a:pt x="1751" y="3837"/>
                </a:lnTo>
                <a:lnTo>
                  <a:pt x="1743" y="3844"/>
                </a:lnTo>
                <a:lnTo>
                  <a:pt x="1738" y="3855"/>
                </a:lnTo>
                <a:lnTo>
                  <a:pt x="1738" y="3867"/>
                </a:lnTo>
                <a:lnTo>
                  <a:pt x="1733" y="3856"/>
                </a:lnTo>
                <a:lnTo>
                  <a:pt x="1723" y="3856"/>
                </a:lnTo>
                <a:lnTo>
                  <a:pt x="1725" y="3868"/>
                </a:lnTo>
                <a:lnTo>
                  <a:pt x="1720" y="3858"/>
                </a:lnTo>
                <a:lnTo>
                  <a:pt x="1722" y="3871"/>
                </a:lnTo>
                <a:lnTo>
                  <a:pt x="1711" y="3867"/>
                </a:lnTo>
                <a:lnTo>
                  <a:pt x="1701" y="3871"/>
                </a:lnTo>
                <a:lnTo>
                  <a:pt x="1690" y="3868"/>
                </a:lnTo>
                <a:lnTo>
                  <a:pt x="1688" y="3880"/>
                </a:lnTo>
                <a:lnTo>
                  <a:pt x="1681" y="3871"/>
                </a:lnTo>
                <a:lnTo>
                  <a:pt x="1679" y="3883"/>
                </a:lnTo>
                <a:lnTo>
                  <a:pt x="1668" y="3880"/>
                </a:lnTo>
                <a:lnTo>
                  <a:pt x="1668" y="3880"/>
                </a:lnTo>
                <a:lnTo>
                  <a:pt x="1670" y="3892"/>
                </a:lnTo>
                <a:lnTo>
                  <a:pt x="1661" y="3900"/>
                </a:lnTo>
                <a:lnTo>
                  <a:pt x="1659" y="3912"/>
                </a:lnTo>
                <a:lnTo>
                  <a:pt x="1650" y="3920"/>
                </a:lnTo>
                <a:lnTo>
                  <a:pt x="1648" y="3933"/>
                </a:lnTo>
                <a:lnTo>
                  <a:pt x="1642" y="3943"/>
                </a:lnTo>
                <a:lnTo>
                  <a:pt x="1631" y="3943"/>
                </a:lnTo>
                <a:lnTo>
                  <a:pt x="1622" y="3950"/>
                </a:lnTo>
                <a:lnTo>
                  <a:pt x="1616" y="3959"/>
                </a:lnTo>
                <a:lnTo>
                  <a:pt x="1618" y="3971"/>
                </a:lnTo>
                <a:lnTo>
                  <a:pt x="1628" y="3976"/>
                </a:lnTo>
                <a:lnTo>
                  <a:pt x="1639" y="3984"/>
                </a:lnTo>
                <a:lnTo>
                  <a:pt x="1650" y="3989"/>
                </a:lnTo>
                <a:lnTo>
                  <a:pt x="1654" y="4000"/>
                </a:lnTo>
                <a:lnTo>
                  <a:pt x="1659" y="4010"/>
                </a:lnTo>
                <a:lnTo>
                  <a:pt x="1666" y="4020"/>
                </a:lnTo>
                <a:lnTo>
                  <a:pt x="1674" y="4011"/>
                </a:lnTo>
                <a:lnTo>
                  <a:pt x="1672" y="4023"/>
                </a:lnTo>
                <a:lnTo>
                  <a:pt x="1666" y="4039"/>
                </a:lnTo>
                <a:lnTo>
                  <a:pt x="1663" y="4053"/>
                </a:lnTo>
                <a:lnTo>
                  <a:pt x="1665" y="4066"/>
                </a:lnTo>
                <a:lnTo>
                  <a:pt x="1662" y="4079"/>
                </a:lnTo>
                <a:lnTo>
                  <a:pt x="1671" y="4088"/>
                </a:lnTo>
                <a:lnTo>
                  <a:pt x="1677" y="4099"/>
                </a:lnTo>
                <a:lnTo>
                  <a:pt x="1680" y="4111"/>
                </a:lnTo>
                <a:lnTo>
                  <a:pt x="1690" y="4122"/>
                </a:lnTo>
                <a:lnTo>
                  <a:pt x="1697" y="4132"/>
                </a:lnTo>
                <a:lnTo>
                  <a:pt x="1704" y="4141"/>
                </a:lnTo>
                <a:lnTo>
                  <a:pt x="1710" y="4151"/>
                </a:lnTo>
                <a:lnTo>
                  <a:pt x="1715" y="4161"/>
                </a:lnTo>
                <a:lnTo>
                  <a:pt x="1724" y="4168"/>
                </a:lnTo>
                <a:lnTo>
                  <a:pt x="1727" y="4169"/>
                </a:lnTo>
                <a:lnTo>
                  <a:pt x="1723" y="4177"/>
                </a:lnTo>
                <a:lnTo>
                  <a:pt x="1720" y="4188"/>
                </a:lnTo>
                <a:lnTo>
                  <a:pt x="1711" y="4195"/>
                </a:lnTo>
                <a:lnTo>
                  <a:pt x="1700" y="4199"/>
                </a:lnTo>
                <a:lnTo>
                  <a:pt x="1692" y="4209"/>
                </a:lnTo>
                <a:lnTo>
                  <a:pt x="1687" y="4220"/>
                </a:lnTo>
                <a:lnTo>
                  <a:pt x="1677" y="4220"/>
                </a:lnTo>
                <a:lnTo>
                  <a:pt x="1665" y="4220"/>
                </a:lnTo>
                <a:lnTo>
                  <a:pt x="1655" y="4215"/>
                </a:lnTo>
                <a:lnTo>
                  <a:pt x="1648" y="4206"/>
                </a:lnTo>
                <a:lnTo>
                  <a:pt x="1643" y="4195"/>
                </a:lnTo>
                <a:lnTo>
                  <a:pt x="1634" y="4188"/>
                </a:lnTo>
                <a:lnTo>
                  <a:pt x="1625" y="4181"/>
                </a:lnTo>
                <a:lnTo>
                  <a:pt x="1619" y="4171"/>
                </a:lnTo>
                <a:lnTo>
                  <a:pt x="1608" y="4175"/>
                </a:lnTo>
                <a:lnTo>
                  <a:pt x="1600" y="4168"/>
                </a:lnTo>
                <a:lnTo>
                  <a:pt x="1600" y="4167"/>
                </a:lnTo>
                <a:lnTo>
                  <a:pt x="1590" y="4162"/>
                </a:lnTo>
                <a:lnTo>
                  <a:pt x="1579" y="4159"/>
                </a:lnTo>
                <a:lnTo>
                  <a:pt x="1569" y="4153"/>
                </a:lnTo>
                <a:lnTo>
                  <a:pt x="1559" y="4149"/>
                </a:lnTo>
                <a:lnTo>
                  <a:pt x="1559" y="4137"/>
                </a:lnTo>
                <a:lnTo>
                  <a:pt x="1561" y="4125"/>
                </a:lnTo>
                <a:lnTo>
                  <a:pt x="1554" y="4121"/>
                </a:lnTo>
                <a:lnTo>
                  <a:pt x="1543" y="4118"/>
                </a:lnTo>
                <a:lnTo>
                  <a:pt x="1532" y="4115"/>
                </a:lnTo>
                <a:lnTo>
                  <a:pt x="1525" y="4107"/>
                </a:lnTo>
                <a:lnTo>
                  <a:pt x="1519" y="4106"/>
                </a:lnTo>
                <a:lnTo>
                  <a:pt x="1508" y="4102"/>
                </a:lnTo>
                <a:lnTo>
                  <a:pt x="1497" y="4103"/>
                </a:lnTo>
                <a:lnTo>
                  <a:pt x="1493" y="4102"/>
                </a:lnTo>
                <a:lnTo>
                  <a:pt x="1482" y="4103"/>
                </a:lnTo>
                <a:lnTo>
                  <a:pt x="1471" y="4106"/>
                </a:lnTo>
                <a:lnTo>
                  <a:pt x="1461" y="4112"/>
                </a:lnTo>
                <a:lnTo>
                  <a:pt x="1451" y="4117"/>
                </a:lnTo>
                <a:lnTo>
                  <a:pt x="1440" y="4114"/>
                </a:lnTo>
                <a:lnTo>
                  <a:pt x="1438" y="4100"/>
                </a:lnTo>
                <a:lnTo>
                  <a:pt x="1428" y="4093"/>
                </a:lnTo>
                <a:lnTo>
                  <a:pt x="1417" y="4091"/>
                </a:lnTo>
                <a:lnTo>
                  <a:pt x="1413" y="4090"/>
                </a:lnTo>
                <a:lnTo>
                  <a:pt x="1401" y="4083"/>
                </a:lnTo>
                <a:lnTo>
                  <a:pt x="1391" y="4074"/>
                </a:lnTo>
                <a:lnTo>
                  <a:pt x="1381" y="4068"/>
                </a:lnTo>
                <a:lnTo>
                  <a:pt x="1370" y="4070"/>
                </a:lnTo>
                <a:lnTo>
                  <a:pt x="1361" y="4063"/>
                </a:lnTo>
                <a:lnTo>
                  <a:pt x="1350" y="4066"/>
                </a:lnTo>
                <a:lnTo>
                  <a:pt x="1341" y="4066"/>
                </a:lnTo>
                <a:lnTo>
                  <a:pt x="1337" y="4068"/>
                </a:lnTo>
                <a:lnTo>
                  <a:pt x="1326" y="4065"/>
                </a:lnTo>
                <a:lnTo>
                  <a:pt x="1315" y="4066"/>
                </a:lnTo>
                <a:lnTo>
                  <a:pt x="1304" y="4061"/>
                </a:lnTo>
                <a:lnTo>
                  <a:pt x="1294" y="4056"/>
                </a:lnTo>
                <a:lnTo>
                  <a:pt x="1284" y="4052"/>
                </a:lnTo>
                <a:lnTo>
                  <a:pt x="1273" y="4049"/>
                </a:lnTo>
                <a:lnTo>
                  <a:pt x="1263" y="4044"/>
                </a:lnTo>
                <a:lnTo>
                  <a:pt x="1253" y="4039"/>
                </a:lnTo>
                <a:lnTo>
                  <a:pt x="1242" y="4040"/>
                </a:lnTo>
                <a:lnTo>
                  <a:pt x="1231" y="4038"/>
                </a:lnTo>
                <a:lnTo>
                  <a:pt x="1220" y="4038"/>
                </a:lnTo>
                <a:lnTo>
                  <a:pt x="1215" y="4049"/>
                </a:lnTo>
                <a:lnTo>
                  <a:pt x="1214" y="4053"/>
                </a:lnTo>
                <a:lnTo>
                  <a:pt x="1206" y="4044"/>
                </a:lnTo>
                <a:lnTo>
                  <a:pt x="1197" y="4037"/>
                </a:lnTo>
                <a:lnTo>
                  <a:pt x="1189" y="4028"/>
                </a:lnTo>
                <a:lnTo>
                  <a:pt x="1181" y="4020"/>
                </a:lnTo>
                <a:lnTo>
                  <a:pt x="1173" y="4010"/>
                </a:lnTo>
                <a:lnTo>
                  <a:pt x="1164" y="4003"/>
                </a:lnTo>
                <a:lnTo>
                  <a:pt x="1156" y="3995"/>
                </a:lnTo>
                <a:lnTo>
                  <a:pt x="1146" y="3989"/>
                </a:lnTo>
                <a:lnTo>
                  <a:pt x="1136" y="3981"/>
                </a:lnTo>
                <a:lnTo>
                  <a:pt x="1125" y="3977"/>
                </a:lnTo>
                <a:lnTo>
                  <a:pt x="1114" y="3974"/>
                </a:lnTo>
                <a:lnTo>
                  <a:pt x="1103" y="3969"/>
                </a:lnTo>
                <a:lnTo>
                  <a:pt x="1097" y="3959"/>
                </a:lnTo>
                <a:lnTo>
                  <a:pt x="1088" y="3951"/>
                </a:lnTo>
                <a:lnTo>
                  <a:pt x="1077" y="3953"/>
                </a:lnTo>
                <a:lnTo>
                  <a:pt x="1066" y="3951"/>
                </a:lnTo>
                <a:lnTo>
                  <a:pt x="1056" y="3945"/>
                </a:lnTo>
                <a:lnTo>
                  <a:pt x="1051" y="3934"/>
                </a:lnTo>
                <a:lnTo>
                  <a:pt x="1043" y="3923"/>
                </a:lnTo>
                <a:lnTo>
                  <a:pt x="1032" y="3919"/>
                </a:lnTo>
                <a:lnTo>
                  <a:pt x="1020" y="3916"/>
                </a:lnTo>
                <a:lnTo>
                  <a:pt x="1010" y="3911"/>
                </a:lnTo>
                <a:lnTo>
                  <a:pt x="1020" y="3907"/>
                </a:lnTo>
                <a:lnTo>
                  <a:pt x="1031" y="3904"/>
                </a:lnTo>
                <a:lnTo>
                  <a:pt x="1020" y="3899"/>
                </a:lnTo>
                <a:lnTo>
                  <a:pt x="1029" y="3891"/>
                </a:lnTo>
                <a:lnTo>
                  <a:pt x="1039" y="3897"/>
                </a:lnTo>
                <a:lnTo>
                  <a:pt x="1049" y="3902"/>
                </a:lnTo>
                <a:lnTo>
                  <a:pt x="1061" y="3898"/>
                </a:lnTo>
                <a:lnTo>
                  <a:pt x="1069" y="3889"/>
                </a:lnTo>
                <a:lnTo>
                  <a:pt x="1069" y="3874"/>
                </a:lnTo>
                <a:lnTo>
                  <a:pt x="1080" y="3868"/>
                </a:lnTo>
                <a:lnTo>
                  <a:pt x="1087" y="3857"/>
                </a:lnTo>
                <a:lnTo>
                  <a:pt x="1090" y="3844"/>
                </a:lnTo>
                <a:lnTo>
                  <a:pt x="1101" y="3848"/>
                </a:lnTo>
                <a:lnTo>
                  <a:pt x="1104" y="3837"/>
                </a:lnTo>
                <a:lnTo>
                  <a:pt x="1115" y="3838"/>
                </a:lnTo>
                <a:lnTo>
                  <a:pt x="1126" y="3842"/>
                </a:lnTo>
                <a:lnTo>
                  <a:pt x="1120" y="3832"/>
                </a:lnTo>
                <a:lnTo>
                  <a:pt x="1111" y="3824"/>
                </a:lnTo>
                <a:lnTo>
                  <a:pt x="1102" y="3816"/>
                </a:lnTo>
                <a:lnTo>
                  <a:pt x="1091" y="3814"/>
                </a:lnTo>
                <a:lnTo>
                  <a:pt x="1082" y="3801"/>
                </a:lnTo>
                <a:lnTo>
                  <a:pt x="1076" y="3790"/>
                </a:lnTo>
                <a:lnTo>
                  <a:pt x="1086" y="3794"/>
                </a:lnTo>
                <a:lnTo>
                  <a:pt x="1097" y="3794"/>
                </a:lnTo>
                <a:lnTo>
                  <a:pt x="1107" y="3789"/>
                </a:lnTo>
                <a:lnTo>
                  <a:pt x="1118" y="3793"/>
                </a:lnTo>
                <a:lnTo>
                  <a:pt x="1129" y="3792"/>
                </a:lnTo>
                <a:lnTo>
                  <a:pt x="1120" y="3785"/>
                </a:lnTo>
                <a:lnTo>
                  <a:pt x="1127" y="3776"/>
                </a:lnTo>
                <a:lnTo>
                  <a:pt x="1135" y="3775"/>
                </a:lnTo>
                <a:lnTo>
                  <a:pt x="1145" y="3771"/>
                </a:lnTo>
                <a:lnTo>
                  <a:pt x="1155" y="3764"/>
                </a:lnTo>
                <a:lnTo>
                  <a:pt x="1168" y="3763"/>
                </a:lnTo>
                <a:lnTo>
                  <a:pt x="1168" y="3751"/>
                </a:lnTo>
                <a:lnTo>
                  <a:pt x="1161" y="3741"/>
                </a:lnTo>
                <a:lnTo>
                  <a:pt x="1150" y="3744"/>
                </a:lnTo>
                <a:lnTo>
                  <a:pt x="1141" y="3751"/>
                </a:lnTo>
                <a:lnTo>
                  <a:pt x="1130" y="3753"/>
                </a:lnTo>
                <a:lnTo>
                  <a:pt x="1119" y="3753"/>
                </a:lnTo>
                <a:lnTo>
                  <a:pt x="1108" y="3755"/>
                </a:lnTo>
                <a:lnTo>
                  <a:pt x="1111" y="3745"/>
                </a:lnTo>
                <a:lnTo>
                  <a:pt x="1112" y="3733"/>
                </a:lnTo>
                <a:lnTo>
                  <a:pt x="1111" y="3721"/>
                </a:lnTo>
                <a:lnTo>
                  <a:pt x="1121" y="3715"/>
                </a:lnTo>
                <a:lnTo>
                  <a:pt x="1132" y="3711"/>
                </a:lnTo>
                <a:lnTo>
                  <a:pt x="1141" y="3704"/>
                </a:lnTo>
                <a:lnTo>
                  <a:pt x="1148" y="3694"/>
                </a:lnTo>
                <a:lnTo>
                  <a:pt x="1158" y="3695"/>
                </a:lnTo>
                <a:lnTo>
                  <a:pt x="1166" y="3695"/>
                </a:lnTo>
                <a:lnTo>
                  <a:pt x="1177" y="3695"/>
                </a:lnTo>
                <a:lnTo>
                  <a:pt x="1189" y="3697"/>
                </a:lnTo>
                <a:lnTo>
                  <a:pt x="1200" y="3694"/>
                </a:lnTo>
                <a:lnTo>
                  <a:pt x="1203" y="3682"/>
                </a:lnTo>
                <a:lnTo>
                  <a:pt x="1209" y="3671"/>
                </a:lnTo>
                <a:lnTo>
                  <a:pt x="1214" y="3660"/>
                </a:lnTo>
                <a:lnTo>
                  <a:pt x="1208" y="3648"/>
                </a:lnTo>
                <a:lnTo>
                  <a:pt x="1205" y="3636"/>
                </a:lnTo>
                <a:lnTo>
                  <a:pt x="1195" y="3630"/>
                </a:lnTo>
                <a:lnTo>
                  <a:pt x="1200" y="3619"/>
                </a:lnTo>
                <a:lnTo>
                  <a:pt x="1203" y="3608"/>
                </a:lnTo>
                <a:lnTo>
                  <a:pt x="1199" y="3597"/>
                </a:lnTo>
                <a:lnTo>
                  <a:pt x="1211" y="3594"/>
                </a:lnTo>
                <a:lnTo>
                  <a:pt x="1218" y="3585"/>
                </a:lnTo>
                <a:lnTo>
                  <a:pt x="1225" y="3574"/>
                </a:lnTo>
                <a:lnTo>
                  <a:pt x="1225" y="3561"/>
                </a:lnTo>
                <a:lnTo>
                  <a:pt x="1223" y="3549"/>
                </a:lnTo>
                <a:lnTo>
                  <a:pt x="1213" y="3550"/>
                </a:lnTo>
                <a:lnTo>
                  <a:pt x="1202" y="3553"/>
                </a:lnTo>
                <a:lnTo>
                  <a:pt x="1192" y="3546"/>
                </a:lnTo>
                <a:lnTo>
                  <a:pt x="1182" y="3537"/>
                </a:lnTo>
                <a:lnTo>
                  <a:pt x="1171" y="3537"/>
                </a:lnTo>
                <a:lnTo>
                  <a:pt x="1164" y="3527"/>
                </a:lnTo>
                <a:lnTo>
                  <a:pt x="1155" y="3532"/>
                </a:lnTo>
                <a:lnTo>
                  <a:pt x="1143" y="3527"/>
                </a:lnTo>
                <a:lnTo>
                  <a:pt x="1135" y="3518"/>
                </a:lnTo>
                <a:lnTo>
                  <a:pt x="1125" y="3520"/>
                </a:lnTo>
                <a:lnTo>
                  <a:pt x="1115" y="3511"/>
                </a:lnTo>
                <a:lnTo>
                  <a:pt x="1107" y="3519"/>
                </a:lnTo>
                <a:lnTo>
                  <a:pt x="1097" y="3524"/>
                </a:lnTo>
                <a:lnTo>
                  <a:pt x="1090" y="3516"/>
                </a:lnTo>
                <a:lnTo>
                  <a:pt x="1079" y="3509"/>
                </a:lnTo>
                <a:lnTo>
                  <a:pt x="1072" y="3495"/>
                </a:lnTo>
                <a:lnTo>
                  <a:pt x="1064" y="3488"/>
                </a:lnTo>
                <a:lnTo>
                  <a:pt x="1054" y="3481"/>
                </a:lnTo>
                <a:lnTo>
                  <a:pt x="1044" y="3487"/>
                </a:lnTo>
                <a:lnTo>
                  <a:pt x="1033" y="3487"/>
                </a:lnTo>
                <a:lnTo>
                  <a:pt x="1021" y="3491"/>
                </a:lnTo>
                <a:lnTo>
                  <a:pt x="1009" y="3492"/>
                </a:lnTo>
                <a:lnTo>
                  <a:pt x="996" y="3492"/>
                </a:lnTo>
                <a:lnTo>
                  <a:pt x="987" y="3484"/>
                </a:lnTo>
                <a:lnTo>
                  <a:pt x="978" y="3479"/>
                </a:lnTo>
                <a:lnTo>
                  <a:pt x="964" y="3481"/>
                </a:lnTo>
                <a:lnTo>
                  <a:pt x="954" y="3486"/>
                </a:lnTo>
                <a:lnTo>
                  <a:pt x="950" y="3485"/>
                </a:lnTo>
                <a:lnTo>
                  <a:pt x="942" y="3475"/>
                </a:lnTo>
                <a:lnTo>
                  <a:pt x="938" y="3463"/>
                </a:lnTo>
                <a:lnTo>
                  <a:pt x="940" y="3451"/>
                </a:lnTo>
                <a:lnTo>
                  <a:pt x="938" y="3439"/>
                </a:lnTo>
                <a:lnTo>
                  <a:pt x="937" y="3438"/>
                </a:lnTo>
                <a:lnTo>
                  <a:pt x="933" y="3427"/>
                </a:lnTo>
                <a:lnTo>
                  <a:pt x="923" y="3422"/>
                </a:lnTo>
                <a:lnTo>
                  <a:pt x="915" y="3414"/>
                </a:lnTo>
                <a:lnTo>
                  <a:pt x="905" y="3416"/>
                </a:lnTo>
                <a:lnTo>
                  <a:pt x="894" y="3415"/>
                </a:lnTo>
                <a:lnTo>
                  <a:pt x="882" y="3412"/>
                </a:lnTo>
                <a:lnTo>
                  <a:pt x="872" y="3406"/>
                </a:lnTo>
                <a:lnTo>
                  <a:pt x="869" y="3395"/>
                </a:lnTo>
                <a:lnTo>
                  <a:pt x="867" y="3383"/>
                </a:lnTo>
                <a:lnTo>
                  <a:pt x="859" y="3375"/>
                </a:lnTo>
                <a:lnTo>
                  <a:pt x="870" y="3373"/>
                </a:lnTo>
                <a:lnTo>
                  <a:pt x="877" y="3361"/>
                </a:lnTo>
                <a:lnTo>
                  <a:pt x="867" y="3355"/>
                </a:lnTo>
                <a:lnTo>
                  <a:pt x="859" y="3345"/>
                </a:lnTo>
                <a:lnTo>
                  <a:pt x="858" y="3332"/>
                </a:lnTo>
                <a:lnTo>
                  <a:pt x="850" y="3324"/>
                </a:lnTo>
                <a:lnTo>
                  <a:pt x="842" y="3316"/>
                </a:lnTo>
                <a:lnTo>
                  <a:pt x="831" y="3318"/>
                </a:lnTo>
                <a:lnTo>
                  <a:pt x="820" y="3317"/>
                </a:lnTo>
                <a:lnTo>
                  <a:pt x="818" y="3317"/>
                </a:lnTo>
                <a:lnTo>
                  <a:pt x="814" y="3317"/>
                </a:lnTo>
                <a:lnTo>
                  <a:pt x="802" y="3318"/>
                </a:lnTo>
                <a:lnTo>
                  <a:pt x="792" y="3324"/>
                </a:lnTo>
                <a:lnTo>
                  <a:pt x="778" y="3325"/>
                </a:lnTo>
                <a:lnTo>
                  <a:pt x="768" y="3320"/>
                </a:lnTo>
                <a:lnTo>
                  <a:pt x="757" y="3326"/>
                </a:lnTo>
                <a:lnTo>
                  <a:pt x="753" y="3337"/>
                </a:lnTo>
                <a:lnTo>
                  <a:pt x="743" y="3341"/>
                </a:lnTo>
                <a:lnTo>
                  <a:pt x="731" y="3345"/>
                </a:lnTo>
                <a:lnTo>
                  <a:pt x="721" y="3338"/>
                </a:lnTo>
                <a:lnTo>
                  <a:pt x="715" y="3330"/>
                </a:lnTo>
                <a:lnTo>
                  <a:pt x="711" y="3318"/>
                </a:lnTo>
                <a:lnTo>
                  <a:pt x="711" y="3306"/>
                </a:lnTo>
                <a:lnTo>
                  <a:pt x="707" y="3295"/>
                </a:lnTo>
                <a:lnTo>
                  <a:pt x="710" y="3284"/>
                </a:lnTo>
                <a:lnTo>
                  <a:pt x="705" y="3273"/>
                </a:lnTo>
                <a:lnTo>
                  <a:pt x="696" y="3265"/>
                </a:lnTo>
                <a:lnTo>
                  <a:pt x="694" y="3253"/>
                </a:lnTo>
                <a:lnTo>
                  <a:pt x="699" y="3243"/>
                </a:lnTo>
                <a:lnTo>
                  <a:pt x="714" y="3243"/>
                </a:lnTo>
                <a:lnTo>
                  <a:pt x="724" y="3251"/>
                </a:lnTo>
                <a:lnTo>
                  <a:pt x="735" y="3253"/>
                </a:lnTo>
                <a:lnTo>
                  <a:pt x="747" y="3252"/>
                </a:lnTo>
                <a:lnTo>
                  <a:pt x="756" y="3245"/>
                </a:lnTo>
                <a:lnTo>
                  <a:pt x="764" y="3235"/>
                </a:lnTo>
                <a:lnTo>
                  <a:pt x="775" y="3232"/>
                </a:lnTo>
                <a:lnTo>
                  <a:pt x="779" y="3221"/>
                </a:lnTo>
                <a:lnTo>
                  <a:pt x="769" y="3217"/>
                </a:lnTo>
                <a:lnTo>
                  <a:pt x="760" y="3210"/>
                </a:lnTo>
                <a:lnTo>
                  <a:pt x="762" y="3198"/>
                </a:lnTo>
                <a:lnTo>
                  <a:pt x="752" y="3195"/>
                </a:lnTo>
                <a:lnTo>
                  <a:pt x="742" y="3190"/>
                </a:lnTo>
                <a:lnTo>
                  <a:pt x="731" y="3192"/>
                </a:lnTo>
                <a:lnTo>
                  <a:pt x="722" y="3184"/>
                </a:lnTo>
                <a:lnTo>
                  <a:pt x="725" y="3173"/>
                </a:lnTo>
                <a:lnTo>
                  <a:pt x="719" y="3163"/>
                </a:lnTo>
                <a:lnTo>
                  <a:pt x="706" y="3160"/>
                </a:lnTo>
                <a:lnTo>
                  <a:pt x="697" y="3153"/>
                </a:lnTo>
                <a:lnTo>
                  <a:pt x="692" y="3142"/>
                </a:lnTo>
                <a:lnTo>
                  <a:pt x="685" y="3131"/>
                </a:lnTo>
                <a:lnTo>
                  <a:pt x="681" y="3125"/>
                </a:lnTo>
                <a:lnTo>
                  <a:pt x="677" y="3114"/>
                </a:lnTo>
                <a:lnTo>
                  <a:pt x="667" y="3107"/>
                </a:lnTo>
                <a:lnTo>
                  <a:pt x="661" y="3095"/>
                </a:lnTo>
                <a:lnTo>
                  <a:pt x="670" y="3088"/>
                </a:lnTo>
                <a:lnTo>
                  <a:pt x="673" y="3076"/>
                </a:lnTo>
                <a:lnTo>
                  <a:pt x="669" y="3065"/>
                </a:lnTo>
                <a:lnTo>
                  <a:pt x="663" y="3054"/>
                </a:lnTo>
                <a:lnTo>
                  <a:pt x="667" y="3042"/>
                </a:lnTo>
                <a:lnTo>
                  <a:pt x="670" y="3030"/>
                </a:lnTo>
                <a:lnTo>
                  <a:pt x="668" y="3029"/>
                </a:lnTo>
                <a:lnTo>
                  <a:pt x="654" y="3026"/>
                </a:lnTo>
                <a:lnTo>
                  <a:pt x="646" y="3018"/>
                </a:lnTo>
                <a:lnTo>
                  <a:pt x="636" y="3011"/>
                </a:lnTo>
                <a:lnTo>
                  <a:pt x="626" y="3006"/>
                </a:lnTo>
                <a:lnTo>
                  <a:pt x="614" y="3008"/>
                </a:lnTo>
                <a:lnTo>
                  <a:pt x="603" y="3012"/>
                </a:lnTo>
                <a:lnTo>
                  <a:pt x="592" y="3014"/>
                </a:lnTo>
                <a:lnTo>
                  <a:pt x="583" y="3021"/>
                </a:lnTo>
                <a:lnTo>
                  <a:pt x="575" y="3012"/>
                </a:lnTo>
                <a:lnTo>
                  <a:pt x="579" y="3000"/>
                </a:lnTo>
                <a:lnTo>
                  <a:pt x="569" y="2995"/>
                </a:lnTo>
                <a:lnTo>
                  <a:pt x="558" y="2990"/>
                </a:lnTo>
                <a:lnTo>
                  <a:pt x="548" y="2994"/>
                </a:lnTo>
                <a:lnTo>
                  <a:pt x="536" y="2997"/>
                </a:lnTo>
                <a:lnTo>
                  <a:pt x="532" y="2986"/>
                </a:lnTo>
                <a:lnTo>
                  <a:pt x="520" y="2985"/>
                </a:lnTo>
                <a:lnTo>
                  <a:pt x="509" y="2988"/>
                </a:lnTo>
                <a:lnTo>
                  <a:pt x="502" y="2979"/>
                </a:lnTo>
                <a:lnTo>
                  <a:pt x="507" y="2969"/>
                </a:lnTo>
                <a:lnTo>
                  <a:pt x="504" y="2957"/>
                </a:lnTo>
                <a:lnTo>
                  <a:pt x="499" y="2947"/>
                </a:lnTo>
                <a:lnTo>
                  <a:pt x="494" y="2936"/>
                </a:lnTo>
                <a:lnTo>
                  <a:pt x="487" y="2926"/>
                </a:lnTo>
                <a:lnTo>
                  <a:pt x="483" y="2915"/>
                </a:lnTo>
                <a:lnTo>
                  <a:pt x="472" y="2918"/>
                </a:lnTo>
                <a:lnTo>
                  <a:pt x="477" y="2912"/>
                </a:lnTo>
                <a:lnTo>
                  <a:pt x="477" y="2899"/>
                </a:lnTo>
                <a:lnTo>
                  <a:pt x="482" y="2888"/>
                </a:lnTo>
                <a:lnTo>
                  <a:pt x="485" y="2875"/>
                </a:lnTo>
                <a:lnTo>
                  <a:pt x="474" y="2869"/>
                </a:lnTo>
                <a:lnTo>
                  <a:pt x="468" y="2864"/>
                </a:lnTo>
                <a:lnTo>
                  <a:pt x="465" y="2853"/>
                </a:lnTo>
                <a:lnTo>
                  <a:pt x="453" y="2855"/>
                </a:lnTo>
                <a:lnTo>
                  <a:pt x="456" y="2847"/>
                </a:lnTo>
                <a:lnTo>
                  <a:pt x="464" y="2838"/>
                </a:lnTo>
                <a:lnTo>
                  <a:pt x="466" y="2827"/>
                </a:lnTo>
                <a:lnTo>
                  <a:pt x="471" y="2826"/>
                </a:lnTo>
                <a:lnTo>
                  <a:pt x="482" y="2821"/>
                </a:lnTo>
                <a:lnTo>
                  <a:pt x="474" y="2814"/>
                </a:lnTo>
                <a:lnTo>
                  <a:pt x="484" y="2816"/>
                </a:lnTo>
                <a:lnTo>
                  <a:pt x="492" y="2825"/>
                </a:lnTo>
                <a:lnTo>
                  <a:pt x="503" y="2819"/>
                </a:lnTo>
                <a:lnTo>
                  <a:pt x="499" y="2808"/>
                </a:lnTo>
                <a:lnTo>
                  <a:pt x="492" y="2798"/>
                </a:lnTo>
                <a:lnTo>
                  <a:pt x="482" y="2794"/>
                </a:lnTo>
                <a:lnTo>
                  <a:pt x="470" y="2799"/>
                </a:lnTo>
                <a:lnTo>
                  <a:pt x="463" y="2790"/>
                </a:lnTo>
                <a:lnTo>
                  <a:pt x="472" y="2782"/>
                </a:lnTo>
                <a:lnTo>
                  <a:pt x="476" y="2771"/>
                </a:lnTo>
                <a:lnTo>
                  <a:pt x="485" y="2765"/>
                </a:lnTo>
                <a:lnTo>
                  <a:pt x="480" y="2752"/>
                </a:lnTo>
                <a:lnTo>
                  <a:pt x="479" y="2738"/>
                </a:lnTo>
                <a:lnTo>
                  <a:pt x="476" y="2724"/>
                </a:lnTo>
                <a:lnTo>
                  <a:pt x="476" y="2719"/>
                </a:lnTo>
                <a:lnTo>
                  <a:pt x="479" y="2713"/>
                </a:lnTo>
                <a:lnTo>
                  <a:pt x="480" y="2710"/>
                </a:lnTo>
                <a:lnTo>
                  <a:pt x="486" y="2699"/>
                </a:lnTo>
                <a:lnTo>
                  <a:pt x="496" y="2689"/>
                </a:lnTo>
                <a:lnTo>
                  <a:pt x="505" y="2681"/>
                </a:lnTo>
                <a:lnTo>
                  <a:pt x="495" y="2673"/>
                </a:lnTo>
                <a:lnTo>
                  <a:pt x="499" y="2661"/>
                </a:lnTo>
                <a:lnTo>
                  <a:pt x="493" y="2650"/>
                </a:lnTo>
                <a:lnTo>
                  <a:pt x="500" y="2641"/>
                </a:lnTo>
                <a:lnTo>
                  <a:pt x="506" y="2651"/>
                </a:lnTo>
                <a:lnTo>
                  <a:pt x="517" y="2653"/>
                </a:lnTo>
                <a:lnTo>
                  <a:pt x="519" y="2641"/>
                </a:lnTo>
                <a:lnTo>
                  <a:pt x="530" y="2638"/>
                </a:lnTo>
                <a:lnTo>
                  <a:pt x="541" y="2642"/>
                </a:lnTo>
                <a:lnTo>
                  <a:pt x="552" y="2639"/>
                </a:lnTo>
                <a:lnTo>
                  <a:pt x="556" y="2628"/>
                </a:lnTo>
                <a:lnTo>
                  <a:pt x="566" y="2622"/>
                </a:lnTo>
                <a:lnTo>
                  <a:pt x="577" y="2624"/>
                </a:lnTo>
                <a:lnTo>
                  <a:pt x="590" y="2627"/>
                </a:lnTo>
                <a:lnTo>
                  <a:pt x="601" y="2629"/>
                </a:lnTo>
                <a:lnTo>
                  <a:pt x="614" y="2634"/>
                </a:lnTo>
                <a:lnTo>
                  <a:pt x="625" y="2633"/>
                </a:lnTo>
                <a:close/>
                <a:moveTo>
                  <a:pt x="8802" y="3055"/>
                </a:moveTo>
                <a:lnTo>
                  <a:pt x="8800" y="3068"/>
                </a:lnTo>
                <a:lnTo>
                  <a:pt x="8807" y="3077"/>
                </a:lnTo>
                <a:lnTo>
                  <a:pt x="8813" y="3088"/>
                </a:lnTo>
                <a:lnTo>
                  <a:pt x="8822" y="3093"/>
                </a:lnTo>
                <a:lnTo>
                  <a:pt x="8827" y="3104"/>
                </a:lnTo>
                <a:lnTo>
                  <a:pt x="8814" y="3101"/>
                </a:lnTo>
                <a:lnTo>
                  <a:pt x="8804" y="3095"/>
                </a:lnTo>
                <a:lnTo>
                  <a:pt x="8796" y="3085"/>
                </a:lnTo>
                <a:lnTo>
                  <a:pt x="8791" y="3074"/>
                </a:lnTo>
                <a:lnTo>
                  <a:pt x="8784" y="3065"/>
                </a:lnTo>
                <a:lnTo>
                  <a:pt x="8774" y="3060"/>
                </a:lnTo>
                <a:lnTo>
                  <a:pt x="8782" y="3051"/>
                </a:lnTo>
                <a:lnTo>
                  <a:pt x="8792" y="3054"/>
                </a:lnTo>
                <a:lnTo>
                  <a:pt x="8802" y="3055"/>
                </a:lnTo>
                <a:close/>
                <a:moveTo>
                  <a:pt x="8914" y="3131"/>
                </a:moveTo>
                <a:lnTo>
                  <a:pt x="8904" y="3125"/>
                </a:lnTo>
                <a:lnTo>
                  <a:pt x="8896" y="3117"/>
                </a:lnTo>
                <a:lnTo>
                  <a:pt x="8886" y="3111"/>
                </a:lnTo>
                <a:lnTo>
                  <a:pt x="8878" y="3104"/>
                </a:lnTo>
                <a:lnTo>
                  <a:pt x="8888" y="3106"/>
                </a:lnTo>
                <a:lnTo>
                  <a:pt x="8897" y="3113"/>
                </a:lnTo>
                <a:lnTo>
                  <a:pt x="8905" y="3122"/>
                </a:lnTo>
                <a:lnTo>
                  <a:pt x="8914" y="3128"/>
                </a:lnTo>
                <a:lnTo>
                  <a:pt x="8914" y="3131"/>
                </a:lnTo>
                <a:close/>
                <a:moveTo>
                  <a:pt x="7858" y="2717"/>
                </a:moveTo>
                <a:lnTo>
                  <a:pt x="7866" y="2707"/>
                </a:lnTo>
                <a:lnTo>
                  <a:pt x="7858" y="2717"/>
                </a:lnTo>
                <a:close/>
                <a:moveTo>
                  <a:pt x="7775" y="2697"/>
                </a:moveTo>
                <a:lnTo>
                  <a:pt x="7766" y="2706"/>
                </a:lnTo>
                <a:lnTo>
                  <a:pt x="7774" y="2697"/>
                </a:lnTo>
                <a:lnTo>
                  <a:pt x="7775" y="2697"/>
                </a:lnTo>
                <a:close/>
                <a:moveTo>
                  <a:pt x="7084" y="3140"/>
                </a:moveTo>
                <a:lnTo>
                  <a:pt x="7079" y="3129"/>
                </a:lnTo>
                <a:lnTo>
                  <a:pt x="7084" y="3140"/>
                </a:lnTo>
                <a:close/>
                <a:moveTo>
                  <a:pt x="7362" y="3216"/>
                </a:moveTo>
                <a:lnTo>
                  <a:pt x="7371" y="3210"/>
                </a:lnTo>
                <a:lnTo>
                  <a:pt x="7362" y="3216"/>
                </a:lnTo>
                <a:close/>
                <a:moveTo>
                  <a:pt x="7304" y="3228"/>
                </a:moveTo>
                <a:lnTo>
                  <a:pt x="7294" y="3223"/>
                </a:lnTo>
                <a:lnTo>
                  <a:pt x="7304" y="3228"/>
                </a:lnTo>
                <a:close/>
                <a:moveTo>
                  <a:pt x="7304" y="3228"/>
                </a:moveTo>
                <a:lnTo>
                  <a:pt x="7294" y="3223"/>
                </a:lnTo>
                <a:lnTo>
                  <a:pt x="7304" y="3228"/>
                </a:lnTo>
                <a:close/>
                <a:moveTo>
                  <a:pt x="7362" y="3216"/>
                </a:moveTo>
                <a:lnTo>
                  <a:pt x="7371" y="3210"/>
                </a:lnTo>
                <a:lnTo>
                  <a:pt x="7362" y="3216"/>
                </a:lnTo>
                <a:close/>
                <a:moveTo>
                  <a:pt x="7056" y="3075"/>
                </a:moveTo>
                <a:lnTo>
                  <a:pt x="7049" y="3084"/>
                </a:lnTo>
                <a:lnTo>
                  <a:pt x="7041" y="3092"/>
                </a:lnTo>
                <a:lnTo>
                  <a:pt x="7030" y="3091"/>
                </a:lnTo>
                <a:lnTo>
                  <a:pt x="7038" y="3081"/>
                </a:lnTo>
                <a:lnTo>
                  <a:pt x="7048" y="3075"/>
                </a:lnTo>
                <a:lnTo>
                  <a:pt x="7056" y="3075"/>
                </a:lnTo>
                <a:close/>
                <a:moveTo>
                  <a:pt x="7087" y="3119"/>
                </a:moveTo>
                <a:lnTo>
                  <a:pt x="7081" y="3109"/>
                </a:lnTo>
                <a:lnTo>
                  <a:pt x="7075" y="3099"/>
                </a:lnTo>
                <a:lnTo>
                  <a:pt x="7065" y="3102"/>
                </a:lnTo>
                <a:lnTo>
                  <a:pt x="7065" y="3090"/>
                </a:lnTo>
                <a:lnTo>
                  <a:pt x="7073" y="3082"/>
                </a:lnTo>
                <a:lnTo>
                  <a:pt x="7077" y="3071"/>
                </a:lnTo>
                <a:lnTo>
                  <a:pt x="7090" y="3072"/>
                </a:lnTo>
                <a:lnTo>
                  <a:pt x="7101" y="3073"/>
                </a:lnTo>
                <a:lnTo>
                  <a:pt x="7110" y="3080"/>
                </a:lnTo>
                <a:lnTo>
                  <a:pt x="7105" y="3091"/>
                </a:lnTo>
                <a:lnTo>
                  <a:pt x="7105" y="3103"/>
                </a:lnTo>
                <a:lnTo>
                  <a:pt x="7096" y="3111"/>
                </a:lnTo>
                <a:lnTo>
                  <a:pt x="7088" y="3119"/>
                </a:lnTo>
                <a:lnTo>
                  <a:pt x="7087" y="3119"/>
                </a:lnTo>
                <a:close/>
                <a:moveTo>
                  <a:pt x="7084" y="3140"/>
                </a:moveTo>
                <a:lnTo>
                  <a:pt x="7079" y="3129"/>
                </a:lnTo>
                <a:lnTo>
                  <a:pt x="7084" y="3140"/>
                </a:lnTo>
                <a:close/>
                <a:moveTo>
                  <a:pt x="7088" y="3142"/>
                </a:moveTo>
                <a:lnTo>
                  <a:pt x="7095" y="3132"/>
                </a:lnTo>
                <a:lnTo>
                  <a:pt x="7088" y="3142"/>
                </a:lnTo>
                <a:close/>
                <a:moveTo>
                  <a:pt x="9203" y="2554"/>
                </a:moveTo>
                <a:lnTo>
                  <a:pt x="9201" y="2569"/>
                </a:lnTo>
                <a:lnTo>
                  <a:pt x="9190" y="2580"/>
                </a:lnTo>
                <a:lnTo>
                  <a:pt x="9181" y="2588"/>
                </a:lnTo>
                <a:lnTo>
                  <a:pt x="9163" y="2598"/>
                </a:lnTo>
                <a:lnTo>
                  <a:pt x="9149" y="2600"/>
                </a:lnTo>
                <a:lnTo>
                  <a:pt x="9156" y="2574"/>
                </a:lnTo>
                <a:lnTo>
                  <a:pt x="9165" y="2565"/>
                </a:lnTo>
                <a:lnTo>
                  <a:pt x="9183" y="2552"/>
                </a:lnTo>
                <a:lnTo>
                  <a:pt x="9196" y="2550"/>
                </a:lnTo>
                <a:lnTo>
                  <a:pt x="9203" y="2554"/>
                </a:lnTo>
                <a:close/>
                <a:moveTo>
                  <a:pt x="8712" y="2712"/>
                </a:moveTo>
                <a:lnTo>
                  <a:pt x="8710" y="2725"/>
                </a:lnTo>
                <a:lnTo>
                  <a:pt x="8699" y="2730"/>
                </a:lnTo>
                <a:lnTo>
                  <a:pt x="8688" y="2732"/>
                </a:lnTo>
                <a:lnTo>
                  <a:pt x="8677" y="2735"/>
                </a:lnTo>
                <a:lnTo>
                  <a:pt x="8667" y="2741"/>
                </a:lnTo>
                <a:lnTo>
                  <a:pt x="8655" y="2749"/>
                </a:lnTo>
                <a:lnTo>
                  <a:pt x="8646" y="2755"/>
                </a:lnTo>
                <a:lnTo>
                  <a:pt x="8638" y="2764"/>
                </a:lnTo>
                <a:lnTo>
                  <a:pt x="8644" y="2753"/>
                </a:lnTo>
                <a:lnTo>
                  <a:pt x="8652" y="2739"/>
                </a:lnTo>
                <a:lnTo>
                  <a:pt x="8654" y="2728"/>
                </a:lnTo>
                <a:lnTo>
                  <a:pt x="8662" y="2718"/>
                </a:lnTo>
                <a:lnTo>
                  <a:pt x="8650" y="2717"/>
                </a:lnTo>
                <a:lnTo>
                  <a:pt x="8666" y="2714"/>
                </a:lnTo>
                <a:lnTo>
                  <a:pt x="8680" y="2708"/>
                </a:lnTo>
                <a:lnTo>
                  <a:pt x="8690" y="2703"/>
                </a:lnTo>
                <a:lnTo>
                  <a:pt x="8701" y="2695"/>
                </a:lnTo>
                <a:lnTo>
                  <a:pt x="8708" y="2707"/>
                </a:lnTo>
                <a:lnTo>
                  <a:pt x="8712" y="2712"/>
                </a:lnTo>
                <a:close/>
                <a:moveTo>
                  <a:pt x="9554" y="1483"/>
                </a:moveTo>
                <a:lnTo>
                  <a:pt x="9552" y="1470"/>
                </a:lnTo>
                <a:lnTo>
                  <a:pt x="9547" y="1459"/>
                </a:lnTo>
                <a:lnTo>
                  <a:pt x="9549" y="1445"/>
                </a:lnTo>
                <a:lnTo>
                  <a:pt x="9558" y="1439"/>
                </a:lnTo>
                <a:lnTo>
                  <a:pt x="9568" y="1429"/>
                </a:lnTo>
                <a:lnTo>
                  <a:pt x="9578" y="1425"/>
                </a:lnTo>
                <a:lnTo>
                  <a:pt x="9587" y="1417"/>
                </a:lnTo>
                <a:lnTo>
                  <a:pt x="9597" y="1409"/>
                </a:lnTo>
                <a:lnTo>
                  <a:pt x="9607" y="1404"/>
                </a:lnTo>
                <a:lnTo>
                  <a:pt x="9619" y="1401"/>
                </a:lnTo>
                <a:lnTo>
                  <a:pt x="9629" y="1395"/>
                </a:lnTo>
                <a:lnTo>
                  <a:pt x="9640" y="1395"/>
                </a:lnTo>
                <a:lnTo>
                  <a:pt x="9650" y="1390"/>
                </a:lnTo>
                <a:lnTo>
                  <a:pt x="9661" y="1392"/>
                </a:lnTo>
                <a:lnTo>
                  <a:pt x="9673" y="1392"/>
                </a:lnTo>
                <a:lnTo>
                  <a:pt x="9683" y="1388"/>
                </a:lnTo>
                <a:lnTo>
                  <a:pt x="9694" y="1389"/>
                </a:lnTo>
                <a:lnTo>
                  <a:pt x="9710" y="1390"/>
                </a:lnTo>
                <a:lnTo>
                  <a:pt x="9724" y="1394"/>
                </a:lnTo>
                <a:lnTo>
                  <a:pt x="9735" y="1400"/>
                </a:lnTo>
                <a:lnTo>
                  <a:pt x="9745" y="1405"/>
                </a:lnTo>
                <a:lnTo>
                  <a:pt x="9754" y="1413"/>
                </a:lnTo>
                <a:lnTo>
                  <a:pt x="9764" y="1421"/>
                </a:lnTo>
                <a:lnTo>
                  <a:pt x="9756" y="1412"/>
                </a:lnTo>
                <a:lnTo>
                  <a:pt x="9741" y="1400"/>
                </a:lnTo>
                <a:lnTo>
                  <a:pt x="9751" y="1406"/>
                </a:lnTo>
                <a:lnTo>
                  <a:pt x="9761" y="1416"/>
                </a:lnTo>
                <a:lnTo>
                  <a:pt x="9770" y="1425"/>
                </a:lnTo>
                <a:lnTo>
                  <a:pt x="9780" y="1429"/>
                </a:lnTo>
                <a:lnTo>
                  <a:pt x="9776" y="1440"/>
                </a:lnTo>
                <a:lnTo>
                  <a:pt x="9764" y="1450"/>
                </a:lnTo>
                <a:lnTo>
                  <a:pt x="9754" y="1454"/>
                </a:lnTo>
                <a:lnTo>
                  <a:pt x="9742" y="1456"/>
                </a:lnTo>
                <a:lnTo>
                  <a:pt x="9729" y="1459"/>
                </a:lnTo>
                <a:lnTo>
                  <a:pt x="9716" y="1461"/>
                </a:lnTo>
                <a:lnTo>
                  <a:pt x="9704" y="1462"/>
                </a:lnTo>
                <a:lnTo>
                  <a:pt x="9693" y="1465"/>
                </a:lnTo>
                <a:lnTo>
                  <a:pt x="9680" y="1469"/>
                </a:lnTo>
                <a:lnTo>
                  <a:pt x="9666" y="1472"/>
                </a:lnTo>
                <a:lnTo>
                  <a:pt x="9655" y="1473"/>
                </a:lnTo>
                <a:lnTo>
                  <a:pt x="9649" y="1464"/>
                </a:lnTo>
                <a:lnTo>
                  <a:pt x="9634" y="1460"/>
                </a:lnTo>
                <a:lnTo>
                  <a:pt x="9623" y="1461"/>
                </a:lnTo>
                <a:lnTo>
                  <a:pt x="9609" y="1471"/>
                </a:lnTo>
                <a:lnTo>
                  <a:pt x="9597" y="1475"/>
                </a:lnTo>
                <a:lnTo>
                  <a:pt x="9583" y="1472"/>
                </a:lnTo>
                <a:lnTo>
                  <a:pt x="9569" y="1477"/>
                </a:lnTo>
                <a:lnTo>
                  <a:pt x="9580" y="1472"/>
                </a:lnTo>
                <a:lnTo>
                  <a:pt x="9566" y="1476"/>
                </a:lnTo>
                <a:lnTo>
                  <a:pt x="9555" y="1483"/>
                </a:lnTo>
                <a:lnTo>
                  <a:pt x="9554" y="1483"/>
                </a:lnTo>
                <a:close/>
                <a:moveTo>
                  <a:pt x="9892" y="1414"/>
                </a:moveTo>
                <a:lnTo>
                  <a:pt x="9883" y="1408"/>
                </a:lnTo>
                <a:lnTo>
                  <a:pt x="9897" y="1412"/>
                </a:lnTo>
                <a:lnTo>
                  <a:pt x="9892" y="1414"/>
                </a:lnTo>
                <a:close/>
                <a:moveTo>
                  <a:pt x="9734" y="1396"/>
                </a:moveTo>
                <a:lnTo>
                  <a:pt x="9722" y="1393"/>
                </a:lnTo>
                <a:lnTo>
                  <a:pt x="9712" y="1390"/>
                </a:lnTo>
                <a:lnTo>
                  <a:pt x="9700" y="1388"/>
                </a:lnTo>
                <a:lnTo>
                  <a:pt x="9712" y="1390"/>
                </a:lnTo>
                <a:lnTo>
                  <a:pt x="9723" y="1393"/>
                </a:lnTo>
                <a:lnTo>
                  <a:pt x="9734" y="1396"/>
                </a:lnTo>
                <a:close/>
                <a:moveTo>
                  <a:pt x="9698" y="1388"/>
                </a:moveTo>
                <a:lnTo>
                  <a:pt x="9686" y="1387"/>
                </a:lnTo>
                <a:lnTo>
                  <a:pt x="9698" y="1388"/>
                </a:lnTo>
                <a:close/>
                <a:moveTo>
                  <a:pt x="9667" y="1387"/>
                </a:moveTo>
                <a:lnTo>
                  <a:pt x="9679" y="1387"/>
                </a:lnTo>
                <a:lnTo>
                  <a:pt x="9668" y="1388"/>
                </a:lnTo>
                <a:lnTo>
                  <a:pt x="9667" y="1387"/>
                </a:lnTo>
                <a:close/>
                <a:moveTo>
                  <a:pt x="9665" y="1387"/>
                </a:moveTo>
                <a:lnTo>
                  <a:pt x="9681" y="1385"/>
                </a:lnTo>
                <a:lnTo>
                  <a:pt x="9670" y="1385"/>
                </a:lnTo>
                <a:lnTo>
                  <a:pt x="9665" y="1387"/>
                </a:lnTo>
                <a:close/>
                <a:moveTo>
                  <a:pt x="9618" y="1398"/>
                </a:moveTo>
                <a:lnTo>
                  <a:pt x="9628" y="1393"/>
                </a:lnTo>
                <a:lnTo>
                  <a:pt x="9618" y="1398"/>
                </a:lnTo>
                <a:close/>
                <a:moveTo>
                  <a:pt x="9038" y="1607"/>
                </a:moveTo>
                <a:lnTo>
                  <a:pt x="9047" y="1600"/>
                </a:lnTo>
                <a:lnTo>
                  <a:pt x="9038" y="1607"/>
                </a:lnTo>
                <a:close/>
                <a:moveTo>
                  <a:pt x="8993" y="1590"/>
                </a:moveTo>
                <a:lnTo>
                  <a:pt x="8990" y="1601"/>
                </a:lnTo>
                <a:lnTo>
                  <a:pt x="8986" y="1612"/>
                </a:lnTo>
                <a:lnTo>
                  <a:pt x="8981" y="1624"/>
                </a:lnTo>
                <a:lnTo>
                  <a:pt x="8969" y="1624"/>
                </a:lnTo>
                <a:lnTo>
                  <a:pt x="8957" y="1623"/>
                </a:lnTo>
                <a:lnTo>
                  <a:pt x="8945" y="1620"/>
                </a:lnTo>
                <a:lnTo>
                  <a:pt x="8933" y="1616"/>
                </a:lnTo>
                <a:lnTo>
                  <a:pt x="8922" y="1612"/>
                </a:lnTo>
                <a:lnTo>
                  <a:pt x="8914" y="1604"/>
                </a:lnTo>
                <a:lnTo>
                  <a:pt x="8903" y="1599"/>
                </a:lnTo>
                <a:lnTo>
                  <a:pt x="8899" y="1588"/>
                </a:lnTo>
                <a:lnTo>
                  <a:pt x="8908" y="1580"/>
                </a:lnTo>
                <a:lnTo>
                  <a:pt x="8918" y="1576"/>
                </a:lnTo>
                <a:lnTo>
                  <a:pt x="8929" y="1571"/>
                </a:lnTo>
                <a:lnTo>
                  <a:pt x="8940" y="1575"/>
                </a:lnTo>
                <a:lnTo>
                  <a:pt x="8950" y="1580"/>
                </a:lnTo>
                <a:lnTo>
                  <a:pt x="8960" y="1583"/>
                </a:lnTo>
                <a:lnTo>
                  <a:pt x="8972" y="1585"/>
                </a:lnTo>
                <a:lnTo>
                  <a:pt x="8984" y="1587"/>
                </a:lnTo>
                <a:lnTo>
                  <a:pt x="8993" y="1590"/>
                </a:lnTo>
                <a:close/>
                <a:moveTo>
                  <a:pt x="8530" y="1482"/>
                </a:moveTo>
                <a:lnTo>
                  <a:pt x="8520" y="1485"/>
                </a:lnTo>
                <a:lnTo>
                  <a:pt x="8530" y="1482"/>
                </a:lnTo>
                <a:close/>
                <a:moveTo>
                  <a:pt x="8509" y="1643"/>
                </a:moveTo>
                <a:lnTo>
                  <a:pt x="8513" y="1632"/>
                </a:lnTo>
                <a:lnTo>
                  <a:pt x="8520" y="1623"/>
                </a:lnTo>
                <a:lnTo>
                  <a:pt x="8526" y="1633"/>
                </a:lnTo>
                <a:lnTo>
                  <a:pt x="8516" y="1641"/>
                </a:lnTo>
                <a:lnTo>
                  <a:pt x="8509" y="1643"/>
                </a:lnTo>
                <a:close/>
                <a:moveTo>
                  <a:pt x="8455" y="1469"/>
                </a:moveTo>
                <a:lnTo>
                  <a:pt x="8466" y="1471"/>
                </a:lnTo>
                <a:lnTo>
                  <a:pt x="8474" y="1480"/>
                </a:lnTo>
                <a:lnTo>
                  <a:pt x="8462" y="1481"/>
                </a:lnTo>
                <a:lnTo>
                  <a:pt x="8457" y="1470"/>
                </a:lnTo>
                <a:lnTo>
                  <a:pt x="8455" y="1469"/>
                </a:lnTo>
                <a:close/>
                <a:moveTo>
                  <a:pt x="8509" y="1643"/>
                </a:moveTo>
                <a:lnTo>
                  <a:pt x="8513" y="1632"/>
                </a:lnTo>
                <a:lnTo>
                  <a:pt x="8520" y="1623"/>
                </a:lnTo>
                <a:lnTo>
                  <a:pt x="8526" y="1633"/>
                </a:lnTo>
                <a:lnTo>
                  <a:pt x="8516" y="1641"/>
                </a:lnTo>
                <a:lnTo>
                  <a:pt x="8509" y="1643"/>
                </a:lnTo>
                <a:close/>
                <a:moveTo>
                  <a:pt x="9038" y="1607"/>
                </a:moveTo>
                <a:lnTo>
                  <a:pt x="9047" y="1600"/>
                </a:lnTo>
                <a:lnTo>
                  <a:pt x="9038" y="1607"/>
                </a:lnTo>
                <a:close/>
                <a:moveTo>
                  <a:pt x="9618" y="1398"/>
                </a:moveTo>
                <a:lnTo>
                  <a:pt x="9628" y="1393"/>
                </a:lnTo>
                <a:lnTo>
                  <a:pt x="9618" y="1398"/>
                </a:lnTo>
                <a:close/>
                <a:moveTo>
                  <a:pt x="9665" y="1387"/>
                </a:moveTo>
                <a:lnTo>
                  <a:pt x="9681" y="1385"/>
                </a:lnTo>
                <a:lnTo>
                  <a:pt x="9670" y="1385"/>
                </a:lnTo>
                <a:lnTo>
                  <a:pt x="9665" y="1387"/>
                </a:lnTo>
                <a:close/>
                <a:moveTo>
                  <a:pt x="9667" y="1387"/>
                </a:moveTo>
                <a:lnTo>
                  <a:pt x="9679" y="1387"/>
                </a:lnTo>
                <a:lnTo>
                  <a:pt x="9668" y="1388"/>
                </a:lnTo>
                <a:lnTo>
                  <a:pt x="9667" y="1387"/>
                </a:lnTo>
                <a:close/>
                <a:moveTo>
                  <a:pt x="9698" y="1388"/>
                </a:moveTo>
                <a:lnTo>
                  <a:pt x="9686" y="1387"/>
                </a:lnTo>
                <a:lnTo>
                  <a:pt x="9698" y="1388"/>
                </a:lnTo>
                <a:close/>
                <a:moveTo>
                  <a:pt x="9734" y="1396"/>
                </a:moveTo>
                <a:lnTo>
                  <a:pt x="9722" y="1393"/>
                </a:lnTo>
                <a:lnTo>
                  <a:pt x="9712" y="1390"/>
                </a:lnTo>
                <a:lnTo>
                  <a:pt x="9700" y="1388"/>
                </a:lnTo>
                <a:lnTo>
                  <a:pt x="9712" y="1390"/>
                </a:lnTo>
                <a:lnTo>
                  <a:pt x="9723" y="1393"/>
                </a:lnTo>
                <a:lnTo>
                  <a:pt x="9734" y="1396"/>
                </a:lnTo>
                <a:close/>
                <a:moveTo>
                  <a:pt x="9892" y="1414"/>
                </a:moveTo>
                <a:lnTo>
                  <a:pt x="9883" y="1408"/>
                </a:lnTo>
                <a:lnTo>
                  <a:pt x="9897" y="1412"/>
                </a:lnTo>
                <a:lnTo>
                  <a:pt x="9892" y="1414"/>
                </a:lnTo>
                <a:close/>
                <a:moveTo>
                  <a:pt x="7173" y="1013"/>
                </a:moveTo>
                <a:lnTo>
                  <a:pt x="7162" y="1008"/>
                </a:lnTo>
                <a:lnTo>
                  <a:pt x="7151" y="1003"/>
                </a:lnTo>
                <a:lnTo>
                  <a:pt x="7138" y="1000"/>
                </a:lnTo>
                <a:lnTo>
                  <a:pt x="7125" y="998"/>
                </a:lnTo>
                <a:lnTo>
                  <a:pt x="7113" y="994"/>
                </a:lnTo>
                <a:lnTo>
                  <a:pt x="7105" y="985"/>
                </a:lnTo>
                <a:lnTo>
                  <a:pt x="7098" y="975"/>
                </a:lnTo>
                <a:lnTo>
                  <a:pt x="7088" y="967"/>
                </a:lnTo>
                <a:lnTo>
                  <a:pt x="7077" y="963"/>
                </a:lnTo>
                <a:lnTo>
                  <a:pt x="7068" y="958"/>
                </a:lnTo>
                <a:lnTo>
                  <a:pt x="7055" y="945"/>
                </a:lnTo>
                <a:lnTo>
                  <a:pt x="7046" y="936"/>
                </a:lnTo>
                <a:lnTo>
                  <a:pt x="7041" y="923"/>
                </a:lnTo>
                <a:lnTo>
                  <a:pt x="7057" y="917"/>
                </a:lnTo>
                <a:lnTo>
                  <a:pt x="7063" y="906"/>
                </a:lnTo>
                <a:lnTo>
                  <a:pt x="7056" y="895"/>
                </a:lnTo>
                <a:lnTo>
                  <a:pt x="7047" y="890"/>
                </a:lnTo>
                <a:lnTo>
                  <a:pt x="7057" y="883"/>
                </a:lnTo>
                <a:lnTo>
                  <a:pt x="7055" y="871"/>
                </a:lnTo>
                <a:lnTo>
                  <a:pt x="7066" y="867"/>
                </a:lnTo>
                <a:lnTo>
                  <a:pt x="7078" y="867"/>
                </a:lnTo>
                <a:lnTo>
                  <a:pt x="7075" y="855"/>
                </a:lnTo>
                <a:lnTo>
                  <a:pt x="7073" y="844"/>
                </a:lnTo>
                <a:lnTo>
                  <a:pt x="7084" y="837"/>
                </a:lnTo>
                <a:lnTo>
                  <a:pt x="7096" y="837"/>
                </a:lnTo>
                <a:lnTo>
                  <a:pt x="7109" y="836"/>
                </a:lnTo>
                <a:lnTo>
                  <a:pt x="7117" y="828"/>
                </a:lnTo>
                <a:lnTo>
                  <a:pt x="7125" y="819"/>
                </a:lnTo>
                <a:lnTo>
                  <a:pt x="7137" y="816"/>
                </a:lnTo>
                <a:lnTo>
                  <a:pt x="7148" y="812"/>
                </a:lnTo>
                <a:lnTo>
                  <a:pt x="7160" y="810"/>
                </a:lnTo>
                <a:lnTo>
                  <a:pt x="7173" y="809"/>
                </a:lnTo>
                <a:lnTo>
                  <a:pt x="7173" y="821"/>
                </a:lnTo>
                <a:lnTo>
                  <a:pt x="7183" y="827"/>
                </a:lnTo>
                <a:lnTo>
                  <a:pt x="7197" y="833"/>
                </a:lnTo>
                <a:lnTo>
                  <a:pt x="7207" y="839"/>
                </a:lnTo>
                <a:lnTo>
                  <a:pt x="7224" y="842"/>
                </a:lnTo>
                <a:lnTo>
                  <a:pt x="7215" y="849"/>
                </a:lnTo>
                <a:lnTo>
                  <a:pt x="7225" y="857"/>
                </a:lnTo>
                <a:lnTo>
                  <a:pt x="7236" y="863"/>
                </a:lnTo>
                <a:lnTo>
                  <a:pt x="7247" y="861"/>
                </a:lnTo>
                <a:lnTo>
                  <a:pt x="7258" y="869"/>
                </a:lnTo>
                <a:lnTo>
                  <a:pt x="7260" y="880"/>
                </a:lnTo>
                <a:lnTo>
                  <a:pt x="7272" y="876"/>
                </a:lnTo>
                <a:lnTo>
                  <a:pt x="7280" y="885"/>
                </a:lnTo>
                <a:lnTo>
                  <a:pt x="7280" y="870"/>
                </a:lnTo>
                <a:lnTo>
                  <a:pt x="7282" y="857"/>
                </a:lnTo>
                <a:lnTo>
                  <a:pt x="7281" y="843"/>
                </a:lnTo>
                <a:lnTo>
                  <a:pt x="7287" y="829"/>
                </a:lnTo>
                <a:lnTo>
                  <a:pt x="7299" y="828"/>
                </a:lnTo>
                <a:lnTo>
                  <a:pt x="7310" y="832"/>
                </a:lnTo>
                <a:lnTo>
                  <a:pt x="7324" y="836"/>
                </a:lnTo>
                <a:lnTo>
                  <a:pt x="7317" y="823"/>
                </a:lnTo>
                <a:lnTo>
                  <a:pt x="7309" y="815"/>
                </a:lnTo>
                <a:lnTo>
                  <a:pt x="7322" y="819"/>
                </a:lnTo>
                <a:lnTo>
                  <a:pt x="7333" y="821"/>
                </a:lnTo>
                <a:lnTo>
                  <a:pt x="7343" y="828"/>
                </a:lnTo>
                <a:lnTo>
                  <a:pt x="7360" y="838"/>
                </a:lnTo>
                <a:lnTo>
                  <a:pt x="7370" y="845"/>
                </a:lnTo>
                <a:lnTo>
                  <a:pt x="7383" y="855"/>
                </a:lnTo>
                <a:lnTo>
                  <a:pt x="7394" y="857"/>
                </a:lnTo>
                <a:lnTo>
                  <a:pt x="7406" y="861"/>
                </a:lnTo>
                <a:lnTo>
                  <a:pt x="7419" y="861"/>
                </a:lnTo>
                <a:lnTo>
                  <a:pt x="7430" y="857"/>
                </a:lnTo>
                <a:lnTo>
                  <a:pt x="7444" y="855"/>
                </a:lnTo>
                <a:lnTo>
                  <a:pt x="7457" y="858"/>
                </a:lnTo>
                <a:lnTo>
                  <a:pt x="7469" y="862"/>
                </a:lnTo>
                <a:lnTo>
                  <a:pt x="7481" y="869"/>
                </a:lnTo>
                <a:lnTo>
                  <a:pt x="7496" y="875"/>
                </a:lnTo>
                <a:lnTo>
                  <a:pt x="7508" y="876"/>
                </a:lnTo>
                <a:lnTo>
                  <a:pt x="7519" y="884"/>
                </a:lnTo>
                <a:lnTo>
                  <a:pt x="7534" y="889"/>
                </a:lnTo>
                <a:lnTo>
                  <a:pt x="7546" y="896"/>
                </a:lnTo>
                <a:lnTo>
                  <a:pt x="7535" y="902"/>
                </a:lnTo>
                <a:lnTo>
                  <a:pt x="7525" y="907"/>
                </a:lnTo>
                <a:lnTo>
                  <a:pt x="7515" y="914"/>
                </a:lnTo>
                <a:lnTo>
                  <a:pt x="7516" y="927"/>
                </a:lnTo>
                <a:lnTo>
                  <a:pt x="7512" y="938"/>
                </a:lnTo>
                <a:lnTo>
                  <a:pt x="7506" y="948"/>
                </a:lnTo>
                <a:lnTo>
                  <a:pt x="7495" y="955"/>
                </a:lnTo>
                <a:lnTo>
                  <a:pt x="7484" y="959"/>
                </a:lnTo>
                <a:lnTo>
                  <a:pt x="7472" y="964"/>
                </a:lnTo>
                <a:lnTo>
                  <a:pt x="7462" y="959"/>
                </a:lnTo>
                <a:lnTo>
                  <a:pt x="7449" y="957"/>
                </a:lnTo>
                <a:lnTo>
                  <a:pt x="7436" y="958"/>
                </a:lnTo>
                <a:lnTo>
                  <a:pt x="7445" y="969"/>
                </a:lnTo>
                <a:lnTo>
                  <a:pt x="7438" y="979"/>
                </a:lnTo>
                <a:lnTo>
                  <a:pt x="7426" y="980"/>
                </a:lnTo>
                <a:lnTo>
                  <a:pt x="7413" y="981"/>
                </a:lnTo>
                <a:lnTo>
                  <a:pt x="7402" y="982"/>
                </a:lnTo>
                <a:lnTo>
                  <a:pt x="7391" y="979"/>
                </a:lnTo>
                <a:lnTo>
                  <a:pt x="7384" y="988"/>
                </a:lnTo>
                <a:lnTo>
                  <a:pt x="7371" y="991"/>
                </a:lnTo>
                <a:lnTo>
                  <a:pt x="7358" y="984"/>
                </a:lnTo>
                <a:lnTo>
                  <a:pt x="7346" y="977"/>
                </a:lnTo>
                <a:lnTo>
                  <a:pt x="7355" y="969"/>
                </a:lnTo>
                <a:lnTo>
                  <a:pt x="7364" y="976"/>
                </a:lnTo>
                <a:lnTo>
                  <a:pt x="7361" y="964"/>
                </a:lnTo>
                <a:lnTo>
                  <a:pt x="7346" y="966"/>
                </a:lnTo>
                <a:lnTo>
                  <a:pt x="7335" y="967"/>
                </a:lnTo>
                <a:lnTo>
                  <a:pt x="7325" y="971"/>
                </a:lnTo>
                <a:lnTo>
                  <a:pt x="7313" y="975"/>
                </a:lnTo>
                <a:lnTo>
                  <a:pt x="7297" y="977"/>
                </a:lnTo>
                <a:lnTo>
                  <a:pt x="7284" y="979"/>
                </a:lnTo>
                <a:lnTo>
                  <a:pt x="7264" y="983"/>
                </a:lnTo>
                <a:lnTo>
                  <a:pt x="7250" y="987"/>
                </a:lnTo>
                <a:lnTo>
                  <a:pt x="7238" y="990"/>
                </a:lnTo>
                <a:lnTo>
                  <a:pt x="7224" y="992"/>
                </a:lnTo>
                <a:lnTo>
                  <a:pt x="7228" y="981"/>
                </a:lnTo>
                <a:lnTo>
                  <a:pt x="7218" y="976"/>
                </a:lnTo>
                <a:lnTo>
                  <a:pt x="7207" y="971"/>
                </a:lnTo>
                <a:lnTo>
                  <a:pt x="7197" y="976"/>
                </a:lnTo>
                <a:lnTo>
                  <a:pt x="7203" y="986"/>
                </a:lnTo>
                <a:lnTo>
                  <a:pt x="7196" y="997"/>
                </a:lnTo>
                <a:lnTo>
                  <a:pt x="7185" y="1009"/>
                </a:lnTo>
                <a:lnTo>
                  <a:pt x="7173" y="1013"/>
                </a:lnTo>
                <a:close/>
                <a:moveTo>
                  <a:pt x="6967" y="919"/>
                </a:moveTo>
                <a:lnTo>
                  <a:pt x="6956" y="915"/>
                </a:lnTo>
                <a:lnTo>
                  <a:pt x="6961" y="901"/>
                </a:lnTo>
                <a:lnTo>
                  <a:pt x="6964" y="888"/>
                </a:lnTo>
                <a:lnTo>
                  <a:pt x="6962" y="875"/>
                </a:lnTo>
                <a:lnTo>
                  <a:pt x="6968" y="863"/>
                </a:lnTo>
                <a:lnTo>
                  <a:pt x="6978" y="871"/>
                </a:lnTo>
                <a:lnTo>
                  <a:pt x="6990" y="882"/>
                </a:lnTo>
                <a:lnTo>
                  <a:pt x="6989" y="894"/>
                </a:lnTo>
                <a:lnTo>
                  <a:pt x="6983" y="904"/>
                </a:lnTo>
                <a:lnTo>
                  <a:pt x="6980" y="916"/>
                </a:lnTo>
                <a:lnTo>
                  <a:pt x="6967" y="919"/>
                </a:lnTo>
                <a:close/>
                <a:moveTo>
                  <a:pt x="6952" y="1063"/>
                </a:moveTo>
                <a:lnTo>
                  <a:pt x="6964" y="1067"/>
                </a:lnTo>
                <a:lnTo>
                  <a:pt x="6974" y="1074"/>
                </a:lnTo>
                <a:lnTo>
                  <a:pt x="6984" y="1081"/>
                </a:lnTo>
                <a:lnTo>
                  <a:pt x="6993" y="1088"/>
                </a:lnTo>
                <a:lnTo>
                  <a:pt x="7002" y="1095"/>
                </a:lnTo>
                <a:lnTo>
                  <a:pt x="7000" y="1107"/>
                </a:lnTo>
                <a:lnTo>
                  <a:pt x="6990" y="1100"/>
                </a:lnTo>
                <a:lnTo>
                  <a:pt x="6979" y="1093"/>
                </a:lnTo>
                <a:lnTo>
                  <a:pt x="6969" y="1084"/>
                </a:lnTo>
                <a:lnTo>
                  <a:pt x="6962" y="1074"/>
                </a:lnTo>
                <a:lnTo>
                  <a:pt x="6954" y="1066"/>
                </a:lnTo>
                <a:lnTo>
                  <a:pt x="6952" y="1063"/>
                </a:lnTo>
                <a:close/>
                <a:moveTo>
                  <a:pt x="8232" y="704"/>
                </a:moveTo>
                <a:lnTo>
                  <a:pt x="8219" y="707"/>
                </a:lnTo>
                <a:lnTo>
                  <a:pt x="8231" y="703"/>
                </a:lnTo>
                <a:lnTo>
                  <a:pt x="8232" y="704"/>
                </a:lnTo>
                <a:close/>
                <a:moveTo>
                  <a:pt x="7997" y="811"/>
                </a:moveTo>
                <a:lnTo>
                  <a:pt x="7997" y="823"/>
                </a:lnTo>
                <a:lnTo>
                  <a:pt x="7986" y="821"/>
                </a:lnTo>
                <a:lnTo>
                  <a:pt x="7992" y="811"/>
                </a:lnTo>
                <a:lnTo>
                  <a:pt x="7997" y="811"/>
                </a:lnTo>
                <a:close/>
                <a:moveTo>
                  <a:pt x="7794" y="735"/>
                </a:moveTo>
                <a:lnTo>
                  <a:pt x="7783" y="740"/>
                </a:lnTo>
                <a:lnTo>
                  <a:pt x="7778" y="751"/>
                </a:lnTo>
                <a:lnTo>
                  <a:pt x="7764" y="749"/>
                </a:lnTo>
                <a:lnTo>
                  <a:pt x="7753" y="750"/>
                </a:lnTo>
                <a:lnTo>
                  <a:pt x="7739" y="751"/>
                </a:lnTo>
                <a:lnTo>
                  <a:pt x="7750" y="746"/>
                </a:lnTo>
                <a:lnTo>
                  <a:pt x="7762" y="739"/>
                </a:lnTo>
                <a:lnTo>
                  <a:pt x="7777" y="737"/>
                </a:lnTo>
                <a:lnTo>
                  <a:pt x="7789" y="736"/>
                </a:lnTo>
                <a:lnTo>
                  <a:pt x="7794" y="735"/>
                </a:lnTo>
                <a:close/>
                <a:moveTo>
                  <a:pt x="7766" y="1001"/>
                </a:moveTo>
                <a:lnTo>
                  <a:pt x="7753" y="999"/>
                </a:lnTo>
                <a:lnTo>
                  <a:pt x="7741" y="998"/>
                </a:lnTo>
                <a:lnTo>
                  <a:pt x="7729" y="996"/>
                </a:lnTo>
                <a:lnTo>
                  <a:pt x="7715" y="993"/>
                </a:lnTo>
                <a:lnTo>
                  <a:pt x="7705" y="985"/>
                </a:lnTo>
                <a:lnTo>
                  <a:pt x="7696" y="978"/>
                </a:lnTo>
                <a:lnTo>
                  <a:pt x="7686" y="971"/>
                </a:lnTo>
                <a:lnTo>
                  <a:pt x="7671" y="969"/>
                </a:lnTo>
                <a:lnTo>
                  <a:pt x="7657" y="966"/>
                </a:lnTo>
                <a:lnTo>
                  <a:pt x="7643" y="958"/>
                </a:lnTo>
                <a:lnTo>
                  <a:pt x="7630" y="952"/>
                </a:lnTo>
                <a:lnTo>
                  <a:pt x="7618" y="948"/>
                </a:lnTo>
                <a:lnTo>
                  <a:pt x="7606" y="945"/>
                </a:lnTo>
                <a:lnTo>
                  <a:pt x="7596" y="938"/>
                </a:lnTo>
                <a:lnTo>
                  <a:pt x="7604" y="931"/>
                </a:lnTo>
                <a:lnTo>
                  <a:pt x="7600" y="918"/>
                </a:lnTo>
                <a:lnTo>
                  <a:pt x="7608" y="908"/>
                </a:lnTo>
                <a:lnTo>
                  <a:pt x="7609" y="896"/>
                </a:lnTo>
                <a:lnTo>
                  <a:pt x="7621" y="893"/>
                </a:lnTo>
                <a:lnTo>
                  <a:pt x="7631" y="900"/>
                </a:lnTo>
                <a:lnTo>
                  <a:pt x="7625" y="910"/>
                </a:lnTo>
                <a:lnTo>
                  <a:pt x="7634" y="921"/>
                </a:lnTo>
                <a:lnTo>
                  <a:pt x="7647" y="924"/>
                </a:lnTo>
                <a:lnTo>
                  <a:pt x="7664" y="920"/>
                </a:lnTo>
                <a:lnTo>
                  <a:pt x="7654" y="921"/>
                </a:lnTo>
                <a:lnTo>
                  <a:pt x="7665" y="914"/>
                </a:lnTo>
                <a:lnTo>
                  <a:pt x="7677" y="912"/>
                </a:lnTo>
                <a:lnTo>
                  <a:pt x="7689" y="910"/>
                </a:lnTo>
                <a:lnTo>
                  <a:pt x="7701" y="914"/>
                </a:lnTo>
                <a:lnTo>
                  <a:pt x="7713" y="915"/>
                </a:lnTo>
                <a:lnTo>
                  <a:pt x="7729" y="914"/>
                </a:lnTo>
                <a:lnTo>
                  <a:pt x="7740" y="918"/>
                </a:lnTo>
                <a:lnTo>
                  <a:pt x="7737" y="929"/>
                </a:lnTo>
                <a:lnTo>
                  <a:pt x="7742" y="939"/>
                </a:lnTo>
                <a:lnTo>
                  <a:pt x="7754" y="941"/>
                </a:lnTo>
                <a:lnTo>
                  <a:pt x="7765" y="937"/>
                </a:lnTo>
                <a:lnTo>
                  <a:pt x="7776" y="934"/>
                </a:lnTo>
                <a:lnTo>
                  <a:pt x="7787" y="932"/>
                </a:lnTo>
                <a:lnTo>
                  <a:pt x="7798" y="934"/>
                </a:lnTo>
                <a:lnTo>
                  <a:pt x="7810" y="936"/>
                </a:lnTo>
                <a:lnTo>
                  <a:pt x="7821" y="938"/>
                </a:lnTo>
                <a:lnTo>
                  <a:pt x="7833" y="939"/>
                </a:lnTo>
                <a:lnTo>
                  <a:pt x="7843" y="944"/>
                </a:lnTo>
                <a:lnTo>
                  <a:pt x="7853" y="953"/>
                </a:lnTo>
                <a:lnTo>
                  <a:pt x="7865" y="952"/>
                </a:lnTo>
                <a:lnTo>
                  <a:pt x="7875" y="947"/>
                </a:lnTo>
                <a:lnTo>
                  <a:pt x="7875" y="960"/>
                </a:lnTo>
                <a:lnTo>
                  <a:pt x="7868" y="970"/>
                </a:lnTo>
                <a:lnTo>
                  <a:pt x="7865" y="982"/>
                </a:lnTo>
                <a:lnTo>
                  <a:pt x="7854" y="986"/>
                </a:lnTo>
                <a:lnTo>
                  <a:pt x="7839" y="989"/>
                </a:lnTo>
                <a:lnTo>
                  <a:pt x="7824" y="992"/>
                </a:lnTo>
                <a:lnTo>
                  <a:pt x="7811" y="994"/>
                </a:lnTo>
                <a:lnTo>
                  <a:pt x="7800" y="997"/>
                </a:lnTo>
                <a:lnTo>
                  <a:pt x="7789" y="998"/>
                </a:lnTo>
                <a:lnTo>
                  <a:pt x="7769" y="1001"/>
                </a:lnTo>
                <a:lnTo>
                  <a:pt x="7766" y="1001"/>
                </a:lnTo>
                <a:close/>
                <a:moveTo>
                  <a:pt x="7260" y="1106"/>
                </a:moveTo>
                <a:lnTo>
                  <a:pt x="7249" y="1101"/>
                </a:lnTo>
                <a:lnTo>
                  <a:pt x="7242" y="1092"/>
                </a:lnTo>
                <a:lnTo>
                  <a:pt x="7237" y="1078"/>
                </a:lnTo>
                <a:lnTo>
                  <a:pt x="7239" y="1065"/>
                </a:lnTo>
                <a:lnTo>
                  <a:pt x="7249" y="1061"/>
                </a:lnTo>
                <a:lnTo>
                  <a:pt x="7263" y="1059"/>
                </a:lnTo>
                <a:lnTo>
                  <a:pt x="7276" y="1058"/>
                </a:lnTo>
                <a:lnTo>
                  <a:pt x="7289" y="1062"/>
                </a:lnTo>
                <a:lnTo>
                  <a:pt x="7292" y="1074"/>
                </a:lnTo>
                <a:lnTo>
                  <a:pt x="7290" y="1086"/>
                </a:lnTo>
                <a:lnTo>
                  <a:pt x="7283" y="1095"/>
                </a:lnTo>
                <a:lnTo>
                  <a:pt x="7271" y="1099"/>
                </a:lnTo>
                <a:lnTo>
                  <a:pt x="7260" y="1103"/>
                </a:lnTo>
                <a:lnTo>
                  <a:pt x="7260" y="1106"/>
                </a:lnTo>
                <a:close/>
                <a:moveTo>
                  <a:pt x="7420" y="1195"/>
                </a:moveTo>
                <a:lnTo>
                  <a:pt x="7409" y="1192"/>
                </a:lnTo>
                <a:lnTo>
                  <a:pt x="7397" y="1190"/>
                </a:lnTo>
                <a:lnTo>
                  <a:pt x="7386" y="1188"/>
                </a:lnTo>
                <a:lnTo>
                  <a:pt x="7374" y="1189"/>
                </a:lnTo>
                <a:lnTo>
                  <a:pt x="7364" y="1186"/>
                </a:lnTo>
                <a:lnTo>
                  <a:pt x="7352" y="1185"/>
                </a:lnTo>
                <a:lnTo>
                  <a:pt x="7340" y="1183"/>
                </a:lnTo>
                <a:lnTo>
                  <a:pt x="7329" y="1182"/>
                </a:lnTo>
                <a:lnTo>
                  <a:pt x="7315" y="1179"/>
                </a:lnTo>
                <a:lnTo>
                  <a:pt x="7299" y="1173"/>
                </a:lnTo>
                <a:lnTo>
                  <a:pt x="7289" y="1169"/>
                </a:lnTo>
                <a:lnTo>
                  <a:pt x="7278" y="1166"/>
                </a:lnTo>
                <a:lnTo>
                  <a:pt x="7264" y="1164"/>
                </a:lnTo>
                <a:lnTo>
                  <a:pt x="7253" y="1165"/>
                </a:lnTo>
                <a:lnTo>
                  <a:pt x="7242" y="1170"/>
                </a:lnTo>
                <a:lnTo>
                  <a:pt x="7231" y="1173"/>
                </a:lnTo>
                <a:lnTo>
                  <a:pt x="7220" y="1175"/>
                </a:lnTo>
                <a:lnTo>
                  <a:pt x="7215" y="1165"/>
                </a:lnTo>
                <a:lnTo>
                  <a:pt x="7228" y="1163"/>
                </a:lnTo>
                <a:lnTo>
                  <a:pt x="7239" y="1162"/>
                </a:lnTo>
                <a:lnTo>
                  <a:pt x="7262" y="1154"/>
                </a:lnTo>
                <a:lnTo>
                  <a:pt x="7273" y="1140"/>
                </a:lnTo>
                <a:lnTo>
                  <a:pt x="7280" y="1129"/>
                </a:lnTo>
                <a:lnTo>
                  <a:pt x="7285" y="1118"/>
                </a:lnTo>
                <a:lnTo>
                  <a:pt x="7295" y="1110"/>
                </a:lnTo>
                <a:lnTo>
                  <a:pt x="7308" y="1112"/>
                </a:lnTo>
                <a:lnTo>
                  <a:pt x="7320" y="1108"/>
                </a:lnTo>
                <a:lnTo>
                  <a:pt x="7336" y="1104"/>
                </a:lnTo>
                <a:lnTo>
                  <a:pt x="7350" y="1103"/>
                </a:lnTo>
                <a:lnTo>
                  <a:pt x="7362" y="1110"/>
                </a:lnTo>
                <a:lnTo>
                  <a:pt x="7376" y="1112"/>
                </a:lnTo>
                <a:lnTo>
                  <a:pt x="7388" y="1119"/>
                </a:lnTo>
                <a:lnTo>
                  <a:pt x="7398" y="1126"/>
                </a:lnTo>
                <a:lnTo>
                  <a:pt x="7411" y="1134"/>
                </a:lnTo>
                <a:lnTo>
                  <a:pt x="7421" y="1140"/>
                </a:lnTo>
                <a:lnTo>
                  <a:pt x="7431" y="1148"/>
                </a:lnTo>
                <a:lnTo>
                  <a:pt x="7439" y="1157"/>
                </a:lnTo>
                <a:lnTo>
                  <a:pt x="7435" y="1170"/>
                </a:lnTo>
                <a:lnTo>
                  <a:pt x="7437" y="1183"/>
                </a:lnTo>
                <a:lnTo>
                  <a:pt x="7427" y="1193"/>
                </a:lnTo>
                <a:lnTo>
                  <a:pt x="7420" y="1195"/>
                </a:lnTo>
                <a:close/>
                <a:moveTo>
                  <a:pt x="2206" y="1194"/>
                </a:moveTo>
                <a:lnTo>
                  <a:pt x="2196" y="1206"/>
                </a:lnTo>
                <a:lnTo>
                  <a:pt x="2185" y="1209"/>
                </a:lnTo>
                <a:lnTo>
                  <a:pt x="2174" y="1210"/>
                </a:lnTo>
                <a:lnTo>
                  <a:pt x="2163" y="1210"/>
                </a:lnTo>
                <a:lnTo>
                  <a:pt x="2178" y="1211"/>
                </a:lnTo>
                <a:lnTo>
                  <a:pt x="2193" y="1211"/>
                </a:lnTo>
                <a:lnTo>
                  <a:pt x="2183" y="1218"/>
                </a:lnTo>
                <a:lnTo>
                  <a:pt x="2168" y="1222"/>
                </a:lnTo>
                <a:lnTo>
                  <a:pt x="2156" y="1222"/>
                </a:lnTo>
                <a:lnTo>
                  <a:pt x="2167" y="1226"/>
                </a:lnTo>
                <a:lnTo>
                  <a:pt x="2178" y="1225"/>
                </a:lnTo>
                <a:lnTo>
                  <a:pt x="2190" y="1223"/>
                </a:lnTo>
                <a:lnTo>
                  <a:pt x="2188" y="1235"/>
                </a:lnTo>
                <a:lnTo>
                  <a:pt x="2179" y="1244"/>
                </a:lnTo>
                <a:lnTo>
                  <a:pt x="2168" y="1242"/>
                </a:lnTo>
                <a:lnTo>
                  <a:pt x="2156" y="1246"/>
                </a:lnTo>
                <a:lnTo>
                  <a:pt x="2145" y="1242"/>
                </a:lnTo>
                <a:lnTo>
                  <a:pt x="2158" y="1248"/>
                </a:lnTo>
                <a:lnTo>
                  <a:pt x="2168" y="1255"/>
                </a:lnTo>
                <a:lnTo>
                  <a:pt x="2156" y="1259"/>
                </a:lnTo>
                <a:lnTo>
                  <a:pt x="2154" y="1271"/>
                </a:lnTo>
                <a:lnTo>
                  <a:pt x="2142" y="1270"/>
                </a:lnTo>
                <a:lnTo>
                  <a:pt x="2130" y="1268"/>
                </a:lnTo>
                <a:lnTo>
                  <a:pt x="2141" y="1272"/>
                </a:lnTo>
                <a:lnTo>
                  <a:pt x="2148" y="1281"/>
                </a:lnTo>
                <a:lnTo>
                  <a:pt x="2137" y="1285"/>
                </a:lnTo>
                <a:lnTo>
                  <a:pt x="2125" y="1284"/>
                </a:lnTo>
                <a:lnTo>
                  <a:pt x="2136" y="1287"/>
                </a:lnTo>
                <a:lnTo>
                  <a:pt x="2144" y="1295"/>
                </a:lnTo>
                <a:lnTo>
                  <a:pt x="2136" y="1303"/>
                </a:lnTo>
                <a:lnTo>
                  <a:pt x="2145" y="1311"/>
                </a:lnTo>
                <a:lnTo>
                  <a:pt x="2143" y="1323"/>
                </a:lnTo>
                <a:lnTo>
                  <a:pt x="2135" y="1331"/>
                </a:lnTo>
                <a:lnTo>
                  <a:pt x="2138" y="1343"/>
                </a:lnTo>
                <a:lnTo>
                  <a:pt x="2127" y="1350"/>
                </a:lnTo>
                <a:lnTo>
                  <a:pt x="2142" y="1348"/>
                </a:lnTo>
                <a:lnTo>
                  <a:pt x="2148" y="1359"/>
                </a:lnTo>
                <a:lnTo>
                  <a:pt x="2150" y="1370"/>
                </a:lnTo>
                <a:lnTo>
                  <a:pt x="2154" y="1382"/>
                </a:lnTo>
                <a:lnTo>
                  <a:pt x="2163" y="1396"/>
                </a:lnTo>
                <a:lnTo>
                  <a:pt x="2169" y="1406"/>
                </a:lnTo>
                <a:lnTo>
                  <a:pt x="2177" y="1418"/>
                </a:lnTo>
                <a:lnTo>
                  <a:pt x="2182" y="1429"/>
                </a:lnTo>
                <a:lnTo>
                  <a:pt x="2192" y="1439"/>
                </a:lnTo>
                <a:lnTo>
                  <a:pt x="2206" y="1449"/>
                </a:lnTo>
                <a:lnTo>
                  <a:pt x="2220" y="1460"/>
                </a:lnTo>
                <a:lnTo>
                  <a:pt x="2229" y="1468"/>
                </a:lnTo>
                <a:lnTo>
                  <a:pt x="2238" y="1475"/>
                </a:lnTo>
                <a:lnTo>
                  <a:pt x="2252" y="1480"/>
                </a:lnTo>
                <a:lnTo>
                  <a:pt x="2267" y="1486"/>
                </a:lnTo>
                <a:lnTo>
                  <a:pt x="2262" y="1497"/>
                </a:lnTo>
                <a:lnTo>
                  <a:pt x="2248" y="1501"/>
                </a:lnTo>
                <a:lnTo>
                  <a:pt x="2236" y="1497"/>
                </a:lnTo>
                <a:lnTo>
                  <a:pt x="2225" y="1498"/>
                </a:lnTo>
                <a:lnTo>
                  <a:pt x="2237" y="1503"/>
                </a:lnTo>
                <a:lnTo>
                  <a:pt x="2248" y="1506"/>
                </a:lnTo>
                <a:lnTo>
                  <a:pt x="2236" y="1507"/>
                </a:lnTo>
                <a:lnTo>
                  <a:pt x="2225" y="1504"/>
                </a:lnTo>
                <a:lnTo>
                  <a:pt x="2214" y="1499"/>
                </a:lnTo>
                <a:lnTo>
                  <a:pt x="2206" y="1491"/>
                </a:lnTo>
                <a:lnTo>
                  <a:pt x="2194" y="1491"/>
                </a:lnTo>
                <a:lnTo>
                  <a:pt x="2203" y="1500"/>
                </a:lnTo>
                <a:lnTo>
                  <a:pt x="2213" y="1507"/>
                </a:lnTo>
                <a:lnTo>
                  <a:pt x="2201" y="1508"/>
                </a:lnTo>
                <a:lnTo>
                  <a:pt x="2190" y="1504"/>
                </a:lnTo>
                <a:lnTo>
                  <a:pt x="2181" y="1499"/>
                </a:lnTo>
                <a:lnTo>
                  <a:pt x="2164" y="1495"/>
                </a:lnTo>
                <a:lnTo>
                  <a:pt x="2176" y="1505"/>
                </a:lnTo>
                <a:lnTo>
                  <a:pt x="2165" y="1505"/>
                </a:lnTo>
                <a:lnTo>
                  <a:pt x="2154" y="1501"/>
                </a:lnTo>
                <a:lnTo>
                  <a:pt x="2167" y="1502"/>
                </a:lnTo>
                <a:lnTo>
                  <a:pt x="2157" y="1493"/>
                </a:lnTo>
                <a:lnTo>
                  <a:pt x="2143" y="1493"/>
                </a:lnTo>
                <a:lnTo>
                  <a:pt x="2132" y="1494"/>
                </a:lnTo>
                <a:lnTo>
                  <a:pt x="2132" y="1507"/>
                </a:lnTo>
                <a:lnTo>
                  <a:pt x="2120" y="1507"/>
                </a:lnTo>
                <a:lnTo>
                  <a:pt x="2109" y="1501"/>
                </a:lnTo>
                <a:lnTo>
                  <a:pt x="2099" y="1494"/>
                </a:lnTo>
                <a:lnTo>
                  <a:pt x="2091" y="1486"/>
                </a:lnTo>
                <a:lnTo>
                  <a:pt x="2098" y="1497"/>
                </a:lnTo>
                <a:lnTo>
                  <a:pt x="2087" y="1495"/>
                </a:lnTo>
                <a:lnTo>
                  <a:pt x="2077" y="1489"/>
                </a:lnTo>
                <a:lnTo>
                  <a:pt x="2064" y="1488"/>
                </a:lnTo>
                <a:lnTo>
                  <a:pt x="2051" y="1484"/>
                </a:lnTo>
                <a:lnTo>
                  <a:pt x="2040" y="1483"/>
                </a:lnTo>
                <a:lnTo>
                  <a:pt x="2029" y="1478"/>
                </a:lnTo>
                <a:lnTo>
                  <a:pt x="2017" y="1475"/>
                </a:lnTo>
                <a:lnTo>
                  <a:pt x="2029" y="1472"/>
                </a:lnTo>
                <a:lnTo>
                  <a:pt x="2040" y="1479"/>
                </a:lnTo>
                <a:lnTo>
                  <a:pt x="2039" y="1468"/>
                </a:lnTo>
                <a:lnTo>
                  <a:pt x="2031" y="1455"/>
                </a:lnTo>
                <a:lnTo>
                  <a:pt x="2042" y="1450"/>
                </a:lnTo>
                <a:lnTo>
                  <a:pt x="2052" y="1456"/>
                </a:lnTo>
                <a:lnTo>
                  <a:pt x="2046" y="1446"/>
                </a:lnTo>
                <a:lnTo>
                  <a:pt x="2061" y="1446"/>
                </a:lnTo>
                <a:lnTo>
                  <a:pt x="2050" y="1445"/>
                </a:lnTo>
                <a:lnTo>
                  <a:pt x="2061" y="1448"/>
                </a:lnTo>
                <a:lnTo>
                  <a:pt x="2068" y="1440"/>
                </a:lnTo>
                <a:lnTo>
                  <a:pt x="2059" y="1432"/>
                </a:lnTo>
                <a:lnTo>
                  <a:pt x="2048" y="1438"/>
                </a:lnTo>
                <a:lnTo>
                  <a:pt x="2037" y="1436"/>
                </a:lnTo>
                <a:lnTo>
                  <a:pt x="2026" y="1432"/>
                </a:lnTo>
                <a:lnTo>
                  <a:pt x="2018" y="1422"/>
                </a:lnTo>
                <a:lnTo>
                  <a:pt x="2014" y="1411"/>
                </a:lnTo>
                <a:lnTo>
                  <a:pt x="2018" y="1398"/>
                </a:lnTo>
                <a:lnTo>
                  <a:pt x="2008" y="1404"/>
                </a:lnTo>
                <a:lnTo>
                  <a:pt x="1997" y="1399"/>
                </a:lnTo>
                <a:lnTo>
                  <a:pt x="1993" y="1411"/>
                </a:lnTo>
                <a:lnTo>
                  <a:pt x="1985" y="1403"/>
                </a:lnTo>
                <a:lnTo>
                  <a:pt x="1974" y="1400"/>
                </a:lnTo>
                <a:lnTo>
                  <a:pt x="1969" y="1387"/>
                </a:lnTo>
                <a:lnTo>
                  <a:pt x="1968" y="1375"/>
                </a:lnTo>
                <a:lnTo>
                  <a:pt x="1967" y="1388"/>
                </a:lnTo>
                <a:lnTo>
                  <a:pt x="1960" y="1397"/>
                </a:lnTo>
                <a:lnTo>
                  <a:pt x="1952" y="1389"/>
                </a:lnTo>
                <a:lnTo>
                  <a:pt x="1952" y="1402"/>
                </a:lnTo>
                <a:lnTo>
                  <a:pt x="1940" y="1403"/>
                </a:lnTo>
                <a:lnTo>
                  <a:pt x="1929" y="1403"/>
                </a:lnTo>
                <a:lnTo>
                  <a:pt x="1916" y="1395"/>
                </a:lnTo>
                <a:lnTo>
                  <a:pt x="1909" y="1384"/>
                </a:lnTo>
                <a:lnTo>
                  <a:pt x="1905" y="1373"/>
                </a:lnTo>
                <a:lnTo>
                  <a:pt x="1901" y="1361"/>
                </a:lnTo>
                <a:lnTo>
                  <a:pt x="1905" y="1345"/>
                </a:lnTo>
                <a:lnTo>
                  <a:pt x="1909" y="1332"/>
                </a:lnTo>
                <a:lnTo>
                  <a:pt x="1919" y="1327"/>
                </a:lnTo>
                <a:lnTo>
                  <a:pt x="1929" y="1322"/>
                </a:lnTo>
                <a:lnTo>
                  <a:pt x="1939" y="1328"/>
                </a:lnTo>
                <a:lnTo>
                  <a:pt x="1950" y="1330"/>
                </a:lnTo>
                <a:lnTo>
                  <a:pt x="1961" y="1331"/>
                </a:lnTo>
                <a:lnTo>
                  <a:pt x="1961" y="1319"/>
                </a:lnTo>
                <a:lnTo>
                  <a:pt x="1967" y="1308"/>
                </a:lnTo>
                <a:lnTo>
                  <a:pt x="1977" y="1304"/>
                </a:lnTo>
                <a:lnTo>
                  <a:pt x="1969" y="1295"/>
                </a:lnTo>
                <a:lnTo>
                  <a:pt x="1980" y="1300"/>
                </a:lnTo>
                <a:lnTo>
                  <a:pt x="1977" y="1289"/>
                </a:lnTo>
                <a:lnTo>
                  <a:pt x="1984" y="1280"/>
                </a:lnTo>
                <a:lnTo>
                  <a:pt x="1992" y="1271"/>
                </a:lnTo>
                <a:lnTo>
                  <a:pt x="2010" y="1272"/>
                </a:lnTo>
                <a:lnTo>
                  <a:pt x="1997" y="1268"/>
                </a:lnTo>
                <a:lnTo>
                  <a:pt x="1982" y="1273"/>
                </a:lnTo>
                <a:lnTo>
                  <a:pt x="1982" y="1262"/>
                </a:lnTo>
                <a:lnTo>
                  <a:pt x="1994" y="1258"/>
                </a:lnTo>
                <a:lnTo>
                  <a:pt x="2005" y="1262"/>
                </a:lnTo>
                <a:lnTo>
                  <a:pt x="2018" y="1263"/>
                </a:lnTo>
                <a:lnTo>
                  <a:pt x="2029" y="1262"/>
                </a:lnTo>
                <a:lnTo>
                  <a:pt x="2014" y="1259"/>
                </a:lnTo>
                <a:lnTo>
                  <a:pt x="2001" y="1258"/>
                </a:lnTo>
                <a:lnTo>
                  <a:pt x="1988" y="1259"/>
                </a:lnTo>
                <a:lnTo>
                  <a:pt x="1977" y="1259"/>
                </a:lnTo>
                <a:lnTo>
                  <a:pt x="1966" y="1256"/>
                </a:lnTo>
                <a:lnTo>
                  <a:pt x="1964" y="1242"/>
                </a:lnTo>
                <a:lnTo>
                  <a:pt x="1975" y="1234"/>
                </a:lnTo>
                <a:lnTo>
                  <a:pt x="1988" y="1230"/>
                </a:lnTo>
                <a:lnTo>
                  <a:pt x="1999" y="1230"/>
                </a:lnTo>
                <a:lnTo>
                  <a:pt x="2010" y="1233"/>
                </a:lnTo>
                <a:lnTo>
                  <a:pt x="2024" y="1235"/>
                </a:lnTo>
                <a:lnTo>
                  <a:pt x="2013" y="1230"/>
                </a:lnTo>
                <a:lnTo>
                  <a:pt x="2000" y="1226"/>
                </a:lnTo>
                <a:lnTo>
                  <a:pt x="2007" y="1216"/>
                </a:lnTo>
                <a:lnTo>
                  <a:pt x="2018" y="1216"/>
                </a:lnTo>
                <a:lnTo>
                  <a:pt x="2005" y="1209"/>
                </a:lnTo>
                <a:lnTo>
                  <a:pt x="2010" y="1197"/>
                </a:lnTo>
                <a:lnTo>
                  <a:pt x="2021" y="1189"/>
                </a:lnTo>
                <a:lnTo>
                  <a:pt x="2033" y="1188"/>
                </a:lnTo>
                <a:lnTo>
                  <a:pt x="2044" y="1183"/>
                </a:lnTo>
                <a:lnTo>
                  <a:pt x="2056" y="1182"/>
                </a:lnTo>
                <a:lnTo>
                  <a:pt x="2067" y="1186"/>
                </a:lnTo>
                <a:lnTo>
                  <a:pt x="2078" y="1182"/>
                </a:lnTo>
                <a:lnTo>
                  <a:pt x="2086" y="1173"/>
                </a:lnTo>
                <a:lnTo>
                  <a:pt x="2097" y="1170"/>
                </a:lnTo>
                <a:lnTo>
                  <a:pt x="2109" y="1165"/>
                </a:lnTo>
                <a:lnTo>
                  <a:pt x="2123" y="1169"/>
                </a:lnTo>
                <a:lnTo>
                  <a:pt x="2132" y="1175"/>
                </a:lnTo>
                <a:lnTo>
                  <a:pt x="2145" y="1177"/>
                </a:lnTo>
                <a:lnTo>
                  <a:pt x="2156" y="1177"/>
                </a:lnTo>
                <a:lnTo>
                  <a:pt x="2165" y="1184"/>
                </a:lnTo>
                <a:lnTo>
                  <a:pt x="2181" y="1188"/>
                </a:lnTo>
                <a:lnTo>
                  <a:pt x="2193" y="1189"/>
                </a:lnTo>
                <a:lnTo>
                  <a:pt x="2206" y="1194"/>
                </a:lnTo>
                <a:close/>
                <a:moveTo>
                  <a:pt x="2217" y="1189"/>
                </a:moveTo>
                <a:lnTo>
                  <a:pt x="2205" y="1186"/>
                </a:lnTo>
                <a:lnTo>
                  <a:pt x="2194" y="1186"/>
                </a:lnTo>
                <a:lnTo>
                  <a:pt x="2183" y="1185"/>
                </a:lnTo>
                <a:lnTo>
                  <a:pt x="2180" y="1173"/>
                </a:lnTo>
                <a:lnTo>
                  <a:pt x="2171" y="1165"/>
                </a:lnTo>
                <a:lnTo>
                  <a:pt x="2164" y="1155"/>
                </a:lnTo>
                <a:lnTo>
                  <a:pt x="2171" y="1166"/>
                </a:lnTo>
                <a:lnTo>
                  <a:pt x="2173" y="1180"/>
                </a:lnTo>
                <a:lnTo>
                  <a:pt x="2160" y="1175"/>
                </a:lnTo>
                <a:lnTo>
                  <a:pt x="2146" y="1176"/>
                </a:lnTo>
                <a:lnTo>
                  <a:pt x="2133" y="1174"/>
                </a:lnTo>
                <a:lnTo>
                  <a:pt x="2123" y="1167"/>
                </a:lnTo>
                <a:lnTo>
                  <a:pt x="2113" y="1164"/>
                </a:lnTo>
                <a:lnTo>
                  <a:pt x="2097" y="1166"/>
                </a:lnTo>
                <a:lnTo>
                  <a:pt x="2085" y="1169"/>
                </a:lnTo>
                <a:lnTo>
                  <a:pt x="2076" y="1175"/>
                </a:lnTo>
                <a:lnTo>
                  <a:pt x="2064" y="1176"/>
                </a:lnTo>
                <a:lnTo>
                  <a:pt x="2072" y="1165"/>
                </a:lnTo>
                <a:lnTo>
                  <a:pt x="2083" y="1159"/>
                </a:lnTo>
                <a:lnTo>
                  <a:pt x="2071" y="1158"/>
                </a:lnTo>
                <a:lnTo>
                  <a:pt x="2078" y="1148"/>
                </a:lnTo>
                <a:lnTo>
                  <a:pt x="2092" y="1142"/>
                </a:lnTo>
                <a:lnTo>
                  <a:pt x="2103" y="1137"/>
                </a:lnTo>
                <a:lnTo>
                  <a:pt x="2117" y="1134"/>
                </a:lnTo>
                <a:lnTo>
                  <a:pt x="2128" y="1131"/>
                </a:lnTo>
                <a:lnTo>
                  <a:pt x="2144" y="1134"/>
                </a:lnTo>
                <a:lnTo>
                  <a:pt x="2154" y="1139"/>
                </a:lnTo>
                <a:lnTo>
                  <a:pt x="2166" y="1137"/>
                </a:lnTo>
                <a:lnTo>
                  <a:pt x="2155" y="1137"/>
                </a:lnTo>
                <a:lnTo>
                  <a:pt x="2144" y="1133"/>
                </a:lnTo>
                <a:lnTo>
                  <a:pt x="2131" y="1129"/>
                </a:lnTo>
                <a:lnTo>
                  <a:pt x="2140" y="1121"/>
                </a:lnTo>
                <a:lnTo>
                  <a:pt x="2126" y="1126"/>
                </a:lnTo>
                <a:lnTo>
                  <a:pt x="2114" y="1131"/>
                </a:lnTo>
                <a:lnTo>
                  <a:pt x="2103" y="1132"/>
                </a:lnTo>
                <a:lnTo>
                  <a:pt x="2091" y="1131"/>
                </a:lnTo>
                <a:lnTo>
                  <a:pt x="2079" y="1139"/>
                </a:lnTo>
                <a:lnTo>
                  <a:pt x="2068" y="1144"/>
                </a:lnTo>
                <a:lnTo>
                  <a:pt x="2056" y="1141"/>
                </a:lnTo>
                <a:lnTo>
                  <a:pt x="2048" y="1133"/>
                </a:lnTo>
                <a:lnTo>
                  <a:pt x="2036" y="1128"/>
                </a:lnTo>
                <a:lnTo>
                  <a:pt x="2050" y="1122"/>
                </a:lnTo>
                <a:lnTo>
                  <a:pt x="2059" y="1115"/>
                </a:lnTo>
                <a:lnTo>
                  <a:pt x="2068" y="1107"/>
                </a:lnTo>
                <a:lnTo>
                  <a:pt x="2081" y="1102"/>
                </a:lnTo>
                <a:lnTo>
                  <a:pt x="2092" y="1100"/>
                </a:lnTo>
                <a:lnTo>
                  <a:pt x="2106" y="1100"/>
                </a:lnTo>
                <a:lnTo>
                  <a:pt x="2118" y="1105"/>
                </a:lnTo>
                <a:lnTo>
                  <a:pt x="2108" y="1102"/>
                </a:lnTo>
                <a:lnTo>
                  <a:pt x="2095" y="1095"/>
                </a:lnTo>
                <a:lnTo>
                  <a:pt x="2105" y="1081"/>
                </a:lnTo>
                <a:lnTo>
                  <a:pt x="2115" y="1075"/>
                </a:lnTo>
                <a:lnTo>
                  <a:pt x="2126" y="1073"/>
                </a:lnTo>
                <a:lnTo>
                  <a:pt x="2137" y="1078"/>
                </a:lnTo>
                <a:lnTo>
                  <a:pt x="2150" y="1078"/>
                </a:lnTo>
                <a:lnTo>
                  <a:pt x="2161" y="1082"/>
                </a:lnTo>
                <a:lnTo>
                  <a:pt x="2172" y="1086"/>
                </a:lnTo>
                <a:lnTo>
                  <a:pt x="2186" y="1087"/>
                </a:lnTo>
                <a:lnTo>
                  <a:pt x="2197" y="1092"/>
                </a:lnTo>
                <a:lnTo>
                  <a:pt x="2186" y="1086"/>
                </a:lnTo>
                <a:lnTo>
                  <a:pt x="2174" y="1086"/>
                </a:lnTo>
                <a:lnTo>
                  <a:pt x="2178" y="1075"/>
                </a:lnTo>
                <a:lnTo>
                  <a:pt x="2168" y="1080"/>
                </a:lnTo>
                <a:lnTo>
                  <a:pt x="2156" y="1076"/>
                </a:lnTo>
                <a:lnTo>
                  <a:pt x="2145" y="1070"/>
                </a:lnTo>
                <a:lnTo>
                  <a:pt x="2132" y="1065"/>
                </a:lnTo>
                <a:lnTo>
                  <a:pt x="2142" y="1059"/>
                </a:lnTo>
                <a:lnTo>
                  <a:pt x="2153" y="1058"/>
                </a:lnTo>
                <a:lnTo>
                  <a:pt x="2165" y="1059"/>
                </a:lnTo>
                <a:lnTo>
                  <a:pt x="2154" y="1053"/>
                </a:lnTo>
                <a:lnTo>
                  <a:pt x="2142" y="1050"/>
                </a:lnTo>
                <a:lnTo>
                  <a:pt x="2152" y="1038"/>
                </a:lnTo>
                <a:lnTo>
                  <a:pt x="2164" y="1038"/>
                </a:lnTo>
                <a:lnTo>
                  <a:pt x="2176" y="1037"/>
                </a:lnTo>
                <a:lnTo>
                  <a:pt x="2189" y="1034"/>
                </a:lnTo>
                <a:lnTo>
                  <a:pt x="2177" y="1033"/>
                </a:lnTo>
                <a:lnTo>
                  <a:pt x="2165" y="1026"/>
                </a:lnTo>
                <a:lnTo>
                  <a:pt x="2154" y="1025"/>
                </a:lnTo>
                <a:lnTo>
                  <a:pt x="2150" y="1014"/>
                </a:lnTo>
                <a:lnTo>
                  <a:pt x="2164" y="1006"/>
                </a:lnTo>
                <a:lnTo>
                  <a:pt x="2177" y="1011"/>
                </a:lnTo>
                <a:lnTo>
                  <a:pt x="2189" y="1007"/>
                </a:lnTo>
                <a:lnTo>
                  <a:pt x="2199" y="1003"/>
                </a:lnTo>
                <a:lnTo>
                  <a:pt x="2210" y="1009"/>
                </a:lnTo>
                <a:lnTo>
                  <a:pt x="2221" y="1010"/>
                </a:lnTo>
                <a:lnTo>
                  <a:pt x="2234" y="1007"/>
                </a:lnTo>
                <a:lnTo>
                  <a:pt x="2222" y="1006"/>
                </a:lnTo>
                <a:lnTo>
                  <a:pt x="2211" y="1003"/>
                </a:lnTo>
                <a:lnTo>
                  <a:pt x="2199" y="995"/>
                </a:lnTo>
                <a:lnTo>
                  <a:pt x="2187" y="994"/>
                </a:lnTo>
                <a:lnTo>
                  <a:pt x="2175" y="996"/>
                </a:lnTo>
                <a:lnTo>
                  <a:pt x="2186" y="982"/>
                </a:lnTo>
                <a:lnTo>
                  <a:pt x="2197" y="979"/>
                </a:lnTo>
                <a:lnTo>
                  <a:pt x="2208" y="978"/>
                </a:lnTo>
                <a:lnTo>
                  <a:pt x="2219" y="974"/>
                </a:lnTo>
                <a:lnTo>
                  <a:pt x="2208" y="972"/>
                </a:lnTo>
                <a:lnTo>
                  <a:pt x="2197" y="977"/>
                </a:lnTo>
                <a:lnTo>
                  <a:pt x="2203" y="966"/>
                </a:lnTo>
                <a:lnTo>
                  <a:pt x="2187" y="966"/>
                </a:lnTo>
                <a:lnTo>
                  <a:pt x="2174" y="970"/>
                </a:lnTo>
                <a:lnTo>
                  <a:pt x="2174" y="958"/>
                </a:lnTo>
                <a:lnTo>
                  <a:pt x="2163" y="957"/>
                </a:lnTo>
                <a:lnTo>
                  <a:pt x="2171" y="944"/>
                </a:lnTo>
                <a:lnTo>
                  <a:pt x="2182" y="944"/>
                </a:lnTo>
                <a:lnTo>
                  <a:pt x="2196" y="944"/>
                </a:lnTo>
                <a:lnTo>
                  <a:pt x="2201" y="955"/>
                </a:lnTo>
                <a:lnTo>
                  <a:pt x="2213" y="956"/>
                </a:lnTo>
                <a:lnTo>
                  <a:pt x="2219" y="946"/>
                </a:lnTo>
                <a:lnTo>
                  <a:pt x="2229" y="940"/>
                </a:lnTo>
                <a:lnTo>
                  <a:pt x="2221" y="931"/>
                </a:lnTo>
                <a:lnTo>
                  <a:pt x="2228" y="922"/>
                </a:lnTo>
                <a:lnTo>
                  <a:pt x="2239" y="918"/>
                </a:lnTo>
                <a:lnTo>
                  <a:pt x="2253" y="920"/>
                </a:lnTo>
                <a:lnTo>
                  <a:pt x="2271" y="926"/>
                </a:lnTo>
                <a:lnTo>
                  <a:pt x="2283" y="925"/>
                </a:lnTo>
                <a:lnTo>
                  <a:pt x="2280" y="914"/>
                </a:lnTo>
                <a:lnTo>
                  <a:pt x="2271" y="907"/>
                </a:lnTo>
                <a:lnTo>
                  <a:pt x="2280" y="899"/>
                </a:lnTo>
                <a:lnTo>
                  <a:pt x="2293" y="895"/>
                </a:lnTo>
                <a:lnTo>
                  <a:pt x="2308" y="892"/>
                </a:lnTo>
                <a:lnTo>
                  <a:pt x="2298" y="887"/>
                </a:lnTo>
                <a:lnTo>
                  <a:pt x="2309" y="880"/>
                </a:lnTo>
                <a:lnTo>
                  <a:pt x="2320" y="876"/>
                </a:lnTo>
                <a:lnTo>
                  <a:pt x="2335" y="872"/>
                </a:lnTo>
                <a:lnTo>
                  <a:pt x="2344" y="865"/>
                </a:lnTo>
                <a:lnTo>
                  <a:pt x="2353" y="855"/>
                </a:lnTo>
                <a:lnTo>
                  <a:pt x="2364" y="857"/>
                </a:lnTo>
                <a:lnTo>
                  <a:pt x="2374" y="852"/>
                </a:lnTo>
                <a:lnTo>
                  <a:pt x="2386" y="846"/>
                </a:lnTo>
                <a:lnTo>
                  <a:pt x="2398" y="849"/>
                </a:lnTo>
                <a:lnTo>
                  <a:pt x="2409" y="845"/>
                </a:lnTo>
                <a:lnTo>
                  <a:pt x="2420" y="840"/>
                </a:lnTo>
                <a:lnTo>
                  <a:pt x="2435" y="839"/>
                </a:lnTo>
                <a:lnTo>
                  <a:pt x="2426" y="832"/>
                </a:lnTo>
                <a:lnTo>
                  <a:pt x="2434" y="823"/>
                </a:lnTo>
                <a:lnTo>
                  <a:pt x="2447" y="820"/>
                </a:lnTo>
                <a:lnTo>
                  <a:pt x="2464" y="821"/>
                </a:lnTo>
                <a:lnTo>
                  <a:pt x="2452" y="831"/>
                </a:lnTo>
                <a:lnTo>
                  <a:pt x="2463" y="838"/>
                </a:lnTo>
                <a:lnTo>
                  <a:pt x="2472" y="829"/>
                </a:lnTo>
                <a:lnTo>
                  <a:pt x="2483" y="825"/>
                </a:lnTo>
                <a:lnTo>
                  <a:pt x="2473" y="818"/>
                </a:lnTo>
                <a:lnTo>
                  <a:pt x="2476" y="807"/>
                </a:lnTo>
                <a:lnTo>
                  <a:pt x="2487" y="800"/>
                </a:lnTo>
                <a:lnTo>
                  <a:pt x="2501" y="800"/>
                </a:lnTo>
                <a:lnTo>
                  <a:pt x="2514" y="799"/>
                </a:lnTo>
                <a:lnTo>
                  <a:pt x="2526" y="800"/>
                </a:lnTo>
                <a:lnTo>
                  <a:pt x="2537" y="801"/>
                </a:lnTo>
                <a:lnTo>
                  <a:pt x="2552" y="803"/>
                </a:lnTo>
                <a:lnTo>
                  <a:pt x="2559" y="812"/>
                </a:lnTo>
                <a:lnTo>
                  <a:pt x="2571" y="810"/>
                </a:lnTo>
                <a:lnTo>
                  <a:pt x="2581" y="805"/>
                </a:lnTo>
                <a:lnTo>
                  <a:pt x="2592" y="808"/>
                </a:lnTo>
                <a:lnTo>
                  <a:pt x="2607" y="807"/>
                </a:lnTo>
                <a:lnTo>
                  <a:pt x="2620" y="801"/>
                </a:lnTo>
                <a:lnTo>
                  <a:pt x="2635" y="794"/>
                </a:lnTo>
                <a:lnTo>
                  <a:pt x="2650" y="793"/>
                </a:lnTo>
                <a:lnTo>
                  <a:pt x="2661" y="797"/>
                </a:lnTo>
                <a:lnTo>
                  <a:pt x="2671" y="791"/>
                </a:lnTo>
                <a:lnTo>
                  <a:pt x="2683" y="790"/>
                </a:lnTo>
                <a:lnTo>
                  <a:pt x="2696" y="788"/>
                </a:lnTo>
                <a:lnTo>
                  <a:pt x="2704" y="780"/>
                </a:lnTo>
                <a:lnTo>
                  <a:pt x="2720" y="772"/>
                </a:lnTo>
                <a:lnTo>
                  <a:pt x="2730" y="774"/>
                </a:lnTo>
                <a:lnTo>
                  <a:pt x="2739" y="767"/>
                </a:lnTo>
                <a:lnTo>
                  <a:pt x="2748" y="761"/>
                </a:lnTo>
                <a:lnTo>
                  <a:pt x="2769" y="767"/>
                </a:lnTo>
                <a:lnTo>
                  <a:pt x="2780" y="767"/>
                </a:lnTo>
                <a:lnTo>
                  <a:pt x="2774" y="757"/>
                </a:lnTo>
                <a:lnTo>
                  <a:pt x="2765" y="750"/>
                </a:lnTo>
                <a:lnTo>
                  <a:pt x="2774" y="738"/>
                </a:lnTo>
                <a:lnTo>
                  <a:pt x="2788" y="736"/>
                </a:lnTo>
                <a:lnTo>
                  <a:pt x="2801" y="728"/>
                </a:lnTo>
                <a:lnTo>
                  <a:pt x="2812" y="722"/>
                </a:lnTo>
                <a:lnTo>
                  <a:pt x="2825" y="718"/>
                </a:lnTo>
                <a:lnTo>
                  <a:pt x="2839" y="710"/>
                </a:lnTo>
                <a:lnTo>
                  <a:pt x="2852" y="711"/>
                </a:lnTo>
                <a:lnTo>
                  <a:pt x="2864" y="706"/>
                </a:lnTo>
                <a:lnTo>
                  <a:pt x="2875" y="703"/>
                </a:lnTo>
                <a:lnTo>
                  <a:pt x="2887" y="703"/>
                </a:lnTo>
                <a:lnTo>
                  <a:pt x="2904" y="703"/>
                </a:lnTo>
                <a:lnTo>
                  <a:pt x="2915" y="706"/>
                </a:lnTo>
                <a:lnTo>
                  <a:pt x="2926" y="708"/>
                </a:lnTo>
                <a:lnTo>
                  <a:pt x="2936" y="716"/>
                </a:lnTo>
                <a:lnTo>
                  <a:pt x="2947" y="720"/>
                </a:lnTo>
                <a:lnTo>
                  <a:pt x="2955" y="731"/>
                </a:lnTo>
                <a:lnTo>
                  <a:pt x="2961" y="742"/>
                </a:lnTo>
                <a:lnTo>
                  <a:pt x="2950" y="749"/>
                </a:lnTo>
                <a:lnTo>
                  <a:pt x="2945" y="760"/>
                </a:lnTo>
                <a:lnTo>
                  <a:pt x="2941" y="771"/>
                </a:lnTo>
                <a:lnTo>
                  <a:pt x="2932" y="782"/>
                </a:lnTo>
                <a:lnTo>
                  <a:pt x="2922" y="790"/>
                </a:lnTo>
                <a:lnTo>
                  <a:pt x="2910" y="796"/>
                </a:lnTo>
                <a:lnTo>
                  <a:pt x="2897" y="805"/>
                </a:lnTo>
                <a:lnTo>
                  <a:pt x="2885" y="809"/>
                </a:lnTo>
                <a:lnTo>
                  <a:pt x="2874" y="812"/>
                </a:lnTo>
                <a:lnTo>
                  <a:pt x="2863" y="816"/>
                </a:lnTo>
                <a:lnTo>
                  <a:pt x="2846" y="825"/>
                </a:lnTo>
                <a:lnTo>
                  <a:pt x="2834" y="827"/>
                </a:lnTo>
                <a:lnTo>
                  <a:pt x="2819" y="831"/>
                </a:lnTo>
                <a:lnTo>
                  <a:pt x="2807" y="837"/>
                </a:lnTo>
                <a:lnTo>
                  <a:pt x="2794" y="837"/>
                </a:lnTo>
                <a:lnTo>
                  <a:pt x="2784" y="844"/>
                </a:lnTo>
                <a:lnTo>
                  <a:pt x="2767" y="846"/>
                </a:lnTo>
                <a:lnTo>
                  <a:pt x="2753" y="850"/>
                </a:lnTo>
                <a:lnTo>
                  <a:pt x="2742" y="853"/>
                </a:lnTo>
                <a:lnTo>
                  <a:pt x="2731" y="857"/>
                </a:lnTo>
                <a:lnTo>
                  <a:pt x="2719" y="864"/>
                </a:lnTo>
                <a:lnTo>
                  <a:pt x="2704" y="866"/>
                </a:lnTo>
                <a:lnTo>
                  <a:pt x="2692" y="869"/>
                </a:lnTo>
                <a:lnTo>
                  <a:pt x="2676" y="873"/>
                </a:lnTo>
                <a:lnTo>
                  <a:pt x="2664" y="874"/>
                </a:lnTo>
                <a:lnTo>
                  <a:pt x="2654" y="878"/>
                </a:lnTo>
                <a:lnTo>
                  <a:pt x="2642" y="885"/>
                </a:lnTo>
                <a:lnTo>
                  <a:pt x="2635" y="873"/>
                </a:lnTo>
                <a:lnTo>
                  <a:pt x="2627" y="882"/>
                </a:lnTo>
                <a:lnTo>
                  <a:pt x="2617" y="888"/>
                </a:lnTo>
                <a:lnTo>
                  <a:pt x="2605" y="891"/>
                </a:lnTo>
                <a:lnTo>
                  <a:pt x="2593" y="895"/>
                </a:lnTo>
                <a:lnTo>
                  <a:pt x="2581" y="900"/>
                </a:lnTo>
                <a:lnTo>
                  <a:pt x="2567" y="904"/>
                </a:lnTo>
                <a:lnTo>
                  <a:pt x="2556" y="908"/>
                </a:lnTo>
                <a:lnTo>
                  <a:pt x="2537" y="909"/>
                </a:lnTo>
                <a:lnTo>
                  <a:pt x="2529" y="917"/>
                </a:lnTo>
                <a:lnTo>
                  <a:pt x="2516" y="924"/>
                </a:lnTo>
                <a:lnTo>
                  <a:pt x="2507" y="937"/>
                </a:lnTo>
                <a:lnTo>
                  <a:pt x="2499" y="928"/>
                </a:lnTo>
                <a:lnTo>
                  <a:pt x="2488" y="937"/>
                </a:lnTo>
                <a:lnTo>
                  <a:pt x="2479" y="943"/>
                </a:lnTo>
                <a:lnTo>
                  <a:pt x="2467" y="948"/>
                </a:lnTo>
                <a:lnTo>
                  <a:pt x="2465" y="960"/>
                </a:lnTo>
                <a:lnTo>
                  <a:pt x="2454" y="962"/>
                </a:lnTo>
                <a:lnTo>
                  <a:pt x="2441" y="959"/>
                </a:lnTo>
                <a:lnTo>
                  <a:pt x="2434" y="969"/>
                </a:lnTo>
                <a:lnTo>
                  <a:pt x="2421" y="968"/>
                </a:lnTo>
                <a:lnTo>
                  <a:pt x="2446" y="974"/>
                </a:lnTo>
                <a:lnTo>
                  <a:pt x="2450" y="985"/>
                </a:lnTo>
                <a:lnTo>
                  <a:pt x="2430" y="986"/>
                </a:lnTo>
                <a:lnTo>
                  <a:pt x="2436" y="996"/>
                </a:lnTo>
                <a:lnTo>
                  <a:pt x="2427" y="1002"/>
                </a:lnTo>
                <a:lnTo>
                  <a:pt x="2412" y="1003"/>
                </a:lnTo>
                <a:lnTo>
                  <a:pt x="2397" y="1002"/>
                </a:lnTo>
                <a:lnTo>
                  <a:pt x="2387" y="994"/>
                </a:lnTo>
                <a:lnTo>
                  <a:pt x="2397" y="1004"/>
                </a:lnTo>
                <a:lnTo>
                  <a:pt x="2407" y="1011"/>
                </a:lnTo>
                <a:lnTo>
                  <a:pt x="2399" y="1021"/>
                </a:lnTo>
                <a:lnTo>
                  <a:pt x="2384" y="1015"/>
                </a:lnTo>
                <a:lnTo>
                  <a:pt x="2375" y="1007"/>
                </a:lnTo>
                <a:lnTo>
                  <a:pt x="2365" y="1000"/>
                </a:lnTo>
                <a:lnTo>
                  <a:pt x="2370" y="1011"/>
                </a:lnTo>
                <a:lnTo>
                  <a:pt x="2364" y="1024"/>
                </a:lnTo>
                <a:lnTo>
                  <a:pt x="2361" y="1035"/>
                </a:lnTo>
                <a:lnTo>
                  <a:pt x="2350" y="1037"/>
                </a:lnTo>
                <a:lnTo>
                  <a:pt x="2338" y="1031"/>
                </a:lnTo>
                <a:lnTo>
                  <a:pt x="2325" y="1027"/>
                </a:lnTo>
                <a:lnTo>
                  <a:pt x="2315" y="1023"/>
                </a:lnTo>
                <a:lnTo>
                  <a:pt x="2324" y="1030"/>
                </a:lnTo>
                <a:lnTo>
                  <a:pt x="2334" y="1042"/>
                </a:lnTo>
                <a:lnTo>
                  <a:pt x="2336" y="1054"/>
                </a:lnTo>
                <a:lnTo>
                  <a:pt x="2340" y="1065"/>
                </a:lnTo>
                <a:lnTo>
                  <a:pt x="2329" y="1065"/>
                </a:lnTo>
                <a:lnTo>
                  <a:pt x="2318" y="1070"/>
                </a:lnTo>
                <a:lnTo>
                  <a:pt x="2327" y="1077"/>
                </a:lnTo>
                <a:lnTo>
                  <a:pt x="2316" y="1079"/>
                </a:lnTo>
                <a:lnTo>
                  <a:pt x="2304" y="1076"/>
                </a:lnTo>
                <a:lnTo>
                  <a:pt x="2305" y="1088"/>
                </a:lnTo>
                <a:lnTo>
                  <a:pt x="2295" y="1094"/>
                </a:lnTo>
                <a:lnTo>
                  <a:pt x="2283" y="1089"/>
                </a:lnTo>
                <a:lnTo>
                  <a:pt x="2275" y="1080"/>
                </a:lnTo>
                <a:lnTo>
                  <a:pt x="2265" y="1069"/>
                </a:lnTo>
                <a:lnTo>
                  <a:pt x="2268" y="1083"/>
                </a:lnTo>
                <a:lnTo>
                  <a:pt x="2255" y="1083"/>
                </a:lnTo>
                <a:lnTo>
                  <a:pt x="2267" y="1086"/>
                </a:lnTo>
                <a:lnTo>
                  <a:pt x="2280" y="1097"/>
                </a:lnTo>
                <a:lnTo>
                  <a:pt x="2289" y="1105"/>
                </a:lnTo>
                <a:lnTo>
                  <a:pt x="2290" y="1121"/>
                </a:lnTo>
                <a:lnTo>
                  <a:pt x="2281" y="1128"/>
                </a:lnTo>
                <a:lnTo>
                  <a:pt x="2272" y="1120"/>
                </a:lnTo>
                <a:lnTo>
                  <a:pt x="2260" y="1114"/>
                </a:lnTo>
                <a:lnTo>
                  <a:pt x="2243" y="1113"/>
                </a:lnTo>
                <a:lnTo>
                  <a:pt x="2232" y="1112"/>
                </a:lnTo>
                <a:lnTo>
                  <a:pt x="2220" y="1110"/>
                </a:lnTo>
                <a:lnTo>
                  <a:pt x="2232" y="1113"/>
                </a:lnTo>
                <a:lnTo>
                  <a:pt x="2246" y="1116"/>
                </a:lnTo>
                <a:lnTo>
                  <a:pt x="2260" y="1121"/>
                </a:lnTo>
                <a:lnTo>
                  <a:pt x="2268" y="1131"/>
                </a:lnTo>
                <a:lnTo>
                  <a:pt x="2272" y="1142"/>
                </a:lnTo>
                <a:lnTo>
                  <a:pt x="2262" y="1146"/>
                </a:lnTo>
                <a:lnTo>
                  <a:pt x="2250" y="1150"/>
                </a:lnTo>
                <a:lnTo>
                  <a:pt x="2235" y="1145"/>
                </a:lnTo>
                <a:lnTo>
                  <a:pt x="2226" y="1136"/>
                </a:lnTo>
                <a:lnTo>
                  <a:pt x="2214" y="1129"/>
                </a:lnTo>
                <a:lnTo>
                  <a:pt x="2200" y="1126"/>
                </a:lnTo>
                <a:lnTo>
                  <a:pt x="2214" y="1131"/>
                </a:lnTo>
                <a:lnTo>
                  <a:pt x="2222" y="1139"/>
                </a:lnTo>
                <a:lnTo>
                  <a:pt x="2233" y="1149"/>
                </a:lnTo>
                <a:lnTo>
                  <a:pt x="2245" y="1155"/>
                </a:lnTo>
                <a:lnTo>
                  <a:pt x="2244" y="1167"/>
                </a:lnTo>
                <a:lnTo>
                  <a:pt x="2235" y="1177"/>
                </a:lnTo>
                <a:lnTo>
                  <a:pt x="2224" y="1175"/>
                </a:lnTo>
                <a:lnTo>
                  <a:pt x="2219" y="1186"/>
                </a:lnTo>
                <a:lnTo>
                  <a:pt x="2217" y="1189"/>
                </a:lnTo>
                <a:close/>
                <a:moveTo>
                  <a:pt x="3834" y="1508"/>
                </a:moveTo>
                <a:lnTo>
                  <a:pt x="3830" y="1520"/>
                </a:lnTo>
                <a:lnTo>
                  <a:pt x="3821" y="1513"/>
                </a:lnTo>
                <a:lnTo>
                  <a:pt x="3831" y="1510"/>
                </a:lnTo>
                <a:lnTo>
                  <a:pt x="3834" y="1508"/>
                </a:lnTo>
                <a:close/>
                <a:moveTo>
                  <a:pt x="3793" y="1547"/>
                </a:moveTo>
                <a:lnTo>
                  <a:pt x="3805" y="1554"/>
                </a:lnTo>
                <a:lnTo>
                  <a:pt x="3795" y="1561"/>
                </a:lnTo>
                <a:lnTo>
                  <a:pt x="3794" y="1548"/>
                </a:lnTo>
                <a:lnTo>
                  <a:pt x="3793" y="1547"/>
                </a:lnTo>
                <a:close/>
                <a:moveTo>
                  <a:pt x="3778" y="1546"/>
                </a:moveTo>
                <a:lnTo>
                  <a:pt x="3769" y="1538"/>
                </a:lnTo>
                <a:lnTo>
                  <a:pt x="3760" y="1529"/>
                </a:lnTo>
                <a:lnTo>
                  <a:pt x="3753" y="1519"/>
                </a:lnTo>
                <a:lnTo>
                  <a:pt x="3761" y="1505"/>
                </a:lnTo>
                <a:lnTo>
                  <a:pt x="3771" y="1510"/>
                </a:lnTo>
                <a:lnTo>
                  <a:pt x="3776" y="1520"/>
                </a:lnTo>
                <a:lnTo>
                  <a:pt x="3786" y="1526"/>
                </a:lnTo>
                <a:lnTo>
                  <a:pt x="3788" y="1538"/>
                </a:lnTo>
                <a:lnTo>
                  <a:pt x="3779" y="1546"/>
                </a:lnTo>
                <a:lnTo>
                  <a:pt x="3778" y="1546"/>
                </a:lnTo>
                <a:close/>
                <a:moveTo>
                  <a:pt x="3776" y="1485"/>
                </a:moveTo>
                <a:lnTo>
                  <a:pt x="3784" y="1493"/>
                </a:lnTo>
                <a:lnTo>
                  <a:pt x="3792" y="1503"/>
                </a:lnTo>
                <a:lnTo>
                  <a:pt x="3799" y="1515"/>
                </a:lnTo>
                <a:lnTo>
                  <a:pt x="3798" y="1527"/>
                </a:lnTo>
                <a:lnTo>
                  <a:pt x="3785" y="1523"/>
                </a:lnTo>
                <a:lnTo>
                  <a:pt x="3777" y="1516"/>
                </a:lnTo>
                <a:lnTo>
                  <a:pt x="3767" y="1506"/>
                </a:lnTo>
                <a:lnTo>
                  <a:pt x="3770" y="1487"/>
                </a:lnTo>
                <a:lnTo>
                  <a:pt x="3776" y="1485"/>
                </a:lnTo>
                <a:close/>
                <a:moveTo>
                  <a:pt x="3768" y="1461"/>
                </a:moveTo>
                <a:lnTo>
                  <a:pt x="3764" y="1474"/>
                </a:lnTo>
                <a:lnTo>
                  <a:pt x="3756" y="1465"/>
                </a:lnTo>
                <a:lnTo>
                  <a:pt x="3767" y="1460"/>
                </a:lnTo>
                <a:lnTo>
                  <a:pt x="3768" y="1461"/>
                </a:lnTo>
                <a:close/>
                <a:moveTo>
                  <a:pt x="3811" y="1476"/>
                </a:moveTo>
                <a:lnTo>
                  <a:pt x="3801" y="1466"/>
                </a:lnTo>
                <a:lnTo>
                  <a:pt x="3812" y="1465"/>
                </a:lnTo>
                <a:lnTo>
                  <a:pt x="3811" y="1476"/>
                </a:lnTo>
                <a:close/>
                <a:moveTo>
                  <a:pt x="3435" y="1306"/>
                </a:moveTo>
                <a:lnTo>
                  <a:pt x="3440" y="1292"/>
                </a:lnTo>
                <a:lnTo>
                  <a:pt x="3450" y="1288"/>
                </a:lnTo>
                <a:lnTo>
                  <a:pt x="3456" y="1278"/>
                </a:lnTo>
                <a:lnTo>
                  <a:pt x="3470" y="1268"/>
                </a:lnTo>
                <a:lnTo>
                  <a:pt x="3482" y="1266"/>
                </a:lnTo>
                <a:lnTo>
                  <a:pt x="3495" y="1268"/>
                </a:lnTo>
                <a:lnTo>
                  <a:pt x="3510" y="1272"/>
                </a:lnTo>
                <a:lnTo>
                  <a:pt x="3517" y="1280"/>
                </a:lnTo>
                <a:lnTo>
                  <a:pt x="3509" y="1288"/>
                </a:lnTo>
                <a:lnTo>
                  <a:pt x="3498" y="1292"/>
                </a:lnTo>
                <a:lnTo>
                  <a:pt x="3489" y="1300"/>
                </a:lnTo>
                <a:lnTo>
                  <a:pt x="3476" y="1303"/>
                </a:lnTo>
                <a:lnTo>
                  <a:pt x="3465" y="1304"/>
                </a:lnTo>
                <a:lnTo>
                  <a:pt x="3452" y="1304"/>
                </a:lnTo>
                <a:lnTo>
                  <a:pt x="3441" y="1305"/>
                </a:lnTo>
                <a:lnTo>
                  <a:pt x="3435" y="1306"/>
                </a:lnTo>
                <a:close/>
                <a:moveTo>
                  <a:pt x="3544" y="1195"/>
                </a:moveTo>
                <a:lnTo>
                  <a:pt x="3553" y="1187"/>
                </a:lnTo>
                <a:lnTo>
                  <a:pt x="3569" y="1187"/>
                </a:lnTo>
                <a:lnTo>
                  <a:pt x="3579" y="1194"/>
                </a:lnTo>
                <a:lnTo>
                  <a:pt x="3568" y="1187"/>
                </a:lnTo>
                <a:lnTo>
                  <a:pt x="3557" y="1187"/>
                </a:lnTo>
                <a:lnTo>
                  <a:pt x="3545" y="1194"/>
                </a:lnTo>
                <a:lnTo>
                  <a:pt x="3544" y="1195"/>
                </a:lnTo>
                <a:close/>
                <a:moveTo>
                  <a:pt x="3576" y="1206"/>
                </a:moveTo>
                <a:lnTo>
                  <a:pt x="3581" y="1218"/>
                </a:lnTo>
                <a:lnTo>
                  <a:pt x="3589" y="1227"/>
                </a:lnTo>
                <a:lnTo>
                  <a:pt x="3590" y="1240"/>
                </a:lnTo>
                <a:lnTo>
                  <a:pt x="3589" y="1252"/>
                </a:lnTo>
                <a:lnTo>
                  <a:pt x="3572" y="1252"/>
                </a:lnTo>
                <a:lnTo>
                  <a:pt x="3561" y="1252"/>
                </a:lnTo>
                <a:lnTo>
                  <a:pt x="3550" y="1249"/>
                </a:lnTo>
                <a:lnTo>
                  <a:pt x="3538" y="1243"/>
                </a:lnTo>
                <a:lnTo>
                  <a:pt x="3539" y="1231"/>
                </a:lnTo>
                <a:lnTo>
                  <a:pt x="3549" y="1223"/>
                </a:lnTo>
                <a:lnTo>
                  <a:pt x="3558" y="1216"/>
                </a:lnTo>
                <a:lnTo>
                  <a:pt x="3568" y="1206"/>
                </a:lnTo>
                <a:lnTo>
                  <a:pt x="3576" y="1206"/>
                </a:lnTo>
                <a:close/>
                <a:moveTo>
                  <a:pt x="3311" y="1212"/>
                </a:moveTo>
                <a:lnTo>
                  <a:pt x="3301" y="1208"/>
                </a:lnTo>
                <a:lnTo>
                  <a:pt x="3296" y="1219"/>
                </a:lnTo>
                <a:lnTo>
                  <a:pt x="3297" y="1232"/>
                </a:lnTo>
                <a:lnTo>
                  <a:pt x="3279" y="1230"/>
                </a:lnTo>
                <a:lnTo>
                  <a:pt x="3268" y="1224"/>
                </a:lnTo>
                <a:lnTo>
                  <a:pt x="3267" y="1209"/>
                </a:lnTo>
                <a:lnTo>
                  <a:pt x="3277" y="1203"/>
                </a:lnTo>
                <a:lnTo>
                  <a:pt x="3289" y="1204"/>
                </a:lnTo>
                <a:lnTo>
                  <a:pt x="3304" y="1208"/>
                </a:lnTo>
                <a:lnTo>
                  <a:pt x="3311" y="1212"/>
                </a:lnTo>
                <a:close/>
                <a:moveTo>
                  <a:pt x="3384" y="1193"/>
                </a:moveTo>
                <a:lnTo>
                  <a:pt x="3400" y="1194"/>
                </a:lnTo>
                <a:lnTo>
                  <a:pt x="3415" y="1197"/>
                </a:lnTo>
                <a:lnTo>
                  <a:pt x="3402" y="1201"/>
                </a:lnTo>
                <a:lnTo>
                  <a:pt x="3388" y="1198"/>
                </a:lnTo>
                <a:lnTo>
                  <a:pt x="3384" y="1193"/>
                </a:lnTo>
                <a:close/>
                <a:moveTo>
                  <a:pt x="3399" y="1156"/>
                </a:moveTo>
                <a:lnTo>
                  <a:pt x="3410" y="1159"/>
                </a:lnTo>
                <a:lnTo>
                  <a:pt x="3422" y="1167"/>
                </a:lnTo>
                <a:lnTo>
                  <a:pt x="3409" y="1161"/>
                </a:lnTo>
                <a:lnTo>
                  <a:pt x="3396" y="1157"/>
                </a:lnTo>
                <a:lnTo>
                  <a:pt x="3382" y="1157"/>
                </a:lnTo>
                <a:lnTo>
                  <a:pt x="3394" y="1155"/>
                </a:lnTo>
                <a:lnTo>
                  <a:pt x="3399" y="1156"/>
                </a:lnTo>
                <a:close/>
                <a:moveTo>
                  <a:pt x="3383" y="1153"/>
                </a:moveTo>
                <a:lnTo>
                  <a:pt x="3370" y="1157"/>
                </a:lnTo>
                <a:lnTo>
                  <a:pt x="3352" y="1164"/>
                </a:lnTo>
                <a:lnTo>
                  <a:pt x="3341" y="1170"/>
                </a:lnTo>
                <a:lnTo>
                  <a:pt x="3347" y="1157"/>
                </a:lnTo>
                <a:lnTo>
                  <a:pt x="3358" y="1153"/>
                </a:lnTo>
                <a:lnTo>
                  <a:pt x="3372" y="1152"/>
                </a:lnTo>
                <a:lnTo>
                  <a:pt x="3383" y="1153"/>
                </a:lnTo>
                <a:close/>
                <a:moveTo>
                  <a:pt x="3644" y="1154"/>
                </a:moveTo>
                <a:lnTo>
                  <a:pt x="3634" y="1158"/>
                </a:lnTo>
                <a:lnTo>
                  <a:pt x="3644" y="1154"/>
                </a:lnTo>
                <a:close/>
                <a:moveTo>
                  <a:pt x="3789" y="1080"/>
                </a:moveTo>
                <a:lnTo>
                  <a:pt x="3780" y="1087"/>
                </a:lnTo>
                <a:lnTo>
                  <a:pt x="3768" y="1086"/>
                </a:lnTo>
                <a:lnTo>
                  <a:pt x="3774" y="1076"/>
                </a:lnTo>
                <a:lnTo>
                  <a:pt x="3785" y="1079"/>
                </a:lnTo>
                <a:lnTo>
                  <a:pt x="3789" y="1080"/>
                </a:lnTo>
                <a:close/>
                <a:moveTo>
                  <a:pt x="3837" y="1084"/>
                </a:moveTo>
                <a:lnTo>
                  <a:pt x="3824" y="1084"/>
                </a:lnTo>
                <a:lnTo>
                  <a:pt x="3809" y="1085"/>
                </a:lnTo>
                <a:lnTo>
                  <a:pt x="3795" y="1085"/>
                </a:lnTo>
                <a:lnTo>
                  <a:pt x="3810" y="1077"/>
                </a:lnTo>
                <a:lnTo>
                  <a:pt x="3825" y="1077"/>
                </a:lnTo>
                <a:lnTo>
                  <a:pt x="3836" y="1083"/>
                </a:lnTo>
                <a:lnTo>
                  <a:pt x="3837" y="1084"/>
                </a:lnTo>
                <a:close/>
                <a:moveTo>
                  <a:pt x="3884" y="1090"/>
                </a:moveTo>
                <a:lnTo>
                  <a:pt x="3873" y="1099"/>
                </a:lnTo>
                <a:lnTo>
                  <a:pt x="3861" y="1095"/>
                </a:lnTo>
                <a:lnTo>
                  <a:pt x="3850" y="1092"/>
                </a:lnTo>
                <a:lnTo>
                  <a:pt x="3862" y="1092"/>
                </a:lnTo>
                <a:lnTo>
                  <a:pt x="3873" y="1093"/>
                </a:lnTo>
                <a:lnTo>
                  <a:pt x="3884" y="1090"/>
                </a:lnTo>
                <a:close/>
                <a:moveTo>
                  <a:pt x="3586" y="1029"/>
                </a:moveTo>
                <a:lnTo>
                  <a:pt x="3575" y="1025"/>
                </a:lnTo>
                <a:lnTo>
                  <a:pt x="3573" y="1013"/>
                </a:lnTo>
                <a:lnTo>
                  <a:pt x="3586" y="1017"/>
                </a:lnTo>
                <a:lnTo>
                  <a:pt x="3591" y="1028"/>
                </a:lnTo>
                <a:lnTo>
                  <a:pt x="3586" y="1029"/>
                </a:lnTo>
                <a:close/>
                <a:moveTo>
                  <a:pt x="3797" y="847"/>
                </a:moveTo>
                <a:lnTo>
                  <a:pt x="3786" y="842"/>
                </a:lnTo>
                <a:lnTo>
                  <a:pt x="3775" y="842"/>
                </a:lnTo>
                <a:lnTo>
                  <a:pt x="3759" y="844"/>
                </a:lnTo>
                <a:lnTo>
                  <a:pt x="3771" y="841"/>
                </a:lnTo>
                <a:lnTo>
                  <a:pt x="3784" y="838"/>
                </a:lnTo>
                <a:lnTo>
                  <a:pt x="3799" y="840"/>
                </a:lnTo>
                <a:lnTo>
                  <a:pt x="3810" y="842"/>
                </a:lnTo>
                <a:lnTo>
                  <a:pt x="3797" y="847"/>
                </a:lnTo>
                <a:close/>
                <a:moveTo>
                  <a:pt x="3737" y="842"/>
                </a:moveTo>
                <a:lnTo>
                  <a:pt x="3745" y="850"/>
                </a:lnTo>
                <a:lnTo>
                  <a:pt x="3757" y="851"/>
                </a:lnTo>
                <a:lnTo>
                  <a:pt x="3741" y="852"/>
                </a:lnTo>
                <a:lnTo>
                  <a:pt x="3729" y="850"/>
                </a:lnTo>
                <a:lnTo>
                  <a:pt x="3718" y="846"/>
                </a:lnTo>
                <a:lnTo>
                  <a:pt x="3734" y="842"/>
                </a:lnTo>
                <a:lnTo>
                  <a:pt x="3737" y="842"/>
                </a:lnTo>
                <a:close/>
                <a:moveTo>
                  <a:pt x="3757" y="920"/>
                </a:moveTo>
                <a:lnTo>
                  <a:pt x="3744" y="924"/>
                </a:lnTo>
                <a:lnTo>
                  <a:pt x="3740" y="935"/>
                </a:lnTo>
                <a:lnTo>
                  <a:pt x="3733" y="926"/>
                </a:lnTo>
                <a:lnTo>
                  <a:pt x="3723" y="931"/>
                </a:lnTo>
                <a:lnTo>
                  <a:pt x="3716" y="922"/>
                </a:lnTo>
                <a:lnTo>
                  <a:pt x="3719" y="935"/>
                </a:lnTo>
                <a:lnTo>
                  <a:pt x="3736" y="947"/>
                </a:lnTo>
                <a:lnTo>
                  <a:pt x="3747" y="945"/>
                </a:lnTo>
                <a:lnTo>
                  <a:pt x="3735" y="947"/>
                </a:lnTo>
                <a:lnTo>
                  <a:pt x="3725" y="942"/>
                </a:lnTo>
                <a:lnTo>
                  <a:pt x="3716" y="932"/>
                </a:lnTo>
                <a:lnTo>
                  <a:pt x="3716" y="917"/>
                </a:lnTo>
                <a:lnTo>
                  <a:pt x="3727" y="918"/>
                </a:lnTo>
                <a:lnTo>
                  <a:pt x="3738" y="919"/>
                </a:lnTo>
                <a:lnTo>
                  <a:pt x="3731" y="908"/>
                </a:lnTo>
                <a:lnTo>
                  <a:pt x="3742" y="911"/>
                </a:lnTo>
                <a:lnTo>
                  <a:pt x="3753" y="915"/>
                </a:lnTo>
                <a:lnTo>
                  <a:pt x="3757" y="920"/>
                </a:lnTo>
                <a:close/>
                <a:moveTo>
                  <a:pt x="3722" y="914"/>
                </a:moveTo>
                <a:lnTo>
                  <a:pt x="3729" y="905"/>
                </a:lnTo>
                <a:lnTo>
                  <a:pt x="3723" y="914"/>
                </a:lnTo>
                <a:lnTo>
                  <a:pt x="3722" y="914"/>
                </a:lnTo>
                <a:close/>
                <a:moveTo>
                  <a:pt x="3941" y="1037"/>
                </a:moveTo>
                <a:lnTo>
                  <a:pt x="3929" y="1033"/>
                </a:lnTo>
                <a:lnTo>
                  <a:pt x="3933" y="1022"/>
                </a:lnTo>
                <a:lnTo>
                  <a:pt x="3945" y="1021"/>
                </a:lnTo>
                <a:lnTo>
                  <a:pt x="3958" y="1025"/>
                </a:lnTo>
                <a:lnTo>
                  <a:pt x="3948" y="1029"/>
                </a:lnTo>
                <a:lnTo>
                  <a:pt x="3941" y="1037"/>
                </a:lnTo>
                <a:close/>
                <a:moveTo>
                  <a:pt x="4024" y="1082"/>
                </a:moveTo>
                <a:lnTo>
                  <a:pt x="4013" y="1082"/>
                </a:lnTo>
                <a:lnTo>
                  <a:pt x="4024" y="1082"/>
                </a:lnTo>
                <a:close/>
                <a:moveTo>
                  <a:pt x="3945" y="1079"/>
                </a:moveTo>
                <a:lnTo>
                  <a:pt x="3954" y="1071"/>
                </a:lnTo>
                <a:lnTo>
                  <a:pt x="3964" y="1075"/>
                </a:lnTo>
                <a:lnTo>
                  <a:pt x="3953" y="1078"/>
                </a:lnTo>
                <a:lnTo>
                  <a:pt x="3945" y="1079"/>
                </a:lnTo>
                <a:close/>
                <a:moveTo>
                  <a:pt x="3933" y="1054"/>
                </a:moveTo>
                <a:lnTo>
                  <a:pt x="3921" y="1056"/>
                </a:lnTo>
                <a:lnTo>
                  <a:pt x="3931" y="1053"/>
                </a:lnTo>
                <a:lnTo>
                  <a:pt x="3933" y="1054"/>
                </a:lnTo>
                <a:close/>
                <a:moveTo>
                  <a:pt x="3955" y="1040"/>
                </a:moveTo>
                <a:lnTo>
                  <a:pt x="3944" y="1043"/>
                </a:lnTo>
                <a:lnTo>
                  <a:pt x="3929" y="1041"/>
                </a:lnTo>
                <a:lnTo>
                  <a:pt x="3940" y="1039"/>
                </a:lnTo>
                <a:lnTo>
                  <a:pt x="3954" y="1040"/>
                </a:lnTo>
                <a:lnTo>
                  <a:pt x="3955" y="1040"/>
                </a:lnTo>
                <a:close/>
                <a:moveTo>
                  <a:pt x="4051" y="973"/>
                </a:moveTo>
                <a:lnTo>
                  <a:pt x="4041" y="981"/>
                </a:lnTo>
                <a:lnTo>
                  <a:pt x="4030" y="979"/>
                </a:lnTo>
                <a:lnTo>
                  <a:pt x="4039" y="987"/>
                </a:lnTo>
                <a:lnTo>
                  <a:pt x="4026" y="988"/>
                </a:lnTo>
                <a:lnTo>
                  <a:pt x="4014" y="987"/>
                </a:lnTo>
                <a:lnTo>
                  <a:pt x="4002" y="986"/>
                </a:lnTo>
                <a:lnTo>
                  <a:pt x="3995" y="976"/>
                </a:lnTo>
                <a:lnTo>
                  <a:pt x="4006" y="979"/>
                </a:lnTo>
                <a:lnTo>
                  <a:pt x="4018" y="980"/>
                </a:lnTo>
                <a:lnTo>
                  <a:pt x="4010" y="971"/>
                </a:lnTo>
                <a:lnTo>
                  <a:pt x="4022" y="969"/>
                </a:lnTo>
                <a:lnTo>
                  <a:pt x="4033" y="970"/>
                </a:lnTo>
                <a:lnTo>
                  <a:pt x="4043" y="969"/>
                </a:lnTo>
                <a:lnTo>
                  <a:pt x="4051" y="973"/>
                </a:lnTo>
                <a:close/>
                <a:moveTo>
                  <a:pt x="3976" y="983"/>
                </a:moveTo>
                <a:lnTo>
                  <a:pt x="3966" y="993"/>
                </a:lnTo>
                <a:lnTo>
                  <a:pt x="3972" y="982"/>
                </a:lnTo>
                <a:lnTo>
                  <a:pt x="3976" y="983"/>
                </a:lnTo>
                <a:close/>
                <a:moveTo>
                  <a:pt x="3961" y="981"/>
                </a:moveTo>
                <a:lnTo>
                  <a:pt x="3950" y="982"/>
                </a:lnTo>
                <a:lnTo>
                  <a:pt x="3961" y="981"/>
                </a:lnTo>
                <a:close/>
                <a:moveTo>
                  <a:pt x="3956" y="992"/>
                </a:moveTo>
                <a:lnTo>
                  <a:pt x="3958" y="1003"/>
                </a:lnTo>
                <a:lnTo>
                  <a:pt x="3947" y="1002"/>
                </a:lnTo>
                <a:lnTo>
                  <a:pt x="3937" y="999"/>
                </a:lnTo>
                <a:lnTo>
                  <a:pt x="3925" y="998"/>
                </a:lnTo>
                <a:lnTo>
                  <a:pt x="3936" y="995"/>
                </a:lnTo>
                <a:lnTo>
                  <a:pt x="3947" y="992"/>
                </a:lnTo>
                <a:lnTo>
                  <a:pt x="3956" y="992"/>
                </a:lnTo>
                <a:close/>
                <a:moveTo>
                  <a:pt x="3909" y="1027"/>
                </a:moveTo>
                <a:lnTo>
                  <a:pt x="3917" y="1019"/>
                </a:lnTo>
                <a:lnTo>
                  <a:pt x="3909" y="1027"/>
                </a:lnTo>
                <a:close/>
                <a:moveTo>
                  <a:pt x="3917" y="1030"/>
                </a:moveTo>
                <a:lnTo>
                  <a:pt x="3907" y="1034"/>
                </a:lnTo>
                <a:lnTo>
                  <a:pt x="3896" y="1033"/>
                </a:lnTo>
                <a:lnTo>
                  <a:pt x="3906" y="1040"/>
                </a:lnTo>
                <a:lnTo>
                  <a:pt x="3894" y="1040"/>
                </a:lnTo>
                <a:lnTo>
                  <a:pt x="3900" y="1030"/>
                </a:lnTo>
                <a:lnTo>
                  <a:pt x="3912" y="1030"/>
                </a:lnTo>
                <a:lnTo>
                  <a:pt x="3917" y="1030"/>
                </a:lnTo>
                <a:close/>
                <a:moveTo>
                  <a:pt x="3962" y="1036"/>
                </a:moveTo>
                <a:lnTo>
                  <a:pt x="3965" y="1025"/>
                </a:lnTo>
                <a:lnTo>
                  <a:pt x="3976" y="1019"/>
                </a:lnTo>
                <a:lnTo>
                  <a:pt x="3986" y="1023"/>
                </a:lnTo>
                <a:lnTo>
                  <a:pt x="3975" y="1027"/>
                </a:lnTo>
                <a:lnTo>
                  <a:pt x="3968" y="1036"/>
                </a:lnTo>
                <a:lnTo>
                  <a:pt x="3962" y="1036"/>
                </a:lnTo>
                <a:close/>
                <a:moveTo>
                  <a:pt x="4014" y="999"/>
                </a:moveTo>
                <a:lnTo>
                  <a:pt x="4007" y="990"/>
                </a:lnTo>
                <a:lnTo>
                  <a:pt x="4020" y="990"/>
                </a:lnTo>
                <a:lnTo>
                  <a:pt x="4014" y="999"/>
                </a:lnTo>
                <a:close/>
                <a:moveTo>
                  <a:pt x="4019" y="1104"/>
                </a:moveTo>
                <a:lnTo>
                  <a:pt x="4031" y="1101"/>
                </a:lnTo>
                <a:lnTo>
                  <a:pt x="4019" y="1104"/>
                </a:lnTo>
                <a:close/>
                <a:moveTo>
                  <a:pt x="4012" y="1107"/>
                </a:moveTo>
                <a:lnTo>
                  <a:pt x="3999" y="1102"/>
                </a:lnTo>
                <a:lnTo>
                  <a:pt x="4011" y="1105"/>
                </a:lnTo>
                <a:lnTo>
                  <a:pt x="4012" y="1107"/>
                </a:lnTo>
                <a:close/>
                <a:moveTo>
                  <a:pt x="3744" y="925"/>
                </a:moveTo>
                <a:lnTo>
                  <a:pt x="3746" y="937"/>
                </a:lnTo>
                <a:lnTo>
                  <a:pt x="3744" y="925"/>
                </a:lnTo>
                <a:close/>
                <a:moveTo>
                  <a:pt x="3737" y="842"/>
                </a:moveTo>
                <a:lnTo>
                  <a:pt x="3745" y="850"/>
                </a:lnTo>
                <a:lnTo>
                  <a:pt x="3757" y="851"/>
                </a:lnTo>
                <a:lnTo>
                  <a:pt x="3741" y="852"/>
                </a:lnTo>
                <a:lnTo>
                  <a:pt x="3729" y="850"/>
                </a:lnTo>
                <a:lnTo>
                  <a:pt x="3718" y="846"/>
                </a:lnTo>
                <a:lnTo>
                  <a:pt x="3734" y="842"/>
                </a:lnTo>
                <a:lnTo>
                  <a:pt x="3737" y="842"/>
                </a:lnTo>
                <a:close/>
                <a:moveTo>
                  <a:pt x="3797" y="847"/>
                </a:moveTo>
                <a:lnTo>
                  <a:pt x="3786" y="842"/>
                </a:lnTo>
                <a:lnTo>
                  <a:pt x="3775" y="842"/>
                </a:lnTo>
                <a:lnTo>
                  <a:pt x="3759" y="844"/>
                </a:lnTo>
                <a:lnTo>
                  <a:pt x="3771" y="841"/>
                </a:lnTo>
                <a:lnTo>
                  <a:pt x="3784" y="838"/>
                </a:lnTo>
                <a:lnTo>
                  <a:pt x="3799" y="840"/>
                </a:lnTo>
                <a:lnTo>
                  <a:pt x="3810" y="842"/>
                </a:lnTo>
                <a:lnTo>
                  <a:pt x="3797" y="847"/>
                </a:lnTo>
                <a:close/>
                <a:moveTo>
                  <a:pt x="3748" y="913"/>
                </a:moveTo>
                <a:lnTo>
                  <a:pt x="3738" y="908"/>
                </a:lnTo>
                <a:lnTo>
                  <a:pt x="3750" y="898"/>
                </a:lnTo>
                <a:lnTo>
                  <a:pt x="3750" y="911"/>
                </a:lnTo>
                <a:lnTo>
                  <a:pt x="3748" y="913"/>
                </a:lnTo>
                <a:close/>
                <a:moveTo>
                  <a:pt x="4161" y="685"/>
                </a:moveTo>
                <a:lnTo>
                  <a:pt x="4150" y="687"/>
                </a:lnTo>
                <a:lnTo>
                  <a:pt x="4149" y="699"/>
                </a:lnTo>
                <a:lnTo>
                  <a:pt x="4159" y="706"/>
                </a:lnTo>
                <a:lnTo>
                  <a:pt x="4145" y="700"/>
                </a:lnTo>
                <a:lnTo>
                  <a:pt x="4141" y="689"/>
                </a:lnTo>
                <a:lnTo>
                  <a:pt x="4155" y="684"/>
                </a:lnTo>
                <a:lnTo>
                  <a:pt x="4161" y="685"/>
                </a:lnTo>
                <a:close/>
                <a:moveTo>
                  <a:pt x="4176" y="682"/>
                </a:moveTo>
                <a:lnTo>
                  <a:pt x="4175" y="668"/>
                </a:lnTo>
                <a:lnTo>
                  <a:pt x="4189" y="662"/>
                </a:lnTo>
                <a:lnTo>
                  <a:pt x="4203" y="664"/>
                </a:lnTo>
                <a:lnTo>
                  <a:pt x="4199" y="676"/>
                </a:lnTo>
                <a:lnTo>
                  <a:pt x="4187" y="681"/>
                </a:lnTo>
                <a:lnTo>
                  <a:pt x="4175" y="675"/>
                </a:lnTo>
                <a:lnTo>
                  <a:pt x="4176" y="682"/>
                </a:lnTo>
                <a:close/>
                <a:moveTo>
                  <a:pt x="4662" y="824"/>
                </a:moveTo>
                <a:lnTo>
                  <a:pt x="4653" y="831"/>
                </a:lnTo>
                <a:lnTo>
                  <a:pt x="4642" y="836"/>
                </a:lnTo>
                <a:lnTo>
                  <a:pt x="4631" y="839"/>
                </a:lnTo>
                <a:lnTo>
                  <a:pt x="4639" y="830"/>
                </a:lnTo>
                <a:lnTo>
                  <a:pt x="4650" y="826"/>
                </a:lnTo>
                <a:lnTo>
                  <a:pt x="4661" y="822"/>
                </a:lnTo>
                <a:lnTo>
                  <a:pt x="4662" y="824"/>
                </a:lnTo>
                <a:close/>
                <a:moveTo>
                  <a:pt x="4625" y="815"/>
                </a:moveTo>
                <a:lnTo>
                  <a:pt x="4626" y="802"/>
                </a:lnTo>
                <a:lnTo>
                  <a:pt x="4635" y="796"/>
                </a:lnTo>
                <a:lnTo>
                  <a:pt x="4646" y="797"/>
                </a:lnTo>
                <a:lnTo>
                  <a:pt x="4635" y="799"/>
                </a:lnTo>
                <a:lnTo>
                  <a:pt x="4625" y="807"/>
                </a:lnTo>
                <a:lnTo>
                  <a:pt x="4637" y="803"/>
                </a:lnTo>
                <a:lnTo>
                  <a:pt x="4626" y="815"/>
                </a:lnTo>
                <a:lnTo>
                  <a:pt x="4625" y="815"/>
                </a:lnTo>
                <a:close/>
                <a:moveTo>
                  <a:pt x="4574" y="758"/>
                </a:moveTo>
                <a:lnTo>
                  <a:pt x="4581" y="749"/>
                </a:lnTo>
                <a:lnTo>
                  <a:pt x="4591" y="744"/>
                </a:lnTo>
                <a:lnTo>
                  <a:pt x="4601" y="746"/>
                </a:lnTo>
                <a:lnTo>
                  <a:pt x="4592" y="756"/>
                </a:lnTo>
                <a:lnTo>
                  <a:pt x="4581" y="755"/>
                </a:lnTo>
                <a:lnTo>
                  <a:pt x="4574" y="758"/>
                </a:lnTo>
                <a:close/>
                <a:moveTo>
                  <a:pt x="4697" y="726"/>
                </a:moveTo>
                <a:lnTo>
                  <a:pt x="4685" y="729"/>
                </a:lnTo>
                <a:lnTo>
                  <a:pt x="4695" y="726"/>
                </a:lnTo>
                <a:lnTo>
                  <a:pt x="4697" y="726"/>
                </a:lnTo>
                <a:close/>
                <a:moveTo>
                  <a:pt x="4680" y="734"/>
                </a:moveTo>
                <a:lnTo>
                  <a:pt x="4671" y="739"/>
                </a:lnTo>
                <a:lnTo>
                  <a:pt x="4655" y="738"/>
                </a:lnTo>
                <a:lnTo>
                  <a:pt x="4669" y="734"/>
                </a:lnTo>
                <a:lnTo>
                  <a:pt x="4680" y="734"/>
                </a:lnTo>
                <a:close/>
                <a:moveTo>
                  <a:pt x="4669" y="743"/>
                </a:moveTo>
                <a:lnTo>
                  <a:pt x="4670" y="755"/>
                </a:lnTo>
                <a:lnTo>
                  <a:pt x="4660" y="747"/>
                </a:lnTo>
                <a:lnTo>
                  <a:pt x="4669" y="743"/>
                </a:lnTo>
                <a:close/>
                <a:moveTo>
                  <a:pt x="4621" y="803"/>
                </a:moveTo>
                <a:lnTo>
                  <a:pt x="4616" y="815"/>
                </a:lnTo>
                <a:lnTo>
                  <a:pt x="4610" y="805"/>
                </a:lnTo>
                <a:lnTo>
                  <a:pt x="4596" y="808"/>
                </a:lnTo>
                <a:lnTo>
                  <a:pt x="4608" y="814"/>
                </a:lnTo>
                <a:lnTo>
                  <a:pt x="4600" y="823"/>
                </a:lnTo>
                <a:lnTo>
                  <a:pt x="4591" y="816"/>
                </a:lnTo>
                <a:lnTo>
                  <a:pt x="4580" y="816"/>
                </a:lnTo>
                <a:lnTo>
                  <a:pt x="4568" y="817"/>
                </a:lnTo>
                <a:lnTo>
                  <a:pt x="4558" y="811"/>
                </a:lnTo>
                <a:lnTo>
                  <a:pt x="4546" y="809"/>
                </a:lnTo>
                <a:lnTo>
                  <a:pt x="4553" y="799"/>
                </a:lnTo>
                <a:lnTo>
                  <a:pt x="4564" y="799"/>
                </a:lnTo>
                <a:lnTo>
                  <a:pt x="4575" y="796"/>
                </a:lnTo>
                <a:lnTo>
                  <a:pt x="4589" y="798"/>
                </a:lnTo>
                <a:lnTo>
                  <a:pt x="4601" y="797"/>
                </a:lnTo>
                <a:lnTo>
                  <a:pt x="4612" y="800"/>
                </a:lnTo>
                <a:lnTo>
                  <a:pt x="4621" y="803"/>
                </a:lnTo>
                <a:close/>
                <a:moveTo>
                  <a:pt x="4524" y="800"/>
                </a:moveTo>
                <a:lnTo>
                  <a:pt x="4514" y="804"/>
                </a:lnTo>
                <a:lnTo>
                  <a:pt x="4503" y="810"/>
                </a:lnTo>
                <a:lnTo>
                  <a:pt x="4490" y="812"/>
                </a:lnTo>
                <a:lnTo>
                  <a:pt x="4502" y="807"/>
                </a:lnTo>
                <a:lnTo>
                  <a:pt x="4514" y="802"/>
                </a:lnTo>
                <a:lnTo>
                  <a:pt x="4524" y="800"/>
                </a:lnTo>
                <a:close/>
                <a:moveTo>
                  <a:pt x="4518" y="780"/>
                </a:moveTo>
                <a:lnTo>
                  <a:pt x="4527" y="773"/>
                </a:lnTo>
                <a:lnTo>
                  <a:pt x="4518" y="780"/>
                </a:lnTo>
                <a:close/>
                <a:moveTo>
                  <a:pt x="4553" y="752"/>
                </a:moveTo>
                <a:lnTo>
                  <a:pt x="4562" y="745"/>
                </a:lnTo>
                <a:lnTo>
                  <a:pt x="4553" y="752"/>
                </a:lnTo>
                <a:close/>
                <a:moveTo>
                  <a:pt x="4513" y="754"/>
                </a:moveTo>
                <a:lnTo>
                  <a:pt x="4524" y="747"/>
                </a:lnTo>
                <a:lnTo>
                  <a:pt x="4535" y="746"/>
                </a:lnTo>
                <a:lnTo>
                  <a:pt x="4546" y="750"/>
                </a:lnTo>
                <a:lnTo>
                  <a:pt x="4534" y="754"/>
                </a:lnTo>
                <a:lnTo>
                  <a:pt x="4521" y="752"/>
                </a:lnTo>
                <a:lnTo>
                  <a:pt x="4513" y="754"/>
                </a:lnTo>
                <a:close/>
                <a:moveTo>
                  <a:pt x="4456" y="757"/>
                </a:moveTo>
                <a:lnTo>
                  <a:pt x="4469" y="757"/>
                </a:lnTo>
                <a:lnTo>
                  <a:pt x="4481" y="759"/>
                </a:lnTo>
                <a:lnTo>
                  <a:pt x="4469" y="761"/>
                </a:lnTo>
                <a:lnTo>
                  <a:pt x="4459" y="759"/>
                </a:lnTo>
                <a:lnTo>
                  <a:pt x="4456" y="757"/>
                </a:lnTo>
                <a:close/>
                <a:moveTo>
                  <a:pt x="4480" y="751"/>
                </a:moveTo>
                <a:lnTo>
                  <a:pt x="4494" y="752"/>
                </a:lnTo>
                <a:lnTo>
                  <a:pt x="4481" y="751"/>
                </a:lnTo>
                <a:lnTo>
                  <a:pt x="4480" y="751"/>
                </a:lnTo>
                <a:close/>
                <a:moveTo>
                  <a:pt x="4615" y="684"/>
                </a:moveTo>
                <a:lnTo>
                  <a:pt x="4608" y="693"/>
                </a:lnTo>
                <a:lnTo>
                  <a:pt x="4597" y="699"/>
                </a:lnTo>
                <a:lnTo>
                  <a:pt x="4586" y="704"/>
                </a:lnTo>
                <a:lnTo>
                  <a:pt x="4575" y="708"/>
                </a:lnTo>
                <a:lnTo>
                  <a:pt x="4564" y="713"/>
                </a:lnTo>
                <a:lnTo>
                  <a:pt x="4575" y="705"/>
                </a:lnTo>
                <a:lnTo>
                  <a:pt x="4557" y="704"/>
                </a:lnTo>
                <a:lnTo>
                  <a:pt x="4546" y="703"/>
                </a:lnTo>
                <a:lnTo>
                  <a:pt x="4557" y="695"/>
                </a:lnTo>
                <a:lnTo>
                  <a:pt x="4569" y="692"/>
                </a:lnTo>
                <a:lnTo>
                  <a:pt x="4583" y="688"/>
                </a:lnTo>
                <a:lnTo>
                  <a:pt x="4595" y="683"/>
                </a:lnTo>
                <a:lnTo>
                  <a:pt x="4608" y="677"/>
                </a:lnTo>
                <a:lnTo>
                  <a:pt x="4615" y="684"/>
                </a:lnTo>
                <a:close/>
                <a:moveTo>
                  <a:pt x="4438" y="537"/>
                </a:moveTo>
                <a:lnTo>
                  <a:pt x="4448" y="543"/>
                </a:lnTo>
                <a:lnTo>
                  <a:pt x="4438" y="537"/>
                </a:lnTo>
                <a:close/>
                <a:moveTo>
                  <a:pt x="4398" y="857"/>
                </a:moveTo>
                <a:lnTo>
                  <a:pt x="4387" y="857"/>
                </a:lnTo>
                <a:lnTo>
                  <a:pt x="4398" y="857"/>
                </a:lnTo>
                <a:close/>
                <a:moveTo>
                  <a:pt x="4620" y="798"/>
                </a:moveTo>
                <a:lnTo>
                  <a:pt x="4610" y="793"/>
                </a:lnTo>
                <a:lnTo>
                  <a:pt x="4624" y="792"/>
                </a:lnTo>
                <a:lnTo>
                  <a:pt x="4620" y="798"/>
                </a:lnTo>
                <a:close/>
                <a:moveTo>
                  <a:pt x="4604" y="715"/>
                </a:moveTo>
                <a:lnTo>
                  <a:pt x="4588" y="720"/>
                </a:lnTo>
                <a:lnTo>
                  <a:pt x="4575" y="717"/>
                </a:lnTo>
                <a:lnTo>
                  <a:pt x="4586" y="714"/>
                </a:lnTo>
                <a:lnTo>
                  <a:pt x="4598" y="713"/>
                </a:lnTo>
                <a:lnTo>
                  <a:pt x="4604" y="715"/>
                </a:lnTo>
                <a:close/>
                <a:moveTo>
                  <a:pt x="4390" y="419"/>
                </a:moveTo>
                <a:lnTo>
                  <a:pt x="4376" y="415"/>
                </a:lnTo>
                <a:lnTo>
                  <a:pt x="4363" y="411"/>
                </a:lnTo>
                <a:lnTo>
                  <a:pt x="4377" y="415"/>
                </a:lnTo>
                <a:lnTo>
                  <a:pt x="4391" y="418"/>
                </a:lnTo>
                <a:lnTo>
                  <a:pt x="4390" y="419"/>
                </a:lnTo>
                <a:close/>
                <a:moveTo>
                  <a:pt x="4392" y="370"/>
                </a:moveTo>
                <a:lnTo>
                  <a:pt x="4402" y="363"/>
                </a:lnTo>
                <a:lnTo>
                  <a:pt x="4392" y="370"/>
                </a:lnTo>
                <a:close/>
                <a:moveTo>
                  <a:pt x="4302" y="353"/>
                </a:moveTo>
                <a:lnTo>
                  <a:pt x="4278" y="346"/>
                </a:lnTo>
                <a:lnTo>
                  <a:pt x="4261" y="346"/>
                </a:lnTo>
                <a:lnTo>
                  <a:pt x="4272" y="344"/>
                </a:lnTo>
                <a:lnTo>
                  <a:pt x="4289" y="347"/>
                </a:lnTo>
                <a:lnTo>
                  <a:pt x="4302" y="351"/>
                </a:lnTo>
                <a:lnTo>
                  <a:pt x="4302" y="353"/>
                </a:lnTo>
                <a:close/>
                <a:moveTo>
                  <a:pt x="4307" y="354"/>
                </a:moveTo>
                <a:lnTo>
                  <a:pt x="4318" y="361"/>
                </a:lnTo>
                <a:lnTo>
                  <a:pt x="4330" y="363"/>
                </a:lnTo>
                <a:lnTo>
                  <a:pt x="4318" y="361"/>
                </a:lnTo>
                <a:lnTo>
                  <a:pt x="4307" y="358"/>
                </a:lnTo>
                <a:lnTo>
                  <a:pt x="4307" y="354"/>
                </a:lnTo>
                <a:close/>
                <a:moveTo>
                  <a:pt x="4385" y="361"/>
                </a:moveTo>
                <a:lnTo>
                  <a:pt x="4369" y="361"/>
                </a:lnTo>
                <a:lnTo>
                  <a:pt x="4385" y="360"/>
                </a:lnTo>
                <a:lnTo>
                  <a:pt x="4385" y="361"/>
                </a:lnTo>
                <a:close/>
                <a:moveTo>
                  <a:pt x="4390" y="274"/>
                </a:moveTo>
                <a:lnTo>
                  <a:pt x="4379" y="276"/>
                </a:lnTo>
                <a:lnTo>
                  <a:pt x="4390" y="274"/>
                </a:lnTo>
                <a:close/>
                <a:moveTo>
                  <a:pt x="4459" y="284"/>
                </a:moveTo>
                <a:lnTo>
                  <a:pt x="4468" y="276"/>
                </a:lnTo>
                <a:lnTo>
                  <a:pt x="4481" y="274"/>
                </a:lnTo>
                <a:lnTo>
                  <a:pt x="4472" y="281"/>
                </a:lnTo>
                <a:lnTo>
                  <a:pt x="4459" y="284"/>
                </a:lnTo>
                <a:close/>
                <a:moveTo>
                  <a:pt x="4390" y="206"/>
                </a:moveTo>
                <a:lnTo>
                  <a:pt x="4380" y="210"/>
                </a:lnTo>
                <a:lnTo>
                  <a:pt x="4390" y="206"/>
                </a:lnTo>
                <a:close/>
                <a:moveTo>
                  <a:pt x="4821" y="340"/>
                </a:moveTo>
                <a:lnTo>
                  <a:pt x="4825" y="329"/>
                </a:lnTo>
                <a:lnTo>
                  <a:pt x="4836" y="325"/>
                </a:lnTo>
                <a:lnTo>
                  <a:pt x="4827" y="331"/>
                </a:lnTo>
                <a:lnTo>
                  <a:pt x="4821" y="340"/>
                </a:lnTo>
                <a:close/>
                <a:moveTo>
                  <a:pt x="5085" y="420"/>
                </a:moveTo>
                <a:lnTo>
                  <a:pt x="5074" y="424"/>
                </a:lnTo>
                <a:lnTo>
                  <a:pt x="5085" y="420"/>
                </a:lnTo>
                <a:close/>
                <a:moveTo>
                  <a:pt x="4327" y="332"/>
                </a:moveTo>
                <a:lnTo>
                  <a:pt x="4301" y="323"/>
                </a:lnTo>
                <a:lnTo>
                  <a:pt x="4311" y="318"/>
                </a:lnTo>
                <a:lnTo>
                  <a:pt x="4322" y="319"/>
                </a:lnTo>
                <a:lnTo>
                  <a:pt x="4336" y="318"/>
                </a:lnTo>
                <a:lnTo>
                  <a:pt x="4347" y="317"/>
                </a:lnTo>
                <a:lnTo>
                  <a:pt x="4359" y="319"/>
                </a:lnTo>
                <a:lnTo>
                  <a:pt x="4353" y="308"/>
                </a:lnTo>
                <a:lnTo>
                  <a:pt x="4342" y="306"/>
                </a:lnTo>
                <a:lnTo>
                  <a:pt x="4330" y="307"/>
                </a:lnTo>
                <a:lnTo>
                  <a:pt x="4318" y="306"/>
                </a:lnTo>
                <a:lnTo>
                  <a:pt x="4303" y="304"/>
                </a:lnTo>
                <a:lnTo>
                  <a:pt x="4293" y="299"/>
                </a:lnTo>
                <a:lnTo>
                  <a:pt x="4305" y="295"/>
                </a:lnTo>
                <a:lnTo>
                  <a:pt x="4295" y="287"/>
                </a:lnTo>
                <a:lnTo>
                  <a:pt x="4294" y="274"/>
                </a:lnTo>
                <a:lnTo>
                  <a:pt x="4283" y="272"/>
                </a:lnTo>
                <a:lnTo>
                  <a:pt x="4299" y="270"/>
                </a:lnTo>
                <a:lnTo>
                  <a:pt x="4310" y="270"/>
                </a:lnTo>
                <a:lnTo>
                  <a:pt x="4335" y="269"/>
                </a:lnTo>
                <a:lnTo>
                  <a:pt x="4345" y="273"/>
                </a:lnTo>
                <a:lnTo>
                  <a:pt x="4356" y="274"/>
                </a:lnTo>
                <a:lnTo>
                  <a:pt x="4371" y="274"/>
                </a:lnTo>
                <a:lnTo>
                  <a:pt x="4386" y="277"/>
                </a:lnTo>
                <a:lnTo>
                  <a:pt x="4400" y="276"/>
                </a:lnTo>
                <a:lnTo>
                  <a:pt x="4413" y="280"/>
                </a:lnTo>
                <a:lnTo>
                  <a:pt x="4425" y="282"/>
                </a:lnTo>
                <a:lnTo>
                  <a:pt x="4437" y="288"/>
                </a:lnTo>
                <a:lnTo>
                  <a:pt x="4449" y="290"/>
                </a:lnTo>
                <a:lnTo>
                  <a:pt x="4443" y="301"/>
                </a:lnTo>
                <a:lnTo>
                  <a:pt x="4433" y="308"/>
                </a:lnTo>
                <a:lnTo>
                  <a:pt x="4421" y="306"/>
                </a:lnTo>
                <a:lnTo>
                  <a:pt x="4410" y="305"/>
                </a:lnTo>
                <a:lnTo>
                  <a:pt x="4423" y="306"/>
                </a:lnTo>
                <a:lnTo>
                  <a:pt x="4414" y="319"/>
                </a:lnTo>
                <a:lnTo>
                  <a:pt x="4401" y="323"/>
                </a:lnTo>
                <a:lnTo>
                  <a:pt x="4384" y="326"/>
                </a:lnTo>
                <a:lnTo>
                  <a:pt x="4369" y="327"/>
                </a:lnTo>
                <a:lnTo>
                  <a:pt x="4356" y="326"/>
                </a:lnTo>
                <a:lnTo>
                  <a:pt x="4334" y="329"/>
                </a:lnTo>
                <a:lnTo>
                  <a:pt x="4327" y="332"/>
                </a:lnTo>
                <a:close/>
                <a:moveTo>
                  <a:pt x="4323" y="114"/>
                </a:moveTo>
                <a:lnTo>
                  <a:pt x="4312" y="121"/>
                </a:lnTo>
                <a:lnTo>
                  <a:pt x="4300" y="126"/>
                </a:lnTo>
                <a:lnTo>
                  <a:pt x="4284" y="127"/>
                </a:lnTo>
                <a:lnTo>
                  <a:pt x="4268" y="126"/>
                </a:lnTo>
                <a:lnTo>
                  <a:pt x="4255" y="124"/>
                </a:lnTo>
                <a:lnTo>
                  <a:pt x="4243" y="123"/>
                </a:lnTo>
                <a:lnTo>
                  <a:pt x="4232" y="121"/>
                </a:lnTo>
                <a:lnTo>
                  <a:pt x="4225" y="111"/>
                </a:lnTo>
                <a:lnTo>
                  <a:pt x="4234" y="104"/>
                </a:lnTo>
                <a:lnTo>
                  <a:pt x="4261" y="101"/>
                </a:lnTo>
                <a:lnTo>
                  <a:pt x="4272" y="101"/>
                </a:lnTo>
                <a:lnTo>
                  <a:pt x="4285" y="100"/>
                </a:lnTo>
                <a:lnTo>
                  <a:pt x="4297" y="101"/>
                </a:lnTo>
                <a:lnTo>
                  <a:pt x="4315" y="104"/>
                </a:lnTo>
                <a:lnTo>
                  <a:pt x="4323" y="114"/>
                </a:lnTo>
                <a:close/>
                <a:moveTo>
                  <a:pt x="4443" y="280"/>
                </a:moveTo>
                <a:lnTo>
                  <a:pt x="4431" y="277"/>
                </a:lnTo>
                <a:lnTo>
                  <a:pt x="4411" y="272"/>
                </a:lnTo>
                <a:lnTo>
                  <a:pt x="4398" y="266"/>
                </a:lnTo>
                <a:lnTo>
                  <a:pt x="4387" y="262"/>
                </a:lnTo>
                <a:lnTo>
                  <a:pt x="4367" y="262"/>
                </a:lnTo>
                <a:lnTo>
                  <a:pt x="4353" y="261"/>
                </a:lnTo>
                <a:lnTo>
                  <a:pt x="4368" y="256"/>
                </a:lnTo>
                <a:lnTo>
                  <a:pt x="4380" y="258"/>
                </a:lnTo>
                <a:lnTo>
                  <a:pt x="4392" y="261"/>
                </a:lnTo>
                <a:lnTo>
                  <a:pt x="4375" y="252"/>
                </a:lnTo>
                <a:lnTo>
                  <a:pt x="4361" y="248"/>
                </a:lnTo>
                <a:lnTo>
                  <a:pt x="4349" y="243"/>
                </a:lnTo>
                <a:lnTo>
                  <a:pt x="4360" y="242"/>
                </a:lnTo>
                <a:lnTo>
                  <a:pt x="4374" y="241"/>
                </a:lnTo>
                <a:lnTo>
                  <a:pt x="4390" y="240"/>
                </a:lnTo>
                <a:lnTo>
                  <a:pt x="4403" y="241"/>
                </a:lnTo>
                <a:lnTo>
                  <a:pt x="4417" y="246"/>
                </a:lnTo>
                <a:lnTo>
                  <a:pt x="4399" y="237"/>
                </a:lnTo>
                <a:lnTo>
                  <a:pt x="4379" y="239"/>
                </a:lnTo>
                <a:lnTo>
                  <a:pt x="4367" y="240"/>
                </a:lnTo>
                <a:lnTo>
                  <a:pt x="4353" y="241"/>
                </a:lnTo>
                <a:lnTo>
                  <a:pt x="4339" y="241"/>
                </a:lnTo>
                <a:lnTo>
                  <a:pt x="4324" y="244"/>
                </a:lnTo>
                <a:lnTo>
                  <a:pt x="4310" y="243"/>
                </a:lnTo>
                <a:lnTo>
                  <a:pt x="4318" y="234"/>
                </a:lnTo>
                <a:lnTo>
                  <a:pt x="4329" y="232"/>
                </a:lnTo>
                <a:lnTo>
                  <a:pt x="4342" y="230"/>
                </a:lnTo>
                <a:lnTo>
                  <a:pt x="4353" y="229"/>
                </a:lnTo>
                <a:lnTo>
                  <a:pt x="4365" y="230"/>
                </a:lnTo>
                <a:lnTo>
                  <a:pt x="4377" y="232"/>
                </a:lnTo>
                <a:lnTo>
                  <a:pt x="4364" y="226"/>
                </a:lnTo>
                <a:lnTo>
                  <a:pt x="4349" y="223"/>
                </a:lnTo>
                <a:lnTo>
                  <a:pt x="4359" y="216"/>
                </a:lnTo>
                <a:lnTo>
                  <a:pt x="4383" y="212"/>
                </a:lnTo>
                <a:lnTo>
                  <a:pt x="4393" y="198"/>
                </a:lnTo>
                <a:lnTo>
                  <a:pt x="4402" y="184"/>
                </a:lnTo>
                <a:lnTo>
                  <a:pt x="4414" y="177"/>
                </a:lnTo>
                <a:lnTo>
                  <a:pt x="4422" y="169"/>
                </a:lnTo>
                <a:lnTo>
                  <a:pt x="4408" y="173"/>
                </a:lnTo>
                <a:lnTo>
                  <a:pt x="4396" y="175"/>
                </a:lnTo>
                <a:lnTo>
                  <a:pt x="4383" y="176"/>
                </a:lnTo>
                <a:lnTo>
                  <a:pt x="4390" y="163"/>
                </a:lnTo>
                <a:lnTo>
                  <a:pt x="4403" y="154"/>
                </a:lnTo>
                <a:lnTo>
                  <a:pt x="4414" y="153"/>
                </a:lnTo>
                <a:lnTo>
                  <a:pt x="4409" y="142"/>
                </a:lnTo>
                <a:lnTo>
                  <a:pt x="4421" y="139"/>
                </a:lnTo>
                <a:lnTo>
                  <a:pt x="4433" y="135"/>
                </a:lnTo>
                <a:lnTo>
                  <a:pt x="4447" y="136"/>
                </a:lnTo>
                <a:lnTo>
                  <a:pt x="4455" y="128"/>
                </a:lnTo>
                <a:lnTo>
                  <a:pt x="4469" y="126"/>
                </a:lnTo>
                <a:lnTo>
                  <a:pt x="4483" y="122"/>
                </a:lnTo>
                <a:lnTo>
                  <a:pt x="4499" y="119"/>
                </a:lnTo>
                <a:lnTo>
                  <a:pt x="4510" y="117"/>
                </a:lnTo>
                <a:lnTo>
                  <a:pt x="4528" y="108"/>
                </a:lnTo>
                <a:lnTo>
                  <a:pt x="4541" y="103"/>
                </a:lnTo>
                <a:lnTo>
                  <a:pt x="4558" y="102"/>
                </a:lnTo>
                <a:lnTo>
                  <a:pt x="4538" y="101"/>
                </a:lnTo>
                <a:lnTo>
                  <a:pt x="4554" y="91"/>
                </a:lnTo>
                <a:lnTo>
                  <a:pt x="4567" y="92"/>
                </a:lnTo>
                <a:lnTo>
                  <a:pt x="4578" y="96"/>
                </a:lnTo>
                <a:lnTo>
                  <a:pt x="4573" y="106"/>
                </a:lnTo>
                <a:lnTo>
                  <a:pt x="4587" y="106"/>
                </a:lnTo>
                <a:lnTo>
                  <a:pt x="4597" y="115"/>
                </a:lnTo>
                <a:lnTo>
                  <a:pt x="4611" y="122"/>
                </a:lnTo>
                <a:lnTo>
                  <a:pt x="4618" y="132"/>
                </a:lnTo>
                <a:lnTo>
                  <a:pt x="4629" y="144"/>
                </a:lnTo>
                <a:lnTo>
                  <a:pt x="4642" y="148"/>
                </a:lnTo>
                <a:lnTo>
                  <a:pt x="4652" y="154"/>
                </a:lnTo>
                <a:lnTo>
                  <a:pt x="4664" y="158"/>
                </a:lnTo>
                <a:lnTo>
                  <a:pt x="4677" y="161"/>
                </a:lnTo>
                <a:lnTo>
                  <a:pt x="4689" y="163"/>
                </a:lnTo>
                <a:lnTo>
                  <a:pt x="4698" y="170"/>
                </a:lnTo>
                <a:lnTo>
                  <a:pt x="4701" y="182"/>
                </a:lnTo>
                <a:lnTo>
                  <a:pt x="4687" y="186"/>
                </a:lnTo>
                <a:lnTo>
                  <a:pt x="4676" y="186"/>
                </a:lnTo>
                <a:lnTo>
                  <a:pt x="4664" y="190"/>
                </a:lnTo>
                <a:lnTo>
                  <a:pt x="4651" y="186"/>
                </a:lnTo>
                <a:lnTo>
                  <a:pt x="4639" y="181"/>
                </a:lnTo>
                <a:lnTo>
                  <a:pt x="4628" y="175"/>
                </a:lnTo>
                <a:lnTo>
                  <a:pt x="4638" y="182"/>
                </a:lnTo>
                <a:lnTo>
                  <a:pt x="4649" y="187"/>
                </a:lnTo>
                <a:lnTo>
                  <a:pt x="4649" y="199"/>
                </a:lnTo>
                <a:lnTo>
                  <a:pt x="4652" y="211"/>
                </a:lnTo>
                <a:lnTo>
                  <a:pt x="4656" y="224"/>
                </a:lnTo>
                <a:lnTo>
                  <a:pt x="4666" y="232"/>
                </a:lnTo>
                <a:lnTo>
                  <a:pt x="4658" y="243"/>
                </a:lnTo>
                <a:lnTo>
                  <a:pt x="4645" y="247"/>
                </a:lnTo>
                <a:lnTo>
                  <a:pt x="4632" y="248"/>
                </a:lnTo>
                <a:lnTo>
                  <a:pt x="4618" y="249"/>
                </a:lnTo>
                <a:lnTo>
                  <a:pt x="4607" y="249"/>
                </a:lnTo>
                <a:lnTo>
                  <a:pt x="4592" y="249"/>
                </a:lnTo>
                <a:lnTo>
                  <a:pt x="4580" y="250"/>
                </a:lnTo>
                <a:lnTo>
                  <a:pt x="4560" y="250"/>
                </a:lnTo>
                <a:lnTo>
                  <a:pt x="4548" y="254"/>
                </a:lnTo>
                <a:lnTo>
                  <a:pt x="4537" y="257"/>
                </a:lnTo>
                <a:lnTo>
                  <a:pt x="4520" y="259"/>
                </a:lnTo>
                <a:lnTo>
                  <a:pt x="4509" y="258"/>
                </a:lnTo>
                <a:lnTo>
                  <a:pt x="4497" y="261"/>
                </a:lnTo>
                <a:lnTo>
                  <a:pt x="4485" y="268"/>
                </a:lnTo>
                <a:lnTo>
                  <a:pt x="4475" y="272"/>
                </a:lnTo>
                <a:lnTo>
                  <a:pt x="4455" y="276"/>
                </a:lnTo>
                <a:lnTo>
                  <a:pt x="4443" y="280"/>
                </a:lnTo>
                <a:close/>
                <a:moveTo>
                  <a:pt x="4830" y="312"/>
                </a:moveTo>
                <a:lnTo>
                  <a:pt x="4818" y="317"/>
                </a:lnTo>
                <a:lnTo>
                  <a:pt x="4819" y="329"/>
                </a:lnTo>
                <a:lnTo>
                  <a:pt x="4813" y="341"/>
                </a:lnTo>
                <a:lnTo>
                  <a:pt x="4816" y="352"/>
                </a:lnTo>
                <a:lnTo>
                  <a:pt x="4812" y="366"/>
                </a:lnTo>
                <a:lnTo>
                  <a:pt x="4810" y="379"/>
                </a:lnTo>
                <a:lnTo>
                  <a:pt x="4803" y="389"/>
                </a:lnTo>
                <a:lnTo>
                  <a:pt x="4790" y="386"/>
                </a:lnTo>
                <a:lnTo>
                  <a:pt x="4779" y="383"/>
                </a:lnTo>
                <a:lnTo>
                  <a:pt x="4784" y="393"/>
                </a:lnTo>
                <a:lnTo>
                  <a:pt x="4797" y="399"/>
                </a:lnTo>
                <a:lnTo>
                  <a:pt x="4807" y="403"/>
                </a:lnTo>
                <a:lnTo>
                  <a:pt x="4816" y="411"/>
                </a:lnTo>
                <a:lnTo>
                  <a:pt x="4819" y="425"/>
                </a:lnTo>
                <a:lnTo>
                  <a:pt x="4818" y="437"/>
                </a:lnTo>
                <a:lnTo>
                  <a:pt x="4805" y="442"/>
                </a:lnTo>
                <a:lnTo>
                  <a:pt x="4796" y="447"/>
                </a:lnTo>
                <a:lnTo>
                  <a:pt x="4785" y="451"/>
                </a:lnTo>
                <a:lnTo>
                  <a:pt x="4771" y="453"/>
                </a:lnTo>
                <a:lnTo>
                  <a:pt x="4759" y="452"/>
                </a:lnTo>
                <a:lnTo>
                  <a:pt x="4747" y="453"/>
                </a:lnTo>
                <a:lnTo>
                  <a:pt x="4735" y="453"/>
                </a:lnTo>
                <a:lnTo>
                  <a:pt x="4725" y="457"/>
                </a:lnTo>
                <a:lnTo>
                  <a:pt x="4714" y="453"/>
                </a:lnTo>
                <a:lnTo>
                  <a:pt x="4702" y="451"/>
                </a:lnTo>
                <a:lnTo>
                  <a:pt x="4690" y="450"/>
                </a:lnTo>
                <a:lnTo>
                  <a:pt x="4675" y="451"/>
                </a:lnTo>
                <a:lnTo>
                  <a:pt x="4664" y="446"/>
                </a:lnTo>
                <a:lnTo>
                  <a:pt x="4655" y="441"/>
                </a:lnTo>
                <a:lnTo>
                  <a:pt x="4642" y="436"/>
                </a:lnTo>
                <a:lnTo>
                  <a:pt x="4636" y="425"/>
                </a:lnTo>
                <a:lnTo>
                  <a:pt x="4624" y="425"/>
                </a:lnTo>
                <a:lnTo>
                  <a:pt x="4612" y="425"/>
                </a:lnTo>
                <a:lnTo>
                  <a:pt x="4600" y="423"/>
                </a:lnTo>
                <a:lnTo>
                  <a:pt x="4589" y="427"/>
                </a:lnTo>
                <a:lnTo>
                  <a:pt x="4579" y="425"/>
                </a:lnTo>
                <a:lnTo>
                  <a:pt x="4566" y="426"/>
                </a:lnTo>
                <a:lnTo>
                  <a:pt x="4560" y="416"/>
                </a:lnTo>
                <a:lnTo>
                  <a:pt x="4549" y="411"/>
                </a:lnTo>
                <a:lnTo>
                  <a:pt x="4538" y="416"/>
                </a:lnTo>
                <a:lnTo>
                  <a:pt x="4527" y="421"/>
                </a:lnTo>
                <a:lnTo>
                  <a:pt x="4514" y="418"/>
                </a:lnTo>
                <a:lnTo>
                  <a:pt x="4505" y="411"/>
                </a:lnTo>
                <a:lnTo>
                  <a:pt x="4503" y="399"/>
                </a:lnTo>
                <a:lnTo>
                  <a:pt x="4493" y="395"/>
                </a:lnTo>
                <a:lnTo>
                  <a:pt x="4483" y="390"/>
                </a:lnTo>
                <a:lnTo>
                  <a:pt x="4484" y="377"/>
                </a:lnTo>
                <a:lnTo>
                  <a:pt x="4482" y="366"/>
                </a:lnTo>
                <a:lnTo>
                  <a:pt x="4478" y="354"/>
                </a:lnTo>
                <a:lnTo>
                  <a:pt x="4466" y="355"/>
                </a:lnTo>
                <a:lnTo>
                  <a:pt x="4456" y="360"/>
                </a:lnTo>
                <a:lnTo>
                  <a:pt x="4461" y="350"/>
                </a:lnTo>
                <a:lnTo>
                  <a:pt x="4450" y="347"/>
                </a:lnTo>
                <a:lnTo>
                  <a:pt x="4457" y="337"/>
                </a:lnTo>
                <a:lnTo>
                  <a:pt x="4445" y="337"/>
                </a:lnTo>
                <a:lnTo>
                  <a:pt x="4435" y="346"/>
                </a:lnTo>
                <a:lnTo>
                  <a:pt x="4428" y="357"/>
                </a:lnTo>
                <a:lnTo>
                  <a:pt x="4413" y="358"/>
                </a:lnTo>
                <a:lnTo>
                  <a:pt x="4423" y="352"/>
                </a:lnTo>
                <a:lnTo>
                  <a:pt x="4412" y="347"/>
                </a:lnTo>
                <a:lnTo>
                  <a:pt x="4401" y="343"/>
                </a:lnTo>
                <a:lnTo>
                  <a:pt x="4415" y="344"/>
                </a:lnTo>
                <a:lnTo>
                  <a:pt x="4427" y="340"/>
                </a:lnTo>
                <a:lnTo>
                  <a:pt x="4436" y="335"/>
                </a:lnTo>
                <a:lnTo>
                  <a:pt x="4448" y="329"/>
                </a:lnTo>
                <a:lnTo>
                  <a:pt x="4463" y="316"/>
                </a:lnTo>
                <a:lnTo>
                  <a:pt x="4483" y="311"/>
                </a:lnTo>
                <a:lnTo>
                  <a:pt x="4500" y="312"/>
                </a:lnTo>
                <a:lnTo>
                  <a:pt x="4493" y="302"/>
                </a:lnTo>
                <a:lnTo>
                  <a:pt x="4483" y="297"/>
                </a:lnTo>
                <a:lnTo>
                  <a:pt x="4483" y="286"/>
                </a:lnTo>
                <a:lnTo>
                  <a:pt x="4495" y="283"/>
                </a:lnTo>
                <a:lnTo>
                  <a:pt x="4506" y="284"/>
                </a:lnTo>
                <a:lnTo>
                  <a:pt x="4510" y="273"/>
                </a:lnTo>
                <a:lnTo>
                  <a:pt x="4520" y="265"/>
                </a:lnTo>
                <a:lnTo>
                  <a:pt x="4529" y="272"/>
                </a:lnTo>
                <a:lnTo>
                  <a:pt x="4539" y="277"/>
                </a:lnTo>
                <a:lnTo>
                  <a:pt x="4545" y="267"/>
                </a:lnTo>
                <a:lnTo>
                  <a:pt x="4559" y="266"/>
                </a:lnTo>
                <a:lnTo>
                  <a:pt x="4575" y="266"/>
                </a:lnTo>
                <a:lnTo>
                  <a:pt x="4588" y="267"/>
                </a:lnTo>
                <a:lnTo>
                  <a:pt x="4601" y="266"/>
                </a:lnTo>
                <a:lnTo>
                  <a:pt x="4614" y="266"/>
                </a:lnTo>
                <a:lnTo>
                  <a:pt x="4625" y="263"/>
                </a:lnTo>
                <a:lnTo>
                  <a:pt x="4636" y="262"/>
                </a:lnTo>
                <a:lnTo>
                  <a:pt x="4647" y="258"/>
                </a:lnTo>
                <a:lnTo>
                  <a:pt x="4660" y="257"/>
                </a:lnTo>
                <a:lnTo>
                  <a:pt x="4681" y="257"/>
                </a:lnTo>
                <a:lnTo>
                  <a:pt x="4693" y="263"/>
                </a:lnTo>
                <a:lnTo>
                  <a:pt x="4705" y="270"/>
                </a:lnTo>
                <a:lnTo>
                  <a:pt x="4695" y="278"/>
                </a:lnTo>
                <a:lnTo>
                  <a:pt x="4701" y="289"/>
                </a:lnTo>
                <a:lnTo>
                  <a:pt x="4691" y="296"/>
                </a:lnTo>
                <a:lnTo>
                  <a:pt x="4680" y="302"/>
                </a:lnTo>
                <a:lnTo>
                  <a:pt x="4667" y="301"/>
                </a:lnTo>
                <a:lnTo>
                  <a:pt x="4654" y="308"/>
                </a:lnTo>
                <a:lnTo>
                  <a:pt x="4641" y="312"/>
                </a:lnTo>
                <a:lnTo>
                  <a:pt x="4627" y="314"/>
                </a:lnTo>
                <a:lnTo>
                  <a:pt x="4617" y="318"/>
                </a:lnTo>
                <a:lnTo>
                  <a:pt x="4629" y="320"/>
                </a:lnTo>
                <a:lnTo>
                  <a:pt x="4640" y="321"/>
                </a:lnTo>
                <a:lnTo>
                  <a:pt x="4649" y="314"/>
                </a:lnTo>
                <a:lnTo>
                  <a:pt x="4663" y="311"/>
                </a:lnTo>
                <a:lnTo>
                  <a:pt x="4676" y="309"/>
                </a:lnTo>
                <a:lnTo>
                  <a:pt x="4668" y="318"/>
                </a:lnTo>
                <a:lnTo>
                  <a:pt x="4658" y="323"/>
                </a:lnTo>
                <a:lnTo>
                  <a:pt x="4650" y="331"/>
                </a:lnTo>
                <a:lnTo>
                  <a:pt x="4664" y="324"/>
                </a:lnTo>
                <a:lnTo>
                  <a:pt x="4680" y="319"/>
                </a:lnTo>
                <a:lnTo>
                  <a:pt x="4692" y="317"/>
                </a:lnTo>
                <a:lnTo>
                  <a:pt x="4699" y="308"/>
                </a:lnTo>
                <a:lnTo>
                  <a:pt x="4712" y="306"/>
                </a:lnTo>
                <a:lnTo>
                  <a:pt x="4708" y="295"/>
                </a:lnTo>
                <a:lnTo>
                  <a:pt x="4719" y="295"/>
                </a:lnTo>
                <a:lnTo>
                  <a:pt x="4727" y="286"/>
                </a:lnTo>
                <a:lnTo>
                  <a:pt x="4725" y="298"/>
                </a:lnTo>
                <a:lnTo>
                  <a:pt x="4733" y="290"/>
                </a:lnTo>
                <a:lnTo>
                  <a:pt x="4729" y="278"/>
                </a:lnTo>
                <a:lnTo>
                  <a:pt x="4739" y="271"/>
                </a:lnTo>
                <a:lnTo>
                  <a:pt x="4749" y="275"/>
                </a:lnTo>
                <a:lnTo>
                  <a:pt x="4762" y="272"/>
                </a:lnTo>
                <a:lnTo>
                  <a:pt x="4780" y="271"/>
                </a:lnTo>
                <a:lnTo>
                  <a:pt x="4794" y="281"/>
                </a:lnTo>
                <a:lnTo>
                  <a:pt x="4805" y="288"/>
                </a:lnTo>
                <a:lnTo>
                  <a:pt x="4815" y="295"/>
                </a:lnTo>
                <a:lnTo>
                  <a:pt x="4825" y="302"/>
                </a:lnTo>
                <a:lnTo>
                  <a:pt x="4830" y="312"/>
                </a:lnTo>
                <a:close/>
                <a:moveTo>
                  <a:pt x="4802" y="575"/>
                </a:moveTo>
                <a:lnTo>
                  <a:pt x="4794" y="564"/>
                </a:lnTo>
                <a:lnTo>
                  <a:pt x="4798" y="551"/>
                </a:lnTo>
                <a:lnTo>
                  <a:pt x="4805" y="540"/>
                </a:lnTo>
                <a:lnTo>
                  <a:pt x="4814" y="532"/>
                </a:lnTo>
                <a:lnTo>
                  <a:pt x="4826" y="523"/>
                </a:lnTo>
                <a:lnTo>
                  <a:pt x="4830" y="509"/>
                </a:lnTo>
                <a:lnTo>
                  <a:pt x="4838" y="500"/>
                </a:lnTo>
                <a:lnTo>
                  <a:pt x="4841" y="488"/>
                </a:lnTo>
                <a:lnTo>
                  <a:pt x="4852" y="483"/>
                </a:lnTo>
                <a:lnTo>
                  <a:pt x="4846" y="473"/>
                </a:lnTo>
                <a:lnTo>
                  <a:pt x="4862" y="456"/>
                </a:lnTo>
                <a:lnTo>
                  <a:pt x="4880" y="460"/>
                </a:lnTo>
                <a:lnTo>
                  <a:pt x="4891" y="462"/>
                </a:lnTo>
                <a:lnTo>
                  <a:pt x="4880" y="457"/>
                </a:lnTo>
                <a:lnTo>
                  <a:pt x="4872" y="448"/>
                </a:lnTo>
                <a:lnTo>
                  <a:pt x="4879" y="436"/>
                </a:lnTo>
                <a:lnTo>
                  <a:pt x="4885" y="425"/>
                </a:lnTo>
                <a:lnTo>
                  <a:pt x="4901" y="428"/>
                </a:lnTo>
                <a:lnTo>
                  <a:pt x="4917" y="432"/>
                </a:lnTo>
                <a:lnTo>
                  <a:pt x="4905" y="427"/>
                </a:lnTo>
                <a:lnTo>
                  <a:pt x="4892" y="422"/>
                </a:lnTo>
                <a:lnTo>
                  <a:pt x="4897" y="411"/>
                </a:lnTo>
                <a:lnTo>
                  <a:pt x="4910" y="411"/>
                </a:lnTo>
                <a:lnTo>
                  <a:pt x="4898" y="408"/>
                </a:lnTo>
                <a:lnTo>
                  <a:pt x="4904" y="396"/>
                </a:lnTo>
                <a:lnTo>
                  <a:pt x="4916" y="396"/>
                </a:lnTo>
                <a:lnTo>
                  <a:pt x="4919" y="384"/>
                </a:lnTo>
                <a:lnTo>
                  <a:pt x="4928" y="377"/>
                </a:lnTo>
                <a:lnTo>
                  <a:pt x="4938" y="383"/>
                </a:lnTo>
                <a:lnTo>
                  <a:pt x="4942" y="393"/>
                </a:lnTo>
                <a:lnTo>
                  <a:pt x="4954" y="396"/>
                </a:lnTo>
                <a:lnTo>
                  <a:pt x="4955" y="383"/>
                </a:lnTo>
                <a:lnTo>
                  <a:pt x="4961" y="368"/>
                </a:lnTo>
                <a:lnTo>
                  <a:pt x="4973" y="369"/>
                </a:lnTo>
                <a:lnTo>
                  <a:pt x="4986" y="372"/>
                </a:lnTo>
                <a:lnTo>
                  <a:pt x="4997" y="375"/>
                </a:lnTo>
                <a:lnTo>
                  <a:pt x="5005" y="383"/>
                </a:lnTo>
                <a:lnTo>
                  <a:pt x="4998" y="395"/>
                </a:lnTo>
                <a:lnTo>
                  <a:pt x="4992" y="405"/>
                </a:lnTo>
                <a:lnTo>
                  <a:pt x="4985" y="418"/>
                </a:lnTo>
                <a:lnTo>
                  <a:pt x="4986" y="430"/>
                </a:lnTo>
                <a:lnTo>
                  <a:pt x="4977" y="440"/>
                </a:lnTo>
                <a:lnTo>
                  <a:pt x="4967" y="452"/>
                </a:lnTo>
                <a:lnTo>
                  <a:pt x="4979" y="450"/>
                </a:lnTo>
                <a:lnTo>
                  <a:pt x="4988" y="443"/>
                </a:lnTo>
                <a:lnTo>
                  <a:pt x="4996" y="430"/>
                </a:lnTo>
                <a:lnTo>
                  <a:pt x="5005" y="421"/>
                </a:lnTo>
                <a:lnTo>
                  <a:pt x="5017" y="418"/>
                </a:lnTo>
                <a:lnTo>
                  <a:pt x="5027" y="413"/>
                </a:lnTo>
                <a:lnTo>
                  <a:pt x="5036" y="402"/>
                </a:lnTo>
                <a:lnTo>
                  <a:pt x="5040" y="412"/>
                </a:lnTo>
                <a:lnTo>
                  <a:pt x="5050" y="406"/>
                </a:lnTo>
                <a:lnTo>
                  <a:pt x="5063" y="408"/>
                </a:lnTo>
                <a:lnTo>
                  <a:pt x="5064" y="420"/>
                </a:lnTo>
                <a:lnTo>
                  <a:pt x="5074" y="426"/>
                </a:lnTo>
                <a:lnTo>
                  <a:pt x="5087" y="432"/>
                </a:lnTo>
                <a:lnTo>
                  <a:pt x="5091" y="443"/>
                </a:lnTo>
                <a:lnTo>
                  <a:pt x="5102" y="444"/>
                </a:lnTo>
                <a:lnTo>
                  <a:pt x="5091" y="447"/>
                </a:lnTo>
                <a:lnTo>
                  <a:pt x="5077" y="446"/>
                </a:lnTo>
                <a:lnTo>
                  <a:pt x="5066" y="446"/>
                </a:lnTo>
                <a:lnTo>
                  <a:pt x="5077" y="448"/>
                </a:lnTo>
                <a:lnTo>
                  <a:pt x="5090" y="448"/>
                </a:lnTo>
                <a:lnTo>
                  <a:pt x="5100" y="452"/>
                </a:lnTo>
                <a:lnTo>
                  <a:pt x="5112" y="447"/>
                </a:lnTo>
                <a:lnTo>
                  <a:pt x="5123" y="449"/>
                </a:lnTo>
                <a:lnTo>
                  <a:pt x="5134" y="456"/>
                </a:lnTo>
                <a:lnTo>
                  <a:pt x="5140" y="467"/>
                </a:lnTo>
                <a:lnTo>
                  <a:pt x="5142" y="480"/>
                </a:lnTo>
                <a:lnTo>
                  <a:pt x="5143" y="492"/>
                </a:lnTo>
                <a:lnTo>
                  <a:pt x="5135" y="502"/>
                </a:lnTo>
                <a:lnTo>
                  <a:pt x="5121" y="516"/>
                </a:lnTo>
                <a:lnTo>
                  <a:pt x="5111" y="522"/>
                </a:lnTo>
                <a:lnTo>
                  <a:pt x="5100" y="521"/>
                </a:lnTo>
                <a:lnTo>
                  <a:pt x="5089" y="522"/>
                </a:lnTo>
                <a:lnTo>
                  <a:pt x="5078" y="522"/>
                </a:lnTo>
                <a:lnTo>
                  <a:pt x="5058" y="528"/>
                </a:lnTo>
                <a:lnTo>
                  <a:pt x="5046" y="531"/>
                </a:lnTo>
                <a:lnTo>
                  <a:pt x="5035" y="532"/>
                </a:lnTo>
                <a:lnTo>
                  <a:pt x="5021" y="534"/>
                </a:lnTo>
                <a:lnTo>
                  <a:pt x="5008" y="535"/>
                </a:lnTo>
                <a:lnTo>
                  <a:pt x="4997" y="539"/>
                </a:lnTo>
                <a:lnTo>
                  <a:pt x="4988" y="545"/>
                </a:lnTo>
                <a:lnTo>
                  <a:pt x="4978" y="536"/>
                </a:lnTo>
                <a:lnTo>
                  <a:pt x="4966" y="537"/>
                </a:lnTo>
                <a:lnTo>
                  <a:pt x="4952" y="539"/>
                </a:lnTo>
                <a:lnTo>
                  <a:pt x="4936" y="538"/>
                </a:lnTo>
                <a:lnTo>
                  <a:pt x="4922" y="540"/>
                </a:lnTo>
                <a:lnTo>
                  <a:pt x="4911" y="538"/>
                </a:lnTo>
                <a:lnTo>
                  <a:pt x="4897" y="542"/>
                </a:lnTo>
                <a:lnTo>
                  <a:pt x="4883" y="549"/>
                </a:lnTo>
                <a:lnTo>
                  <a:pt x="4873" y="554"/>
                </a:lnTo>
                <a:lnTo>
                  <a:pt x="4858" y="558"/>
                </a:lnTo>
                <a:lnTo>
                  <a:pt x="4847" y="563"/>
                </a:lnTo>
                <a:lnTo>
                  <a:pt x="4837" y="568"/>
                </a:lnTo>
                <a:lnTo>
                  <a:pt x="4826" y="572"/>
                </a:lnTo>
                <a:lnTo>
                  <a:pt x="4815" y="571"/>
                </a:lnTo>
                <a:lnTo>
                  <a:pt x="4802" y="575"/>
                </a:lnTo>
                <a:close/>
                <a:moveTo>
                  <a:pt x="4373" y="362"/>
                </a:moveTo>
                <a:lnTo>
                  <a:pt x="4362" y="365"/>
                </a:lnTo>
                <a:lnTo>
                  <a:pt x="4348" y="366"/>
                </a:lnTo>
                <a:lnTo>
                  <a:pt x="4337" y="365"/>
                </a:lnTo>
                <a:lnTo>
                  <a:pt x="4348" y="364"/>
                </a:lnTo>
                <a:lnTo>
                  <a:pt x="4360" y="361"/>
                </a:lnTo>
                <a:lnTo>
                  <a:pt x="4372" y="361"/>
                </a:lnTo>
                <a:lnTo>
                  <a:pt x="4373" y="362"/>
                </a:lnTo>
                <a:close/>
                <a:moveTo>
                  <a:pt x="4385" y="361"/>
                </a:moveTo>
                <a:lnTo>
                  <a:pt x="4369" y="361"/>
                </a:lnTo>
                <a:lnTo>
                  <a:pt x="4385" y="360"/>
                </a:lnTo>
                <a:lnTo>
                  <a:pt x="4385" y="361"/>
                </a:lnTo>
                <a:close/>
                <a:moveTo>
                  <a:pt x="4280" y="349"/>
                </a:moveTo>
                <a:lnTo>
                  <a:pt x="4291" y="352"/>
                </a:lnTo>
                <a:lnTo>
                  <a:pt x="4280" y="349"/>
                </a:lnTo>
                <a:close/>
                <a:moveTo>
                  <a:pt x="5272" y="560"/>
                </a:moveTo>
                <a:lnTo>
                  <a:pt x="5261" y="555"/>
                </a:lnTo>
                <a:lnTo>
                  <a:pt x="5248" y="553"/>
                </a:lnTo>
                <a:lnTo>
                  <a:pt x="5236" y="552"/>
                </a:lnTo>
                <a:lnTo>
                  <a:pt x="5225" y="551"/>
                </a:lnTo>
                <a:lnTo>
                  <a:pt x="5211" y="548"/>
                </a:lnTo>
                <a:lnTo>
                  <a:pt x="5222" y="544"/>
                </a:lnTo>
                <a:lnTo>
                  <a:pt x="5232" y="541"/>
                </a:lnTo>
                <a:lnTo>
                  <a:pt x="5245" y="542"/>
                </a:lnTo>
                <a:lnTo>
                  <a:pt x="5256" y="543"/>
                </a:lnTo>
                <a:lnTo>
                  <a:pt x="5267" y="541"/>
                </a:lnTo>
                <a:lnTo>
                  <a:pt x="5280" y="540"/>
                </a:lnTo>
                <a:lnTo>
                  <a:pt x="5284" y="553"/>
                </a:lnTo>
                <a:lnTo>
                  <a:pt x="5273" y="560"/>
                </a:lnTo>
                <a:lnTo>
                  <a:pt x="5272" y="560"/>
                </a:lnTo>
                <a:close/>
                <a:moveTo>
                  <a:pt x="5229" y="526"/>
                </a:moveTo>
                <a:lnTo>
                  <a:pt x="5219" y="527"/>
                </a:lnTo>
                <a:lnTo>
                  <a:pt x="5210" y="535"/>
                </a:lnTo>
                <a:lnTo>
                  <a:pt x="5198" y="539"/>
                </a:lnTo>
                <a:lnTo>
                  <a:pt x="5189" y="530"/>
                </a:lnTo>
                <a:lnTo>
                  <a:pt x="5201" y="529"/>
                </a:lnTo>
                <a:lnTo>
                  <a:pt x="5214" y="518"/>
                </a:lnTo>
                <a:lnTo>
                  <a:pt x="5227" y="521"/>
                </a:lnTo>
                <a:lnTo>
                  <a:pt x="5229" y="526"/>
                </a:lnTo>
                <a:close/>
                <a:moveTo>
                  <a:pt x="5264" y="674"/>
                </a:moveTo>
                <a:lnTo>
                  <a:pt x="5259" y="663"/>
                </a:lnTo>
                <a:lnTo>
                  <a:pt x="5269" y="657"/>
                </a:lnTo>
                <a:lnTo>
                  <a:pt x="5280" y="660"/>
                </a:lnTo>
                <a:lnTo>
                  <a:pt x="5273" y="671"/>
                </a:lnTo>
                <a:lnTo>
                  <a:pt x="5264" y="674"/>
                </a:lnTo>
                <a:close/>
                <a:moveTo>
                  <a:pt x="5171" y="671"/>
                </a:moveTo>
                <a:lnTo>
                  <a:pt x="5180" y="664"/>
                </a:lnTo>
                <a:lnTo>
                  <a:pt x="5171" y="671"/>
                </a:lnTo>
                <a:close/>
                <a:moveTo>
                  <a:pt x="5238" y="639"/>
                </a:moveTo>
                <a:lnTo>
                  <a:pt x="5228" y="645"/>
                </a:lnTo>
                <a:lnTo>
                  <a:pt x="5213" y="651"/>
                </a:lnTo>
                <a:lnTo>
                  <a:pt x="5222" y="643"/>
                </a:lnTo>
                <a:lnTo>
                  <a:pt x="5233" y="640"/>
                </a:lnTo>
                <a:lnTo>
                  <a:pt x="5238" y="639"/>
                </a:lnTo>
                <a:close/>
                <a:moveTo>
                  <a:pt x="5580" y="754"/>
                </a:moveTo>
                <a:lnTo>
                  <a:pt x="5569" y="752"/>
                </a:lnTo>
                <a:lnTo>
                  <a:pt x="5576" y="761"/>
                </a:lnTo>
                <a:lnTo>
                  <a:pt x="5585" y="767"/>
                </a:lnTo>
                <a:lnTo>
                  <a:pt x="5582" y="779"/>
                </a:lnTo>
                <a:lnTo>
                  <a:pt x="5569" y="778"/>
                </a:lnTo>
                <a:lnTo>
                  <a:pt x="5561" y="766"/>
                </a:lnTo>
                <a:lnTo>
                  <a:pt x="5550" y="764"/>
                </a:lnTo>
                <a:lnTo>
                  <a:pt x="5543" y="755"/>
                </a:lnTo>
                <a:lnTo>
                  <a:pt x="5557" y="752"/>
                </a:lnTo>
                <a:lnTo>
                  <a:pt x="5568" y="750"/>
                </a:lnTo>
                <a:lnTo>
                  <a:pt x="5580" y="754"/>
                </a:lnTo>
                <a:close/>
                <a:moveTo>
                  <a:pt x="5507" y="739"/>
                </a:moveTo>
                <a:lnTo>
                  <a:pt x="5498" y="732"/>
                </a:lnTo>
                <a:lnTo>
                  <a:pt x="5508" y="738"/>
                </a:lnTo>
                <a:lnTo>
                  <a:pt x="5507" y="739"/>
                </a:lnTo>
                <a:close/>
                <a:moveTo>
                  <a:pt x="5619" y="778"/>
                </a:moveTo>
                <a:lnTo>
                  <a:pt x="5627" y="787"/>
                </a:lnTo>
                <a:lnTo>
                  <a:pt x="5616" y="790"/>
                </a:lnTo>
                <a:lnTo>
                  <a:pt x="5619" y="778"/>
                </a:lnTo>
                <a:close/>
                <a:moveTo>
                  <a:pt x="5604" y="773"/>
                </a:moveTo>
                <a:lnTo>
                  <a:pt x="5615" y="775"/>
                </a:lnTo>
                <a:lnTo>
                  <a:pt x="5604" y="774"/>
                </a:lnTo>
                <a:lnTo>
                  <a:pt x="5604" y="773"/>
                </a:lnTo>
                <a:close/>
                <a:moveTo>
                  <a:pt x="5587" y="779"/>
                </a:moveTo>
                <a:lnTo>
                  <a:pt x="5576" y="783"/>
                </a:lnTo>
                <a:lnTo>
                  <a:pt x="5584" y="775"/>
                </a:lnTo>
                <a:lnTo>
                  <a:pt x="5587" y="779"/>
                </a:lnTo>
                <a:close/>
                <a:moveTo>
                  <a:pt x="5629" y="1046"/>
                </a:moveTo>
                <a:lnTo>
                  <a:pt x="5622" y="1056"/>
                </a:lnTo>
                <a:lnTo>
                  <a:pt x="5615" y="1066"/>
                </a:lnTo>
                <a:lnTo>
                  <a:pt x="5602" y="1069"/>
                </a:lnTo>
                <a:lnTo>
                  <a:pt x="5595" y="1080"/>
                </a:lnTo>
                <a:lnTo>
                  <a:pt x="5584" y="1082"/>
                </a:lnTo>
                <a:lnTo>
                  <a:pt x="5573" y="1079"/>
                </a:lnTo>
                <a:lnTo>
                  <a:pt x="5559" y="1077"/>
                </a:lnTo>
                <a:lnTo>
                  <a:pt x="5548" y="1073"/>
                </a:lnTo>
                <a:lnTo>
                  <a:pt x="5538" y="1065"/>
                </a:lnTo>
                <a:lnTo>
                  <a:pt x="5528" y="1063"/>
                </a:lnTo>
                <a:lnTo>
                  <a:pt x="5515" y="1059"/>
                </a:lnTo>
                <a:lnTo>
                  <a:pt x="5517" y="1047"/>
                </a:lnTo>
                <a:lnTo>
                  <a:pt x="5530" y="1048"/>
                </a:lnTo>
                <a:lnTo>
                  <a:pt x="5541" y="1048"/>
                </a:lnTo>
                <a:lnTo>
                  <a:pt x="5541" y="1036"/>
                </a:lnTo>
                <a:lnTo>
                  <a:pt x="5542" y="1024"/>
                </a:lnTo>
                <a:lnTo>
                  <a:pt x="5554" y="1024"/>
                </a:lnTo>
                <a:lnTo>
                  <a:pt x="5567" y="1027"/>
                </a:lnTo>
                <a:lnTo>
                  <a:pt x="5579" y="1028"/>
                </a:lnTo>
                <a:lnTo>
                  <a:pt x="5591" y="1028"/>
                </a:lnTo>
                <a:lnTo>
                  <a:pt x="5603" y="1028"/>
                </a:lnTo>
                <a:lnTo>
                  <a:pt x="5614" y="1030"/>
                </a:lnTo>
                <a:lnTo>
                  <a:pt x="5626" y="1036"/>
                </a:lnTo>
                <a:lnTo>
                  <a:pt x="5629" y="1046"/>
                </a:lnTo>
                <a:close/>
                <a:moveTo>
                  <a:pt x="5793" y="1050"/>
                </a:moveTo>
                <a:lnTo>
                  <a:pt x="5781" y="1053"/>
                </a:lnTo>
                <a:lnTo>
                  <a:pt x="5791" y="1048"/>
                </a:lnTo>
                <a:lnTo>
                  <a:pt x="5793" y="1050"/>
                </a:lnTo>
                <a:close/>
                <a:moveTo>
                  <a:pt x="6022" y="1213"/>
                </a:moveTo>
                <a:lnTo>
                  <a:pt x="6031" y="1203"/>
                </a:lnTo>
                <a:lnTo>
                  <a:pt x="6042" y="1203"/>
                </a:lnTo>
                <a:lnTo>
                  <a:pt x="6030" y="1211"/>
                </a:lnTo>
                <a:lnTo>
                  <a:pt x="6022" y="1213"/>
                </a:lnTo>
                <a:close/>
                <a:moveTo>
                  <a:pt x="6014" y="1197"/>
                </a:moveTo>
                <a:lnTo>
                  <a:pt x="6006" y="1205"/>
                </a:lnTo>
                <a:lnTo>
                  <a:pt x="6014" y="1197"/>
                </a:lnTo>
                <a:close/>
                <a:moveTo>
                  <a:pt x="5999" y="1204"/>
                </a:moveTo>
                <a:lnTo>
                  <a:pt x="6009" y="1208"/>
                </a:lnTo>
                <a:lnTo>
                  <a:pt x="5999" y="1204"/>
                </a:lnTo>
                <a:close/>
                <a:moveTo>
                  <a:pt x="6158" y="1212"/>
                </a:moveTo>
                <a:lnTo>
                  <a:pt x="6170" y="1211"/>
                </a:lnTo>
                <a:lnTo>
                  <a:pt x="6161" y="1217"/>
                </a:lnTo>
                <a:lnTo>
                  <a:pt x="6158" y="1212"/>
                </a:lnTo>
                <a:close/>
                <a:moveTo>
                  <a:pt x="7141" y="1356"/>
                </a:moveTo>
                <a:lnTo>
                  <a:pt x="7130" y="1358"/>
                </a:lnTo>
                <a:lnTo>
                  <a:pt x="7141" y="1356"/>
                </a:lnTo>
                <a:close/>
                <a:moveTo>
                  <a:pt x="7158" y="1374"/>
                </a:moveTo>
                <a:lnTo>
                  <a:pt x="7148" y="1379"/>
                </a:lnTo>
                <a:lnTo>
                  <a:pt x="7137" y="1381"/>
                </a:lnTo>
                <a:lnTo>
                  <a:pt x="7147" y="1374"/>
                </a:lnTo>
                <a:lnTo>
                  <a:pt x="7158" y="1374"/>
                </a:lnTo>
                <a:close/>
                <a:moveTo>
                  <a:pt x="7090" y="1410"/>
                </a:moveTo>
                <a:lnTo>
                  <a:pt x="7081" y="1402"/>
                </a:lnTo>
                <a:lnTo>
                  <a:pt x="7071" y="1400"/>
                </a:lnTo>
                <a:lnTo>
                  <a:pt x="7059" y="1400"/>
                </a:lnTo>
                <a:lnTo>
                  <a:pt x="7049" y="1397"/>
                </a:lnTo>
                <a:lnTo>
                  <a:pt x="7059" y="1390"/>
                </a:lnTo>
                <a:lnTo>
                  <a:pt x="7070" y="1389"/>
                </a:lnTo>
                <a:lnTo>
                  <a:pt x="7081" y="1389"/>
                </a:lnTo>
                <a:lnTo>
                  <a:pt x="7096" y="1389"/>
                </a:lnTo>
                <a:lnTo>
                  <a:pt x="7106" y="1395"/>
                </a:lnTo>
                <a:lnTo>
                  <a:pt x="7100" y="1405"/>
                </a:lnTo>
                <a:lnTo>
                  <a:pt x="7090" y="1410"/>
                </a:lnTo>
                <a:close/>
                <a:moveTo>
                  <a:pt x="3113" y="1927"/>
                </a:moveTo>
                <a:lnTo>
                  <a:pt x="3115" y="1939"/>
                </a:lnTo>
                <a:lnTo>
                  <a:pt x="3106" y="1948"/>
                </a:lnTo>
                <a:lnTo>
                  <a:pt x="3095" y="1948"/>
                </a:lnTo>
                <a:lnTo>
                  <a:pt x="3083" y="1949"/>
                </a:lnTo>
                <a:lnTo>
                  <a:pt x="3071" y="1949"/>
                </a:lnTo>
                <a:lnTo>
                  <a:pt x="3059" y="1944"/>
                </a:lnTo>
                <a:lnTo>
                  <a:pt x="3070" y="1944"/>
                </a:lnTo>
                <a:lnTo>
                  <a:pt x="3080" y="1934"/>
                </a:lnTo>
                <a:lnTo>
                  <a:pt x="3091" y="1938"/>
                </a:lnTo>
                <a:lnTo>
                  <a:pt x="3080" y="1934"/>
                </a:lnTo>
                <a:lnTo>
                  <a:pt x="3068" y="1937"/>
                </a:lnTo>
                <a:lnTo>
                  <a:pt x="3082" y="1930"/>
                </a:lnTo>
                <a:lnTo>
                  <a:pt x="3091" y="1923"/>
                </a:lnTo>
                <a:lnTo>
                  <a:pt x="3103" y="1923"/>
                </a:lnTo>
                <a:lnTo>
                  <a:pt x="3113" y="1927"/>
                </a:lnTo>
                <a:close/>
                <a:moveTo>
                  <a:pt x="2858" y="1621"/>
                </a:moveTo>
                <a:lnTo>
                  <a:pt x="2856" y="1633"/>
                </a:lnTo>
                <a:lnTo>
                  <a:pt x="2842" y="1636"/>
                </a:lnTo>
                <a:lnTo>
                  <a:pt x="2848" y="1623"/>
                </a:lnTo>
                <a:lnTo>
                  <a:pt x="2858" y="1621"/>
                </a:lnTo>
                <a:close/>
                <a:moveTo>
                  <a:pt x="3021" y="1217"/>
                </a:moveTo>
                <a:lnTo>
                  <a:pt x="3012" y="1208"/>
                </a:lnTo>
                <a:lnTo>
                  <a:pt x="3017" y="1196"/>
                </a:lnTo>
                <a:lnTo>
                  <a:pt x="3019" y="1176"/>
                </a:lnTo>
                <a:lnTo>
                  <a:pt x="3027" y="1166"/>
                </a:lnTo>
                <a:lnTo>
                  <a:pt x="3042" y="1160"/>
                </a:lnTo>
                <a:lnTo>
                  <a:pt x="3054" y="1159"/>
                </a:lnTo>
                <a:lnTo>
                  <a:pt x="3070" y="1156"/>
                </a:lnTo>
                <a:lnTo>
                  <a:pt x="3089" y="1162"/>
                </a:lnTo>
                <a:lnTo>
                  <a:pt x="3099" y="1171"/>
                </a:lnTo>
                <a:lnTo>
                  <a:pt x="3110" y="1183"/>
                </a:lnTo>
                <a:lnTo>
                  <a:pt x="3116" y="1193"/>
                </a:lnTo>
                <a:lnTo>
                  <a:pt x="3099" y="1197"/>
                </a:lnTo>
                <a:lnTo>
                  <a:pt x="3086" y="1204"/>
                </a:lnTo>
                <a:lnTo>
                  <a:pt x="3071" y="1203"/>
                </a:lnTo>
                <a:lnTo>
                  <a:pt x="3060" y="1207"/>
                </a:lnTo>
                <a:lnTo>
                  <a:pt x="3048" y="1212"/>
                </a:lnTo>
                <a:lnTo>
                  <a:pt x="3033" y="1214"/>
                </a:lnTo>
                <a:lnTo>
                  <a:pt x="3023" y="1208"/>
                </a:lnTo>
                <a:lnTo>
                  <a:pt x="3021" y="1217"/>
                </a:lnTo>
                <a:close/>
                <a:moveTo>
                  <a:pt x="2416" y="1613"/>
                </a:moveTo>
                <a:lnTo>
                  <a:pt x="2405" y="1608"/>
                </a:lnTo>
                <a:lnTo>
                  <a:pt x="2393" y="1606"/>
                </a:lnTo>
                <a:lnTo>
                  <a:pt x="2393" y="1593"/>
                </a:lnTo>
                <a:lnTo>
                  <a:pt x="2382" y="1586"/>
                </a:lnTo>
                <a:lnTo>
                  <a:pt x="2371" y="1586"/>
                </a:lnTo>
                <a:lnTo>
                  <a:pt x="2359" y="1582"/>
                </a:lnTo>
                <a:lnTo>
                  <a:pt x="2344" y="1577"/>
                </a:lnTo>
                <a:lnTo>
                  <a:pt x="2334" y="1567"/>
                </a:lnTo>
                <a:lnTo>
                  <a:pt x="2333" y="1554"/>
                </a:lnTo>
                <a:lnTo>
                  <a:pt x="2323" y="1548"/>
                </a:lnTo>
                <a:lnTo>
                  <a:pt x="2334" y="1547"/>
                </a:lnTo>
                <a:lnTo>
                  <a:pt x="2346" y="1549"/>
                </a:lnTo>
                <a:lnTo>
                  <a:pt x="2338" y="1541"/>
                </a:lnTo>
                <a:lnTo>
                  <a:pt x="2327" y="1536"/>
                </a:lnTo>
                <a:lnTo>
                  <a:pt x="2339" y="1534"/>
                </a:lnTo>
                <a:lnTo>
                  <a:pt x="2346" y="1524"/>
                </a:lnTo>
                <a:lnTo>
                  <a:pt x="2358" y="1521"/>
                </a:lnTo>
                <a:lnTo>
                  <a:pt x="2368" y="1528"/>
                </a:lnTo>
                <a:lnTo>
                  <a:pt x="2378" y="1533"/>
                </a:lnTo>
                <a:lnTo>
                  <a:pt x="2387" y="1542"/>
                </a:lnTo>
                <a:lnTo>
                  <a:pt x="2395" y="1551"/>
                </a:lnTo>
                <a:lnTo>
                  <a:pt x="2405" y="1558"/>
                </a:lnTo>
                <a:lnTo>
                  <a:pt x="2414" y="1564"/>
                </a:lnTo>
                <a:lnTo>
                  <a:pt x="2431" y="1575"/>
                </a:lnTo>
                <a:lnTo>
                  <a:pt x="2441" y="1581"/>
                </a:lnTo>
                <a:lnTo>
                  <a:pt x="2449" y="1594"/>
                </a:lnTo>
                <a:lnTo>
                  <a:pt x="2444" y="1605"/>
                </a:lnTo>
                <a:lnTo>
                  <a:pt x="2434" y="1609"/>
                </a:lnTo>
                <a:lnTo>
                  <a:pt x="2420" y="1607"/>
                </a:lnTo>
                <a:lnTo>
                  <a:pt x="2416" y="1613"/>
                </a:lnTo>
                <a:close/>
                <a:moveTo>
                  <a:pt x="2339" y="1644"/>
                </a:moveTo>
                <a:lnTo>
                  <a:pt x="2350" y="1651"/>
                </a:lnTo>
                <a:lnTo>
                  <a:pt x="2362" y="1655"/>
                </a:lnTo>
                <a:lnTo>
                  <a:pt x="2373" y="1661"/>
                </a:lnTo>
                <a:lnTo>
                  <a:pt x="2376" y="1674"/>
                </a:lnTo>
                <a:lnTo>
                  <a:pt x="2367" y="1661"/>
                </a:lnTo>
                <a:lnTo>
                  <a:pt x="2355" y="1655"/>
                </a:lnTo>
                <a:lnTo>
                  <a:pt x="2340" y="1649"/>
                </a:lnTo>
                <a:lnTo>
                  <a:pt x="2339" y="1644"/>
                </a:lnTo>
                <a:close/>
                <a:moveTo>
                  <a:pt x="2156" y="1704"/>
                </a:moveTo>
                <a:lnTo>
                  <a:pt x="2142" y="1696"/>
                </a:lnTo>
                <a:lnTo>
                  <a:pt x="2154" y="1699"/>
                </a:lnTo>
                <a:lnTo>
                  <a:pt x="2156" y="1704"/>
                </a:lnTo>
                <a:close/>
                <a:moveTo>
                  <a:pt x="1950" y="1420"/>
                </a:moveTo>
                <a:lnTo>
                  <a:pt x="1961" y="1416"/>
                </a:lnTo>
                <a:lnTo>
                  <a:pt x="1973" y="1413"/>
                </a:lnTo>
                <a:lnTo>
                  <a:pt x="1984" y="1411"/>
                </a:lnTo>
                <a:lnTo>
                  <a:pt x="1997" y="1422"/>
                </a:lnTo>
                <a:lnTo>
                  <a:pt x="1986" y="1416"/>
                </a:lnTo>
                <a:lnTo>
                  <a:pt x="1993" y="1425"/>
                </a:lnTo>
                <a:lnTo>
                  <a:pt x="2005" y="1429"/>
                </a:lnTo>
                <a:lnTo>
                  <a:pt x="2010" y="1440"/>
                </a:lnTo>
                <a:lnTo>
                  <a:pt x="2003" y="1451"/>
                </a:lnTo>
                <a:lnTo>
                  <a:pt x="2006" y="1463"/>
                </a:lnTo>
                <a:lnTo>
                  <a:pt x="1996" y="1458"/>
                </a:lnTo>
                <a:lnTo>
                  <a:pt x="1984" y="1449"/>
                </a:lnTo>
                <a:lnTo>
                  <a:pt x="1978" y="1439"/>
                </a:lnTo>
                <a:lnTo>
                  <a:pt x="1973" y="1425"/>
                </a:lnTo>
                <a:lnTo>
                  <a:pt x="1965" y="1432"/>
                </a:lnTo>
                <a:lnTo>
                  <a:pt x="1954" y="1429"/>
                </a:lnTo>
                <a:lnTo>
                  <a:pt x="1950" y="1420"/>
                </a:lnTo>
                <a:close/>
                <a:moveTo>
                  <a:pt x="1735" y="1720"/>
                </a:moveTo>
                <a:lnTo>
                  <a:pt x="1722" y="1712"/>
                </a:lnTo>
                <a:lnTo>
                  <a:pt x="1711" y="1705"/>
                </a:lnTo>
                <a:lnTo>
                  <a:pt x="1716" y="1715"/>
                </a:lnTo>
                <a:lnTo>
                  <a:pt x="1708" y="1707"/>
                </a:lnTo>
                <a:lnTo>
                  <a:pt x="1707" y="1692"/>
                </a:lnTo>
                <a:lnTo>
                  <a:pt x="1708" y="1679"/>
                </a:lnTo>
                <a:lnTo>
                  <a:pt x="1711" y="1664"/>
                </a:lnTo>
                <a:lnTo>
                  <a:pt x="1716" y="1653"/>
                </a:lnTo>
                <a:lnTo>
                  <a:pt x="1726" y="1643"/>
                </a:lnTo>
                <a:lnTo>
                  <a:pt x="1738" y="1635"/>
                </a:lnTo>
                <a:lnTo>
                  <a:pt x="1749" y="1631"/>
                </a:lnTo>
                <a:lnTo>
                  <a:pt x="1763" y="1630"/>
                </a:lnTo>
                <a:lnTo>
                  <a:pt x="1775" y="1631"/>
                </a:lnTo>
                <a:lnTo>
                  <a:pt x="1789" y="1639"/>
                </a:lnTo>
                <a:lnTo>
                  <a:pt x="1798" y="1645"/>
                </a:lnTo>
                <a:lnTo>
                  <a:pt x="1812" y="1651"/>
                </a:lnTo>
                <a:lnTo>
                  <a:pt x="1824" y="1658"/>
                </a:lnTo>
                <a:lnTo>
                  <a:pt x="1832" y="1669"/>
                </a:lnTo>
                <a:lnTo>
                  <a:pt x="1829" y="1682"/>
                </a:lnTo>
                <a:lnTo>
                  <a:pt x="1830" y="1670"/>
                </a:lnTo>
                <a:lnTo>
                  <a:pt x="1819" y="1675"/>
                </a:lnTo>
                <a:lnTo>
                  <a:pt x="1810" y="1682"/>
                </a:lnTo>
                <a:lnTo>
                  <a:pt x="1803" y="1693"/>
                </a:lnTo>
                <a:lnTo>
                  <a:pt x="1795" y="1702"/>
                </a:lnTo>
                <a:lnTo>
                  <a:pt x="1781" y="1709"/>
                </a:lnTo>
                <a:lnTo>
                  <a:pt x="1768" y="1713"/>
                </a:lnTo>
                <a:lnTo>
                  <a:pt x="1755" y="1716"/>
                </a:lnTo>
                <a:lnTo>
                  <a:pt x="1745" y="1718"/>
                </a:lnTo>
                <a:lnTo>
                  <a:pt x="1735" y="1720"/>
                </a:lnTo>
                <a:close/>
                <a:moveTo>
                  <a:pt x="1739" y="1721"/>
                </a:moveTo>
                <a:lnTo>
                  <a:pt x="1750" y="1722"/>
                </a:lnTo>
                <a:lnTo>
                  <a:pt x="1763" y="1725"/>
                </a:lnTo>
                <a:lnTo>
                  <a:pt x="1749" y="1723"/>
                </a:lnTo>
                <a:lnTo>
                  <a:pt x="1739" y="1721"/>
                </a:lnTo>
                <a:close/>
                <a:moveTo>
                  <a:pt x="962" y="2105"/>
                </a:moveTo>
                <a:lnTo>
                  <a:pt x="964" y="2117"/>
                </a:lnTo>
                <a:lnTo>
                  <a:pt x="953" y="2118"/>
                </a:lnTo>
                <a:lnTo>
                  <a:pt x="943" y="2111"/>
                </a:lnTo>
                <a:lnTo>
                  <a:pt x="953" y="2105"/>
                </a:lnTo>
                <a:lnTo>
                  <a:pt x="962" y="2105"/>
                </a:lnTo>
                <a:close/>
                <a:moveTo>
                  <a:pt x="2423" y="825"/>
                </a:moveTo>
                <a:lnTo>
                  <a:pt x="2411" y="824"/>
                </a:lnTo>
                <a:lnTo>
                  <a:pt x="2423" y="815"/>
                </a:lnTo>
                <a:lnTo>
                  <a:pt x="2435" y="815"/>
                </a:lnTo>
                <a:lnTo>
                  <a:pt x="2446" y="813"/>
                </a:lnTo>
                <a:lnTo>
                  <a:pt x="2435" y="818"/>
                </a:lnTo>
                <a:lnTo>
                  <a:pt x="2424" y="825"/>
                </a:lnTo>
                <a:lnTo>
                  <a:pt x="2423" y="825"/>
                </a:lnTo>
                <a:close/>
                <a:moveTo>
                  <a:pt x="2376" y="833"/>
                </a:moveTo>
                <a:lnTo>
                  <a:pt x="2386" y="828"/>
                </a:lnTo>
                <a:lnTo>
                  <a:pt x="2376" y="833"/>
                </a:lnTo>
                <a:close/>
                <a:moveTo>
                  <a:pt x="2805" y="1478"/>
                </a:moveTo>
                <a:lnTo>
                  <a:pt x="2810" y="1467"/>
                </a:lnTo>
                <a:lnTo>
                  <a:pt x="2805" y="1478"/>
                </a:lnTo>
                <a:close/>
                <a:moveTo>
                  <a:pt x="2856" y="1639"/>
                </a:moveTo>
                <a:lnTo>
                  <a:pt x="2847" y="1645"/>
                </a:lnTo>
                <a:lnTo>
                  <a:pt x="2835" y="1641"/>
                </a:lnTo>
                <a:lnTo>
                  <a:pt x="2848" y="1639"/>
                </a:lnTo>
                <a:lnTo>
                  <a:pt x="2856" y="1639"/>
                </a:lnTo>
                <a:close/>
                <a:moveTo>
                  <a:pt x="3016" y="1966"/>
                </a:moveTo>
                <a:lnTo>
                  <a:pt x="3006" y="1962"/>
                </a:lnTo>
                <a:lnTo>
                  <a:pt x="2996" y="1956"/>
                </a:lnTo>
                <a:lnTo>
                  <a:pt x="3008" y="1957"/>
                </a:lnTo>
                <a:lnTo>
                  <a:pt x="3017" y="1962"/>
                </a:lnTo>
                <a:lnTo>
                  <a:pt x="3016" y="1966"/>
                </a:lnTo>
                <a:close/>
                <a:moveTo>
                  <a:pt x="2962" y="1927"/>
                </a:moveTo>
                <a:lnTo>
                  <a:pt x="2975" y="1927"/>
                </a:lnTo>
                <a:lnTo>
                  <a:pt x="2991" y="1926"/>
                </a:lnTo>
                <a:lnTo>
                  <a:pt x="2979" y="1931"/>
                </a:lnTo>
                <a:lnTo>
                  <a:pt x="2967" y="1928"/>
                </a:lnTo>
                <a:lnTo>
                  <a:pt x="2962" y="1927"/>
                </a:lnTo>
                <a:close/>
                <a:moveTo>
                  <a:pt x="2992" y="1937"/>
                </a:moveTo>
                <a:lnTo>
                  <a:pt x="3005" y="1936"/>
                </a:lnTo>
                <a:lnTo>
                  <a:pt x="3015" y="1942"/>
                </a:lnTo>
                <a:lnTo>
                  <a:pt x="3027" y="1944"/>
                </a:lnTo>
                <a:lnTo>
                  <a:pt x="3016" y="1947"/>
                </a:lnTo>
                <a:lnTo>
                  <a:pt x="3004" y="1947"/>
                </a:lnTo>
                <a:lnTo>
                  <a:pt x="2994" y="1940"/>
                </a:lnTo>
                <a:lnTo>
                  <a:pt x="2992" y="1937"/>
                </a:lnTo>
                <a:close/>
                <a:moveTo>
                  <a:pt x="3061" y="1963"/>
                </a:moveTo>
                <a:lnTo>
                  <a:pt x="3048" y="1959"/>
                </a:lnTo>
                <a:lnTo>
                  <a:pt x="3038" y="1955"/>
                </a:lnTo>
                <a:lnTo>
                  <a:pt x="3043" y="1945"/>
                </a:lnTo>
                <a:lnTo>
                  <a:pt x="3058" y="1944"/>
                </a:lnTo>
                <a:lnTo>
                  <a:pt x="3069" y="1949"/>
                </a:lnTo>
                <a:lnTo>
                  <a:pt x="3079" y="1955"/>
                </a:lnTo>
                <a:lnTo>
                  <a:pt x="3068" y="1961"/>
                </a:lnTo>
                <a:lnTo>
                  <a:pt x="3061" y="1963"/>
                </a:lnTo>
                <a:close/>
                <a:moveTo>
                  <a:pt x="3020" y="1963"/>
                </a:moveTo>
                <a:lnTo>
                  <a:pt x="3009" y="1957"/>
                </a:lnTo>
                <a:lnTo>
                  <a:pt x="2998" y="1953"/>
                </a:lnTo>
                <a:lnTo>
                  <a:pt x="2990" y="1945"/>
                </a:lnTo>
                <a:lnTo>
                  <a:pt x="3001" y="1944"/>
                </a:lnTo>
                <a:lnTo>
                  <a:pt x="3013" y="1950"/>
                </a:lnTo>
                <a:lnTo>
                  <a:pt x="3023" y="1956"/>
                </a:lnTo>
                <a:lnTo>
                  <a:pt x="3020" y="1963"/>
                </a:lnTo>
                <a:close/>
                <a:moveTo>
                  <a:pt x="3005" y="1933"/>
                </a:moveTo>
                <a:lnTo>
                  <a:pt x="3015" y="1936"/>
                </a:lnTo>
                <a:lnTo>
                  <a:pt x="3005" y="1934"/>
                </a:lnTo>
                <a:lnTo>
                  <a:pt x="3005" y="1933"/>
                </a:lnTo>
                <a:close/>
                <a:moveTo>
                  <a:pt x="2975" y="1938"/>
                </a:moveTo>
                <a:lnTo>
                  <a:pt x="2984" y="1930"/>
                </a:lnTo>
                <a:lnTo>
                  <a:pt x="2975" y="1938"/>
                </a:lnTo>
                <a:close/>
                <a:moveTo>
                  <a:pt x="3490" y="1850"/>
                </a:moveTo>
                <a:lnTo>
                  <a:pt x="3481" y="1858"/>
                </a:lnTo>
                <a:lnTo>
                  <a:pt x="3488" y="1848"/>
                </a:lnTo>
                <a:lnTo>
                  <a:pt x="3490" y="1850"/>
                </a:lnTo>
                <a:close/>
                <a:moveTo>
                  <a:pt x="2861" y="1715"/>
                </a:moveTo>
                <a:lnTo>
                  <a:pt x="2849" y="1709"/>
                </a:lnTo>
                <a:lnTo>
                  <a:pt x="2860" y="1711"/>
                </a:lnTo>
                <a:lnTo>
                  <a:pt x="2861" y="1715"/>
                </a:lnTo>
                <a:close/>
                <a:moveTo>
                  <a:pt x="2821" y="1461"/>
                </a:moveTo>
                <a:lnTo>
                  <a:pt x="2821" y="1447"/>
                </a:lnTo>
                <a:lnTo>
                  <a:pt x="2826" y="1460"/>
                </a:lnTo>
                <a:lnTo>
                  <a:pt x="2821" y="1461"/>
                </a:lnTo>
                <a:close/>
                <a:moveTo>
                  <a:pt x="3810" y="1513"/>
                </a:moveTo>
                <a:lnTo>
                  <a:pt x="3806" y="1502"/>
                </a:lnTo>
                <a:lnTo>
                  <a:pt x="3817" y="1498"/>
                </a:lnTo>
                <a:lnTo>
                  <a:pt x="3813" y="1513"/>
                </a:lnTo>
                <a:lnTo>
                  <a:pt x="3810" y="1513"/>
                </a:lnTo>
                <a:close/>
                <a:moveTo>
                  <a:pt x="3820" y="1482"/>
                </a:moveTo>
                <a:lnTo>
                  <a:pt x="3825" y="1494"/>
                </a:lnTo>
                <a:lnTo>
                  <a:pt x="3814" y="1495"/>
                </a:lnTo>
                <a:lnTo>
                  <a:pt x="3817" y="1484"/>
                </a:lnTo>
                <a:lnTo>
                  <a:pt x="3820" y="1482"/>
                </a:lnTo>
                <a:close/>
                <a:moveTo>
                  <a:pt x="3763" y="1496"/>
                </a:moveTo>
                <a:lnTo>
                  <a:pt x="3756" y="1505"/>
                </a:lnTo>
                <a:lnTo>
                  <a:pt x="3763" y="1496"/>
                </a:lnTo>
                <a:close/>
                <a:moveTo>
                  <a:pt x="3795" y="1510"/>
                </a:moveTo>
                <a:lnTo>
                  <a:pt x="3790" y="1499"/>
                </a:lnTo>
                <a:lnTo>
                  <a:pt x="3782" y="1489"/>
                </a:lnTo>
                <a:lnTo>
                  <a:pt x="3782" y="1476"/>
                </a:lnTo>
                <a:lnTo>
                  <a:pt x="3785" y="1464"/>
                </a:lnTo>
                <a:lnTo>
                  <a:pt x="3795" y="1472"/>
                </a:lnTo>
                <a:lnTo>
                  <a:pt x="3796" y="1484"/>
                </a:lnTo>
                <a:lnTo>
                  <a:pt x="3796" y="1472"/>
                </a:lnTo>
                <a:lnTo>
                  <a:pt x="3806" y="1475"/>
                </a:lnTo>
                <a:lnTo>
                  <a:pt x="3805" y="1487"/>
                </a:lnTo>
                <a:lnTo>
                  <a:pt x="3793" y="1493"/>
                </a:lnTo>
                <a:lnTo>
                  <a:pt x="3798" y="1506"/>
                </a:lnTo>
                <a:lnTo>
                  <a:pt x="3795" y="1510"/>
                </a:lnTo>
                <a:close/>
                <a:moveTo>
                  <a:pt x="1687" y="4005"/>
                </a:moveTo>
                <a:lnTo>
                  <a:pt x="1676" y="4009"/>
                </a:lnTo>
                <a:lnTo>
                  <a:pt x="1687" y="4005"/>
                </a:lnTo>
                <a:close/>
                <a:moveTo>
                  <a:pt x="105" y="3145"/>
                </a:moveTo>
                <a:lnTo>
                  <a:pt x="99" y="3145"/>
                </a:lnTo>
                <a:lnTo>
                  <a:pt x="88" y="3144"/>
                </a:lnTo>
                <a:lnTo>
                  <a:pt x="76" y="3142"/>
                </a:lnTo>
                <a:lnTo>
                  <a:pt x="64" y="3142"/>
                </a:lnTo>
                <a:lnTo>
                  <a:pt x="53" y="3140"/>
                </a:lnTo>
                <a:lnTo>
                  <a:pt x="42" y="3139"/>
                </a:lnTo>
                <a:lnTo>
                  <a:pt x="31" y="3138"/>
                </a:lnTo>
                <a:lnTo>
                  <a:pt x="27" y="3137"/>
                </a:lnTo>
                <a:lnTo>
                  <a:pt x="16" y="3136"/>
                </a:lnTo>
                <a:lnTo>
                  <a:pt x="0" y="3134"/>
                </a:lnTo>
                <a:lnTo>
                  <a:pt x="9" y="3128"/>
                </a:lnTo>
                <a:lnTo>
                  <a:pt x="19" y="3123"/>
                </a:lnTo>
                <a:lnTo>
                  <a:pt x="29" y="3117"/>
                </a:lnTo>
                <a:lnTo>
                  <a:pt x="18" y="3115"/>
                </a:lnTo>
                <a:lnTo>
                  <a:pt x="7" y="3117"/>
                </a:lnTo>
                <a:lnTo>
                  <a:pt x="9" y="3105"/>
                </a:lnTo>
                <a:lnTo>
                  <a:pt x="7" y="3094"/>
                </a:lnTo>
                <a:lnTo>
                  <a:pt x="17" y="3089"/>
                </a:lnTo>
                <a:lnTo>
                  <a:pt x="29" y="3089"/>
                </a:lnTo>
                <a:lnTo>
                  <a:pt x="40" y="3088"/>
                </a:lnTo>
                <a:lnTo>
                  <a:pt x="50" y="3081"/>
                </a:lnTo>
                <a:lnTo>
                  <a:pt x="59" y="3072"/>
                </a:lnTo>
                <a:lnTo>
                  <a:pt x="67" y="3062"/>
                </a:lnTo>
                <a:lnTo>
                  <a:pt x="69" y="3060"/>
                </a:lnTo>
                <a:lnTo>
                  <a:pt x="71" y="3060"/>
                </a:lnTo>
                <a:lnTo>
                  <a:pt x="63" y="3069"/>
                </a:lnTo>
                <a:lnTo>
                  <a:pt x="55" y="3078"/>
                </a:lnTo>
                <a:lnTo>
                  <a:pt x="46" y="3086"/>
                </a:lnTo>
                <a:lnTo>
                  <a:pt x="56" y="3090"/>
                </a:lnTo>
                <a:lnTo>
                  <a:pt x="67" y="3093"/>
                </a:lnTo>
                <a:lnTo>
                  <a:pt x="78" y="3093"/>
                </a:lnTo>
                <a:lnTo>
                  <a:pt x="86" y="3086"/>
                </a:lnTo>
                <a:lnTo>
                  <a:pt x="84" y="3074"/>
                </a:lnTo>
                <a:lnTo>
                  <a:pt x="89" y="3064"/>
                </a:lnTo>
                <a:lnTo>
                  <a:pt x="89" y="3062"/>
                </a:lnTo>
                <a:lnTo>
                  <a:pt x="99" y="3065"/>
                </a:lnTo>
                <a:lnTo>
                  <a:pt x="111" y="3068"/>
                </a:lnTo>
                <a:lnTo>
                  <a:pt x="121" y="3074"/>
                </a:lnTo>
                <a:lnTo>
                  <a:pt x="133" y="3077"/>
                </a:lnTo>
                <a:lnTo>
                  <a:pt x="144" y="3080"/>
                </a:lnTo>
                <a:lnTo>
                  <a:pt x="149" y="3079"/>
                </a:lnTo>
                <a:lnTo>
                  <a:pt x="160" y="3080"/>
                </a:lnTo>
                <a:lnTo>
                  <a:pt x="167" y="3078"/>
                </a:lnTo>
                <a:lnTo>
                  <a:pt x="174" y="3087"/>
                </a:lnTo>
                <a:lnTo>
                  <a:pt x="183" y="3095"/>
                </a:lnTo>
                <a:lnTo>
                  <a:pt x="184" y="3104"/>
                </a:lnTo>
                <a:lnTo>
                  <a:pt x="176" y="3112"/>
                </a:lnTo>
                <a:lnTo>
                  <a:pt x="174" y="3124"/>
                </a:lnTo>
                <a:lnTo>
                  <a:pt x="177" y="3135"/>
                </a:lnTo>
                <a:lnTo>
                  <a:pt x="180" y="3141"/>
                </a:lnTo>
                <a:lnTo>
                  <a:pt x="168" y="3142"/>
                </a:lnTo>
                <a:lnTo>
                  <a:pt x="157" y="3142"/>
                </a:lnTo>
                <a:lnTo>
                  <a:pt x="147" y="3143"/>
                </a:lnTo>
                <a:lnTo>
                  <a:pt x="135" y="3143"/>
                </a:lnTo>
                <a:lnTo>
                  <a:pt x="123" y="3144"/>
                </a:lnTo>
                <a:lnTo>
                  <a:pt x="112" y="3144"/>
                </a:lnTo>
                <a:lnTo>
                  <a:pt x="105" y="3145"/>
                </a:lnTo>
                <a:close/>
                <a:moveTo>
                  <a:pt x="652" y="1626"/>
                </a:moveTo>
                <a:lnTo>
                  <a:pt x="642" y="1624"/>
                </a:lnTo>
                <a:lnTo>
                  <a:pt x="632" y="1616"/>
                </a:lnTo>
                <a:lnTo>
                  <a:pt x="621" y="1612"/>
                </a:lnTo>
                <a:lnTo>
                  <a:pt x="623" y="1600"/>
                </a:lnTo>
                <a:lnTo>
                  <a:pt x="622" y="1588"/>
                </a:lnTo>
                <a:lnTo>
                  <a:pt x="633" y="1588"/>
                </a:lnTo>
                <a:lnTo>
                  <a:pt x="638" y="1599"/>
                </a:lnTo>
                <a:lnTo>
                  <a:pt x="635" y="1610"/>
                </a:lnTo>
                <a:lnTo>
                  <a:pt x="639" y="1600"/>
                </a:lnTo>
                <a:lnTo>
                  <a:pt x="649" y="1596"/>
                </a:lnTo>
                <a:lnTo>
                  <a:pt x="660" y="1598"/>
                </a:lnTo>
                <a:lnTo>
                  <a:pt x="664" y="1599"/>
                </a:lnTo>
                <a:lnTo>
                  <a:pt x="666" y="1606"/>
                </a:lnTo>
                <a:lnTo>
                  <a:pt x="670" y="1617"/>
                </a:lnTo>
                <a:lnTo>
                  <a:pt x="664" y="1627"/>
                </a:lnTo>
                <a:lnTo>
                  <a:pt x="652" y="1626"/>
                </a:lnTo>
                <a:close/>
                <a:moveTo>
                  <a:pt x="7350" y="3854"/>
                </a:moveTo>
                <a:lnTo>
                  <a:pt x="7343" y="3845"/>
                </a:lnTo>
                <a:lnTo>
                  <a:pt x="7339" y="3826"/>
                </a:lnTo>
                <a:lnTo>
                  <a:pt x="7336" y="3813"/>
                </a:lnTo>
                <a:lnTo>
                  <a:pt x="7334" y="3802"/>
                </a:lnTo>
                <a:lnTo>
                  <a:pt x="7336" y="3790"/>
                </a:lnTo>
                <a:lnTo>
                  <a:pt x="7341" y="3779"/>
                </a:lnTo>
                <a:lnTo>
                  <a:pt x="7345" y="3768"/>
                </a:lnTo>
                <a:lnTo>
                  <a:pt x="7348" y="3756"/>
                </a:lnTo>
                <a:lnTo>
                  <a:pt x="7346" y="3744"/>
                </a:lnTo>
                <a:lnTo>
                  <a:pt x="7344" y="3732"/>
                </a:lnTo>
                <a:lnTo>
                  <a:pt x="7343" y="3720"/>
                </a:lnTo>
                <a:lnTo>
                  <a:pt x="7345" y="3708"/>
                </a:lnTo>
                <a:lnTo>
                  <a:pt x="7350" y="3695"/>
                </a:lnTo>
                <a:lnTo>
                  <a:pt x="7357" y="3685"/>
                </a:lnTo>
                <a:lnTo>
                  <a:pt x="7355" y="3672"/>
                </a:lnTo>
                <a:lnTo>
                  <a:pt x="7354" y="3659"/>
                </a:lnTo>
                <a:lnTo>
                  <a:pt x="7348" y="3647"/>
                </a:lnTo>
                <a:lnTo>
                  <a:pt x="7342" y="3637"/>
                </a:lnTo>
                <a:lnTo>
                  <a:pt x="7337" y="3626"/>
                </a:lnTo>
                <a:lnTo>
                  <a:pt x="7340" y="3614"/>
                </a:lnTo>
                <a:lnTo>
                  <a:pt x="7345" y="3601"/>
                </a:lnTo>
                <a:lnTo>
                  <a:pt x="7347" y="3588"/>
                </a:lnTo>
                <a:lnTo>
                  <a:pt x="7349" y="3575"/>
                </a:lnTo>
                <a:lnTo>
                  <a:pt x="7352" y="3563"/>
                </a:lnTo>
                <a:lnTo>
                  <a:pt x="7353" y="3552"/>
                </a:lnTo>
                <a:lnTo>
                  <a:pt x="7354" y="3538"/>
                </a:lnTo>
                <a:lnTo>
                  <a:pt x="7353" y="3524"/>
                </a:lnTo>
                <a:lnTo>
                  <a:pt x="7355" y="3511"/>
                </a:lnTo>
                <a:lnTo>
                  <a:pt x="7354" y="3499"/>
                </a:lnTo>
                <a:lnTo>
                  <a:pt x="7354" y="3487"/>
                </a:lnTo>
                <a:lnTo>
                  <a:pt x="7348" y="3475"/>
                </a:lnTo>
                <a:lnTo>
                  <a:pt x="7349" y="3461"/>
                </a:lnTo>
                <a:lnTo>
                  <a:pt x="7350" y="3450"/>
                </a:lnTo>
                <a:lnTo>
                  <a:pt x="7356" y="3438"/>
                </a:lnTo>
                <a:lnTo>
                  <a:pt x="7360" y="3427"/>
                </a:lnTo>
                <a:lnTo>
                  <a:pt x="7356" y="3414"/>
                </a:lnTo>
                <a:lnTo>
                  <a:pt x="7352" y="3403"/>
                </a:lnTo>
                <a:lnTo>
                  <a:pt x="7348" y="3391"/>
                </a:lnTo>
                <a:lnTo>
                  <a:pt x="7340" y="3383"/>
                </a:lnTo>
                <a:lnTo>
                  <a:pt x="7330" y="3373"/>
                </a:lnTo>
                <a:lnTo>
                  <a:pt x="7330" y="3361"/>
                </a:lnTo>
                <a:lnTo>
                  <a:pt x="7326" y="3350"/>
                </a:lnTo>
                <a:lnTo>
                  <a:pt x="7323" y="3339"/>
                </a:lnTo>
                <a:lnTo>
                  <a:pt x="7324" y="3326"/>
                </a:lnTo>
                <a:lnTo>
                  <a:pt x="7324" y="3314"/>
                </a:lnTo>
                <a:lnTo>
                  <a:pt x="7332" y="3304"/>
                </a:lnTo>
                <a:lnTo>
                  <a:pt x="7335" y="3292"/>
                </a:lnTo>
                <a:lnTo>
                  <a:pt x="7336" y="3279"/>
                </a:lnTo>
                <a:lnTo>
                  <a:pt x="7338" y="3268"/>
                </a:lnTo>
                <a:lnTo>
                  <a:pt x="7340" y="3256"/>
                </a:lnTo>
                <a:lnTo>
                  <a:pt x="7335" y="3246"/>
                </a:lnTo>
                <a:lnTo>
                  <a:pt x="7332" y="3235"/>
                </a:lnTo>
                <a:lnTo>
                  <a:pt x="7336" y="3223"/>
                </a:lnTo>
                <a:lnTo>
                  <a:pt x="7347" y="3219"/>
                </a:lnTo>
                <a:lnTo>
                  <a:pt x="7360" y="3214"/>
                </a:lnTo>
                <a:lnTo>
                  <a:pt x="7359" y="3227"/>
                </a:lnTo>
                <a:lnTo>
                  <a:pt x="7371" y="3229"/>
                </a:lnTo>
                <a:lnTo>
                  <a:pt x="7379" y="3217"/>
                </a:lnTo>
                <a:lnTo>
                  <a:pt x="7374" y="3206"/>
                </a:lnTo>
                <a:lnTo>
                  <a:pt x="7385" y="3206"/>
                </a:lnTo>
                <a:lnTo>
                  <a:pt x="7392" y="3197"/>
                </a:lnTo>
                <a:lnTo>
                  <a:pt x="7386" y="3187"/>
                </a:lnTo>
                <a:lnTo>
                  <a:pt x="7383" y="3199"/>
                </a:lnTo>
                <a:lnTo>
                  <a:pt x="7386" y="3184"/>
                </a:lnTo>
                <a:lnTo>
                  <a:pt x="7380" y="3172"/>
                </a:lnTo>
                <a:lnTo>
                  <a:pt x="7372" y="3163"/>
                </a:lnTo>
                <a:lnTo>
                  <a:pt x="7366" y="3152"/>
                </a:lnTo>
                <a:lnTo>
                  <a:pt x="7377" y="3153"/>
                </a:lnTo>
                <a:lnTo>
                  <a:pt x="7385" y="3142"/>
                </a:lnTo>
                <a:lnTo>
                  <a:pt x="7395" y="3150"/>
                </a:lnTo>
                <a:lnTo>
                  <a:pt x="7403" y="3161"/>
                </a:lnTo>
                <a:lnTo>
                  <a:pt x="7401" y="3172"/>
                </a:lnTo>
                <a:lnTo>
                  <a:pt x="7398" y="3183"/>
                </a:lnTo>
                <a:lnTo>
                  <a:pt x="7401" y="3197"/>
                </a:lnTo>
                <a:lnTo>
                  <a:pt x="7408" y="3211"/>
                </a:lnTo>
                <a:lnTo>
                  <a:pt x="7409" y="3224"/>
                </a:lnTo>
                <a:lnTo>
                  <a:pt x="7416" y="3233"/>
                </a:lnTo>
                <a:lnTo>
                  <a:pt x="7420" y="3244"/>
                </a:lnTo>
                <a:lnTo>
                  <a:pt x="7422" y="3256"/>
                </a:lnTo>
                <a:lnTo>
                  <a:pt x="7424" y="3269"/>
                </a:lnTo>
                <a:lnTo>
                  <a:pt x="7420" y="3257"/>
                </a:lnTo>
                <a:lnTo>
                  <a:pt x="7416" y="3247"/>
                </a:lnTo>
                <a:lnTo>
                  <a:pt x="7415" y="3234"/>
                </a:lnTo>
                <a:lnTo>
                  <a:pt x="7409" y="3244"/>
                </a:lnTo>
                <a:lnTo>
                  <a:pt x="7412" y="3256"/>
                </a:lnTo>
                <a:lnTo>
                  <a:pt x="7415" y="3267"/>
                </a:lnTo>
                <a:lnTo>
                  <a:pt x="7423" y="3274"/>
                </a:lnTo>
                <a:lnTo>
                  <a:pt x="7424" y="3292"/>
                </a:lnTo>
                <a:lnTo>
                  <a:pt x="7422" y="3306"/>
                </a:lnTo>
                <a:lnTo>
                  <a:pt x="7416" y="3318"/>
                </a:lnTo>
                <a:lnTo>
                  <a:pt x="7421" y="3307"/>
                </a:lnTo>
                <a:lnTo>
                  <a:pt x="7422" y="3296"/>
                </a:lnTo>
                <a:lnTo>
                  <a:pt x="7417" y="3306"/>
                </a:lnTo>
                <a:lnTo>
                  <a:pt x="7412" y="3316"/>
                </a:lnTo>
                <a:lnTo>
                  <a:pt x="7413" y="3328"/>
                </a:lnTo>
                <a:lnTo>
                  <a:pt x="7410" y="3339"/>
                </a:lnTo>
                <a:lnTo>
                  <a:pt x="7412" y="3351"/>
                </a:lnTo>
                <a:lnTo>
                  <a:pt x="7416" y="3362"/>
                </a:lnTo>
                <a:lnTo>
                  <a:pt x="7407" y="3370"/>
                </a:lnTo>
                <a:lnTo>
                  <a:pt x="7415" y="3362"/>
                </a:lnTo>
                <a:lnTo>
                  <a:pt x="7424" y="3373"/>
                </a:lnTo>
                <a:lnTo>
                  <a:pt x="7419" y="3384"/>
                </a:lnTo>
                <a:lnTo>
                  <a:pt x="7429" y="3388"/>
                </a:lnTo>
                <a:lnTo>
                  <a:pt x="7433" y="3402"/>
                </a:lnTo>
                <a:lnTo>
                  <a:pt x="7433" y="3414"/>
                </a:lnTo>
                <a:lnTo>
                  <a:pt x="7439" y="3424"/>
                </a:lnTo>
                <a:lnTo>
                  <a:pt x="7442" y="3438"/>
                </a:lnTo>
                <a:lnTo>
                  <a:pt x="7445" y="3449"/>
                </a:lnTo>
                <a:lnTo>
                  <a:pt x="7447" y="3462"/>
                </a:lnTo>
                <a:lnTo>
                  <a:pt x="7448" y="3474"/>
                </a:lnTo>
                <a:lnTo>
                  <a:pt x="7452" y="3490"/>
                </a:lnTo>
                <a:lnTo>
                  <a:pt x="7458" y="3504"/>
                </a:lnTo>
                <a:lnTo>
                  <a:pt x="7465" y="3516"/>
                </a:lnTo>
                <a:lnTo>
                  <a:pt x="7468" y="3528"/>
                </a:lnTo>
                <a:lnTo>
                  <a:pt x="7473" y="3539"/>
                </a:lnTo>
                <a:lnTo>
                  <a:pt x="7475" y="3552"/>
                </a:lnTo>
                <a:lnTo>
                  <a:pt x="7479" y="3564"/>
                </a:lnTo>
                <a:lnTo>
                  <a:pt x="7481" y="3575"/>
                </a:lnTo>
                <a:lnTo>
                  <a:pt x="7486" y="3588"/>
                </a:lnTo>
                <a:lnTo>
                  <a:pt x="7491" y="3599"/>
                </a:lnTo>
                <a:lnTo>
                  <a:pt x="7500" y="3606"/>
                </a:lnTo>
                <a:lnTo>
                  <a:pt x="7506" y="3616"/>
                </a:lnTo>
                <a:lnTo>
                  <a:pt x="7509" y="3629"/>
                </a:lnTo>
                <a:lnTo>
                  <a:pt x="7504" y="3618"/>
                </a:lnTo>
                <a:lnTo>
                  <a:pt x="7496" y="3606"/>
                </a:lnTo>
                <a:lnTo>
                  <a:pt x="7488" y="3598"/>
                </a:lnTo>
                <a:lnTo>
                  <a:pt x="7480" y="3590"/>
                </a:lnTo>
                <a:lnTo>
                  <a:pt x="7467" y="3579"/>
                </a:lnTo>
                <a:lnTo>
                  <a:pt x="7456" y="3576"/>
                </a:lnTo>
                <a:lnTo>
                  <a:pt x="7445" y="3574"/>
                </a:lnTo>
                <a:lnTo>
                  <a:pt x="7434" y="3574"/>
                </a:lnTo>
                <a:lnTo>
                  <a:pt x="7423" y="3576"/>
                </a:lnTo>
                <a:lnTo>
                  <a:pt x="7412" y="3582"/>
                </a:lnTo>
                <a:lnTo>
                  <a:pt x="7404" y="3590"/>
                </a:lnTo>
                <a:lnTo>
                  <a:pt x="7403" y="3603"/>
                </a:lnTo>
                <a:lnTo>
                  <a:pt x="7400" y="3615"/>
                </a:lnTo>
                <a:lnTo>
                  <a:pt x="7394" y="3628"/>
                </a:lnTo>
                <a:lnTo>
                  <a:pt x="7389" y="3640"/>
                </a:lnTo>
                <a:lnTo>
                  <a:pt x="7386" y="3654"/>
                </a:lnTo>
                <a:lnTo>
                  <a:pt x="7382" y="3666"/>
                </a:lnTo>
                <a:lnTo>
                  <a:pt x="7378" y="3677"/>
                </a:lnTo>
                <a:lnTo>
                  <a:pt x="7377" y="3690"/>
                </a:lnTo>
                <a:lnTo>
                  <a:pt x="7378" y="3704"/>
                </a:lnTo>
                <a:lnTo>
                  <a:pt x="7382" y="3717"/>
                </a:lnTo>
                <a:lnTo>
                  <a:pt x="7389" y="3727"/>
                </a:lnTo>
                <a:lnTo>
                  <a:pt x="7398" y="3734"/>
                </a:lnTo>
                <a:lnTo>
                  <a:pt x="7405" y="3743"/>
                </a:lnTo>
                <a:lnTo>
                  <a:pt x="7408" y="3755"/>
                </a:lnTo>
                <a:lnTo>
                  <a:pt x="7410" y="3768"/>
                </a:lnTo>
                <a:lnTo>
                  <a:pt x="7416" y="3777"/>
                </a:lnTo>
                <a:lnTo>
                  <a:pt x="7428" y="3782"/>
                </a:lnTo>
                <a:lnTo>
                  <a:pt x="7435" y="3791"/>
                </a:lnTo>
                <a:lnTo>
                  <a:pt x="7437" y="3804"/>
                </a:lnTo>
                <a:lnTo>
                  <a:pt x="7441" y="3815"/>
                </a:lnTo>
                <a:lnTo>
                  <a:pt x="7436" y="3826"/>
                </a:lnTo>
                <a:lnTo>
                  <a:pt x="7433" y="3837"/>
                </a:lnTo>
                <a:lnTo>
                  <a:pt x="7429" y="3824"/>
                </a:lnTo>
                <a:lnTo>
                  <a:pt x="7425" y="3813"/>
                </a:lnTo>
                <a:lnTo>
                  <a:pt x="7421" y="3802"/>
                </a:lnTo>
                <a:lnTo>
                  <a:pt x="7409" y="3798"/>
                </a:lnTo>
                <a:lnTo>
                  <a:pt x="7398" y="3795"/>
                </a:lnTo>
                <a:lnTo>
                  <a:pt x="7389" y="3789"/>
                </a:lnTo>
                <a:lnTo>
                  <a:pt x="7377" y="3790"/>
                </a:lnTo>
                <a:lnTo>
                  <a:pt x="7369" y="3799"/>
                </a:lnTo>
                <a:lnTo>
                  <a:pt x="7366" y="3810"/>
                </a:lnTo>
                <a:lnTo>
                  <a:pt x="7360" y="3823"/>
                </a:lnTo>
                <a:lnTo>
                  <a:pt x="7358" y="3835"/>
                </a:lnTo>
                <a:lnTo>
                  <a:pt x="7353" y="3845"/>
                </a:lnTo>
                <a:lnTo>
                  <a:pt x="7350" y="3854"/>
                </a:lnTo>
                <a:close/>
                <a:moveTo>
                  <a:pt x="3645" y="146"/>
                </a:moveTo>
                <a:lnTo>
                  <a:pt x="3625" y="155"/>
                </a:lnTo>
                <a:lnTo>
                  <a:pt x="3612" y="157"/>
                </a:lnTo>
                <a:lnTo>
                  <a:pt x="3583" y="158"/>
                </a:lnTo>
                <a:lnTo>
                  <a:pt x="3566" y="157"/>
                </a:lnTo>
                <a:lnTo>
                  <a:pt x="3570" y="145"/>
                </a:lnTo>
                <a:lnTo>
                  <a:pt x="3582" y="140"/>
                </a:lnTo>
                <a:lnTo>
                  <a:pt x="3597" y="137"/>
                </a:lnTo>
                <a:lnTo>
                  <a:pt x="3612" y="137"/>
                </a:lnTo>
                <a:lnTo>
                  <a:pt x="3626" y="139"/>
                </a:lnTo>
                <a:lnTo>
                  <a:pt x="3638" y="141"/>
                </a:lnTo>
                <a:lnTo>
                  <a:pt x="3645" y="146"/>
                </a:lnTo>
                <a:close/>
                <a:moveTo>
                  <a:pt x="3428" y="357"/>
                </a:moveTo>
                <a:lnTo>
                  <a:pt x="3419" y="349"/>
                </a:lnTo>
                <a:lnTo>
                  <a:pt x="3408" y="348"/>
                </a:lnTo>
                <a:lnTo>
                  <a:pt x="3396" y="347"/>
                </a:lnTo>
                <a:lnTo>
                  <a:pt x="3385" y="339"/>
                </a:lnTo>
                <a:lnTo>
                  <a:pt x="3402" y="334"/>
                </a:lnTo>
                <a:lnTo>
                  <a:pt x="3415" y="335"/>
                </a:lnTo>
                <a:lnTo>
                  <a:pt x="3427" y="338"/>
                </a:lnTo>
                <a:lnTo>
                  <a:pt x="3442" y="343"/>
                </a:lnTo>
                <a:lnTo>
                  <a:pt x="3453" y="346"/>
                </a:lnTo>
                <a:lnTo>
                  <a:pt x="3464" y="349"/>
                </a:lnTo>
                <a:lnTo>
                  <a:pt x="3474" y="353"/>
                </a:lnTo>
                <a:lnTo>
                  <a:pt x="3449" y="356"/>
                </a:lnTo>
                <a:lnTo>
                  <a:pt x="3437" y="356"/>
                </a:lnTo>
                <a:lnTo>
                  <a:pt x="3428" y="357"/>
                </a:lnTo>
                <a:close/>
                <a:moveTo>
                  <a:pt x="2604" y="186"/>
                </a:moveTo>
                <a:lnTo>
                  <a:pt x="2593" y="179"/>
                </a:lnTo>
                <a:lnTo>
                  <a:pt x="2583" y="171"/>
                </a:lnTo>
                <a:lnTo>
                  <a:pt x="2571" y="166"/>
                </a:lnTo>
                <a:lnTo>
                  <a:pt x="2579" y="156"/>
                </a:lnTo>
                <a:lnTo>
                  <a:pt x="2591" y="150"/>
                </a:lnTo>
                <a:lnTo>
                  <a:pt x="2602" y="146"/>
                </a:lnTo>
                <a:lnTo>
                  <a:pt x="2614" y="140"/>
                </a:lnTo>
                <a:lnTo>
                  <a:pt x="2628" y="138"/>
                </a:lnTo>
                <a:lnTo>
                  <a:pt x="2641" y="138"/>
                </a:lnTo>
                <a:lnTo>
                  <a:pt x="2654" y="138"/>
                </a:lnTo>
                <a:lnTo>
                  <a:pt x="2665" y="133"/>
                </a:lnTo>
                <a:lnTo>
                  <a:pt x="2664" y="121"/>
                </a:lnTo>
                <a:lnTo>
                  <a:pt x="2678" y="106"/>
                </a:lnTo>
                <a:lnTo>
                  <a:pt x="2691" y="103"/>
                </a:lnTo>
                <a:lnTo>
                  <a:pt x="2704" y="103"/>
                </a:lnTo>
                <a:lnTo>
                  <a:pt x="2717" y="105"/>
                </a:lnTo>
                <a:lnTo>
                  <a:pt x="2727" y="111"/>
                </a:lnTo>
                <a:lnTo>
                  <a:pt x="2736" y="119"/>
                </a:lnTo>
                <a:lnTo>
                  <a:pt x="2741" y="129"/>
                </a:lnTo>
                <a:lnTo>
                  <a:pt x="2730" y="134"/>
                </a:lnTo>
                <a:lnTo>
                  <a:pt x="2739" y="143"/>
                </a:lnTo>
                <a:lnTo>
                  <a:pt x="2730" y="155"/>
                </a:lnTo>
                <a:lnTo>
                  <a:pt x="2717" y="164"/>
                </a:lnTo>
                <a:lnTo>
                  <a:pt x="2702" y="168"/>
                </a:lnTo>
                <a:lnTo>
                  <a:pt x="2691" y="172"/>
                </a:lnTo>
                <a:lnTo>
                  <a:pt x="2679" y="176"/>
                </a:lnTo>
                <a:lnTo>
                  <a:pt x="2667" y="176"/>
                </a:lnTo>
                <a:lnTo>
                  <a:pt x="2651" y="179"/>
                </a:lnTo>
                <a:lnTo>
                  <a:pt x="2639" y="180"/>
                </a:lnTo>
                <a:lnTo>
                  <a:pt x="2627" y="181"/>
                </a:lnTo>
                <a:lnTo>
                  <a:pt x="2606" y="186"/>
                </a:lnTo>
                <a:lnTo>
                  <a:pt x="2604" y="186"/>
                </a:lnTo>
                <a:close/>
                <a:moveTo>
                  <a:pt x="2378" y="5"/>
                </a:moveTo>
                <a:lnTo>
                  <a:pt x="2370" y="19"/>
                </a:lnTo>
                <a:lnTo>
                  <a:pt x="2348" y="21"/>
                </a:lnTo>
                <a:lnTo>
                  <a:pt x="2335" y="20"/>
                </a:lnTo>
                <a:lnTo>
                  <a:pt x="2323" y="23"/>
                </a:lnTo>
                <a:lnTo>
                  <a:pt x="2309" y="26"/>
                </a:lnTo>
                <a:lnTo>
                  <a:pt x="2294" y="22"/>
                </a:lnTo>
                <a:lnTo>
                  <a:pt x="2296" y="11"/>
                </a:lnTo>
                <a:lnTo>
                  <a:pt x="2309" y="4"/>
                </a:lnTo>
                <a:lnTo>
                  <a:pt x="2322" y="5"/>
                </a:lnTo>
                <a:lnTo>
                  <a:pt x="2342" y="1"/>
                </a:lnTo>
                <a:lnTo>
                  <a:pt x="2362" y="0"/>
                </a:lnTo>
                <a:lnTo>
                  <a:pt x="2373" y="2"/>
                </a:lnTo>
                <a:lnTo>
                  <a:pt x="2378" y="5"/>
                </a:lnTo>
                <a:close/>
                <a:moveTo>
                  <a:pt x="2082" y="129"/>
                </a:moveTo>
                <a:lnTo>
                  <a:pt x="2096" y="122"/>
                </a:lnTo>
                <a:lnTo>
                  <a:pt x="2109" y="118"/>
                </a:lnTo>
                <a:lnTo>
                  <a:pt x="2120" y="119"/>
                </a:lnTo>
                <a:lnTo>
                  <a:pt x="2131" y="123"/>
                </a:lnTo>
                <a:lnTo>
                  <a:pt x="2142" y="130"/>
                </a:lnTo>
                <a:lnTo>
                  <a:pt x="2156" y="131"/>
                </a:lnTo>
                <a:lnTo>
                  <a:pt x="2168" y="129"/>
                </a:lnTo>
                <a:lnTo>
                  <a:pt x="2181" y="128"/>
                </a:lnTo>
                <a:lnTo>
                  <a:pt x="2192" y="131"/>
                </a:lnTo>
                <a:lnTo>
                  <a:pt x="2215" y="138"/>
                </a:lnTo>
                <a:lnTo>
                  <a:pt x="2224" y="145"/>
                </a:lnTo>
                <a:lnTo>
                  <a:pt x="2243" y="154"/>
                </a:lnTo>
                <a:lnTo>
                  <a:pt x="2254" y="155"/>
                </a:lnTo>
                <a:lnTo>
                  <a:pt x="2267" y="158"/>
                </a:lnTo>
                <a:lnTo>
                  <a:pt x="2284" y="166"/>
                </a:lnTo>
                <a:lnTo>
                  <a:pt x="2273" y="174"/>
                </a:lnTo>
                <a:lnTo>
                  <a:pt x="2255" y="179"/>
                </a:lnTo>
                <a:lnTo>
                  <a:pt x="2242" y="181"/>
                </a:lnTo>
                <a:lnTo>
                  <a:pt x="2232" y="174"/>
                </a:lnTo>
                <a:lnTo>
                  <a:pt x="2221" y="170"/>
                </a:lnTo>
                <a:lnTo>
                  <a:pt x="2209" y="164"/>
                </a:lnTo>
                <a:lnTo>
                  <a:pt x="2198" y="162"/>
                </a:lnTo>
                <a:lnTo>
                  <a:pt x="2184" y="160"/>
                </a:lnTo>
                <a:lnTo>
                  <a:pt x="2170" y="158"/>
                </a:lnTo>
                <a:lnTo>
                  <a:pt x="2157" y="150"/>
                </a:lnTo>
                <a:lnTo>
                  <a:pt x="2145" y="146"/>
                </a:lnTo>
                <a:lnTo>
                  <a:pt x="2136" y="139"/>
                </a:lnTo>
                <a:lnTo>
                  <a:pt x="2124" y="141"/>
                </a:lnTo>
                <a:lnTo>
                  <a:pt x="2111" y="140"/>
                </a:lnTo>
                <a:lnTo>
                  <a:pt x="2102" y="133"/>
                </a:lnTo>
                <a:lnTo>
                  <a:pt x="2085" y="132"/>
                </a:lnTo>
                <a:lnTo>
                  <a:pt x="2082" y="129"/>
                </a:lnTo>
                <a:close/>
                <a:moveTo>
                  <a:pt x="2299" y="266"/>
                </a:moveTo>
                <a:lnTo>
                  <a:pt x="2287" y="266"/>
                </a:lnTo>
                <a:lnTo>
                  <a:pt x="2275" y="263"/>
                </a:lnTo>
                <a:lnTo>
                  <a:pt x="2262" y="259"/>
                </a:lnTo>
                <a:lnTo>
                  <a:pt x="2253" y="250"/>
                </a:lnTo>
                <a:lnTo>
                  <a:pt x="2253" y="238"/>
                </a:lnTo>
                <a:lnTo>
                  <a:pt x="2249" y="226"/>
                </a:lnTo>
                <a:lnTo>
                  <a:pt x="2237" y="215"/>
                </a:lnTo>
                <a:lnTo>
                  <a:pt x="2251" y="213"/>
                </a:lnTo>
                <a:lnTo>
                  <a:pt x="2264" y="211"/>
                </a:lnTo>
                <a:lnTo>
                  <a:pt x="2277" y="210"/>
                </a:lnTo>
                <a:lnTo>
                  <a:pt x="2291" y="211"/>
                </a:lnTo>
                <a:lnTo>
                  <a:pt x="2305" y="212"/>
                </a:lnTo>
                <a:lnTo>
                  <a:pt x="2351" y="218"/>
                </a:lnTo>
                <a:lnTo>
                  <a:pt x="2362" y="224"/>
                </a:lnTo>
                <a:lnTo>
                  <a:pt x="2373" y="230"/>
                </a:lnTo>
                <a:lnTo>
                  <a:pt x="2359" y="234"/>
                </a:lnTo>
                <a:lnTo>
                  <a:pt x="2348" y="234"/>
                </a:lnTo>
                <a:lnTo>
                  <a:pt x="2336" y="232"/>
                </a:lnTo>
                <a:lnTo>
                  <a:pt x="2324" y="235"/>
                </a:lnTo>
                <a:lnTo>
                  <a:pt x="2308" y="241"/>
                </a:lnTo>
                <a:lnTo>
                  <a:pt x="2317" y="249"/>
                </a:lnTo>
                <a:lnTo>
                  <a:pt x="2323" y="259"/>
                </a:lnTo>
                <a:lnTo>
                  <a:pt x="2296" y="256"/>
                </a:lnTo>
                <a:lnTo>
                  <a:pt x="2299" y="266"/>
                </a:lnTo>
                <a:close/>
                <a:moveTo>
                  <a:pt x="2248" y="235"/>
                </a:moveTo>
                <a:lnTo>
                  <a:pt x="2243" y="248"/>
                </a:lnTo>
                <a:lnTo>
                  <a:pt x="2242" y="261"/>
                </a:lnTo>
                <a:lnTo>
                  <a:pt x="2237" y="272"/>
                </a:lnTo>
                <a:lnTo>
                  <a:pt x="2222" y="272"/>
                </a:lnTo>
                <a:lnTo>
                  <a:pt x="2210" y="272"/>
                </a:lnTo>
                <a:lnTo>
                  <a:pt x="2196" y="272"/>
                </a:lnTo>
                <a:lnTo>
                  <a:pt x="2184" y="271"/>
                </a:lnTo>
                <a:lnTo>
                  <a:pt x="2169" y="268"/>
                </a:lnTo>
                <a:lnTo>
                  <a:pt x="2181" y="257"/>
                </a:lnTo>
                <a:lnTo>
                  <a:pt x="2180" y="244"/>
                </a:lnTo>
                <a:lnTo>
                  <a:pt x="2172" y="236"/>
                </a:lnTo>
                <a:lnTo>
                  <a:pt x="2190" y="231"/>
                </a:lnTo>
                <a:lnTo>
                  <a:pt x="2206" y="232"/>
                </a:lnTo>
                <a:lnTo>
                  <a:pt x="2218" y="234"/>
                </a:lnTo>
                <a:lnTo>
                  <a:pt x="2232" y="228"/>
                </a:lnTo>
                <a:lnTo>
                  <a:pt x="2243" y="233"/>
                </a:lnTo>
                <a:lnTo>
                  <a:pt x="2248" y="235"/>
                </a:lnTo>
                <a:close/>
                <a:moveTo>
                  <a:pt x="2023" y="261"/>
                </a:moveTo>
                <a:lnTo>
                  <a:pt x="2013" y="258"/>
                </a:lnTo>
                <a:lnTo>
                  <a:pt x="2001" y="258"/>
                </a:lnTo>
                <a:lnTo>
                  <a:pt x="1989" y="258"/>
                </a:lnTo>
                <a:lnTo>
                  <a:pt x="1977" y="257"/>
                </a:lnTo>
                <a:lnTo>
                  <a:pt x="1963" y="253"/>
                </a:lnTo>
                <a:lnTo>
                  <a:pt x="1952" y="249"/>
                </a:lnTo>
                <a:lnTo>
                  <a:pt x="1961" y="241"/>
                </a:lnTo>
                <a:lnTo>
                  <a:pt x="1972" y="242"/>
                </a:lnTo>
                <a:lnTo>
                  <a:pt x="1984" y="237"/>
                </a:lnTo>
                <a:lnTo>
                  <a:pt x="1988" y="226"/>
                </a:lnTo>
                <a:lnTo>
                  <a:pt x="2001" y="225"/>
                </a:lnTo>
                <a:lnTo>
                  <a:pt x="2012" y="223"/>
                </a:lnTo>
                <a:lnTo>
                  <a:pt x="2022" y="232"/>
                </a:lnTo>
                <a:lnTo>
                  <a:pt x="2032" y="237"/>
                </a:lnTo>
                <a:lnTo>
                  <a:pt x="2049" y="244"/>
                </a:lnTo>
                <a:lnTo>
                  <a:pt x="2042" y="253"/>
                </a:lnTo>
                <a:lnTo>
                  <a:pt x="2031" y="251"/>
                </a:lnTo>
                <a:lnTo>
                  <a:pt x="2023" y="261"/>
                </a:lnTo>
                <a:close/>
                <a:moveTo>
                  <a:pt x="1684" y="271"/>
                </a:moveTo>
                <a:lnTo>
                  <a:pt x="1686" y="256"/>
                </a:lnTo>
                <a:lnTo>
                  <a:pt x="1702" y="253"/>
                </a:lnTo>
                <a:lnTo>
                  <a:pt x="1686" y="251"/>
                </a:lnTo>
                <a:lnTo>
                  <a:pt x="1674" y="245"/>
                </a:lnTo>
                <a:lnTo>
                  <a:pt x="1660" y="247"/>
                </a:lnTo>
                <a:lnTo>
                  <a:pt x="1649" y="254"/>
                </a:lnTo>
                <a:lnTo>
                  <a:pt x="1635" y="255"/>
                </a:lnTo>
                <a:lnTo>
                  <a:pt x="1628" y="244"/>
                </a:lnTo>
                <a:lnTo>
                  <a:pt x="1618" y="237"/>
                </a:lnTo>
                <a:lnTo>
                  <a:pt x="1631" y="231"/>
                </a:lnTo>
                <a:lnTo>
                  <a:pt x="1641" y="226"/>
                </a:lnTo>
                <a:lnTo>
                  <a:pt x="1653" y="226"/>
                </a:lnTo>
                <a:lnTo>
                  <a:pt x="1664" y="233"/>
                </a:lnTo>
                <a:lnTo>
                  <a:pt x="1676" y="235"/>
                </a:lnTo>
                <a:lnTo>
                  <a:pt x="1697" y="236"/>
                </a:lnTo>
                <a:lnTo>
                  <a:pt x="1683" y="228"/>
                </a:lnTo>
                <a:lnTo>
                  <a:pt x="1672" y="224"/>
                </a:lnTo>
                <a:lnTo>
                  <a:pt x="1684" y="220"/>
                </a:lnTo>
                <a:lnTo>
                  <a:pt x="1695" y="221"/>
                </a:lnTo>
                <a:lnTo>
                  <a:pt x="1712" y="222"/>
                </a:lnTo>
                <a:lnTo>
                  <a:pt x="1700" y="213"/>
                </a:lnTo>
                <a:lnTo>
                  <a:pt x="1687" y="212"/>
                </a:lnTo>
                <a:lnTo>
                  <a:pt x="1665" y="214"/>
                </a:lnTo>
                <a:lnTo>
                  <a:pt x="1681" y="206"/>
                </a:lnTo>
                <a:lnTo>
                  <a:pt x="1692" y="202"/>
                </a:lnTo>
                <a:lnTo>
                  <a:pt x="1704" y="201"/>
                </a:lnTo>
                <a:lnTo>
                  <a:pt x="1715" y="199"/>
                </a:lnTo>
                <a:lnTo>
                  <a:pt x="1729" y="202"/>
                </a:lnTo>
                <a:lnTo>
                  <a:pt x="1740" y="209"/>
                </a:lnTo>
                <a:lnTo>
                  <a:pt x="1752" y="203"/>
                </a:lnTo>
                <a:lnTo>
                  <a:pt x="1764" y="204"/>
                </a:lnTo>
                <a:lnTo>
                  <a:pt x="1769" y="193"/>
                </a:lnTo>
                <a:lnTo>
                  <a:pt x="1781" y="192"/>
                </a:lnTo>
                <a:lnTo>
                  <a:pt x="1790" y="183"/>
                </a:lnTo>
                <a:lnTo>
                  <a:pt x="1782" y="175"/>
                </a:lnTo>
                <a:lnTo>
                  <a:pt x="1768" y="177"/>
                </a:lnTo>
                <a:lnTo>
                  <a:pt x="1754" y="170"/>
                </a:lnTo>
                <a:lnTo>
                  <a:pt x="1765" y="166"/>
                </a:lnTo>
                <a:lnTo>
                  <a:pt x="1776" y="159"/>
                </a:lnTo>
                <a:lnTo>
                  <a:pt x="1791" y="155"/>
                </a:lnTo>
                <a:lnTo>
                  <a:pt x="1803" y="145"/>
                </a:lnTo>
                <a:lnTo>
                  <a:pt x="1820" y="141"/>
                </a:lnTo>
                <a:lnTo>
                  <a:pt x="1833" y="142"/>
                </a:lnTo>
                <a:lnTo>
                  <a:pt x="1820" y="147"/>
                </a:lnTo>
                <a:lnTo>
                  <a:pt x="1831" y="150"/>
                </a:lnTo>
                <a:lnTo>
                  <a:pt x="1850" y="147"/>
                </a:lnTo>
                <a:lnTo>
                  <a:pt x="1865" y="139"/>
                </a:lnTo>
                <a:lnTo>
                  <a:pt x="1873" y="149"/>
                </a:lnTo>
                <a:lnTo>
                  <a:pt x="1864" y="156"/>
                </a:lnTo>
                <a:lnTo>
                  <a:pt x="1845" y="160"/>
                </a:lnTo>
                <a:lnTo>
                  <a:pt x="1835" y="166"/>
                </a:lnTo>
                <a:lnTo>
                  <a:pt x="1847" y="171"/>
                </a:lnTo>
                <a:lnTo>
                  <a:pt x="1857" y="166"/>
                </a:lnTo>
                <a:lnTo>
                  <a:pt x="1869" y="164"/>
                </a:lnTo>
                <a:lnTo>
                  <a:pt x="1882" y="167"/>
                </a:lnTo>
                <a:lnTo>
                  <a:pt x="1893" y="162"/>
                </a:lnTo>
                <a:lnTo>
                  <a:pt x="1905" y="168"/>
                </a:lnTo>
                <a:lnTo>
                  <a:pt x="1919" y="174"/>
                </a:lnTo>
                <a:lnTo>
                  <a:pt x="1911" y="181"/>
                </a:lnTo>
                <a:lnTo>
                  <a:pt x="1899" y="187"/>
                </a:lnTo>
                <a:lnTo>
                  <a:pt x="1887" y="188"/>
                </a:lnTo>
                <a:lnTo>
                  <a:pt x="1878" y="198"/>
                </a:lnTo>
                <a:lnTo>
                  <a:pt x="1865" y="202"/>
                </a:lnTo>
                <a:lnTo>
                  <a:pt x="1854" y="203"/>
                </a:lnTo>
                <a:lnTo>
                  <a:pt x="1837" y="202"/>
                </a:lnTo>
                <a:lnTo>
                  <a:pt x="1821" y="205"/>
                </a:lnTo>
                <a:lnTo>
                  <a:pt x="1805" y="209"/>
                </a:lnTo>
                <a:lnTo>
                  <a:pt x="1794" y="211"/>
                </a:lnTo>
                <a:lnTo>
                  <a:pt x="1802" y="221"/>
                </a:lnTo>
                <a:lnTo>
                  <a:pt x="1792" y="228"/>
                </a:lnTo>
                <a:lnTo>
                  <a:pt x="1777" y="228"/>
                </a:lnTo>
                <a:lnTo>
                  <a:pt x="1763" y="225"/>
                </a:lnTo>
                <a:lnTo>
                  <a:pt x="1749" y="224"/>
                </a:lnTo>
                <a:lnTo>
                  <a:pt x="1741" y="232"/>
                </a:lnTo>
                <a:lnTo>
                  <a:pt x="1729" y="233"/>
                </a:lnTo>
                <a:lnTo>
                  <a:pt x="1738" y="240"/>
                </a:lnTo>
                <a:lnTo>
                  <a:pt x="1752" y="241"/>
                </a:lnTo>
                <a:lnTo>
                  <a:pt x="1758" y="251"/>
                </a:lnTo>
                <a:lnTo>
                  <a:pt x="1748" y="257"/>
                </a:lnTo>
                <a:lnTo>
                  <a:pt x="1733" y="256"/>
                </a:lnTo>
                <a:lnTo>
                  <a:pt x="1722" y="253"/>
                </a:lnTo>
                <a:lnTo>
                  <a:pt x="1723" y="265"/>
                </a:lnTo>
                <a:lnTo>
                  <a:pt x="1711" y="263"/>
                </a:lnTo>
                <a:lnTo>
                  <a:pt x="1698" y="264"/>
                </a:lnTo>
                <a:lnTo>
                  <a:pt x="1687" y="271"/>
                </a:lnTo>
                <a:lnTo>
                  <a:pt x="1684" y="271"/>
                </a:lnTo>
                <a:close/>
                <a:moveTo>
                  <a:pt x="1742" y="183"/>
                </a:moveTo>
                <a:lnTo>
                  <a:pt x="1729" y="187"/>
                </a:lnTo>
                <a:lnTo>
                  <a:pt x="1718" y="184"/>
                </a:lnTo>
                <a:lnTo>
                  <a:pt x="1706" y="185"/>
                </a:lnTo>
                <a:lnTo>
                  <a:pt x="1695" y="180"/>
                </a:lnTo>
                <a:lnTo>
                  <a:pt x="1687" y="172"/>
                </a:lnTo>
                <a:lnTo>
                  <a:pt x="1675" y="166"/>
                </a:lnTo>
                <a:lnTo>
                  <a:pt x="1664" y="171"/>
                </a:lnTo>
                <a:lnTo>
                  <a:pt x="1655" y="178"/>
                </a:lnTo>
                <a:lnTo>
                  <a:pt x="1659" y="189"/>
                </a:lnTo>
                <a:lnTo>
                  <a:pt x="1647" y="192"/>
                </a:lnTo>
                <a:lnTo>
                  <a:pt x="1635" y="193"/>
                </a:lnTo>
                <a:lnTo>
                  <a:pt x="1627" y="202"/>
                </a:lnTo>
                <a:lnTo>
                  <a:pt x="1611" y="199"/>
                </a:lnTo>
                <a:lnTo>
                  <a:pt x="1599" y="206"/>
                </a:lnTo>
                <a:lnTo>
                  <a:pt x="1591" y="215"/>
                </a:lnTo>
                <a:lnTo>
                  <a:pt x="1576" y="213"/>
                </a:lnTo>
                <a:lnTo>
                  <a:pt x="1580" y="200"/>
                </a:lnTo>
                <a:lnTo>
                  <a:pt x="1566" y="201"/>
                </a:lnTo>
                <a:lnTo>
                  <a:pt x="1555" y="201"/>
                </a:lnTo>
                <a:lnTo>
                  <a:pt x="1539" y="199"/>
                </a:lnTo>
                <a:lnTo>
                  <a:pt x="1525" y="197"/>
                </a:lnTo>
                <a:lnTo>
                  <a:pt x="1512" y="193"/>
                </a:lnTo>
                <a:lnTo>
                  <a:pt x="1530" y="188"/>
                </a:lnTo>
                <a:lnTo>
                  <a:pt x="1545" y="185"/>
                </a:lnTo>
                <a:lnTo>
                  <a:pt x="1560" y="184"/>
                </a:lnTo>
                <a:lnTo>
                  <a:pt x="1581" y="182"/>
                </a:lnTo>
                <a:lnTo>
                  <a:pt x="1596" y="178"/>
                </a:lnTo>
                <a:lnTo>
                  <a:pt x="1608" y="174"/>
                </a:lnTo>
                <a:lnTo>
                  <a:pt x="1619" y="172"/>
                </a:lnTo>
                <a:lnTo>
                  <a:pt x="1631" y="169"/>
                </a:lnTo>
                <a:lnTo>
                  <a:pt x="1641" y="165"/>
                </a:lnTo>
                <a:lnTo>
                  <a:pt x="1649" y="156"/>
                </a:lnTo>
                <a:lnTo>
                  <a:pt x="1661" y="154"/>
                </a:lnTo>
                <a:lnTo>
                  <a:pt x="1675" y="156"/>
                </a:lnTo>
                <a:lnTo>
                  <a:pt x="1687" y="161"/>
                </a:lnTo>
                <a:lnTo>
                  <a:pt x="1700" y="160"/>
                </a:lnTo>
                <a:lnTo>
                  <a:pt x="1711" y="159"/>
                </a:lnTo>
                <a:lnTo>
                  <a:pt x="1725" y="162"/>
                </a:lnTo>
                <a:lnTo>
                  <a:pt x="1727" y="174"/>
                </a:lnTo>
                <a:lnTo>
                  <a:pt x="1738" y="181"/>
                </a:lnTo>
                <a:lnTo>
                  <a:pt x="1742" y="183"/>
                </a:lnTo>
                <a:close/>
                <a:moveTo>
                  <a:pt x="1875" y="265"/>
                </a:moveTo>
                <a:lnTo>
                  <a:pt x="1887" y="272"/>
                </a:lnTo>
                <a:lnTo>
                  <a:pt x="1888" y="283"/>
                </a:lnTo>
                <a:lnTo>
                  <a:pt x="1898" y="288"/>
                </a:lnTo>
                <a:lnTo>
                  <a:pt x="1881" y="294"/>
                </a:lnTo>
                <a:lnTo>
                  <a:pt x="1860" y="291"/>
                </a:lnTo>
                <a:lnTo>
                  <a:pt x="1848" y="292"/>
                </a:lnTo>
                <a:lnTo>
                  <a:pt x="1838" y="287"/>
                </a:lnTo>
                <a:lnTo>
                  <a:pt x="1823" y="289"/>
                </a:lnTo>
                <a:lnTo>
                  <a:pt x="1832" y="281"/>
                </a:lnTo>
                <a:lnTo>
                  <a:pt x="1845" y="283"/>
                </a:lnTo>
                <a:lnTo>
                  <a:pt x="1857" y="274"/>
                </a:lnTo>
                <a:lnTo>
                  <a:pt x="1869" y="270"/>
                </a:lnTo>
                <a:lnTo>
                  <a:pt x="1875" y="265"/>
                </a:lnTo>
                <a:close/>
                <a:moveTo>
                  <a:pt x="1788" y="258"/>
                </a:moveTo>
                <a:lnTo>
                  <a:pt x="1798" y="252"/>
                </a:lnTo>
                <a:lnTo>
                  <a:pt x="1820" y="247"/>
                </a:lnTo>
                <a:lnTo>
                  <a:pt x="1832" y="248"/>
                </a:lnTo>
                <a:lnTo>
                  <a:pt x="1833" y="260"/>
                </a:lnTo>
                <a:lnTo>
                  <a:pt x="1823" y="261"/>
                </a:lnTo>
                <a:lnTo>
                  <a:pt x="1818" y="274"/>
                </a:lnTo>
                <a:lnTo>
                  <a:pt x="1807" y="270"/>
                </a:lnTo>
                <a:lnTo>
                  <a:pt x="1797" y="263"/>
                </a:lnTo>
                <a:lnTo>
                  <a:pt x="1788" y="258"/>
                </a:lnTo>
                <a:close/>
                <a:moveTo>
                  <a:pt x="2067" y="256"/>
                </a:moveTo>
                <a:lnTo>
                  <a:pt x="2061" y="242"/>
                </a:lnTo>
                <a:lnTo>
                  <a:pt x="2071" y="236"/>
                </a:lnTo>
                <a:lnTo>
                  <a:pt x="2081" y="240"/>
                </a:lnTo>
                <a:lnTo>
                  <a:pt x="2073" y="251"/>
                </a:lnTo>
                <a:lnTo>
                  <a:pt x="2067" y="256"/>
                </a:lnTo>
                <a:close/>
                <a:moveTo>
                  <a:pt x="1999" y="189"/>
                </a:moveTo>
                <a:lnTo>
                  <a:pt x="2009" y="185"/>
                </a:lnTo>
                <a:lnTo>
                  <a:pt x="2019" y="189"/>
                </a:lnTo>
                <a:lnTo>
                  <a:pt x="2027" y="203"/>
                </a:lnTo>
                <a:lnTo>
                  <a:pt x="2019" y="210"/>
                </a:lnTo>
                <a:lnTo>
                  <a:pt x="2008" y="204"/>
                </a:lnTo>
                <a:lnTo>
                  <a:pt x="2015" y="194"/>
                </a:lnTo>
                <a:lnTo>
                  <a:pt x="2004" y="190"/>
                </a:lnTo>
                <a:lnTo>
                  <a:pt x="1999" y="189"/>
                </a:lnTo>
                <a:close/>
                <a:moveTo>
                  <a:pt x="2045" y="197"/>
                </a:moveTo>
                <a:lnTo>
                  <a:pt x="2058" y="192"/>
                </a:lnTo>
                <a:lnTo>
                  <a:pt x="2070" y="193"/>
                </a:lnTo>
                <a:lnTo>
                  <a:pt x="2078" y="202"/>
                </a:lnTo>
                <a:lnTo>
                  <a:pt x="2088" y="210"/>
                </a:lnTo>
                <a:lnTo>
                  <a:pt x="2078" y="216"/>
                </a:lnTo>
                <a:lnTo>
                  <a:pt x="2061" y="215"/>
                </a:lnTo>
                <a:lnTo>
                  <a:pt x="2050" y="214"/>
                </a:lnTo>
                <a:lnTo>
                  <a:pt x="2050" y="201"/>
                </a:lnTo>
                <a:lnTo>
                  <a:pt x="2045" y="197"/>
                </a:lnTo>
                <a:close/>
                <a:moveTo>
                  <a:pt x="2149" y="235"/>
                </a:moveTo>
                <a:lnTo>
                  <a:pt x="2141" y="244"/>
                </a:lnTo>
                <a:lnTo>
                  <a:pt x="2131" y="247"/>
                </a:lnTo>
                <a:lnTo>
                  <a:pt x="2118" y="246"/>
                </a:lnTo>
                <a:lnTo>
                  <a:pt x="2130" y="240"/>
                </a:lnTo>
                <a:lnTo>
                  <a:pt x="2138" y="231"/>
                </a:lnTo>
                <a:lnTo>
                  <a:pt x="2149" y="235"/>
                </a:lnTo>
                <a:close/>
                <a:moveTo>
                  <a:pt x="2346" y="296"/>
                </a:moveTo>
                <a:lnTo>
                  <a:pt x="2336" y="292"/>
                </a:lnTo>
                <a:lnTo>
                  <a:pt x="2323" y="288"/>
                </a:lnTo>
                <a:lnTo>
                  <a:pt x="2334" y="282"/>
                </a:lnTo>
                <a:lnTo>
                  <a:pt x="2345" y="290"/>
                </a:lnTo>
                <a:lnTo>
                  <a:pt x="2355" y="293"/>
                </a:lnTo>
                <a:lnTo>
                  <a:pt x="2346" y="296"/>
                </a:lnTo>
                <a:close/>
                <a:moveTo>
                  <a:pt x="2376" y="292"/>
                </a:moveTo>
                <a:lnTo>
                  <a:pt x="2365" y="286"/>
                </a:lnTo>
                <a:lnTo>
                  <a:pt x="2352" y="281"/>
                </a:lnTo>
                <a:lnTo>
                  <a:pt x="2366" y="270"/>
                </a:lnTo>
                <a:lnTo>
                  <a:pt x="2384" y="267"/>
                </a:lnTo>
                <a:lnTo>
                  <a:pt x="2396" y="268"/>
                </a:lnTo>
                <a:lnTo>
                  <a:pt x="2406" y="272"/>
                </a:lnTo>
                <a:lnTo>
                  <a:pt x="2417" y="280"/>
                </a:lnTo>
                <a:lnTo>
                  <a:pt x="2407" y="284"/>
                </a:lnTo>
                <a:lnTo>
                  <a:pt x="2396" y="290"/>
                </a:lnTo>
                <a:lnTo>
                  <a:pt x="2385" y="290"/>
                </a:lnTo>
                <a:lnTo>
                  <a:pt x="2376" y="292"/>
                </a:lnTo>
                <a:close/>
                <a:moveTo>
                  <a:pt x="2376" y="209"/>
                </a:moveTo>
                <a:lnTo>
                  <a:pt x="2378" y="197"/>
                </a:lnTo>
                <a:lnTo>
                  <a:pt x="2383" y="184"/>
                </a:lnTo>
                <a:lnTo>
                  <a:pt x="2389" y="174"/>
                </a:lnTo>
                <a:lnTo>
                  <a:pt x="2396" y="165"/>
                </a:lnTo>
                <a:lnTo>
                  <a:pt x="2406" y="160"/>
                </a:lnTo>
                <a:lnTo>
                  <a:pt x="2418" y="158"/>
                </a:lnTo>
                <a:lnTo>
                  <a:pt x="2430" y="159"/>
                </a:lnTo>
                <a:lnTo>
                  <a:pt x="2414" y="163"/>
                </a:lnTo>
                <a:lnTo>
                  <a:pt x="2432" y="162"/>
                </a:lnTo>
                <a:lnTo>
                  <a:pt x="2445" y="165"/>
                </a:lnTo>
                <a:lnTo>
                  <a:pt x="2456" y="162"/>
                </a:lnTo>
                <a:lnTo>
                  <a:pt x="2469" y="161"/>
                </a:lnTo>
                <a:lnTo>
                  <a:pt x="2483" y="159"/>
                </a:lnTo>
                <a:lnTo>
                  <a:pt x="2498" y="159"/>
                </a:lnTo>
                <a:lnTo>
                  <a:pt x="2511" y="152"/>
                </a:lnTo>
                <a:lnTo>
                  <a:pt x="2528" y="152"/>
                </a:lnTo>
                <a:lnTo>
                  <a:pt x="2540" y="153"/>
                </a:lnTo>
                <a:lnTo>
                  <a:pt x="2547" y="164"/>
                </a:lnTo>
                <a:lnTo>
                  <a:pt x="2549" y="176"/>
                </a:lnTo>
                <a:lnTo>
                  <a:pt x="2541" y="186"/>
                </a:lnTo>
                <a:lnTo>
                  <a:pt x="2531" y="196"/>
                </a:lnTo>
                <a:lnTo>
                  <a:pt x="2518" y="198"/>
                </a:lnTo>
                <a:lnTo>
                  <a:pt x="2514" y="209"/>
                </a:lnTo>
                <a:lnTo>
                  <a:pt x="2501" y="214"/>
                </a:lnTo>
                <a:lnTo>
                  <a:pt x="2494" y="223"/>
                </a:lnTo>
                <a:lnTo>
                  <a:pt x="2483" y="227"/>
                </a:lnTo>
                <a:lnTo>
                  <a:pt x="2466" y="224"/>
                </a:lnTo>
                <a:lnTo>
                  <a:pt x="2452" y="222"/>
                </a:lnTo>
                <a:lnTo>
                  <a:pt x="2442" y="215"/>
                </a:lnTo>
                <a:lnTo>
                  <a:pt x="2427" y="215"/>
                </a:lnTo>
                <a:lnTo>
                  <a:pt x="2401" y="222"/>
                </a:lnTo>
                <a:lnTo>
                  <a:pt x="2390" y="218"/>
                </a:lnTo>
                <a:lnTo>
                  <a:pt x="2376" y="209"/>
                </a:lnTo>
                <a:close/>
                <a:moveTo>
                  <a:pt x="2516" y="118"/>
                </a:moveTo>
                <a:lnTo>
                  <a:pt x="2511" y="129"/>
                </a:lnTo>
                <a:lnTo>
                  <a:pt x="2497" y="138"/>
                </a:lnTo>
                <a:lnTo>
                  <a:pt x="2485" y="145"/>
                </a:lnTo>
                <a:lnTo>
                  <a:pt x="2468" y="148"/>
                </a:lnTo>
                <a:lnTo>
                  <a:pt x="2456" y="148"/>
                </a:lnTo>
                <a:lnTo>
                  <a:pt x="2441" y="146"/>
                </a:lnTo>
                <a:lnTo>
                  <a:pt x="2429" y="140"/>
                </a:lnTo>
                <a:lnTo>
                  <a:pt x="2416" y="135"/>
                </a:lnTo>
                <a:lnTo>
                  <a:pt x="2429" y="132"/>
                </a:lnTo>
                <a:lnTo>
                  <a:pt x="2441" y="125"/>
                </a:lnTo>
                <a:lnTo>
                  <a:pt x="2454" y="122"/>
                </a:lnTo>
                <a:lnTo>
                  <a:pt x="2474" y="117"/>
                </a:lnTo>
                <a:lnTo>
                  <a:pt x="2485" y="114"/>
                </a:lnTo>
                <a:lnTo>
                  <a:pt x="2496" y="115"/>
                </a:lnTo>
                <a:lnTo>
                  <a:pt x="2509" y="116"/>
                </a:lnTo>
                <a:lnTo>
                  <a:pt x="2516" y="118"/>
                </a:lnTo>
                <a:close/>
                <a:moveTo>
                  <a:pt x="2624" y="45"/>
                </a:moveTo>
                <a:lnTo>
                  <a:pt x="2610" y="43"/>
                </a:lnTo>
                <a:lnTo>
                  <a:pt x="2596" y="43"/>
                </a:lnTo>
                <a:lnTo>
                  <a:pt x="2583" y="41"/>
                </a:lnTo>
                <a:lnTo>
                  <a:pt x="2574" y="34"/>
                </a:lnTo>
                <a:lnTo>
                  <a:pt x="2557" y="32"/>
                </a:lnTo>
                <a:lnTo>
                  <a:pt x="2567" y="24"/>
                </a:lnTo>
                <a:lnTo>
                  <a:pt x="2581" y="23"/>
                </a:lnTo>
                <a:lnTo>
                  <a:pt x="2597" y="25"/>
                </a:lnTo>
                <a:lnTo>
                  <a:pt x="2613" y="23"/>
                </a:lnTo>
                <a:lnTo>
                  <a:pt x="2627" y="24"/>
                </a:lnTo>
                <a:lnTo>
                  <a:pt x="2642" y="28"/>
                </a:lnTo>
                <a:lnTo>
                  <a:pt x="2635" y="42"/>
                </a:lnTo>
                <a:lnTo>
                  <a:pt x="2624" y="45"/>
                </a:lnTo>
                <a:close/>
                <a:moveTo>
                  <a:pt x="2525" y="44"/>
                </a:moveTo>
                <a:lnTo>
                  <a:pt x="2538" y="43"/>
                </a:lnTo>
                <a:lnTo>
                  <a:pt x="2554" y="47"/>
                </a:lnTo>
                <a:lnTo>
                  <a:pt x="2542" y="53"/>
                </a:lnTo>
                <a:lnTo>
                  <a:pt x="2531" y="49"/>
                </a:lnTo>
                <a:lnTo>
                  <a:pt x="2525" y="44"/>
                </a:lnTo>
                <a:close/>
                <a:moveTo>
                  <a:pt x="2406" y="88"/>
                </a:moveTo>
                <a:lnTo>
                  <a:pt x="2418" y="85"/>
                </a:lnTo>
                <a:lnTo>
                  <a:pt x="2432" y="85"/>
                </a:lnTo>
                <a:lnTo>
                  <a:pt x="2444" y="87"/>
                </a:lnTo>
                <a:lnTo>
                  <a:pt x="2435" y="93"/>
                </a:lnTo>
                <a:lnTo>
                  <a:pt x="2423" y="91"/>
                </a:lnTo>
                <a:lnTo>
                  <a:pt x="2406" y="88"/>
                </a:lnTo>
                <a:close/>
                <a:moveTo>
                  <a:pt x="2356" y="101"/>
                </a:moveTo>
                <a:lnTo>
                  <a:pt x="2370" y="99"/>
                </a:lnTo>
                <a:lnTo>
                  <a:pt x="2381" y="100"/>
                </a:lnTo>
                <a:lnTo>
                  <a:pt x="2395" y="101"/>
                </a:lnTo>
                <a:lnTo>
                  <a:pt x="2405" y="106"/>
                </a:lnTo>
                <a:lnTo>
                  <a:pt x="2382" y="104"/>
                </a:lnTo>
                <a:lnTo>
                  <a:pt x="2369" y="103"/>
                </a:lnTo>
                <a:lnTo>
                  <a:pt x="2356" y="101"/>
                </a:lnTo>
                <a:close/>
                <a:moveTo>
                  <a:pt x="2354" y="87"/>
                </a:moveTo>
                <a:lnTo>
                  <a:pt x="2334" y="84"/>
                </a:lnTo>
                <a:lnTo>
                  <a:pt x="2338" y="72"/>
                </a:lnTo>
                <a:lnTo>
                  <a:pt x="2350" y="67"/>
                </a:lnTo>
                <a:lnTo>
                  <a:pt x="2362" y="68"/>
                </a:lnTo>
                <a:lnTo>
                  <a:pt x="2372" y="77"/>
                </a:lnTo>
                <a:lnTo>
                  <a:pt x="2364" y="86"/>
                </a:lnTo>
                <a:lnTo>
                  <a:pt x="2354" y="87"/>
                </a:lnTo>
                <a:close/>
                <a:moveTo>
                  <a:pt x="2226" y="61"/>
                </a:moveTo>
                <a:lnTo>
                  <a:pt x="2232" y="51"/>
                </a:lnTo>
                <a:lnTo>
                  <a:pt x="2243" y="49"/>
                </a:lnTo>
                <a:lnTo>
                  <a:pt x="2255" y="50"/>
                </a:lnTo>
                <a:lnTo>
                  <a:pt x="2265" y="46"/>
                </a:lnTo>
                <a:lnTo>
                  <a:pt x="2285" y="47"/>
                </a:lnTo>
                <a:lnTo>
                  <a:pt x="2299" y="57"/>
                </a:lnTo>
                <a:lnTo>
                  <a:pt x="2317" y="58"/>
                </a:lnTo>
                <a:lnTo>
                  <a:pt x="2329" y="64"/>
                </a:lnTo>
                <a:lnTo>
                  <a:pt x="2317" y="73"/>
                </a:lnTo>
                <a:lnTo>
                  <a:pt x="2304" y="75"/>
                </a:lnTo>
                <a:lnTo>
                  <a:pt x="2289" y="74"/>
                </a:lnTo>
                <a:lnTo>
                  <a:pt x="2277" y="71"/>
                </a:lnTo>
                <a:lnTo>
                  <a:pt x="2263" y="65"/>
                </a:lnTo>
                <a:lnTo>
                  <a:pt x="2252" y="65"/>
                </a:lnTo>
                <a:lnTo>
                  <a:pt x="2239" y="64"/>
                </a:lnTo>
                <a:lnTo>
                  <a:pt x="2227" y="63"/>
                </a:lnTo>
                <a:lnTo>
                  <a:pt x="2226" y="61"/>
                </a:lnTo>
                <a:close/>
                <a:moveTo>
                  <a:pt x="2293" y="87"/>
                </a:moveTo>
                <a:lnTo>
                  <a:pt x="2281" y="89"/>
                </a:lnTo>
                <a:lnTo>
                  <a:pt x="2269" y="89"/>
                </a:lnTo>
                <a:lnTo>
                  <a:pt x="2254" y="92"/>
                </a:lnTo>
                <a:lnTo>
                  <a:pt x="2235" y="97"/>
                </a:lnTo>
                <a:lnTo>
                  <a:pt x="2224" y="101"/>
                </a:lnTo>
                <a:lnTo>
                  <a:pt x="2210" y="107"/>
                </a:lnTo>
                <a:lnTo>
                  <a:pt x="2199" y="108"/>
                </a:lnTo>
                <a:lnTo>
                  <a:pt x="2191" y="99"/>
                </a:lnTo>
                <a:lnTo>
                  <a:pt x="2180" y="102"/>
                </a:lnTo>
                <a:lnTo>
                  <a:pt x="2166" y="104"/>
                </a:lnTo>
                <a:lnTo>
                  <a:pt x="2154" y="102"/>
                </a:lnTo>
                <a:lnTo>
                  <a:pt x="2146" y="93"/>
                </a:lnTo>
                <a:lnTo>
                  <a:pt x="2155" y="82"/>
                </a:lnTo>
                <a:lnTo>
                  <a:pt x="2168" y="85"/>
                </a:lnTo>
                <a:lnTo>
                  <a:pt x="2180" y="87"/>
                </a:lnTo>
                <a:lnTo>
                  <a:pt x="2192" y="88"/>
                </a:lnTo>
                <a:lnTo>
                  <a:pt x="2203" y="92"/>
                </a:lnTo>
                <a:lnTo>
                  <a:pt x="2214" y="93"/>
                </a:lnTo>
                <a:lnTo>
                  <a:pt x="2202" y="86"/>
                </a:lnTo>
                <a:lnTo>
                  <a:pt x="2200" y="74"/>
                </a:lnTo>
                <a:lnTo>
                  <a:pt x="2210" y="70"/>
                </a:lnTo>
                <a:lnTo>
                  <a:pt x="2221" y="71"/>
                </a:lnTo>
                <a:lnTo>
                  <a:pt x="2232" y="72"/>
                </a:lnTo>
                <a:lnTo>
                  <a:pt x="2244" y="74"/>
                </a:lnTo>
                <a:lnTo>
                  <a:pt x="2254" y="79"/>
                </a:lnTo>
                <a:lnTo>
                  <a:pt x="2266" y="84"/>
                </a:lnTo>
                <a:lnTo>
                  <a:pt x="2277" y="81"/>
                </a:lnTo>
                <a:lnTo>
                  <a:pt x="2287" y="86"/>
                </a:lnTo>
                <a:lnTo>
                  <a:pt x="2293" y="87"/>
                </a:lnTo>
                <a:close/>
                <a:moveTo>
                  <a:pt x="2089" y="92"/>
                </a:moveTo>
                <a:lnTo>
                  <a:pt x="2079" y="86"/>
                </a:lnTo>
                <a:lnTo>
                  <a:pt x="2068" y="79"/>
                </a:lnTo>
                <a:lnTo>
                  <a:pt x="2080" y="84"/>
                </a:lnTo>
                <a:lnTo>
                  <a:pt x="2089" y="91"/>
                </a:lnTo>
                <a:lnTo>
                  <a:pt x="2089" y="92"/>
                </a:lnTo>
                <a:close/>
                <a:moveTo>
                  <a:pt x="1838" y="125"/>
                </a:moveTo>
                <a:lnTo>
                  <a:pt x="1842" y="113"/>
                </a:lnTo>
                <a:lnTo>
                  <a:pt x="1854" y="104"/>
                </a:lnTo>
                <a:lnTo>
                  <a:pt x="1871" y="106"/>
                </a:lnTo>
                <a:lnTo>
                  <a:pt x="1864" y="117"/>
                </a:lnTo>
                <a:lnTo>
                  <a:pt x="1854" y="122"/>
                </a:lnTo>
                <a:lnTo>
                  <a:pt x="1842" y="128"/>
                </a:lnTo>
                <a:lnTo>
                  <a:pt x="1838" y="125"/>
                </a:lnTo>
                <a:close/>
                <a:moveTo>
                  <a:pt x="1796" y="272"/>
                </a:moveTo>
                <a:lnTo>
                  <a:pt x="1785" y="278"/>
                </a:lnTo>
                <a:lnTo>
                  <a:pt x="1773" y="274"/>
                </a:lnTo>
                <a:lnTo>
                  <a:pt x="1783" y="267"/>
                </a:lnTo>
                <a:lnTo>
                  <a:pt x="1796" y="272"/>
                </a:lnTo>
                <a:close/>
                <a:moveTo>
                  <a:pt x="2113" y="175"/>
                </a:moveTo>
                <a:lnTo>
                  <a:pt x="2099" y="172"/>
                </a:lnTo>
                <a:lnTo>
                  <a:pt x="2084" y="164"/>
                </a:lnTo>
                <a:lnTo>
                  <a:pt x="2072" y="166"/>
                </a:lnTo>
                <a:lnTo>
                  <a:pt x="2060" y="162"/>
                </a:lnTo>
                <a:lnTo>
                  <a:pt x="2069" y="154"/>
                </a:lnTo>
                <a:lnTo>
                  <a:pt x="2084" y="154"/>
                </a:lnTo>
                <a:lnTo>
                  <a:pt x="2098" y="151"/>
                </a:lnTo>
                <a:lnTo>
                  <a:pt x="2111" y="155"/>
                </a:lnTo>
                <a:lnTo>
                  <a:pt x="2127" y="151"/>
                </a:lnTo>
                <a:lnTo>
                  <a:pt x="2136" y="157"/>
                </a:lnTo>
                <a:lnTo>
                  <a:pt x="2151" y="160"/>
                </a:lnTo>
                <a:lnTo>
                  <a:pt x="2164" y="162"/>
                </a:lnTo>
                <a:lnTo>
                  <a:pt x="2149" y="170"/>
                </a:lnTo>
                <a:lnTo>
                  <a:pt x="2138" y="172"/>
                </a:lnTo>
                <a:lnTo>
                  <a:pt x="2124" y="171"/>
                </a:lnTo>
                <a:lnTo>
                  <a:pt x="2113" y="175"/>
                </a:lnTo>
                <a:close/>
                <a:moveTo>
                  <a:pt x="2196" y="191"/>
                </a:moveTo>
                <a:lnTo>
                  <a:pt x="2185" y="189"/>
                </a:lnTo>
                <a:lnTo>
                  <a:pt x="2171" y="191"/>
                </a:lnTo>
                <a:lnTo>
                  <a:pt x="2158" y="189"/>
                </a:lnTo>
                <a:lnTo>
                  <a:pt x="2154" y="178"/>
                </a:lnTo>
                <a:lnTo>
                  <a:pt x="2142" y="179"/>
                </a:lnTo>
                <a:lnTo>
                  <a:pt x="2159" y="174"/>
                </a:lnTo>
                <a:lnTo>
                  <a:pt x="2172" y="169"/>
                </a:lnTo>
                <a:lnTo>
                  <a:pt x="2186" y="169"/>
                </a:lnTo>
                <a:lnTo>
                  <a:pt x="2199" y="167"/>
                </a:lnTo>
                <a:lnTo>
                  <a:pt x="2211" y="169"/>
                </a:lnTo>
                <a:lnTo>
                  <a:pt x="2222" y="172"/>
                </a:lnTo>
                <a:lnTo>
                  <a:pt x="2233" y="177"/>
                </a:lnTo>
                <a:lnTo>
                  <a:pt x="2229" y="188"/>
                </a:lnTo>
                <a:lnTo>
                  <a:pt x="2212" y="190"/>
                </a:lnTo>
                <a:lnTo>
                  <a:pt x="2202" y="193"/>
                </a:lnTo>
                <a:lnTo>
                  <a:pt x="2196" y="191"/>
                </a:lnTo>
                <a:close/>
                <a:moveTo>
                  <a:pt x="2357" y="160"/>
                </a:moveTo>
                <a:lnTo>
                  <a:pt x="2347" y="169"/>
                </a:lnTo>
                <a:lnTo>
                  <a:pt x="2330" y="173"/>
                </a:lnTo>
                <a:lnTo>
                  <a:pt x="2316" y="172"/>
                </a:lnTo>
                <a:lnTo>
                  <a:pt x="2305" y="169"/>
                </a:lnTo>
                <a:lnTo>
                  <a:pt x="2293" y="168"/>
                </a:lnTo>
                <a:lnTo>
                  <a:pt x="2300" y="158"/>
                </a:lnTo>
                <a:lnTo>
                  <a:pt x="2311" y="154"/>
                </a:lnTo>
                <a:lnTo>
                  <a:pt x="2322" y="152"/>
                </a:lnTo>
                <a:lnTo>
                  <a:pt x="2335" y="150"/>
                </a:lnTo>
                <a:lnTo>
                  <a:pt x="2347" y="150"/>
                </a:lnTo>
                <a:lnTo>
                  <a:pt x="2357" y="158"/>
                </a:lnTo>
                <a:lnTo>
                  <a:pt x="2357" y="160"/>
                </a:lnTo>
                <a:close/>
                <a:moveTo>
                  <a:pt x="2301" y="103"/>
                </a:moveTo>
                <a:lnTo>
                  <a:pt x="2290" y="105"/>
                </a:lnTo>
                <a:lnTo>
                  <a:pt x="2283" y="115"/>
                </a:lnTo>
                <a:lnTo>
                  <a:pt x="2266" y="117"/>
                </a:lnTo>
                <a:lnTo>
                  <a:pt x="2254" y="116"/>
                </a:lnTo>
                <a:lnTo>
                  <a:pt x="2243" y="112"/>
                </a:lnTo>
                <a:lnTo>
                  <a:pt x="2231" y="110"/>
                </a:lnTo>
                <a:lnTo>
                  <a:pt x="2244" y="104"/>
                </a:lnTo>
                <a:lnTo>
                  <a:pt x="2257" y="101"/>
                </a:lnTo>
                <a:lnTo>
                  <a:pt x="2271" y="100"/>
                </a:lnTo>
                <a:lnTo>
                  <a:pt x="2285" y="98"/>
                </a:lnTo>
                <a:lnTo>
                  <a:pt x="2298" y="99"/>
                </a:lnTo>
                <a:lnTo>
                  <a:pt x="2301" y="103"/>
                </a:lnTo>
                <a:close/>
                <a:moveTo>
                  <a:pt x="2320" y="142"/>
                </a:moveTo>
                <a:lnTo>
                  <a:pt x="2307" y="137"/>
                </a:lnTo>
                <a:lnTo>
                  <a:pt x="2296" y="129"/>
                </a:lnTo>
                <a:lnTo>
                  <a:pt x="2302" y="119"/>
                </a:lnTo>
                <a:lnTo>
                  <a:pt x="2317" y="120"/>
                </a:lnTo>
                <a:lnTo>
                  <a:pt x="2329" y="125"/>
                </a:lnTo>
                <a:lnTo>
                  <a:pt x="2339" y="129"/>
                </a:lnTo>
                <a:lnTo>
                  <a:pt x="2334" y="139"/>
                </a:lnTo>
                <a:lnTo>
                  <a:pt x="2320" y="142"/>
                </a:lnTo>
                <a:close/>
                <a:moveTo>
                  <a:pt x="2285" y="159"/>
                </a:moveTo>
                <a:lnTo>
                  <a:pt x="2267" y="157"/>
                </a:lnTo>
                <a:lnTo>
                  <a:pt x="2255" y="153"/>
                </a:lnTo>
                <a:lnTo>
                  <a:pt x="2248" y="143"/>
                </a:lnTo>
                <a:lnTo>
                  <a:pt x="2231" y="137"/>
                </a:lnTo>
                <a:lnTo>
                  <a:pt x="2224" y="129"/>
                </a:lnTo>
                <a:lnTo>
                  <a:pt x="2211" y="127"/>
                </a:lnTo>
                <a:lnTo>
                  <a:pt x="2186" y="119"/>
                </a:lnTo>
                <a:lnTo>
                  <a:pt x="2199" y="119"/>
                </a:lnTo>
                <a:lnTo>
                  <a:pt x="2213" y="118"/>
                </a:lnTo>
                <a:lnTo>
                  <a:pt x="2227" y="120"/>
                </a:lnTo>
                <a:lnTo>
                  <a:pt x="2239" y="124"/>
                </a:lnTo>
                <a:lnTo>
                  <a:pt x="2253" y="124"/>
                </a:lnTo>
                <a:lnTo>
                  <a:pt x="2265" y="127"/>
                </a:lnTo>
                <a:lnTo>
                  <a:pt x="2277" y="132"/>
                </a:lnTo>
                <a:lnTo>
                  <a:pt x="2287" y="139"/>
                </a:lnTo>
                <a:lnTo>
                  <a:pt x="2298" y="142"/>
                </a:lnTo>
                <a:lnTo>
                  <a:pt x="2314" y="144"/>
                </a:lnTo>
                <a:lnTo>
                  <a:pt x="2301" y="150"/>
                </a:lnTo>
                <a:lnTo>
                  <a:pt x="2291" y="158"/>
                </a:lnTo>
                <a:lnTo>
                  <a:pt x="2285" y="159"/>
                </a:lnTo>
                <a:close/>
                <a:moveTo>
                  <a:pt x="2115" y="215"/>
                </a:moveTo>
                <a:lnTo>
                  <a:pt x="2104" y="212"/>
                </a:lnTo>
                <a:lnTo>
                  <a:pt x="2094" y="206"/>
                </a:lnTo>
                <a:lnTo>
                  <a:pt x="2107" y="201"/>
                </a:lnTo>
                <a:lnTo>
                  <a:pt x="2118" y="205"/>
                </a:lnTo>
                <a:lnTo>
                  <a:pt x="2115" y="215"/>
                </a:lnTo>
                <a:close/>
                <a:moveTo>
                  <a:pt x="2301" y="189"/>
                </a:moveTo>
                <a:lnTo>
                  <a:pt x="2290" y="201"/>
                </a:lnTo>
                <a:lnTo>
                  <a:pt x="2279" y="200"/>
                </a:lnTo>
                <a:lnTo>
                  <a:pt x="2258" y="198"/>
                </a:lnTo>
                <a:lnTo>
                  <a:pt x="2269" y="189"/>
                </a:lnTo>
                <a:lnTo>
                  <a:pt x="2281" y="188"/>
                </a:lnTo>
                <a:lnTo>
                  <a:pt x="2294" y="189"/>
                </a:lnTo>
                <a:lnTo>
                  <a:pt x="2301" y="189"/>
                </a:lnTo>
                <a:close/>
                <a:moveTo>
                  <a:pt x="2348" y="188"/>
                </a:moveTo>
                <a:lnTo>
                  <a:pt x="2342" y="197"/>
                </a:lnTo>
                <a:lnTo>
                  <a:pt x="2328" y="195"/>
                </a:lnTo>
                <a:lnTo>
                  <a:pt x="2339" y="189"/>
                </a:lnTo>
                <a:lnTo>
                  <a:pt x="2348" y="188"/>
                </a:lnTo>
                <a:close/>
                <a:moveTo>
                  <a:pt x="2087" y="225"/>
                </a:moveTo>
                <a:lnTo>
                  <a:pt x="2091" y="213"/>
                </a:lnTo>
                <a:lnTo>
                  <a:pt x="2104" y="214"/>
                </a:lnTo>
                <a:lnTo>
                  <a:pt x="2095" y="224"/>
                </a:lnTo>
                <a:lnTo>
                  <a:pt x="2087" y="225"/>
                </a:lnTo>
                <a:close/>
                <a:moveTo>
                  <a:pt x="2111" y="222"/>
                </a:moveTo>
                <a:lnTo>
                  <a:pt x="2098" y="228"/>
                </a:lnTo>
                <a:lnTo>
                  <a:pt x="2109" y="222"/>
                </a:lnTo>
                <a:lnTo>
                  <a:pt x="2111" y="222"/>
                </a:lnTo>
                <a:close/>
                <a:moveTo>
                  <a:pt x="2124" y="226"/>
                </a:moveTo>
                <a:lnTo>
                  <a:pt x="2114" y="221"/>
                </a:lnTo>
                <a:lnTo>
                  <a:pt x="2127" y="219"/>
                </a:lnTo>
                <a:lnTo>
                  <a:pt x="2124" y="226"/>
                </a:lnTo>
                <a:close/>
                <a:moveTo>
                  <a:pt x="2170" y="218"/>
                </a:moveTo>
                <a:lnTo>
                  <a:pt x="2181" y="220"/>
                </a:lnTo>
                <a:lnTo>
                  <a:pt x="2192" y="223"/>
                </a:lnTo>
                <a:lnTo>
                  <a:pt x="2173" y="226"/>
                </a:lnTo>
                <a:lnTo>
                  <a:pt x="2162" y="224"/>
                </a:lnTo>
                <a:lnTo>
                  <a:pt x="2170" y="218"/>
                </a:lnTo>
                <a:close/>
                <a:moveTo>
                  <a:pt x="2218" y="209"/>
                </a:moveTo>
                <a:lnTo>
                  <a:pt x="2206" y="211"/>
                </a:lnTo>
                <a:lnTo>
                  <a:pt x="2217" y="208"/>
                </a:lnTo>
                <a:lnTo>
                  <a:pt x="2218" y="209"/>
                </a:lnTo>
                <a:close/>
                <a:moveTo>
                  <a:pt x="2359" y="264"/>
                </a:moveTo>
                <a:lnTo>
                  <a:pt x="2370" y="260"/>
                </a:lnTo>
                <a:lnTo>
                  <a:pt x="2359" y="264"/>
                </a:lnTo>
                <a:close/>
                <a:moveTo>
                  <a:pt x="1950" y="229"/>
                </a:moveTo>
                <a:lnTo>
                  <a:pt x="1962" y="228"/>
                </a:lnTo>
                <a:lnTo>
                  <a:pt x="1975" y="232"/>
                </a:lnTo>
                <a:lnTo>
                  <a:pt x="1961" y="234"/>
                </a:lnTo>
                <a:lnTo>
                  <a:pt x="1950" y="229"/>
                </a:lnTo>
                <a:close/>
                <a:moveTo>
                  <a:pt x="2423" y="825"/>
                </a:moveTo>
                <a:lnTo>
                  <a:pt x="2411" y="824"/>
                </a:lnTo>
                <a:lnTo>
                  <a:pt x="2423" y="815"/>
                </a:lnTo>
                <a:lnTo>
                  <a:pt x="2435" y="815"/>
                </a:lnTo>
                <a:lnTo>
                  <a:pt x="2446" y="813"/>
                </a:lnTo>
                <a:lnTo>
                  <a:pt x="2435" y="818"/>
                </a:lnTo>
                <a:lnTo>
                  <a:pt x="2424" y="825"/>
                </a:lnTo>
                <a:lnTo>
                  <a:pt x="2423" y="825"/>
                </a:lnTo>
                <a:close/>
                <a:moveTo>
                  <a:pt x="2376" y="833"/>
                </a:moveTo>
                <a:lnTo>
                  <a:pt x="2386" y="828"/>
                </a:lnTo>
                <a:lnTo>
                  <a:pt x="2376" y="833"/>
                </a:lnTo>
                <a:close/>
                <a:moveTo>
                  <a:pt x="2374" y="843"/>
                </a:moveTo>
                <a:lnTo>
                  <a:pt x="2362" y="846"/>
                </a:lnTo>
                <a:lnTo>
                  <a:pt x="2349" y="850"/>
                </a:lnTo>
                <a:lnTo>
                  <a:pt x="2359" y="844"/>
                </a:lnTo>
                <a:lnTo>
                  <a:pt x="2372" y="840"/>
                </a:lnTo>
                <a:lnTo>
                  <a:pt x="2374" y="843"/>
                </a:lnTo>
                <a:close/>
                <a:moveTo>
                  <a:pt x="7865" y="1393"/>
                </a:moveTo>
                <a:lnTo>
                  <a:pt x="7852" y="1393"/>
                </a:lnTo>
                <a:lnTo>
                  <a:pt x="7863" y="1392"/>
                </a:lnTo>
                <a:lnTo>
                  <a:pt x="7865" y="1393"/>
                </a:lnTo>
                <a:close/>
                <a:moveTo>
                  <a:pt x="10074" y="2154"/>
                </a:moveTo>
                <a:lnTo>
                  <a:pt x="10079" y="2141"/>
                </a:lnTo>
                <a:lnTo>
                  <a:pt x="10090" y="2138"/>
                </a:lnTo>
                <a:lnTo>
                  <a:pt x="10103" y="2143"/>
                </a:lnTo>
                <a:lnTo>
                  <a:pt x="10091" y="2150"/>
                </a:lnTo>
                <a:lnTo>
                  <a:pt x="10080" y="2152"/>
                </a:lnTo>
                <a:lnTo>
                  <a:pt x="10074" y="2154"/>
                </a:lnTo>
                <a:close/>
                <a:moveTo>
                  <a:pt x="9800" y="2066"/>
                </a:moveTo>
                <a:lnTo>
                  <a:pt x="9789" y="2073"/>
                </a:lnTo>
                <a:lnTo>
                  <a:pt x="9775" y="2075"/>
                </a:lnTo>
                <a:lnTo>
                  <a:pt x="9788" y="2072"/>
                </a:lnTo>
                <a:lnTo>
                  <a:pt x="9797" y="2066"/>
                </a:lnTo>
                <a:lnTo>
                  <a:pt x="9800" y="2066"/>
                </a:lnTo>
                <a:close/>
                <a:moveTo>
                  <a:pt x="9753" y="2075"/>
                </a:moveTo>
                <a:lnTo>
                  <a:pt x="9742" y="2074"/>
                </a:lnTo>
                <a:lnTo>
                  <a:pt x="9727" y="2075"/>
                </a:lnTo>
                <a:lnTo>
                  <a:pt x="9714" y="2074"/>
                </a:lnTo>
                <a:lnTo>
                  <a:pt x="9727" y="2074"/>
                </a:lnTo>
                <a:lnTo>
                  <a:pt x="9739" y="2074"/>
                </a:lnTo>
                <a:lnTo>
                  <a:pt x="9751" y="2074"/>
                </a:lnTo>
                <a:lnTo>
                  <a:pt x="9764" y="2075"/>
                </a:lnTo>
                <a:lnTo>
                  <a:pt x="9753" y="2075"/>
                </a:lnTo>
                <a:close/>
                <a:moveTo>
                  <a:pt x="10079" y="2163"/>
                </a:moveTo>
                <a:lnTo>
                  <a:pt x="10067" y="2160"/>
                </a:lnTo>
                <a:lnTo>
                  <a:pt x="10079" y="2157"/>
                </a:lnTo>
                <a:lnTo>
                  <a:pt x="10079" y="2163"/>
                </a:lnTo>
                <a:close/>
                <a:moveTo>
                  <a:pt x="7910" y="1416"/>
                </a:moveTo>
                <a:lnTo>
                  <a:pt x="7898" y="1413"/>
                </a:lnTo>
                <a:lnTo>
                  <a:pt x="7914" y="1415"/>
                </a:lnTo>
                <a:lnTo>
                  <a:pt x="7910" y="1416"/>
                </a:lnTo>
                <a:close/>
                <a:moveTo>
                  <a:pt x="3776" y="639"/>
                </a:moveTo>
                <a:lnTo>
                  <a:pt x="3764" y="638"/>
                </a:lnTo>
                <a:lnTo>
                  <a:pt x="3753" y="634"/>
                </a:lnTo>
                <a:lnTo>
                  <a:pt x="3766" y="637"/>
                </a:lnTo>
                <a:lnTo>
                  <a:pt x="3779" y="637"/>
                </a:lnTo>
                <a:lnTo>
                  <a:pt x="3776" y="639"/>
                </a:lnTo>
                <a:close/>
                <a:moveTo>
                  <a:pt x="3827" y="1593"/>
                </a:moveTo>
                <a:lnTo>
                  <a:pt x="3842" y="1594"/>
                </a:lnTo>
                <a:lnTo>
                  <a:pt x="3848" y="1603"/>
                </a:lnTo>
                <a:lnTo>
                  <a:pt x="3836" y="1603"/>
                </a:lnTo>
                <a:lnTo>
                  <a:pt x="3827" y="1593"/>
                </a:lnTo>
                <a:close/>
                <a:moveTo>
                  <a:pt x="3823" y="1529"/>
                </a:moveTo>
                <a:lnTo>
                  <a:pt x="3831" y="1520"/>
                </a:lnTo>
                <a:lnTo>
                  <a:pt x="3823" y="1529"/>
                </a:lnTo>
                <a:close/>
                <a:moveTo>
                  <a:pt x="3818" y="1508"/>
                </a:moveTo>
                <a:lnTo>
                  <a:pt x="3823" y="1498"/>
                </a:lnTo>
                <a:lnTo>
                  <a:pt x="3818" y="1508"/>
                </a:lnTo>
                <a:close/>
                <a:moveTo>
                  <a:pt x="3811" y="1490"/>
                </a:moveTo>
                <a:lnTo>
                  <a:pt x="3815" y="1478"/>
                </a:lnTo>
                <a:lnTo>
                  <a:pt x="3811" y="1489"/>
                </a:lnTo>
                <a:lnTo>
                  <a:pt x="3811" y="1490"/>
                </a:lnTo>
                <a:close/>
                <a:moveTo>
                  <a:pt x="3825" y="1585"/>
                </a:moveTo>
                <a:lnTo>
                  <a:pt x="3817" y="1576"/>
                </a:lnTo>
                <a:lnTo>
                  <a:pt x="3804" y="1568"/>
                </a:lnTo>
                <a:lnTo>
                  <a:pt x="3820" y="1572"/>
                </a:lnTo>
                <a:lnTo>
                  <a:pt x="3825" y="1584"/>
                </a:lnTo>
                <a:lnTo>
                  <a:pt x="3825" y="1585"/>
                </a:lnTo>
                <a:close/>
                <a:moveTo>
                  <a:pt x="3802" y="1531"/>
                </a:moveTo>
                <a:lnTo>
                  <a:pt x="3804" y="1517"/>
                </a:lnTo>
                <a:lnTo>
                  <a:pt x="3816" y="1518"/>
                </a:lnTo>
                <a:lnTo>
                  <a:pt x="3809" y="1529"/>
                </a:lnTo>
                <a:lnTo>
                  <a:pt x="3802" y="1531"/>
                </a:lnTo>
                <a:close/>
                <a:moveTo>
                  <a:pt x="3801" y="1471"/>
                </a:moveTo>
                <a:lnTo>
                  <a:pt x="3795" y="1461"/>
                </a:lnTo>
                <a:lnTo>
                  <a:pt x="3802" y="1470"/>
                </a:lnTo>
                <a:lnTo>
                  <a:pt x="3801" y="1471"/>
                </a:lnTo>
                <a:close/>
                <a:moveTo>
                  <a:pt x="3793" y="1547"/>
                </a:moveTo>
                <a:lnTo>
                  <a:pt x="3805" y="1554"/>
                </a:lnTo>
                <a:lnTo>
                  <a:pt x="3795" y="1561"/>
                </a:lnTo>
                <a:lnTo>
                  <a:pt x="3794" y="1548"/>
                </a:lnTo>
                <a:lnTo>
                  <a:pt x="3793" y="1547"/>
                </a:lnTo>
                <a:close/>
                <a:moveTo>
                  <a:pt x="3798" y="1508"/>
                </a:moveTo>
                <a:lnTo>
                  <a:pt x="3793" y="1496"/>
                </a:lnTo>
                <a:lnTo>
                  <a:pt x="3803" y="1491"/>
                </a:lnTo>
                <a:lnTo>
                  <a:pt x="3802" y="1507"/>
                </a:lnTo>
                <a:lnTo>
                  <a:pt x="3798" y="1508"/>
                </a:lnTo>
                <a:close/>
                <a:moveTo>
                  <a:pt x="3791" y="1564"/>
                </a:moveTo>
                <a:lnTo>
                  <a:pt x="3804" y="1569"/>
                </a:lnTo>
                <a:lnTo>
                  <a:pt x="3816" y="1575"/>
                </a:lnTo>
                <a:lnTo>
                  <a:pt x="3823" y="1585"/>
                </a:lnTo>
                <a:lnTo>
                  <a:pt x="3812" y="1581"/>
                </a:lnTo>
                <a:lnTo>
                  <a:pt x="3798" y="1577"/>
                </a:lnTo>
                <a:lnTo>
                  <a:pt x="3791" y="1564"/>
                </a:lnTo>
                <a:close/>
                <a:moveTo>
                  <a:pt x="3790" y="1547"/>
                </a:moveTo>
                <a:lnTo>
                  <a:pt x="3793" y="1559"/>
                </a:lnTo>
                <a:lnTo>
                  <a:pt x="3790" y="1547"/>
                </a:lnTo>
                <a:close/>
                <a:moveTo>
                  <a:pt x="3770" y="1486"/>
                </a:moveTo>
                <a:lnTo>
                  <a:pt x="3773" y="1472"/>
                </a:lnTo>
                <a:lnTo>
                  <a:pt x="3784" y="1464"/>
                </a:lnTo>
                <a:lnTo>
                  <a:pt x="3776" y="1472"/>
                </a:lnTo>
                <a:lnTo>
                  <a:pt x="3774" y="1484"/>
                </a:lnTo>
                <a:lnTo>
                  <a:pt x="3770" y="1486"/>
                </a:lnTo>
                <a:close/>
                <a:moveTo>
                  <a:pt x="3777" y="1554"/>
                </a:moveTo>
                <a:lnTo>
                  <a:pt x="3770" y="1544"/>
                </a:lnTo>
                <a:lnTo>
                  <a:pt x="3762" y="1536"/>
                </a:lnTo>
                <a:lnTo>
                  <a:pt x="3771" y="1544"/>
                </a:lnTo>
                <a:lnTo>
                  <a:pt x="3778" y="1554"/>
                </a:lnTo>
                <a:lnTo>
                  <a:pt x="3777" y="1554"/>
                </a:lnTo>
                <a:close/>
                <a:moveTo>
                  <a:pt x="3773" y="1555"/>
                </a:moveTo>
                <a:lnTo>
                  <a:pt x="3760" y="1547"/>
                </a:lnTo>
                <a:lnTo>
                  <a:pt x="3756" y="1535"/>
                </a:lnTo>
                <a:lnTo>
                  <a:pt x="3764" y="1543"/>
                </a:lnTo>
                <a:lnTo>
                  <a:pt x="3774" y="1549"/>
                </a:lnTo>
                <a:lnTo>
                  <a:pt x="3773" y="1555"/>
                </a:lnTo>
                <a:close/>
                <a:moveTo>
                  <a:pt x="3763" y="1496"/>
                </a:moveTo>
                <a:lnTo>
                  <a:pt x="3756" y="1505"/>
                </a:lnTo>
                <a:lnTo>
                  <a:pt x="3763" y="1496"/>
                </a:lnTo>
                <a:close/>
                <a:moveTo>
                  <a:pt x="3750" y="1518"/>
                </a:moveTo>
                <a:lnTo>
                  <a:pt x="3755" y="1529"/>
                </a:lnTo>
                <a:lnTo>
                  <a:pt x="3750" y="1518"/>
                </a:lnTo>
                <a:close/>
                <a:moveTo>
                  <a:pt x="3750" y="1518"/>
                </a:moveTo>
                <a:lnTo>
                  <a:pt x="3755" y="1529"/>
                </a:lnTo>
                <a:lnTo>
                  <a:pt x="3750" y="1518"/>
                </a:lnTo>
                <a:close/>
                <a:moveTo>
                  <a:pt x="3773" y="1555"/>
                </a:moveTo>
                <a:lnTo>
                  <a:pt x="3760" y="1547"/>
                </a:lnTo>
                <a:lnTo>
                  <a:pt x="3756" y="1535"/>
                </a:lnTo>
                <a:lnTo>
                  <a:pt x="3764" y="1543"/>
                </a:lnTo>
                <a:lnTo>
                  <a:pt x="3774" y="1549"/>
                </a:lnTo>
                <a:lnTo>
                  <a:pt x="3773" y="1555"/>
                </a:lnTo>
                <a:close/>
                <a:moveTo>
                  <a:pt x="3777" y="1554"/>
                </a:moveTo>
                <a:lnTo>
                  <a:pt x="3770" y="1544"/>
                </a:lnTo>
                <a:lnTo>
                  <a:pt x="3762" y="1536"/>
                </a:lnTo>
                <a:lnTo>
                  <a:pt x="3771" y="1544"/>
                </a:lnTo>
                <a:lnTo>
                  <a:pt x="3778" y="1554"/>
                </a:lnTo>
                <a:lnTo>
                  <a:pt x="3777" y="1554"/>
                </a:lnTo>
                <a:close/>
                <a:moveTo>
                  <a:pt x="3790" y="1547"/>
                </a:moveTo>
                <a:lnTo>
                  <a:pt x="3793" y="1559"/>
                </a:lnTo>
                <a:lnTo>
                  <a:pt x="3790" y="1547"/>
                </a:lnTo>
                <a:close/>
                <a:moveTo>
                  <a:pt x="3791" y="1564"/>
                </a:moveTo>
                <a:lnTo>
                  <a:pt x="3804" y="1569"/>
                </a:lnTo>
                <a:lnTo>
                  <a:pt x="3816" y="1575"/>
                </a:lnTo>
                <a:lnTo>
                  <a:pt x="3823" y="1585"/>
                </a:lnTo>
                <a:lnTo>
                  <a:pt x="3812" y="1581"/>
                </a:lnTo>
                <a:lnTo>
                  <a:pt x="3798" y="1577"/>
                </a:lnTo>
                <a:lnTo>
                  <a:pt x="3791" y="1564"/>
                </a:lnTo>
                <a:close/>
                <a:moveTo>
                  <a:pt x="3798" y="1508"/>
                </a:moveTo>
                <a:lnTo>
                  <a:pt x="3793" y="1496"/>
                </a:lnTo>
                <a:lnTo>
                  <a:pt x="3803" y="1491"/>
                </a:lnTo>
                <a:lnTo>
                  <a:pt x="3802" y="1507"/>
                </a:lnTo>
                <a:lnTo>
                  <a:pt x="3798" y="1508"/>
                </a:lnTo>
                <a:close/>
                <a:moveTo>
                  <a:pt x="3801" y="1471"/>
                </a:moveTo>
                <a:lnTo>
                  <a:pt x="3795" y="1461"/>
                </a:lnTo>
                <a:lnTo>
                  <a:pt x="3802" y="1470"/>
                </a:lnTo>
                <a:lnTo>
                  <a:pt x="3801" y="1471"/>
                </a:lnTo>
                <a:close/>
                <a:moveTo>
                  <a:pt x="3802" y="1531"/>
                </a:moveTo>
                <a:lnTo>
                  <a:pt x="3804" y="1517"/>
                </a:lnTo>
                <a:lnTo>
                  <a:pt x="3816" y="1518"/>
                </a:lnTo>
                <a:lnTo>
                  <a:pt x="3809" y="1529"/>
                </a:lnTo>
                <a:lnTo>
                  <a:pt x="3802" y="1531"/>
                </a:lnTo>
                <a:close/>
                <a:moveTo>
                  <a:pt x="3827" y="1593"/>
                </a:moveTo>
                <a:lnTo>
                  <a:pt x="3842" y="1594"/>
                </a:lnTo>
                <a:lnTo>
                  <a:pt x="3848" y="1603"/>
                </a:lnTo>
                <a:lnTo>
                  <a:pt x="3836" y="1603"/>
                </a:lnTo>
                <a:lnTo>
                  <a:pt x="3827" y="1593"/>
                </a:lnTo>
                <a:close/>
                <a:moveTo>
                  <a:pt x="2374" y="843"/>
                </a:moveTo>
                <a:lnTo>
                  <a:pt x="2362" y="846"/>
                </a:lnTo>
                <a:lnTo>
                  <a:pt x="2349" y="850"/>
                </a:lnTo>
                <a:lnTo>
                  <a:pt x="2359" y="844"/>
                </a:lnTo>
                <a:lnTo>
                  <a:pt x="2372" y="840"/>
                </a:lnTo>
                <a:lnTo>
                  <a:pt x="2374" y="843"/>
                </a:lnTo>
                <a:close/>
                <a:moveTo>
                  <a:pt x="2364" y="1043"/>
                </a:moveTo>
                <a:lnTo>
                  <a:pt x="2354" y="1051"/>
                </a:lnTo>
                <a:lnTo>
                  <a:pt x="2363" y="1042"/>
                </a:lnTo>
                <a:lnTo>
                  <a:pt x="2364" y="1043"/>
                </a:lnTo>
                <a:close/>
                <a:moveTo>
                  <a:pt x="2364" y="1043"/>
                </a:moveTo>
                <a:lnTo>
                  <a:pt x="2354" y="1051"/>
                </a:lnTo>
                <a:lnTo>
                  <a:pt x="2363" y="1042"/>
                </a:lnTo>
                <a:lnTo>
                  <a:pt x="2364" y="1043"/>
                </a:lnTo>
                <a:close/>
                <a:moveTo>
                  <a:pt x="2179" y="1506"/>
                </a:moveTo>
                <a:lnTo>
                  <a:pt x="2167" y="1499"/>
                </a:lnTo>
                <a:lnTo>
                  <a:pt x="2180" y="1505"/>
                </a:lnTo>
                <a:lnTo>
                  <a:pt x="2179" y="1506"/>
                </a:lnTo>
                <a:close/>
                <a:moveTo>
                  <a:pt x="2242" y="1518"/>
                </a:moveTo>
                <a:lnTo>
                  <a:pt x="2229" y="1513"/>
                </a:lnTo>
                <a:lnTo>
                  <a:pt x="2240" y="1512"/>
                </a:lnTo>
                <a:lnTo>
                  <a:pt x="2242" y="1518"/>
                </a:lnTo>
                <a:close/>
                <a:moveTo>
                  <a:pt x="2196" y="1508"/>
                </a:moveTo>
                <a:lnTo>
                  <a:pt x="2210" y="1509"/>
                </a:lnTo>
                <a:lnTo>
                  <a:pt x="2198" y="1511"/>
                </a:lnTo>
                <a:lnTo>
                  <a:pt x="2196" y="1508"/>
                </a:lnTo>
                <a:close/>
                <a:moveTo>
                  <a:pt x="1864" y="1757"/>
                </a:moveTo>
                <a:lnTo>
                  <a:pt x="1873" y="1749"/>
                </a:lnTo>
                <a:lnTo>
                  <a:pt x="1887" y="1744"/>
                </a:lnTo>
                <a:lnTo>
                  <a:pt x="1908" y="1746"/>
                </a:lnTo>
                <a:lnTo>
                  <a:pt x="1896" y="1749"/>
                </a:lnTo>
                <a:lnTo>
                  <a:pt x="1885" y="1749"/>
                </a:lnTo>
                <a:lnTo>
                  <a:pt x="1873" y="1751"/>
                </a:lnTo>
                <a:lnTo>
                  <a:pt x="1864" y="1757"/>
                </a:lnTo>
                <a:close/>
                <a:moveTo>
                  <a:pt x="2076" y="1761"/>
                </a:moveTo>
                <a:lnTo>
                  <a:pt x="2068" y="1772"/>
                </a:lnTo>
                <a:lnTo>
                  <a:pt x="2075" y="1762"/>
                </a:lnTo>
                <a:lnTo>
                  <a:pt x="2076" y="1761"/>
                </a:lnTo>
                <a:close/>
                <a:moveTo>
                  <a:pt x="2064" y="1773"/>
                </a:moveTo>
                <a:lnTo>
                  <a:pt x="2064" y="1784"/>
                </a:lnTo>
                <a:lnTo>
                  <a:pt x="2063" y="1773"/>
                </a:lnTo>
                <a:lnTo>
                  <a:pt x="2064" y="1773"/>
                </a:lnTo>
                <a:close/>
                <a:moveTo>
                  <a:pt x="1219" y="2154"/>
                </a:moveTo>
                <a:lnTo>
                  <a:pt x="1207" y="2154"/>
                </a:lnTo>
                <a:lnTo>
                  <a:pt x="1219" y="2154"/>
                </a:lnTo>
                <a:close/>
                <a:moveTo>
                  <a:pt x="1231" y="2158"/>
                </a:moveTo>
                <a:lnTo>
                  <a:pt x="1241" y="2163"/>
                </a:lnTo>
                <a:lnTo>
                  <a:pt x="1231" y="2159"/>
                </a:lnTo>
                <a:lnTo>
                  <a:pt x="1231" y="2158"/>
                </a:lnTo>
                <a:close/>
                <a:moveTo>
                  <a:pt x="1226" y="2123"/>
                </a:moveTo>
                <a:lnTo>
                  <a:pt x="1233" y="2133"/>
                </a:lnTo>
                <a:lnTo>
                  <a:pt x="1226" y="2123"/>
                </a:lnTo>
                <a:close/>
                <a:moveTo>
                  <a:pt x="1233" y="2145"/>
                </a:moveTo>
                <a:lnTo>
                  <a:pt x="1238" y="2155"/>
                </a:lnTo>
                <a:lnTo>
                  <a:pt x="1228" y="2151"/>
                </a:lnTo>
                <a:lnTo>
                  <a:pt x="1233" y="2145"/>
                </a:lnTo>
                <a:close/>
                <a:moveTo>
                  <a:pt x="1227" y="2145"/>
                </a:moveTo>
                <a:lnTo>
                  <a:pt x="1216" y="2146"/>
                </a:lnTo>
                <a:lnTo>
                  <a:pt x="1227" y="2145"/>
                </a:lnTo>
                <a:close/>
                <a:moveTo>
                  <a:pt x="977" y="2108"/>
                </a:moveTo>
                <a:lnTo>
                  <a:pt x="988" y="2104"/>
                </a:lnTo>
                <a:lnTo>
                  <a:pt x="977" y="2107"/>
                </a:lnTo>
                <a:lnTo>
                  <a:pt x="977" y="2108"/>
                </a:lnTo>
                <a:close/>
                <a:moveTo>
                  <a:pt x="907" y="2035"/>
                </a:moveTo>
                <a:lnTo>
                  <a:pt x="912" y="2046"/>
                </a:lnTo>
                <a:lnTo>
                  <a:pt x="901" y="2043"/>
                </a:lnTo>
                <a:lnTo>
                  <a:pt x="907" y="2035"/>
                </a:lnTo>
                <a:close/>
                <a:moveTo>
                  <a:pt x="534" y="2596"/>
                </a:moveTo>
                <a:lnTo>
                  <a:pt x="525" y="2588"/>
                </a:lnTo>
                <a:lnTo>
                  <a:pt x="536" y="2593"/>
                </a:lnTo>
                <a:lnTo>
                  <a:pt x="534" y="2596"/>
                </a:lnTo>
                <a:close/>
                <a:moveTo>
                  <a:pt x="591" y="2618"/>
                </a:moveTo>
                <a:lnTo>
                  <a:pt x="601" y="2622"/>
                </a:lnTo>
                <a:lnTo>
                  <a:pt x="591" y="2618"/>
                </a:lnTo>
                <a:close/>
                <a:moveTo>
                  <a:pt x="525" y="2588"/>
                </a:moveTo>
                <a:lnTo>
                  <a:pt x="519" y="2577"/>
                </a:lnTo>
                <a:lnTo>
                  <a:pt x="525" y="2587"/>
                </a:lnTo>
                <a:lnTo>
                  <a:pt x="525" y="2588"/>
                </a:lnTo>
                <a:close/>
              </a:path>
            </a:pathLst>
          </a:custGeom>
          <a:solidFill>
            <a:schemeClr val="accent2">
              <a:lumMod val="40000"/>
              <a:lumOff val="60000"/>
            </a:schemeClr>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87" name="Freeform 2880"/>
          <p:cNvSpPr>
            <a:spLocks noEditPoints="1"/>
          </p:cNvSpPr>
          <p:nvPr/>
        </p:nvSpPr>
        <p:spPr bwMode="auto">
          <a:xfrm>
            <a:off x="6654132" y="3779471"/>
            <a:ext cx="211609" cy="487395"/>
          </a:xfrm>
          <a:custGeom>
            <a:avLst/>
            <a:gdLst>
              <a:gd name="T0" fmla="*/ 282 w 540"/>
              <a:gd name="T1" fmla="*/ 753 h 1242"/>
              <a:gd name="T2" fmla="*/ 246 w 540"/>
              <a:gd name="T3" fmla="*/ 812 h 1242"/>
              <a:gd name="T4" fmla="*/ 228 w 540"/>
              <a:gd name="T5" fmla="*/ 822 h 1242"/>
              <a:gd name="T6" fmla="*/ 173 w 540"/>
              <a:gd name="T7" fmla="*/ 822 h 1242"/>
              <a:gd name="T8" fmla="*/ 148 w 540"/>
              <a:gd name="T9" fmla="*/ 843 h 1242"/>
              <a:gd name="T10" fmla="*/ 136 w 540"/>
              <a:gd name="T11" fmla="*/ 841 h 1242"/>
              <a:gd name="T12" fmla="*/ 139 w 540"/>
              <a:gd name="T13" fmla="*/ 767 h 1242"/>
              <a:gd name="T14" fmla="*/ 127 w 540"/>
              <a:gd name="T15" fmla="*/ 687 h 1242"/>
              <a:gd name="T16" fmla="*/ 95 w 540"/>
              <a:gd name="T17" fmla="*/ 652 h 1242"/>
              <a:gd name="T18" fmla="*/ 92 w 540"/>
              <a:gd name="T19" fmla="*/ 609 h 1242"/>
              <a:gd name="T20" fmla="*/ 55 w 540"/>
              <a:gd name="T21" fmla="*/ 550 h 1242"/>
              <a:gd name="T22" fmla="*/ 32 w 540"/>
              <a:gd name="T23" fmla="*/ 546 h 1242"/>
              <a:gd name="T24" fmla="*/ 0 w 540"/>
              <a:gd name="T25" fmla="*/ 494 h 1242"/>
              <a:gd name="T26" fmla="*/ 25 w 540"/>
              <a:gd name="T27" fmla="*/ 450 h 1242"/>
              <a:gd name="T28" fmla="*/ 56 w 540"/>
              <a:gd name="T29" fmla="*/ 390 h 1242"/>
              <a:gd name="T30" fmla="*/ 79 w 540"/>
              <a:gd name="T31" fmla="*/ 317 h 1242"/>
              <a:gd name="T32" fmla="*/ 133 w 540"/>
              <a:gd name="T33" fmla="*/ 281 h 1242"/>
              <a:gd name="T34" fmla="*/ 163 w 540"/>
              <a:gd name="T35" fmla="*/ 204 h 1242"/>
              <a:gd name="T36" fmla="*/ 198 w 540"/>
              <a:gd name="T37" fmla="*/ 124 h 1242"/>
              <a:gd name="T38" fmla="*/ 278 w 540"/>
              <a:gd name="T39" fmla="*/ 86 h 1242"/>
              <a:gd name="T40" fmla="*/ 305 w 540"/>
              <a:gd name="T41" fmla="*/ 45 h 1242"/>
              <a:gd name="T42" fmla="*/ 350 w 540"/>
              <a:gd name="T43" fmla="*/ 21 h 1242"/>
              <a:gd name="T44" fmla="*/ 392 w 540"/>
              <a:gd name="T45" fmla="*/ 90 h 1242"/>
              <a:gd name="T46" fmla="*/ 392 w 540"/>
              <a:gd name="T47" fmla="*/ 183 h 1242"/>
              <a:gd name="T48" fmla="*/ 333 w 540"/>
              <a:gd name="T49" fmla="*/ 251 h 1242"/>
              <a:gd name="T50" fmla="*/ 337 w 540"/>
              <a:gd name="T51" fmla="*/ 317 h 1242"/>
              <a:gd name="T52" fmla="*/ 400 w 540"/>
              <a:gd name="T53" fmla="*/ 338 h 1242"/>
              <a:gd name="T54" fmla="*/ 431 w 540"/>
              <a:gd name="T55" fmla="*/ 404 h 1242"/>
              <a:gd name="T56" fmla="*/ 467 w 540"/>
              <a:gd name="T57" fmla="*/ 457 h 1242"/>
              <a:gd name="T58" fmla="*/ 530 w 540"/>
              <a:gd name="T59" fmla="*/ 468 h 1242"/>
              <a:gd name="T60" fmla="*/ 506 w 540"/>
              <a:gd name="T61" fmla="*/ 526 h 1242"/>
              <a:gd name="T62" fmla="*/ 442 w 540"/>
              <a:gd name="T63" fmla="*/ 559 h 1242"/>
              <a:gd name="T64" fmla="*/ 388 w 540"/>
              <a:gd name="T65" fmla="*/ 601 h 1242"/>
              <a:gd name="T66" fmla="*/ 337 w 540"/>
              <a:gd name="T67" fmla="*/ 625 h 1242"/>
              <a:gd name="T68" fmla="*/ 316 w 540"/>
              <a:gd name="T69" fmla="*/ 690 h 1242"/>
              <a:gd name="T70" fmla="*/ 356 w 540"/>
              <a:gd name="T71" fmla="*/ 762 h 1242"/>
              <a:gd name="T72" fmla="*/ 398 w 540"/>
              <a:gd name="T73" fmla="*/ 824 h 1242"/>
              <a:gd name="T74" fmla="*/ 366 w 540"/>
              <a:gd name="T75" fmla="*/ 898 h 1242"/>
              <a:gd name="T76" fmla="*/ 397 w 540"/>
              <a:gd name="T77" fmla="*/ 968 h 1242"/>
              <a:gd name="T78" fmla="*/ 418 w 540"/>
              <a:gd name="T79" fmla="*/ 1044 h 1242"/>
              <a:gd name="T80" fmla="*/ 445 w 540"/>
              <a:gd name="T81" fmla="*/ 1133 h 1242"/>
              <a:gd name="T82" fmla="*/ 396 w 540"/>
              <a:gd name="T83" fmla="*/ 1213 h 1242"/>
              <a:gd name="T84" fmla="*/ 385 w 540"/>
              <a:gd name="T85" fmla="*/ 1188 h 1242"/>
              <a:gd name="T86" fmla="*/ 385 w 540"/>
              <a:gd name="T87" fmla="*/ 1128 h 1242"/>
              <a:gd name="T88" fmla="*/ 384 w 540"/>
              <a:gd name="T89" fmla="*/ 1041 h 1242"/>
              <a:gd name="T90" fmla="*/ 355 w 540"/>
              <a:gd name="T91" fmla="*/ 973 h 1242"/>
              <a:gd name="T92" fmla="*/ 333 w 540"/>
              <a:gd name="T93" fmla="*/ 891 h 1242"/>
              <a:gd name="T94" fmla="*/ 329 w 540"/>
              <a:gd name="T95" fmla="*/ 817 h 1242"/>
              <a:gd name="T96" fmla="*/ 91 w 540"/>
              <a:gd name="T97" fmla="*/ 659 h 1242"/>
              <a:gd name="T98" fmla="*/ 57 w 540"/>
              <a:gd name="T99" fmla="*/ 584 h 1242"/>
              <a:gd name="T100" fmla="*/ 67 w 540"/>
              <a:gd name="T101" fmla="*/ 569 h 1242"/>
              <a:gd name="T102" fmla="*/ 185 w 540"/>
              <a:gd name="T103" fmla="*/ 860 h 1242"/>
              <a:gd name="T104" fmla="*/ 187 w 540"/>
              <a:gd name="T105" fmla="*/ 839 h 1242"/>
              <a:gd name="T106" fmla="*/ 198 w 540"/>
              <a:gd name="T107" fmla="*/ 799 h 1242"/>
              <a:gd name="T108" fmla="*/ 166 w 540"/>
              <a:gd name="T109" fmla="*/ 840 h 1242"/>
              <a:gd name="T110" fmla="*/ 225 w 540"/>
              <a:gd name="T111" fmla="*/ 835 h 1242"/>
              <a:gd name="T112" fmla="*/ 323 w 540"/>
              <a:gd name="T113" fmla="*/ 832 h 1242"/>
              <a:gd name="T114" fmla="*/ 210 w 540"/>
              <a:gd name="T115" fmla="*/ 829 h 1242"/>
              <a:gd name="T116" fmla="*/ 179 w 540"/>
              <a:gd name="T117" fmla="*/ 835 h 1242"/>
              <a:gd name="T118" fmla="*/ 144 w 540"/>
              <a:gd name="T119" fmla="*/ 834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0" h="1242">
                <a:moveTo>
                  <a:pt x="326" y="807"/>
                </a:moveTo>
                <a:lnTo>
                  <a:pt x="317" y="814"/>
                </a:lnTo>
                <a:lnTo>
                  <a:pt x="309" y="806"/>
                </a:lnTo>
                <a:lnTo>
                  <a:pt x="304" y="795"/>
                </a:lnTo>
                <a:lnTo>
                  <a:pt x="301" y="783"/>
                </a:lnTo>
                <a:lnTo>
                  <a:pt x="294" y="772"/>
                </a:lnTo>
                <a:lnTo>
                  <a:pt x="288" y="762"/>
                </a:lnTo>
                <a:lnTo>
                  <a:pt x="282" y="753"/>
                </a:lnTo>
                <a:lnTo>
                  <a:pt x="272" y="760"/>
                </a:lnTo>
                <a:lnTo>
                  <a:pt x="284" y="761"/>
                </a:lnTo>
                <a:lnTo>
                  <a:pt x="281" y="773"/>
                </a:lnTo>
                <a:lnTo>
                  <a:pt x="282" y="786"/>
                </a:lnTo>
                <a:lnTo>
                  <a:pt x="278" y="798"/>
                </a:lnTo>
                <a:lnTo>
                  <a:pt x="269" y="809"/>
                </a:lnTo>
                <a:lnTo>
                  <a:pt x="259" y="815"/>
                </a:lnTo>
                <a:lnTo>
                  <a:pt x="246" y="812"/>
                </a:lnTo>
                <a:lnTo>
                  <a:pt x="257" y="808"/>
                </a:lnTo>
                <a:lnTo>
                  <a:pt x="246" y="809"/>
                </a:lnTo>
                <a:lnTo>
                  <a:pt x="244" y="797"/>
                </a:lnTo>
                <a:lnTo>
                  <a:pt x="253" y="792"/>
                </a:lnTo>
                <a:lnTo>
                  <a:pt x="243" y="796"/>
                </a:lnTo>
                <a:lnTo>
                  <a:pt x="244" y="807"/>
                </a:lnTo>
                <a:lnTo>
                  <a:pt x="239" y="818"/>
                </a:lnTo>
                <a:lnTo>
                  <a:pt x="228" y="822"/>
                </a:lnTo>
                <a:lnTo>
                  <a:pt x="222" y="812"/>
                </a:lnTo>
                <a:lnTo>
                  <a:pt x="220" y="805"/>
                </a:lnTo>
                <a:lnTo>
                  <a:pt x="209" y="801"/>
                </a:lnTo>
                <a:lnTo>
                  <a:pt x="205" y="790"/>
                </a:lnTo>
                <a:lnTo>
                  <a:pt x="196" y="796"/>
                </a:lnTo>
                <a:lnTo>
                  <a:pt x="188" y="804"/>
                </a:lnTo>
                <a:lnTo>
                  <a:pt x="182" y="815"/>
                </a:lnTo>
                <a:lnTo>
                  <a:pt x="173" y="822"/>
                </a:lnTo>
                <a:lnTo>
                  <a:pt x="166" y="835"/>
                </a:lnTo>
                <a:lnTo>
                  <a:pt x="159" y="844"/>
                </a:lnTo>
                <a:lnTo>
                  <a:pt x="153" y="857"/>
                </a:lnTo>
                <a:lnTo>
                  <a:pt x="153" y="844"/>
                </a:lnTo>
                <a:lnTo>
                  <a:pt x="159" y="835"/>
                </a:lnTo>
                <a:lnTo>
                  <a:pt x="152" y="844"/>
                </a:lnTo>
                <a:lnTo>
                  <a:pt x="143" y="853"/>
                </a:lnTo>
                <a:lnTo>
                  <a:pt x="148" y="843"/>
                </a:lnTo>
                <a:lnTo>
                  <a:pt x="154" y="833"/>
                </a:lnTo>
                <a:lnTo>
                  <a:pt x="154" y="821"/>
                </a:lnTo>
                <a:lnTo>
                  <a:pt x="157" y="810"/>
                </a:lnTo>
                <a:lnTo>
                  <a:pt x="150" y="800"/>
                </a:lnTo>
                <a:lnTo>
                  <a:pt x="150" y="812"/>
                </a:lnTo>
                <a:lnTo>
                  <a:pt x="149" y="823"/>
                </a:lnTo>
                <a:lnTo>
                  <a:pt x="139" y="830"/>
                </a:lnTo>
                <a:lnTo>
                  <a:pt x="136" y="841"/>
                </a:lnTo>
                <a:lnTo>
                  <a:pt x="126" y="849"/>
                </a:lnTo>
                <a:lnTo>
                  <a:pt x="122" y="837"/>
                </a:lnTo>
                <a:lnTo>
                  <a:pt x="123" y="825"/>
                </a:lnTo>
                <a:lnTo>
                  <a:pt x="124" y="814"/>
                </a:lnTo>
                <a:lnTo>
                  <a:pt x="130" y="803"/>
                </a:lnTo>
                <a:lnTo>
                  <a:pt x="132" y="792"/>
                </a:lnTo>
                <a:lnTo>
                  <a:pt x="136" y="779"/>
                </a:lnTo>
                <a:lnTo>
                  <a:pt x="139" y="767"/>
                </a:lnTo>
                <a:lnTo>
                  <a:pt x="143" y="756"/>
                </a:lnTo>
                <a:lnTo>
                  <a:pt x="142" y="754"/>
                </a:lnTo>
                <a:lnTo>
                  <a:pt x="144" y="742"/>
                </a:lnTo>
                <a:lnTo>
                  <a:pt x="139" y="731"/>
                </a:lnTo>
                <a:lnTo>
                  <a:pt x="135" y="719"/>
                </a:lnTo>
                <a:lnTo>
                  <a:pt x="136" y="707"/>
                </a:lnTo>
                <a:lnTo>
                  <a:pt x="128" y="699"/>
                </a:lnTo>
                <a:lnTo>
                  <a:pt x="127" y="687"/>
                </a:lnTo>
                <a:lnTo>
                  <a:pt x="123" y="676"/>
                </a:lnTo>
                <a:lnTo>
                  <a:pt x="120" y="664"/>
                </a:lnTo>
                <a:lnTo>
                  <a:pt x="110" y="659"/>
                </a:lnTo>
                <a:lnTo>
                  <a:pt x="112" y="647"/>
                </a:lnTo>
                <a:lnTo>
                  <a:pt x="112" y="635"/>
                </a:lnTo>
                <a:lnTo>
                  <a:pt x="106" y="646"/>
                </a:lnTo>
                <a:lnTo>
                  <a:pt x="105" y="658"/>
                </a:lnTo>
                <a:lnTo>
                  <a:pt x="95" y="652"/>
                </a:lnTo>
                <a:lnTo>
                  <a:pt x="88" y="642"/>
                </a:lnTo>
                <a:lnTo>
                  <a:pt x="81" y="632"/>
                </a:lnTo>
                <a:lnTo>
                  <a:pt x="92" y="630"/>
                </a:lnTo>
                <a:lnTo>
                  <a:pt x="104" y="631"/>
                </a:lnTo>
                <a:lnTo>
                  <a:pt x="93" y="627"/>
                </a:lnTo>
                <a:lnTo>
                  <a:pt x="87" y="617"/>
                </a:lnTo>
                <a:lnTo>
                  <a:pt x="98" y="619"/>
                </a:lnTo>
                <a:lnTo>
                  <a:pt x="92" y="609"/>
                </a:lnTo>
                <a:lnTo>
                  <a:pt x="96" y="596"/>
                </a:lnTo>
                <a:lnTo>
                  <a:pt x="91" y="585"/>
                </a:lnTo>
                <a:lnTo>
                  <a:pt x="81" y="590"/>
                </a:lnTo>
                <a:lnTo>
                  <a:pt x="76" y="579"/>
                </a:lnTo>
                <a:lnTo>
                  <a:pt x="70" y="565"/>
                </a:lnTo>
                <a:lnTo>
                  <a:pt x="59" y="570"/>
                </a:lnTo>
                <a:lnTo>
                  <a:pt x="62" y="558"/>
                </a:lnTo>
                <a:lnTo>
                  <a:pt x="55" y="550"/>
                </a:lnTo>
                <a:lnTo>
                  <a:pt x="50" y="560"/>
                </a:lnTo>
                <a:lnTo>
                  <a:pt x="42" y="569"/>
                </a:lnTo>
                <a:lnTo>
                  <a:pt x="39" y="558"/>
                </a:lnTo>
                <a:lnTo>
                  <a:pt x="33" y="547"/>
                </a:lnTo>
                <a:lnTo>
                  <a:pt x="27" y="536"/>
                </a:lnTo>
                <a:lnTo>
                  <a:pt x="21" y="526"/>
                </a:lnTo>
                <a:lnTo>
                  <a:pt x="25" y="538"/>
                </a:lnTo>
                <a:lnTo>
                  <a:pt x="32" y="546"/>
                </a:lnTo>
                <a:lnTo>
                  <a:pt x="32" y="558"/>
                </a:lnTo>
                <a:lnTo>
                  <a:pt x="24" y="551"/>
                </a:lnTo>
                <a:lnTo>
                  <a:pt x="18" y="541"/>
                </a:lnTo>
                <a:lnTo>
                  <a:pt x="10" y="532"/>
                </a:lnTo>
                <a:lnTo>
                  <a:pt x="9" y="520"/>
                </a:lnTo>
                <a:lnTo>
                  <a:pt x="3" y="510"/>
                </a:lnTo>
                <a:lnTo>
                  <a:pt x="0" y="506"/>
                </a:lnTo>
                <a:lnTo>
                  <a:pt x="0" y="494"/>
                </a:lnTo>
                <a:lnTo>
                  <a:pt x="2" y="493"/>
                </a:lnTo>
                <a:lnTo>
                  <a:pt x="10" y="484"/>
                </a:lnTo>
                <a:lnTo>
                  <a:pt x="18" y="493"/>
                </a:lnTo>
                <a:lnTo>
                  <a:pt x="28" y="497"/>
                </a:lnTo>
                <a:lnTo>
                  <a:pt x="27" y="492"/>
                </a:lnTo>
                <a:lnTo>
                  <a:pt x="26" y="480"/>
                </a:lnTo>
                <a:lnTo>
                  <a:pt x="25" y="466"/>
                </a:lnTo>
                <a:lnTo>
                  <a:pt x="25" y="450"/>
                </a:lnTo>
                <a:lnTo>
                  <a:pt x="27" y="448"/>
                </a:lnTo>
                <a:lnTo>
                  <a:pt x="38" y="443"/>
                </a:lnTo>
                <a:lnTo>
                  <a:pt x="49" y="449"/>
                </a:lnTo>
                <a:lnTo>
                  <a:pt x="51" y="435"/>
                </a:lnTo>
                <a:lnTo>
                  <a:pt x="61" y="429"/>
                </a:lnTo>
                <a:lnTo>
                  <a:pt x="56" y="417"/>
                </a:lnTo>
                <a:lnTo>
                  <a:pt x="55" y="405"/>
                </a:lnTo>
                <a:lnTo>
                  <a:pt x="56" y="390"/>
                </a:lnTo>
                <a:lnTo>
                  <a:pt x="64" y="381"/>
                </a:lnTo>
                <a:lnTo>
                  <a:pt x="71" y="371"/>
                </a:lnTo>
                <a:lnTo>
                  <a:pt x="71" y="359"/>
                </a:lnTo>
                <a:lnTo>
                  <a:pt x="73" y="347"/>
                </a:lnTo>
                <a:lnTo>
                  <a:pt x="75" y="335"/>
                </a:lnTo>
                <a:lnTo>
                  <a:pt x="72" y="324"/>
                </a:lnTo>
                <a:lnTo>
                  <a:pt x="68" y="311"/>
                </a:lnTo>
                <a:lnTo>
                  <a:pt x="79" y="317"/>
                </a:lnTo>
                <a:lnTo>
                  <a:pt x="94" y="313"/>
                </a:lnTo>
                <a:lnTo>
                  <a:pt x="105" y="317"/>
                </a:lnTo>
                <a:lnTo>
                  <a:pt x="115" y="323"/>
                </a:lnTo>
                <a:lnTo>
                  <a:pt x="117" y="324"/>
                </a:lnTo>
                <a:lnTo>
                  <a:pt x="120" y="317"/>
                </a:lnTo>
                <a:lnTo>
                  <a:pt x="124" y="304"/>
                </a:lnTo>
                <a:lnTo>
                  <a:pt x="128" y="292"/>
                </a:lnTo>
                <a:lnTo>
                  <a:pt x="133" y="281"/>
                </a:lnTo>
                <a:lnTo>
                  <a:pt x="139" y="272"/>
                </a:lnTo>
                <a:lnTo>
                  <a:pt x="146" y="262"/>
                </a:lnTo>
                <a:lnTo>
                  <a:pt x="151" y="250"/>
                </a:lnTo>
                <a:lnTo>
                  <a:pt x="153" y="237"/>
                </a:lnTo>
                <a:lnTo>
                  <a:pt x="143" y="231"/>
                </a:lnTo>
                <a:lnTo>
                  <a:pt x="147" y="218"/>
                </a:lnTo>
                <a:lnTo>
                  <a:pt x="155" y="212"/>
                </a:lnTo>
                <a:lnTo>
                  <a:pt x="163" y="204"/>
                </a:lnTo>
                <a:lnTo>
                  <a:pt x="171" y="192"/>
                </a:lnTo>
                <a:lnTo>
                  <a:pt x="174" y="179"/>
                </a:lnTo>
                <a:lnTo>
                  <a:pt x="175" y="165"/>
                </a:lnTo>
                <a:lnTo>
                  <a:pt x="173" y="153"/>
                </a:lnTo>
                <a:lnTo>
                  <a:pt x="176" y="140"/>
                </a:lnTo>
                <a:lnTo>
                  <a:pt x="182" y="130"/>
                </a:lnTo>
                <a:lnTo>
                  <a:pt x="187" y="131"/>
                </a:lnTo>
                <a:lnTo>
                  <a:pt x="198" y="124"/>
                </a:lnTo>
                <a:lnTo>
                  <a:pt x="207" y="116"/>
                </a:lnTo>
                <a:lnTo>
                  <a:pt x="216" y="109"/>
                </a:lnTo>
                <a:lnTo>
                  <a:pt x="226" y="102"/>
                </a:lnTo>
                <a:lnTo>
                  <a:pt x="234" y="92"/>
                </a:lnTo>
                <a:lnTo>
                  <a:pt x="245" y="89"/>
                </a:lnTo>
                <a:lnTo>
                  <a:pt x="257" y="87"/>
                </a:lnTo>
                <a:lnTo>
                  <a:pt x="267" y="82"/>
                </a:lnTo>
                <a:lnTo>
                  <a:pt x="278" y="86"/>
                </a:lnTo>
                <a:lnTo>
                  <a:pt x="284" y="96"/>
                </a:lnTo>
                <a:lnTo>
                  <a:pt x="295" y="100"/>
                </a:lnTo>
                <a:lnTo>
                  <a:pt x="295" y="92"/>
                </a:lnTo>
                <a:lnTo>
                  <a:pt x="288" y="83"/>
                </a:lnTo>
                <a:lnTo>
                  <a:pt x="284" y="72"/>
                </a:lnTo>
                <a:lnTo>
                  <a:pt x="288" y="61"/>
                </a:lnTo>
                <a:lnTo>
                  <a:pt x="296" y="53"/>
                </a:lnTo>
                <a:lnTo>
                  <a:pt x="305" y="45"/>
                </a:lnTo>
                <a:lnTo>
                  <a:pt x="313" y="36"/>
                </a:lnTo>
                <a:lnTo>
                  <a:pt x="310" y="23"/>
                </a:lnTo>
                <a:lnTo>
                  <a:pt x="312" y="22"/>
                </a:lnTo>
                <a:lnTo>
                  <a:pt x="318" y="11"/>
                </a:lnTo>
                <a:lnTo>
                  <a:pt x="324" y="0"/>
                </a:lnTo>
                <a:lnTo>
                  <a:pt x="333" y="7"/>
                </a:lnTo>
                <a:lnTo>
                  <a:pt x="343" y="12"/>
                </a:lnTo>
                <a:lnTo>
                  <a:pt x="350" y="21"/>
                </a:lnTo>
                <a:lnTo>
                  <a:pt x="358" y="29"/>
                </a:lnTo>
                <a:lnTo>
                  <a:pt x="358" y="41"/>
                </a:lnTo>
                <a:lnTo>
                  <a:pt x="362" y="52"/>
                </a:lnTo>
                <a:lnTo>
                  <a:pt x="367" y="63"/>
                </a:lnTo>
                <a:lnTo>
                  <a:pt x="377" y="60"/>
                </a:lnTo>
                <a:lnTo>
                  <a:pt x="388" y="66"/>
                </a:lnTo>
                <a:lnTo>
                  <a:pt x="391" y="78"/>
                </a:lnTo>
                <a:lnTo>
                  <a:pt x="392" y="90"/>
                </a:lnTo>
                <a:lnTo>
                  <a:pt x="394" y="102"/>
                </a:lnTo>
                <a:lnTo>
                  <a:pt x="395" y="113"/>
                </a:lnTo>
                <a:lnTo>
                  <a:pt x="395" y="126"/>
                </a:lnTo>
                <a:lnTo>
                  <a:pt x="394" y="141"/>
                </a:lnTo>
                <a:lnTo>
                  <a:pt x="392" y="153"/>
                </a:lnTo>
                <a:lnTo>
                  <a:pt x="393" y="165"/>
                </a:lnTo>
                <a:lnTo>
                  <a:pt x="385" y="173"/>
                </a:lnTo>
                <a:lnTo>
                  <a:pt x="392" y="183"/>
                </a:lnTo>
                <a:lnTo>
                  <a:pt x="380" y="188"/>
                </a:lnTo>
                <a:lnTo>
                  <a:pt x="374" y="198"/>
                </a:lnTo>
                <a:lnTo>
                  <a:pt x="368" y="208"/>
                </a:lnTo>
                <a:lnTo>
                  <a:pt x="357" y="210"/>
                </a:lnTo>
                <a:lnTo>
                  <a:pt x="353" y="223"/>
                </a:lnTo>
                <a:lnTo>
                  <a:pt x="344" y="230"/>
                </a:lnTo>
                <a:lnTo>
                  <a:pt x="334" y="239"/>
                </a:lnTo>
                <a:lnTo>
                  <a:pt x="333" y="251"/>
                </a:lnTo>
                <a:lnTo>
                  <a:pt x="327" y="261"/>
                </a:lnTo>
                <a:lnTo>
                  <a:pt x="323" y="277"/>
                </a:lnTo>
                <a:lnTo>
                  <a:pt x="330" y="286"/>
                </a:lnTo>
                <a:lnTo>
                  <a:pt x="334" y="297"/>
                </a:lnTo>
                <a:lnTo>
                  <a:pt x="330" y="308"/>
                </a:lnTo>
                <a:lnTo>
                  <a:pt x="322" y="316"/>
                </a:lnTo>
                <a:lnTo>
                  <a:pt x="328" y="324"/>
                </a:lnTo>
                <a:lnTo>
                  <a:pt x="337" y="317"/>
                </a:lnTo>
                <a:lnTo>
                  <a:pt x="350" y="309"/>
                </a:lnTo>
                <a:lnTo>
                  <a:pt x="360" y="306"/>
                </a:lnTo>
                <a:lnTo>
                  <a:pt x="372" y="305"/>
                </a:lnTo>
                <a:lnTo>
                  <a:pt x="384" y="306"/>
                </a:lnTo>
                <a:lnTo>
                  <a:pt x="396" y="304"/>
                </a:lnTo>
                <a:lnTo>
                  <a:pt x="391" y="315"/>
                </a:lnTo>
                <a:lnTo>
                  <a:pt x="392" y="328"/>
                </a:lnTo>
                <a:lnTo>
                  <a:pt x="400" y="338"/>
                </a:lnTo>
                <a:lnTo>
                  <a:pt x="403" y="349"/>
                </a:lnTo>
                <a:lnTo>
                  <a:pt x="406" y="361"/>
                </a:lnTo>
                <a:lnTo>
                  <a:pt x="412" y="371"/>
                </a:lnTo>
                <a:lnTo>
                  <a:pt x="424" y="374"/>
                </a:lnTo>
                <a:lnTo>
                  <a:pt x="435" y="375"/>
                </a:lnTo>
                <a:lnTo>
                  <a:pt x="443" y="384"/>
                </a:lnTo>
                <a:lnTo>
                  <a:pt x="435" y="392"/>
                </a:lnTo>
                <a:lnTo>
                  <a:pt x="431" y="404"/>
                </a:lnTo>
                <a:lnTo>
                  <a:pt x="431" y="417"/>
                </a:lnTo>
                <a:lnTo>
                  <a:pt x="425" y="426"/>
                </a:lnTo>
                <a:lnTo>
                  <a:pt x="421" y="438"/>
                </a:lnTo>
                <a:lnTo>
                  <a:pt x="431" y="442"/>
                </a:lnTo>
                <a:lnTo>
                  <a:pt x="443" y="441"/>
                </a:lnTo>
                <a:lnTo>
                  <a:pt x="454" y="444"/>
                </a:lnTo>
                <a:lnTo>
                  <a:pt x="467" y="445"/>
                </a:lnTo>
                <a:lnTo>
                  <a:pt x="467" y="457"/>
                </a:lnTo>
                <a:lnTo>
                  <a:pt x="469" y="469"/>
                </a:lnTo>
                <a:lnTo>
                  <a:pt x="480" y="473"/>
                </a:lnTo>
                <a:lnTo>
                  <a:pt x="479" y="484"/>
                </a:lnTo>
                <a:lnTo>
                  <a:pt x="491" y="480"/>
                </a:lnTo>
                <a:lnTo>
                  <a:pt x="501" y="485"/>
                </a:lnTo>
                <a:lnTo>
                  <a:pt x="511" y="482"/>
                </a:lnTo>
                <a:lnTo>
                  <a:pt x="519" y="473"/>
                </a:lnTo>
                <a:lnTo>
                  <a:pt x="530" y="468"/>
                </a:lnTo>
                <a:lnTo>
                  <a:pt x="540" y="475"/>
                </a:lnTo>
                <a:lnTo>
                  <a:pt x="539" y="478"/>
                </a:lnTo>
                <a:lnTo>
                  <a:pt x="530" y="490"/>
                </a:lnTo>
                <a:lnTo>
                  <a:pt x="520" y="496"/>
                </a:lnTo>
                <a:lnTo>
                  <a:pt x="511" y="504"/>
                </a:lnTo>
                <a:lnTo>
                  <a:pt x="505" y="514"/>
                </a:lnTo>
                <a:lnTo>
                  <a:pt x="501" y="525"/>
                </a:lnTo>
                <a:lnTo>
                  <a:pt x="506" y="526"/>
                </a:lnTo>
                <a:lnTo>
                  <a:pt x="496" y="528"/>
                </a:lnTo>
                <a:lnTo>
                  <a:pt x="485" y="533"/>
                </a:lnTo>
                <a:lnTo>
                  <a:pt x="479" y="545"/>
                </a:lnTo>
                <a:lnTo>
                  <a:pt x="477" y="556"/>
                </a:lnTo>
                <a:lnTo>
                  <a:pt x="475" y="559"/>
                </a:lnTo>
                <a:lnTo>
                  <a:pt x="463" y="554"/>
                </a:lnTo>
                <a:lnTo>
                  <a:pt x="453" y="560"/>
                </a:lnTo>
                <a:lnTo>
                  <a:pt x="442" y="559"/>
                </a:lnTo>
                <a:lnTo>
                  <a:pt x="442" y="573"/>
                </a:lnTo>
                <a:lnTo>
                  <a:pt x="441" y="573"/>
                </a:lnTo>
                <a:lnTo>
                  <a:pt x="429" y="579"/>
                </a:lnTo>
                <a:lnTo>
                  <a:pt x="419" y="575"/>
                </a:lnTo>
                <a:lnTo>
                  <a:pt x="411" y="585"/>
                </a:lnTo>
                <a:lnTo>
                  <a:pt x="410" y="597"/>
                </a:lnTo>
                <a:lnTo>
                  <a:pt x="398" y="597"/>
                </a:lnTo>
                <a:lnTo>
                  <a:pt x="388" y="601"/>
                </a:lnTo>
                <a:lnTo>
                  <a:pt x="386" y="603"/>
                </a:lnTo>
                <a:lnTo>
                  <a:pt x="375" y="603"/>
                </a:lnTo>
                <a:lnTo>
                  <a:pt x="363" y="604"/>
                </a:lnTo>
                <a:lnTo>
                  <a:pt x="354" y="596"/>
                </a:lnTo>
                <a:lnTo>
                  <a:pt x="351" y="607"/>
                </a:lnTo>
                <a:lnTo>
                  <a:pt x="341" y="613"/>
                </a:lnTo>
                <a:lnTo>
                  <a:pt x="341" y="614"/>
                </a:lnTo>
                <a:lnTo>
                  <a:pt x="337" y="625"/>
                </a:lnTo>
                <a:lnTo>
                  <a:pt x="339" y="637"/>
                </a:lnTo>
                <a:lnTo>
                  <a:pt x="334" y="647"/>
                </a:lnTo>
                <a:lnTo>
                  <a:pt x="334" y="659"/>
                </a:lnTo>
                <a:lnTo>
                  <a:pt x="335" y="674"/>
                </a:lnTo>
                <a:lnTo>
                  <a:pt x="326" y="680"/>
                </a:lnTo>
                <a:lnTo>
                  <a:pt x="315" y="683"/>
                </a:lnTo>
                <a:lnTo>
                  <a:pt x="313" y="679"/>
                </a:lnTo>
                <a:lnTo>
                  <a:pt x="316" y="690"/>
                </a:lnTo>
                <a:lnTo>
                  <a:pt x="326" y="695"/>
                </a:lnTo>
                <a:lnTo>
                  <a:pt x="330" y="707"/>
                </a:lnTo>
                <a:lnTo>
                  <a:pt x="334" y="719"/>
                </a:lnTo>
                <a:lnTo>
                  <a:pt x="334" y="731"/>
                </a:lnTo>
                <a:lnTo>
                  <a:pt x="340" y="741"/>
                </a:lnTo>
                <a:lnTo>
                  <a:pt x="349" y="749"/>
                </a:lnTo>
                <a:lnTo>
                  <a:pt x="350" y="751"/>
                </a:lnTo>
                <a:lnTo>
                  <a:pt x="356" y="762"/>
                </a:lnTo>
                <a:lnTo>
                  <a:pt x="364" y="770"/>
                </a:lnTo>
                <a:lnTo>
                  <a:pt x="370" y="780"/>
                </a:lnTo>
                <a:lnTo>
                  <a:pt x="380" y="786"/>
                </a:lnTo>
                <a:lnTo>
                  <a:pt x="379" y="798"/>
                </a:lnTo>
                <a:lnTo>
                  <a:pt x="384" y="808"/>
                </a:lnTo>
                <a:lnTo>
                  <a:pt x="389" y="819"/>
                </a:lnTo>
                <a:lnTo>
                  <a:pt x="390" y="831"/>
                </a:lnTo>
                <a:lnTo>
                  <a:pt x="398" y="824"/>
                </a:lnTo>
                <a:lnTo>
                  <a:pt x="401" y="837"/>
                </a:lnTo>
                <a:lnTo>
                  <a:pt x="389" y="840"/>
                </a:lnTo>
                <a:lnTo>
                  <a:pt x="385" y="852"/>
                </a:lnTo>
                <a:lnTo>
                  <a:pt x="383" y="869"/>
                </a:lnTo>
                <a:lnTo>
                  <a:pt x="384" y="872"/>
                </a:lnTo>
                <a:lnTo>
                  <a:pt x="385" y="886"/>
                </a:lnTo>
                <a:lnTo>
                  <a:pt x="375" y="891"/>
                </a:lnTo>
                <a:lnTo>
                  <a:pt x="366" y="898"/>
                </a:lnTo>
                <a:lnTo>
                  <a:pt x="365" y="899"/>
                </a:lnTo>
                <a:lnTo>
                  <a:pt x="361" y="910"/>
                </a:lnTo>
                <a:lnTo>
                  <a:pt x="363" y="917"/>
                </a:lnTo>
                <a:lnTo>
                  <a:pt x="366" y="929"/>
                </a:lnTo>
                <a:lnTo>
                  <a:pt x="375" y="939"/>
                </a:lnTo>
                <a:lnTo>
                  <a:pt x="381" y="950"/>
                </a:lnTo>
                <a:lnTo>
                  <a:pt x="386" y="960"/>
                </a:lnTo>
                <a:lnTo>
                  <a:pt x="397" y="968"/>
                </a:lnTo>
                <a:lnTo>
                  <a:pt x="407" y="974"/>
                </a:lnTo>
                <a:lnTo>
                  <a:pt x="413" y="984"/>
                </a:lnTo>
                <a:lnTo>
                  <a:pt x="417" y="995"/>
                </a:lnTo>
                <a:lnTo>
                  <a:pt x="420" y="999"/>
                </a:lnTo>
                <a:lnTo>
                  <a:pt x="421" y="1014"/>
                </a:lnTo>
                <a:lnTo>
                  <a:pt x="421" y="1026"/>
                </a:lnTo>
                <a:lnTo>
                  <a:pt x="422" y="1033"/>
                </a:lnTo>
                <a:lnTo>
                  <a:pt x="418" y="1044"/>
                </a:lnTo>
                <a:lnTo>
                  <a:pt x="421" y="1056"/>
                </a:lnTo>
                <a:lnTo>
                  <a:pt x="428" y="1067"/>
                </a:lnTo>
                <a:lnTo>
                  <a:pt x="436" y="1074"/>
                </a:lnTo>
                <a:lnTo>
                  <a:pt x="436" y="1086"/>
                </a:lnTo>
                <a:lnTo>
                  <a:pt x="439" y="1098"/>
                </a:lnTo>
                <a:lnTo>
                  <a:pt x="442" y="1110"/>
                </a:lnTo>
                <a:lnTo>
                  <a:pt x="447" y="1121"/>
                </a:lnTo>
                <a:lnTo>
                  <a:pt x="445" y="1133"/>
                </a:lnTo>
                <a:lnTo>
                  <a:pt x="437" y="1144"/>
                </a:lnTo>
                <a:lnTo>
                  <a:pt x="430" y="1154"/>
                </a:lnTo>
                <a:lnTo>
                  <a:pt x="425" y="1164"/>
                </a:lnTo>
                <a:lnTo>
                  <a:pt x="418" y="1174"/>
                </a:lnTo>
                <a:lnTo>
                  <a:pt x="410" y="1183"/>
                </a:lnTo>
                <a:lnTo>
                  <a:pt x="403" y="1190"/>
                </a:lnTo>
                <a:lnTo>
                  <a:pt x="396" y="1200"/>
                </a:lnTo>
                <a:lnTo>
                  <a:pt x="396" y="1213"/>
                </a:lnTo>
                <a:lnTo>
                  <a:pt x="392" y="1226"/>
                </a:lnTo>
                <a:lnTo>
                  <a:pt x="390" y="1229"/>
                </a:lnTo>
                <a:lnTo>
                  <a:pt x="383" y="1242"/>
                </a:lnTo>
                <a:lnTo>
                  <a:pt x="380" y="1231"/>
                </a:lnTo>
                <a:lnTo>
                  <a:pt x="381" y="1219"/>
                </a:lnTo>
                <a:lnTo>
                  <a:pt x="378" y="1208"/>
                </a:lnTo>
                <a:lnTo>
                  <a:pt x="376" y="1196"/>
                </a:lnTo>
                <a:lnTo>
                  <a:pt x="385" y="1188"/>
                </a:lnTo>
                <a:lnTo>
                  <a:pt x="392" y="1179"/>
                </a:lnTo>
                <a:lnTo>
                  <a:pt x="388" y="1168"/>
                </a:lnTo>
                <a:lnTo>
                  <a:pt x="395" y="1158"/>
                </a:lnTo>
                <a:lnTo>
                  <a:pt x="393" y="1146"/>
                </a:lnTo>
                <a:lnTo>
                  <a:pt x="394" y="1134"/>
                </a:lnTo>
                <a:lnTo>
                  <a:pt x="405" y="1135"/>
                </a:lnTo>
                <a:lnTo>
                  <a:pt x="396" y="1127"/>
                </a:lnTo>
                <a:lnTo>
                  <a:pt x="385" y="1128"/>
                </a:lnTo>
                <a:lnTo>
                  <a:pt x="389" y="1116"/>
                </a:lnTo>
                <a:lnTo>
                  <a:pt x="387" y="1105"/>
                </a:lnTo>
                <a:lnTo>
                  <a:pt x="381" y="1095"/>
                </a:lnTo>
                <a:lnTo>
                  <a:pt x="383" y="1084"/>
                </a:lnTo>
                <a:lnTo>
                  <a:pt x="388" y="1073"/>
                </a:lnTo>
                <a:lnTo>
                  <a:pt x="391" y="1062"/>
                </a:lnTo>
                <a:lnTo>
                  <a:pt x="386" y="1052"/>
                </a:lnTo>
                <a:lnTo>
                  <a:pt x="384" y="1041"/>
                </a:lnTo>
                <a:lnTo>
                  <a:pt x="379" y="1030"/>
                </a:lnTo>
                <a:lnTo>
                  <a:pt x="379" y="1017"/>
                </a:lnTo>
                <a:lnTo>
                  <a:pt x="371" y="1009"/>
                </a:lnTo>
                <a:lnTo>
                  <a:pt x="365" y="1000"/>
                </a:lnTo>
                <a:lnTo>
                  <a:pt x="358" y="1009"/>
                </a:lnTo>
                <a:lnTo>
                  <a:pt x="354" y="997"/>
                </a:lnTo>
                <a:lnTo>
                  <a:pt x="353" y="985"/>
                </a:lnTo>
                <a:lnTo>
                  <a:pt x="355" y="973"/>
                </a:lnTo>
                <a:lnTo>
                  <a:pt x="350" y="963"/>
                </a:lnTo>
                <a:lnTo>
                  <a:pt x="348" y="951"/>
                </a:lnTo>
                <a:lnTo>
                  <a:pt x="344" y="939"/>
                </a:lnTo>
                <a:lnTo>
                  <a:pt x="338" y="928"/>
                </a:lnTo>
                <a:lnTo>
                  <a:pt x="338" y="926"/>
                </a:lnTo>
                <a:lnTo>
                  <a:pt x="338" y="914"/>
                </a:lnTo>
                <a:lnTo>
                  <a:pt x="337" y="902"/>
                </a:lnTo>
                <a:lnTo>
                  <a:pt x="333" y="891"/>
                </a:lnTo>
                <a:lnTo>
                  <a:pt x="335" y="880"/>
                </a:lnTo>
                <a:lnTo>
                  <a:pt x="332" y="868"/>
                </a:lnTo>
                <a:lnTo>
                  <a:pt x="330" y="855"/>
                </a:lnTo>
                <a:lnTo>
                  <a:pt x="323" y="846"/>
                </a:lnTo>
                <a:lnTo>
                  <a:pt x="328" y="831"/>
                </a:lnTo>
                <a:lnTo>
                  <a:pt x="327" y="819"/>
                </a:lnTo>
                <a:lnTo>
                  <a:pt x="337" y="825"/>
                </a:lnTo>
                <a:lnTo>
                  <a:pt x="329" y="817"/>
                </a:lnTo>
                <a:lnTo>
                  <a:pt x="334" y="812"/>
                </a:lnTo>
                <a:lnTo>
                  <a:pt x="326" y="803"/>
                </a:lnTo>
                <a:lnTo>
                  <a:pt x="322" y="796"/>
                </a:lnTo>
                <a:lnTo>
                  <a:pt x="326" y="807"/>
                </a:lnTo>
                <a:close/>
                <a:moveTo>
                  <a:pt x="93" y="658"/>
                </a:moveTo>
                <a:lnTo>
                  <a:pt x="92" y="671"/>
                </a:lnTo>
                <a:lnTo>
                  <a:pt x="82" y="666"/>
                </a:lnTo>
                <a:lnTo>
                  <a:pt x="91" y="659"/>
                </a:lnTo>
                <a:lnTo>
                  <a:pt x="93" y="658"/>
                </a:lnTo>
                <a:close/>
                <a:moveTo>
                  <a:pt x="59" y="597"/>
                </a:moveTo>
                <a:lnTo>
                  <a:pt x="52" y="586"/>
                </a:lnTo>
                <a:lnTo>
                  <a:pt x="47" y="575"/>
                </a:lnTo>
                <a:lnTo>
                  <a:pt x="57" y="583"/>
                </a:lnTo>
                <a:lnTo>
                  <a:pt x="59" y="597"/>
                </a:lnTo>
                <a:close/>
                <a:moveTo>
                  <a:pt x="62" y="596"/>
                </a:moveTo>
                <a:lnTo>
                  <a:pt x="57" y="584"/>
                </a:lnTo>
                <a:lnTo>
                  <a:pt x="63" y="595"/>
                </a:lnTo>
                <a:lnTo>
                  <a:pt x="62" y="596"/>
                </a:lnTo>
                <a:close/>
                <a:moveTo>
                  <a:pt x="72" y="586"/>
                </a:moveTo>
                <a:lnTo>
                  <a:pt x="79" y="599"/>
                </a:lnTo>
                <a:lnTo>
                  <a:pt x="73" y="589"/>
                </a:lnTo>
                <a:lnTo>
                  <a:pt x="72" y="586"/>
                </a:lnTo>
                <a:close/>
                <a:moveTo>
                  <a:pt x="71" y="582"/>
                </a:moveTo>
                <a:lnTo>
                  <a:pt x="67" y="569"/>
                </a:lnTo>
                <a:lnTo>
                  <a:pt x="71" y="580"/>
                </a:lnTo>
                <a:lnTo>
                  <a:pt x="71" y="582"/>
                </a:lnTo>
                <a:close/>
                <a:moveTo>
                  <a:pt x="208" y="822"/>
                </a:moveTo>
                <a:lnTo>
                  <a:pt x="212" y="833"/>
                </a:lnTo>
                <a:lnTo>
                  <a:pt x="211" y="846"/>
                </a:lnTo>
                <a:lnTo>
                  <a:pt x="204" y="858"/>
                </a:lnTo>
                <a:lnTo>
                  <a:pt x="194" y="867"/>
                </a:lnTo>
                <a:lnTo>
                  <a:pt x="185" y="860"/>
                </a:lnTo>
                <a:lnTo>
                  <a:pt x="191" y="849"/>
                </a:lnTo>
                <a:lnTo>
                  <a:pt x="191" y="836"/>
                </a:lnTo>
                <a:lnTo>
                  <a:pt x="199" y="828"/>
                </a:lnTo>
                <a:lnTo>
                  <a:pt x="208" y="822"/>
                </a:lnTo>
                <a:close/>
                <a:moveTo>
                  <a:pt x="213" y="820"/>
                </a:moveTo>
                <a:lnTo>
                  <a:pt x="203" y="825"/>
                </a:lnTo>
                <a:lnTo>
                  <a:pt x="192" y="829"/>
                </a:lnTo>
                <a:lnTo>
                  <a:pt x="187" y="839"/>
                </a:lnTo>
                <a:lnTo>
                  <a:pt x="183" y="853"/>
                </a:lnTo>
                <a:lnTo>
                  <a:pt x="178" y="864"/>
                </a:lnTo>
                <a:lnTo>
                  <a:pt x="176" y="851"/>
                </a:lnTo>
                <a:lnTo>
                  <a:pt x="182" y="841"/>
                </a:lnTo>
                <a:lnTo>
                  <a:pt x="185" y="830"/>
                </a:lnTo>
                <a:lnTo>
                  <a:pt x="186" y="819"/>
                </a:lnTo>
                <a:lnTo>
                  <a:pt x="194" y="810"/>
                </a:lnTo>
                <a:lnTo>
                  <a:pt x="198" y="799"/>
                </a:lnTo>
                <a:lnTo>
                  <a:pt x="208" y="794"/>
                </a:lnTo>
                <a:lnTo>
                  <a:pt x="215" y="803"/>
                </a:lnTo>
                <a:lnTo>
                  <a:pt x="222" y="813"/>
                </a:lnTo>
                <a:lnTo>
                  <a:pt x="213" y="819"/>
                </a:lnTo>
                <a:lnTo>
                  <a:pt x="213" y="820"/>
                </a:lnTo>
                <a:close/>
                <a:moveTo>
                  <a:pt x="165" y="866"/>
                </a:moveTo>
                <a:lnTo>
                  <a:pt x="163" y="854"/>
                </a:lnTo>
                <a:lnTo>
                  <a:pt x="166" y="840"/>
                </a:lnTo>
                <a:lnTo>
                  <a:pt x="173" y="831"/>
                </a:lnTo>
                <a:lnTo>
                  <a:pt x="166" y="839"/>
                </a:lnTo>
                <a:lnTo>
                  <a:pt x="171" y="828"/>
                </a:lnTo>
                <a:lnTo>
                  <a:pt x="176" y="840"/>
                </a:lnTo>
                <a:lnTo>
                  <a:pt x="173" y="851"/>
                </a:lnTo>
                <a:lnTo>
                  <a:pt x="169" y="863"/>
                </a:lnTo>
                <a:lnTo>
                  <a:pt x="165" y="866"/>
                </a:lnTo>
                <a:close/>
                <a:moveTo>
                  <a:pt x="225" y="835"/>
                </a:moveTo>
                <a:lnTo>
                  <a:pt x="228" y="824"/>
                </a:lnTo>
                <a:lnTo>
                  <a:pt x="225" y="835"/>
                </a:lnTo>
                <a:close/>
                <a:moveTo>
                  <a:pt x="225" y="824"/>
                </a:moveTo>
                <a:lnTo>
                  <a:pt x="221" y="835"/>
                </a:lnTo>
                <a:lnTo>
                  <a:pt x="225" y="824"/>
                </a:lnTo>
                <a:close/>
                <a:moveTo>
                  <a:pt x="322" y="834"/>
                </a:moveTo>
                <a:lnTo>
                  <a:pt x="317" y="822"/>
                </a:lnTo>
                <a:lnTo>
                  <a:pt x="323" y="832"/>
                </a:lnTo>
                <a:lnTo>
                  <a:pt x="322" y="834"/>
                </a:lnTo>
                <a:close/>
                <a:moveTo>
                  <a:pt x="243" y="809"/>
                </a:moveTo>
                <a:lnTo>
                  <a:pt x="249" y="819"/>
                </a:lnTo>
                <a:lnTo>
                  <a:pt x="238" y="827"/>
                </a:lnTo>
                <a:lnTo>
                  <a:pt x="240" y="815"/>
                </a:lnTo>
                <a:lnTo>
                  <a:pt x="243" y="809"/>
                </a:lnTo>
                <a:close/>
                <a:moveTo>
                  <a:pt x="214" y="840"/>
                </a:moveTo>
                <a:lnTo>
                  <a:pt x="210" y="829"/>
                </a:lnTo>
                <a:lnTo>
                  <a:pt x="213" y="818"/>
                </a:lnTo>
                <a:lnTo>
                  <a:pt x="224" y="822"/>
                </a:lnTo>
                <a:lnTo>
                  <a:pt x="221" y="834"/>
                </a:lnTo>
                <a:lnTo>
                  <a:pt x="214" y="840"/>
                </a:lnTo>
                <a:close/>
                <a:moveTo>
                  <a:pt x="184" y="858"/>
                </a:moveTo>
                <a:lnTo>
                  <a:pt x="186" y="846"/>
                </a:lnTo>
                <a:lnTo>
                  <a:pt x="184" y="858"/>
                </a:lnTo>
                <a:close/>
                <a:moveTo>
                  <a:pt x="179" y="835"/>
                </a:moveTo>
                <a:lnTo>
                  <a:pt x="178" y="824"/>
                </a:lnTo>
                <a:lnTo>
                  <a:pt x="184" y="813"/>
                </a:lnTo>
                <a:lnTo>
                  <a:pt x="188" y="802"/>
                </a:lnTo>
                <a:lnTo>
                  <a:pt x="189" y="814"/>
                </a:lnTo>
                <a:lnTo>
                  <a:pt x="185" y="825"/>
                </a:lnTo>
                <a:lnTo>
                  <a:pt x="179" y="835"/>
                </a:lnTo>
                <a:close/>
                <a:moveTo>
                  <a:pt x="150" y="824"/>
                </a:moveTo>
                <a:lnTo>
                  <a:pt x="144" y="834"/>
                </a:lnTo>
                <a:lnTo>
                  <a:pt x="150" y="824"/>
                </a:lnTo>
                <a:close/>
                <a:moveTo>
                  <a:pt x="148" y="832"/>
                </a:moveTo>
                <a:lnTo>
                  <a:pt x="146" y="844"/>
                </a:lnTo>
                <a:lnTo>
                  <a:pt x="138" y="852"/>
                </a:lnTo>
                <a:lnTo>
                  <a:pt x="141" y="840"/>
                </a:lnTo>
                <a:lnTo>
                  <a:pt x="148" y="83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88" name="Freeform 2881"/>
          <p:cNvSpPr>
            <a:spLocks noEditPoints="1"/>
          </p:cNvSpPr>
          <p:nvPr/>
        </p:nvSpPr>
        <p:spPr bwMode="auto">
          <a:xfrm>
            <a:off x="286776" y="1656441"/>
            <a:ext cx="8403661" cy="4152397"/>
          </a:xfrm>
          <a:custGeom>
            <a:avLst/>
            <a:gdLst>
              <a:gd name="T0" fmla="*/ 11862 w 21450"/>
              <a:gd name="T1" fmla="*/ 3094 h 10605"/>
              <a:gd name="T2" fmla="*/ 12096 w 21450"/>
              <a:gd name="T3" fmla="*/ 4689 h 10605"/>
              <a:gd name="T4" fmla="*/ 10302 w 21450"/>
              <a:gd name="T5" fmla="*/ 4563 h 10605"/>
              <a:gd name="T6" fmla="*/ 10652 w 21450"/>
              <a:gd name="T7" fmla="*/ 3402 h 10605"/>
              <a:gd name="T8" fmla="*/ 10315 w 21450"/>
              <a:gd name="T9" fmla="*/ 2682 h 10605"/>
              <a:gd name="T10" fmla="*/ 18792 w 21450"/>
              <a:gd name="T11" fmla="*/ 4985 h 10605"/>
              <a:gd name="T12" fmla="*/ 6417 w 21450"/>
              <a:gd name="T13" fmla="*/ 4200 h 10605"/>
              <a:gd name="T14" fmla="*/ 5803 w 21450"/>
              <a:gd name="T15" fmla="*/ 5249 h 10605"/>
              <a:gd name="T16" fmla="*/ 3374 w 21450"/>
              <a:gd name="T17" fmla="*/ 4822 h 10605"/>
              <a:gd name="T18" fmla="*/ 3354 w 21450"/>
              <a:gd name="T19" fmla="*/ 4755 h 10605"/>
              <a:gd name="T20" fmla="*/ 2337 w 21450"/>
              <a:gd name="T21" fmla="*/ 2914 h 10605"/>
              <a:gd name="T22" fmla="*/ 806 w 21450"/>
              <a:gd name="T23" fmla="*/ 2649 h 10605"/>
              <a:gd name="T24" fmla="*/ 2793 w 21450"/>
              <a:gd name="T25" fmla="*/ 3220 h 10605"/>
              <a:gd name="T26" fmla="*/ 1803 w 21450"/>
              <a:gd name="T27" fmla="*/ 2901 h 10605"/>
              <a:gd name="T28" fmla="*/ 11099 w 21450"/>
              <a:gd name="T29" fmla="*/ 3814 h 10605"/>
              <a:gd name="T30" fmla="*/ 2646 w 21450"/>
              <a:gd name="T31" fmla="*/ 1939 h 10605"/>
              <a:gd name="T32" fmla="*/ 4898 w 21450"/>
              <a:gd name="T33" fmla="*/ 2050 h 10605"/>
              <a:gd name="T34" fmla="*/ 5519 w 21450"/>
              <a:gd name="T35" fmla="*/ 2306 h 10605"/>
              <a:gd name="T36" fmla="*/ 6349 w 21450"/>
              <a:gd name="T37" fmla="*/ 2699 h 10605"/>
              <a:gd name="T38" fmla="*/ 7192 w 21450"/>
              <a:gd name="T39" fmla="*/ 3695 h 10605"/>
              <a:gd name="T40" fmla="*/ 5865 w 21450"/>
              <a:gd name="T41" fmla="*/ 4145 h 10605"/>
              <a:gd name="T42" fmla="*/ 3006 w 21450"/>
              <a:gd name="T43" fmla="*/ 3600 h 10605"/>
              <a:gd name="T44" fmla="*/ 2572 w 21450"/>
              <a:gd name="T45" fmla="*/ 1896 h 10605"/>
              <a:gd name="T46" fmla="*/ 6492 w 21450"/>
              <a:gd name="T47" fmla="*/ 1784 h 10605"/>
              <a:gd name="T48" fmla="*/ 6642 w 21450"/>
              <a:gd name="T49" fmla="*/ 2260 h 10605"/>
              <a:gd name="T50" fmla="*/ 5944 w 21450"/>
              <a:gd name="T51" fmla="*/ 1802 h 10605"/>
              <a:gd name="T52" fmla="*/ 4439 w 21450"/>
              <a:gd name="T53" fmla="*/ 1672 h 10605"/>
              <a:gd name="T54" fmla="*/ 4128 w 21450"/>
              <a:gd name="T55" fmla="*/ 1034 h 10605"/>
              <a:gd name="T56" fmla="*/ 4869 w 21450"/>
              <a:gd name="T57" fmla="*/ 1439 h 10605"/>
              <a:gd name="T58" fmla="*/ 5107 w 21450"/>
              <a:gd name="T59" fmla="*/ 896 h 10605"/>
              <a:gd name="T60" fmla="*/ 5968 w 21450"/>
              <a:gd name="T61" fmla="*/ 1579 h 10605"/>
              <a:gd name="T62" fmla="*/ 6069 w 21450"/>
              <a:gd name="T63" fmla="*/ 1434 h 10605"/>
              <a:gd name="T64" fmla="*/ 5860 w 21450"/>
              <a:gd name="T65" fmla="*/ 613 h 10605"/>
              <a:gd name="T66" fmla="*/ 5774 w 21450"/>
              <a:gd name="T67" fmla="*/ 171 h 10605"/>
              <a:gd name="T68" fmla="*/ 6023 w 21450"/>
              <a:gd name="T69" fmla="*/ 655 h 10605"/>
              <a:gd name="T70" fmla="*/ 5079 w 21450"/>
              <a:gd name="T71" fmla="*/ 698 h 10605"/>
              <a:gd name="T72" fmla="*/ 2903 w 21450"/>
              <a:gd name="T73" fmla="*/ 3476 h 10605"/>
              <a:gd name="T74" fmla="*/ 3302 w 21450"/>
              <a:gd name="T75" fmla="*/ 1318 h 10605"/>
              <a:gd name="T76" fmla="*/ 7487 w 21450"/>
              <a:gd name="T77" fmla="*/ 4072 h 10605"/>
              <a:gd name="T78" fmla="*/ 19832 w 21450"/>
              <a:gd name="T79" fmla="*/ 8885 h 10605"/>
              <a:gd name="T80" fmla="*/ 17550 w 21450"/>
              <a:gd name="T81" fmla="*/ 8778 h 10605"/>
              <a:gd name="T82" fmla="*/ 19080 w 21450"/>
              <a:gd name="T83" fmla="*/ 8385 h 10605"/>
              <a:gd name="T84" fmla="*/ 12389 w 21450"/>
              <a:gd name="T85" fmla="*/ 4816 h 10605"/>
              <a:gd name="T86" fmla="*/ 11569 w 21450"/>
              <a:gd name="T87" fmla="*/ 3723 h 10605"/>
              <a:gd name="T88" fmla="*/ 12305 w 21450"/>
              <a:gd name="T89" fmla="*/ 2949 h 10605"/>
              <a:gd name="T90" fmla="*/ 10665 w 21450"/>
              <a:gd name="T91" fmla="*/ 4366 h 10605"/>
              <a:gd name="T92" fmla="*/ 11141 w 21450"/>
              <a:gd name="T93" fmla="*/ 4137 h 10605"/>
              <a:gd name="T94" fmla="*/ 11106 w 21450"/>
              <a:gd name="T95" fmla="*/ 2858 h 10605"/>
              <a:gd name="T96" fmla="*/ 11642 w 21450"/>
              <a:gd name="T97" fmla="*/ 2113 h 10605"/>
              <a:gd name="T98" fmla="*/ 11591 w 21450"/>
              <a:gd name="T99" fmla="*/ 2314 h 10605"/>
              <a:gd name="T100" fmla="*/ 11590 w 21450"/>
              <a:gd name="T101" fmla="*/ 2053 h 10605"/>
              <a:gd name="T102" fmla="*/ 11561 w 21450"/>
              <a:gd name="T103" fmla="*/ 654 h 10605"/>
              <a:gd name="T104" fmla="*/ 12451 w 21450"/>
              <a:gd name="T105" fmla="*/ 712 h 10605"/>
              <a:gd name="T106" fmla="*/ 20972 w 21450"/>
              <a:gd name="T107" fmla="*/ 10503 h 10605"/>
              <a:gd name="T108" fmla="*/ 7698 w 21450"/>
              <a:gd name="T109" fmla="*/ 2614 h 10605"/>
              <a:gd name="T110" fmla="*/ 7660 w 21450"/>
              <a:gd name="T111" fmla="*/ 1915 h 10605"/>
              <a:gd name="T112" fmla="*/ 6337 w 21450"/>
              <a:gd name="T113" fmla="*/ 822 h 10605"/>
              <a:gd name="T114" fmla="*/ 8472 w 21450"/>
              <a:gd name="T115" fmla="*/ 100 h 10605"/>
              <a:gd name="T116" fmla="*/ 9864 w 21450"/>
              <a:gd name="T117" fmla="*/ 432 h 10605"/>
              <a:gd name="T118" fmla="*/ 9495 w 21450"/>
              <a:gd name="T119" fmla="*/ 1394 h 10605"/>
              <a:gd name="T120" fmla="*/ 8861 w 21450"/>
              <a:gd name="T121" fmla="*/ 2052 h 10605"/>
              <a:gd name="T122" fmla="*/ 9596 w 21450"/>
              <a:gd name="T123" fmla="*/ 1290 h 10605"/>
              <a:gd name="T124" fmla="*/ 11829 w 21450"/>
              <a:gd name="T125" fmla="*/ 3388 h 10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450" h="10605">
                <a:moveTo>
                  <a:pt x="11771" y="2840"/>
                </a:moveTo>
                <a:lnTo>
                  <a:pt x="11773" y="2852"/>
                </a:lnTo>
                <a:lnTo>
                  <a:pt x="11784" y="2848"/>
                </a:lnTo>
                <a:lnTo>
                  <a:pt x="11795" y="2845"/>
                </a:lnTo>
                <a:lnTo>
                  <a:pt x="11799" y="2856"/>
                </a:lnTo>
                <a:lnTo>
                  <a:pt x="11807" y="2864"/>
                </a:lnTo>
                <a:lnTo>
                  <a:pt x="11817" y="2869"/>
                </a:lnTo>
                <a:lnTo>
                  <a:pt x="11829" y="2877"/>
                </a:lnTo>
                <a:lnTo>
                  <a:pt x="11818" y="2876"/>
                </a:lnTo>
                <a:lnTo>
                  <a:pt x="11824" y="2886"/>
                </a:lnTo>
                <a:lnTo>
                  <a:pt x="11825" y="2888"/>
                </a:lnTo>
                <a:lnTo>
                  <a:pt x="11836" y="2891"/>
                </a:lnTo>
                <a:lnTo>
                  <a:pt x="11842" y="2902"/>
                </a:lnTo>
                <a:lnTo>
                  <a:pt x="11851" y="2909"/>
                </a:lnTo>
                <a:lnTo>
                  <a:pt x="11860" y="2916"/>
                </a:lnTo>
                <a:lnTo>
                  <a:pt x="11850" y="2910"/>
                </a:lnTo>
                <a:lnTo>
                  <a:pt x="11848" y="2922"/>
                </a:lnTo>
                <a:lnTo>
                  <a:pt x="11859" y="2924"/>
                </a:lnTo>
                <a:lnTo>
                  <a:pt x="11849" y="2929"/>
                </a:lnTo>
                <a:lnTo>
                  <a:pt x="11838" y="2933"/>
                </a:lnTo>
                <a:lnTo>
                  <a:pt x="11833" y="2944"/>
                </a:lnTo>
                <a:lnTo>
                  <a:pt x="11823" y="2950"/>
                </a:lnTo>
                <a:lnTo>
                  <a:pt x="11812" y="2953"/>
                </a:lnTo>
                <a:lnTo>
                  <a:pt x="11801" y="2958"/>
                </a:lnTo>
                <a:lnTo>
                  <a:pt x="11808" y="2967"/>
                </a:lnTo>
                <a:lnTo>
                  <a:pt x="11816" y="2975"/>
                </a:lnTo>
                <a:lnTo>
                  <a:pt x="11812" y="2986"/>
                </a:lnTo>
                <a:lnTo>
                  <a:pt x="11801" y="2991"/>
                </a:lnTo>
                <a:lnTo>
                  <a:pt x="11793" y="3000"/>
                </a:lnTo>
                <a:lnTo>
                  <a:pt x="11789" y="3011"/>
                </a:lnTo>
                <a:lnTo>
                  <a:pt x="11782" y="3001"/>
                </a:lnTo>
                <a:lnTo>
                  <a:pt x="11780" y="2990"/>
                </a:lnTo>
                <a:lnTo>
                  <a:pt x="11772" y="2998"/>
                </a:lnTo>
                <a:lnTo>
                  <a:pt x="11769" y="3002"/>
                </a:lnTo>
                <a:lnTo>
                  <a:pt x="11764" y="3013"/>
                </a:lnTo>
                <a:lnTo>
                  <a:pt x="11755" y="3022"/>
                </a:lnTo>
                <a:lnTo>
                  <a:pt x="11745" y="3023"/>
                </a:lnTo>
                <a:lnTo>
                  <a:pt x="11735" y="3028"/>
                </a:lnTo>
                <a:lnTo>
                  <a:pt x="11724" y="3034"/>
                </a:lnTo>
                <a:lnTo>
                  <a:pt x="11720" y="3033"/>
                </a:lnTo>
                <a:lnTo>
                  <a:pt x="11708" y="3031"/>
                </a:lnTo>
                <a:lnTo>
                  <a:pt x="11696" y="3029"/>
                </a:lnTo>
                <a:lnTo>
                  <a:pt x="11686" y="3034"/>
                </a:lnTo>
                <a:lnTo>
                  <a:pt x="11697" y="3034"/>
                </a:lnTo>
                <a:lnTo>
                  <a:pt x="11709" y="3033"/>
                </a:lnTo>
                <a:lnTo>
                  <a:pt x="11719" y="3037"/>
                </a:lnTo>
                <a:lnTo>
                  <a:pt x="11728" y="3044"/>
                </a:lnTo>
                <a:lnTo>
                  <a:pt x="11720" y="3052"/>
                </a:lnTo>
                <a:lnTo>
                  <a:pt x="11709" y="3049"/>
                </a:lnTo>
                <a:lnTo>
                  <a:pt x="11696" y="3046"/>
                </a:lnTo>
                <a:lnTo>
                  <a:pt x="11708" y="3050"/>
                </a:lnTo>
                <a:lnTo>
                  <a:pt x="11718" y="3055"/>
                </a:lnTo>
                <a:lnTo>
                  <a:pt x="11721" y="3066"/>
                </a:lnTo>
                <a:lnTo>
                  <a:pt x="11725" y="3080"/>
                </a:lnTo>
                <a:lnTo>
                  <a:pt x="11714" y="3075"/>
                </a:lnTo>
                <a:lnTo>
                  <a:pt x="11721" y="3084"/>
                </a:lnTo>
                <a:lnTo>
                  <a:pt x="11715" y="3092"/>
                </a:lnTo>
                <a:lnTo>
                  <a:pt x="11721" y="3102"/>
                </a:lnTo>
                <a:lnTo>
                  <a:pt x="11711" y="3100"/>
                </a:lnTo>
                <a:lnTo>
                  <a:pt x="11714" y="3112"/>
                </a:lnTo>
                <a:lnTo>
                  <a:pt x="11704" y="3105"/>
                </a:lnTo>
                <a:lnTo>
                  <a:pt x="11713" y="3113"/>
                </a:lnTo>
                <a:lnTo>
                  <a:pt x="11713" y="3126"/>
                </a:lnTo>
                <a:lnTo>
                  <a:pt x="11714" y="3137"/>
                </a:lnTo>
                <a:lnTo>
                  <a:pt x="11712" y="3149"/>
                </a:lnTo>
                <a:lnTo>
                  <a:pt x="11704" y="3159"/>
                </a:lnTo>
                <a:lnTo>
                  <a:pt x="11703" y="3170"/>
                </a:lnTo>
                <a:lnTo>
                  <a:pt x="11709" y="3180"/>
                </a:lnTo>
                <a:lnTo>
                  <a:pt x="11702" y="3188"/>
                </a:lnTo>
                <a:lnTo>
                  <a:pt x="11700" y="3200"/>
                </a:lnTo>
                <a:lnTo>
                  <a:pt x="11697" y="3212"/>
                </a:lnTo>
                <a:lnTo>
                  <a:pt x="11689" y="3220"/>
                </a:lnTo>
                <a:lnTo>
                  <a:pt x="11685" y="3231"/>
                </a:lnTo>
                <a:lnTo>
                  <a:pt x="11680" y="3242"/>
                </a:lnTo>
                <a:lnTo>
                  <a:pt x="11678" y="3250"/>
                </a:lnTo>
                <a:lnTo>
                  <a:pt x="11670" y="3261"/>
                </a:lnTo>
                <a:lnTo>
                  <a:pt x="11659" y="3262"/>
                </a:lnTo>
                <a:lnTo>
                  <a:pt x="11649" y="3258"/>
                </a:lnTo>
                <a:lnTo>
                  <a:pt x="11638" y="3260"/>
                </a:lnTo>
                <a:lnTo>
                  <a:pt x="11628" y="3263"/>
                </a:lnTo>
                <a:lnTo>
                  <a:pt x="11617" y="3258"/>
                </a:lnTo>
                <a:lnTo>
                  <a:pt x="11607" y="3262"/>
                </a:lnTo>
                <a:lnTo>
                  <a:pt x="11596" y="3261"/>
                </a:lnTo>
                <a:lnTo>
                  <a:pt x="11596" y="3261"/>
                </a:lnTo>
                <a:lnTo>
                  <a:pt x="11600" y="3272"/>
                </a:lnTo>
                <a:lnTo>
                  <a:pt x="11589" y="3273"/>
                </a:lnTo>
                <a:lnTo>
                  <a:pt x="11579" y="3277"/>
                </a:lnTo>
                <a:lnTo>
                  <a:pt x="11570" y="3285"/>
                </a:lnTo>
                <a:lnTo>
                  <a:pt x="11566" y="3297"/>
                </a:lnTo>
                <a:lnTo>
                  <a:pt x="11571" y="3309"/>
                </a:lnTo>
                <a:lnTo>
                  <a:pt x="11574" y="3321"/>
                </a:lnTo>
                <a:lnTo>
                  <a:pt x="11567" y="3329"/>
                </a:lnTo>
                <a:lnTo>
                  <a:pt x="11553" y="3328"/>
                </a:lnTo>
                <a:lnTo>
                  <a:pt x="11541" y="3327"/>
                </a:lnTo>
                <a:lnTo>
                  <a:pt x="11530" y="3330"/>
                </a:lnTo>
                <a:lnTo>
                  <a:pt x="11519" y="3334"/>
                </a:lnTo>
                <a:lnTo>
                  <a:pt x="11508" y="3333"/>
                </a:lnTo>
                <a:lnTo>
                  <a:pt x="11497" y="3331"/>
                </a:lnTo>
                <a:lnTo>
                  <a:pt x="11485" y="3330"/>
                </a:lnTo>
                <a:lnTo>
                  <a:pt x="11489" y="3319"/>
                </a:lnTo>
                <a:lnTo>
                  <a:pt x="11495" y="3308"/>
                </a:lnTo>
                <a:lnTo>
                  <a:pt x="11489" y="3298"/>
                </a:lnTo>
                <a:lnTo>
                  <a:pt x="11483" y="3288"/>
                </a:lnTo>
                <a:lnTo>
                  <a:pt x="11479" y="3276"/>
                </a:lnTo>
                <a:lnTo>
                  <a:pt x="11472" y="3267"/>
                </a:lnTo>
                <a:lnTo>
                  <a:pt x="11466" y="3256"/>
                </a:lnTo>
                <a:lnTo>
                  <a:pt x="11477" y="3255"/>
                </a:lnTo>
                <a:lnTo>
                  <a:pt x="11481" y="3255"/>
                </a:lnTo>
                <a:lnTo>
                  <a:pt x="11479" y="3244"/>
                </a:lnTo>
                <a:lnTo>
                  <a:pt x="11476" y="3233"/>
                </a:lnTo>
                <a:lnTo>
                  <a:pt x="11487" y="3236"/>
                </a:lnTo>
                <a:lnTo>
                  <a:pt x="11488" y="3235"/>
                </a:lnTo>
                <a:lnTo>
                  <a:pt x="11490" y="3223"/>
                </a:lnTo>
                <a:lnTo>
                  <a:pt x="11480" y="3217"/>
                </a:lnTo>
                <a:lnTo>
                  <a:pt x="11472" y="3208"/>
                </a:lnTo>
                <a:lnTo>
                  <a:pt x="11467" y="3197"/>
                </a:lnTo>
                <a:lnTo>
                  <a:pt x="11457" y="3192"/>
                </a:lnTo>
                <a:lnTo>
                  <a:pt x="11452" y="3181"/>
                </a:lnTo>
                <a:lnTo>
                  <a:pt x="11447" y="3171"/>
                </a:lnTo>
                <a:lnTo>
                  <a:pt x="11440" y="3162"/>
                </a:lnTo>
                <a:lnTo>
                  <a:pt x="11441" y="3150"/>
                </a:lnTo>
                <a:lnTo>
                  <a:pt x="11429" y="3148"/>
                </a:lnTo>
                <a:lnTo>
                  <a:pt x="11430" y="3136"/>
                </a:lnTo>
                <a:lnTo>
                  <a:pt x="11430" y="3132"/>
                </a:lnTo>
                <a:lnTo>
                  <a:pt x="11425" y="3122"/>
                </a:lnTo>
                <a:lnTo>
                  <a:pt x="11423" y="3110"/>
                </a:lnTo>
                <a:lnTo>
                  <a:pt x="11419" y="3099"/>
                </a:lnTo>
                <a:lnTo>
                  <a:pt x="11422" y="3087"/>
                </a:lnTo>
                <a:lnTo>
                  <a:pt x="11425" y="3075"/>
                </a:lnTo>
                <a:lnTo>
                  <a:pt x="11423" y="3063"/>
                </a:lnTo>
                <a:lnTo>
                  <a:pt x="11403" y="3071"/>
                </a:lnTo>
                <a:lnTo>
                  <a:pt x="11411" y="3057"/>
                </a:lnTo>
                <a:lnTo>
                  <a:pt x="11403" y="3065"/>
                </a:lnTo>
                <a:lnTo>
                  <a:pt x="11400" y="3053"/>
                </a:lnTo>
                <a:lnTo>
                  <a:pt x="11389" y="3059"/>
                </a:lnTo>
                <a:lnTo>
                  <a:pt x="11392" y="3048"/>
                </a:lnTo>
                <a:lnTo>
                  <a:pt x="11390" y="3036"/>
                </a:lnTo>
                <a:lnTo>
                  <a:pt x="11387" y="3025"/>
                </a:lnTo>
                <a:lnTo>
                  <a:pt x="11388" y="3013"/>
                </a:lnTo>
                <a:lnTo>
                  <a:pt x="11382" y="3003"/>
                </a:lnTo>
                <a:lnTo>
                  <a:pt x="11385" y="2990"/>
                </a:lnTo>
                <a:lnTo>
                  <a:pt x="11396" y="2990"/>
                </a:lnTo>
                <a:lnTo>
                  <a:pt x="11401" y="2999"/>
                </a:lnTo>
                <a:lnTo>
                  <a:pt x="11402" y="3008"/>
                </a:lnTo>
                <a:lnTo>
                  <a:pt x="11413" y="3006"/>
                </a:lnTo>
                <a:lnTo>
                  <a:pt x="11423" y="2975"/>
                </a:lnTo>
                <a:lnTo>
                  <a:pt x="11424" y="2974"/>
                </a:lnTo>
                <a:lnTo>
                  <a:pt x="11421" y="2962"/>
                </a:lnTo>
                <a:lnTo>
                  <a:pt x="11418" y="2951"/>
                </a:lnTo>
                <a:lnTo>
                  <a:pt x="11416" y="2939"/>
                </a:lnTo>
                <a:lnTo>
                  <a:pt x="11426" y="2934"/>
                </a:lnTo>
                <a:lnTo>
                  <a:pt x="11429" y="2922"/>
                </a:lnTo>
                <a:lnTo>
                  <a:pt x="11425" y="2917"/>
                </a:lnTo>
                <a:lnTo>
                  <a:pt x="11427" y="2914"/>
                </a:lnTo>
                <a:lnTo>
                  <a:pt x="11438" y="2913"/>
                </a:lnTo>
                <a:lnTo>
                  <a:pt x="11448" y="2909"/>
                </a:lnTo>
                <a:lnTo>
                  <a:pt x="11457" y="2901"/>
                </a:lnTo>
                <a:lnTo>
                  <a:pt x="11464" y="2892"/>
                </a:lnTo>
                <a:lnTo>
                  <a:pt x="11465" y="2880"/>
                </a:lnTo>
                <a:lnTo>
                  <a:pt x="11466" y="2869"/>
                </a:lnTo>
                <a:lnTo>
                  <a:pt x="11471" y="2858"/>
                </a:lnTo>
                <a:lnTo>
                  <a:pt x="11467" y="2847"/>
                </a:lnTo>
                <a:lnTo>
                  <a:pt x="11462" y="2836"/>
                </a:lnTo>
                <a:lnTo>
                  <a:pt x="11456" y="2826"/>
                </a:lnTo>
                <a:lnTo>
                  <a:pt x="11453" y="2815"/>
                </a:lnTo>
                <a:lnTo>
                  <a:pt x="11452" y="2803"/>
                </a:lnTo>
                <a:lnTo>
                  <a:pt x="11464" y="2800"/>
                </a:lnTo>
                <a:lnTo>
                  <a:pt x="11475" y="2800"/>
                </a:lnTo>
                <a:lnTo>
                  <a:pt x="11478" y="2790"/>
                </a:lnTo>
                <a:lnTo>
                  <a:pt x="11484" y="2780"/>
                </a:lnTo>
                <a:lnTo>
                  <a:pt x="11484" y="2768"/>
                </a:lnTo>
                <a:lnTo>
                  <a:pt x="11477" y="2759"/>
                </a:lnTo>
                <a:lnTo>
                  <a:pt x="11468" y="2750"/>
                </a:lnTo>
                <a:lnTo>
                  <a:pt x="11456" y="2747"/>
                </a:lnTo>
                <a:lnTo>
                  <a:pt x="11448" y="2740"/>
                </a:lnTo>
                <a:lnTo>
                  <a:pt x="11443" y="2729"/>
                </a:lnTo>
                <a:lnTo>
                  <a:pt x="11445" y="2716"/>
                </a:lnTo>
                <a:lnTo>
                  <a:pt x="11448" y="2704"/>
                </a:lnTo>
                <a:lnTo>
                  <a:pt x="11450" y="2693"/>
                </a:lnTo>
                <a:lnTo>
                  <a:pt x="11452" y="2680"/>
                </a:lnTo>
                <a:lnTo>
                  <a:pt x="11449" y="2674"/>
                </a:lnTo>
                <a:lnTo>
                  <a:pt x="11445" y="2663"/>
                </a:lnTo>
                <a:lnTo>
                  <a:pt x="11439" y="2651"/>
                </a:lnTo>
                <a:lnTo>
                  <a:pt x="11440" y="2639"/>
                </a:lnTo>
                <a:lnTo>
                  <a:pt x="11441" y="2627"/>
                </a:lnTo>
                <a:lnTo>
                  <a:pt x="11440" y="2615"/>
                </a:lnTo>
                <a:lnTo>
                  <a:pt x="11446" y="2605"/>
                </a:lnTo>
                <a:lnTo>
                  <a:pt x="11438" y="2591"/>
                </a:lnTo>
                <a:lnTo>
                  <a:pt x="11432" y="2580"/>
                </a:lnTo>
                <a:lnTo>
                  <a:pt x="11438" y="2572"/>
                </a:lnTo>
                <a:lnTo>
                  <a:pt x="11447" y="2558"/>
                </a:lnTo>
                <a:lnTo>
                  <a:pt x="11443" y="2547"/>
                </a:lnTo>
                <a:lnTo>
                  <a:pt x="11454" y="2534"/>
                </a:lnTo>
                <a:lnTo>
                  <a:pt x="11469" y="2516"/>
                </a:lnTo>
                <a:lnTo>
                  <a:pt x="11479" y="2505"/>
                </a:lnTo>
                <a:lnTo>
                  <a:pt x="11494" y="2498"/>
                </a:lnTo>
                <a:lnTo>
                  <a:pt x="11508" y="2496"/>
                </a:lnTo>
                <a:lnTo>
                  <a:pt x="11539" y="2501"/>
                </a:lnTo>
                <a:lnTo>
                  <a:pt x="11557" y="2496"/>
                </a:lnTo>
                <a:lnTo>
                  <a:pt x="11563" y="2485"/>
                </a:lnTo>
                <a:lnTo>
                  <a:pt x="11559" y="2456"/>
                </a:lnTo>
                <a:lnTo>
                  <a:pt x="11547" y="2453"/>
                </a:lnTo>
                <a:lnTo>
                  <a:pt x="11537" y="2439"/>
                </a:lnTo>
                <a:lnTo>
                  <a:pt x="11547" y="2424"/>
                </a:lnTo>
                <a:lnTo>
                  <a:pt x="11554" y="2414"/>
                </a:lnTo>
                <a:lnTo>
                  <a:pt x="11566" y="2398"/>
                </a:lnTo>
                <a:lnTo>
                  <a:pt x="11574" y="2389"/>
                </a:lnTo>
                <a:lnTo>
                  <a:pt x="11574" y="2389"/>
                </a:lnTo>
                <a:lnTo>
                  <a:pt x="11577" y="2376"/>
                </a:lnTo>
                <a:lnTo>
                  <a:pt x="11584" y="2359"/>
                </a:lnTo>
                <a:lnTo>
                  <a:pt x="11584" y="2347"/>
                </a:lnTo>
                <a:lnTo>
                  <a:pt x="11587" y="2328"/>
                </a:lnTo>
                <a:lnTo>
                  <a:pt x="11591" y="2314"/>
                </a:lnTo>
                <a:lnTo>
                  <a:pt x="11588" y="2296"/>
                </a:lnTo>
                <a:lnTo>
                  <a:pt x="11590" y="2282"/>
                </a:lnTo>
                <a:lnTo>
                  <a:pt x="11617" y="2280"/>
                </a:lnTo>
                <a:lnTo>
                  <a:pt x="11642" y="2260"/>
                </a:lnTo>
                <a:lnTo>
                  <a:pt x="11642" y="2240"/>
                </a:lnTo>
                <a:lnTo>
                  <a:pt x="11652" y="2233"/>
                </a:lnTo>
                <a:lnTo>
                  <a:pt x="11677" y="2199"/>
                </a:lnTo>
                <a:lnTo>
                  <a:pt x="11685" y="2191"/>
                </a:lnTo>
                <a:lnTo>
                  <a:pt x="11698" y="2184"/>
                </a:lnTo>
                <a:lnTo>
                  <a:pt x="11697" y="2164"/>
                </a:lnTo>
                <a:lnTo>
                  <a:pt x="11684" y="2132"/>
                </a:lnTo>
                <a:lnTo>
                  <a:pt x="11699" y="2131"/>
                </a:lnTo>
                <a:lnTo>
                  <a:pt x="11708" y="2118"/>
                </a:lnTo>
                <a:lnTo>
                  <a:pt x="11712" y="2107"/>
                </a:lnTo>
                <a:lnTo>
                  <a:pt x="11719" y="2089"/>
                </a:lnTo>
                <a:lnTo>
                  <a:pt x="11735" y="2080"/>
                </a:lnTo>
                <a:lnTo>
                  <a:pt x="11745" y="2074"/>
                </a:lnTo>
                <a:lnTo>
                  <a:pt x="11758" y="2069"/>
                </a:lnTo>
                <a:lnTo>
                  <a:pt x="11780" y="2079"/>
                </a:lnTo>
                <a:lnTo>
                  <a:pt x="11793" y="2075"/>
                </a:lnTo>
                <a:lnTo>
                  <a:pt x="11804" y="2058"/>
                </a:lnTo>
                <a:lnTo>
                  <a:pt x="11801" y="2034"/>
                </a:lnTo>
                <a:lnTo>
                  <a:pt x="11802" y="2020"/>
                </a:lnTo>
                <a:lnTo>
                  <a:pt x="11819" y="2015"/>
                </a:lnTo>
                <a:lnTo>
                  <a:pt x="11832" y="2024"/>
                </a:lnTo>
                <a:lnTo>
                  <a:pt x="11854" y="2022"/>
                </a:lnTo>
                <a:lnTo>
                  <a:pt x="11880" y="2031"/>
                </a:lnTo>
                <a:lnTo>
                  <a:pt x="11898" y="2036"/>
                </a:lnTo>
                <a:lnTo>
                  <a:pt x="11910" y="2040"/>
                </a:lnTo>
                <a:lnTo>
                  <a:pt x="11920" y="2031"/>
                </a:lnTo>
                <a:lnTo>
                  <a:pt x="11914" y="2019"/>
                </a:lnTo>
                <a:lnTo>
                  <a:pt x="11923" y="2010"/>
                </a:lnTo>
                <a:lnTo>
                  <a:pt x="11934" y="1994"/>
                </a:lnTo>
                <a:lnTo>
                  <a:pt x="11933" y="1977"/>
                </a:lnTo>
                <a:lnTo>
                  <a:pt x="11924" y="1968"/>
                </a:lnTo>
                <a:lnTo>
                  <a:pt x="11948" y="1961"/>
                </a:lnTo>
                <a:lnTo>
                  <a:pt x="11961" y="1964"/>
                </a:lnTo>
                <a:lnTo>
                  <a:pt x="11969" y="1972"/>
                </a:lnTo>
                <a:lnTo>
                  <a:pt x="11979" y="1982"/>
                </a:lnTo>
                <a:lnTo>
                  <a:pt x="11990" y="1990"/>
                </a:lnTo>
                <a:lnTo>
                  <a:pt x="11999" y="1997"/>
                </a:lnTo>
                <a:lnTo>
                  <a:pt x="12010" y="2005"/>
                </a:lnTo>
                <a:lnTo>
                  <a:pt x="12017" y="2014"/>
                </a:lnTo>
                <a:lnTo>
                  <a:pt x="12029" y="2016"/>
                </a:lnTo>
                <a:lnTo>
                  <a:pt x="12036" y="2025"/>
                </a:lnTo>
                <a:lnTo>
                  <a:pt x="12049" y="2027"/>
                </a:lnTo>
                <a:lnTo>
                  <a:pt x="12061" y="2029"/>
                </a:lnTo>
                <a:lnTo>
                  <a:pt x="12071" y="2032"/>
                </a:lnTo>
                <a:lnTo>
                  <a:pt x="12083" y="2036"/>
                </a:lnTo>
                <a:lnTo>
                  <a:pt x="12093" y="2043"/>
                </a:lnTo>
                <a:lnTo>
                  <a:pt x="12101" y="2051"/>
                </a:lnTo>
                <a:lnTo>
                  <a:pt x="12105" y="2065"/>
                </a:lnTo>
                <a:lnTo>
                  <a:pt x="12119" y="2075"/>
                </a:lnTo>
                <a:lnTo>
                  <a:pt x="12129" y="2082"/>
                </a:lnTo>
                <a:lnTo>
                  <a:pt x="12125" y="2094"/>
                </a:lnTo>
                <a:lnTo>
                  <a:pt x="12125" y="2107"/>
                </a:lnTo>
                <a:lnTo>
                  <a:pt x="12127" y="2119"/>
                </a:lnTo>
                <a:lnTo>
                  <a:pt x="12123" y="2131"/>
                </a:lnTo>
                <a:lnTo>
                  <a:pt x="12131" y="2140"/>
                </a:lnTo>
                <a:lnTo>
                  <a:pt x="12139" y="2148"/>
                </a:lnTo>
                <a:lnTo>
                  <a:pt x="12133" y="2159"/>
                </a:lnTo>
                <a:lnTo>
                  <a:pt x="12128" y="2171"/>
                </a:lnTo>
                <a:lnTo>
                  <a:pt x="12135" y="2181"/>
                </a:lnTo>
                <a:lnTo>
                  <a:pt x="12142" y="2189"/>
                </a:lnTo>
                <a:lnTo>
                  <a:pt x="12149" y="2199"/>
                </a:lnTo>
                <a:lnTo>
                  <a:pt x="12155" y="2209"/>
                </a:lnTo>
                <a:lnTo>
                  <a:pt x="12149" y="2219"/>
                </a:lnTo>
                <a:lnTo>
                  <a:pt x="12148" y="2234"/>
                </a:lnTo>
                <a:lnTo>
                  <a:pt x="12140" y="2243"/>
                </a:lnTo>
                <a:lnTo>
                  <a:pt x="12136" y="2255"/>
                </a:lnTo>
                <a:lnTo>
                  <a:pt x="12137" y="2271"/>
                </a:lnTo>
                <a:lnTo>
                  <a:pt x="12146" y="2278"/>
                </a:lnTo>
                <a:lnTo>
                  <a:pt x="12157" y="2295"/>
                </a:lnTo>
                <a:lnTo>
                  <a:pt x="12162" y="2306"/>
                </a:lnTo>
                <a:lnTo>
                  <a:pt x="12164" y="2315"/>
                </a:lnTo>
                <a:lnTo>
                  <a:pt x="12153" y="2318"/>
                </a:lnTo>
                <a:lnTo>
                  <a:pt x="12142" y="2320"/>
                </a:lnTo>
                <a:lnTo>
                  <a:pt x="12132" y="2317"/>
                </a:lnTo>
                <a:lnTo>
                  <a:pt x="12121" y="2315"/>
                </a:lnTo>
                <a:lnTo>
                  <a:pt x="12110" y="2317"/>
                </a:lnTo>
                <a:lnTo>
                  <a:pt x="12101" y="2311"/>
                </a:lnTo>
                <a:lnTo>
                  <a:pt x="12109" y="2320"/>
                </a:lnTo>
                <a:lnTo>
                  <a:pt x="12101" y="2328"/>
                </a:lnTo>
                <a:lnTo>
                  <a:pt x="12092" y="2321"/>
                </a:lnTo>
                <a:lnTo>
                  <a:pt x="12083" y="2313"/>
                </a:lnTo>
                <a:lnTo>
                  <a:pt x="12073" y="2306"/>
                </a:lnTo>
                <a:lnTo>
                  <a:pt x="12078" y="2319"/>
                </a:lnTo>
                <a:lnTo>
                  <a:pt x="12067" y="2319"/>
                </a:lnTo>
                <a:lnTo>
                  <a:pt x="12059" y="2311"/>
                </a:lnTo>
                <a:lnTo>
                  <a:pt x="12055" y="2322"/>
                </a:lnTo>
                <a:lnTo>
                  <a:pt x="12049" y="2332"/>
                </a:lnTo>
                <a:lnTo>
                  <a:pt x="12058" y="2341"/>
                </a:lnTo>
                <a:lnTo>
                  <a:pt x="12047" y="2343"/>
                </a:lnTo>
                <a:lnTo>
                  <a:pt x="12036" y="2339"/>
                </a:lnTo>
                <a:lnTo>
                  <a:pt x="12028" y="2331"/>
                </a:lnTo>
                <a:lnTo>
                  <a:pt x="12020" y="2322"/>
                </a:lnTo>
                <a:lnTo>
                  <a:pt x="12027" y="2333"/>
                </a:lnTo>
                <a:lnTo>
                  <a:pt x="12036" y="2340"/>
                </a:lnTo>
                <a:lnTo>
                  <a:pt x="12046" y="2344"/>
                </a:lnTo>
                <a:lnTo>
                  <a:pt x="12035" y="2348"/>
                </a:lnTo>
                <a:lnTo>
                  <a:pt x="12030" y="2359"/>
                </a:lnTo>
                <a:lnTo>
                  <a:pt x="12019" y="2360"/>
                </a:lnTo>
                <a:lnTo>
                  <a:pt x="12008" y="2357"/>
                </a:lnTo>
                <a:lnTo>
                  <a:pt x="12004" y="2368"/>
                </a:lnTo>
                <a:lnTo>
                  <a:pt x="12015" y="2371"/>
                </a:lnTo>
                <a:lnTo>
                  <a:pt x="12004" y="2373"/>
                </a:lnTo>
                <a:lnTo>
                  <a:pt x="11995" y="2365"/>
                </a:lnTo>
                <a:lnTo>
                  <a:pt x="12004" y="2375"/>
                </a:lnTo>
                <a:lnTo>
                  <a:pt x="12010" y="2386"/>
                </a:lnTo>
                <a:lnTo>
                  <a:pt x="12007" y="2395"/>
                </a:lnTo>
                <a:lnTo>
                  <a:pt x="11997" y="2399"/>
                </a:lnTo>
                <a:lnTo>
                  <a:pt x="11989" y="2407"/>
                </a:lnTo>
                <a:lnTo>
                  <a:pt x="11986" y="2418"/>
                </a:lnTo>
                <a:lnTo>
                  <a:pt x="11992" y="2428"/>
                </a:lnTo>
                <a:lnTo>
                  <a:pt x="11982" y="2432"/>
                </a:lnTo>
                <a:lnTo>
                  <a:pt x="11971" y="2428"/>
                </a:lnTo>
                <a:lnTo>
                  <a:pt x="11961" y="2429"/>
                </a:lnTo>
                <a:lnTo>
                  <a:pt x="11975" y="2428"/>
                </a:lnTo>
                <a:lnTo>
                  <a:pt x="11984" y="2434"/>
                </a:lnTo>
                <a:lnTo>
                  <a:pt x="11993" y="2443"/>
                </a:lnTo>
                <a:lnTo>
                  <a:pt x="12004" y="2446"/>
                </a:lnTo>
                <a:lnTo>
                  <a:pt x="12003" y="2459"/>
                </a:lnTo>
                <a:lnTo>
                  <a:pt x="11999" y="2471"/>
                </a:lnTo>
                <a:lnTo>
                  <a:pt x="11989" y="2476"/>
                </a:lnTo>
                <a:lnTo>
                  <a:pt x="11982" y="2485"/>
                </a:lnTo>
                <a:lnTo>
                  <a:pt x="11973" y="2491"/>
                </a:lnTo>
                <a:lnTo>
                  <a:pt x="11969" y="2502"/>
                </a:lnTo>
                <a:lnTo>
                  <a:pt x="11963" y="2513"/>
                </a:lnTo>
                <a:lnTo>
                  <a:pt x="11955" y="2521"/>
                </a:lnTo>
                <a:lnTo>
                  <a:pt x="11949" y="2531"/>
                </a:lnTo>
                <a:lnTo>
                  <a:pt x="11939" y="2537"/>
                </a:lnTo>
                <a:lnTo>
                  <a:pt x="11933" y="2526"/>
                </a:lnTo>
                <a:lnTo>
                  <a:pt x="11934" y="2538"/>
                </a:lnTo>
                <a:lnTo>
                  <a:pt x="11923" y="2541"/>
                </a:lnTo>
                <a:lnTo>
                  <a:pt x="11912" y="2544"/>
                </a:lnTo>
                <a:lnTo>
                  <a:pt x="11903" y="2551"/>
                </a:lnTo>
                <a:lnTo>
                  <a:pt x="11898" y="2561"/>
                </a:lnTo>
                <a:lnTo>
                  <a:pt x="11890" y="2553"/>
                </a:lnTo>
                <a:lnTo>
                  <a:pt x="11886" y="2565"/>
                </a:lnTo>
                <a:lnTo>
                  <a:pt x="11876" y="2557"/>
                </a:lnTo>
                <a:lnTo>
                  <a:pt x="11872" y="2559"/>
                </a:lnTo>
                <a:lnTo>
                  <a:pt x="11871" y="2573"/>
                </a:lnTo>
                <a:lnTo>
                  <a:pt x="11861" y="2579"/>
                </a:lnTo>
                <a:lnTo>
                  <a:pt x="11849" y="2580"/>
                </a:lnTo>
                <a:lnTo>
                  <a:pt x="11839" y="2578"/>
                </a:lnTo>
                <a:lnTo>
                  <a:pt x="11849" y="2583"/>
                </a:lnTo>
                <a:lnTo>
                  <a:pt x="11839" y="2589"/>
                </a:lnTo>
                <a:lnTo>
                  <a:pt x="11830" y="2595"/>
                </a:lnTo>
                <a:lnTo>
                  <a:pt x="11823" y="2604"/>
                </a:lnTo>
                <a:lnTo>
                  <a:pt x="11812" y="2606"/>
                </a:lnTo>
                <a:lnTo>
                  <a:pt x="11824" y="2607"/>
                </a:lnTo>
                <a:lnTo>
                  <a:pt x="11822" y="2619"/>
                </a:lnTo>
                <a:lnTo>
                  <a:pt x="11810" y="2617"/>
                </a:lnTo>
                <a:lnTo>
                  <a:pt x="11806" y="2628"/>
                </a:lnTo>
                <a:lnTo>
                  <a:pt x="11795" y="2627"/>
                </a:lnTo>
                <a:lnTo>
                  <a:pt x="11790" y="2617"/>
                </a:lnTo>
                <a:lnTo>
                  <a:pt x="11782" y="2609"/>
                </a:lnTo>
                <a:lnTo>
                  <a:pt x="11781" y="2597"/>
                </a:lnTo>
                <a:lnTo>
                  <a:pt x="11773" y="2590"/>
                </a:lnTo>
                <a:lnTo>
                  <a:pt x="11780" y="2599"/>
                </a:lnTo>
                <a:lnTo>
                  <a:pt x="11781" y="2611"/>
                </a:lnTo>
                <a:lnTo>
                  <a:pt x="11787" y="2620"/>
                </a:lnTo>
                <a:lnTo>
                  <a:pt x="11793" y="2631"/>
                </a:lnTo>
                <a:lnTo>
                  <a:pt x="11791" y="2645"/>
                </a:lnTo>
                <a:lnTo>
                  <a:pt x="11788" y="2656"/>
                </a:lnTo>
                <a:lnTo>
                  <a:pt x="11777" y="2658"/>
                </a:lnTo>
                <a:lnTo>
                  <a:pt x="11764" y="2656"/>
                </a:lnTo>
                <a:lnTo>
                  <a:pt x="11758" y="2667"/>
                </a:lnTo>
                <a:lnTo>
                  <a:pt x="11762" y="2678"/>
                </a:lnTo>
                <a:lnTo>
                  <a:pt x="11773" y="2683"/>
                </a:lnTo>
                <a:lnTo>
                  <a:pt x="11766" y="2692"/>
                </a:lnTo>
                <a:lnTo>
                  <a:pt x="11764" y="2695"/>
                </a:lnTo>
                <a:lnTo>
                  <a:pt x="11762" y="2706"/>
                </a:lnTo>
                <a:lnTo>
                  <a:pt x="11755" y="2716"/>
                </a:lnTo>
                <a:lnTo>
                  <a:pt x="11759" y="2727"/>
                </a:lnTo>
                <a:lnTo>
                  <a:pt x="11765" y="2737"/>
                </a:lnTo>
                <a:lnTo>
                  <a:pt x="11754" y="2735"/>
                </a:lnTo>
                <a:lnTo>
                  <a:pt x="11743" y="2735"/>
                </a:lnTo>
                <a:lnTo>
                  <a:pt x="11747" y="2745"/>
                </a:lnTo>
                <a:lnTo>
                  <a:pt x="11738" y="2752"/>
                </a:lnTo>
                <a:lnTo>
                  <a:pt x="11744" y="2762"/>
                </a:lnTo>
                <a:lnTo>
                  <a:pt x="11747" y="2774"/>
                </a:lnTo>
                <a:lnTo>
                  <a:pt x="11744" y="2785"/>
                </a:lnTo>
                <a:lnTo>
                  <a:pt x="11747" y="2797"/>
                </a:lnTo>
                <a:lnTo>
                  <a:pt x="11744" y="2809"/>
                </a:lnTo>
                <a:lnTo>
                  <a:pt x="11751" y="2819"/>
                </a:lnTo>
                <a:lnTo>
                  <a:pt x="11755" y="2829"/>
                </a:lnTo>
                <a:lnTo>
                  <a:pt x="11745" y="2835"/>
                </a:lnTo>
                <a:lnTo>
                  <a:pt x="11756" y="2839"/>
                </a:lnTo>
                <a:lnTo>
                  <a:pt x="11757" y="2840"/>
                </a:lnTo>
                <a:lnTo>
                  <a:pt x="11771" y="2840"/>
                </a:lnTo>
                <a:close/>
                <a:moveTo>
                  <a:pt x="11807" y="3193"/>
                </a:moveTo>
                <a:lnTo>
                  <a:pt x="11809" y="3181"/>
                </a:lnTo>
                <a:lnTo>
                  <a:pt x="11805" y="3170"/>
                </a:lnTo>
                <a:lnTo>
                  <a:pt x="11801" y="3158"/>
                </a:lnTo>
                <a:lnTo>
                  <a:pt x="11804" y="3146"/>
                </a:lnTo>
                <a:lnTo>
                  <a:pt x="11804" y="3132"/>
                </a:lnTo>
                <a:lnTo>
                  <a:pt x="11813" y="3124"/>
                </a:lnTo>
                <a:lnTo>
                  <a:pt x="11820" y="3115"/>
                </a:lnTo>
                <a:lnTo>
                  <a:pt x="11828" y="3107"/>
                </a:lnTo>
                <a:lnTo>
                  <a:pt x="11837" y="3099"/>
                </a:lnTo>
                <a:lnTo>
                  <a:pt x="11850" y="3099"/>
                </a:lnTo>
                <a:lnTo>
                  <a:pt x="11859" y="3105"/>
                </a:lnTo>
                <a:lnTo>
                  <a:pt x="11852" y="3115"/>
                </a:lnTo>
                <a:lnTo>
                  <a:pt x="11843" y="3122"/>
                </a:lnTo>
                <a:lnTo>
                  <a:pt x="11843" y="3134"/>
                </a:lnTo>
                <a:lnTo>
                  <a:pt x="11849" y="3145"/>
                </a:lnTo>
                <a:lnTo>
                  <a:pt x="11840" y="3152"/>
                </a:lnTo>
                <a:lnTo>
                  <a:pt x="11835" y="3163"/>
                </a:lnTo>
                <a:lnTo>
                  <a:pt x="11826" y="3168"/>
                </a:lnTo>
                <a:lnTo>
                  <a:pt x="11817" y="3177"/>
                </a:lnTo>
                <a:lnTo>
                  <a:pt x="11815" y="3189"/>
                </a:lnTo>
                <a:lnTo>
                  <a:pt x="11807" y="3193"/>
                </a:lnTo>
                <a:close/>
                <a:moveTo>
                  <a:pt x="11742" y="3152"/>
                </a:moveTo>
                <a:lnTo>
                  <a:pt x="11739" y="3163"/>
                </a:lnTo>
                <a:lnTo>
                  <a:pt x="11735" y="3174"/>
                </a:lnTo>
                <a:lnTo>
                  <a:pt x="11730" y="3184"/>
                </a:lnTo>
                <a:lnTo>
                  <a:pt x="11726" y="3196"/>
                </a:lnTo>
                <a:lnTo>
                  <a:pt x="11720" y="3207"/>
                </a:lnTo>
                <a:lnTo>
                  <a:pt x="11717" y="3218"/>
                </a:lnTo>
                <a:lnTo>
                  <a:pt x="11712" y="3229"/>
                </a:lnTo>
                <a:lnTo>
                  <a:pt x="11708" y="3240"/>
                </a:lnTo>
                <a:lnTo>
                  <a:pt x="11704" y="3254"/>
                </a:lnTo>
                <a:lnTo>
                  <a:pt x="11699" y="3243"/>
                </a:lnTo>
                <a:lnTo>
                  <a:pt x="11698" y="3232"/>
                </a:lnTo>
                <a:lnTo>
                  <a:pt x="11701" y="3220"/>
                </a:lnTo>
                <a:lnTo>
                  <a:pt x="11705" y="3209"/>
                </a:lnTo>
                <a:lnTo>
                  <a:pt x="11711" y="3198"/>
                </a:lnTo>
                <a:lnTo>
                  <a:pt x="11720" y="3189"/>
                </a:lnTo>
                <a:lnTo>
                  <a:pt x="11725" y="3178"/>
                </a:lnTo>
                <a:lnTo>
                  <a:pt x="11729" y="3167"/>
                </a:lnTo>
                <a:lnTo>
                  <a:pt x="11734" y="3156"/>
                </a:lnTo>
                <a:lnTo>
                  <a:pt x="11742" y="3152"/>
                </a:lnTo>
                <a:close/>
                <a:moveTo>
                  <a:pt x="11852" y="2934"/>
                </a:moveTo>
                <a:lnTo>
                  <a:pt x="11842" y="2943"/>
                </a:lnTo>
                <a:lnTo>
                  <a:pt x="11851" y="2935"/>
                </a:lnTo>
                <a:lnTo>
                  <a:pt x="11852" y="2934"/>
                </a:lnTo>
                <a:close/>
                <a:moveTo>
                  <a:pt x="11840" y="2946"/>
                </a:moveTo>
                <a:lnTo>
                  <a:pt x="11830" y="2951"/>
                </a:lnTo>
                <a:lnTo>
                  <a:pt x="11840" y="2946"/>
                </a:lnTo>
                <a:close/>
                <a:moveTo>
                  <a:pt x="11816" y="2970"/>
                </a:moveTo>
                <a:lnTo>
                  <a:pt x="11827" y="2971"/>
                </a:lnTo>
                <a:lnTo>
                  <a:pt x="11816" y="2971"/>
                </a:lnTo>
                <a:lnTo>
                  <a:pt x="11816" y="2970"/>
                </a:lnTo>
                <a:close/>
                <a:moveTo>
                  <a:pt x="11840" y="2965"/>
                </a:moveTo>
                <a:lnTo>
                  <a:pt x="11829" y="2964"/>
                </a:lnTo>
                <a:lnTo>
                  <a:pt x="11819" y="2970"/>
                </a:lnTo>
                <a:lnTo>
                  <a:pt x="11808" y="2966"/>
                </a:lnTo>
                <a:lnTo>
                  <a:pt x="11820" y="2963"/>
                </a:lnTo>
                <a:lnTo>
                  <a:pt x="11831" y="2963"/>
                </a:lnTo>
                <a:lnTo>
                  <a:pt x="11840" y="2965"/>
                </a:lnTo>
                <a:close/>
                <a:moveTo>
                  <a:pt x="11820" y="2997"/>
                </a:moveTo>
                <a:lnTo>
                  <a:pt x="11823" y="2986"/>
                </a:lnTo>
                <a:lnTo>
                  <a:pt x="11820" y="2997"/>
                </a:lnTo>
                <a:close/>
                <a:moveTo>
                  <a:pt x="11855" y="3042"/>
                </a:moveTo>
                <a:lnTo>
                  <a:pt x="11846" y="3036"/>
                </a:lnTo>
                <a:lnTo>
                  <a:pt x="11853" y="3027"/>
                </a:lnTo>
                <a:lnTo>
                  <a:pt x="11863" y="3032"/>
                </a:lnTo>
                <a:lnTo>
                  <a:pt x="11855" y="3041"/>
                </a:lnTo>
                <a:lnTo>
                  <a:pt x="11855" y="3042"/>
                </a:lnTo>
                <a:close/>
                <a:moveTo>
                  <a:pt x="11817" y="2854"/>
                </a:moveTo>
                <a:lnTo>
                  <a:pt x="11824" y="2864"/>
                </a:lnTo>
                <a:lnTo>
                  <a:pt x="11817" y="2855"/>
                </a:lnTo>
                <a:lnTo>
                  <a:pt x="11817" y="2854"/>
                </a:lnTo>
                <a:close/>
                <a:moveTo>
                  <a:pt x="11774" y="2991"/>
                </a:moveTo>
                <a:lnTo>
                  <a:pt x="11777" y="3003"/>
                </a:lnTo>
                <a:lnTo>
                  <a:pt x="11774" y="2991"/>
                </a:lnTo>
                <a:close/>
                <a:moveTo>
                  <a:pt x="11863" y="3106"/>
                </a:moveTo>
                <a:lnTo>
                  <a:pt x="11862" y="3094"/>
                </a:lnTo>
                <a:lnTo>
                  <a:pt x="11874" y="3093"/>
                </a:lnTo>
                <a:lnTo>
                  <a:pt x="11864" y="3100"/>
                </a:lnTo>
                <a:lnTo>
                  <a:pt x="11863" y="3106"/>
                </a:lnTo>
                <a:close/>
                <a:moveTo>
                  <a:pt x="11809" y="2995"/>
                </a:moveTo>
                <a:lnTo>
                  <a:pt x="11799" y="3001"/>
                </a:lnTo>
                <a:lnTo>
                  <a:pt x="11808" y="2995"/>
                </a:lnTo>
                <a:lnTo>
                  <a:pt x="11809" y="2995"/>
                </a:lnTo>
                <a:close/>
                <a:moveTo>
                  <a:pt x="11425" y="3070"/>
                </a:moveTo>
                <a:lnTo>
                  <a:pt x="11419" y="3081"/>
                </a:lnTo>
                <a:lnTo>
                  <a:pt x="11408" y="3083"/>
                </a:lnTo>
                <a:lnTo>
                  <a:pt x="11399" y="3076"/>
                </a:lnTo>
                <a:lnTo>
                  <a:pt x="11409" y="3071"/>
                </a:lnTo>
                <a:lnTo>
                  <a:pt x="11418" y="3064"/>
                </a:lnTo>
                <a:lnTo>
                  <a:pt x="11425" y="3070"/>
                </a:lnTo>
                <a:close/>
                <a:moveTo>
                  <a:pt x="11419" y="3085"/>
                </a:moveTo>
                <a:lnTo>
                  <a:pt x="11414" y="3095"/>
                </a:lnTo>
                <a:lnTo>
                  <a:pt x="11405" y="3089"/>
                </a:lnTo>
                <a:lnTo>
                  <a:pt x="11416" y="3086"/>
                </a:lnTo>
                <a:lnTo>
                  <a:pt x="11419" y="3085"/>
                </a:lnTo>
                <a:close/>
                <a:moveTo>
                  <a:pt x="11444" y="3380"/>
                </a:moveTo>
                <a:lnTo>
                  <a:pt x="11436" y="3388"/>
                </a:lnTo>
                <a:lnTo>
                  <a:pt x="11432" y="3400"/>
                </a:lnTo>
                <a:lnTo>
                  <a:pt x="11426" y="3390"/>
                </a:lnTo>
                <a:lnTo>
                  <a:pt x="11422" y="3379"/>
                </a:lnTo>
                <a:lnTo>
                  <a:pt x="11430" y="3371"/>
                </a:lnTo>
                <a:lnTo>
                  <a:pt x="11441" y="3375"/>
                </a:lnTo>
                <a:lnTo>
                  <a:pt x="11444" y="3380"/>
                </a:lnTo>
                <a:close/>
                <a:moveTo>
                  <a:pt x="11389" y="3391"/>
                </a:moveTo>
                <a:lnTo>
                  <a:pt x="11377" y="3388"/>
                </a:lnTo>
                <a:lnTo>
                  <a:pt x="11376" y="3376"/>
                </a:lnTo>
                <a:lnTo>
                  <a:pt x="11385" y="3369"/>
                </a:lnTo>
                <a:lnTo>
                  <a:pt x="11395" y="3373"/>
                </a:lnTo>
                <a:lnTo>
                  <a:pt x="11403" y="3381"/>
                </a:lnTo>
                <a:lnTo>
                  <a:pt x="11413" y="3374"/>
                </a:lnTo>
                <a:lnTo>
                  <a:pt x="11421" y="3382"/>
                </a:lnTo>
                <a:lnTo>
                  <a:pt x="11425" y="3393"/>
                </a:lnTo>
                <a:lnTo>
                  <a:pt x="11414" y="3396"/>
                </a:lnTo>
                <a:lnTo>
                  <a:pt x="11403" y="3398"/>
                </a:lnTo>
                <a:lnTo>
                  <a:pt x="11392" y="3394"/>
                </a:lnTo>
                <a:lnTo>
                  <a:pt x="11389" y="3391"/>
                </a:lnTo>
                <a:close/>
                <a:moveTo>
                  <a:pt x="11348" y="3362"/>
                </a:moveTo>
                <a:lnTo>
                  <a:pt x="11337" y="3361"/>
                </a:lnTo>
                <a:lnTo>
                  <a:pt x="11327" y="3356"/>
                </a:lnTo>
                <a:lnTo>
                  <a:pt x="11319" y="3350"/>
                </a:lnTo>
                <a:lnTo>
                  <a:pt x="11309" y="3345"/>
                </a:lnTo>
                <a:lnTo>
                  <a:pt x="11306" y="3334"/>
                </a:lnTo>
                <a:lnTo>
                  <a:pt x="11298" y="3325"/>
                </a:lnTo>
                <a:lnTo>
                  <a:pt x="11309" y="3320"/>
                </a:lnTo>
                <a:lnTo>
                  <a:pt x="11318" y="3315"/>
                </a:lnTo>
                <a:lnTo>
                  <a:pt x="11330" y="3311"/>
                </a:lnTo>
                <a:lnTo>
                  <a:pt x="11340" y="3314"/>
                </a:lnTo>
                <a:lnTo>
                  <a:pt x="11339" y="3326"/>
                </a:lnTo>
                <a:lnTo>
                  <a:pt x="11349" y="3322"/>
                </a:lnTo>
                <a:lnTo>
                  <a:pt x="11349" y="3310"/>
                </a:lnTo>
                <a:lnTo>
                  <a:pt x="11356" y="3319"/>
                </a:lnTo>
                <a:lnTo>
                  <a:pt x="11347" y="3325"/>
                </a:lnTo>
                <a:lnTo>
                  <a:pt x="11358" y="3329"/>
                </a:lnTo>
                <a:lnTo>
                  <a:pt x="11364" y="3339"/>
                </a:lnTo>
                <a:lnTo>
                  <a:pt x="11362" y="3350"/>
                </a:lnTo>
                <a:lnTo>
                  <a:pt x="11356" y="3360"/>
                </a:lnTo>
                <a:lnTo>
                  <a:pt x="11348" y="3362"/>
                </a:lnTo>
                <a:close/>
                <a:moveTo>
                  <a:pt x="11241" y="3214"/>
                </a:moveTo>
                <a:lnTo>
                  <a:pt x="11248" y="3205"/>
                </a:lnTo>
                <a:lnTo>
                  <a:pt x="11259" y="3203"/>
                </a:lnTo>
                <a:lnTo>
                  <a:pt x="11259" y="3215"/>
                </a:lnTo>
                <a:lnTo>
                  <a:pt x="11270" y="3218"/>
                </a:lnTo>
                <a:lnTo>
                  <a:pt x="11272" y="3213"/>
                </a:lnTo>
                <a:lnTo>
                  <a:pt x="11265" y="3204"/>
                </a:lnTo>
                <a:lnTo>
                  <a:pt x="11264" y="3192"/>
                </a:lnTo>
                <a:lnTo>
                  <a:pt x="11272" y="3184"/>
                </a:lnTo>
                <a:lnTo>
                  <a:pt x="11284" y="3183"/>
                </a:lnTo>
                <a:lnTo>
                  <a:pt x="11295" y="3181"/>
                </a:lnTo>
                <a:lnTo>
                  <a:pt x="11306" y="3179"/>
                </a:lnTo>
                <a:lnTo>
                  <a:pt x="11317" y="3179"/>
                </a:lnTo>
                <a:lnTo>
                  <a:pt x="11326" y="3185"/>
                </a:lnTo>
                <a:lnTo>
                  <a:pt x="11330" y="3197"/>
                </a:lnTo>
                <a:lnTo>
                  <a:pt x="11333" y="3209"/>
                </a:lnTo>
                <a:lnTo>
                  <a:pt x="11322" y="3210"/>
                </a:lnTo>
                <a:lnTo>
                  <a:pt x="11312" y="3214"/>
                </a:lnTo>
                <a:lnTo>
                  <a:pt x="11302" y="3217"/>
                </a:lnTo>
                <a:lnTo>
                  <a:pt x="11307" y="3217"/>
                </a:lnTo>
                <a:lnTo>
                  <a:pt x="11318" y="3213"/>
                </a:lnTo>
                <a:lnTo>
                  <a:pt x="11320" y="3212"/>
                </a:lnTo>
                <a:lnTo>
                  <a:pt x="11324" y="3212"/>
                </a:lnTo>
                <a:lnTo>
                  <a:pt x="11335" y="3212"/>
                </a:lnTo>
                <a:lnTo>
                  <a:pt x="11329" y="3222"/>
                </a:lnTo>
                <a:lnTo>
                  <a:pt x="11324" y="3233"/>
                </a:lnTo>
                <a:lnTo>
                  <a:pt x="11330" y="3223"/>
                </a:lnTo>
                <a:lnTo>
                  <a:pt x="11340" y="3228"/>
                </a:lnTo>
                <a:lnTo>
                  <a:pt x="11351" y="3228"/>
                </a:lnTo>
                <a:lnTo>
                  <a:pt x="11363" y="3227"/>
                </a:lnTo>
                <a:lnTo>
                  <a:pt x="11371" y="3235"/>
                </a:lnTo>
                <a:lnTo>
                  <a:pt x="11367" y="3246"/>
                </a:lnTo>
                <a:lnTo>
                  <a:pt x="11359" y="3254"/>
                </a:lnTo>
                <a:lnTo>
                  <a:pt x="11347" y="3257"/>
                </a:lnTo>
                <a:lnTo>
                  <a:pt x="11336" y="3260"/>
                </a:lnTo>
                <a:lnTo>
                  <a:pt x="11344" y="3252"/>
                </a:lnTo>
                <a:lnTo>
                  <a:pt x="11333" y="3254"/>
                </a:lnTo>
                <a:lnTo>
                  <a:pt x="11326" y="3263"/>
                </a:lnTo>
                <a:lnTo>
                  <a:pt x="11330" y="3274"/>
                </a:lnTo>
                <a:lnTo>
                  <a:pt x="11327" y="3285"/>
                </a:lnTo>
                <a:lnTo>
                  <a:pt x="11316" y="3290"/>
                </a:lnTo>
                <a:lnTo>
                  <a:pt x="11316" y="3286"/>
                </a:lnTo>
                <a:lnTo>
                  <a:pt x="11306" y="3288"/>
                </a:lnTo>
                <a:lnTo>
                  <a:pt x="11316" y="3291"/>
                </a:lnTo>
                <a:lnTo>
                  <a:pt x="11313" y="3303"/>
                </a:lnTo>
                <a:lnTo>
                  <a:pt x="11302" y="3305"/>
                </a:lnTo>
                <a:lnTo>
                  <a:pt x="11292" y="3302"/>
                </a:lnTo>
                <a:lnTo>
                  <a:pt x="11300" y="3310"/>
                </a:lnTo>
                <a:lnTo>
                  <a:pt x="11293" y="3319"/>
                </a:lnTo>
                <a:lnTo>
                  <a:pt x="11283" y="3322"/>
                </a:lnTo>
                <a:lnTo>
                  <a:pt x="11294" y="3323"/>
                </a:lnTo>
                <a:lnTo>
                  <a:pt x="11289" y="3328"/>
                </a:lnTo>
                <a:lnTo>
                  <a:pt x="11293" y="3339"/>
                </a:lnTo>
                <a:lnTo>
                  <a:pt x="11288" y="3349"/>
                </a:lnTo>
                <a:lnTo>
                  <a:pt x="11285" y="3360"/>
                </a:lnTo>
                <a:lnTo>
                  <a:pt x="11294" y="3366"/>
                </a:lnTo>
                <a:lnTo>
                  <a:pt x="11298" y="3377"/>
                </a:lnTo>
                <a:lnTo>
                  <a:pt x="11287" y="3376"/>
                </a:lnTo>
                <a:lnTo>
                  <a:pt x="11279" y="3380"/>
                </a:lnTo>
                <a:lnTo>
                  <a:pt x="11268" y="3382"/>
                </a:lnTo>
                <a:lnTo>
                  <a:pt x="11260" y="3377"/>
                </a:lnTo>
                <a:lnTo>
                  <a:pt x="11254" y="3376"/>
                </a:lnTo>
                <a:lnTo>
                  <a:pt x="11243" y="3373"/>
                </a:lnTo>
                <a:lnTo>
                  <a:pt x="11232" y="3373"/>
                </a:lnTo>
                <a:lnTo>
                  <a:pt x="11232" y="3357"/>
                </a:lnTo>
                <a:lnTo>
                  <a:pt x="11221" y="3357"/>
                </a:lnTo>
                <a:lnTo>
                  <a:pt x="11229" y="3348"/>
                </a:lnTo>
                <a:lnTo>
                  <a:pt x="11233" y="3344"/>
                </a:lnTo>
                <a:lnTo>
                  <a:pt x="11232" y="3332"/>
                </a:lnTo>
                <a:lnTo>
                  <a:pt x="11224" y="3325"/>
                </a:lnTo>
                <a:lnTo>
                  <a:pt x="11214" y="3318"/>
                </a:lnTo>
                <a:lnTo>
                  <a:pt x="11203" y="3318"/>
                </a:lnTo>
                <a:lnTo>
                  <a:pt x="11203" y="3303"/>
                </a:lnTo>
                <a:lnTo>
                  <a:pt x="11204" y="3292"/>
                </a:lnTo>
                <a:lnTo>
                  <a:pt x="11204" y="3291"/>
                </a:lnTo>
                <a:lnTo>
                  <a:pt x="11214" y="3286"/>
                </a:lnTo>
                <a:lnTo>
                  <a:pt x="11212" y="3274"/>
                </a:lnTo>
                <a:lnTo>
                  <a:pt x="11204" y="3266"/>
                </a:lnTo>
                <a:lnTo>
                  <a:pt x="11201" y="3254"/>
                </a:lnTo>
                <a:lnTo>
                  <a:pt x="11200" y="3242"/>
                </a:lnTo>
                <a:lnTo>
                  <a:pt x="11209" y="3249"/>
                </a:lnTo>
                <a:lnTo>
                  <a:pt x="11203" y="3239"/>
                </a:lnTo>
                <a:lnTo>
                  <a:pt x="11200" y="3227"/>
                </a:lnTo>
                <a:lnTo>
                  <a:pt x="11203" y="3216"/>
                </a:lnTo>
                <a:lnTo>
                  <a:pt x="11211" y="3224"/>
                </a:lnTo>
                <a:lnTo>
                  <a:pt x="11223" y="3225"/>
                </a:lnTo>
                <a:lnTo>
                  <a:pt x="11231" y="3233"/>
                </a:lnTo>
                <a:lnTo>
                  <a:pt x="11239" y="3225"/>
                </a:lnTo>
                <a:lnTo>
                  <a:pt x="11241" y="3214"/>
                </a:lnTo>
                <a:close/>
                <a:moveTo>
                  <a:pt x="11396" y="3348"/>
                </a:moveTo>
                <a:lnTo>
                  <a:pt x="11388" y="3340"/>
                </a:lnTo>
                <a:lnTo>
                  <a:pt x="11386" y="3328"/>
                </a:lnTo>
                <a:lnTo>
                  <a:pt x="11382" y="3318"/>
                </a:lnTo>
                <a:lnTo>
                  <a:pt x="11376" y="3307"/>
                </a:lnTo>
                <a:lnTo>
                  <a:pt x="11367" y="3300"/>
                </a:lnTo>
                <a:lnTo>
                  <a:pt x="11379" y="3299"/>
                </a:lnTo>
                <a:lnTo>
                  <a:pt x="11390" y="3300"/>
                </a:lnTo>
                <a:lnTo>
                  <a:pt x="11396" y="3290"/>
                </a:lnTo>
                <a:lnTo>
                  <a:pt x="11406" y="3285"/>
                </a:lnTo>
                <a:lnTo>
                  <a:pt x="11395" y="3279"/>
                </a:lnTo>
                <a:lnTo>
                  <a:pt x="11407" y="3280"/>
                </a:lnTo>
                <a:lnTo>
                  <a:pt x="11418" y="3279"/>
                </a:lnTo>
                <a:lnTo>
                  <a:pt x="11418" y="3291"/>
                </a:lnTo>
                <a:lnTo>
                  <a:pt x="11421" y="3302"/>
                </a:lnTo>
                <a:lnTo>
                  <a:pt x="11423" y="3305"/>
                </a:lnTo>
                <a:lnTo>
                  <a:pt x="11426" y="3299"/>
                </a:lnTo>
                <a:lnTo>
                  <a:pt x="11431" y="3289"/>
                </a:lnTo>
                <a:lnTo>
                  <a:pt x="11433" y="3300"/>
                </a:lnTo>
                <a:lnTo>
                  <a:pt x="11439" y="3295"/>
                </a:lnTo>
                <a:lnTo>
                  <a:pt x="11437" y="3284"/>
                </a:lnTo>
                <a:lnTo>
                  <a:pt x="11426" y="3280"/>
                </a:lnTo>
                <a:lnTo>
                  <a:pt x="11434" y="3272"/>
                </a:lnTo>
                <a:lnTo>
                  <a:pt x="11445" y="3266"/>
                </a:lnTo>
                <a:lnTo>
                  <a:pt x="11456" y="3265"/>
                </a:lnTo>
                <a:lnTo>
                  <a:pt x="11466" y="3268"/>
                </a:lnTo>
                <a:lnTo>
                  <a:pt x="11466" y="3280"/>
                </a:lnTo>
                <a:lnTo>
                  <a:pt x="11468" y="3288"/>
                </a:lnTo>
                <a:lnTo>
                  <a:pt x="11469" y="3299"/>
                </a:lnTo>
                <a:lnTo>
                  <a:pt x="11472" y="3307"/>
                </a:lnTo>
                <a:lnTo>
                  <a:pt x="11474" y="3312"/>
                </a:lnTo>
                <a:lnTo>
                  <a:pt x="11469" y="3314"/>
                </a:lnTo>
                <a:lnTo>
                  <a:pt x="11463" y="3311"/>
                </a:lnTo>
                <a:lnTo>
                  <a:pt x="11455" y="3312"/>
                </a:lnTo>
                <a:lnTo>
                  <a:pt x="11447" y="3320"/>
                </a:lnTo>
                <a:lnTo>
                  <a:pt x="11453" y="3330"/>
                </a:lnTo>
                <a:lnTo>
                  <a:pt x="11454" y="3330"/>
                </a:lnTo>
                <a:lnTo>
                  <a:pt x="11461" y="3339"/>
                </a:lnTo>
                <a:lnTo>
                  <a:pt x="11451" y="3344"/>
                </a:lnTo>
                <a:lnTo>
                  <a:pt x="11441" y="3349"/>
                </a:lnTo>
                <a:lnTo>
                  <a:pt x="11442" y="3361"/>
                </a:lnTo>
                <a:lnTo>
                  <a:pt x="11432" y="3367"/>
                </a:lnTo>
                <a:lnTo>
                  <a:pt x="11423" y="3362"/>
                </a:lnTo>
                <a:lnTo>
                  <a:pt x="11415" y="3363"/>
                </a:lnTo>
                <a:lnTo>
                  <a:pt x="11412" y="3358"/>
                </a:lnTo>
                <a:lnTo>
                  <a:pt x="11422" y="3358"/>
                </a:lnTo>
                <a:lnTo>
                  <a:pt x="11418" y="3352"/>
                </a:lnTo>
                <a:lnTo>
                  <a:pt x="11407" y="3348"/>
                </a:lnTo>
                <a:lnTo>
                  <a:pt x="11407" y="3348"/>
                </a:lnTo>
                <a:lnTo>
                  <a:pt x="11396" y="3348"/>
                </a:lnTo>
                <a:close/>
                <a:moveTo>
                  <a:pt x="11596" y="3355"/>
                </a:moveTo>
                <a:lnTo>
                  <a:pt x="11598" y="3343"/>
                </a:lnTo>
                <a:lnTo>
                  <a:pt x="11609" y="3346"/>
                </a:lnTo>
                <a:lnTo>
                  <a:pt x="11618" y="3351"/>
                </a:lnTo>
                <a:lnTo>
                  <a:pt x="11621" y="3363"/>
                </a:lnTo>
                <a:lnTo>
                  <a:pt x="11610" y="3364"/>
                </a:lnTo>
                <a:lnTo>
                  <a:pt x="11600" y="3360"/>
                </a:lnTo>
                <a:lnTo>
                  <a:pt x="11596" y="3355"/>
                </a:lnTo>
                <a:close/>
                <a:moveTo>
                  <a:pt x="11249" y="3185"/>
                </a:moveTo>
                <a:lnTo>
                  <a:pt x="11238" y="3189"/>
                </a:lnTo>
                <a:lnTo>
                  <a:pt x="11230" y="3198"/>
                </a:lnTo>
                <a:lnTo>
                  <a:pt x="11222" y="3205"/>
                </a:lnTo>
                <a:lnTo>
                  <a:pt x="11229" y="3213"/>
                </a:lnTo>
                <a:lnTo>
                  <a:pt x="11218" y="3214"/>
                </a:lnTo>
                <a:lnTo>
                  <a:pt x="11210" y="3205"/>
                </a:lnTo>
                <a:lnTo>
                  <a:pt x="11212" y="3194"/>
                </a:lnTo>
                <a:lnTo>
                  <a:pt x="11219" y="3185"/>
                </a:lnTo>
                <a:lnTo>
                  <a:pt x="11227" y="3176"/>
                </a:lnTo>
                <a:lnTo>
                  <a:pt x="11238" y="3175"/>
                </a:lnTo>
                <a:lnTo>
                  <a:pt x="11250" y="3171"/>
                </a:lnTo>
                <a:lnTo>
                  <a:pt x="11255" y="3170"/>
                </a:lnTo>
                <a:lnTo>
                  <a:pt x="11267" y="3171"/>
                </a:lnTo>
                <a:lnTo>
                  <a:pt x="11278" y="3169"/>
                </a:lnTo>
                <a:lnTo>
                  <a:pt x="11287" y="3162"/>
                </a:lnTo>
                <a:lnTo>
                  <a:pt x="11294" y="3152"/>
                </a:lnTo>
                <a:lnTo>
                  <a:pt x="11300" y="3142"/>
                </a:lnTo>
                <a:lnTo>
                  <a:pt x="11308" y="3134"/>
                </a:lnTo>
                <a:lnTo>
                  <a:pt x="11319" y="3130"/>
                </a:lnTo>
                <a:lnTo>
                  <a:pt x="11331" y="3127"/>
                </a:lnTo>
                <a:lnTo>
                  <a:pt x="11342" y="3119"/>
                </a:lnTo>
                <a:lnTo>
                  <a:pt x="11339" y="3130"/>
                </a:lnTo>
                <a:lnTo>
                  <a:pt x="11345" y="3140"/>
                </a:lnTo>
                <a:lnTo>
                  <a:pt x="11345" y="3152"/>
                </a:lnTo>
                <a:lnTo>
                  <a:pt x="11346" y="3164"/>
                </a:lnTo>
                <a:lnTo>
                  <a:pt x="11338" y="3172"/>
                </a:lnTo>
                <a:lnTo>
                  <a:pt x="11334" y="3185"/>
                </a:lnTo>
                <a:lnTo>
                  <a:pt x="11323" y="3182"/>
                </a:lnTo>
                <a:lnTo>
                  <a:pt x="11313" y="3176"/>
                </a:lnTo>
                <a:lnTo>
                  <a:pt x="11302" y="3175"/>
                </a:lnTo>
                <a:lnTo>
                  <a:pt x="11291" y="3178"/>
                </a:lnTo>
                <a:lnTo>
                  <a:pt x="11280" y="3181"/>
                </a:lnTo>
                <a:lnTo>
                  <a:pt x="11269" y="3185"/>
                </a:lnTo>
                <a:lnTo>
                  <a:pt x="11259" y="3181"/>
                </a:lnTo>
                <a:lnTo>
                  <a:pt x="11249" y="3185"/>
                </a:lnTo>
                <a:close/>
                <a:moveTo>
                  <a:pt x="11232" y="3215"/>
                </a:moveTo>
                <a:lnTo>
                  <a:pt x="11226" y="3204"/>
                </a:lnTo>
                <a:lnTo>
                  <a:pt x="11233" y="3197"/>
                </a:lnTo>
                <a:lnTo>
                  <a:pt x="11238" y="3193"/>
                </a:lnTo>
                <a:lnTo>
                  <a:pt x="11243" y="3191"/>
                </a:lnTo>
                <a:lnTo>
                  <a:pt x="11246" y="3202"/>
                </a:lnTo>
                <a:lnTo>
                  <a:pt x="11240" y="3212"/>
                </a:lnTo>
                <a:lnTo>
                  <a:pt x="11232" y="3215"/>
                </a:lnTo>
                <a:close/>
                <a:moveTo>
                  <a:pt x="11371" y="3351"/>
                </a:moveTo>
                <a:lnTo>
                  <a:pt x="11368" y="3364"/>
                </a:lnTo>
                <a:lnTo>
                  <a:pt x="11363" y="3374"/>
                </a:lnTo>
                <a:lnTo>
                  <a:pt x="11359" y="3385"/>
                </a:lnTo>
                <a:lnTo>
                  <a:pt x="11356" y="3374"/>
                </a:lnTo>
                <a:lnTo>
                  <a:pt x="11363" y="3364"/>
                </a:lnTo>
                <a:lnTo>
                  <a:pt x="11368" y="3354"/>
                </a:lnTo>
                <a:lnTo>
                  <a:pt x="11371" y="3351"/>
                </a:lnTo>
                <a:close/>
                <a:moveTo>
                  <a:pt x="11326" y="3368"/>
                </a:moveTo>
                <a:lnTo>
                  <a:pt x="11335" y="3375"/>
                </a:lnTo>
                <a:lnTo>
                  <a:pt x="11345" y="3379"/>
                </a:lnTo>
                <a:lnTo>
                  <a:pt x="11334" y="3378"/>
                </a:lnTo>
                <a:lnTo>
                  <a:pt x="11327" y="3369"/>
                </a:lnTo>
                <a:lnTo>
                  <a:pt x="11326" y="3368"/>
                </a:lnTo>
                <a:close/>
                <a:moveTo>
                  <a:pt x="11300" y="3373"/>
                </a:moveTo>
                <a:lnTo>
                  <a:pt x="11294" y="3364"/>
                </a:lnTo>
                <a:lnTo>
                  <a:pt x="11305" y="3361"/>
                </a:lnTo>
                <a:lnTo>
                  <a:pt x="11314" y="3368"/>
                </a:lnTo>
                <a:lnTo>
                  <a:pt x="11308" y="3378"/>
                </a:lnTo>
                <a:lnTo>
                  <a:pt x="11300" y="3373"/>
                </a:lnTo>
                <a:close/>
                <a:moveTo>
                  <a:pt x="11365" y="3158"/>
                </a:moveTo>
                <a:lnTo>
                  <a:pt x="11376" y="3155"/>
                </a:lnTo>
                <a:lnTo>
                  <a:pt x="11384" y="3155"/>
                </a:lnTo>
                <a:lnTo>
                  <a:pt x="11380" y="3162"/>
                </a:lnTo>
                <a:lnTo>
                  <a:pt x="11371" y="3163"/>
                </a:lnTo>
                <a:lnTo>
                  <a:pt x="11367" y="3164"/>
                </a:lnTo>
                <a:lnTo>
                  <a:pt x="11365" y="3158"/>
                </a:lnTo>
                <a:close/>
                <a:moveTo>
                  <a:pt x="11445" y="3376"/>
                </a:moveTo>
                <a:lnTo>
                  <a:pt x="11452" y="3367"/>
                </a:lnTo>
                <a:lnTo>
                  <a:pt x="11463" y="3364"/>
                </a:lnTo>
                <a:lnTo>
                  <a:pt x="11458" y="3370"/>
                </a:lnTo>
                <a:lnTo>
                  <a:pt x="11453" y="3373"/>
                </a:lnTo>
                <a:lnTo>
                  <a:pt x="11445" y="3376"/>
                </a:lnTo>
                <a:close/>
                <a:moveTo>
                  <a:pt x="11221" y="3335"/>
                </a:moveTo>
                <a:lnTo>
                  <a:pt x="11214" y="3329"/>
                </a:lnTo>
                <a:lnTo>
                  <a:pt x="11213" y="3326"/>
                </a:lnTo>
                <a:lnTo>
                  <a:pt x="11222" y="3334"/>
                </a:lnTo>
                <a:lnTo>
                  <a:pt x="11221" y="3335"/>
                </a:lnTo>
                <a:close/>
                <a:moveTo>
                  <a:pt x="12142" y="4759"/>
                </a:moveTo>
                <a:lnTo>
                  <a:pt x="12136" y="4749"/>
                </a:lnTo>
                <a:lnTo>
                  <a:pt x="12132" y="4747"/>
                </a:lnTo>
                <a:lnTo>
                  <a:pt x="12131" y="4743"/>
                </a:lnTo>
                <a:lnTo>
                  <a:pt x="12120" y="4745"/>
                </a:lnTo>
                <a:lnTo>
                  <a:pt x="12109" y="4747"/>
                </a:lnTo>
                <a:lnTo>
                  <a:pt x="12105" y="4748"/>
                </a:lnTo>
                <a:lnTo>
                  <a:pt x="12092" y="4748"/>
                </a:lnTo>
                <a:lnTo>
                  <a:pt x="12100" y="4740"/>
                </a:lnTo>
                <a:lnTo>
                  <a:pt x="12102" y="4740"/>
                </a:lnTo>
                <a:lnTo>
                  <a:pt x="12102" y="4732"/>
                </a:lnTo>
                <a:lnTo>
                  <a:pt x="12092" y="4728"/>
                </a:lnTo>
                <a:lnTo>
                  <a:pt x="12081" y="4727"/>
                </a:lnTo>
                <a:lnTo>
                  <a:pt x="12076" y="4717"/>
                </a:lnTo>
                <a:lnTo>
                  <a:pt x="12072" y="4718"/>
                </a:lnTo>
                <a:lnTo>
                  <a:pt x="12062" y="4713"/>
                </a:lnTo>
                <a:lnTo>
                  <a:pt x="12053" y="4719"/>
                </a:lnTo>
                <a:lnTo>
                  <a:pt x="12042" y="4717"/>
                </a:lnTo>
                <a:lnTo>
                  <a:pt x="12031" y="4714"/>
                </a:lnTo>
                <a:lnTo>
                  <a:pt x="12026" y="4716"/>
                </a:lnTo>
                <a:lnTo>
                  <a:pt x="12016" y="4719"/>
                </a:lnTo>
                <a:lnTo>
                  <a:pt x="12005" y="4722"/>
                </a:lnTo>
                <a:lnTo>
                  <a:pt x="11997" y="4714"/>
                </a:lnTo>
                <a:lnTo>
                  <a:pt x="11988" y="4720"/>
                </a:lnTo>
                <a:lnTo>
                  <a:pt x="11980" y="4713"/>
                </a:lnTo>
                <a:lnTo>
                  <a:pt x="11976" y="4702"/>
                </a:lnTo>
                <a:lnTo>
                  <a:pt x="11969" y="4693"/>
                </a:lnTo>
                <a:lnTo>
                  <a:pt x="11960" y="4686"/>
                </a:lnTo>
                <a:lnTo>
                  <a:pt x="11960" y="4675"/>
                </a:lnTo>
                <a:lnTo>
                  <a:pt x="11971" y="4675"/>
                </a:lnTo>
                <a:lnTo>
                  <a:pt x="11982" y="4677"/>
                </a:lnTo>
                <a:lnTo>
                  <a:pt x="11981" y="4666"/>
                </a:lnTo>
                <a:lnTo>
                  <a:pt x="11971" y="4668"/>
                </a:lnTo>
                <a:lnTo>
                  <a:pt x="11971" y="4668"/>
                </a:lnTo>
                <a:lnTo>
                  <a:pt x="11970" y="4665"/>
                </a:lnTo>
                <a:lnTo>
                  <a:pt x="11968" y="4664"/>
                </a:lnTo>
                <a:lnTo>
                  <a:pt x="11968" y="4667"/>
                </a:lnTo>
                <a:lnTo>
                  <a:pt x="11967" y="4667"/>
                </a:lnTo>
                <a:lnTo>
                  <a:pt x="11964" y="4659"/>
                </a:lnTo>
                <a:lnTo>
                  <a:pt x="11964" y="4659"/>
                </a:lnTo>
                <a:lnTo>
                  <a:pt x="11963" y="4661"/>
                </a:lnTo>
                <a:lnTo>
                  <a:pt x="11962" y="4661"/>
                </a:lnTo>
                <a:lnTo>
                  <a:pt x="11961" y="4666"/>
                </a:lnTo>
                <a:lnTo>
                  <a:pt x="11960" y="4672"/>
                </a:lnTo>
                <a:lnTo>
                  <a:pt x="11959" y="4674"/>
                </a:lnTo>
                <a:lnTo>
                  <a:pt x="11954" y="4663"/>
                </a:lnTo>
                <a:lnTo>
                  <a:pt x="11946" y="4655"/>
                </a:lnTo>
                <a:lnTo>
                  <a:pt x="11943" y="4649"/>
                </a:lnTo>
                <a:lnTo>
                  <a:pt x="11942" y="4649"/>
                </a:lnTo>
                <a:lnTo>
                  <a:pt x="11933" y="4646"/>
                </a:lnTo>
                <a:lnTo>
                  <a:pt x="11930" y="4635"/>
                </a:lnTo>
                <a:lnTo>
                  <a:pt x="11926" y="4624"/>
                </a:lnTo>
                <a:lnTo>
                  <a:pt x="11916" y="4618"/>
                </a:lnTo>
                <a:lnTo>
                  <a:pt x="11914" y="4618"/>
                </a:lnTo>
                <a:lnTo>
                  <a:pt x="11917" y="4617"/>
                </a:lnTo>
                <a:lnTo>
                  <a:pt x="11927" y="4620"/>
                </a:lnTo>
                <a:lnTo>
                  <a:pt x="11933" y="4608"/>
                </a:lnTo>
                <a:lnTo>
                  <a:pt x="11937" y="4610"/>
                </a:lnTo>
                <a:lnTo>
                  <a:pt x="11939" y="4606"/>
                </a:lnTo>
                <a:lnTo>
                  <a:pt x="11933" y="4595"/>
                </a:lnTo>
                <a:lnTo>
                  <a:pt x="11942" y="4588"/>
                </a:lnTo>
                <a:lnTo>
                  <a:pt x="11951" y="4588"/>
                </a:lnTo>
                <a:lnTo>
                  <a:pt x="11958" y="4579"/>
                </a:lnTo>
                <a:lnTo>
                  <a:pt x="11961" y="4568"/>
                </a:lnTo>
                <a:lnTo>
                  <a:pt x="11963" y="4561"/>
                </a:lnTo>
                <a:lnTo>
                  <a:pt x="11972" y="4558"/>
                </a:lnTo>
                <a:lnTo>
                  <a:pt x="11978" y="4548"/>
                </a:lnTo>
                <a:lnTo>
                  <a:pt x="11978" y="4545"/>
                </a:lnTo>
                <a:lnTo>
                  <a:pt x="11975" y="4533"/>
                </a:lnTo>
                <a:lnTo>
                  <a:pt x="11982" y="4529"/>
                </a:lnTo>
                <a:lnTo>
                  <a:pt x="11990" y="4527"/>
                </a:lnTo>
                <a:lnTo>
                  <a:pt x="12001" y="4524"/>
                </a:lnTo>
                <a:lnTo>
                  <a:pt x="12004" y="4525"/>
                </a:lnTo>
                <a:lnTo>
                  <a:pt x="12015" y="4525"/>
                </a:lnTo>
                <a:lnTo>
                  <a:pt x="12022" y="4523"/>
                </a:lnTo>
                <a:lnTo>
                  <a:pt x="12024" y="4520"/>
                </a:lnTo>
                <a:lnTo>
                  <a:pt x="12030" y="4512"/>
                </a:lnTo>
                <a:lnTo>
                  <a:pt x="12031" y="4510"/>
                </a:lnTo>
                <a:lnTo>
                  <a:pt x="12042" y="4507"/>
                </a:lnTo>
                <a:lnTo>
                  <a:pt x="12048" y="4505"/>
                </a:lnTo>
                <a:lnTo>
                  <a:pt x="12050" y="4505"/>
                </a:lnTo>
                <a:lnTo>
                  <a:pt x="12056" y="4508"/>
                </a:lnTo>
                <a:lnTo>
                  <a:pt x="12067" y="4508"/>
                </a:lnTo>
                <a:lnTo>
                  <a:pt x="12075" y="4504"/>
                </a:lnTo>
                <a:lnTo>
                  <a:pt x="12081" y="4496"/>
                </a:lnTo>
                <a:lnTo>
                  <a:pt x="12082" y="4493"/>
                </a:lnTo>
                <a:lnTo>
                  <a:pt x="12088" y="4491"/>
                </a:lnTo>
                <a:lnTo>
                  <a:pt x="12088" y="4491"/>
                </a:lnTo>
                <a:lnTo>
                  <a:pt x="12092" y="4492"/>
                </a:lnTo>
                <a:lnTo>
                  <a:pt x="12100" y="4493"/>
                </a:lnTo>
                <a:lnTo>
                  <a:pt x="12110" y="4489"/>
                </a:lnTo>
                <a:lnTo>
                  <a:pt x="12121" y="4487"/>
                </a:lnTo>
                <a:lnTo>
                  <a:pt x="12133" y="4489"/>
                </a:lnTo>
                <a:lnTo>
                  <a:pt x="12143" y="4485"/>
                </a:lnTo>
                <a:lnTo>
                  <a:pt x="12154" y="4484"/>
                </a:lnTo>
                <a:lnTo>
                  <a:pt x="12162" y="4475"/>
                </a:lnTo>
                <a:lnTo>
                  <a:pt x="12173" y="4475"/>
                </a:lnTo>
                <a:lnTo>
                  <a:pt x="12184" y="4475"/>
                </a:lnTo>
                <a:lnTo>
                  <a:pt x="12192" y="4484"/>
                </a:lnTo>
                <a:lnTo>
                  <a:pt x="12202" y="4489"/>
                </a:lnTo>
                <a:lnTo>
                  <a:pt x="12203" y="4490"/>
                </a:lnTo>
                <a:lnTo>
                  <a:pt x="12204" y="4491"/>
                </a:lnTo>
                <a:lnTo>
                  <a:pt x="12215" y="4489"/>
                </a:lnTo>
                <a:lnTo>
                  <a:pt x="12225" y="4493"/>
                </a:lnTo>
                <a:lnTo>
                  <a:pt x="12229" y="4498"/>
                </a:lnTo>
                <a:lnTo>
                  <a:pt x="12237" y="4499"/>
                </a:lnTo>
                <a:lnTo>
                  <a:pt x="12248" y="4496"/>
                </a:lnTo>
                <a:lnTo>
                  <a:pt x="12259" y="4494"/>
                </a:lnTo>
                <a:lnTo>
                  <a:pt x="12270" y="4494"/>
                </a:lnTo>
                <a:lnTo>
                  <a:pt x="12276" y="4491"/>
                </a:lnTo>
                <a:lnTo>
                  <a:pt x="12286" y="4485"/>
                </a:lnTo>
                <a:lnTo>
                  <a:pt x="12285" y="4473"/>
                </a:lnTo>
                <a:lnTo>
                  <a:pt x="12286" y="4460"/>
                </a:lnTo>
                <a:lnTo>
                  <a:pt x="12297" y="4463"/>
                </a:lnTo>
                <a:lnTo>
                  <a:pt x="12306" y="4469"/>
                </a:lnTo>
                <a:lnTo>
                  <a:pt x="12312" y="4479"/>
                </a:lnTo>
                <a:lnTo>
                  <a:pt x="12313" y="4491"/>
                </a:lnTo>
                <a:lnTo>
                  <a:pt x="12303" y="4496"/>
                </a:lnTo>
                <a:lnTo>
                  <a:pt x="12294" y="4504"/>
                </a:lnTo>
                <a:lnTo>
                  <a:pt x="12296" y="4515"/>
                </a:lnTo>
                <a:lnTo>
                  <a:pt x="12293" y="4526"/>
                </a:lnTo>
                <a:lnTo>
                  <a:pt x="12284" y="4535"/>
                </a:lnTo>
                <a:lnTo>
                  <a:pt x="12277" y="4538"/>
                </a:lnTo>
                <a:lnTo>
                  <a:pt x="12270" y="4530"/>
                </a:lnTo>
                <a:lnTo>
                  <a:pt x="12259" y="4530"/>
                </a:lnTo>
                <a:lnTo>
                  <a:pt x="12253" y="4528"/>
                </a:lnTo>
                <a:lnTo>
                  <a:pt x="12242" y="4526"/>
                </a:lnTo>
                <a:lnTo>
                  <a:pt x="12231" y="4524"/>
                </a:lnTo>
                <a:lnTo>
                  <a:pt x="12224" y="4518"/>
                </a:lnTo>
                <a:lnTo>
                  <a:pt x="12214" y="4523"/>
                </a:lnTo>
                <a:lnTo>
                  <a:pt x="12205" y="4528"/>
                </a:lnTo>
                <a:lnTo>
                  <a:pt x="12203" y="4529"/>
                </a:lnTo>
                <a:lnTo>
                  <a:pt x="12192" y="4528"/>
                </a:lnTo>
                <a:lnTo>
                  <a:pt x="12182" y="4522"/>
                </a:lnTo>
                <a:lnTo>
                  <a:pt x="12174" y="4530"/>
                </a:lnTo>
                <a:lnTo>
                  <a:pt x="12165" y="4537"/>
                </a:lnTo>
                <a:lnTo>
                  <a:pt x="12153" y="4538"/>
                </a:lnTo>
                <a:lnTo>
                  <a:pt x="12148" y="4535"/>
                </a:lnTo>
                <a:lnTo>
                  <a:pt x="12141" y="4537"/>
                </a:lnTo>
                <a:lnTo>
                  <a:pt x="12140" y="4546"/>
                </a:lnTo>
                <a:lnTo>
                  <a:pt x="12149" y="4553"/>
                </a:lnTo>
                <a:lnTo>
                  <a:pt x="12150" y="4565"/>
                </a:lnTo>
                <a:lnTo>
                  <a:pt x="12156" y="4565"/>
                </a:lnTo>
                <a:lnTo>
                  <a:pt x="12166" y="4568"/>
                </a:lnTo>
                <a:lnTo>
                  <a:pt x="12173" y="4576"/>
                </a:lnTo>
                <a:lnTo>
                  <a:pt x="12163" y="4573"/>
                </a:lnTo>
                <a:lnTo>
                  <a:pt x="12156" y="4571"/>
                </a:lnTo>
                <a:lnTo>
                  <a:pt x="12146" y="4566"/>
                </a:lnTo>
                <a:lnTo>
                  <a:pt x="12136" y="4572"/>
                </a:lnTo>
                <a:lnTo>
                  <a:pt x="12144" y="4580"/>
                </a:lnTo>
                <a:lnTo>
                  <a:pt x="12154" y="4585"/>
                </a:lnTo>
                <a:lnTo>
                  <a:pt x="12154" y="4597"/>
                </a:lnTo>
                <a:lnTo>
                  <a:pt x="12144" y="4592"/>
                </a:lnTo>
                <a:lnTo>
                  <a:pt x="12138" y="4582"/>
                </a:lnTo>
                <a:lnTo>
                  <a:pt x="12129" y="4576"/>
                </a:lnTo>
                <a:lnTo>
                  <a:pt x="12118" y="4573"/>
                </a:lnTo>
                <a:lnTo>
                  <a:pt x="12120" y="4585"/>
                </a:lnTo>
                <a:lnTo>
                  <a:pt x="12128" y="4593"/>
                </a:lnTo>
                <a:lnTo>
                  <a:pt x="12137" y="4599"/>
                </a:lnTo>
                <a:lnTo>
                  <a:pt x="12126" y="4598"/>
                </a:lnTo>
                <a:lnTo>
                  <a:pt x="12116" y="4591"/>
                </a:lnTo>
                <a:lnTo>
                  <a:pt x="12114" y="4580"/>
                </a:lnTo>
                <a:lnTo>
                  <a:pt x="12105" y="4573"/>
                </a:lnTo>
                <a:lnTo>
                  <a:pt x="12095" y="4568"/>
                </a:lnTo>
                <a:lnTo>
                  <a:pt x="12095" y="4568"/>
                </a:lnTo>
                <a:lnTo>
                  <a:pt x="12087" y="4561"/>
                </a:lnTo>
                <a:lnTo>
                  <a:pt x="12091" y="4550"/>
                </a:lnTo>
                <a:lnTo>
                  <a:pt x="12080" y="4551"/>
                </a:lnTo>
                <a:lnTo>
                  <a:pt x="12076" y="4554"/>
                </a:lnTo>
                <a:lnTo>
                  <a:pt x="12074" y="4557"/>
                </a:lnTo>
                <a:lnTo>
                  <a:pt x="12073" y="4569"/>
                </a:lnTo>
                <a:lnTo>
                  <a:pt x="12069" y="4580"/>
                </a:lnTo>
                <a:lnTo>
                  <a:pt x="12070" y="4591"/>
                </a:lnTo>
                <a:lnTo>
                  <a:pt x="12074" y="4596"/>
                </a:lnTo>
                <a:lnTo>
                  <a:pt x="12080" y="4605"/>
                </a:lnTo>
                <a:lnTo>
                  <a:pt x="12087" y="4615"/>
                </a:lnTo>
                <a:lnTo>
                  <a:pt x="12090" y="4624"/>
                </a:lnTo>
                <a:lnTo>
                  <a:pt x="12099" y="4631"/>
                </a:lnTo>
                <a:lnTo>
                  <a:pt x="12106" y="4639"/>
                </a:lnTo>
                <a:lnTo>
                  <a:pt x="12112" y="4649"/>
                </a:lnTo>
                <a:lnTo>
                  <a:pt x="12108" y="4660"/>
                </a:lnTo>
                <a:lnTo>
                  <a:pt x="12098" y="4662"/>
                </a:lnTo>
                <a:lnTo>
                  <a:pt x="12108" y="4657"/>
                </a:lnTo>
                <a:lnTo>
                  <a:pt x="12102" y="4647"/>
                </a:lnTo>
                <a:lnTo>
                  <a:pt x="12092" y="4643"/>
                </a:lnTo>
                <a:lnTo>
                  <a:pt x="12084" y="4652"/>
                </a:lnTo>
                <a:lnTo>
                  <a:pt x="12090" y="4661"/>
                </a:lnTo>
                <a:lnTo>
                  <a:pt x="12096" y="4669"/>
                </a:lnTo>
                <a:lnTo>
                  <a:pt x="12087" y="4675"/>
                </a:lnTo>
                <a:lnTo>
                  <a:pt x="12077" y="4679"/>
                </a:lnTo>
                <a:lnTo>
                  <a:pt x="12085" y="4686"/>
                </a:lnTo>
                <a:lnTo>
                  <a:pt x="12096" y="4689"/>
                </a:lnTo>
                <a:lnTo>
                  <a:pt x="12104" y="4696"/>
                </a:lnTo>
                <a:lnTo>
                  <a:pt x="12115" y="4697"/>
                </a:lnTo>
                <a:lnTo>
                  <a:pt x="12118" y="4705"/>
                </a:lnTo>
                <a:lnTo>
                  <a:pt x="12129" y="4707"/>
                </a:lnTo>
                <a:lnTo>
                  <a:pt x="12133" y="4717"/>
                </a:lnTo>
                <a:lnTo>
                  <a:pt x="12136" y="4719"/>
                </a:lnTo>
                <a:lnTo>
                  <a:pt x="12147" y="4722"/>
                </a:lnTo>
                <a:lnTo>
                  <a:pt x="12156" y="4727"/>
                </a:lnTo>
                <a:lnTo>
                  <a:pt x="12155" y="4739"/>
                </a:lnTo>
                <a:lnTo>
                  <a:pt x="12156" y="4750"/>
                </a:lnTo>
                <a:lnTo>
                  <a:pt x="12160" y="4761"/>
                </a:lnTo>
                <a:lnTo>
                  <a:pt x="12153" y="4769"/>
                </a:lnTo>
                <a:lnTo>
                  <a:pt x="12147" y="4759"/>
                </a:lnTo>
                <a:lnTo>
                  <a:pt x="12143" y="4760"/>
                </a:lnTo>
                <a:lnTo>
                  <a:pt x="12142" y="4759"/>
                </a:lnTo>
                <a:close/>
                <a:moveTo>
                  <a:pt x="12217" y="4595"/>
                </a:moveTo>
                <a:lnTo>
                  <a:pt x="12228" y="4594"/>
                </a:lnTo>
                <a:lnTo>
                  <a:pt x="12239" y="4593"/>
                </a:lnTo>
                <a:lnTo>
                  <a:pt x="12236" y="4604"/>
                </a:lnTo>
                <a:lnTo>
                  <a:pt x="12226" y="4609"/>
                </a:lnTo>
                <a:lnTo>
                  <a:pt x="12219" y="4600"/>
                </a:lnTo>
                <a:lnTo>
                  <a:pt x="12217" y="4595"/>
                </a:lnTo>
                <a:close/>
                <a:moveTo>
                  <a:pt x="12267" y="4701"/>
                </a:moveTo>
                <a:lnTo>
                  <a:pt x="12278" y="4700"/>
                </a:lnTo>
                <a:lnTo>
                  <a:pt x="12284" y="4710"/>
                </a:lnTo>
                <a:lnTo>
                  <a:pt x="12285" y="4721"/>
                </a:lnTo>
                <a:lnTo>
                  <a:pt x="12277" y="4730"/>
                </a:lnTo>
                <a:lnTo>
                  <a:pt x="12267" y="4726"/>
                </a:lnTo>
                <a:lnTo>
                  <a:pt x="12275" y="4718"/>
                </a:lnTo>
                <a:lnTo>
                  <a:pt x="12268" y="4709"/>
                </a:lnTo>
                <a:lnTo>
                  <a:pt x="12267" y="4701"/>
                </a:lnTo>
                <a:close/>
                <a:moveTo>
                  <a:pt x="11922" y="4642"/>
                </a:moveTo>
                <a:lnTo>
                  <a:pt x="11911" y="4638"/>
                </a:lnTo>
                <a:lnTo>
                  <a:pt x="11905" y="4628"/>
                </a:lnTo>
                <a:lnTo>
                  <a:pt x="11898" y="4619"/>
                </a:lnTo>
                <a:lnTo>
                  <a:pt x="11904" y="4609"/>
                </a:lnTo>
                <a:lnTo>
                  <a:pt x="11905" y="4621"/>
                </a:lnTo>
                <a:lnTo>
                  <a:pt x="11910" y="4632"/>
                </a:lnTo>
                <a:lnTo>
                  <a:pt x="11920" y="4637"/>
                </a:lnTo>
                <a:lnTo>
                  <a:pt x="11922" y="4642"/>
                </a:lnTo>
                <a:close/>
                <a:moveTo>
                  <a:pt x="11954" y="4707"/>
                </a:moveTo>
                <a:lnTo>
                  <a:pt x="11960" y="4717"/>
                </a:lnTo>
                <a:lnTo>
                  <a:pt x="11952" y="4709"/>
                </a:lnTo>
                <a:lnTo>
                  <a:pt x="11954" y="4707"/>
                </a:lnTo>
                <a:close/>
                <a:moveTo>
                  <a:pt x="11939" y="4718"/>
                </a:moveTo>
                <a:lnTo>
                  <a:pt x="11947" y="4710"/>
                </a:lnTo>
                <a:lnTo>
                  <a:pt x="11952" y="4720"/>
                </a:lnTo>
                <a:lnTo>
                  <a:pt x="11959" y="4730"/>
                </a:lnTo>
                <a:lnTo>
                  <a:pt x="11950" y="4736"/>
                </a:lnTo>
                <a:lnTo>
                  <a:pt x="11943" y="4727"/>
                </a:lnTo>
                <a:lnTo>
                  <a:pt x="11939" y="4718"/>
                </a:lnTo>
                <a:close/>
                <a:moveTo>
                  <a:pt x="11955" y="4750"/>
                </a:moveTo>
                <a:lnTo>
                  <a:pt x="11965" y="4757"/>
                </a:lnTo>
                <a:lnTo>
                  <a:pt x="11973" y="4764"/>
                </a:lnTo>
                <a:lnTo>
                  <a:pt x="11965" y="4771"/>
                </a:lnTo>
                <a:lnTo>
                  <a:pt x="11956" y="4763"/>
                </a:lnTo>
                <a:lnTo>
                  <a:pt x="11953" y="4752"/>
                </a:lnTo>
                <a:lnTo>
                  <a:pt x="11955" y="4750"/>
                </a:lnTo>
                <a:close/>
                <a:moveTo>
                  <a:pt x="12098" y="4883"/>
                </a:moveTo>
                <a:lnTo>
                  <a:pt x="12089" y="4876"/>
                </a:lnTo>
                <a:lnTo>
                  <a:pt x="12092" y="4864"/>
                </a:lnTo>
                <a:lnTo>
                  <a:pt x="12099" y="4873"/>
                </a:lnTo>
                <a:lnTo>
                  <a:pt x="12098" y="4883"/>
                </a:lnTo>
                <a:close/>
                <a:moveTo>
                  <a:pt x="12161" y="4951"/>
                </a:moveTo>
                <a:lnTo>
                  <a:pt x="12151" y="4949"/>
                </a:lnTo>
                <a:lnTo>
                  <a:pt x="12140" y="4948"/>
                </a:lnTo>
                <a:lnTo>
                  <a:pt x="12129" y="4946"/>
                </a:lnTo>
                <a:lnTo>
                  <a:pt x="12129" y="4934"/>
                </a:lnTo>
                <a:lnTo>
                  <a:pt x="12130" y="4923"/>
                </a:lnTo>
                <a:lnTo>
                  <a:pt x="12138" y="4916"/>
                </a:lnTo>
                <a:lnTo>
                  <a:pt x="12143" y="4926"/>
                </a:lnTo>
                <a:lnTo>
                  <a:pt x="12154" y="4928"/>
                </a:lnTo>
                <a:lnTo>
                  <a:pt x="12163" y="4922"/>
                </a:lnTo>
                <a:lnTo>
                  <a:pt x="12167" y="4933"/>
                </a:lnTo>
                <a:lnTo>
                  <a:pt x="12175" y="4940"/>
                </a:lnTo>
                <a:lnTo>
                  <a:pt x="12186" y="4939"/>
                </a:lnTo>
                <a:lnTo>
                  <a:pt x="12196" y="4935"/>
                </a:lnTo>
                <a:lnTo>
                  <a:pt x="12207" y="4936"/>
                </a:lnTo>
                <a:lnTo>
                  <a:pt x="12211" y="4936"/>
                </a:lnTo>
                <a:lnTo>
                  <a:pt x="12221" y="4941"/>
                </a:lnTo>
                <a:lnTo>
                  <a:pt x="12232" y="4941"/>
                </a:lnTo>
                <a:lnTo>
                  <a:pt x="12242" y="4944"/>
                </a:lnTo>
                <a:lnTo>
                  <a:pt x="12246" y="4943"/>
                </a:lnTo>
                <a:lnTo>
                  <a:pt x="12256" y="4941"/>
                </a:lnTo>
                <a:lnTo>
                  <a:pt x="12258" y="4953"/>
                </a:lnTo>
                <a:lnTo>
                  <a:pt x="12269" y="4953"/>
                </a:lnTo>
                <a:lnTo>
                  <a:pt x="12279" y="4949"/>
                </a:lnTo>
                <a:lnTo>
                  <a:pt x="12289" y="4946"/>
                </a:lnTo>
                <a:lnTo>
                  <a:pt x="12292" y="4957"/>
                </a:lnTo>
                <a:lnTo>
                  <a:pt x="12284" y="4965"/>
                </a:lnTo>
                <a:lnTo>
                  <a:pt x="12273" y="4963"/>
                </a:lnTo>
                <a:lnTo>
                  <a:pt x="12262" y="4966"/>
                </a:lnTo>
                <a:lnTo>
                  <a:pt x="12252" y="4965"/>
                </a:lnTo>
                <a:lnTo>
                  <a:pt x="12249" y="4966"/>
                </a:lnTo>
                <a:lnTo>
                  <a:pt x="12238" y="4966"/>
                </a:lnTo>
                <a:lnTo>
                  <a:pt x="12227" y="4969"/>
                </a:lnTo>
                <a:lnTo>
                  <a:pt x="12217" y="4970"/>
                </a:lnTo>
                <a:lnTo>
                  <a:pt x="12206" y="4970"/>
                </a:lnTo>
                <a:lnTo>
                  <a:pt x="12200" y="4960"/>
                </a:lnTo>
                <a:lnTo>
                  <a:pt x="12197" y="4958"/>
                </a:lnTo>
                <a:lnTo>
                  <a:pt x="12186" y="4955"/>
                </a:lnTo>
                <a:lnTo>
                  <a:pt x="12176" y="4952"/>
                </a:lnTo>
                <a:lnTo>
                  <a:pt x="12172" y="4953"/>
                </a:lnTo>
                <a:lnTo>
                  <a:pt x="12161" y="4951"/>
                </a:lnTo>
                <a:close/>
                <a:moveTo>
                  <a:pt x="12337" y="4934"/>
                </a:moveTo>
                <a:lnTo>
                  <a:pt x="12328" y="4941"/>
                </a:lnTo>
                <a:lnTo>
                  <a:pt x="12337" y="4934"/>
                </a:lnTo>
                <a:close/>
                <a:moveTo>
                  <a:pt x="12344" y="4937"/>
                </a:moveTo>
                <a:lnTo>
                  <a:pt x="12342" y="4926"/>
                </a:lnTo>
                <a:lnTo>
                  <a:pt x="12344" y="4914"/>
                </a:lnTo>
                <a:lnTo>
                  <a:pt x="12348" y="4925"/>
                </a:lnTo>
                <a:lnTo>
                  <a:pt x="12345" y="4936"/>
                </a:lnTo>
                <a:lnTo>
                  <a:pt x="12344" y="4937"/>
                </a:lnTo>
                <a:close/>
                <a:moveTo>
                  <a:pt x="12410" y="4860"/>
                </a:moveTo>
                <a:lnTo>
                  <a:pt x="12408" y="4871"/>
                </a:lnTo>
                <a:lnTo>
                  <a:pt x="12402" y="4881"/>
                </a:lnTo>
                <a:lnTo>
                  <a:pt x="12394" y="4889"/>
                </a:lnTo>
                <a:lnTo>
                  <a:pt x="12387" y="4898"/>
                </a:lnTo>
                <a:lnTo>
                  <a:pt x="12381" y="4889"/>
                </a:lnTo>
                <a:lnTo>
                  <a:pt x="12383" y="4877"/>
                </a:lnTo>
                <a:lnTo>
                  <a:pt x="12390" y="4869"/>
                </a:lnTo>
                <a:lnTo>
                  <a:pt x="12400" y="4864"/>
                </a:lnTo>
                <a:lnTo>
                  <a:pt x="12410" y="4860"/>
                </a:lnTo>
                <a:close/>
                <a:moveTo>
                  <a:pt x="12357" y="4828"/>
                </a:moveTo>
                <a:lnTo>
                  <a:pt x="12347" y="4833"/>
                </a:lnTo>
                <a:lnTo>
                  <a:pt x="12336" y="4837"/>
                </a:lnTo>
                <a:lnTo>
                  <a:pt x="12344" y="4828"/>
                </a:lnTo>
                <a:lnTo>
                  <a:pt x="12355" y="4828"/>
                </a:lnTo>
                <a:lnTo>
                  <a:pt x="12357" y="4828"/>
                </a:lnTo>
                <a:close/>
                <a:moveTo>
                  <a:pt x="12334" y="4825"/>
                </a:moveTo>
                <a:lnTo>
                  <a:pt x="12329" y="4814"/>
                </a:lnTo>
                <a:lnTo>
                  <a:pt x="12338" y="4821"/>
                </a:lnTo>
                <a:lnTo>
                  <a:pt x="12334" y="4825"/>
                </a:lnTo>
                <a:close/>
                <a:moveTo>
                  <a:pt x="12340" y="4761"/>
                </a:moveTo>
                <a:lnTo>
                  <a:pt x="12331" y="4768"/>
                </a:lnTo>
                <a:lnTo>
                  <a:pt x="12320" y="4767"/>
                </a:lnTo>
                <a:lnTo>
                  <a:pt x="12329" y="4761"/>
                </a:lnTo>
                <a:lnTo>
                  <a:pt x="12340" y="4761"/>
                </a:lnTo>
                <a:close/>
                <a:moveTo>
                  <a:pt x="12274" y="4781"/>
                </a:moveTo>
                <a:lnTo>
                  <a:pt x="12281" y="4772"/>
                </a:lnTo>
                <a:lnTo>
                  <a:pt x="12292" y="4769"/>
                </a:lnTo>
                <a:lnTo>
                  <a:pt x="12284" y="4777"/>
                </a:lnTo>
                <a:lnTo>
                  <a:pt x="12274" y="4781"/>
                </a:lnTo>
                <a:close/>
                <a:moveTo>
                  <a:pt x="12260" y="4587"/>
                </a:moveTo>
                <a:lnTo>
                  <a:pt x="12266" y="4578"/>
                </a:lnTo>
                <a:lnTo>
                  <a:pt x="12277" y="4582"/>
                </a:lnTo>
                <a:lnTo>
                  <a:pt x="12266" y="4586"/>
                </a:lnTo>
                <a:lnTo>
                  <a:pt x="12260" y="4587"/>
                </a:lnTo>
                <a:close/>
                <a:moveTo>
                  <a:pt x="12242" y="4557"/>
                </a:moveTo>
                <a:lnTo>
                  <a:pt x="12253" y="4556"/>
                </a:lnTo>
                <a:lnTo>
                  <a:pt x="12243" y="4559"/>
                </a:lnTo>
                <a:lnTo>
                  <a:pt x="12242" y="4557"/>
                </a:lnTo>
                <a:close/>
                <a:moveTo>
                  <a:pt x="12194" y="4533"/>
                </a:moveTo>
                <a:lnTo>
                  <a:pt x="12202" y="4541"/>
                </a:lnTo>
                <a:lnTo>
                  <a:pt x="12195" y="4550"/>
                </a:lnTo>
                <a:lnTo>
                  <a:pt x="12186" y="4545"/>
                </a:lnTo>
                <a:lnTo>
                  <a:pt x="12192" y="4535"/>
                </a:lnTo>
                <a:lnTo>
                  <a:pt x="12194" y="4533"/>
                </a:lnTo>
                <a:close/>
                <a:moveTo>
                  <a:pt x="12117" y="4771"/>
                </a:moveTo>
                <a:lnTo>
                  <a:pt x="12122" y="4782"/>
                </a:lnTo>
                <a:lnTo>
                  <a:pt x="12120" y="4788"/>
                </a:lnTo>
                <a:lnTo>
                  <a:pt x="12110" y="4790"/>
                </a:lnTo>
                <a:lnTo>
                  <a:pt x="12099" y="4793"/>
                </a:lnTo>
                <a:lnTo>
                  <a:pt x="12094" y="4782"/>
                </a:lnTo>
                <a:lnTo>
                  <a:pt x="12084" y="4778"/>
                </a:lnTo>
                <a:lnTo>
                  <a:pt x="12079" y="4780"/>
                </a:lnTo>
                <a:lnTo>
                  <a:pt x="12082" y="4791"/>
                </a:lnTo>
                <a:lnTo>
                  <a:pt x="12088" y="4801"/>
                </a:lnTo>
                <a:lnTo>
                  <a:pt x="12093" y="4811"/>
                </a:lnTo>
                <a:lnTo>
                  <a:pt x="12094" y="4815"/>
                </a:lnTo>
                <a:lnTo>
                  <a:pt x="12097" y="4826"/>
                </a:lnTo>
                <a:lnTo>
                  <a:pt x="12100" y="4837"/>
                </a:lnTo>
                <a:lnTo>
                  <a:pt x="12099" y="4849"/>
                </a:lnTo>
                <a:lnTo>
                  <a:pt x="12106" y="4858"/>
                </a:lnTo>
                <a:lnTo>
                  <a:pt x="12095" y="4854"/>
                </a:lnTo>
                <a:lnTo>
                  <a:pt x="12087" y="4846"/>
                </a:lnTo>
                <a:lnTo>
                  <a:pt x="12082" y="4836"/>
                </a:lnTo>
                <a:lnTo>
                  <a:pt x="12072" y="4834"/>
                </a:lnTo>
                <a:lnTo>
                  <a:pt x="12067" y="4845"/>
                </a:lnTo>
                <a:lnTo>
                  <a:pt x="12065" y="4856"/>
                </a:lnTo>
                <a:lnTo>
                  <a:pt x="12057" y="4848"/>
                </a:lnTo>
                <a:lnTo>
                  <a:pt x="12055" y="4838"/>
                </a:lnTo>
                <a:lnTo>
                  <a:pt x="12049" y="4828"/>
                </a:lnTo>
                <a:lnTo>
                  <a:pt x="12044" y="4818"/>
                </a:lnTo>
                <a:lnTo>
                  <a:pt x="12033" y="4818"/>
                </a:lnTo>
                <a:lnTo>
                  <a:pt x="12030" y="4830"/>
                </a:lnTo>
                <a:lnTo>
                  <a:pt x="12020" y="4834"/>
                </a:lnTo>
                <a:lnTo>
                  <a:pt x="12017" y="4823"/>
                </a:lnTo>
                <a:lnTo>
                  <a:pt x="12010" y="4815"/>
                </a:lnTo>
                <a:lnTo>
                  <a:pt x="12011" y="4803"/>
                </a:lnTo>
                <a:lnTo>
                  <a:pt x="12016" y="4793"/>
                </a:lnTo>
                <a:lnTo>
                  <a:pt x="12016" y="4791"/>
                </a:lnTo>
                <a:lnTo>
                  <a:pt x="12010" y="4781"/>
                </a:lnTo>
                <a:lnTo>
                  <a:pt x="12002" y="4774"/>
                </a:lnTo>
                <a:lnTo>
                  <a:pt x="11994" y="4766"/>
                </a:lnTo>
                <a:lnTo>
                  <a:pt x="11986" y="4757"/>
                </a:lnTo>
                <a:lnTo>
                  <a:pt x="11990" y="4747"/>
                </a:lnTo>
                <a:lnTo>
                  <a:pt x="11995" y="4737"/>
                </a:lnTo>
                <a:lnTo>
                  <a:pt x="11996" y="4737"/>
                </a:lnTo>
                <a:lnTo>
                  <a:pt x="12006" y="4732"/>
                </a:lnTo>
                <a:lnTo>
                  <a:pt x="12017" y="4729"/>
                </a:lnTo>
                <a:lnTo>
                  <a:pt x="12024" y="4721"/>
                </a:lnTo>
                <a:lnTo>
                  <a:pt x="12035" y="4721"/>
                </a:lnTo>
                <a:lnTo>
                  <a:pt x="12044" y="4728"/>
                </a:lnTo>
                <a:lnTo>
                  <a:pt x="12055" y="4731"/>
                </a:lnTo>
                <a:lnTo>
                  <a:pt x="12057" y="4734"/>
                </a:lnTo>
                <a:lnTo>
                  <a:pt x="12068" y="4737"/>
                </a:lnTo>
                <a:lnTo>
                  <a:pt x="12078" y="4741"/>
                </a:lnTo>
                <a:lnTo>
                  <a:pt x="12087" y="4749"/>
                </a:lnTo>
                <a:lnTo>
                  <a:pt x="12095" y="4756"/>
                </a:lnTo>
                <a:lnTo>
                  <a:pt x="12105" y="4761"/>
                </a:lnTo>
                <a:lnTo>
                  <a:pt x="12102" y="4765"/>
                </a:lnTo>
                <a:lnTo>
                  <a:pt x="12107" y="4774"/>
                </a:lnTo>
                <a:lnTo>
                  <a:pt x="12117" y="4771"/>
                </a:lnTo>
                <a:close/>
                <a:moveTo>
                  <a:pt x="12085" y="4681"/>
                </a:moveTo>
                <a:lnTo>
                  <a:pt x="12095" y="4676"/>
                </a:lnTo>
                <a:lnTo>
                  <a:pt x="12104" y="4669"/>
                </a:lnTo>
                <a:lnTo>
                  <a:pt x="12114" y="4667"/>
                </a:lnTo>
                <a:lnTo>
                  <a:pt x="12121" y="4677"/>
                </a:lnTo>
                <a:lnTo>
                  <a:pt x="12128" y="4685"/>
                </a:lnTo>
                <a:lnTo>
                  <a:pt x="12139" y="4689"/>
                </a:lnTo>
                <a:lnTo>
                  <a:pt x="12149" y="4694"/>
                </a:lnTo>
                <a:lnTo>
                  <a:pt x="12160" y="4694"/>
                </a:lnTo>
                <a:lnTo>
                  <a:pt x="12166" y="4703"/>
                </a:lnTo>
                <a:lnTo>
                  <a:pt x="12166" y="4715"/>
                </a:lnTo>
                <a:lnTo>
                  <a:pt x="12170" y="4725"/>
                </a:lnTo>
                <a:lnTo>
                  <a:pt x="12179" y="4732"/>
                </a:lnTo>
                <a:lnTo>
                  <a:pt x="12190" y="4733"/>
                </a:lnTo>
                <a:lnTo>
                  <a:pt x="12189" y="4744"/>
                </a:lnTo>
                <a:lnTo>
                  <a:pt x="12178" y="4744"/>
                </a:lnTo>
                <a:lnTo>
                  <a:pt x="12170" y="4737"/>
                </a:lnTo>
                <a:lnTo>
                  <a:pt x="12164" y="4728"/>
                </a:lnTo>
                <a:lnTo>
                  <a:pt x="12158" y="4717"/>
                </a:lnTo>
                <a:lnTo>
                  <a:pt x="12148" y="4715"/>
                </a:lnTo>
                <a:lnTo>
                  <a:pt x="12137" y="4714"/>
                </a:lnTo>
                <a:lnTo>
                  <a:pt x="12132" y="4703"/>
                </a:lnTo>
                <a:lnTo>
                  <a:pt x="12123" y="4696"/>
                </a:lnTo>
                <a:lnTo>
                  <a:pt x="12115" y="4689"/>
                </a:lnTo>
                <a:lnTo>
                  <a:pt x="12106" y="4682"/>
                </a:lnTo>
                <a:lnTo>
                  <a:pt x="12095" y="4679"/>
                </a:lnTo>
                <a:lnTo>
                  <a:pt x="12085" y="4683"/>
                </a:lnTo>
                <a:lnTo>
                  <a:pt x="12085" y="4681"/>
                </a:lnTo>
                <a:close/>
                <a:moveTo>
                  <a:pt x="12263" y="4836"/>
                </a:moveTo>
                <a:lnTo>
                  <a:pt x="12271" y="4828"/>
                </a:lnTo>
                <a:lnTo>
                  <a:pt x="12263" y="4836"/>
                </a:lnTo>
                <a:close/>
                <a:moveTo>
                  <a:pt x="12226" y="4821"/>
                </a:moveTo>
                <a:lnTo>
                  <a:pt x="12226" y="4809"/>
                </a:lnTo>
                <a:lnTo>
                  <a:pt x="12226" y="4821"/>
                </a:lnTo>
                <a:close/>
                <a:moveTo>
                  <a:pt x="12232" y="4835"/>
                </a:moveTo>
                <a:lnTo>
                  <a:pt x="12238" y="4844"/>
                </a:lnTo>
                <a:lnTo>
                  <a:pt x="12231" y="4835"/>
                </a:lnTo>
                <a:lnTo>
                  <a:pt x="12232" y="4835"/>
                </a:lnTo>
                <a:close/>
                <a:moveTo>
                  <a:pt x="12242" y="4868"/>
                </a:moveTo>
                <a:lnTo>
                  <a:pt x="12238" y="4857"/>
                </a:lnTo>
                <a:lnTo>
                  <a:pt x="12242" y="4868"/>
                </a:lnTo>
                <a:close/>
                <a:moveTo>
                  <a:pt x="12175" y="4845"/>
                </a:moveTo>
                <a:lnTo>
                  <a:pt x="12183" y="4838"/>
                </a:lnTo>
                <a:lnTo>
                  <a:pt x="12175" y="4845"/>
                </a:lnTo>
                <a:close/>
                <a:moveTo>
                  <a:pt x="12119" y="4797"/>
                </a:moveTo>
                <a:lnTo>
                  <a:pt x="12128" y="4791"/>
                </a:lnTo>
                <a:lnTo>
                  <a:pt x="12119" y="4797"/>
                </a:lnTo>
                <a:close/>
                <a:moveTo>
                  <a:pt x="12181" y="4783"/>
                </a:moveTo>
                <a:lnTo>
                  <a:pt x="12180" y="4794"/>
                </a:lnTo>
                <a:lnTo>
                  <a:pt x="12181" y="4783"/>
                </a:lnTo>
                <a:close/>
                <a:moveTo>
                  <a:pt x="12178" y="4769"/>
                </a:moveTo>
                <a:lnTo>
                  <a:pt x="12174" y="4779"/>
                </a:lnTo>
                <a:lnTo>
                  <a:pt x="12176" y="4768"/>
                </a:lnTo>
                <a:lnTo>
                  <a:pt x="12178" y="4769"/>
                </a:lnTo>
                <a:close/>
                <a:moveTo>
                  <a:pt x="12190" y="4687"/>
                </a:moveTo>
                <a:lnTo>
                  <a:pt x="12182" y="4679"/>
                </a:lnTo>
                <a:lnTo>
                  <a:pt x="12193" y="4681"/>
                </a:lnTo>
                <a:lnTo>
                  <a:pt x="12190" y="4687"/>
                </a:lnTo>
                <a:close/>
                <a:moveTo>
                  <a:pt x="12146" y="4660"/>
                </a:moveTo>
                <a:lnTo>
                  <a:pt x="12151" y="4649"/>
                </a:lnTo>
                <a:lnTo>
                  <a:pt x="12146" y="4660"/>
                </a:lnTo>
                <a:close/>
                <a:moveTo>
                  <a:pt x="12131" y="4654"/>
                </a:moveTo>
                <a:lnTo>
                  <a:pt x="12140" y="4660"/>
                </a:lnTo>
                <a:lnTo>
                  <a:pt x="12130" y="4654"/>
                </a:lnTo>
                <a:lnTo>
                  <a:pt x="12131" y="4654"/>
                </a:lnTo>
                <a:close/>
                <a:moveTo>
                  <a:pt x="12247" y="4804"/>
                </a:moveTo>
                <a:lnTo>
                  <a:pt x="12250" y="4815"/>
                </a:lnTo>
                <a:lnTo>
                  <a:pt x="12243" y="4824"/>
                </a:lnTo>
                <a:lnTo>
                  <a:pt x="12236" y="4814"/>
                </a:lnTo>
                <a:lnTo>
                  <a:pt x="12244" y="4806"/>
                </a:lnTo>
                <a:lnTo>
                  <a:pt x="12247" y="4804"/>
                </a:lnTo>
                <a:close/>
                <a:moveTo>
                  <a:pt x="12196" y="4747"/>
                </a:moveTo>
                <a:lnTo>
                  <a:pt x="12207" y="4751"/>
                </a:lnTo>
                <a:lnTo>
                  <a:pt x="12213" y="4761"/>
                </a:lnTo>
                <a:lnTo>
                  <a:pt x="12202" y="4756"/>
                </a:lnTo>
                <a:lnTo>
                  <a:pt x="12196" y="4747"/>
                </a:lnTo>
                <a:close/>
                <a:moveTo>
                  <a:pt x="12226" y="4780"/>
                </a:moveTo>
                <a:lnTo>
                  <a:pt x="12218" y="4773"/>
                </a:lnTo>
                <a:lnTo>
                  <a:pt x="12228" y="4772"/>
                </a:lnTo>
                <a:lnTo>
                  <a:pt x="12226" y="4780"/>
                </a:lnTo>
                <a:close/>
                <a:moveTo>
                  <a:pt x="11958" y="4681"/>
                </a:moveTo>
                <a:lnTo>
                  <a:pt x="11957" y="4693"/>
                </a:lnTo>
                <a:lnTo>
                  <a:pt x="11949" y="4700"/>
                </a:lnTo>
                <a:lnTo>
                  <a:pt x="11950" y="4689"/>
                </a:lnTo>
                <a:lnTo>
                  <a:pt x="11958" y="4681"/>
                </a:lnTo>
                <a:close/>
                <a:moveTo>
                  <a:pt x="12297" y="4641"/>
                </a:moveTo>
                <a:lnTo>
                  <a:pt x="12301" y="4652"/>
                </a:lnTo>
                <a:lnTo>
                  <a:pt x="12308" y="4661"/>
                </a:lnTo>
                <a:lnTo>
                  <a:pt x="12306" y="4672"/>
                </a:lnTo>
                <a:lnTo>
                  <a:pt x="12295" y="4671"/>
                </a:lnTo>
                <a:lnTo>
                  <a:pt x="12284" y="4668"/>
                </a:lnTo>
                <a:lnTo>
                  <a:pt x="12290" y="4658"/>
                </a:lnTo>
                <a:lnTo>
                  <a:pt x="12280" y="4663"/>
                </a:lnTo>
                <a:lnTo>
                  <a:pt x="12270" y="4659"/>
                </a:lnTo>
                <a:lnTo>
                  <a:pt x="12269" y="4648"/>
                </a:lnTo>
                <a:lnTo>
                  <a:pt x="12280" y="4647"/>
                </a:lnTo>
                <a:lnTo>
                  <a:pt x="12290" y="4641"/>
                </a:lnTo>
                <a:lnTo>
                  <a:pt x="12297" y="4641"/>
                </a:lnTo>
                <a:close/>
                <a:moveTo>
                  <a:pt x="10620" y="4341"/>
                </a:moveTo>
                <a:lnTo>
                  <a:pt x="10630" y="4346"/>
                </a:lnTo>
                <a:lnTo>
                  <a:pt x="10624" y="4356"/>
                </a:lnTo>
                <a:lnTo>
                  <a:pt x="10636" y="4355"/>
                </a:lnTo>
                <a:lnTo>
                  <a:pt x="10644" y="4363"/>
                </a:lnTo>
                <a:lnTo>
                  <a:pt x="10654" y="4367"/>
                </a:lnTo>
                <a:lnTo>
                  <a:pt x="10665" y="4366"/>
                </a:lnTo>
                <a:lnTo>
                  <a:pt x="10668" y="4370"/>
                </a:lnTo>
                <a:lnTo>
                  <a:pt x="10673" y="4375"/>
                </a:lnTo>
                <a:lnTo>
                  <a:pt x="10683" y="4378"/>
                </a:lnTo>
                <a:lnTo>
                  <a:pt x="10694" y="4376"/>
                </a:lnTo>
                <a:lnTo>
                  <a:pt x="10704" y="4381"/>
                </a:lnTo>
                <a:lnTo>
                  <a:pt x="10713" y="4388"/>
                </a:lnTo>
                <a:lnTo>
                  <a:pt x="10725" y="4385"/>
                </a:lnTo>
                <a:lnTo>
                  <a:pt x="10736" y="4386"/>
                </a:lnTo>
                <a:lnTo>
                  <a:pt x="10741" y="4387"/>
                </a:lnTo>
                <a:lnTo>
                  <a:pt x="10752" y="4388"/>
                </a:lnTo>
                <a:lnTo>
                  <a:pt x="10753" y="4376"/>
                </a:lnTo>
                <a:lnTo>
                  <a:pt x="10764" y="4378"/>
                </a:lnTo>
                <a:lnTo>
                  <a:pt x="10776" y="4381"/>
                </a:lnTo>
                <a:lnTo>
                  <a:pt x="10787" y="4385"/>
                </a:lnTo>
                <a:lnTo>
                  <a:pt x="10797" y="4390"/>
                </a:lnTo>
                <a:lnTo>
                  <a:pt x="10799" y="4394"/>
                </a:lnTo>
                <a:lnTo>
                  <a:pt x="10801" y="4402"/>
                </a:lnTo>
                <a:lnTo>
                  <a:pt x="10800" y="4402"/>
                </a:lnTo>
                <a:lnTo>
                  <a:pt x="10806" y="4406"/>
                </a:lnTo>
                <a:lnTo>
                  <a:pt x="10812" y="4404"/>
                </a:lnTo>
                <a:lnTo>
                  <a:pt x="10816" y="4402"/>
                </a:lnTo>
                <a:lnTo>
                  <a:pt x="10816" y="4403"/>
                </a:lnTo>
                <a:lnTo>
                  <a:pt x="10818" y="4403"/>
                </a:lnTo>
                <a:lnTo>
                  <a:pt x="10829" y="4406"/>
                </a:lnTo>
                <a:lnTo>
                  <a:pt x="10839" y="4412"/>
                </a:lnTo>
                <a:lnTo>
                  <a:pt x="10849" y="4408"/>
                </a:lnTo>
                <a:lnTo>
                  <a:pt x="10860" y="4413"/>
                </a:lnTo>
                <a:lnTo>
                  <a:pt x="10871" y="4414"/>
                </a:lnTo>
                <a:lnTo>
                  <a:pt x="10881" y="4408"/>
                </a:lnTo>
                <a:lnTo>
                  <a:pt x="10892" y="4405"/>
                </a:lnTo>
                <a:lnTo>
                  <a:pt x="10903" y="4408"/>
                </a:lnTo>
                <a:lnTo>
                  <a:pt x="10911" y="4416"/>
                </a:lnTo>
                <a:lnTo>
                  <a:pt x="10901" y="4422"/>
                </a:lnTo>
                <a:lnTo>
                  <a:pt x="10903" y="4433"/>
                </a:lnTo>
                <a:lnTo>
                  <a:pt x="10907" y="4444"/>
                </a:lnTo>
                <a:lnTo>
                  <a:pt x="10899" y="4453"/>
                </a:lnTo>
                <a:lnTo>
                  <a:pt x="10891" y="4460"/>
                </a:lnTo>
                <a:lnTo>
                  <a:pt x="10881" y="4466"/>
                </a:lnTo>
                <a:lnTo>
                  <a:pt x="10879" y="4468"/>
                </a:lnTo>
                <a:lnTo>
                  <a:pt x="10869" y="4473"/>
                </a:lnTo>
                <a:lnTo>
                  <a:pt x="10859" y="4477"/>
                </a:lnTo>
                <a:lnTo>
                  <a:pt x="10849" y="4483"/>
                </a:lnTo>
                <a:lnTo>
                  <a:pt x="10842" y="4492"/>
                </a:lnTo>
                <a:lnTo>
                  <a:pt x="10833" y="4498"/>
                </a:lnTo>
                <a:lnTo>
                  <a:pt x="10822" y="4500"/>
                </a:lnTo>
                <a:lnTo>
                  <a:pt x="10811" y="4503"/>
                </a:lnTo>
                <a:lnTo>
                  <a:pt x="10811" y="4503"/>
                </a:lnTo>
                <a:lnTo>
                  <a:pt x="10800" y="4506"/>
                </a:lnTo>
                <a:lnTo>
                  <a:pt x="10789" y="4509"/>
                </a:lnTo>
                <a:lnTo>
                  <a:pt x="10779" y="4513"/>
                </a:lnTo>
                <a:lnTo>
                  <a:pt x="10769" y="4518"/>
                </a:lnTo>
                <a:lnTo>
                  <a:pt x="10762" y="4526"/>
                </a:lnTo>
                <a:lnTo>
                  <a:pt x="10762" y="4538"/>
                </a:lnTo>
                <a:lnTo>
                  <a:pt x="10756" y="4548"/>
                </a:lnTo>
                <a:lnTo>
                  <a:pt x="10745" y="4550"/>
                </a:lnTo>
                <a:lnTo>
                  <a:pt x="10743" y="4555"/>
                </a:lnTo>
                <a:lnTo>
                  <a:pt x="10737" y="4565"/>
                </a:lnTo>
                <a:lnTo>
                  <a:pt x="10731" y="4574"/>
                </a:lnTo>
                <a:lnTo>
                  <a:pt x="10723" y="4583"/>
                </a:lnTo>
                <a:lnTo>
                  <a:pt x="10716" y="4591"/>
                </a:lnTo>
                <a:lnTo>
                  <a:pt x="10711" y="4602"/>
                </a:lnTo>
                <a:lnTo>
                  <a:pt x="10704" y="4611"/>
                </a:lnTo>
                <a:lnTo>
                  <a:pt x="10701" y="4615"/>
                </a:lnTo>
                <a:lnTo>
                  <a:pt x="10696" y="4626"/>
                </a:lnTo>
                <a:lnTo>
                  <a:pt x="10693" y="4637"/>
                </a:lnTo>
                <a:lnTo>
                  <a:pt x="10696" y="4648"/>
                </a:lnTo>
                <a:lnTo>
                  <a:pt x="10698" y="4659"/>
                </a:lnTo>
                <a:lnTo>
                  <a:pt x="10703" y="4670"/>
                </a:lnTo>
                <a:lnTo>
                  <a:pt x="10711" y="4678"/>
                </a:lnTo>
                <a:lnTo>
                  <a:pt x="10711" y="4679"/>
                </a:lnTo>
                <a:lnTo>
                  <a:pt x="10722" y="4682"/>
                </a:lnTo>
                <a:lnTo>
                  <a:pt x="10720" y="4694"/>
                </a:lnTo>
                <a:lnTo>
                  <a:pt x="10710" y="4700"/>
                </a:lnTo>
                <a:lnTo>
                  <a:pt x="10701" y="4706"/>
                </a:lnTo>
                <a:lnTo>
                  <a:pt x="10691" y="4711"/>
                </a:lnTo>
                <a:lnTo>
                  <a:pt x="10683" y="4720"/>
                </a:lnTo>
                <a:lnTo>
                  <a:pt x="10679" y="4731"/>
                </a:lnTo>
                <a:lnTo>
                  <a:pt x="10673" y="4741"/>
                </a:lnTo>
                <a:lnTo>
                  <a:pt x="10668" y="4751"/>
                </a:lnTo>
                <a:lnTo>
                  <a:pt x="10667" y="4756"/>
                </a:lnTo>
                <a:lnTo>
                  <a:pt x="10661" y="4766"/>
                </a:lnTo>
                <a:lnTo>
                  <a:pt x="10670" y="4772"/>
                </a:lnTo>
                <a:lnTo>
                  <a:pt x="10660" y="4776"/>
                </a:lnTo>
                <a:lnTo>
                  <a:pt x="10649" y="4776"/>
                </a:lnTo>
                <a:lnTo>
                  <a:pt x="10638" y="4776"/>
                </a:lnTo>
                <a:lnTo>
                  <a:pt x="10628" y="4781"/>
                </a:lnTo>
                <a:lnTo>
                  <a:pt x="10620" y="4788"/>
                </a:lnTo>
                <a:lnTo>
                  <a:pt x="10615" y="4791"/>
                </a:lnTo>
                <a:lnTo>
                  <a:pt x="10607" y="4799"/>
                </a:lnTo>
                <a:lnTo>
                  <a:pt x="10602" y="4810"/>
                </a:lnTo>
                <a:lnTo>
                  <a:pt x="10598" y="4821"/>
                </a:lnTo>
                <a:lnTo>
                  <a:pt x="10592" y="4831"/>
                </a:lnTo>
                <a:lnTo>
                  <a:pt x="10584" y="4839"/>
                </a:lnTo>
                <a:lnTo>
                  <a:pt x="10575" y="4832"/>
                </a:lnTo>
                <a:lnTo>
                  <a:pt x="10564" y="4831"/>
                </a:lnTo>
                <a:lnTo>
                  <a:pt x="10556" y="4838"/>
                </a:lnTo>
                <a:lnTo>
                  <a:pt x="10545" y="4841"/>
                </a:lnTo>
                <a:lnTo>
                  <a:pt x="10535" y="4838"/>
                </a:lnTo>
                <a:lnTo>
                  <a:pt x="10524" y="4837"/>
                </a:lnTo>
                <a:lnTo>
                  <a:pt x="10513" y="4838"/>
                </a:lnTo>
                <a:lnTo>
                  <a:pt x="10502" y="4840"/>
                </a:lnTo>
                <a:lnTo>
                  <a:pt x="10491" y="4839"/>
                </a:lnTo>
                <a:lnTo>
                  <a:pt x="10485" y="4838"/>
                </a:lnTo>
                <a:lnTo>
                  <a:pt x="10474" y="4839"/>
                </a:lnTo>
                <a:lnTo>
                  <a:pt x="10462" y="4840"/>
                </a:lnTo>
                <a:lnTo>
                  <a:pt x="10451" y="4840"/>
                </a:lnTo>
                <a:lnTo>
                  <a:pt x="10442" y="4847"/>
                </a:lnTo>
                <a:lnTo>
                  <a:pt x="10434" y="4855"/>
                </a:lnTo>
                <a:lnTo>
                  <a:pt x="10423" y="4856"/>
                </a:lnTo>
                <a:lnTo>
                  <a:pt x="10413" y="4858"/>
                </a:lnTo>
                <a:lnTo>
                  <a:pt x="10402" y="4862"/>
                </a:lnTo>
                <a:lnTo>
                  <a:pt x="10397" y="4869"/>
                </a:lnTo>
                <a:lnTo>
                  <a:pt x="10392" y="4880"/>
                </a:lnTo>
                <a:lnTo>
                  <a:pt x="10392" y="4881"/>
                </a:lnTo>
                <a:lnTo>
                  <a:pt x="10391" y="4881"/>
                </a:lnTo>
                <a:lnTo>
                  <a:pt x="10383" y="4888"/>
                </a:lnTo>
                <a:lnTo>
                  <a:pt x="10371" y="4888"/>
                </a:lnTo>
                <a:lnTo>
                  <a:pt x="10361" y="4883"/>
                </a:lnTo>
                <a:lnTo>
                  <a:pt x="10351" y="4879"/>
                </a:lnTo>
                <a:lnTo>
                  <a:pt x="10343" y="4870"/>
                </a:lnTo>
                <a:lnTo>
                  <a:pt x="10341" y="4859"/>
                </a:lnTo>
                <a:lnTo>
                  <a:pt x="10335" y="4849"/>
                </a:lnTo>
                <a:lnTo>
                  <a:pt x="10327" y="4842"/>
                </a:lnTo>
                <a:lnTo>
                  <a:pt x="10331" y="4831"/>
                </a:lnTo>
                <a:lnTo>
                  <a:pt x="10330" y="4830"/>
                </a:lnTo>
                <a:lnTo>
                  <a:pt x="10322" y="4822"/>
                </a:lnTo>
                <a:lnTo>
                  <a:pt x="10313" y="4815"/>
                </a:lnTo>
                <a:lnTo>
                  <a:pt x="10304" y="4810"/>
                </a:lnTo>
                <a:lnTo>
                  <a:pt x="10300" y="4799"/>
                </a:lnTo>
                <a:lnTo>
                  <a:pt x="10289" y="4803"/>
                </a:lnTo>
                <a:lnTo>
                  <a:pt x="10277" y="4804"/>
                </a:lnTo>
                <a:lnTo>
                  <a:pt x="10267" y="4802"/>
                </a:lnTo>
                <a:lnTo>
                  <a:pt x="10266" y="4790"/>
                </a:lnTo>
                <a:lnTo>
                  <a:pt x="10261" y="4779"/>
                </a:lnTo>
                <a:lnTo>
                  <a:pt x="10261" y="4774"/>
                </a:lnTo>
                <a:lnTo>
                  <a:pt x="10266" y="4763"/>
                </a:lnTo>
                <a:lnTo>
                  <a:pt x="10275" y="4755"/>
                </a:lnTo>
                <a:lnTo>
                  <a:pt x="10282" y="4745"/>
                </a:lnTo>
                <a:lnTo>
                  <a:pt x="10292" y="4741"/>
                </a:lnTo>
                <a:lnTo>
                  <a:pt x="10296" y="4729"/>
                </a:lnTo>
                <a:lnTo>
                  <a:pt x="10293" y="4729"/>
                </a:lnTo>
                <a:lnTo>
                  <a:pt x="10283" y="4724"/>
                </a:lnTo>
                <a:lnTo>
                  <a:pt x="10280" y="4721"/>
                </a:lnTo>
                <a:lnTo>
                  <a:pt x="10273" y="4711"/>
                </a:lnTo>
                <a:lnTo>
                  <a:pt x="10276" y="4700"/>
                </a:lnTo>
                <a:lnTo>
                  <a:pt x="10280" y="4688"/>
                </a:lnTo>
                <a:lnTo>
                  <a:pt x="10283" y="4685"/>
                </a:lnTo>
                <a:lnTo>
                  <a:pt x="10290" y="4676"/>
                </a:lnTo>
                <a:lnTo>
                  <a:pt x="10293" y="4665"/>
                </a:lnTo>
                <a:lnTo>
                  <a:pt x="10284" y="4659"/>
                </a:lnTo>
                <a:lnTo>
                  <a:pt x="10278" y="4649"/>
                </a:lnTo>
                <a:lnTo>
                  <a:pt x="10274" y="4638"/>
                </a:lnTo>
                <a:lnTo>
                  <a:pt x="10266" y="4629"/>
                </a:lnTo>
                <a:lnTo>
                  <a:pt x="10259" y="4619"/>
                </a:lnTo>
                <a:lnTo>
                  <a:pt x="10266" y="4620"/>
                </a:lnTo>
                <a:lnTo>
                  <a:pt x="10278" y="4620"/>
                </a:lnTo>
                <a:lnTo>
                  <a:pt x="10289" y="4620"/>
                </a:lnTo>
                <a:lnTo>
                  <a:pt x="10293" y="4608"/>
                </a:lnTo>
                <a:lnTo>
                  <a:pt x="10299" y="4598"/>
                </a:lnTo>
                <a:lnTo>
                  <a:pt x="10295" y="4586"/>
                </a:lnTo>
                <a:lnTo>
                  <a:pt x="10295" y="4575"/>
                </a:lnTo>
                <a:lnTo>
                  <a:pt x="10300" y="4574"/>
                </a:lnTo>
                <a:lnTo>
                  <a:pt x="10302" y="4563"/>
                </a:lnTo>
                <a:lnTo>
                  <a:pt x="10301" y="4551"/>
                </a:lnTo>
                <a:lnTo>
                  <a:pt x="10302" y="4539"/>
                </a:lnTo>
                <a:lnTo>
                  <a:pt x="10301" y="4526"/>
                </a:lnTo>
                <a:lnTo>
                  <a:pt x="10296" y="4515"/>
                </a:lnTo>
                <a:lnTo>
                  <a:pt x="10306" y="4510"/>
                </a:lnTo>
                <a:lnTo>
                  <a:pt x="10312" y="4500"/>
                </a:lnTo>
                <a:lnTo>
                  <a:pt x="10323" y="4496"/>
                </a:lnTo>
                <a:lnTo>
                  <a:pt x="10323" y="4495"/>
                </a:lnTo>
                <a:lnTo>
                  <a:pt x="10332" y="4489"/>
                </a:lnTo>
                <a:lnTo>
                  <a:pt x="10337" y="4478"/>
                </a:lnTo>
                <a:lnTo>
                  <a:pt x="10333" y="4467"/>
                </a:lnTo>
                <a:lnTo>
                  <a:pt x="10321" y="4467"/>
                </a:lnTo>
                <a:lnTo>
                  <a:pt x="10320" y="4456"/>
                </a:lnTo>
                <a:lnTo>
                  <a:pt x="10316" y="4445"/>
                </a:lnTo>
                <a:lnTo>
                  <a:pt x="10305" y="4442"/>
                </a:lnTo>
                <a:lnTo>
                  <a:pt x="10293" y="4443"/>
                </a:lnTo>
                <a:lnTo>
                  <a:pt x="10281" y="4443"/>
                </a:lnTo>
                <a:lnTo>
                  <a:pt x="10280" y="4450"/>
                </a:lnTo>
                <a:lnTo>
                  <a:pt x="10269" y="4453"/>
                </a:lnTo>
                <a:lnTo>
                  <a:pt x="10257" y="4454"/>
                </a:lnTo>
                <a:lnTo>
                  <a:pt x="10247" y="4449"/>
                </a:lnTo>
                <a:lnTo>
                  <a:pt x="10236" y="4450"/>
                </a:lnTo>
                <a:lnTo>
                  <a:pt x="10229" y="4455"/>
                </a:lnTo>
                <a:lnTo>
                  <a:pt x="10222" y="4455"/>
                </a:lnTo>
                <a:lnTo>
                  <a:pt x="10219" y="4449"/>
                </a:lnTo>
                <a:lnTo>
                  <a:pt x="10226" y="4440"/>
                </a:lnTo>
                <a:lnTo>
                  <a:pt x="10220" y="4430"/>
                </a:lnTo>
                <a:lnTo>
                  <a:pt x="10209" y="4435"/>
                </a:lnTo>
                <a:lnTo>
                  <a:pt x="10199" y="4437"/>
                </a:lnTo>
                <a:lnTo>
                  <a:pt x="10188" y="4443"/>
                </a:lnTo>
                <a:lnTo>
                  <a:pt x="10187" y="4446"/>
                </a:lnTo>
                <a:lnTo>
                  <a:pt x="10179" y="4438"/>
                </a:lnTo>
                <a:lnTo>
                  <a:pt x="10183" y="4427"/>
                </a:lnTo>
                <a:lnTo>
                  <a:pt x="10192" y="4420"/>
                </a:lnTo>
                <a:lnTo>
                  <a:pt x="10181" y="4421"/>
                </a:lnTo>
                <a:lnTo>
                  <a:pt x="10188" y="4412"/>
                </a:lnTo>
                <a:lnTo>
                  <a:pt x="10178" y="4406"/>
                </a:lnTo>
                <a:lnTo>
                  <a:pt x="10184" y="4396"/>
                </a:lnTo>
                <a:lnTo>
                  <a:pt x="10190" y="4386"/>
                </a:lnTo>
                <a:lnTo>
                  <a:pt x="10193" y="4385"/>
                </a:lnTo>
                <a:lnTo>
                  <a:pt x="10184" y="4392"/>
                </a:lnTo>
                <a:lnTo>
                  <a:pt x="10174" y="4397"/>
                </a:lnTo>
                <a:lnTo>
                  <a:pt x="10171" y="4386"/>
                </a:lnTo>
                <a:lnTo>
                  <a:pt x="10179" y="4378"/>
                </a:lnTo>
                <a:lnTo>
                  <a:pt x="10168" y="4380"/>
                </a:lnTo>
                <a:lnTo>
                  <a:pt x="10162" y="4370"/>
                </a:lnTo>
                <a:lnTo>
                  <a:pt x="10155" y="4362"/>
                </a:lnTo>
                <a:lnTo>
                  <a:pt x="10162" y="4354"/>
                </a:lnTo>
                <a:lnTo>
                  <a:pt x="10171" y="4346"/>
                </a:lnTo>
                <a:lnTo>
                  <a:pt x="10179" y="4339"/>
                </a:lnTo>
                <a:lnTo>
                  <a:pt x="10190" y="4340"/>
                </a:lnTo>
                <a:lnTo>
                  <a:pt x="10201" y="4338"/>
                </a:lnTo>
                <a:lnTo>
                  <a:pt x="10211" y="4334"/>
                </a:lnTo>
                <a:lnTo>
                  <a:pt x="10222" y="4332"/>
                </a:lnTo>
                <a:lnTo>
                  <a:pt x="10212" y="4327"/>
                </a:lnTo>
                <a:lnTo>
                  <a:pt x="10219" y="4318"/>
                </a:lnTo>
                <a:lnTo>
                  <a:pt x="10229" y="4313"/>
                </a:lnTo>
                <a:lnTo>
                  <a:pt x="10236" y="4305"/>
                </a:lnTo>
                <a:lnTo>
                  <a:pt x="10247" y="4305"/>
                </a:lnTo>
                <a:lnTo>
                  <a:pt x="10250" y="4306"/>
                </a:lnTo>
                <a:lnTo>
                  <a:pt x="10261" y="4307"/>
                </a:lnTo>
                <a:lnTo>
                  <a:pt x="10271" y="4313"/>
                </a:lnTo>
                <a:lnTo>
                  <a:pt x="10280" y="4320"/>
                </a:lnTo>
                <a:lnTo>
                  <a:pt x="10289" y="4326"/>
                </a:lnTo>
                <a:lnTo>
                  <a:pt x="10288" y="4327"/>
                </a:lnTo>
                <a:lnTo>
                  <a:pt x="10296" y="4319"/>
                </a:lnTo>
                <a:lnTo>
                  <a:pt x="10307" y="4319"/>
                </a:lnTo>
                <a:lnTo>
                  <a:pt x="10318" y="4320"/>
                </a:lnTo>
                <a:lnTo>
                  <a:pt x="10329" y="4320"/>
                </a:lnTo>
                <a:lnTo>
                  <a:pt x="10339" y="4318"/>
                </a:lnTo>
                <a:lnTo>
                  <a:pt x="10350" y="4318"/>
                </a:lnTo>
                <a:lnTo>
                  <a:pt x="10361" y="4313"/>
                </a:lnTo>
                <a:lnTo>
                  <a:pt x="10370" y="4319"/>
                </a:lnTo>
                <a:lnTo>
                  <a:pt x="10381" y="4320"/>
                </a:lnTo>
                <a:lnTo>
                  <a:pt x="10392" y="4322"/>
                </a:lnTo>
                <a:lnTo>
                  <a:pt x="10402" y="4326"/>
                </a:lnTo>
                <a:lnTo>
                  <a:pt x="10413" y="4328"/>
                </a:lnTo>
                <a:lnTo>
                  <a:pt x="10424" y="4330"/>
                </a:lnTo>
                <a:lnTo>
                  <a:pt x="10434" y="4332"/>
                </a:lnTo>
                <a:lnTo>
                  <a:pt x="10442" y="4334"/>
                </a:lnTo>
                <a:lnTo>
                  <a:pt x="10453" y="4333"/>
                </a:lnTo>
                <a:lnTo>
                  <a:pt x="10463" y="4331"/>
                </a:lnTo>
                <a:lnTo>
                  <a:pt x="10474" y="4329"/>
                </a:lnTo>
                <a:lnTo>
                  <a:pt x="10484" y="4325"/>
                </a:lnTo>
                <a:lnTo>
                  <a:pt x="10495" y="4325"/>
                </a:lnTo>
                <a:lnTo>
                  <a:pt x="10506" y="4327"/>
                </a:lnTo>
                <a:lnTo>
                  <a:pt x="10516" y="4332"/>
                </a:lnTo>
                <a:lnTo>
                  <a:pt x="10523" y="4336"/>
                </a:lnTo>
                <a:lnTo>
                  <a:pt x="10534" y="4341"/>
                </a:lnTo>
                <a:lnTo>
                  <a:pt x="10535" y="4330"/>
                </a:lnTo>
                <a:lnTo>
                  <a:pt x="10546" y="4328"/>
                </a:lnTo>
                <a:lnTo>
                  <a:pt x="10556" y="4333"/>
                </a:lnTo>
                <a:lnTo>
                  <a:pt x="10566" y="4337"/>
                </a:lnTo>
                <a:lnTo>
                  <a:pt x="10567" y="4338"/>
                </a:lnTo>
                <a:lnTo>
                  <a:pt x="10578" y="4339"/>
                </a:lnTo>
                <a:lnTo>
                  <a:pt x="10589" y="4339"/>
                </a:lnTo>
                <a:lnTo>
                  <a:pt x="10600" y="4336"/>
                </a:lnTo>
                <a:lnTo>
                  <a:pt x="10606" y="4337"/>
                </a:lnTo>
                <a:lnTo>
                  <a:pt x="10608" y="4340"/>
                </a:lnTo>
                <a:lnTo>
                  <a:pt x="10620" y="4341"/>
                </a:lnTo>
                <a:close/>
                <a:moveTo>
                  <a:pt x="10940" y="4593"/>
                </a:moveTo>
                <a:lnTo>
                  <a:pt x="10951" y="4590"/>
                </a:lnTo>
                <a:lnTo>
                  <a:pt x="10962" y="4589"/>
                </a:lnTo>
                <a:lnTo>
                  <a:pt x="10969" y="4598"/>
                </a:lnTo>
                <a:lnTo>
                  <a:pt x="10960" y="4604"/>
                </a:lnTo>
                <a:lnTo>
                  <a:pt x="10950" y="4599"/>
                </a:lnTo>
                <a:lnTo>
                  <a:pt x="10941" y="4593"/>
                </a:lnTo>
                <a:lnTo>
                  <a:pt x="10940" y="4593"/>
                </a:lnTo>
                <a:close/>
                <a:moveTo>
                  <a:pt x="10798" y="4677"/>
                </a:moveTo>
                <a:lnTo>
                  <a:pt x="10788" y="4681"/>
                </a:lnTo>
                <a:lnTo>
                  <a:pt x="10790" y="4669"/>
                </a:lnTo>
                <a:lnTo>
                  <a:pt x="10799" y="4663"/>
                </a:lnTo>
                <a:lnTo>
                  <a:pt x="10810" y="4667"/>
                </a:lnTo>
                <a:lnTo>
                  <a:pt x="10802" y="4675"/>
                </a:lnTo>
                <a:lnTo>
                  <a:pt x="10798" y="4677"/>
                </a:lnTo>
                <a:close/>
                <a:moveTo>
                  <a:pt x="10870" y="4628"/>
                </a:moveTo>
                <a:lnTo>
                  <a:pt x="10861" y="4634"/>
                </a:lnTo>
                <a:lnTo>
                  <a:pt x="10854" y="4626"/>
                </a:lnTo>
                <a:lnTo>
                  <a:pt x="10862" y="4619"/>
                </a:lnTo>
                <a:lnTo>
                  <a:pt x="10871" y="4612"/>
                </a:lnTo>
                <a:lnTo>
                  <a:pt x="10880" y="4605"/>
                </a:lnTo>
                <a:lnTo>
                  <a:pt x="10890" y="4600"/>
                </a:lnTo>
                <a:lnTo>
                  <a:pt x="10901" y="4599"/>
                </a:lnTo>
                <a:lnTo>
                  <a:pt x="10901" y="4611"/>
                </a:lnTo>
                <a:lnTo>
                  <a:pt x="10912" y="4612"/>
                </a:lnTo>
                <a:lnTo>
                  <a:pt x="10920" y="4620"/>
                </a:lnTo>
                <a:lnTo>
                  <a:pt x="10914" y="4629"/>
                </a:lnTo>
                <a:lnTo>
                  <a:pt x="10908" y="4639"/>
                </a:lnTo>
                <a:lnTo>
                  <a:pt x="10900" y="4647"/>
                </a:lnTo>
                <a:lnTo>
                  <a:pt x="10889" y="4642"/>
                </a:lnTo>
                <a:lnTo>
                  <a:pt x="10879" y="4641"/>
                </a:lnTo>
                <a:lnTo>
                  <a:pt x="10876" y="4629"/>
                </a:lnTo>
                <a:lnTo>
                  <a:pt x="10870" y="4628"/>
                </a:lnTo>
                <a:close/>
                <a:moveTo>
                  <a:pt x="10968" y="3682"/>
                </a:moveTo>
                <a:lnTo>
                  <a:pt x="10957" y="3679"/>
                </a:lnTo>
                <a:lnTo>
                  <a:pt x="10946" y="3680"/>
                </a:lnTo>
                <a:lnTo>
                  <a:pt x="10935" y="3676"/>
                </a:lnTo>
                <a:lnTo>
                  <a:pt x="10924" y="3673"/>
                </a:lnTo>
                <a:lnTo>
                  <a:pt x="10929" y="3663"/>
                </a:lnTo>
                <a:lnTo>
                  <a:pt x="10935" y="3652"/>
                </a:lnTo>
                <a:lnTo>
                  <a:pt x="10943" y="3650"/>
                </a:lnTo>
                <a:lnTo>
                  <a:pt x="10951" y="3642"/>
                </a:lnTo>
                <a:lnTo>
                  <a:pt x="10954" y="3630"/>
                </a:lnTo>
                <a:lnTo>
                  <a:pt x="10965" y="3624"/>
                </a:lnTo>
                <a:lnTo>
                  <a:pt x="10974" y="3615"/>
                </a:lnTo>
                <a:lnTo>
                  <a:pt x="10980" y="3605"/>
                </a:lnTo>
                <a:lnTo>
                  <a:pt x="10983" y="3600"/>
                </a:lnTo>
                <a:lnTo>
                  <a:pt x="10987" y="3589"/>
                </a:lnTo>
                <a:lnTo>
                  <a:pt x="10990" y="3576"/>
                </a:lnTo>
                <a:lnTo>
                  <a:pt x="10992" y="3565"/>
                </a:lnTo>
                <a:lnTo>
                  <a:pt x="10995" y="3553"/>
                </a:lnTo>
                <a:lnTo>
                  <a:pt x="11007" y="3551"/>
                </a:lnTo>
                <a:lnTo>
                  <a:pt x="11026" y="3539"/>
                </a:lnTo>
                <a:lnTo>
                  <a:pt x="11026" y="3539"/>
                </a:lnTo>
                <a:lnTo>
                  <a:pt x="11017" y="3547"/>
                </a:lnTo>
                <a:lnTo>
                  <a:pt x="11019" y="3561"/>
                </a:lnTo>
                <a:lnTo>
                  <a:pt x="11030" y="3564"/>
                </a:lnTo>
                <a:lnTo>
                  <a:pt x="11024" y="3574"/>
                </a:lnTo>
                <a:lnTo>
                  <a:pt x="11017" y="3583"/>
                </a:lnTo>
                <a:lnTo>
                  <a:pt x="11015" y="3595"/>
                </a:lnTo>
                <a:lnTo>
                  <a:pt x="11021" y="3600"/>
                </a:lnTo>
                <a:lnTo>
                  <a:pt x="11029" y="3591"/>
                </a:lnTo>
                <a:lnTo>
                  <a:pt x="11038" y="3585"/>
                </a:lnTo>
                <a:lnTo>
                  <a:pt x="11047" y="3577"/>
                </a:lnTo>
                <a:lnTo>
                  <a:pt x="11049" y="3564"/>
                </a:lnTo>
                <a:lnTo>
                  <a:pt x="11056" y="3556"/>
                </a:lnTo>
                <a:lnTo>
                  <a:pt x="11044" y="3556"/>
                </a:lnTo>
                <a:lnTo>
                  <a:pt x="11037" y="3547"/>
                </a:lnTo>
                <a:lnTo>
                  <a:pt x="11037" y="3535"/>
                </a:lnTo>
                <a:lnTo>
                  <a:pt x="11039" y="3523"/>
                </a:lnTo>
                <a:lnTo>
                  <a:pt x="11048" y="3515"/>
                </a:lnTo>
                <a:lnTo>
                  <a:pt x="11059" y="3511"/>
                </a:lnTo>
                <a:lnTo>
                  <a:pt x="11072" y="3507"/>
                </a:lnTo>
                <a:lnTo>
                  <a:pt x="11083" y="3506"/>
                </a:lnTo>
                <a:lnTo>
                  <a:pt x="11090" y="3512"/>
                </a:lnTo>
                <a:lnTo>
                  <a:pt x="11103" y="3504"/>
                </a:lnTo>
                <a:lnTo>
                  <a:pt x="11113" y="3502"/>
                </a:lnTo>
                <a:lnTo>
                  <a:pt x="11125" y="3503"/>
                </a:lnTo>
                <a:lnTo>
                  <a:pt x="11130" y="3513"/>
                </a:lnTo>
                <a:lnTo>
                  <a:pt x="11139" y="3520"/>
                </a:lnTo>
                <a:lnTo>
                  <a:pt x="11146" y="3521"/>
                </a:lnTo>
                <a:lnTo>
                  <a:pt x="11145" y="3532"/>
                </a:lnTo>
                <a:lnTo>
                  <a:pt x="11145" y="3545"/>
                </a:lnTo>
                <a:lnTo>
                  <a:pt x="11139" y="3555"/>
                </a:lnTo>
                <a:lnTo>
                  <a:pt x="11139" y="3556"/>
                </a:lnTo>
                <a:lnTo>
                  <a:pt x="11137" y="3572"/>
                </a:lnTo>
                <a:lnTo>
                  <a:pt x="11133" y="3573"/>
                </a:lnTo>
                <a:lnTo>
                  <a:pt x="11122" y="3572"/>
                </a:lnTo>
                <a:lnTo>
                  <a:pt x="11116" y="3574"/>
                </a:lnTo>
                <a:lnTo>
                  <a:pt x="11115" y="3586"/>
                </a:lnTo>
                <a:lnTo>
                  <a:pt x="11128" y="3590"/>
                </a:lnTo>
                <a:lnTo>
                  <a:pt x="11138" y="3596"/>
                </a:lnTo>
                <a:lnTo>
                  <a:pt x="11137" y="3607"/>
                </a:lnTo>
                <a:lnTo>
                  <a:pt x="11128" y="3613"/>
                </a:lnTo>
                <a:lnTo>
                  <a:pt x="11119" y="3618"/>
                </a:lnTo>
                <a:lnTo>
                  <a:pt x="11123" y="3629"/>
                </a:lnTo>
                <a:lnTo>
                  <a:pt x="11111" y="3637"/>
                </a:lnTo>
                <a:lnTo>
                  <a:pt x="11101" y="3641"/>
                </a:lnTo>
                <a:lnTo>
                  <a:pt x="11097" y="3643"/>
                </a:lnTo>
                <a:lnTo>
                  <a:pt x="11086" y="3640"/>
                </a:lnTo>
                <a:lnTo>
                  <a:pt x="11075" y="3641"/>
                </a:lnTo>
                <a:lnTo>
                  <a:pt x="11070" y="3650"/>
                </a:lnTo>
                <a:lnTo>
                  <a:pt x="11079" y="3657"/>
                </a:lnTo>
                <a:lnTo>
                  <a:pt x="11084" y="3668"/>
                </a:lnTo>
                <a:lnTo>
                  <a:pt x="11086" y="3679"/>
                </a:lnTo>
                <a:lnTo>
                  <a:pt x="11087" y="3682"/>
                </a:lnTo>
                <a:lnTo>
                  <a:pt x="11078" y="3693"/>
                </a:lnTo>
                <a:lnTo>
                  <a:pt x="11084" y="3698"/>
                </a:lnTo>
                <a:lnTo>
                  <a:pt x="11075" y="3705"/>
                </a:lnTo>
                <a:lnTo>
                  <a:pt x="11066" y="3711"/>
                </a:lnTo>
                <a:lnTo>
                  <a:pt x="11074" y="3719"/>
                </a:lnTo>
                <a:lnTo>
                  <a:pt x="11079" y="3721"/>
                </a:lnTo>
                <a:lnTo>
                  <a:pt x="11077" y="3726"/>
                </a:lnTo>
                <a:lnTo>
                  <a:pt x="11075" y="3734"/>
                </a:lnTo>
                <a:lnTo>
                  <a:pt x="11067" y="3735"/>
                </a:lnTo>
                <a:lnTo>
                  <a:pt x="11057" y="3734"/>
                </a:lnTo>
                <a:lnTo>
                  <a:pt x="11054" y="3734"/>
                </a:lnTo>
                <a:lnTo>
                  <a:pt x="11055" y="3730"/>
                </a:lnTo>
                <a:lnTo>
                  <a:pt x="11057" y="3721"/>
                </a:lnTo>
                <a:lnTo>
                  <a:pt x="11059" y="3710"/>
                </a:lnTo>
                <a:lnTo>
                  <a:pt x="11058" y="3698"/>
                </a:lnTo>
                <a:lnTo>
                  <a:pt x="11047" y="3695"/>
                </a:lnTo>
                <a:lnTo>
                  <a:pt x="11034" y="3690"/>
                </a:lnTo>
                <a:lnTo>
                  <a:pt x="11028" y="3691"/>
                </a:lnTo>
                <a:lnTo>
                  <a:pt x="11021" y="3687"/>
                </a:lnTo>
                <a:lnTo>
                  <a:pt x="11018" y="3674"/>
                </a:lnTo>
                <a:lnTo>
                  <a:pt x="11008" y="3679"/>
                </a:lnTo>
                <a:lnTo>
                  <a:pt x="11000" y="3671"/>
                </a:lnTo>
                <a:lnTo>
                  <a:pt x="10991" y="3677"/>
                </a:lnTo>
                <a:lnTo>
                  <a:pt x="10979" y="3674"/>
                </a:lnTo>
                <a:lnTo>
                  <a:pt x="10970" y="3682"/>
                </a:lnTo>
                <a:lnTo>
                  <a:pt x="10968" y="3682"/>
                </a:lnTo>
                <a:close/>
                <a:moveTo>
                  <a:pt x="11081" y="3502"/>
                </a:moveTo>
                <a:lnTo>
                  <a:pt x="11091" y="3497"/>
                </a:lnTo>
                <a:lnTo>
                  <a:pt x="11081" y="3502"/>
                </a:lnTo>
                <a:close/>
                <a:moveTo>
                  <a:pt x="11052" y="3505"/>
                </a:moveTo>
                <a:lnTo>
                  <a:pt x="11063" y="3501"/>
                </a:lnTo>
                <a:lnTo>
                  <a:pt x="11052" y="3505"/>
                </a:lnTo>
                <a:close/>
                <a:moveTo>
                  <a:pt x="11048" y="3502"/>
                </a:moveTo>
                <a:lnTo>
                  <a:pt x="11037" y="3506"/>
                </a:lnTo>
                <a:lnTo>
                  <a:pt x="11027" y="3511"/>
                </a:lnTo>
                <a:lnTo>
                  <a:pt x="11039" y="3504"/>
                </a:lnTo>
                <a:lnTo>
                  <a:pt x="11048" y="3502"/>
                </a:lnTo>
                <a:close/>
                <a:moveTo>
                  <a:pt x="11008" y="3523"/>
                </a:moveTo>
                <a:lnTo>
                  <a:pt x="11016" y="3515"/>
                </a:lnTo>
                <a:lnTo>
                  <a:pt x="11008" y="3523"/>
                </a:lnTo>
                <a:close/>
                <a:moveTo>
                  <a:pt x="11005" y="3526"/>
                </a:moveTo>
                <a:lnTo>
                  <a:pt x="11005" y="3537"/>
                </a:lnTo>
                <a:lnTo>
                  <a:pt x="11005" y="3526"/>
                </a:lnTo>
                <a:close/>
                <a:moveTo>
                  <a:pt x="10533" y="3508"/>
                </a:moveTo>
                <a:lnTo>
                  <a:pt x="10532" y="3503"/>
                </a:lnTo>
                <a:lnTo>
                  <a:pt x="10526" y="3493"/>
                </a:lnTo>
                <a:lnTo>
                  <a:pt x="10532" y="3483"/>
                </a:lnTo>
                <a:lnTo>
                  <a:pt x="10535" y="3480"/>
                </a:lnTo>
                <a:lnTo>
                  <a:pt x="10532" y="3475"/>
                </a:lnTo>
                <a:lnTo>
                  <a:pt x="10529" y="3470"/>
                </a:lnTo>
                <a:lnTo>
                  <a:pt x="10536" y="3459"/>
                </a:lnTo>
                <a:lnTo>
                  <a:pt x="10540" y="3448"/>
                </a:lnTo>
                <a:lnTo>
                  <a:pt x="10541" y="3439"/>
                </a:lnTo>
                <a:lnTo>
                  <a:pt x="10530" y="3435"/>
                </a:lnTo>
                <a:lnTo>
                  <a:pt x="10525" y="3445"/>
                </a:lnTo>
                <a:lnTo>
                  <a:pt x="10520" y="3434"/>
                </a:lnTo>
                <a:lnTo>
                  <a:pt x="10509" y="3432"/>
                </a:lnTo>
                <a:lnTo>
                  <a:pt x="10504" y="3421"/>
                </a:lnTo>
                <a:lnTo>
                  <a:pt x="10496" y="3411"/>
                </a:lnTo>
                <a:lnTo>
                  <a:pt x="10498" y="3400"/>
                </a:lnTo>
                <a:lnTo>
                  <a:pt x="10504" y="3388"/>
                </a:lnTo>
                <a:lnTo>
                  <a:pt x="10508" y="3377"/>
                </a:lnTo>
                <a:lnTo>
                  <a:pt x="10518" y="3374"/>
                </a:lnTo>
                <a:lnTo>
                  <a:pt x="10529" y="3370"/>
                </a:lnTo>
                <a:lnTo>
                  <a:pt x="10529" y="3367"/>
                </a:lnTo>
                <a:lnTo>
                  <a:pt x="10518" y="3368"/>
                </a:lnTo>
                <a:lnTo>
                  <a:pt x="10507" y="3367"/>
                </a:lnTo>
                <a:lnTo>
                  <a:pt x="10496" y="3363"/>
                </a:lnTo>
                <a:lnTo>
                  <a:pt x="10497" y="3375"/>
                </a:lnTo>
                <a:lnTo>
                  <a:pt x="10486" y="3378"/>
                </a:lnTo>
                <a:lnTo>
                  <a:pt x="10476" y="3384"/>
                </a:lnTo>
                <a:lnTo>
                  <a:pt x="10465" y="3385"/>
                </a:lnTo>
                <a:lnTo>
                  <a:pt x="10455" y="3379"/>
                </a:lnTo>
                <a:lnTo>
                  <a:pt x="10447" y="3372"/>
                </a:lnTo>
                <a:lnTo>
                  <a:pt x="10451" y="3383"/>
                </a:lnTo>
                <a:lnTo>
                  <a:pt x="10447" y="3394"/>
                </a:lnTo>
                <a:lnTo>
                  <a:pt x="10438" y="3389"/>
                </a:lnTo>
                <a:lnTo>
                  <a:pt x="10429" y="3381"/>
                </a:lnTo>
                <a:lnTo>
                  <a:pt x="10417" y="3380"/>
                </a:lnTo>
                <a:lnTo>
                  <a:pt x="10418" y="3392"/>
                </a:lnTo>
                <a:lnTo>
                  <a:pt x="10409" y="3384"/>
                </a:lnTo>
                <a:lnTo>
                  <a:pt x="10402" y="3375"/>
                </a:lnTo>
                <a:lnTo>
                  <a:pt x="10406" y="3364"/>
                </a:lnTo>
                <a:lnTo>
                  <a:pt x="10410" y="3366"/>
                </a:lnTo>
                <a:lnTo>
                  <a:pt x="10412" y="3354"/>
                </a:lnTo>
                <a:lnTo>
                  <a:pt x="10420" y="3345"/>
                </a:lnTo>
                <a:lnTo>
                  <a:pt x="10423" y="3334"/>
                </a:lnTo>
                <a:lnTo>
                  <a:pt x="10432" y="3326"/>
                </a:lnTo>
                <a:lnTo>
                  <a:pt x="10433" y="3314"/>
                </a:lnTo>
                <a:lnTo>
                  <a:pt x="10423" y="3308"/>
                </a:lnTo>
                <a:lnTo>
                  <a:pt x="10421" y="3296"/>
                </a:lnTo>
                <a:lnTo>
                  <a:pt x="10419" y="3287"/>
                </a:lnTo>
                <a:lnTo>
                  <a:pt x="10428" y="3280"/>
                </a:lnTo>
                <a:lnTo>
                  <a:pt x="10435" y="3282"/>
                </a:lnTo>
                <a:lnTo>
                  <a:pt x="10442" y="3282"/>
                </a:lnTo>
                <a:lnTo>
                  <a:pt x="10436" y="3280"/>
                </a:lnTo>
                <a:lnTo>
                  <a:pt x="10426" y="3274"/>
                </a:lnTo>
                <a:lnTo>
                  <a:pt x="10415" y="3276"/>
                </a:lnTo>
                <a:lnTo>
                  <a:pt x="10413" y="3287"/>
                </a:lnTo>
                <a:lnTo>
                  <a:pt x="10406" y="3279"/>
                </a:lnTo>
                <a:lnTo>
                  <a:pt x="10399" y="3287"/>
                </a:lnTo>
                <a:lnTo>
                  <a:pt x="10391" y="3278"/>
                </a:lnTo>
                <a:lnTo>
                  <a:pt x="10391" y="3290"/>
                </a:lnTo>
                <a:lnTo>
                  <a:pt x="10385" y="3302"/>
                </a:lnTo>
                <a:lnTo>
                  <a:pt x="10384" y="3313"/>
                </a:lnTo>
                <a:lnTo>
                  <a:pt x="10379" y="3325"/>
                </a:lnTo>
                <a:lnTo>
                  <a:pt x="10377" y="3337"/>
                </a:lnTo>
                <a:lnTo>
                  <a:pt x="10366" y="3339"/>
                </a:lnTo>
                <a:lnTo>
                  <a:pt x="10367" y="3328"/>
                </a:lnTo>
                <a:lnTo>
                  <a:pt x="10369" y="3315"/>
                </a:lnTo>
                <a:lnTo>
                  <a:pt x="10374" y="3302"/>
                </a:lnTo>
                <a:lnTo>
                  <a:pt x="10381" y="3294"/>
                </a:lnTo>
                <a:lnTo>
                  <a:pt x="10375" y="3284"/>
                </a:lnTo>
                <a:lnTo>
                  <a:pt x="10378" y="3273"/>
                </a:lnTo>
                <a:lnTo>
                  <a:pt x="10370" y="3281"/>
                </a:lnTo>
                <a:lnTo>
                  <a:pt x="10374" y="3270"/>
                </a:lnTo>
                <a:lnTo>
                  <a:pt x="10380" y="3260"/>
                </a:lnTo>
                <a:lnTo>
                  <a:pt x="10377" y="3249"/>
                </a:lnTo>
                <a:lnTo>
                  <a:pt x="10382" y="3238"/>
                </a:lnTo>
                <a:lnTo>
                  <a:pt x="10387" y="3227"/>
                </a:lnTo>
                <a:lnTo>
                  <a:pt x="10397" y="3225"/>
                </a:lnTo>
                <a:lnTo>
                  <a:pt x="10392" y="3218"/>
                </a:lnTo>
                <a:lnTo>
                  <a:pt x="10402" y="3213"/>
                </a:lnTo>
                <a:lnTo>
                  <a:pt x="10413" y="3210"/>
                </a:lnTo>
                <a:lnTo>
                  <a:pt x="10402" y="3213"/>
                </a:lnTo>
                <a:lnTo>
                  <a:pt x="10405" y="3201"/>
                </a:lnTo>
                <a:lnTo>
                  <a:pt x="10394" y="3198"/>
                </a:lnTo>
                <a:lnTo>
                  <a:pt x="10405" y="3200"/>
                </a:lnTo>
                <a:lnTo>
                  <a:pt x="10397" y="3208"/>
                </a:lnTo>
                <a:lnTo>
                  <a:pt x="10388" y="3217"/>
                </a:lnTo>
                <a:lnTo>
                  <a:pt x="10379" y="3225"/>
                </a:lnTo>
                <a:lnTo>
                  <a:pt x="10368" y="3228"/>
                </a:lnTo>
                <a:lnTo>
                  <a:pt x="10357" y="3225"/>
                </a:lnTo>
                <a:lnTo>
                  <a:pt x="10362" y="3214"/>
                </a:lnTo>
                <a:lnTo>
                  <a:pt x="10374" y="3214"/>
                </a:lnTo>
                <a:lnTo>
                  <a:pt x="10362" y="3214"/>
                </a:lnTo>
                <a:lnTo>
                  <a:pt x="10350" y="3213"/>
                </a:lnTo>
                <a:lnTo>
                  <a:pt x="10339" y="3211"/>
                </a:lnTo>
                <a:lnTo>
                  <a:pt x="10348" y="3206"/>
                </a:lnTo>
                <a:lnTo>
                  <a:pt x="10359" y="3206"/>
                </a:lnTo>
                <a:lnTo>
                  <a:pt x="10368" y="3198"/>
                </a:lnTo>
                <a:lnTo>
                  <a:pt x="10357" y="3195"/>
                </a:lnTo>
                <a:lnTo>
                  <a:pt x="10362" y="3183"/>
                </a:lnTo>
                <a:lnTo>
                  <a:pt x="10372" y="3186"/>
                </a:lnTo>
                <a:lnTo>
                  <a:pt x="10364" y="3179"/>
                </a:lnTo>
                <a:lnTo>
                  <a:pt x="10373" y="3172"/>
                </a:lnTo>
                <a:lnTo>
                  <a:pt x="10385" y="3174"/>
                </a:lnTo>
                <a:lnTo>
                  <a:pt x="10374" y="3171"/>
                </a:lnTo>
                <a:lnTo>
                  <a:pt x="10379" y="3160"/>
                </a:lnTo>
                <a:lnTo>
                  <a:pt x="10368" y="3158"/>
                </a:lnTo>
                <a:lnTo>
                  <a:pt x="10377" y="3151"/>
                </a:lnTo>
                <a:lnTo>
                  <a:pt x="10366" y="3152"/>
                </a:lnTo>
                <a:lnTo>
                  <a:pt x="10360" y="3141"/>
                </a:lnTo>
                <a:lnTo>
                  <a:pt x="10369" y="3134"/>
                </a:lnTo>
                <a:lnTo>
                  <a:pt x="10380" y="3135"/>
                </a:lnTo>
                <a:lnTo>
                  <a:pt x="10369" y="3131"/>
                </a:lnTo>
                <a:lnTo>
                  <a:pt x="10364" y="3120"/>
                </a:lnTo>
                <a:lnTo>
                  <a:pt x="10363" y="3109"/>
                </a:lnTo>
                <a:lnTo>
                  <a:pt x="10374" y="3112"/>
                </a:lnTo>
                <a:lnTo>
                  <a:pt x="10375" y="3099"/>
                </a:lnTo>
                <a:lnTo>
                  <a:pt x="10384" y="3105"/>
                </a:lnTo>
                <a:lnTo>
                  <a:pt x="10395" y="3105"/>
                </a:lnTo>
                <a:lnTo>
                  <a:pt x="10406" y="3105"/>
                </a:lnTo>
                <a:lnTo>
                  <a:pt x="10399" y="3095"/>
                </a:lnTo>
                <a:lnTo>
                  <a:pt x="10390" y="3089"/>
                </a:lnTo>
                <a:lnTo>
                  <a:pt x="10396" y="3079"/>
                </a:lnTo>
                <a:lnTo>
                  <a:pt x="10387" y="3069"/>
                </a:lnTo>
                <a:lnTo>
                  <a:pt x="10399" y="3068"/>
                </a:lnTo>
                <a:lnTo>
                  <a:pt x="10410" y="3068"/>
                </a:lnTo>
                <a:lnTo>
                  <a:pt x="10402" y="3060"/>
                </a:lnTo>
                <a:lnTo>
                  <a:pt x="10408" y="3050"/>
                </a:lnTo>
                <a:lnTo>
                  <a:pt x="10410" y="3038"/>
                </a:lnTo>
                <a:lnTo>
                  <a:pt x="10421" y="3035"/>
                </a:lnTo>
                <a:lnTo>
                  <a:pt x="10431" y="3040"/>
                </a:lnTo>
                <a:lnTo>
                  <a:pt x="10442" y="3038"/>
                </a:lnTo>
                <a:lnTo>
                  <a:pt x="10443" y="3050"/>
                </a:lnTo>
                <a:lnTo>
                  <a:pt x="10451" y="3041"/>
                </a:lnTo>
                <a:lnTo>
                  <a:pt x="10462" y="3040"/>
                </a:lnTo>
                <a:lnTo>
                  <a:pt x="10473" y="3038"/>
                </a:lnTo>
                <a:lnTo>
                  <a:pt x="10484" y="3038"/>
                </a:lnTo>
                <a:lnTo>
                  <a:pt x="10497" y="3034"/>
                </a:lnTo>
                <a:lnTo>
                  <a:pt x="10509" y="3035"/>
                </a:lnTo>
                <a:lnTo>
                  <a:pt x="10519" y="3030"/>
                </a:lnTo>
                <a:lnTo>
                  <a:pt x="10530" y="3031"/>
                </a:lnTo>
                <a:lnTo>
                  <a:pt x="10525" y="3042"/>
                </a:lnTo>
                <a:lnTo>
                  <a:pt x="10527" y="3054"/>
                </a:lnTo>
                <a:lnTo>
                  <a:pt x="10518" y="3063"/>
                </a:lnTo>
                <a:lnTo>
                  <a:pt x="10508" y="3067"/>
                </a:lnTo>
                <a:lnTo>
                  <a:pt x="10500" y="3077"/>
                </a:lnTo>
                <a:lnTo>
                  <a:pt x="10489" y="3084"/>
                </a:lnTo>
                <a:lnTo>
                  <a:pt x="10480" y="3091"/>
                </a:lnTo>
                <a:lnTo>
                  <a:pt x="10471" y="3098"/>
                </a:lnTo>
                <a:lnTo>
                  <a:pt x="10462" y="3105"/>
                </a:lnTo>
                <a:lnTo>
                  <a:pt x="10451" y="3102"/>
                </a:lnTo>
                <a:lnTo>
                  <a:pt x="10462" y="3106"/>
                </a:lnTo>
                <a:lnTo>
                  <a:pt x="10474" y="3106"/>
                </a:lnTo>
                <a:lnTo>
                  <a:pt x="10486" y="3104"/>
                </a:lnTo>
                <a:lnTo>
                  <a:pt x="10478" y="3113"/>
                </a:lnTo>
                <a:lnTo>
                  <a:pt x="10467" y="3116"/>
                </a:lnTo>
                <a:lnTo>
                  <a:pt x="10457" y="3121"/>
                </a:lnTo>
                <a:lnTo>
                  <a:pt x="10447" y="3128"/>
                </a:lnTo>
                <a:lnTo>
                  <a:pt x="10457" y="3122"/>
                </a:lnTo>
                <a:lnTo>
                  <a:pt x="10468" y="3122"/>
                </a:lnTo>
                <a:lnTo>
                  <a:pt x="10461" y="3132"/>
                </a:lnTo>
                <a:lnTo>
                  <a:pt x="10452" y="3138"/>
                </a:lnTo>
                <a:lnTo>
                  <a:pt x="10463" y="3138"/>
                </a:lnTo>
                <a:lnTo>
                  <a:pt x="10471" y="3129"/>
                </a:lnTo>
                <a:lnTo>
                  <a:pt x="10482" y="3129"/>
                </a:lnTo>
                <a:lnTo>
                  <a:pt x="10487" y="3125"/>
                </a:lnTo>
                <a:lnTo>
                  <a:pt x="10499" y="3123"/>
                </a:lnTo>
                <a:lnTo>
                  <a:pt x="10509" y="3118"/>
                </a:lnTo>
                <a:lnTo>
                  <a:pt x="10520" y="3120"/>
                </a:lnTo>
                <a:lnTo>
                  <a:pt x="10531" y="3122"/>
                </a:lnTo>
                <a:lnTo>
                  <a:pt x="10542" y="3120"/>
                </a:lnTo>
                <a:lnTo>
                  <a:pt x="10544" y="3120"/>
                </a:lnTo>
                <a:lnTo>
                  <a:pt x="10555" y="3121"/>
                </a:lnTo>
                <a:lnTo>
                  <a:pt x="10566" y="3122"/>
                </a:lnTo>
                <a:lnTo>
                  <a:pt x="10577" y="3121"/>
                </a:lnTo>
                <a:lnTo>
                  <a:pt x="10589" y="3120"/>
                </a:lnTo>
                <a:lnTo>
                  <a:pt x="10600" y="3126"/>
                </a:lnTo>
                <a:lnTo>
                  <a:pt x="10605" y="3137"/>
                </a:lnTo>
                <a:lnTo>
                  <a:pt x="10601" y="3148"/>
                </a:lnTo>
                <a:lnTo>
                  <a:pt x="10593" y="3155"/>
                </a:lnTo>
                <a:lnTo>
                  <a:pt x="10588" y="3164"/>
                </a:lnTo>
                <a:lnTo>
                  <a:pt x="10587" y="3176"/>
                </a:lnTo>
                <a:lnTo>
                  <a:pt x="10581" y="3186"/>
                </a:lnTo>
                <a:lnTo>
                  <a:pt x="10578" y="3198"/>
                </a:lnTo>
                <a:lnTo>
                  <a:pt x="10569" y="3205"/>
                </a:lnTo>
                <a:lnTo>
                  <a:pt x="10567" y="3206"/>
                </a:lnTo>
                <a:lnTo>
                  <a:pt x="10562" y="3217"/>
                </a:lnTo>
                <a:lnTo>
                  <a:pt x="10555" y="3226"/>
                </a:lnTo>
                <a:lnTo>
                  <a:pt x="10546" y="3233"/>
                </a:lnTo>
                <a:lnTo>
                  <a:pt x="10542" y="3232"/>
                </a:lnTo>
                <a:lnTo>
                  <a:pt x="10529" y="3234"/>
                </a:lnTo>
                <a:lnTo>
                  <a:pt x="10520" y="3240"/>
                </a:lnTo>
                <a:lnTo>
                  <a:pt x="10517" y="3243"/>
                </a:lnTo>
                <a:lnTo>
                  <a:pt x="10528" y="3238"/>
                </a:lnTo>
                <a:lnTo>
                  <a:pt x="10539" y="3234"/>
                </a:lnTo>
                <a:lnTo>
                  <a:pt x="10545" y="3244"/>
                </a:lnTo>
                <a:lnTo>
                  <a:pt x="10555" y="3249"/>
                </a:lnTo>
                <a:lnTo>
                  <a:pt x="10545" y="3257"/>
                </a:lnTo>
                <a:lnTo>
                  <a:pt x="10533" y="3257"/>
                </a:lnTo>
                <a:lnTo>
                  <a:pt x="10525" y="3264"/>
                </a:lnTo>
                <a:lnTo>
                  <a:pt x="10514" y="3271"/>
                </a:lnTo>
                <a:lnTo>
                  <a:pt x="10503" y="3272"/>
                </a:lnTo>
                <a:lnTo>
                  <a:pt x="10492" y="3271"/>
                </a:lnTo>
                <a:lnTo>
                  <a:pt x="10488" y="3269"/>
                </a:lnTo>
                <a:lnTo>
                  <a:pt x="10498" y="3274"/>
                </a:lnTo>
                <a:lnTo>
                  <a:pt x="10501" y="3275"/>
                </a:lnTo>
                <a:lnTo>
                  <a:pt x="10507" y="3276"/>
                </a:lnTo>
                <a:lnTo>
                  <a:pt x="10518" y="3277"/>
                </a:lnTo>
                <a:lnTo>
                  <a:pt x="10528" y="3280"/>
                </a:lnTo>
                <a:lnTo>
                  <a:pt x="10538" y="3277"/>
                </a:lnTo>
                <a:lnTo>
                  <a:pt x="10547" y="3270"/>
                </a:lnTo>
                <a:lnTo>
                  <a:pt x="10557" y="3275"/>
                </a:lnTo>
                <a:lnTo>
                  <a:pt x="10567" y="3278"/>
                </a:lnTo>
                <a:lnTo>
                  <a:pt x="10571" y="3280"/>
                </a:lnTo>
                <a:lnTo>
                  <a:pt x="10582" y="3283"/>
                </a:lnTo>
                <a:lnTo>
                  <a:pt x="10589" y="3292"/>
                </a:lnTo>
                <a:lnTo>
                  <a:pt x="10590" y="3292"/>
                </a:lnTo>
                <a:lnTo>
                  <a:pt x="10597" y="3301"/>
                </a:lnTo>
                <a:lnTo>
                  <a:pt x="10606" y="3308"/>
                </a:lnTo>
                <a:lnTo>
                  <a:pt x="10615" y="3316"/>
                </a:lnTo>
                <a:lnTo>
                  <a:pt x="10617" y="3327"/>
                </a:lnTo>
                <a:lnTo>
                  <a:pt x="10618" y="3339"/>
                </a:lnTo>
                <a:lnTo>
                  <a:pt x="10621" y="3351"/>
                </a:lnTo>
                <a:lnTo>
                  <a:pt x="10624" y="3358"/>
                </a:lnTo>
                <a:lnTo>
                  <a:pt x="10624" y="3366"/>
                </a:lnTo>
                <a:lnTo>
                  <a:pt x="10631" y="3371"/>
                </a:lnTo>
                <a:lnTo>
                  <a:pt x="10632" y="3378"/>
                </a:lnTo>
                <a:lnTo>
                  <a:pt x="10637" y="3389"/>
                </a:lnTo>
                <a:lnTo>
                  <a:pt x="10637" y="3389"/>
                </a:lnTo>
                <a:lnTo>
                  <a:pt x="10641" y="3399"/>
                </a:lnTo>
                <a:lnTo>
                  <a:pt x="10637" y="3402"/>
                </a:lnTo>
                <a:lnTo>
                  <a:pt x="10640" y="3402"/>
                </a:lnTo>
                <a:lnTo>
                  <a:pt x="10652" y="3402"/>
                </a:lnTo>
                <a:lnTo>
                  <a:pt x="10664" y="3404"/>
                </a:lnTo>
                <a:lnTo>
                  <a:pt x="10665" y="3404"/>
                </a:lnTo>
                <a:lnTo>
                  <a:pt x="10675" y="3411"/>
                </a:lnTo>
                <a:lnTo>
                  <a:pt x="10684" y="3419"/>
                </a:lnTo>
                <a:lnTo>
                  <a:pt x="10689" y="3429"/>
                </a:lnTo>
                <a:lnTo>
                  <a:pt x="10696" y="3438"/>
                </a:lnTo>
                <a:lnTo>
                  <a:pt x="10700" y="3440"/>
                </a:lnTo>
                <a:lnTo>
                  <a:pt x="10700" y="3453"/>
                </a:lnTo>
                <a:lnTo>
                  <a:pt x="10705" y="3466"/>
                </a:lnTo>
                <a:lnTo>
                  <a:pt x="10713" y="3475"/>
                </a:lnTo>
                <a:lnTo>
                  <a:pt x="10721" y="3484"/>
                </a:lnTo>
                <a:lnTo>
                  <a:pt x="10709" y="3486"/>
                </a:lnTo>
                <a:lnTo>
                  <a:pt x="10698" y="3479"/>
                </a:lnTo>
                <a:lnTo>
                  <a:pt x="10698" y="3478"/>
                </a:lnTo>
                <a:lnTo>
                  <a:pt x="10688" y="3479"/>
                </a:lnTo>
                <a:lnTo>
                  <a:pt x="10677" y="3478"/>
                </a:lnTo>
                <a:lnTo>
                  <a:pt x="10671" y="3481"/>
                </a:lnTo>
                <a:lnTo>
                  <a:pt x="10682" y="3482"/>
                </a:lnTo>
                <a:lnTo>
                  <a:pt x="10694" y="3479"/>
                </a:lnTo>
                <a:lnTo>
                  <a:pt x="10701" y="3486"/>
                </a:lnTo>
                <a:lnTo>
                  <a:pt x="10711" y="3492"/>
                </a:lnTo>
                <a:lnTo>
                  <a:pt x="10714" y="3496"/>
                </a:lnTo>
                <a:lnTo>
                  <a:pt x="10724" y="3502"/>
                </a:lnTo>
                <a:lnTo>
                  <a:pt x="10729" y="3513"/>
                </a:lnTo>
                <a:lnTo>
                  <a:pt x="10733" y="3524"/>
                </a:lnTo>
                <a:lnTo>
                  <a:pt x="10729" y="3535"/>
                </a:lnTo>
                <a:lnTo>
                  <a:pt x="10720" y="3542"/>
                </a:lnTo>
                <a:lnTo>
                  <a:pt x="10712" y="3551"/>
                </a:lnTo>
                <a:lnTo>
                  <a:pt x="10723" y="3554"/>
                </a:lnTo>
                <a:lnTo>
                  <a:pt x="10728" y="3558"/>
                </a:lnTo>
                <a:lnTo>
                  <a:pt x="10739" y="3555"/>
                </a:lnTo>
                <a:lnTo>
                  <a:pt x="10744" y="3544"/>
                </a:lnTo>
                <a:lnTo>
                  <a:pt x="10755" y="3544"/>
                </a:lnTo>
                <a:lnTo>
                  <a:pt x="10766" y="3544"/>
                </a:lnTo>
                <a:lnTo>
                  <a:pt x="10781" y="3546"/>
                </a:lnTo>
                <a:lnTo>
                  <a:pt x="10792" y="3548"/>
                </a:lnTo>
                <a:lnTo>
                  <a:pt x="10802" y="3555"/>
                </a:lnTo>
                <a:lnTo>
                  <a:pt x="10811" y="3562"/>
                </a:lnTo>
                <a:lnTo>
                  <a:pt x="10817" y="3574"/>
                </a:lnTo>
                <a:lnTo>
                  <a:pt x="10817" y="3582"/>
                </a:lnTo>
                <a:lnTo>
                  <a:pt x="10816" y="3593"/>
                </a:lnTo>
                <a:lnTo>
                  <a:pt x="10811" y="3605"/>
                </a:lnTo>
                <a:lnTo>
                  <a:pt x="10808" y="3618"/>
                </a:lnTo>
                <a:lnTo>
                  <a:pt x="10800" y="3626"/>
                </a:lnTo>
                <a:lnTo>
                  <a:pt x="10790" y="3632"/>
                </a:lnTo>
                <a:lnTo>
                  <a:pt x="10787" y="3644"/>
                </a:lnTo>
                <a:lnTo>
                  <a:pt x="10775" y="3648"/>
                </a:lnTo>
                <a:lnTo>
                  <a:pt x="10764" y="3647"/>
                </a:lnTo>
                <a:lnTo>
                  <a:pt x="10754" y="3652"/>
                </a:lnTo>
                <a:lnTo>
                  <a:pt x="10764" y="3652"/>
                </a:lnTo>
                <a:lnTo>
                  <a:pt x="10768" y="3664"/>
                </a:lnTo>
                <a:lnTo>
                  <a:pt x="10765" y="3665"/>
                </a:lnTo>
                <a:lnTo>
                  <a:pt x="10758" y="3669"/>
                </a:lnTo>
                <a:lnTo>
                  <a:pt x="10746" y="3671"/>
                </a:lnTo>
                <a:lnTo>
                  <a:pt x="10741" y="3672"/>
                </a:lnTo>
                <a:lnTo>
                  <a:pt x="10746" y="3672"/>
                </a:lnTo>
                <a:lnTo>
                  <a:pt x="10752" y="3673"/>
                </a:lnTo>
                <a:lnTo>
                  <a:pt x="10759" y="3683"/>
                </a:lnTo>
                <a:lnTo>
                  <a:pt x="10770" y="3684"/>
                </a:lnTo>
                <a:lnTo>
                  <a:pt x="10781" y="3682"/>
                </a:lnTo>
                <a:lnTo>
                  <a:pt x="10792" y="3681"/>
                </a:lnTo>
                <a:lnTo>
                  <a:pt x="10796" y="3693"/>
                </a:lnTo>
                <a:lnTo>
                  <a:pt x="10792" y="3704"/>
                </a:lnTo>
                <a:lnTo>
                  <a:pt x="10778" y="3708"/>
                </a:lnTo>
                <a:lnTo>
                  <a:pt x="10770" y="3717"/>
                </a:lnTo>
                <a:lnTo>
                  <a:pt x="10764" y="3720"/>
                </a:lnTo>
                <a:lnTo>
                  <a:pt x="10753" y="3724"/>
                </a:lnTo>
                <a:lnTo>
                  <a:pt x="10742" y="3728"/>
                </a:lnTo>
                <a:lnTo>
                  <a:pt x="10731" y="3733"/>
                </a:lnTo>
                <a:lnTo>
                  <a:pt x="10720" y="3734"/>
                </a:lnTo>
                <a:lnTo>
                  <a:pt x="10710" y="3731"/>
                </a:lnTo>
                <a:lnTo>
                  <a:pt x="10698" y="3728"/>
                </a:lnTo>
                <a:lnTo>
                  <a:pt x="10687" y="3731"/>
                </a:lnTo>
                <a:lnTo>
                  <a:pt x="10661" y="3735"/>
                </a:lnTo>
                <a:lnTo>
                  <a:pt x="10656" y="3727"/>
                </a:lnTo>
                <a:lnTo>
                  <a:pt x="10651" y="3728"/>
                </a:lnTo>
                <a:lnTo>
                  <a:pt x="10645" y="3727"/>
                </a:lnTo>
                <a:lnTo>
                  <a:pt x="10634" y="3727"/>
                </a:lnTo>
                <a:lnTo>
                  <a:pt x="10630" y="3724"/>
                </a:lnTo>
                <a:lnTo>
                  <a:pt x="10624" y="3720"/>
                </a:lnTo>
                <a:lnTo>
                  <a:pt x="10633" y="3729"/>
                </a:lnTo>
                <a:lnTo>
                  <a:pt x="10622" y="3734"/>
                </a:lnTo>
                <a:lnTo>
                  <a:pt x="10611" y="3736"/>
                </a:lnTo>
                <a:lnTo>
                  <a:pt x="10605" y="3737"/>
                </a:lnTo>
                <a:lnTo>
                  <a:pt x="10606" y="3737"/>
                </a:lnTo>
                <a:lnTo>
                  <a:pt x="10605" y="3737"/>
                </a:lnTo>
                <a:lnTo>
                  <a:pt x="10598" y="3738"/>
                </a:lnTo>
                <a:lnTo>
                  <a:pt x="10591" y="3737"/>
                </a:lnTo>
                <a:lnTo>
                  <a:pt x="10595" y="3748"/>
                </a:lnTo>
                <a:lnTo>
                  <a:pt x="10584" y="3747"/>
                </a:lnTo>
                <a:lnTo>
                  <a:pt x="10573" y="3745"/>
                </a:lnTo>
                <a:lnTo>
                  <a:pt x="10554" y="3742"/>
                </a:lnTo>
                <a:lnTo>
                  <a:pt x="10544" y="3737"/>
                </a:lnTo>
                <a:lnTo>
                  <a:pt x="10536" y="3738"/>
                </a:lnTo>
                <a:lnTo>
                  <a:pt x="10525" y="3740"/>
                </a:lnTo>
                <a:lnTo>
                  <a:pt x="10514" y="3745"/>
                </a:lnTo>
                <a:lnTo>
                  <a:pt x="10504" y="3750"/>
                </a:lnTo>
                <a:lnTo>
                  <a:pt x="10499" y="3760"/>
                </a:lnTo>
                <a:lnTo>
                  <a:pt x="10493" y="3780"/>
                </a:lnTo>
                <a:lnTo>
                  <a:pt x="10482" y="3780"/>
                </a:lnTo>
                <a:lnTo>
                  <a:pt x="10476" y="3770"/>
                </a:lnTo>
                <a:lnTo>
                  <a:pt x="10466" y="3772"/>
                </a:lnTo>
                <a:lnTo>
                  <a:pt x="10461" y="3767"/>
                </a:lnTo>
                <a:lnTo>
                  <a:pt x="10450" y="3768"/>
                </a:lnTo>
                <a:lnTo>
                  <a:pt x="10439" y="3771"/>
                </a:lnTo>
                <a:lnTo>
                  <a:pt x="10428" y="3770"/>
                </a:lnTo>
                <a:lnTo>
                  <a:pt x="10420" y="3778"/>
                </a:lnTo>
                <a:lnTo>
                  <a:pt x="10411" y="3786"/>
                </a:lnTo>
                <a:lnTo>
                  <a:pt x="10401" y="3800"/>
                </a:lnTo>
                <a:lnTo>
                  <a:pt x="10393" y="3791"/>
                </a:lnTo>
                <a:lnTo>
                  <a:pt x="10382" y="3787"/>
                </a:lnTo>
                <a:lnTo>
                  <a:pt x="10374" y="3795"/>
                </a:lnTo>
                <a:lnTo>
                  <a:pt x="10375" y="3783"/>
                </a:lnTo>
                <a:lnTo>
                  <a:pt x="10387" y="3781"/>
                </a:lnTo>
                <a:lnTo>
                  <a:pt x="10396" y="3774"/>
                </a:lnTo>
                <a:lnTo>
                  <a:pt x="10403" y="3765"/>
                </a:lnTo>
                <a:lnTo>
                  <a:pt x="10409" y="3756"/>
                </a:lnTo>
                <a:lnTo>
                  <a:pt x="10418" y="3749"/>
                </a:lnTo>
                <a:lnTo>
                  <a:pt x="10427" y="3741"/>
                </a:lnTo>
                <a:lnTo>
                  <a:pt x="10435" y="3734"/>
                </a:lnTo>
                <a:lnTo>
                  <a:pt x="10438" y="3722"/>
                </a:lnTo>
                <a:lnTo>
                  <a:pt x="10439" y="3719"/>
                </a:lnTo>
                <a:lnTo>
                  <a:pt x="10449" y="3714"/>
                </a:lnTo>
                <a:lnTo>
                  <a:pt x="10459" y="3708"/>
                </a:lnTo>
                <a:lnTo>
                  <a:pt x="10460" y="3697"/>
                </a:lnTo>
                <a:lnTo>
                  <a:pt x="10473" y="3695"/>
                </a:lnTo>
                <a:lnTo>
                  <a:pt x="10484" y="3693"/>
                </a:lnTo>
                <a:lnTo>
                  <a:pt x="10489" y="3694"/>
                </a:lnTo>
                <a:lnTo>
                  <a:pt x="10500" y="3694"/>
                </a:lnTo>
                <a:lnTo>
                  <a:pt x="10510" y="3698"/>
                </a:lnTo>
                <a:lnTo>
                  <a:pt x="10521" y="3696"/>
                </a:lnTo>
                <a:lnTo>
                  <a:pt x="10532" y="3695"/>
                </a:lnTo>
                <a:lnTo>
                  <a:pt x="10531" y="3686"/>
                </a:lnTo>
                <a:lnTo>
                  <a:pt x="10539" y="3677"/>
                </a:lnTo>
                <a:lnTo>
                  <a:pt x="10549" y="3671"/>
                </a:lnTo>
                <a:lnTo>
                  <a:pt x="10550" y="3672"/>
                </a:lnTo>
                <a:lnTo>
                  <a:pt x="10551" y="3667"/>
                </a:lnTo>
                <a:lnTo>
                  <a:pt x="10559" y="3658"/>
                </a:lnTo>
                <a:lnTo>
                  <a:pt x="10561" y="3656"/>
                </a:lnTo>
                <a:lnTo>
                  <a:pt x="10570" y="3649"/>
                </a:lnTo>
                <a:lnTo>
                  <a:pt x="10560" y="3654"/>
                </a:lnTo>
                <a:lnTo>
                  <a:pt x="10552" y="3661"/>
                </a:lnTo>
                <a:lnTo>
                  <a:pt x="10543" y="3666"/>
                </a:lnTo>
                <a:lnTo>
                  <a:pt x="10530" y="3669"/>
                </a:lnTo>
                <a:lnTo>
                  <a:pt x="10527" y="3671"/>
                </a:lnTo>
                <a:lnTo>
                  <a:pt x="10522" y="3676"/>
                </a:lnTo>
                <a:lnTo>
                  <a:pt x="10504" y="3681"/>
                </a:lnTo>
                <a:lnTo>
                  <a:pt x="10493" y="3674"/>
                </a:lnTo>
                <a:lnTo>
                  <a:pt x="10493" y="3674"/>
                </a:lnTo>
                <a:lnTo>
                  <a:pt x="10486" y="3668"/>
                </a:lnTo>
                <a:lnTo>
                  <a:pt x="10479" y="3661"/>
                </a:lnTo>
                <a:lnTo>
                  <a:pt x="10466" y="3665"/>
                </a:lnTo>
                <a:lnTo>
                  <a:pt x="10455" y="3666"/>
                </a:lnTo>
                <a:lnTo>
                  <a:pt x="10464" y="3659"/>
                </a:lnTo>
                <a:lnTo>
                  <a:pt x="10469" y="3654"/>
                </a:lnTo>
                <a:lnTo>
                  <a:pt x="10458" y="3655"/>
                </a:lnTo>
                <a:lnTo>
                  <a:pt x="10450" y="3648"/>
                </a:lnTo>
                <a:lnTo>
                  <a:pt x="10439" y="3651"/>
                </a:lnTo>
                <a:lnTo>
                  <a:pt x="10434" y="3651"/>
                </a:lnTo>
                <a:lnTo>
                  <a:pt x="10425" y="3659"/>
                </a:lnTo>
                <a:lnTo>
                  <a:pt x="10415" y="3663"/>
                </a:lnTo>
                <a:lnTo>
                  <a:pt x="10406" y="3656"/>
                </a:lnTo>
                <a:lnTo>
                  <a:pt x="10406" y="3644"/>
                </a:lnTo>
                <a:lnTo>
                  <a:pt x="10395" y="3640"/>
                </a:lnTo>
                <a:lnTo>
                  <a:pt x="10404" y="3632"/>
                </a:lnTo>
                <a:lnTo>
                  <a:pt x="10414" y="3627"/>
                </a:lnTo>
                <a:lnTo>
                  <a:pt x="10424" y="3623"/>
                </a:lnTo>
                <a:lnTo>
                  <a:pt x="10431" y="3619"/>
                </a:lnTo>
                <a:lnTo>
                  <a:pt x="10442" y="3616"/>
                </a:lnTo>
                <a:lnTo>
                  <a:pt x="10451" y="3610"/>
                </a:lnTo>
                <a:lnTo>
                  <a:pt x="10461" y="3603"/>
                </a:lnTo>
                <a:lnTo>
                  <a:pt x="10467" y="3593"/>
                </a:lnTo>
                <a:lnTo>
                  <a:pt x="10473" y="3583"/>
                </a:lnTo>
                <a:lnTo>
                  <a:pt x="10476" y="3581"/>
                </a:lnTo>
                <a:lnTo>
                  <a:pt x="10465" y="3576"/>
                </a:lnTo>
                <a:lnTo>
                  <a:pt x="10471" y="3566"/>
                </a:lnTo>
                <a:lnTo>
                  <a:pt x="10463" y="3558"/>
                </a:lnTo>
                <a:lnTo>
                  <a:pt x="10453" y="3550"/>
                </a:lnTo>
                <a:lnTo>
                  <a:pt x="10443" y="3554"/>
                </a:lnTo>
                <a:lnTo>
                  <a:pt x="10433" y="3559"/>
                </a:lnTo>
                <a:lnTo>
                  <a:pt x="10436" y="3548"/>
                </a:lnTo>
                <a:lnTo>
                  <a:pt x="10445" y="3542"/>
                </a:lnTo>
                <a:lnTo>
                  <a:pt x="10451" y="3532"/>
                </a:lnTo>
                <a:lnTo>
                  <a:pt x="10460" y="3524"/>
                </a:lnTo>
                <a:lnTo>
                  <a:pt x="10471" y="3521"/>
                </a:lnTo>
                <a:lnTo>
                  <a:pt x="10472" y="3520"/>
                </a:lnTo>
                <a:lnTo>
                  <a:pt x="10482" y="3517"/>
                </a:lnTo>
                <a:lnTo>
                  <a:pt x="10493" y="3516"/>
                </a:lnTo>
                <a:lnTo>
                  <a:pt x="10502" y="3514"/>
                </a:lnTo>
                <a:lnTo>
                  <a:pt x="10511" y="3511"/>
                </a:lnTo>
                <a:lnTo>
                  <a:pt x="10522" y="3518"/>
                </a:lnTo>
                <a:lnTo>
                  <a:pt x="10528" y="3520"/>
                </a:lnTo>
                <a:lnTo>
                  <a:pt x="10526" y="3516"/>
                </a:lnTo>
                <a:lnTo>
                  <a:pt x="10528" y="3504"/>
                </a:lnTo>
                <a:lnTo>
                  <a:pt x="10535" y="3514"/>
                </a:lnTo>
                <a:lnTo>
                  <a:pt x="10537" y="3515"/>
                </a:lnTo>
                <a:lnTo>
                  <a:pt x="10543" y="3513"/>
                </a:lnTo>
                <a:lnTo>
                  <a:pt x="10533" y="3508"/>
                </a:lnTo>
                <a:close/>
                <a:moveTo>
                  <a:pt x="10634" y="2841"/>
                </a:moveTo>
                <a:lnTo>
                  <a:pt x="10631" y="2852"/>
                </a:lnTo>
                <a:lnTo>
                  <a:pt x="10630" y="2864"/>
                </a:lnTo>
                <a:lnTo>
                  <a:pt x="10638" y="2855"/>
                </a:lnTo>
                <a:lnTo>
                  <a:pt x="10648" y="2859"/>
                </a:lnTo>
                <a:lnTo>
                  <a:pt x="10640" y="2868"/>
                </a:lnTo>
                <a:lnTo>
                  <a:pt x="10638" y="2880"/>
                </a:lnTo>
                <a:lnTo>
                  <a:pt x="10640" y="2892"/>
                </a:lnTo>
                <a:lnTo>
                  <a:pt x="10640" y="2903"/>
                </a:lnTo>
                <a:lnTo>
                  <a:pt x="10636" y="2915"/>
                </a:lnTo>
                <a:lnTo>
                  <a:pt x="10632" y="2904"/>
                </a:lnTo>
                <a:lnTo>
                  <a:pt x="10636" y="2891"/>
                </a:lnTo>
                <a:lnTo>
                  <a:pt x="10634" y="2879"/>
                </a:lnTo>
                <a:lnTo>
                  <a:pt x="10625" y="2886"/>
                </a:lnTo>
                <a:lnTo>
                  <a:pt x="10615" y="2882"/>
                </a:lnTo>
                <a:lnTo>
                  <a:pt x="10621" y="2872"/>
                </a:lnTo>
                <a:lnTo>
                  <a:pt x="10632" y="2873"/>
                </a:lnTo>
                <a:lnTo>
                  <a:pt x="10628" y="2862"/>
                </a:lnTo>
                <a:lnTo>
                  <a:pt x="10619" y="2855"/>
                </a:lnTo>
                <a:lnTo>
                  <a:pt x="10626" y="2846"/>
                </a:lnTo>
                <a:lnTo>
                  <a:pt x="10634" y="2841"/>
                </a:lnTo>
                <a:close/>
                <a:moveTo>
                  <a:pt x="10651" y="2832"/>
                </a:moveTo>
                <a:lnTo>
                  <a:pt x="10650" y="2844"/>
                </a:lnTo>
                <a:lnTo>
                  <a:pt x="10645" y="2855"/>
                </a:lnTo>
                <a:lnTo>
                  <a:pt x="10640" y="2844"/>
                </a:lnTo>
                <a:lnTo>
                  <a:pt x="10645" y="2833"/>
                </a:lnTo>
                <a:lnTo>
                  <a:pt x="10651" y="2832"/>
                </a:lnTo>
                <a:close/>
                <a:moveTo>
                  <a:pt x="10653" y="2836"/>
                </a:moveTo>
                <a:lnTo>
                  <a:pt x="10656" y="2824"/>
                </a:lnTo>
                <a:lnTo>
                  <a:pt x="10661" y="2835"/>
                </a:lnTo>
                <a:lnTo>
                  <a:pt x="10653" y="2836"/>
                </a:lnTo>
                <a:close/>
                <a:moveTo>
                  <a:pt x="10341" y="3048"/>
                </a:moveTo>
                <a:lnTo>
                  <a:pt x="10342" y="3059"/>
                </a:lnTo>
                <a:lnTo>
                  <a:pt x="10333" y="3066"/>
                </a:lnTo>
                <a:lnTo>
                  <a:pt x="10343" y="3068"/>
                </a:lnTo>
                <a:lnTo>
                  <a:pt x="10333" y="3072"/>
                </a:lnTo>
                <a:lnTo>
                  <a:pt x="10324" y="3079"/>
                </a:lnTo>
                <a:lnTo>
                  <a:pt x="10330" y="3089"/>
                </a:lnTo>
                <a:lnTo>
                  <a:pt x="10319" y="3091"/>
                </a:lnTo>
                <a:lnTo>
                  <a:pt x="10308" y="3090"/>
                </a:lnTo>
                <a:lnTo>
                  <a:pt x="10312" y="3102"/>
                </a:lnTo>
                <a:lnTo>
                  <a:pt x="10303" y="3109"/>
                </a:lnTo>
                <a:lnTo>
                  <a:pt x="10294" y="3116"/>
                </a:lnTo>
                <a:lnTo>
                  <a:pt x="10284" y="3109"/>
                </a:lnTo>
                <a:lnTo>
                  <a:pt x="10294" y="3103"/>
                </a:lnTo>
                <a:lnTo>
                  <a:pt x="10287" y="3094"/>
                </a:lnTo>
                <a:lnTo>
                  <a:pt x="10296" y="3087"/>
                </a:lnTo>
                <a:lnTo>
                  <a:pt x="10286" y="3084"/>
                </a:lnTo>
                <a:lnTo>
                  <a:pt x="10291" y="3074"/>
                </a:lnTo>
                <a:lnTo>
                  <a:pt x="10300" y="3081"/>
                </a:lnTo>
                <a:lnTo>
                  <a:pt x="10299" y="3069"/>
                </a:lnTo>
                <a:lnTo>
                  <a:pt x="10309" y="3076"/>
                </a:lnTo>
                <a:lnTo>
                  <a:pt x="10303" y="3066"/>
                </a:lnTo>
                <a:lnTo>
                  <a:pt x="10311" y="3059"/>
                </a:lnTo>
                <a:lnTo>
                  <a:pt x="10321" y="3054"/>
                </a:lnTo>
                <a:lnTo>
                  <a:pt x="10331" y="3048"/>
                </a:lnTo>
                <a:lnTo>
                  <a:pt x="10341" y="3048"/>
                </a:lnTo>
                <a:close/>
                <a:moveTo>
                  <a:pt x="10278" y="3176"/>
                </a:moveTo>
                <a:lnTo>
                  <a:pt x="10268" y="3172"/>
                </a:lnTo>
                <a:lnTo>
                  <a:pt x="10266" y="3161"/>
                </a:lnTo>
                <a:lnTo>
                  <a:pt x="10266" y="3149"/>
                </a:lnTo>
                <a:lnTo>
                  <a:pt x="10277" y="3152"/>
                </a:lnTo>
                <a:lnTo>
                  <a:pt x="10276" y="3164"/>
                </a:lnTo>
                <a:lnTo>
                  <a:pt x="10278" y="3175"/>
                </a:lnTo>
                <a:lnTo>
                  <a:pt x="10278" y="3176"/>
                </a:lnTo>
                <a:close/>
                <a:moveTo>
                  <a:pt x="10424" y="3449"/>
                </a:moveTo>
                <a:lnTo>
                  <a:pt x="10429" y="3437"/>
                </a:lnTo>
                <a:lnTo>
                  <a:pt x="10436" y="3429"/>
                </a:lnTo>
                <a:lnTo>
                  <a:pt x="10444" y="3419"/>
                </a:lnTo>
                <a:lnTo>
                  <a:pt x="10452" y="3427"/>
                </a:lnTo>
                <a:lnTo>
                  <a:pt x="10447" y="3438"/>
                </a:lnTo>
                <a:lnTo>
                  <a:pt x="10437" y="3445"/>
                </a:lnTo>
                <a:lnTo>
                  <a:pt x="10427" y="3449"/>
                </a:lnTo>
                <a:lnTo>
                  <a:pt x="10424" y="3449"/>
                </a:lnTo>
                <a:close/>
                <a:moveTo>
                  <a:pt x="10451" y="3530"/>
                </a:moveTo>
                <a:lnTo>
                  <a:pt x="10441" y="3525"/>
                </a:lnTo>
                <a:lnTo>
                  <a:pt x="10438" y="3514"/>
                </a:lnTo>
                <a:lnTo>
                  <a:pt x="10445" y="3505"/>
                </a:lnTo>
                <a:lnTo>
                  <a:pt x="10456" y="3509"/>
                </a:lnTo>
                <a:lnTo>
                  <a:pt x="10466" y="3514"/>
                </a:lnTo>
                <a:lnTo>
                  <a:pt x="10460" y="3523"/>
                </a:lnTo>
                <a:lnTo>
                  <a:pt x="10450" y="3530"/>
                </a:lnTo>
                <a:lnTo>
                  <a:pt x="10451" y="3530"/>
                </a:lnTo>
                <a:close/>
                <a:moveTo>
                  <a:pt x="10336" y="3803"/>
                </a:moveTo>
                <a:lnTo>
                  <a:pt x="10334" y="3807"/>
                </a:lnTo>
                <a:lnTo>
                  <a:pt x="10330" y="3807"/>
                </a:lnTo>
                <a:lnTo>
                  <a:pt x="10336" y="3803"/>
                </a:lnTo>
                <a:close/>
                <a:moveTo>
                  <a:pt x="10588" y="3868"/>
                </a:moveTo>
                <a:lnTo>
                  <a:pt x="10578" y="3862"/>
                </a:lnTo>
                <a:lnTo>
                  <a:pt x="10590" y="3861"/>
                </a:lnTo>
                <a:lnTo>
                  <a:pt x="10588" y="3868"/>
                </a:lnTo>
                <a:close/>
                <a:moveTo>
                  <a:pt x="10562" y="3839"/>
                </a:moveTo>
                <a:lnTo>
                  <a:pt x="10553" y="3846"/>
                </a:lnTo>
                <a:lnTo>
                  <a:pt x="10562" y="3839"/>
                </a:lnTo>
                <a:close/>
                <a:moveTo>
                  <a:pt x="10648" y="3740"/>
                </a:moveTo>
                <a:lnTo>
                  <a:pt x="10640" y="3748"/>
                </a:lnTo>
                <a:lnTo>
                  <a:pt x="10629" y="3745"/>
                </a:lnTo>
                <a:lnTo>
                  <a:pt x="10618" y="3742"/>
                </a:lnTo>
                <a:lnTo>
                  <a:pt x="10627" y="3737"/>
                </a:lnTo>
                <a:lnTo>
                  <a:pt x="10638" y="3735"/>
                </a:lnTo>
                <a:lnTo>
                  <a:pt x="10648" y="3740"/>
                </a:lnTo>
                <a:close/>
                <a:moveTo>
                  <a:pt x="10389" y="3305"/>
                </a:moveTo>
                <a:lnTo>
                  <a:pt x="10400" y="3302"/>
                </a:lnTo>
                <a:lnTo>
                  <a:pt x="10405" y="3313"/>
                </a:lnTo>
                <a:lnTo>
                  <a:pt x="10406" y="3325"/>
                </a:lnTo>
                <a:lnTo>
                  <a:pt x="10395" y="3324"/>
                </a:lnTo>
                <a:lnTo>
                  <a:pt x="10390" y="3313"/>
                </a:lnTo>
                <a:lnTo>
                  <a:pt x="10389" y="3305"/>
                </a:lnTo>
                <a:close/>
                <a:moveTo>
                  <a:pt x="10336" y="3181"/>
                </a:moveTo>
                <a:lnTo>
                  <a:pt x="10325" y="3184"/>
                </a:lnTo>
                <a:lnTo>
                  <a:pt x="10336" y="3181"/>
                </a:lnTo>
                <a:close/>
                <a:moveTo>
                  <a:pt x="10308" y="3226"/>
                </a:moveTo>
                <a:lnTo>
                  <a:pt x="10299" y="3232"/>
                </a:lnTo>
                <a:lnTo>
                  <a:pt x="10308" y="3226"/>
                </a:lnTo>
                <a:close/>
                <a:moveTo>
                  <a:pt x="10324" y="3213"/>
                </a:moveTo>
                <a:lnTo>
                  <a:pt x="10318" y="3222"/>
                </a:lnTo>
                <a:lnTo>
                  <a:pt x="10324" y="3213"/>
                </a:lnTo>
                <a:close/>
                <a:moveTo>
                  <a:pt x="10336" y="3313"/>
                </a:moveTo>
                <a:lnTo>
                  <a:pt x="10334" y="3301"/>
                </a:lnTo>
                <a:lnTo>
                  <a:pt x="10323" y="3305"/>
                </a:lnTo>
                <a:lnTo>
                  <a:pt x="10324" y="3292"/>
                </a:lnTo>
                <a:lnTo>
                  <a:pt x="10335" y="3286"/>
                </a:lnTo>
                <a:lnTo>
                  <a:pt x="10345" y="3289"/>
                </a:lnTo>
                <a:lnTo>
                  <a:pt x="10350" y="3300"/>
                </a:lnTo>
                <a:lnTo>
                  <a:pt x="10343" y="3309"/>
                </a:lnTo>
                <a:lnTo>
                  <a:pt x="10336" y="3313"/>
                </a:lnTo>
                <a:close/>
                <a:moveTo>
                  <a:pt x="10354" y="3294"/>
                </a:moveTo>
                <a:lnTo>
                  <a:pt x="10346" y="3285"/>
                </a:lnTo>
                <a:lnTo>
                  <a:pt x="10356" y="3279"/>
                </a:lnTo>
                <a:lnTo>
                  <a:pt x="10360" y="3268"/>
                </a:lnTo>
                <a:lnTo>
                  <a:pt x="10369" y="3262"/>
                </a:lnTo>
                <a:lnTo>
                  <a:pt x="10366" y="3273"/>
                </a:lnTo>
                <a:lnTo>
                  <a:pt x="10360" y="3283"/>
                </a:lnTo>
                <a:lnTo>
                  <a:pt x="10354" y="3293"/>
                </a:lnTo>
                <a:lnTo>
                  <a:pt x="10354" y="3294"/>
                </a:lnTo>
                <a:close/>
                <a:moveTo>
                  <a:pt x="10305" y="3142"/>
                </a:moveTo>
                <a:lnTo>
                  <a:pt x="10316" y="3143"/>
                </a:lnTo>
                <a:lnTo>
                  <a:pt x="10313" y="3131"/>
                </a:lnTo>
                <a:lnTo>
                  <a:pt x="10323" y="3136"/>
                </a:lnTo>
                <a:lnTo>
                  <a:pt x="10333" y="3142"/>
                </a:lnTo>
                <a:lnTo>
                  <a:pt x="10328" y="3132"/>
                </a:lnTo>
                <a:lnTo>
                  <a:pt x="10331" y="3120"/>
                </a:lnTo>
                <a:lnTo>
                  <a:pt x="10341" y="3127"/>
                </a:lnTo>
                <a:lnTo>
                  <a:pt x="10343" y="3139"/>
                </a:lnTo>
                <a:lnTo>
                  <a:pt x="10343" y="3151"/>
                </a:lnTo>
                <a:lnTo>
                  <a:pt x="10352" y="3159"/>
                </a:lnTo>
                <a:lnTo>
                  <a:pt x="10363" y="3160"/>
                </a:lnTo>
                <a:lnTo>
                  <a:pt x="10364" y="3172"/>
                </a:lnTo>
                <a:lnTo>
                  <a:pt x="10354" y="3181"/>
                </a:lnTo>
                <a:lnTo>
                  <a:pt x="10356" y="3169"/>
                </a:lnTo>
                <a:lnTo>
                  <a:pt x="10345" y="3171"/>
                </a:lnTo>
                <a:lnTo>
                  <a:pt x="10333" y="3169"/>
                </a:lnTo>
                <a:lnTo>
                  <a:pt x="10324" y="3160"/>
                </a:lnTo>
                <a:lnTo>
                  <a:pt x="10323" y="3147"/>
                </a:lnTo>
                <a:lnTo>
                  <a:pt x="10312" y="3151"/>
                </a:lnTo>
                <a:lnTo>
                  <a:pt x="10305" y="3142"/>
                </a:lnTo>
                <a:close/>
                <a:moveTo>
                  <a:pt x="10288" y="3125"/>
                </a:moveTo>
                <a:lnTo>
                  <a:pt x="10280" y="3132"/>
                </a:lnTo>
                <a:lnTo>
                  <a:pt x="10269" y="3132"/>
                </a:lnTo>
                <a:lnTo>
                  <a:pt x="10272" y="3121"/>
                </a:lnTo>
                <a:lnTo>
                  <a:pt x="10283" y="3124"/>
                </a:lnTo>
                <a:lnTo>
                  <a:pt x="10288" y="3125"/>
                </a:lnTo>
                <a:close/>
                <a:moveTo>
                  <a:pt x="10336" y="3801"/>
                </a:moveTo>
                <a:lnTo>
                  <a:pt x="10329" y="3800"/>
                </a:lnTo>
                <a:lnTo>
                  <a:pt x="10330" y="3803"/>
                </a:lnTo>
                <a:lnTo>
                  <a:pt x="10332" y="3802"/>
                </a:lnTo>
                <a:lnTo>
                  <a:pt x="10336" y="3801"/>
                </a:lnTo>
                <a:close/>
                <a:moveTo>
                  <a:pt x="10535" y="2964"/>
                </a:moveTo>
                <a:lnTo>
                  <a:pt x="10541" y="2974"/>
                </a:lnTo>
                <a:lnTo>
                  <a:pt x="10531" y="2971"/>
                </a:lnTo>
                <a:lnTo>
                  <a:pt x="10535" y="2964"/>
                </a:lnTo>
                <a:close/>
                <a:moveTo>
                  <a:pt x="10551" y="2980"/>
                </a:moveTo>
                <a:lnTo>
                  <a:pt x="10556" y="2970"/>
                </a:lnTo>
                <a:lnTo>
                  <a:pt x="10567" y="2968"/>
                </a:lnTo>
                <a:lnTo>
                  <a:pt x="10558" y="2975"/>
                </a:lnTo>
                <a:lnTo>
                  <a:pt x="10551" y="2980"/>
                </a:lnTo>
                <a:close/>
                <a:moveTo>
                  <a:pt x="10542" y="3010"/>
                </a:moveTo>
                <a:lnTo>
                  <a:pt x="10534" y="3002"/>
                </a:lnTo>
                <a:lnTo>
                  <a:pt x="10523" y="3005"/>
                </a:lnTo>
                <a:lnTo>
                  <a:pt x="10512" y="3002"/>
                </a:lnTo>
                <a:lnTo>
                  <a:pt x="10511" y="2990"/>
                </a:lnTo>
                <a:lnTo>
                  <a:pt x="10520" y="2983"/>
                </a:lnTo>
                <a:lnTo>
                  <a:pt x="10529" y="2989"/>
                </a:lnTo>
                <a:lnTo>
                  <a:pt x="10538" y="2997"/>
                </a:lnTo>
                <a:lnTo>
                  <a:pt x="10548" y="3001"/>
                </a:lnTo>
                <a:lnTo>
                  <a:pt x="10542" y="3010"/>
                </a:lnTo>
                <a:close/>
                <a:moveTo>
                  <a:pt x="10518" y="3019"/>
                </a:moveTo>
                <a:lnTo>
                  <a:pt x="10510" y="3012"/>
                </a:lnTo>
                <a:lnTo>
                  <a:pt x="10520" y="3013"/>
                </a:lnTo>
                <a:lnTo>
                  <a:pt x="10518" y="3019"/>
                </a:lnTo>
                <a:close/>
                <a:moveTo>
                  <a:pt x="10369" y="3386"/>
                </a:moveTo>
                <a:lnTo>
                  <a:pt x="10362" y="3376"/>
                </a:lnTo>
                <a:lnTo>
                  <a:pt x="10355" y="3368"/>
                </a:lnTo>
                <a:lnTo>
                  <a:pt x="10349" y="3358"/>
                </a:lnTo>
                <a:lnTo>
                  <a:pt x="10345" y="3347"/>
                </a:lnTo>
                <a:lnTo>
                  <a:pt x="10333" y="3345"/>
                </a:lnTo>
                <a:lnTo>
                  <a:pt x="10322" y="3344"/>
                </a:lnTo>
                <a:lnTo>
                  <a:pt x="10311" y="3348"/>
                </a:lnTo>
                <a:lnTo>
                  <a:pt x="10305" y="3350"/>
                </a:lnTo>
                <a:lnTo>
                  <a:pt x="10294" y="3351"/>
                </a:lnTo>
                <a:lnTo>
                  <a:pt x="10289" y="3361"/>
                </a:lnTo>
                <a:lnTo>
                  <a:pt x="10277" y="3360"/>
                </a:lnTo>
                <a:lnTo>
                  <a:pt x="10267" y="3367"/>
                </a:lnTo>
                <a:lnTo>
                  <a:pt x="10268" y="3370"/>
                </a:lnTo>
                <a:lnTo>
                  <a:pt x="10263" y="3381"/>
                </a:lnTo>
                <a:lnTo>
                  <a:pt x="10254" y="3388"/>
                </a:lnTo>
                <a:lnTo>
                  <a:pt x="10243" y="3390"/>
                </a:lnTo>
                <a:lnTo>
                  <a:pt x="10250" y="3400"/>
                </a:lnTo>
                <a:lnTo>
                  <a:pt x="10250" y="3400"/>
                </a:lnTo>
                <a:lnTo>
                  <a:pt x="10240" y="3407"/>
                </a:lnTo>
                <a:lnTo>
                  <a:pt x="10221" y="3413"/>
                </a:lnTo>
                <a:lnTo>
                  <a:pt x="10229" y="3422"/>
                </a:lnTo>
                <a:lnTo>
                  <a:pt x="10235" y="3427"/>
                </a:lnTo>
                <a:lnTo>
                  <a:pt x="10240" y="3435"/>
                </a:lnTo>
                <a:lnTo>
                  <a:pt x="10251" y="3437"/>
                </a:lnTo>
                <a:lnTo>
                  <a:pt x="10260" y="3443"/>
                </a:lnTo>
                <a:lnTo>
                  <a:pt x="10272" y="3444"/>
                </a:lnTo>
                <a:lnTo>
                  <a:pt x="10277" y="3436"/>
                </a:lnTo>
                <a:lnTo>
                  <a:pt x="10281" y="3425"/>
                </a:lnTo>
                <a:lnTo>
                  <a:pt x="10281" y="3425"/>
                </a:lnTo>
                <a:lnTo>
                  <a:pt x="10291" y="3418"/>
                </a:lnTo>
                <a:lnTo>
                  <a:pt x="10299" y="3425"/>
                </a:lnTo>
                <a:lnTo>
                  <a:pt x="10304" y="3436"/>
                </a:lnTo>
                <a:lnTo>
                  <a:pt x="10312" y="3444"/>
                </a:lnTo>
                <a:lnTo>
                  <a:pt x="10315" y="3450"/>
                </a:lnTo>
                <a:lnTo>
                  <a:pt x="10324" y="3448"/>
                </a:lnTo>
                <a:lnTo>
                  <a:pt x="10334" y="3444"/>
                </a:lnTo>
                <a:lnTo>
                  <a:pt x="10337" y="3446"/>
                </a:lnTo>
                <a:lnTo>
                  <a:pt x="10340" y="3446"/>
                </a:lnTo>
                <a:lnTo>
                  <a:pt x="10351" y="3451"/>
                </a:lnTo>
                <a:lnTo>
                  <a:pt x="10359" y="3443"/>
                </a:lnTo>
                <a:lnTo>
                  <a:pt x="10362" y="3432"/>
                </a:lnTo>
                <a:lnTo>
                  <a:pt x="10372" y="3434"/>
                </a:lnTo>
                <a:lnTo>
                  <a:pt x="10380" y="3425"/>
                </a:lnTo>
                <a:lnTo>
                  <a:pt x="10374" y="3415"/>
                </a:lnTo>
                <a:lnTo>
                  <a:pt x="10371" y="3403"/>
                </a:lnTo>
                <a:lnTo>
                  <a:pt x="10380" y="3412"/>
                </a:lnTo>
                <a:lnTo>
                  <a:pt x="10383" y="3423"/>
                </a:lnTo>
                <a:lnTo>
                  <a:pt x="10386" y="3412"/>
                </a:lnTo>
                <a:lnTo>
                  <a:pt x="10381" y="3401"/>
                </a:lnTo>
                <a:lnTo>
                  <a:pt x="10371" y="3395"/>
                </a:lnTo>
                <a:lnTo>
                  <a:pt x="10361" y="3398"/>
                </a:lnTo>
                <a:lnTo>
                  <a:pt x="10360" y="3394"/>
                </a:lnTo>
                <a:lnTo>
                  <a:pt x="10369" y="3386"/>
                </a:lnTo>
                <a:close/>
                <a:moveTo>
                  <a:pt x="10386" y="3224"/>
                </a:moveTo>
                <a:lnTo>
                  <a:pt x="10378" y="3232"/>
                </a:lnTo>
                <a:lnTo>
                  <a:pt x="10386" y="3224"/>
                </a:lnTo>
                <a:close/>
                <a:moveTo>
                  <a:pt x="10336" y="3252"/>
                </a:moveTo>
                <a:lnTo>
                  <a:pt x="10345" y="3244"/>
                </a:lnTo>
                <a:lnTo>
                  <a:pt x="10350" y="3233"/>
                </a:lnTo>
                <a:lnTo>
                  <a:pt x="10339" y="3233"/>
                </a:lnTo>
                <a:lnTo>
                  <a:pt x="10333" y="3222"/>
                </a:lnTo>
                <a:lnTo>
                  <a:pt x="10343" y="3216"/>
                </a:lnTo>
                <a:lnTo>
                  <a:pt x="10353" y="3223"/>
                </a:lnTo>
                <a:lnTo>
                  <a:pt x="10362" y="3229"/>
                </a:lnTo>
                <a:lnTo>
                  <a:pt x="10371" y="3234"/>
                </a:lnTo>
                <a:lnTo>
                  <a:pt x="10366" y="3245"/>
                </a:lnTo>
                <a:lnTo>
                  <a:pt x="10354" y="3247"/>
                </a:lnTo>
                <a:lnTo>
                  <a:pt x="10344" y="3249"/>
                </a:lnTo>
                <a:lnTo>
                  <a:pt x="10336" y="3252"/>
                </a:lnTo>
                <a:close/>
                <a:moveTo>
                  <a:pt x="10399" y="3284"/>
                </a:moveTo>
                <a:lnTo>
                  <a:pt x="10409" y="3290"/>
                </a:lnTo>
                <a:lnTo>
                  <a:pt x="10399" y="3284"/>
                </a:lnTo>
                <a:close/>
                <a:moveTo>
                  <a:pt x="10399" y="3284"/>
                </a:moveTo>
                <a:lnTo>
                  <a:pt x="10409" y="3290"/>
                </a:lnTo>
                <a:lnTo>
                  <a:pt x="10399" y="3284"/>
                </a:lnTo>
                <a:close/>
                <a:moveTo>
                  <a:pt x="10352" y="3137"/>
                </a:moveTo>
                <a:lnTo>
                  <a:pt x="10351" y="3149"/>
                </a:lnTo>
                <a:lnTo>
                  <a:pt x="10352" y="3137"/>
                </a:lnTo>
                <a:close/>
                <a:moveTo>
                  <a:pt x="10267" y="3141"/>
                </a:moveTo>
                <a:lnTo>
                  <a:pt x="10278" y="3142"/>
                </a:lnTo>
                <a:lnTo>
                  <a:pt x="10267" y="3143"/>
                </a:lnTo>
                <a:lnTo>
                  <a:pt x="10267" y="3141"/>
                </a:lnTo>
                <a:close/>
                <a:moveTo>
                  <a:pt x="10316" y="2669"/>
                </a:moveTo>
                <a:lnTo>
                  <a:pt x="10324" y="2677"/>
                </a:lnTo>
                <a:lnTo>
                  <a:pt x="10316" y="2669"/>
                </a:lnTo>
                <a:close/>
                <a:moveTo>
                  <a:pt x="10319" y="2691"/>
                </a:moveTo>
                <a:lnTo>
                  <a:pt x="10316" y="2679"/>
                </a:lnTo>
                <a:lnTo>
                  <a:pt x="10325" y="2687"/>
                </a:lnTo>
                <a:lnTo>
                  <a:pt x="10319" y="2691"/>
                </a:lnTo>
                <a:close/>
                <a:moveTo>
                  <a:pt x="10315" y="2682"/>
                </a:moveTo>
                <a:lnTo>
                  <a:pt x="10310" y="2673"/>
                </a:lnTo>
                <a:lnTo>
                  <a:pt x="10316" y="2682"/>
                </a:lnTo>
                <a:lnTo>
                  <a:pt x="10315" y="2682"/>
                </a:lnTo>
                <a:close/>
                <a:moveTo>
                  <a:pt x="10303" y="2670"/>
                </a:moveTo>
                <a:lnTo>
                  <a:pt x="10310" y="2679"/>
                </a:lnTo>
                <a:lnTo>
                  <a:pt x="10303" y="2670"/>
                </a:lnTo>
                <a:close/>
                <a:moveTo>
                  <a:pt x="10311" y="2732"/>
                </a:moveTo>
                <a:lnTo>
                  <a:pt x="10304" y="2723"/>
                </a:lnTo>
                <a:lnTo>
                  <a:pt x="10295" y="2716"/>
                </a:lnTo>
                <a:lnTo>
                  <a:pt x="10305" y="2719"/>
                </a:lnTo>
                <a:lnTo>
                  <a:pt x="10312" y="2729"/>
                </a:lnTo>
                <a:lnTo>
                  <a:pt x="10311" y="2732"/>
                </a:lnTo>
                <a:close/>
                <a:moveTo>
                  <a:pt x="10292" y="2744"/>
                </a:moveTo>
                <a:lnTo>
                  <a:pt x="10302" y="2748"/>
                </a:lnTo>
                <a:lnTo>
                  <a:pt x="10308" y="2757"/>
                </a:lnTo>
                <a:lnTo>
                  <a:pt x="10298" y="2753"/>
                </a:lnTo>
                <a:lnTo>
                  <a:pt x="10292" y="2744"/>
                </a:lnTo>
                <a:close/>
                <a:moveTo>
                  <a:pt x="10310" y="2702"/>
                </a:moveTo>
                <a:lnTo>
                  <a:pt x="10306" y="2691"/>
                </a:lnTo>
                <a:lnTo>
                  <a:pt x="10295" y="2690"/>
                </a:lnTo>
                <a:lnTo>
                  <a:pt x="10288" y="2681"/>
                </a:lnTo>
                <a:lnTo>
                  <a:pt x="10299" y="2678"/>
                </a:lnTo>
                <a:lnTo>
                  <a:pt x="10308" y="2685"/>
                </a:lnTo>
                <a:lnTo>
                  <a:pt x="10316" y="2694"/>
                </a:lnTo>
                <a:lnTo>
                  <a:pt x="10310" y="2702"/>
                </a:lnTo>
                <a:close/>
                <a:moveTo>
                  <a:pt x="10278" y="2677"/>
                </a:moveTo>
                <a:lnTo>
                  <a:pt x="10288" y="2683"/>
                </a:lnTo>
                <a:lnTo>
                  <a:pt x="10295" y="2691"/>
                </a:lnTo>
                <a:lnTo>
                  <a:pt x="10303" y="2700"/>
                </a:lnTo>
                <a:lnTo>
                  <a:pt x="10308" y="2710"/>
                </a:lnTo>
                <a:lnTo>
                  <a:pt x="10297" y="2707"/>
                </a:lnTo>
                <a:lnTo>
                  <a:pt x="10291" y="2697"/>
                </a:lnTo>
                <a:lnTo>
                  <a:pt x="10282" y="2692"/>
                </a:lnTo>
                <a:lnTo>
                  <a:pt x="10278" y="2681"/>
                </a:lnTo>
                <a:lnTo>
                  <a:pt x="10278" y="2677"/>
                </a:lnTo>
                <a:close/>
                <a:moveTo>
                  <a:pt x="10264" y="2693"/>
                </a:moveTo>
                <a:lnTo>
                  <a:pt x="10275" y="2692"/>
                </a:lnTo>
                <a:lnTo>
                  <a:pt x="10285" y="2697"/>
                </a:lnTo>
                <a:lnTo>
                  <a:pt x="10276" y="2703"/>
                </a:lnTo>
                <a:lnTo>
                  <a:pt x="10266" y="2697"/>
                </a:lnTo>
                <a:lnTo>
                  <a:pt x="10264" y="2693"/>
                </a:lnTo>
                <a:close/>
                <a:moveTo>
                  <a:pt x="18538" y="5143"/>
                </a:moveTo>
                <a:lnTo>
                  <a:pt x="18540" y="5154"/>
                </a:lnTo>
                <a:lnTo>
                  <a:pt x="18533" y="5164"/>
                </a:lnTo>
                <a:lnTo>
                  <a:pt x="18525" y="5155"/>
                </a:lnTo>
                <a:lnTo>
                  <a:pt x="18528" y="5144"/>
                </a:lnTo>
                <a:lnTo>
                  <a:pt x="18538" y="5143"/>
                </a:lnTo>
                <a:close/>
                <a:moveTo>
                  <a:pt x="18588" y="5228"/>
                </a:moveTo>
                <a:lnTo>
                  <a:pt x="18587" y="5239"/>
                </a:lnTo>
                <a:lnTo>
                  <a:pt x="18576" y="5247"/>
                </a:lnTo>
                <a:lnTo>
                  <a:pt x="18566" y="5253"/>
                </a:lnTo>
                <a:lnTo>
                  <a:pt x="18571" y="5243"/>
                </a:lnTo>
                <a:lnTo>
                  <a:pt x="18574" y="5232"/>
                </a:lnTo>
                <a:lnTo>
                  <a:pt x="18569" y="5221"/>
                </a:lnTo>
                <a:lnTo>
                  <a:pt x="18562" y="5211"/>
                </a:lnTo>
                <a:lnTo>
                  <a:pt x="18573" y="5212"/>
                </a:lnTo>
                <a:lnTo>
                  <a:pt x="18568" y="5201"/>
                </a:lnTo>
                <a:lnTo>
                  <a:pt x="18560" y="5211"/>
                </a:lnTo>
                <a:lnTo>
                  <a:pt x="18558" y="5223"/>
                </a:lnTo>
                <a:lnTo>
                  <a:pt x="18564" y="5233"/>
                </a:lnTo>
                <a:lnTo>
                  <a:pt x="18553" y="5236"/>
                </a:lnTo>
                <a:lnTo>
                  <a:pt x="18542" y="5235"/>
                </a:lnTo>
                <a:lnTo>
                  <a:pt x="18535" y="5225"/>
                </a:lnTo>
                <a:lnTo>
                  <a:pt x="18545" y="5219"/>
                </a:lnTo>
                <a:lnTo>
                  <a:pt x="18546" y="5207"/>
                </a:lnTo>
                <a:lnTo>
                  <a:pt x="18538" y="5199"/>
                </a:lnTo>
                <a:lnTo>
                  <a:pt x="18540" y="5186"/>
                </a:lnTo>
                <a:lnTo>
                  <a:pt x="18538" y="5174"/>
                </a:lnTo>
                <a:lnTo>
                  <a:pt x="18549" y="5171"/>
                </a:lnTo>
                <a:lnTo>
                  <a:pt x="18549" y="5171"/>
                </a:lnTo>
                <a:lnTo>
                  <a:pt x="18555" y="5161"/>
                </a:lnTo>
                <a:lnTo>
                  <a:pt x="18561" y="5151"/>
                </a:lnTo>
                <a:lnTo>
                  <a:pt x="18565" y="5139"/>
                </a:lnTo>
                <a:lnTo>
                  <a:pt x="18554" y="5137"/>
                </a:lnTo>
                <a:lnTo>
                  <a:pt x="18563" y="5131"/>
                </a:lnTo>
                <a:lnTo>
                  <a:pt x="18558" y="5120"/>
                </a:lnTo>
                <a:lnTo>
                  <a:pt x="18553" y="5112"/>
                </a:lnTo>
                <a:lnTo>
                  <a:pt x="18549" y="5101"/>
                </a:lnTo>
                <a:lnTo>
                  <a:pt x="18548" y="5100"/>
                </a:lnTo>
                <a:lnTo>
                  <a:pt x="18536" y="5103"/>
                </a:lnTo>
                <a:lnTo>
                  <a:pt x="18539" y="5114"/>
                </a:lnTo>
                <a:lnTo>
                  <a:pt x="18548" y="5122"/>
                </a:lnTo>
                <a:lnTo>
                  <a:pt x="18548" y="5134"/>
                </a:lnTo>
                <a:lnTo>
                  <a:pt x="18537" y="5140"/>
                </a:lnTo>
                <a:lnTo>
                  <a:pt x="18539" y="5128"/>
                </a:lnTo>
                <a:lnTo>
                  <a:pt x="18528" y="5128"/>
                </a:lnTo>
                <a:lnTo>
                  <a:pt x="18519" y="5136"/>
                </a:lnTo>
                <a:lnTo>
                  <a:pt x="18514" y="5126"/>
                </a:lnTo>
                <a:lnTo>
                  <a:pt x="18506" y="5117"/>
                </a:lnTo>
                <a:lnTo>
                  <a:pt x="18507" y="5105"/>
                </a:lnTo>
                <a:lnTo>
                  <a:pt x="18516" y="5112"/>
                </a:lnTo>
                <a:lnTo>
                  <a:pt x="18524" y="5121"/>
                </a:lnTo>
                <a:lnTo>
                  <a:pt x="18523" y="5109"/>
                </a:lnTo>
                <a:lnTo>
                  <a:pt x="18513" y="5104"/>
                </a:lnTo>
                <a:lnTo>
                  <a:pt x="18505" y="5095"/>
                </a:lnTo>
                <a:lnTo>
                  <a:pt x="18501" y="5084"/>
                </a:lnTo>
                <a:lnTo>
                  <a:pt x="18512" y="5084"/>
                </a:lnTo>
                <a:lnTo>
                  <a:pt x="18515" y="5087"/>
                </a:lnTo>
                <a:lnTo>
                  <a:pt x="18517" y="5075"/>
                </a:lnTo>
                <a:lnTo>
                  <a:pt x="18528" y="5078"/>
                </a:lnTo>
                <a:lnTo>
                  <a:pt x="18529" y="5076"/>
                </a:lnTo>
                <a:lnTo>
                  <a:pt x="18536" y="5066"/>
                </a:lnTo>
                <a:lnTo>
                  <a:pt x="18547" y="5068"/>
                </a:lnTo>
                <a:lnTo>
                  <a:pt x="18554" y="5058"/>
                </a:lnTo>
                <a:lnTo>
                  <a:pt x="18559" y="5047"/>
                </a:lnTo>
                <a:lnTo>
                  <a:pt x="18569" y="5043"/>
                </a:lnTo>
                <a:lnTo>
                  <a:pt x="18578" y="5043"/>
                </a:lnTo>
                <a:lnTo>
                  <a:pt x="18579" y="5045"/>
                </a:lnTo>
                <a:lnTo>
                  <a:pt x="18588" y="5054"/>
                </a:lnTo>
                <a:lnTo>
                  <a:pt x="18593" y="5066"/>
                </a:lnTo>
                <a:lnTo>
                  <a:pt x="18598" y="5067"/>
                </a:lnTo>
                <a:lnTo>
                  <a:pt x="18609" y="5069"/>
                </a:lnTo>
                <a:lnTo>
                  <a:pt x="18617" y="5062"/>
                </a:lnTo>
                <a:lnTo>
                  <a:pt x="18629" y="5064"/>
                </a:lnTo>
                <a:lnTo>
                  <a:pt x="18631" y="5077"/>
                </a:lnTo>
                <a:lnTo>
                  <a:pt x="18623" y="5085"/>
                </a:lnTo>
                <a:lnTo>
                  <a:pt x="18633" y="5093"/>
                </a:lnTo>
                <a:lnTo>
                  <a:pt x="18641" y="5101"/>
                </a:lnTo>
                <a:lnTo>
                  <a:pt x="18642" y="5113"/>
                </a:lnTo>
                <a:lnTo>
                  <a:pt x="18645" y="5125"/>
                </a:lnTo>
                <a:lnTo>
                  <a:pt x="18640" y="5129"/>
                </a:lnTo>
                <a:lnTo>
                  <a:pt x="18632" y="5138"/>
                </a:lnTo>
                <a:lnTo>
                  <a:pt x="18627" y="5148"/>
                </a:lnTo>
                <a:lnTo>
                  <a:pt x="18623" y="5160"/>
                </a:lnTo>
                <a:lnTo>
                  <a:pt x="18619" y="5173"/>
                </a:lnTo>
                <a:lnTo>
                  <a:pt x="18615" y="5187"/>
                </a:lnTo>
                <a:lnTo>
                  <a:pt x="18616" y="5199"/>
                </a:lnTo>
                <a:lnTo>
                  <a:pt x="18612" y="5210"/>
                </a:lnTo>
                <a:lnTo>
                  <a:pt x="18609" y="5221"/>
                </a:lnTo>
                <a:lnTo>
                  <a:pt x="18597" y="5221"/>
                </a:lnTo>
                <a:lnTo>
                  <a:pt x="18588" y="5228"/>
                </a:lnTo>
                <a:close/>
                <a:moveTo>
                  <a:pt x="18489" y="5098"/>
                </a:moveTo>
                <a:lnTo>
                  <a:pt x="18493" y="5087"/>
                </a:lnTo>
                <a:lnTo>
                  <a:pt x="18489" y="5098"/>
                </a:lnTo>
                <a:close/>
                <a:moveTo>
                  <a:pt x="18548" y="5155"/>
                </a:moveTo>
                <a:lnTo>
                  <a:pt x="18553" y="5145"/>
                </a:lnTo>
                <a:lnTo>
                  <a:pt x="18548" y="5155"/>
                </a:lnTo>
                <a:close/>
                <a:moveTo>
                  <a:pt x="18509" y="5209"/>
                </a:moveTo>
                <a:lnTo>
                  <a:pt x="18514" y="5197"/>
                </a:lnTo>
                <a:lnTo>
                  <a:pt x="18510" y="5208"/>
                </a:lnTo>
                <a:lnTo>
                  <a:pt x="18509" y="5209"/>
                </a:lnTo>
                <a:close/>
                <a:moveTo>
                  <a:pt x="18474" y="5098"/>
                </a:moveTo>
                <a:lnTo>
                  <a:pt x="18472" y="5110"/>
                </a:lnTo>
                <a:lnTo>
                  <a:pt x="18471" y="5123"/>
                </a:lnTo>
                <a:lnTo>
                  <a:pt x="18469" y="5111"/>
                </a:lnTo>
                <a:lnTo>
                  <a:pt x="18473" y="5099"/>
                </a:lnTo>
                <a:lnTo>
                  <a:pt x="18474" y="5098"/>
                </a:lnTo>
                <a:close/>
                <a:moveTo>
                  <a:pt x="18446" y="5126"/>
                </a:moveTo>
                <a:lnTo>
                  <a:pt x="18457" y="5128"/>
                </a:lnTo>
                <a:lnTo>
                  <a:pt x="18454" y="5139"/>
                </a:lnTo>
                <a:lnTo>
                  <a:pt x="18443" y="5138"/>
                </a:lnTo>
                <a:lnTo>
                  <a:pt x="18446" y="5126"/>
                </a:lnTo>
                <a:close/>
                <a:moveTo>
                  <a:pt x="18590" y="5265"/>
                </a:moveTo>
                <a:lnTo>
                  <a:pt x="18590" y="5277"/>
                </a:lnTo>
                <a:lnTo>
                  <a:pt x="18585" y="5289"/>
                </a:lnTo>
                <a:lnTo>
                  <a:pt x="18580" y="5299"/>
                </a:lnTo>
                <a:lnTo>
                  <a:pt x="18583" y="5286"/>
                </a:lnTo>
                <a:lnTo>
                  <a:pt x="18585" y="5274"/>
                </a:lnTo>
                <a:lnTo>
                  <a:pt x="18590" y="5265"/>
                </a:lnTo>
                <a:close/>
                <a:moveTo>
                  <a:pt x="18555" y="5291"/>
                </a:moveTo>
                <a:lnTo>
                  <a:pt x="18567" y="5297"/>
                </a:lnTo>
                <a:lnTo>
                  <a:pt x="18561" y="5307"/>
                </a:lnTo>
                <a:lnTo>
                  <a:pt x="18550" y="5301"/>
                </a:lnTo>
                <a:lnTo>
                  <a:pt x="18555" y="5291"/>
                </a:lnTo>
                <a:close/>
                <a:moveTo>
                  <a:pt x="18477" y="5450"/>
                </a:moveTo>
                <a:lnTo>
                  <a:pt x="18487" y="5455"/>
                </a:lnTo>
                <a:lnTo>
                  <a:pt x="18477" y="5451"/>
                </a:lnTo>
                <a:lnTo>
                  <a:pt x="18477" y="5450"/>
                </a:lnTo>
                <a:close/>
                <a:moveTo>
                  <a:pt x="18461" y="5471"/>
                </a:moveTo>
                <a:lnTo>
                  <a:pt x="18468" y="5479"/>
                </a:lnTo>
                <a:lnTo>
                  <a:pt x="18460" y="5471"/>
                </a:lnTo>
                <a:lnTo>
                  <a:pt x="18461" y="5471"/>
                </a:lnTo>
                <a:close/>
                <a:moveTo>
                  <a:pt x="18449" y="5503"/>
                </a:moveTo>
                <a:lnTo>
                  <a:pt x="18440" y="5510"/>
                </a:lnTo>
                <a:lnTo>
                  <a:pt x="18449" y="5503"/>
                </a:lnTo>
                <a:close/>
                <a:moveTo>
                  <a:pt x="18387" y="5596"/>
                </a:moveTo>
                <a:lnTo>
                  <a:pt x="18389" y="5583"/>
                </a:lnTo>
                <a:lnTo>
                  <a:pt x="18392" y="5572"/>
                </a:lnTo>
                <a:lnTo>
                  <a:pt x="18402" y="5566"/>
                </a:lnTo>
                <a:lnTo>
                  <a:pt x="18399" y="5554"/>
                </a:lnTo>
                <a:lnTo>
                  <a:pt x="18410" y="5558"/>
                </a:lnTo>
                <a:lnTo>
                  <a:pt x="18418" y="5550"/>
                </a:lnTo>
                <a:lnTo>
                  <a:pt x="18414" y="5561"/>
                </a:lnTo>
                <a:lnTo>
                  <a:pt x="18406" y="5569"/>
                </a:lnTo>
                <a:lnTo>
                  <a:pt x="18401" y="5580"/>
                </a:lnTo>
                <a:lnTo>
                  <a:pt x="18392" y="5587"/>
                </a:lnTo>
                <a:lnTo>
                  <a:pt x="18387" y="5596"/>
                </a:lnTo>
                <a:close/>
                <a:moveTo>
                  <a:pt x="18241" y="5676"/>
                </a:moveTo>
                <a:lnTo>
                  <a:pt x="18250" y="5686"/>
                </a:lnTo>
                <a:lnTo>
                  <a:pt x="18242" y="5677"/>
                </a:lnTo>
                <a:lnTo>
                  <a:pt x="18241" y="5676"/>
                </a:lnTo>
                <a:close/>
                <a:moveTo>
                  <a:pt x="18186" y="5697"/>
                </a:moveTo>
                <a:lnTo>
                  <a:pt x="18181" y="5708"/>
                </a:lnTo>
                <a:lnTo>
                  <a:pt x="18170" y="5709"/>
                </a:lnTo>
                <a:lnTo>
                  <a:pt x="18180" y="5704"/>
                </a:lnTo>
                <a:lnTo>
                  <a:pt x="18186" y="5697"/>
                </a:lnTo>
                <a:close/>
                <a:moveTo>
                  <a:pt x="18153" y="5709"/>
                </a:moveTo>
                <a:lnTo>
                  <a:pt x="18162" y="5716"/>
                </a:lnTo>
                <a:lnTo>
                  <a:pt x="18149" y="5718"/>
                </a:lnTo>
                <a:lnTo>
                  <a:pt x="18153" y="5709"/>
                </a:lnTo>
                <a:close/>
                <a:moveTo>
                  <a:pt x="18489" y="5456"/>
                </a:moveTo>
                <a:lnTo>
                  <a:pt x="18480" y="5448"/>
                </a:lnTo>
                <a:lnTo>
                  <a:pt x="18487" y="5438"/>
                </a:lnTo>
                <a:lnTo>
                  <a:pt x="18498" y="5436"/>
                </a:lnTo>
                <a:lnTo>
                  <a:pt x="18507" y="5428"/>
                </a:lnTo>
                <a:lnTo>
                  <a:pt x="18500" y="5440"/>
                </a:lnTo>
                <a:lnTo>
                  <a:pt x="18494" y="5450"/>
                </a:lnTo>
                <a:lnTo>
                  <a:pt x="18489" y="5456"/>
                </a:lnTo>
                <a:close/>
                <a:moveTo>
                  <a:pt x="18675" y="5115"/>
                </a:moveTo>
                <a:lnTo>
                  <a:pt x="18675" y="5103"/>
                </a:lnTo>
                <a:lnTo>
                  <a:pt x="18679" y="5092"/>
                </a:lnTo>
                <a:lnTo>
                  <a:pt x="18669" y="5087"/>
                </a:lnTo>
                <a:lnTo>
                  <a:pt x="18668" y="5075"/>
                </a:lnTo>
                <a:lnTo>
                  <a:pt x="18658" y="5081"/>
                </a:lnTo>
                <a:lnTo>
                  <a:pt x="18667" y="5074"/>
                </a:lnTo>
                <a:lnTo>
                  <a:pt x="18676" y="5066"/>
                </a:lnTo>
                <a:lnTo>
                  <a:pt x="18686" y="5060"/>
                </a:lnTo>
                <a:lnTo>
                  <a:pt x="18690" y="5049"/>
                </a:lnTo>
                <a:lnTo>
                  <a:pt x="18694" y="5038"/>
                </a:lnTo>
                <a:lnTo>
                  <a:pt x="18703" y="5031"/>
                </a:lnTo>
                <a:lnTo>
                  <a:pt x="18711" y="5040"/>
                </a:lnTo>
                <a:lnTo>
                  <a:pt x="18722" y="5041"/>
                </a:lnTo>
                <a:lnTo>
                  <a:pt x="18733" y="5039"/>
                </a:lnTo>
                <a:lnTo>
                  <a:pt x="18743" y="5035"/>
                </a:lnTo>
                <a:lnTo>
                  <a:pt x="18744" y="5035"/>
                </a:lnTo>
                <a:lnTo>
                  <a:pt x="18745" y="5023"/>
                </a:lnTo>
                <a:lnTo>
                  <a:pt x="18756" y="5016"/>
                </a:lnTo>
                <a:lnTo>
                  <a:pt x="18766" y="5011"/>
                </a:lnTo>
                <a:lnTo>
                  <a:pt x="18777" y="5010"/>
                </a:lnTo>
                <a:lnTo>
                  <a:pt x="18785" y="5018"/>
                </a:lnTo>
                <a:lnTo>
                  <a:pt x="18793" y="5023"/>
                </a:lnTo>
                <a:lnTo>
                  <a:pt x="18804" y="5020"/>
                </a:lnTo>
                <a:lnTo>
                  <a:pt x="18804" y="5032"/>
                </a:lnTo>
                <a:lnTo>
                  <a:pt x="18807" y="5043"/>
                </a:lnTo>
                <a:lnTo>
                  <a:pt x="18804" y="5054"/>
                </a:lnTo>
                <a:lnTo>
                  <a:pt x="18794" y="5062"/>
                </a:lnTo>
                <a:lnTo>
                  <a:pt x="18786" y="5070"/>
                </a:lnTo>
                <a:lnTo>
                  <a:pt x="18785" y="5071"/>
                </a:lnTo>
                <a:lnTo>
                  <a:pt x="18780" y="5082"/>
                </a:lnTo>
                <a:lnTo>
                  <a:pt x="18769" y="5081"/>
                </a:lnTo>
                <a:lnTo>
                  <a:pt x="18759" y="5074"/>
                </a:lnTo>
                <a:lnTo>
                  <a:pt x="18748" y="5072"/>
                </a:lnTo>
                <a:lnTo>
                  <a:pt x="18736" y="5077"/>
                </a:lnTo>
                <a:lnTo>
                  <a:pt x="18727" y="5083"/>
                </a:lnTo>
                <a:lnTo>
                  <a:pt x="18722" y="5093"/>
                </a:lnTo>
                <a:lnTo>
                  <a:pt x="18716" y="5103"/>
                </a:lnTo>
                <a:lnTo>
                  <a:pt x="18707" y="5111"/>
                </a:lnTo>
                <a:lnTo>
                  <a:pt x="18704" y="5123"/>
                </a:lnTo>
                <a:lnTo>
                  <a:pt x="18695" y="5129"/>
                </a:lnTo>
                <a:lnTo>
                  <a:pt x="18687" y="5121"/>
                </a:lnTo>
                <a:lnTo>
                  <a:pt x="18686" y="5116"/>
                </a:lnTo>
                <a:lnTo>
                  <a:pt x="18675" y="5115"/>
                </a:lnTo>
                <a:close/>
                <a:moveTo>
                  <a:pt x="18579" y="5031"/>
                </a:moveTo>
                <a:lnTo>
                  <a:pt x="18581" y="5019"/>
                </a:lnTo>
                <a:lnTo>
                  <a:pt x="18589" y="5011"/>
                </a:lnTo>
                <a:lnTo>
                  <a:pt x="18599" y="5007"/>
                </a:lnTo>
                <a:lnTo>
                  <a:pt x="18610" y="5008"/>
                </a:lnTo>
                <a:lnTo>
                  <a:pt x="18618" y="4998"/>
                </a:lnTo>
                <a:lnTo>
                  <a:pt x="18626" y="4990"/>
                </a:lnTo>
                <a:lnTo>
                  <a:pt x="18627" y="4989"/>
                </a:lnTo>
                <a:lnTo>
                  <a:pt x="18638" y="4986"/>
                </a:lnTo>
                <a:lnTo>
                  <a:pt x="18646" y="4978"/>
                </a:lnTo>
                <a:lnTo>
                  <a:pt x="18653" y="4969"/>
                </a:lnTo>
                <a:lnTo>
                  <a:pt x="18663" y="4963"/>
                </a:lnTo>
                <a:lnTo>
                  <a:pt x="18671" y="4954"/>
                </a:lnTo>
                <a:lnTo>
                  <a:pt x="18679" y="4947"/>
                </a:lnTo>
                <a:lnTo>
                  <a:pt x="18688" y="4938"/>
                </a:lnTo>
                <a:lnTo>
                  <a:pt x="18696" y="4929"/>
                </a:lnTo>
                <a:lnTo>
                  <a:pt x="18707" y="4926"/>
                </a:lnTo>
                <a:lnTo>
                  <a:pt x="18718" y="4924"/>
                </a:lnTo>
                <a:lnTo>
                  <a:pt x="18726" y="4931"/>
                </a:lnTo>
                <a:lnTo>
                  <a:pt x="18738" y="4928"/>
                </a:lnTo>
                <a:lnTo>
                  <a:pt x="18752" y="4929"/>
                </a:lnTo>
                <a:lnTo>
                  <a:pt x="18764" y="4928"/>
                </a:lnTo>
                <a:lnTo>
                  <a:pt x="18777" y="4927"/>
                </a:lnTo>
                <a:lnTo>
                  <a:pt x="18787" y="4922"/>
                </a:lnTo>
                <a:lnTo>
                  <a:pt x="18788" y="4922"/>
                </a:lnTo>
                <a:lnTo>
                  <a:pt x="18798" y="4917"/>
                </a:lnTo>
                <a:lnTo>
                  <a:pt x="18810" y="4918"/>
                </a:lnTo>
                <a:lnTo>
                  <a:pt x="18818" y="4919"/>
                </a:lnTo>
                <a:lnTo>
                  <a:pt x="18829" y="4915"/>
                </a:lnTo>
                <a:lnTo>
                  <a:pt x="18839" y="4910"/>
                </a:lnTo>
                <a:lnTo>
                  <a:pt x="18840" y="4922"/>
                </a:lnTo>
                <a:lnTo>
                  <a:pt x="18847" y="4932"/>
                </a:lnTo>
                <a:lnTo>
                  <a:pt x="18853" y="4922"/>
                </a:lnTo>
                <a:lnTo>
                  <a:pt x="18856" y="4926"/>
                </a:lnTo>
                <a:lnTo>
                  <a:pt x="18867" y="4926"/>
                </a:lnTo>
                <a:lnTo>
                  <a:pt x="18879" y="4923"/>
                </a:lnTo>
                <a:lnTo>
                  <a:pt x="18885" y="4913"/>
                </a:lnTo>
                <a:lnTo>
                  <a:pt x="18887" y="4900"/>
                </a:lnTo>
                <a:lnTo>
                  <a:pt x="18889" y="4887"/>
                </a:lnTo>
                <a:lnTo>
                  <a:pt x="18895" y="4877"/>
                </a:lnTo>
                <a:lnTo>
                  <a:pt x="18902" y="4871"/>
                </a:lnTo>
                <a:lnTo>
                  <a:pt x="18914" y="4860"/>
                </a:lnTo>
                <a:lnTo>
                  <a:pt x="18923" y="4848"/>
                </a:lnTo>
                <a:lnTo>
                  <a:pt x="18929" y="4837"/>
                </a:lnTo>
                <a:lnTo>
                  <a:pt x="18933" y="4826"/>
                </a:lnTo>
                <a:lnTo>
                  <a:pt x="18931" y="4815"/>
                </a:lnTo>
                <a:lnTo>
                  <a:pt x="18928" y="4803"/>
                </a:lnTo>
                <a:lnTo>
                  <a:pt x="18933" y="4792"/>
                </a:lnTo>
                <a:lnTo>
                  <a:pt x="18945" y="4788"/>
                </a:lnTo>
                <a:lnTo>
                  <a:pt x="18957" y="4782"/>
                </a:lnTo>
                <a:lnTo>
                  <a:pt x="18968" y="4781"/>
                </a:lnTo>
                <a:lnTo>
                  <a:pt x="18962" y="4791"/>
                </a:lnTo>
                <a:lnTo>
                  <a:pt x="18954" y="4798"/>
                </a:lnTo>
                <a:lnTo>
                  <a:pt x="18943" y="4801"/>
                </a:lnTo>
                <a:lnTo>
                  <a:pt x="18939" y="4813"/>
                </a:lnTo>
                <a:lnTo>
                  <a:pt x="18950" y="4811"/>
                </a:lnTo>
                <a:lnTo>
                  <a:pt x="18950" y="4822"/>
                </a:lnTo>
                <a:lnTo>
                  <a:pt x="18951" y="4834"/>
                </a:lnTo>
                <a:lnTo>
                  <a:pt x="18962" y="4836"/>
                </a:lnTo>
                <a:lnTo>
                  <a:pt x="18972" y="4830"/>
                </a:lnTo>
                <a:lnTo>
                  <a:pt x="18981" y="4821"/>
                </a:lnTo>
                <a:lnTo>
                  <a:pt x="18985" y="4820"/>
                </a:lnTo>
                <a:lnTo>
                  <a:pt x="18996" y="4817"/>
                </a:lnTo>
                <a:lnTo>
                  <a:pt x="19008" y="4810"/>
                </a:lnTo>
                <a:lnTo>
                  <a:pt x="19018" y="4806"/>
                </a:lnTo>
                <a:lnTo>
                  <a:pt x="19030" y="4799"/>
                </a:lnTo>
                <a:lnTo>
                  <a:pt x="19039" y="4792"/>
                </a:lnTo>
                <a:lnTo>
                  <a:pt x="19046" y="4782"/>
                </a:lnTo>
                <a:lnTo>
                  <a:pt x="19053" y="4772"/>
                </a:lnTo>
                <a:lnTo>
                  <a:pt x="19057" y="4760"/>
                </a:lnTo>
                <a:lnTo>
                  <a:pt x="19066" y="4752"/>
                </a:lnTo>
                <a:lnTo>
                  <a:pt x="19076" y="4747"/>
                </a:lnTo>
                <a:lnTo>
                  <a:pt x="19086" y="4741"/>
                </a:lnTo>
                <a:lnTo>
                  <a:pt x="19094" y="4731"/>
                </a:lnTo>
                <a:lnTo>
                  <a:pt x="19095" y="4718"/>
                </a:lnTo>
                <a:lnTo>
                  <a:pt x="19099" y="4708"/>
                </a:lnTo>
                <a:lnTo>
                  <a:pt x="19100" y="4703"/>
                </a:lnTo>
                <a:lnTo>
                  <a:pt x="19106" y="4693"/>
                </a:lnTo>
                <a:lnTo>
                  <a:pt x="19115" y="4681"/>
                </a:lnTo>
                <a:lnTo>
                  <a:pt x="19119" y="4668"/>
                </a:lnTo>
                <a:lnTo>
                  <a:pt x="19120" y="4661"/>
                </a:lnTo>
                <a:lnTo>
                  <a:pt x="19122" y="4649"/>
                </a:lnTo>
                <a:lnTo>
                  <a:pt x="19130" y="4637"/>
                </a:lnTo>
                <a:lnTo>
                  <a:pt x="19132" y="4624"/>
                </a:lnTo>
                <a:lnTo>
                  <a:pt x="19130" y="4609"/>
                </a:lnTo>
                <a:lnTo>
                  <a:pt x="19132" y="4596"/>
                </a:lnTo>
                <a:lnTo>
                  <a:pt x="19122" y="4602"/>
                </a:lnTo>
                <a:lnTo>
                  <a:pt x="19111" y="4601"/>
                </a:lnTo>
                <a:lnTo>
                  <a:pt x="19122" y="4594"/>
                </a:lnTo>
                <a:lnTo>
                  <a:pt x="19127" y="4582"/>
                </a:lnTo>
                <a:lnTo>
                  <a:pt x="19129" y="4567"/>
                </a:lnTo>
                <a:lnTo>
                  <a:pt x="19124" y="4561"/>
                </a:lnTo>
                <a:lnTo>
                  <a:pt x="19123" y="4550"/>
                </a:lnTo>
                <a:lnTo>
                  <a:pt x="19128" y="4538"/>
                </a:lnTo>
                <a:lnTo>
                  <a:pt x="19139" y="4535"/>
                </a:lnTo>
                <a:lnTo>
                  <a:pt x="19147" y="4522"/>
                </a:lnTo>
                <a:lnTo>
                  <a:pt x="19145" y="4509"/>
                </a:lnTo>
                <a:lnTo>
                  <a:pt x="19149" y="4498"/>
                </a:lnTo>
                <a:lnTo>
                  <a:pt x="19159" y="4502"/>
                </a:lnTo>
                <a:lnTo>
                  <a:pt x="19167" y="4517"/>
                </a:lnTo>
                <a:lnTo>
                  <a:pt x="19170" y="4529"/>
                </a:lnTo>
                <a:lnTo>
                  <a:pt x="19180" y="4525"/>
                </a:lnTo>
                <a:lnTo>
                  <a:pt x="19192" y="4525"/>
                </a:lnTo>
                <a:lnTo>
                  <a:pt x="19202" y="4516"/>
                </a:lnTo>
                <a:lnTo>
                  <a:pt x="19204" y="4503"/>
                </a:lnTo>
                <a:lnTo>
                  <a:pt x="19193" y="4503"/>
                </a:lnTo>
                <a:lnTo>
                  <a:pt x="19182" y="4506"/>
                </a:lnTo>
                <a:lnTo>
                  <a:pt x="19176" y="4496"/>
                </a:lnTo>
                <a:lnTo>
                  <a:pt x="19180" y="4485"/>
                </a:lnTo>
                <a:lnTo>
                  <a:pt x="19192" y="4481"/>
                </a:lnTo>
                <a:lnTo>
                  <a:pt x="19201" y="4490"/>
                </a:lnTo>
                <a:lnTo>
                  <a:pt x="19215" y="4485"/>
                </a:lnTo>
                <a:lnTo>
                  <a:pt x="19212" y="4501"/>
                </a:lnTo>
                <a:lnTo>
                  <a:pt x="19212" y="4513"/>
                </a:lnTo>
                <a:lnTo>
                  <a:pt x="19212" y="4526"/>
                </a:lnTo>
                <a:lnTo>
                  <a:pt x="19214" y="4540"/>
                </a:lnTo>
                <a:lnTo>
                  <a:pt x="19218" y="4552"/>
                </a:lnTo>
                <a:lnTo>
                  <a:pt x="19228" y="4559"/>
                </a:lnTo>
                <a:lnTo>
                  <a:pt x="19235" y="4570"/>
                </a:lnTo>
                <a:lnTo>
                  <a:pt x="19239" y="4582"/>
                </a:lnTo>
                <a:lnTo>
                  <a:pt x="19243" y="4594"/>
                </a:lnTo>
                <a:lnTo>
                  <a:pt x="19247" y="4605"/>
                </a:lnTo>
                <a:lnTo>
                  <a:pt x="19246" y="4618"/>
                </a:lnTo>
                <a:lnTo>
                  <a:pt x="19252" y="4628"/>
                </a:lnTo>
                <a:lnTo>
                  <a:pt x="19247" y="4639"/>
                </a:lnTo>
                <a:lnTo>
                  <a:pt x="19242" y="4649"/>
                </a:lnTo>
                <a:lnTo>
                  <a:pt x="19240" y="4661"/>
                </a:lnTo>
                <a:lnTo>
                  <a:pt x="19232" y="4668"/>
                </a:lnTo>
                <a:lnTo>
                  <a:pt x="19226" y="4671"/>
                </a:lnTo>
                <a:lnTo>
                  <a:pt x="19223" y="4682"/>
                </a:lnTo>
                <a:lnTo>
                  <a:pt x="19219" y="4693"/>
                </a:lnTo>
                <a:lnTo>
                  <a:pt x="19218" y="4705"/>
                </a:lnTo>
                <a:lnTo>
                  <a:pt x="19217" y="4717"/>
                </a:lnTo>
                <a:lnTo>
                  <a:pt x="19204" y="4714"/>
                </a:lnTo>
                <a:lnTo>
                  <a:pt x="19193" y="4715"/>
                </a:lnTo>
                <a:lnTo>
                  <a:pt x="19188" y="4727"/>
                </a:lnTo>
                <a:lnTo>
                  <a:pt x="19183" y="4739"/>
                </a:lnTo>
                <a:lnTo>
                  <a:pt x="19183" y="4750"/>
                </a:lnTo>
                <a:lnTo>
                  <a:pt x="19187" y="4761"/>
                </a:lnTo>
                <a:lnTo>
                  <a:pt x="19189" y="4777"/>
                </a:lnTo>
                <a:lnTo>
                  <a:pt x="19190" y="4790"/>
                </a:lnTo>
                <a:lnTo>
                  <a:pt x="19189" y="4802"/>
                </a:lnTo>
                <a:lnTo>
                  <a:pt x="19186" y="4816"/>
                </a:lnTo>
                <a:lnTo>
                  <a:pt x="19178" y="4825"/>
                </a:lnTo>
                <a:lnTo>
                  <a:pt x="19175" y="4829"/>
                </a:lnTo>
                <a:lnTo>
                  <a:pt x="19171" y="4841"/>
                </a:lnTo>
                <a:lnTo>
                  <a:pt x="19167" y="4852"/>
                </a:lnTo>
                <a:lnTo>
                  <a:pt x="19165" y="4864"/>
                </a:lnTo>
                <a:lnTo>
                  <a:pt x="19162" y="4875"/>
                </a:lnTo>
                <a:lnTo>
                  <a:pt x="19165" y="4887"/>
                </a:lnTo>
                <a:lnTo>
                  <a:pt x="19170" y="4897"/>
                </a:lnTo>
                <a:lnTo>
                  <a:pt x="19176" y="4908"/>
                </a:lnTo>
                <a:lnTo>
                  <a:pt x="19179" y="4911"/>
                </a:lnTo>
                <a:lnTo>
                  <a:pt x="19169" y="4915"/>
                </a:lnTo>
                <a:lnTo>
                  <a:pt x="19160" y="4921"/>
                </a:lnTo>
                <a:lnTo>
                  <a:pt x="19153" y="4932"/>
                </a:lnTo>
                <a:lnTo>
                  <a:pt x="19153" y="4944"/>
                </a:lnTo>
                <a:lnTo>
                  <a:pt x="19147" y="4955"/>
                </a:lnTo>
                <a:lnTo>
                  <a:pt x="19136" y="4957"/>
                </a:lnTo>
                <a:lnTo>
                  <a:pt x="19127" y="4965"/>
                </a:lnTo>
                <a:lnTo>
                  <a:pt x="19118" y="4973"/>
                </a:lnTo>
                <a:lnTo>
                  <a:pt x="19117" y="4961"/>
                </a:lnTo>
                <a:lnTo>
                  <a:pt x="19120" y="4950"/>
                </a:lnTo>
                <a:lnTo>
                  <a:pt x="19122" y="4938"/>
                </a:lnTo>
                <a:lnTo>
                  <a:pt x="19129" y="4929"/>
                </a:lnTo>
                <a:lnTo>
                  <a:pt x="19129" y="4918"/>
                </a:lnTo>
                <a:lnTo>
                  <a:pt x="19121" y="4917"/>
                </a:lnTo>
                <a:lnTo>
                  <a:pt x="19116" y="4927"/>
                </a:lnTo>
                <a:lnTo>
                  <a:pt x="19113" y="4927"/>
                </a:lnTo>
                <a:lnTo>
                  <a:pt x="19106" y="4936"/>
                </a:lnTo>
                <a:lnTo>
                  <a:pt x="19112" y="4946"/>
                </a:lnTo>
                <a:lnTo>
                  <a:pt x="19105" y="4956"/>
                </a:lnTo>
                <a:lnTo>
                  <a:pt x="19102" y="4944"/>
                </a:lnTo>
                <a:lnTo>
                  <a:pt x="19088" y="4943"/>
                </a:lnTo>
                <a:lnTo>
                  <a:pt x="19077" y="4948"/>
                </a:lnTo>
                <a:lnTo>
                  <a:pt x="19075" y="4955"/>
                </a:lnTo>
                <a:lnTo>
                  <a:pt x="19074" y="4967"/>
                </a:lnTo>
                <a:lnTo>
                  <a:pt x="19073" y="4979"/>
                </a:lnTo>
                <a:lnTo>
                  <a:pt x="19067" y="4989"/>
                </a:lnTo>
                <a:lnTo>
                  <a:pt x="19057" y="4994"/>
                </a:lnTo>
                <a:lnTo>
                  <a:pt x="19054" y="4982"/>
                </a:lnTo>
                <a:lnTo>
                  <a:pt x="19054" y="4970"/>
                </a:lnTo>
                <a:lnTo>
                  <a:pt x="19062" y="4962"/>
                </a:lnTo>
                <a:lnTo>
                  <a:pt x="19053" y="4956"/>
                </a:lnTo>
                <a:lnTo>
                  <a:pt x="19041" y="4958"/>
                </a:lnTo>
                <a:lnTo>
                  <a:pt x="19037" y="4969"/>
                </a:lnTo>
                <a:lnTo>
                  <a:pt x="19027" y="4976"/>
                </a:lnTo>
                <a:lnTo>
                  <a:pt x="19021" y="4986"/>
                </a:lnTo>
                <a:lnTo>
                  <a:pt x="19011" y="4991"/>
                </a:lnTo>
                <a:lnTo>
                  <a:pt x="18999" y="4989"/>
                </a:lnTo>
                <a:lnTo>
                  <a:pt x="18984" y="4989"/>
                </a:lnTo>
                <a:lnTo>
                  <a:pt x="18977" y="4989"/>
                </a:lnTo>
                <a:lnTo>
                  <a:pt x="18964" y="4992"/>
                </a:lnTo>
                <a:lnTo>
                  <a:pt x="18953" y="4995"/>
                </a:lnTo>
                <a:lnTo>
                  <a:pt x="18962" y="4988"/>
                </a:lnTo>
                <a:lnTo>
                  <a:pt x="18953" y="4982"/>
                </a:lnTo>
                <a:lnTo>
                  <a:pt x="18947" y="4972"/>
                </a:lnTo>
                <a:lnTo>
                  <a:pt x="18943" y="4983"/>
                </a:lnTo>
                <a:lnTo>
                  <a:pt x="18937" y="4972"/>
                </a:lnTo>
                <a:lnTo>
                  <a:pt x="18941" y="4961"/>
                </a:lnTo>
                <a:lnTo>
                  <a:pt x="18931" y="4960"/>
                </a:lnTo>
                <a:lnTo>
                  <a:pt x="18927" y="4971"/>
                </a:lnTo>
                <a:lnTo>
                  <a:pt x="18920" y="4982"/>
                </a:lnTo>
                <a:lnTo>
                  <a:pt x="18919" y="4994"/>
                </a:lnTo>
                <a:lnTo>
                  <a:pt x="18930" y="4999"/>
                </a:lnTo>
                <a:lnTo>
                  <a:pt x="18940" y="5004"/>
                </a:lnTo>
                <a:lnTo>
                  <a:pt x="18941" y="5015"/>
                </a:lnTo>
                <a:lnTo>
                  <a:pt x="18930" y="5017"/>
                </a:lnTo>
                <a:lnTo>
                  <a:pt x="18920" y="5019"/>
                </a:lnTo>
                <a:lnTo>
                  <a:pt x="18909" y="5025"/>
                </a:lnTo>
                <a:lnTo>
                  <a:pt x="18900" y="5033"/>
                </a:lnTo>
                <a:lnTo>
                  <a:pt x="18898" y="5044"/>
                </a:lnTo>
                <a:lnTo>
                  <a:pt x="18890" y="5052"/>
                </a:lnTo>
                <a:lnTo>
                  <a:pt x="18887" y="5057"/>
                </a:lnTo>
                <a:lnTo>
                  <a:pt x="18884" y="5069"/>
                </a:lnTo>
                <a:lnTo>
                  <a:pt x="18875" y="5077"/>
                </a:lnTo>
                <a:lnTo>
                  <a:pt x="18863" y="5074"/>
                </a:lnTo>
                <a:lnTo>
                  <a:pt x="18853" y="5069"/>
                </a:lnTo>
                <a:lnTo>
                  <a:pt x="18850" y="5057"/>
                </a:lnTo>
                <a:lnTo>
                  <a:pt x="18840" y="5052"/>
                </a:lnTo>
                <a:lnTo>
                  <a:pt x="18831" y="5045"/>
                </a:lnTo>
                <a:lnTo>
                  <a:pt x="18838" y="5036"/>
                </a:lnTo>
                <a:lnTo>
                  <a:pt x="18836" y="5024"/>
                </a:lnTo>
                <a:lnTo>
                  <a:pt x="18833" y="5016"/>
                </a:lnTo>
                <a:lnTo>
                  <a:pt x="18843" y="5011"/>
                </a:lnTo>
                <a:lnTo>
                  <a:pt x="18851" y="5002"/>
                </a:lnTo>
                <a:lnTo>
                  <a:pt x="18856" y="4992"/>
                </a:lnTo>
                <a:lnTo>
                  <a:pt x="18850" y="4987"/>
                </a:lnTo>
                <a:lnTo>
                  <a:pt x="18839" y="4988"/>
                </a:lnTo>
                <a:lnTo>
                  <a:pt x="18823" y="4989"/>
                </a:lnTo>
                <a:lnTo>
                  <a:pt x="18813" y="4983"/>
                </a:lnTo>
                <a:lnTo>
                  <a:pt x="18802" y="4982"/>
                </a:lnTo>
                <a:lnTo>
                  <a:pt x="18792" y="4985"/>
                </a:lnTo>
                <a:lnTo>
                  <a:pt x="18786" y="4985"/>
                </a:lnTo>
                <a:lnTo>
                  <a:pt x="18778" y="4993"/>
                </a:lnTo>
                <a:lnTo>
                  <a:pt x="18766" y="4994"/>
                </a:lnTo>
                <a:lnTo>
                  <a:pt x="18763" y="5006"/>
                </a:lnTo>
                <a:lnTo>
                  <a:pt x="18753" y="5001"/>
                </a:lnTo>
                <a:lnTo>
                  <a:pt x="18742" y="5004"/>
                </a:lnTo>
                <a:lnTo>
                  <a:pt x="18734" y="5004"/>
                </a:lnTo>
                <a:lnTo>
                  <a:pt x="18725" y="5010"/>
                </a:lnTo>
                <a:lnTo>
                  <a:pt x="18713" y="5010"/>
                </a:lnTo>
                <a:lnTo>
                  <a:pt x="18702" y="5015"/>
                </a:lnTo>
                <a:lnTo>
                  <a:pt x="18693" y="5021"/>
                </a:lnTo>
                <a:lnTo>
                  <a:pt x="18681" y="5024"/>
                </a:lnTo>
                <a:lnTo>
                  <a:pt x="18677" y="5013"/>
                </a:lnTo>
                <a:lnTo>
                  <a:pt x="18665" y="5016"/>
                </a:lnTo>
                <a:lnTo>
                  <a:pt x="18661" y="5022"/>
                </a:lnTo>
                <a:lnTo>
                  <a:pt x="18659" y="5034"/>
                </a:lnTo>
                <a:lnTo>
                  <a:pt x="18655" y="5045"/>
                </a:lnTo>
                <a:lnTo>
                  <a:pt x="18644" y="5042"/>
                </a:lnTo>
                <a:lnTo>
                  <a:pt x="18633" y="5040"/>
                </a:lnTo>
                <a:lnTo>
                  <a:pt x="18623" y="5035"/>
                </a:lnTo>
                <a:lnTo>
                  <a:pt x="18612" y="5039"/>
                </a:lnTo>
                <a:lnTo>
                  <a:pt x="18602" y="5044"/>
                </a:lnTo>
                <a:lnTo>
                  <a:pt x="18593" y="5036"/>
                </a:lnTo>
                <a:lnTo>
                  <a:pt x="18579" y="5031"/>
                </a:lnTo>
                <a:close/>
                <a:moveTo>
                  <a:pt x="18658" y="5042"/>
                </a:moveTo>
                <a:lnTo>
                  <a:pt x="18669" y="5044"/>
                </a:lnTo>
                <a:lnTo>
                  <a:pt x="18658" y="5046"/>
                </a:lnTo>
                <a:lnTo>
                  <a:pt x="18658" y="5042"/>
                </a:lnTo>
                <a:close/>
                <a:moveTo>
                  <a:pt x="18673" y="5029"/>
                </a:moveTo>
                <a:lnTo>
                  <a:pt x="18673" y="5017"/>
                </a:lnTo>
                <a:lnTo>
                  <a:pt x="18673" y="5029"/>
                </a:lnTo>
                <a:close/>
                <a:moveTo>
                  <a:pt x="18781" y="5008"/>
                </a:moveTo>
                <a:lnTo>
                  <a:pt x="18787" y="4997"/>
                </a:lnTo>
                <a:lnTo>
                  <a:pt x="18782" y="5008"/>
                </a:lnTo>
                <a:lnTo>
                  <a:pt x="18781" y="5008"/>
                </a:lnTo>
                <a:close/>
                <a:moveTo>
                  <a:pt x="18811" y="5025"/>
                </a:moveTo>
                <a:lnTo>
                  <a:pt x="18812" y="5010"/>
                </a:lnTo>
                <a:lnTo>
                  <a:pt x="18820" y="5000"/>
                </a:lnTo>
                <a:lnTo>
                  <a:pt x="18821" y="5013"/>
                </a:lnTo>
                <a:lnTo>
                  <a:pt x="18816" y="5023"/>
                </a:lnTo>
                <a:lnTo>
                  <a:pt x="18811" y="5025"/>
                </a:lnTo>
                <a:close/>
                <a:moveTo>
                  <a:pt x="19022" y="4759"/>
                </a:moveTo>
                <a:lnTo>
                  <a:pt x="19028" y="4748"/>
                </a:lnTo>
                <a:lnTo>
                  <a:pt x="19023" y="4737"/>
                </a:lnTo>
                <a:lnTo>
                  <a:pt x="19030" y="4729"/>
                </a:lnTo>
                <a:lnTo>
                  <a:pt x="19038" y="4720"/>
                </a:lnTo>
                <a:lnTo>
                  <a:pt x="19036" y="4732"/>
                </a:lnTo>
                <a:lnTo>
                  <a:pt x="19041" y="4743"/>
                </a:lnTo>
                <a:lnTo>
                  <a:pt x="19035" y="4753"/>
                </a:lnTo>
                <a:lnTo>
                  <a:pt x="19025" y="4758"/>
                </a:lnTo>
                <a:lnTo>
                  <a:pt x="19022" y="4759"/>
                </a:lnTo>
                <a:close/>
                <a:moveTo>
                  <a:pt x="18722" y="4881"/>
                </a:moveTo>
                <a:lnTo>
                  <a:pt x="18720" y="4869"/>
                </a:lnTo>
                <a:lnTo>
                  <a:pt x="18730" y="4873"/>
                </a:lnTo>
                <a:lnTo>
                  <a:pt x="18722" y="4881"/>
                </a:lnTo>
                <a:close/>
                <a:moveTo>
                  <a:pt x="19170" y="4456"/>
                </a:moveTo>
                <a:lnTo>
                  <a:pt x="19160" y="4464"/>
                </a:lnTo>
                <a:lnTo>
                  <a:pt x="19154" y="4475"/>
                </a:lnTo>
                <a:lnTo>
                  <a:pt x="19144" y="4482"/>
                </a:lnTo>
                <a:lnTo>
                  <a:pt x="19133" y="4486"/>
                </a:lnTo>
                <a:lnTo>
                  <a:pt x="19127" y="4476"/>
                </a:lnTo>
                <a:lnTo>
                  <a:pt x="19130" y="4463"/>
                </a:lnTo>
                <a:lnTo>
                  <a:pt x="19135" y="4453"/>
                </a:lnTo>
                <a:lnTo>
                  <a:pt x="19134" y="4441"/>
                </a:lnTo>
                <a:lnTo>
                  <a:pt x="19127" y="4432"/>
                </a:lnTo>
                <a:lnTo>
                  <a:pt x="19118" y="4425"/>
                </a:lnTo>
                <a:lnTo>
                  <a:pt x="19117" y="4412"/>
                </a:lnTo>
                <a:lnTo>
                  <a:pt x="19118" y="4401"/>
                </a:lnTo>
                <a:lnTo>
                  <a:pt x="19122" y="4389"/>
                </a:lnTo>
                <a:lnTo>
                  <a:pt x="19133" y="4385"/>
                </a:lnTo>
                <a:lnTo>
                  <a:pt x="19143" y="4382"/>
                </a:lnTo>
                <a:lnTo>
                  <a:pt x="19151" y="4370"/>
                </a:lnTo>
                <a:lnTo>
                  <a:pt x="19160" y="4362"/>
                </a:lnTo>
                <a:lnTo>
                  <a:pt x="19151" y="4351"/>
                </a:lnTo>
                <a:lnTo>
                  <a:pt x="19149" y="4340"/>
                </a:lnTo>
                <a:lnTo>
                  <a:pt x="19160" y="4336"/>
                </a:lnTo>
                <a:lnTo>
                  <a:pt x="19172" y="4345"/>
                </a:lnTo>
                <a:lnTo>
                  <a:pt x="19183" y="4347"/>
                </a:lnTo>
                <a:lnTo>
                  <a:pt x="19193" y="4351"/>
                </a:lnTo>
                <a:lnTo>
                  <a:pt x="19204" y="4349"/>
                </a:lnTo>
                <a:lnTo>
                  <a:pt x="19212" y="4339"/>
                </a:lnTo>
                <a:lnTo>
                  <a:pt x="19211" y="4326"/>
                </a:lnTo>
                <a:lnTo>
                  <a:pt x="19209" y="4313"/>
                </a:lnTo>
                <a:lnTo>
                  <a:pt x="19211" y="4301"/>
                </a:lnTo>
                <a:lnTo>
                  <a:pt x="19221" y="4296"/>
                </a:lnTo>
                <a:lnTo>
                  <a:pt x="19228" y="4284"/>
                </a:lnTo>
                <a:lnTo>
                  <a:pt x="19227" y="4271"/>
                </a:lnTo>
                <a:lnTo>
                  <a:pt x="19229" y="4257"/>
                </a:lnTo>
                <a:lnTo>
                  <a:pt x="19234" y="4243"/>
                </a:lnTo>
                <a:lnTo>
                  <a:pt x="19234" y="4226"/>
                </a:lnTo>
                <a:lnTo>
                  <a:pt x="19232" y="4214"/>
                </a:lnTo>
                <a:lnTo>
                  <a:pt x="19222" y="4193"/>
                </a:lnTo>
                <a:lnTo>
                  <a:pt x="19226" y="4180"/>
                </a:lnTo>
                <a:lnTo>
                  <a:pt x="19236" y="4174"/>
                </a:lnTo>
                <a:lnTo>
                  <a:pt x="19244" y="4165"/>
                </a:lnTo>
                <a:lnTo>
                  <a:pt x="19251" y="4174"/>
                </a:lnTo>
                <a:lnTo>
                  <a:pt x="19263" y="4186"/>
                </a:lnTo>
                <a:lnTo>
                  <a:pt x="19277" y="4201"/>
                </a:lnTo>
                <a:lnTo>
                  <a:pt x="19284" y="4211"/>
                </a:lnTo>
                <a:lnTo>
                  <a:pt x="19290" y="4221"/>
                </a:lnTo>
                <a:lnTo>
                  <a:pt x="19298" y="4230"/>
                </a:lnTo>
                <a:lnTo>
                  <a:pt x="19306" y="4238"/>
                </a:lnTo>
                <a:lnTo>
                  <a:pt x="19317" y="4249"/>
                </a:lnTo>
                <a:lnTo>
                  <a:pt x="19327" y="4255"/>
                </a:lnTo>
                <a:lnTo>
                  <a:pt x="19340" y="4265"/>
                </a:lnTo>
                <a:lnTo>
                  <a:pt x="19355" y="4271"/>
                </a:lnTo>
                <a:lnTo>
                  <a:pt x="19367" y="4275"/>
                </a:lnTo>
                <a:lnTo>
                  <a:pt x="19380" y="4277"/>
                </a:lnTo>
                <a:lnTo>
                  <a:pt x="19386" y="4287"/>
                </a:lnTo>
                <a:lnTo>
                  <a:pt x="19401" y="4291"/>
                </a:lnTo>
                <a:lnTo>
                  <a:pt x="19415" y="4291"/>
                </a:lnTo>
                <a:lnTo>
                  <a:pt x="19424" y="4283"/>
                </a:lnTo>
                <a:lnTo>
                  <a:pt x="19432" y="4275"/>
                </a:lnTo>
                <a:lnTo>
                  <a:pt x="19441" y="4268"/>
                </a:lnTo>
                <a:lnTo>
                  <a:pt x="19447" y="4259"/>
                </a:lnTo>
                <a:lnTo>
                  <a:pt x="19448" y="4271"/>
                </a:lnTo>
                <a:lnTo>
                  <a:pt x="19442" y="4281"/>
                </a:lnTo>
                <a:lnTo>
                  <a:pt x="19434" y="4294"/>
                </a:lnTo>
                <a:lnTo>
                  <a:pt x="19435" y="4310"/>
                </a:lnTo>
                <a:lnTo>
                  <a:pt x="19445" y="4316"/>
                </a:lnTo>
                <a:lnTo>
                  <a:pt x="19444" y="4329"/>
                </a:lnTo>
                <a:lnTo>
                  <a:pt x="19452" y="4341"/>
                </a:lnTo>
                <a:lnTo>
                  <a:pt x="19463" y="4338"/>
                </a:lnTo>
                <a:lnTo>
                  <a:pt x="19473" y="4333"/>
                </a:lnTo>
                <a:lnTo>
                  <a:pt x="19464" y="4341"/>
                </a:lnTo>
                <a:lnTo>
                  <a:pt x="19459" y="4351"/>
                </a:lnTo>
                <a:lnTo>
                  <a:pt x="19447" y="4351"/>
                </a:lnTo>
                <a:lnTo>
                  <a:pt x="19435" y="4354"/>
                </a:lnTo>
                <a:lnTo>
                  <a:pt x="19429" y="4364"/>
                </a:lnTo>
                <a:lnTo>
                  <a:pt x="19418" y="4362"/>
                </a:lnTo>
                <a:lnTo>
                  <a:pt x="19409" y="4369"/>
                </a:lnTo>
                <a:lnTo>
                  <a:pt x="19397" y="4369"/>
                </a:lnTo>
                <a:lnTo>
                  <a:pt x="19384" y="4364"/>
                </a:lnTo>
                <a:lnTo>
                  <a:pt x="19371" y="4369"/>
                </a:lnTo>
                <a:lnTo>
                  <a:pt x="19361" y="4376"/>
                </a:lnTo>
                <a:lnTo>
                  <a:pt x="19351" y="4385"/>
                </a:lnTo>
                <a:lnTo>
                  <a:pt x="19342" y="4394"/>
                </a:lnTo>
                <a:lnTo>
                  <a:pt x="19333" y="4407"/>
                </a:lnTo>
                <a:lnTo>
                  <a:pt x="19327" y="4418"/>
                </a:lnTo>
                <a:lnTo>
                  <a:pt x="19327" y="4432"/>
                </a:lnTo>
                <a:lnTo>
                  <a:pt x="19323" y="4443"/>
                </a:lnTo>
                <a:lnTo>
                  <a:pt x="19308" y="4435"/>
                </a:lnTo>
                <a:lnTo>
                  <a:pt x="19297" y="4431"/>
                </a:lnTo>
                <a:lnTo>
                  <a:pt x="19286" y="4425"/>
                </a:lnTo>
                <a:lnTo>
                  <a:pt x="19275" y="4418"/>
                </a:lnTo>
                <a:lnTo>
                  <a:pt x="19262" y="4409"/>
                </a:lnTo>
                <a:lnTo>
                  <a:pt x="19250" y="4404"/>
                </a:lnTo>
                <a:lnTo>
                  <a:pt x="19242" y="4396"/>
                </a:lnTo>
                <a:lnTo>
                  <a:pt x="19229" y="4393"/>
                </a:lnTo>
                <a:lnTo>
                  <a:pt x="19214" y="4397"/>
                </a:lnTo>
                <a:lnTo>
                  <a:pt x="19204" y="4403"/>
                </a:lnTo>
                <a:lnTo>
                  <a:pt x="19194" y="4410"/>
                </a:lnTo>
                <a:lnTo>
                  <a:pt x="19186" y="4418"/>
                </a:lnTo>
                <a:lnTo>
                  <a:pt x="19180" y="4406"/>
                </a:lnTo>
                <a:lnTo>
                  <a:pt x="19172" y="4398"/>
                </a:lnTo>
                <a:lnTo>
                  <a:pt x="19159" y="4396"/>
                </a:lnTo>
                <a:lnTo>
                  <a:pt x="19148" y="4406"/>
                </a:lnTo>
                <a:lnTo>
                  <a:pt x="19145" y="4419"/>
                </a:lnTo>
                <a:lnTo>
                  <a:pt x="19153" y="4426"/>
                </a:lnTo>
                <a:lnTo>
                  <a:pt x="19163" y="4433"/>
                </a:lnTo>
                <a:lnTo>
                  <a:pt x="19174" y="4434"/>
                </a:lnTo>
                <a:lnTo>
                  <a:pt x="19182" y="4443"/>
                </a:lnTo>
                <a:lnTo>
                  <a:pt x="19191" y="4450"/>
                </a:lnTo>
                <a:lnTo>
                  <a:pt x="19191" y="4462"/>
                </a:lnTo>
                <a:lnTo>
                  <a:pt x="19179" y="4460"/>
                </a:lnTo>
                <a:lnTo>
                  <a:pt x="19170" y="4456"/>
                </a:lnTo>
                <a:close/>
                <a:moveTo>
                  <a:pt x="19461" y="4312"/>
                </a:moveTo>
                <a:lnTo>
                  <a:pt x="19454" y="4304"/>
                </a:lnTo>
                <a:lnTo>
                  <a:pt x="19458" y="4293"/>
                </a:lnTo>
                <a:lnTo>
                  <a:pt x="19467" y="4286"/>
                </a:lnTo>
                <a:lnTo>
                  <a:pt x="19474" y="4276"/>
                </a:lnTo>
                <a:lnTo>
                  <a:pt x="19481" y="4267"/>
                </a:lnTo>
                <a:lnTo>
                  <a:pt x="19489" y="4256"/>
                </a:lnTo>
                <a:lnTo>
                  <a:pt x="19495" y="4247"/>
                </a:lnTo>
                <a:lnTo>
                  <a:pt x="19505" y="4251"/>
                </a:lnTo>
                <a:lnTo>
                  <a:pt x="19515" y="4254"/>
                </a:lnTo>
                <a:lnTo>
                  <a:pt x="19507" y="4263"/>
                </a:lnTo>
                <a:lnTo>
                  <a:pt x="19496" y="4265"/>
                </a:lnTo>
                <a:lnTo>
                  <a:pt x="19487" y="4272"/>
                </a:lnTo>
                <a:lnTo>
                  <a:pt x="19480" y="4283"/>
                </a:lnTo>
                <a:lnTo>
                  <a:pt x="19473" y="4292"/>
                </a:lnTo>
                <a:lnTo>
                  <a:pt x="19463" y="4298"/>
                </a:lnTo>
                <a:lnTo>
                  <a:pt x="19462" y="4310"/>
                </a:lnTo>
                <a:lnTo>
                  <a:pt x="19461" y="4312"/>
                </a:lnTo>
                <a:close/>
                <a:moveTo>
                  <a:pt x="19190" y="4185"/>
                </a:moveTo>
                <a:lnTo>
                  <a:pt x="19187" y="4173"/>
                </a:lnTo>
                <a:lnTo>
                  <a:pt x="19191" y="4184"/>
                </a:lnTo>
                <a:lnTo>
                  <a:pt x="19190" y="4185"/>
                </a:lnTo>
                <a:close/>
                <a:moveTo>
                  <a:pt x="19202" y="4199"/>
                </a:moveTo>
                <a:lnTo>
                  <a:pt x="19197" y="4187"/>
                </a:lnTo>
                <a:lnTo>
                  <a:pt x="19208" y="4193"/>
                </a:lnTo>
                <a:lnTo>
                  <a:pt x="19202" y="4199"/>
                </a:lnTo>
                <a:close/>
                <a:moveTo>
                  <a:pt x="19095" y="4438"/>
                </a:moveTo>
                <a:lnTo>
                  <a:pt x="19093" y="4426"/>
                </a:lnTo>
                <a:lnTo>
                  <a:pt x="19095" y="4438"/>
                </a:lnTo>
                <a:close/>
                <a:moveTo>
                  <a:pt x="19129" y="4600"/>
                </a:moveTo>
                <a:lnTo>
                  <a:pt x="19128" y="4588"/>
                </a:lnTo>
                <a:lnTo>
                  <a:pt x="19130" y="4599"/>
                </a:lnTo>
                <a:lnTo>
                  <a:pt x="19129" y="4600"/>
                </a:lnTo>
                <a:close/>
                <a:moveTo>
                  <a:pt x="5639" y="4126"/>
                </a:moveTo>
                <a:lnTo>
                  <a:pt x="5628" y="4124"/>
                </a:lnTo>
                <a:lnTo>
                  <a:pt x="5619" y="4131"/>
                </a:lnTo>
                <a:lnTo>
                  <a:pt x="5608" y="4132"/>
                </a:lnTo>
                <a:lnTo>
                  <a:pt x="5600" y="4124"/>
                </a:lnTo>
                <a:lnTo>
                  <a:pt x="5589" y="4122"/>
                </a:lnTo>
                <a:lnTo>
                  <a:pt x="5579" y="4118"/>
                </a:lnTo>
                <a:lnTo>
                  <a:pt x="5569" y="4122"/>
                </a:lnTo>
                <a:lnTo>
                  <a:pt x="5560" y="4129"/>
                </a:lnTo>
                <a:lnTo>
                  <a:pt x="5551" y="4129"/>
                </a:lnTo>
                <a:lnTo>
                  <a:pt x="5540" y="4129"/>
                </a:lnTo>
                <a:lnTo>
                  <a:pt x="5530" y="4130"/>
                </a:lnTo>
                <a:lnTo>
                  <a:pt x="5523" y="4139"/>
                </a:lnTo>
                <a:lnTo>
                  <a:pt x="5516" y="4146"/>
                </a:lnTo>
                <a:lnTo>
                  <a:pt x="5507" y="4153"/>
                </a:lnTo>
                <a:lnTo>
                  <a:pt x="5510" y="4142"/>
                </a:lnTo>
                <a:lnTo>
                  <a:pt x="5499" y="4138"/>
                </a:lnTo>
                <a:lnTo>
                  <a:pt x="5492" y="4147"/>
                </a:lnTo>
                <a:lnTo>
                  <a:pt x="5483" y="4141"/>
                </a:lnTo>
                <a:lnTo>
                  <a:pt x="5477" y="4151"/>
                </a:lnTo>
                <a:lnTo>
                  <a:pt x="5469" y="4159"/>
                </a:lnTo>
                <a:lnTo>
                  <a:pt x="5467" y="4162"/>
                </a:lnTo>
                <a:lnTo>
                  <a:pt x="5463" y="4173"/>
                </a:lnTo>
                <a:lnTo>
                  <a:pt x="5457" y="4183"/>
                </a:lnTo>
                <a:lnTo>
                  <a:pt x="5450" y="4191"/>
                </a:lnTo>
                <a:lnTo>
                  <a:pt x="5448" y="4199"/>
                </a:lnTo>
                <a:lnTo>
                  <a:pt x="5442" y="4208"/>
                </a:lnTo>
                <a:lnTo>
                  <a:pt x="5437" y="4209"/>
                </a:lnTo>
                <a:lnTo>
                  <a:pt x="5431" y="4218"/>
                </a:lnTo>
                <a:lnTo>
                  <a:pt x="5425" y="4228"/>
                </a:lnTo>
                <a:lnTo>
                  <a:pt x="5424" y="4232"/>
                </a:lnTo>
                <a:lnTo>
                  <a:pt x="5424" y="4232"/>
                </a:lnTo>
                <a:lnTo>
                  <a:pt x="5423" y="4232"/>
                </a:lnTo>
                <a:lnTo>
                  <a:pt x="5424" y="4243"/>
                </a:lnTo>
                <a:lnTo>
                  <a:pt x="5433" y="4236"/>
                </a:lnTo>
                <a:lnTo>
                  <a:pt x="5437" y="4234"/>
                </a:lnTo>
                <a:lnTo>
                  <a:pt x="5439" y="4232"/>
                </a:lnTo>
                <a:lnTo>
                  <a:pt x="5444" y="4222"/>
                </a:lnTo>
                <a:lnTo>
                  <a:pt x="5454" y="4217"/>
                </a:lnTo>
                <a:lnTo>
                  <a:pt x="5461" y="4208"/>
                </a:lnTo>
                <a:lnTo>
                  <a:pt x="5467" y="4199"/>
                </a:lnTo>
                <a:lnTo>
                  <a:pt x="5476" y="4191"/>
                </a:lnTo>
                <a:lnTo>
                  <a:pt x="5483" y="4183"/>
                </a:lnTo>
                <a:lnTo>
                  <a:pt x="5481" y="4194"/>
                </a:lnTo>
                <a:lnTo>
                  <a:pt x="5475" y="4204"/>
                </a:lnTo>
                <a:lnTo>
                  <a:pt x="5470" y="4214"/>
                </a:lnTo>
                <a:lnTo>
                  <a:pt x="5464" y="4224"/>
                </a:lnTo>
                <a:lnTo>
                  <a:pt x="5461" y="4232"/>
                </a:lnTo>
                <a:lnTo>
                  <a:pt x="5455" y="4242"/>
                </a:lnTo>
                <a:lnTo>
                  <a:pt x="5452" y="4253"/>
                </a:lnTo>
                <a:lnTo>
                  <a:pt x="5450" y="4259"/>
                </a:lnTo>
                <a:lnTo>
                  <a:pt x="5452" y="4271"/>
                </a:lnTo>
                <a:lnTo>
                  <a:pt x="5444" y="4279"/>
                </a:lnTo>
                <a:lnTo>
                  <a:pt x="5440" y="4290"/>
                </a:lnTo>
                <a:lnTo>
                  <a:pt x="5439" y="4294"/>
                </a:lnTo>
                <a:lnTo>
                  <a:pt x="5441" y="4305"/>
                </a:lnTo>
                <a:lnTo>
                  <a:pt x="5437" y="4316"/>
                </a:lnTo>
                <a:lnTo>
                  <a:pt x="5436" y="4321"/>
                </a:lnTo>
                <a:lnTo>
                  <a:pt x="5432" y="4332"/>
                </a:lnTo>
                <a:lnTo>
                  <a:pt x="5429" y="4343"/>
                </a:lnTo>
                <a:lnTo>
                  <a:pt x="5429" y="4349"/>
                </a:lnTo>
                <a:lnTo>
                  <a:pt x="5430" y="4360"/>
                </a:lnTo>
                <a:lnTo>
                  <a:pt x="5432" y="4371"/>
                </a:lnTo>
                <a:lnTo>
                  <a:pt x="5433" y="4376"/>
                </a:lnTo>
                <a:lnTo>
                  <a:pt x="5436" y="4387"/>
                </a:lnTo>
                <a:lnTo>
                  <a:pt x="5435" y="4389"/>
                </a:lnTo>
                <a:lnTo>
                  <a:pt x="5434" y="4401"/>
                </a:lnTo>
                <a:lnTo>
                  <a:pt x="5435" y="4403"/>
                </a:lnTo>
                <a:lnTo>
                  <a:pt x="5433" y="4415"/>
                </a:lnTo>
                <a:lnTo>
                  <a:pt x="5436" y="4426"/>
                </a:lnTo>
                <a:lnTo>
                  <a:pt x="5437" y="4429"/>
                </a:lnTo>
                <a:lnTo>
                  <a:pt x="5443" y="4439"/>
                </a:lnTo>
                <a:lnTo>
                  <a:pt x="5446" y="4451"/>
                </a:lnTo>
                <a:lnTo>
                  <a:pt x="5451" y="4461"/>
                </a:lnTo>
                <a:lnTo>
                  <a:pt x="5452" y="4464"/>
                </a:lnTo>
                <a:lnTo>
                  <a:pt x="5461" y="4470"/>
                </a:lnTo>
                <a:lnTo>
                  <a:pt x="5470" y="4470"/>
                </a:lnTo>
                <a:lnTo>
                  <a:pt x="5470" y="4473"/>
                </a:lnTo>
                <a:lnTo>
                  <a:pt x="5470" y="4473"/>
                </a:lnTo>
                <a:lnTo>
                  <a:pt x="5479" y="4467"/>
                </a:lnTo>
                <a:lnTo>
                  <a:pt x="5487" y="4463"/>
                </a:lnTo>
                <a:lnTo>
                  <a:pt x="5494" y="4460"/>
                </a:lnTo>
                <a:lnTo>
                  <a:pt x="5503" y="4453"/>
                </a:lnTo>
                <a:lnTo>
                  <a:pt x="5509" y="4444"/>
                </a:lnTo>
                <a:lnTo>
                  <a:pt x="5514" y="4433"/>
                </a:lnTo>
                <a:lnTo>
                  <a:pt x="5520" y="4424"/>
                </a:lnTo>
                <a:lnTo>
                  <a:pt x="5521" y="4422"/>
                </a:lnTo>
                <a:lnTo>
                  <a:pt x="5526" y="4412"/>
                </a:lnTo>
                <a:lnTo>
                  <a:pt x="5527" y="4409"/>
                </a:lnTo>
                <a:lnTo>
                  <a:pt x="5529" y="4397"/>
                </a:lnTo>
                <a:lnTo>
                  <a:pt x="5531" y="4386"/>
                </a:lnTo>
                <a:lnTo>
                  <a:pt x="5531" y="4382"/>
                </a:lnTo>
                <a:lnTo>
                  <a:pt x="5530" y="4370"/>
                </a:lnTo>
                <a:lnTo>
                  <a:pt x="5528" y="4359"/>
                </a:lnTo>
                <a:lnTo>
                  <a:pt x="5527" y="4354"/>
                </a:lnTo>
                <a:lnTo>
                  <a:pt x="5522" y="4344"/>
                </a:lnTo>
                <a:lnTo>
                  <a:pt x="5517" y="4333"/>
                </a:lnTo>
                <a:lnTo>
                  <a:pt x="5515" y="4327"/>
                </a:lnTo>
                <a:lnTo>
                  <a:pt x="5511" y="4316"/>
                </a:lnTo>
                <a:lnTo>
                  <a:pt x="5515" y="4305"/>
                </a:lnTo>
                <a:lnTo>
                  <a:pt x="5517" y="4299"/>
                </a:lnTo>
                <a:lnTo>
                  <a:pt x="5515" y="4288"/>
                </a:lnTo>
                <a:lnTo>
                  <a:pt x="5517" y="4276"/>
                </a:lnTo>
                <a:lnTo>
                  <a:pt x="5520" y="4271"/>
                </a:lnTo>
                <a:lnTo>
                  <a:pt x="5525" y="4261"/>
                </a:lnTo>
                <a:lnTo>
                  <a:pt x="5528" y="4249"/>
                </a:lnTo>
                <a:lnTo>
                  <a:pt x="5529" y="4244"/>
                </a:lnTo>
                <a:lnTo>
                  <a:pt x="5528" y="4233"/>
                </a:lnTo>
                <a:lnTo>
                  <a:pt x="5537" y="4227"/>
                </a:lnTo>
                <a:lnTo>
                  <a:pt x="5539" y="4224"/>
                </a:lnTo>
                <a:lnTo>
                  <a:pt x="5544" y="4214"/>
                </a:lnTo>
                <a:lnTo>
                  <a:pt x="5555" y="4210"/>
                </a:lnTo>
                <a:lnTo>
                  <a:pt x="5561" y="4201"/>
                </a:lnTo>
                <a:lnTo>
                  <a:pt x="5568" y="4192"/>
                </a:lnTo>
                <a:lnTo>
                  <a:pt x="5567" y="4203"/>
                </a:lnTo>
                <a:lnTo>
                  <a:pt x="5565" y="4215"/>
                </a:lnTo>
                <a:lnTo>
                  <a:pt x="5565" y="4224"/>
                </a:lnTo>
                <a:lnTo>
                  <a:pt x="5572" y="4215"/>
                </a:lnTo>
                <a:lnTo>
                  <a:pt x="5577" y="4217"/>
                </a:lnTo>
                <a:lnTo>
                  <a:pt x="5581" y="4206"/>
                </a:lnTo>
                <a:lnTo>
                  <a:pt x="5581" y="4195"/>
                </a:lnTo>
                <a:lnTo>
                  <a:pt x="5580" y="4190"/>
                </a:lnTo>
                <a:lnTo>
                  <a:pt x="5587" y="4181"/>
                </a:lnTo>
                <a:lnTo>
                  <a:pt x="5598" y="4177"/>
                </a:lnTo>
                <a:lnTo>
                  <a:pt x="5608" y="4175"/>
                </a:lnTo>
                <a:lnTo>
                  <a:pt x="5599" y="4169"/>
                </a:lnTo>
                <a:lnTo>
                  <a:pt x="5598" y="4157"/>
                </a:lnTo>
                <a:lnTo>
                  <a:pt x="5606" y="4150"/>
                </a:lnTo>
                <a:lnTo>
                  <a:pt x="5616" y="4145"/>
                </a:lnTo>
                <a:lnTo>
                  <a:pt x="5619" y="4143"/>
                </a:lnTo>
                <a:lnTo>
                  <a:pt x="5629" y="4149"/>
                </a:lnTo>
                <a:lnTo>
                  <a:pt x="5638" y="4154"/>
                </a:lnTo>
                <a:lnTo>
                  <a:pt x="5649" y="4155"/>
                </a:lnTo>
                <a:lnTo>
                  <a:pt x="5651" y="4156"/>
                </a:lnTo>
                <a:lnTo>
                  <a:pt x="5657" y="4166"/>
                </a:lnTo>
                <a:lnTo>
                  <a:pt x="5668" y="4167"/>
                </a:lnTo>
                <a:lnTo>
                  <a:pt x="5677" y="4174"/>
                </a:lnTo>
                <a:lnTo>
                  <a:pt x="5687" y="4178"/>
                </a:lnTo>
                <a:lnTo>
                  <a:pt x="5697" y="4182"/>
                </a:lnTo>
                <a:lnTo>
                  <a:pt x="5700" y="4190"/>
                </a:lnTo>
                <a:lnTo>
                  <a:pt x="5705" y="4200"/>
                </a:lnTo>
                <a:lnTo>
                  <a:pt x="5697" y="4209"/>
                </a:lnTo>
                <a:lnTo>
                  <a:pt x="5705" y="4217"/>
                </a:lnTo>
                <a:lnTo>
                  <a:pt x="5704" y="4217"/>
                </a:lnTo>
                <a:lnTo>
                  <a:pt x="5707" y="4229"/>
                </a:lnTo>
                <a:lnTo>
                  <a:pt x="5705" y="4240"/>
                </a:lnTo>
                <a:lnTo>
                  <a:pt x="5704" y="4245"/>
                </a:lnTo>
                <a:lnTo>
                  <a:pt x="5703" y="4257"/>
                </a:lnTo>
                <a:lnTo>
                  <a:pt x="5696" y="4266"/>
                </a:lnTo>
                <a:lnTo>
                  <a:pt x="5689" y="4272"/>
                </a:lnTo>
                <a:lnTo>
                  <a:pt x="5683" y="4282"/>
                </a:lnTo>
                <a:lnTo>
                  <a:pt x="5673" y="4286"/>
                </a:lnTo>
                <a:lnTo>
                  <a:pt x="5669" y="4292"/>
                </a:lnTo>
                <a:lnTo>
                  <a:pt x="5667" y="4304"/>
                </a:lnTo>
                <a:lnTo>
                  <a:pt x="5674" y="4313"/>
                </a:lnTo>
                <a:lnTo>
                  <a:pt x="5682" y="4317"/>
                </a:lnTo>
                <a:lnTo>
                  <a:pt x="5682" y="4317"/>
                </a:lnTo>
                <a:lnTo>
                  <a:pt x="5682" y="4318"/>
                </a:lnTo>
                <a:lnTo>
                  <a:pt x="5690" y="4310"/>
                </a:lnTo>
                <a:lnTo>
                  <a:pt x="5695" y="4307"/>
                </a:lnTo>
                <a:lnTo>
                  <a:pt x="5701" y="4297"/>
                </a:lnTo>
                <a:lnTo>
                  <a:pt x="5708" y="4288"/>
                </a:lnTo>
                <a:lnTo>
                  <a:pt x="5719" y="4285"/>
                </a:lnTo>
                <a:lnTo>
                  <a:pt x="5728" y="4280"/>
                </a:lnTo>
                <a:lnTo>
                  <a:pt x="5738" y="4285"/>
                </a:lnTo>
                <a:lnTo>
                  <a:pt x="5744" y="4295"/>
                </a:lnTo>
                <a:lnTo>
                  <a:pt x="5747" y="4306"/>
                </a:lnTo>
                <a:lnTo>
                  <a:pt x="5747" y="4310"/>
                </a:lnTo>
                <a:lnTo>
                  <a:pt x="5748" y="4321"/>
                </a:lnTo>
                <a:lnTo>
                  <a:pt x="5751" y="4332"/>
                </a:lnTo>
                <a:lnTo>
                  <a:pt x="5752" y="4344"/>
                </a:lnTo>
                <a:lnTo>
                  <a:pt x="5753" y="4350"/>
                </a:lnTo>
                <a:lnTo>
                  <a:pt x="5758" y="4362"/>
                </a:lnTo>
                <a:lnTo>
                  <a:pt x="5755" y="4375"/>
                </a:lnTo>
                <a:lnTo>
                  <a:pt x="5754" y="4386"/>
                </a:lnTo>
                <a:lnTo>
                  <a:pt x="5743" y="4388"/>
                </a:lnTo>
                <a:lnTo>
                  <a:pt x="5741" y="4388"/>
                </a:lnTo>
                <a:lnTo>
                  <a:pt x="5735" y="4397"/>
                </a:lnTo>
                <a:lnTo>
                  <a:pt x="5731" y="4406"/>
                </a:lnTo>
                <a:lnTo>
                  <a:pt x="5724" y="4414"/>
                </a:lnTo>
                <a:lnTo>
                  <a:pt x="5715" y="4422"/>
                </a:lnTo>
                <a:lnTo>
                  <a:pt x="5712" y="4433"/>
                </a:lnTo>
                <a:lnTo>
                  <a:pt x="5711" y="4438"/>
                </a:lnTo>
                <a:lnTo>
                  <a:pt x="5704" y="4447"/>
                </a:lnTo>
                <a:lnTo>
                  <a:pt x="5700" y="4460"/>
                </a:lnTo>
                <a:lnTo>
                  <a:pt x="5709" y="4468"/>
                </a:lnTo>
                <a:lnTo>
                  <a:pt x="5714" y="4470"/>
                </a:lnTo>
                <a:lnTo>
                  <a:pt x="5723" y="4476"/>
                </a:lnTo>
                <a:lnTo>
                  <a:pt x="5733" y="4473"/>
                </a:lnTo>
                <a:lnTo>
                  <a:pt x="5741" y="4481"/>
                </a:lnTo>
                <a:lnTo>
                  <a:pt x="5750" y="4487"/>
                </a:lnTo>
                <a:lnTo>
                  <a:pt x="5761" y="4486"/>
                </a:lnTo>
                <a:lnTo>
                  <a:pt x="5763" y="4485"/>
                </a:lnTo>
                <a:lnTo>
                  <a:pt x="5773" y="4482"/>
                </a:lnTo>
                <a:lnTo>
                  <a:pt x="5784" y="4479"/>
                </a:lnTo>
                <a:lnTo>
                  <a:pt x="5785" y="4479"/>
                </a:lnTo>
                <a:lnTo>
                  <a:pt x="5796" y="4480"/>
                </a:lnTo>
                <a:lnTo>
                  <a:pt x="5806" y="4476"/>
                </a:lnTo>
                <a:lnTo>
                  <a:pt x="5814" y="4470"/>
                </a:lnTo>
                <a:lnTo>
                  <a:pt x="5822" y="4462"/>
                </a:lnTo>
                <a:lnTo>
                  <a:pt x="5832" y="4457"/>
                </a:lnTo>
                <a:lnTo>
                  <a:pt x="5842" y="4453"/>
                </a:lnTo>
                <a:lnTo>
                  <a:pt x="5843" y="4452"/>
                </a:lnTo>
                <a:lnTo>
                  <a:pt x="5854" y="4449"/>
                </a:lnTo>
                <a:lnTo>
                  <a:pt x="5864" y="4446"/>
                </a:lnTo>
                <a:lnTo>
                  <a:pt x="5873" y="4443"/>
                </a:lnTo>
                <a:lnTo>
                  <a:pt x="5883" y="4439"/>
                </a:lnTo>
                <a:lnTo>
                  <a:pt x="5893" y="4434"/>
                </a:lnTo>
                <a:lnTo>
                  <a:pt x="5903" y="4429"/>
                </a:lnTo>
                <a:lnTo>
                  <a:pt x="5912" y="4423"/>
                </a:lnTo>
                <a:lnTo>
                  <a:pt x="5918" y="4420"/>
                </a:lnTo>
                <a:lnTo>
                  <a:pt x="5928" y="4415"/>
                </a:lnTo>
                <a:lnTo>
                  <a:pt x="5937" y="4409"/>
                </a:lnTo>
                <a:lnTo>
                  <a:pt x="5946" y="4402"/>
                </a:lnTo>
                <a:lnTo>
                  <a:pt x="5956" y="4397"/>
                </a:lnTo>
                <a:lnTo>
                  <a:pt x="5956" y="4397"/>
                </a:lnTo>
                <a:lnTo>
                  <a:pt x="5962" y="4387"/>
                </a:lnTo>
                <a:lnTo>
                  <a:pt x="5971" y="4382"/>
                </a:lnTo>
                <a:lnTo>
                  <a:pt x="5970" y="4370"/>
                </a:lnTo>
                <a:lnTo>
                  <a:pt x="5971" y="4362"/>
                </a:lnTo>
                <a:lnTo>
                  <a:pt x="5961" y="4357"/>
                </a:lnTo>
                <a:lnTo>
                  <a:pt x="5961" y="4346"/>
                </a:lnTo>
                <a:lnTo>
                  <a:pt x="5970" y="4340"/>
                </a:lnTo>
                <a:lnTo>
                  <a:pt x="5981" y="4337"/>
                </a:lnTo>
                <a:lnTo>
                  <a:pt x="5992" y="4335"/>
                </a:lnTo>
                <a:lnTo>
                  <a:pt x="5996" y="4335"/>
                </a:lnTo>
                <a:lnTo>
                  <a:pt x="6007" y="4335"/>
                </a:lnTo>
                <a:lnTo>
                  <a:pt x="6018" y="4334"/>
                </a:lnTo>
                <a:lnTo>
                  <a:pt x="6024" y="4335"/>
                </a:lnTo>
                <a:lnTo>
                  <a:pt x="6035" y="4337"/>
                </a:lnTo>
                <a:lnTo>
                  <a:pt x="6045" y="4342"/>
                </a:lnTo>
                <a:lnTo>
                  <a:pt x="6052" y="4350"/>
                </a:lnTo>
                <a:lnTo>
                  <a:pt x="6060" y="4342"/>
                </a:lnTo>
                <a:lnTo>
                  <a:pt x="6062" y="4342"/>
                </a:lnTo>
                <a:lnTo>
                  <a:pt x="6073" y="4341"/>
                </a:lnTo>
                <a:lnTo>
                  <a:pt x="6083" y="4342"/>
                </a:lnTo>
                <a:lnTo>
                  <a:pt x="6094" y="4340"/>
                </a:lnTo>
                <a:lnTo>
                  <a:pt x="6101" y="4337"/>
                </a:lnTo>
                <a:lnTo>
                  <a:pt x="6107" y="4331"/>
                </a:lnTo>
                <a:lnTo>
                  <a:pt x="6116" y="4325"/>
                </a:lnTo>
                <a:lnTo>
                  <a:pt x="6127" y="4323"/>
                </a:lnTo>
                <a:lnTo>
                  <a:pt x="6132" y="4313"/>
                </a:lnTo>
                <a:lnTo>
                  <a:pt x="6133" y="4310"/>
                </a:lnTo>
                <a:lnTo>
                  <a:pt x="6132" y="4310"/>
                </a:lnTo>
                <a:lnTo>
                  <a:pt x="6132" y="4310"/>
                </a:lnTo>
                <a:lnTo>
                  <a:pt x="6129" y="4299"/>
                </a:lnTo>
                <a:lnTo>
                  <a:pt x="6136" y="4290"/>
                </a:lnTo>
                <a:lnTo>
                  <a:pt x="6132" y="4279"/>
                </a:lnTo>
                <a:lnTo>
                  <a:pt x="6135" y="4268"/>
                </a:lnTo>
                <a:lnTo>
                  <a:pt x="6145" y="4263"/>
                </a:lnTo>
                <a:lnTo>
                  <a:pt x="6154" y="4256"/>
                </a:lnTo>
                <a:lnTo>
                  <a:pt x="6154" y="4254"/>
                </a:lnTo>
                <a:lnTo>
                  <a:pt x="6160" y="4244"/>
                </a:lnTo>
                <a:lnTo>
                  <a:pt x="6168" y="4236"/>
                </a:lnTo>
                <a:lnTo>
                  <a:pt x="6177" y="4229"/>
                </a:lnTo>
                <a:lnTo>
                  <a:pt x="6185" y="4222"/>
                </a:lnTo>
                <a:lnTo>
                  <a:pt x="6186" y="4219"/>
                </a:lnTo>
                <a:lnTo>
                  <a:pt x="6188" y="4218"/>
                </a:lnTo>
                <a:lnTo>
                  <a:pt x="6198" y="4213"/>
                </a:lnTo>
                <a:lnTo>
                  <a:pt x="6208" y="4207"/>
                </a:lnTo>
                <a:lnTo>
                  <a:pt x="6219" y="4206"/>
                </a:lnTo>
                <a:lnTo>
                  <a:pt x="6221" y="4207"/>
                </a:lnTo>
                <a:lnTo>
                  <a:pt x="6229" y="4206"/>
                </a:lnTo>
                <a:lnTo>
                  <a:pt x="6240" y="4207"/>
                </a:lnTo>
                <a:lnTo>
                  <a:pt x="6252" y="4207"/>
                </a:lnTo>
                <a:lnTo>
                  <a:pt x="6263" y="4206"/>
                </a:lnTo>
                <a:lnTo>
                  <a:pt x="6271" y="4206"/>
                </a:lnTo>
                <a:lnTo>
                  <a:pt x="6282" y="4206"/>
                </a:lnTo>
                <a:lnTo>
                  <a:pt x="6293" y="4206"/>
                </a:lnTo>
                <a:lnTo>
                  <a:pt x="6304" y="4205"/>
                </a:lnTo>
                <a:lnTo>
                  <a:pt x="6313" y="4205"/>
                </a:lnTo>
                <a:lnTo>
                  <a:pt x="6317" y="4205"/>
                </a:lnTo>
                <a:lnTo>
                  <a:pt x="6329" y="4205"/>
                </a:lnTo>
                <a:lnTo>
                  <a:pt x="6340" y="4205"/>
                </a:lnTo>
                <a:lnTo>
                  <a:pt x="6351" y="4206"/>
                </a:lnTo>
                <a:lnTo>
                  <a:pt x="6356" y="4206"/>
                </a:lnTo>
                <a:lnTo>
                  <a:pt x="6368" y="4206"/>
                </a:lnTo>
                <a:lnTo>
                  <a:pt x="6380" y="4206"/>
                </a:lnTo>
                <a:lnTo>
                  <a:pt x="6391" y="4206"/>
                </a:lnTo>
                <a:lnTo>
                  <a:pt x="6393" y="4206"/>
                </a:lnTo>
                <a:lnTo>
                  <a:pt x="6404" y="4205"/>
                </a:lnTo>
                <a:lnTo>
                  <a:pt x="6415" y="4205"/>
                </a:lnTo>
                <a:lnTo>
                  <a:pt x="6417" y="4200"/>
                </a:lnTo>
                <a:lnTo>
                  <a:pt x="6418" y="4187"/>
                </a:lnTo>
                <a:lnTo>
                  <a:pt x="6429" y="4184"/>
                </a:lnTo>
                <a:lnTo>
                  <a:pt x="6440" y="4182"/>
                </a:lnTo>
                <a:lnTo>
                  <a:pt x="6444" y="4179"/>
                </a:lnTo>
                <a:lnTo>
                  <a:pt x="6455" y="4184"/>
                </a:lnTo>
                <a:lnTo>
                  <a:pt x="6456" y="4173"/>
                </a:lnTo>
                <a:lnTo>
                  <a:pt x="6467" y="4172"/>
                </a:lnTo>
                <a:lnTo>
                  <a:pt x="6464" y="4161"/>
                </a:lnTo>
                <a:lnTo>
                  <a:pt x="6472" y="4153"/>
                </a:lnTo>
                <a:lnTo>
                  <a:pt x="6475" y="4151"/>
                </a:lnTo>
                <a:lnTo>
                  <a:pt x="6481" y="4141"/>
                </a:lnTo>
                <a:lnTo>
                  <a:pt x="6489" y="4134"/>
                </a:lnTo>
                <a:lnTo>
                  <a:pt x="6488" y="4122"/>
                </a:lnTo>
                <a:lnTo>
                  <a:pt x="6488" y="4111"/>
                </a:lnTo>
                <a:lnTo>
                  <a:pt x="6492" y="4100"/>
                </a:lnTo>
                <a:lnTo>
                  <a:pt x="6502" y="4092"/>
                </a:lnTo>
                <a:lnTo>
                  <a:pt x="6504" y="4080"/>
                </a:lnTo>
                <a:lnTo>
                  <a:pt x="6505" y="4070"/>
                </a:lnTo>
                <a:lnTo>
                  <a:pt x="6559" y="4010"/>
                </a:lnTo>
                <a:lnTo>
                  <a:pt x="6562" y="4021"/>
                </a:lnTo>
                <a:lnTo>
                  <a:pt x="6570" y="4030"/>
                </a:lnTo>
                <a:lnTo>
                  <a:pt x="6580" y="4027"/>
                </a:lnTo>
                <a:lnTo>
                  <a:pt x="6590" y="4022"/>
                </a:lnTo>
                <a:lnTo>
                  <a:pt x="6601" y="4022"/>
                </a:lnTo>
                <a:lnTo>
                  <a:pt x="6611" y="4017"/>
                </a:lnTo>
                <a:lnTo>
                  <a:pt x="6620" y="4024"/>
                </a:lnTo>
                <a:lnTo>
                  <a:pt x="6629" y="4032"/>
                </a:lnTo>
                <a:lnTo>
                  <a:pt x="6637" y="4040"/>
                </a:lnTo>
                <a:lnTo>
                  <a:pt x="6638" y="4052"/>
                </a:lnTo>
                <a:lnTo>
                  <a:pt x="6638" y="4065"/>
                </a:lnTo>
                <a:lnTo>
                  <a:pt x="6638" y="4078"/>
                </a:lnTo>
                <a:lnTo>
                  <a:pt x="6638" y="4103"/>
                </a:lnTo>
                <a:lnTo>
                  <a:pt x="6638" y="4119"/>
                </a:lnTo>
                <a:lnTo>
                  <a:pt x="6638" y="4130"/>
                </a:lnTo>
                <a:lnTo>
                  <a:pt x="6637" y="4142"/>
                </a:lnTo>
                <a:lnTo>
                  <a:pt x="6637" y="4152"/>
                </a:lnTo>
                <a:lnTo>
                  <a:pt x="6641" y="4151"/>
                </a:lnTo>
                <a:lnTo>
                  <a:pt x="6650" y="4158"/>
                </a:lnTo>
                <a:lnTo>
                  <a:pt x="6655" y="4168"/>
                </a:lnTo>
                <a:lnTo>
                  <a:pt x="6659" y="4179"/>
                </a:lnTo>
                <a:lnTo>
                  <a:pt x="6659" y="4191"/>
                </a:lnTo>
                <a:lnTo>
                  <a:pt x="6670" y="4192"/>
                </a:lnTo>
                <a:lnTo>
                  <a:pt x="6679" y="4200"/>
                </a:lnTo>
                <a:lnTo>
                  <a:pt x="6682" y="4210"/>
                </a:lnTo>
                <a:lnTo>
                  <a:pt x="6676" y="4220"/>
                </a:lnTo>
                <a:lnTo>
                  <a:pt x="6687" y="4221"/>
                </a:lnTo>
                <a:lnTo>
                  <a:pt x="6678" y="4227"/>
                </a:lnTo>
                <a:lnTo>
                  <a:pt x="6669" y="4233"/>
                </a:lnTo>
                <a:lnTo>
                  <a:pt x="6659" y="4229"/>
                </a:lnTo>
                <a:lnTo>
                  <a:pt x="6651" y="4236"/>
                </a:lnTo>
                <a:lnTo>
                  <a:pt x="6643" y="4244"/>
                </a:lnTo>
                <a:lnTo>
                  <a:pt x="6632" y="4242"/>
                </a:lnTo>
                <a:lnTo>
                  <a:pt x="6631" y="4254"/>
                </a:lnTo>
                <a:lnTo>
                  <a:pt x="6626" y="4245"/>
                </a:lnTo>
                <a:lnTo>
                  <a:pt x="6624" y="4257"/>
                </a:lnTo>
                <a:lnTo>
                  <a:pt x="6618" y="4247"/>
                </a:lnTo>
                <a:lnTo>
                  <a:pt x="6607" y="4250"/>
                </a:lnTo>
                <a:lnTo>
                  <a:pt x="6596" y="4246"/>
                </a:lnTo>
                <a:lnTo>
                  <a:pt x="6591" y="4257"/>
                </a:lnTo>
                <a:lnTo>
                  <a:pt x="6580" y="4258"/>
                </a:lnTo>
                <a:lnTo>
                  <a:pt x="6578" y="4247"/>
                </a:lnTo>
                <a:lnTo>
                  <a:pt x="6576" y="4240"/>
                </a:lnTo>
                <a:lnTo>
                  <a:pt x="6570" y="4249"/>
                </a:lnTo>
                <a:lnTo>
                  <a:pt x="6568" y="4261"/>
                </a:lnTo>
                <a:lnTo>
                  <a:pt x="6563" y="4266"/>
                </a:lnTo>
                <a:lnTo>
                  <a:pt x="6559" y="4276"/>
                </a:lnTo>
                <a:lnTo>
                  <a:pt x="6553" y="4286"/>
                </a:lnTo>
                <a:lnTo>
                  <a:pt x="6545" y="4284"/>
                </a:lnTo>
                <a:lnTo>
                  <a:pt x="6537" y="4293"/>
                </a:lnTo>
                <a:lnTo>
                  <a:pt x="6522" y="4297"/>
                </a:lnTo>
                <a:lnTo>
                  <a:pt x="6522" y="4288"/>
                </a:lnTo>
                <a:lnTo>
                  <a:pt x="6517" y="4306"/>
                </a:lnTo>
                <a:lnTo>
                  <a:pt x="6513" y="4295"/>
                </a:lnTo>
                <a:lnTo>
                  <a:pt x="6513" y="4290"/>
                </a:lnTo>
                <a:lnTo>
                  <a:pt x="6511" y="4302"/>
                </a:lnTo>
                <a:lnTo>
                  <a:pt x="6501" y="4300"/>
                </a:lnTo>
                <a:lnTo>
                  <a:pt x="6492" y="4307"/>
                </a:lnTo>
                <a:lnTo>
                  <a:pt x="6493" y="4319"/>
                </a:lnTo>
                <a:lnTo>
                  <a:pt x="6484" y="4322"/>
                </a:lnTo>
                <a:lnTo>
                  <a:pt x="6480" y="4333"/>
                </a:lnTo>
                <a:lnTo>
                  <a:pt x="6471" y="4339"/>
                </a:lnTo>
                <a:lnTo>
                  <a:pt x="6469" y="4351"/>
                </a:lnTo>
                <a:lnTo>
                  <a:pt x="6460" y="4357"/>
                </a:lnTo>
                <a:lnTo>
                  <a:pt x="6455" y="4353"/>
                </a:lnTo>
                <a:lnTo>
                  <a:pt x="6452" y="4342"/>
                </a:lnTo>
                <a:lnTo>
                  <a:pt x="6455" y="4354"/>
                </a:lnTo>
                <a:lnTo>
                  <a:pt x="6455" y="4354"/>
                </a:lnTo>
                <a:lnTo>
                  <a:pt x="6459" y="4365"/>
                </a:lnTo>
                <a:lnTo>
                  <a:pt x="6456" y="4373"/>
                </a:lnTo>
                <a:lnTo>
                  <a:pt x="6458" y="4385"/>
                </a:lnTo>
                <a:lnTo>
                  <a:pt x="6468" y="4390"/>
                </a:lnTo>
                <a:lnTo>
                  <a:pt x="6459" y="4397"/>
                </a:lnTo>
                <a:lnTo>
                  <a:pt x="6452" y="4405"/>
                </a:lnTo>
                <a:lnTo>
                  <a:pt x="6445" y="4414"/>
                </a:lnTo>
                <a:lnTo>
                  <a:pt x="6442" y="4411"/>
                </a:lnTo>
                <a:lnTo>
                  <a:pt x="6440" y="4412"/>
                </a:lnTo>
                <a:lnTo>
                  <a:pt x="6441" y="4413"/>
                </a:lnTo>
                <a:lnTo>
                  <a:pt x="6439" y="4414"/>
                </a:lnTo>
                <a:lnTo>
                  <a:pt x="6441" y="4420"/>
                </a:lnTo>
                <a:lnTo>
                  <a:pt x="6450" y="4424"/>
                </a:lnTo>
                <a:lnTo>
                  <a:pt x="6455" y="4421"/>
                </a:lnTo>
                <a:lnTo>
                  <a:pt x="6458" y="4424"/>
                </a:lnTo>
                <a:lnTo>
                  <a:pt x="6465" y="4433"/>
                </a:lnTo>
                <a:lnTo>
                  <a:pt x="6465" y="4444"/>
                </a:lnTo>
                <a:lnTo>
                  <a:pt x="6473" y="4452"/>
                </a:lnTo>
                <a:lnTo>
                  <a:pt x="6473" y="4456"/>
                </a:lnTo>
                <a:lnTo>
                  <a:pt x="6486" y="4461"/>
                </a:lnTo>
                <a:lnTo>
                  <a:pt x="6497" y="4460"/>
                </a:lnTo>
                <a:lnTo>
                  <a:pt x="6504" y="4450"/>
                </a:lnTo>
                <a:lnTo>
                  <a:pt x="6499" y="4439"/>
                </a:lnTo>
                <a:lnTo>
                  <a:pt x="6507" y="4447"/>
                </a:lnTo>
                <a:lnTo>
                  <a:pt x="6509" y="4459"/>
                </a:lnTo>
                <a:lnTo>
                  <a:pt x="6501" y="4467"/>
                </a:lnTo>
                <a:lnTo>
                  <a:pt x="6491" y="4470"/>
                </a:lnTo>
                <a:lnTo>
                  <a:pt x="6480" y="4470"/>
                </a:lnTo>
                <a:lnTo>
                  <a:pt x="6470" y="4476"/>
                </a:lnTo>
                <a:lnTo>
                  <a:pt x="6467" y="4465"/>
                </a:lnTo>
                <a:lnTo>
                  <a:pt x="6467" y="4460"/>
                </a:lnTo>
                <a:lnTo>
                  <a:pt x="6459" y="4468"/>
                </a:lnTo>
                <a:lnTo>
                  <a:pt x="6454" y="4470"/>
                </a:lnTo>
                <a:lnTo>
                  <a:pt x="6445" y="4476"/>
                </a:lnTo>
                <a:lnTo>
                  <a:pt x="6438" y="4480"/>
                </a:lnTo>
                <a:lnTo>
                  <a:pt x="6432" y="4470"/>
                </a:lnTo>
                <a:lnTo>
                  <a:pt x="6430" y="4482"/>
                </a:lnTo>
                <a:lnTo>
                  <a:pt x="6428" y="4470"/>
                </a:lnTo>
                <a:lnTo>
                  <a:pt x="6429" y="4469"/>
                </a:lnTo>
                <a:lnTo>
                  <a:pt x="6428" y="4460"/>
                </a:lnTo>
                <a:lnTo>
                  <a:pt x="6428" y="4460"/>
                </a:lnTo>
                <a:lnTo>
                  <a:pt x="6424" y="4460"/>
                </a:lnTo>
                <a:lnTo>
                  <a:pt x="6421" y="4459"/>
                </a:lnTo>
                <a:lnTo>
                  <a:pt x="6422" y="4460"/>
                </a:lnTo>
                <a:lnTo>
                  <a:pt x="6422" y="4460"/>
                </a:lnTo>
                <a:lnTo>
                  <a:pt x="6418" y="4468"/>
                </a:lnTo>
                <a:lnTo>
                  <a:pt x="6419" y="4480"/>
                </a:lnTo>
                <a:lnTo>
                  <a:pt x="6412" y="4489"/>
                </a:lnTo>
                <a:lnTo>
                  <a:pt x="6402" y="4493"/>
                </a:lnTo>
                <a:lnTo>
                  <a:pt x="6392" y="4495"/>
                </a:lnTo>
                <a:lnTo>
                  <a:pt x="6395" y="4489"/>
                </a:lnTo>
                <a:lnTo>
                  <a:pt x="6385" y="4494"/>
                </a:lnTo>
                <a:lnTo>
                  <a:pt x="6373" y="4493"/>
                </a:lnTo>
                <a:lnTo>
                  <a:pt x="6364" y="4494"/>
                </a:lnTo>
                <a:lnTo>
                  <a:pt x="6354" y="4498"/>
                </a:lnTo>
                <a:lnTo>
                  <a:pt x="6352" y="4498"/>
                </a:lnTo>
                <a:lnTo>
                  <a:pt x="6341" y="4498"/>
                </a:lnTo>
                <a:lnTo>
                  <a:pt x="6330" y="4496"/>
                </a:lnTo>
                <a:lnTo>
                  <a:pt x="6321" y="4501"/>
                </a:lnTo>
                <a:lnTo>
                  <a:pt x="6318" y="4503"/>
                </a:lnTo>
                <a:lnTo>
                  <a:pt x="6309" y="4509"/>
                </a:lnTo>
                <a:lnTo>
                  <a:pt x="6299" y="4513"/>
                </a:lnTo>
                <a:lnTo>
                  <a:pt x="6288" y="4517"/>
                </a:lnTo>
                <a:lnTo>
                  <a:pt x="6285" y="4518"/>
                </a:lnTo>
                <a:lnTo>
                  <a:pt x="6277" y="4527"/>
                </a:lnTo>
                <a:lnTo>
                  <a:pt x="6277" y="4527"/>
                </a:lnTo>
                <a:lnTo>
                  <a:pt x="6269" y="4533"/>
                </a:lnTo>
                <a:lnTo>
                  <a:pt x="6269" y="4527"/>
                </a:lnTo>
                <a:lnTo>
                  <a:pt x="6268" y="4527"/>
                </a:lnTo>
                <a:lnTo>
                  <a:pt x="6265" y="4533"/>
                </a:lnTo>
                <a:lnTo>
                  <a:pt x="6256" y="4544"/>
                </a:lnTo>
                <a:lnTo>
                  <a:pt x="6252" y="4549"/>
                </a:lnTo>
                <a:lnTo>
                  <a:pt x="6251" y="4560"/>
                </a:lnTo>
                <a:lnTo>
                  <a:pt x="6262" y="4562"/>
                </a:lnTo>
                <a:lnTo>
                  <a:pt x="6266" y="4573"/>
                </a:lnTo>
                <a:lnTo>
                  <a:pt x="6263" y="4585"/>
                </a:lnTo>
                <a:lnTo>
                  <a:pt x="6262" y="4586"/>
                </a:lnTo>
                <a:lnTo>
                  <a:pt x="6260" y="4598"/>
                </a:lnTo>
                <a:lnTo>
                  <a:pt x="6259" y="4609"/>
                </a:lnTo>
                <a:lnTo>
                  <a:pt x="6255" y="4598"/>
                </a:lnTo>
                <a:lnTo>
                  <a:pt x="6253" y="4610"/>
                </a:lnTo>
                <a:lnTo>
                  <a:pt x="6251" y="4621"/>
                </a:lnTo>
                <a:lnTo>
                  <a:pt x="6243" y="4629"/>
                </a:lnTo>
                <a:lnTo>
                  <a:pt x="6240" y="4628"/>
                </a:lnTo>
                <a:lnTo>
                  <a:pt x="6235" y="4639"/>
                </a:lnTo>
                <a:lnTo>
                  <a:pt x="6227" y="4646"/>
                </a:lnTo>
                <a:lnTo>
                  <a:pt x="6225" y="4647"/>
                </a:lnTo>
                <a:lnTo>
                  <a:pt x="6222" y="4658"/>
                </a:lnTo>
                <a:lnTo>
                  <a:pt x="6215" y="4667"/>
                </a:lnTo>
                <a:lnTo>
                  <a:pt x="6211" y="4657"/>
                </a:lnTo>
                <a:lnTo>
                  <a:pt x="6210" y="4656"/>
                </a:lnTo>
                <a:lnTo>
                  <a:pt x="6199" y="4654"/>
                </a:lnTo>
                <a:lnTo>
                  <a:pt x="6190" y="4648"/>
                </a:lnTo>
                <a:lnTo>
                  <a:pt x="6181" y="4642"/>
                </a:lnTo>
                <a:lnTo>
                  <a:pt x="6179" y="4640"/>
                </a:lnTo>
                <a:lnTo>
                  <a:pt x="6172" y="4632"/>
                </a:lnTo>
                <a:lnTo>
                  <a:pt x="6172" y="4621"/>
                </a:lnTo>
                <a:lnTo>
                  <a:pt x="6173" y="4619"/>
                </a:lnTo>
                <a:lnTo>
                  <a:pt x="6170" y="4630"/>
                </a:lnTo>
                <a:lnTo>
                  <a:pt x="6173" y="4641"/>
                </a:lnTo>
                <a:lnTo>
                  <a:pt x="6174" y="4642"/>
                </a:lnTo>
                <a:lnTo>
                  <a:pt x="6180" y="4651"/>
                </a:lnTo>
                <a:lnTo>
                  <a:pt x="6180" y="4663"/>
                </a:lnTo>
                <a:lnTo>
                  <a:pt x="6186" y="4673"/>
                </a:lnTo>
                <a:lnTo>
                  <a:pt x="6186" y="4673"/>
                </a:lnTo>
                <a:lnTo>
                  <a:pt x="6192" y="4683"/>
                </a:lnTo>
                <a:lnTo>
                  <a:pt x="6200" y="4691"/>
                </a:lnTo>
                <a:lnTo>
                  <a:pt x="6201" y="4703"/>
                </a:lnTo>
                <a:lnTo>
                  <a:pt x="6201" y="4711"/>
                </a:lnTo>
                <a:lnTo>
                  <a:pt x="6199" y="4711"/>
                </a:lnTo>
                <a:lnTo>
                  <a:pt x="6199" y="4711"/>
                </a:lnTo>
                <a:lnTo>
                  <a:pt x="6197" y="4722"/>
                </a:lnTo>
                <a:lnTo>
                  <a:pt x="6189" y="4730"/>
                </a:lnTo>
                <a:lnTo>
                  <a:pt x="6182" y="4739"/>
                </a:lnTo>
                <a:lnTo>
                  <a:pt x="6182" y="4743"/>
                </a:lnTo>
                <a:lnTo>
                  <a:pt x="6175" y="4753"/>
                </a:lnTo>
                <a:lnTo>
                  <a:pt x="6171" y="4763"/>
                </a:lnTo>
                <a:lnTo>
                  <a:pt x="6164" y="4773"/>
                </a:lnTo>
                <a:lnTo>
                  <a:pt x="6158" y="4782"/>
                </a:lnTo>
                <a:lnTo>
                  <a:pt x="6157" y="4779"/>
                </a:lnTo>
                <a:lnTo>
                  <a:pt x="6152" y="4790"/>
                </a:lnTo>
                <a:lnTo>
                  <a:pt x="6148" y="4801"/>
                </a:lnTo>
                <a:lnTo>
                  <a:pt x="6146" y="4789"/>
                </a:lnTo>
                <a:lnTo>
                  <a:pt x="6148" y="4778"/>
                </a:lnTo>
                <a:lnTo>
                  <a:pt x="6152" y="4778"/>
                </a:lnTo>
                <a:lnTo>
                  <a:pt x="6154" y="4767"/>
                </a:lnTo>
                <a:lnTo>
                  <a:pt x="6162" y="4758"/>
                </a:lnTo>
                <a:lnTo>
                  <a:pt x="6166" y="4748"/>
                </a:lnTo>
                <a:lnTo>
                  <a:pt x="6166" y="4746"/>
                </a:lnTo>
                <a:lnTo>
                  <a:pt x="6156" y="4748"/>
                </a:lnTo>
                <a:lnTo>
                  <a:pt x="6153" y="4737"/>
                </a:lnTo>
                <a:lnTo>
                  <a:pt x="6156" y="4725"/>
                </a:lnTo>
                <a:lnTo>
                  <a:pt x="6153" y="4715"/>
                </a:lnTo>
                <a:lnTo>
                  <a:pt x="6148" y="4725"/>
                </a:lnTo>
                <a:lnTo>
                  <a:pt x="6141" y="4715"/>
                </a:lnTo>
                <a:lnTo>
                  <a:pt x="6142" y="4727"/>
                </a:lnTo>
                <a:lnTo>
                  <a:pt x="6134" y="4719"/>
                </a:lnTo>
                <a:lnTo>
                  <a:pt x="6127" y="4710"/>
                </a:lnTo>
                <a:lnTo>
                  <a:pt x="6127" y="4698"/>
                </a:lnTo>
                <a:lnTo>
                  <a:pt x="6138" y="4702"/>
                </a:lnTo>
                <a:lnTo>
                  <a:pt x="6148" y="4697"/>
                </a:lnTo>
                <a:lnTo>
                  <a:pt x="6148" y="4694"/>
                </a:lnTo>
                <a:lnTo>
                  <a:pt x="6144" y="4690"/>
                </a:lnTo>
                <a:lnTo>
                  <a:pt x="6143" y="4701"/>
                </a:lnTo>
                <a:lnTo>
                  <a:pt x="6134" y="4694"/>
                </a:lnTo>
                <a:lnTo>
                  <a:pt x="6126" y="4686"/>
                </a:lnTo>
                <a:lnTo>
                  <a:pt x="6137" y="4685"/>
                </a:lnTo>
                <a:lnTo>
                  <a:pt x="6138" y="4674"/>
                </a:lnTo>
                <a:lnTo>
                  <a:pt x="6136" y="4663"/>
                </a:lnTo>
                <a:lnTo>
                  <a:pt x="6135" y="4663"/>
                </a:lnTo>
                <a:lnTo>
                  <a:pt x="6130" y="4652"/>
                </a:lnTo>
                <a:lnTo>
                  <a:pt x="6137" y="4643"/>
                </a:lnTo>
                <a:lnTo>
                  <a:pt x="6144" y="4641"/>
                </a:lnTo>
                <a:lnTo>
                  <a:pt x="6150" y="4632"/>
                </a:lnTo>
                <a:lnTo>
                  <a:pt x="6140" y="4629"/>
                </a:lnTo>
                <a:lnTo>
                  <a:pt x="6135" y="4639"/>
                </a:lnTo>
                <a:lnTo>
                  <a:pt x="6127" y="4647"/>
                </a:lnTo>
                <a:lnTo>
                  <a:pt x="6122" y="4640"/>
                </a:lnTo>
                <a:lnTo>
                  <a:pt x="6120" y="4651"/>
                </a:lnTo>
                <a:lnTo>
                  <a:pt x="6112" y="4652"/>
                </a:lnTo>
                <a:lnTo>
                  <a:pt x="6109" y="4654"/>
                </a:lnTo>
                <a:lnTo>
                  <a:pt x="6109" y="4654"/>
                </a:lnTo>
                <a:lnTo>
                  <a:pt x="6112" y="4654"/>
                </a:lnTo>
                <a:lnTo>
                  <a:pt x="6119" y="4663"/>
                </a:lnTo>
                <a:lnTo>
                  <a:pt x="6108" y="4663"/>
                </a:lnTo>
                <a:lnTo>
                  <a:pt x="6116" y="4672"/>
                </a:lnTo>
                <a:lnTo>
                  <a:pt x="6111" y="4682"/>
                </a:lnTo>
                <a:lnTo>
                  <a:pt x="6112" y="4691"/>
                </a:lnTo>
                <a:lnTo>
                  <a:pt x="6113" y="4703"/>
                </a:lnTo>
                <a:lnTo>
                  <a:pt x="6119" y="4713"/>
                </a:lnTo>
                <a:lnTo>
                  <a:pt x="6108" y="4709"/>
                </a:lnTo>
                <a:lnTo>
                  <a:pt x="6104" y="4699"/>
                </a:lnTo>
                <a:lnTo>
                  <a:pt x="6103" y="4688"/>
                </a:lnTo>
                <a:lnTo>
                  <a:pt x="6101" y="4684"/>
                </a:lnTo>
                <a:lnTo>
                  <a:pt x="6103" y="4695"/>
                </a:lnTo>
                <a:lnTo>
                  <a:pt x="6102" y="4704"/>
                </a:lnTo>
                <a:lnTo>
                  <a:pt x="6103" y="4707"/>
                </a:lnTo>
                <a:lnTo>
                  <a:pt x="6110" y="4716"/>
                </a:lnTo>
                <a:lnTo>
                  <a:pt x="6120" y="4722"/>
                </a:lnTo>
                <a:lnTo>
                  <a:pt x="6124" y="4732"/>
                </a:lnTo>
                <a:lnTo>
                  <a:pt x="6113" y="4732"/>
                </a:lnTo>
                <a:lnTo>
                  <a:pt x="6103" y="4727"/>
                </a:lnTo>
                <a:lnTo>
                  <a:pt x="6095" y="4720"/>
                </a:lnTo>
                <a:lnTo>
                  <a:pt x="6092" y="4716"/>
                </a:lnTo>
                <a:lnTo>
                  <a:pt x="6082" y="4710"/>
                </a:lnTo>
                <a:lnTo>
                  <a:pt x="6074" y="4717"/>
                </a:lnTo>
                <a:lnTo>
                  <a:pt x="6068" y="4707"/>
                </a:lnTo>
                <a:lnTo>
                  <a:pt x="6076" y="4699"/>
                </a:lnTo>
                <a:lnTo>
                  <a:pt x="6080" y="4693"/>
                </a:lnTo>
                <a:lnTo>
                  <a:pt x="6083" y="4684"/>
                </a:lnTo>
                <a:lnTo>
                  <a:pt x="6082" y="4685"/>
                </a:lnTo>
                <a:lnTo>
                  <a:pt x="6080" y="4685"/>
                </a:lnTo>
                <a:lnTo>
                  <a:pt x="6073" y="4693"/>
                </a:lnTo>
                <a:lnTo>
                  <a:pt x="6069" y="4693"/>
                </a:lnTo>
                <a:lnTo>
                  <a:pt x="6067" y="4705"/>
                </a:lnTo>
                <a:lnTo>
                  <a:pt x="6066" y="4707"/>
                </a:lnTo>
                <a:lnTo>
                  <a:pt x="6065" y="4718"/>
                </a:lnTo>
                <a:lnTo>
                  <a:pt x="6065" y="4719"/>
                </a:lnTo>
                <a:lnTo>
                  <a:pt x="6076" y="4717"/>
                </a:lnTo>
                <a:lnTo>
                  <a:pt x="6082" y="4725"/>
                </a:lnTo>
                <a:lnTo>
                  <a:pt x="6091" y="4731"/>
                </a:lnTo>
                <a:lnTo>
                  <a:pt x="6101" y="4736"/>
                </a:lnTo>
                <a:lnTo>
                  <a:pt x="6112" y="4739"/>
                </a:lnTo>
                <a:lnTo>
                  <a:pt x="6110" y="4743"/>
                </a:lnTo>
                <a:lnTo>
                  <a:pt x="6120" y="4747"/>
                </a:lnTo>
                <a:lnTo>
                  <a:pt x="6130" y="4752"/>
                </a:lnTo>
                <a:lnTo>
                  <a:pt x="6125" y="4763"/>
                </a:lnTo>
                <a:lnTo>
                  <a:pt x="6123" y="4767"/>
                </a:lnTo>
                <a:lnTo>
                  <a:pt x="6113" y="4771"/>
                </a:lnTo>
                <a:lnTo>
                  <a:pt x="6107" y="4761"/>
                </a:lnTo>
                <a:lnTo>
                  <a:pt x="6107" y="4759"/>
                </a:lnTo>
                <a:lnTo>
                  <a:pt x="6098" y="4752"/>
                </a:lnTo>
                <a:lnTo>
                  <a:pt x="6094" y="4750"/>
                </a:lnTo>
                <a:lnTo>
                  <a:pt x="6100" y="4760"/>
                </a:lnTo>
                <a:lnTo>
                  <a:pt x="6103" y="4762"/>
                </a:lnTo>
                <a:lnTo>
                  <a:pt x="6109" y="4771"/>
                </a:lnTo>
                <a:lnTo>
                  <a:pt x="6119" y="4776"/>
                </a:lnTo>
                <a:lnTo>
                  <a:pt x="6120" y="4780"/>
                </a:lnTo>
                <a:lnTo>
                  <a:pt x="6129" y="4787"/>
                </a:lnTo>
                <a:lnTo>
                  <a:pt x="6118" y="4788"/>
                </a:lnTo>
                <a:lnTo>
                  <a:pt x="6118" y="4786"/>
                </a:lnTo>
                <a:lnTo>
                  <a:pt x="6116" y="4797"/>
                </a:lnTo>
                <a:lnTo>
                  <a:pt x="6107" y="4792"/>
                </a:lnTo>
                <a:lnTo>
                  <a:pt x="6103" y="4786"/>
                </a:lnTo>
                <a:lnTo>
                  <a:pt x="6100" y="4784"/>
                </a:lnTo>
                <a:lnTo>
                  <a:pt x="6104" y="4791"/>
                </a:lnTo>
                <a:lnTo>
                  <a:pt x="6112" y="4800"/>
                </a:lnTo>
                <a:lnTo>
                  <a:pt x="6119" y="4808"/>
                </a:lnTo>
                <a:lnTo>
                  <a:pt x="6119" y="4808"/>
                </a:lnTo>
                <a:lnTo>
                  <a:pt x="6122" y="4810"/>
                </a:lnTo>
                <a:lnTo>
                  <a:pt x="6121" y="4820"/>
                </a:lnTo>
                <a:lnTo>
                  <a:pt x="6112" y="4813"/>
                </a:lnTo>
                <a:lnTo>
                  <a:pt x="6108" y="4806"/>
                </a:lnTo>
                <a:lnTo>
                  <a:pt x="6097" y="4803"/>
                </a:lnTo>
                <a:lnTo>
                  <a:pt x="6097" y="4803"/>
                </a:lnTo>
                <a:lnTo>
                  <a:pt x="6104" y="4808"/>
                </a:lnTo>
                <a:lnTo>
                  <a:pt x="6109" y="4818"/>
                </a:lnTo>
                <a:lnTo>
                  <a:pt x="6113" y="4825"/>
                </a:lnTo>
                <a:lnTo>
                  <a:pt x="6120" y="4826"/>
                </a:lnTo>
                <a:lnTo>
                  <a:pt x="6121" y="4830"/>
                </a:lnTo>
                <a:lnTo>
                  <a:pt x="6120" y="4833"/>
                </a:lnTo>
                <a:lnTo>
                  <a:pt x="6126" y="4829"/>
                </a:lnTo>
                <a:lnTo>
                  <a:pt x="6133" y="4825"/>
                </a:lnTo>
                <a:lnTo>
                  <a:pt x="6144" y="4824"/>
                </a:lnTo>
                <a:lnTo>
                  <a:pt x="6147" y="4835"/>
                </a:lnTo>
                <a:lnTo>
                  <a:pt x="6151" y="4846"/>
                </a:lnTo>
                <a:lnTo>
                  <a:pt x="6152" y="4852"/>
                </a:lnTo>
                <a:lnTo>
                  <a:pt x="6155" y="4863"/>
                </a:lnTo>
                <a:lnTo>
                  <a:pt x="6158" y="4874"/>
                </a:lnTo>
                <a:lnTo>
                  <a:pt x="6158" y="4875"/>
                </a:lnTo>
                <a:lnTo>
                  <a:pt x="6162" y="4887"/>
                </a:lnTo>
                <a:lnTo>
                  <a:pt x="6168" y="4897"/>
                </a:lnTo>
                <a:lnTo>
                  <a:pt x="6172" y="4907"/>
                </a:lnTo>
                <a:lnTo>
                  <a:pt x="6167" y="4897"/>
                </a:lnTo>
                <a:lnTo>
                  <a:pt x="6160" y="4888"/>
                </a:lnTo>
                <a:lnTo>
                  <a:pt x="6158" y="4877"/>
                </a:lnTo>
                <a:lnTo>
                  <a:pt x="6158" y="4875"/>
                </a:lnTo>
                <a:lnTo>
                  <a:pt x="6154" y="4865"/>
                </a:lnTo>
                <a:lnTo>
                  <a:pt x="6151" y="4853"/>
                </a:lnTo>
                <a:lnTo>
                  <a:pt x="6151" y="4852"/>
                </a:lnTo>
                <a:lnTo>
                  <a:pt x="6148" y="4841"/>
                </a:lnTo>
                <a:lnTo>
                  <a:pt x="6145" y="4852"/>
                </a:lnTo>
                <a:lnTo>
                  <a:pt x="6145" y="4852"/>
                </a:lnTo>
                <a:lnTo>
                  <a:pt x="6143" y="4852"/>
                </a:lnTo>
                <a:lnTo>
                  <a:pt x="6142" y="4852"/>
                </a:lnTo>
                <a:lnTo>
                  <a:pt x="6145" y="4863"/>
                </a:lnTo>
                <a:lnTo>
                  <a:pt x="6152" y="4872"/>
                </a:lnTo>
                <a:lnTo>
                  <a:pt x="6156" y="4883"/>
                </a:lnTo>
                <a:lnTo>
                  <a:pt x="6149" y="4874"/>
                </a:lnTo>
                <a:lnTo>
                  <a:pt x="6141" y="4866"/>
                </a:lnTo>
                <a:lnTo>
                  <a:pt x="6147" y="4876"/>
                </a:lnTo>
                <a:lnTo>
                  <a:pt x="6137" y="4872"/>
                </a:lnTo>
                <a:lnTo>
                  <a:pt x="6130" y="4865"/>
                </a:lnTo>
                <a:lnTo>
                  <a:pt x="6136" y="4875"/>
                </a:lnTo>
                <a:lnTo>
                  <a:pt x="6127" y="4876"/>
                </a:lnTo>
                <a:lnTo>
                  <a:pt x="6116" y="4878"/>
                </a:lnTo>
                <a:lnTo>
                  <a:pt x="6125" y="4885"/>
                </a:lnTo>
                <a:lnTo>
                  <a:pt x="6115" y="4886"/>
                </a:lnTo>
                <a:lnTo>
                  <a:pt x="6104" y="4889"/>
                </a:lnTo>
                <a:lnTo>
                  <a:pt x="6101" y="4878"/>
                </a:lnTo>
                <a:lnTo>
                  <a:pt x="6104" y="4870"/>
                </a:lnTo>
                <a:lnTo>
                  <a:pt x="6098" y="4866"/>
                </a:lnTo>
                <a:lnTo>
                  <a:pt x="6101" y="4875"/>
                </a:lnTo>
                <a:lnTo>
                  <a:pt x="6100" y="4875"/>
                </a:lnTo>
                <a:lnTo>
                  <a:pt x="6100" y="4875"/>
                </a:lnTo>
                <a:lnTo>
                  <a:pt x="6100" y="4886"/>
                </a:lnTo>
                <a:lnTo>
                  <a:pt x="6100" y="4898"/>
                </a:lnTo>
                <a:lnTo>
                  <a:pt x="6102" y="4898"/>
                </a:lnTo>
                <a:lnTo>
                  <a:pt x="6113" y="4896"/>
                </a:lnTo>
                <a:lnTo>
                  <a:pt x="6122" y="4897"/>
                </a:lnTo>
                <a:lnTo>
                  <a:pt x="6132" y="4893"/>
                </a:lnTo>
                <a:lnTo>
                  <a:pt x="6143" y="4895"/>
                </a:lnTo>
                <a:lnTo>
                  <a:pt x="6141" y="4906"/>
                </a:lnTo>
                <a:lnTo>
                  <a:pt x="6134" y="4914"/>
                </a:lnTo>
                <a:lnTo>
                  <a:pt x="6144" y="4917"/>
                </a:lnTo>
                <a:lnTo>
                  <a:pt x="6145" y="4905"/>
                </a:lnTo>
                <a:lnTo>
                  <a:pt x="6153" y="4898"/>
                </a:lnTo>
                <a:lnTo>
                  <a:pt x="6161" y="4906"/>
                </a:lnTo>
                <a:lnTo>
                  <a:pt x="6159" y="4918"/>
                </a:lnTo>
                <a:lnTo>
                  <a:pt x="6151" y="4918"/>
                </a:lnTo>
                <a:lnTo>
                  <a:pt x="6145" y="4928"/>
                </a:lnTo>
                <a:lnTo>
                  <a:pt x="6140" y="4938"/>
                </a:lnTo>
                <a:lnTo>
                  <a:pt x="6129" y="4939"/>
                </a:lnTo>
                <a:lnTo>
                  <a:pt x="6120" y="4933"/>
                </a:lnTo>
                <a:lnTo>
                  <a:pt x="6110" y="4929"/>
                </a:lnTo>
                <a:lnTo>
                  <a:pt x="6112" y="4923"/>
                </a:lnTo>
                <a:lnTo>
                  <a:pt x="6103" y="4929"/>
                </a:lnTo>
                <a:lnTo>
                  <a:pt x="6092" y="4932"/>
                </a:lnTo>
                <a:lnTo>
                  <a:pt x="6083" y="4927"/>
                </a:lnTo>
                <a:lnTo>
                  <a:pt x="6079" y="4925"/>
                </a:lnTo>
                <a:lnTo>
                  <a:pt x="6078" y="4925"/>
                </a:lnTo>
                <a:lnTo>
                  <a:pt x="6086" y="4933"/>
                </a:lnTo>
                <a:lnTo>
                  <a:pt x="6096" y="4937"/>
                </a:lnTo>
                <a:lnTo>
                  <a:pt x="6107" y="4941"/>
                </a:lnTo>
                <a:lnTo>
                  <a:pt x="6107" y="4945"/>
                </a:lnTo>
                <a:lnTo>
                  <a:pt x="6101" y="4955"/>
                </a:lnTo>
                <a:lnTo>
                  <a:pt x="6099" y="4966"/>
                </a:lnTo>
                <a:lnTo>
                  <a:pt x="6088" y="4963"/>
                </a:lnTo>
                <a:lnTo>
                  <a:pt x="6088" y="4958"/>
                </a:lnTo>
                <a:lnTo>
                  <a:pt x="6077" y="4960"/>
                </a:lnTo>
                <a:lnTo>
                  <a:pt x="6077" y="4960"/>
                </a:lnTo>
                <a:lnTo>
                  <a:pt x="6077" y="4960"/>
                </a:lnTo>
                <a:lnTo>
                  <a:pt x="6087" y="4966"/>
                </a:lnTo>
                <a:lnTo>
                  <a:pt x="6097" y="4971"/>
                </a:lnTo>
                <a:lnTo>
                  <a:pt x="6107" y="4973"/>
                </a:lnTo>
                <a:lnTo>
                  <a:pt x="6117" y="4969"/>
                </a:lnTo>
                <a:lnTo>
                  <a:pt x="6117" y="4980"/>
                </a:lnTo>
                <a:lnTo>
                  <a:pt x="6107" y="4984"/>
                </a:lnTo>
                <a:lnTo>
                  <a:pt x="6096" y="4985"/>
                </a:lnTo>
                <a:lnTo>
                  <a:pt x="6085" y="4987"/>
                </a:lnTo>
                <a:lnTo>
                  <a:pt x="6075" y="4982"/>
                </a:lnTo>
                <a:lnTo>
                  <a:pt x="6075" y="4982"/>
                </a:lnTo>
                <a:lnTo>
                  <a:pt x="6071" y="4993"/>
                </a:lnTo>
                <a:lnTo>
                  <a:pt x="6060" y="4996"/>
                </a:lnTo>
                <a:lnTo>
                  <a:pt x="6063" y="4985"/>
                </a:lnTo>
                <a:lnTo>
                  <a:pt x="6057" y="4994"/>
                </a:lnTo>
                <a:lnTo>
                  <a:pt x="6052" y="5005"/>
                </a:lnTo>
                <a:lnTo>
                  <a:pt x="6052" y="5005"/>
                </a:lnTo>
                <a:lnTo>
                  <a:pt x="6043" y="5012"/>
                </a:lnTo>
                <a:lnTo>
                  <a:pt x="6039" y="5016"/>
                </a:lnTo>
                <a:lnTo>
                  <a:pt x="6033" y="5026"/>
                </a:lnTo>
                <a:lnTo>
                  <a:pt x="6027" y="5024"/>
                </a:lnTo>
                <a:lnTo>
                  <a:pt x="6027" y="5036"/>
                </a:lnTo>
                <a:lnTo>
                  <a:pt x="6019" y="5044"/>
                </a:lnTo>
                <a:lnTo>
                  <a:pt x="6008" y="5044"/>
                </a:lnTo>
                <a:lnTo>
                  <a:pt x="5998" y="5045"/>
                </a:lnTo>
                <a:lnTo>
                  <a:pt x="5990" y="5048"/>
                </a:lnTo>
                <a:lnTo>
                  <a:pt x="5989" y="5047"/>
                </a:lnTo>
                <a:lnTo>
                  <a:pt x="5980" y="5053"/>
                </a:lnTo>
                <a:lnTo>
                  <a:pt x="5972" y="5060"/>
                </a:lnTo>
                <a:lnTo>
                  <a:pt x="5964" y="5069"/>
                </a:lnTo>
                <a:lnTo>
                  <a:pt x="5964" y="5069"/>
                </a:lnTo>
                <a:lnTo>
                  <a:pt x="5957" y="5079"/>
                </a:lnTo>
                <a:lnTo>
                  <a:pt x="5951" y="5088"/>
                </a:lnTo>
                <a:lnTo>
                  <a:pt x="5950" y="5100"/>
                </a:lnTo>
                <a:lnTo>
                  <a:pt x="5940" y="5095"/>
                </a:lnTo>
                <a:lnTo>
                  <a:pt x="5935" y="5093"/>
                </a:lnTo>
                <a:lnTo>
                  <a:pt x="5937" y="5095"/>
                </a:lnTo>
                <a:lnTo>
                  <a:pt x="5934" y="5106"/>
                </a:lnTo>
                <a:lnTo>
                  <a:pt x="5925" y="5114"/>
                </a:lnTo>
                <a:lnTo>
                  <a:pt x="5917" y="5122"/>
                </a:lnTo>
                <a:lnTo>
                  <a:pt x="5916" y="5115"/>
                </a:lnTo>
                <a:lnTo>
                  <a:pt x="5907" y="5117"/>
                </a:lnTo>
                <a:lnTo>
                  <a:pt x="5900" y="5126"/>
                </a:lnTo>
                <a:lnTo>
                  <a:pt x="5899" y="5137"/>
                </a:lnTo>
                <a:lnTo>
                  <a:pt x="5888" y="5134"/>
                </a:lnTo>
                <a:lnTo>
                  <a:pt x="5889" y="5144"/>
                </a:lnTo>
                <a:lnTo>
                  <a:pt x="5884" y="5146"/>
                </a:lnTo>
                <a:lnTo>
                  <a:pt x="5879" y="5142"/>
                </a:lnTo>
                <a:lnTo>
                  <a:pt x="5870" y="5142"/>
                </a:lnTo>
                <a:lnTo>
                  <a:pt x="5859" y="5143"/>
                </a:lnTo>
                <a:lnTo>
                  <a:pt x="5853" y="5153"/>
                </a:lnTo>
                <a:lnTo>
                  <a:pt x="5857" y="5164"/>
                </a:lnTo>
                <a:lnTo>
                  <a:pt x="5849" y="5172"/>
                </a:lnTo>
                <a:lnTo>
                  <a:pt x="5849" y="5178"/>
                </a:lnTo>
                <a:lnTo>
                  <a:pt x="5840" y="5181"/>
                </a:lnTo>
                <a:lnTo>
                  <a:pt x="5830" y="5186"/>
                </a:lnTo>
                <a:lnTo>
                  <a:pt x="5824" y="5180"/>
                </a:lnTo>
                <a:lnTo>
                  <a:pt x="5829" y="5189"/>
                </a:lnTo>
                <a:lnTo>
                  <a:pt x="5834" y="5200"/>
                </a:lnTo>
                <a:lnTo>
                  <a:pt x="5824" y="5194"/>
                </a:lnTo>
                <a:lnTo>
                  <a:pt x="5821" y="5193"/>
                </a:lnTo>
                <a:lnTo>
                  <a:pt x="5829" y="5201"/>
                </a:lnTo>
                <a:lnTo>
                  <a:pt x="5820" y="5207"/>
                </a:lnTo>
                <a:lnTo>
                  <a:pt x="5824" y="5218"/>
                </a:lnTo>
                <a:lnTo>
                  <a:pt x="5819" y="5228"/>
                </a:lnTo>
                <a:lnTo>
                  <a:pt x="5809" y="5224"/>
                </a:lnTo>
                <a:lnTo>
                  <a:pt x="5804" y="5214"/>
                </a:lnTo>
                <a:lnTo>
                  <a:pt x="5806" y="5220"/>
                </a:lnTo>
                <a:lnTo>
                  <a:pt x="5814" y="5228"/>
                </a:lnTo>
                <a:lnTo>
                  <a:pt x="5816" y="5240"/>
                </a:lnTo>
                <a:lnTo>
                  <a:pt x="5805" y="5238"/>
                </a:lnTo>
                <a:lnTo>
                  <a:pt x="5804" y="5244"/>
                </a:lnTo>
                <a:lnTo>
                  <a:pt x="5814" y="5250"/>
                </a:lnTo>
                <a:lnTo>
                  <a:pt x="5803" y="5249"/>
                </a:lnTo>
                <a:lnTo>
                  <a:pt x="5812" y="5255"/>
                </a:lnTo>
                <a:lnTo>
                  <a:pt x="5806" y="5264"/>
                </a:lnTo>
                <a:lnTo>
                  <a:pt x="5815" y="5272"/>
                </a:lnTo>
                <a:lnTo>
                  <a:pt x="5817" y="5261"/>
                </a:lnTo>
                <a:lnTo>
                  <a:pt x="5817" y="5273"/>
                </a:lnTo>
                <a:lnTo>
                  <a:pt x="5817" y="5273"/>
                </a:lnTo>
                <a:lnTo>
                  <a:pt x="5817" y="5284"/>
                </a:lnTo>
                <a:lnTo>
                  <a:pt x="5817" y="5287"/>
                </a:lnTo>
                <a:lnTo>
                  <a:pt x="5820" y="5299"/>
                </a:lnTo>
                <a:lnTo>
                  <a:pt x="5821" y="5305"/>
                </a:lnTo>
                <a:lnTo>
                  <a:pt x="5823" y="5317"/>
                </a:lnTo>
                <a:lnTo>
                  <a:pt x="5826" y="5328"/>
                </a:lnTo>
                <a:lnTo>
                  <a:pt x="5829" y="5340"/>
                </a:lnTo>
                <a:lnTo>
                  <a:pt x="5831" y="5346"/>
                </a:lnTo>
                <a:lnTo>
                  <a:pt x="5835" y="5357"/>
                </a:lnTo>
                <a:lnTo>
                  <a:pt x="5838" y="5363"/>
                </a:lnTo>
                <a:lnTo>
                  <a:pt x="5842" y="5374"/>
                </a:lnTo>
                <a:lnTo>
                  <a:pt x="5847" y="5385"/>
                </a:lnTo>
                <a:lnTo>
                  <a:pt x="5852" y="5395"/>
                </a:lnTo>
                <a:lnTo>
                  <a:pt x="5858" y="5405"/>
                </a:lnTo>
                <a:lnTo>
                  <a:pt x="5860" y="5408"/>
                </a:lnTo>
                <a:lnTo>
                  <a:pt x="5866" y="5418"/>
                </a:lnTo>
                <a:lnTo>
                  <a:pt x="5871" y="5428"/>
                </a:lnTo>
                <a:lnTo>
                  <a:pt x="5867" y="5439"/>
                </a:lnTo>
                <a:lnTo>
                  <a:pt x="5868" y="5451"/>
                </a:lnTo>
                <a:lnTo>
                  <a:pt x="5872" y="5462"/>
                </a:lnTo>
                <a:lnTo>
                  <a:pt x="5877" y="5472"/>
                </a:lnTo>
                <a:lnTo>
                  <a:pt x="5877" y="5473"/>
                </a:lnTo>
                <a:lnTo>
                  <a:pt x="5881" y="5484"/>
                </a:lnTo>
                <a:lnTo>
                  <a:pt x="5885" y="5494"/>
                </a:lnTo>
                <a:lnTo>
                  <a:pt x="5888" y="5505"/>
                </a:lnTo>
                <a:lnTo>
                  <a:pt x="5892" y="5514"/>
                </a:lnTo>
                <a:lnTo>
                  <a:pt x="5896" y="5525"/>
                </a:lnTo>
                <a:lnTo>
                  <a:pt x="5899" y="5535"/>
                </a:lnTo>
                <a:lnTo>
                  <a:pt x="5902" y="5546"/>
                </a:lnTo>
                <a:lnTo>
                  <a:pt x="5902" y="5557"/>
                </a:lnTo>
                <a:lnTo>
                  <a:pt x="5901" y="5569"/>
                </a:lnTo>
                <a:lnTo>
                  <a:pt x="5899" y="5579"/>
                </a:lnTo>
                <a:lnTo>
                  <a:pt x="5898" y="5591"/>
                </a:lnTo>
                <a:lnTo>
                  <a:pt x="5897" y="5602"/>
                </a:lnTo>
                <a:lnTo>
                  <a:pt x="5897" y="5603"/>
                </a:lnTo>
                <a:lnTo>
                  <a:pt x="5896" y="5615"/>
                </a:lnTo>
                <a:lnTo>
                  <a:pt x="5894" y="5629"/>
                </a:lnTo>
                <a:lnTo>
                  <a:pt x="5892" y="5641"/>
                </a:lnTo>
                <a:lnTo>
                  <a:pt x="5888" y="5646"/>
                </a:lnTo>
                <a:lnTo>
                  <a:pt x="5883" y="5656"/>
                </a:lnTo>
                <a:lnTo>
                  <a:pt x="5876" y="5665"/>
                </a:lnTo>
                <a:lnTo>
                  <a:pt x="5869" y="5673"/>
                </a:lnTo>
                <a:lnTo>
                  <a:pt x="5876" y="5665"/>
                </a:lnTo>
                <a:lnTo>
                  <a:pt x="5875" y="5656"/>
                </a:lnTo>
                <a:lnTo>
                  <a:pt x="5864" y="5658"/>
                </a:lnTo>
                <a:lnTo>
                  <a:pt x="5853" y="5658"/>
                </a:lnTo>
                <a:lnTo>
                  <a:pt x="5852" y="5658"/>
                </a:lnTo>
                <a:lnTo>
                  <a:pt x="5842" y="5661"/>
                </a:lnTo>
                <a:lnTo>
                  <a:pt x="5834" y="5652"/>
                </a:lnTo>
                <a:lnTo>
                  <a:pt x="5834" y="5640"/>
                </a:lnTo>
                <a:lnTo>
                  <a:pt x="5830" y="5630"/>
                </a:lnTo>
                <a:lnTo>
                  <a:pt x="5823" y="5621"/>
                </a:lnTo>
                <a:lnTo>
                  <a:pt x="5821" y="5615"/>
                </a:lnTo>
                <a:lnTo>
                  <a:pt x="5820" y="5615"/>
                </a:lnTo>
                <a:lnTo>
                  <a:pt x="5820" y="5615"/>
                </a:lnTo>
                <a:lnTo>
                  <a:pt x="5820" y="5615"/>
                </a:lnTo>
                <a:lnTo>
                  <a:pt x="5819" y="5615"/>
                </a:lnTo>
                <a:lnTo>
                  <a:pt x="5818" y="5615"/>
                </a:lnTo>
                <a:lnTo>
                  <a:pt x="5816" y="5615"/>
                </a:lnTo>
                <a:lnTo>
                  <a:pt x="5807" y="5609"/>
                </a:lnTo>
                <a:lnTo>
                  <a:pt x="5799" y="5602"/>
                </a:lnTo>
                <a:lnTo>
                  <a:pt x="5795" y="5590"/>
                </a:lnTo>
                <a:lnTo>
                  <a:pt x="5793" y="5579"/>
                </a:lnTo>
                <a:lnTo>
                  <a:pt x="5793" y="5579"/>
                </a:lnTo>
                <a:lnTo>
                  <a:pt x="5786" y="5570"/>
                </a:lnTo>
                <a:lnTo>
                  <a:pt x="5775" y="5570"/>
                </a:lnTo>
                <a:lnTo>
                  <a:pt x="5770" y="5560"/>
                </a:lnTo>
                <a:lnTo>
                  <a:pt x="5768" y="5549"/>
                </a:lnTo>
                <a:lnTo>
                  <a:pt x="5767" y="5547"/>
                </a:lnTo>
                <a:lnTo>
                  <a:pt x="5762" y="5537"/>
                </a:lnTo>
                <a:lnTo>
                  <a:pt x="5761" y="5536"/>
                </a:lnTo>
                <a:lnTo>
                  <a:pt x="5756" y="5526"/>
                </a:lnTo>
                <a:lnTo>
                  <a:pt x="5751" y="5515"/>
                </a:lnTo>
                <a:lnTo>
                  <a:pt x="5745" y="5506"/>
                </a:lnTo>
                <a:lnTo>
                  <a:pt x="5745" y="5505"/>
                </a:lnTo>
                <a:lnTo>
                  <a:pt x="5739" y="5496"/>
                </a:lnTo>
                <a:lnTo>
                  <a:pt x="5738" y="5493"/>
                </a:lnTo>
                <a:lnTo>
                  <a:pt x="5739" y="5490"/>
                </a:lnTo>
                <a:lnTo>
                  <a:pt x="5737" y="5479"/>
                </a:lnTo>
                <a:lnTo>
                  <a:pt x="5733" y="5468"/>
                </a:lnTo>
                <a:lnTo>
                  <a:pt x="5733" y="5452"/>
                </a:lnTo>
                <a:lnTo>
                  <a:pt x="5733" y="5451"/>
                </a:lnTo>
                <a:lnTo>
                  <a:pt x="5740" y="5442"/>
                </a:lnTo>
                <a:lnTo>
                  <a:pt x="5743" y="5433"/>
                </a:lnTo>
                <a:lnTo>
                  <a:pt x="5743" y="5433"/>
                </a:lnTo>
                <a:lnTo>
                  <a:pt x="5743" y="5433"/>
                </a:lnTo>
                <a:lnTo>
                  <a:pt x="5745" y="5421"/>
                </a:lnTo>
                <a:lnTo>
                  <a:pt x="5745" y="5415"/>
                </a:lnTo>
                <a:lnTo>
                  <a:pt x="5739" y="5405"/>
                </a:lnTo>
                <a:lnTo>
                  <a:pt x="5740" y="5394"/>
                </a:lnTo>
                <a:lnTo>
                  <a:pt x="5738" y="5394"/>
                </a:lnTo>
                <a:lnTo>
                  <a:pt x="5735" y="5383"/>
                </a:lnTo>
                <a:lnTo>
                  <a:pt x="5724" y="5381"/>
                </a:lnTo>
                <a:lnTo>
                  <a:pt x="5716" y="5373"/>
                </a:lnTo>
                <a:lnTo>
                  <a:pt x="5715" y="5372"/>
                </a:lnTo>
                <a:lnTo>
                  <a:pt x="5707" y="5363"/>
                </a:lnTo>
                <a:lnTo>
                  <a:pt x="5700" y="5354"/>
                </a:lnTo>
                <a:lnTo>
                  <a:pt x="5699" y="5347"/>
                </a:lnTo>
                <a:lnTo>
                  <a:pt x="5690" y="5340"/>
                </a:lnTo>
                <a:lnTo>
                  <a:pt x="5684" y="5330"/>
                </a:lnTo>
                <a:lnTo>
                  <a:pt x="5676" y="5324"/>
                </a:lnTo>
                <a:lnTo>
                  <a:pt x="5666" y="5319"/>
                </a:lnTo>
                <a:lnTo>
                  <a:pt x="5664" y="5316"/>
                </a:lnTo>
                <a:lnTo>
                  <a:pt x="5659" y="5316"/>
                </a:lnTo>
                <a:lnTo>
                  <a:pt x="5648" y="5316"/>
                </a:lnTo>
                <a:lnTo>
                  <a:pt x="5640" y="5323"/>
                </a:lnTo>
                <a:lnTo>
                  <a:pt x="5643" y="5325"/>
                </a:lnTo>
                <a:lnTo>
                  <a:pt x="5633" y="5329"/>
                </a:lnTo>
                <a:lnTo>
                  <a:pt x="5626" y="5338"/>
                </a:lnTo>
                <a:lnTo>
                  <a:pt x="5617" y="5345"/>
                </a:lnTo>
                <a:lnTo>
                  <a:pt x="5607" y="5350"/>
                </a:lnTo>
                <a:lnTo>
                  <a:pt x="5595" y="5349"/>
                </a:lnTo>
                <a:lnTo>
                  <a:pt x="5590" y="5346"/>
                </a:lnTo>
                <a:lnTo>
                  <a:pt x="5579" y="5342"/>
                </a:lnTo>
                <a:lnTo>
                  <a:pt x="5581" y="5330"/>
                </a:lnTo>
                <a:lnTo>
                  <a:pt x="5580" y="5328"/>
                </a:lnTo>
                <a:lnTo>
                  <a:pt x="5570" y="5323"/>
                </a:lnTo>
                <a:lnTo>
                  <a:pt x="5561" y="5316"/>
                </a:lnTo>
                <a:lnTo>
                  <a:pt x="5553" y="5309"/>
                </a:lnTo>
                <a:lnTo>
                  <a:pt x="5543" y="5304"/>
                </a:lnTo>
                <a:lnTo>
                  <a:pt x="5533" y="5300"/>
                </a:lnTo>
                <a:lnTo>
                  <a:pt x="5523" y="5297"/>
                </a:lnTo>
                <a:lnTo>
                  <a:pt x="5519" y="5297"/>
                </a:lnTo>
                <a:lnTo>
                  <a:pt x="5508" y="5296"/>
                </a:lnTo>
                <a:lnTo>
                  <a:pt x="5498" y="5296"/>
                </a:lnTo>
                <a:lnTo>
                  <a:pt x="5495" y="5296"/>
                </a:lnTo>
                <a:lnTo>
                  <a:pt x="5492" y="5296"/>
                </a:lnTo>
                <a:lnTo>
                  <a:pt x="5481" y="5299"/>
                </a:lnTo>
                <a:lnTo>
                  <a:pt x="5470" y="5301"/>
                </a:lnTo>
                <a:lnTo>
                  <a:pt x="5459" y="5302"/>
                </a:lnTo>
                <a:lnTo>
                  <a:pt x="5452" y="5303"/>
                </a:lnTo>
                <a:lnTo>
                  <a:pt x="5441" y="5306"/>
                </a:lnTo>
                <a:lnTo>
                  <a:pt x="5423" y="5307"/>
                </a:lnTo>
                <a:lnTo>
                  <a:pt x="5434" y="5305"/>
                </a:lnTo>
                <a:lnTo>
                  <a:pt x="5429" y="5295"/>
                </a:lnTo>
                <a:lnTo>
                  <a:pt x="5429" y="5283"/>
                </a:lnTo>
                <a:lnTo>
                  <a:pt x="5423" y="5275"/>
                </a:lnTo>
                <a:lnTo>
                  <a:pt x="5418" y="5286"/>
                </a:lnTo>
                <a:lnTo>
                  <a:pt x="5416" y="5298"/>
                </a:lnTo>
                <a:lnTo>
                  <a:pt x="5405" y="5295"/>
                </a:lnTo>
                <a:lnTo>
                  <a:pt x="5399" y="5296"/>
                </a:lnTo>
                <a:lnTo>
                  <a:pt x="5389" y="5299"/>
                </a:lnTo>
                <a:lnTo>
                  <a:pt x="5378" y="5299"/>
                </a:lnTo>
                <a:lnTo>
                  <a:pt x="5370" y="5293"/>
                </a:lnTo>
                <a:lnTo>
                  <a:pt x="5358" y="5298"/>
                </a:lnTo>
                <a:lnTo>
                  <a:pt x="5346" y="5302"/>
                </a:lnTo>
                <a:lnTo>
                  <a:pt x="5342" y="5297"/>
                </a:lnTo>
                <a:lnTo>
                  <a:pt x="5336" y="5309"/>
                </a:lnTo>
                <a:lnTo>
                  <a:pt x="5326" y="5307"/>
                </a:lnTo>
                <a:lnTo>
                  <a:pt x="5315" y="5308"/>
                </a:lnTo>
                <a:lnTo>
                  <a:pt x="5304" y="5305"/>
                </a:lnTo>
                <a:lnTo>
                  <a:pt x="5296" y="5297"/>
                </a:lnTo>
                <a:lnTo>
                  <a:pt x="5288" y="5298"/>
                </a:lnTo>
                <a:lnTo>
                  <a:pt x="5285" y="5302"/>
                </a:lnTo>
                <a:lnTo>
                  <a:pt x="5277" y="5311"/>
                </a:lnTo>
                <a:lnTo>
                  <a:pt x="5278" y="5317"/>
                </a:lnTo>
                <a:lnTo>
                  <a:pt x="5286" y="5320"/>
                </a:lnTo>
                <a:lnTo>
                  <a:pt x="5296" y="5322"/>
                </a:lnTo>
                <a:lnTo>
                  <a:pt x="5306" y="5318"/>
                </a:lnTo>
                <a:lnTo>
                  <a:pt x="5316" y="5315"/>
                </a:lnTo>
                <a:lnTo>
                  <a:pt x="5311" y="5323"/>
                </a:lnTo>
                <a:lnTo>
                  <a:pt x="5320" y="5331"/>
                </a:lnTo>
                <a:lnTo>
                  <a:pt x="5328" y="5324"/>
                </a:lnTo>
                <a:lnTo>
                  <a:pt x="5339" y="5326"/>
                </a:lnTo>
                <a:lnTo>
                  <a:pt x="5348" y="5331"/>
                </a:lnTo>
                <a:lnTo>
                  <a:pt x="5338" y="5335"/>
                </a:lnTo>
                <a:lnTo>
                  <a:pt x="5336" y="5347"/>
                </a:lnTo>
                <a:lnTo>
                  <a:pt x="5333" y="5349"/>
                </a:lnTo>
                <a:lnTo>
                  <a:pt x="5322" y="5349"/>
                </a:lnTo>
                <a:lnTo>
                  <a:pt x="5329" y="5359"/>
                </a:lnTo>
                <a:lnTo>
                  <a:pt x="5337" y="5366"/>
                </a:lnTo>
                <a:lnTo>
                  <a:pt x="5347" y="5371"/>
                </a:lnTo>
                <a:lnTo>
                  <a:pt x="5355" y="5378"/>
                </a:lnTo>
                <a:lnTo>
                  <a:pt x="5355" y="5389"/>
                </a:lnTo>
                <a:lnTo>
                  <a:pt x="5344" y="5391"/>
                </a:lnTo>
                <a:lnTo>
                  <a:pt x="5344" y="5389"/>
                </a:lnTo>
                <a:lnTo>
                  <a:pt x="5336" y="5381"/>
                </a:lnTo>
                <a:lnTo>
                  <a:pt x="5325" y="5375"/>
                </a:lnTo>
                <a:lnTo>
                  <a:pt x="5314" y="5372"/>
                </a:lnTo>
                <a:lnTo>
                  <a:pt x="5309" y="5373"/>
                </a:lnTo>
                <a:lnTo>
                  <a:pt x="5300" y="5380"/>
                </a:lnTo>
                <a:lnTo>
                  <a:pt x="5297" y="5382"/>
                </a:lnTo>
                <a:lnTo>
                  <a:pt x="5285" y="5377"/>
                </a:lnTo>
                <a:lnTo>
                  <a:pt x="5278" y="5380"/>
                </a:lnTo>
                <a:lnTo>
                  <a:pt x="5278" y="5380"/>
                </a:lnTo>
                <a:lnTo>
                  <a:pt x="5278" y="5380"/>
                </a:lnTo>
                <a:lnTo>
                  <a:pt x="5269" y="5373"/>
                </a:lnTo>
                <a:lnTo>
                  <a:pt x="5262" y="5382"/>
                </a:lnTo>
                <a:lnTo>
                  <a:pt x="5246" y="5381"/>
                </a:lnTo>
                <a:lnTo>
                  <a:pt x="5235" y="5378"/>
                </a:lnTo>
                <a:lnTo>
                  <a:pt x="5231" y="5368"/>
                </a:lnTo>
                <a:lnTo>
                  <a:pt x="5226" y="5360"/>
                </a:lnTo>
                <a:lnTo>
                  <a:pt x="5216" y="5355"/>
                </a:lnTo>
                <a:lnTo>
                  <a:pt x="5206" y="5349"/>
                </a:lnTo>
                <a:lnTo>
                  <a:pt x="5198" y="5341"/>
                </a:lnTo>
                <a:lnTo>
                  <a:pt x="5191" y="5341"/>
                </a:lnTo>
                <a:lnTo>
                  <a:pt x="5184" y="5335"/>
                </a:lnTo>
                <a:lnTo>
                  <a:pt x="5175" y="5342"/>
                </a:lnTo>
                <a:lnTo>
                  <a:pt x="5180" y="5352"/>
                </a:lnTo>
                <a:lnTo>
                  <a:pt x="5169" y="5354"/>
                </a:lnTo>
                <a:lnTo>
                  <a:pt x="5156" y="5354"/>
                </a:lnTo>
                <a:lnTo>
                  <a:pt x="5146" y="5353"/>
                </a:lnTo>
                <a:lnTo>
                  <a:pt x="5134" y="5348"/>
                </a:lnTo>
                <a:lnTo>
                  <a:pt x="5124" y="5343"/>
                </a:lnTo>
                <a:lnTo>
                  <a:pt x="5113" y="5340"/>
                </a:lnTo>
                <a:lnTo>
                  <a:pt x="5103" y="5340"/>
                </a:lnTo>
                <a:lnTo>
                  <a:pt x="5091" y="5340"/>
                </a:lnTo>
                <a:lnTo>
                  <a:pt x="5080" y="5341"/>
                </a:lnTo>
                <a:lnTo>
                  <a:pt x="5072" y="5345"/>
                </a:lnTo>
                <a:lnTo>
                  <a:pt x="5060" y="5346"/>
                </a:lnTo>
                <a:lnTo>
                  <a:pt x="5048" y="5351"/>
                </a:lnTo>
                <a:lnTo>
                  <a:pt x="5041" y="5354"/>
                </a:lnTo>
                <a:lnTo>
                  <a:pt x="5040" y="5355"/>
                </a:lnTo>
                <a:lnTo>
                  <a:pt x="5036" y="5354"/>
                </a:lnTo>
                <a:lnTo>
                  <a:pt x="5025" y="5355"/>
                </a:lnTo>
                <a:lnTo>
                  <a:pt x="5021" y="5343"/>
                </a:lnTo>
                <a:lnTo>
                  <a:pt x="5010" y="5346"/>
                </a:lnTo>
                <a:lnTo>
                  <a:pt x="5007" y="5344"/>
                </a:lnTo>
                <a:lnTo>
                  <a:pt x="4998" y="5339"/>
                </a:lnTo>
                <a:lnTo>
                  <a:pt x="5002" y="5350"/>
                </a:lnTo>
                <a:lnTo>
                  <a:pt x="5001" y="5355"/>
                </a:lnTo>
                <a:lnTo>
                  <a:pt x="5009" y="5363"/>
                </a:lnTo>
                <a:lnTo>
                  <a:pt x="5004" y="5374"/>
                </a:lnTo>
                <a:lnTo>
                  <a:pt x="4999" y="5379"/>
                </a:lnTo>
                <a:lnTo>
                  <a:pt x="4988" y="5376"/>
                </a:lnTo>
                <a:lnTo>
                  <a:pt x="4985" y="5387"/>
                </a:lnTo>
                <a:lnTo>
                  <a:pt x="4982" y="5399"/>
                </a:lnTo>
                <a:lnTo>
                  <a:pt x="4971" y="5400"/>
                </a:lnTo>
                <a:lnTo>
                  <a:pt x="4968" y="5404"/>
                </a:lnTo>
                <a:lnTo>
                  <a:pt x="4959" y="5411"/>
                </a:lnTo>
                <a:lnTo>
                  <a:pt x="4950" y="5404"/>
                </a:lnTo>
                <a:lnTo>
                  <a:pt x="4945" y="5415"/>
                </a:lnTo>
                <a:lnTo>
                  <a:pt x="4934" y="5420"/>
                </a:lnTo>
                <a:lnTo>
                  <a:pt x="4933" y="5409"/>
                </a:lnTo>
                <a:lnTo>
                  <a:pt x="4924" y="5416"/>
                </a:lnTo>
                <a:lnTo>
                  <a:pt x="4923" y="5418"/>
                </a:lnTo>
                <a:lnTo>
                  <a:pt x="4919" y="5416"/>
                </a:lnTo>
                <a:lnTo>
                  <a:pt x="4916" y="5414"/>
                </a:lnTo>
                <a:lnTo>
                  <a:pt x="4910" y="5414"/>
                </a:lnTo>
                <a:lnTo>
                  <a:pt x="4910" y="5414"/>
                </a:lnTo>
                <a:lnTo>
                  <a:pt x="4908" y="5414"/>
                </a:lnTo>
                <a:lnTo>
                  <a:pt x="4902" y="5410"/>
                </a:lnTo>
                <a:lnTo>
                  <a:pt x="4902" y="5414"/>
                </a:lnTo>
                <a:lnTo>
                  <a:pt x="4909" y="5424"/>
                </a:lnTo>
                <a:lnTo>
                  <a:pt x="4918" y="5431"/>
                </a:lnTo>
                <a:lnTo>
                  <a:pt x="4908" y="5437"/>
                </a:lnTo>
                <a:lnTo>
                  <a:pt x="4897" y="5434"/>
                </a:lnTo>
                <a:lnTo>
                  <a:pt x="4895" y="5432"/>
                </a:lnTo>
                <a:lnTo>
                  <a:pt x="4895" y="5441"/>
                </a:lnTo>
                <a:lnTo>
                  <a:pt x="4894" y="5444"/>
                </a:lnTo>
                <a:lnTo>
                  <a:pt x="4894" y="5448"/>
                </a:lnTo>
                <a:lnTo>
                  <a:pt x="4885" y="5455"/>
                </a:lnTo>
                <a:lnTo>
                  <a:pt x="4880" y="5449"/>
                </a:lnTo>
                <a:lnTo>
                  <a:pt x="4870" y="5456"/>
                </a:lnTo>
                <a:lnTo>
                  <a:pt x="4867" y="5458"/>
                </a:lnTo>
                <a:lnTo>
                  <a:pt x="4871" y="5465"/>
                </a:lnTo>
                <a:lnTo>
                  <a:pt x="4871" y="5465"/>
                </a:lnTo>
                <a:lnTo>
                  <a:pt x="4879" y="5457"/>
                </a:lnTo>
                <a:lnTo>
                  <a:pt x="4875" y="5468"/>
                </a:lnTo>
                <a:lnTo>
                  <a:pt x="4874" y="5470"/>
                </a:lnTo>
                <a:lnTo>
                  <a:pt x="4867" y="5473"/>
                </a:lnTo>
                <a:lnTo>
                  <a:pt x="4867" y="5473"/>
                </a:lnTo>
                <a:lnTo>
                  <a:pt x="4857" y="5472"/>
                </a:lnTo>
                <a:lnTo>
                  <a:pt x="4848" y="5473"/>
                </a:lnTo>
                <a:lnTo>
                  <a:pt x="4859" y="5474"/>
                </a:lnTo>
                <a:lnTo>
                  <a:pt x="4866" y="5484"/>
                </a:lnTo>
                <a:lnTo>
                  <a:pt x="4863" y="5494"/>
                </a:lnTo>
                <a:lnTo>
                  <a:pt x="4859" y="5505"/>
                </a:lnTo>
                <a:lnTo>
                  <a:pt x="4852" y="5513"/>
                </a:lnTo>
                <a:lnTo>
                  <a:pt x="4853" y="5502"/>
                </a:lnTo>
                <a:lnTo>
                  <a:pt x="4845" y="5513"/>
                </a:lnTo>
                <a:lnTo>
                  <a:pt x="4838" y="5504"/>
                </a:lnTo>
                <a:lnTo>
                  <a:pt x="4834" y="5514"/>
                </a:lnTo>
                <a:lnTo>
                  <a:pt x="4845" y="5516"/>
                </a:lnTo>
                <a:lnTo>
                  <a:pt x="4856" y="5514"/>
                </a:lnTo>
                <a:lnTo>
                  <a:pt x="4854" y="5526"/>
                </a:lnTo>
                <a:lnTo>
                  <a:pt x="4849" y="5536"/>
                </a:lnTo>
                <a:lnTo>
                  <a:pt x="4852" y="5547"/>
                </a:lnTo>
                <a:lnTo>
                  <a:pt x="4855" y="5560"/>
                </a:lnTo>
                <a:lnTo>
                  <a:pt x="4855" y="5560"/>
                </a:lnTo>
                <a:lnTo>
                  <a:pt x="4855" y="5560"/>
                </a:lnTo>
                <a:lnTo>
                  <a:pt x="4855" y="5560"/>
                </a:lnTo>
                <a:lnTo>
                  <a:pt x="4855" y="5560"/>
                </a:lnTo>
                <a:lnTo>
                  <a:pt x="4855" y="5560"/>
                </a:lnTo>
                <a:lnTo>
                  <a:pt x="4856" y="5572"/>
                </a:lnTo>
                <a:lnTo>
                  <a:pt x="4850" y="5581"/>
                </a:lnTo>
                <a:lnTo>
                  <a:pt x="4860" y="5577"/>
                </a:lnTo>
                <a:lnTo>
                  <a:pt x="4864" y="5588"/>
                </a:lnTo>
                <a:lnTo>
                  <a:pt x="4869" y="5599"/>
                </a:lnTo>
                <a:lnTo>
                  <a:pt x="4860" y="5604"/>
                </a:lnTo>
                <a:lnTo>
                  <a:pt x="4870" y="5602"/>
                </a:lnTo>
                <a:lnTo>
                  <a:pt x="4873" y="5605"/>
                </a:lnTo>
                <a:lnTo>
                  <a:pt x="4868" y="5605"/>
                </a:lnTo>
                <a:lnTo>
                  <a:pt x="4860" y="5612"/>
                </a:lnTo>
                <a:lnTo>
                  <a:pt x="4850" y="5607"/>
                </a:lnTo>
                <a:lnTo>
                  <a:pt x="4841" y="5600"/>
                </a:lnTo>
                <a:lnTo>
                  <a:pt x="4830" y="5597"/>
                </a:lnTo>
                <a:lnTo>
                  <a:pt x="4828" y="5597"/>
                </a:lnTo>
                <a:lnTo>
                  <a:pt x="4817" y="5597"/>
                </a:lnTo>
                <a:lnTo>
                  <a:pt x="4806" y="5595"/>
                </a:lnTo>
                <a:lnTo>
                  <a:pt x="4797" y="5589"/>
                </a:lnTo>
                <a:lnTo>
                  <a:pt x="4787" y="5584"/>
                </a:lnTo>
                <a:lnTo>
                  <a:pt x="4777" y="5580"/>
                </a:lnTo>
                <a:lnTo>
                  <a:pt x="4767" y="5576"/>
                </a:lnTo>
                <a:lnTo>
                  <a:pt x="4756" y="5573"/>
                </a:lnTo>
                <a:lnTo>
                  <a:pt x="4752" y="5562"/>
                </a:lnTo>
                <a:lnTo>
                  <a:pt x="4751" y="5559"/>
                </a:lnTo>
                <a:lnTo>
                  <a:pt x="4746" y="5546"/>
                </a:lnTo>
                <a:lnTo>
                  <a:pt x="4739" y="5537"/>
                </a:lnTo>
                <a:lnTo>
                  <a:pt x="4736" y="5526"/>
                </a:lnTo>
                <a:lnTo>
                  <a:pt x="4735" y="5514"/>
                </a:lnTo>
                <a:lnTo>
                  <a:pt x="4732" y="5502"/>
                </a:lnTo>
                <a:lnTo>
                  <a:pt x="4729" y="5491"/>
                </a:lnTo>
                <a:lnTo>
                  <a:pt x="4718" y="5486"/>
                </a:lnTo>
                <a:lnTo>
                  <a:pt x="4718" y="5486"/>
                </a:lnTo>
                <a:lnTo>
                  <a:pt x="4711" y="5479"/>
                </a:lnTo>
                <a:lnTo>
                  <a:pt x="4709" y="5475"/>
                </a:lnTo>
                <a:lnTo>
                  <a:pt x="4706" y="5464"/>
                </a:lnTo>
                <a:lnTo>
                  <a:pt x="4698" y="5456"/>
                </a:lnTo>
                <a:lnTo>
                  <a:pt x="4689" y="5449"/>
                </a:lnTo>
                <a:lnTo>
                  <a:pt x="4684" y="5444"/>
                </a:lnTo>
                <a:lnTo>
                  <a:pt x="4681" y="5432"/>
                </a:lnTo>
                <a:lnTo>
                  <a:pt x="4675" y="5421"/>
                </a:lnTo>
                <a:lnTo>
                  <a:pt x="4670" y="5409"/>
                </a:lnTo>
                <a:lnTo>
                  <a:pt x="4664" y="5399"/>
                </a:lnTo>
                <a:lnTo>
                  <a:pt x="4662" y="5387"/>
                </a:lnTo>
                <a:lnTo>
                  <a:pt x="4661" y="5386"/>
                </a:lnTo>
                <a:lnTo>
                  <a:pt x="4654" y="5376"/>
                </a:lnTo>
                <a:lnTo>
                  <a:pt x="4649" y="5373"/>
                </a:lnTo>
                <a:lnTo>
                  <a:pt x="4640" y="5366"/>
                </a:lnTo>
                <a:lnTo>
                  <a:pt x="4632" y="5359"/>
                </a:lnTo>
                <a:lnTo>
                  <a:pt x="4623" y="5352"/>
                </a:lnTo>
                <a:lnTo>
                  <a:pt x="4618" y="5342"/>
                </a:lnTo>
                <a:lnTo>
                  <a:pt x="4607" y="5339"/>
                </a:lnTo>
                <a:lnTo>
                  <a:pt x="4596" y="5339"/>
                </a:lnTo>
                <a:lnTo>
                  <a:pt x="4594" y="5339"/>
                </a:lnTo>
                <a:lnTo>
                  <a:pt x="4583" y="5336"/>
                </a:lnTo>
                <a:lnTo>
                  <a:pt x="4572" y="5336"/>
                </a:lnTo>
                <a:lnTo>
                  <a:pt x="4562" y="5332"/>
                </a:lnTo>
                <a:lnTo>
                  <a:pt x="4560" y="5335"/>
                </a:lnTo>
                <a:lnTo>
                  <a:pt x="4550" y="5340"/>
                </a:lnTo>
                <a:lnTo>
                  <a:pt x="4540" y="5345"/>
                </a:lnTo>
                <a:lnTo>
                  <a:pt x="4535" y="5355"/>
                </a:lnTo>
                <a:lnTo>
                  <a:pt x="4532" y="5366"/>
                </a:lnTo>
                <a:lnTo>
                  <a:pt x="4529" y="5377"/>
                </a:lnTo>
                <a:lnTo>
                  <a:pt x="4520" y="5385"/>
                </a:lnTo>
                <a:lnTo>
                  <a:pt x="4513" y="5395"/>
                </a:lnTo>
                <a:lnTo>
                  <a:pt x="4503" y="5392"/>
                </a:lnTo>
                <a:lnTo>
                  <a:pt x="4493" y="5387"/>
                </a:lnTo>
                <a:lnTo>
                  <a:pt x="4482" y="5382"/>
                </a:lnTo>
                <a:lnTo>
                  <a:pt x="4474" y="5375"/>
                </a:lnTo>
                <a:lnTo>
                  <a:pt x="4472" y="5374"/>
                </a:lnTo>
                <a:lnTo>
                  <a:pt x="4462" y="5372"/>
                </a:lnTo>
                <a:lnTo>
                  <a:pt x="4452" y="5366"/>
                </a:lnTo>
                <a:lnTo>
                  <a:pt x="4445" y="5357"/>
                </a:lnTo>
                <a:lnTo>
                  <a:pt x="4435" y="5352"/>
                </a:lnTo>
                <a:lnTo>
                  <a:pt x="4428" y="5343"/>
                </a:lnTo>
                <a:lnTo>
                  <a:pt x="4423" y="5333"/>
                </a:lnTo>
                <a:lnTo>
                  <a:pt x="4419" y="5322"/>
                </a:lnTo>
                <a:lnTo>
                  <a:pt x="4420" y="5310"/>
                </a:lnTo>
                <a:lnTo>
                  <a:pt x="4413" y="5299"/>
                </a:lnTo>
                <a:lnTo>
                  <a:pt x="4409" y="5288"/>
                </a:lnTo>
                <a:lnTo>
                  <a:pt x="4402" y="5279"/>
                </a:lnTo>
                <a:lnTo>
                  <a:pt x="4402" y="5276"/>
                </a:lnTo>
                <a:lnTo>
                  <a:pt x="4393" y="5270"/>
                </a:lnTo>
                <a:lnTo>
                  <a:pt x="4382" y="5266"/>
                </a:lnTo>
                <a:lnTo>
                  <a:pt x="4374" y="5258"/>
                </a:lnTo>
                <a:lnTo>
                  <a:pt x="4366" y="5250"/>
                </a:lnTo>
                <a:lnTo>
                  <a:pt x="4358" y="5242"/>
                </a:lnTo>
                <a:lnTo>
                  <a:pt x="4350" y="5233"/>
                </a:lnTo>
                <a:lnTo>
                  <a:pt x="4341" y="5225"/>
                </a:lnTo>
                <a:lnTo>
                  <a:pt x="4332" y="5221"/>
                </a:lnTo>
                <a:lnTo>
                  <a:pt x="4324" y="5213"/>
                </a:lnTo>
                <a:lnTo>
                  <a:pt x="4319" y="5202"/>
                </a:lnTo>
                <a:lnTo>
                  <a:pt x="4309" y="5197"/>
                </a:lnTo>
                <a:lnTo>
                  <a:pt x="4303" y="5197"/>
                </a:lnTo>
                <a:lnTo>
                  <a:pt x="4292" y="5197"/>
                </a:lnTo>
                <a:lnTo>
                  <a:pt x="4281" y="5197"/>
                </a:lnTo>
                <a:lnTo>
                  <a:pt x="4263" y="5197"/>
                </a:lnTo>
                <a:lnTo>
                  <a:pt x="4256" y="5197"/>
                </a:lnTo>
                <a:lnTo>
                  <a:pt x="4243" y="5197"/>
                </a:lnTo>
                <a:lnTo>
                  <a:pt x="4232" y="5197"/>
                </a:lnTo>
                <a:lnTo>
                  <a:pt x="4220" y="5197"/>
                </a:lnTo>
                <a:lnTo>
                  <a:pt x="4208" y="5197"/>
                </a:lnTo>
                <a:lnTo>
                  <a:pt x="4208" y="5204"/>
                </a:lnTo>
                <a:lnTo>
                  <a:pt x="4208" y="5217"/>
                </a:lnTo>
                <a:lnTo>
                  <a:pt x="4206" y="5229"/>
                </a:lnTo>
                <a:lnTo>
                  <a:pt x="4193" y="5229"/>
                </a:lnTo>
                <a:lnTo>
                  <a:pt x="4181" y="5229"/>
                </a:lnTo>
                <a:lnTo>
                  <a:pt x="4170" y="5229"/>
                </a:lnTo>
                <a:lnTo>
                  <a:pt x="4169" y="5229"/>
                </a:lnTo>
                <a:lnTo>
                  <a:pt x="4158" y="5229"/>
                </a:lnTo>
                <a:lnTo>
                  <a:pt x="4145" y="5229"/>
                </a:lnTo>
                <a:lnTo>
                  <a:pt x="4134" y="5229"/>
                </a:lnTo>
                <a:lnTo>
                  <a:pt x="4123" y="5229"/>
                </a:lnTo>
                <a:lnTo>
                  <a:pt x="4112" y="5229"/>
                </a:lnTo>
                <a:lnTo>
                  <a:pt x="4100" y="5229"/>
                </a:lnTo>
                <a:lnTo>
                  <a:pt x="4084" y="5229"/>
                </a:lnTo>
                <a:lnTo>
                  <a:pt x="4073" y="5229"/>
                </a:lnTo>
                <a:lnTo>
                  <a:pt x="4065" y="5229"/>
                </a:lnTo>
                <a:lnTo>
                  <a:pt x="4053" y="5229"/>
                </a:lnTo>
                <a:lnTo>
                  <a:pt x="4042" y="5229"/>
                </a:lnTo>
                <a:lnTo>
                  <a:pt x="4031" y="5227"/>
                </a:lnTo>
                <a:lnTo>
                  <a:pt x="4019" y="5222"/>
                </a:lnTo>
                <a:lnTo>
                  <a:pt x="4013" y="5220"/>
                </a:lnTo>
                <a:lnTo>
                  <a:pt x="4003" y="5217"/>
                </a:lnTo>
                <a:lnTo>
                  <a:pt x="3993" y="5213"/>
                </a:lnTo>
                <a:lnTo>
                  <a:pt x="3982" y="5209"/>
                </a:lnTo>
                <a:lnTo>
                  <a:pt x="3972" y="5205"/>
                </a:lnTo>
                <a:lnTo>
                  <a:pt x="3961" y="5201"/>
                </a:lnTo>
                <a:lnTo>
                  <a:pt x="3950" y="5197"/>
                </a:lnTo>
                <a:lnTo>
                  <a:pt x="3938" y="5193"/>
                </a:lnTo>
                <a:lnTo>
                  <a:pt x="3928" y="5189"/>
                </a:lnTo>
                <a:lnTo>
                  <a:pt x="3913" y="5184"/>
                </a:lnTo>
                <a:lnTo>
                  <a:pt x="3900" y="5179"/>
                </a:lnTo>
                <a:lnTo>
                  <a:pt x="3890" y="5175"/>
                </a:lnTo>
                <a:lnTo>
                  <a:pt x="3878" y="5171"/>
                </a:lnTo>
                <a:lnTo>
                  <a:pt x="3867" y="5166"/>
                </a:lnTo>
                <a:lnTo>
                  <a:pt x="3856" y="5162"/>
                </a:lnTo>
                <a:lnTo>
                  <a:pt x="3845" y="5158"/>
                </a:lnTo>
                <a:lnTo>
                  <a:pt x="3835" y="5155"/>
                </a:lnTo>
                <a:lnTo>
                  <a:pt x="3823" y="5150"/>
                </a:lnTo>
                <a:lnTo>
                  <a:pt x="3811" y="5146"/>
                </a:lnTo>
                <a:lnTo>
                  <a:pt x="3812" y="5141"/>
                </a:lnTo>
                <a:lnTo>
                  <a:pt x="3817" y="5130"/>
                </a:lnTo>
                <a:lnTo>
                  <a:pt x="3769" y="5134"/>
                </a:lnTo>
                <a:lnTo>
                  <a:pt x="3734" y="5137"/>
                </a:lnTo>
                <a:lnTo>
                  <a:pt x="3706" y="5140"/>
                </a:lnTo>
                <a:lnTo>
                  <a:pt x="3680" y="5143"/>
                </a:lnTo>
                <a:lnTo>
                  <a:pt x="3672" y="5143"/>
                </a:lnTo>
                <a:lnTo>
                  <a:pt x="3668" y="5132"/>
                </a:lnTo>
                <a:lnTo>
                  <a:pt x="3663" y="5122"/>
                </a:lnTo>
                <a:lnTo>
                  <a:pt x="3663" y="5110"/>
                </a:lnTo>
                <a:lnTo>
                  <a:pt x="3659" y="5099"/>
                </a:lnTo>
                <a:lnTo>
                  <a:pt x="3653" y="5090"/>
                </a:lnTo>
                <a:lnTo>
                  <a:pt x="3644" y="5082"/>
                </a:lnTo>
                <a:lnTo>
                  <a:pt x="3644" y="5082"/>
                </a:lnTo>
                <a:lnTo>
                  <a:pt x="3636" y="5075"/>
                </a:lnTo>
                <a:lnTo>
                  <a:pt x="3627" y="5067"/>
                </a:lnTo>
                <a:lnTo>
                  <a:pt x="3618" y="5061"/>
                </a:lnTo>
                <a:lnTo>
                  <a:pt x="3613" y="5056"/>
                </a:lnTo>
                <a:lnTo>
                  <a:pt x="3596" y="5050"/>
                </a:lnTo>
                <a:lnTo>
                  <a:pt x="3591" y="5039"/>
                </a:lnTo>
                <a:lnTo>
                  <a:pt x="3581" y="5035"/>
                </a:lnTo>
                <a:lnTo>
                  <a:pt x="3570" y="5037"/>
                </a:lnTo>
                <a:lnTo>
                  <a:pt x="3563" y="5035"/>
                </a:lnTo>
                <a:lnTo>
                  <a:pt x="3553" y="5031"/>
                </a:lnTo>
                <a:lnTo>
                  <a:pt x="3544" y="5023"/>
                </a:lnTo>
                <a:lnTo>
                  <a:pt x="3537" y="5015"/>
                </a:lnTo>
                <a:lnTo>
                  <a:pt x="3532" y="5011"/>
                </a:lnTo>
                <a:lnTo>
                  <a:pt x="3522" y="5008"/>
                </a:lnTo>
                <a:lnTo>
                  <a:pt x="3511" y="5008"/>
                </a:lnTo>
                <a:lnTo>
                  <a:pt x="3500" y="5005"/>
                </a:lnTo>
                <a:lnTo>
                  <a:pt x="3489" y="5004"/>
                </a:lnTo>
                <a:lnTo>
                  <a:pt x="3478" y="5005"/>
                </a:lnTo>
                <a:lnTo>
                  <a:pt x="3469" y="5000"/>
                </a:lnTo>
                <a:lnTo>
                  <a:pt x="3463" y="4989"/>
                </a:lnTo>
                <a:lnTo>
                  <a:pt x="3463" y="4977"/>
                </a:lnTo>
                <a:lnTo>
                  <a:pt x="3461" y="4967"/>
                </a:lnTo>
                <a:lnTo>
                  <a:pt x="3461" y="4955"/>
                </a:lnTo>
                <a:lnTo>
                  <a:pt x="3450" y="4951"/>
                </a:lnTo>
                <a:lnTo>
                  <a:pt x="3448" y="4940"/>
                </a:lnTo>
                <a:lnTo>
                  <a:pt x="3440" y="4932"/>
                </a:lnTo>
                <a:lnTo>
                  <a:pt x="3433" y="4923"/>
                </a:lnTo>
                <a:lnTo>
                  <a:pt x="3423" y="4917"/>
                </a:lnTo>
                <a:lnTo>
                  <a:pt x="3419" y="4908"/>
                </a:lnTo>
                <a:lnTo>
                  <a:pt x="3412" y="4899"/>
                </a:lnTo>
                <a:lnTo>
                  <a:pt x="3405" y="4890"/>
                </a:lnTo>
                <a:lnTo>
                  <a:pt x="3399" y="4880"/>
                </a:lnTo>
                <a:lnTo>
                  <a:pt x="3390" y="4874"/>
                </a:lnTo>
                <a:lnTo>
                  <a:pt x="3385" y="4864"/>
                </a:lnTo>
                <a:lnTo>
                  <a:pt x="3383" y="4852"/>
                </a:lnTo>
                <a:lnTo>
                  <a:pt x="3390" y="4843"/>
                </a:lnTo>
                <a:lnTo>
                  <a:pt x="3391" y="4830"/>
                </a:lnTo>
                <a:lnTo>
                  <a:pt x="3385" y="4821"/>
                </a:lnTo>
                <a:lnTo>
                  <a:pt x="3374" y="4822"/>
                </a:lnTo>
                <a:lnTo>
                  <a:pt x="3365" y="4815"/>
                </a:lnTo>
                <a:lnTo>
                  <a:pt x="3363" y="4812"/>
                </a:lnTo>
                <a:lnTo>
                  <a:pt x="3355" y="4803"/>
                </a:lnTo>
                <a:lnTo>
                  <a:pt x="3355" y="4792"/>
                </a:lnTo>
                <a:lnTo>
                  <a:pt x="3350" y="4781"/>
                </a:lnTo>
                <a:lnTo>
                  <a:pt x="3350" y="4769"/>
                </a:lnTo>
                <a:lnTo>
                  <a:pt x="3349" y="4766"/>
                </a:lnTo>
                <a:lnTo>
                  <a:pt x="3356" y="4766"/>
                </a:lnTo>
                <a:lnTo>
                  <a:pt x="3362" y="4776"/>
                </a:lnTo>
                <a:lnTo>
                  <a:pt x="3371" y="4781"/>
                </a:lnTo>
                <a:lnTo>
                  <a:pt x="3373" y="4784"/>
                </a:lnTo>
                <a:lnTo>
                  <a:pt x="3382" y="4784"/>
                </a:lnTo>
                <a:lnTo>
                  <a:pt x="3372" y="4779"/>
                </a:lnTo>
                <a:lnTo>
                  <a:pt x="3369" y="4768"/>
                </a:lnTo>
                <a:lnTo>
                  <a:pt x="3360" y="4760"/>
                </a:lnTo>
                <a:lnTo>
                  <a:pt x="3361" y="4752"/>
                </a:lnTo>
                <a:lnTo>
                  <a:pt x="3364" y="4741"/>
                </a:lnTo>
                <a:lnTo>
                  <a:pt x="3363" y="4740"/>
                </a:lnTo>
                <a:lnTo>
                  <a:pt x="3355" y="4733"/>
                </a:lnTo>
                <a:lnTo>
                  <a:pt x="3355" y="4733"/>
                </a:lnTo>
                <a:lnTo>
                  <a:pt x="3348" y="4734"/>
                </a:lnTo>
                <a:lnTo>
                  <a:pt x="3352" y="4745"/>
                </a:lnTo>
                <a:lnTo>
                  <a:pt x="3351" y="4756"/>
                </a:lnTo>
                <a:lnTo>
                  <a:pt x="3341" y="4752"/>
                </a:lnTo>
                <a:lnTo>
                  <a:pt x="3331" y="4746"/>
                </a:lnTo>
                <a:lnTo>
                  <a:pt x="3321" y="4743"/>
                </a:lnTo>
                <a:lnTo>
                  <a:pt x="3322" y="4731"/>
                </a:lnTo>
                <a:lnTo>
                  <a:pt x="3319" y="4722"/>
                </a:lnTo>
                <a:lnTo>
                  <a:pt x="3313" y="4713"/>
                </a:lnTo>
                <a:lnTo>
                  <a:pt x="3304" y="4706"/>
                </a:lnTo>
                <a:lnTo>
                  <a:pt x="3296" y="4698"/>
                </a:lnTo>
                <a:lnTo>
                  <a:pt x="3289" y="4689"/>
                </a:lnTo>
                <a:lnTo>
                  <a:pt x="3287" y="4687"/>
                </a:lnTo>
                <a:lnTo>
                  <a:pt x="3280" y="4679"/>
                </a:lnTo>
                <a:lnTo>
                  <a:pt x="3278" y="4668"/>
                </a:lnTo>
                <a:lnTo>
                  <a:pt x="3274" y="4657"/>
                </a:lnTo>
                <a:lnTo>
                  <a:pt x="3271" y="4645"/>
                </a:lnTo>
                <a:lnTo>
                  <a:pt x="3271" y="4634"/>
                </a:lnTo>
                <a:lnTo>
                  <a:pt x="3272" y="4622"/>
                </a:lnTo>
                <a:lnTo>
                  <a:pt x="3269" y="4611"/>
                </a:lnTo>
                <a:lnTo>
                  <a:pt x="3264" y="4601"/>
                </a:lnTo>
                <a:lnTo>
                  <a:pt x="3257" y="4593"/>
                </a:lnTo>
                <a:lnTo>
                  <a:pt x="3250" y="4585"/>
                </a:lnTo>
                <a:lnTo>
                  <a:pt x="3241" y="4578"/>
                </a:lnTo>
                <a:lnTo>
                  <a:pt x="3237" y="4567"/>
                </a:lnTo>
                <a:lnTo>
                  <a:pt x="3236" y="4555"/>
                </a:lnTo>
                <a:lnTo>
                  <a:pt x="3241" y="4545"/>
                </a:lnTo>
                <a:lnTo>
                  <a:pt x="3246" y="4534"/>
                </a:lnTo>
                <a:lnTo>
                  <a:pt x="3251" y="4524"/>
                </a:lnTo>
                <a:lnTo>
                  <a:pt x="3250" y="4512"/>
                </a:lnTo>
                <a:lnTo>
                  <a:pt x="3253" y="4501"/>
                </a:lnTo>
                <a:lnTo>
                  <a:pt x="3255" y="4490"/>
                </a:lnTo>
                <a:lnTo>
                  <a:pt x="3255" y="4482"/>
                </a:lnTo>
                <a:lnTo>
                  <a:pt x="3253" y="4471"/>
                </a:lnTo>
                <a:lnTo>
                  <a:pt x="3248" y="4461"/>
                </a:lnTo>
                <a:lnTo>
                  <a:pt x="3247" y="4449"/>
                </a:lnTo>
                <a:lnTo>
                  <a:pt x="3247" y="4441"/>
                </a:lnTo>
                <a:lnTo>
                  <a:pt x="3239" y="4434"/>
                </a:lnTo>
                <a:lnTo>
                  <a:pt x="3235" y="4423"/>
                </a:lnTo>
                <a:lnTo>
                  <a:pt x="3234" y="4411"/>
                </a:lnTo>
                <a:lnTo>
                  <a:pt x="3235" y="4399"/>
                </a:lnTo>
                <a:lnTo>
                  <a:pt x="3232" y="4388"/>
                </a:lnTo>
                <a:lnTo>
                  <a:pt x="3227" y="4378"/>
                </a:lnTo>
                <a:lnTo>
                  <a:pt x="3230" y="4367"/>
                </a:lnTo>
                <a:lnTo>
                  <a:pt x="3233" y="4356"/>
                </a:lnTo>
                <a:lnTo>
                  <a:pt x="3236" y="4344"/>
                </a:lnTo>
                <a:lnTo>
                  <a:pt x="3240" y="4334"/>
                </a:lnTo>
                <a:lnTo>
                  <a:pt x="3244" y="4323"/>
                </a:lnTo>
                <a:lnTo>
                  <a:pt x="3246" y="4316"/>
                </a:lnTo>
                <a:lnTo>
                  <a:pt x="3248" y="4305"/>
                </a:lnTo>
                <a:lnTo>
                  <a:pt x="3250" y="4296"/>
                </a:lnTo>
                <a:lnTo>
                  <a:pt x="3251" y="4284"/>
                </a:lnTo>
                <a:lnTo>
                  <a:pt x="3252" y="4273"/>
                </a:lnTo>
                <a:lnTo>
                  <a:pt x="3252" y="4263"/>
                </a:lnTo>
                <a:lnTo>
                  <a:pt x="3254" y="4252"/>
                </a:lnTo>
                <a:lnTo>
                  <a:pt x="3255" y="4240"/>
                </a:lnTo>
                <a:lnTo>
                  <a:pt x="3256" y="4229"/>
                </a:lnTo>
                <a:lnTo>
                  <a:pt x="3257" y="4217"/>
                </a:lnTo>
                <a:lnTo>
                  <a:pt x="3259" y="4206"/>
                </a:lnTo>
                <a:lnTo>
                  <a:pt x="3259" y="4203"/>
                </a:lnTo>
                <a:lnTo>
                  <a:pt x="3261" y="4191"/>
                </a:lnTo>
                <a:lnTo>
                  <a:pt x="3261" y="4180"/>
                </a:lnTo>
                <a:lnTo>
                  <a:pt x="3261" y="4168"/>
                </a:lnTo>
                <a:lnTo>
                  <a:pt x="3262" y="4156"/>
                </a:lnTo>
                <a:lnTo>
                  <a:pt x="3260" y="4145"/>
                </a:lnTo>
                <a:lnTo>
                  <a:pt x="3261" y="4144"/>
                </a:lnTo>
                <a:lnTo>
                  <a:pt x="3261" y="4132"/>
                </a:lnTo>
                <a:lnTo>
                  <a:pt x="3263" y="4121"/>
                </a:lnTo>
                <a:lnTo>
                  <a:pt x="3259" y="4110"/>
                </a:lnTo>
                <a:lnTo>
                  <a:pt x="3255" y="4106"/>
                </a:lnTo>
                <a:lnTo>
                  <a:pt x="3256" y="4094"/>
                </a:lnTo>
                <a:lnTo>
                  <a:pt x="3256" y="4083"/>
                </a:lnTo>
                <a:lnTo>
                  <a:pt x="3258" y="4094"/>
                </a:lnTo>
                <a:lnTo>
                  <a:pt x="3269" y="4095"/>
                </a:lnTo>
                <a:lnTo>
                  <a:pt x="3265" y="4084"/>
                </a:lnTo>
                <a:lnTo>
                  <a:pt x="3264" y="4073"/>
                </a:lnTo>
                <a:lnTo>
                  <a:pt x="3254" y="4067"/>
                </a:lnTo>
                <a:lnTo>
                  <a:pt x="3253" y="4062"/>
                </a:lnTo>
                <a:lnTo>
                  <a:pt x="3260" y="4052"/>
                </a:lnTo>
                <a:lnTo>
                  <a:pt x="3270" y="4048"/>
                </a:lnTo>
                <a:lnTo>
                  <a:pt x="3259" y="4047"/>
                </a:lnTo>
                <a:lnTo>
                  <a:pt x="3249" y="4051"/>
                </a:lnTo>
                <a:lnTo>
                  <a:pt x="3249" y="4040"/>
                </a:lnTo>
                <a:lnTo>
                  <a:pt x="3247" y="4028"/>
                </a:lnTo>
                <a:lnTo>
                  <a:pt x="3241" y="4018"/>
                </a:lnTo>
                <a:lnTo>
                  <a:pt x="3239" y="4007"/>
                </a:lnTo>
                <a:lnTo>
                  <a:pt x="3238" y="4002"/>
                </a:lnTo>
                <a:lnTo>
                  <a:pt x="3235" y="3991"/>
                </a:lnTo>
                <a:lnTo>
                  <a:pt x="3230" y="3980"/>
                </a:lnTo>
                <a:lnTo>
                  <a:pt x="3223" y="3974"/>
                </a:lnTo>
                <a:lnTo>
                  <a:pt x="3218" y="3963"/>
                </a:lnTo>
                <a:lnTo>
                  <a:pt x="3216" y="3952"/>
                </a:lnTo>
                <a:lnTo>
                  <a:pt x="3218" y="3940"/>
                </a:lnTo>
                <a:lnTo>
                  <a:pt x="3228" y="3935"/>
                </a:lnTo>
                <a:lnTo>
                  <a:pt x="3238" y="3940"/>
                </a:lnTo>
                <a:lnTo>
                  <a:pt x="3248" y="3944"/>
                </a:lnTo>
                <a:lnTo>
                  <a:pt x="3258" y="3950"/>
                </a:lnTo>
                <a:lnTo>
                  <a:pt x="3269" y="3951"/>
                </a:lnTo>
                <a:lnTo>
                  <a:pt x="3280" y="3951"/>
                </a:lnTo>
                <a:lnTo>
                  <a:pt x="3290" y="3953"/>
                </a:lnTo>
                <a:lnTo>
                  <a:pt x="3301" y="3954"/>
                </a:lnTo>
                <a:lnTo>
                  <a:pt x="3311" y="3950"/>
                </a:lnTo>
                <a:lnTo>
                  <a:pt x="3317" y="3960"/>
                </a:lnTo>
                <a:lnTo>
                  <a:pt x="3324" y="3959"/>
                </a:lnTo>
                <a:lnTo>
                  <a:pt x="3333" y="3952"/>
                </a:lnTo>
                <a:lnTo>
                  <a:pt x="3336" y="3964"/>
                </a:lnTo>
                <a:lnTo>
                  <a:pt x="3342" y="3973"/>
                </a:lnTo>
                <a:lnTo>
                  <a:pt x="3335" y="3982"/>
                </a:lnTo>
                <a:lnTo>
                  <a:pt x="3326" y="3989"/>
                </a:lnTo>
                <a:lnTo>
                  <a:pt x="3320" y="3996"/>
                </a:lnTo>
                <a:lnTo>
                  <a:pt x="3315" y="4006"/>
                </a:lnTo>
                <a:lnTo>
                  <a:pt x="3310" y="4017"/>
                </a:lnTo>
                <a:lnTo>
                  <a:pt x="3321" y="4015"/>
                </a:lnTo>
                <a:lnTo>
                  <a:pt x="3317" y="4004"/>
                </a:lnTo>
                <a:lnTo>
                  <a:pt x="3318" y="4003"/>
                </a:lnTo>
                <a:lnTo>
                  <a:pt x="3325" y="3995"/>
                </a:lnTo>
                <a:lnTo>
                  <a:pt x="3335" y="3989"/>
                </a:lnTo>
                <a:lnTo>
                  <a:pt x="3340" y="3979"/>
                </a:lnTo>
                <a:lnTo>
                  <a:pt x="3350" y="3983"/>
                </a:lnTo>
                <a:lnTo>
                  <a:pt x="3340" y="3985"/>
                </a:lnTo>
                <a:lnTo>
                  <a:pt x="3344" y="3996"/>
                </a:lnTo>
                <a:lnTo>
                  <a:pt x="3347" y="4007"/>
                </a:lnTo>
                <a:lnTo>
                  <a:pt x="3346" y="4013"/>
                </a:lnTo>
                <a:lnTo>
                  <a:pt x="3345" y="4025"/>
                </a:lnTo>
                <a:lnTo>
                  <a:pt x="3342" y="4014"/>
                </a:lnTo>
                <a:lnTo>
                  <a:pt x="3342" y="4013"/>
                </a:lnTo>
                <a:lnTo>
                  <a:pt x="3341" y="4013"/>
                </a:lnTo>
                <a:lnTo>
                  <a:pt x="3334" y="4022"/>
                </a:lnTo>
                <a:lnTo>
                  <a:pt x="3331" y="4017"/>
                </a:lnTo>
                <a:lnTo>
                  <a:pt x="3324" y="4025"/>
                </a:lnTo>
                <a:lnTo>
                  <a:pt x="3319" y="4035"/>
                </a:lnTo>
                <a:lnTo>
                  <a:pt x="3315" y="4038"/>
                </a:lnTo>
                <a:lnTo>
                  <a:pt x="3324" y="4031"/>
                </a:lnTo>
                <a:lnTo>
                  <a:pt x="3320" y="4042"/>
                </a:lnTo>
                <a:lnTo>
                  <a:pt x="3327" y="4033"/>
                </a:lnTo>
                <a:lnTo>
                  <a:pt x="3337" y="4038"/>
                </a:lnTo>
                <a:lnTo>
                  <a:pt x="3338" y="4037"/>
                </a:lnTo>
                <a:lnTo>
                  <a:pt x="3345" y="4028"/>
                </a:lnTo>
                <a:lnTo>
                  <a:pt x="3355" y="4026"/>
                </a:lnTo>
                <a:lnTo>
                  <a:pt x="3354" y="4020"/>
                </a:lnTo>
                <a:lnTo>
                  <a:pt x="3357" y="4008"/>
                </a:lnTo>
                <a:lnTo>
                  <a:pt x="3359" y="3997"/>
                </a:lnTo>
                <a:lnTo>
                  <a:pt x="3367" y="4005"/>
                </a:lnTo>
                <a:lnTo>
                  <a:pt x="3365" y="3993"/>
                </a:lnTo>
                <a:lnTo>
                  <a:pt x="3357" y="3985"/>
                </a:lnTo>
                <a:lnTo>
                  <a:pt x="3356" y="3982"/>
                </a:lnTo>
                <a:lnTo>
                  <a:pt x="3360" y="3972"/>
                </a:lnTo>
                <a:lnTo>
                  <a:pt x="3367" y="3963"/>
                </a:lnTo>
                <a:lnTo>
                  <a:pt x="3358" y="3955"/>
                </a:lnTo>
                <a:lnTo>
                  <a:pt x="3356" y="3945"/>
                </a:lnTo>
                <a:lnTo>
                  <a:pt x="3357" y="3957"/>
                </a:lnTo>
                <a:lnTo>
                  <a:pt x="3348" y="3950"/>
                </a:lnTo>
                <a:lnTo>
                  <a:pt x="3355" y="3943"/>
                </a:lnTo>
                <a:lnTo>
                  <a:pt x="3357" y="3940"/>
                </a:lnTo>
                <a:lnTo>
                  <a:pt x="3348" y="3933"/>
                </a:lnTo>
                <a:lnTo>
                  <a:pt x="3340" y="3925"/>
                </a:lnTo>
                <a:lnTo>
                  <a:pt x="3351" y="3926"/>
                </a:lnTo>
                <a:lnTo>
                  <a:pt x="3353" y="3914"/>
                </a:lnTo>
                <a:lnTo>
                  <a:pt x="3350" y="3911"/>
                </a:lnTo>
                <a:lnTo>
                  <a:pt x="3346" y="3900"/>
                </a:lnTo>
                <a:lnTo>
                  <a:pt x="3336" y="3895"/>
                </a:lnTo>
                <a:lnTo>
                  <a:pt x="3330" y="3885"/>
                </a:lnTo>
                <a:lnTo>
                  <a:pt x="3334" y="3881"/>
                </a:lnTo>
                <a:lnTo>
                  <a:pt x="3350" y="3881"/>
                </a:lnTo>
                <a:lnTo>
                  <a:pt x="3363" y="3881"/>
                </a:lnTo>
                <a:lnTo>
                  <a:pt x="3375" y="3881"/>
                </a:lnTo>
                <a:lnTo>
                  <a:pt x="3388" y="3882"/>
                </a:lnTo>
                <a:lnTo>
                  <a:pt x="3402" y="3882"/>
                </a:lnTo>
                <a:lnTo>
                  <a:pt x="3414" y="3882"/>
                </a:lnTo>
                <a:lnTo>
                  <a:pt x="3424" y="3881"/>
                </a:lnTo>
                <a:lnTo>
                  <a:pt x="3436" y="3882"/>
                </a:lnTo>
                <a:lnTo>
                  <a:pt x="3448" y="3882"/>
                </a:lnTo>
                <a:lnTo>
                  <a:pt x="3455" y="3882"/>
                </a:lnTo>
                <a:lnTo>
                  <a:pt x="3469" y="3882"/>
                </a:lnTo>
                <a:lnTo>
                  <a:pt x="3487" y="3882"/>
                </a:lnTo>
                <a:lnTo>
                  <a:pt x="3505" y="3882"/>
                </a:lnTo>
                <a:lnTo>
                  <a:pt x="3517" y="3882"/>
                </a:lnTo>
                <a:lnTo>
                  <a:pt x="3530" y="3882"/>
                </a:lnTo>
                <a:lnTo>
                  <a:pt x="3542" y="3882"/>
                </a:lnTo>
                <a:lnTo>
                  <a:pt x="3557" y="3882"/>
                </a:lnTo>
                <a:lnTo>
                  <a:pt x="3570" y="3882"/>
                </a:lnTo>
                <a:lnTo>
                  <a:pt x="3573" y="3882"/>
                </a:lnTo>
                <a:lnTo>
                  <a:pt x="3585" y="3882"/>
                </a:lnTo>
                <a:lnTo>
                  <a:pt x="3596" y="3882"/>
                </a:lnTo>
                <a:lnTo>
                  <a:pt x="3608" y="3882"/>
                </a:lnTo>
                <a:lnTo>
                  <a:pt x="3618" y="3882"/>
                </a:lnTo>
                <a:lnTo>
                  <a:pt x="3629" y="3882"/>
                </a:lnTo>
                <a:lnTo>
                  <a:pt x="3642" y="3882"/>
                </a:lnTo>
                <a:lnTo>
                  <a:pt x="3654" y="3882"/>
                </a:lnTo>
                <a:lnTo>
                  <a:pt x="3665" y="3882"/>
                </a:lnTo>
                <a:lnTo>
                  <a:pt x="3678" y="3882"/>
                </a:lnTo>
                <a:lnTo>
                  <a:pt x="3679" y="3882"/>
                </a:lnTo>
                <a:lnTo>
                  <a:pt x="3690" y="3882"/>
                </a:lnTo>
                <a:lnTo>
                  <a:pt x="3703" y="3882"/>
                </a:lnTo>
                <a:lnTo>
                  <a:pt x="3715" y="3882"/>
                </a:lnTo>
                <a:lnTo>
                  <a:pt x="3726" y="3882"/>
                </a:lnTo>
                <a:lnTo>
                  <a:pt x="3737" y="3882"/>
                </a:lnTo>
                <a:lnTo>
                  <a:pt x="3746" y="3882"/>
                </a:lnTo>
                <a:lnTo>
                  <a:pt x="3766" y="3882"/>
                </a:lnTo>
                <a:lnTo>
                  <a:pt x="3783" y="3882"/>
                </a:lnTo>
                <a:lnTo>
                  <a:pt x="3794" y="3882"/>
                </a:lnTo>
                <a:lnTo>
                  <a:pt x="3805" y="3882"/>
                </a:lnTo>
                <a:lnTo>
                  <a:pt x="3816" y="3882"/>
                </a:lnTo>
                <a:lnTo>
                  <a:pt x="3826" y="3882"/>
                </a:lnTo>
                <a:lnTo>
                  <a:pt x="3842" y="3882"/>
                </a:lnTo>
                <a:lnTo>
                  <a:pt x="3856" y="3882"/>
                </a:lnTo>
                <a:lnTo>
                  <a:pt x="3864" y="3882"/>
                </a:lnTo>
                <a:lnTo>
                  <a:pt x="3875" y="3882"/>
                </a:lnTo>
                <a:lnTo>
                  <a:pt x="3889" y="3882"/>
                </a:lnTo>
                <a:lnTo>
                  <a:pt x="3903" y="3882"/>
                </a:lnTo>
                <a:lnTo>
                  <a:pt x="3917" y="3882"/>
                </a:lnTo>
                <a:lnTo>
                  <a:pt x="3934" y="3882"/>
                </a:lnTo>
                <a:lnTo>
                  <a:pt x="3953" y="3882"/>
                </a:lnTo>
                <a:lnTo>
                  <a:pt x="3969" y="3882"/>
                </a:lnTo>
                <a:lnTo>
                  <a:pt x="3980" y="3882"/>
                </a:lnTo>
                <a:lnTo>
                  <a:pt x="3995" y="3882"/>
                </a:lnTo>
                <a:lnTo>
                  <a:pt x="4013" y="3882"/>
                </a:lnTo>
                <a:lnTo>
                  <a:pt x="4024" y="3882"/>
                </a:lnTo>
                <a:lnTo>
                  <a:pt x="4038" y="3882"/>
                </a:lnTo>
                <a:lnTo>
                  <a:pt x="4056" y="3882"/>
                </a:lnTo>
                <a:lnTo>
                  <a:pt x="4071" y="3882"/>
                </a:lnTo>
                <a:lnTo>
                  <a:pt x="4088" y="3882"/>
                </a:lnTo>
                <a:lnTo>
                  <a:pt x="4101" y="3882"/>
                </a:lnTo>
                <a:lnTo>
                  <a:pt x="4115" y="3882"/>
                </a:lnTo>
                <a:lnTo>
                  <a:pt x="4126" y="3881"/>
                </a:lnTo>
                <a:lnTo>
                  <a:pt x="4131" y="3881"/>
                </a:lnTo>
                <a:lnTo>
                  <a:pt x="4140" y="3881"/>
                </a:lnTo>
                <a:lnTo>
                  <a:pt x="4160" y="3881"/>
                </a:lnTo>
                <a:lnTo>
                  <a:pt x="4173" y="3882"/>
                </a:lnTo>
                <a:lnTo>
                  <a:pt x="4188" y="3882"/>
                </a:lnTo>
                <a:lnTo>
                  <a:pt x="4207" y="3882"/>
                </a:lnTo>
                <a:lnTo>
                  <a:pt x="4212" y="3882"/>
                </a:lnTo>
                <a:lnTo>
                  <a:pt x="4224" y="3882"/>
                </a:lnTo>
                <a:lnTo>
                  <a:pt x="4235" y="3882"/>
                </a:lnTo>
                <a:lnTo>
                  <a:pt x="4255" y="3882"/>
                </a:lnTo>
                <a:lnTo>
                  <a:pt x="4270" y="3882"/>
                </a:lnTo>
                <a:lnTo>
                  <a:pt x="4279" y="3882"/>
                </a:lnTo>
                <a:lnTo>
                  <a:pt x="4298" y="3882"/>
                </a:lnTo>
                <a:lnTo>
                  <a:pt x="4315" y="3882"/>
                </a:lnTo>
                <a:lnTo>
                  <a:pt x="4334" y="3882"/>
                </a:lnTo>
                <a:lnTo>
                  <a:pt x="4345" y="3882"/>
                </a:lnTo>
                <a:lnTo>
                  <a:pt x="4364" y="3882"/>
                </a:lnTo>
                <a:lnTo>
                  <a:pt x="4383" y="3882"/>
                </a:lnTo>
                <a:lnTo>
                  <a:pt x="4398" y="3882"/>
                </a:lnTo>
                <a:lnTo>
                  <a:pt x="4406" y="3882"/>
                </a:lnTo>
                <a:lnTo>
                  <a:pt x="4417" y="3882"/>
                </a:lnTo>
                <a:lnTo>
                  <a:pt x="4429" y="3882"/>
                </a:lnTo>
                <a:lnTo>
                  <a:pt x="4446" y="3881"/>
                </a:lnTo>
                <a:lnTo>
                  <a:pt x="4458" y="3881"/>
                </a:lnTo>
                <a:lnTo>
                  <a:pt x="4466" y="3882"/>
                </a:lnTo>
                <a:lnTo>
                  <a:pt x="4478" y="3882"/>
                </a:lnTo>
                <a:lnTo>
                  <a:pt x="4491" y="3882"/>
                </a:lnTo>
                <a:lnTo>
                  <a:pt x="4503" y="3882"/>
                </a:lnTo>
                <a:lnTo>
                  <a:pt x="4514" y="3882"/>
                </a:lnTo>
                <a:lnTo>
                  <a:pt x="4525" y="3882"/>
                </a:lnTo>
                <a:lnTo>
                  <a:pt x="4533" y="3882"/>
                </a:lnTo>
                <a:lnTo>
                  <a:pt x="4544" y="3882"/>
                </a:lnTo>
                <a:lnTo>
                  <a:pt x="4558" y="3882"/>
                </a:lnTo>
                <a:lnTo>
                  <a:pt x="4569" y="3882"/>
                </a:lnTo>
                <a:lnTo>
                  <a:pt x="4580" y="3882"/>
                </a:lnTo>
                <a:lnTo>
                  <a:pt x="4589" y="3882"/>
                </a:lnTo>
                <a:lnTo>
                  <a:pt x="4600" y="3882"/>
                </a:lnTo>
                <a:lnTo>
                  <a:pt x="4612" y="3882"/>
                </a:lnTo>
                <a:lnTo>
                  <a:pt x="4620" y="3882"/>
                </a:lnTo>
                <a:lnTo>
                  <a:pt x="4621" y="3882"/>
                </a:lnTo>
                <a:lnTo>
                  <a:pt x="4633" y="3882"/>
                </a:lnTo>
                <a:lnTo>
                  <a:pt x="4644" y="3882"/>
                </a:lnTo>
                <a:lnTo>
                  <a:pt x="4657" y="3882"/>
                </a:lnTo>
                <a:lnTo>
                  <a:pt x="4668" y="3882"/>
                </a:lnTo>
                <a:lnTo>
                  <a:pt x="4680" y="3882"/>
                </a:lnTo>
                <a:lnTo>
                  <a:pt x="4691" y="3882"/>
                </a:lnTo>
                <a:lnTo>
                  <a:pt x="4694" y="3882"/>
                </a:lnTo>
                <a:lnTo>
                  <a:pt x="4707" y="3882"/>
                </a:lnTo>
                <a:lnTo>
                  <a:pt x="4719" y="3882"/>
                </a:lnTo>
                <a:lnTo>
                  <a:pt x="4730" y="3882"/>
                </a:lnTo>
                <a:lnTo>
                  <a:pt x="4733" y="3882"/>
                </a:lnTo>
                <a:lnTo>
                  <a:pt x="4747" y="3882"/>
                </a:lnTo>
                <a:lnTo>
                  <a:pt x="4762" y="3882"/>
                </a:lnTo>
                <a:lnTo>
                  <a:pt x="4770" y="3882"/>
                </a:lnTo>
                <a:lnTo>
                  <a:pt x="4786" y="3882"/>
                </a:lnTo>
                <a:lnTo>
                  <a:pt x="4801" y="3882"/>
                </a:lnTo>
                <a:lnTo>
                  <a:pt x="4814" y="3882"/>
                </a:lnTo>
                <a:lnTo>
                  <a:pt x="4825" y="3882"/>
                </a:lnTo>
                <a:lnTo>
                  <a:pt x="4834" y="3882"/>
                </a:lnTo>
                <a:lnTo>
                  <a:pt x="4845" y="3882"/>
                </a:lnTo>
                <a:lnTo>
                  <a:pt x="4857" y="3882"/>
                </a:lnTo>
                <a:lnTo>
                  <a:pt x="4868" y="3882"/>
                </a:lnTo>
                <a:lnTo>
                  <a:pt x="4872" y="3882"/>
                </a:lnTo>
                <a:lnTo>
                  <a:pt x="4883" y="3882"/>
                </a:lnTo>
                <a:lnTo>
                  <a:pt x="4894" y="3882"/>
                </a:lnTo>
                <a:lnTo>
                  <a:pt x="4906" y="3881"/>
                </a:lnTo>
                <a:lnTo>
                  <a:pt x="4918" y="3881"/>
                </a:lnTo>
                <a:lnTo>
                  <a:pt x="4922" y="3881"/>
                </a:lnTo>
                <a:lnTo>
                  <a:pt x="4934" y="3882"/>
                </a:lnTo>
                <a:lnTo>
                  <a:pt x="4946" y="3881"/>
                </a:lnTo>
                <a:lnTo>
                  <a:pt x="4958" y="3882"/>
                </a:lnTo>
                <a:lnTo>
                  <a:pt x="4970" y="3882"/>
                </a:lnTo>
                <a:lnTo>
                  <a:pt x="4982" y="3882"/>
                </a:lnTo>
                <a:lnTo>
                  <a:pt x="4993" y="3882"/>
                </a:lnTo>
                <a:lnTo>
                  <a:pt x="4993" y="3867"/>
                </a:lnTo>
                <a:lnTo>
                  <a:pt x="4993" y="3850"/>
                </a:lnTo>
                <a:lnTo>
                  <a:pt x="5004" y="3851"/>
                </a:lnTo>
                <a:lnTo>
                  <a:pt x="5013" y="3858"/>
                </a:lnTo>
                <a:lnTo>
                  <a:pt x="5017" y="3873"/>
                </a:lnTo>
                <a:lnTo>
                  <a:pt x="5022" y="3891"/>
                </a:lnTo>
                <a:lnTo>
                  <a:pt x="5024" y="3903"/>
                </a:lnTo>
                <a:lnTo>
                  <a:pt x="5035" y="3907"/>
                </a:lnTo>
                <a:lnTo>
                  <a:pt x="5037" y="3906"/>
                </a:lnTo>
                <a:lnTo>
                  <a:pt x="5037" y="3906"/>
                </a:lnTo>
                <a:lnTo>
                  <a:pt x="5047" y="3910"/>
                </a:lnTo>
                <a:lnTo>
                  <a:pt x="5058" y="3911"/>
                </a:lnTo>
                <a:lnTo>
                  <a:pt x="5069" y="3912"/>
                </a:lnTo>
                <a:lnTo>
                  <a:pt x="5075" y="3922"/>
                </a:lnTo>
                <a:lnTo>
                  <a:pt x="5086" y="3921"/>
                </a:lnTo>
                <a:lnTo>
                  <a:pt x="5096" y="3915"/>
                </a:lnTo>
                <a:lnTo>
                  <a:pt x="5106" y="3911"/>
                </a:lnTo>
                <a:lnTo>
                  <a:pt x="5117" y="3912"/>
                </a:lnTo>
                <a:lnTo>
                  <a:pt x="5123" y="3913"/>
                </a:lnTo>
                <a:lnTo>
                  <a:pt x="5134" y="3917"/>
                </a:lnTo>
                <a:lnTo>
                  <a:pt x="5143" y="3928"/>
                </a:lnTo>
                <a:lnTo>
                  <a:pt x="5154" y="3933"/>
                </a:lnTo>
                <a:lnTo>
                  <a:pt x="5165" y="3937"/>
                </a:lnTo>
                <a:lnTo>
                  <a:pt x="5176" y="3935"/>
                </a:lnTo>
                <a:lnTo>
                  <a:pt x="5184" y="3943"/>
                </a:lnTo>
                <a:lnTo>
                  <a:pt x="5195" y="3947"/>
                </a:lnTo>
                <a:lnTo>
                  <a:pt x="5200" y="3955"/>
                </a:lnTo>
                <a:lnTo>
                  <a:pt x="5210" y="3960"/>
                </a:lnTo>
                <a:lnTo>
                  <a:pt x="5221" y="3958"/>
                </a:lnTo>
                <a:lnTo>
                  <a:pt x="5231" y="3954"/>
                </a:lnTo>
                <a:lnTo>
                  <a:pt x="5241" y="3949"/>
                </a:lnTo>
                <a:lnTo>
                  <a:pt x="5250" y="3944"/>
                </a:lnTo>
                <a:lnTo>
                  <a:pt x="5256" y="3954"/>
                </a:lnTo>
                <a:lnTo>
                  <a:pt x="5266" y="3955"/>
                </a:lnTo>
                <a:lnTo>
                  <a:pt x="5277" y="3956"/>
                </a:lnTo>
                <a:lnTo>
                  <a:pt x="5288" y="3955"/>
                </a:lnTo>
                <a:lnTo>
                  <a:pt x="5299" y="3956"/>
                </a:lnTo>
                <a:lnTo>
                  <a:pt x="5307" y="3964"/>
                </a:lnTo>
                <a:lnTo>
                  <a:pt x="5318" y="3962"/>
                </a:lnTo>
                <a:lnTo>
                  <a:pt x="5329" y="3964"/>
                </a:lnTo>
                <a:lnTo>
                  <a:pt x="5319" y="3970"/>
                </a:lnTo>
                <a:lnTo>
                  <a:pt x="5310" y="3975"/>
                </a:lnTo>
                <a:lnTo>
                  <a:pt x="5299" y="3979"/>
                </a:lnTo>
                <a:lnTo>
                  <a:pt x="5289" y="3982"/>
                </a:lnTo>
                <a:lnTo>
                  <a:pt x="5279" y="3986"/>
                </a:lnTo>
                <a:lnTo>
                  <a:pt x="5268" y="3990"/>
                </a:lnTo>
                <a:lnTo>
                  <a:pt x="5259" y="3995"/>
                </a:lnTo>
                <a:lnTo>
                  <a:pt x="5250" y="4001"/>
                </a:lnTo>
                <a:lnTo>
                  <a:pt x="5241" y="4008"/>
                </a:lnTo>
                <a:lnTo>
                  <a:pt x="5233" y="4015"/>
                </a:lnTo>
                <a:lnTo>
                  <a:pt x="5226" y="4024"/>
                </a:lnTo>
                <a:lnTo>
                  <a:pt x="5218" y="4032"/>
                </a:lnTo>
                <a:lnTo>
                  <a:pt x="5209" y="4038"/>
                </a:lnTo>
                <a:lnTo>
                  <a:pt x="5200" y="4045"/>
                </a:lnTo>
                <a:lnTo>
                  <a:pt x="5195" y="4050"/>
                </a:lnTo>
                <a:lnTo>
                  <a:pt x="5186" y="4056"/>
                </a:lnTo>
                <a:lnTo>
                  <a:pt x="5177" y="4064"/>
                </a:lnTo>
                <a:lnTo>
                  <a:pt x="5182" y="4069"/>
                </a:lnTo>
                <a:lnTo>
                  <a:pt x="5192" y="4071"/>
                </a:lnTo>
                <a:lnTo>
                  <a:pt x="5203" y="4067"/>
                </a:lnTo>
                <a:lnTo>
                  <a:pt x="5210" y="4065"/>
                </a:lnTo>
                <a:lnTo>
                  <a:pt x="5220" y="4062"/>
                </a:lnTo>
                <a:lnTo>
                  <a:pt x="5230" y="4056"/>
                </a:lnTo>
                <a:lnTo>
                  <a:pt x="5240" y="4054"/>
                </a:lnTo>
                <a:lnTo>
                  <a:pt x="5250" y="4049"/>
                </a:lnTo>
                <a:lnTo>
                  <a:pt x="5255" y="4059"/>
                </a:lnTo>
                <a:lnTo>
                  <a:pt x="5252" y="4070"/>
                </a:lnTo>
                <a:lnTo>
                  <a:pt x="5247" y="4079"/>
                </a:lnTo>
                <a:lnTo>
                  <a:pt x="5257" y="4075"/>
                </a:lnTo>
                <a:lnTo>
                  <a:pt x="5267" y="4078"/>
                </a:lnTo>
                <a:lnTo>
                  <a:pt x="5270" y="4079"/>
                </a:lnTo>
                <a:lnTo>
                  <a:pt x="5278" y="4081"/>
                </a:lnTo>
                <a:lnTo>
                  <a:pt x="5288" y="4076"/>
                </a:lnTo>
                <a:lnTo>
                  <a:pt x="5298" y="4073"/>
                </a:lnTo>
                <a:lnTo>
                  <a:pt x="5308" y="4067"/>
                </a:lnTo>
                <a:lnTo>
                  <a:pt x="5309" y="4065"/>
                </a:lnTo>
                <a:lnTo>
                  <a:pt x="5319" y="4059"/>
                </a:lnTo>
                <a:lnTo>
                  <a:pt x="5330" y="4059"/>
                </a:lnTo>
                <a:lnTo>
                  <a:pt x="5341" y="4057"/>
                </a:lnTo>
                <a:lnTo>
                  <a:pt x="5351" y="4051"/>
                </a:lnTo>
                <a:lnTo>
                  <a:pt x="5360" y="4046"/>
                </a:lnTo>
                <a:lnTo>
                  <a:pt x="5367" y="4043"/>
                </a:lnTo>
                <a:lnTo>
                  <a:pt x="5374" y="4034"/>
                </a:lnTo>
                <a:lnTo>
                  <a:pt x="5383" y="4028"/>
                </a:lnTo>
                <a:lnTo>
                  <a:pt x="5392" y="4022"/>
                </a:lnTo>
                <a:lnTo>
                  <a:pt x="5400" y="4014"/>
                </a:lnTo>
                <a:lnTo>
                  <a:pt x="5410" y="4009"/>
                </a:lnTo>
                <a:lnTo>
                  <a:pt x="5421" y="4007"/>
                </a:lnTo>
                <a:lnTo>
                  <a:pt x="5432" y="4007"/>
                </a:lnTo>
                <a:lnTo>
                  <a:pt x="5427" y="4018"/>
                </a:lnTo>
                <a:lnTo>
                  <a:pt x="5417" y="4024"/>
                </a:lnTo>
                <a:lnTo>
                  <a:pt x="5409" y="4029"/>
                </a:lnTo>
                <a:lnTo>
                  <a:pt x="5403" y="4039"/>
                </a:lnTo>
                <a:lnTo>
                  <a:pt x="5396" y="4048"/>
                </a:lnTo>
                <a:lnTo>
                  <a:pt x="5396" y="4051"/>
                </a:lnTo>
                <a:lnTo>
                  <a:pt x="5395" y="4062"/>
                </a:lnTo>
                <a:lnTo>
                  <a:pt x="5404" y="4055"/>
                </a:lnTo>
                <a:lnTo>
                  <a:pt x="5413" y="4049"/>
                </a:lnTo>
                <a:lnTo>
                  <a:pt x="5407" y="4059"/>
                </a:lnTo>
                <a:lnTo>
                  <a:pt x="5416" y="4053"/>
                </a:lnTo>
                <a:lnTo>
                  <a:pt x="5420" y="4053"/>
                </a:lnTo>
                <a:lnTo>
                  <a:pt x="5431" y="4055"/>
                </a:lnTo>
                <a:lnTo>
                  <a:pt x="5441" y="4060"/>
                </a:lnTo>
                <a:lnTo>
                  <a:pt x="5449" y="4068"/>
                </a:lnTo>
                <a:lnTo>
                  <a:pt x="5456" y="4077"/>
                </a:lnTo>
                <a:lnTo>
                  <a:pt x="5463" y="4086"/>
                </a:lnTo>
                <a:lnTo>
                  <a:pt x="5473" y="4086"/>
                </a:lnTo>
                <a:lnTo>
                  <a:pt x="5476" y="4086"/>
                </a:lnTo>
                <a:lnTo>
                  <a:pt x="5487" y="4089"/>
                </a:lnTo>
                <a:lnTo>
                  <a:pt x="5498" y="4088"/>
                </a:lnTo>
                <a:lnTo>
                  <a:pt x="5509" y="4088"/>
                </a:lnTo>
                <a:lnTo>
                  <a:pt x="5518" y="4082"/>
                </a:lnTo>
                <a:lnTo>
                  <a:pt x="5527" y="4076"/>
                </a:lnTo>
                <a:lnTo>
                  <a:pt x="5538" y="4073"/>
                </a:lnTo>
                <a:lnTo>
                  <a:pt x="5549" y="4071"/>
                </a:lnTo>
                <a:lnTo>
                  <a:pt x="5551" y="4071"/>
                </a:lnTo>
                <a:lnTo>
                  <a:pt x="5563" y="4072"/>
                </a:lnTo>
                <a:lnTo>
                  <a:pt x="5573" y="4072"/>
                </a:lnTo>
                <a:lnTo>
                  <a:pt x="5584" y="4067"/>
                </a:lnTo>
                <a:lnTo>
                  <a:pt x="5589" y="4065"/>
                </a:lnTo>
                <a:lnTo>
                  <a:pt x="5600" y="4065"/>
                </a:lnTo>
                <a:lnTo>
                  <a:pt x="5601" y="4077"/>
                </a:lnTo>
                <a:lnTo>
                  <a:pt x="5605" y="4088"/>
                </a:lnTo>
                <a:lnTo>
                  <a:pt x="5615" y="4090"/>
                </a:lnTo>
                <a:lnTo>
                  <a:pt x="5626" y="4087"/>
                </a:lnTo>
                <a:lnTo>
                  <a:pt x="5647" y="4090"/>
                </a:lnTo>
                <a:lnTo>
                  <a:pt x="5650" y="4101"/>
                </a:lnTo>
                <a:lnTo>
                  <a:pt x="5649" y="4113"/>
                </a:lnTo>
                <a:lnTo>
                  <a:pt x="5660" y="4115"/>
                </a:lnTo>
                <a:lnTo>
                  <a:pt x="5665" y="4125"/>
                </a:lnTo>
                <a:lnTo>
                  <a:pt x="5657" y="4128"/>
                </a:lnTo>
                <a:lnTo>
                  <a:pt x="5651" y="4128"/>
                </a:lnTo>
                <a:lnTo>
                  <a:pt x="5650" y="4128"/>
                </a:lnTo>
                <a:lnTo>
                  <a:pt x="5650" y="4128"/>
                </a:lnTo>
                <a:lnTo>
                  <a:pt x="5649" y="4128"/>
                </a:lnTo>
                <a:lnTo>
                  <a:pt x="5639" y="4126"/>
                </a:lnTo>
                <a:close/>
                <a:moveTo>
                  <a:pt x="3512" y="5041"/>
                </a:moveTo>
                <a:lnTo>
                  <a:pt x="3504" y="5034"/>
                </a:lnTo>
                <a:lnTo>
                  <a:pt x="3515" y="5034"/>
                </a:lnTo>
                <a:lnTo>
                  <a:pt x="3526" y="5034"/>
                </a:lnTo>
                <a:lnTo>
                  <a:pt x="3517" y="5041"/>
                </a:lnTo>
                <a:lnTo>
                  <a:pt x="3512" y="5041"/>
                </a:lnTo>
                <a:close/>
                <a:moveTo>
                  <a:pt x="3485" y="5038"/>
                </a:moveTo>
                <a:lnTo>
                  <a:pt x="3495" y="5036"/>
                </a:lnTo>
                <a:lnTo>
                  <a:pt x="3485" y="5038"/>
                </a:lnTo>
                <a:close/>
                <a:moveTo>
                  <a:pt x="3583" y="5076"/>
                </a:moveTo>
                <a:lnTo>
                  <a:pt x="3594" y="5079"/>
                </a:lnTo>
                <a:lnTo>
                  <a:pt x="3602" y="5087"/>
                </a:lnTo>
                <a:lnTo>
                  <a:pt x="3591" y="5085"/>
                </a:lnTo>
                <a:lnTo>
                  <a:pt x="3584" y="5076"/>
                </a:lnTo>
                <a:lnTo>
                  <a:pt x="3583" y="5076"/>
                </a:lnTo>
                <a:close/>
                <a:moveTo>
                  <a:pt x="3594" y="5124"/>
                </a:moveTo>
                <a:lnTo>
                  <a:pt x="3587" y="5115"/>
                </a:lnTo>
                <a:lnTo>
                  <a:pt x="3597" y="5121"/>
                </a:lnTo>
                <a:lnTo>
                  <a:pt x="3594" y="5124"/>
                </a:lnTo>
                <a:close/>
                <a:moveTo>
                  <a:pt x="3355" y="4759"/>
                </a:moveTo>
                <a:lnTo>
                  <a:pt x="3348" y="4761"/>
                </a:lnTo>
                <a:lnTo>
                  <a:pt x="3348" y="4767"/>
                </a:lnTo>
                <a:lnTo>
                  <a:pt x="3358" y="4764"/>
                </a:lnTo>
                <a:lnTo>
                  <a:pt x="3355" y="4759"/>
                </a:lnTo>
                <a:close/>
                <a:moveTo>
                  <a:pt x="3354" y="4755"/>
                </a:moveTo>
                <a:lnTo>
                  <a:pt x="3354" y="4755"/>
                </a:lnTo>
                <a:lnTo>
                  <a:pt x="3354" y="4755"/>
                </a:lnTo>
                <a:lnTo>
                  <a:pt x="3354" y="4755"/>
                </a:lnTo>
                <a:close/>
                <a:moveTo>
                  <a:pt x="3349" y="3999"/>
                </a:moveTo>
                <a:lnTo>
                  <a:pt x="3345" y="3988"/>
                </a:lnTo>
                <a:lnTo>
                  <a:pt x="3351" y="3998"/>
                </a:lnTo>
                <a:lnTo>
                  <a:pt x="3349" y="3999"/>
                </a:lnTo>
                <a:close/>
                <a:moveTo>
                  <a:pt x="3339" y="3931"/>
                </a:moveTo>
                <a:lnTo>
                  <a:pt x="3349" y="3938"/>
                </a:lnTo>
                <a:lnTo>
                  <a:pt x="3339" y="3944"/>
                </a:lnTo>
                <a:lnTo>
                  <a:pt x="3346" y="3954"/>
                </a:lnTo>
                <a:lnTo>
                  <a:pt x="3355" y="3961"/>
                </a:lnTo>
                <a:lnTo>
                  <a:pt x="3356" y="3972"/>
                </a:lnTo>
                <a:lnTo>
                  <a:pt x="3347" y="3967"/>
                </a:lnTo>
                <a:lnTo>
                  <a:pt x="3343" y="3956"/>
                </a:lnTo>
                <a:lnTo>
                  <a:pt x="3335" y="3948"/>
                </a:lnTo>
                <a:lnTo>
                  <a:pt x="3338" y="3936"/>
                </a:lnTo>
                <a:lnTo>
                  <a:pt x="3339" y="3931"/>
                </a:lnTo>
                <a:close/>
                <a:moveTo>
                  <a:pt x="3326" y="3917"/>
                </a:moveTo>
                <a:lnTo>
                  <a:pt x="3331" y="3927"/>
                </a:lnTo>
                <a:lnTo>
                  <a:pt x="3326" y="3917"/>
                </a:lnTo>
                <a:close/>
                <a:moveTo>
                  <a:pt x="3324" y="3907"/>
                </a:moveTo>
                <a:lnTo>
                  <a:pt x="3335" y="3910"/>
                </a:lnTo>
                <a:lnTo>
                  <a:pt x="3324" y="3907"/>
                </a:lnTo>
                <a:close/>
                <a:moveTo>
                  <a:pt x="3321" y="3927"/>
                </a:moveTo>
                <a:lnTo>
                  <a:pt x="3311" y="3923"/>
                </a:lnTo>
                <a:lnTo>
                  <a:pt x="3322" y="3926"/>
                </a:lnTo>
                <a:lnTo>
                  <a:pt x="3321" y="3927"/>
                </a:lnTo>
                <a:close/>
                <a:moveTo>
                  <a:pt x="5570" y="4161"/>
                </a:moveTo>
                <a:lnTo>
                  <a:pt x="5569" y="4149"/>
                </a:lnTo>
                <a:lnTo>
                  <a:pt x="5570" y="4161"/>
                </a:lnTo>
                <a:close/>
                <a:moveTo>
                  <a:pt x="6189" y="4743"/>
                </a:moveTo>
                <a:lnTo>
                  <a:pt x="6189" y="4743"/>
                </a:lnTo>
                <a:lnTo>
                  <a:pt x="6193" y="4732"/>
                </a:lnTo>
                <a:lnTo>
                  <a:pt x="6198" y="4722"/>
                </a:lnTo>
                <a:lnTo>
                  <a:pt x="6194" y="4733"/>
                </a:lnTo>
                <a:lnTo>
                  <a:pt x="6190" y="4742"/>
                </a:lnTo>
                <a:lnTo>
                  <a:pt x="6184" y="4753"/>
                </a:lnTo>
                <a:lnTo>
                  <a:pt x="6189" y="4743"/>
                </a:lnTo>
                <a:close/>
                <a:moveTo>
                  <a:pt x="5827" y="5226"/>
                </a:moveTo>
                <a:lnTo>
                  <a:pt x="5831" y="5215"/>
                </a:lnTo>
                <a:lnTo>
                  <a:pt x="5827" y="5226"/>
                </a:lnTo>
                <a:close/>
                <a:moveTo>
                  <a:pt x="5948" y="5102"/>
                </a:moveTo>
                <a:lnTo>
                  <a:pt x="5939" y="5095"/>
                </a:lnTo>
                <a:lnTo>
                  <a:pt x="5949" y="5099"/>
                </a:lnTo>
                <a:lnTo>
                  <a:pt x="5948" y="5102"/>
                </a:lnTo>
                <a:close/>
                <a:moveTo>
                  <a:pt x="5865" y="5155"/>
                </a:moveTo>
                <a:lnTo>
                  <a:pt x="5875" y="5150"/>
                </a:lnTo>
                <a:lnTo>
                  <a:pt x="5868" y="5158"/>
                </a:lnTo>
                <a:lnTo>
                  <a:pt x="5865" y="5155"/>
                </a:lnTo>
                <a:close/>
                <a:moveTo>
                  <a:pt x="5862" y="5155"/>
                </a:moveTo>
                <a:lnTo>
                  <a:pt x="5857" y="5144"/>
                </a:lnTo>
                <a:lnTo>
                  <a:pt x="5863" y="5154"/>
                </a:lnTo>
                <a:lnTo>
                  <a:pt x="5862" y="5155"/>
                </a:lnTo>
                <a:close/>
                <a:moveTo>
                  <a:pt x="5864" y="5166"/>
                </a:moveTo>
                <a:lnTo>
                  <a:pt x="5855" y="5174"/>
                </a:lnTo>
                <a:lnTo>
                  <a:pt x="5859" y="5163"/>
                </a:lnTo>
                <a:lnTo>
                  <a:pt x="5864" y="5166"/>
                </a:lnTo>
                <a:close/>
                <a:moveTo>
                  <a:pt x="6052" y="5005"/>
                </a:moveTo>
                <a:lnTo>
                  <a:pt x="6052" y="5005"/>
                </a:lnTo>
                <a:lnTo>
                  <a:pt x="6062" y="5000"/>
                </a:lnTo>
                <a:lnTo>
                  <a:pt x="6053" y="5006"/>
                </a:lnTo>
                <a:lnTo>
                  <a:pt x="6052" y="5005"/>
                </a:lnTo>
                <a:close/>
                <a:moveTo>
                  <a:pt x="6176" y="4920"/>
                </a:moveTo>
                <a:lnTo>
                  <a:pt x="6175" y="4932"/>
                </a:lnTo>
                <a:lnTo>
                  <a:pt x="6174" y="4943"/>
                </a:lnTo>
                <a:lnTo>
                  <a:pt x="6165" y="4950"/>
                </a:lnTo>
                <a:lnTo>
                  <a:pt x="6159" y="4952"/>
                </a:lnTo>
                <a:lnTo>
                  <a:pt x="6159" y="4951"/>
                </a:lnTo>
                <a:lnTo>
                  <a:pt x="6169" y="4946"/>
                </a:lnTo>
                <a:lnTo>
                  <a:pt x="6175" y="4936"/>
                </a:lnTo>
                <a:lnTo>
                  <a:pt x="6176" y="4925"/>
                </a:lnTo>
                <a:lnTo>
                  <a:pt x="6174" y="4914"/>
                </a:lnTo>
                <a:lnTo>
                  <a:pt x="6176" y="4920"/>
                </a:lnTo>
                <a:close/>
                <a:moveTo>
                  <a:pt x="6144" y="4961"/>
                </a:moveTo>
                <a:lnTo>
                  <a:pt x="6153" y="4954"/>
                </a:lnTo>
                <a:lnTo>
                  <a:pt x="6144" y="4961"/>
                </a:lnTo>
                <a:close/>
                <a:moveTo>
                  <a:pt x="6112" y="4996"/>
                </a:moveTo>
                <a:lnTo>
                  <a:pt x="6117" y="4986"/>
                </a:lnTo>
                <a:lnTo>
                  <a:pt x="6124" y="4977"/>
                </a:lnTo>
                <a:lnTo>
                  <a:pt x="6117" y="4986"/>
                </a:lnTo>
                <a:lnTo>
                  <a:pt x="6112" y="4996"/>
                </a:lnTo>
                <a:close/>
                <a:moveTo>
                  <a:pt x="6078" y="4991"/>
                </a:moveTo>
                <a:lnTo>
                  <a:pt x="6089" y="4989"/>
                </a:lnTo>
                <a:lnTo>
                  <a:pt x="6099" y="4987"/>
                </a:lnTo>
                <a:lnTo>
                  <a:pt x="6088" y="4989"/>
                </a:lnTo>
                <a:lnTo>
                  <a:pt x="6078" y="4991"/>
                </a:lnTo>
                <a:close/>
                <a:moveTo>
                  <a:pt x="6023" y="5046"/>
                </a:moveTo>
                <a:lnTo>
                  <a:pt x="6012" y="5044"/>
                </a:lnTo>
                <a:lnTo>
                  <a:pt x="6023" y="5045"/>
                </a:lnTo>
                <a:lnTo>
                  <a:pt x="6023" y="5046"/>
                </a:lnTo>
                <a:close/>
                <a:moveTo>
                  <a:pt x="6306" y="4524"/>
                </a:moveTo>
                <a:lnTo>
                  <a:pt x="6317" y="4520"/>
                </a:lnTo>
                <a:lnTo>
                  <a:pt x="6328" y="4521"/>
                </a:lnTo>
                <a:lnTo>
                  <a:pt x="6340" y="4520"/>
                </a:lnTo>
                <a:lnTo>
                  <a:pt x="6351" y="4517"/>
                </a:lnTo>
                <a:lnTo>
                  <a:pt x="6360" y="4511"/>
                </a:lnTo>
                <a:lnTo>
                  <a:pt x="6370" y="4506"/>
                </a:lnTo>
                <a:lnTo>
                  <a:pt x="6361" y="4512"/>
                </a:lnTo>
                <a:lnTo>
                  <a:pt x="6353" y="4520"/>
                </a:lnTo>
                <a:lnTo>
                  <a:pt x="6350" y="4531"/>
                </a:lnTo>
                <a:lnTo>
                  <a:pt x="6340" y="4533"/>
                </a:lnTo>
                <a:lnTo>
                  <a:pt x="6329" y="4530"/>
                </a:lnTo>
                <a:lnTo>
                  <a:pt x="6321" y="4539"/>
                </a:lnTo>
                <a:lnTo>
                  <a:pt x="6311" y="4539"/>
                </a:lnTo>
                <a:lnTo>
                  <a:pt x="6301" y="4544"/>
                </a:lnTo>
                <a:lnTo>
                  <a:pt x="6299" y="4544"/>
                </a:lnTo>
                <a:lnTo>
                  <a:pt x="6295" y="4545"/>
                </a:lnTo>
                <a:lnTo>
                  <a:pt x="6294" y="4545"/>
                </a:lnTo>
                <a:lnTo>
                  <a:pt x="6291" y="4545"/>
                </a:lnTo>
                <a:lnTo>
                  <a:pt x="6290" y="4545"/>
                </a:lnTo>
                <a:lnTo>
                  <a:pt x="6290" y="4546"/>
                </a:lnTo>
                <a:lnTo>
                  <a:pt x="6290" y="4546"/>
                </a:lnTo>
                <a:lnTo>
                  <a:pt x="6290" y="4546"/>
                </a:lnTo>
                <a:lnTo>
                  <a:pt x="6290" y="4546"/>
                </a:lnTo>
                <a:lnTo>
                  <a:pt x="6288" y="4547"/>
                </a:lnTo>
                <a:lnTo>
                  <a:pt x="6288" y="4546"/>
                </a:lnTo>
                <a:lnTo>
                  <a:pt x="6287" y="4546"/>
                </a:lnTo>
                <a:lnTo>
                  <a:pt x="6287" y="4547"/>
                </a:lnTo>
                <a:lnTo>
                  <a:pt x="6287" y="4547"/>
                </a:lnTo>
                <a:lnTo>
                  <a:pt x="6287" y="4547"/>
                </a:lnTo>
                <a:lnTo>
                  <a:pt x="6287" y="4547"/>
                </a:lnTo>
                <a:lnTo>
                  <a:pt x="6285" y="4547"/>
                </a:lnTo>
                <a:lnTo>
                  <a:pt x="6280" y="4549"/>
                </a:lnTo>
                <a:lnTo>
                  <a:pt x="6269" y="4552"/>
                </a:lnTo>
                <a:lnTo>
                  <a:pt x="6278" y="4548"/>
                </a:lnTo>
                <a:lnTo>
                  <a:pt x="6279" y="4548"/>
                </a:lnTo>
                <a:lnTo>
                  <a:pt x="6279" y="4547"/>
                </a:lnTo>
                <a:lnTo>
                  <a:pt x="6279" y="4547"/>
                </a:lnTo>
                <a:lnTo>
                  <a:pt x="6279" y="4547"/>
                </a:lnTo>
                <a:lnTo>
                  <a:pt x="6273" y="4544"/>
                </a:lnTo>
                <a:lnTo>
                  <a:pt x="6267" y="4538"/>
                </a:lnTo>
                <a:lnTo>
                  <a:pt x="6267" y="4538"/>
                </a:lnTo>
                <a:lnTo>
                  <a:pt x="6277" y="4534"/>
                </a:lnTo>
                <a:lnTo>
                  <a:pt x="6280" y="4535"/>
                </a:lnTo>
                <a:lnTo>
                  <a:pt x="6287" y="4526"/>
                </a:lnTo>
                <a:lnTo>
                  <a:pt x="6297" y="4529"/>
                </a:lnTo>
                <a:lnTo>
                  <a:pt x="6306" y="4524"/>
                </a:lnTo>
                <a:close/>
                <a:moveTo>
                  <a:pt x="6267" y="4536"/>
                </a:moveTo>
                <a:lnTo>
                  <a:pt x="6262" y="4540"/>
                </a:lnTo>
                <a:lnTo>
                  <a:pt x="6263" y="4543"/>
                </a:lnTo>
                <a:lnTo>
                  <a:pt x="6267" y="4536"/>
                </a:lnTo>
                <a:close/>
                <a:moveTo>
                  <a:pt x="6262" y="4550"/>
                </a:moveTo>
                <a:lnTo>
                  <a:pt x="6259" y="4546"/>
                </a:lnTo>
                <a:lnTo>
                  <a:pt x="6254" y="4556"/>
                </a:lnTo>
                <a:lnTo>
                  <a:pt x="6262" y="4550"/>
                </a:lnTo>
                <a:close/>
                <a:moveTo>
                  <a:pt x="6393" y="4512"/>
                </a:moveTo>
                <a:lnTo>
                  <a:pt x="6384" y="4518"/>
                </a:lnTo>
                <a:lnTo>
                  <a:pt x="6373" y="4522"/>
                </a:lnTo>
                <a:lnTo>
                  <a:pt x="6363" y="4527"/>
                </a:lnTo>
                <a:lnTo>
                  <a:pt x="6365" y="4515"/>
                </a:lnTo>
                <a:lnTo>
                  <a:pt x="6375" y="4514"/>
                </a:lnTo>
                <a:lnTo>
                  <a:pt x="6386" y="4515"/>
                </a:lnTo>
                <a:lnTo>
                  <a:pt x="6393" y="4512"/>
                </a:lnTo>
                <a:close/>
                <a:moveTo>
                  <a:pt x="6340" y="4536"/>
                </a:moveTo>
                <a:lnTo>
                  <a:pt x="6350" y="4532"/>
                </a:lnTo>
                <a:lnTo>
                  <a:pt x="6340" y="4536"/>
                </a:lnTo>
                <a:close/>
                <a:moveTo>
                  <a:pt x="6306" y="4547"/>
                </a:moveTo>
                <a:lnTo>
                  <a:pt x="6317" y="4544"/>
                </a:lnTo>
                <a:lnTo>
                  <a:pt x="6327" y="4541"/>
                </a:lnTo>
                <a:lnTo>
                  <a:pt x="6337" y="4536"/>
                </a:lnTo>
                <a:lnTo>
                  <a:pt x="6327" y="4541"/>
                </a:lnTo>
                <a:lnTo>
                  <a:pt x="6316" y="4545"/>
                </a:lnTo>
                <a:lnTo>
                  <a:pt x="6306" y="4547"/>
                </a:lnTo>
                <a:close/>
                <a:moveTo>
                  <a:pt x="6247" y="4631"/>
                </a:moveTo>
                <a:lnTo>
                  <a:pt x="6253" y="4622"/>
                </a:lnTo>
                <a:lnTo>
                  <a:pt x="6247" y="4631"/>
                </a:lnTo>
                <a:close/>
                <a:moveTo>
                  <a:pt x="6502" y="4488"/>
                </a:moveTo>
                <a:lnTo>
                  <a:pt x="6507" y="4498"/>
                </a:lnTo>
                <a:lnTo>
                  <a:pt x="6497" y="4499"/>
                </a:lnTo>
                <a:lnTo>
                  <a:pt x="6504" y="4490"/>
                </a:lnTo>
                <a:lnTo>
                  <a:pt x="6502" y="4488"/>
                </a:lnTo>
                <a:close/>
                <a:moveTo>
                  <a:pt x="6458" y="4495"/>
                </a:moveTo>
                <a:lnTo>
                  <a:pt x="6463" y="4485"/>
                </a:lnTo>
                <a:lnTo>
                  <a:pt x="6474" y="4487"/>
                </a:lnTo>
                <a:lnTo>
                  <a:pt x="6464" y="4492"/>
                </a:lnTo>
                <a:lnTo>
                  <a:pt x="6458" y="4495"/>
                </a:lnTo>
                <a:close/>
                <a:moveTo>
                  <a:pt x="6122" y="4682"/>
                </a:moveTo>
                <a:lnTo>
                  <a:pt x="6124" y="4670"/>
                </a:lnTo>
                <a:lnTo>
                  <a:pt x="6122" y="4682"/>
                </a:lnTo>
                <a:close/>
                <a:moveTo>
                  <a:pt x="5638" y="4149"/>
                </a:moveTo>
                <a:lnTo>
                  <a:pt x="5629" y="4142"/>
                </a:lnTo>
                <a:lnTo>
                  <a:pt x="5640" y="4144"/>
                </a:lnTo>
                <a:lnTo>
                  <a:pt x="5638" y="4149"/>
                </a:lnTo>
                <a:close/>
                <a:moveTo>
                  <a:pt x="4864" y="5560"/>
                </a:moveTo>
                <a:lnTo>
                  <a:pt x="4864" y="5560"/>
                </a:lnTo>
                <a:lnTo>
                  <a:pt x="4865" y="5560"/>
                </a:lnTo>
                <a:lnTo>
                  <a:pt x="4860" y="5550"/>
                </a:lnTo>
                <a:lnTo>
                  <a:pt x="4859" y="5538"/>
                </a:lnTo>
                <a:lnTo>
                  <a:pt x="4859" y="5526"/>
                </a:lnTo>
                <a:lnTo>
                  <a:pt x="4860" y="5515"/>
                </a:lnTo>
                <a:lnTo>
                  <a:pt x="4860" y="5513"/>
                </a:lnTo>
                <a:lnTo>
                  <a:pt x="4860" y="5513"/>
                </a:lnTo>
                <a:lnTo>
                  <a:pt x="4860" y="5513"/>
                </a:lnTo>
                <a:lnTo>
                  <a:pt x="4860" y="5513"/>
                </a:lnTo>
                <a:lnTo>
                  <a:pt x="4860" y="5513"/>
                </a:lnTo>
                <a:lnTo>
                  <a:pt x="4860" y="5513"/>
                </a:lnTo>
                <a:lnTo>
                  <a:pt x="4860" y="5513"/>
                </a:lnTo>
                <a:lnTo>
                  <a:pt x="4863" y="5500"/>
                </a:lnTo>
                <a:lnTo>
                  <a:pt x="4867" y="5492"/>
                </a:lnTo>
                <a:lnTo>
                  <a:pt x="4869" y="5493"/>
                </a:lnTo>
                <a:lnTo>
                  <a:pt x="4864" y="5505"/>
                </a:lnTo>
                <a:lnTo>
                  <a:pt x="4861" y="5513"/>
                </a:lnTo>
                <a:lnTo>
                  <a:pt x="4859" y="5526"/>
                </a:lnTo>
                <a:lnTo>
                  <a:pt x="4860" y="5541"/>
                </a:lnTo>
                <a:lnTo>
                  <a:pt x="4864" y="5557"/>
                </a:lnTo>
                <a:lnTo>
                  <a:pt x="4865" y="5560"/>
                </a:lnTo>
                <a:lnTo>
                  <a:pt x="4864" y="5560"/>
                </a:lnTo>
                <a:close/>
                <a:moveTo>
                  <a:pt x="5822" y="5231"/>
                </a:moveTo>
                <a:lnTo>
                  <a:pt x="5821" y="5243"/>
                </a:lnTo>
                <a:lnTo>
                  <a:pt x="5822" y="5231"/>
                </a:lnTo>
                <a:close/>
                <a:moveTo>
                  <a:pt x="5404" y="5307"/>
                </a:moveTo>
                <a:lnTo>
                  <a:pt x="5415" y="5306"/>
                </a:lnTo>
                <a:lnTo>
                  <a:pt x="5404" y="5307"/>
                </a:lnTo>
                <a:close/>
                <a:moveTo>
                  <a:pt x="4868" y="5573"/>
                </a:moveTo>
                <a:lnTo>
                  <a:pt x="4868" y="5573"/>
                </a:lnTo>
                <a:lnTo>
                  <a:pt x="4862" y="5563"/>
                </a:lnTo>
                <a:lnTo>
                  <a:pt x="4869" y="5573"/>
                </a:lnTo>
                <a:lnTo>
                  <a:pt x="4871" y="5586"/>
                </a:lnTo>
                <a:lnTo>
                  <a:pt x="4869" y="5575"/>
                </a:lnTo>
                <a:lnTo>
                  <a:pt x="4869" y="5573"/>
                </a:lnTo>
                <a:lnTo>
                  <a:pt x="4868" y="5573"/>
                </a:lnTo>
                <a:close/>
                <a:moveTo>
                  <a:pt x="5020" y="5363"/>
                </a:moveTo>
                <a:lnTo>
                  <a:pt x="5029" y="5356"/>
                </a:lnTo>
                <a:lnTo>
                  <a:pt x="5020" y="5363"/>
                </a:lnTo>
                <a:close/>
                <a:moveTo>
                  <a:pt x="5032" y="5358"/>
                </a:moveTo>
                <a:lnTo>
                  <a:pt x="5022" y="5363"/>
                </a:lnTo>
                <a:lnTo>
                  <a:pt x="5032" y="5357"/>
                </a:lnTo>
                <a:lnTo>
                  <a:pt x="5032" y="5358"/>
                </a:lnTo>
                <a:close/>
                <a:moveTo>
                  <a:pt x="5012" y="5375"/>
                </a:moveTo>
                <a:lnTo>
                  <a:pt x="5000" y="5383"/>
                </a:lnTo>
                <a:lnTo>
                  <a:pt x="5008" y="5375"/>
                </a:lnTo>
                <a:lnTo>
                  <a:pt x="5018" y="5370"/>
                </a:lnTo>
                <a:lnTo>
                  <a:pt x="5012" y="5375"/>
                </a:lnTo>
                <a:close/>
                <a:moveTo>
                  <a:pt x="4995" y="5388"/>
                </a:moveTo>
                <a:lnTo>
                  <a:pt x="4986" y="5396"/>
                </a:lnTo>
                <a:lnTo>
                  <a:pt x="4994" y="5388"/>
                </a:lnTo>
                <a:lnTo>
                  <a:pt x="4995" y="5388"/>
                </a:lnTo>
                <a:close/>
                <a:moveTo>
                  <a:pt x="4970" y="5405"/>
                </a:moveTo>
                <a:lnTo>
                  <a:pt x="4972" y="5406"/>
                </a:lnTo>
                <a:lnTo>
                  <a:pt x="4972" y="5406"/>
                </a:lnTo>
                <a:lnTo>
                  <a:pt x="4960" y="5413"/>
                </a:lnTo>
                <a:lnTo>
                  <a:pt x="4970" y="5405"/>
                </a:lnTo>
                <a:close/>
                <a:moveTo>
                  <a:pt x="4960" y="5413"/>
                </a:moveTo>
                <a:lnTo>
                  <a:pt x="4944" y="5421"/>
                </a:lnTo>
                <a:lnTo>
                  <a:pt x="4954" y="5415"/>
                </a:lnTo>
                <a:lnTo>
                  <a:pt x="4960" y="5413"/>
                </a:lnTo>
                <a:close/>
                <a:moveTo>
                  <a:pt x="4944" y="5420"/>
                </a:moveTo>
                <a:lnTo>
                  <a:pt x="4932" y="5427"/>
                </a:lnTo>
                <a:lnTo>
                  <a:pt x="4942" y="5421"/>
                </a:lnTo>
                <a:lnTo>
                  <a:pt x="4944" y="5420"/>
                </a:lnTo>
                <a:close/>
                <a:moveTo>
                  <a:pt x="4909" y="5445"/>
                </a:moveTo>
                <a:lnTo>
                  <a:pt x="4896" y="5454"/>
                </a:lnTo>
                <a:lnTo>
                  <a:pt x="4893" y="5452"/>
                </a:lnTo>
                <a:lnTo>
                  <a:pt x="4893" y="5451"/>
                </a:lnTo>
                <a:lnTo>
                  <a:pt x="4903" y="5446"/>
                </a:lnTo>
                <a:lnTo>
                  <a:pt x="4913" y="5441"/>
                </a:lnTo>
                <a:lnTo>
                  <a:pt x="4909" y="5445"/>
                </a:lnTo>
                <a:close/>
                <a:moveTo>
                  <a:pt x="4891" y="5459"/>
                </a:moveTo>
                <a:lnTo>
                  <a:pt x="4882" y="5469"/>
                </a:lnTo>
                <a:lnTo>
                  <a:pt x="4888" y="5460"/>
                </a:lnTo>
                <a:lnTo>
                  <a:pt x="4891" y="5459"/>
                </a:lnTo>
                <a:close/>
                <a:moveTo>
                  <a:pt x="4879" y="5475"/>
                </a:moveTo>
                <a:lnTo>
                  <a:pt x="4873" y="5484"/>
                </a:lnTo>
                <a:lnTo>
                  <a:pt x="4878" y="5474"/>
                </a:lnTo>
                <a:lnTo>
                  <a:pt x="4879" y="5475"/>
                </a:lnTo>
                <a:close/>
                <a:moveTo>
                  <a:pt x="4866" y="5493"/>
                </a:moveTo>
                <a:lnTo>
                  <a:pt x="4866" y="5493"/>
                </a:lnTo>
                <a:lnTo>
                  <a:pt x="4866" y="5493"/>
                </a:lnTo>
                <a:close/>
                <a:moveTo>
                  <a:pt x="5377" y="5306"/>
                </a:moveTo>
                <a:lnTo>
                  <a:pt x="5388" y="5307"/>
                </a:lnTo>
                <a:lnTo>
                  <a:pt x="5377" y="5306"/>
                </a:lnTo>
                <a:close/>
                <a:moveTo>
                  <a:pt x="5372" y="5339"/>
                </a:moveTo>
                <a:lnTo>
                  <a:pt x="5373" y="5327"/>
                </a:lnTo>
                <a:lnTo>
                  <a:pt x="5372" y="5339"/>
                </a:lnTo>
                <a:close/>
                <a:moveTo>
                  <a:pt x="5232" y="5375"/>
                </a:moveTo>
                <a:lnTo>
                  <a:pt x="5222" y="5371"/>
                </a:lnTo>
                <a:lnTo>
                  <a:pt x="5233" y="5371"/>
                </a:lnTo>
                <a:lnTo>
                  <a:pt x="5232" y="5375"/>
                </a:lnTo>
                <a:close/>
                <a:moveTo>
                  <a:pt x="5180" y="5353"/>
                </a:moveTo>
                <a:lnTo>
                  <a:pt x="5191" y="5349"/>
                </a:lnTo>
                <a:lnTo>
                  <a:pt x="5197" y="5359"/>
                </a:lnTo>
                <a:lnTo>
                  <a:pt x="5185" y="5356"/>
                </a:lnTo>
                <a:lnTo>
                  <a:pt x="5180" y="5353"/>
                </a:lnTo>
                <a:close/>
                <a:moveTo>
                  <a:pt x="2896" y="3270"/>
                </a:moveTo>
                <a:lnTo>
                  <a:pt x="2898" y="3284"/>
                </a:lnTo>
                <a:lnTo>
                  <a:pt x="2890" y="3293"/>
                </a:lnTo>
                <a:lnTo>
                  <a:pt x="2891" y="3305"/>
                </a:lnTo>
                <a:lnTo>
                  <a:pt x="2891" y="3318"/>
                </a:lnTo>
                <a:lnTo>
                  <a:pt x="2896" y="3328"/>
                </a:lnTo>
                <a:lnTo>
                  <a:pt x="2899" y="3340"/>
                </a:lnTo>
                <a:lnTo>
                  <a:pt x="2890" y="3350"/>
                </a:lnTo>
                <a:lnTo>
                  <a:pt x="2884" y="3363"/>
                </a:lnTo>
                <a:lnTo>
                  <a:pt x="2876" y="3374"/>
                </a:lnTo>
                <a:lnTo>
                  <a:pt x="2868" y="3381"/>
                </a:lnTo>
                <a:lnTo>
                  <a:pt x="2859" y="3371"/>
                </a:lnTo>
                <a:lnTo>
                  <a:pt x="2860" y="3383"/>
                </a:lnTo>
                <a:lnTo>
                  <a:pt x="2854" y="3372"/>
                </a:lnTo>
                <a:lnTo>
                  <a:pt x="2851" y="3385"/>
                </a:lnTo>
                <a:lnTo>
                  <a:pt x="2842" y="3378"/>
                </a:lnTo>
                <a:lnTo>
                  <a:pt x="2845" y="3367"/>
                </a:lnTo>
                <a:lnTo>
                  <a:pt x="2848" y="3355"/>
                </a:lnTo>
                <a:lnTo>
                  <a:pt x="2857" y="3364"/>
                </a:lnTo>
                <a:lnTo>
                  <a:pt x="2865" y="3354"/>
                </a:lnTo>
                <a:lnTo>
                  <a:pt x="2866" y="3341"/>
                </a:lnTo>
                <a:lnTo>
                  <a:pt x="2857" y="3352"/>
                </a:lnTo>
                <a:lnTo>
                  <a:pt x="2846" y="3355"/>
                </a:lnTo>
                <a:lnTo>
                  <a:pt x="2835" y="3355"/>
                </a:lnTo>
                <a:lnTo>
                  <a:pt x="2839" y="3344"/>
                </a:lnTo>
                <a:lnTo>
                  <a:pt x="2851" y="3339"/>
                </a:lnTo>
                <a:lnTo>
                  <a:pt x="2861" y="3333"/>
                </a:lnTo>
                <a:lnTo>
                  <a:pt x="2851" y="3338"/>
                </a:lnTo>
                <a:lnTo>
                  <a:pt x="2845" y="3327"/>
                </a:lnTo>
                <a:lnTo>
                  <a:pt x="2852" y="3317"/>
                </a:lnTo>
                <a:lnTo>
                  <a:pt x="2859" y="3309"/>
                </a:lnTo>
                <a:lnTo>
                  <a:pt x="2850" y="3315"/>
                </a:lnTo>
                <a:lnTo>
                  <a:pt x="2845" y="3305"/>
                </a:lnTo>
                <a:lnTo>
                  <a:pt x="2854" y="3299"/>
                </a:lnTo>
                <a:lnTo>
                  <a:pt x="2841" y="3297"/>
                </a:lnTo>
                <a:lnTo>
                  <a:pt x="2848" y="3287"/>
                </a:lnTo>
                <a:lnTo>
                  <a:pt x="2839" y="3294"/>
                </a:lnTo>
                <a:lnTo>
                  <a:pt x="2832" y="3284"/>
                </a:lnTo>
                <a:lnTo>
                  <a:pt x="2823" y="3275"/>
                </a:lnTo>
                <a:lnTo>
                  <a:pt x="2812" y="3275"/>
                </a:lnTo>
                <a:lnTo>
                  <a:pt x="2803" y="3281"/>
                </a:lnTo>
                <a:lnTo>
                  <a:pt x="2792" y="3284"/>
                </a:lnTo>
                <a:lnTo>
                  <a:pt x="2791" y="3297"/>
                </a:lnTo>
                <a:lnTo>
                  <a:pt x="2787" y="3308"/>
                </a:lnTo>
                <a:lnTo>
                  <a:pt x="2776" y="3305"/>
                </a:lnTo>
                <a:lnTo>
                  <a:pt x="2782" y="3315"/>
                </a:lnTo>
                <a:lnTo>
                  <a:pt x="2770" y="3316"/>
                </a:lnTo>
                <a:lnTo>
                  <a:pt x="2765" y="3305"/>
                </a:lnTo>
                <a:lnTo>
                  <a:pt x="2767" y="3294"/>
                </a:lnTo>
                <a:lnTo>
                  <a:pt x="2778" y="3296"/>
                </a:lnTo>
                <a:lnTo>
                  <a:pt x="2776" y="3284"/>
                </a:lnTo>
                <a:lnTo>
                  <a:pt x="2780" y="3272"/>
                </a:lnTo>
                <a:lnTo>
                  <a:pt x="2780" y="3260"/>
                </a:lnTo>
                <a:lnTo>
                  <a:pt x="2792" y="3257"/>
                </a:lnTo>
                <a:lnTo>
                  <a:pt x="2803" y="3261"/>
                </a:lnTo>
                <a:lnTo>
                  <a:pt x="2793" y="3255"/>
                </a:lnTo>
                <a:lnTo>
                  <a:pt x="2782" y="3252"/>
                </a:lnTo>
                <a:lnTo>
                  <a:pt x="2781" y="3240"/>
                </a:lnTo>
                <a:lnTo>
                  <a:pt x="2770" y="3240"/>
                </a:lnTo>
                <a:lnTo>
                  <a:pt x="2763" y="3231"/>
                </a:lnTo>
                <a:lnTo>
                  <a:pt x="2760" y="3220"/>
                </a:lnTo>
                <a:lnTo>
                  <a:pt x="2769" y="3212"/>
                </a:lnTo>
                <a:lnTo>
                  <a:pt x="2752" y="3214"/>
                </a:lnTo>
                <a:lnTo>
                  <a:pt x="2753" y="3202"/>
                </a:lnTo>
                <a:lnTo>
                  <a:pt x="2742" y="3204"/>
                </a:lnTo>
                <a:lnTo>
                  <a:pt x="2732" y="3199"/>
                </a:lnTo>
                <a:lnTo>
                  <a:pt x="2725" y="3189"/>
                </a:lnTo>
                <a:lnTo>
                  <a:pt x="2729" y="3178"/>
                </a:lnTo>
                <a:lnTo>
                  <a:pt x="2718" y="3179"/>
                </a:lnTo>
                <a:lnTo>
                  <a:pt x="2709" y="3171"/>
                </a:lnTo>
                <a:lnTo>
                  <a:pt x="2698" y="3174"/>
                </a:lnTo>
                <a:lnTo>
                  <a:pt x="2687" y="3168"/>
                </a:lnTo>
                <a:lnTo>
                  <a:pt x="2693" y="3158"/>
                </a:lnTo>
                <a:lnTo>
                  <a:pt x="2705" y="3160"/>
                </a:lnTo>
                <a:lnTo>
                  <a:pt x="2713" y="3153"/>
                </a:lnTo>
                <a:lnTo>
                  <a:pt x="2703" y="3154"/>
                </a:lnTo>
                <a:lnTo>
                  <a:pt x="2692" y="3152"/>
                </a:lnTo>
                <a:lnTo>
                  <a:pt x="2688" y="3140"/>
                </a:lnTo>
                <a:lnTo>
                  <a:pt x="2681" y="3130"/>
                </a:lnTo>
                <a:lnTo>
                  <a:pt x="2680" y="3118"/>
                </a:lnTo>
                <a:lnTo>
                  <a:pt x="2690" y="3122"/>
                </a:lnTo>
                <a:lnTo>
                  <a:pt x="2700" y="3126"/>
                </a:lnTo>
                <a:lnTo>
                  <a:pt x="2710" y="3133"/>
                </a:lnTo>
                <a:lnTo>
                  <a:pt x="2719" y="3138"/>
                </a:lnTo>
                <a:lnTo>
                  <a:pt x="2710" y="3131"/>
                </a:lnTo>
                <a:lnTo>
                  <a:pt x="2708" y="3119"/>
                </a:lnTo>
                <a:lnTo>
                  <a:pt x="2697" y="3121"/>
                </a:lnTo>
                <a:lnTo>
                  <a:pt x="2688" y="3114"/>
                </a:lnTo>
                <a:lnTo>
                  <a:pt x="2685" y="3102"/>
                </a:lnTo>
                <a:lnTo>
                  <a:pt x="2696" y="3102"/>
                </a:lnTo>
                <a:lnTo>
                  <a:pt x="2709" y="3104"/>
                </a:lnTo>
                <a:lnTo>
                  <a:pt x="2697" y="3100"/>
                </a:lnTo>
                <a:lnTo>
                  <a:pt x="2686" y="3099"/>
                </a:lnTo>
                <a:lnTo>
                  <a:pt x="2681" y="3109"/>
                </a:lnTo>
                <a:lnTo>
                  <a:pt x="2670" y="3100"/>
                </a:lnTo>
                <a:lnTo>
                  <a:pt x="2679" y="3091"/>
                </a:lnTo>
                <a:lnTo>
                  <a:pt x="2689" y="3086"/>
                </a:lnTo>
                <a:lnTo>
                  <a:pt x="2678" y="3091"/>
                </a:lnTo>
                <a:lnTo>
                  <a:pt x="2678" y="3078"/>
                </a:lnTo>
                <a:lnTo>
                  <a:pt x="2671" y="3087"/>
                </a:lnTo>
                <a:lnTo>
                  <a:pt x="2660" y="3090"/>
                </a:lnTo>
                <a:lnTo>
                  <a:pt x="2654" y="3080"/>
                </a:lnTo>
                <a:lnTo>
                  <a:pt x="2656" y="3069"/>
                </a:lnTo>
                <a:lnTo>
                  <a:pt x="2659" y="3058"/>
                </a:lnTo>
                <a:lnTo>
                  <a:pt x="2667" y="3048"/>
                </a:lnTo>
                <a:lnTo>
                  <a:pt x="2676" y="3041"/>
                </a:lnTo>
                <a:lnTo>
                  <a:pt x="2665" y="3043"/>
                </a:lnTo>
                <a:lnTo>
                  <a:pt x="2657" y="3052"/>
                </a:lnTo>
                <a:lnTo>
                  <a:pt x="2652" y="3063"/>
                </a:lnTo>
                <a:lnTo>
                  <a:pt x="2646" y="3073"/>
                </a:lnTo>
                <a:lnTo>
                  <a:pt x="2636" y="3066"/>
                </a:lnTo>
                <a:lnTo>
                  <a:pt x="2626" y="3071"/>
                </a:lnTo>
                <a:lnTo>
                  <a:pt x="2617" y="3064"/>
                </a:lnTo>
                <a:lnTo>
                  <a:pt x="2627" y="3060"/>
                </a:lnTo>
                <a:lnTo>
                  <a:pt x="2615" y="3057"/>
                </a:lnTo>
                <a:lnTo>
                  <a:pt x="2611" y="3046"/>
                </a:lnTo>
                <a:lnTo>
                  <a:pt x="2604" y="3035"/>
                </a:lnTo>
                <a:lnTo>
                  <a:pt x="2602" y="3024"/>
                </a:lnTo>
                <a:lnTo>
                  <a:pt x="2603" y="3012"/>
                </a:lnTo>
                <a:lnTo>
                  <a:pt x="2601" y="3000"/>
                </a:lnTo>
                <a:lnTo>
                  <a:pt x="2601" y="3012"/>
                </a:lnTo>
                <a:lnTo>
                  <a:pt x="2590" y="3012"/>
                </a:lnTo>
                <a:lnTo>
                  <a:pt x="2588" y="2998"/>
                </a:lnTo>
                <a:lnTo>
                  <a:pt x="2584" y="2985"/>
                </a:lnTo>
                <a:lnTo>
                  <a:pt x="2587" y="2973"/>
                </a:lnTo>
                <a:lnTo>
                  <a:pt x="2576" y="2972"/>
                </a:lnTo>
                <a:lnTo>
                  <a:pt x="2578" y="2960"/>
                </a:lnTo>
                <a:lnTo>
                  <a:pt x="2571" y="2970"/>
                </a:lnTo>
                <a:lnTo>
                  <a:pt x="2562" y="2962"/>
                </a:lnTo>
                <a:lnTo>
                  <a:pt x="2570" y="2971"/>
                </a:lnTo>
                <a:lnTo>
                  <a:pt x="2579" y="2983"/>
                </a:lnTo>
                <a:lnTo>
                  <a:pt x="2570" y="2976"/>
                </a:lnTo>
                <a:lnTo>
                  <a:pt x="2574" y="2987"/>
                </a:lnTo>
                <a:lnTo>
                  <a:pt x="2575" y="2999"/>
                </a:lnTo>
                <a:lnTo>
                  <a:pt x="2580" y="3011"/>
                </a:lnTo>
                <a:lnTo>
                  <a:pt x="2585" y="3023"/>
                </a:lnTo>
                <a:lnTo>
                  <a:pt x="2590" y="3033"/>
                </a:lnTo>
                <a:lnTo>
                  <a:pt x="2591" y="3045"/>
                </a:lnTo>
                <a:lnTo>
                  <a:pt x="2594" y="3056"/>
                </a:lnTo>
                <a:lnTo>
                  <a:pt x="2593" y="3069"/>
                </a:lnTo>
                <a:lnTo>
                  <a:pt x="2582" y="3070"/>
                </a:lnTo>
                <a:lnTo>
                  <a:pt x="2575" y="3062"/>
                </a:lnTo>
                <a:lnTo>
                  <a:pt x="2571" y="3051"/>
                </a:lnTo>
                <a:lnTo>
                  <a:pt x="2560" y="3053"/>
                </a:lnTo>
                <a:lnTo>
                  <a:pt x="2549" y="3055"/>
                </a:lnTo>
                <a:lnTo>
                  <a:pt x="2548" y="3043"/>
                </a:lnTo>
                <a:lnTo>
                  <a:pt x="2543" y="3033"/>
                </a:lnTo>
                <a:lnTo>
                  <a:pt x="2539" y="3022"/>
                </a:lnTo>
                <a:lnTo>
                  <a:pt x="2540" y="3011"/>
                </a:lnTo>
                <a:lnTo>
                  <a:pt x="2552" y="3008"/>
                </a:lnTo>
                <a:lnTo>
                  <a:pt x="2541" y="3006"/>
                </a:lnTo>
                <a:lnTo>
                  <a:pt x="2532" y="2999"/>
                </a:lnTo>
                <a:lnTo>
                  <a:pt x="2532" y="3011"/>
                </a:lnTo>
                <a:lnTo>
                  <a:pt x="2526" y="3021"/>
                </a:lnTo>
                <a:lnTo>
                  <a:pt x="2515" y="3015"/>
                </a:lnTo>
                <a:lnTo>
                  <a:pt x="2506" y="3005"/>
                </a:lnTo>
                <a:lnTo>
                  <a:pt x="2497" y="2998"/>
                </a:lnTo>
                <a:lnTo>
                  <a:pt x="2486" y="3001"/>
                </a:lnTo>
                <a:lnTo>
                  <a:pt x="2477" y="2993"/>
                </a:lnTo>
                <a:lnTo>
                  <a:pt x="2483" y="3003"/>
                </a:lnTo>
                <a:lnTo>
                  <a:pt x="2474" y="3009"/>
                </a:lnTo>
                <a:lnTo>
                  <a:pt x="2485" y="3008"/>
                </a:lnTo>
                <a:lnTo>
                  <a:pt x="2496" y="3010"/>
                </a:lnTo>
                <a:lnTo>
                  <a:pt x="2504" y="3019"/>
                </a:lnTo>
                <a:lnTo>
                  <a:pt x="2511" y="3028"/>
                </a:lnTo>
                <a:lnTo>
                  <a:pt x="2522" y="3031"/>
                </a:lnTo>
                <a:lnTo>
                  <a:pt x="2530" y="3040"/>
                </a:lnTo>
                <a:lnTo>
                  <a:pt x="2535" y="3052"/>
                </a:lnTo>
                <a:lnTo>
                  <a:pt x="2526" y="3059"/>
                </a:lnTo>
                <a:lnTo>
                  <a:pt x="2515" y="3056"/>
                </a:lnTo>
                <a:lnTo>
                  <a:pt x="2504" y="3055"/>
                </a:lnTo>
                <a:lnTo>
                  <a:pt x="2515" y="3057"/>
                </a:lnTo>
                <a:lnTo>
                  <a:pt x="2503" y="3059"/>
                </a:lnTo>
                <a:lnTo>
                  <a:pt x="2503" y="3071"/>
                </a:lnTo>
                <a:lnTo>
                  <a:pt x="2494" y="3064"/>
                </a:lnTo>
                <a:lnTo>
                  <a:pt x="2490" y="3052"/>
                </a:lnTo>
                <a:lnTo>
                  <a:pt x="2477" y="3053"/>
                </a:lnTo>
                <a:lnTo>
                  <a:pt x="2465" y="3050"/>
                </a:lnTo>
                <a:lnTo>
                  <a:pt x="2455" y="3044"/>
                </a:lnTo>
                <a:lnTo>
                  <a:pt x="2445" y="3037"/>
                </a:lnTo>
                <a:lnTo>
                  <a:pt x="2436" y="3028"/>
                </a:lnTo>
                <a:lnTo>
                  <a:pt x="2426" y="3021"/>
                </a:lnTo>
                <a:lnTo>
                  <a:pt x="2422" y="3009"/>
                </a:lnTo>
                <a:lnTo>
                  <a:pt x="2413" y="3001"/>
                </a:lnTo>
                <a:lnTo>
                  <a:pt x="2404" y="2994"/>
                </a:lnTo>
                <a:lnTo>
                  <a:pt x="2393" y="2990"/>
                </a:lnTo>
                <a:lnTo>
                  <a:pt x="2382" y="2986"/>
                </a:lnTo>
                <a:lnTo>
                  <a:pt x="2371" y="2979"/>
                </a:lnTo>
                <a:lnTo>
                  <a:pt x="2361" y="2974"/>
                </a:lnTo>
                <a:lnTo>
                  <a:pt x="2349" y="2969"/>
                </a:lnTo>
                <a:lnTo>
                  <a:pt x="2353" y="2957"/>
                </a:lnTo>
                <a:lnTo>
                  <a:pt x="2342" y="2960"/>
                </a:lnTo>
                <a:lnTo>
                  <a:pt x="2330" y="2961"/>
                </a:lnTo>
                <a:lnTo>
                  <a:pt x="2320" y="2954"/>
                </a:lnTo>
                <a:lnTo>
                  <a:pt x="2310" y="2949"/>
                </a:lnTo>
                <a:lnTo>
                  <a:pt x="2320" y="2943"/>
                </a:lnTo>
                <a:lnTo>
                  <a:pt x="2326" y="2934"/>
                </a:lnTo>
                <a:lnTo>
                  <a:pt x="2322" y="2922"/>
                </a:lnTo>
                <a:lnTo>
                  <a:pt x="2325" y="2909"/>
                </a:lnTo>
                <a:lnTo>
                  <a:pt x="2337" y="2914"/>
                </a:lnTo>
                <a:lnTo>
                  <a:pt x="2336" y="2927"/>
                </a:lnTo>
                <a:lnTo>
                  <a:pt x="2340" y="2938"/>
                </a:lnTo>
                <a:lnTo>
                  <a:pt x="2339" y="2927"/>
                </a:lnTo>
                <a:lnTo>
                  <a:pt x="2346" y="2918"/>
                </a:lnTo>
                <a:lnTo>
                  <a:pt x="2357" y="2919"/>
                </a:lnTo>
                <a:lnTo>
                  <a:pt x="2344" y="2916"/>
                </a:lnTo>
                <a:lnTo>
                  <a:pt x="2336" y="2907"/>
                </a:lnTo>
                <a:lnTo>
                  <a:pt x="2328" y="2899"/>
                </a:lnTo>
                <a:lnTo>
                  <a:pt x="2320" y="2908"/>
                </a:lnTo>
                <a:lnTo>
                  <a:pt x="2311" y="2915"/>
                </a:lnTo>
                <a:lnTo>
                  <a:pt x="2301" y="2922"/>
                </a:lnTo>
                <a:lnTo>
                  <a:pt x="2292" y="2917"/>
                </a:lnTo>
                <a:lnTo>
                  <a:pt x="2283" y="2924"/>
                </a:lnTo>
                <a:lnTo>
                  <a:pt x="2294" y="2922"/>
                </a:lnTo>
                <a:lnTo>
                  <a:pt x="2286" y="2929"/>
                </a:lnTo>
                <a:lnTo>
                  <a:pt x="2274" y="2931"/>
                </a:lnTo>
                <a:lnTo>
                  <a:pt x="2263" y="2930"/>
                </a:lnTo>
                <a:lnTo>
                  <a:pt x="2250" y="2928"/>
                </a:lnTo>
                <a:lnTo>
                  <a:pt x="2239" y="2924"/>
                </a:lnTo>
                <a:lnTo>
                  <a:pt x="2226" y="2920"/>
                </a:lnTo>
                <a:lnTo>
                  <a:pt x="2214" y="2916"/>
                </a:lnTo>
                <a:lnTo>
                  <a:pt x="2220" y="2906"/>
                </a:lnTo>
                <a:lnTo>
                  <a:pt x="2219" y="2894"/>
                </a:lnTo>
                <a:lnTo>
                  <a:pt x="2208" y="2889"/>
                </a:lnTo>
                <a:lnTo>
                  <a:pt x="2214" y="2898"/>
                </a:lnTo>
                <a:lnTo>
                  <a:pt x="2204" y="2904"/>
                </a:lnTo>
                <a:lnTo>
                  <a:pt x="2193" y="2907"/>
                </a:lnTo>
                <a:lnTo>
                  <a:pt x="2181" y="2901"/>
                </a:lnTo>
                <a:lnTo>
                  <a:pt x="2167" y="2898"/>
                </a:lnTo>
                <a:lnTo>
                  <a:pt x="2157" y="2896"/>
                </a:lnTo>
                <a:lnTo>
                  <a:pt x="2145" y="2894"/>
                </a:lnTo>
                <a:lnTo>
                  <a:pt x="2133" y="2893"/>
                </a:lnTo>
                <a:lnTo>
                  <a:pt x="2122" y="2893"/>
                </a:lnTo>
                <a:lnTo>
                  <a:pt x="2111" y="2896"/>
                </a:lnTo>
                <a:lnTo>
                  <a:pt x="2097" y="2897"/>
                </a:lnTo>
                <a:lnTo>
                  <a:pt x="2085" y="2898"/>
                </a:lnTo>
                <a:lnTo>
                  <a:pt x="2073" y="2900"/>
                </a:lnTo>
                <a:lnTo>
                  <a:pt x="2062" y="2903"/>
                </a:lnTo>
                <a:lnTo>
                  <a:pt x="2051" y="2900"/>
                </a:lnTo>
                <a:lnTo>
                  <a:pt x="2045" y="2889"/>
                </a:lnTo>
                <a:lnTo>
                  <a:pt x="2035" y="2884"/>
                </a:lnTo>
                <a:lnTo>
                  <a:pt x="2023" y="2885"/>
                </a:lnTo>
                <a:lnTo>
                  <a:pt x="2015" y="2877"/>
                </a:lnTo>
                <a:lnTo>
                  <a:pt x="2004" y="2874"/>
                </a:lnTo>
                <a:lnTo>
                  <a:pt x="2005" y="2862"/>
                </a:lnTo>
                <a:lnTo>
                  <a:pt x="1994" y="2861"/>
                </a:lnTo>
                <a:lnTo>
                  <a:pt x="1983" y="2864"/>
                </a:lnTo>
                <a:lnTo>
                  <a:pt x="1972" y="2867"/>
                </a:lnTo>
                <a:lnTo>
                  <a:pt x="1964" y="2859"/>
                </a:lnTo>
                <a:lnTo>
                  <a:pt x="1952" y="2856"/>
                </a:lnTo>
                <a:lnTo>
                  <a:pt x="1941" y="2858"/>
                </a:lnTo>
                <a:lnTo>
                  <a:pt x="1949" y="2851"/>
                </a:lnTo>
                <a:lnTo>
                  <a:pt x="1956" y="2842"/>
                </a:lnTo>
                <a:lnTo>
                  <a:pt x="1943" y="2843"/>
                </a:lnTo>
                <a:lnTo>
                  <a:pt x="1933" y="2839"/>
                </a:lnTo>
                <a:lnTo>
                  <a:pt x="1922" y="2842"/>
                </a:lnTo>
                <a:lnTo>
                  <a:pt x="1930" y="2834"/>
                </a:lnTo>
                <a:lnTo>
                  <a:pt x="1918" y="2833"/>
                </a:lnTo>
                <a:lnTo>
                  <a:pt x="1908" y="2837"/>
                </a:lnTo>
                <a:lnTo>
                  <a:pt x="1896" y="2835"/>
                </a:lnTo>
                <a:lnTo>
                  <a:pt x="1907" y="2831"/>
                </a:lnTo>
                <a:lnTo>
                  <a:pt x="1918" y="2826"/>
                </a:lnTo>
                <a:lnTo>
                  <a:pt x="1928" y="2821"/>
                </a:lnTo>
                <a:lnTo>
                  <a:pt x="1917" y="2823"/>
                </a:lnTo>
                <a:lnTo>
                  <a:pt x="1906" y="2824"/>
                </a:lnTo>
                <a:lnTo>
                  <a:pt x="1896" y="2819"/>
                </a:lnTo>
                <a:lnTo>
                  <a:pt x="1893" y="2808"/>
                </a:lnTo>
                <a:lnTo>
                  <a:pt x="1904" y="2805"/>
                </a:lnTo>
                <a:lnTo>
                  <a:pt x="1913" y="2797"/>
                </a:lnTo>
                <a:lnTo>
                  <a:pt x="1925" y="2794"/>
                </a:lnTo>
                <a:lnTo>
                  <a:pt x="1913" y="2794"/>
                </a:lnTo>
                <a:lnTo>
                  <a:pt x="1902" y="2794"/>
                </a:lnTo>
                <a:lnTo>
                  <a:pt x="1893" y="2801"/>
                </a:lnTo>
                <a:lnTo>
                  <a:pt x="1884" y="2809"/>
                </a:lnTo>
                <a:lnTo>
                  <a:pt x="1873" y="2811"/>
                </a:lnTo>
                <a:lnTo>
                  <a:pt x="1863" y="2807"/>
                </a:lnTo>
                <a:lnTo>
                  <a:pt x="1855" y="2816"/>
                </a:lnTo>
                <a:lnTo>
                  <a:pt x="1848" y="2807"/>
                </a:lnTo>
                <a:lnTo>
                  <a:pt x="1845" y="2795"/>
                </a:lnTo>
                <a:lnTo>
                  <a:pt x="1838" y="2805"/>
                </a:lnTo>
                <a:lnTo>
                  <a:pt x="1839" y="2816"/>
                </a:lnTo>
                <a:lnTo>
                  <a:pt x="1828" y="2814"/>
                </a:lnTo>
                <a:lnTo>
                  <a:pt x="1816" y="2814"/>
                </a:lnTo>
                <a:lnTo>
                  <a:pt x="1819" y="2803"/>
                </a:lnTo>
                <a:lnTo>
                  <a:pt x="1825" y="2793"/>
                </a:lnTo>
                <a:lnTo>
                  <a:pt x="1834" y="2786"/>
                </a:lnTo>
                <a:lnTo>
                  <a:pt x="1823" y="2790"/>
                </a:lnTo>
                <a:lnTo>
                  <a:pt x="1816" y="2799"/>
                </a:lnTo>
                <a:lnTo>
                  <a:pt x="1806" y="2804"/>
                </a:lnTo>
                <a:lnTo>
                  <a:pt x="1796" y="2810"/>
                </a:lnTo>
                <a:lnTo>
                  <a:pt x="1796" y="2822"/>
                </a:lnTo>
                <a:lnTo>
                  <a:pt x="1785" y="2822"/>
                </a:lnTo>
                <a:lnTo>
                  <a:pt x="1775" y="2826"/>
                </a:lnTo>
                <a:lnTo>
                  <a:pt x="1786" y="2825"/>
                </a:lnTo>
                <a:lnTo>
                  <a:pt x="1777" y="2832"/>
                </a:lnTo>
                <a:lnTo>
                  <a:pt x="1788" y="2829"/>
                </a:lnTo>
                <a:lnTo>
                  <a:pt x="1789" y="2841"/>
                </a:lnTo>
                <a:lnTo>
                  <a:pt x="1798" y="2832"/>
                </a:lnTo>
                <a:lnTo>
                  <a:pt x="1804" y="2842"/>
                </a:lnTo>
                <a:lnTo>
                  <a:pt x="1797" y="2851"/>
                </a:lnTo>
                <a:lnTo>
                  <a:pt x="1807" y="2846"/>
                </a:lnTo>
                <a:lnTo>
                  <a:pt x="1816" y="2853"/>
                </a:lnTo>
                <a:lnTo>
                  <a:pt x="1814" y="2864"/>
                </a:lnTo>
                <a:lnTo>
                  <a:pt x="1804" y="2870"/>
                </a:lnTo>
                <a:lnTo>
                  <a:pt x="1797" y="2878"/>
                </a:lnTo>
                <a:lnTo>
                  <a:pt x="1803" y="2888"/>
                </a:lnTo>
                <a:lnTo>
                  <a:pt x="1793" y="2892"/>
                </a:lnTo>
                <a:lnTo>
                  <a:pt x="1792" y="2904"/>
                </a:lnTo>
                <a:lnTo>
                  <a:pt x="1781" y="2905"/>
                </a:lnTo>
                <a:lnTo>
                  <a:pt x="1770" y="2904"/>
                </a:lnTo>
                <a:lnTo>
                  <a:pt x="1759" y="2905"/>
                </a:lnTo>
                <a:lnTo>
                  <a:pt x="1754" y="2894"/>
                </a:lnTo>
                <a:lnTo>
                  <a:pt x="1745" y="2901"/>
                </a:lnTo>
                <a:lnTo>
                  <a:pt x="1740" y="2912"/>
                </a:lnTo>
                <a:lnTo>
                  <a:pt x="1735" y="2901"/>
                </a:lnTo>
                <a:lnTo>
                  <a:pt x="1730" y="2891"/>
                </a:lnTo>
                <a:lnTo>
                  <a:pt x="1732" y="2902"/>
                </a:lnTo>
                <a:lnTo>
                  <a:pt x="1722" y="2912"/>
                </a:lnTo>
                <a:lnTo>
                  <a:pt x="1721" y="2923"/>
                </a:lnTo>
                <a:lnTo>
                  <a:pt x="1717" y="2913"/>
                </a:lnTo>
                <a:lnTo>
                  <a:pt x="1706" y="2917"/>
                </a:lnTo>
                <a:lnTo>
                  <a:pt x="1711" y="2927"/>
                </a:lnTo>
                <a:lnTo>
                  <a:pt x="1700" y="2924"/>
                </a:lnTo>
                <a:lnTo>
                  <a:pt x="1695" y="2935"/>
                </a:lnTo>
                <a:lnTo>
                  <a:pt x="1688" y="2944"/>
                </a:lnTo>
                <a:lnTo>
                  <a:pt x="1678" y="2950"/>
                </a:lnTo>
                <a:lnTo>
                  <a:pt x="1679" y="2938"/>
                </a:lnTo>
                <a:lnTo>
                  <a:pt x="1670" y="2949"/>
                </a:lnTo>
                <a:lnTo>
                  <a:pt x="1659" y="2946"/>
                </a:lnTo>
                <a:lnTo>
                  <a:pt x="1656" y="2958"/>
                </a:lnTo>
                <a:lnTo>
                  <a:pt x="1647" y="2963"/>
                </a:lnTo>
                <a:lnTo>
                  <a:pt x="1641" y="2974"/>
                </a:lnTo>
                <a:lnTo>
                  <a:pt x="1631" y="2971"/>
                </a:lnTo>
                <a:lnTo>
                  <a:pt x="1619" y="2968"/>
                </a:lnTo>
                <a:lnTo>
                  <a:pt x="1629" y="2973"/>
                </a:lnTo>
                <a:lnTo>
                  <a:pt x="1619" y="2975"/>
                </a:lnTo>
                <a:lnTo>
                  <a:pt x="1608" y="2974"/>
                </a:lnTo>
                <a:lnTo>
                  <a:pt x="1598" y="2980"/>
                </a:lnTo>
                <a:lnTo>
                  <a:pt x="1587" y="2977"/>
                </a:lnTo>
                <a:lnTo>
                  <a:pt x="1577" y="2972"/>
                </a:lnTo>
                <a:lnTo>
                  <a:pt x="1584" y="2964"/>
                </a:lnTo>
                <a:lnTo>
                  <a:pt x="1591" y="2954"/>
                </a:lnTo>
                <a:lnTo>
                  <a:pt x="1602" y="2952"/>
                </a:lnTo>
                <a:lnTo>
                  <a:pt x="1612" y="2946"/>
                </a:lnTo>
                <a:lnTo>
                  <a:pt x="1623" y="2941"/>
                </a:lnTo>
                <a:lnTo>
                  <a:pt x="1629" y="2931"/>
                </a:lnTo>
                <a:lnTo>
                  <a:pt x="1637" y="2924"/>
                </a:lnTo>
                <a:lnTo>
                  <a:pt x="1626" y="2926"/>
                </a:lnTo>
                <a:lnTo>
                  <a:pt x="1616" y="2932"/>
                </a:lnTo>
                <a:lnTo>
                  <a:pt x="1605" y="2937"/>
                </a:lnTo>
                <a:lnTo>
                  <a:pt x="1594" y="2934"/>
                </a:lnTo>
                <a:lnTo>
                  <a:pt x="1585" y="2927"/>
                </a:lnTo>
                <a:lnTo>
                  <a:pt x="1587" y="2915"/>
                </a:lnTo>
                <a:lnTo>
                  <a:pt x="1592" y="2903"/>
                </a:lnTo>
                <a:lnTo>
                  <a:pt x="1600" y="2892"/>
                </a:lnTo>
                <a:lnTo>
                  <a:pt x="1608" y="2884"/>
                </a:lnTo>
                <a:lnTo>
                  <a:pt x="1613" y="2873"/>
                </a:lnTo>
                <a:lnTo>
                  <a:pt x="1618" y="2861"/>
                </a:lnTo>
                <a:lnTo>
                  <a:pt x="1620" y="2850"/>
                </a:lnTo>
                <a:lnTo>
                  <a:pt x="1613" y="2839"/>
                </a:lnTo>
                <a:lnTo>
                  <a:pt x="1620" y="2829"/>
                </a:lnTo>
                <a:lnTo>
                  <a:pt x="1631" y="2827"/>
                </a:lnTo>
                <a:lnTo>
                  <a:pt x="1642" y="2820"/>
                </a:lnTo>
                <a:lnTo>
                  <a:pt x="1653" y="2812"/>
                </a:lnTo>
                <a:lnTo>
                  <a:pt x="1664" y="2806"/>
                </a:lnTo>
                <a:lnTo>
                  <a:pt x="1674" y="2802"/>
                </a:lnTo>
                <a:lnTo>
                  <a:pt x="1681" y="2812"/>
                </a:lnTo>
                <a:lnTo>
                  <a:pt x="1694" y="2815"/>
                </a:lnTo>
                <a:lnTo>
                  <a:pt x="1704" y="2809"/>
                </a:lnTo>
                <a:lnTo>
                  <a:pt x="1715" y="2811"/>
                </a:lnTo>
                <a:lnTo>
                  <a:pt x="1726" y="2814"/>
                </a:lnTo>
                <a:lnTo>
                  <a:pt x="1737" y="2816"/>
                </a:lnTo>
                <a:lnTo>
                  <a:pt x="1748" y="2818"/>
                </a:lnTo>
                <a:lnTo>
                  <a:pt x="1737" y="2812"/>
                </a:lnTo>
                <a:lnTo>
                  <a:pt x="1725" y="2807"/>
                </a:lnTo>
                <a:lnTo>
                  <a:pt x="1714" y="2805"/>
                </a:lnTo>
                <a:lnTo>
                  <a:pt x="1705" y="2798"/>
                </a:lnTo>
                <a:lnTo>
                  <a:pt x="1694" y="2791"/>
                </a:lnTo>
                <a:lnTo>
                  <a:pt x="1703" y="2783"/>
                </a:lnTo>
                <a:lnTo>
                  <a:pt x="1710" y="2774"/>
                </a:lnTo>
                <a:lnTo>
                  <a:pt x="1719" y="2767"/>
                </a:lnTo>
                <a:lnTo>
                  <a:pt x="1733" y="2759"/>
                </a:lnTo>
                <a:lnTo>
                  <a:pt x="1722" y="2757"/>
                </a:lnTo>
                <a:lnTo>
                  <a:pt x="1712" y="2761"/>
                </a:lnTo>
                <a:lnTo>
                  <a:pt x="1703" y="2770"/>
                </a:lnTo>
                <a:lnTo>
                  <a:pt x="1698" y="2781"/>
                </a:lnTo>
                <a:lnTo>
                  <a:pt x="1684" y="2780"/>
                </a:lnTo>
                <a:lnTo>
                  <a:pt x="1673" y="2781"/>
                </a:lnTo>
                <a:lnTo>
                  <a:pt x="1663" y="2775"/>
                </a:lnTo>
                <a:lnTo>
                  <a:pt x="1653" y="2781"/>
                </a:lnTo>
                <a:lnTo>
                  <a:pt x="1643" y="2785"/>
                </a:lnTo>
                <a:lnTo>
                  <a:pt x="1632" y="2792"/>
                </a:lnTo>
                <a:lnTo>
                  <a:pt x="1624" y="2802"/>
                </a:lnTo>
                <a:lnTo>
                  <a:pt x="1613" y="2805"/>
                </a:lnTo>
                <a:lnTo>
                  <a:pt x="1602" y="2808"/>
                </a:lnTo>
                <a:lnTo>
                  <a:pt x="1592" y="2813"/>
                </a:lnTo>
                <a:lnTo>
                  <a:pt x="1592" y="2828"/>
                </a:lnTo>
                <a:lnTo>
                  <a:pt x="1582" y="2833"/>
                </a:lnTo>
                <a:lnTo>
                  <a:pt x="1573" y="2840"/>
                </a:lnTo>
                <a:lnTo>
                  <a:pt x="1564" y="2847"/>
                </a:lnTo>
                <a:lnTo>
                  <a:pt x="1556" y="2856"/>
                </a:lnTo>
                <a:lnTo>
                  <a:pt x="1554" y="2868"/>
                </a:lnTo>
                <a:lnTo>
                  <a:pt x="1544" y="2878"/>
                </a:lnTo>
                <a:lnTo>
                  <a:pt x="1533" y="2879"/>
                </a:lnTo>
                <a:lnTo>
                  <a:pt x="1536" y="2890"/>
                </a:lnTo>
                <a:lnTo>
                  <a:pt x="1539" y="2902"/>
                </a:lnTo>
                <a:lnTo>
                  <a:pt x="1530" y="2912"/>
                </a:lnTo>
                <a:lnTo>
                  <a:pt x="1519" y="2914"/>
                </a:lnTo>
                <a:lnTo>
                  <a:pt x="1508" y="2916"/>
                </a:lnTo>
                <a:lnTo>
                  <a:pt x="1515" y="2925"/>
                </a:lnTo>
                <a:lnTo>
                  <a:pt x="1507" y="2934"/>
                </a:lnTo>
                <a:lnTo>
                  <a:pt x="1497" y="2938"/>
                </a:lnTo>
                <a:lnTo>
                  <a:pt x="1492" y="2927"/>
                </a:lnTo>
                <a:lnTo>
                  <a:pt x="1487" y="2937"/>
                </a:lnTo>
                <a:lnTo>
                  <a:pt x="1474" y="2937"/>
                </a:lnTo>
                <a:lnTo>
                  <a:pt x="1469" y="2947"/>
                </a:lnTo>
                <a:lnTo>
                  <a:pt x="1463" y="2957"/>
                </a:lnTo>
                <a:lnTo>
                  <a:pt x="1455" y="2965"/>
                </a:lnTo>
                <a:lnTo>
                  <a:pt x="1447" y="2974"/>
                </a:lnTo>
                <a:lnTo>
                  <a:pt x="1441" y="2984"/>
                </a:lnTo>
                <a:lnTo>
                  <a:pt x="1445" y="2995"/>
                </a:lnTo>
                <a:lnTo>
                  <a:pt x="1458" y="2991"/>
                </a:lnTo>
                <a:lnTo>
                  <a:pt x="1469" y="2991"/>
                </a:lnTo>
                <a:lnTo>
                  <a:pt x="1479" y="2997"/>
                </a:lnTo>
                <a:lnTo>
                  <a:pt x="1490" y="3000"/>
                </a:lnTo>
                <a:lnTo>
                  <a:pt x="1498" y="3009"/>
                </a:lnTo>
                <a:lnTo>
                  <a:pt x="1492" y="3022"/>
                </a:lnTo>
                <a:lnTo>
                  <a:pt x="1483" y="3027"/>
                </a:lnTo>
                <a:lnTo>
                  <a:pt x="1470" y="3035"/>
                </a:lnTo>
                <a:lnTo>
                  <a:pt x="1460" y="3041"/>
                </a:lnTo>
                <a:lnTo>
                  <a:pt x="1451" y="3047"/>
                </a:lnTo>
                <a:lnTo>
                  <a:pt x="1451" y="3058"/>
                </a:lnTo>
                <a:lnTo>
                  <a:pt x="1438" y="3062"/>
                </a:lnTo>
                <a:lnTo>
                  <a:pt x="1449" y="3065"/>
                </a:lnTo>
                <a:lnTo>
                  <a:pt x="1443" y="3074"/>
                </a:lnTo>
                <a:lnTo>
                  <a:pt x="1436" y="3084"/>
                </a:lnTo>
                <a:lnTo>
                  <a:pt x="1429" y="3075"/>
                </a:lnTo>
                <a:lnTo>
                  <a:pt x="1419" y="3080"/>
                </a:lnTo>
                <a:lnTo>
                  <a:pt x="1412" y="3090"/>
                </a:lnTo>
                <a:lnTo>
                  <a:pt x="1401" y="3089"/>
                </a:lnTo>
                <a:lnTo>
                  <a:pt x="1392" y="3096"/>
                </a:lnTo>
                <a:lnTo>
                  <a:pt x="1384" y="3106"/>
                </a:lnTo>
                <a:lnTo>
                  <a:pt x="1374" y="3111"/>
                </a:lnTo>
                <a:lnTo>
                  <a:pt x="1361" y="3111"/>
                </a:lnTo>
                <a:lnTo>
                  <a:pt x="1360" y="3123"/>
                </a:lnTo>
                <a:lnTo>
                  <a:pt x="1349" y="3125"/>
                </a:lnTo>
                <a:lnTo>
                  <a:pt x="1342" y="3134"/>
                </a:lnTo>
                <a:lnTo>
                  <a:pt x="1331" y="3136"/>
                </a:lnTo>
                <a:lnTo>
                  <a:pt x="1322" y="3143"/>
                </a:lnTo>
                <a:lnTo>
                  <a:pt x="1312" y="3149"/>
                </a:lnTo>
                <a:lnTo>
                  <a:pt x="1303" y="3157"/>
                </a:lnTo>
                <a:lnTo>
                  <a:pt x="1314" y="3154"/>
                </a:lnTo>
                <a:lnTo>
                  <a:pt x="1313" y="3166"/>
                </a:lnTo>
                <a:lnTo>
                  <a:pt x="1308" y="3176"/>
                </a:lnTo>
                <a:lnTo>
                  <a:pt x="1302" y="3186"/>
                </a:lnTo>
                <a:lnTo>
                  <a:pt x="1292" y="3181"/>
                </a:lnTo>
                <a:lnTo>
                  <a:pt x="1287" y="3192"/>
                </a:lnTo>
                <a:lnTo>
                  <a:pt x="1276" y="3192"/>
                </a:lnTo>
                <a:lnTo>
                  <a:pt x="1267" y="3200"/>
                </a:lnTo>
                <a:lnTo>
                  <a:pt x="1257" y="3200"/>
                </a:lnTo>
                <a:lnTo>
                  <a:pt x="1247" y="3207"/>
                </a:lnTo>
                <a:lnTo>
                  <a:pt x="1248" y="3219"/>
                </a:lnTo>
                <a:lnTo>
                  <a:pt x="1237" y="3220"/>
                </a:lnTo>
                <a:lnTo>
                  <a:pt x="1226" y="3215"/>
                </a:lnTo>
                <a:lnTo>
                  <a:pt x="1216" y="3221"/>
                </a:lnTo>
                <a:lnTo>
                  <a:pt x="1226" y="3228"/>
                </a:lnTo>
                <a:lnTo>
                  <a:pt x="1214" y="3229"/>
                </a:lnTo>
                <a:lnTo>
                  <a:pt x="1203" y="3234"/>
                </a:lnTo>
                <a:lnTo>
                  <a:pt x="1192" y="3234"/>
                </a:lnTo>
                <a:lnTo>
                  <a:pt x="1185" y="3243"/>
                </a:lnTo>
                <a:lnTo>
                  <a:pt x="1176" y="3250"/>
                </a:lnTo>
                <a:lnTo>
                  <a:pt x="1187" y="3245"/>
                </a:lnTo>
                <a:lnTo>
                  <a:pt x="1197" y="3247"/>
                </a:lnTo>
                <a:lnTo>
                  <a:pt x="1192" y="3257"/>
                </a:lnTo>
                <a:lnTo>
                  <a:pt x="1205" y="3254"/>
                </a:lnTo>
                <a:lnTo>
                  <a:pt x="1195" y="3261"/>
                </a:lnTo>
                <a:lnTo>
                  <a:pt x="1186" y="3267"/>
                </a:lnTo>
                <a:lnTo>
                  <a:pt x="1178" y="3257"/>
                </a:lnTo>
                <a:lnTo>
                  <a:pt x="1176" y="3269"/>
                </a:lnTo>
                <a:lnTo>
                  <a:pt x="1172" y="3280"/>
                </a:lnTo>
                <a:lnTo>
                  <a:pt x="1161" y="3283"/>
                </a:lnTo>
                <a:lnTo>
                  <a:pt x="1150" y="3283"/>
                </a:lnTo>
                <a:lnTo>
                  <a:pt x="1140" y="3285"/>
                </a:lnTo>
                <a:lnTo>
                  <a:pt x="1131" y="3294"/>
                </a:lnTo>
                <a:lnTo>
                  <a:pt x="1123" y="3302"/>
                </a:lnTo>
                <a:lnTo>
                  <a:pt x="1118" y="3313"/>
                </a:lnTo>
                <a:lnTo>
                  <a:pt x="1116" y="3301"/>
                </a:lnTo>
                <a:lnTo>
                  <a:pt x="1113" y="3289"/>
                </a:lnTo>
                <a:lnTo>
                  <a:pt x="1103" y="3295"/>
                </a:lnTo>
                <a:lnTo>
                  <a:pt x="1092" y="3297"/>
                </a:lnTo>
                <a:lnTo>
                  <a:pt x="1085" y="3306"/>
                </a:lnTo>
                <a:lnTo>
                  <a:pt x="1074" y="3308"/>
                </a:lnTo>
                <a:lnTo>
                  <a:pt x="1068" y="3317"/>
                </a:lnTo>
                <a:lnTo>
                  <a:pt x="1058" y="3312"/>
                </a:lnTo>
                <a:lnTo>
                  <a:pt x="1049" y="3317"/>
                </a:lnTo>
                <a:lnTo>
                  <a:pt x="1038" y="3322"/>
                </a:lnTo>
                <a:lnTo>
                  <a:pt x="1027" y="3330"/>
                </a:lnTo>
                <a:lnTo>
                  <a:pt x="1016" y="3333"/>
                </a:lnTo>
                <a:lnTo>
                  <a:pt x="1005" y="3333"/>
                </a:lnTo>
                <a:lnTo>
                  <a:pt x="1008" y="3321"/>
                </a:lnTo>
                <a:lnTo>
                  <a:pt x="1014" y="3310"/>
                </a:lnTo>
                <a:lnTo>
                  <a:pt x="1001" y="3310"/>
                </a:lnTo>
                <a:lnTo>
                  <a:pt x="993" y="3319"/>
                </a:lnTo>
                <a:lnTo>
                  <a:pt x="992" y="3331"/>
                </a:lnTo>
                <a:lnTo>
                  <a:pt x="984" y="3340"/>
                </a:lnTo>
                <a:lnTo>
                  <a:pt x="973" y="3344"/>
                </a:lnTo>
                <a:lnTo>
                  <a:pt x="979" y="3354"/>
                </a:lnTo>
                <a:lnTo>
                  <a:pt x="968" y="3356"/>
                </a:lnTo>
                <a:lnTo>
                  <a:pt x="959" y="3364"/>
                </a:lnTo>
                <a:lnTo>
                  <a:pt x="947" y="3361"/>
                </a:lnTo>
                <a:lnTo>
                  <a:pt x="945" y="3348"/>
                </a:lnTo>
                <a:lnTo>
                  <a:pt x="939" y="3338"/>
                </a:lnTo>
                <a:lnTo>
                  <a:pt x="938" y="3351"/>
                </a:lnTo>
                <a:lnTo>
                  <a:pt x="940" y="3362"/>
                </a:lnTo>
                <a:lnTo>
                  <a:pt x="932" y="3370"/>
                </a:lnTo>
                <a:lnTo>
                  <a:pt x="921" y="3370"/>
                </a:lnTo>
                <a:lnTo>
                  <a:pt x="915" y="3359"/>
                </a:lnTo>
                <a:lnTo>
                  <a:pt x="905" y="3354"/>
                </a:lnTo>
                <a:lnTo>
                  <a:pt x="908" y="3366"/>
                </a:lnTo>
                <a:lnTo>
                  <a:pt x="904" y="3377"/>
                </a:lnTo>
                <a:lnTo>
                  <a:pt x="894" y="3383"/>
                </a:lnTo>
                <a:lnTo>
                  <a:pt x="899" y="3373"/>
                </a:lnTo>
                <a:lnTo>
                  <a:pt x="897" y="3360"/>
                </a:lnTo>
                <a:lnTo>
                  <a:pt x="904" y="3351"/>
                </a:lnTo>
                <a:lnTo>
                  <a:pt x="913" y="3344"/>
                </a:lnTo>
                <a:lnTo>
                  <a:pt x="925" y="3346"/>
                </a:lnTo>
                <a:lnTo>
                  <a:pt x="932" y="3337"/>
                </a:lnTo>
                <a:lnTo>
                  <a:pt x="942" y="3334"/>
                </a:lnTo>
                <a:lnTo>
                  <a:pt x="944" y="3321"/>
                </a:lnTo>
                <a:lnTo>
                  <a:pt x="953" y="3312"/>
                </a:lnTo>
                <a:lnTo>
                  <a:pt x="960" y="3303"/>
                </a:lnTo>
                <a:lnTo>
                  <a:pt x="970" y="3297"/>
                </a:lnTo>
                <a:lnTo>
                  <a:pt x="983" y="3289"/>
                </a:lnTo>
                <a:lnTo>
                  <a:pt x="993" y="3284"/>
                </a:lnTo>
                <a:lnTo>
                  <a:pt x="1005" y="3280"/>
                </a:lnTo>
                <a:lnTo>
                  <a:pt x="1019" y="3277"/>
                </a:lnTo>
                <a:lnTo>
                  <a:pt x="1030" y="3280"/>
                </a:lnTo>
                <a:lnTo>
                  <a:pt x="1041" y="3276"/>
                </a:lnTo>
                <a:lnTo>
                  <a:pt x="1035" y="3286"/>
                </a:lnTo>
                <a:lnTo>
                  <a:pt x="1042" y="3295"/>
                </a:lnTo>
                <a:lnTo>
                  <a:pt x="1053" y="3299"/>
                </a:lnTo>
                <a:lnTo>
                  <a:pt x="1049" y="3288"/>
                </a:lnTo>
                <a:lnTo>
                  <a:pt x="1062" y="3288"/>
                </a:lnTo>
                <a:lnTo>
                  <a:pt x="1072" y="3293"/>
                </a:lnTo>
                <a:lnTo>
                  <a:pt x="1082" y="3291"/>
                </a:lnTo>
                <a:lnTo>
                  <a:pt x="1072" y="3285"/>
                </a:lnTo>
                <a:lnTo>
                  <a:pt x="1061" y="3283"/>
                </a:lnTo>
                <a:lnTo>
                  <a:pt x="1064" y="3272"/>
                </a:lnTo>
                <a:lnTo>
                  <a:pt x="1071" y="3257"/>
                </a:lnTo>
                <a:lnTo>
                  <a:pt x="1078" y="3247"/>
                </a:lnTo>
                <a:lnTo>
                  <a:pt x="1087" y="3239"/>
                </a:lnTo>
                <a:lnTo>
                  <a:pt x="1097" y="3233"/>
                </a:lnTo>
                <a:lnTo>
                  <a:pt x="1105" y="3226"/>
                </a:lnTo>
                <a:lnTo>
                  <a:pt x="1115" y="3222"/>
                </a:lnTo>
                <a:lnTo>
                  <a:pt x="1127" y="3215"/>
                </a:lnTo>
                <a:lnTo>
                  <a:pt x="1137" y="3211"/>
                </a:lnTo>
                <a:lnTo>
                  <a:pt x="1147" y="3205"/>
                </a:lnTo>
                <a:lnTo>
                  <a:pt x="1158" y="3197"/>
                </a:lnTo>
                <a:lnTo>
                  <a:pt x="1168" y="3204"/>
                </a:lnTo>
                <a:lnTo>
                  <a:pt x="1175" y="3194"/>
                </a:lnTo>
                <a:lnTo>
                  <a:pt x="1176" y="3181"/>
                </a:lnTo>
                <a:lnTo>
                  <a:pt x="1185" y="3170"/>
                </a:lnTo>
                <a:lnTo>
                  <a:pt x="1194" y="3160"/>
                </a:lnTo>
                <a:lnTo>
                  <a:pt x="1203" y="3154"/>
                </a:lnTo>
                <a:lnTo>
                  <a:pt x="1212" y="3148"/>
                </a:lnTo>
                <a:lnTo>
                  <a:pt x="1223" y="3139"/>
                </a:lnTo>
                <a:lnTo>
                  <a:pt x="1233" y="3133"/>
                </a:lnTo>
                <a:lnTo>
                  <a:pt x="1233" y="3120"/>
                </a:lnTo>
                <a:lnTo>
                  <a:pt x="1236" y="3108"/>
                </a:lnTo>
                <a:lnTo>
                  <a:pt x="1238" y="3094"/>
                </a:lnTo>
                <a:lnTo>
                  <a:pt x="1240" y="3081"/>
                </a:lnTo>
                <a:lnTo>
                  <a:pt x="1250" y="3076"/>
                </a:lnTo>
                <a:lnTo>
                  <a:pt x="1243" y="3066"/>
                </a:lnTo>
                <a:lnTo>
                  <a:pt x="1244" y="3053"/>
                </a:lnTo>
                <a:lnTo>
                  <a:pt x="1251" y="3043"/>
                </a:lnTo>
                <a:lnTo>
                  <a:pt x="1259" y="3035"/>
                </a:lnTo>
                <a:lnTo>
                  <a:pt x="1268" y="3027"/>
                </a:lnTo>
                <a:lnTo>
                  <a:pt x="1274" y="3016"/>
                </a:lnTo>
                <a:lnTo>
                  <a:pt x="1277" y="3002"/>
                </a:lnTo>
                <a:lnTo>
                  <a:pt x="1268" y="3010"/>
                </a:lnTo>
                <a:lnTo>
                  <a:pt x="1257" y="3013"/>
                </a:lnTo>
                <a:lnTo>
                  <a:pt x="1245" y="3018"/>
                </a:lnTo>
                <a:lnTo>
                  <a:pt x="1233" y="3023"/>
                </a:lnTo>
                <a:lnTo>
                  <a:pt x="1220" y="3029"/>
                </a:lnTo>
                <a:lnTo>
                  <a:pt x="1210" y="3033"/>
                </a:lnTo>
                <a:lnTo>
                  <a:pt x="1199" y="3032"/>
                </a:lnTo>
                <a:lnTo>
                  <a:pt x="1193" y="3022"/>
                </a:lnTo>
                <a:lnTo>
                  <a:pt x="1183" y="3017"/>
                </a:lnTo>
                <a:lnTo>
                  <a:pt x="1186" y="3005"/>
                </a:lnTo>
                <a:lnTo>
                  <a:pt x="1192" y="2995"/>
                </a:lnTo>
                <a:lnTo>
                  <a:pt x="1181" y="3000"/>
                </a:lnTo>
                <a:lnTo>
                  <a:pt x="1173" y="3009"/>
                </a:lnTo>
                <a:lnTo>
                  <a:pt x="1168" y="3021"/>
                </a:lnTo>
                <a:lnTo>
                  <a:pt x="1165" y="3033"/>
                </a:lnTo>
                <a:lnTo>
                  <a:pt x="1170" y="3044"/>
                </a:lnTo>
                <a:lnTo>
                  <a:pt x="1165" y="3054"/>
                </a:lnTo>
                <a:lnTo>
                  <a:pt x="1153" y="3053"/>
                </a:lnTo>
                <a:lnTo>
                  <a:pt x="1146" y="3043"/>
                </a:lnTo>
                <a:lnTo>
                  <a:pt x="1140" y="3033"/>
                </a:lnTo>
                <a:lnTo>
                  <a:pt x="1134" y="3023"/>
                </a:lnTo>
                <a:lnTo>
                  <a:pt x="1125" y="3015"/>
                </a:lnTo>
                <a:lnTo>
                  <a:pt x="1118" y="3005"/>
                </a:lnTo>
                <a:lnTo>
                  <a:pt x="1109" y="3010"/>
                </a:lnTo>
                <a:lnTo>
                  <a:pt x="1101" y="3019"/>
                </a:lnTo>
                <a:lnTo>
                  <a:pt x="1095" y="3009"/>
                </a:lnTo>
                <a:lnTo>
                  <a:pt x="1084" y="3006"/>
                </a:lnTo>
                <a:lnTo>
                  <a:pt x="1078" y="2996"/>
                </a:lnTo>
                <a:lnTo>
                  <a:pt x="1067" y="2994"/>
                </a:lnTo>
                <a:lnTo>
                  <a:pt x="1058" y="3001"/>
                </a:lnTo>
                <a:lnTo>
                  <a:pt x="1048" y="3008"/>
                </a:lnTo>
                <a:lnTo>
                  <a:pt x="1037" y="3009"/>
                </a:lnTo>
                <a:lnTo>
                  <a:pt x="1028" y="3015"/>
                </a:lnTo>
                <a:lnTo>
                  <a:pt x="1018" y="3019"/>
                </a:lnTo>
                <a:lnTo>
                  <a:pt x="1012" y="3029"/>
                </a:lnTo>
                <a:lnTo>
                  <a:pt x="1002" y="3035"/>
                </a:lnTo>
                <a:lnTo>
                  <a:pt x="991" y="3039"/>
                </a:lnTo>
                <a:lnTo>
                  <a:pt x="982" y="3033"/>
                </a:lnTo>
                <a:lnTo>
                  <a:pt x="970" y="3033"/>
                </a:lnTo>
                <a:lnTo>
                  <a:pt x="983" y="3030"/>
                </a:lnTo>
                <a:lnTo>
                  <a:pt x="989" y="3019"/>
                </a:lnTo>
                <a:lnTo>
                  <a:pt x="988" y="3008"/>
                </a:lnTo>
                <a:lnTo>
                  <a:pt x="984" y="2995"/>
                </a:lnTo>
                <a:lnTo>
                  <a:pt x="978" y="2986"/>
                </a:lnTo>
                <a:lnTo>
                  <a:pt x="972" y="2974"/>
                </a:lnTo>
                <a:lnTo>
                  <a:pt x="977" y="2964"/>
                </a:lnTo>
                <a:lnTo>
                  <a:pt x="986" y="2956"/>
                </a:lnTo>
                <a:lnTo>
                  <a:pt x="989" y="2945"/>
                </a:lnTo>
                <a:lnTo>
                  <a:pt x="982" y="2935"/>
                </a:lnTo>
                <a:lnTo>
                  <a:pt x="978" y="2924"/>
                </a:lnTo>
                <a:lnTo>
                  <a:pt x="970" y="2913"/>
                </a:lnTo>
                <a:lnTo>
                  <a:pt x="963" y="2902"/>
                </a:lnTo>
                <a:lnTo>
                  <a:pt x="947" y="2897"/>
                </a:lnTo>
                <a:lnTo>
                  <a:pt x="937" y="2905"/>
                </a:lnTo>
                <a:lnTo>
                  <a:pt x="923" y="2909"/>
                </a:lnTo>
                <a:lnTo>
                  <a:pt x="912" y="2914"/>
                </a:lnTo>
                <a:lnTo>
                  <a:pt x="901" y="2918"/>
                </a:lnTo>
                <a:lnTo>
                  <a:pt x="890" y="2920"/>
                </a:lnTo>
                <a:lnTo>
                  <a:pt x="878" y="2921"/>
                </a:lnTo>
                <a:lnTo>
                  <a:pt x="867" y="2922"/>
                </a:lnTo>
                <a:lnTo>
                  <a:pt x="856" y="2920"/>
                </a:lnTo>
                <a:lnTo>
                  <a:pt x="845" y="2915"/>
                </a:lnTo>
                <a:lnTo>
                  <a:pt x="848" y="2903"/>
                </a:lnTo>
                <a:lnTo>
                  <a:pt x="837" y="2897"/>
                </a:lnTo>
                <a:lnTo>
                  <a:pt x="828" y="2890"/>
                </a:lnTo>
                <a:lnTo>
                  <a:pt x="818" y="2880"/>
                </a:lnTo>
                <a:lnTo>
                  <a:pt x="808" y="2874"/>
                </a:lnTo>
                <a:lnTo>
                  <a:pt x="798" y="2870"/>
                </a:lnTo>
                <a:lnTo>
                  <a:pt x="787" y="2861"/>
                </a:lnTo>
                <a:lnTo>
                  <a:pt x="795" y="2853"/>
                </a:lnTo>
                <a:lnTo>
                  <a:pt x="785" y="2853"/>
                </a:lnTo>
                <a:lnTo>
                  <a:pt x="773" y="2853"/>
                </a:lnTo>
                <a:lnTo>
                  <a:pt x="780" y="2843"/>
                </a:lnTo>
                <a:lnTo>
                  <a:pt x="789" y="2837"/>
                </a:lnTo>
                <a:lnTo>
                  <a:pt x="796" y="2826"/>
                </a:lnTo>
                <a:lnTo>
                  <a:pt x="793" y="2814"/>
                </a:lnTo>
                <a:lnTo>
                  <a:pt x="783" y="2807"/>
                </a:lnTo>
                <a:lnTo>
                  <a:pt x="794" y="2806"/>
                </a:lnTo>
                <a:lnTo>
                  <a:pt x="787" y="2797"/>
                </a:lnTo>
                <a:lnTo>
                  <a:pt x="778" y="2789"/>
                </a:lnTo>
                <a:lnTo>
                  <a:pt x="772" y="2799"/>
                </a:lnTo>
                <a:lnTo>
                  <a:pt x="761" y="2796"/>
                </a:lnTo>
                <a:lnTo>
                  <a:pt x="757" y="2785"/>
                </a:lnTo>
                <a:lnTo>
                  <a:pt x="750" y="2776"/>
                </a:lnTo>
                <a:lnTo>
                  <a:pt x="741" y="2770"/>
                </a:lnTo>
                <a:lnTo>
                  <a:pt x="748" y="2761"/>
                </a:lnTo>
                <a:lnTo>
                  <a:pt x="741" y="2752"/>
                </a:lnTo>
                <a:lnTo>
                  <a:pt x="730" y="2753"/>
                </a:lnTo>
                <a:lnTo>
                  <a:pt x="724" y="2740"/>
                </a:lnTo>
                <a:lnTo>
                  <a:pt x="737" y="2741"/>
                </a:lnTo>
                <a:lnTo>
                  <a:pt x="748" y="2739"/>
                </a:lnTo>
                <a:lnTo>
                  <a:pt x="737" y="2736"/>
                </a:lnTo>
                <a:lnTo>
                  <a:pt x="729" y="2728"/>
                </a:lnTo>
                <a:lnTo>
                  <a:pt x="740" y="2724"/>
                </a:lnTo>
                <a:lnTo>
                  <a:pt x="751" y="2722"/>
                </a:lnTo>
                <a:lnTo>
                  <a:pt x="750" y="2710"/>
                </a:lnTo>
                <a:lnTo>
                  <a:pt x="751" y="2698"/>
                </a:lnTo>
                <a:lnTo>
                  <a:pt x="759" y="2689"/>
                </a:lnTo>
                <a:lnTo>
                  <a:pt x="768" y="2678"/>
                </a:lnTo>
                <a:lnTo>
                  <a:pt x="775" y="2669"/>
                </a:lnTo>
                <a:lnTo>
                  <a:pt x="784" y="2659"/>
                </a:lnTo>
                <a:lnTo>
                  <a:pt x="795" y="2654"/>
                </a:lnTo>
                <a:lnTo>
                  <a:pt x="806" y="2649"/>
                </a:lnTo>
                <a:lnTo>
                  <a:pt x="804" y="2636"/>
                </a:lnTo>
                <a:lnTo>
                  <a:pt x="803" y="2623"/>
                </a:lnTo>
                <a:lnTo>
                  <a:pt x="808" y="2612"/>
                </a:lnTo>
                <a:lnTo>
                  <a:pt x="817" y="2604"/>
                </a:lnTo>
                <a:lnTo>
                  <a:pt x="820" y="2593"/>
                </a:lnTo>
                <a:lnTo>
                  <a:pt x="829" y="2586"/>
                </a:lnTo>
                <a:lnTo>
                  <a:pt x="839" y="2582"/>
                </a:lnTo>
                <a:lnTo>
                  <a:pt x="850" y="2580"/>
                </a:lnTo>
                <a:lnTo>
                  <a:pt x="861" y="2584"/>
                </a:lnTo>
                <a:lnTo>
                  <a:pt x="872" y="2588"/>
                </a:lnTo>
                <a:lnTo>
                  <a:pt x="878" y="2599"/>
                </a:lnTo>
                <a:lnTo>
                  <a:pt x="890" y="2602"/>
                </a:lnTo>
                <a:lnTo>
                  <a:pt x="901" y="2603"/>
                </a:lnTo>
                <a:lnTo>
                  <a:pt x="912" y="2601"/>
                </a:lnTo>
                <a:lnTo>
                  <a:pt x="922" y="2593"/>
                </a:lnTo>
                <a:lnTo>
                  <a:pt x="931" y="2585"/>
                </a:lnTo>
                <a:lnTo>
                  <a:pt x="940" y="2579"/>
                </a:lnTo>
                <a:lnTo>
                  <a:pt x="947" y="2570"/>
                </a:lnTo>
                <a:lnTo>
                  <a:pt x="957" y="2558"/>
                </a:lnTo>
                <a:lnTo>
                  <a:pt x="968" y="2555"/>
                </a:lnTo>
                <a:lnTo>
                  <a:pt x="976" y="2563"/>
                </a:lnTo>
                <a:lnTo>
                  <a:pt x="987" y="2562"/>
                </a:lnTo>
                <a:lnTo>
                  <a:pt x="999" y="2560"/>
                </a:lnTo>
                <a:lnTo>
                  <a:pt x="1010" y="2560"/>
                </a:lnTo>
                <a:lnTo>
                  <a:pt x="1022" y="2557"/>
                </a:lnTo>
                <a:lnTo>
                  <a:pt x="1032" y="2550"/>
                </a:lnTo>
                <a:lnTo>
                  <a:pt x="1041" y="2541"/>
                </a:lnTo>
                <a:lnTo>
                  <a:pt x="1049" y="2530"/>
                </a:lnTo>
                <a:lnTo>
                  <a:pt x="1047" y="2518"/>
                </a:lnTo>
                <a:lnTo>
                  <a:pt x="1042" y="2506"/>
                </a:lnTo>
                <a:lnTo>
                  <a:pt x="1038" y="2494"/>
                </a:lnTo>
                <a:lnTo>
                  <a:pt x="1037" y="2482"/>
                </a:lnTo>
                <a:lnTo>
                  <a:pt x="1027" y="2472"/>
                </a:lnTo>
                <a:lnTo>
                  <a:pt x="1019" y="2464"/>
                </a:lnTo>
                <a:lnTo>
                  <a:pt x="1007" y="2462"/>
                </a:lnTo>
                <a:lnTo>
                  <a:pt x="1011" y="2451"/>
                </a:lnTo>
                <a:lnTo>
                  <a:pt x="1025" y="2454"/>
                </a:lnTo>
                <a:lnTo>
                  <a:pt x="1037" y="2449"/>
                </a:lnTo>
                <a:lnTo>
                  <a:pt x="1047" y="2442"/>
                </a:lnTo>
                <a:lnTo>
                  <a:pt x="1048" y="2431"/>
                </a:lnTo>
                <a:lnTo>
                  <a:pt x="1042" y="2421"/>
                </a:lnTo>
                <a:lnTo>
                  <a:pt x="1030" y="2415"/>
                </a:lnTo>
                <a:lnTo>
                  <a:pt x="1017" y="2418"/>
                </a:lnTo>
                <a:lnTo>
                  <a:pt x="1010" y="2427"/>
                </a:lnTo>
                <a:lnTo>
                  <a:pt x="998" y="2426"/>
                </a:lnTo>
                <a:lnTo>
                  <a:pt x="986" y="2427"/>
                </a:lnTo>
                <a:lnTo>
                  <a:pt x="977" y="2433"/>
                </a:lnTo>
                <a:lnTo>
                  <a:pt x="966" y="2435"/>
                </a:lnTo>
                <a:lnTo>
                  <a:pt x="955" y="2444"/>
                </a:lnTo>
                <a:lnTo>
                  <a:pt x="945" y="2450"/>
                </a:lnTo>
                <a:lnTo>
                  <a:pt x="939" y="2460"/>
                </a:lnTo>
                <a:lnTo>
                  <a:pt x="931" y="2469"/>
                </a:lnTo>
                <a:lnTo>
                  <a:pt x="923" y="2459"/>
                </a:lnTo>
                <a:lnTo>
                  <a:pt x="916" y="2449"/>
                </a:lnTo>
                <a:lnTo>
                  <a:pt x="907" y="2442"/>
                </a:lnTo>
                <a:lnTo>
                  <a:pt x="894" y="2441"/>
                </a:lnTo>
                <a:lnTo>
                  <a:pt x="903" y="2450"/>
                </a:lnTo>
                <a:lnTo>
                  <a:pt x="913" y="2456"/>
                </a:lnTo>
                <a:lnTo>
                  <a:pt x="906" y="2464"/>
                </a:lnTo>
                <a:lnTo>
                  <a:pt x="898" y="2456"/>
                </a:lnTo>
                <a:lnTo>
                  <a:pt x="888" y="2450"/>
                </a:lnTo>
                <a:lnTo>
                  <a:pt x="876" y="2447"/>
                </a:lnTo>
                <a:lnTo>
                  <a:pt x="862" y="2446"/>
                </a:lnTo>
                <a:lnTo>
                  <a:pt x="849" y="2447"/>
                </a:lnTo>
                <a:lnTo>
                  <a:pt x="837" y="2447"/>
                </a:lnTo>
                <a:lnTo>
                  <a:pt x="826" y="2451"/>
                </a:lnTo>
                <a:lnTo>
                  <a:pt x="815" y="2455"/>
                </a:lnTo>
                <a:lnTo>
                  <a:pt x="800" y="2460"/>
                </a:lnTo>
                <a:lnTo>
                  <a:pt x="788" y="2459"/>
                </a:lnTo>
                <a:lnTo>
                  <a:pt x="777" y="2456"/>
                </a:lnTo>
                <a:lnTo>
                  <a:pt x="763" y="2453"/>
                </a:lnTo>
                <a:lnTo>
                  <a:pt x="748" y="2450"/>
                </a:lnTo>
                <a:lnTo>
                  <a:pt x="734" y="2448"/>
                </a:lnTo>
                <a:lnTo>
                  <a:pt x="722" y="2446"/>
                </a:lnTo>
                <a:lnTo>
                  <a:pt x="711" y="2440"/>
                </a:lnTo>
                <a:lnTo>
                  <a:pt x="706" y="2429"/>
                </a:lnTo>
                <a:lnTo>
                  <a:pt x="712" y="2418"/>
                </a:lnTo>
                <a:lnTo>
                  <a:pt x="705" y="2409"/>
                </a:lnTo>
                <a:lnTo>
                  <a:pt x="695" y="2404"/>
                </a:lnTo>
                <a:lnTo>
                  <a:pt x="686" y="2394"/>
                </a:lnTo>
                <a:lnTo>
                  <a:pt x="678" y="2385"/>
                </a:lnTo>
                <a:lnTo>
                  <a:pt x="681" y="2375"/>
                </a:lnTo>
                <a:lnTo>
                  <a:pt x="680" y="2386"/>
                </a:lnTo>
                <a:lnTo>
                  <a:pt x="692" y="2391"/>
                </a:lnTo>
                <a:lnTo>
                  <a:pt x="704" y="2387"/>
                </a:lnTo>
                <a:lnTo>
                  <a:pt x="709" y="2377"/>
                </a:lnTo>
                <a:lnTo>
                  <a:pt x="700" y="2367"/>
                </a:lnTo>
                <a:lnTo>
                  <a:pt x="688" y="2367"/>
                </a:lnTo>
                <a:lnTo>
                  <a:pt x="675" y="2362"/>
                </a:lnTo>
                <a:lnTo>
                  <a:pt x="663" y="2360"/>
                </a:lnTo>
                <a:lnTo>
                  <a:pt x="650" y="2360"/>
                </a:lnTo>
                <a:lnTo>
                  <a:pt x="639" y="2355"/>
                </a:lnTo>
                <a:lnTo>
                  <a:pt x="630" y="2348"/>
                </a:lnTo>
                <a:lnTo>
                  <a:pt x="616" y="2344"/>
                </a:lnTo>
                <a:lnTo>
                  <a:pt x="607" y="2336"/>
                </a:lnTo>
                <a:lnTo>
                  <a:pt x="613" y="2326"/>
                </a:lnTo>
                <a:lnTo>
                  <a:pt x="624" y="2322"/>
                </a:lnTo>
                <a:lnTo>
                  <a:pt x="636" y="2318"/>
                </a:lnTo>
                <a:lnTo>
                  <a:pt x="648" y="2312"/>
                </a:lnTo>
                <a:lnTo>
                  <a:pt x="659" y="2307"/>
                </a:lnTo>
                <a:lnTo>
                  <a:pt x="669" y="2300"/>
                </a:lnTo>
                <a:lnTo>
                  <a:pt x="680" y="2294"/>
                </a:lnTo>
                <a:lnTo>
                  <a:pt x="692" y="2287"/>
                </a:lnTo>
                <a:lnTo>
                  <a:pt x="706" y="2280"/>
                </a:lnTo>
                <a:lnTo>
                  <a:pt x="717" y="2275"/>
                </a:lnTo>
                <a:lnTo>
                  <a:pt x="729" y="2270"/>
                </a:lnTo>
                <a:lnTo>
                  <a:pt x="742" y="2264"/>
                </a:lnTo>
                <a:lnTo>
                  <a:pt x="752" y="2259"/>
                </a:lnTo>
                <a:lnTo>
                  <a:pt x="765" y="2254"/>
                </a:lnTo>
                <a:lnTo>
                  <a:pt x="777" y="2249"/>
                </a:lnTo>
                <a:lnTo>
                  <a:pt x="792" y="2245"/>
                </a:lnTo>
                <a:lnTo>
                  <a:pt x="805" y="2241"/>
                </a:lnTo>
                <a:lnTo>
                  <a:pt x="817" y="2237"/>
                </a:lnTo>
                <a:lnTo>
                  <a:pt x="831" y="2234"/>
                </a:lnTo>
                <a:lnTo>
                  <a:pt x="843" y="2233"/>
                </a:lnTo>
                <a:lnTo>
                  <a:pt x="857" y="2233"/>
                </a:lnTo>
                <a:lnTo>
                  <a:pt x="868" y="2233"/>
                </a:lnTo>
                <a:lnTo>
                  <a:pt x="879" y="2237"/>
                </a:lnTo>
                <a:lnTo>
                  <a:pt x="868" y="2235"/>
                </a:lnTo>
                <a:lnTo>
                  <a:pt x="870" y="2247"/>
                </a:lnTo>
                <a:lnTo>
                  <a:pt x="863" y="2256"/>
                </a:lnTo>
                <a:lnTo>
                  <a:pt x="865" y="2268"/>
                </a:lnTo>
                <a:lnTo>
                  <a:pt x="855" y="2274"/>
                </a:lnTo>
                <a:lnTo>
                  <a:pt x="844" y="2276"/>
                </a:lnTo>
                <a:lnTo>
                  <a:pt x="856" y="2276"/>
                </a:lnTo>
                <a:lnTo>
                  <a:pt x="865" y="2284"/>
                </a:lnTo>
                <a:lnTo>
                  <a:pt x="875" y="2290"/>
                </a:lnTo>
                <a:lnTo>
                  <a:pt x="885" y="2287"/>
                </a:lnTo>
                <a:lnTo>
                  <a:pt x="897" y="2289"/>
                </a:lnTo>
                <a:lnTo>
                  <a:pt x="911" y="2289"/>
                </a:lnTo>
                <a:lnTo>
                  <a:pt x="923" y="2287"/>
                </a:lnTo>
                <a:lnTo>
                  <a:pt x="934" y="2289"/>
                </a:lnTo>
                <a:lnTo>
                  <a:pt x="946" y="2291"/>
                </a:lnTo>
                <a:lnTo>
                  <a:pt x="959" y="2292"/>
                </a:lnTo>
                <a:lnTo>
                  <a:pt x="970" y="2289"/>
                </a:lnTo>
                <a:lnTo>
                  <a:pt x="980" y="2293"/>
                </a:lnTo>
                <a:lnTo>
                  <a:pt x="994" y="2284"/>
                </a:lnTo>
                <a:lnTo>
                  <a:pt x="1001" y="2273"/>
                </a:lnTo>
                <a:lnTo>
                  <a:pt x="1012" y="2269"/>
                </a:lnTo>
                <a:lnTo>
                  <a:pt x="1023" y="2274"/>
                </a:lnTo>
                <a:lnTo>
                  <a:pt x="1035" y="2276"/>
                </a:lnTo>
                <a:lnTo>
                  <a:pt x="1031" y="2266"/>
                </a:lnTo>
                <a:lnTo>
                  <a:pt x="1020" y="2259"/>
                </a:lnTo>
                <a:lnTo>
                  <a:pt x="1009" y="2256"/>
                </a:lnTo>
                <a:lnTo>
                  <a:pt x="995" y="2254"/>
                </a:lnTo>
                <a:lnTo>
                  <a:pt x="985" y="2258"/>
                </a:lnTo>
                <a:lnTo>
                  <a:pt x="983" y="2244"/>
                </a:lnTo>
                <a:lnTo>
                  <a:pt x="976" y="2235"/>
                </a:lnTo>
                <a:lnTo>
                  <a:pt x="967" y="2226"/>
                </a:lnTo>
                <a:lnTo>
                  <a:pt x="956" y="2219"/>
                </a:lnTo>
                <a:lnTo>
                  <a:pt x="946" y="2218"/>
                </a:lnTo>
                <a:lnTo>
                  <a:pt x="941" y="2207"/>
                </a:lnTo>
                <a:lnTo>
                  <a:pt x="945" y="2196"/>
                </a:lnTo>
                <a:lnTo>
                  <a:pt x="958" y="2197"/>
                </a:lnTo>
                <a:lnTo>
                  <a:pt x="965" y="2206"/>
                </a:lnTo>
                <a:lnTo>
                  <a:pt x="975" y="2213"/>
                </a:lnTo>
                <a:lnTo>
                  <a:pt x="971" y="2224"/>
                </a:lnTo>
                <a:lnTo>
                  <a:pt x="978" y="2233"/>
                </a:lnTo>
                <a:lnTo>
                  <a:pt x="987" y="2242"/>
                </a:lnTo>
                <a:lnTo>
                  <a:pt x="1000" y="2249"/>
                </a:lnTo>
                <a:lnTo>
                  <a:pt x="1013" y="2246"/>
                </a:lnTo>
                <a:lnTo>
                  <a:pt x="1004" y="2238"/>
                </a:lnTo>
                <a:lnTo>
                  <a:pt x="995" y="2231"/>
                </a:lnTo>
                <a:lnTo>
                  <a:pt x="986" y="2223"/>
                </a:lnTo>
                <a:lnTo>
                  <a:pt x="984" y="2211"/>
                </a:lnTo>
                <a:lnTo>
                  <a:pt x="989" y="2200"/>
                </a:lnTo>
                <a:lnTo>
                  <a:pt x="999" y="2194"/>
                </a:lnTo>
                <a:lnTo>
                  <a:pt x="990" y="2186"/>
                </a:lnTo>
                <a:lnTo>
                  <a:pt x="978" y="2184"/>
                </a:lnTo>
                <a:lnTo>
                  <a:pt x="967" y="2187"/>
                </a:lnTo>
                <a:lnTo>
                  <a:pt x="956" y="2190"/>
                </a:lnTo>
                <a:lnTo>
                  <a:pt x="946" y="2183"/>
                </a:lnTo>
                <a:lnTo>
                  <a:pt x="934" y="2185"/>
                </a:lnTo>
                <a:lnTo>
                  <a:pt x="922" y="2185"/>
                </a:lnTo>
                <a:lnTo>
                  <a:pt x="910" y="2185"/>
                </a:lnTo>
                <a:lnTo>
                  <a:pt x="898" y="2183"/>
                </a:lnTo>
                <a:lnTo>
                  <a:pt x="887" y="2180"/>
                </a:lnTo>
                <a:lnTo>
                  <a:pt x="873" y="2178"/>
                </a:lnTo>
                <a:lnTo>
                  <a:pt x="869" y="2162"/>
                </a:lnTo>
                <a:lnTo>
                  <a:pt x="862" y="2144"/>
                </a:lnTo>
                <a:lnTo>
                  <a:pt x="855" y="2132"/>
                </a:lnTo>
                <a:lnTo>
                  <a:pt x="847" y="2122"/>
                </a:lnTo>
                <a:lnTo>
                  <a:pt x="834" y="2116"/>
                </a:lnTo>
                <a:lnTo>
                  <a:pt x="822" y="2110"/>
                </a:lnTo>
                <a:lnTo>
                  <a:pt x="813" y="2103"/>
                </a:lnTo>
                <a:lnTo>
                  <a:pt x="801" y="2095"/>
                </a:lnTo>
                <a:lnTo>
                  <a:pt x="791" y="2088"/>
                </a:lnTo>
                <a:lnTo>
                  <a:pt x="781" y="2081"/>
                </a:lnTo>
                <a:lnTo>
                  <a:pt x="771" y="2075"/>
                </a:lnTo>
                <a:lnTo>
                  <a:pt x="757" y="2070"/>
                </a:lnTo>
                <a:lnTo>
                  <a:pt x="742" y="2067"/>
                </a:lnTo>
                <a:lnTo>
                  <a:pt x="733" y="2058"/>
                </a:lnTo>
                <a:lnTo>
                  <a:pt x="722" y="2050"/>
                </a:lnTo>
                <a:lnTo>
                  <a:pt x="711" y="2045"/>
                </a:lnTo>
                <a:lnTo>
                  <a:pt x="697" y="2042"/>
                </a:lnTo>
                <a:lnTo>
                  <a:pt x="686" y="2042"/>
                </a:lnTo>
                <a:lnTo>
                  <a:pt x="697" y="2037"/>
                </a:lnTo>
                <a:lnTo>
                  <a:pt x="710" y="2033"/>
                </a:lnTo>
                <a:lnTo>
                  <a:pt x="717" y="2024"/>
                </a:lnTo>
                <a:lnTo>
                  <a:pt x="721" y="2012"/>
                </a:lnTo>
                <a:lnTo>
                  <a:pt x="723" y="1994"/>
                </a:lnTo>
                <a:lnTo>
                  <a:pt x="721" y="1982"/>
                </a:lnTo>
                <a:lnTo>
                  <a:pt x="733" y="1983"/>
                </a:lnTo>
                <a:lnTo>
                  <a:pt x="745" y="1984"/>
                </a:lnTo>
                <a:lnTo>
                  <a:pt x="758" y="1985"/>
                </a:lnTo>
                <a:lnTo>
                  <a:pt x="770" y="1984"/>
                </a:lnTo>
                <a:lnTo>
                  <a:pt x="782" y="1983"/>
                </a:lnTo>
                <a:lnTo>
                  <a:pt x="793" y="1982"/>
                </a:lnTo>
                <a:lnTo>
                  <a:pt x="804" y="1980"/>
                </a:lnTo>
                <a:lnTo>
                  <a:pt x="817" y="1978"/>
                </a:lnTo>
                <a:lnTo>
                  <a:pt x="828" y="1977"/>
                </a:lnTo>
                <a:lnTo>
                  <a:pt x="844" y="1975"/>
                </a:lnTo>
                <a:lnTo>
                  <a:pt x="854" y="1970"/>
                </a:lnTo>
                <a:lnTo>
                  <a:pt x="864" y="1964"/>
                </a:lnTo>
                <a:lnTo>
                  <a:pt x="878" y="1956"/>
                </a:lnTo>
                <a:lnTo>
                  <a:pt x="886" y="1947"/>
                </a:lnTo>
                <a:lnTo>
                  <a:pt x="898" y="1936"/>
                </a:lnTo>
                <a:lnTo>
                  <a:pt x="905" y="1922"/>
                </a:lnTo>
                <a:lnTo>
                  <a:pt x="906" y="1905"/>
                </a:lnTo>
                <a:lnTo>
                  <a:pt x="907" y="1893"/>
                </a:lnTo>
                <a:lnTo>
                  <a:pt x="912" y="1882"/>
                </a:lnTo>
                <a:lnTo>
                  <a:pt x="918" y="1872"/>
                </a:lnTo>
                <a:lnTo>
                  <a:pt x="929" y="1860"/>
                </a:lnTo>
                <a:lnTo>
                  <a:pt x="937" y="1852"/>
                </a:lnTo>
                <a:lnTo>
                  <a:pt x="946" y="1839"/>
                </a:lnTo>
                <a:lnTo>
                  <a:pt x="956" y="1831"/>
                </a:lnTo>
                <a:lnTo>
                  <a:pt x="967" y="1825"/>
                </a:lnTo>
                <a:lnTo>
                  <a:pt x="977" y="1819"/>
                </a:lnTo>
                <a:lnTo>
                  <a:pt x="988" y="1817"/>
                </a:lnTo>
                <a:lnTo>
                  <a:pt x="1000" y="1819"/>
                </a:lnTo>
                <a:lnTo>
                  <a:pt x="1013" y="1820"/>
                </a:lnTo>
                <a:lnTo>
                  <a:pt x="1025" y="1818"/>
                </a:lnTo>
                <a:lnTo>
                  <a:pt x="1038" y="1814"/>
                </a:lnTo>
                <a:lnTo>
                  <a:pt x="1048" y="1809"/>
                </a:lnTo>
                <a:lnTo>
                  <a:pt x="1059" y="1804"/>
                </a:lnTo>
                <a:lnTo>
                  <a:pt x="1069" y="1799"/>
                </a:lnTo>
                <a:lnTo>
                  <a:pt x="1079" y="1791"/>
                </a:lnTo>
                <a:lnTo>
                  <a:pt x="1089" y="1783"/>
                </a:lnTo>
                <a:lnTo>
                  <a:pt x="1100" y="1775"/>
                </a:lnTo>
                <a:lnTo>
                  <a:pt x="1111" y="1766"/>
                </a:lnTo>
                <a:lnTo>
                  <a:pt x="1122" y="1759"/>
                </a:lnTo>
                <a:lnTo>
                  <a:pt x="1134" y="1756"/>
                </a:lnTo>
                <a:lnTo>
                  <a:pt x="1146" y="1752"/>
                </a:lnTo>
                <a:lnTo>
                  <a:pt x="1156" y="1761"/>
                </a:lnTo>
                <a:lnTo>
                  <a:pt x="1171" y="1763"/>
                </a:lnTo>
                <a:lnTo>
                  <a:pt x="1182" y="1762"/>
                </a:lnTo>
                <a:lnTo>
                  <a:pt x="1193" y="1760"/>
                </a:lnTo>
                <a:lnTo>
                  <a:pt x="1208" y="1759"/>
                </a:lnTo>
                <a:lnTo>
                  <a:pt x="1219" y="1756"/>
                </a:lnTo>
                <a:lnTo>
                  <a:pt x="1229" y="1752"/>
                </a:lnTo>
                <a:lnTo>
                  <a:pt x="1240" y="1746"/>
                </a:lnTo>
                <a:lnTo>
                  <a:pt x="1250" y="1740"/>
                </a:lnTo>
                <a:lnTo>
                  <a:pt x="1259" y="1733"/>
                </a:lnTo>
                <a:lnTo>
                  <a:pt x="1268" y="1723"/>
                </a:lnTo>
                <a:lnTo>
                  <a:pt x="1277" y="1714"/>
                </a:lnTo>
                <a:lnTo>
                  <a:pt x="1285" y="1706"/>
                </a:lnTo>
                <a:lnTo>
                  <a:pt x="1298" y="1697"/>
                </a:lnTo>
                <a:lnTo>
                  <a:pt x="1308" y="1692"/>
                </a:lnTo>
                <a:lnTo>
                  <a:pt x="1298" y="1698"/>
                </a:lnTo>
                <a:lnTo>
                  <a:pt x="1308" y="1704"/>
                </a:lnTo>
                <a:lnTo>
                  <a:pt x="1319" y="1707"/>
                </a:lnTo>
                <a:lnTo>
                  <a:pt x="1331" y="1709"/>
                </a:lnTo>
                <a:lnTo>
                  <a:pt x="1326" y="1720"/>
                </a:lnTo>
                <a:lnTo>
                  <a:pt x="1338" y="1716"/>
                </a:lnTo>
                <a:lnTo>
                  <a:pt x="1350" y="1715"/>
                </a:lnTo>
                <a:lnTo>
                  <a:pt x="1361" y="1718"/>
                </a:lnTo>
                <a:lnTo>
                  <a:pt x="1364" y="1729"/>
                </a:lnTo>
                <a:lnTo>
                  <a:pt x="1354" y="1735"/>
                </a:lnTo>
                <a:lnTo>
                  <a:pt x="1346" y="1742"/>
                </a:lnTo>
                <a:lnTo>
                  <a:pt x="1334" y="1743"/>
                </a:lnTo>
                <a:lnTo>
                  <a:pt x="1340" y="1753"/>
                </a:lnTo>
                <a:lnTo>
                  <a:pt x="1338" y="1764"/>
                </a:lnTo>
                <a:lnTo>
                  <a:pt x="1347" y="1757"/>
                </a:lnTo>
                <a:lnTo>
                  <a:pt x="1358" y="1759"/>
                </a:lnTo>
                <a:lnTo>
                  <a:pt x="1369" y="1760"/>
                </a:lnTo>
                <a:lnTo>
                  <a:pt x="1380" y="1759"/>
                </a:lnTo>
                <a:lnTo>
                  <a:pt x="1369" y="1756"/>
                </a:lnTo>
                <a:lnTo>
                  <a:pt x="1365" y="1745"/>
                </a:lnTo>
                <a:lnTo>
                  <a:pt x="1374" y="1738"/>
                </a:lnTo>
                <a:lnTo>
                  <a:pt x="1385" y="1740"/>
                </a:lnTo>
                <a:lnTo>
                  <a:pt x="1379" y="1730"/>
                </a:lnTo>
                <a:lnTo>
                  <a:pt x="1390" y="1729"/>
                </a:lnTo>
                <a:lnTo>
                  <a:pt x="1401" y="1726"/>
                </a:lnTo>
                <a:lnTo>
                  <a:pt x="1411" y="1730"/>
                </a:lnTo>
                <a:lnTo>
                  <a:pt x="1420" y="1737"/>
                </a:lnTo>
                <a:lnTo>
                  <a:pt x="1417" y="1749"/>
                </a:lnTo>
                <a:lnTo>
                  <a:pt x="1424" y="1758"/>
                </a:lnTo>
                <a:lnTo>
                  <a:pt x="1435" y="1758"/>
                </a:lnTo>
                <a:lnTo>
                  <a:pt x="1444" y="1765"/>
                </a:lnTo>
                <a:lnTo>
                  <a:pt x="1455" y="1759"/>
                </a:lnTo>
                <a:lnTo>
                  <a:pt x="1465" y="1751"/>
                </a:lnTo>
                <a:lnTo>
                  <a:pt x="1480" y="1751"/>
                </a:lnTo>
                <a:lnTo>
                  <a:pt x="1492" y="1751"/>
                </a:lnTo>
                <a:lnTo>
                  <a:pt x="1502" y="1747"/>
                </a:lnTo>
                <a:lnTo>
                  <a:pt x="1513" y="1748"/>
                </a:lnTo>
                <a:lnTo>
                  <a:pt x="1523" y="1755"/>
                </a:lnTo>
                <a:lnTo>
                  <a:pt x="1536" y="1752"/>
                </a:lnTo>
                <a:lnTo>
                  <a:pt x="1548" y="1753"/>
                </a:lnTo>
                <a:lnTo>
                  <a:pt x="1559" y="1756"/>
                </a:lnTo>
                <a:lnTo>
                  <a:pt x="1554" y="1769"/>
                </a:lnTo>
                <a:lnTo>
                  <a:pt x="1548" y="1780"/>
                </a:lnTo>
                <a:lnTo>
                  <a:pt x="1558" y="1785"/>
                </a:lnTo>
                <a:lnTo>
                  <a:pt x="1571" y="1787"/>
                </a:lnTo>
                <a:lnTo>
                  <a:pt x="1560" y="1788"/>
                </a:lnTo>
                <a:lnTo>
                  <a:pt x="1548" y="1788"/>
                </a:lnTo>
                <a:lnTo>
                  <a:pt x="1560" y="1791"/>
                </a:lnTo>
                <a:lnTo>
                  <a:pt x="1571" y="1791"/>
                </a:lnTo>
                <a:lnTo>
                  <a:pt x="1583" y="1790"/>
                </a:lnTo>
                <a:lnTo>
                  <a:pt x="1594" y="1791"/>
                </a:lnTo>
                <a:lnTo>
                  <a:pt x="1584" y="1799"/>
                </a:lnTo>
                <a:lnTo>
                  <a:pt x="1595" y="1804"/>
                </a:lnTo>
                <a:lnTo>
                  <a:pt x="1607" y="1805"/>
                </a:lnTo>
                <a:lnTo>
                  <a:pt x="1617" y="1808"/>
                </a:lnTo>
                <a:lnTo>
                  <a:pt x="1629" y="1806"/>
                </a:lnTo>
                <a:lnTo>
                  <a:pt x="1639" y="1801"/>
                </a:lnTo>
                <a:lnTo>
                  <a:pt x="1650" y="1801"/>
                </a:lnTo>
                <a:lnTo>
                  <a:pt x="1660" y="1796"/>
                </a:lnTo>
                <a:lnTo>
                  <a:pt x="1667" y="1806"/>
                </a:lnTo>
                <a:lnTo>
                  <a:pt x="1678" y="1806"/>
                </a:lnTo>
                <a:lnTo>
                  <a:pt x="1689" y="1805"/>
                </a:lnTo>
                <a:lnTo>
                  <a:pt x="1700" y="1798"/>
                </a:lnTo>
                <a:lnTo>
                  <a:pt x="1712" y="1799"/>
                </a:lnTo>
                <a:lnTo>
                  <a:pt x="1723" y="1796"/>
                </a:lnTo>
                <a:lnTo>
                  <a:pt x="1734" y="1798"/>
                </a:lnTo>
                <a:lnTo>
                  <a:pt x="1746" y="1798"/>
                </a:lnTo>
                <a:lnTo>
                  <a:pt x="1756" y="1804"/>
                </a:lnTo>
                <a:lnTo>
                  <a:pt x="1766" y="1809"/>
                </a:lnTo>
                <a:lnTo>
                  <a:pt x="1777" y="1807"/>
                </a:lnTo>
                <a:lnTo>
                  <a:pt x="1787" y="1812"/>
                </a:lnTo>
                <a:lnTo>
                  <a:pt x="1797" y="1818"/>
                </a:lnTo>
                <a:lnTo>
                  <a:pt x="1808" y="1814"/>
                </a:lnTo>
                <a:lnTo>
                  <a:pt x="1818" y="1818"/>
                </a:lnTo>
                <a:lnTo>
                  <a:pt x="1830" y="1821"/>
                </a:lnTo>
                <a:lnTo>
                  <a:pt x="1835" y="1831"/>
                </a:lnTo>
                <a:lnTo>
                  <a:pt x="1849" y="1831"/>
                </a:lnTo>
                <a:lnTo>
                  <a:pt x="1860" y="1834"/>
                </a:lnTo>
                <a:lnTo>
                  <a:pt x="1871" y="1836"/>
                </a:lnTo>
                <a:lnTo>
                  <a:pt x="1883" y="1834"/>
                </a:lnTo>
                <a:lnTo>
                  <a:pt x="1895" y="1834"/>
                </a:lnTo>
                <a:lnTo>
                  <a:pt x="1907" y="1833"/>
                </a:lnTo>
                <a:lnTo>
                  <a:pt x="1918" y="1834"/>
                </a:lnTo>
                <a:lnTo>
                  <a:pt x="1930" y="1836"/>
                </a:lnTo>
                <a:lnTo>
                  <a:pt x="1940" y="1839"/>
                </a:lnTo>
                <a:lnTo>
                  <a:pt x="1952" y="1840"/>
                </a:lnTo>
                <a:lnTo>
                  <a:pt x="1962" y="1845"/>
                </a:lnTo>
                <a:lnTo>
                  <a:pt x="1972" y="1850"/>
                </a:lnTo>
                <a:lnTo>
                  <a:pt x="1983" y="1851"/>
                </a:lnTo>
                <a:lnTo>
                  <a:pt x="1993" y="1856"/>
                </a:lnTo>
                <a:lnTo>
                  <a:pt x="2005" y="1857"/>
                </a:lnTo>
                <a:lnTo>
                  <a:pt x="2016" y="1858"/>
                </a:lnTo>
                <a:lnTo>
                  <a:pt x="2026" y="1854"/>
                </a:lnTo>
                <a:lnTo>
                  <a:pt x="2037" y="1851"/>
                </a:lnTo>
                <a:lnTo>
                  <a:pt x="2048" y="1849"/>
                </a:lnTo>
                <a:lnTo>
                  <a:pt x="2059" y="1852"/>
                </a:lnTo>
                <a:lnTo>
                  <a:pt x="2069" y="1847"/>
                </a:lnTo>
                <a:lnTo>
                  <a:pt x="2080" y="1845"/>
                </a:lnTo>
                <a:lnTo>
                  <a:pt x="2093" y="1844"/>
                </a:lnTo>
                <a:lnTo>
                  <a:pt x="2104" y="1841"/>
                </a:lnTo>
                <a:lnTo>
                  <a:pt x="2116" y="1845"/>
                </a:lnTo>
                <a:lnTo>
                  <a:pt x="2126" y="1848"/>
                </a:lnTo>
                <a:lnTo>
                  <a:pt x="2140" y="1853"/>
                </a:lnTo>
                <a:lnTo>
                  <a:pt x="2151" y="1859"/>
                </a:lnTo>
                <a:lnTo>
                  <a:pt x="2159" y="1868"/>
                </a:lnTo>
                <a:lnTo>
                  <a:pt x="2169" y="1873"/>
                </a:lnTo>
                <a:lnTo>
                  <a:pt x="2179" y="1877"/>
                </a:lnTo>
                <a:lnTo>
                  <a:pt x="2191" y="1878"/>
                </a:lnTo>
                <a:lnTo>
                  <a:pt x="2201" y="1884"/>
                </a:lnTo>
                <a:lnTo>
                  <a:pt x="2210" y="1891"/>
                </a:lnTo>
                <a:lnTo>
                  <a:pt x="2222" y="1897"/>
                </a:lnTo>
                <a:lnTo>
                  <a:pt x="2233" y="1893"/>
                </a:lnTo>
                <a:lnTo>
                  <a:pt x="2238" y="1895"/>
                </a:lnTo>
                <a:lnTo>
                  <a:pt x="2237" y="1907"/>
                </a:lnTo>
                <a:lnTo>
                  <a:pt x="2237" y="1930"/>
                </a:lnTo>
                <a:lnTo>
                  <a:pt x="2237" y="1952"/>
                </a:lnTo>
                <a:lnTo>
                  <a:pt x="2237" y="1975"/>
                </a:lnTo>
                <a:lnTo>
                  <a:pt x="2237" y="1997"/>
                </a:lnTo>
                <a:lnTo>
                  <a:pt x="2237" y="2019"/>
                </a:lnTo>
                <a:lnTo>
                  <a:pt x="2237" y="2041"/>
                </a:lnTo>
                <a:lnTo>
                  <a:pt x="2237" y="2063"/>
                </a:lnTo>
                <a:lnTo>
                  <a:pt x="2237" y="2085"/>
                </a:lnTo>
                <a:lnTo>
                  <a:pt x="2237" y="2107"/>
                </a:lnTo>
                <a:lnTo>
                  <a:pt x="2237" y="2129"/>
                </a:lnTo>
                <a:lnTo>
                  <a:pt x="2237" y="2150"/>
                </a:lnTo>
                <a:lnTo>
                  <a:pt x="2237" y="2172"/>
                </a:lnTo>
                <a:lnTo>
                  <a:pt x="2237" y="2193"/>
                </a:lnTo>
                <a:lnTo>
                  <a:pt x="2237" y="2215"/>
                </a:lnTo>
                <a:lnTo>
                  <a:pt x="2237" y="2236"/>
                </a:lnTo>
                <a:lnTo>
                  <a:pt x="2237" y="2257"/>
                </a:lnTo>
                <a:lnTo>
                  <a:pt x="2237" y="2278"/>
                </a:lnTo>
                <a:lnTo>
                  <a:pt x="2237" y="2300"/>
                </a:lnTo>
                <a:lnTo>
                  <a:pt x="2237" y="2321"/>
                </a:lnTo>
                <a:lnTo>
                  <a:pt x="2237" y="2342"/>
                </a:lnTo>
                <a:lnTo>
                  <a:pt x="2237" y="2362"/>
                </a:lnTo>
                <a:lnTo>
                  <a:pt x="2237" y="2383"/>
                </a:lnTo>
                <a:lnTo>
                  <a:pt x="2237" y="2404"/>
                </a:lnTo>
                <a:lnTo>
                  <a:pt x="2237" y="2425"/>
                </a:lnTo>
                <a:lnTo>
                  <a:pt x="2237" y="2445"/>
                </a:lnTo>
                <a:lnTo>
                  <a:pt x="2237" y="2466"/>
                </a:lnTo>
                <a:lnTo>
                  <a:pt x="2237" y="2486"/>
                </a:lnTo>
                <a:lnTo>
                  <a:pt x="2237" y="2507"/>
                </a:lnTo>
                <a:lnTo>
                  <a:pt x="2237" y="2527"/>
                </a:lnTo>
                <a:lnTo>
                  <a:pt x="2237" y="2547"/>
                </a:lnTo>
                <a:lnTo>
                  <a:pt x="2237" y="2567"/>
                </a:lnTo>
                <a:lnTo>
                  <a:pt x="2237" y="2587"/>
                </a:lnTo>
                <a:lnTo>
                  <a:pt x="2237" y="2607"/>
                </a:lnTo>
                <a:lnTo>
                  <a:pt x="2237" y="2627"/>
                </a:lnTo>
                <a:lnTo>
                  <a:pt x="2237" y="2647"/>
                </a:lnTo>
                <a:lnTo>
                  <a:pt x="2237" y="2667"/>
                </a:lnTo>
                <a:lnTo>
                  <a:pt x="2237" y="2687"/>
                </a:lnTo>
                <a:lnTo>
                  <a:pt x="2237" y="2706"/>
                </a:lnTo>
                <a:lnTo>
                  <a:pt x="2237" y="2726"/>
                </a:lnTo>
                <a:lnTo>
                  <a:pt x="2237" y="2746"/>
                </a:lnTo>
                <a:lnTo>
                  <a:pt x="2237" y="2765"/>
                </a:lnTo>
                <a:lnTo>
                  <a:pt x="2237" y="2785"/>
                </a:lnTo>
                <a:lnTo>
                  <a:pt x="2237" y="2804"/>
                </a:lnTo>
                <a:lnTo>
                  <a:pt x="2237" y="2823"/>
                </a:lnTo>
                <a:lnTo>
                  <a:pt x="2237" y="2843"/>
                </a:lnTo>
                <a:lnTo>
                  <a:pt x="2237" y="2862"/>
                </a:lnTo>
                <a:lnTo>
                  <a:pt x="2243" y="2873"/>
                </a:lnTo>
                <a:lnTo>
                  <a:pt x="2255" y="2877"/>
                </a:lnTo>
                <a:lnTo>
                  <a:pt x="2266" y="2881"/>
                </a:lnTo>
                <a:lnTo>
                  <a:pt x="2276" y="2875"/>
                </a:lnTo>
                <a:lnTo>
                  <a:pt x="2287" y="2880"/>
                </a:lnTo>
                <a:lnTo>
                  <a:pt x="2299" y="2885"/>
                </a:lnTo>
                <a:lnTo>
                  <a:pt x="2308" y="2877"/>
                </a:lnTo>
                <a:lnTo>
                  <a:pt x="2317" y="2870"/>
                </a:lnTo>
                <a:lnTo>
                  <a:pt x="2333" y="2869"/>
                </a:lnTo>
                <a:lnTo>
                  <a:pt x="2348" y="2869"/>
                </a:lnTo>
                <a:lnTo>
                  <a:pt x="2349" y="2886"/>
                </a:lnTo>
                <a:lnTo>
                  <a:pt x="2350" y="2898"/>
                </a:lnTo>
                <a:lnTo>
                  <a:pt x="2354" y="2902"/>
                </a:lnTo>
                <a:lnTo>
                  <a:pt x="2368" y="2908"/>
                </a:lnTo>
                <a:lnTo>
                  <a:pt x="2377" y="2918"/>
                </a:lnTo>
                <a:lnTo>
                  <a:pt x="2385" y="2928"/>
                </a:lnTo>
                <a:lnTo>
                  <a:pt x="2395" y="2936"/>
                </a:lnTo>
                <a:lnTo>
                  <a:pt x="2405" y="2944"/>
                </a:lnTo>
                <a:lnTo>
                  <a:pt x="2415" y="2952"/>
                </a:lnTo>
                <a:lnTo>
                  <a:pt x="2424" y="2959"/>
                </a:lnTo>
                <a:lnTo>
                  <a:pt x="2433" y="2967"/>
                </a:lnTo>
                <a:lnTo>
                  <a:pt x="2442" y="2975"/>
                </a:lnTo>
                <a:lnTo>
                  <a:pt x="2445" y="2986"/>
                </a:lnTo>
                <a:lnTo>
                  <a:pt x="2448" y="2998"/>
                </a:lnTo>
                <a:lnTo>
                  <a:pt x="2459" y="2999"/>
                </a:lnTo>
                <a:lnTo>
                  <a:pt x="2474" y="2991"/>
                </a:lnTo>
                <a:lnTo>
                  <a:pt x="2483" y="2985"/>
                </a:lnTo>
                <a:lnTo>
                  <a:pt x="2498" y="2982"/>
                </a:lnTo>
                <a:lnTo>
                  <a:pt x="2509" y="2972"/>
                </a:lnTo>
                <a:lnTo>
                  <a:pt x="2510" y="2953"/>
                </a:lnTo>
                <a:lnTo>
                  <a:pt x="2524" y="2948"/>
                </a:lnTo>
                <a:lnTo>
                  <a:pt x="2527" y="2937"/>
                </a:lnTo>
                <a:lnTo>
                  <a:pt x="2542" y="2934"/>
                </a:lnTo>
                <a:lnTo>
                  <a:pt x="2553" y="2929"/>
                </a:lnTo>
                <a:lnTo>
                  <a:pt x="2564" y="2924"/>
                </a:lnTo>
                <a:lnTo>
                  <a:pt x="2576" y="2927"/>
                </a:lnTo>
                <a:lnTo>
                  <a:pt x="2585" y="2935"/>
                </a:lnTo>
                <a:lnTo>
                  <a:pt x="2596" y="2944"/>
                </a:lnTo>
                <a:lnTo>
                  <a:pt x="2592" y="2957"/>
                </a:lnTo>
                <a:lnTo>
                  <a:pt x="2600" y="2971"/>
                </a:lnTo>
                <a:lnTo>
                  <a:pt x="2616" y="2974"/>
                </a:lnTo>
                <a:lnTo>
                  <a:pt x="2624" y="2985"/>
                </a:lnTo>
                <a:lnTo>
                  <a:pt x="2635" y="2993"/>
                </a:lnTo>
                <a:lnTo>
                  <a:pt x="2638" y="3005"/>
                </a:lnTo>
                <a:lnTo>
                  <a:pt x="2648" y="3013"/>
                </a:lnTo>
                <a:lnTo>
                  <a:pt x="2663" y="3020"/>
                </a:lnTo>
                <a:lnTo>
                  <a:pt x="2673" y="3030"/>
                </a:lnTo>
                <a:lnTo>
                  <a:pt x="2683" y="3041"/>
                </a:lnTo>
                <a:lnTo>
                  <a:pt x="2691" y="3048"/>
                </a:lnTo>
                <a:lnTo>
                  <a:pt x="2695" y="3062"/>
                </a:lnTo>
                <a:lnTo>
                  <a:pt x="2704" y="3073"/>
                </a:lnTo>
                <a:lnTo>
                  <a:pt x="2711" y="3084"/>
                </a:lnTo>
                <a:lnTo>
                  <a:pt x="2719" y="3097"/>
                </a:lnTo>
                <a:lnTo>
                  <a:pt x="2728" y="3110"/>
                </a:lnTo>
                <a:lnTo>
                  <a:pt x="2734" y="3121"/>
                </a:lnTo>
                <a:lnTo>
                  <a:pt x="2744" y="3136"/>
                </a:lnTo>
                <a:lnTo>
                  <a:pt x="2752" y="3147"/>
                </a:lnTo>
                <a:lnTo>
                  <a:pt x="2760" y="3158"/>
                </a:lnTo>
                <a:lnTo>
                  <a:pt x="2760" y="3170"/>
                </a:lnTo>
                <a:lnTo>
                  <a:pt x="2771" y="3179"/>
                </a:lnTo>
                <a:lnTo>
                  <a:pt x="2771" y="3195"/>
                </a:lnTo>
                <a:lnTo>
                  <a:pt x="2786" y="3202"/>
                </a:lnTo>
                <a:lnTo>
                  <a:pt x="2788" y="3216"/>
                </a:lnTo>
                <a:lnTo>
                  <a:pt x="2793" y="3220"/>
                </a:lnTo>
                <a:lnTo>
                  <a:pt x="2807" y="3222"/>
                </a:lnTo>
                <a:lnTo>
                  <a:pt x="2818" y="3229"/>
                </a:lnTo>
                <a:lnTo>
                  <a:pt x="2828" y="3234"/>
                </a:lnTo>
                <a:lnTo>
                  <a:pt x="2840" y="3240"/>
                </a:lnTo>
                <a:lnTo>
                  <a:pt x="2851" y="3242"/>
                </a:lnTo>
                <a:lnTo>
                  <a:pt x="2864" y="3252"/>
                </a:lnTo>
                <a:lnTo>
                  <a:pt x="2872" y="3259"/>
                </a:lnTo>
                <a:lnTo>
                  <a:pt x="2883" y="3267"/>
                </a:lnTo>
                <a:lnTo>
                  <a:pt x="2896" y="3270"/>
                </a:lnTo>
                <a:close/>
                <a:moveTo>
                  <a:pt x="2555" y="3150"/>
                </a:moveTo>
                <a:lnTo>
                  <a:pt x="2545" y="3144"/>
                </a:lnTo>
                <a:lnTo>
                  <a:pt x="2536" y="3136"/>
                </a:lnTo>
                <a:lnTo>
                  <a:pt x="2549" y="3143"/>
                </a:lnTo>
                <a:lnTo>
                  <a:pt x="2540" y="3135"/>
                </a:lnTo>
                <a:lnTo>
                  <a:pt x="2536" y="3124"/>
                </a:lnTo>
                <a:lnTo>
                  <a:pt x="2525" y="3123"/>
                </a:lnTo>
                <a:lnTo>
                  <a:pt x="2526" y="3112"/>
                </a:lnTo>
                <a:lnTo>
                  <a:pt x="2516" y="3107"/>
                </a:lnTo>
                <a:lnTo>
                  <a:pt x="2516" y="3095"/>
                </a:lnTo>
                <a:lnTo>
                  <a:pt x="2527" y="3099"/>
                </a:lnTo>
                <a:lnTo>
                  <a:pt x="2535" y="3106"/>
                </a:lnTo>
                <a:lnTo>
                  <a:pt x="2527" y="3098"/>
                </a:lnTo>
                <a:lnTo>
                  <a:pt x="2519" y="3090"/>
                </a:lnTo>
                <a:lnTo>
                  <a:pt x="2512" y="3080"/>
                </a:lnTo>
                <a:lnTo>
                  <a:pt x="2522" y="3078"/>
                </a:lnTo>
                <a:lnTo>
                  <a:pt x="2532" y="3086"/>
                </a:lnTo>
                <a:lnTo>
                  <a:pt x="2526" y="3075"/>
                </a:lnTo>
                <a:lnTo>
                  <a:pt x="2538" y="3074"/>
                </a:lnTo>
                <a:lnTo>
                  <a:pt x="2547" y="3067"/>
                </a:lnTo>
                <a:lnTo>
                  <a:pt x="2558" y="3071"/>
                </a:lnTo>
                <a:lnTo>
                  <a:pt x="2569" y="3076"/>
                </a:lnTo>
                <a:lnTo>
                  <a:pt x="2563" y="3085"/>
                </a:lnTo>
                <a:lnTo>
                  <a:pt x="2552" y="3086"/>
                </a:lnTo>
                <a:lnTo>
                  <a:pt x="2559" y="3095"/>
                </a:lnTo>
                <a:lnTo>
                  <a:pt x="2566" y="3086"/>
                </a:lnTo>
                <a:lnTo>
                  <a:pt x="2574" y="3078"/>
                </a:lnTo>
                <a:lnTo>
                  <a:pt x="2584" y="3083"/>
                </a:lnTo>
                <a:lnTo>
                  <a:pt x="2595" y="3086"/>
                </a:lnTo>
                <a:lnTo>
                  <a:pt x="2603" y="3094"/>
                </a:lnTo>
                <a:lnTo>
                  <a:pt x="2602" y="3106"/>
                </a:lnTo>
                <a:lnTo>
                  <a:pt x="2591" y="3099"/>
                </a:lnTo>
                <a:lnTo>
                  <a:pt x="2599" y="3107"/>
                </a:lnTo>
                <a:lnTo>
                  <a:pt x="2590" y="3113"/>
                </a:lnTo>
                <a:lnTo>
                  <a:pt x="2578" y="3109"/>
                </a:lnTo>
                <a:lnTo>
                  <a:pt x="2568" y="3103"/>
                </a:lnTo>
                <a:lnTo>
                  <a:pt x="2557" y="3098"/>
                </a:lnTo>
                <a:lnTo>
                  <a:pt x="2548" y="3092"/>
                </a:lnTo>
                <a:lnTo>
                  <a:pt x="2558" y="3100"/>
                </a:lnTo>
                <a:lnTo>
                  <a:pt x="2567" y="3107"/>
                </a:lnTo>
                <a:lnTo>
                  <a:pt x="2576" y="3113"/>
                </a:lnTo>
                <a:lnTo>
                  <a:pt x="2585" y="3119"/>
                </a:lnTo>
                <a:lnTo>
                  <a:pt x="2596" y="3114"/>
                </a:lnTo>
                <a:lnTo>
                  <a:pt x="2604" y="3123"/>
                </a:lnTo>
                <a:lnTo>
                  <a:pt x="2607" y="3135"/>
                </a:lnTo>
                <a:lnTo>
                  <a:pt x="2598" y="3142"/>
                </a:lnTo>
                <a:lnTo>
                  <a:pt x="2588" y="3136"/>
                </a:lnTo>
                <a:lnTo>
                  <a:pt x="2577" y="3130"/>
                </a:lnTo>
                <a:lnTo>
                  <a:pt x="2566" y="3124"/>
                </a:lnTo>
                <a:lnTo>
                  <a:pt x="2557" y="3117"/>
                </a:lnTo>
                <a:lnTo>
                  <a:pt x="2562" y="3128"/>
                </a:lnTo>
                <a:lnTo>
                  <a:pt x="2565" y="3139"/>
                </a:lnTo>
                <a:lnTo>
                  <a:pt x="2559" y="3149"/>
                </a:lnTo>
                <a:lnTo>
                  <a:pt x="2555" y="3150"/>
                </a:lnTo>
                <a:close/>
                <a:moveTo>
                  <a:pt x="2824" y="3365"/>
                </a:moveTo>
                <a:lnTo>
                  <a:pt x="2820" y="3376"/>
                </a:lnTo>
                <a:lnTo>
                  <a:pt x="2810" y="3372"/>
                </a:lnTo>
                <a:lnTo>
                  <a:pt x="2820" y="3368"/>
                </a:lnTo>
                <a:lnTo>
                  <a:pt x="2824" y="3365"/>
                </a:lnTo>
                <a:close/>
                <a:moveTo>
                  <a:pt x="2802" y="3366"/>
                </a:moveTo>
                <a:lnTo>
                  <a:pt x="2803" y="3354"/>
                </a:lnTo>
                <a:lnTo>
                  <a:pt x="2803" y="3341"/>
                </a:lnTo>
                <a:lnTo>
                  <a:pt x="2812" y="3347"/>
                </a:lnTo>
                <a:lnTo>
                  <a:pt x="2817" y="3358"/>
                </a:lnTo>
                <a:lnTo>
                  <a:pt x="2806" y="3359"/>
                </a:lnTo>
                <a:lnTo>
                  <a:pt x="2802" y="3366"/>
                </a:lnTo>
                <a:close/>
                <a:moveTo>
                  <a:pt x="2826" y="3348"/>
                </a:moveTo>
                <a:lnTo>
                  <a:pt x="2825" y="3336"/>
                </a:lnTo>
                <a:lnTo>
                  <a:pt x="2815" y="3342"/>
                </a:lnTo>
                <a:lnTo>
                  <a:pt x="2819" y="3330"/>
                </a:lnTo>
                <a:lnTo>
                  <a:pt x="2818" y="3318"/>
                </a:lnTo>
                <a:lnTo>
                  <a:pt x="2817" y="3330"/>
                </a:lnTo>
                <a:lnTo>
                  <a:pt x="2810" y="3321"/>
                </a:lnTo>
                <a:lnTo>
                  <a:pt x="2810" y="3332"/>
                </a:lnTo>
                <a:lnTo>
                  <a:pt x="2800" y="3335"/>
                </a:lnTo>
                <a:lnTo>
                  <a:pt x="2791" y="3328"/>
                </a:lnTo>
                <a:lnTo>
                  <a:pt x="2796" y="3317"/>
                </a:lnTo>
                <a:lnTo>
                  <a:pt x="2795" y="3305"/>
                </a:lnTo>
                <a:lnTo>
                  <a:pt x="2806" y="3301"/>
                </a:lnTo>
                <a:lnTo>
                  <a:pt x="2794" y="3301"/>
                </a:lnTo>
                <a:lnTo>
                  <a:pt x="2804" y="3296"/>
                </a:lnTo>
                <a:lnTo>
                  <a:pt x="2803" y="3284"/>
                </a:lnTo>
                <a:lnTo>
                  <a:pt x="2814" y="3282"/>
                </a:lnTo>
                <a:lnTo>
                  <a:pt x="2825" y="3281"/>
                </a:lnTo>
                <a:lnTo>
                  <a:pt x="2833" y="3290"/>
                </a:lnTo>
                <a:lnTo>
                  <a:pt x="2838" y="3301"/>
                </a:lnTo>
                <a:lnTo>
                  <a:pt x="2841" y="3312"/>
                </a:lnTo>
                <a:lnTo>
                  <a:pt x="2839" y="3324"/>
                </a:lnTo>
                <a:lnTo>
                  <a:pt x="2836" y="3335"/>
                </a:lnTo>
                <a:lnTo>
                  <a:pt x="2830" y="3345"/>
                </a:lnTo>
                <a:lnTo>
                  <a:pt x="2826" y="3348"/>
                </a:lnTo>
                <a:close/>
                <a:moveTo>
                  <a:pt x="2794" y="3354"/>
                </a:moveTo>
                <a:lnTo>
                  <a:pt x="2788" y="3343"/>
                </a:lnTo>
                <a:lnTo>
                  <a:pt x="2788" y="3331"/>
                </a:lnTo>
                <a:lnTo>
                  <a:pt x="2798" y="3336"/>
                </a:lnTo>
                <a:lnTo>
                  <a:pt x="2794" y="3347"/>
                </a:lnTo>
                <a:lnTo>
                  <a:pt x="2794" y="3354"/>
                </a:lnTo>
                <a:close/>
                <a:moveTo>
                  <a:pt x="2755" y="3231"/>
                </a:moveTo>
                <a:lnTo>
                  <a:pt x="2765" y="3237"/>
                </a:lnTo>
                <a:lnTo>
                  <a:pt x="2775" y="3242"/>
                </a:lnTo>
                <a:lnTo>
                  <a:pt x="2781" y="3252"/>
                </a:lnTo>
                <a:lnTo>
                  <a:pt x="2777" y="3263"/>
                </a:lnTo>
                <a:lnTo>
                  <a:pt x="2767" y="3258"/>
                </a:lnTo>
                <a:lnTo>
                  <a:pt x="2758" y="3251"/>
                </a:lnTo>
                <a:lnTo>
                  <a:pt x="2759" y="3239"/>
                </a:lnTo>
                <a:lnTo>
                  <a:pt x="2755" y="3231"/>
                </a:lnTo>
                <a:close/>
                <a:moveTo>
                  <a:pt x="2750" y="3220"/>
                </a:moveTo>
                <a:lnTo>
                  <a:pt x="2760" y="3214"/>
                </a:lnTo>
                <a:lnTo>
                  <a:pt x="2750" y="3220"/>
                </a:lnTo>
                <a:close/>
                <a:moveTo>
                  <a:pt x="2736" y="3255"/>
                </a:moveTo>
                <a:lnTo>
                  <a:pt x="2745" y="3248"/>
                </a:lnTo>
                <a:lnTo>
                  <a:pt x="2756" y="3247"/>
                </a:lnTo>
                <a:lnTo>
                  <a:pt x="2750" y="3257"/>
                </a:lnTo>
                <a:lnTo>
                  <a:pt x="2761" y="3258"/>
                </a:lnTo>
                <a:lnTo>
                  <a:pt x="2771" y="3264"/>
                </a:lnTo>
                <a:lnTo>
                  <a:pt x="2766" y="3275"/>
                </a:lnTo>
                <a:lnTo>
                  <a:pt x="2758" y="3284"/>
                </a:lnTo>
                <a:lnTo>
                  <a:pt x="2756" y="3272"/>
                </a:lnTo>
                <a:lnTo>
                  <a:pt x="2751" y="3261"/>
                </a:lnTo>
                <a:lnTo>
                  <a:pt x="2742" y="3269"/>
                </a:lnTo>
                <a:lnTo>
                  <a:pt x="2736" y="3258"/>
                </a:lnTo>
                <a:lnTo>
                  <a:pt x="2736" y="3255"/>
                </a:lnTo>
                <a:close/>
                <a:moveTo>
                  <a:pt x="2729" y="3372"/>
                </a:moveTo>
                <a:lnTo>
                  <a:pt x="2741" y="3375"/>
                </a:lnTo>
                <a:lnTo>
                  <a:pt x="2741" y="3387"/>
                </a:lnTo>
                <a:lnTo>
                  <a:pt x="2733" y="3379"/>
                </a:lnTo>
                <a:lnTo>
                  <a:pt x="2729" y="3372"/>
                </a:lnTo>
                <a:close/>
                <a:moveTo>
                  <a:pt x="2720" y="3202"/>
                </a:moveTo>
                <a:lnTo>
                  <a:pt x="2731" y="3205"/>
                </a:lnTo>
                <a:lnTo>
                  <a:pt x="2739" y="3214"/>
                </a:lnTo>
                <a:lnTo>
                  <a:pt x="2741" y="3225"/>
                </a:lnTo>
                <a:lnTo>
                  <a:pt x="2731" y="3230"/>
                </a:lnTo>
                <a:lnTo>
                  <a:pt x="2721" y="3225"/>
                </a:lnTo>
                <a:lnTo>
                  <a:pt x="2723" y="3213"/>
                </a:lnTo>
                <a:lnTo>
                  <a:pt x="2720" y="3202"/>
                </a:lnTo>
                <a:close/>
                <a:moveTo>
                  <a:pt x="2736" y="3234"/>
                </a:moveTo>
                <a:lnTo>
                  <a:pt x="2739" y="3246"/>
                </a:lnTo>
                <a:lnTo>
                  <a:pt x="2730" y="3253"/>
                </a:lnTo>
                <a:lnTo>
                  <a:pt x="2720" y="3248"/>
                </a:lnTo>
                <a:lnTo>
                  <a:pt x="2720" y="3236"/>
                </a:lnTo>
                <a:lnTo>
                  <a:pt x="2732" y="3234"/>
                </a:lnTo>
                <a:lnTo>
                  <a:pt x="2736" y="3234"/>
                </a:lnTo>
                <a:close/>
                <a:moveTo>
                  <a:pt x="2713" y="3344"/>
                </a:moveTo>
                <a:lnTo>
                  <a:pt x="2718" y="3355"/>
                </a:lnTo>
                <a:lnTo>
                  <a:pt x="2721" y="3366"/>
                </a:lnTo>
                <a:lnTo>
                  <a:pt x="2727" y="3376"/>
                </a:lnTo>
                <a:lnTo>
                  <a:pt x="2735" y="3385"/>
                </a:lnTo>
                <a:lnTo>
                  <a:pt x="2724" y="3385"/>
                </a:lnTo>
                <a:lnTo>
                  <a:pt x="2716" y="3377"/>
                </a:lnTo>
                <a:lnTo>
                  <a:pt x="2709" y="3368"/>
                </a:lnTo>
                <a:lnTo>
                  <a:pt x="2705" y="3357"/>
                </a:lnTo>
                <a:lnTo>
                  <a:pt x="2706" y="3345"/>
                </a:lnTo>
                <a:lnTo>
                  <a:pt x="2713" y="3344"/>
                </a:lnTo>
                <a:close/>
                <a:moveTo>
                  <a:pt x="2703" y="3296"/>
                </a:moveTo>
                <a:lnTo>
                  <a:pt x="2701" y="3284"/>
                </a:lnTo>
                <a:lnTo>
                  <a:pt x="2704" y="3296"/>
                </a:lnTo>
                <a:lnTo>
                  <a:pt x="2703" y="3296"/>
                </a:lnTo>
                <a:close/>
                <a:moveTo>
                  <a:pt x="2699" y="3347"/>
                </a:moveTo>
                <a:lnTo>
                  <a:pt x="2691" y="3338"/>
                </a:lnTo>
                <a:lnTo>
                  <a:pt x="2702" y="3341"/>
                </a:lnTo>
                <a:lnTo>
                  <a:pt x="2699" y="3347"/>
                </a:lnTo>
                <a:close/>
                <a:moveTo>
                  <a:pt x="2681" y="3243"/>
                </a:moveTo>
                <a:lnTo>
                  <a:pt x="2691" y="3245"/>
                </a:lnTo>
                <a:lnTo>
                  <a:pt x="2703" y="3245"/>
                </a:lnTo>
                <a:lnTo>
                  <a:pt x="2712" y="3253"/>
                </a:lnTo>
                <a:lnTo>
                  <a:pt x="2714" y="3265"/>
                </a:lnTo>
                <a:lnTo>
                  <a:pt x="2720" y="3276"/>
                </a:lnTo>
                <a:lnTo>
                  <a:pt x="2732" y="3276"/>
                </a:lnTo>
                <a:lnTo>
                  <a:pt x="2742" y="3284"/>
                </a:lnTo>
                <a:lnTo>
                  <a:pt x="2749" y="3294"/>
                </a:lnTo>
                <a:lnTo>
                  <a:pt x="2749" y="3306"/>
                </a:lnTo>
                <a:lnTo>
                  <a:pt x="2758" y="3312"/>
                </a:lnTo>
                <a:lnTo>
                  <a:pt x="2766" y="3320"/>
                </a:lnTo>
                <a:lnTo>
                  <a:pt x="2755" y="3318"/>
                </a:lnTo>
                <a:lnTo>
                  <a:pt x="2746" y="3310"/>
                </a:lnTo>
                <a:lnTo>
                  <a:pt x="2741" y="3322"/>
                </a:lnTo>
                <a:lnTo>
                  <a:pt x="2734" y="3333"/>
                </a:lnTo>
                <a:lnTo>
                  <a:pt x="2743" y="3323"/>
                </a:lnTo>
                <a:lnTo>
                  <a:pt x="2753" y="3320"/>
                </a:lnTo>
                <a:lnTo>
                  <a:pt x="2748" y="3330"/>
                </a:lnTo>
                <a:lnTo>
                  <a:pt x="2760" y="3330"/>
                </a:lnTo>
                <a:lnTo>
                  <a:pt x="2769" y="3335"/>
                </a:lnTo>
                <a:lnTo>
                  <a:pt x="2760" y="3343"/>
                </a:lnTo>
                <a:lnTo>
                  <a:pt x="2769" y="3349"/>
                </a:lnTo>
                <a:lnTo>
                  <a:pt x="2778" y="3341"/>
                </a:lnTo>
                <a:lnTo>
                  <a:pt x="2776" y="3353"/>
                </a:lnTo>
                <a:lnTo>
                  <a:pt x="2771" y="3363"/>
                </a:lnTo>
                <a:lnTo>
                  <a:pt x="2760" y="3360"/>
                </a:lnTo>
                <a:lnTo>
                  <a:pt x="2768" y="3368"/>
                </a:lnTo>
                <a:lnTo>
                  <a:pt x="2778" y="3362"/>
                </a:lnTo>
                <a:lnTo>
                  <a:pt x="2780" y="3374"/>
                </a:lnTo>
                <a:lnTo>
                  <a:pt x="2779" y="3386"/>
                </a:lnTo>
                <a:lnTo>
                  <a:pt x="2770" y="3393"/>
                </a:lnTo>
                <a:lnTo>
                  <a:pt x="2760" y="3388"/>
                </a:lnTo>
                <a:lnTo>
                  <a:pt x="2757" y="3377"/>
                </a:lnTo>
                <a:lnTo>
                  <a:pt x="2754" y="3365"/>
                </a:lnTo>
                <a:lnTo>
                  <a:pt x="2744" y="3371"/>
                </a:lnTo>
                <a:lnTo>
                  <a:pt x="2749" y="3360"/>
                </a:lnTo>
                <a:lnTo>
                  <a:pt x="2743" y="3350"/>
                </a:lnTo>
                <a:lnTo>
                  <a:pt x="2732" y="3350"/>
                </a:lnTo>
                <a:lnTo>
                  <a:pt x="2721" y="3346"/>
                </a:lnTo>
                <a:lnTo>
                  <a:pt x="2711" y="3340"/>
                </a:lnTo>
                <a:lnTo>
                  <a:pt x="2702" y="3334"/>
                </a:lnTo>
                <a:lnTo>
                  <a:pt x="2713" y="3332"/>
                </a:lnTo>
                <a:lnTo>
                  <a:pt x="2724" y="3335"/>
                </a:lnTo>
                <a:lnTo>
                  <a:pt x="2715" y="3328"/>
                </a:lnTo>
                <a:lnTo>
                  <a:pt x="2724" y="3322"/>
                </a:lnTo>
                <a:lnTo>
                  <a:pt x="2714" y="3316"/>
                </a:lnTo>
                <a:lnTo>
                  <a:pt x="2703" y="3314"/>
                </a:lnTo>
                <a:lnTo>
                  <a:pt x="2694" y="3306"/>
                </a:lnTo>
                <a:lnTo>
                  <a:pt x="2702" y="3299"/>
                </a:lnTo>
                <a:lnTo>
                  <a:pt x="2710" y="3290"/>
                </a:lnTo>
                <a:lnTo>
                  <a:pt x="2702" y="3280"/>
                </a:lnTo>
                <a:lnTo>
                  <a:pt x="2701" y="3268"/>
                </a:lnTo>
                <a:lnTo>
                  <a:pt x="2692" y="3260"/>
                </a:lnTo>
                <a:lnTo>
                  <a:pt x="2681" y="3257"/>
                </a:lnTo>
                <a:lnTo>
                  <a:pt x="2681" y="3245"/>
                </a:lnTo>
                <a:lnTo>
                  <a:pt x="2681" y="3243"/>
                </a:lnTo>
                <a:close/>
                <a:moveTo>
                  <a:pt x="2691" y="3329"/>
                </a:moveTo>
                <a:lnTo>
                  <a:pt x="2682" y="3335"/>
                </a:lnTo>
                <a:lnTo>
                  <a:pt x="2691" y="3329"/>
                </a:lnTo>
                <a:close/>
                <a:moveTo>
                  <a:pt x="2687" y="3303"/>
                </a:moveTo>
                <a:lnTo>
                  <a:pt x="2678" y="3297"/>
                </a:lnTo>
                <a:lnTo>
                  <a:pt x="2688" y="3292"/>
                </a:lnTo>
                <a:lnTo>
                  <a:pt x="2699" y="3294"/>
                </a:lnTo>
                <a:lnTo>
                  <a:pt x="2688" y="3295"/>
                </a:lnTo>
                <a:lnTo>
                  <a:pt x="2687" y="3303"/>
                </a:lnTo>
                <a:close/>
                <a:moveTo>
                  <a:pt x="2676" y="3284"/>
                </a:moveTo>
                <a:lnTo>
                  <a:pt x="2675" y="3272"/>
                </a:lnTo>
                <a:lnTo>
                  <a:pt x="2686" y="3268"/>
                </a:lnTo>
                <a:lnTo>
                  <a:pt x="2694" y="3261"/>
                </a:lnTo>
                <a:lnTo>
                  <a:pt x="2701" y="3270"/>
                </a:lnTo>
                <a:lnTo>
                  <a:pt x="2691" y="3275"/>
                </a:lnTo>
                <a:lnTo>
                  <a:pt x="2680" y="3280"/>
                </a:lnTo>
                <a:lnTo>
                  <a:pt x="2676" y="3284"/>
                </a:lnTo>
                <a:close/>
                <a:moveTo>
                  <a:pt x="2670" y="3326"/>
                </a:moveTo>
                <a:lnTo>
                  <a:pt x="2675" y="3316"/>
                </a:lnTo>
                <a:lnTo>
                  <a:pt x="2670" y="3326"/>
                </a:lnTo>
                <a:close/>
                <a:moveTo>
                  <a:pt x="2657" y="3179"/>
                </a:moveTo>
                <a:lnTo>
                  <a:pt x="2668" y="3176"/>
                </a:lnTo>
                <a:lnTo>
                  <a:pt x="2679" y="3179"/>
                </a:lnTo>
                <a:lnTo>
                  <a:pt x="2690" y="3182"/>
                </a:lnTo>
                <a:lnTo>
                  <a:pt x="2700" y="3188"/>
                </a:lnTo>
                <a:lnTo>
                  <a:pt x="2711" y="3184"/>
                </a:lnTo>
                <a:lnTo>
                  <a:pt x="2720" y="3192"/>
                </a:lnTo>
                <a:lnTo>
                  <a:pt x="2719" y="3204"/>
                </a:lnTo>
                <a:lnTo>
                  <a:pt x="2722" y="3215"/>
                </a:lnTo>
                <a:lnTo>
                  <a:pt x="2709" y="3212"/>
                </a:lnTo>
                <a:lnTo>
                  <a:pt x="2703" y="3202"/>
                </a:lnTo>
                <a:lnTo>
                  <a:pt x="2705" y="3214"/>
                </a:lnTo>
                <a:lnTo>
                  <a:pt x="2712" y="3223"/>
                </a:lnTo>
                <a:lnTo>
                  <a:pt x="2708" y="3234"/>
                </a:lnTo>
                <a:lnTo>
                  <a:pt x="2697" y="3232"/>
                </a:lnTo>
                <a:lnTo>
                  <a:pt x="2687" y="3236"/>
                </a:lnTo>
                <a:lnTo>
                  <a:pt x="2678" y="3228"/>
                </a:lnTo>
                <a:lnTo>
                  <a:pt x="2676" y="3216"/>
                </a:lnTo>
                <a:lnTo>
                  <a:pt x="2678" y="3205"/>
                </a:lnTo>
                <a:lnTo>
                  <a:pt x="2668" y="3197"/>
                </a:lnTo>
                <a:lnTo>
                  <a:pt x="2661" y="3186"/>
                </a:lnTo>
                <a:lnTo>
                  <a:pt x="2657" y="3179"/>
                </a:lnTo>
                <a:close/>
                <a:moveTo>
                  <a:pt x="2642" y="3291"/>
                </a:moveTo>
                <a:lnTo>
                  <a:pt x="2649" y="3283"/>
                </a:lnTo>
                <a:lnTo>
                  <a:pt x="2642" y="3291"/>
                </a:lnTo>
                <a:close/>
                <a:moveTo>
                  <a:pt x="2650" y="3275"/>
                </a:moveTo>
                <a:lnTo>
                  <a:pt x="2644" y="3265"/>
                </a:lnTo>
                <a:lnTo>
                  <a:pt x="2642" y="3253"/>
                </a:lnTo>
                <a:lnTo>
                  <a:pt x="2645" y="3241"/>
                </a:lnTo>
                <a:lnTo>
                  <a:pt x="2655" y="3244"/>
                </a:lnTo>
                <a:lnTo>
                  <a:pt x="2654" y="3232"/>
                </a:lnTo>
                <a:lnTo>
                  <a:pt x="2644" y="3225"/>
                </a:lnTo>
                <a:lnTo>
                  <a:pt x="2653" y="3217"/>
                </a:lnTo>
                <a:lnTo>
                  <a:pt x="2642" y="3218"/>
                </a:lnTo>
                <a:lnTo>
                  <a:pt x="2635" y="3210"/>
                </a:lnTo>
                <a:lnTo>
                  <a:pt x="2634" y="3198"/>
                </a:lnTo>
                <a:lnTo>
                  <a:pt x="2645" y="3196"/>
                </a:lnTo>
                <a:lnTo>
                  <a:pt x="2656" y="3195"/>
                </a:lnTo>
                <a:lnTo>
                  <a:pt x="2663" y="3205"/>
                </a:lnTo>
                <a:lnTo>
                  <a:pt x="2659" y="3216"/>
                </a:lnTo>
                <a:lnTo>
                  <a:pt x="2667" y="3207"/>
                </a:lnTo>
                <a:lnTo>
                  <a:pt x="2675" y="3215"/>
                </a:lnTo>
                <a:lnTo>
                  <a:pt x="2665" y="3219"/>
                </a:lnTo>
                <a:lnTo>
                  <a:pt x="2660" y="3230"/>
                </a:lnTo>
                <a:lnTo>
                  <a:pt x="2664" y="3241"/>
                </a:lnTo>
                <a:lnTo>
                  <a:pt x="2659" y="3252"/>
                </a:lnTo>
                <a:lnTo>
                  <a:pt x="2661" y="3263"/>
                </a:lnTo>
                <a:lnTo>
                  <a:pt x="2655" y="3253"/>
                </a:lnTo>
                <a:lnTo>
                  <a:pt x="2647" y="3261"/>
                </a:lnTo>
                <a:lnTo>
                  <a:pt x="2652" y="3272"/>
                </a:lnTo>
                <a:lnTo>
                  <a:pt x="2650" y="3275"/>
                </a:lnTo>
                <a:close/>
                <a:moveTo>
                  <a:pt x="2604" y="3046"/>
                </a:moveTo>
                <a:lnTo>
                  <a:pt x="2610" y="3056"/>
                </a:lnTo>
                <a:lnTo>
                  <a:pt x="2603" y="3047"/>
                </a:lnTo>
                <a:lnTo>
                  <a:pt x="2604" y="3046"/>
                </a:lnTo>
                <a:close/>
                <a:moveTo>
                  <a:pt x="2601" y="3054"/>
                </a:moveTo>
                <a:lnTo>
                  <a:pt x="2610" y="3062"/>
                </a:lnTo>
                <a:lnTo>
                  <a:pt x="2616" y="3074"/>
                </a:lnTo>
                <a:lnTo>
                  <a:pt x="2627" y="3075"/>
                </a:lnTo>
                <a:lnTo>
                  <a:pt x="2637" y="3078"/>
                </a:lnTo>
                <a:lnTo>
                  <a:pt x="2648" y="3077"/>
                </a:lnTo>
                <a:lnTo>
                  <a:pt x="2652" y="3089"/>
                </a:lnTo>
                <a:lnTo>
                  <a:pt x="2658" y="3099"/>
                </a:lnTo>
                <a:lnTo>
                  <a:pt x="2665" y="3109"/>
                </a:lnTo>
                <a:lnTo>
                  <a:pt x="2665" y="3121"/>
                </a:lnTo>
                <a:lnTo>
                  <a:pt x="2670" y="3131"/>
                </a:lnTo>
                <a:lnTo>
                  <a:pt x="2663" y="3122"/>
                </a:lnTo>
                <a:lnTo>
                  <a:pt x="2658" y="3111"/>
                </a:lnTo>
                <a:lnTo>
                  <a:pt x="2651" y="3101"/>
                </a:lnTo>
                <a:lnTo>
                  <a:pt x="2644" y="3089"/>
                </a:lnTo>
                <a:lnTo>
                  <a:pt x="2642" y="3100"/>
                </a:lnTo>
                <a:lnTo>
                  <a:pt x="2648" y="3110"/>
                </a:lnTo>
                <a:lnTo>
                  <a:pt x="2655" y="3120"/>
                </a:lnTo>
                <a:lnTo>
                  <a:pt x="2663" y="3128"/>
                </a:lnTo>
                <a:lnTo>
                  <a:pt x="2667" y="3140"/>
                </a:lnTo>
                <a:lnTo>
                  <a:pt x="2656" y="3139"/>
                </a:lnTo>
                <a:lnTo>
                  <a:pt x="2665" y="3146"/>
                </a:lnTo>
                <a:lnTo>
                  <a:pt x="2657" y="3154"/>
                </a:lnTo>
                <a:lnTo>
                  <a:pt x="2648" y="3148"/>
                </a:lnTo>
                <a:lnTo>
                  <a:pt x="2653" y="3158"/>
                </a:lnTo>
                <a:lnTo>
                  <a:pt x="2646" y="3168"/>
                </a:lnTo>
                <a:lnTo>
                  <a:pt x="2635" y="3172"/>
                </a:lnTo>
                <a:lnTo>
                  <a:pt x="2628" y="3182"/>
                </a:lnTo>
                <a:lnTo>
                  <a:pt x="2621" y="3173"/>
                </a:lnTo>
                <a:lnTo>
                  <a:pt x="2627" y="3164"/>
                </a:lnTo>
                <a:lnTo>
                  <a:pt x="2624" y="3152"/>
                </a:lnTo>
                <a:lnTo>
                  <a:pt x="2635" y="3152"/>
                </a:lnTo>
                <a:lnTo>
                  <a:pt x="2626" y="3142"/>
                </a:lnTo>
                <a:lnTo>
                  <a:pt x="2634" y="3135"/>
                </a:lnTo>
                <a:lnTo>
                  <a:pt x="2623" y="3137"/>
                </a:lnTo>
                <a:lnTo>
                  <a:pt x="2618" y="3125"/>
                </a:lnTo>
                <a:lnTo>
                  <a:pt x="2615" y="3114"/>
                </a:lnTo>
                <a:lnTo>
                  <a:pt x="2615" y="3102"/>
                </a:lnTo>
                <a:lnTo>
                  <a:pt x="2612" y="3090"/>
                </a:lnTo>
                <a:lnTo>
                  <a:pt x="2613" y="3079"/>
                </a:lnTo>
                <a:lnTo>
                  <a:pt x="2604" y="3071"/>
                </a:lnTo>
                <a:lnTo>
                  <a:pt x="2601" y="3059"/>
                </a:lnTo>
                <a:lnTo>
                  <a:pt x="2601" y="3054"/>
                </a:lnTo>
                <a:close/>
                <a:moveTo>
                  <a:pt x="2618" y="3261"/>
                </a:moveTo>
                <a:lnTo>
                  <a:pt x="2611" y="3252"/>
                </a:lnTo>
                <a:lnTo>
                  <a:pt x="2610" y="3240"/>
                </a:lnTo>
                <a:lnTo>
                  <a:pt x="2599" y="3235"/>
                </a:lnTo>
                <a:lnTo>
                  <a:pt x="2595" y="3224"/>
                </a:lnTo>
                <a:lnTo>
                  <a:pt x="2604" y="3216"/>
                </a:lnTo>
                <a:lnTo>
                  <a:pt x="2594" y="3220"/>
                </a:lnTo>
                <a:lnTo>
                  <a:pt x="2596" y="3209"/>
                </a:lnTo>
                <a:lnTo>
                  <a:pt x="2586" y="3214"/>
                </a:lnTo>
                <a:lnTo>
                  <a:pt x="2592" y="3204"/>
                </a:lnTo>
                <a:lnTo>
                  <a:pt x="2581" y="3204"/>
                </a:lnTo>
                <a:lnTo>
                  <a:pt x="2576" y="3194"/>
                </a:lnTo>
                <a:lnTo>
                  <a:pt x="2586" y="3193"/>
                </a:lnTo>
                <a:lnTo>
                  <a:pt x="2576" y="3190"/>
                </a:lnTo>
                <a:lnTo>
                  <a:pt x="2585" y="3184"/>
                </a:lnTo>
                <a:lnTo>
                  <a:pt x="2576" y="3177"/>
                </a:lnTo>
                <a:lnTo>
                  <a:pt x="2576" y="3166"/>
                </a:lnTo>
                <a:lnTo>
                  <a:pt x="2566" y="3162"/>
                </a:lnTo>
                <a:lnTo>
                  <a:pt x="2558" y="3153"/>
                </a:lnTo>
                <a:lnTo>
                  <a:pt x="2569" y="3151"/>
                </a:lnTo>
                <a:lnTo>
                  <a:pt x="2565" y="3138"/>
                </a:lnTo>
                <a:lnTo>
                  <a:pt x="2577" y="3133"/>
                </a:lnTo>
                <a:lnTo>
                  <a:pt x="2587" y="3140"/>
                </a:lnTo>
                <a:lnTo>
                  <a:pt x="2597" y="3147"/>
                </a:lnTo>
                <a:lnTo>
                  <a:pt x="2598" y="3159"/>
                </a:lnTo>
                <a:lnTo>
                  <a:pt x="2608" y="3163"/>
                </a:lnTo>
                <a:lnTo>
                  <a:pt x="2611" y="3175"/>
                </a:lnTo>
                <a:lnTo>
                  <a:pt x="2613" y="3187"/>
                </a:lnTo>
                <a:lnTo>
                  <a:pt x="2616" y="3198"/>
                </a:lnTo>
                <a:lnTo>
                  <a:pt x="2616" y="3209"/>
                </a:lnTo>
                <a:lnTo>
                  <a:pt x="2621" y="3220"/>
                </a:lnTo>
                <a:lnTo>
                  <a:pt x="2620" y="3232"/>
                </a:lnTo>
                <a:lnTo>
                  <a:pt x="2620" y="3244"/>
                </a:lnTo>
                <a:lnTo>
                  <a:pt x="2619" y="3256"/>
                </a:lnTo>
                <a:lnTo>
                  <a:pt x="2618" y="3261"/>
                </a:lnTo>
                <a:close/>
                <a:moveTo>
                  <a:pt x="2555" y="3057"/>
                </a:moveTo>
                <a:lnTo>
                  <a:pt x="2566" y="3060"/>
                </a:lnTo>
                <a:lnTo>
                  <a:pt x="2555" y="3057"/>
                </a:lnTo>
                <a:close/>
                <a:moveTo>
                  <a:pt x="2553" y="3153"/>
                </a:moveTo>
                <a:lnTo>
                  <a:pt x="2561" y="3163"/>
                </a:lnTo>
                <a:lnTo>
                  <a:pt x="2564" y="3176"/>
                </a:lnTo>
                <a:lnTo>
                  <a:pt x="2555" y="3184"/>
                </a:lnTo>
                <a:lnTo>
                  <a:pt x="2553" y="3172"/>
                </a:lnTo>
                <a:lnTo>
                  <a:pt x="2551" y="3161"/>
                </a:lnTo>
                <a:lnTo>
                  <a:pt x="2553" y="3153"/>
                </a:lnTo>
                <a:close/>
                <a:moveTo>
                  <a:pt x="2511" y="3106"/>
                </a:moveTo>
                <a:lnTo>
                  <a:pt x="2505" y="3096"/>
                </a:lnTo>
                <a:lnTo>
                  <a:pt x="2505" y="3084"/>
                </a:lnTo>
                <a:lnTo>
                  <a:pt x="2516" y="3089"/>
                </a:lnTo>
                <a:lnTo>
                  <a:pt x="2514" y="3101"/>
                </a:lnTo>
                <a:lnTo>
                  <a:pt x="2511" y="3106"/>
                </a:lnTo>
                <a:close/>
                <a:moveTo>
                  <a:pt x="2876" y="3393"/>
                </a:moveTo>
                <a:lnTo>
                  <a:pt x="2885" y="3384"/>
                </a:lnTo>
                <a:lnTo>
                  <a:pt x="2878" y="3392"/>
                </a:lnTo>
                <a:lnTo>
                  <a:pt x="2876" y="3393"/>
                </a:lnTo>
                <a:close/>
                <a:moveTo>
                  <a:pt x="2873" y="3386"/>
                </a:moveTo>
                <a:lnTo>
                  <a:pt x="2877" y="3375"/>
                </a:lnTo>
                <a:lnTo>
                  <a:pt x="2884" y="3366"/>
                </a:lnTo>
                <a:lnTo>
                  <a:pt x="2883" y="3379"/>
                </a:lnTo>
                <a:lnTo>
                  <a:pt x="2875" y="3386"/>
                </a:lnTo>
                <a:lnTo>
                  <a:pt x="2873" y="3386"/>
                </a:lnTo>
                <a:close/>
                <a:moveTo>
                  <a:pt x="2044" y="2902"/>
                </a:moveTo>
                <a:lnTo>
                  <a:pt x="2035" y="2910"/>
                </a:lnTo>
                <a:lnTo>
                  <a:pt x="2025" y="2917"/>
                </a:lnTo>
                <a:lnTo>
                  <a:pt x="2033" y="2908"/>
                </a:lnTo>
                <a:lnTo>
                  <a:pt x="2043" y="2902"/>
                </a:lnTo>
                <a:lnTo>
                  <a:pt x="2044" y="2902"/>
                </a:lnTo>
                <a:close/>
                <a:moveTo>
                  <a:pt x="1951" y="2843"/>
                </a:moveTo>
                <a:lnTo>
                  <a:pt x="1942" y="2851"/>
                </a:lnTo>
                <a:lnTo>
                  <a:pt x="1931" y="2856"/>
                </a:lnTo>
                <a:lnTo>
                  <a:pt x="1920" y="2858"/>
                </a:lnTo>
                <a:lnTo>
                  <a:pt x="1930" y="2852"/>
                </a:lnTo>
                <a:lnTo>
                  <a:pt x="1940" y="2848"/>
                </a:lnTo>
                <a:lnTo>
                  <a:pt x="1950" y="2843"/>
                </a:lnTo>
                <a:lnTo>
                  <a:pt x="1951" y="2843"/>
                </a:lnTo>
                <a:close/>
                <a:moveTo>
                  <a:pt x="1900" y="2879"/>
                </a:moveTo>
                <a:lnTo>
                  <a:pt x="1905" y="2869"/>
                </a:lnTo>
                <a:lnTo>
                  <a:pt x="1894" y="2869"/>
                </a:lnTo>
                <a:lnTo>
                  <a:pt x="1898" y="2857"/>
                </a:lnTo>
                <a:lnTo>
                  <a:pt x="1909" y="2858"/>
                </a:lnTo>
                <a:lnTo>
                  <a:pt x="1921" y="2862"/>
                </a:lnTo>
                <a:lnTo>
                  <a:pt x="1932" y="2863"/>
                </a:lnTo>
                <a:lnTo>
                  <a:pt x="1922" y="2870"/>
                </a:lnTo>
                <a:lnTo>
                  <a:pt x="1910" y="2872"/>
                </a:lnTo>
                <a:lnTo>
                  <a:pt x="1900" y="2879"/>
                </a:lnTo>
                <a:close/>
                <a:moveTo>
                  <a:pt x="1871" y="2816"/>
                </a:moveTo>
                <a:lnTo>
                  <a:pt x="1859" y="2818"/>
                </a:lnTo>
                <a:lnTo>
                  <a:pt x="1870" y="2816"/>
                </a:lnTo>
                <a:lnTo>
                  <a:pt x="1871" y="2816"/>
                </a:lnTo>
                <a:close/>
                <a:moveTo>
                  <a:pt x="1847" y="2880"/>
                </a:moveTo>
                <a:lnTo>
                  <a:pt x="1855" y="2873"/>
                </a:lnTo>
                <a:lnTo>
                  <a:pt x="1847" y="2880"/>
                </a:lnTo>
                <a:close/>
                <a:moveTo>
                  <a:pt x="1834" y="2853"/>
                </a:moveTo>
                <a:lnTo>
                  <a:pt x="1833" y="2865"/>
                </a:lnTo>
                <a:lnTo>
                  <a:pt x="1833" y="2876"/>
                </a:lnTo>
                <a:lnTo>
                  <a:pt x="1830" y="2888"/>
                </a:lnTo>
                <a:lnTo>
                  <a:pt x="1821" y="2880"/>
                </a:lnTo>
                <a:lnTo>
                  <a:pt x="1829" y="2872"/>
                </a:lnTo>
                <a:lnTo>
                  <a:pt x="1826" y="2861"/>
                </a:lnTo>
                <a:lnTo>
                  <a:pt x="1834" y="2853"/>
                </a:lnTo>
                <a:close/>
                <a:moveTo>
                  <a:pt x="1824" y="2925"/>
                </a:moveTo>
                <a:lnTo>
                  <a:pt x="1830" y="2914"/>
                </a:lnTo>
                <a:lnTo>
                  <a:pt x="1836" y="2905"/>
                </a:lnTo>
                <a:lnTo>
                  <a:pt x="1844" y="2897"/>
                </a:lnTo>
                <a:lnTo>
                  <a:pt x="1853" y="2888"/>
                </a:lnTo>
                <a:lnTo>
                  <a:pt x="1861" y="2880"/>
                </a:lnTo>
                <a:lnTo>
                  <a:pt x="1863" y="2869"/>
                </a:lnTo>
                <a:lnTo>
                  <a:pt x="1874" y="2869"/>
                </a:lnTo>
                <a:lnTo>
                  <a:pt x="1874" y="2881"/>
                </a:lnTo>
                <a:lnTo>
                  <a:pt x="1865" y="2887"/>
                </a:lnTo>
                <a:lnTo>
                  <a:pt x="1856" y="2896"/>
                </a:lnTo>
                <a:lnTo>
                  <a:pt x="1851" y="2905"/>
                </a:lnTo>
                <a:lnTo>
                  <a:pt x="1847" y="2917"/>
                </a:lnTo>
                <a:lnTo>
                  <a:pt x="1836" y="2919"/>
                </a:lnTo>
                <a:lnTo>
                  <a:pt x="1826" y="2924"/>
                </a:lnTo>
                <a:lnTo>
                  <a:pt x="1824" y="2925"/>
                </a:lnTo>
                <a:close/>
                <a:moveTo>
                  <a:pt x="1827" y="2896"/>
                </a:moveTo>
                <a:lnTo>
                  <a:pt x="1820" y="2906"/>
                </a:lnTo>
                <a:lnTo>
                  <a:pt x="1825" y="2895"/>
                </a:lnTo>
                <a:lnTo>
                  <a:pt x="1827" y="2896"/>
                </a:lnTo>
                <a:close/>
                <a:moveTo>
                  <a:pt x="1814" y="2827"/>
                </a:moveTo>
                <a:lnTo>
                  <a:pt x="1810" y="2816"/>
                </a:lnTo>
                <a:lnTo>
                  <a:pt x="1820" y="2822"/>
                </a:lnTo>
                <a:lnTo>
                  <a:pt x="1814" y="2827"/>
                </a:lnTo>
                <a:close/>
                <a:moveTo>
                  <a:pt x="1808" y="2904"/>
                </a:moveTo>
                <a:lnTo>
                  <a:pt x="1813" y="2893"/>
                </a:lnTo>
                <a:lnTo>
                  <a:pt x="1808" y="2904"/>
                </a:lnTo>
                <a:close/>
                <a:moveTo>
                  <a:pt x="1803" y="2829"/>
                </a:moveTo>
                <a:lnTo>
                  <a:pt x="1811" y="2838"/>
                </a:lnTo>
                <a:lnTo>
                  <a:pt x="1803" y="2829"/>
                </a:lnTo>
                <a:close/>
                <a:moveTo>
                  <a:pt x="1814" y="2902"/>
                </a:moveTo>
                <a:lnTo>
                  <a:pt x="1803" y="2909"/>
                </a:lnTo>
                <a:lnTo>
                  <a:pt x="1812" y="2902"/>
                </a:lnTo>
                <a:lnTo>
                  <a:pt x="1814" y="2902"/>
                </a:lnTo>
                <a:close/>
                <a:moveTo>
                  <a:pt x="1803" y="2901"/>
                </a:moveTo>
                <a:lnTo>
                  <a:pt x="1805" y="2889"/>
                </a:lnTo>
                <a:lnTo>
                  <a:pt x="1803" y="2901"/>
                </a:lnTo>
                <a:close/>
                <a:moveTo>
                  <a:pt x="1653" y="2970"/>
                </a:moveTo>
                <a:lnTo>
                  <a:pt x="1654" y="2958"/>
                </a:lnTo>
                <a:lnTo>
                  <a:pt x="1653" y="2970"/>
                </a:lnTo>
                <a:close/>
                <a:moveTo>
                  <a:pt x="1572" y="2869"/>
                </a:moveTo>
                <a:lnTo>
                  <a:pt x="1579" y="2859"/>
                </a:lnTo>
                <a:lnTo>
                  <a:pt x="1572" y="2869"/>
                </a:lnTo>
                <a:close/>
                <a:moveTo>
                  <a:pt x="1556" y="3007"/>
                </a:moveTo>
                <a:lnTo>
                  <a:pt x="1566" y="3003"/>
                </a:lnTo>
                <a:lnTo>
                  <a:pt x="1556" y="3007"/>
                </a:lnTo>
                <a:close/>
                <a:moveTo>
                  <a:pt x="1547" y="3048"/>
                </a:moveTo>
                <a:lnTo>
                  <a:pt x="1536" y="3044"/>
                </a:lnTo>
                <a:lnTo>
                  <a:pt x="1544" y="3036"/>
                </a:lnTo>
                <a:lnTo>
                  <a:pt x="1555" y="3033"/>
                </a:lnTo>
                <a:lnTo>
                  <a:pt x="1551" y="3043"/>
                </a:lnTo>
                <a:lnTo>
                  <a:pt x="1547" y="3048"/>
                </a:lnTo>
                <a:close/>
                <a:moveTo>
                  <a:pt x="1511" y="3174"/>
                </a:moveTo>
                <a:lnTo>
                  <a:pt x="1521" y="3169"/>
                </a:lnTo>
                <a:lnTo>
                  <a:pt x="1511" y="3174"/>
                </a:lnTo>
                <a:close/>
                <a:moveTo>
                  <a:pt x="1578" y="3061"/>
                </a:moveTo>
                <a:lnTo>
                  <a:pt x="1576" y="3072"/>
                </a:lnTo>
                <a:lnTo>
                  <a:pt x="1565" y="3075"/>
                </a:lnTo>
                <a:lnTo>
                  <a:pt x="1556" y="3068"/>
                </a:lnTo>
                <a:lnTo>
                  <a:pt x="1560" y="3080"/>
                </a:lnTo>
                <a:lnTo>
                  <a:pt x="1548" y="3079"/>
                </a:lnTo>
                <a:lnTo>
                  <a:pt x="1538" y="3083"/>
                </a:lnTo>
                <a:lnTo>
                  <a:pt x="1530" y="3091"/>
                </a:lnTo>
                <a:lnTo>
                  <a:pt x="1519" y="3089"/>
                </a:lnTo>
                <a:lnTo>
                  <a:pt x="1509" y="3081"/>
                </a:lnTo>
                <a:lnTo>
                  <a:pt x="1519" y="3075"/>
                </a:lnTo>
                <a:lnTo>
                  <a:pt x="1510" y="3067"/>
                </a:lnTo>
                <a:lnTo>
                  <a:pt x="1520" y="3065"/>
                </a:lnTo>
                <a:lnTo>
                  <a:pt x="1532" y="3067"/>
                </a:lnTo>
                <a:lnTo>
                  <a:pt x="1527" y="3057"/>
                </a:lnTo>
                <a:lnTo>
                  <a:pt x="1536" y="3050"/>
                </a:lnTo>
                <a:lnTo>
                  <a:pt x="1547" y="3048"/>
                </a:lnTo>
                <a:lnTo>
                  <a:pt x="1546" y="3060"/>
                </a:lnTo>
                <a:lnTo>
                  <a:pt x="1554" y="3052"/>
                </a:lnTo>
                <a:lnTo>
                  <a:pt x="1563" y="3059"/>
                </a:lnTo>
                <a:lnTo>
                  <a:pt x="1567" y="3071"/>
                </a:lnTo>
                <a:lnTo>
                  <a:pt x="1575" y="3062"/>
                </a:lnTo>
                <a:lnTo>
                  <a:pt x="1578" y="3061"/>
                </a:lnTo>
                <a:close/>
                <a:moveTo>
                  <a:pt x="1498" y="3185"/>
                </a:moveTo>
                <a:lnTo>
                  <a:pt x="1496" y="3173"/>
                </a:lnTo>
                <a:lnTo>
                  <a:pt x="1503" y="3164"/>
                </a:lnTo>
                <a:lnTo>
                  <a:pt x="1510" y="3174"/>
                </a:lnTo>
                <a:lnTo>
                  <a:pt x="1502" y="3183"/>
                </a:lnTo>
                <a:lnTo>
                  <a:pt x="1498" y="3185"/>
                </a:lnTo>
                <a:close/>
                <a:moveTo>
                  <a:pt x="1519" y="3094"/>
                </a:moveTo>
                <a:lnTo>
                  <a:pt x="1508" y="3090"/>
                </a:lnTo>
                <a:lnTo>
                  <a:pt x="1499" y="3083"/>
                </a:lnTo>
                <a:lnTo>
                  <a:pt x="1510" y="3083"/>
                </a:lnTo>
                <a:lnTo>
                  <a:pt x="1519" y="3091"/>
                </a:lnTo>
                <a:lnTo>
                  <a:pt x="1519" y="3094"/>
                </a:lnTo>
                <a:close/>
                <a:moveTo>
                  <a:pt x="1503" y="3110"/>
                </a:moveTo>
                <a:lnTo>
                  <a:pt x="1492" y="3105"/>
                </a:lnTo>
                <a:lnTo>
                  <a:pt x="1484" y="3097"/>
                </a:lnTo>
                <a:lnTo>
                  <a:pt x="1495" y="3098"/>
                </a:lnTo>
                <a:lnTo>
                  <a:pt x="1503" y="3108"/>
                </a:lnTo>
                <a:lnTo>
                  <a:pt x="1503" y="3110"/>
                </a:lnTo>
                <a:close/>
                <a:moveTo>
                  <a:pt x="1485" y="2967"/>
                </a:moveTo>
                <a:lnTo>
                  <a:pt x="1492" y="2958"/>
                </a:lnTo>
                <a:lnTo>
                  <a:pt x="1485" y="2967"/>
                </a:lnTo>
                <a:close/>
                <a:moveTo>
                  <a:pt x="1464" y="3226"/>
                </a:moveTo>
                <a:lnTo>
                  <a:pt x="1453" y="3230"/>
                </a:lnTo>
                <a:lnTo>
                  <a:pt x="1443" y="3231"/>
                </a:lnTo>
                <a:lnTo>
                  <a:pt x="1447" y="3220"/>
                </a:lnTo>
                <a:lnTo>
                  <a:pt x="1458" y="3225"/>
                </a:lnTo>
                <a:lnTo>
                  <a:pt x="1464" y="3226"/>
                </a:lnTo>
                <a:close/>
                <a:moveTo>
                  <a:pt x="1424" y="3221"/>
                </a:moveTo>
                <a:lnTo>
                  <a:pt x="1419" y="3232"/>
                </a:lnTo>
                <a:lnTo>
                  <a:pt x="1410" y="3239"/>
                </a:lnTo>
                <a:lnTo>
                  <a:pt x="1415" y="3228"/>
                </a:lnTo>
                <a:lnTo>
                  <a:pt x="1424" y="3221"/>
                </a:lnTo>
                <a:close/>
                <a:moveTo>
                  <a:pt x="1455" y="3208"/>
                </a:moveTo>
                <a:lnTo>
                  <a:pt x="1456" y="3196"/>
                </a:lnTo>
                <a:lnTo>
                  <a:pt x="1465" y="3189"/>
                </a:lnTo>
                <a:lnTo>
                  <a:pt x="1460" y="3179"/>
                </a:lnTo>
                <a:lnTo>
                  <a:pt x="1470" y="3172"/>
                </a:lnTo>
                <a:lnTo>
                  <a:pt x="1460" y="3176"/>
                </a:lnTo>
                <a:lnTo>
                  <a:pt x="1452" y="3185"/>
                </a:lnTo>
                <a:lnTo>
                  <a:pt x="1442" y="3190"/>
                </a:lnTo>
                <a:lnTo>
                  <a:pt x="1431" y="3187"/>
                </a:lnTo>
                <a:lnTo>
                  <a:pt x="1424" y="3177"/>
                </a:lnTo>
                <a:lnTo>
                  <a:pt x="1423" y="3165"/>
                </a:lnTo>
                <a:lnTo>
                  <a:pt x="1414" y="3158"/>
                </a:lnTo>
                <a:lnTo>
                  <a:pt x="1414" y="3146"/>
                </a:lnTo>
                <a:lnTo>
                  <a:pt x="1420" y="3136"/>
                </a:lnTo>
                <a:lnTo>
                  <a:pt x="1431" y="3133"/>
                </a:lnTo>
                <a:lnTo>
                  <a:pt x="1439" y="3125"/>
                </a:lnTo>
                <a:lnTo>
                  <a:pt x="1451" y="3124"/>
                </a:lnTo>
                <a:lnTo>
                  <a:pt x="1450" y="3136"/>
                </a:lnTo>
                <a:lnTo>
                  <a:pt x="1460" y="3138"/>
                </a:lnTo>
                <a:lnTo>
                  <a:pt x="1465" y="3148"/>
                </a:lnTo>
                <a:lnTo>
                  <a:pt x="1473" y="3157"/>
                </a:lnTo>
                <a:lnTo>
                  <a:pt x="1468" y="3147"/>
                </a:lnTo>
                <a:lnTo>
                  <a:pt x="1467" y="3135"/>
                </a:lnTo>
                <a:lnTo>
                  <a:pt x="1472" y="3125"/>
                </a:lnTo>
                <a:lnTo>
                  <a:pt x="1482" y="3129"/>
                </a:lnTo>
                <a:lnTo>
                  <a:pt x="1474" y="3122"/>
                </a:lnTo>
                <a:lnTo>
                  <a:pt x="1462" y="3119"/>
                </a:lnTo>
                <a:lnTo>
                  <a:pt x="1462" y="3107"/>
                </a:lnTo>
                <a:lnTo>
                  <a:pt x="1471" y="3102"/>
                </a:lnTo>
                <a:lnTo>
                  <a:pt x="1481" y="3107"/>
                </a:lnTo>
                <a:lnTo>
                  <a:pt x="1483" y="3119"/>
                </a:lnTo>
                <a:lnTo>
                  <a:pt x="1494" y="3119"/>
                </a:lnTo>
                <a:lnTo>
                  <a:pt x="1488" y="3110"/>
                </a:lnTo>
                <a:lnTo>
                  <a:pt x="1499" y="3111"/>
                </a:lnTo>
                <a:lnTo>
                  <a:pt x="1508" y="3105"/>
                </a:lnTo>
                <a:lnTo>
                  <a:pt x="1499" y="3096"/>
                </a:lnTo>
                <a:lnTo>
                  <a:pt x="1511" y="3097"/>
                </a:lnTo>
                <a:lnTo>
                  <a:pt x="1522" y="3098"/>
                </a:lnTo>
                <a:lnTo>
                  <a:pt x="1521" y="3110"/>
                </a:lnTo>
                <a:lnTo>
                  <a:pt x="1532" y="3108"/>
                </a:lnTo>
                <a:lnTo>
                  <a:pt x="1540" y="3099"/>
                </a:lnTo>
                <a:lnTo>
                  <a:pt x="1550" y="3104"/>
                </a:lnTo>
                <a:lnTo>
                  <a:pt x="1547" y="3116"/>
                </a:lnTo>
                <a:lnTo>
                  <a:pt x="1548" y="3128"/>
                </a:lnTo>
                <a:lnTo>
                  <a:pt x="1559" y="3126"/>
                </a:lnTo>
                <a:lnTo>
                  <a:pt x="1557" y="3138"/>
                </a:lnTo>
                <a:lnTo>
                  <a:pt x="1547" y="3145"/>
                </a:lnTo>
                <a:lnTo>
                  <a:pt x="1536" y="3142"/>
                </a:lnTo>
                <a:lnTo>
                  <a:pt x="1526" y="3138"/>
                </a:lnTo>
                <a:lnTo>
                  <a:pt x="1514" y="3141"/>
                </a:lnTo>
                <a:lnTo>
                  <a:pt x="1526" y="3141"/>
                </a:lnTo>
                <a:lnTo>
                  <a:pt x="1536" y="3147"/>
                </a:lnTo>
                <a:lnTo>
                  <a:pt x="1534" y="3159"/>
                </a:lnTo>
                <a:lnTo>
                  <a:pt x="1523" y="3157"/>
                </a:lnTo>
                <a:lnTo>
                  <a:pt x="1512" y="3154"/>
                </a:lnTo>
                <a:lnTo>
                  <a:pt x="1506" y="3164"/>
                </a:lnTo>
                <a:lnTo>
                  <a:pt x="1495" y="3166"/>
                </a:lnTo>
                <a:lnTo>
                  <a:pt x="1485" y="3168"/>
                </a:lnTo>
                <a:lnTo>
                  <a:pt x="1476" y="3176"/>
                </a:lnTo>
                <a:lnTo>
                  <a:pt x="1483" y="3187"/>
                </a:lnTo>
                <a:lnTo>
                  <a:pt x="1473" y="3193"/>
                </a:lnTo>
                <a:lnTo>
                  <a:pt x="1465" y="3202"/>
                </a:lnTo>
                <a:lnTo>
                  <a:pt x="1455" y="3208"/>
                </a:lnTo>
                <a:close/>
                <a:moveTo>
                  <a:pt x="1360" y="3297"/>
                </a:moveTo>
                <a:lnTo>
                  <a:pt x="1358" y="3286"/>
                </a:lnTo>
                <a:lnTo>
                  <a:pt x="1361" y="3297"/>
                </a:lnTo>
                <a:lnTo>
                  <a:pt x="1360" y="3297"/>
                </a:lnTo>
                <a:close/>
                <a:moveTo>
                  <a:pt x="515" y="2613"/>
                </a:moveTo>
                <a:lnTo>
                  <a:pt x="506" y="2602"/>
                </a:lnTo>
                <a:lnTo>
                  <a:pt x="496" y="2593"/>
                </a:lnTo>
                <a:lnTo>
                  <a:pt x="485" y="2589"/>
                </a:lnTo>
                <a:lnTo>
                  <a:pt x="473" y="2579"/>
                </a:lnTo>
                <a:lnTo>
                  <a:pt x="462" y="2571"/>
                </a:lnTo>
                <a:lnTo>
                  <a:pt x="448" y="2567"/>
                </a:lnTo>
                <a:lnTo>
                  <a:pt x="436" y="2564"/>
                </a:lnTo>
                <a:lnTo>
                  <a:pt x="424" y="2566"/>
                </a:lnTo>
                <a:lnTo>
                  <a:pt x="415" y="2572"/>
                </a:lnTo>
                <a:lnTo>
                  <a:pt x="404" y="2574"/>
                </a:lnTo>
                <a:lnTo>
                  <a:pt x="392" y="2571"/>
                </a:lnTo>
                <a:lnTo>
                  <a:pt x="384" y="2562"/>
                </a:lnTo>
                <a:lnTo>
                  <a:pt x="384" y="2549"/>
                </a:lnTo>
                <a:lnTo>
                  <a:pt x="388" y="2537"/>
                </a:lnTo>
                <a:lnTo>
                  <a:pt x="402" y="2540"/>
                </a:lnTo>
                <a:lnTo>
                  <a:pt x="413" y="2543"/>
                </a:lnTo>
                <a:lnTo>
                  <a:pt x="425" y="2546"/>
                </a:lnTo>
                <a:lnTo>
                  <a:pt x="436" y="2549"/>
                </a:lnTo>
                <a:lnTo>
                  <a:pt x="446" y="2545"/>
                </a:lnTo>
                <a:lnTo>
                  <a:pt x="457" y="2540"/>
                </a:lnTo>
                <a:lnTo>
                  <a:pt x="470" y="2537"/>
                </a:lnTo>
                <a:lnTo>
                  <a:pt x="482" y="2541"/>
                </a:lnTo>
                <a:lnTo>
                  <a:pt x="490" y="2551"/>
                </a:lnTo>
                <a:lnTo>
                  <a:pt x="498" y="2559"/>
                </a:lnTo>
                <a:lnTo>
                  <a:pt x="508" y="2563"/>
                </a:lnTo>
                <a:lnTo>
                  <a:pt x="519" y="2566"/>
                </a:lnTo>
                <a:lnTo>
                  <a:pt x="532" y="2571"/>
                </a:lnTo>
                <a:lnTo>
                  <a:pt x="546" y="2573"/>
                </a:lnTo>
                <a:lnTo>
                  <a:pt x="557" y="2574"/>
                </a:lnTo>
                <a:lnTo>
                  <a:pt x="572" y="2577"/>
                </a:lnTo>
                <a:lnTo>
                  <a:pt x="567" y="2589"/>
                </a:lnTo>
                <a:lnTo>
                  <a:pt x="555" y="2590"/>
                </a:lnTo>
                <a:lnTo>
                  <a:pt x="540" y="2590"/>
                </a:lnTo>
                <a:lnTo>
                  <a:pt x="528" y="2592"/>
                </a:lnTo>
                <a:lnTo>
                  <a:pt x="521" y="2601"/>
                </a:lnTo>
                <a:lnTo>
                  <a:pt x="516" y="2612"/>
                </a:lnTo>
                <a:lnTo>
                  <a:pt x="515" y="2613"/>
                </a:lnTo>
                <a:close/>
                <a:moveTo>
                  <a:pt x="754" y="2874"/>
                </a:moveTo>
                <a:lnTo>
                  <a:pt x="751" y="2887"/>
                </a:lnTo>
                <a:lnTo>
                  <a:pt x="754" y="2898"/>
                </a:lnTo>
                <a:lnTo>
                  <a:pt x="760" y="2908"/>
                </a:lnTo>
                <a:lnTo>
                  <a:pt x="749" y="2910"/>
                </a:lnTo>
                <a:lnTo>
                  <a:pt x="738" y="2914"/>
                </a:lnTo>
                <a:lnTo>
                  <a:pt x="728" y="2919"/>
                </a:lnTo>
                <a:lnTo>
                  <a:pt x="716" y="2919"/>
                </a:lnTo>
                <a:lnTo>
                  <a:pt x="704" y="2917"/>
                </a:lnTo>
                <a:lnTo>
                  <a:pt x="691" y="2912"/>
                </a:lnTo>
                <a:lnTo>
                  <a:pt x="681" y="2906"/>
                </a:lnTo>
                <a:lnTo>
                  <a:pt x="670" y="2903"/>
                </a:lnTo>
                <a:lnTo>
                  <a:pt x="660" y="2896"/>
                </a:lnTo>
                <a:lnTo>
                  <a:pt x="650" y="2885"/>
                </a:lnTo>
                <a:lnTo>
                  <a:pt x="661" y="2880"/>
                </a:lnTo>
                <a:lnTo>
                  <a:pt x="672" y="2882"/>
                </a:lnTo>
                <a:lnTo>
                  <a:pt x="683" y="2883"/>
                </a:lnTo>
                <a:lnTo>
                  <a:pt x="689" y="2873"/>
                </a:lnTo>
                <a:lnTo>
                  <a:pt x="700" y="2872"/>
                </a:lnTo>
                <a:lnTo>
                  <a:pt x="711" y="2868"/>
                </a:lnTo>
                <a:lnTo>
                  <a:pt x="722" y="2865"/>
                </a:lnTo>
                <a:lnTo>
                  <a:pt x="731" y="2872"/>
                </a:lnTo>
                <a:lnTo>
                  <a:pt x="742" y="2869"/>
                </a:lnTo>
                <a:lnTo>
                  <a:pt x="752" y="2874"/>
                </a:lnTo>
                <a:lnTo>
                  <a:pt x="754" y="2874"/>
                </a:lnTo>
                <a:close/>
                <a:moveTo>
                  <a:pt x="1268" y="3225"/>
                </a:moveTo>
                <a:lnTo>
                  <a:pt x="1257" y="3227"/>
                </a:lnTo>
                <a:lnTo>
                  <a:pt x="1267" y="3223"/>
                </a:lnTo>
                <a:lnTo>
                  <a:pt x="1277" y="3227"/>
                </a:lnTo>
                <a:lnTo>
                  <a:pt x="1268" y="3225"/>
                </a:lnTo>
                <a:close/>
                <a:moveTo>
                  <a:pt x="1163" y="3293"/>
                </a:moveTo>
                <a:lnTo>
                  <a:pt x="1173" y="3290"/>
                </a:lnTo>
                <a:lnTo>
                  <a:pt x="1163" y="3293"/>
                </a:lnTo>
                <a:close/>
                <a:moveTo>
                  <a:pt x="1129" y="3371"/>
                </a:moveTo>
                <a:lnTo>
                  <a:pt x="1134" y="3360"/>
                </a:lnTo>
                <a:lnTo>
                  <a:pt x="1129" y="3371"/>
                </a:lnTo>
                <a:close/>
                <a:moveTo>
                  <a:pt x="1124" y="3343"/>
                </a:moveTo>
                <a:lnTo>
                  <a:pt x="1124" y="3354"/>
                </a:lnTo>
                <a:lnTo>
                  <a:pt x="1124" y="3343"/>
                </a:lnTo>
                <a:close/>
                <a:moveTo>
                  <a:pt x="1082" y="3378"/>
                </a:moveTo>
                <a:lnTo>
                  <a:pt x="1087" y="3366"/>
                </a:lnTo>
                <a:lnTo>
                  <a:pt x="1084" y="3355"/>
                </a:lnTo>
                <a:lnTo>
                  <a:pt x="1095" y="3356"/>
                </a:lnTo>
                <a:lnTo>
                  <a:pt x="1100" y="3346"/>
                </a:lnTo>
                <a:lnTo>
                  <a:pt x="1104" y="3357"/>
                </a:lnTo>
                <a:lnTo>
                  <a:pt x="1094" y="3363"/>
                </a:lnTo>
                <a:lnTo>
                  <a:pt x="1086" y="3371"/>
                </a:lnTo>
                <a:lnTo>
                  <a:pt x="1082" y="3378"/>
                </a:lnTo>
                <a:close/>
                <a:moveTo>
                  <a:pt x="1087" y="3325"/>
                </a:moveTo>
                <a:lnTo>
                  <a:pt x="1077" y="3330"/>
                </a:lnTo>
                <a:lnTo>
                  <a:pt x="1087" y="3325"/>
                </a:lnTo>
                <a:close/>
                <a:moveTo>
                  <a:pt x="1075" y="3333"/>
                </a:moveTo>
                <a:lnTo>
                  <a:pt x="1066" y="3339"/>
                </a:lnTo>
                <a:lnTo>
                  <a:pt x="1075" y="3333"/>
                </a:lnTo>
                <a:close/>
                <a:moveTo>
                  <a:pt x="1064" y="3331"/>
                </a:moveTo>
                <a:lnTo>
                  <a:pt x="1064" y="3343"/>
                </a:lnTo>
                <a:lnTo>
                  <a:pt x="1056" y="3351"/>
                </a:lnTo>
                <a:lnTo>
                  <a:pt x="1045" y="3347"/>
                </a:lnTo>
                <a:lnTo>
                  <a:pt x="1044" y="3336"/>
                </a:lnTo>
                <a:lnTo>
                  <a:pt x="1054" y="3329"/>
                </a:lnTo>
                <a:lnTo>
                  <a:pt x="1064" y="3331"/>
                </a:lnTo>
                <a:close/>
                <a:moveTo>
                  <a:pt x="1054" y="3014"/>
                </a:moveTo>
                <a:lnTo>
                  <a:pt x="1048" y="3024"/>
                </a:lnTo>
                <a:lnTo>
                  <a:pt x="1042" y="3037"/>
                </a:lnTo>
                <a:lnTo>
                  <a:pt x="1032" y="3040"/>
                </a:lnTo>
                <a:lnTo>
                  <a:pt x="1026" y="3028"/>
                </a:lnTo>
                <a:lnTo>
                  <a:pt x="1036" y="3023"/>
                </a:lnTo>
                <a:lnTo>
                  <a:pt x="1046" y="3020"/>
                </a:lnTo>
                <a:lnTo>
                  <a:pt x="1054" y="3014"/>
                </a:lnTo>
                <a:close/>
                <a:moveTo>
                  <a:pt x="991" y="3361"/>
                </a:moveTo>
                <a:lnTo>
                  <a:pt x="982" y="3354"/>
                </a:lnTo>
                <a:lnTo>
                  <a:pt x="993" y="3353"/>
                </a:lnTo>
                <a:lnTo>
                  <a:pt x="991" y="3361"/>
                </a:lnTo>
                <a:close/>
                <a:moveTo>
                  <a:pt x="956" y="3381"/>
                </a:moveTo>
                <a:lnTo>
                  <a:pt x="949" y="3372"/>
                </a:lnTo>
                <a:lnTo>
                  <a:pt x="959" y="3368"/>
                </a:lnTo>
                <a:lnTo>
                  <a:pt x="959" y="3380"/>
                </a:lnTo>
                <a:lnTo>
                  <a:pt x="956" y="3381"/>
                </a:lnTo>
                <a:close/>
                <a:moveTo>
                  <a:pt x="925" y="3412"/>
                </a:moveTo>
                <a:lnTo>
                  <a:pt x="936" y="3414"/>
                </a:lnTo>
                <a:lnTo>
                  <a:pt x="925" y="3412"/>
                </a:lnTo>
                <a:close/>
                <a:moveTo>
                  <a:pt x="922" y="3336"/>
                </a:moveTo>
                <a:lnTo>
                  <a:pt x="931" y="3329"/>
                </a:lnTo>
                <a:lnTo>
                  <a:pt x="922" y="3336"/>
                </a:lnTo>
                <a:close/>
                <a:moveTo>
                  <a:pt x="816" y="3420"/>
                </a:moveTo>
                <a:lnTo>
                  <a:pt x="805" y="3418"/>
                </a:lnTo>
                <a:lnTo>
                  <a:pt x="799" y="3408"/>
                </a:lnTo>
                <a:lnTo>
                  <a:pt x="805" y="3399"/>
                </a:lnTo>
                <a:lnTo>
                  <a:pt x="816" y="3390"/>
                </a:lnTo>
                <a:lnTo>
                  <a:pt x="821" y="3379"/>
                </a:lnTo>
                <a:lnTo>
                  <a:pt x="832" y="3373"/>
                </a:lnTo>
                <a:lnTo>
                  <a:pt x="844" y="3373"/>
                </a:lnTo>
                <a:lnTo>
                  <a:pt x="854" y="3368"/>
                </a:lnTo>
                <a:lnTo>
                  <a:pt x="864" y="3363"/>
                </a:lnTo>
                <a:lnTo>
                  <a:pt x="875" y="3362"/>
                </a:lnTo>
                <a:lnTo>
                  <a:pt x="886" y="3362"/>
                </a:lnTo>
                <a:lnTo>
                  <a:pt x="891" y="3373"/>
                </a:lnTo>
                <a:lnTo>
                  <a:pt x="893" y="3385"/>
                </a:lnTo>
                <a:lnTo>
                  <a:pt x="904" y="3386"/>
                </a:lnTo>
                <a:lnTo>
                  <a:pt x="911" y="3394"/>
                </a:lnTo>
                <a:lnTo>
                  <a:pt x="900" y="3393"/>
                </a:lnTo>
                <a:lnTo>
                  <a:pt x="889" y="3397"/>
                </a:lnTo>
                <a:lnTo>
                  <a:pt x="878" y="3400"/>
                </a:lnTo>
                <a:lnTo>
                  <a:pt x="866" y="3398"/>
                </a:lnTo>
                <a:lnTo>
                  <a:pt x="853" y="3399"/>
                </a:lnTo>
                <a:lnTo>
                  <a:pt x="841" y="3403"/>
                </a:lnTo>
                <a:lnTo>
                  <a:pt x="834" y="3412"/>
                </a:lnTo>
                <a:lnTo>
                  <a:pt x="824" y="3418"/>
                </a:lnTo>
                <a:lnTo>
                  <a:pt x="816" y="3420"/>
                </a:lnTo>
                <a:close/>
                <a:moveTo>
                  <a:pt x="799" y="3443"/>
                </a:moveTo>
                <a:lnTo>
                  <a:pt x="789" y="3448"/>
                </a:lnTo>
                <a:lnTo>
                  <a:pt x="799" y="3443"/>
                </a:lnTo>
                <a:close/>
                <a:moveTo>
                  <a:pt x="777" y="3451"/>
                </a:moveTo>
                <a:lnTo>
                  <a:pt x="766" y="3448"/>
                </a:lnTo>
                <a:lnTo>
                  <a:pt x="776" y="3446"/>
                </a:lnTo>
                <a:lnTo>
                  <a:pt x="777" y="3451"/>
                </a:lnTo>
                <a:close/>
                <a:moveTo>
                  <a:pt x="761" y="3445"/>
                </a:moveTo>
                <a:lnTo>
                  <a:pt x="759" y="3433"/>
                </a:lnTo>
                <a:lnTo>
                  <a:pt x="770" y="3435"/>
                </a:lnTo>
                <a:lnTo>
                  <a:pt x="761" y="3442"/>
                </a:lnTo>
                <a:lnTo>
                  <a:pt x="761" y="3445"/>
                </a:lnTo>
                <a:close/>
                <a:moveTo>
                  <a:pt x="741" y="3451"/>
                </a:moveTo>
                <a:lnTo>
                  <a:pt x="731" y="3447"/>
                </a:lnTo>
                <a:lnTo>
                  <a:pt x="734" y="3436"/>
                </a:lnTo>
                <a:lnTo>
                  <a:pt x="745" y="3440"/>
                </a:lnTo>
                <a:lnTo>
                  <a:pt x="742" y="3451"/>
                </a:lnTo>
                <a:lnTo>
                  <a:pt x="741" y="3451"/>
                </a:lnTo>
                <a:close/>
                <a:moveTo>
                  <a:pt x="729" y="3468"/>
                </a:moveTo>
                <a:lnTo>
                  <a:pt x="723" y="3478"/>
                </a:lnTo>
                <a:lnTo>
                  <a:pt x="727" y="3467"/>
                </a:lnTo>
                <a:lnTo>
                  <a:pt x="729" y="3468"/>
                </a:lnTo>
                <a:close/>
                <a:moveTo>
                  <a:pt x="635" y="3521"/>
                </a:moveTo>
                <a:lnTo>
                  <a:pt x="625" y="3516"/>
                </a:lnTo>
                <a:lnTo>
                  <a:pt x="634" y="3508"/>
                </a:lnTo>
                <a:lnTo>
                  <a:pt x="645" y="3509"/>
                </a:lnTo>
                <a:lnTo>
                  <a:pt x="654" y="3502"/>
                </a:lnTo>
                <a:lnTo>
                  <a:pt x="668" y="3502"/>
                </a:lnTo>
                <a:lnTo>
                  <a:pt x="665" y="3490"/>
                </a:lnTo>
                <a:lnTo>
                  <a:pt x="672" y="3481"/>
                </a:lnTo>
                <a:lnTo>
                  <a:pt x="683" y="3483"/>
                </a:lnTo>
                <a:lnTo>
                  <a:pt x="676" y="3474"/>
                </a:lnTo>
                <a:lnTo>
                  <a:pt x="665" y="3470"/>
                </a:lnTo>
                <a:lnTo>
                  <a:pt x="672" y="3460"/>
                </a:lnTo>
                <a:lnTo>
                  <a:pt x="683" y="3456"/>
                </a:lnTo>
                <a:lnTo>
                  <a:pt x="694" y="3453"/>
                </a:lnTo>
                <a:lnTo>
                  <a:pt x="696" y="3465"/>
                </a:lnTo>
                <a:lnTo>
                  <a:pt x="707" y="3464"/>
                </a:lnTo>
                <a:lnTo>
                  <a:pt x="713" y="3453"/>
                </a:lnTo>
                <a:lnTo>
                  <a:pt x="721" y="3460"/>
                </a:lnTo>
                <a:lnTo>
                  <a:pt x="712" y="3468"/>
                </a:lnTo>
                <a:lnTo>
                  <a:pt x="701" y="3473"/>
                </a:lnTo>
                <a:lnTo>
                  <a:pt x="712" y="3478"/>
                </a:lnTo>
                <a:lnTo>
                  <a:pt x="704" y="3486"/>
                </a:lnTo>
                <a:lnTo>
                  <a:pt x="695" y="3492"/>
                </a:lnTo>
                <a:lnTo>
                  <a:pt x="689" y="3502"/>
                </a:lnTo>
                <a:lnTo>
                  <a:pt x="678" y="3504"/>
                </a:lnTo>
                <a:lnTo>
                  <a:pt x="667" y="3506"/>
                </a:lnTo>
                <a:lnTo>
                  <a:pt x="657" y="3510"/>
                </a:lnTo>
                <a:lnTo>
                  <a:pt x="647" y="3514"/>
                </a:lnTo>
                <a:lnTo>
                  <a:pt x="637" y="3520"/>
                </a:lnTo>
                <a:lnTo>
                  <a:pt x="635" y="3521"/>
                </a:lnTo>
                <a:close/>
                <a:moveTo>
                  <a:pt x="627" y="3497"/>
                </a:moveTo>
                <a:lnTo>
                  <a:pt x="624" y="3509"/>
                </a:lnTo>
                <a:lnTo>
                  <a:pt x="614" y="3514"/>
                </a:lnTo>
                <a:lnTo>
                  <a:pt x="603" y="3519"/>
                </a:lnTo>
                <a:lnTo>
                  <a:pt x="594" y="3526"/>
                </a:lnTo>
                <a:lnTo>
                  <a:pt x="587" y="3536"/>
                </a:lnTo>
                <a:lnTo>
                  <a:pt x="577" y="3541"/>
                </a:lnTo>
                <a:lnTo>
                  <a:pt x="567" y="3547"/>
                </a:lnTo>
                <a:lnTo>
                  <a:pt x="558" y="3553"/>
                </a:lnTo>
                <a:lnTo>
                  <a:pt x="547" y="3557"/>
                </a:lnTo>
                <a:lnTo>
                  <a:pt x="557" y="3551"/>
                </a:lnTo>
                <a:lnTo>
                  <a:pt x="562" y="3541"/>
                </a:lnTo>
                <a:lnTo>
                  <a:pt x="566" y="3530"/>
                </a:lnTo>
                <a:lnTo>
                  <a:pt x="574" y="3522"/>
                </a:lnTo>
                <a:lnTo>
                  <a:pt x="585" y="3519"/>
                </a:lnTo>
                <a:lnTo>
                  <a:pt x="591" y="3509"/>
                </a:lnTo>
                <a:lnTo>
                  <a:pt x="599" y="3498"/>
                </a:lnTo>
                <a:lnTo>
                  <a:pt x="609" y="3494"/>
                </a:lnTo>
                <a:lnTo>
                  <a:pt x="622" y="3497"/>
                </a:lnTo>
                <a:lnTo>
                  <a:pt x="627" y="3497"/>
                </a:lnTo>
                <a:close/>
                <a:moveTo>
                  <a:pt x="512" y="3552"/>
                </a:moveTo>
                <a:lnTo>
                  <a:pt x="501" y="3557"/>
                </a:lnTo>
                <a:lnTo>
                  <a:pt x="512" y="3552"/>
                </a:lnTo>
                <a:close/>
                <a:moveTo>
                  <a:pt x="446" y="3582"/>
                </a:moveTo>
                <a:lnTo>
                  <a:pt x="450" y="3571"/>
                </a:lnTo>
                <a:lnTo>
                  <a:pt x="446" y="3582"/>
                </a:lnTo>
                <a:close/>
                <a:moveTo>
                  <a:pt x="342" y="3607"/>
                </a:moveTo>
                <a:lnTo>
                  <a:pt x="345" y="3596"/>
                </a:lnTo>
                <a:lnTo>
                  <a:pt x="356" y="3599"/>
                </a:lnTo>
                <a:lnTo>
                  <a:pt x="346" y="3605"/>
                </a:lnTo>
                <a:lnTo>
                  <a:pt x="342" y="3607"/>
                </a:lnTo>
                <a:close/>
                <a:moveTo>
                  <a:pt x="284" y="3626"/>
                </a:moveTo>
                <a:lnTo>
                  <a:pt x="274" y="3624"/>
                </a:lnTo>
                <a:lnTo>
                  <a:pt x="262" y="3624"/>
                </a:lnTo>
                <a:lnTo>
                  <a:pt x="253" y="3618"/>
                </a:lnTo>
                <a:lnTo>
                  <a:pt x="264" y="3617"/>
                </a:lnTo>
                <a:lnTo>
                  <a:pt x="276" y="3615"/>
                </a:lnTo>
                <a:lnTo>
                  <a:pt x="287" y="3619"/>
                </a:lnTo>
                <a:lnTo>
                  <a:pt x="299" y="3619"/>
                </a:lnTo>
                <a:lnTo>
                  <a:pt x="311" y="3620"/>
                </a:lnTo>
                <a:lnTo>
                  <a:pt x="300" y="3623"/>
                </a:lnTo>
                <a:lnTo>
                  <a:pt x="289" y="3625"/>
                </a:lnTo>
                <a:lnTo>
                  <a:pt x="284" y="3626"/>
                </a:lnTo>
                <a:close/>
                <a:moveTo>
                  <a:pt x="188" y="3628"/>
                </a:moveTo>
                <a:lnTo>
                  <a:pt x="176" y="3627"/>
                </a:lnTo>
                <a:lnTo>
                  <a:pt x="187" y="3623"/>
                </a:lnTo>
                <a:lnTo>
                  <a:pt x="199" y="3622"/>
                </a:lnTo>
                <a:lnTo>
                  <a:pt x="210" y="3620"/>
                </a:lnTo>
                <a:lnTo>
                  <a:pt x="220" y="3616"/>
                </a:lnTo>
                <a:lnTo>
                  <a:pt x="229" y="3609"/>
                </a:lnTo>
                <a:lnTo>
                  <a:pt x="240" y="3606"/>
                </a:lnTo>
                <a:lnTo>
                  <a:pt x="230" y="3603"/>
                </a:lnTo>
                <a:lnTo>
                  <a:pt x="238" y="3594"/>
                </a:lnTo>
                <a:lnTo>
                  <a:pt x="250" y="3595"/>
                </a:lnTo>
                <a:lnTo>
                  <a:pt x="252" y="3607"/>
                </a:lnTo>
                <a:lnTo>
                  <a:pt x="249" y="3618"/>
                </a:lnTo>
                <a:lnTo>
                  <a:pt x="238" y="3620"/>
                </a:lnTo>
                <a:lnTo>
                  <a:pt x="228" y="3624"/>
                </a:lnTo>
                <a:lnTo>
                  <a:pt x="217" y="3626"/>
                </a:lnTo>
                <a:lnTo>
                  <a:pt x="205" y="3626"/>
                </a:lnTo>
                <a:lnTo>
                  <a:pt x="194" y="3626"/>
                </a:lnTo>
                <a:lnTo>
                  <a:pt x="188" y="3628"/>
                </a:lnTo>
                <a:close/>
                <a:moveTo>
                  <a:pt x="130" y="3631"/>
                </a:moveTo>
                <a:lnTo>
                  <a:pt x="121" y="3623"/>
                </a:lnTo>
                <a:lnTo>
                  <a:pt x="132" y="3621"/>
                </a:lnTo>
                <a:lnTo>
                  <a:pt x="130" y="3631"/>
                </a:lnTo>
                <a:close/>
                <a:moveTo>
                  <a:pt x="117" y="3640"/>
                </a:moveTo>
                <a:lnTo>
                  <a:pt x="114" y="3651"/>
                </a:lnTo>
                <a:lnTo>
                  <a:pt x="109" y="3641"/>
                </a:lnTo>
                <a:lnTo>
                  <a:pt x="117" y="3640"/>
                </a:lnTo>
                <a:close/>
                <a:moveTo>
                  <a:pt x="77" y="3663"/>
                </a:moveTo>
                <a:lnTo>
                  <a:pt x="82" y="3652"/>
                </a:lnTo>
                <a:lnTo>
                  <a:pt x="88" y="3641"/>
                </a:lnTo>
                <a:lnTo>
                  <a:pt x="96" y="3632"/>
                </a:lnTo>
                <a:lnTo>
                  <a:pt x="99" y="3643"/>
                </a:lnTo>
                <a:lnTo>
                  <a:pt x="109" y="3649"/>
                </a:lnTo>
                <a:lnTo>
                  <a:pt x="99" y="3655"/>
                </a:lnTo>
                <a:lnTo>
                  <a:pt x="89" y="3660"/>
                </a:lnTo>
                <a:lnTo>
                  <a:pt x="78" y="3662"/>
                </a:lnTo>
                <a:lnTo>
                  <a:pt x="77" y="3663"/>
                </a:lnTo>
                <a:close/>
                <a:moveTo>
                  <a:pt x="35" y="3658"/>
                </a:moveTo>
                <a:lnTo>
                  <a:pt x="43" y="3650"/>
                </a:lnTo>
                <a:lnTo>
                  <a:pt x="54" y="3647"/>
                </a:lnTo>
                <a:lnTo>
                  <a:pt x="62" y="3637"/>
                </a:lnTo>
                <a:lnTo>
                  <a:pt x="67" y="3648"/>
                </a:lnTo>
                <a:lnTo>
                  <a:pt x="58" y="3655"/>
                </a:lnTo>
                <a:lnTo>
                  <a:pt x="48" y="3652"/>
                </a:lnTo>
                <a:lnTo>
                  <a:pt x="37" y="3654"/>
                </a:lnTo>
                <a:lnTo>
                  <a:pt x="35" y="3658"/>
                </a:lnTo>
                <a:close/>
                <a:moveTo>
                  <a:pt x="0" y="3638"/>
                </a:moveTo>
                <a:lnTo>
                  <a:pt x="11" y="3635"/>
                </a:lnTo>
                <a:lnTo>
                  <a:pt x="20" y="3642"/>
                </a:lnTo>
                <a:lnTo>
                  <a:pt x="32" y="3642"/>
                </a:lnTo>
                <a:lnTo>
                  <a:pt x="23" y="3651"/>
                </a:lnTo>
                <a:lnTo>
                  <a:pt x="19" y="3661"/>
                </a:lnTo>
                <a:lnTo>
                  <a:pt x="9" y="3657"/>
                </a:lnTo>
                <a:lnTo>
                  <a:pt x="17" y="3649"/>
                </a:lnTo>
                <a:lnTo>
                  <a:pt x="7" y="3643"/>
                </a:lnTo>
                <a:lnTo>
                  <a:pt x="0" y="3638"/>
                </a:lnTo>
                <a:close/>
                <a:moveTo>
                  <a:pt x="1767" y="1800"/>
                </a:moveTo>
                <a:lnTo>
                  <a:pt x="1754" y="1798"/>
                </a:lnTo>
                <a:lnTo>
                  <a:pt x="1765" y="1799"/>
                </a:lnTo>
                <a:lnTo>
                  <a:pt x="1767" y="1800"/>
                </a:lnTo>
                <a:close/>
                <a:moveTo>
                  <a:pt x="1729" y="1791"/>
                </a:moveTo>
                <a:lnTo>
                  <a:pt x="1719" y="1789"/>
                </a:lnTo>
                <a:lnTo>
                  <a:pt x="1731" y="1790"/>
                </a:lnTo>
                <a:lnTo>
                  <a:pt x="1729" y="1791"/>
                </a:lnTo>
                <a:close/>
                <a:moveTo>
                  <a:pt x="1148" y="1753"/>
                </a:moveTo>
                <a:lnTo>
                  <a:pt x="1161" y="1750"/>
                </a:lnTo>
                <a:lnTo>
                  <a:pt x="1150" y="1753"/>
                </a:lnTo>
                <a:lnTo>
                  <a:pt x="1148" y="1753"/>
                </a:lnTo>
                <a:close/>
                <a:moveTo>
                  <a:pt x="955" y="2547"/>
                </a:moveTo>
                <a:lnTo>
                  <a:pt x="944" y="2552"/>
                </a:lnTo>
                <a:lnTo>
                  <a:pt x="933" y="2550"/>
                </a:lnTo>
                <a:lnTo>
                  <a:pt x="942" y="2543"/>
                </a:lnTo>
                <a:lnTo>
                  <a:pt x="953" y="2546"/>
                </a:lnTo>
                <a:lnTo>
                  <a:pt x="955" y="2547"/>
                </a:lnTo>
                <a:close/>
                <a:moveTo>
                  <a:pt x="2215" y="1891"/>
                </a:moveTo>
                <a:lnTo>
                  <a:pt x="2201" y="1882"/>
                </a:lnTo>
                <a:lnTo>
                  <a:pt x="2191" y="1878"/>
                </a:lnTo>
                <a:lnTo>
                  <a:pt x="2201" y="1882"/>
                </a:lnTo>
                <a:lnTo>
                  <a:pt x="2211" y="1888"/>
                </a:lnTo>
                <a:lnTo>
                  <a:pt x="2215" y="1891"/>
                </a:lnTo>
                <a:close/>
                <a:moveTo>
                  <a:pt x="2170" y="1870"/>
                </a:moveTo>
                <a:lnTo>
                  <a:pt x="2160" y="1865"/>
                </a:lnTo>
                <a:lnTo>
                  <a:pt x="2170" y="1870"/>
                </a:lnTo>
                <a:close/>
                <a:moveTo>
                  <a:pt x="11082" y="3799"/>
                </a:moveTo>
                <a:lnTo>
                  <a:pt x="11082" y="3787"/>
                </a:lnTo>
                <a:lnTo>
                  <a:pt x="11075" y="3783"/>
                </a:lnTo>
                <a:lnTo>
                  <a:pt x="11067" y="3790"/>
                </a:lnTo>
                <a:lnTo>
                  <a:pt x="11062" y="3801"/>
                </a:lnTo>
                <a:lnTo>
                  <a:pt x="11058" y="3812"/>
                </a:lnTo>
                <a:lnTo>
                  <a:pt x="11065" y="3821"/>
                </a:lnTo>
                <a:lnTo>
                  <a:pt x="11064" y="3833"/>
                </a:lnTo>
                <a:lnTo>
                  <a:pt x="11062" y="3836"/>
                </a:lnTo>
                <a:lnTo>
                  <a:pt x="11067" y="3840"/>
                </a:lnTo>
                <a:lnTo>
                  <a:pt x="11075" y="3844"/>
                </a:lnTo>
                <a:lnTo>
                  <a:pt x="11085" y="3839"/>
                </a:lnTo>
                <a:lnTo>
                  <a:pt x="11095" y="3843"/>
                </a:lnTo>
                <a:lnTo>
                  <a:pt x="11096" y="3836"/>
                </a:lnTo>
                <a:lnTo>
                  <a:pt x="11100" y="3825"/>
                </a:lnTo>
                <a:lnTo>
                  <a:pt x="11102" y="3813"/>
                </a:lnTo>
                <a:lnTo>
                  <a:pt x="11099" y="3814"/>
                </a:lnTo>
                <a:lnTo>
                  <a:pt x="11089" y="3808"/>
                </a:lnTo>
                <a:lnTo>
                  <a:pt x="11082" y="3799"/>
                </a:lnTo>
                <a:close/>
                <a:moveTo>
                  <a:pt x="10277" y="3436"/>
                </a:moveTo>
                <a:lnTo>
                  <a:pt x="10281" y="3425"/>
                </a:lnTo>
                <a:lnTo>
                  <a:pt x="10281" y="3425"/>
                </a:lnTo>
                <a:lnTo>
                  <a:pt x="10291" y="3418"/>
                </a:lnTo>
                <a:lnTo>
                  <a:pt x="10299" y="3425"/>
                </a:lnTo>
                <a:lnTo>
                  <a:pt x="10304" y="3436"/>
                </a:lnTo>
                <a:lnTo>
                  <a:pt x="10312" y="3444"/>
                </a:lnTo>
                <a:lnTo>
                  <a:pt x="10315" y="3450"/>
                </a:lnTo>
                <a:lnTo>
                  <a:pt x="10324" y="3448"/>
                </a:lnTo>
                <a:lnTo>
                  <a:pt x="10334" y="3444"/>
                </a:lnTo>
                <a:lnTo>
                  <a:pt x="10337" y="3446"/>
                </a:lnTo>
                <a:lnTo>
                  <a:pt x="10345" y="3454"/>
                </a:lnTo>
                <a:lnTo>
                  <a:pt x="10334" y="3453"/>
                </a:lnTo>
                <a:lnTo>
                  <a:pt x="10332" y="3465"/>
                </a:lnTo>
                <a:lnTo>
                  <a:pt x="10337" y="3475"/>
                </a:lnTo>
                <a:lnTo>
                  <a:pt x="10337" y="3479"/>
                </a:lnTo>
                <a:lnTo>
                  <a:pt x="10339" y="3486"/>
                </a:lnTo>
                <a:lnTo>
                  <a:pt x="10347" y="3495"/>
                </a:lnTo>
                <a:lnTo>
                  <a:pt x="10345" y="3506"/>
                </a:lnTo>
                <a:lnTo>
                  <a:pt x="10346" y="3518"/>
                </a:lnTo>
                <a:lnTo>
                  <a:pt x="10346" y="3523"/>
                </a:lnTo>
                <a:lnTo>
                  <a:pt x="10350" y="3535"/>
                </a:lnTo>
                <a:lnTo>
                  <a:pt x="10351" y="3547"/>
                </a:lnTo>
                <a:lnTo>
                  <a:pt x="10345" y="3557"/>
                </a:lnTo>
                <a:lnTo>
                  <a:pt x="10343" y="3564"/>
                </a:lnTo>
                <a:lnTo>
                  <a:pt x="10338" y="3575"/>
                </a:lnTo>
                <a:lnTo>
                  <a:pt x="10334" y="3589"/>
                </a:lnTo>
                <a:lnTo>
                  <a:pt x="10326" y="3598"/>
                </a:lnTo>
                <a:lnTo>
                  <a:pt x="10333" y="3608"/>
                </a:lnTo>
                <a:lnTo>
                  <a:pt x="10322" y="3612"/>
                </a:lnTo>
                <a:lnTo>
                  <a:pt x="10310" y="3610"/>
                </a:lnTo>
                <a:lnTo>
                  <a:pt x="10299" y="3615"/>
                </a:lnTo>
                <a:lnTo>
                  <a:pt x="10294" y="3608"/>
                </a:lnTo>
                <a:lnTo>
                  <a:pt x="10287" y="3617"/>
                </a:lnTo>
                <a:lnTo>
                  <a:pt x="10276" y="3617"/>
                </a:lnTo>
                <a:lnTo>
                  <a:pt x="10265" y="3618"/>
                </a:lnTo>
                <a:lnTo>
                  <a:pt x="10254" y="3619"/>
                </a:lnTo>
                <a:lnTo>
                  <a:pt x="10251" y="3631"/>
                </a:lnTo>
                <a:lnTo>
                  <a:pt x="10240" y="3630"/>
                </a:lnTo>
                <a:lnTo>
                  <a:pt x="10233" y="3640"/>
                </a:lnTo>
                <a:lnTo>
                  <a:pt x="10223" y="3645"/>
                </a:lnTo>
                <a:lnTo>
                  <a:pt x="10211" y="3649"/>
                </a:lnTo>
                <a:lnTo>
                  <a:pt x="10203" y="3656"/>
                </a:lnTo>
                <a:lnTo>
                  <a:pt x="10192" y="3660"/>
                </a:lnTo>
                <a:lnTo>
                  <a:pt x="10181" y="3663"/>
                </a:lnTo>
                <a:lnTo>
                  <a:pt x="10170" y="3665"/>
                </a:lnTo>
                <a:lnTo>
                  <a:pt x="10160" y="3670"/>
                </a:lnTo>
                <a:lnTo>
                  <a:pt x="10150" y="3674"/>
                </a:lnTo>
                <a:lnTo>
                  <a:pt x="10139" y="3670"/>
                </a:lnTo>
                <a:lnTo>
                  <a:pt x="10129" y="3673"/>
                </a:lnTo>
                <a:lnTo>
                  <a:pt x="10136" y="3664"/>
                </a:lnTo>
                <a:lnTo>
                  <a:pt x="10124" y="3667"/>
                </a:lnTo>
                <a:lnTo>
                  <a:pt x="10135" y="3660"/>
                </a:lnTo>
                <a:lnTo>
                  <a:pt x="10144" y="3655"/>
                </a:lnTo>
                <a:lnTo>
                  <a:pt x="10133" y="3656"/>
                </a:lnTo>
                <a:lnTo>
                  <a:pt x="10122" y="3658"/>
                </a:lnTo>
                <a:lnTo>
                  <a:pt x="10112" y="3662"/>
                </a:lnTo>
                <a:lnTo>
                  <a:pt x="10116" y="3651"/>
                </a:lnTo>
                <a:lnTo>
                  <a:pt x="10120" y="3650"/>
                </a:lnTo>
                <a:lnTo>
                  <a:pt x="10128" y="3642"/>
                </a:lnTo>
                <a:lnTo>
                  <a:pt x="10118" y="3644"/>
                </a:lnTo>
                <a:lnTo>
                  <a:pt x="10107" y="3649"/>
                </a:lnTo>
                <a:lnTo>
                  <a:pt x="10099" y="3642"/>
                </a:lnTo>
                <a:lnTo>
                  <a:pt x="10088" y="3642"/>
                </a:lnTo>
                <a:lnTo>
                  <a:pt x="10096" y="3634"/>
                </a:lnTo>
                <a:lnTo>
                  <a:pt x="10105" y="3626"/>
                </a:lnTo>
                <a:lnTo>
                  <a:pt x="10115" y="3622"/>
                </a:lnTo>
                <a:lnTo>
                  <a:pt x="10125" y="3618"/>
                </a:lnTo>
                <a:lnTo>
                  <a:pt x="10114" y="3616"/>
                </a:lnTo>
                <a:lnTo>
                  <a:pt x="10103" y="3619"/>
                </a:lnTo>
                <a:lnTo>
                  <a:pt x="10092" y="3619"/>
                </a:lnTo>
                <a:lnTo>
                  <a:pt x="10094" y="3607"/>
                </a:lnTo>
                <a:lnTo>
                  <a:pt x="10105" y="3607"/>
                </a:lnTo>
                <a:lnTo>
                  <a:pt x="10116" y="3608"/>
                </a:lnTo>
                <a:lnTo>
                  <a:pt x="10127" y="3606"/>
                </a:lnTo>
                <a:lnTo>
                  <a:pt x="10121" y="3596"/>
                </a:lnTo>
                <a:lnTo>
                  <a:pt x="10128" y="3587"/>
                </a:lnTo>
                <a:lnTo>
                  <a:pt x="10136" y="3579"/>
                </a:lnTo>
                <a:lnTo>
                  <a:pt x="10149" y="3578"/>
                </a:lnTo>
                <a:lnTo>
                  <a:pt x="10151" y="3579"/>
                </a:lnTo>
                <a:lnTo>
                  <a:pt x="10161" y="3576"/>
                </a:lnTo>
                <a:lnTo>
                  <a:pt x="10172" y="3575"/>
                </a:lnTo>
                <a:lnTo>
                  <a:pt x="10183" y="3571"/>
                </a:lnTo>
                <a:lnTo>
                  <a:pt x="10189" y="3570"/>
                </a:lnTo>
                <a:lnTo>
                  <a:pt x="10178" y="3568"/>
                </a:lnTo>
                <a:lnTo>
                  <a:pt x="10168" y="3569"/>
                </a:lnTo>
                <a:lnTo>
                  <a:pt x="10158" y="3575"/>
                </a:lnTo>
                <a:lnTo>
                  <a:pt x="10146" y="3576"/>
                </a:lnTo>
                <a:lnTo>
                  <a:pt x="10136" y="3571"/>
                </a:lnTo>
                <a:lnTo>
                  <a:pt x="10128" y="3578"/>
                </a:lnTo>
                <a:lnTo>
                  <a:pt x="10117" y="3580"/>
                </a:lnTo>
                <a:lnTo>
                  <a:pt x="10126" y="3573"/>
                </a:lnTo>
                <a:lnTo>
                  <a:pt x="10134" y="3565"/>
                </a:lnTo>
                <a:lnTo>
                  <a:pt x="10143" y="3558"/>
                </a:lnTo>
                <a:lnTo>
                  <a:pt x="10149" y="3549"/>
                </a:lnTo>
                <a:lnTo>
                  <a:pt x="10150" y="3537"/>
                </a:lnTo>
                <a:lnTo>
                  <a:pt x="10157" y="3529"/>
                </a:lnTo>
                <a:lnTo>
                  <a:pt x="10168" y="3528"/>
                </a:lnTo>
                <a:lnTo>
                  <a:pt x="10170" y="3529"/>
                </a:lnTo>
                <a:lnTo>
                  <a:pt x="10175" y="3519"/>
                </a:lnTo>
                <a:lnTo>
                  <a:pt x="10164" y="3519"/>
                </a:lnTo>
                <a:lnTo>
                  <a:pt x="10153" y="3521"/>
                </a:lnTo>
                <a:lnTo>
                  <a:pt x="10142" y="3522"/>
                </a:lnTo>
                <a:lnTo>
                  <a:pt x="10132" y="3517"/>
                </a:lnTo>
                <a:lnTo>
                  <a:pt x="10121" y="3515"/>
                </a:lnTo>
                <a:lnTo>
                  <a:pt x="10112" y="3509"/>
                </a:lnTo>
                <a:lnTo>
                  <a:pt x="10101" y="3506"/>
                </a:lnTo>
                <a:lnTo>
                  <a:pt x="10110" y="3499"/>
                </a:lnTo>
                <a:lnTo>
                  <a:pt x="10100" y="3494"/>
                </a:lnTo>
                <a:lnTo>
                  <a:pt x="10110" y="3492"/>
                </a:lnTo>
                <a:lnTo>
                  <a:pt x="10121" y="3488"/>
                </a:lnTo>
                <a:lnTo>
                  <a:pt x="10130" y="3489"/>
                </a:lnTo>
                <a:lnTo>
                  <a:pt x="10118" y="3486"/>
                </a:lnTo>
                <a:lnTo>
                  <a:pt x="10119" y="3475"/>
                </a:lnTo>
                <a:lnTo>
                  <a:pt x="10130" y="3473"/>
                </a:lnTo>
                <a:lnTo>
                  <a:pt x="10138" y="3465"/>
                </a:lnTo>
                <a:lnTo>
                  <a:pt x="10127" y="3463"/>
                </a:lnTo>
                <a:lnTo>
                  <a:pt x="10116" y="3466"/>
                </a:lnTo>
                <a:lnTo>
                  <a:pt x="10123" y="3457"/>
                </a:lnTo>
                <a:lnTo>
                  <a:pt x="10121" y="3446"/>
                </a:lnTo>
                <a:lnTo>
                  <a:pt x="10112" y="3438"/>
                </a:lnTo>
                <a:lnTo>
                  <a:pt x="10104" y="3446"/>
                </a:lnTo>
                <a:lnTo>
                  <a:pt x="10108" y="3434"/>
                </a:lnTo>
                <a:lnTo>
                  <a:pt x="10118" y="3431"/>
                </a:lnTo>
                <a:lnTo>
                  <a:pt x="10128" y="3425"/>
                </a:lnTo>
                <a:lnTo>
                  <a:pt x="10139" y="3426"/>
                </a:lnTo>
                <a:lnTo>
                  <a:pt x="10150" y="3427"/>
                </a:lnTo>
                <a:lnTo>
                  <a:pt x="10160" y="3432"/>
                </a:lnTo>
                <a:lnTo>
                  <a:pt x="10163" y="3444"/>
                </a:lnTo>
                <a:lnTo>
                  <a:pt x="10164" y="3440"/>
                </a:lnTo>
                <a:lnTo>
                  <a:pt x="10168" y="3430"/>
                </a:lnTo>
                <a:lnTo>
                  <a:pt x="10179" y="3430"/>
                </a:lnTo>
                <a:lnTo>
                  <a:pt x="10190" y="3430"/>
                </a:lnTo>
                <a:lnTo>
                  <a:pt x="10201" y="3435"/>
                </a:lnTo>
                <a:lnTo>
                  <a:pt x="10197" y="3424"/>
                </a:lnTo>
                <a:lnTo>
                  <a:pt x="10203" y="3414"/>
                </a:lnTo>
                <a:lnTo>
                  <a:pt x="10208" y="3413"/>
                </a:lnTo>
                <a:lnTo>
                  <a:pt x="10212" y="3412"/>
                </a:lnTo>
                <a:lnTo>
                  <a:pt x="10219" y="3403"/>
                </a:lnTo>
                <a:lnTo>
                  <a:pt x="10208" y="3401"/>
                </a:lnTo>
                <a:lnTo>
                  <a:pt x="10197" y="3400"/>
                </a:lnTo>
                <a:lnTo>
                  <a:pt x="10186" y="3396"/>
                </a:lnTo>
                <a:lnTo>
                  <a:pt x="10192" y="3386"/>
                </a:lnTo>
                <a:lnTo>
                  <a:pt x="10203" y="3387"/>
                </a:lnTo>
                <a:lnTo>
                  <a:pt x="10211" y="3380"/>
                </a:lnTo>
                <a:lnTo>
                  <a:pt x="10204" y="3371"/>
                </a:lnTo>
                <a:lnTo>
                  <a:pt x="10211" y="3361"/>
                </a:lnTo>
                <a:lnTo>
                  <a:pt x="10218" y="3352"/>
                </a:lnTo>
                <a:lnTo>
                  <a:pt x="10229" y="3350"/>
                </a:lnTo>
                <a:lnTo>
                  <a:pt x="10240" y="3350"/>
                </a:lnTo>
                <a:lnTo>
                  <a:pt x="10249" y="3356"/>
                </a:lnTo>
                <a:lnTo>
                  <a:pt x="10244" y="3346"/>
                </a:lnTo>
                <a:lnTo>
                  <a:pt x="10254" y="3341"/>
                </a:lnTo>
                <a:lnTo>
                  <a:pt x="10258" y="3351"/>
                </a:lnTo>
                <a:lnTo>
                  <a:pt x="10253" y="3361"/>
                </a:lnTo>
                <a:lnTo>
                  <a:pt x="10264" y="3362"/>
                </a:lnTo>
                <a:lnTo>
                  <a:pt x="10261" y="3350"/>
                </a:lnTo>
                <a:lnTo>
                  <a:pt x="10267" y="3339"/>
                </a:lnTo>
                <a:lnTo>
                  <a:pt x="10276" y="3333"/>
                </a:lnTo>
                <a:lnTo>
                  <a:pt x="10286" y="3340"/>
                </a:lnTo>
                <a:lnTo>
                  <a:pt x="10297" y="3344"/>
                </a:lnTo>
                <a:lnTo>
                  <a:pt x="10286" y="3350"/>
                </a:lnTo>
                <a:lnTo>
                  <a:pt x="10277" y="3358"/>
                </a:lnTo>
                <a:lnTo>
                  <a:pt x="10277" y="3360"/>
                </a:lnTo>
                <a:lnTo>
                  <a:pt x="10267" y="3367"/>
                </a:lnTo>
                <a:lnTo>
                  <a:pt x="10268" y="3370"/>
                </a:lnTo>
                <a:lnTo>
                  <a:pt x="10263" y="3381"/>
                </a:lnTo>
                <a:lnTo>
                  <a:pt x="10254" y="3388"/>
                </a:lnTo>
                <a:lnTo>
                  <a:pt x="10243" y="3390"/>
                </a:lnTo>
                <a:lnTo>
                  <a:pt x="10250" y="3400"/>
                </a:lnTo>
                <a:lnTo>
                  <a:pt x="10250" y="3400"/>
                </a:lnTo>
                <a:lnTo>
                  <a:pt x="10240" y="3407"/>
                </a:lnTo>
                <a:lnTo>
                  <a:pt x="10229" y="3409"/>
                </a:lnTo>
                <a:lnTo>
                  <a:pt x="10221" y="3413"/>
                </a:lnTo>
                <a:lnTo>
                  <a:pt x="10229" y="3422"/>
                </a:lnTo>
                <a:lnTo>
                  <a:pt x="10235" y="3427"/>
                </a:lnTo>
                <a:lnTo>
                  <a:pt x="10240" y="3435"/>
                </a:lnTo>
                <a:lnTo>
                  <a:pt x="10251" y="3437"/>
                </a:lnTo>
                <a:lnTo>
                  <a:pt x="10260" y="3443"/>
                </a:lnTo>
                <a:lnTo>
                  <a:pt x="10272" y="3444"/>
                </a:lnTo>
                <a:lnTo>
                  <a:pt x="10277" y="3436"/>
                </a:lnTo>
                <a:close/>
                <a:moveTo>
                  <a:pt x="2974" y="3577"/>
                </a:moveTo>
                <a:lnTo>
                  <a:pt x="2973" y="3565"/>
                </a:lnTo>
                <a:lnTo>
                  <a:pt x="2978" y="3552"/>
                </a:lnTo>
                <a:lnTo>
                  <a:pt x="2972" y="3563"/>
                </a:lnTo>
                <a:lnTo>
                  <a:pt x="2966" y="3572"/>
                </a:lnTo>
                <a:lnTo>
                  <a:pt x="2955" y="3565"/>
                </a:lnTo>
                <a:lnTo>
                  <a:pt x="2951" y="3554"/>
                </a:lnTo>
                <a:lnTo>
                  <a:pt x="2960" y="3547"/>
                </a:lnTo>
                <a:lnTo>
                  <a:pt x="2969" y="3540"/>
                </a:lnTo>
                <a:lnTo>
                  <a:pt x="2961" y="3532"/>
                </a:lnTo>
                <a:lnTo>
                  <a:pt x="2960" y="3544"/>
                </a:lnTo>
                <a:lnTo>
                  <a:pt x="2950" y="3548"/>
                </a:lnTo>
                <a:lnTo>
                  <a:pt x="2949" y="3537"/>
                </a:lnTo>
                <a:lnTo>
                  <a:pt x="2953" y="3526"/>
                </a:lnTo>
                <a:lnTo>
                  <a:pt x="2964" y="3528"/>
                </a:lnTo>
                <a:lnTo>
                  <a:pt x="2954" y="3521"/>
                </a:lnTo>
                <a:lnTo>
                  <a:pt x="2964" y="3526"/>
                </a:lnTo>
                <a:lnTo>
                  <a:pt x="2954" y="3520"/>
                </a:lnTo>
                <a:lnTo>
                  <a:pt x="2966" y="3519"/>
                </a:lnTo>
                <a:lnTo>
                  <a:pt x="2963" y="3507"/>
                </a:lnTo>
                <a:lnTo>
                  <a:pt x="2961" y="3494"/>
                </a:lnTo>
                <a:lnTo>
                  <a:pt x="2972" y="3497"/>
                </a:lnTo>
                <a:lnTo>
                  <a:pt x="2982" y="3504"/>
                </a:lnTo>
                <a:lnTo>
                  <a:pt x="2989" y="3513"/>
                </a:lnTo>
                <a:lnTo>
                  <a:pt x="2997" y="3504"/>
                </a:lnTo>
                <a:lnTo>
                  <a:pt x="3008" y="3502"/>
                </a:lnTo>
                <a:lnTo>
                  <a:pt x="3011" y="3514"/>
                </a:lnTo>
                <a:lnTo>
                  <a:pt x="3022" y="3514"/>
                </a:lnTo>
                <a:lnTo>
                  <a:pt x="3028" y="3524"/>
                </a:lnTo>
                <a:lnTo>
                  <a:pt x="3030" y="3535"/>
                </a:lnTo>
                <a:lnTo>
                  <a:pt x="3041" y="3533"/>
                </a:lnTo>
                <a:lnTo>
                  <a:pt x="3032" y="3526"/>
                </a:lnTo>
                <a:lnTo>
                  <a:pt x="3023" y="3518"/>
                </a:lnTo>
                <a:lnTo>
                  <a:pt x="3016" y="3509"/>
                </a:lnTo>
                <a:lnTo>
                  <a:pt x="3019" y="3497"/>
                </a:lnTo>
                <a:lnTo>
                  <a:pt x="3008" y="3501"/>
                </a:lnTo>
                <a:lnTo>
                  <a:pt x="2997" y="3499"/>
                </a:lnTo>
                <a:lnTo>
                  <a:pt x="2987" y="3505"/>
                </a:lnTo>
                <a:lnTo>
                  <a:pt x="2978" y="3499"/>
                </a:lnTo>
                <a:lnTo>
                  <a:pt x="2970" y="3489"/>
                </a:lnTo>
                <a:lnTo>
                  <a:pt x="2971" y="3477"/>
                </a:lnTo>
                <a:lnTo>
                  <a:pt x="2978" y="3468"/>
                </a:lnTo>
                <a:lnTo>
                  <a:pt x="2990" y="3471"/>
                </a:lnTo>
                <a:lnTo>
                  <a:pt x="2979" y="3466"/>
                </a:lnTo>
                <a:lnTo>
                  <a:pt x="2979" y="3454"/>
                </a:lnTo>
                <a:lnTo>
                  <a:pt x="2983" y="3441"/>
                </a:lnTo>
                <a:lnTo>
                  <a:pt x="2977" y="3451"/>
                </a:lnTo>
                <a:lnTo>
                  <a:pt x="2973" y="3462"/>
                </a:lnTo>
                <a:lnTo>
                  <a:pt x="2965" y="3471"/>
                </a:lnTo>
                <a:lnTo>
                  <a:pt x="2954" y="3473"/>
                </a:lnTo>
                <a:lnTo>
                  <a:pt x="2948" y="3484"/>
                </a:lnTo>
                <a:lnTo>
                  <a:pt x="2937" y="3485"/>
                </a:lnTo>
                <a:lnTo>
                  <a:pt x="2944" y="3494"/>
                </a:lnTo>
                <a:lnTo>
                  <a:pt x="2943" y="3506"/>
                </a:lnTo>
                <a:lnTo>
                  <a:pt x="2932" y="3503"/>
                </a:lnTo>
                <a:lnTo>
                  <a:pt x="2923" y="3495"/>
                </a:lnTo>
                <a:lnTo>
                  <a:pt x="2915" y="3486"/>
                </a:lnTo>
                <a:lnTo>
                  <a:pt x="2909" y="3476"/>
                </a:lnTo>
                <a:lnTo>
                  <a:pt x="2900" y="3470"/>
                </a:lnTo>
                <a:lnTo>
                  <a:pt x="2893" y="3461"/>
                </a:lnTo>
                <a:lnTo>
                  <a:pt x="2893" y="3448"/>
                </a:lnTo>
                <a:lnTo>
                  <a:pt x="2901" y="3440"/>
                </a:lnTo>
                <a:lnTo>
                  <a:pt x="2907" y="3451"/>
                </a:lnTo>
                <a:lnTo>
                  <a:pt x="2916" y="3459"/>
                </a:lnTo>
                <a:lnTo>
                  <a:pt x="2908" y="3450"/>
                </a:lnTo>
                <a:lnTo>
                  <a:pt x="2902" y="3438"/>
                </a:lnTo>
                <a:lnTo>
                  <a:pt x="2913" y="3437"/>
                </a:lnTo>
                <a:lnTo>
                  <a:pt x="2925" y="3436"/>
                </a:lnTo>
                <a:lnTo>
                  <a:pt x="2934" y="3430"/>
                </a:lnTo>
                <a:lnTo>
                  <a:pt x="2924" y="3435"/>
                </a:lnTo>
                <a:lnTo>
                  <a:pt x="2912" y="3435"/>
                </a:lnTo>
                <a:lnTo>
                  <a:pt x="2901" y="3437"/>
                </a:lnTo>
                <a:lnTo>
                  <a:pt x="2891" y="3441"/>
                </a:lnTo>
                <a:lnTo>
                  <a:pt x="2881" y="3435"/>
                </a:lnTo>
                <a:lnTo>
                  <a:pt x="2883" y="3423"/>
                </a:lnTo>
                <a:lnTo>
                  <a:pt x="2871" y="3425"/>
                </a:lnTo>
                <a:lnTo>
                  <a:pt x="2876" y="3414"/>
                </a:lnTo>
                <a:lnTo>
                  <a:pt x="2873" y="3402"/>
                </a:lnTo>
                <a:lnTo>
                  <a:pt x="2883" y="3411"/>
                </a:lnTo>
                <a:lnTo>
                  <a:pt x="2893" y="3421"/>
                </a:lnTo>
                <a:lnTo>
                  <a:pt x="2899" y="3411"/>
                </a:lnTo>
                <a:lnTo>
                  <a:pt x="2887" y="3413"/>
                </a:lnTo>
                <a:lnTo>
                  <a:pt x="2881" y="3403"/>
                </a:lnTo>
                <a:lnTo>
                  <a:pt x="2883" y="3392"/>
                </a:lnTo>
                <a:lnTo>
                  <a:pt x="2894" y="3396"/>
                </a:lnTo>
                <a:lnTo>
                  <a:pt x="2905" y="3399"/>
                </a:lnTo>
                <a:lnTo>
                  <a:pt x="2895" y="3396"/>
                </a:lnTo>
                <a:lnTo>
                  <a:pt x="2887" y="3388"/>
                </a:lnTo>
                <a:lnTo>
                  <a:pt x="2894" y="3378"/>
                </a:lnTo>
                <a:lnTo>
                  <a:pt x="2899" y="3368"/>
                </a:lnTo>
                <a:lnTo>
                  <a:pt x="2911" y="3367"/>
                </a:lnTo>
                <a:lnTo>
                  <a:pt x="2921" y="3366"/>
                </a:lnTo>
                <a:lnTo>
                  <a:pt x="2931" y="3360"/>
                </a:lnTo>
                <a:lnTo>
                  <a:pt x="2938" y="3352"/>
                </a:lnTo>
                <a:lnTo>
                  <a:pt x="2930" y="3360"/>
                </a:lnTo>
                <a:lnTo>
                  <a:pt x="2921" y="3365"/>
                </a:lnTo>
                <a:lnTo>
                  <a:pt x="2909" y="3366"/>
                </a:lnTo>
                <a:lnTo>
                  <a:pt x="2898" y="3365"/>
                </a:lnTo>
                <a:lnTo>
                  <a:pt x="2905" y="3353"/>
                </a:lnTo>
                <a:lnTo>
                  <a:pt x="2910" y="3343"/>
                </a:lnTo>
                <a:lnTo>
                  <a:pt x="2917" y="3333"/>
                </a:lnTo>
                <a:lnTo>
                  <a:pt x="2928" y="3326"/>
                </a:lnTo>
                <a:lnTo>
                  <a:pt x="2917" y="3329"/>
                </a:lnTo>
                <a:lnTo>
                  <a:pt x="2912" y="3318"/>
                </a:lnTo>
                <a:lnTo>
                  <a:pt x="2908" y="3330"/>
                </a:lnTo>
                <a:lnTo>
                  <a:pt x="2908" y="3342"/>
                </a:lnTo>
                <a:lnTo>
                  <a:pt x="2902" y="3353"/>
                </a:lnTo>
                <a:lnTo>
                  <a:pt x="2895" y="3365"/>
                </a:lnTo>
                <a:lnTo>
                  <a:pt x="2890" y="3354"/>
                </a:lnTo>
                <a:lnTo>
                  <a:pt x="2898" y="3343"/>
                </a:lnTo>
                <a:lnTo>
                  <a:pt x="2896" y="3328"/>
                </a:lnTo>
                <a:lnTo>
                  <a:pt x="2893" y="3318"/>
                </a:lnTo>
                <a:lnTo>
                  <a:pt x="2891" y="3305"/>
                </a:lnTo>
                <a:lnTo>
                  <a:pt x="2894" y="3292"/>
                </a:lnTo>
                <a:lnTo>
                  <a:pt x="2899" y="3282"/>
                </a:lnTo>
                <a:lnTo>
                  <a:pt x="2898" y="3284"/>
                </a:lnTo>
                <a:lnTo>
                  <a:pt x="2896" y="3270"/>
                </a:lnTo>
                <a:lnTo>
                  <a:pt x="2883" y="3267"/>
                </a:lnTo>
                <a:lnTo>
                  <a:pt x="2872" y="3259"/>
                </a:lnTo>
                <a:lnTo>
                  <a:pt x="2864" y="3252"/>
                </a:lnTo>
                <a:lnTo>
                  <a:pt x="2851" y="3242"/>
                </a:lnTo>
                <a:lnTo>
                  <a:pt x="2840" y="3240"/>
                </a:lnTo>
                <a:lnTo>
                  <a:pt x="2828" y="3234"/>
                </a:lnTo>
                <a:lnTo>
                  <a:pt x="2818" y="3229"/>
                </a:lnTo>
                <a:lnTo>
                  <a:pt x="2807" y="3222"/>
                </a:lnTo>
                <a:lnTo>
                  <a:pt x="2793" y="3220"/>
                </a:lnTo>
                <a:lnTo>
                  <a:pt x="2788" y="3216"/>
                </a:lnTo>
                <a:lnTo>
                  <a:pt x="2786" y="3202"/>
                </a:lnTo>
                <a:lnTo>
                  <a:pt x="2771" y="3195"/>
                </a:lnTo>
                <a:lnTo>
                  <a:pt x="2771" y="3179"/>
                </a:lnTo>
                <a:lnTo>
                  <a:pt x="2760" y="3170"/>
                </a:lnTo>
                <a:lnTo>
                  <a:pt x="2760" y="3158"/>
                </a:lnTo>
                <a:lnTo>
                  <a:pt x="2752" y="3147"/>
                </a:lnTo>
                <a:lnTo>
                  <a:pt x="2744" y="3136"/>
                </a:lnTo>
                <a:lnTo>
                  <a:pt x="2734" y="3121"/>
                </a:lnTo>
                <a:lnTo>
                  <a:pt x="2728" y="3110"/>
                </a:lnTo>
                <a:lnTo>
                  <a:pt x="2719" y="3097"/>
                </a:lnTo>
                <a:lnTo>
                  <a:pt x="2711" y="3084"/>
                </a:lnTo>
                <a:lnTo>
                  <a:pt x="2704" y="3073"/>
                </a:lnTo>
                <a:lnTo>
                  <a:pt x="2695" y="3062"/>
                </a:lnTo>
                <a:lnTo>
                  <a:pt x="2691" y="3048"/>
                </a:lnTo>
                <a:lnTo>
                  <a:pt x="2683" y="3041"/>
                </a:lnTo>
                <a:lnTo>
                  <a:pt x="2673" y="3030"/>
                </a:lnTo>
                <a:lnTo>
                  <a:pt x="2663" y="3020"/>
                </a:lnTo>
                <a:lnTo>
                  <a:pt x="2648" y="3013"/>
                </a:lnTo>
                <a:lnTo>
                  <a:pt x="2638" y="3005"/>
                </a:lnTo>
                <a:lnTo>
                  <a:pt x="2635" y="2993"/>
                </a:lnTo>
                <a:lnTo>
                  <a:pt x="2624" y="2985"/>
                </a:lnTo>
                <a:lnTo>
                  <a:pt x="2616" y="2974"/>
                </a:lnTo>
                <a:lnTo>
                  <a:pt x="2600" y="2971"/>
                </a:lnTo>
                <a:lnTo>
                  <a:pt x="2592" y="2957"/>
                </a:lnTo>
                <a:lnTo>
                  <a:pt x="2596" y="2944"/>
                </a:lnTo>
                <a:lnTo>
                  <a:pt x="2585" y="2935"/>
                </a:lnTo>
                <a:lnTo>
                  <a:pt x="2576" y="2927"/>
                </a:lnTo>
                <a:lnTo>
                  <a:pt x="2564" y="2924"/>
                </a:lnTo>
                <a:lnTo>
                  <a:pt x="2553" y="2929"/>
                </a:lnTo>
                <a:lnTo>
                  <a:pt x="2542" y="2934"/>
                </a:lnTo>
                <a:lnTo>
                  <a:pt x="2527" y="2937"/>
                </a:lnTo>
                <a:lnTo>
                  <a:pt x="2524" y="2948"/>
                </a:lnTo>
                <a:lnTo>
                  <a:pt x="2510" y="2953"/>
                </a:lnTo>
                <a:lnTo>
                  <a:pt x="2509" y="2972"/>
                </a:lnTo>
                <a:lnTo>
                  <a:pt x="2498" y="2982"/>
                </a:lnTo>
                <a:lnTo>
                  <a:pt x="2483" y="2985"/>
                </a:lnTo>
                <a:lnTo>
                  <a:pt x="2474" y="2991"/>
                </a:lnTo>
                <a:lnTo>
                  <a:pt x="2459" y="2999"/>
                </a:lnTo>
                <a:lnTo>
                  <a:pt x="2448" y="2998"/>
                </a:lnTo>
                <a:lnTo>
                  <a:pt x="2445" y="2986"/>
                </a:lnTo>
                <a:lnTo>
                  <a:pt x="2442" y="2975"/>
                </a:lnTo>
                <a:lnTo>
                  <a:pt x="2433" y="2967"/>
                </a:lnTo>
                <a:lnTo>
                  <a:pt x="2424" y="2959"/>
                </a:lnTo>
                <a:lnTo>
                  <a:pt x="2415" y="2952"/>
                </a:lnTo>
                <a:lnTo>
                  <a:pt x="2405" y="2944"/>
                </a:lnTo>
                <a:lnTo>
                  <a:pt x="2395" y="2936"/>
                </a:lnTo>
                <a:lnTo>
                  <a:pt x="2385" y="2928"/>
                </a:lnTo>
                <a:lnTo>
                  <a:pt x="2377" y="2918"/>
                </a:lnTo>
                <a:lnTo>
                  <a:pt x="2368" y="2908"/>
                </a:lnTo>
                <a:lnTo>
                  <a:pt x="2354" y="2902"/>
                </a:lnTo>
                <a:lnTo>
                  <a:pt x="2350" y="2898"/>
                </a:lnTo>
                <a:lnTo>
                  <a:pt x="2349" y="2886"/>
                </a:lnTo>
                <a:lnTo>
                  <a:pt x="2348" y="2869"/>
                </a:lnTo>
                <a:lnTo>
                  <a:pt x="2333" y="2869"/>
                </a:lnTo>
                <a:lnTo>
                  <a:pt x="2317" y="2870"/>
                </a:lnTo>
                <a:lnTo>
                  <a:pt x="2308" y="2877"/>
                </a:lnTo>
                <a:lnTo>
                  <a:pt x="2299" y="2885"/>
                </a:lnTo>
                <a:lnTo>
                  <a:pt x="2287" y="2880"/>
                </a:lnTo>
                <a:lnTo>
                  <a:pt x="2276" y="2875"/>
                </a:lnTo>
                <a:lnTo>
                  <a:pt x="2266" y="2881"/>
                </a:lnTo>
                <a:lnTo>
                  <a:pt x="2255" y="2877"/>
                </a:lnTo>
                <a:lnTo>
                  <a:pt x="2243" y="2873"/>
                </a:lnTo>
                <a:lnTo>
                  <a:pt x="2237" y="2862"/>
                </a:lnTo>
                <a:lnTo>
                  <a:pt x="2237" y="2843"/>
                </a:lnTo>
                <a:lnTo>
                  <a:pt x="2237" y="2823"/>
                </a:lnTo>
                <a:lnTo>
                  <a:pt x="2237" y="2804"/>
                </a:lnTo>
                <a:lnTo>
                  <a:pt x="2237" y="2785"/>
                </a:lnTo>
                <a:lnTo>
                  <a:pt x="2237" y="2765"/>
                </a:lnTo>
                <a:lnTo>
                  <a:pt x="2237" y="2746"/>
                </a:lnTo>
                <a:lnTo>
                  <a:pt x="2237" y="2726"/>
                </a:lnTo>
                <a:lnTo>
                  <a:pt x="2237" y="2706"/>
                </a:lnTo>
                <a:lnTo>
                  <a:pt x="2237" y="2687"/>
                </a:lnTo>
                <a:lnTo>
                  <a:pt x="2237" y="2667"/>
                </a:lnTo>
                <a:lnTo>
                  <a:pt x="2237" y="2647"/>
                </a:lnTo>
                <a:lnTo>
                  <a:pt x="2237" y="2627"/>
                </a:lnTo>
                <a:lnTo>
                  <a:pt x="2237" y="2607"/>
                </a:lnTo>
                <a:lnTo>
                  <a:pt x="2237" y="2587"/>
                </a:lnTo>
                <a:lnTo>
                  <a:pt x="2237" y="2567"/>
                </a:lnTo>
                <a:lnTo>
                  <a:pt x="2237" y="2547"/>
                </a:lnTo>
                <a:lnTo>
                  <a:pt x="2237" y="2527"/>
                </a:lnTo>
                <a:lnTo>
                  <a:pt x="2237" y="2507"/>
                </a:lnTo>
                <a:lnTo>
                  <a:pt x="2237" y="2486"/>
                </a:lnTo>
                <a:lnTo>
                  <a:pt x="2237" y="2466"/>
                </a:lnTo>
                <a:lnTo>
                  <a:pt x="2237" y="2445"/>
                </a:lnTo>
                <a:lnTo>
                  <a:pt x="2237" y="2425"/>
                </a:lnTo>
                <a:lnTo>
                  <a:pt x="2237" y="2404"/>
                </a:lnTo>
                <a:lnTo>
                  <a:pt x="2237" y="2383"/>
                </a:lnTo>
                <a:lnTo>
                  <a:pt x="2237" y="2362"/>
                </a:lnTo>
                <a:lnTo>
                  <a:pt x="2237" y="2342"/>
                </a:lnTo>
                <a:lnTo>
                  <a:pt x="2237" y="2321"/>
                </a:lnTo>
                <a:lnTo>
                  <a:pt x="2237" y="2300"/>
                </a:lnTo>
                <a:lnTo>
                  <a:pt x="2237" y="2278"/>
                </a:lnTo>
                <a:lnTo>
                  <a:pt x="2237" y="2257"/>
                </a:lnTo>
                <a:lnTo>
                  <a:pt x="2237" y="2236"/>
                </a:lnTo>
                <a:lnTo>
                  <a:pt x="2237" y="2215"/>
                </a:lnTo>
                <a:lnTo>
                  <a:pt x="2237" y="2193"/>
                </a:lnTo>
                <a:lnTo>
                  <a:pt x="2237" y="2172"/>
                </a:lnTo>
                <a:lnTo>
                  <a:pt x="2237" y="2150"/>
                </a:lnTo>
                <a:lnTo>
                  <a:pt x="2237" y="2129"/>
                </a:lnTo>
                <a:lnTo>
                  <a:pt x="2237" y="2107"/>
                </a:lnTo>
                <a:lnTo>
                  <a:pt x="2237" y="2085"/>
                </a:lnTo>
                <a:lnTo>
                  <a:pt x="2237" y="2063"/>
                </a:lnTo>
                <a:lnTo>
                  <a:pt x="2237" y="2041"/>
                </a:lnTo>
                <a:lnTo>
                  <a:pt x="2237" y="2019"/>
                </a:lnTo>
                <a:lnTo>
                  <a:pt x="2237" y="1997"/>
                </a:lnTo>
                <a:lnTo>
                  <a:pt x="2237" y="1975"/>
                </a:lnTo>
                <a:lnTo>
                  <a:pt x="2237" y="1952"/>
                </a:lnTo>
                <a:lnTo>
                  <a:pt x="2237" y="1930"/>
                </a:lnTo>
                <a:lnTo>
                  <a:pt x="2237" y="1907"/>
                </a:lnTo>
                <a:lnTo>
                  <a:pt x="2238" y="1895"/>
                </a:lnTo>
                <a:lnTo>
                  <a:pt x="2249" y="1899"/>
                </a:lnTo>
                <a:lnTo>
                  <a:pt x="2260" y="1900"/>
                </a:lnTo>
                <a:lnTo>
                  <a:pt x="2271" y="1901"/>
                </a:lnTo>
                <a:lnTo>
                  <a:pt x="2283" y="1901"/>
                </a:lnTo>
                <a:lnTo>
                  <a:pt x="2297" y="1899"/>
                </a:lnTo>
                <a:lnTo>
                  <a:pt x="2308" y="1899"/>
                </a:lnTo>
                <a:lnTo>
                  <a:pt x="2319" y="1903"/>
                </a:lnTo>
                <a:lnTo>
                  <a:pt x="2329" y="1908"/>
                </a:lnTo>
                <a:lnTo>
                  <a:pt x="2340" y="1910"/>
                </a:lnTo>
                <a:lnTo>
                  <a:pt x="2352" y="1915"/>
                </a:lnTo>
                <a:lnTo>
                  <a:pt x="2360" y="1922"/>
                </a:lnTo>
                <a:lnTo>
                  <a:pt x="2373" y="1929"/>
                </a:lnTo>
                <a:lnTo>
                  <a:pt x="2381" y="1937"/>
                </a:lnTo>
                <a:lnTo>
                  <a:pt x="2391" y="1942"/>
                </a:lnTo>
                <a:lnTo>
                  <a:pt x="2406" y="1949"/>
                </a:lnTo>
                <a:lnTo>
                  <a:pt x="2418" y="1956"/>
                </a:lnTo>
                <a:lnTo>
                  <a:pt x="2432" y="1961"/>
                </a:lnTo>
                <a:lnTo>
                  <a:pt x="2442" y="1966"/>
                </a:lnTo>
                <a:lnTo>
                  <a:pt x="2452" y="1968"/>
                </a:lnTo>
                <a:lnTo>
                  <a:pt x="2464" y="1975"/>
                </a:lnTo>
                <a:lnTo>
                  <a:pt x="2475" y="1974"/>
                </a:lnTo>
                <a:lnTo>
                  <a:pt x="2486" y="1981"/>
                </a:lnTo>
                <a:lnTo>
                  <a:pt x="2496" y="1984"/>
                </a:lnTo>
                <a:lnTo>
                  <a:pt x="2506" y="1979"/>
                </a:lnTo>
                <a:lnTo>
                  <a:pt x="2511" y="1980"/>
                </a:lnTo>
                <a:lnTo>
                  <a:pt x="2524" y="1982"/>
                </a:lnTo>
                <a:lnTo>
                  <a:pt x="2536" y="1983"/>
                </a:lnTo>
                <a:lnTo>
                  <a:pt x="2548" y="1988"/>
                </a:lnTo>
                <a:lnTo>
                  <a:pt x="2559" y="1995"/>
                </a:lnTo>
                <a:lnTo>
                  <a:pt x="2572" y="2001"/>
                </a:lnTo>
                <a:lnTo>
                  <a:pt x="2580" y="2009"/>
                </a:lnTo>
                <a:lnTo>
                  <a:pt x="2577" y="1997"/>
                </a:lnTo>
                <a:lnTo>
                  <a:pt x="2568" y="1989"/>
                </a:lnTo>
                <a:lnTo>
                  <a:pt x="2560" y="1982"/>
                </a:lnTo>
                <a:lnTo>
                  <a:pt x="2553" y="1973"/>
                </a:lnTo>
                <a:lnTo>
                  <a:pt x="2563" y="1968"/>
                </a:lnTo>
                <a:lnTo>
                  <a:pt x="2550" y="1961"/>
                </a:lnTo>
                <a:lnTo>
                  <a:pt x="2540" y="1953"/>
                </a:lnTo>
                <a:lnTo>
                  <a:pt x="2542" y="1941"/>
                </a:lnTo>
                <a:lnTo>
                  <a:pt x="2551" y="1947"/>
                </a:lnTo>
                <a:lnTo>
                  <a:pt x="2560" y="1954"/>
                </a:lnTo>
                <a:lnTo>
                  <a:pt x="2551" y="1945"/>
                </a:lnTo>
                <a:lnTo>
                  <a:pt x="2549" y="1933"/>
                </a:lnTo>
                <a:lnTo>
                  <a:pt x="2559" y="1938"/>
                </a:lnTo>
                <a:lnTo>
                  <a:pt x="2569" y="1931"/>
                </a:lnTo>
                <a:lnTo>
                  <a:pt x="2582" y="1937"/>
                </a:lnTo>
                <a:lnTo>
                  <a:pt x="2581" y="1926"/>
                </a:lnTo>
                <a:lnTo>
                  <a:pt x="2588" y="1916"/>
                </a:lnTo>
                <a:lnTo>
                  <a:pt x="2599" y="1916"/>
                </a:lnTo>
                <a:lnTo>
                  <a:pt x="2611" y="1915"/>
                </a:lnTo>
                <a:lnTo>
                  <a:pt x="2623" y="1918"/>
                </a:lnTo>
                <a:lnTo>
                  <a:pt x="2634" y="1914"/>
                </a:lnTo>
                <a:lnTo>
                  <a:pt x="2622" y="1914"/>
                </a:lnTo>
                <a:lnTo>
                  <a:pt x="2628" y="1904"/>
                </a:lnTo>
                <a:lnTo>
                  <a:pt x="2631" y="1893"/>
                </a:lnTo>
                <a:lnTo>
                  <a:pt x="2642" y="1893"/>
                </a:lnTo>
                <a:lnTo>
                  <a:pt x="2644" y="1905"/>
                </a:lnTo>
                <a:lnTo>
                  <a:pt x="2655" y="1906"/>
                </a:lnTo>
                <a:lnTo>
                  <a:pt x="2665" y="1912"/>
                </a:lnTo>
                <a:lnTo>
                  <a:pt x="2662" y="1923"/>
                </a:lnTo>
                <a:lnTo>
                  <a:pt x="2654" y="1932"/>
                </a:lnTo>
                <a:lnTo>
                  <a:pt x="2646" y="1939"/>
                </a:lnTo>
                <a:lnTo>
                  <a:pt x="2659" y="1938"/>
                </a:lnTo>
                <a:lnTo>
                  <a:pt x="2668" y="1931"/>
                </a:lnTo>
                <a:lnTo>
                  <a:pt x="2679" y="1925"/>
                </a:lnTo>
                <a:lnTo>
                  <a:pt x="2690" y="1923"/>
                </a:lnTo>
                <a:lnTo>
                  <a:pt x="2703" y="1924"/>
                </a:lnTo>
                <a:lnTo>
                  <a:pt x="2714" y="1920"/>
                </a:lnTo>
                <a:lnTo>
                  <a:pt x="2720" y="1910"/>
                </a:lnTo>
                <a:lnTo>
                  <a:pt x="2720" y="1898"/>
                </a:lnTo>
                <a:lnTo>
                  <a:pt x="2731" y="1895"/>
                </a:lnTo>
                <a:lnTo>
                  <a:pt x="2742" y="1896"/>
                </a:lnTo>
                <a:lnTo>
                  <a:pt x="2754" y="1895"/>
                </a:lnTo>
                <a:lnTo>
                  <a:pt x="2743" y="1893"/>
                </a:lnTo>
                <a:lnTo>
                  <a:pt x="2750" y="1884"/>
                </a:lnTo>
                <a:lnTo>
                  <a:pt x="2761" y="1889"/>
                </a:lnTo>
                <a:lnTo>
                  <a:pt x="2772" y="1886"/>
                </a:lnTo>
                <a:lnTo>
                  <a:pt x="2782" y="1881"/>
                </a:lnTo>
                <a:lnTo>
                  <a:pt x="2793" y="1877"/>
                </a:lnTo>
                <a:lnTo>
                  <a:pt x="2801" y="1869"/>
                </a:lnTo>
                <a:lnTo>
                  <a:pt x="2812" y="1867"/>
                </a:lnTo>
                <a:lnTo>
                  <a:pt x="2823" y="1863"/>
                </a:lnTo>
                <a:lnTo>
                  <a:pt x="2825" y="1875"/>
                </a:lnTo>
                <a:lnTo>
                  <a:pt x="2833" y="1866"/>
                </a:lnTo>
                <a:lnTo>
                  <a:pt x="2836" y="1854"/>
                </a:lnTo>
                <a:lnTo>
                  <a:pt x="2842" y="1844"/>
                </a:lnTo>
                <a:lnTo>
                  <a:pt x="2853" y="1843"/>
                </a:lnTo>
                <a:lnTo>
                  <a:pt x="2865" y="1840"/>
                </a:lnTo>
                <a:lnTo>
                  <a:pt x="2875" y="1837"/>
                </a:lnTo>
                <a:lnTo>
                  <a:pt x="2881" y="1847"/>
                </a:lnTo>
                <a:lnTo>
                  <a:pt x="2892" y="1846"/>
                </a:lnTo>
                <a:lnTo>
                  <a:pt x="2903" y="1845"/>
                </a:lnTo>
                <a:lnTo>
                  <a:pt x="2912" y="1838"/>
                </a:lnTo>
                <a:lnTo>
                  <a:pt x="2915" y="1826"/>
                </a:lnTo>
                <a:lnTo>
                  <a:pt x="2924" y="1834"/>
                </a:lnTo>
                <a:lnTo>
                  <a:pt x="2933" y="1840"/>
                </a:lnTo>
                <a:lnTo>
                  <a:pt x="2929" y="1852"/>
                </a:lnTo>
                <a:lnTo>
                  <a:pt x="2919" y="1858"/>
                </a:lnTo>
                <a:lnTo>
                  <a:pt x="2907" y="1863"/>
                </a:lnTo>
                <a:lnTo>
                  <a:pt x="2896" y="1868"/>
                </a:lnTo>
                <a:lnTo>
                  <a:pt x="2886" y="1872"/>
                </a:lnTo>
                <a:lnTo>
                  <a:pt x="2876" y="1877"/>
                </a:lnTo>
                <a:lnTo>
                  <a:pt x="2864" y="1883"/>
                </a:lnTo>
                <a:lnTo>
                  <a:pt x="2855" y="1892"/>
                </a:lnTo>
                <a:lnTo>
                  <a:pt x="2848" y="1900"/>
                </a:lnTo>
                <a:lnTo>
                  <a:pt x="2837" y="1903"/>
                </a:lnTo>
                <a:lnTo>
                  <a:pt x="2825" y="1900"/>
                </a:lnTo>
                <a:lnTo>
                  <a:pt x="2814" y="1903"/>
                </a:lnTo>
                <a:lnTo>
                  <a:pt x="2802" y="1906"/>
                </a:lnTo>
                <a:lnTo>
                  <a:pt x="2789" y="1907"/>
                </a:lnTo>
                <a:lnTo>
                  <a:pt x="2778" y="1910"/>
                </a:lnTo>
                <a:lnTo>
                  <a:pt x="2778" y="1922"/>
                </a:lnTo>
                <a:lnTo>
                  <a:pt x="2778" y="1933"/>
                </a:lnTo>
                <a:lnTo>
                  <a:pt x="2791" y="1933"/>
                </a:lnTo>
                <a:lnTo>
                  <a:pt x="2784" y="1924"/>
                </a:lnTo>
                <a:lnTo>
                  <a:pt x="2796" y="1922"/>
                </a:lnTo>
                <a:lnTo>
                  <a:pt x="2809" y="1919"/>
                </a:lnTo>
                <a:lnTo>
                  <a:pt x="2808" y="1931"/>
                </a:lnTo>
                <a:lnTo>
                  <a:pt x="2815" y="1921"/>
                </a:lnTo>
                <a:lnTo>
                  <a:pt x="2824" y="1915"/>
                </a:lnTo>
                <a:lnTo>
                  <a:pt x="2826" y="1926"/>
                </a:lnTo>
                <a:lnTo>
                  <a:pt x="2817" y="1934"/>
                </a:lnTo>
                <a:lnTo>
                  <a:pt x="2827" y="1928"/>
                </a:lnTo>
                <a:lnTo>
                  <a:pt x="2828" y="1915"/>
                </a:lnTo>
                <a:lnTo>
                  <a:pt x="2822" y="1905"/>
                </a:lnTo>
                <a:lnTo>
                  <a:pt x="2831" y="1913"/>
                </a:lnTo>
                <a:lnTo>
                  <a:pt x="2831" y="1926"/>
                </a:lnTo>
                <a:lnTo>
                  <a:pt x="2833" y="1913"/>
                </a:lnTo>
                <a:lnTo>
                  <a:pt x="2826" y="1903"/>
                </a:lnTo>
                <a:lnTo>
                  <a:pt x="2835" y="1911"/>
                </a:lnTo>
                <a:lnTo>
                  <a:pt x="2836" y="1925"/>
                </a:lnTo>
                <a:lnTo>
                  <a:pt x="2830" y="1935"/>
                </a:lnTo>
                <a:lnTo>
                  <a:pt x="2837" y="1925"/>
                </a:lnTo>
                <a:lnTo>
                  <a:pt x="2838" y="1912"/>
                </a:lnTo>
                <a:lnTo>
                  <a:pt x="2843" y="1923"/>
                </a:lnTo>
                <a:lnTo>
                  <a:pt x="2836" y="1934"/>
                </a:lnTo>
                <a:lnTo>
                  <a:pt x="2837" y="1946"/>
                </a:lnTo>
                <a:lnTo>
                  <a:pt x="2841" y="1956"/>
                </a:lnTo>
                <a:lnTo>
                  <a:pt x="2841" y="1944"/>
                </a:lnTo>
                <a:lnTo>
                  <a:pt x="2846" y="1933"/>
                </a:lnTo>
                <a:lnTo>
                  <a:pt x="2855" y="1925"/>
                </a:lnTo>
                <a:lnTo>
                  <a:pt x="2860" y="1914"/>
                </a:lnTo>
                <a:lnTo>
                  <a:pt x="2869" y="1906"/>
                </a:lnTo>
                <a:lnTo>
                  <a:pt x="2875" y="1896"/>
                </a:lnTo>
                <a:lnTo>
                  <a:pt x="2885" y="1890"/>
                </a:lnTo>
                <a:lnTo>
                  <a:pt x="2897" y="1887"/>
                </a:lnTo>
                <a:lnTo>
                  <a:pt x="2908" y="1882"/>
                </a:lnTo>
                <a:lnTo>
                  <a:pt x="2920" y="1878"/>
                </a:lnTo>
                <a:lnTo>
                  <a:pt x="2931" y="1875"/>
                </a:lnTo>
                <a:lnTo>
                  <a:pt x="2944" y="1873"/>
                </a:lnTo>
                <a:lnTo>
                  <a:pt x="2954" y="1871"/>
                </a:lnTo>
                <a:lnTo>
                  <a:pt x="2961" y="1860"/>
                </a:lnTo>
                <a:lnTo>
                  <a:pt x="2962" y="1872"/>
                </a:lnTo>
                <a:lnTo>
                  <a:pt x="2951" y="1872"/>
                </a:lnTo>
                <a:lnTo>
                  <a:pt x="2951" y="1885"/>
                </a:lnTo>
                <a:lnTo>
                  <a:pt x="2960" y="1892"/>
                </a:lnTo>
                <a:lnTo>
                  <a:pt x="2968" y="1884"/>
                </a:lnTo>
                <a:lnTo>
                  <a:pt x="2978" y="1876"/>
                </a:lnTo>
                <a:lnTo>
                  <a:pt x="2987" y="1867"/>
                </a:lnTo>
                <a:lnTo>
                  <a:pt x="2998" y="1862"/>
                </a:lnTo>
                <a:lnTo>
                  <a:pt x="2996" y="1847"/>
                </a:lnTo>
                <a:lnTo>
                  <a:pt x="3003" y="1838"/>
                </a:lnTo>
                <a:lnTo>
                  <a:pt x="3014" y="1842"/>
                </a:lnTo>
                <a:lnTo>
                  <a:pt x="3024" y="1847"/>
                </a:lnTo>
                <a:lnTo>
                  <a:pt x="3014" y="1838"/>
                </a:lnTo>
                <a:lnTo>
                  <a:pt x="3028" y="1832"/>
                </a:lnTo>
                <a:lnTo>
                  <a:pt x="3039" y="1832"/>
                </a:lnTo>
                <a:lnTo>
                  <a:pt x="3049" y="1838"/>
                </a:lnTo>
                <a:lnTo>
                  <a:pt x="3057" y="1830"/>
                </a:lnTo>
                <a:lnTo>
                  <a:pt x="3043" y="1827"/>
                </a:lnTo>
                <a:lnTo>
                  <a:pt x="3032" y="1826"/>
                </a:lnTo>
                <a:lnTo>
                  <a:pt x="3020" y="1823"/>
                </a:lnTo>
                <a:lnTo>
                  <a:pt x="3012" y="1814"/>
                </a:lnTo>
                <a:lnTo>
                  <a:pt x="3023" y="1812"/>
                </a:lnTo>
                <a:lnTo>
                  <a:pt x="3011" y="1813"/>
                </a:lnTo>
                <a:lnTo>
                  <a:pt x="3009" y="1800"/>
                </a:lnTo>
                <a:lnTo>
                  <a:pt x="3016" y="1791"/>
                </a:lnTo>
                <a:lnTo>
                  <a:pt x="3029" y="1795"/>
                </a:lnTo>
                <a:lnTo>
                  <a:pt x="3039" y="1801"/>
                </a:lnTo>
                <a:lnTo>
                  <a:pt x="3049" y="1808"/>
                </a:lnTo>
                <a:lnTo>
                  <a:pt x="3058" y="1815"/>
                </a:lnTo>
                <a:lnTo>
                  <a:pt x="3069" y="1827"/>
                </a:lnTo>
                <a:lnTo>
                  <a:pt x="3078" y="1841"/>
                </a:lnTo>
                <a:lnTo>
                  <a:pt x="3084" y="1854"/>
                </a:lnTo>
                <a:lnTo>
                  <a:pt x="3078" y="1864"/>
                </a:lnTo>
                <a:lnTo>
                  <a:pt x="3089" y="1860"/>
                </a:lnTo>
                <a:lnTo>
                  <a:pt x="3091" y="1872"/>
                </a:lnTo>
                <a:lnTo>
                  <a:pt x="3097" y="1885"/>
                </a:lnTo>
                <a:lnTo>
                  <a:pt x="3106" y="1894"/>
                </a:lnTo>
                <a:lnTo>
                  <a:pt x="3115" y="1901"/>
                </a:lnTo>
                <a:lnTo>
                  <a:pt x="3125" y="1911"/>
                </a:lnTo>
                <a:lnTo>
                  <a:pt x="3137" y="1919"/>
                </a:lnTo>
                <a:lnTo>
                  <a:pt x="3147" y="1925"/>
                </a:lnTo>
                <a:lnTo>
                  <a:pt x="3158" y="1924"/>
                </a:lnTo>
                <a:lnTo>
                  <a:pt x="3167" y="1931"/>
                </a:lnTo>
                <a:lnTo>
                  <a:pt x="3178" y="1928"/>
                </a:lnTo>
                <a:lnTo>
                  <a:pt x="3189" y="1926"/>
                </a:lnTo>
                <a:lnTo>
                  <a:pt x="3181" y="1918"/>
                </a:lnTo>
                <a:lnTo>
                  <a:pt x="3170" y="1919"/>
                </a:lnTo>
                <a:lnTo>
                  <a:pt x="3180" y="1912"/>
                </a:lnTo>
                <a:lnTo>
                  <a:pt x="3191" y="1914"/>
                </a:lnTo>
                <a:lnTo>
                  <a:pt x="3182" y="1907"/>
                </a:lnTo>
                <a:lnTo>
                  <a:pt x="3172" y="1900"/>
                </a:lnTo>
                <a:lnTo>
                  <a:pt x="3177" y="1890"/>
                </a:lnTo>
                <a:lnTo>
                  <a:pt x="3191" y="1886"/>
                </a:lnTo>
                <a:lnTo>
                  <a:pt x="3201" y="1887"/>
                </a:lnTo>
                <a:lnTo>
                  <a:pt x="3191" y="1882"/>
                </a:lnTo>
                <a:lnTo>
                  <a:pt x="3181" y="1876"/>
                </a:lnTo>
                <a:lnTo>
                  <a:pt x="3192" y="1879"/>
                </a:lnTo>
                <a:lnTo>
                  <a:pt x="3200" y="1870"/>
                </a:lnTo>
                <a:lnTo>
                  <a:pt x="3207" y="1861"/>
                </a:lnTo>
                <a:lnTo>
                  <a:pt x="3217" y="1857"/>
                </a:lnTo>
                <a:lnTo>
                  <a:pt x="3207" y="1857"/>
                </a:lnTo>
                <a:lnTo>
                  <a:pt x="3196" y="1856"/>
                </a:lnTo>
                <a:lnTo>
                  <a:pt x="3186" y="1863"/>
                </a:lnTo>
                <a:lnTo>
                  <a:pt x="3191" y="1851"/>
                </a:lnTo>
                <a:lnTo>
                  <a:pt x="3203" y="1853"/>
                </a:lnTo>
                <a:lnTo>
                  <a:pt x="3213" y="1848"/>
                </a:lnTo>
                <a:lnTo>
                  <a:pt x="3224" y="1854"/>
                </a:lnTo>
                <a:lnTo>
                  <a:pt x="3234" y="1851"/>
                </a:lnTo>
                <a:lnTo>
                  <a:pt x="3224" y="1846"/>
                </a:lnTo>
                <a:lnTo>
                  <a:pt x="3213" y="1842"/>
                </a:lnTo>
                <a:lnTo>
                  <a:pt x="3220" y="1832"/>
                </a:lnTo>
                <a:lnTo>
                  <a:pt x="3228" y="1840"/>
                </a:lnTo>
                <a:lnTo>
                  <a:pt x="3238" y="1847"/>
                </a:lnTo>
                <a:lnTo>
                  <a:pt x="3229" y="1854"/>
                </a:lnTo>
                <a:lnTo>
                  <a:pt x="3233" y="1865"/>
                </a:lnTo>
                <a:lnTo>
                  <a:pt x="3231" y="1877"/>
                </a:lnTo>
                <a:lnTo>
                  <a:pt x="3232" y="1888"/>
                </a:lnTo>
                <a:lnTo>
                  <a:pt x="3243" y="1889"/>
                </a:lnTo>
                <a:lnTo>
                  <a:pt x="3254" y="1886"/>
                </a:lnTo>
                <a:lnTo>
                  <a:pt x="3247" y="1898"/>
                </a:lnTo>
                <a:lnTo>
                  <a:pt x="3239" y="1909"/>
                </a:lnTo>
                <a:lnTo>
                  <a:pt x="3232" y="1919"/>
                </a:lnTo>
                <a:lnTo>
                  <a:pt x="3240" y="1930"/>
                </a:lnTo>
                <a:lnTo>
                  <a:pt x="3252" y="1930"/>
                </a:lnTo>
                <a:lnTo>
                  <a:pt x="3262" y="1925"/>
                </a:lnTo>
                <a:lnTo>
                  <a:pt x="3272" y="1928"/>
                </a:lnTo>
                <a:lnTo>
                  <a:pt x="3285" y="1927"/>
                </a:lnTo>
                <a:lnTo>
                  <a:pt x="3295" y="1923"/>
                </a:lnTo>
                <a:lnTo>
                  <a:pt x="3301" y="1912"/>
                </a:lnTo>
                <a:lnTo>
                  <a:pt x="3312" y="1905"/>
                </a:lnTo>
                <a:lnTo>
                  <a:pt x="3314" y="1891"/>
                </a:lnTo>
                <a:lnTo>
                  <a:pt x="3315" y="1879"/>
                </a:lnTo>
                <a:lnTo>
                  <a:pt x="3326" y="1877"/>
                </a:lnTo>
                <a:lnTo>
                  <a:pt x="3337" y="1875"/>
                </a:lnTo>
                <a:lnTo>
                  <a:pt x="3350" y="1877"/>
                </a:lnTo>
                <a:lnTo>
                  <a:pt x="3361" y="1876"/>
                </a:lnTo>
                <a:lnTo>
                  <a:pt x="3372" y="1878"/>
                </a:lnTo>
                <a:lnTo>
                  <a:pt x="3385" y="1876"/>
                </a:lnTo>
                <a:lnTo>
                  <a:pt x="3396" y="1877"/>
                </a:lnTo>
                <a:lnTo>
                  <a:pt x="3407" y="1881"/>
                </a:lnTo>
                <a:lnTo>
                  <a:pt x="3420" y="1884"/>
                </a:lnTo>
                <a:lnTo>
                  <a:pt x="3431" y="1890"/>
                </a:lnTo>
                <a:lnTo>
                  <a:pt x="3442" y="1893"/>
                </a:lnTo>
                <a:lnTo>
                  <a:pt x="3452" y="1899"/>
                </a:lnTo>
                <a:lnTo>
                  <a:pt x="3461" y="1908"/>
                </a:lnTo>
                <a:lnTo>
                  <a:pt x="3472" y="1916"/>
                </a:lnTo>
                <a:lnTo>
                  <a:pt x="3483" y="1922"/>
                </a:lnTo>
                <a:lnTo>
                  <a:pt x="3494" y="1925"/>
                </a:lnTo>
                <a:lnTo>
                  <a:pt x="3506" y="1929"/>
                </a:lnTo>
                <a:lnTo>
                  <a:pt x="3517" y="1931"/>
                </a:lnTo>
                <a:lnTo>
                  <a:pt x="3529" y="1933"/>
                </a:lnTo>
                <a:lnTo>
                  <a:pt x="3541" y="1934"/>
                </a:lnTo>
                <a:lnTo>
                  <a:pt x="3553" y="1936"/>
                </a:lnTo>
                <a:lnTo>
                  <a:pt x="3565" y="1938"/>
                </a:lnTo>
                <a:lnTo>
                  <a:pt x="3578" y="1942"/>
                </a:lnTo>
                <a:lnTo>
                  <a:pt x="3587" y="1948"/>
                </a:lnTo>
                <a:lnTo>
                  <a:pt x="3598" y="1957"/>
                </a:lnTo>
                <a:lnTo>
                  <a:pt x="3609" y="1960"/>
                </a:lnTo>
                <a:lnTo>
                  <a:pt x="3619" y="1966"/>
                </a:lnTo>
                <a:lnTo>
                  <a:pt x="3633" y="1969"/>
                </a:lnTo>
                <a:lnTo>
                  <a:pt x="3645" y="1970"/>
                </a:lnTo>
                <a:lnTo>
                  <a:pt x="3655" y="1972"/>
                </a:lnTo>
                <a:lnTo>
                  <a:pt x="3666" y="1977"/>
                </a:lnTo>
                <a:lnTo>
                  <a:pt x="3677" y="1977"/>
                </a:lnTo>
                <a:lnTo>
                  <a:pt x="3688" y="1979"/>
                </a:lnTo>
                <a:lnTo>
                  <a:pt x="3701" y="1983"/>
                </a:lnTo>
                <a:lnTo>
                  <a:pt x="3712" y="1983"/>
                </a:lnTo>
                <a:lnTo>
                  <a:pt x="3725" y="1984"/>
                </a:lnTo>
                <a:lnTo>
                  <a:pt x="3737" y="1989"/>
                </a:lnTo>
                <a:lnTo>
                  <a:pt x="3731" y="1978"/>
                </a:lnTo>
                <a:lnTo>
                  <a:pt x="3720" y="1973"/>
                </a:lnTo>
                <a:lnTo>
                  <a:pt x="3731" y="1970"/>
                </a:lnTo>
                <a:lnTo>
                  <a:pt x="3742" y="1973"/>
                </a:lnTo>
                <a:lnTo>
                  <a:pt x="3755" y="1974"/>
                </a:lnTo>
                <a:lnTo>
                  <a:pt x="3745" y="1968"/>
                </a:lnTo>
                <a:lnTo>
                  <a:pt x="3760" y="1971"/>
                </a:lnTo>
                <a:lnTo>
                  <a:pt x="3774" y="1975"/>
                </a:lnTo>
                <a:lnTo>
                  <a:pt x="3786" y="1980"/>
                </a:lnTo>
                <a:lnTo>
                  <a:pt x="3797" y="1982"/>
                </a:lnTo>
                <a:lnTo>
                  <a:pt x="3808" y="1988"/>
                </a:lnTo>
                <a:lnTo>
                  <a:pt x="3816" y="1997"/>
                </a:lnTo>
                <a:lnTo>
                  <a:pt x="3827" y="1999"/>
                </a:lnTo>
                <a:lnTo>
                  <a:pt x="3835" y="2008"/>
                </a:lnTo>
                <a:lnTo>
                  <a:pt x="3844" y="2015"/>
                </a:lnTo>
                <a:lnTo>
                  <a:pt x="3854" y="2021"/>
                </a:lnTo>
                <a:lnTo>
                  <a:pt x="3858" y="2032"/>
                </a:lnTo>
                <a:lnTo>
                  <a:pt x="3861" y="2044"/>
                </a:lnTo>
                <a:lnTo>
                  <a:pt x="3854" y="2054"/>
                </a:lnTo>
                <a:lnTo>
                  <a:pt x="3841" y="2054"/>
                </a:lnTo>
                <a:lnTo>
                  <a:pt x="3830" y="2051"/>
                </a:lnTo>
                <a:lnTo>
                  <a:pt x="3819" y="2053"/>
                </a:lnTo>
                <a:lnTo>
                  <a:pt x="3808" y="2050"/>
                </a:lnTo>
                <a:lnTo>
                  <a:pt x="3817" y="2059"/>
                </a:lnTo>
                <a:lnTo>
                  <a:pt x="3804" y="2062"/>
                </a:lnTo>
                <a:lnTo>
                  <a:pt x="3793" y="2060"/>
                </a:lnTo>
                <a:lnTo>
                  <a:pt x="3787" y="2070"/>
                </a:lnTo>
                <a:lnTo>
                  <a:pt x="3795" y="2078"/>
                </a:lnTo>
                <a:lnTo>
                  <a:pt x="3784" y="2082"/>
                </a:lnTo>
                <a:lnTo>
                  <a:pt x="3771" y="2087"/>
                </a:lnTo>
                <a:lnTo>
                  <a:pt x="3757" y="2089"/>
                </a:lnTo>
                <a:lnTo>
                  <a:pt x="3769" y="2089"/>
                </a:lnTo>
                <a:lnTo>
                  <a:pt x="3779" y="2093"/>
                </a:lnTo>
                <a:lnTo>
                  <a:pt x="3789" y="2098"/>
                </a:lnTo>
                <a:lnTo>
                  <a:pt x="3800" y="2102"/>
                </a:lnTo>
                <a:lnTo>
                  <a:pt x="3811" y="2100"/>
                </a:lnTo>
                <a:lnTo>
                  <a:pt x="3822" y="2104"/>
                </a:lnTo>
                <a:lnTo>
                  <a:pt x="3833" y="2104"/>
                </a:lnTo>
                <a:lnTo>
                  <a:pt x="3843" y="2108"/>
                </a:lnTo>
                <a:lnTo>
                  <a:pt x="3855" y="2110"/>
                </a:lnTo>
                <a:lnTo>
                  <a:pt x="3867" y="2111"/>
                </a:lnTo>
                <a:lnTo>
                  <a:pt x="3878" y="2114"/>
                </a:lnTo>
                <a:lnTo>
                  <a:pt x="3889" y="2113"/>
                </a:lnTo>
                <a:lnTo>
                  <a:pt x="3900" y="2113"/>
                </a:lnTo>
                <a:lnTo>
                  <a:pt x="3913" y="2113"/>
                </a:lnTo>
                <a:lnTo>
                  <a:pt x="3924" y="2115"/>
                </a:lnTo>
                <a:lnTo>
                  <a:pt x="3935" y="2115"/>
                </a:lnTo>
                <a:lnTo>
                  <a:pt x="3948" y="2115"/>
                </a:lnTo>
                <a:lnTo>
                  <a:pt x="3959" y="2114"/>
                </a:lnTo>
                <a:lnTo>
                  <a:pt x="3970" y="2110"/>
                </a:lnTo>
                <a:lnTo>
                  <a:pt x="3981" y="2106"/>
                </a:lnTo>
                <a:lnTo>
                  <a:pt x="3989" y="2115"/>
                </a:lnTo>
                <a:lnTo>
                  <a:pt x="3999" y="2108"/>
                </a:lnTo>
                <a:lnTo>
                  <a:pt x="4010" y="2106"/>
                </a:lnTo>
                <a:lnTo>
                  <a:pt x="4021" y="2107"/>
                </a:lnTo>
                <a:lnTo>
                  <a:pt x="4029" y="2097"/>
                </a:lnTo>
                <a:lnTo>
                  <a:pt x="4038" y="2104"/>
                </a:lnTo>
                <a:lnTo>
                  <a:pt x="4048" y="2101"/>
                </a:lnTo>
                <a:lnTo>
                  <a:pt x="4058" y="2094"/>
                </a:lnTo>
                <a:lnTo>
                  <a:pt x="4069" y="2091"/>
                </a:lnTo>
                <a:lnTo>
                  <a:pt x="4078" y="2085"/>
                </a:lnTo>
                <a:lnTo>
                  <a:pt x="4089" y="2085"/>
                </a:lnTo>
                <a:lnTo>
                  <a:pt x="4099" y="2080"/>
                </a:lnTo>
                <a:lnTo>
                  <a:pt x="4102" y="2091"/>
                </a:lnTo>
                <a:lnTo>
                  <a:pt x="4113" y="2094"/>
                </a:lnTo>
                <a:lnTo>
                  <a:pt x="4117" y="2105"/>
                </a:lnTo>
                <a:lnTo>
                  <a:pt x="4127" y="2113"/>
                </a:lnTo>
                <a:lnTo>
                  <a:pt x="4136" y="2106"/>
                </a:lnTo>
                <a:lnTo>
                  <a:pt x="4147" y="2108"/>
                </a:lnTo>
                <a:lnTo>
                  <a:pt x="4159" y="2110"/>
                </a:lnTo>
                <a:lnTo>
                  <a:pt x="4164" y="2122"/>
                </a:lnTo>
                <a:lnTo>
                  <a:pt x="4162" y="2134"/>
                </a:lnTo>
                <a:lnTo>
                  <a:pt x="4165" y="2146"/>
                </a:lnTo>
                <a:lnTo>
                  <a:pt x="4176" y="2143"/>
                </a:lnTo>
                <a:lnTo>
                  <a:pt x="4178" y="2131"/>
                </a:lnTo>
                <a:lnTo>
                  <a:pt x="4181" y="2119"/>
                </a:lnTo>
                <a:lnTo>
                  <a:pt x="4188" y="2129"/>
                </a:lnTo>
                <a:lnTo>
                  <a:pt x="4190" y="2141"/>
                </a:lnTo>
                <a:lnTo>
                  <a:pt x="4202" y="2142"/>
                </a:lnTo>
                <a:lnTo>
                  <a:pt x="4200" y="2154"/>
                </a:lnTo>
                <a:lnTo>
                  <a:pt x="4211" y="2149"/>
                </a:lnTo>
                <a:lnTo>
                  <a:pt x="4220" y="2157"/>
                </a:lnTo>
                <a:lnTo>
                  <a:pt x="4226" y="2167"/>
                </a:lnTo>
                <a:lnTo>
                  <a:pt x="4228" y="2179"/>
                </a:lnTo>
                <a:lnTo>
                  <a:pt x="4218" y="2183"/>
                </a:lnTo>
                <a:lnTo>
                  <a:pt x="4207" y="2187"/>
                </a:lnTo>
                <a:lnTo>
                  <a:pt x="4197" y="2181"/>
                </a:lnTo>
                <a:lnTo>
                  <a:pt x="4187" y="2173"/>
                </a:lnTo>
                <a:lnTo>
                  <a:pt x="4191" y="2186"/>
                </a:lnTo>
                <a:lnTo>
                  <a:pt x="4202" y="2189"/>
                </a:lnTo>
                <a:lnTo>
                  <a:pt x="4213" y="2194"/>
                </a:lnTo>
                <a:lnTo>
                  <a:pt x="4209" y="2205"/>
                </a:lnTo>
                <a:lnTo>
                  <a:pt x="4220" y="2205"/>
                </a:lnTo>
                <a:lnTo>
                  <a:pt x="4225" y="2217"/>
                </a:lnTo>
                <a:lnTo>
                  <a:pt x="4237" y="2223"/>
                </a:lnTo>
                <a:lnTo>
                  <a:pt x="4242" y="2233"/>
                </a:lnTo>
                <a:lnTo>
                  <a:pt x="4253" y="2240"/>
                </a:lnTo>
                <a:lnTo>
                  <a:pt x="4261" y="2249"/>
                </a:lnTo>
                <a:lnTo>
                  <a:pt x="4268" y="2259"/>
                </a:lnTo>
                <a:lnTo>
                  <a:pt x="4264" y="2247"/>
                </a:lnTo>
                <a:lnTo>
                  <a:pt x="4255" y="2238"/>
                </a:lnTo>
                <a:lnTo>
                  <a:pt x="4249" y="2228"/>
                </a:lnTo>
                <a:lnTo>
                  <a:pt x="4241" y="2221"/>
                </a:lnTo>
                <a:lnTo>
                  <a:pt x="4240" y="2208"/>
                </a:lnTo>
                <a:lnTo>
                  <a:pt x="4236" y="2195"/>
                </a:lnTo>
                <a:lnTo>
                  <a:pt x="4243" y="2185"/>
                </a:lnTo>
                <a:lnTo>
                  <a:pt x="4252" y="2193"/>
                </a:lnTo>
                <a:lnTo>
                  <a:pt x="4241" y="2193"/>
                </a:lnTo>
                <a:lnTo>
                  <a:pt x="4247" y="2203"/>
                </a:lnTo>
                <a:lnTo>
                  <a:pt x="4256" y="2209"/>
                </a:lnTo>
                <a:lnTo>
                  <a:pt x="4258" y="2197"/>
                </a:lnTo>
                <a:lnTo>
                  <a:pt x="4270" y="2201"/>
                </a:lnTo>
                <a:lnTo>
                  <a:pt x="4266" y="2189"/>
                </a:lnTo>
                <a:lnTo>
                  <a:pt x="4253" y="2181"/>
                </a:lnTo>
                <a:lnTo>
                  <a:pt x="4246" y="2172"/>
                </a:lnTo>
                <a:lnTo>
                  <a:pt x="4259" y="2176"/>
                </a:lnTo>
                <a:lnTo>
                  <a:pt x="4249" y="2164"/>
                </a:lnTo>
                <a:lnTo>
                  <a:pt x="4246" y="2153"/>
                </a:lnTo>
                <a:lnTo>
                  <a:pt x="4243" y="2141"/>
                </a:lnTo>
                <a:lnTo>
                  <a:pt x="4240" y="2130"/>
                </a:lnTo>
                <a:lnTo>
                  <a:pt x="4233" y="2120"/>
                </a:lnTo>
                <a:lnTo>
                  <a:pt x="4223" y="2111"/>
                </a:lnTo>
                <a:lnTo>
                  <a:pt x="4224" y="2099"/>
                </a:lnTo>
                <a:lnTo>
                  <a:pt x="4233" y="2093"/>
                </a:lnTo>
                <a:lnTo>
                  <a:pt x="4243" y="2087"/>
                </a:lnTo>
                <a:lnTo>
                  <a:pt x="4237" y="2077"/>
                </a:lnTo>
                <a:lnTo>
                  <a:pt x="4247" y="2073"/>
                </a:lnTo>
                <a:lnTo>
                  <a:pt x="4261" y="2074"/>
                </a:lnTo>
                <a:lnTo>
                  <a:pt x="4271" y="2067"/>
                </a:lnTo>
                <a:lnTo>
                  <a:pt x="4282" y="2068"/>
                </a:lnTo>
                <a:lnTo>
                  <a:pt x="4293" y="2066"/>
                </a:lnTo>
                <a:lnTo>
                  <a:pt x="4294" y="2054"/>
                </a:lnTo>
                <a:lnTo>
                  <a:pt x="4304" y="2060"/>
                </a:lnTo>
                <a:lnTo>
                  <a:pt x="4315" y="2058"/>
                </a:lnTo>
                <a:lnTo>
                  <a:pt x="4314" y="2047"/>
                </a:lnTo>
                <a:lnTo>
                  <a:pt x="4324" y="2039"/>
                </a:lnTo>
                <a:lnTo>
                  <a:pt x="4335" y="2037"/>
                </a:lnTo>
                <a:lnTo>
                  <a:pt x="4345" y="2032"/>
                </a:lnTo>
                <a:lnTo>
                  <a:pt x="4357" y="2034"/>
                </a:lnTo>
                <a:lnTo>
                  <a:pt x="4360" y="2023"/>
                </a:lnTo>
                <a:lnTo>
                  <a:pt x="4362" y="2011"/>
                </a:lnTo>
                <a:lnTo>
                  <a:pt x="4351" y="2010"/>
                </a:lnTo>
                <a:lnTo>
                  <a:pt x="4339" y="2011"/>
                </a:lnTo>
                <a:lnTo>
                  <a:pt x="4329" y="2017"/>
                </a:lnTo>
                <a:lnTo>
                  <a:pt x="4318" y="2020"/>
                </a:lnTo>
                <a:lnTo>
                  <a:pt x="4307" y="2021"/>
                </a:lnTo>
                <a:lnTo>
                  <a:pt x="4318" y="2023"/>
                </a:lnTo>
                <a:lnTo>
                  <a:pt x="4307" y="2024"/>
                </a:lnTo>
                <a:lnTo>
                  <a:pt x="4313" y="2034"/>
                </a:lnTo>
                <a:lnTo>
                  <a:pt x="4309" y="2044"/>
                </a:lnTo>
                <a:lnTo>
                  <a:pt x="4298" y="2041"/>
                </a:lnTo>
                <a:lnTo>
                  <a:pt x="4288" y="2038"/>
                </a:lnTo>
                <a:lnTo>
                  <a:pt x="4278" y="2043"/>
                </a:lnTo>
                <a:lnTo>
                  <a:pt x="4269" y="2049"/>
                </a:lnTo>
                <a:lnTo>
                  <a:pt x="4259" y="2044"/>
                </a:lnTo>
                <a:lnTo>
                  <a:pt x="4248" y="2040"/>
                </a:lnTo>
                <a:lnTo>
                  <a:pt x="4237" y="2043"/>
                </a:lnTo>
                <a:lnTo>
                  <a:pt x="4227" y="2049"/>
                </a:lnTo>
                <a:lnTo>
                  <a:pt x="4237" y="2053"/>
                </a:lnTo>
                <a:lnTo>
                  <a:pt x="4246" y="2060"/>
                </a:lnTo>
                <a:lnTo>
                  <a:pt x="4233" y="2060"/>
                </a:lnTo>
                <a:lnTo>
                  <a:pt x="4222" y="2063"/>
                </a:lnTo>
                <a:lnTo>
                  <a:pt x="4210" y="2061"/>
                </a:lnTo>
                <a:lnTo>
                  <a:pt x="4201" y="2067"/>
                </a:lnTo>
                <a:lnTo>
                  <a:pt x="4201" y="2055"/>
                </a:lnTo>
                <a:lnTo>
                  <a:pt x="4194" y="2045"/>
                </a:lnTo>
                <a:lnTo>
                  <a:pt x="4184" y="2050"/>
                </a:lnTo>
                <a:lnTo>
                  <a:pt x="4173" y="2052"/>
                </a:lnTo>
                <a:lnTo>
                  <a:pt x="4179" y="2040"/>
                </a:lnTo>
                <a:lnTo>
                  <a:pt x="4187" y="2032"/>
                </a:lnTo>
                <a:lnTo>
                  <a:pt x="4194" y="2022"/>
                </a:lnTo>
                <a:lnTo>
                  <a:pt x="4203" y="2011"/>
                </a:lnTo>
                <a:lnTo>
                  <a:pt x="4218" y="2009"/>
                </a:lnTo>
                <a:lnTo>
                  <a:pt x="4232" y="2007"/>
                </a:lnTo>
                <a:lnTo>
                  <a:pt x="4243" y="2006"/>
                </a:lnTo>
                <a:lnTo>
                  <a:pt x="4254" y="2003"/>
                </a:lnTo>
                <a:lnTo>
                  <a:pt x="4266" y="2000"/>
                </a:lnTo>
                <a:lnTo>
                  <a:pt x="4277" y="1996"/>
                </a:lnTo>
                <a:lnTo>
                  <a:pt x="4288" y="1992"/>
                </a:lnTo>
                <a:lnTo>
                  <a:pt x="4301" y="1989"/>
                </a:lnTo>
                <a:lnTo>
                  <a:pt x="4311" y="1984"/>
                </a:lnTo>
                <a:lnTo>
                  <a:pt x="4321" y="1980"/>
                </a:lnTo>
                <a:lnTo>
                  <a:pt x="4332" y="1975"/>
                </a:lnTo>
                <a:lnTo>
                  <a:pt x="4342" y="1980"/>
                </a:lnTo>
                <a:lnTo>
                  <a:pt x="4354" y="1981"/>
                </a:lnTo>
                <a:lnTo>
                  <a:pt x="4363" y="1988"/>
                </a:lnTo>
                <a:lnTo>
                  <a:pt x="4372" y="1995"/>
                </a:lnTo>
                <a:lnTo>
                  <a:pt x="4372" y="2008"/>
                </a:lnTo>
                <a:lnTo>
                  <a:pt x="4378" y="2018"/>
                </a:lnTo>
                <a:lnTo>
                  <a:pt x="4385" y="2029"/>
                </a:lnTo>
                <a:lnTo>
                  <a:pt x="4374" y="2028"/>
                </a:lnTo>
                <a:lnTo>
                  <a:pt x="4383" y="2034"/>
                </a:lnTo>
                <a:lnTo>
                  <a:pt x="4389" y="2044"/>
                </a:lnTo>
                <a:lnTo>
                  <a:pt x="4399" y="2050"/>
                </a:lnTo>
                <a:lnTo>
                  <a:pt x="4407" y="2042"/>
                </a:lnTo>
                <a:lnTo>
                  <a:pt x="4414" y="2051"/>
                </a:lnTo>
                <a:lnTo>
                  <a:pt x="4426" y="2052"/>
                </a:lnTo>
                <a:lnTo>
                  <a:pt x="4422" y="2064"/>
                </a:lnTo>
                <a:lnTo>
                  <a:pt x="4431" y="2071"/>
                </a:lnTo>
                <a:lnTo>
                  <a:pt x="4441" y="2075"/>
                </a:lnTo>
                <a:lnTo>
                  <a:pt x="4452" y="2077"/>
                </a:lnTo>
                <a:lnTo>
                  <a:pt x="4461" y="2084"/>
                </a:lnTo>
                <a:lnTo>
                  <a:pt x="4470" y="2077"/>
                </a:lnTo>
                <a:lnTo>
                  <a:pt x="4481" y="2072"/>
                </a:lnTo>
                <a:lnTo>
                  <a:pt x="4492" y="2071"/>
                </a:lnTo>
                <a:lnTo>
                  <a:pt x="4498" y="2061"/>
                </a:lnTo>
                <a:lnTo>
                  <a:pt x="4499" y="2074"/>
                </a:lnTo>
                <a:lnTo>
                  <a:pt x="4506" y="2082"/>
                </a:lnTo>
                <a:lnTo>
                  <a:pt x="4516" y="2089"/>
                </a:lnTo>
                <a:lnTo>
                  <a:pt x="4527" y="2091"/>
                </a:lnTo>
                <a:lnTo>
                  <a:pt x="4535" y="2099"/>
                </a:lnTo>
                <a:lnTo>
                  <a:pt x="4546" y="2101"/>
                </a:lnTo>
                <a:lnTo>
                  <a:pt x="4557" y="2104"/>
                </a:lnTo>
                <a:lnTo>
                  <a:pt x="4567" y="2109"/>
                </a:lnTo>
                <a:lnTo>
                  <a:pt x="4578" y="2108"/>
                </a:lnTo>
                <a:lnTo>
                  <a:pt x="4582" y="2107"/>
                </a:lnTo>
                <a:lnTo>
                  <a:pt x="4593" y="2106"/>
                </a:lnTo>
                <a:lnTo>
                  <a:pt x="4601" y="2113"/>
                </a:lnTo>
                <a:lnTo>
                  <a:pt x="4614" y="2113"/>
                </a:lnTo>
                <a:lnTo>
                  <a:pt x="4624" y="2108"/>
                </a:lnTo>
                <a:lnTo>
                  <a:pt x="4634" y="2105"/>
                </a:lnTo>
                <a:lnTo>
                  <a:pt x="4646" y="2106"/>
                </a:lnTo>
                <a:lnTo>
                  <a:pt x="4656" y="2100"/>
                </a:lnTo>
                <a:lnTo>
                  <a:pt x="4666" y="2096"/>
                </a:lnTo>
                <a:lnTo>
                  <a:pt x="4664" y="2109"/>
                </a:lnTo>
                <a:lnTo>
                  <a:pt x="4672" y="2098"/>
                </a:lnTo>
                <a:lnTo>
                  <a:pt x="4683" y="2096"/>
                </a:lnTo>
                <a:lnTo>
                  <a:pt x="4694" y="2097"/>
                </a:lnTo>
                <a:lnTo>
                  <a:pt x="4706" y="2100"/>
                </a:lnTo>
                <a:lnTo>
                  <a:pt x="4716" y="2097"/>
                </a:lnTo>
                <a:lnTo>
                  <a:pt x="4726" y="2103"/>
                </a:lnTo>
                <a:lnTo>
                  <a:pt x="4737" y="2102"/>
                </a:lnTo>
                <a:lnTo>
                  <a:pt x="4745" y="2110"/>
                </a:lnTo>
                <a:lnTo>
                  <a:pt x="4756" y="2108"/>
                </a:lnTo>
                <a:lnTo>
                  <a:pt x="4767" y="2112"/>
                </a:lnTo>
                <a:lnTo>
                  <a:pt x="4776" y="2107"/>
                </a:lnTo>
                <a:lnTo>
                  <a:pt x="4788" y="2103"/>
                </a:lnTo>
                <a:lnTo>
                  <a:pt x="4799" y="2103"/>
                </a:lnTo>
                <a:lnTo>
                  <a:pt x="4794" y="2092"/>
                </a:lnTo>
                <a:lnTo>
                  <a:pt x="4785" y="2087"/>
                </a:lnTo>
                <a:lnTo>
                  <a:pt x="4778" y="2077"/>
                </a:lnTo>
                <a:lnTo>
                  <a:pt x="4786" y="2069"/>
                </a:lnTo>
                <a:lnTo>
                  <a:pt x="4798" y="2074"/>
                </a:lnTo>
                <a:lnTo>
                  <a:pt x="4791" y="2065"/>
                </a:lnTo>
                <a:lnTo>
                  <a:pt x="4801" y="2069"/>
                </a:lnTo>
                <a:lnTo>
                  <a:pt x="4798" y="2056"/>
                </a:lnTo>
                <a:lnTo>
                  <a:pt x="4790" y="2049"/>
                </a:lnTo>
                <a:lnTo>
                  <a:pt x="4782" y="2040"/>
                </a:lnTo>
                <a:lnTo>
                  <a:pt x="4793" y="2042"/>
                </a:lnTo>
                <a:lnTo>
                  <a:pt x="4804" y="2040"/>
                </a:lnTo>
                <a:lnTo>
                  <a:pt x="4814" y="2045"/>
                </a:lnTo>
                <a:lnTo>
                  <a:pt x="4824" y="2039"/>
                </a:lnTo>
                <a:lnTo>
                  <a:pt x="4835" y="2036"/>
                </a:lnTo>
                <a:lnTo>
                  <a:pt x="4828" y="2027"/>
                </a:lnTo>
                <a:lnTo>
                  <a:pt x="4835" y="2018"/>
                </a:lnTo>
                <a:lnTo>
                  <a:pt x="4846" y="2024"/>
                </a:lnTo>
                <a:lnTo>
                  <a:pt x="4853" y="2033"/>
                </a:lnTo>
                <a:lnTo>
                  <a:pt x="4849" y="2022"/>
                </a:lnTo>
                <a:lnTo>
                  <a:pt x="4860" y="2023"/>
                </a:lnTo>
                <a:lnTo>
                  <a:pt x="4869" y="2029"/>
                </a:lnTo>
                <a:lnTo>
                  <a:pt x="4878" y="2038"/>
                </a:lnTo>
                <a:lnTo>
                  <a:pt x="4886" y="2047"/>
                </a:lnTo>
                <a:lnTo>
                  <a:pt x="4898" y="2050"/>
                </a:lnTo>
                <a:lnTo>
                  <a:pt x="4907" y="2058"/>
                </a:lnTo>
                <a:lnTo>
                  <a:pt x="4914" y="2047"/>
                </a:lnTo>
                <a:lnTo>
                  <a:pt x="4911" y="2059"/>
                </a:lnTo>
                <a:lnTo>
                  <a:pt x="4903" y="2066"/>
                </a:lnTo>
                <a:lnTo>
                  <a:pt x="4899" y="2077"/>
                </a:lnTo>
                <a:lnTo>
                  <a:pt x="4909" y="2071"/>
                </a:lnTo>
                <a:lnTo>
                  <a:pt x="4917" y="2061"/>
                </a:lnTo>
                <a:lnTo>
                  <a:pt x="4928" y="2057"/>
                </a:lnTo>
                <a:lnTo>
                  <a:pt x="4942" y="2052"/>
                </a:lnTo>
                <a:lnTo>
                  <a:pt x="4938" y="2063"/>
                </a:lnTo>
                <a:lnTo>
                  <a:pt x="4938" y="2075"/>
                </a:lnTo>
                <a:lnTo>
                  <a:pt x="4934" y="2086"/>
                </a:lnTo>
                <a:lnTo>
                  <a:pt x="4930" y="2097"/>
                </a:lnTo>
                <a:lnTo>
                  <a:pt x="4933" y="2108"/>
                </a:lnTo>
                <a:lnTo>
                  <a:pt x="4933" y="2121"/>
                </a:lnTo>
                <a:lnTo>
                  <a:pt x="4925" y="2113"/>
                </a:lnTo>
                <a:lnTo>
                  <a:pt x="4917" y="2122"/>
                </a:lnTo>
                <a:lnTo>
                  <a:pt x="4917" y="2133"/>
                </a:lnTo>
                <a:lnTo>
                  <a:pt x="4923" y="2144"/>
                </a:lnTo>
                <a:lnTo>
                  <a:pt x="4934" y="2140"/>
                </a:lnTo>
                <a:lnTo>
                  <a:pt x="4933" y="2151"/>
                </a:lnTo>
                <a:lnTo>
                  <a:pt x="4928" y="2162"/>
                </a:lnTo>
                <a:lnTo>
                  <a:pt x="4940" y="2163"/>
                </a:lnTo>
                <a:lnTo>
                  <a:pt x="4950" y="2157"/>
                </a:lnTo>
                <a:lnTo>
                  <a:pt x="4959" y="2150"/>
                </a:lnTo>
                <a:lnTo>
                  <a:pt x="4969" y="2146"/>
                </a:lnTo>
                <a:lnTo>
                  <a:pt x="4966" y="2158"/>
                </a:lnTo>
                <a:lnTo>
                  <a:pt x="4955" y="2169"/>
                </a:lnTo>
                <a:lnTo>
                  <a:pt x="4965" y="2163"/>
                </a:lnTo>
                <a:lnTo>
                  <a:pt x="4975" y="2169"/>
                </a:lnTo>
                <a:lnTo>
                  <a:pt x="4986" y="2167"/>
                </a:lnTo>
                <a:lnTo>
                  <a:pt x="4995" y="2161"/>
                </a:lnTo>
                <a:lnTo>
                  <a:pt x="4986" y="2153"/>
                </a:lnTo>
                <a:lnTo>
                  <a:pt x="4981" y="2141"/>
                </a:lnTo>
                <a:lnTo>
                  <a:pt x="4984" y="2130"/>
                </a:lnTo>
                <a:lnTo>
                  <a:pt x="4976" y="2120"/>
                </a:lnTo>
                <a:lnTo>
                  <a:pt x="4967" y="2113"/>
                </a:lnTo>
                <a:lnTo>
                  <a:pt x="4966" y="2101"/>
                </a:lnTo>
                <a:lnTo>
                  <a:pt x="4972" y="2090"/>
                </a:lnTo>
                <a:lnTo>
                  <a:pt x="4977" y="2080"/>
                </a:lnTo>
                <a:lnTo>
                  <a:pt x="4983" y="2071"/>
                </a:lnTo>
                <a:lnTo>
                  <a:pt x="4996" y="2070"/>
                </a:lnTo>
                <a:lnTo>
                  <a:pt x="5007" y="2073"/>
                </a:lnTo>
                <a:lnTo>
                  <a:pt x="5018" y="2074"/>
                </a:lnTo>
                <a:lnTo>
                  <a:pt x="5027" y="2064"/>
                </a:lnTo>
                <a:lnTo>
                  <a:pt x="5037" y="2057"/>
                </a:lnTo>
                <a:lnTo>
                  <a:pt x="5047" y="2052"/>
                </a:lnTo>
                <a:lnTo>
                  <a:pt x="5051" y="2038"/>
                </a:lnTo>
                <a:lnTo>
                  <a:pt x="5061" y="2029"/>
                </a:lnTo>
                <a:lnTo>
                  <a:pt x="5073" y="2026"/>
                </a:lnTo>
                <a:lnTo>
                  <a:pt x="5083" y="2021"/>
                </a:lnTo>
                <a:lnTo>
                  <a:pt x="5094" y="2018"/>
                </a:lnTo>
                <a:lnTo>
                  <a:pt x="5101" y="2009"/>
                </a:lnTo>
                <a:lnTo>
                  <a:pt x="5090" y="2011"/>
                </a:lnTo>
                <a:lnTo>
                  <a:pt x="5078" y="2011"/>
                </a:lnTo>
                <a:lnTo>
                  <a:pt x="5082" y="2000"/>
                </a:lnTo>
                <a:lnTo>
                  <a:pt x="5086" y="1989"/>
                </a:lnTo>
                <a:lnTo>
                  <a:pt x="5084" y="1977"/>
                </a:lnTo>
                <a:lnTo>
                  <a:pt x="5075" y="1970"/>
                </a:lnTo>
                <a:lnTo>
                  <a:pt x="5075" y="1959"/>
                </a:lnTo>
                <a:lnTo>
                  <a:pt x="5067" y="1970"/>
                </a:lnTo>
                <a:lnTo>
                  <a:pt x="5059" y="1979"/>
                </a:lnTo>
                <a:lnTo>
                  <a:pt x="5070" y="1982"/>
                </a:lnTo>
                <a:lnTo>
                  <a:pt x="5061" y="1991"/>
                </a:lnTo>
                <a:lnTo>
                  <a:pt x="5050" y="1996"/>
                </a:lnTo>
                <a:lnTo>
                  <a:pt x="5039" y="1998"/>
                </a:lnTo>
                <a:lnTo>
                  <a:pt x="5029" y="1995"/>
                </a:lnTo>
                <a:lnTo>
                  <a:pt x="5030" y="1983"/>
                </a:lnTo>
                <a:lnTo>
                  <a:pt x="5028" y="1971"/>
                </a:lnTo>
                <a:lnTo>
                  <a:pt x="5039" y="1972"/>
                </a:lnTo>
                <a:lnTo>
                  <a:pt x="5045" y="1962"/>
                </a:lnTo>
                <a:lnTo>
                  <a:pt x="5055" y="1954"/>
                </a:lnTo>
                <a:lnTo>
                  <a:pt x="5045" y="1949"/>
                </a:lnTo>
                <a:lnTo>
                  <a:pt x="5048" y="1937"/>
                </a:lnTo>
                <a:lnTo>
                  <a:pt x="5056" y="1928"/>
                </a:lnTo>
                <a:lnTo>
                  <a:pt x="5066" y="1926"/>
                </a:lnTo>
                <a:lnTo>
                  <a:pt x="5079" y="1923"/>
                </a:lnTo>
                <a:lnTo>
                  <a:pt x="5088" y="1918"/>
                </a:lnTo>
                <a:lnTo>
                  <a:pt x="5082" y="1928"/>
                </a:lnTo>
                <a:lnTo>
                  <a:pt x="5073" y="1936"/>
                </a:lnTo>
                <a:lnTo>
                  <a:pt x="5072" y="1948"/>
                </a:lnTo>
                <a:lnTo>
                  <a:pt x="5082" y="1942"/>
                </a:lnTo>
                <a:lnTo>
                  <a:pt x="5091" y="1934"/>
                </a:lnTo>
                <a:lnTo>
                  <a:pt x="5101" y="1926"/>
                </a:lnTo>
                <a:lnTo>
                  <a:pt x="5090" y="1925"/>
                </a:lnTo>
                <a:lnTo>
                  <a:pt x="5095" y="1915"/>
                </a:lnTo>
                <a:lnTo>
                  <a:pt x="5087" y="1907"/>
                </a:lnTo>
                <a:lnTo>
                  <a:pt x="5078" y="1913"/>
                </a:lnTo>
                <a:lnTo>
                  <a:pt x="5067" y="1918"/>
                </a:lnTo>
                <a:lnTo>
                  <a:pt x="5055" y="1917"/>
                </a:lnTo>
                <a:lnTo>
                  <a:pt x="5042" y="1915"/>
                </a:lnTo>
                <a:lnTo>
                  <a:pt x="5034" y="1905"/>
                </a:lnTo>
                <a:lnTo>
                  <a:pt x="5030" y="1894"/>
                </a:lnTo>
                <a:lnTo>
                  <a:pt x="5019" y="1891"/>
                </a:lnTo>
                <a:lnTo>
                  <a:pt x="5016" y="1903"/>
                </a:lnTo>
                <a:lnTo>
                  <a:pt x="5005" y="1899"/>
                </a:lnTo>
                <a:lnTo>
                  <a:pt x="4994" y="1896"/>
                </a:lnTo>
                <a:lnTo>
                  <a:pt x="4983" y="1892"/>
                </a:lnTo>
                <a:lnTo>
                  <a:pt x="4973" y="1886"/>
                </a:lnTo>
                <a:lnTo>
                  <a:pt x="4965" y="1879"/>
                </a:lnTo>
                <a:lnTo>
                  <a:pt x="4954" y="1882"/>
                </a:lnTo>
                <a:lnTo>
                  <a:pt x="4940" y="1875"/>
                </a:lnTo>
                <a:lnTo>
                  <a:pt x="4939" y="1863"/>
                </a:lnTo>
                <a:lnTo>
                  <a:pt x="4928" y="1858"/>
                </a:lnTo>
                <a:lnTo>
                  <a:pt x="4919" y="1848"/>
                </a:lnTo>
                <a:lnTo>
                  <a:pt x="4912" y="1838"/>
                </a:lnTo>
                <a:lnTo>
                  <a:pt x="4909" y="1825"/>
                </a:lnTo>
                <a:lnTo>
                  <a:pt x="4912" y="1813"/>
                </a:lnTo>
                <a:lnTo>
                  <a:pt x="4919" y="1805"/>
                </a:lnTo>
                <a:lnTo>
                  <a:pt x="4926" y="1792"/>
                </a:lnTo>
                <a:lnTo>
                  <a:pt x="4937" y="1786"/>
                </a:lnTo>
                <a:lnTo>
                  <a:pt x="4951" y="1791"/>
                </a:lnTo>
                <a:lnTo>
                  <a:pt x="4941" y="1784"/>
                </a:lnTo>
                <a:lnTo>
                  <a:pt x="4948" y="1773"/>
                </a:lnTo>
                <a:lnTo>
                  <a:pt x="4936" y="1777"/>
                </a:lnTo>
                <a:lnTo>
                  <a:pt x="4926" y="1778"/>
                </a:lnTo>
                <a:lnTo>
                  <a:pt x="4916" y="1767"/>
                </a:lnTo>
                <a:lnTo>
                  <a:pt x="4906" y="1760"/>
                </a:lnTo>
                <a:lnTo>
                  <a:pt x="4911" y="1749"/>
                </a:lnTo>
                <a:lnTo>
                  <a:pt x="4914" y="1737"/>
                </a:lnTo>
                <a:lnTo>
                  <a:pt x="4921" y="1728"/>
                </a:lnTo>
                <a:lnTo>
                  <a:pt x="4910" y="1721"/>
                </a:lnTo>
                <a:lnTo>
                  <a:pt x="4921" y="1720"/>
                </a:lnTo>
                <a:lnTo>
                  <a:pt x="4917" y="1708"/>
                </a:lnTo>
                <a:lnTo>
                  <a:pt x="4927" y="1701"/>
                </a:lnTo>
                <a:lnTo>
                  <a:pt x="4932" y="1690"/>
                </a:lnTo>
                <a:lnTo>
                  <a:pt x="4943" y="1688"/>
                </a:lnTo>
                <a:lnTo>
                  <a:pt x="4955" y="1698"/>
                </a:lnTo>
                <a:lnTo>
                  <a:pt x="4967" y="1703"/>
                </a:lnTo>
                <a:lnTo>
                  <a:pt x="4975" y="1695"/>
                </a:lnTo>
                <a:lnTo>
                  <a:pt x="4972" y="1684"/>
                </a:lnTo>
                <a:lnTo>
                  <a:pt x="4981" y="1677"/>
                </a:lnTo>
                <a:lnTo>
                  <a:pt x="4992" y="1676"/>
                </a:lnTo>
                <a:lnTo>
                  <a:pt x="4980" y="1677"/>
                </a:lnTo>
                <a:lnTo>
                  <a:pt x="4969" y="1679"/>
                </a:lnTo>
                <a:lnTo>
                  <a:pt x="4958" y="1677"/>
                </a:lnTo>
                <a:lnTo>
                  <a:pt x="4947" y="1673"/>
                </a:lnTo>
                <a:lnTo>
                  <a:pt x="4955" y="1663"/>
                </a:lnTo>
                <a:lnTo>
                  <a:pt x="4965" y="1658"/>
                </a:lnTo>
                <a:lnTo>
                  <a:pt x="4974" y="1650"/>
                </a:lnTo>
                <a:lnTo>
                  <a:pt x="4983" y="1642"/>
                </a:lnTo>
                <a:lnTo>
                  <a:pt x="4987" y="1638"/>
                </a:lnTo>
                <a:lnTo>
                  <a:pt x="5002" y="1637"/>
                </a:lnTo>
                <a:lnTo>
                  <a:pt x="5013" y="1636"/>
                </a:lnTo>
                <a:lnTo>
                  <a:pt x="5024" y="1637"/>
                </a:lnTo>
                <a:lnTo>
                  <a:pt x="5012" y="1636"/>
                </a:lnTo>
                <a:lnTo>
                  <a:pt x="4997" y="1637"/>
                </a:lnTo>
                <a:lnTo>
                  <a:pt x="4991" y="1626"/>
                </a:lnTo>
                <a:lnTo>
                  <a:pt x="5002" y="1623"/>
                </a:lnTo>
                <a:lnTo>
                  <a:pt x="5015" y="1620"/>
                </a:lnTo>
                <a:lnTo>
                  <a:pt x="5028" y="1619"/>
                </a:lnTo>
                <a:lnTo>
                  <a:pt x="5038" y="1625"/>
                </a:lnTo>
                <a:lnTo>
                  <a:pt x="5035" y="1637"/>
                </a:lnTo>
                <a:lnTo>
                  <a:pt x="5025" y="1640"/>
                </a:lnTo>
                <a:lnTo>
                  <a:pt x="5036" y="1641"/>
                </a:lnTo>
                <a:lnTo>
                  <a:pt x="5040" y="1653"/>
                </a:lnTo>
                <a:lnTo>
                  <a:pt x="5049" y="1646"/>
                </a:lnTo>
                <a:lnTo>
                  <a:pt x="5061" y="1645"/>
                </a:lnTo>
                <a:lnTo>
                  <a:pt x="5071" y="1649"/>
                </a:lnTo>
                <a:lnTo>
                  <a:pt x="5082" y="1648"/>
                </a:lnTo>
                <a:lnTo>
                  <a:pt x="5076" y="1658"/>
                </a:lnTo>
                <a:lnTo>
                  <a:pt x="5084" y="1668"/>
                </a:lnTo>
                <a:lnTo>
                  <a:pt x="5095" y="1673"/>
                </a:lnTo>
                <a:lnTo>
                  <a:pt x="5110" y="1682"/>
                </a:lnTo>
                <a:lnTo>
                  <a:pt x="5115" y="1693"/>
                </a:lnTo>
                <a:lnTo>
                  <a:pt x="5125" y="1700"/>
                </a:lnTo>
                <a:lnTo>
                  <a:pt x="5129" y="1713"/>
                </a:lnTo>
                <a:lnTo>
                  <a:pt x="5132" y="1724"/>
                </a:lnTo>
                <a:lnTo>
                  <a:pt x="5131" y="1737"/>
                </a:lnTo>
                <a:lnTo>
                  <a:pt x="5129" y="1749"/>
                </a:lnTo>
                <a:lnTo>
                  <a:pt x="5135" y="1759"/>
                </a:lnTo>
                <a:lnTo>
                  <a:pt x="5144" y="1767"/>
                </a:lnTo>
                <a:lnTo>
                  <a:pt x="5153" y="1775"/>
                </a:lnTo>
                <a:lnTo>
                  <a:pt x="5163" y="1779"/>
                </a:lnTo>
                <a:lnTo>
                  <a:pt x="5174" y="1784"/>
                </a:lnTo>
                <a:lnTo>
                  <a:pt x="5168" y="1794"/>
                </a:lnTo>
                <a:lnTo>
                  <a:pt x="5177" y="1803"/>
                </a:lnTo>
                <a:lnTo>
                  <a:pt x="5181" y="1814"/>
                </a:lnTo>
                <a:lnTo>
                  <a:pt x="5186" y="1824"/>
                </a:lnTo>
                <a:lnTo>
                  <a:pt x="5189" y="1813"/>
                </a:lnTo>
                <a:lnTo>
                  <a:pt x="5201" y="1812"/>
                </a:lnTo>
                <a:lnTo>
                  <a:pt x="5202" y="1825"/>
                </a:lnTo>
                <a:lnTo>
                  <a:pt x="5212" y="1831"/>
                </a:lnTo>
                <a:lnTo>
                  <a:pt x="5200" y="1838"/>
                </a:lnTo>
                <a:lnTo>
                  <a:pt x="5189" y="1839"/>
                </a:lnTo>
                <a:lnTo>
                  <a:pt x="5178" y="1835"/>
                </a:lnTo>
                <a:lnTo>
                  <a:pt x="5170" y="1825"/>
                </a:lnTo>
                <a:lnTo>
                  <a:pt x="5162" y="1832"/>
                </a:lnTo>
                <a:lnTo>
                  <a:pt x="5151" y="1833"/>
                </a:lnTo>
                <a:lnTo>
                  <a:pt x="5153" y="1845"/>
                </a:lnTo>
                <a:lnTo>
                  <a:pt x="5164" y="1843"/>
                </a:lnTo>
                <a:lnTo>
                  <a:pt x="5176" y="1843"/>
                </a:lnTo>
                <a:lnTo>
                  <a:pt x="5186" y="1849"/>
                </a:lnTo>
                <a:lnTo>
                  <a:pt x="5177" y="1857"/>
                </a:lnTo>
                <a:lnTo>
                  <a:pt x="5168" y="1864"/>
                </a:lnTo>
                <a:lnTo>
                  <a:pt x="5159" y="1872"/>
                </a:lnTo>
                <a:lnTo>
                  <a:pt x="5150" y="1879"/>
                </a:lnTo>
                <a:lnTo>
                  <a:pt x="5138" y="1884"/>
                </a:lnTo>
                <a:lnTo>
                  <a:pt x="5151" y="1887"/>
                </a:lnTo>
                <a:lnTo>
                  <a:pt x="5140" y="1891"/>
                </a:lnTo>
                <a:lnTo>
                  <a:pt x="5129" y="1891"/>
                </a:lnTo>
                <a:lnTo>
                  <a:pt x="5141" y="1892"/>
                </a:lnTo>
                <a:lnTo>
                  <a:pt x="5155" y="1888"/>
                </a:lnTo>
                <a:lnTo>
                  <a:pt x="5164" y="1894"/>
                </a:lnTo>
                <a:lnTo>
                  <a:pt x="5174" y="1901"/>
                </a:lnTo>
                <a:lnTo>
                  <a:pt x="5184" y="1907"/>
                </a:lnTo>
                <a:lnTo>
                  <a:pt x="5194" y="1912"/>
                </a:lnTo>
                <a:lnTo>
                  <a:pt x="5204" y="1904"/>
                </a:lnTo>
                <a:lnTo>
                  <a:pt x="5214" y="1895"/>
                </a:lnTo>
                <a:lnTo>
                  <a:pt x="5226" y="1893"/>
                </a:lnTo>
                <a:lnTo>
                  <a:pt x="5222" y="1906"/>
                </a:lnTo>
                <a:lnTo>
                  <a:pt x="5211" y="1907"/>
                </a:lnTo>
                <a:lnTo>
                  <a:pt x="5222" y="1908"/>
                </a:lnTo>
                <a:lnTo>
                  <a:pt x="5233" y="1903"/>
                </a:lnTo>
                <a:lnTo>
                  <a:pt x="5243" y="1908"/>
                </a:lnTo>
                <a:lnTo>
                  <a:pt x="5233" y="1915"/>
                </a:lnTo>
                <a:lnTo>
                  <a:pt x="5243" y="1910"/>
                </a:lnTo>
                <a:lnTo>
                  <a:pt x="5254" y="1911"/>
                </a:lnTo>
                <a:lnTo>
                  <a:pt x="5264" y="1906"/>
                </a:lnTo>
                <a:lnTo>
                  <a:pt x="5275" y="1910"/>
                </a:lnTo>
                <a:lnTo>
                  <a:pt x="5266" y="1916"/>
                </a:lnTo>
                <a:lnTo>
                  <a:pt x="5257" y="1925"/>
                </a:lnTo>
                <a:lnTo>
                  <a:pt x="5254" y="1937"/>
                </a:lnTo>
                <a:lnTo>
                  <a:pt x="5243" y="1936"/>
                </a:lnTo>
                <a:lnTo>
                  <a:pt x="5232" y="1934"/>
                </a:lnTo>
                <a:lnTo>
                  <a:pt x="5221" y="1929"/>
                </a:lnTo>
                <a:lnTo>
                  <a:pt x="5231" y="1935"/>
                </a:lnTo>
                <a:lnTo>
                  <a:pt x="5240" y="1942"/>
                </a:lnTo>
                <a:lnTo>
                  <a:pt x="5252" y="1950"/>
                </a:lnTo>
                <a:lnTo>
                  <a:pt x="5264" y="1958"/>
                </a:lnTo>
                <a:lnTo>
                  <a:pt x="5269" y="1971"/>
                </a:lnTo>
                <a:lnTo>
                  <a:pt x="5276" y="1980"/>
                </a:lnTo>
                <a:lnTo>
                  <a:pt x="5268" y="1988"/>
                </a:lnTo>
                <a:lnTo>
                  <a:pt x="5273" y="1998"/>
                </a:lnTo>
                <a:lnTo>
                  <a:pt x="5272" y="2010"/>
                </a:lnTo>
                <a:lnTo>
                  <a:pt x="5274" y="2022"/>
                </a:lnTo>
                <a:lnTo>
                  <a:pt x="5275" y="2034"/>
                </a:lnTo>
                <a:lnTo>
                  <a:pt x="5285" y="2037"/>
                </a:lnTo>
                <a:lnTo>
                  <a:pt x="5273" y="2043"/>
                </a:lnTo>
                <a:lnTo>
                  <a:pt x="5284" y="2040"/>
                </a:lnTo>
                <a:lnTo>
                  <a:pt x="5287" y="2051"/>
                </a:lnTo>
                <a:lnTo>
                  <a:pt x="5298" y="2049"/>
                </a:lnTo>
                <a:lnTo>
                  <a:pt x="5303" y="2038"/>
                </a:lnTo>
                <a:lnTo>
                  <a:pt x="5311" y="2028"/>
                </a:lnTo>
                <a:lnTo>
                  <a:pt x="5318" y="2018"/>
                </a:lnTo>
                <a:lnTo>
                  <a:pt x="5307" y="2011"/>
                </a:lnTo>
                <a:lnTo>
                  <a:pt x="5314" y="2002"/>
                </a:lnTo>
                <a:lnTo>
                  <a:pt x="5322" y="1994"/>
                </a:lnTo>
                <a:lnTo>
                  <a:pt x="5321" y="1982"/>
                </a:lnTo>
                <a:lnTo>
                  <a:pt x="5320" y="1970"/>
                </a:lnTo>
                <a:lnTo>
                  <a:pt x="5328" y="1960"/>
                </a:lnTo>
                <a:lnTo>
                  <a:pt x="5336" y="1951"/>
                </a:lnTo>
                <a:lnTo>
                  <a:pt x="5342" y="1941"/>
                </a:lnTo>
                <a:lnTo>
                  <a:pt x="5353" y="1936"/>
                </a:lnTo>
                <a:lnTo>
                  <a:pt x="5364" y="1939"/>
                </a:lnTo>
                <a:lnTo>
                  <a:pt x="5371" y="1948"/>
                </a:lnTo>
                <a:lnTo>
                  <a:pt x="5379" y="1958"/>
                </a:lnTo>
                <a:lnTo>
                  <a:pt x="5389" y="1964"/>
                </a:lnTo>
                <a:lnTo>
                  <a:pt x="5401" y="1970"/>
                </a:lnTo>
                <a:lnTo>
                  <a:pt x="5411" y="1978"/>
                </a:lnTo>
                <a:lnTo>
                  <a:pt x="5420" y="1986"/>
                </a:lnTo>
                <a:lnTo>
                  <a:pt x="5426" y="1995"/>
                </a:lnTo>
                <a:lnTo>
                  <a:pt x="5428" y="2008"/>
                </a:lnTo>
                <a:lnTo>
                  <a:pt x="5430" y="2020"/>
                </a:lnTo>
                <a:lnTo>
                  <a:pt x="5435" y="2032"/>
                </a:lnTo>
                <a:lnTo>
                  <a:pt x="5436" y="2044"/>
                </a:lnTo>
                <a:lnTo>
                  <a:pt x="5430" y="2054"/>
                </a:lnTo>
                <a:lnTo>
                  <a:pt x="5418" y="2052"/>
                </a:lnTo>
                <a:lnTo>
                  <a:pt x="5413" y="2038"/>
                </a:lnTo>
                <a:lnTo>
                  <a:pt x="5402" y="2046"/>
                </a:lnTo>
                <a:lnTo>
                  <a:pt x="5406" y="2060"/>
                </a:lnTo>
                <a:lnTo>
                  <a:pt x="5404" y="2073"/>
                </a:lnTo>
                <a:lnTo>
                  <a:pt x="5403" y="2085"/>
                </a:lnTo>
                <a:lnTo>
                  <a:pt x="5408" y="2097"/>
                </a:lnTo>
                <a:lnTo>
                  <a:pt x="5414" y="2107"/>
                </a:lnTo>
                <a:lnTo>
                  <a:pt x="5419" y="2117"/>
                </a:lnTo>
                <a:lnTo>
                  <a:pt x="5429" y="2123"/>
                </a:lnTo>
                <a:lnTo>
                  <a:pt x="5438" y="2132"/>
                </a:lnTo>
                <a:lnTo>
                  <a:pt x="5446" y="2141"/>
                </a:lnTo>
                <a:lnTo>
                  <a:pt x="5454" y="2150"/>
                </a:lnTo>
                <a:lnTo>
                  <a:pt x="5457" y="2161"/>
                </a:lnTo>
                <a:lnTo>
                  <a:pt x="5455" y="2174"/>
                </a:lnTo>
                <a:lnTo>
                  <a:pt x="5465" y="2169"/>
                </a:lnTo>
                <a:lnTo>
                  <a:pt x="5476" y="2166"/>
                </a:lnTo>
                <a:lnTo>
                  <a:pt x="5486" y="2163"/>
                </a:lnTo>
                <a:lnTo>
                  <a:pt x="5480" y="2153"/>
                </a:lnTo>
                <a:lnTo>
                  <a:pt x="5490" y="2148"/>
                </a:lnTo>
                <a:lnTo>
                  <a:pt x="5500" y="2144"/>
                </a:lnTo>
                <a:lnTo>
                  <a:pt x="5509" y="2150"/>
                </a:lnTo>
                <a:lnTo>
                  <a:pt x="5514" y="2140"/>
                </a:lnTo>
                <a:lnTo>
                  <a:pt x="5515" y="2128"/>
                </a:lnTo>
                <a:lnTo>
                  <a:pt x="5513" y="2116"/>
                </a:lnTo>
                <a:lnTo>
                  <a:pt x="5518" y="2102"/>
                </a:lnTo>
                <a:lnTo>
                  <a:pt x="5528" y="2093"/>
                </a:lnTo>
                <a:lnTo>
                  <a:pt x="5537" y="2085"/>
                </a:lnTo>
                <a:lnTo>
                  <a:pt x="5547" y="2078"/>
                </a:lnTo>
                <a:lnTo>
                  <a:pt x="5551" y="2067"/>
                </a:lnTo>
                <a:lnTo>
                  <a:pt x="5556" y="2057"/>
                </a:lnTo>
                <a:lnTo>
                  <a:pt x="5555" y="2045"/>
                </a:lnTo>
                <a:lnTo>
                  <a:pt x="5563" y="2034"/>
                </a:lnTo>
                <a:lnTo>
                  <a:pt x="5562" y="2023"/>
                </a:lnTo>
                <a:lnTo>
                  <a:pt x="5561" y="2010"/>
                </a:lnTo>
                <a:lnTo>
                  <a:pt x="5565" y="1999"/>
                </a:lnTo>
                <a:lnTo>
                  <a:pt x="5576" y="1996"/>
                </a:lnTo>
                <a:lnTo>
                  <a:pt x="5587" y="1999"/>
                </a:lnTo>
                <a:lnTo>
                  <a:pt x="5598" y="1996"/>
                </a:lnTo>
                <a:lnTo>
                  <a:pt x="5609" y="1995"/>
                </a:lnTo>
                <a:lnTo>
                  <a:pt x="5621" y="1998"/>
                </a:lnTo>
                <a:lnTo>
                  <a:pt x="5615" y="1989"/>
                </a:lnTo>
                <a:lnTo>
                  <a:pt x="5603" y="1989"/>
                </a:lnTo>
                <a:lnTo>
                  <a:pt x="5593" y="1984"/>
                </a:lnTo>
                <a:lnTo>
                  <a:pt x="5604" y="1982"/>
                </a:lnTo>
                <a:lnTo>
                  <a:pt x="5597" y="1973"/>
                </a:lnTo>
                <a:lnTo>
                  <a:pt x="5609" y="1974"/>
                </a:lnTo>
                <a:lnTo>
                  <a:pt x="5619" y="1977"/>
                </a:lnTo>
                <a:lnTo>
                  <a:pt x="5610" y="1970"/>
                </a:lnTo>
                <a:lnTo>
                  <a:pt x="5620" y="1966"/>
                </a:lnTo>
                <a:lnTo>
                  <a:pt x="5631" y="1968"/>
                </a:lnTo>
                <a:lnTo>
                  <a:pt x="5620" y="1963"/>
                </a:lnTo>
                <a:lnTo>
                  <a:pt x="5610" y="1959"/>
                </a:lnTo>
                <a:lnTo>
                  <a:pt x="5599" y="1955"/>
                </a:lnTo>
                <a:lnTo>
                  <a:pt x="5587" y="1951"/>
                </a:lnTo>
                <a:lnTo>
                  <a:pt x="5580" y="1941"/>
                </a:lnTo>
                <a:lnTo>
                  <a:pt x="5578" y="1929"/>
                </a:lnTo>
                <a:lnTo>
                  <a:pt x="5584" y="1919"/>
                </a:lnTo>
                <a:lnTo>
                  <a:pt x="5572" y="1913"/>
                </a:lnTo>
                <a:lnTo>
                  <a:pt x="5579" y="1903"/>
                </a:lnTo>
                <a:lnTo>
                  <a:pt x="5572" y="1893"/>
                </a:lnTo>
                <a:lnTo>
                  <a:pt x="5580" y="1885"/>
                </a:lnTo>
                <a:lnTo>
                  <a:pt x="5591" y="1879"/>
                </a:lnTo>
                <a:lnTo>
                  <a:pt x="5581" y="1873"/>
                </a:lnTo>
                <a:lnTo>
                  <a:pt x="5570" y="1875"/>
                </a:lnTo>
                <a:lnTo>
                  <a:pt x="5580" y="1871"/>
                </a:lnTo>
                <a:lnTo>
                  <a:pt x="5590" y="1875"/>
                </a:lnTo>
                <a:lnTo>
                  <a:pt x="5603" y="1881"/>
                </a:lnTo>
                <a:lnTo>
                  <a:pt x="5613" y="1875"/>
                </a:lnTo>
                <a:lnTo>
                  <a:pt x="5624" y="1872"/>
                </a:lnTo>
                <a:lnTo>
                  <a:pt x="5637" y="1870"/>
                </a:lnTo>
                <a:lnTo>
                  <a:pt x="5649" y="1873"/>
                </a:lnTo>
                <a:lnTo>
                  <a:pt x="5659" y="1877"/>
                </a:lnTo>
                <a:lnTo>
                  <a:pt x="5672" y="1884"/>
                </a:lnTo>
                <a:lnTo>
                  <a:pt x="5683" y="1888"/>
                </a:lnTo>
                <a:lnTo>
                  <a:pt x="5694" y="1890"/>
                </a:lnTo>
                <a:lnTo>
                  <a:pt x="5705" y="1894"/>
                </a:lnTo>
                <a:lnTo>
                  <a:pt x="5716" y="1889"/>
                </a:lnTo>
                <a:lnTo>
                  <a:pt x="5728" y="1890"/>
                </a:lnTo>
                <a:lnTo>
                  <a:pt x="5742" y="1890"/>
                </a:lnTo>
                <a:lnTo>
                  <a:pt x="5754" y="1892"/>
                </a:lnTo>
                <a:lnTo>
                  <a:pt x="5765" y="1895"/>
                </a:lnTo>
                <a:lnTo>
                  <a:pt x="5753" y="1894"/>
                </a:lnTo>
                <a:lnTo>
                  <a:pt x="5743" y="1902"/>
                </a:lnTo>
                <a:lnTo>
                  <a:pt x="5753" y="1908"/>
                </a:lnTo>
                <a:lnTo>
                  <a:pt x="5742" y="1911"/>
                </a:lnTo>
                <a:lnTo>
                  <a:pt x="5729" y="1910"/>
                </a:lnTo>
                <a:lnTo>
                  <a:pt x="5716" y="1906"/>
                </a:lnTo>
                <a:lnTo>
                  <a:pt x="5728" y="1910"/>
                </a:lnTo>
                <a:lnTo>
                  <a:pt x="5739" y="1913"/>
                </a:lnTo>
                <a:lnTo>
                  <a:pt x="5752" y="1916"/>
                </a:lnTo>
                <a:lnTo>
                  <a:pt x="5764" y="1921"/>
                </a:lnTo>
                <a:lnTo>
                  <a:pt x="5772" y="1930"/>
                </a:lnTo>
                <a:lnTo>
                  <a:pt x="5774" y="1942"/>
                </a:lnTo>
                <a:lnTo>
                  <a:pt x="5785" y="1937"/>
                </a:lnTo>
                <a:lnTo>
                  <a:pt x="5799" y="1939"/>
                </a:lnTo>
                <a:lnTo>
                  <a:pt x="5812" y="1942"/>
                </a:lnTo>
                <a:lnTo>
                  <a:pt x="5822" y="1945"/>
                </a:lnTo>
                <a:lnTo>
                  <a:pt x="5830" y="1957"/>
                </a:lnTo>
                <a:lnTo>
                  <a:pt x="5818" y="1960"/>
                </a:lnTo>
                <a:lnTo>
                  <a:pt x="5811" y="1969"/>
                </a:lnTo>
                <a:lnTo>
                  <a:pt x="5800" y="1974"/>
                </a:lnTo>
                <a:lnTo>
                  <a:pt x="5789" y="1979"/>
                </a:lnTo>
                <a:lnTo>
                  <a:pt x="5800" y="1979"/>
                </a:lnTo>
                <a:lnTo>
                  <a:pt x="5811" y="1982"/>
                </a:lnTo>
                <a:lnTo>
                  <a:pt x="5822" y="1982"/>
                </a:lnTo>
                <a:lnTo>
                  <a:pt x="5832" y="1993"/>
                </a:lnTo>
                <a:lnTo>
                  <a:pt x="5831" y="2004"/>
                </a:lnTo>
                <a:lnTo>
                  <a:pt x="5823" y="2014"/>
                </a:lnTo>
                <a:lnTo>
                  <a:pt x="5812" y="2019"/>
                </a:lnTo>
                <a:lnTo>
                  <a:pt x="5800" y="2020"/>
                </a:lnTo>
                <a:lnTo>
                  <a:pt x="5793" y="2029"/>
                </a:lnTo>
                <a:lnTo>
                  <a:pt x="5782" y="2027"/>
                </a:lnTo>
                <a:lnTo>
                  <a:pt x="5773" y="2020"/>
                </a:lnTo>
                <a:lnTo>
                  <a:pt x="5764" y="2028"/>
                </a:lnTo>
                <a:lnTo>
                  <a:pt x="5752" y="2023"/>
                </a:lnTo>
                <a:lnTo>
                  <a:pt x="5747" y="2035"/>
                </a:lnTo>
                <a:lnTo>
                  <a:pt x="5758" y="2037"/>
                </a:lnTo>
                <a:lnTo>
                  <a:pt x="5769" y="2039"/>
                </a:lnTo>
                <a:lnTo>
                  <a:pt x="5782" y="2042"/>
                </a:lnTo>
                <a:lnTo>
                  <a:pt x="5770" y="2042"/>
                </a:lnTo>
                <a:lnTo>
                  <a:pt x="5759" y="2044"/>
                </a:lnTo>
                <a:lnTo>
                  <a:pt x="5770" y="2047"/>
                </a:lnTo>
                <a:lnTo>
                  <a:pt x="5767" y="2058"/>
                </a:lnTo>
                <a:lnTo>
                  <a:pt x="5775" y="2067"/>
                </a:lnTo>
                <a:lnTo>
                  <a:pt x="5783" y="2056"/>
                </a:lnTo>
                <a:lnTo>
                  <a:pt x="5782" y="2068"/>
                </a:lnTo>
                <a:lnTo>
                  <a:pt x="5777" y="2078"/>
                </a:lnTo>
                <a:lnTo>
                  <a:pt x="5779" y="2089"/>
                </a:lnTo>
                <a:lnTo>
                  <a:pt x="5788" y="2096"/>
                </a:lnTo>
                <a:lnTo>
                  <a:pt x="5798" y="2102"/>
                </a:lnTo>
                <a:lnTo>
                  <a:pt x="5807" y="2111"/>
                </a:lnTo>
                <a:lnTo>
                  <a:pt x="5814" y="2119"/>
                </a:lnTo>
                <a:lnTo>
                  <a:pt x="5822" y="2128"/>
                </a:lnTo>
                <a:lnTo>
                  <a:pt x="5830" y="2135"/>
                </a:lnTo>
                <a:lnTo>
                  <a:pt x="5828" y="2147"/>
                </a:lnTo>
                <a:lnTo>
                  <a:pt x="5824" y="2158"/>
                </a:lnTo>
                <a:lnTo>
                  <a:pt x="5823" y="2171"/>
                </a:lnTo>
                <a:lnTo>
                  <a:pt x="5820" y="2183"/>
                </a:lnTo>
                <a:lnTo>
                  <a:pt x="5811" y="2189"/>
                </a:lnTo>
                <a:lnTo>
                  <a:pt x="5799" y="2190"/>
                </a:lnTo>
                <a:lnTo>
                  <a:pt x="5788" y="2194"/>
                </a:lnTo>
                <a:lnTo>
                  <a:pt x="5782" y="2204"/>
                </a:lnTo>
                <a:lnTo>
                  <a:pt x="5775" y="2214"/>
                </a:lnTo>
                <a:lnTo>
                  <a:pt x="5765" y="2217"/>
                </a:lnTo>
                <a:lnTo>
                  <a:pt x="5757" y="2226"/>
                </a:lnTo>
                <a:lnTo>
                  <a:pt x="5750" y="2235"/>
                </a:lnTo>
                <a:lnTo>
                  <a:pt x="5739" y="2235"/>
                </a:lnTo>
                <a:lnTo>
                  <a:pt x="5728" y="2237"/>
                </a:lnTo>
                <a:lnTo>
                  <a:pt x="5718" y="2247"/>
                </a:lnTo>
                <a:lnTo>
                  <a:pt x="5709" y="2254"/>
                </a:lnTo>
                <a:lnTo>
                  <a:pt x="5699" y="2259"/>
                </a:lnTo>
                <a:lnTo>
                  <a:pt x="5689" y="2254"/>
                </a:lnTo>
                <a:lnTo>
                  <a:pt x="5685" y="2242"/>
                </a:lnTo>
                <a:lnTo>
                  <a:pt x="5674" y="2237"/>
                </a:lnTo>
                <a:lnTo>
                  <a:pt x="5666" y="2230"/>
                </a:lnTo>
                <a:lnTo>
                  <a:pt x="5672" y="2220"/>
                </a:lnTo>
                <a:lnTo>
                  <a:pt x="5672" y="2207"/>
                </a:lnTo>
                <a:lnTo>
                  <a:pt x="5663" y="2213"/>
                </a:lnTo>
                <a:lnTo>
                  <a:pt x="5654" y="2220"/>
                </a:lnTo>
                <a:lnTo>
                  <a:pt x="5646" y="2211"/>
                </a:lnTo>
                <a:lnTo>
                  <a:pt x="5640" y="2201"/>
                </a:lnTo>
                <a:lnTo>
                  <a:pt x="5632" y="2193"/>
                </a:lnTo>
                <a:lnTo>
                  <a:pt x="5644" y="2193"/>
                </a:lnTo>
                <a:lnTo>
                  <a:pt x="5632" y="2190"/>
                </a:lnTo>
                <a:lnTo>
                  <a:pt x="5619" y="2187"/>
                </a:lnTo>
                <a:lnTo>
                  <a:pt x="5609" y="2183"/>
                </a:lnTo>
                <a:lnTo>
                  <a:pt x="5618" y="2189"/>
                </a:lnTo>
                <a:lnTo>
                  <a:pt x="5608" y="2193"/>
                </a:lnTo>
                <a:lnTo>
                  <a:pt x="5597" y="2197"/>
                </a:lnTo>
                <a:lnTo>
                  <a:pt x="5606" y="2205"/>
                </a:lnTo>
                <a:lnTo>
                  <a:pt x="5616" y="2198"/>
                </a:lnTo>
                <a:lnTo>
                  <a:pt x="5626" y="2196"/>
                </a:lnTo>
                <a:lnTo>
                  <a:pt x="5635" y="2206"/>
                </a:lnTo>
                <a:lnTo>
                  <a:pt x="5623" y="2205"/>
                </a:lnTo>
                <a:lnTo>
                  <a:pt x="5636" y="2209"/>
                </a:lnTo>
                <a:lnTo>
                  <a:pt x="5646" y="2212"/>
                </a:lnTo>
                <a:lnTo>
                  <a:pt x="5653" y="2221"/>
                </a:lnTo>
                <a:lnTo>
                  <a:pt x="5654" y="2233"/>
                </a:lnTo>
                <a:lnTo>
                  <a:pt x="5663" y="2241"/>
                </a:lnTo>
                <a:lnTo>
                  <a:pt x="5671" y="2249"/>
                </a:lnTo>
                <a:lnTo>
                  <a:pt x="5673" y="2261"/>
                </a:lnTo>
                <a:lnTo>
                  <a:pt x="5681" y="2270"/>
                </a:lnTo>
                <a:lnTo>
                  <a:pt x="5675" y="2281"/>
                </a:lnTo>
                <a:lnTo>
                  <a:pt x="5666" y="2274"/>
                </a:lnTo>
                <a:lnTo>
                  <a:pt x="5657" y="2268"/>
                </a:lnTo>
                <a:lnTo>
                  <a:pt x="5646" y="2264"/>
                </a:lnTo>
                <a:lnTo>
                  <a:pt x="5638" y="2256"/>
                </a:lnTo>
                <a:lnTo>
                  <a:pt x="5626" y="2260"/>
                </a:lnTo>
                <a:lnTo>
                  <a:pt x="5636" y="2269"/>
                </a:lnTo>
                <a:lnTo>
                  <a:pt x="5643" y="2278"/>
                </a:lnTo>
                <a:lnTo>
                  <a:pt x="5632" y="2275"/>
                </a:lnTo>
                <a:lnTo>
                  <a:pt x="5621" y="2274"/>
                </a:lnTo>
                <a:lnTo>
                  <a:pt x="5610" y="2268"/>
                </a:lnTo>
                <a:lnTo>
                  <a:pt x="5599" y="2266"/>
                </a:lnTo>
                <a:lnTo>
                  <a:pt x="5588" y="2264"/>
                </a:lnTo>
                <a:lnTo>
                  <a:pt x="5585" y="2249"/>
                </a:lnTo>
                <a:lnTo>
                  <a:pt x="5580" y="2237"/>
                </a:lnTo>
                <a:lnTo>
                  <a:pt x="5569" y="2236"/>
                </a:lnTo>
                <a:lnTo>
                  <a:pt x="5558" y="2240"/>
                </a:lnTo>
                <a:lnTo>
                  <a:pt x="5547" y="2242"/>
                </a:lnTo>
                <a:lnTo>
                  <a:pt x="5536" y="2242"/>
                </a:lnTo>
                <a:lnTo>
                  <a:pt x="5526" y="2238"/>
                </a:lnTo>
                <a:lnTo>
                  <a:pt x="5514" y="2239"/>
                </a:lnTo>
                <a:lnTo>
                  <a:pt x="5503" y="2240"/>
                </a:lnTo>
                <a:lnTo>
                  <a:pt x="5497" y="2250"/>
                </a:lnTo>
                <a:lnTo>
                  <a:pt x="5504" y="2259"/>
                </a:lnTo>
                <a:lnTo>
                  <a:pt x="5514" y="2263"/>
                </a:lnTo>
                <a:lnTo>
                  <a:pt x="5528" y="2268"/>
                </a:lnTo>
                <a:lnTo>
                  <a:pt x="5539" y="2271"/>
                </a:lnTo>
                <a:lnTo>
                  <a:pt x="5550" y="2275"/>
                </a:lnTo>
                <a:lnTo>
                  <a:pt x="5544" y="2285"/>
                </a:lnTo>
                <a:lnTo>
                  <a:pt x="5539" y="2296"/>
                </a:lnTo>
                <a:lnTo>
                  <a:pt x="5530" y="2302"/>
                </a:lnTo>
                <a:lnTo>
                  <a:pt x="5519" y="2306"/>
                </a:lnTo>
                <a:lnTo>
                  <a:pt x="5514" y="2318"/>
                </a:lnTo>
                <a:lnTo>
                  <a:pt x="5512" y="2329"/>
                </a:lnTo>
                <a:lnTo>
                  <a:pt x="5502" y="2334"/>
                </a:lnTo>
                <a:lnTo>
                  <a:pt x="5494" y="2343"/>
                </a:lnTo>
                <a:lnTo>
                  <a:pt x="5484" y="2348"/>
                </a:lnTo>
                <a:lnTo>
                  <a:pt x="5480" y="2359"/>
                </a:lnTo>
                <a:lnTo>
                  <a:pt x="5470" y="2363"/>
                </a:lnTo>
                <a:lnTo>
                  <a:pt x="5459" y="2368"/>
                </a:lnTo>
                <a:lnTo>
                  <a:pt x="5448" y="2368"/>
                </a:lnTo>
                <a:lnTo>
                  <a:pt x="5436" y="2368"/>
                </a:lnTo>
                <a:lnTo>
                  <a:pt x="5425" y="2367"/>
                </a:lnTo>
                <a:lnTo>
                  <a:pt x="5416" y="2362"/>
                </a:lnTo>
                <a:lnTo>
                  <a:pt x="5407" y="2354"/>
                </a:lnTo>
                <a:lnTo>
                  <a:pt x="5398" y="2347"/>
                </a:lnTo>
                <a:lnTo>
                  <a:pt x="5389" y="2339"/>
                </a:lnTo>
                <a:lnTo>
                  <a:pt x="5379" y="2335"/>
                </a:lnTo>
                <a:lnTo>
                  <a:pt x="5389" y="2334"/>
                </a:lnTo>
                <a:lnTo>
                  <a:pt x="5400" y="2336"/>
                </a:lnTo>
                <a:lnTo>
                  <a:pt x="5387" y="2332"/>
                </a:lnTo>
                <a:lnTo>
                  <a:pt x="5376" y="2329"/>
                </a:lnTo>
                <a:lnTo>
                  <a:pt x="5364" y="2328"/>
                </a:lnTo>
                <a:lnTo>
                  <a:pt x="5355" y="2321"/>
                </a:lnTo>
                <a:lnTo>
                  <a:pt x="5345" y="2316"/>
                </a:lnTo>
                <a:lnTo>
                  <a:pt x="5337" y="2308"/>
                </a:lnTo>
                <a:lnTo>
                  <a:pt x="5326" y="2305"/>
                </a:lnTo>
                <a:lnTo>
                  <a:pt x="5315" y="2298"/>
                </a:lnTo>
                <a:lnTo>
                  <a:pt x="5304" y="2301"/>
                </a:lnTo>
                <a:lnTo>
                  <a:pt x="5316" y="2306"/>
                </a:lnTo>
                <a:lnTo>
                  <a:pt x="5304" y="2310"/>
                </a:lnTo>
                <a:lnTo>
                  <a:pt x="5293" y="2310"/>
                </a:lnTo>
                <a:lnTo>
                  <a:pt x="5282" y="2309"/>
                </a:lnTo>
                <a:lnTo>
                  <a:pt x="5271" y="2305"/>
                </a:lnTo>
                <a:lnTo>
                  <a:pt x="5259" y="2306"/>
                </a:lnTo>
                <a:lnTo>
                  <a:pt x="5248" y="2304"/>
                </a:lnTo>
                <a:lnTo>
                  <a:pt x="5237" y="2302"/>
                </a:lnTo>
                <a:lnTo>
                  <a:pt x="5225" y="2299"/>
                </a:lnTo>
                <a:lnTo>
                  <a:pt x="5214" y="2301"/>
                </a:lnTo>
                <a:lnTo>
                  <a:pt x="5225" y="2308"/>
                </a:lnTo>
                <a:lnTo>
                  <a:pt x="5235" y="2313"/>
                </a:lnTo>
                <a:lnTo>
                  <a:pt x="5246" y="2316"/>
                </a:lnTo>
                <a:lnTo>
                  <a:pt x="5238" y="2308"/>
                </a:lnTo>
                <a:lnTo>
                  <a:pt x="5249" y="2305"/>
                </a:lnTo>
                <a:lnTo>
                  <a:pt x="5263" y="2307"/>
                </a:lnTo>
                <a:lnTo>
                  <a:pt x="5274" y="2308"/>
                </a:lnTo>
                <a:lnTo>
                  <a:pt x="5285" y="2311"/>
                </a:lnTo>
                <a:lnTo>
                  <a:pt x="5296" y="2315"/>
                </a:lnTo>
                <a:lnTo>
                  <a:pt x="5307" y="2319"/>
                </a:lnTo>
                <a:lnTo>
                  <a:pt x="5318" y="2324"/>
                </a:lnTo>
                <a:lnTo>
                  <a:pt x="5327" y="2332"/>
                </a:lnTo>
                <a:lnTo>
                  <a:pt x="5337" y="2338"/>
                </a:lnTo>
                <a:lnTo>
                  <a:pt x="5342" y="2349"/>
                </a:lnTo>
                <a:lnTo>
                  <a:pt x="5352" y="2355"/>
                </a:lnTo>
                <a:lnTo>
                  <a:pt x="5359" y="2365"/>
                </a:lnTo>
                <a:lnTo>
                  <a:pt x="5369" y="2368"/>
                </a:lnTo>
                <a:lnTo>
                  <a:pt x="5384" y="2369"/>
                </a:lnTo>
                <a:lnTo>
                  <a:pt x="5400" y="2372"/>
                </a:lnTo>
                <a:lnTo>
                  <a:pt x="5413" y="2372"/>
                </a:lnTo>
                <a:lnTo>
                  <a:pt x="5423" y="2377"/>
                </a:lnTo>
                <a:lnTo>
                  <a:pt x="5433" y="2373"/>
                </a:lnTo>
                <a:lnTo>
                  <a:pt x="5444" y="2377"/>
                </a:lnTo>
                <a:lnTo>
                  <a:pt x="5454" y="2373"/>
                </a:lnTo>
                <a:lnTo>
                  <a:pt x="5467" y="2374"/>
                </a:lnTo>
                <a:lnTo>
                  <a:pt x="5478" y="2377"/>
                </a:lnTo>
                <a:lnTo>
                  <a:pt x="5486" y="2384"/>
                </a:lnTo>
                <a:lnTo>
                  <a:pt x="5485" y="2396"/>
                </a:lnTo>
                <a:lnTo>
                  <a:pt x="5476" y="2403"/>
                </a:lnTo>
                <a:lnTo>
                  <a:pt x="5471" y="2414"/>
                </a:lnTo>
                <a:lnTo>
                  <a:pt x="5465" y="2424"/>
                </a:lnTo>
                <a:lnTo>
                  <a:pt x="5458" y="2433"/>
                </a:lnTo>
                <a:lnTo>
                  <a:pt x="5451" y="2443"/>
                </a:lnTo>
                <a:lnTo>
                  <a:pt x="5443" y="2450"/>
                </a:lnTo>
                <a:lnTo>
                  <a:pt x="5433" y="2457"/>
                </a:lnTo>
                <a:lnTo>
                  <a:pt x="5431" y="2468"/>
                </a:lnTo>
                <a:lnTo>
                  <a:pt x="5422" y="2476"/>
                </a:lnTo>
                <a:lnTo>
                  <a:pt x="5419" y="2487"/>
                </a:lnTo>
                <a:lnTo>
                  <a:pt x="5408" y="2491"/>
                </a:lnTo>
                <a:lnTo>
                  <a:pt x="5396" y="2495"/>
                </a:lnTo>
                <a:lnTo>
                  <a:pt x="5386" y="2499"/>
                </a:lnTo>
                <a:lnTo>
                  <a:pt x="5374" y="2497"/>
                </a:lnTo>
                <a:lnTo>
                  <a:pt x="5384" y="2502"/>
                </a:lnTo>
                <a:lnTo>
                  <a:pt x="5372" y="2505"/>
                </a:lnTo>
                <a:lnTo>
                  <a:pt x="5358" y="2502"/>
                </a:lnTo>
                <a:lnTo>
                  <a:pt x="5350" y="2494"/>
                </a:lnTo>
                <a:lnTo>
                  <a:pt x="5356" y="2506"/>
                </a:lnTo>
                <a:lnTo>
                  <a:pt x="5345" y="2508"/>
                </a:lnTo>
                <a:lnTo>
                  <a:pt x="5335" y="2502"/>
                </a:lnTo>
                <a:lnTo>
                  <a:pt x="5324" y="2498"/>
                </a:lnTo>
                <a:lnTo>
                  <a:pt x="5314" y="2493"/>
                </a:lnTo>
                <a:lnTo>
                  <a:pt x="5317" y="2481"/>
                </a:lnTo>
                <a:lnTo>
                  <a:pt x="5309" y="2490"/>
                </a:lnTo>
                <a:lnTo>
                  <a:pt x="5297" y="2491"/>
                </a:lnTo>
                <a:lnTo>
                  <a:pt x="5308" y="2494"/>
                </a:lnTo>
                <a:lnTo>
                  <a:pt x="5314" y="2504"/>
                </a:lnTo>
                <a:lnTo>
                  <a:pt x="5307" y="2513"/>
                </a:lnTo>
                <a:lnTo>
                  <a:pt x="5296" y="2508"/>
                </a:lnTo>
                <a:lnTo>
                  <a:pt x="5299" y="2519"/>
                </a:lnTo>
                <a:lnTo>
                  <a:pt x="5298" y="2531"/>
                </a:lnTo>
                <a:lnTo>
                  <a:pt x="5291" y="2540"/>
                </a:lnTo>
                <a:lnTo>
                  <a:pt x="5279" y="2541"/>
                </a:lnTo>
                <a:lnTo>
                  <a:pt x="5269" y="2540"/>
                </a:lnTo>
                <a:lnTo>
                  <a:pt x="5260" y="2547"/>
                </a:lnTo>
                <a:lnTo>
                  <a:pt x="5249" y="2549"/>
                </a:lnTo>
                <a:lnTo>
                  <a:pt x="5260" y="2552"/>
                </a:lnTo>
                <a:lnTo>
                  <a:pt x="5249" y="2553"/>
                </a:lnTo>
                <a:lnTo>
                  <a:pt x="5241" y="2545"/>
                </a:lnTo>
                <a:lnTo>
                  <a:pt x="5230" y="2543"/>
                </a:lnTo>
                <a:lnTo>
                  <a:pt x="5219" y="2541"/>
                </a:lnTo>
                <a:lnTo>
                  <a:pt x="5211" y="2534"/>
                </a:lnTo>
                <a:lnTo>
                  <a:pt x="5201" y="2528"/>
                </a:lnTo>
                <a:lnTo>
                  <a:pt x="5204" y="2539"/>
                </a:lnTo>
                <a:lnTo>
                  <a:pt x="5211" y="2549"/>
                </a:lnTo>
                <a:lnTo>
                  <a:pt x="5219" y="2558"/>
                </a:lnTo>
                <a:lnTo>
                  <a:pt x="5230" y="2557"/>
                </a:lnTo>
                <a:lnTo>
                  <a:pt x="5241" y="2559"/>
                </a:lnTo>
                <a:lnTo>
                  <a:pt x="5251" y="2566"/>
                </a:lnTo>
                <a:lnTo>
                  <a:pt x="5260" y="2570"/>
                </a:lnTo>
                <a:lnTo>
                  <a:pt x="5258" y="2582"/>
                </a:lnTo>
                <a:lnTo>
                  <a:pt x="5263" y="2592"/>
                </a:lnTo>
                <a:lnTo>
                  <a:pt x="5262" y="2604"/>
                </a:lnTo>
                <a:lnTo>
                  <a:pt x="5255" y="2613"/>
                </a:lnTo>
                <a:lnTo>
                  <a:pt x="5241" y="2613"/>
                </a:lnTo>
                <a:lnTo>
                  <a:pt x="5231" y="2617"/>
                </a:lnTo>
                <a:lnTo>
                  <a:pt x="5221" y="2623"/>
                </a:lnTo>
                <a:lnTo>
                  <a:pt x="5210" y="2626"/>
                </a:lnTo>
                <a:lnTo>
                  <a:pt x="5199" y="2624"/>
                </a:lnTo>
                <a:lnTo>
                  <a:pt x="5187" y="2623"/>
                </a:lnTo>
                <a:lnTo>
                  <a:pt x="5177" y="2621"/>
                </a:lnTo>
                <a:lnTo>
                  <a:pt x="5165" y="2623"/>
                </a:lnTo>
                <a:lnTo>
                  <a:pt x="5164" y="2635"/>
                </a:lnTo>
                <a:lnTo>
                  <a:pt x="5174" y="2641"/>
                </a:lnTo>
                <a:lnTo>
                  <a:pt x="5185" y="2642"/>
                </a:lnTo>
                <a:lnTo>
                  <a:pt x="5185" y="2653"/>
                </a:lnTo>
                <a:lnTo>
                  <a:pt x="5173" y="2653"/>
                </a:lnTo>
                <a:lnTo>
                  <a:pt x="5162" y="2649"/>
                </a:lnTo>
                <a:lnTo>
                  <a:pt x="5151" y="2651"/>
                </a:lnTo>
                <a:lnTo>
                  <a:pt x="5152" y="2663"/>
                </a:lnTo>
                <a:lnTo>
                  <a:pt x="5164" y="2664"/>
                </a:lnTo>
                <a:lnTo>
                  <a:pt x="5175" y="2665"/>
                </a:lnTo>
                <a:lnTo>
                  <a:pt x="5164" y="2671"/>
                </a:lnTo>
                <a:lnTo>
                  <a:pt x="5154" y="2666"/>
                </a:lnTo>
                <a:lnTo>
                  <a:pt x="5145" y="2659"/>
                </a:lnTo>
                <a:lnTo>
                  <a:pt x="5140" y="2669"/>
                </a:lnTo>
                <a:lnTo>
                  <a:pt x="5149" y="2675"/>
                </a:lnTo>
                <a:lnTo>
                  <a:pt x="5150" y="2687"/>
                </a:lnTo>
                <a:lnTo>
                  <a:pt x="5141" y="2679"/>
                </a:lnTo>
                <a:lnTo>
                  <a:pt x="5131" y="2675"/>
                </a:lnTo>
                <a:lnTo>
                  <a:pt x="5120" y="2674"/>
                </a:lnTo>
                <a:lnTo>
                  <a:pt x="5131" y="2679"/>
                </a:lnTo>
                <a:lnTo>
                  <a:pt x="5135" y="2690"/>
                </a:lnTo>
                <a:lnTo>
                  <a:pt x="5125" y="2686"/>
                </a:lnTo>
                <a:lnTo>
                  <a:pt x="5113" y="2686"/>
                </a:lnTo>
                <a:lnTo>
                  <a:pt x="5121" y="2695"/>
                </a:lnTo>
                <a:lnTo>
                  <a:pt x="5111" y="2701"/>
                </a:lnTo>
                <a:lnTo>
                  <a:pt x="5101" y="2703"/>
                </a:lnTo>
                <a:lnTo>
                  <a:pt x="5109" y="2711"/>
                </a:lnTo>
                <a:lnTo>
                  <a:pt x="5099" y="2712"/>
                </a:lnTo>
                <a:lnTo>
                  <a:pt x="5087" y="2711"/>
                </a:lnTo>
                <a:lnTo>
                  <a:pt x="5076" y="2711"/>
                </a:lnTo>
                <a:lnTo>
                  <a:pt x="5085" y="2719"/>
                </a:lnTo>
                <a:lnTo>
                  <a:pt x="5094" y="2725"/>
                </a:lnTo>
                <a:lnTo>
                  <a:pt x="5105" y="2728"/>
                </a:lnTo>
                <a:lnTo>
                  <a:pt x="5094" y="2730"/>
                </a:lnTo>
                <a:lnTo>
                  <a:pt x="5089" y="2740"/>
                </a:lnTo>
                <a:lnTo>
                  <a:pt x="5079" y="2747"/>
                </a:lnTo>
                <a:lnTo>
                  <a:pt x="5069" y="2753"/>
                </a:lnTo>
                <a:lnTo>
                  <a:pt x="5063" y="2763"/>
                </a:lnTo>
                <a:lnTo>
                  <a:pt x="5051" y="2764"/>
                </a:lnTo>
                <a:lnTo>
                  <a:pt x="5046" y="2775"/>
                </a:lnTo>
                <a:lnTo>
                  <a:pt x="5054" y="2767"/>
                </a:lnTo>
                <a:lnTo>
                  <a:pt x="5065" y="2767"/>
                </a:lnTo>
                <a:lnTo>
                  <a:pt x="5056" y="2775"/>
                </a:lnTo>
                <a:lnTo>
                  <a:pt x="5061" y="2785"/>
                </a:lnTo>
                <a:lnTo>
                  <a:pt x="5063" y="2796"/>
                </a:lnTo>
                <a:lnTo>
                  <a:pt x="5052" y="2799"/>
                </a:lnTo>
                <a:lnTo>
                  <a:pt x="5049" y="2810"/>
                </a:lnTo>
                <a:lnTo>
                  <a:pt x="5042" y="2820"/>
                </a:lnTo>
                <a:lnTo>
                  <a:pt x="5035" y="2831"/>
                </a:lnTo>
                <a:lnTo>
                  <a:pt x="5031" y="2841"/>
                </a:lnTo>
                <a:lnTo>
                  <a:pt x="5026" y="2853"/>
                </a:lnTo>
                <a:lnTo>
                  <a:pt x="5023" y="2865"/>
                </a:lnTo>
                <a:lnTo>
                  <a:pt x="5019" y="2877"/>
                </a:lnTo>
                <a:lnTo>
                  <a:pt x="5019" y="2889"/>
                </a:lnTo>
                <a:lnTo>
                  <a:pt x="5014" y="2901"/>
                </a:lnTo>
                <a:lnTo>
                  <a:pt x="5014" y="2902"/>
                </a:lnTo>
                <a:lnTo>
                  <a:pt x="5014" y="2914"/>
                </a:lnTo>
                <a:lnTo>
                  <a:pt x="5015" y="2926"/>
                </a:lnTo>
                <a:lnTo>
                  <a:pt x="5012" y="2938"/>
                </a:lnTo>
                <a:lnTo>
                  <a:pt x="5015" y="2949"/>
                </a:lnTo>
                <a:lnTo>
                  <a:pt x="5019" y="2960"/>
                </a:lnTo>
                <a:lnTo>
                  <a:pt x="5015" y="2971"/>
                </a:lnTo>
                <a:lnTo>
                  <a:pt x="5015" y="2984"/>
                </a:lnTo>
                <a:lnTo>
                  <a:pt x="5005" y="2989"/>
                </a:lnTo>
                <a:lnTo>
                  <a:pt x="5015" y="2996"/>
                </a:lnTo>
                <a:lnTo>
                  <a:pt x="5025" y="3002"/>
                </a:lnTo>
                <a:lnTo>
                  <a:pt x="5030" y="3013"/>
                </a:lnTo>
                <a:lnTo>
                  <a:pt x="5036" y="3024"/>
                </a:lnTo>
                <a:lnTo>
                  <a:pt x="5046" y="3017"/>
                </a:lnTo>
                <a:lnTo>
                  <a:pt x="5051" y="3028"/>
                </a:lnTo>
                <a:lnTo>
                  <a:pt x="5058" y="3019"/>
                </a:lnTo>
                <a:lnTo>
                  <a:pt x="5069" y="3020"/>
                </a:lnTo>
                <a:lnTo>
                  <a:pt x="5079" y="3017"/>
                </a:lnTo>
                <a:lnTo>
                  <a:pt x="5090" y="3019"/>
                </a:lnTo>
                <a:lnTo>
                  <a:pt x="5102" y="3020"/>
                </a:lnTo>
                <a:lnTo>
                  <a:pt x="5112" y="3023"/>
                </a:lnTo>
                <a:lnTo>
                  <a:pt x="5115" y="3034"/>
                </a:lnTo>
                <a:lnTo>
                  <a:pt x="5116" y="3046"/>
                </a:lnTo>
                <a:lnTo>
                  <a:pt x="5121" y="3058"/>
                </a:lnTo>
                <a:lnTo>
                  <a:pt x="5127" y="3070"/>
                </a:lnTo>
                <a:lnTo>
                  <a:pt x="5131" y="3081"/>
                </a:lnTo>
                <a:lnTo>
                  <a:pt x="5134" y="3093"/>
                </a:lnTo>
                <a:lnTo>
                  <a:pt x="5137" y="3104"/>
                </a:lnTo>
                <a:lnTo>
                  <a:pt x="5142" y="3117"/>
                </a:lnTo>
                <a:lnTo>
                  <a:pt x="5147" y="3127"/>
                </a:lnTo>
                <a:lnTo>
                  <a:pt x="5155" y="3143"/>
                </a:lnTo>
                <a:lnTo>
                  <a:pt x="5156" y="3154"/>
                </a:lnTo>
                <a:lnTo>
                  <a:pt x="5152" y="3168"/>
                </a:lnTo>
                <a:lnTo>
                  <a:pt x="5147" y="3179"/>
                </a:lnTo>
                <a:lnTo>
                  <a:pt x="5139" y="3188"/>
                </a:lnTo>
                <a:lnTo>
                  <a:pt x="5150" y="3182"/>
                </a:lnTo>
                <a:lnTo>
                  <a:pt x="5161" y="3179"/>
                </a:lnTo>
                <a:lnTo>
                  <a:pt x="5173" y="3180"/>
                </a:lnTo>
                <a:lnTo>
                  <a:pt x="5185" y="3179"/>
                </a:lnTo>
                <a:lnTo>
                  <a:pt x="5195" y="3175"/>
                </a:lnTo>
                <a:lnTo>
                  <a:pt x="5206" y="3171"/>
                </a:lnTo>
                <a:lnTo>
                  <a:pt x="5219" y="3166"/>
                </a:lnTo>
                <a:lnTo>
                  <a:pt x="5230" y="3163"/>
                </a:lnTo>
                <a:lnTo>
                  <a:pt x="5241" y="3160"/>
                </a:lnTo>
                <a:lnTo>
                  <a:pt x="5253" y="3161"/>
                </a:lnTo>
                <a:lnTo>
                  <a:pt x="5264" y="3163"/>
                </a:lnTo>
                <a:lnTo>
                  <a:pt x="5277" y="3166"/>
                </a:lnTo>
                <a:lnTo>
                  <a:pt x="5288" y="3174"/>
                </a:lnTo>
                <a:lnTo>
                  <a:pt x="5299" y="3180"/>
                </a:lnTo>
                <a:lnTo>
                  <a:pt x="5314" y="3186"/>
                </a:lnTo>
                <a:lnTo>
                  <a:pt x="5324" y="3188"/>
                </a:lnTo>
                <a:lnTo>
                  <a:pt x="5336" y="3190"/>
                </a:lnTo>
                <a:lnTo>
                  <a:pt x="5346" y="3194"/>
                </a:lnTo>
                <a:lnTo>
                  <a:pt x="5360" y="3197"/>
                </a:lnTo>
                <a:lnTo>
                  <a:pt x="5363" y="3198"/>
                </a:lnTo>
                <a:lnTo>
                  <a:pt x="5374" y="3203"/>
                </a:lnTo>
                <a:lnTo>
                  <a:pt x="5383" y="3211"/>
                </a:lnTo>
                <a:lnTo>
                  <a:pt x="5394" y="3216"/>
                </a:lnTo>
                <a:lnTo>
                  <a:pt x="5406" y="3226"/>
                </a:lnTo>
                <a:lnTo>
                  <a:pt x="5418" y="3230"/>
                </a:lnTo>
                <a:lnTo>
                  <a:pt x="5427" y="3240"/>
                </a:lnTo>
                <a:lnTo>
                  <a:pt x="5437" y="3251"/>
                </a:lnTo>
                <a:lnTo>
                  <a:pt x="5443" y="3262"/>
                </a:lnTo>
                <a:lnTo>
                  <a:pt x="5446" y="3274"/>
                </a:lnTo>
                <a:lnTo>
                  <a:pt x="5457" y="3275"/>
                </a:lnTo>
                <a:lnTo>
                  <a:pt x="5467" y="3281"/>
                </a:lnTo>
                <a:lnTo>
                  <a:pt x="5480" y="3283"/>
                </a:lnTo>
                <a:lnTo>
                  <a:pt x="5491" y="3285"/>
                </a:lnTo>
                <a:lnTo>
                  <a:pt x="5502" y="3291"/>
                </a:lnTo>
                <a:lnTo>
                  <a:pt x="5513" y="3294"/>
                </a:lnTo>
                <a:lnTo>
                  <a:pt x="5525" y="3302"/>
                </a:lnTo>
                <a:lnTo>
                  <a:pt x="5536" y="3305"/>
                </a:lnTo>
                <a:lnTo>
                  <a:pt x="5549" y="3307"/>
                </a:lnTo>
                <a:lnTo>
                  <a:pt x="5559" y="3312"/>
                </a:lnTo>
                <a:lnTo>
                  <a:pt x="5568" y="3320"/>
                </a:lnTo>
                <a:lnTo>
                  <a:pt x="5577" y="3328"/>
                </a:lnTo>
                <a:lnTo>
                  <a:pt x="5589" y="3332"/>
                </a:lnTo>
                <a:lnTo>
                  <a:pt x="5596" y="3342"/>
                </a:lnTo>
                <a:lnTo>
                  <a:pt x="5607" y="3342"/>
                </a:lnTo>
                <a:lnTo>
                  <a:pt x="5618" y="3345"/>
                </a:lnTo>
                <a:lnTo>
                  <a:pt x="5630" y="3344"/>
                </a:lnTo>
                <a:lnTo>
                  <a:pt x="5643" y="3342"/>
                </a:lnTo>
                <a:lnTo>
                  <a:pt x="5654" y="3342"/>
                </a:lnTo>
                <a:lnTo>
                  <a:pt x="5666" y="3339"/>
                </a:lnTo>
                <a:lnTo>
                  <a:pt x="5677" y="3343"/>
                </a:lnTo>
                <a:lnTo>
                  <a:pt x="5689" y="3344"/>
                </a:lnTo>
                <a:lnTo>
                  <a:pt x="5702" y="3347"/>
                </a:lnTo>
                <a:lnTo>
                  <a:pt x="5713" y="3348"/>
                </a:lnTo>
                <a:lnTo>
                  <a:pt x="5726" y="3345"/>
                </a:lnTo>
                <a:lnTo>
                  <a:pt x="5734" y="3354"/>
                </a:lnTo>
                <a:lnTo>
                  <a:pt x="5745" y="3351"/>
                </a:lnTo>
                <a:lnTo>
                  <a:pt x="5755" y="3356"/>
                </a:lnTo>
                <a:lnTo>
                  <a:pt x="5766" y="3355"/>
                </a:lnTo>
                <a:lnTo>
                  <a:pt x="5768" y="3368"/>
                </a:lnTo>
                <a:lnTo>
                  <a:pt x="5771" y="3379"/>
                </a:lnTo>
                <a:lnTo>
                  <a:pt x="5766" y="3395"/>
                </a:lnTo>
                <a:lnTo>
                  <a:pt x="5764" y="3409"/>
                </a:lnTo>
                <a:lnTo>
                  <a:pt x="5760" y="3420"/>
                </a:lnTo>
                <a:lnTo>
                  <a:pt x="5758" y="3436"/>
                </a:lnTo>
                <a:lnTo>
                  <a:pt x="5764" y="3445"/>
                </a:lnTo>
                <a:lnTo>
                  <a:pt x="5771" y="3456"/>
                </a:lnTo>
                <a:lnTo>
                  <a:pt x="5776" y="3470"/>
                </a:lnTo>
                <a:lnTo>
                  <a:pt x="5773" y="3481"/>
                </a:lnTo>
                <a:lnTo>
                  <a:pt x="5771" y="3494"/>
                </a:lnTo>
                <a:lnTo>
                  <a:pt x="5775" y="3509"/>
                </a:lnTo>
                <a:lnTo>
                  <a:pt x="5774" y="3520"/>
                </a:lnTo>
                <a:lnTo>
                  <a:pt x="5768" y="3530"/>
                </a:lnTo>
                <a:lnTo>
                  <a:pt x="5767" y="3541"/>
                </a:lnTo>
                <a:lnTo>
                  <a:pt x="5773" y="3551"/>
                </a:lnTo>
                <a:lnTo>
                  <a:pt x="5783" y="3559"/>
                </a:lnTo>
                <a:lnTo>
                  <a:pt x="5790" y="3571"/>
                </a:lnTo>
                <a:lnTo>
                  <a:pt x="5799" y="3579"/>
                </a:lnTo>
                <a:lnTo>
                  <a:pt x="5807" y="3588"/>
                </a:lnTo>
                <a:lnTo>
                  <a:pt x="5812" y="3600"/>
                </a:lnTo>
                <a:lnTo>
                  <a:pt x="5816" y="3612"/>
                </a:lnTo>
                <a:lnTo>
                  <a:pt x="5824" y="3621"/>
                </a:lnTo>
                <a:lnTo>
                  <a:pt x="5835" y="3625"/>
                </a:lnTo>
                <a:lnTo>
                  <a:pt x="5845" y="3629"/>
                </a:lnTo>
                <a:lnTo>
                  <a:pt x="5853" y="3638"/>
                </a:lnTo>
                <a:lnTo>
                  <a:pt x="5862" y="3645"/>
                </a:lnTo>
                <a:lnTo>
                  <a:pt x="5869" y="3654"/>
                </a:lnTo>
                <a:lnTo>
                  <a:pt x="5872" y="3667"/>
                </a:lnTo>
                <a:lnTo>
                  <a:pt x="5877" y="3681"/>
                </a:lnTo>
                <a:lnTo>
                  <a:pt x="5887" y="3687"/>
                </a:lnTo>
                <a:lnTo>
                  <a:pt x="5897" y="3690"/>
                </a:lnTo>
                <a:lnTo>
                  <a:pt x="5907" y="3696"/>
                </a:lnTo>
                <a:lnTo>
                  <a:pt x="5918" y="3698"/>
                </a:lnTo>
                <a:lnTo>
                  <a:pt x="5920" y="3687"/>
                </a:lnTo>
                <a:lnTo>
                  <a:pt x="5927" y="3678"/>
                </a:lnTo>
                <a:lnTo>
                  <a:pt x="5932" y="3674"/>
                </a:lnTo>
                <a:lnTo>
                  <a:pt x="5936" y="3663"/>
                </a:lnTo>
                <a:lnTo>
                  <a:pt x="5947" y="3658"/>
                </a:lnTo>
                <a:lnTo>
                  <a:pt x="5948" y="3670"/>
                </a:lnTo>
                <a:lnTo>
                  <a:pt x="5960" y="3670"/>
                </a:lnTo>
                <a:lnTo>
                  <a:pt x="5967" y="3685"/>
                </a:lnTo>
                <a:lnTo>
                  <a:pt x="5968" y="3697"/>
                </a:lnTo>
                <a:lnTo>
                  <a:pt x="5971" y="3686"/>
                </a:lnTo>
                <a:lnTo>
                  <a:pt x="5975" y="3675"/>
                </a:lnTo>
                <a:lnTo>
                  <a:pt x="5975" y="3663"/>
                </a:lnTo>
                <a:lnTo>
                  <a:pt x="5967" y="3654"/>
                </a:lnTo>
                <a:lnTo>
                  <a:pt x="5973" y="3642"/>
                </a:lnTo>
                <a:lnTo>
                  <a:pt x="5976" y="3631"/>
                </a:lnTo>
                <a:lnTo>
                  <a:pt x="5985" y="3624"/>
                </a:lnTo>
                <a:lnTo>
                  <a:pt x="5991" y="3614"/>
                </a:lnTo>
                <a:lnTo>
                  <a:pt x="5993" y="3601"/>
                </a:lnTo>
                <a:lnTo>
                  <a:pt x="5993" y="3590"/>
                </a:lnTo>
                <a:lnTo>
                  <a:pt x="5985" y="3582"/>
                </a:lnTo>
                <a:lnTo>
                  <a:pt x="5977" y="3574"/>
                </a:lnTo>
                <a:lnTo>
                  <a:pt x="5973" y="3563"/>
                </a:lnTo>
                <a:lnTo>
                  <a:pt x="5971" y="3552"/>
                </a:lnTo>
                <a:lnTo>
                  <a:pt x="5965" y="3542"/>
                </a:lnTo>
                <a:lnTo>
                  <a:pt x="5968" y="3530"/>
                </a:lnTo>
                <a:lnTo>
                  <a:pt x="5968" y="3518"/>
                </a:lnTo>
                <a:lnTo>
                  <a:pt x="5970" y="3507"/>
                </a:lnTo>
                <a:lnTo>
                  <a:pt x="5959" y="3504"/>
                </a:lnTo>
                <a:lnTo>
                  <a:pt x="5963" y="3493"/>
                </a:lnTo>
                <a:lnTo>
                  <a:pt x="5960" y="3482"/>
                </a:lnTo>
                <a:lnTo>
                  <a:pt x="5963" y="3471"/>
                </a:lnTo>
                <a:lnTo>
                  <a:pt x="5958" y="3460"/>
                </a:lnTo>
                <a:lnTo>
                  <a:pt x="5957" y="3448"/>
                </a:lnTo>
                <a:lnTo>
                  <a:pt x="5948" y="3441"/>
                </a:lnTo>
                <a:lnTo>
                  <a:pt x="5941" y="3431"/>
                </a:lnTo>
                <a:lnTo>
                  <a:pt x="5933" y="3422"/>
                </a:lnTo>
                <a:lnTo>
                  <a:pt x="5933" y="3410"/>
                </a:lnTo>
                <a:lnTo>
                  <a:pt x="5930" y="3399"/>
                </a:lnTo>
                <a:lnTo>
                  <a:pt x="5919" y="3399"/>
                </a:lnTo>
                <a:lnTo>
                  <a:pt x="5929" y="3392"/>
                </a:lnTo>
                <a:lnTo>
                  <a:pt x="5940" y="3387"/>
                </a:lnTo>
                <a:lnTo>
                  <a:pt x="5952" y="3384"/>
                </a:lnTo>
                <a:lnTo>
                  <a:pt x="5963" y="3380"/>
                </a:lnTo>
                <a:lnTo>
                  <a:pt x="5973" y="3375"/>
                </a:lnTo>
                <a:lnTo>
                  <a:pt x="5983" y="3371"/>
                </a:lnTo>
                <a:lnTo>
                  <a:pt x="5994" y="3365"/>
                </a:lnTo>
                <a:lnTo>
                  <a:pt x="6004" y="3362"/>
                </a:lnTo>
                <a:lnTo>
                  <a:pt x="6013" y="3354"/>
                </a:lnTo>
                <a:lnTo>
                  <a:pt x="6024" y="3349"/>
                </a:lnTo>
                <a:lnTo>
                  <a:pt x="6033" y="3343"/>
                </a:lnTo>
                <a:lnTo>
                  <a:pt x="6042" y="3335"/>
                </a:lnTo>
                <a:lnTo>
                  <a:pt x="6053" y="3324"/>
                </a:lnTo>
                <a:lnTo>
                  <a:pt x="6063" y="3319"/>
                </a:lnTo>
                <a:lnTo>
                  <a:pt x="6072" y="3311"/>
                </a:lnTo>
                <a:lnTo>
                  <a:pt x="6079" y="3301"/>
                </a:lnTo>
                <a:lnTo>
                  <a:pt x="6086" y="3292"/>
                </a:lnTo>
                <a:lnTo>
                  <a:pt x="6092" y="3282"/>
                </a:lnTo>
                <a:lnTo>
                  <a:pt x="6100" y="3274"/>
                </a:lnTo>
                <a:lnTo>
                  <a:pt x="6105" y="3263"/>
                </a:lnTo>
                <a:lnTo>
                  <a:pt x="6109" y="3251"/>
                </a:lnTo>
                <a:lnTo>
                  <a:pt x="6112" y="3239"/>
                </a:lnTo>
                <a:lnTo>
                  <a:pt x="6111" y="3227"/>
                </a:lnTo>
                <a:lnTo>
                  <a:pt x="6112" y="3215"/>
                </a:lnTo>
                <a:lnTo>
                  <a:pt x="6112" y="3201"/>
                </a:lnTo>
                <a:lnTo>
                  <a:pt x="6110" y="3187"/>
                </a:lnTo>
                <a:lnTo>
                  <a:pt x="6110" y="3176"/>
                </a:lnTo>
                <a:lnTo>
                  <a:pt x="6108" y="3164"/>
                </a:lnTo>
                <a:lnTo>
                  <a:pt x="6105" y="3153"/>
                </a:lnTo>
                <a:lnTo>
                  <a:pt x="6101" y="3142"/>
                </a:lnTo>
                <a:lnTo>
                  <a:pt x="6095" y="3131"/>
                </a:lnTo>
                <a:lnTo>
                  <a:pt x="6092" y="3120"/>
                </a:lnTo>
                <a:lnTo>
                  <a:pt x="6085" y="3109"/>
                </a:lnTo>
                <a:lnTo>
                  <a:pt x="6079" y="3099"/>
                </a:lnTo>
                <a:lnTo>
                  <a:pt x="6072" y="3089"/>
                </a:lnTo>
                <a:lnTo>
                  <a:pt x="6063" y="3083"/>
                </a:lnTo>
                <a:lnTo>
                  <a:pt x="6053" y="3077"/>
                </a:lnTo>
                <a:lnTo>
                  <a:pt x="6056" y="3065"/>
                </a:lnTo>
                <a:lnTo>
                  <a:pt x="6046" y="3068"/>
                </a:lnTo>
                <a:lnTo>
                  <a:pt x="6034" y="3064"/>
                </a:lnTo>
                <a:lnTo>
                  <a:pt x="6023" y="3061"/>
                </a:lnTo>
                <a:lnTo>
                  <a:pt x="6018" y="3050"/>
                </a:lnTo>
                <a:lnTo>
                  <a:pt x="6009" y="3043"/>
                </a:lnTo>
                <a:lnTo>
                  <a:pt x="6001" y="3035"/>
                </a:lnTo>
                <a:lnTo>
                  <a:pt x="5989" y="3031"/>
                </a:lnTo>
                <a:lnTo>
                  <a:pt x="5990" y="3019"/>
                </a:lnTo>
                <a:lnTo>
                  <a:pt x="5998" y="3026"/>
                </a:lnTo>
                <a:lnTo>
                  <a:pt x="5992" y="3017"/>
                </a:lnTo>
                <a:lnTo>
                  <a:pt x="5989" y="3005"/>
                </a:lnTo>
                <a:lnTo>
                  <a:pt x="6000" y="3006"/>
                </a:lnTo>
                <a:lnTo>
                  <a:pt x="6005" y="2995"/>
                </a:lnTo>
                <a:lnTo>
                  <a:pt x="6014" y="2988"/>
                </a:lnTo>
                <a:lnTo>
                  <a:pt x="6016" y="2977"/>
                </a:lnTo>
                <a:lnTo>
                  <a:pt x="6027" y="2976"/>
                </a:lnTo>
                <a:lnTo>
                  <a:pt x="6033" y="2967"/>
                </a:lnTo>
                <a:lnTo>
                  <a:pt x="6043" y="2961"/>
                </a:lnTo>
                <a:lnTo>
                  <a:pt x="6032" y="2957"/>
                </a:lnTo>
                <a:lnTo>
                  <a:pt x="6037" y="2947"/>
                </a:lnTo>
                <a:lnTo>
                  <a:pt x="6035" y="2935"/>
                </a:lnTo>
                <a:lnTo>
                  <a:pt x="6046" y="2932"/>
                </a:lnTo>
                <a:lnTo>
                  <a:pt x="6055" y="2926"/>
                </a:lnTo>
                <a:lnTo>
                  <a:pt x="6066" y="2921"/>
                </a:lnTo>
                <a:lnTo>
                  <a:pt x="6060" y="2912"/>
                </a:lnTo>
                <a:lnTo>
                  <a:pt x="6067" y="2903"/>
                </a:lnTo>
                <a:lnTo>
                  <a:pt x="6058" y="2897"/>
                </a:lnTo>
                <a:lnTo>
                  <a:pt x="6046" y="2896"/>
                </a:lnTo>
                <a:lnTo>
                  <a:pt x="6057" y="2891"/>
                </a:lnTo>
                <a:lnTo>
                  <a:pt x="6049" y="2883"/>
                </a:lnTo>
                <a:lnTo>
                  <a:pt x="6048" y="2871"/>
                </a:lnTo>
                <a:lnTo>
                  <a:pt x="6038" y="2865"/>
                </a:lnTo>
                <a:lnTo>
                  <a:pt x="6044" y="2855"/>
                </a:lnTo>
                <a:lnTo>
                  <a:pt x="6054" y="2850"/>
                </a:lnTo>
                <a:lnTo>
                  <a:pt x="6043" y="2850"/>
                </a:lnTo>
                <a:lnTo>
                  <a:pt x="6035" y="2842"/>
                </a:lnTo>
                <a:lnTo>
                  <a:pt x="6042" y="2833"/>
                </a:lnTo>
                <a:lnTo>
                  <a:pt x="6051" y="2823"/>
                </a:lnTo>
                <a:lnTo>
                  <a:pt x="6039" y="2826"/>
                </a:lnTo>
                <a:lnTo>
                  <a:pt x="6029" y="2830"/>
                </a:lnTo>
                <a:lnTo>
                  <a:pt x="6018" y="2826"/>
                </a:lnTo>
                <a:lnTo>
                  <a:pt x="6017" y="2814"/>
                </a:lnTo>
                <a:lnTo>
                  <a:pt x="6025" y="2806"/>
                </a:lnTo>
                <a:lnTo>
                  <a:pt x="6034" y="2798"/>
                </a:lnTo>
                <a:lnTo>
                  <a:pt x="6038" y="2787"/>
                </a:lnTo>
                <a:lnTo>
                  <a:pt x="6038" y="2776"/>
                </a:lnTo>
                <a:lnTo>
                  <a:pt x="6035" y="2764"/>
                </a:lnTo>
                <a:lnTo>
                  <a:pt x="6046" y="2767"/>
                </a:lnTo>
                <a:lnTo>
                  <a:pt x="6047" y="2755"/>
                </a:lnTo>
                <a:lnTo>
                  <a:pt x="6039" y="2746"/>
                </a:lnTo>
                <a:lnTo>
                  <a:pt x="6036" y="2735"/>
                </a:lnTo>
                <a:lnTo>
                  <a:pt x="6025" y="2737"/>
                </a:lnTo>
                <a:lnTo>
                  <a:pt x="6020" y="2726"/>
                </a:lnTo>
                <a:lnTo>
                  <a:pt x="6018" y="2714"/>
                </a:lnTo>
                <a:lnTo>
                  <a:pt x="6014" y="2702"/>
                </a:lnTo>
                <a:lnTo>
                  <a:pt x="6014" y="2690"/>
                </a:lnTo>
                <a:lnTo>
                  <a:pt x="6015" y="2679"/>
                </a:lnTo>
                <a:lnTo>
                  <a:pt x="6023" y="2670"/>
                </a:lnTo>
                <a:lnTo>
                  <a:pt x="6032" y="2664"/>
                </a:lnTo>
                <a:lnTo>
                  <a:pt x="6042" y="2658"/>
                </a:lnTo>
                <a:lnTo>
                  <a:pt x="6051" y="2652"/>
                </a:lnTo>
                <a:lnTo>
                  <a:pt x="6063" y="2652"/>
                </a:lnTo>
                <a:lnTo>
                  <a:pt x="6074" y="2653"/>
                </a:lnTo>
                <a:lnTo>
                  <a:pt x="6085" y="2654"/>
                </a:lnTo>
                <a:lnTo>
                  <a:pt x="6097" y="2655"/>
                </a:lnTo>
                <a:lnTo>
                  <a:pt x="6104" y="2664"/>
                </a:lnTo>
                <a:lnTo>
                  <a:pt x="6116" y="2663"/>
                </a:lnTo>
                <a:lnTo>
                  <a:pt x="6127" y="2666"/>
                </a:lnTo>
                <a:lnTo>
                  <a:pt x="6138" y="2670"/>
                </a:lnTo>
                <a:lnTo>
                  <a:pt x="6148" y="2672"/>
                </a:lnTo>
                <a:lnTo>
                  <a:pt x="6159" y="2677"/>
                </a:lnTo>
                <a:lnTo>
                  <a:pt x="6170" y="2679"/>
                </a:lnTo>
                <a:lnTo>
                  <a:pt x="6160" y="2686"/>
                </a:lnTo>
                <a:lnTo>
                  <a:pt x="6161" y="2698"/>
                </a:lnTo>
                <a:lnTo>
                  <a:pt x="6164" y="2686"/>
                </a:lnTo>
                <a:lnTo>
                  <a:pt x="6174" y="2680"/>
                </a:lnTo>
                <a:lnTo>
                  <a:pt x="6185" y="2675"/>
                </a:lnTo>
                <a:lnTo>
                  <a:pt x="6195" y="2679"/>
                </a:lnTo>
                <a:lnTo>
                  <a:pt x="6207" y="2680"/>
                </a:lnTo>
                <a:lnTo>
                  <a:pt x="6216" y="2687"/>
                </a:lnTo>
                <a:lnTo>
                  <a:pt x="6225" y="2694"/>
                </a:lnTo>
                <a:lnTo>
                  <a:pt x="6222" y="2683"/>
                </a:lnTo>
                <a:lnTo>
                  <a:pt x="6233" y="2683"/>
                </a:lnTo>
                <a:lnTo>
                  <a:pt x="6245" y="2680"/>
                </a:lnTo>
                <a:lnTo>
                  <a:pt x="6254" y="2673"/>
                </a:lnTo>
                <a:lnTo>
                  <a:pt x="6264" y="2671"/>
                </a:lnTo>
                <a:lnTo>
                  <a:pt x="6273" y="2662"/>
                </a:lnTo>
                <a:lnTo>
                  <a:pt x="6284" y="2659"/>
                </a:lnTo>
                <a:lnTo>
                  <a:pt x="6291" y="2668"/>
                </a:lnTo>
                <a:lnTo>
                  <a:pt x="6303" y="2671"/>
                </a:lnTo>
                <a:lnTo>
                  <a:pt x="6313" y="2676"/>
                </a:lnTo>
                <a:lnTo>
                  <a:pt x="6319" y="2686"/>
                </a:lnTo>
                <a:lnTo>
                  <a:pt x="6329" y="2691"/>
                </a:lnTo>
                <a:lnTo>
                  <a:pt x="6340" y="2692"/>
                </a:lnTo>
                <a:lnTo>
                  <a:pt x="6349" y="2699"/>
                </a:lnTo>
                <a:lnTo>
                  <a:pt x="6350" y="2710"/>
                </a:lnTo>
                <a:lnTo>
                  <a:pt x="6342" y="2720"/>
                </a:lnTo>
                <a:lnTo>
                  <a:pt x="6349" y="2729"/>
                </a:lnTo>
                <a:lnTo>
                  <a:pt x="6347" y="2717"/>
                </a:lnTo>
                <a:lnTo>
                  <a:pt x="6358" y="2716"/>
                </a:lnTo>
                <a:lnTo>
                  <a:pt x="6369" y="2718"/>
                </a:lnTo>
                <a:lnTo>
                  <a:pt x="6378" y="2727"/>
                </a:lnTo>
                <a:lnTo>
                  <a:pt x="6384" y="2738"/>
                </a:lnTo>
                <a:lnTo>
                  <a:pt x="6377" y="2746"/>
                </a:lnTo>
                <a:lnTo>
                  <a:pt x="6388" y="2745"/>
                </a:lnTo>
                <a:lnTo>
                  <a:pt x="6396" y="2737"/>
                </a:lnTo>
                <a:lnTo>
                  <a:pt x="6407" y="2741"/>
                </a:lnTo>
                <a:lnTo>
                  <a:pt x="6402" y="2752"/>
                </a:lnTo>
                <a:lnTo>
                  <a:pt x="6397" y="2762"/>
                </a:lnTo>
                <a:lnTo>
                  <a:pt x="6408" y="2765"/>
                </a:lnTo>
                <a:lnTo>
                  <a:pt x="6396" y="2768"/>
                </a:lnTo>
                <a:lnTo>
                  <a:pt x="6406" y="2774"/>
                </a:lnTo>
                <a:lnTo>
                  <a:pt x="6407" y="2786"/>
                </a:lnTo>
                <a:lnTo>
                  <a:pt x="6418" y="2783"/>
                </a:lnTo>
                <a:lnTo>
                  <a:pt x="6422" y="2794"/>
                </a:lnTo>
                <a:lnTo>
                  <a:pt x="6433" y="2792"/>
                </a:lnTo>
                <a:lnTo>
                  <a:pt x="6444" y="2793"/>
                </a:lnTo>
                <a:lnTo>
                  <a:pt x="6454" y="2798"/>
                </a:lnTo>
                <a:lnTo>
                  <a:pt x="6465" y="2800"/>
                </a:lnTo>
                <a:lnTo>
                  <a:pt x="6476" y="2800"/>
                </a:lnTo>
                <a:lnTo>
                  <a:pt x="6486" y="2795"/>
                </a:lnTo>
                <a:lnTo>
                  <a:pt x="6497" y="2797"/>
                </a:lnTo>
                <a:lnTo>
                  <a:pt x="6498" y="2809"/>
                </a:lnTo>
                <a:lnTo>
                  <a:pt x="6501" y="2820"/>
                </a:lnTo>
                <a:lnTo>
                  <a:pt x="6512" y="2825"/>
                </a:lnTo>
                <a:lnTo>
                  <a:pt x="6518" y="2815"/>
                </a:lnTo>
                <a:lnTo>
                  <a:pt x="6525" y="2806"/>
                </a:lnTo>
                <a:lnTo>
                  <a:pt x="6534" y="2799"/>
                </a:lnTo>
                <a:lnTo>
                  <a:pt x="6538" y="2810"/>
                </a:lnTo>
                <a:lnTo>
                  <a:pt x="6542" y="2821"/>
                </a:lnTo>
                <a:lnTo>
                  <a:pt x="6533" y="2829"/>
                </a:lnTo>
                <a:lnTo>
                  <a:pt x="6524" y="2835"/>
                </a:lnTo>
                <a:lnTo>
                  <a:pt x="6527" y="2846"/>
                </a:lnTo>
                <a:lnTo>
                  <a:pt x="6517" y="2851"/>
                </a:lnTo>
                <a:lnTo>
                  <a:pt x="6520" y="2863"/>
                </a:lnTo>
                <a:lnTo>
                  <a:pt x="6523" y="2874"/>
                </a:lnTo>
                <a:lnTo>
                  <a:pt x="6529" y="2884"/>
                </a:lnTo>
                <a:lnTo>
                  <a:pt x="6526" y="2896"/>
                </a:lnTo>
                <a:lnTo>
                  <a:pt x="6515" y="2895"/>
                </a:lnTo>
                <a:lnTo>
                  <a:pt x="6505" y="2901"/>
                </a:lnTo>
                <a:lnTo>
                  <a:pt x="6494" y="2900"/>
                </a:lnTo>
                <a:lnTo>
                  <a:pt x="6483" y="2898"/>
                </a:lnTo>
                <a:lnTo>
                  <a:pt x="6472" y="2902"/>
                </a:lnTo>
                <a:lnTo>
                  <a:pt x="6458" y="2899"/>
                </a:lnTo>
                <a:lnTo>
                  <a:pt x="6446" y="2894"/>
                </a:lnTo>
                <a:lnTo>
                  <a:pt x="6457" y="2900"/>
                </a:lnTo>
                <a:lnTo>
                  <a:pt x="6469" y="2904"/>
                </a:lnTo>
                <a:lnTo>
                  <a:pt x="6480" y="2904"/>
                </a:lnTo>
                <a:lnTo>
                  <a:pt x="6492" y="2902"/>
                </a:lnTo>
                <a:lnTo>
                  <a:pt x="6503" y="2906"/>
                </a:lnTo>
                <a:lnTo>
                  <a:pt x="6514" y="2906"/>
                </a:lnTo>
                <a:lnTo>
                  <a:pt x="6524" y="2913"/>
                </a:lnTo>
                <a:lnTo>
                  <a:pt x="6529" y="2923"/>
                </a:lnTo>
                <a:lnTo>
                  <a:pt x="6535" y="2934"/>
                </a:lnTo>
                <a:lnTo>
                  <a:pt x="6527" y="2942"/>
                </a:lnTo>
                <a:lnTo>
                  <a:pt x="6520" y="2952"/>
                </a:lnTo>
                <a:lnTo>
                  <a:pt x="6526" y="2962"/>
                </a:lnTo>
                <a:lnTo>
                  <a:pt x="6537" y="2964"/>
                </a:lnTo>
                <a:lnTo>
                  <a:pt x="6547" y="2968"/>
                </a:lnTo>
                <a:lnTo>
                  <a:pt x="6543" y="2979"/>
                </a:lnTo>
                <a:lnTo>
                  <a:pt x="6533" y="2983"/>
                </a:lnTo>
                <a:lnTo>
                  <a:pt x="6543" y="2987"/>
                </a:lnTo>
                <a:lnTo>
                  <a:pt x="6554" y="2984"/>
                </a:lnTo>
                <a:lnTo>
                  <a:pt x="6556" y="2996"/>
                </a:lnTo>
                <a:lnTo>
                  <a:pt x="6546" y="3002"/>
                </a:lnTo>
                <a:lnTo>
                  <a:pt x="6548" y="2990"/>
                </a:lnTo>
                <a:lnTo>
                  <a:pt x="6539" y="2995"/>
                </a:lnTo>
                <a:lnTo>
                  <a:pt x="6538" y="3007"/>
                </a:lnTo>
                <a:lnTo>
                  <a:pt x="6531" y="3016"/>
                </a:lnTo>
                <a:lnTo>
                  <a:pt x="6525" y="3005"/>
                </a:lnTo>
                <a:lnTo>
                  <a:pt x="6519" y="2995"/>
                </a:lnTo>
                <a:lnTo>
                  <a:pt x="6517" y="3007"/>
                </a:lnTo>
                <a:lnTo>
                  <a:pt x="6508" y="3015"/>
                </a:lnTo>
                <a:lnTo>
                  <a:pt x="6496" y="3018"/>
                </a:lnTo>
                <a:lnTo>
                  <a:pt x="6484" y="3022"/>
                </a:lnTo>
                <a:lnTo>
                  <a:pt x="6494" y="3019"/>
                </a:lnTo>
                <a:lnTo>
                  <a:pt x="6505" y="3022"/>
                </a:lnTo>
                <a:lnTo>
                  <a:pt x="6515" y="3024"/>
                </a:lnTo>
                <a:lnTo>
                  <a:pt x="6516" y="3036"/>
                </a:lnTo>
                <a:lnTo>
                  <a:pt x="6523" y="3026"/>
                </a:lnTo>
                <a:lnTo>
                  <a:pt x="6531" y="3018"/>
                </a:lnTo>
                <a:lnTo>
                  <a:pt x="6540" y="3012"/>
                </a:lnTo>
                <a:lnTo>
                  <a:pt x="6550" y="3007"/>
                </a:lnTo>
                <a:lnTo>
                  <a:pt x="6562" y="3007"/>
                </a:lnTo>
                <a:lnTo>
                  <a:pt x="6573" y="3009"/>
                </a:lnTo>
                <a:lnTo>
                  <a:pt x="6584" y="3007"/>
                </a:lnTo>
                <a:lnTo>
                  <a:pt x="6594" y="3011"/>
                </a:lnTo>
                <a:lnTo>
                  <a:pt x="6603" y="3018"/>
                </a:lnTo>
                <a:lnTo>
                  <a:pt x="6605" y="3029"/>
                </a:lnTo>
                <a:lnTo>
                  <a:pt x="6608" y="3041"/>
                </a:lnTo>
                <a:lnTo>
                  <a:pt x="6612" y="3052"/>
                </a:lnTo>
                <a:lnTo>
                  <a:pt x="6608" y="3065"/>
                </a:lnTo>
                <a:lnTo>
                  <a:pt x="6605" y="3076"/>
                </a:lnTo>
                <a:lnTo>
                  <a:pt x="6598" y="3086"/>
                </a:lnTo>
                <a:lnTo>
                  <a:pt x="6586" y="3089"/>
                </a:lnTo>
                <a:lnTo>
                  <a:pt x="6575" y="3093"/>
                </a:lnTo>
                <a:lnTo>
                  <a:pt x="6564" y="3096"/>
                </a:lnTo>
                <a:lnTo>
                  <a:pt x="6554" y="3103"/>
                </a:lnTo>
                <a:lnTo>
                  <a:pt x="6545" y="3111"/>
                </a:lnTo>
                <a:lnTo>
                  <a:pt x="6555" y="3105"/>
                </a:lnTo>
                <a:lnTo>
                  <a:pt x="6565" y="3098"/>
                </a:lnTo>
                <a:lnTo>
                  <a:pt x="6576" y="3094"/>
                </a:lnTo>
                <a:lnTo>
                  <a:pt x="6587" y="3091"/>
                </a:lnTo>
                <a:lnTo>
                  <a:pt x="6598" y="3089"/>
                </a:lnTo>
                <a:lnTo>
                  <a:pt x="6607" y="3080"/>
                </a:lnTo>
                <a:lnTo>
                  <a:pt x="6611" y="3068"/>
                </a:lnTo>
                <a:lnTo>
                  <a:pt x="6614" y="3056"/>
                </a:lnTo>
                <a:lnTo>
                  <a:pt x="6616" y="3044"/>
                </a:lnTo>
                <a:lnTo>
                  <a:pt x="6626" y="3038"/>
                </a:lnTo>
                <a:lnTo>
                  <a:pt x="6629" y="3049"/>
                </a:lnTo>
                <a:lnTo>
                  <a:pt x="6633" y="3060"/>
                </a:lnTo>
                <a:lnTo>
                  <a:pt x="6627" y="3070"/>
                </a:lnTo>
                <a:lnTo>
                  <a:pt x="6619" y="3079"/>
                </a:lnTo>
                <a:lnTo>
                  <a:pt x="6627" y="3072"/>
                </a:lnTo>
                <a:lnTo>
                  <a:pt x="6636" y="3064"/>
                </a:lnTo>
                <a:lnTo>
                  <a:pt x="6635" y="3053"/>
                </a:lnTo>
                <a:lnTo>
                  <a:pt x="6640" y="3063"/>
                </a:lnTo>
                <a:lnTo>
                  <a:pt x="6643" y="3075"/>
                </a:lnTo>
                <a:lnTo>
                  <a:pt x="6644" y="3087"/>
                </a:lnTo>
                <a:lnTo>
                  <a:pt x="6642" y="3099"/>
                </a:lnTo>
                <a:lnTo>
                  <a:pt x="6646" y="3087"/>
                </a:lnTo>
                <a:lnTo>
                  <a:pt x="6648" y="3075"/>
                </a:lnTo>
                <a:lnTo>
                  <a:pt x="6657" y="3065"/>
                </a:lnTo>
                <a:lnTo>
                  <a:pt x="6668" y="3061"/>
                </a:lnTo>
                <a:lnTo>
                  <a:pt x="6679" y="3058"/>
                </a:lnTo>
                <a:lnTo>
                  <a:pt x="6685" y="3049"/>
                </a:lnTo>
                <a:lnTo>
                  <a:pt x="6696" y="3050"/>
                </a:lnTo>
                <a:lnTo>
                  <a:pt x="6707" y="3046"/>
                </a:lnTo>
                <a:lnTo>
                  <a:pt x="6708" y="3034"/>
                </a:lnTo>
                <a:lnTo>
                  <a:pt x="6714" y="3024"/>
                </a:lnTo>
                <a:lnTo>
                  <a:pt x="6719" y="3014"/>
                </a:lnTo>
                <a:lnTo>
                  <a:pt x="6730" y="3017"/>
                </a:lnTo>
                <a:lnTo>
                  <a:pt x="6739" y="3024"/>
                </a:lnTo>
                <a:lnTo>
                  <a:pt x="6747" y="3033"/>
                </a:lnTo>
                <a:lnTo>
                  <a:pt x="6745" y="3045"/>
                </a:lnTo>
                <a:lnTo>
                  <a:pt x="6740" y="3056"/>
                </a:lnTo>
                <a:lnTo>
                  <a:pt x="6747" y="3046"/>
                </a:lnTo>
                <a:lnTo>
                  <a:pt x="6752" y="3036"/>
                </a:lnTo>
                <a:lnTo>
                  <a:pt x="6744" y="3027"/>
                </a:lnTo>
                <a:lnTo>
                  <a:pt x="6740" y="3016"/>
                </a:lnTo>
                <a:lnTo>
                  <a:pt x="6751" y="3013"/>
                </a:lnTo>
                <a:lnTo>
                  <a:pt x="6755" y="3002"/>
                </a:lnTo>
                <a:lnTo>
                  <a:pt x="6766" y="3001"/>
                </a:lnTo>
                <a:lnTo>
                  <a:pt x="6777" y="2999"/>
                </a:lnTo>
                <a:lnTo>
                  <a:pt x="6787" y="2994"/>
                </a:lnTo>
                <a:lnTo>
                  <a:pt x="6777" y="2990"/>
                </a:lnTo>
                <a:lnTo>
                  <a:pt x="6766" y="2988"/>
                </a:lnTo>
                <a:lnTo>
                  <a:pt x="6761" y="2977"/>
                </a:lnTo>
                <a:lnTo>
                  <a:pt x="6771" y="2983"/>
                </a:lnTo>
                <a:lnTo>
                  <a:pt x="6777" y="2972"/>
                </a:lnTo>
                <a:lnTo>
                  <a:pt x="6771" y="2962"/>
                </a:lnTo>
                <a:lnTo>
                  <a:pt x="6781" y="2968"/>
                </a:lnTo>
                <a:lnTo>
                  <a:pt x="6777" y="2958"/>
                </a:lnTo>
                <a:lnTo>
                  <a:pt x="6790" y="2960"/>
                </a:lnTo>
                <a:lnTo>
                  <a:pt x="6782" y="2951"/>
                </a:lnTo>
                <a:lnTo>
                  <a:pt x="6796" y="2954"/>
                </a:lnTo>
                <a:lnTo>
                  <a:pt x="6785" y="2949"/>
                </a:lnTo>
                <a:lnTo>
                  <a:pt x="6778" y="2940"/>
                </a:lnTo>
                <a:lnTo>
                  <a:pt x="6773" y="2928"/>
                </a:lnTo>
                <a:lnTo>
                  <a:pt x="6781" y="2920"/>
                </a:lnTo>
                <a:lnTo>
                  <a:pt x="6793" y="2919"/>
                </a:lnTo>
                <a:lnTo>
                  <a:pt x="6802" y="2925"/>
                </a:lnTo>
                <a:lnTo>
                  <a:pt x="6793" y="2918"/>
                </a:lnTo>
                <a:lnTo>
                  <a:pt x="6797" y="2907"/>
                </a:lnTo>
                <a:lnTo>
                  <a:pt x="6802" y="2897"/>
                </a:lnTo>
                <a:lnTo>
                  <a:pt x="6807" y="2886"/>
                </a:lnTo>
                <a:lnTo>
                  <a:pt x="6811" y="2875"/>
                </a:lnTo>
                <a:lnTo>
                  <a:pt x="6820" y="2869"/>
                </a:lnTo>
                <a:lnTo>
                  <a:pt x="6834" y="2873"/>
                </a:lnTo>
                <a:lnTo>
                  <a:pt x="6843" y="2879"/>
                </a:lnTo>
                <a:lnTo>
                  <a:pt x="6833" y="2875"/>
                </a:lnTo>
                <a:lnTo>
                  <a:pt x="6821" y="2879"/>
                </a:lnTo>
                <a:lnTo>
                  <a:pt x="6831" y="2875"/>
                </a:lnTo>
                <a:lnTo>
                  <a:pt x="6841" y="2882"/>
                </a:lnTo>
                <a:lnTo>
                  <a:pt x="6837" y="2893"/>
                </a:lnTo>
                <a:lnTo>
                  <a:pt x="6826" y="2897"/>
                </a:lnTo>
                <a:lnTo>
                  <a:pt x="6838" y="2895"/>
                </a:lnTo>
                <a:lnTo>
                  <a:pt x="6841" y="2906"/>
                </a:lnTo>
                <a:lnTo>
                  <a:pt x="6851" y="2902"/>
                </a:lnTo>
                <a:lnTo>
                  <a:pt x="6858" y="2911"/>
                </a:lnTo>
                <a:lnTo>
                  <a:pt x="6864" y="2921"/>
                </a:lnTo>
                <a:lnTo>
                  <a:pt x="6858" y="2932"/>
                </a:lnTo>
                <a:lnTo>
                  <a:pt x="6851" y="2922"/>
                </a:lnTo>
                <a:lnTo>
                  <a:pt x="6857" y="2933"/>
                </a:lnTo>
                <a:lnTo>
                  <a:pt x="6868" y="2933"/>
                </a:lnTo>
                <a:lnTo>
                  <a:pt x="6861" y="2942"/>
                </a:lnTo>
                <a:lnTo>
                  <a:pt x="6872" y="2939"/>
                </a:lnTo>
                <a:lnTo>
                  <a:pt x="6881" y="2947"/>
                </a:lnTo>
                <a:lnTo>
                  <a:pt x="6878" y="2958"/>
                </a:lnTo>
                <a:lnTo>
                  <a:pt x="6867" y="2959"/>
                </a:lnTo>
                <a:lnTo>
                  <a:pt x="6877" y="2962"/>
                </a:lnTo>
                <a:lnTo>
                  <a:pt x="6879" y="2974"/>
                </a:lnTo>
                <a:lnTo>
                  <a:pt x="6886" y="2964"/>
                </a:lnTo>
                <a:lnTo>
                  <a:pt x="6894" y="2973"/>
                </a:lnTo>
                <a:lnTo>
                  <a:pt x="6904" y="2979"/>
                </a:lnTo>
                <a:lnTo>
                  <a:pt x="6897" y="2989"/>
                </a:lnTo>
                <a:lnTo>
                  <a:pt x="6886" y="2992"/>
                </a:lnTo>
                <a:lnTo>
                  <a:pt x="6875" y="2991"/>
                </a:lnTo>
                <a:lnTo>
                  <a:pt x="6862" y="2996"/>
                </a:lnTo>
                <a:lnTo>
                  <a:pt x="6872" y="3001"/>
                </a:lnTo>
                <a:lnTo>
                  <a:pt x="6882" y="2996"/>
                </a:lnTo>
                <a:lnTo>
                  <a:pt x="6893" y="2995"/>
                </a:lnTo>
                <a:lnTo>
                  <a:pt x="6902" y="2989"/>
                </a:lnTo>
                <a:lnTo>
                  <a:pt x="6914" y="2993"/>
                </a:lnTo>
                <a:lnTo>
                  <a:pt x="6907" y="3003"/>
                </a:lnTo>
                <a:lnTo>
                  <a:pt x="6914" y="3012"/>
                </a:lnTo>
                <a:lnTo>
                  <a:pt x="6924" y="3008"/>
                </a:lnTo>
                <a:lnTo>
                  <a:pt x="6932" y="3017"/>
                </a:lnTo>
                <a:lnTo>
                  <a:pt x="6923" y="3025"/>
                </a:lnTo>
                <a:lnTo>
                  <a:pt x="6934" y="3025"/>
                </a:lnTo>
                <a:lnTo>
                  <a:pt x="6930" y="3037"/>
                </a:lnTo>
                <a:lnTo>
                  <a:pt x="6919" y="3041"/>
                </a:lnTo>
                <a:lnTo>
                  <a:pt x="6909" y="3046"/>
                </a:lnTo>
                <a:lnTo>
                  <a:pt x="6899" y="3041"/>
                </a:lnTo>
                <a:lnTo>
                  <a:pt x="6903" y="3051"/>
                </a:lnTo>
                <a:lnTo>
                  <a:pt x="6894" y="3059"/>
                </a:lnTo>
                <a:lnTo>
                  <a:pt x="6905" y="3052"/>
                </a:lnTo>
                <a:lnTo>
                  <a:pt x="6915" y="3047"/>
                </a:lnTo>
                <a:lnTo>
                  <a:pt x="6925" y="3053"/>
                </a:lnTo>
                <a:lnTo>
                  <a:pt x="6935" y="3047"/>
                </a:lnTo>
                <a:lnTo>
                  <a:pt x="6947" y="3045"/>
                </a:lnTo>
                <a:lnTo>
                  <a:pt x="6948" y="3057"/>
                </a:lnTo>
                <a:lnTo>
                  <a:pt x="6943" y="3068"/>
                </a:lnTo>
                <a:lnTo>
                  <a:pt x="6932" y="3071"/>
                </a:lnTo>
                <a:lnTo>
                  <a:pt x="6944" y="3069"/>
                </a:lnTo>
                <a:lnTo>
                  <a:pt x="6934" y="3076"/>
                </a:lnTo>
                <a:lnTo>
                  <a:pt x="6922" y="3077"/>
                </a:lnTo>
                <a:lnTo>
                  <a:pt x="6914" y="3086"/>
                </a:lnTo>
                <a:lnTo>
                  <a:pt x="6905" y="3093"/>
                </a:lnTo>
                <a:lnTo>
                  <a:pt x="6916" y="3092"/>
                </a:lnTo>
                <a:lnTo>
                  <a:pt x="6926" y="3084"/>
                </a:lnTo>
                <a:lnTo>
                  <a:pt x="6936" y="3079"/>
                </a:lnTo>
                <a:lnTo>
                  <a:pt x="6947" y="3081"/>
                </a:lnTo>
                <a:lnTo>
                  <a:pt x="6957" y="3076"/>
                </a:lnTo>
                <a:lnTo>
                  <a:pt x="6954" y="3087"/>
                </a:lnTo>
                <a:lnTo>
                  <a:pt x="6965" y="3086"/>
                </a:lnTo>
                <a:lnTo>
                  <a:pt x="6953" y="3092"/>
                </a:lnTo>
                <a:lnTo>
                  <a:pt x="6960" y="3102"/>
                </a:lnTo>
                <a:lnTo>
                  <a:pt x="6971" y="3099"/>
                </a:lnTo>
                <a:lnTo>
                  <a:pt x="6982" y="3103"/>
                </a:lnTo>
                <a:lnTo>
                  <a:pt x="6993" y="3105"/>
                </a:lnTo>
                <a:lnTo>
                  <a:pt x="6983" y="3109"/>
                </a:lnTo>
                <a:lnTo>
                  <a:pt x="6989" y="3119"/>
                </a:lnTo>
                <a:lnTo>
                  <a:pt x="6983" y="3130"/>
                </a:lnTo>
                <a:lnTo>
                  <a:pt x="6972" y="3134"/>
                </a:lnTo>
                <a:lnTo>
                  <a:pt x="6965" y="3143"/>
                </a:lnTo>
                <a:lnTo>
                  <a:pt x="6954" y="3138"/>
                </a:lnTo>
                <a:lnTo>
                  <a:pt x="6964" y="3146"/>
                </a:lnTo>
                <a:lnTo>
                  <a:pt x="6974" y="3141"/>
                </a:lnTo>
                <a:lnTo>
                  <a:pt x="6988" y="3145"/>
                </a:lnTo>
                <a:lnTo>
                  <a:pt x="6993" y="3156"/>
                </a:lnTo>
                <a:lnTo>
                  <a:pt x="6994" y="3168"/>
                </a:lnTo>
                <a:lnTo>
                  <a:pt x="7005" y="3164"/>
                </a:lnTo>
                <a:lnTo>
                  <a:pt x="7015" y="3170"/>
                </a:lnTo>
                <a:lnTo>
                  <a:pt x="7024" y="3177"/>
                </a:lnTo>
                <a:lnTo>
                  <a:pt x="7025" y="3188"/>
                </a:lnTo>
                <a:lnTo>
                  <a:pt x="7014" y="3188"/>
                </a:lnTo>
                <a:lnTo>
                  <a:pt x="7006" y="3197"/>
                </a:lnTo>
                <a:lnTo>
                  <a:pt x="6998" y="3204"/>
                </a:lnTo>
                <a:lnTo>
                  <a:pt x="6999" y="3216"/>
                </a:lnTo>
                <a:lnTo>
                  <a:pt x="6988" y="3216"/>
                </a:lnTo>
                <a:lnTo>
                  <a:pt x="6977" y="3212"/>
                </a:lnTo>
                <a:lnTo>
                  <a:pt x="6967" y="3209"/>
                </a:lnTo>
                <a:lnTo>
                  <a:pt x="6955" y="3206"/>
                </a:lnTo>
                <a:lnTo>
                  <a:pt x="6966" y="3202"/>
                </a:lnTo>
                <a:lnTo>
                  <a:pt x="6977" y="3201"/>
                </a:lnTo>
                <a:lnTo>
                  <a:pt x="6965" y="3199"/>
                </a:lnTo>
                <a:lnTo>
                  <a:pt x="6954" y="3198"/>
                </a:lnTo>
                <a:lnTo>
                  <a:pt x="6960" y="3209"/>
                </a:lnTo>
                <a:lnTo>
                  <a:pt x="6970" y="3212"/>
                </a:lnTo>
                <a:lnTo>
                  <a:pt x="6980" y="3216"/>
                </a:lnTo>
                <a:lnTo>
                  <a:pt x="6991" y="3219"/>
                </a:lnTo>
                <a:lnTo>
                  <a:pt x="6980" y="3219"/>
                </a:lnTo>
                <a:lnTo>
                  <a:pt x="6991" y="3223"/>
                </a:lnTo>
                <a:lnTo>
                  <a:pt x="7002" y="3223"/>
                </a:lnTo>
                <a:lnTo>
                  <a:pt x="6993" y="3230"/>
                </a:lnTo>
                <a:lnTo>
                  <a:pt x="6982" y="3230"/>
                </a:lnTo>
                <a:lnTo>
                  <a:pt x="6990" y="3237"/>
                </a:lnTo>
                <a:lnTo>
                  <a:pt x="6999" y="3245"/>
                </a:lnTo>
                <a:lnTo>
                  <a:pt x="7009" y="3248"/>
                </a:lnTo>
                <a:lnTo>
                  <a:pt x="6999" y="3248"/>
                </a:lnTo>
                <a:lnTo>
                  <a:pt x="6987" y="3250"/>
                </a:lnTo>
                <a:lnTo>
                  <a:pt x="6997" y="3256"/>
                </a:lnTo>
                <a:lnTo>
                  <a:pt x="7009" y="3256"/>
                </a:lnTo>
                <a:lnTo>
                  <a:pt x="7020" y="3257"/>
                </a:lnTo>
                <a:lnTo>
                  <a:pt x="7019" y="3269"/>
                </a:lnTo>
                <a:lnTo>
                  <a:pt x="7030" y="3270"/>
                </a:lnTo>
                <a:lnTo>
                  <a:pt x="7019" y="3273"/>
                </a:lnTo>
                <a:lnTo>
                  <a:pt x="7029" y="3278"/>
                </a:lnTo>
                <a:lnTo>
                  <a:pt x="7040" y="3280"/>
                </a:lnTo>
                <a:lnTo>
                  <a:pt x="7049" y="3289"/>
                </a:lnTo>
                <a:lnTo>
                  <a:pt x="7061" y="3289"/>
                </a:lnTo>
                <a:lnTo>
                  <a:pt x="7054" y="3299"/>
                </a:lnTo>
                <a:lnTo>
                  <a:pt x="7065" y="3296"/>
                </a:lnTo>
                <a:lnTo>
                  <a:pt x="7068" y="3307"/>
                </a:lnTo>
                <a:lnTo>
                  <a:pt x="7075" y="3298"/>
                </a:lnTo>
                <a:lnTo>
                  <a:pt x="7086" y="3297"/>
                </a:lnTo>
                <a:lnTo>
                  <a:pt x="7079" y="3307"/>
                </a:lnTo>
                <a:lnTo>
                  <a:pt x="7080" y="3319"/>
                </a:lnTo>
                <a:lnTo>
                  <a:pt x="7080" y="3332"/>
                </a:lnTo>
                <a:lnTo>
                  <a:pt x="7087" y="3321"/>
                </a:lnTo>
                <a:lnTo>
                  <a:pt x="7084" y="3333"/>
                </a:lnTo>
                <a:lnTo>
                  <a:pt x="7076" y="3342"/>
                </a:lnTo>
                <a:lnTo>
                  <a:pt x="7070" y="3351"/>
                </a:lnTo>
                <a:lnTo>
                  <a:pt x="7079" y="3345"/>
                </a:lnTo>
                <a:lnTo>
                  <a:pt x="7075" y="3356"/>
                </a:lnTo>
                <a:lnTo>
                  <a:pt x="7065" y="3362"/>
                </a:lnTo>
                <a:lnTo>
                  <a:pt x="7075" y="3358"/>
                </a:lnTo>
                <a:lnTo>
                  <a:pt x="7085" y="3350"/>
                </a:lnTo>
                <a:lnTo>
                  <a:pt x="7092" y="3341"/>
                </a:lnTo>
                <a:lnTo>
                  <a:pt x="7089" y="3354"/>
                </a:lnTo>
                <a:lnTo>
                  <a:pt x="7098" y="3346"/>
                </a:lnTo>
                <a:lnTo>
                  <a:pt x="7093" y="3357"/>
                </a:lnTo>
                <a:lnTo>
                  <a:pt x="7087" y="3367"/>
                </a:lnTo>
                <a:lnTo>
                  <a:pt x="7095" y="3358"/>
                </a:lnTo>
                <a:lnTo>
                  <a:pt x="7103" y="3348"/>
                </a:lnTo>
                <a:lnTo>
                  <a:pt x="7113" y="3343"/>
                </a:lnTo>
                <a:lnTo>
                  <a:pt x="7121" y="3335"/>
                </a:lnTo>
                <a:lnTo>
                  <a:pt x="7122" y="3348"/>
                </a:lnTo>
                <a:lnTo>
                  <a:pt x="7111" y="3352"/>
                </a:lnTo>
                <a:lnTo>
                  <a:pt x="7123" y="3352"/>
                </a:lnTo>
                <a:lnTo>
                  <a:pt x="7134" y="3350"/>
                </a:lnTo>
                <a:lnTo>
                  <a:pt x="7134" y="3362"/>
                </a:lnTo>
                <a:lnTo>
                  <a:pt x="7125" y="3368"/>
                </a:lnTo>
                <a:lnTo>
                  <a:pt x="7116" y="3376"/>
                </a:lnTo>
                <a:lnTo>
                  <a:pt x="7112" y="3387"/>
                </a:lnTo>
                <a:lnTo>
                  <a:pt x="7119" y="3377"/>
                </a:lnTo>
                <a:lnTo>
                  <a:pt x="7128" y="3370"/>
                </a:lnTo>
                <a:lnTo>
                  <a:pt x="7137" y="3363"/>
                </a:lnTo>
                <a:lnTo>
                  <a:pt x="7149" y="3352"/>
                </a:lnTo>
                <a:lnTo>
                  <a:pt x="7158" y="3345"/>
                </a:lnTo>
                <a:lnTo>
                  <a:pt x="7153" y="3355"/>
                </a:lnTo>
                <a:lnTo>
                  <a:pt x="7145" y="3364"/>
                </a:lnTo>
                <a:lnTo>
                  <a:pt x="7155" y="3357"/>
                </a:lnTo>
                <a:lnTo>
                  <a:pt x="7165" y="3352"/>
                </a:lnTo>
                <a:lnTo>
                  <a:pt x="7164" y="3365"/>
                </a:lnTo>
                <a:lnTo>
                  <a:pt x="7166" y="3377"/>
                </a:lnTo>
                <a:lnTo>
                  <a:pt x="7176" y="3383"/>
                </a:lnTo>
                <a:lnTo>
                  <a:pt x="7187" y="3384"/>
                </a:lnTo>
                <a:lnTo>
                  <a:pt x="7199" y="3386"/>
                </a:lnTo>
                <a:lnTo>
                  <a:pt x="7211" y="3385"/>
                </a:lnTo>
                <a:lnTo>
                  <a:pt x="7220" y="3377"/>
                </a:lnTo>
                <a:lnTo>
                  <a:pt x="7230" y="3372"/>
                </a:lnTo>
                <a:lnTo>
                  <a:pt x="7229" y="3384"/>
                </a:lnTo>
                <a:lnTo>
                  <a:pt x="7217" y="3388"/>
                </a:lnTo>
                <a:lnTo>
                  <a:pt x="7228" y="3391"/>
                </a:lnTo>
                <a:lnTo>
                  <a:pt x="7239" y="3391"/>
                </a:lnTo>
                <a:lnTo>
                  <a:pt x="7249" y="3399"/>
                </a:lnTo>
                <a:lnTo>
                  <a:pt x="7260" y="3396"/>
                </a:lnTo>
                <a:lnTo>
                  <a:pt x="7264" y="3408"/>
                </a:lnTo>
                <a:lnTo>
                  <a:pt x="7253" y="3411"/>
                </a:lnTo>
                <a:lnTo>
                  <a:pt x="7247" y="3421"/>
                </a:lnTo>
                <a:lnTo>
                  <a:pt x="7235" y="3421"/>
                </a:lnTo>
                <a:lnTo>
                  <a:pt x="7224" y="3422"/>
                </a:lnTo>
                <a:lnTo>
                  <a:pt x="7212" y="3425"/>
                </a:lnTo>
                <a:lnTo>
                  <a:pt x="7204" y="3433"/>
                </a:lnTo>
                <a:lnTo>
                  <a:pt x="7193" y="3436"/>
                </a:lnTo>
                <a:lnTo>
                  <a:pt x="7182" y="3442"/>
                </a:lnTo>
                <a:lnTo>
                  <a:pt x="7171" y="3443"/>
                </a:lnTo>
                <a:lnTo>
                  <a:pt x="7160" y="3446"/>
                </a:lnTo>
                <a:lnTo>
                  <a:pt x="7149" y="3449"/>
                </a:lnTo>
                <a:lnTo>
                  <a:pt x="7138" y="3452"/>
                </a:lnTo>
                <a:lnTo>
                  <a:pt x="7150" y="3452"/>
                </a:lnTo>
                <a:lnTo>
                  <a:pt x="7161" y="3449"/>
                </a:lnTo>
                <a:lnTo>
                  <a:pt x="7172" y="3447"/>
                </a:lnTo>
                <a:lnTo>
                  <a:pt x="7182" y="3443"/>
                </a:lnTo>
                <a:lnTo>
                  <a:pt x="7193" y="3438"/>
                </a:lnTo>
                <a:lnTo>
                  <a:pt x="7204" y="3434"/>
                </a:lnTo>
                <a:lnTo>
                  <a:pt x="7196" y="3443"/>
                </a:lnTo>
                <a:lnTo>
                  <a:pt x="7189" y="3452"/>
                </a:lnTo>
                <a:lnTo>
                  <a:pt x="7175" y="3451"/>
                </a:lnTo>
                <a:lnTo>
                  <a:pt x="7164" y="3452"/>
                </a:lnTo>
                <a:lnTo>
                  <a:pt x="7156" y="3460"/>
                </a:lnTo>
                <a:lnTo>
                  <a:pt x="7145" y="3465"/>
                </a:lnTo>
                <a:lnTo>
                  <a:pt x="7133" y="3470"/>
                </a:lnTo>
                <a:lnTo>
                  <a:pt x="7122" y="3468"/>
                </a:lnTo>
                <a:lnTo>
                  <a:pt x="7112" y="3472"/>
                </a:lnTo>
                <a:lnTo>
                  <a:pt x="7101" y="3476"/>
                </a:lnTo>
                <a:lnTo>
                  <a:pt x="7099" y="3488"/>
                </a:lnTo>
                <a:lnTo>
                  <a:pt x="7103" y="3499"/>
                </a:lnTo>
                <a:lnTo>
                  <a:pt x="7092" y="3505"/>
                </a:lnTo>
                <a:lnTo>
                  <a:pt x="7083" y="3512"/>
                </a:lnTo>
                <a:lnTo>
                  <a:pt x="7094" y="3511"/>
                </a:lnTo>
                <a:lnTo>
                  <a:pt x="7081" y="3517"/>
                </a:lnTo>
                <a:lnTo>
                  <a:pt x="7068" y="3520"/>
                </a:lnTo>
                <a:lnTo>
                  <a:pt x="7079" y="3519"/>
                </a:lnTo>
                <a:lnTo>
                  <a:pt x="7092" y="3518"/>
                </a:lnTo>
                <a:lnTo>
                  <a:pt x="7103" y="3512"/>
                </a:lnTo>
                <a:lnTo>
                  <a:pt x="7110" y="3503"/>
                </a:lnTo>
                <a:lnTo>
                  <a:pt x="7119" y="3497"/>
                </a:lnTo>
                <a:lnTo>
                  <a:pt x="7132" y="3496"/>
                </a:lnTo>
                <a:lnTo>
                  <a:pt x="7141" y="3488"/>
                </a:lnTo>
                <a:lnTo>
                  <a:pt x="7151" y="3482"/>
                </a:lnTo>
                <a:lnTo>
                  <a:pt x="7162" y="3482"/>
                </a:lnTo>
                <a:lnTo>
                  <a:pt x="7165" y="3470"/>
                </a:lnTo>
                <a:lnTo>
                  <a:pt x="7175" y="3464"/>
                </a:lnTo>
                <a:lnTo>
                  <a:pt x="7184" y="3458"/>
                </a:lnTo>
                <a:lnTo>
                  <a:pt x="7195" y="3453"/>
                </a:lnTo>
                <a:lnTo>
                  <a:pt x="7207" y="3449"/>
                </a:lnTo>
                <a:lnTo>
                  <a:pt x="7217" y="3446"/>
                </a:lnTo>
                <a:lnTo>
                  <a:pt x="7228" y="3448"/>
                </a:lnTo>
                <a:lnTo>
                  <a:pt x="7239" y="3449"/>
                </a:lnTo>
                <a:lnTo>
                  <a:pt x="7229" y="3445"/>
                </a:lnTo>
                <a:lnTo>
                  <a:pt x="7217" y="3442"/>
                </a:lnTo>
                <a:lnTo>
                  <a:pt x="7205" y="3445"/>
                </a:lnTo>
                <a:lnTo>
                  <a:pt x="7213" y="3436"/>
                </a:lnTo>
                <a:lnTo>
                  <a:pt x="7224" y="3434"/>
                </a:lnTo>
                <a:lnTo>
                  <a:pt x="7235" y="3435"/>
                </a:lnTo>
                <a:lnTo>
                  <a:pt x="7246" y="3436"/>
                </a:lnTo>
                <a:lnTo>
                  <a:pt x="7258" y="3437"/>
                </a:lnTo>
                <a:lnTo>
                  <a:pt x="7265" y="3446"/>
                </a:lnTo>
                <a:lnTo>
                  <a:pt x="7271" y="3456"/>
                </a:lnTo>
                <a:lnTo>
                  <a:pt x="7277" y="3467"/>
                </a:lnTo>
                <a:lnTo>
                  <a:pt x="7277" y="3479"/>
                </a:lnTo>
                <a:lnTo>
                  <a:pt x="7267" y="3484"/>
                </a:lnTo>
                <a:lnTo>
                  <a:pt x="7257" y="3489"/>
                </a:lnTo>
                <a:lnTo>
                  <a:pt x="7268" y="3490"/>
                </a:lnTo>
                <a:lnTo>
                  <a:pt x="7269" y="3502"/>
                </a:lnTo>
                <a:lnTo>
                  <a:pt x="7279" y="3495"/>
                </a:lnTo>
                <a:lnTo>
                  <a:pt x="7285" y="3485"/>
                </a:lnTo>
                <a:lnTo>
                  <a:pt x="7294" y="3479"/>
                </a:lnTo>
                <a:lnTo>
                  <a:pt x="7305" y="3476"/>
                </a:lnTo>
                <a:lnTo>
                  <a:pt x="7316" y="3477"/>
                </a:lnTo>
                <a:lnTo>
                  <a:pt x="7306" y="3483"/>
                </a:lnTo>
                <a:lnTo>
                  <a:pt x="7316" y="3488"/>
                </a:lnTo>
                <a:lnTo>
                  <a:pt x="7327" y="3487"/>
                </a:lnTo>
                <a:lnTo>
                  <a:pt x="7319" y="3496"/>
                </a:lnTo>
                <a:lnTo>
                  <a:pt x="7330" y="3491"/>
                </a:lnTo>
                <a:lnTo>
                  <a:pt x="7341" y="3492"/>
                </a:lnTo>
                <a:lnTo>
                  <a:pt x="7346" y="3502"/>
                </a:lnTo>
                <a:lnTo>
                  <a:pt x="7354" y="3510"/>
                </a:lnTo>
                <a:lnTo>
                  <a:pt x="7357" y="3521"/>
                </a:lnTo>
                <a:lnTo>
                  <a:pt x="7358" y="3533"/>
                </a:lnTo>
                <a:lnTo>
                  <a:pt x="7349" y="3540"/>
                </a:lnTo>
                <a:lnTo>
                  <a:pt x="7338" y="3539"/>
                </a:lnTo>
                <a:lnTo>
                  <a:pt x="7350" y="3542"/>
                </a:lnTo>
                <a:lnTo>
                  <a:pt x="7357" y="3552"/>
                </a:lnTo>
                <a:lnTo>
                  <a:pt x="7347" y="3558"/>
                </a:lnTo>
                <a:lnTo>
                  <a:pt x="7336" y="3556"/>
                </a:lnTo>
                <a:lnTo>
                  <a:pt x="7345" y="3563"/>
                </a:lnTo>
                <a:lnTo>
                  <a:pt x="7354" y="3569"/>
                </a:lnTo>
                <a:lnTo>
                  <a:pt x="7343" y="3571"/>
                </a:lnTo>
                <a:lnTo>
                  <a:pt x="7336" y="3582"/>
                </a:lnTo>
                <a:lnTo>
                  <a:pt x="7325" y="3578"/>
                </a:lnTo>
                <a:lnTo>
                  <a:pt x="7314" y="3576"/>
                </a:lnTo>
                <a:lnTo>
                  <a:pt x="7326" y="3579"/>
                </a:lnTo>
                <a:lnTo>
                  <a:pt x="7337" y="3583"/>
                </a:lnTo>
                <a:lnTo>
                  <a:pt x="7348" y="3585"/>
                </a:lnTo>
                <a:lnTo>
                  <a:pt x="7359" y="3586"/>
                </a:lnTo>
                <a:lnTo>
                  <a:pt x="7369" y="3590"/>
                </a:lnTo>
                <a:lnTo>
                  <a:pt x="7360" y="3596"/>
                </a:lnTo>
                <a:lnTo>
                  <a:pt x="7347" y="3595"/>
                </a:lnTo>
                <a:lnTo>
                  <a:pt x="7334" y="3590"/>
                </a:lnTo>
                <a:lnTo>
                  <a:pt x="7346" y="3595"/>
                </a:lnTo>
                <a:lnTo>
                  <a:pt x="7355" y="3601"/>
                </a:lnTo>
                <a:lnTo>
                  <a:pt x="7365" y="3608"/>
                </a:lnTo>
                <a:lnTo>
                  <a:pt x="7365" y="3620"/>
                </a:lnTo>
                <a:lnTo>
                  <a:pt x="7357" y="3628"/>
                </a:lnTo>
                <a:lnTo>
                  <a:pt x="7349" y="3636"/>
                </a:lnTo>
                <a:lnTo>
                  <a:pt x="7339" y="3641"/>
                </a:lnTo>
                <a:lnTo>
                  <a:pt x="7329" y="3648"/>
                </a:lnTo>
                <a:lnTo>
                  <a:pt x="7319" y="3653"/>
                </a:lnTo>
                <a:lnTo>
                  <a:pt x="7310" y="3659"/>
                </a:lnTo>
                <a:lnTo>
                  <a:pt x="7301" y="3667"/>
                </a:lnTo>
                <a:lnTo>
                  <a:pt x="7292" y="3674"/>
                </a:lnTo>
                <a:lnTo>
                  <a:pt x="7282" y="3679"/>
                </a:lnTo>
                <a:lnTo>
                  <a:pt x="7280" y="3679"/>
                </a:lnTo>
                <a:lnTo>
                  <a:pt x="7270" y="3672"/>
                </a:lnTo>
                <a:lnTo>
                  <a:pt x="7259" y="3675"/>
                </a:lnTo>
                <a:lnTo>
                  <a:pt x="7248" y="3678"/>
                </a:lnTo>
                <a:lnTo>
                  <a:pt x="7243" y="3667"/>
                </a:lnTo>
                <a:lnTo>
                  <a:pt x="7240" y="3678"/>
                </a:lnTo>
                <a:lnTo>
                  <a:pt x="7230" y="3685"/>
                </a:lnTo>
                <a:lnTo>
                  <a:pt x="7220" y="3690"/>
                </a:lnTo>
                <a:lnTo>
                  <a:pt x="7210" y="3686"/>
                </a:lnTo>
                <a:lnTo>
                  <a:pt x="7199" y="3689"/>
                </a:lnTo>
                <a:lnTo>
                  <a:pt x="7192" y="3695"/>
                </a:lnTo>
                <a:lnTo>
                  <a:pt x="7186" y="3681"/>
                </a:lnTo>
                <a:lnTo>
                  <a:pt x="7185" y="3693"/>
                </a:lnTo>
                <a:lnTo>
                  <a:pt x="7185" y="3704"/>
                </a:lnTo>
                <a:lnTo>
                  <a:pt x="7175" y="3711"/>
                </a:lnTo>
                <a:lnTo>
                  <a:pt x="7168" y="3720"/>
                </a:lnTo>
                <a:lnTo>
                  <a:pt x="7167" y="3732"/>
                </a:lnTo>
                <a:lnTo>
                  <a:pt x="7156" y="3735"/>
                </a:lnTo>
                <a:lnTo>
                  <a:pt x="7147" y="3742"/>
                </a:lnTo>
                <a:lnTo>
                  <a:pt x="7136" y="3742"/>
                </a:lnTo>
                <a:lnTo>
                  <a:pt x="7135" y="3754"/>
                </a:lnTo>
                <a:lnTo>
                  <a:pt x="7126" y="3760"/>
                </a:lnTo>
                <a:lnTo>
                  <a:pt x="7115" y="3765"/>
                </a:lnTo>
                <a:lnTo>
                  <a:pt x="7110" y="3776"/>
                </a:lnTo>
                <a:lnTo>
                  <a:pt x="7098" y="3779"/>
                </a:lnTo>
                <a:lnTo>
                  <a:pt x="7090" y="3770"/>
                </a:lnTo>
                <a:lnTo>
                  <a:pt x="7086" y="3781"/>
                </a:lnTo>
                <a:lnTo>
                  <a:pt x="7075" y="3779"/>
                </a:lnTo>
                <a:lnTo>
                  <a:pt x="7064" y="3781"/>
                </a:lnTo>
                <a:lnTo>
                  <a:pt x="7055" y="3774"/>
                </a:lnTo>
                <a:lnTo>
                  <a:pt x="7044" y="3777"/>
                </a:lnTo>
                <a:lnTo>
                  <a:pt x="7035" y="3784"/>
                </a:lnTo>
                <a:lnTo>
                  <a:pt x="7023" y="3783"/>
                </a:lnTo>
                <a:lnTo>
                  <a:pt x="7013" y="3787"/>
                </a:lnTo>
                <a:lnTo>
                  <a:pt x="7002" y="3791"/>
                </a:lnTo>
                <a:lnTo>
                  <a:pt x="7011" y="3784"/>
                </a:lnTo>
                <a:lnTo>
                  <a:pt x="7000" y="3788"/>
                </a:lnTo>
                <a:lnTo>
                  <a:pt x="6992" y="3780"/>
                </a:lnTo>
                <a:lnTo>
                  <a:pt x="6981" y="3780"/>
                </a:lnTo>
                <a:lnTo>
                  <a:pt x="6970" y="3777"/>
                </a:lnTo>
                <a:lnTo>
                  <a:pt x="6959" y="3776"/>
                </a:lnTo>
                <a:lnTo>
                  <a:pt x="6948" y="3776"/>
                </a:lnTo>
                <a:lnTo>
                  <a:pt x="6937" y="3774"/>
                </a:lnTo>
                <a:lnTo>
                  <a:pt x="6927" y="3775"/>
                </a:lnTo>
                <a:lnTo>
                  <a:pt x="6916" y="3775"/>
                </a:lnTo>
                <a:lnTo>
                  <a:pt x="6905" y="3780"/>
                </a:lnTo>
                <a:lnTo>
                  <a:pt x="6894" y="3777"/>
                </a:lnTo>
                <a:lnTo>
                  <a:pt x="6883" y="3775"/>
                </a:lnTo>
                <a:lnTo>
                  <a:pt x="6895" y="3773"/>
                </a:lnTo>
                <a:lnTo>
                  <a:pt x="6883" y="3772"/>
                </a:lnTo>
                <a:lnTo>
                  <a:pt x="6872" y="3774"/>
                </a:lnTo>
                <a:lnTo>
                  <a:pt x="6861" y="3774"/>
                </a:lnTo>
                <a:lnTo>
                  <a:pt x="6849" y="3776"/>
                </a:lnTo>
                <a:lnTo>
                  <a:pt x="6838" y="3772"/>
                </a:lnTo>
                <a:lnTo>
                  <a:pt x="6827" y="3775"/>
                </a:lnTo>
                <a:lnTo>
                  <a:pt x="6816" y="3776"/>
                </a:lnTo>
                <a:lnTo>
                  <a:pt x="6805" y="3775"/>
                </a:lnTo>
                <a:lnTo>
                  <a:pt x="6794" y="3775"/>
                </a:lnTo>
                <a:lnTo>
                  <a:pt x="6782" y="3773"/>
                </a:lnTo>
                <a:lnTo>
                  <a:pt x="6771" y="3775"/>
                </a:lnTo>
                <a:lnTo>
                  <a:pt x="6760" y="3777"/>
                </a:lnTo>
                <a:lnTo>
                  <a:pt x="6749" y="3775"/>
                </a:lnTo>
                <a:lnTo>
                  <a:pt x="6739" y="3780"/>
                </a:lnTo>
                <a:lnTo>
                  <a:pt x="6726" y="3782"/>
                </a:lnTo>
                <a:lnTo>
                  <a:pt x="6715" y="3778"/>
                </a:lnTo>
                <a:lnTo>
                  <a:pt x="6708" y="3788"/>
                </a:lnTo>
                <a:lnTo>
                  <a:pt x="6700" y="3796"/>
                </a:lnTo>
                <a:lnTo>
                  <a:pt x="6689" y="3800"/>
                </a:lnTo>
                <a:lnTo>
                  <a:pt x="6685" y="3811"/>
                </a:lnTo>
                <a:lnTo>
                  <a:pt x="6676" y="3818"/>
                </a:lnTo>
                <a:lnTo>
                  <a:pt x="6674" y="3829"/>
                </a:lnTo>
                <a:lnTo>
                  <a:pt x="6672" y="3842"/>
                </a:lnTo>
                <a:lnTo>
                  <a:pt x="6665" y="3852"/>
                </a:lnTo>
                <a:lnTo>
                  <a:pt x="6654" y="3855"/>
                </a:lnTo>
                <a:lnTo>
                  <a:pt x="6643" y="3856"/>
                </a:lnTo>
                <a:lnTo>
                  <a:pt x="6631" y="3858"/>
                </a:lnTo>
                <a:lnTo>
                  <a:pt x="6620" y="3861"/>
                </a:lnTo>
                <a:lnTo>
                  <a:pt x="6610" y="3866"/>
                </a:lnTo>
                <a:lnTo>
                  <a:pt x="6602" y="3877"/>
                </a:lnTo>
                <a:lnTo>
                  <a:pt x="6591" y="3877"/>
                </a:lnTo>
                <a:lnTo>
                  <a:pt x="6586" y="3887"/>
                </a:lnTo>
                <a:lnTo>
                  <a:pt x="6576" y="3893"/>
                </a:lnTo>
                <a:lnTo>
                  <a:pt x="6566" y="3900"/>
                </a:lnTo>
                <a:lnTo>
                  <a:pt x="6559" y="3910"/>
                </a:lnTo>
                <a:lnTo>
                  <a:pt x="6550" y="3918"/>
                </a:lnTo>
                <a:lnTo>
                  <a:pt x="6545" y="3929"/>
                </a:lnTo>
                <a:lnTo>
                  <a:pt x="6539" y="3939"/>
                </a:lnTo>
                <a:lnTo>
                  <a:pt x="6530" y="3946"/>
                </a:lnTo>
                <a:lnTo>
                  <a:pt x="6521" y="3953"/>
                </a:lnTo>
                <a:lnTo>
                  <a:pt x="6518" y="3965"/>
                </a:lnTo>
                <a:lnTo>
                  <a:pt x="6513" y="3976"/>
                </a:lnTo>
                <a:lnTo>
                  <a:pt x="6507" y="3986"/>
                </a:lnTo>
                <a:lnTo>
                  <a:pt x="6498" y="3993"/>
                </a:lnTo>
                <a:lnTo>
                  <a:pt x="6493" y="4003"/>
                </a:lnTo>
                <a:lnTo>
                  <a:pt x="6483" y="4008"/>
                </a:lnTo>
                <a:lnTo>
                  <a:pt x="6473" y="4017"/>
                </a:lnTo>
                <a:lnTo>
                  <a:pt x="6468" y="4027"/>
                </a:lnTo>
                <a:lnTo>
                  <a:pt x="6461" y="4037"/>
                </a:lnTo>
                <a:lnTo>
                  <a:pt x="6451" y="4043"/>
                </a:lnTo>
                <a:lnTo>
                  <a:pt x="6442" y="4050"/>
                </a:lnTo>
                <a:lnTo>
                  <a:pt x="6434" y="4058"/>
                </a:lnTo>
                <a:lnTo>
                  <a:pt x="6445" y="4059"/>
                </a:lnTo>
                <a:lnTo>
                  <a:pt x="6455" y="4054"/>
                </a:lnTo>
                <a:lnTo>
                  <a:pt x="6465" y="4049"/>
                </a:lnTo>
                <a:lnTo>
                  <a:pt x="6475" y="4044"/>
                </a:lnTo>
                <a:lnTo>
                  <a:pt x="6482" y="4035"/>
                </a:lnTo>
                <a:lnTo>
                  <a:pt x="6490" y="4026"/>
                </a:lnTo>
                <a:lnTo>
                  <a:pt x="6500" y="4018"/>
                </a:lnTo>
                <a:lnTo>
                  <a:pt x="6504" y="4006"/>
                </a:lnTo>
                <a:lnTo>
                  <a:pt x="6513" y="4000"/>
                </a:lnTo>
                <a:lnTo>
                  <a:pt x="6523" y="3988"/>
                </a:lnTo>
                <a:lnTo>
                  <a:pt x="6530" y="3979"/>
                </a:lnTo>
                <a:lnTo>
                  <a:pt x="6535" y="3968"/>
                </a:lnTo>
                <a:lnTo>
                  <a:pt x="6545" y="3961"/>
                </a:lnTo>
                <a:lnTo>
                  <a:pt x="6553" y="3953"/>
                </a:lnTo>
                <a:lnTo>
                  <a:pt x="6561" y="3945"/>
                </a:lnTo>
                <a:lnTo>
                  <a:pt x="6571" y="3938"/>
                </a:lnTo>
                <a:lnTo>
                  <a:pt x="6581" y="3933"/>
                </a:lnTo>
                <a:lnTo>
                  <a:pt x="6591" y="3928"/>
                </a:lnTo>
                <a:lnTo>
                  <a:pt x="6599" y="3920"/>
                </a:lnTo>
                <a:lnTo>
                  <a:pt x="6610" y="3914"/>
                </a:lnTo>
                <a:lnTo>
                  <a:pt x="6621" y="3910"/>
                </a:lnTo>
                <a:lnTo>
                  <a:pt x="6634" y="3904"/>
                </a:lnTo>
                <a:lnTo>
                  <a:pt x="6644" y="3899"/>
                </a:lnTo>
                <a:lnTo>
                  <a:pt x="6656" y="3894"/>
                </a:lnTo>
                <a:lnTo>
                  <a:pt x="6666" y="3890"/>
                </a:lnTo>
                <a:lnTo>
                  <a:pt x="6677" y="3886"/>
                </a:lnTo>
                <a:lnTo>
                  <a:pt x="6687" y="3882"/>
                </a:lnTo>
                <a:lnTo>
                  <a:pt x="6697" y="3877"/>
                </a:lnTo>
                <a:lnTo>
                  <a:pt x="6709" y="3873"/>
                </a:lnTo>
                <a:lnTo>
                  <a:pt x="6721" y="3869"/>
                </a:lnTo>
                <a:lnTo>
                  <a:pt x="6732" y="3866"/>
                </a:lnTo>
                <a:lnTo>
                  <a:pt x="6747" y="3863"/>
                </a:lnTo>
                <a:lnTo>
                  <a:pt x="6758" y="3863"/>
                </a:lnTo>
                <a:lnTo>
                  <a:pt x="6771" y="3861"/>
                </a:lnTo>
                <a:lnTo>
                  <a:pt x="6782" y="3861"/>
                </a:lnTo>
                <a:lnTo>
                  <a:pt x="6793" y="3863"/>
                </a:lnTo>
                <a:lnTo>
                  <a:pt x="6804" y="3864"/>
                </a:lnTo>
                <a:lnTo>
                  <a:pt x="6815" y="3867"/>
                </a:lnTo>
                <a:lnTo>
                  <a:pt x="6827" y="3872"/>
                </a:lnTo>
                <a:lnTo>
                  <a:pt x="6836" y="3878"/>
                </a:lnTo>
                <a:lnTo>
                  <a:pt x="6847" y="3886"/>
                </a:lnTo>
                <a:lnTo>
                  <a:pt x="6852" y="3898"/>
                </a:lnTo>
                <a:lnTo>
                  <a:pt x="6841" y="3895"/>
                </a:lnTo>
                <a:lnTo>
                  <a:pt x="6829" y="3895"/>
                </a:lnTo>
                <a:lnTo>
                  <a:pt x="6840" y="3897"/>
                </a:lnTo>
                <a:lnTo>
                  <a:pt x="6848" y="3906"/>
                </a:lnTo>
                <a:lnTo>
                  <a:pt x="6847" y="3918"/>
                </a:lnTo>
                <a:lnTo>
                  <a:pt x="6846" y="3930"/>
                </a:lnTo>
                <a:lnTo>
                  <a:pt x="6835" y="3932"/>
                </a:lnTo>
                <a:lnTo>
                  <a:pt x="6824" y="3936"/>
                </a:lnTo>
                <a:lnTo>
                  <a:pt x="6819" y="3946"/>
                </a:lnTo>
                <a:lnTo>
                  <a:pt x="6809" y="3950"/>
                </a:lnTo>
                <a:lnTo>
                  <a:pt x="6799" y="3958"/>
                </a:lnTo>
                <a:lnTo>
                  <a:pt x="6790" y="3964"/>
                </a:lnTo>
                <a:lnTo>
                  <a:pt x="6777" y="3964"/>
                </a:lnTo>
                <a:lnTo>
                  <a:pt x="6768" y="3958"/>
                </a:lnTo>
                <a:lnTo>
                  <a:pt x="6756" y="3955"/>
                </a:lnTo>
                <a:lnTo>
                  <a:pt x="6745" y="3951"/>
                </a:lnTo>
                <a:lnTo>
                  <a:pt x="6734" y="3956"/>
                </a:lnTo>
                <a:lnTo>
                  <a:pt x="6723" y="3956"/>
                </a:lnTo>
                <a:lnTo>
                  <a:pt x="6712" y="3959"/>
                </a:lnTo>
                <a:lnTo>
                  <a:pt x="6702" y="3964"/>
                </a:lnTo>
                <a:lnTo>
                  <a:pt x="6698" y="3965"/>
                </a:lnTo>
                <a:lnTo>
                  <a:pt x="6711" y="3963"/>
                </a:lnTo>
                <a:lnTo>
                  <a:pt x="6721" y="3959"/>
                </a:lnTo>
                <a:lnTo>
                  <a:pt x="6730" y="3966"/>
                </a:lnTo>
                <a:lnTo>
                  <a:pt x="6740" y="3970"/>
                </a:lnTo>
                <a:lnTo>
                  <a:pt x="6751" y="3971"/>
                </a:lnTo>
                <a:lnTo>
                  <a:pt x="6761" y="3978"/>
                </a:lnTo>
                <a:lnTo>
                  <a:pt x="6765" y="3989"/>
                </a:lnTo>
                <a:lnTo>
                  <a:pt x="6776" y="3991"/>
                </a:lnTo>
                <a:lnTo>
                  <a:pt x="6785" y="3984"/>
                </a:lnTo>
                <a:lnTo>
                  <a:pt x="6795" y="3979"/>
                </a:lnTo>
                <a:lnTo>
                  <a:pt x="6807" y="3979"/>
                </a:lnTo>
                <a:lnTo>
                  <a:pt x="6818" y="3982"/>
                </a:lnTo>
                <a:lnTo>
                  <a:pt x="6817" y="3995"/>
                </a:lnTo>
                <a:lnTo>
                  <a:pt x="6813" y="4006"/>
                </a:lnTo>
                <a:lnTo>
                  <a:pt x="6810" y="4017"/>
                </a:lnTo>
                <a:lnTo>
                  <a:pt x="6802" y="4025"/>
                </a:lnTo>
                <a:lnTo>
                  <a:pt x="6793" y="4033"/>
                </a:lnTo>
                <a:lnTo>
                  <a:pt x="6784" y="4038"/>
                </a:lnTo>
                <a:lnTo>
                  <a:pt x="6794" y="4043"/>
                </a:lnTo>
                <a:lnTo>
                  <a:pt x="6804" y="4039"/>
                </a:lnTo>
                <a:lnTo>
                  <a:pt x="6816" y="4039"/>
                </a:lnTo>
                <a:lnTo>
                  <a:pt x="6813" y="4051"/>
                </a:lnTo>
                <a:lnTo>
                  <a:pt x="6813" y="4063"/>
                </a:lnTo>
                <a:lnTo>
                  <a:pt x="6821" y="4071"/>
                </a:lnTo>
                <a:lnTo>
                  <a:pt x="6824" y="4084"/>
                </a:lnTo>
                <a:lnTo>
                  <a:pt x="6828" y="4095"/>
                </a:lnTo>
                <a:lnTo>
                  <a:pt x="6831" y="4106"/>
                </a:lnTo>
                <a:lnTo>
                  <a:pt x="6842" y="4108"/>
                </a:lnTo>
                <a:lnTo>
                  <a:pt x="6854" y="4110"/>
                </a:lnTo>
                <a:lnTo>
                  <a:pt x="6866" y="4112"/>
                </a:lnTo>
                <a:lnTo>
                  <a:pt x="6877" y="4115"/>
                </a:lnTo>
                <a:lnTo>
                  <a:pt x="6866" y="4122"/>
                </a:lnTo>
                <a:lnTo>
                  <a:pt x="6863" y="4127"/>
                </a:lnTo>
                <a:lnTo>
                  <a:pt x="6873" y="4129"/>
                </a:lnTo>
                <a:lnTo>
                  <a:pt x="6882" y="4137"/>
                </a:lnTo>
                <a:lnTo>
                  <a:pt x="6893" y="4136"/>
                </a:lnTo>
                <a:lnTo>
                  <a:pt x="6903" y="4143"/>
                </a:lnTo>
                <a:lnTo>
                  <a:pt x="6913" y="4145"/>
                </a:lnTo>
                <a:lnTo>
                  <a:pt x="6924" y="4143"/>
                </a:lnTo>
                <a:lnTo>
                  <a:pt x="6935" y="4145"/>
                </a:lnTo>
                <a:lnTo>
                  <a:pt x="6946" y="4148"/>
                </a:lnTo>
                <a:lnTo>
                  <a:pt x="6955" y="4154"/>
                </a:lnTo>
                <a:lnTo>
                  <a:pt x="6966" y="4151"/>
                </a:lnTo>
                <a:lnTo>
                  <a:pt x="6977" y="4145"/>
                </a:lnTo>
                <a:lnTo>
                  <a:pt x="6986" y="4137"/>
                </a:lnTo>
                <a:lnTo>
                  <a:pt x="6992" y="4147"/>
                </a:lnTo>
                <a:lnTo>
                  <a:pt x="6996" y="4158"/>
                </a:lnTo>
                <a:lnTo>
                  <a:pt x="7007" y="4156"/>
                </a:lnTo>
                <a:lnTo>
                  <a:pt x="7017" y="4151"/>
                </a:lnTo>
                <a:lnTo>
                  <a:pt x="7024" y="4161"/>
                </a:lnTo>
                <a:lnTo>
                  <a:pt x="7022" y="4173"/>
                </a:lnTo>
                <a:lnTo>
                  <a:pt x="7011" y="4169"/>
                </a:lnTo>
                <a:lnTo>
                  <a:pt x="7019" y="4178"/>
                </a:lnTo>
                <a:lnTo>
                  <a:pt x="7030" y="4179"/>
                </a:lnTo>
                <a:lnTo>
                  <a:pt x="7041" y="4178"/>
                </a:lnTo>
                <a:lnTo>
                  <a:pt x="7038" y="4189"/>
                </a:lnTo>
                <a:lnTo>
                  <a:pt x="7027" y="4185"/>
                </a:lnTo>
                <a:lnTo>
                  <a:pt x="7018" y="4191"/>
                </a:lnTo>
                <a:lnTo>
                  <a:pt x="7007" y="4193"/>
                </a:lnTo>
                <a:lnTo>
                  <a:pt x="6997" y="4186"/>
                </a:lnTo>
                <a:lnTo>
                  <a:pt x="7006" y="4195"/>
                </a:lnTo>
                <a:lnTo>
                  <a:pt x="6995" y="4198"/>
                </a:lnTo>
                <a:lnTo>
                  <a:pt x="6986" y="4203"/>
                </a:lnTo>
                <a:lnTo>
                  <a:pt x="6977" y="4210"/>
                </a:lnTo>
                <a:lnTo>
                  <a:pt x="6966" y="4213"/>
                </a:lnTo>
                <a:lnTo>
                  <a:pt x="6958" y="4220"/>
                </a:lnTo>
                <a:lnTo>
                  <a:pt x="6947" y="4222"/>
                </a:lnTo>
                <a:lnTo>
                  <a:pt x="6936" y="4222"/>
                </a:lnTo>
                <a:lnTo>
                  <a:pt x="6926" y="4230"/>
                </a:lnTo>
                <a:lnTo>
                  <a:pt x="6915" y="4231"/>
                </a:lnTo>
                <a:lnTo>
                  <a:pt x="6905" y="4235"/>
                </a:lnTo>
                <a:lnTo>
                  <a:pt x="6894" y="4235"/>
                </a:lnTo>
                <a:lnTo>
                  <a:pt x="6893" y="4247"/>
                </a:lnTo>
                <a:lnTo>
                  <a:pt x="6882" y="4248"/>
                </a:lnTo>
                <a:lnTo>
                  <a:pt x="6871" y="4247"/>
                </a:lnTo>
                <a:lnTo>
                  <a:pt x="6870" y="4235"/>
                </a:lnTo>
                <a:lnTo>
                  <a:pt x="6865" y="4245"/>
                </a:lnTo>
                <a:lnTo>
                  <a:pt x="6855" y="4240"/>
                </a:lnTo>
                <a:lnTo>
                  <a:pt x="6846" y="4247"/>
                </a:lnTo>
                <a:lnTo>
                  <a:pt x="6853" y="4257"/>
                </a:lnTo>
                <a:lnTo>
                  <a:pt x="6844" y="4264"/>
                </a:lnTo>
                <a:lnTo>
                  <a:pt x="6836" y="4273"/>
                </a:lnTo>
                <a:lnTo>
                  <a:pt x="6828" y="4280"/>
                </a:lnTo>
                <a:lnTo>
                  <a:pt x="6820" y="4289"/>
                </a:lnTo>
                <a:lnTo>
                  <a:pt x="6815" y="4300"/>
                </a:lnTo>
                <a:lnTo>
                  <a:pt x="6804" y="4301"/>
                </a:lnTo>
                <a:lnTo>
                  <a:pt x="6798" y="4310"/>
                </a:lnTo>
                <a:lnTo>
                  <a:pt x="6791" y="4301"/>
                </a:lnTo>
                <a:lnTo>
                  <a:pt x="6785" y="4312"/>
                </a:lnTo>
                <a:lnTo>
                  <a:pt x="6781" y="4324"/>
                </a:lnTo>
                <a:lnTo>
                  <a:pt x="6770" y="4319"/>
                </a:lnTo>
                <a:lnTo>
                  <a:pt x="6760" y="4321"/>
                </a:lnTo>
                <a:lnTo>
                  <a:pt x="6759" y="4309"/>
                </a:lnTo>
                <a:lnTo>
                  <a:pt x="6750" y="4300"/>
                </a:lnTo>
                <a:lnTo>
                  <a:pt x="6744" y="4310"/>
                </a:lnTo>
                <a:lnTo>
                  <a:pt x="6737" y="4302"/>
                </a:lnTo>
                <a:lnTo>
                  <a:pt x="6735" y="4287"/>
                </a:lnTo>
                <a:lnTo>
                  <a:pt x="6733" y="4276"/>
                </a:lnTo>
                <a:lnTo>
                  <a:pt x="6737" y="4264"/>
                </a:lnTo>
                <a:lnTo>
                  <a:pt x="6742" y="4254"/>
                </a:lnTo>
                <a:lnTo>
                  <a:pt x="6750" y="4245"/>
                </a:lnTo>
                <a:lnTo>
                  <a:pt x="6739" y="4249"/>
                </a:lnTo>
                <a:lnTo>
                  <a:pt x="6747" y="4238"/>
                </a:lnTo>
                <a:lnTo>
                  <a:pt x="6756" y="4232"/>
                </a:lnTo>
                <a:lnTo>
                  <a:pt x="6766" y="4225"/>
                </a:lnTo>
                <a:lnTo>
                  <a:pt x="6778" y="4217"/>
                </a:lnTo>
                <a:lnTo>
                  <a:pt x="6788" y="4211"/>
                </a:lnTo>
                <a:lnTo>
                  <a:pt x="6800" y="4204"/>
                </a:lnTo>
                <a:lnTo>
                  <a:pt x="6810" y="4198"/>
                </a:lnTo>
                <a:lnTo>
                  <a:pt x="6819" y="4193"/>
                </a:lnTo>
                <a:lnTo>
                  <a:pt x="6831" y="4189"/>
                </a:lnTo>
                <a:lnTo>
                  <a:pt x="6842" y="4184"/>
                </a:lnTo>
                <a:lnTo>
                  <a:pt x="6842" y="4196"/>
                </a:lnTo>
                <a:lnTo>
                  <a:pt x="6853" y="4199"/>
                </a:lnTo>
                <a:lnTo>
                  <a:pt x="6861" y="4189"/>
                </a:lnTo>
                <a:lnTo>
                  <a:pt x="6872" y="4184"/>
                </a:lnTo>
                <a:lnTo>
                  <a:pt x="6883" y="4181"/>
                </a:lnTo>
                <a:lnTo>
                  <a:pt x="6895" y="4181"/>
                </a:lnTo>
                <a:lnTo>
                  <a:pt x="6885" y="4175"/>
                </a:lnTo>
                <a:lnTo>
                  <a:pt x="6874" y="4176"/>
                </a:lnTo>
                <a:lnTo>
                  <a:pt x="6862" y="4175"/>
                </a:lnTo>
                <a:lnTo>
                  <a:pt x="6850" y="4176"/>
                </a:lnTo>
                <a:lnTo>
                  <a:pt x="6839" y="4177"/>
                </a:lnTo>
                <a:lnTo>
                  <a:pt x="6828" y="4175"/>
                </a:lnTo>
                <a:lnTo>
                  <a:pt x="6819" y="4182"/>
                </a:lnTo>
                <a:lnTo>
                  <a:pt x="6809" y="4179"/>
                </a:lnTo>
                <a:lnTo>
                  <a:pt x="6815" y="4170"/>
                </a:lnTo>
                <a:lnTo>
                  <a:pt x="6824" y="4163"/>
                </a:lnTo>
                <a:lnTo>
                  <a:pt x="6833" y="4156"/>
                </a:lnTo>
                <a:lnTo>
                  <a:pt x="6840" y="4146"/>
                </a:lnTo>
                <a:lnTo>
                  <a:pt x="6849" y="4140"/>
                </a:lnTo>
                <a:lnTo>
                  <a:pt x="6838" y="4144"/>
                </a:lnTo>
                <a:lnTo>
                  <a:pt x="6833" y="4134"/>
                </a:lnTo>
                <a:lnTo>
                  <a:pt x="6828" y="4145"/>
                </a:lnTo>
                <a:lnTo>
                  <a:pt x="6822" y="4155"/>
                </a:lnTo>
                <a:lnTo>
                  <a:pt x="6811" y="4158"/>
                </a:lnTo>
                <a:lnTo>
                  <a:pt x="6802" y="4164"/>
                </a:lnTo>
                <a:lnTo>
                  <a:pt x="6790" y="4169"/>
                </a:lnTo>
                <a:lnTo>
                  <a:pt x="6780" y="4174"/>
                </a:lnTo>
                <a:lnTo>
                  <a:pt x="6772" y="4182"/>
                </a:lnTo>
                <a:lnTo>
                  <a:pt x="6761" y="4186"/>
                </a:lnTo>
                <a:lnTo>
                  <a:pt x="6751" y="4191"/>
                </a:lnTo>
                <a:lnTo>
                  <a:pt x="6742" y="4184"/>
                </a:lnTo>
                <a:lnTo>
                  <a:pt x="6732" y="4195"/>
                </a:lnTo>
                <a:lnTo>
                  <a:pt x="6721" y="4198"/>
                </a:lnTo>
                <a:lnTo>
                  <a:pt x="6710" y="4197"/>
                </a:lnTo>
                <a:lnTo>
                  <a:pt x="6700" y="4202"/>
                </a:lnTo>
                <a:lnTo>
                  <a:pt x="6690" y="4196"/>
                </a:lnTo>
                <a:lnTo>
                  <a:pt x="6680" y="4200"/>
                </a:lnTo>
                <a:lnTo>
                  <a:pt x="6679" y="4200"/>
                </a:lnTo>
                <a:lnTo>
                  <a:pt x="6670" y="4192"/>
                </a:lnTo>
                <a:lnTo>
                  <a:pt x="6659" y="4191"/>
                </a:lnTo>
                <a:lnTo>
                  <a:pt x="6659" y="4179"/>
                </a:lnTo>
                <a:lnTo>
                  <a:pt x="6655" y="4168"/>
                </a:lnTo>
                <a:lnTo>
                  <a:pt x="6650" y="4158"/>
                </a:lnTo>
                <a:lnTo>
                  <a:pt x="6641" y="4151"/>
                </a:lnTo>
                <a:lnTo>
                  <a:pt x="6637" y="4152"/>
                </a:lnTo>
                <a:lnTo>
                  <a:pt x="6637" y="4142"/>
                </a:lnTo>
                <a:lnTo>
                  <a:pt x="6638" y="4130"/>
                </a:lnTo>
                <a:lnTo>
                  <a:pt x="6638" y="4119"/>
                </a:lnTo>
                <a:lnTo>
                  <a:pt x="6638" y="4103"/>
                </a:lnTo>
                <a:lnTo>
                  <a:pt x="6638" y="4078"/>
                </a:lnTo>
                <a:lnTo>
                  <a:pt x="6638" y="4065"/>
                </a:lnTo>
                <a:lnTo>
                  <a:pt x="6638" y="4052"/>
                </a:lnTo>
                <a:lnTo>
                  <a:pt x="6637" y="4040"/>
                </a:lnTo>
                <a:lnTo>
                  <a:pt x="6629" y="4032"/>
                </a:lnTo>
                <a:lnTo>
                  <a:pt x="6620" y="4024"/>
                </a:lnTo>
                <a:lnTo>
                  <a:pt x="6611" y="4017"/>
                </a:lnTo>
                <a:lnTo>
                  <a:pt x="6601" y="4022"/>
                </a:lnTo>
                <a:lnTo>
                  <a:pt x="6590" y="4022"/>
                </a:lnTo>
                <a:lnTo>
                  <a:pt x="6580" y="4027"/>
                </a:lnTo>
                <a:lnTo>
                  <a:pt x="6570" y="4030"/>
                </a:lnTo>
                <a:lnTo>
                  <a:pt x="6562" y="4021"/>
                </a:lnTo>
                <a:lnTo>
                  <a:pt x="6559" y="4010"/>
                </a:lnTo>
                <a:lnTo>
                  <a:pt x="6505" y="4070"/>
                </a:lnTo>
                <a:lnTo>
                  <a:pt x="6504" y="4080"/>
                </a:lnTo>
                <a:lnTo>
                  <a:pt x="6502" y="4092"/>
                </a:lnTo>
                <a:lnTo>
                  <a:pt x="6492" y="4100"/>
                </a:lnTo>
                <a:lnTo>
                  <a:pt x="6488" y="4111"/>
                </a:lnTo>
                <a:lnTo>
                  <a:pt x="6488" y="4122"/>
                </a:lnTo>
                <a:lnTo>
                  <a:pt x="6489" y="4134"/>
                </a:lnTo>
                <a:lnTo>
                  <a:pt x="6481" y="4141"/>
                </a:lnTo>
                <a:lnTo>
                  <a:pt x="6475" y="4151"/>
                </a:lnTo>
                <a:lnTo>
                  <a:pt x="6472" y="4153"/>
                </a:lnTo>
                <a:lnTo>
                  <a:pt x="6464" y="4161"/>
                </a:lnTo>
                <a:lnTo>
                  <a:pt x="6467" y="4172"/>
                </a:lnTo>
                <a:lnTo>
                  <a:pt x="6456" y="4173"/>
                </a:lnTo>
                <a:lnTo>
                  <a:pt x="6455" y="4184"/>
                </a:lnTo>
                <a:lnTo>
                  <a:pt x="6444" y="4179"/>
                </a:lnTo>
                <a:lnTo>
                  <a:pt x="6440" y="4182"/>
                </a:lnTo>
                <a:lnTo>
                  <a:pt x="6429" y="4184"/>
                </a:lnTo>
                <a:lnTo>
                  <a:pt x="6418" y="4187"/>
                </a:lnTo>
                <a:lnTo>
                  <a:pt x="6417" y="4200"/>
                </a:lnTo>
                <a:lnTo>
                  <a:pt x="6415" y="4205"/>
                </a:lnTo>
                <a:lnTo>
                  <a:pt x="6404" y="4205"/>
                </a:lnTo>
                <a:lnTo>
                  <a:pt x="6393" y="4206"/>
                </a:lnTo>
                <a:lnTo>
                  <a:pt x="6391" y="4206"/>
                </a:lnTo>
                <a:lnTo>
                  <a:pt x="6380" y="4206"/>
                </a:lnTo>
                <a:lnTo>
                  <a:pt x="6368" y="4206"/>
                </a:lnTo>
                <a:lnTo>
                  <a:pt x="6356" y="4206"/>
                </a:lnTo>
                <a:lnTo>
                  <a:pt x="6351" y="4206"/>
                </a:lnTo>
                <a:lnTo>
                  <a:pt x="6340" y="4205"/>
                </a:lnTo>
                <a:lnTo>
                  <a:pt x="6329" y="4205"/>
                </a:lnTo>
                <a:lnTo>
                  <a:pt x="6317" y="4205"/>
                </a:lnTo>
                <a:lnTo>
                  <a:pt x="6313" y="4205"/>
                </a:lnTo>
                <a:lnTo>
                  <a:pt x="6304" y="4205"/>
                </a:lnTo>
                <a:lnTo>
                  <a:pt x="6293" y="4206"/>
                </a:lnTo>
                <a:lnTo>
                  <a:pt x="6282" y="4206"/>
                </a:lnTo>
                <a:lnTo>
                  <a:pt x="6271" y="4206"/>
                </a:lnTo>
                <a:lnTo>
                  <a:pt x="6263" y="4206"/>
                </a:lnTo>
                <a:lnTo>
                  <a:pt x="6252" y="4207"/>
                </a:lnTo>
                <a:lnTo>
                  <a:pt x="6240" y="4207"/>
                </a:lnTo>
                <a:lnTo>
                  <a:pt x="6229" y="4206"/>
                </a:lnTo>
                <a:lnTo>
                  <a:pt x="6219" y="4206"/>
                </a:lnTo>
                <a:lnTo>
                  <a:pt x="6208" y="4207"/>
                </a:lnTo>
                <a:lnTo>
                  <a:pt x="6198" y="4213"/>
                </a:lnTo>
                <a:lnTo>
                  <a:pt x="6188" y="4218"/>
                </a:lnTo>
                <a:lnTo>
                  <a:pt x="6186" y="4219"/>
                </a:lnTo>
                <a:lnTo>
                  <a:pt x="6178" y="4226"/>
                </a:lnTo>
                <a:lnTo>
                  <a:pt x="6168" y="4236"/>
                </a:lnTo>
                <a:lnTo>
                  <a:pt x="6161" y="4242"/>
                </a:lnTo>
                <a:lnTo>
                  <a:pt x="6152" y="4250"/>
                </a:lnTo>
                <a:lnTo>
                  <a:pt x="6142" y="4257"/>
                </a:lnTo>
                <a:lnTo>
                  <a:pt x="6132" y="4261"/>
                </a:lnTo>
                <a:lnTo>
                  <a:pt x="6121" y="4264"/>
                </a:lnTo>
                <a:lnTo>
                  <a:pt x="6111" y="4269"/>
                </a:lnTo>
                <a:lnTo>
                  <a:pt x="6099" y="4271"/>
                </a:lnTo>
                <a:lnTo>
                  <a:pt x="6090" y="4277"/>
                </a:lnTo>
                <a:lnTo>
                  <a:pt x="6083" y="4286"/>
                </a:lnTo>
                <a:lnTo>
                  <a:pt x="6078" y="4297"/>
                </a:lnTo>
                <a:lnTo>
                  <a:pt x="6068" y="4293"/>
                </a:lnTo>
                <a:lnTo>
                  <a:pt x="6056" y="4291"/>
                </a:lnTo>
                <a:lnTo>
                  <a:pt x="6048" y="4283"/>
                </a:lnTo>
                <a:lnTo>
                  <a:pt x="6037" y="4285"/>
                </a:lnTo>
                <a:lnTo>
                  <a:pt x="6027" y="4287"/>
                </a:lnTo>
                <a:lnTo>
                  <a:pt x="6013" y="4289"/>
                </a:lnTo>
                <a:lnTo>
                  <a:pt x="6002" y="4291"/>
                </a:lnTo>
                <a:lnTo>
                  <a:pt x="5992" y="4294"/>
                </a:lnTo>
                <a:lnTo>
                  <a:pt x="5979" y="4296"/>
                </a:lnTo>
                <a:lnTo>
                  <a:pt x="5968" y="4297"/>
                </a:lnTo>
                <a:lnTo>
                  <a:pt x="5957" y="4302"/>
                </a:lnTo>
                <a:lnTo>
                  <a:pt x="5949" y="4310"/>
                </a:lnTo>
                <a:lnTo>
                  <a:pt x="5939" y="4314"/>
                </a:lnTo>
                <a:lnTo>
                  <a:pt x="5929" y="4321"/>
                </a:lnTo>
                <a:lnTo>
                  <a:pt x="5923" y="4331"/>
                </a:lnTo>
                <a:lnTo>
                  <a:pt x="5917" y="4341"/>
                </a:lnTo>
                <a:lnTo>
                  <a:pt x="5927" y="4346"/>
                </a:lnTo>
                <a:lnTo>
                  <a:pt x="5938" y="4348"/>
                </a:lnTo>
                <a:lnTo>
                  <a:pt x="5949" y="4348"/>
                </a:lnTo>
                <a:lnTo>
                  <a:pt x="5960" y="4344"/>
                </a:lnTo>
                <a:lnTo>
                  <a:pt x="5961" y="4357"/>
                </a:lnTo>
                <a:lnTo>
                  <a:pt x="5965" y="4366"/>
                </a:lnTo>
                <a:lnTo>
                  <a:pt x="5959" y="4375"/>
                </a:lnTo>
                <a:lnTo>
                  <a:pt x="5948" y="4374"/>
                </a:lnTo>
                <a:lnTo>
                  <a:pt x="5936" y="4375"/>
                </a:lnTo>
                <a:lnTo>
                  <a:pt x="5925" y="4376"/>
                </a:lnTo>
                <a:lnTo>
                  <a:pt x="5914" y="4378"/>
                </a:lnTo>
                <a:lnTo>
                  <a:pt x="5903" y="4379"/>
                </a:lnTo>
                <a:lnTo>
                  <a:pt x="5891" y="4381"/>
                </a:lnTo>
                <a:lnTo>
                  <a:pt x="5884" y="4390"/>
                </a:lnTo>
                <a:lnTo>
                  <a:pt x="5892" y="4398"/>
                </a:lnTo>
                <a:lnTo>
                  <a:pt x="5881" y="4397"/>
                </a:lnTo>
                <a:lnTo>
                  <a:pt x="5868" y="4397"/>
                </a:lnTo>
                <a:lnTo>
                  <a:pt x="5857" y="4392"/>
                </a:lnTo>
                <a:lnTo>
                  <a:pt x="5846" y="4390"/>
                </a:lnTo>
                <a:lnTo>
                  <a:pt x="5834" y="4390"/>
                </a:lnTo>
                <a:lnTo>
                  <a:pt x="5822" y="4392"/>
                </a:lnTo>
                <a:lnTo>
                  <a:pt x="5813" y="4397"/>
                </a:lnTo>
                <a:lnTo>
                  <a:pt x="5803" y="4405"/>
                </a:lnTo>
                <a:lnTo>
                  <a:pt x="5794" y="4414"/>
                </a:lnTo>
                <a:lnTo>
                  <a:pt x="5785" y="4421"/>
                </a:lnTo>
                <a:lnTo>
                  <a:pt x="5774" y="4425"/>
                </a:lnTo>
                <a:lnTo>
                  <a:pt x="5764" y="4431"/>
                </a:lnTo>
                <a:lnTo>
                  <a:pt x="5755" y="4440"/>
                </a:lnTo>
                <a:lnTo>
                  <a:pt x="5743" y="4439"/>
                </a:lnTo>
                <a:lnTo>
                  <a:pt x="5730" y="4443"/>
                </a:lnTo>
                <a:lnTo>
                  <a:pt x="5720" y="4438"/>
                </a:lnTo>
                <a:lnTo>
                  <a:pt x="5717" y="4426"/>
                </a:lnTo>
                <a:lnTo>
                  <a:pt x="5724" y="4414"/>
                </a:lnTo>
                <a:lnTo>
                  <a:pt x="5737" y="4418"/>
                </a:lnTo>
                <a:lnTo>
                  <a:pt x="5750" y="4417"/>
                </a:lnTo>
                <a:lnTo>
                  <a:pt x="5759" y="4410"/>
                </a:lnTo>
                <a:lnTo>
                  <a:pt x="5751" y="4402"/>
                </a:lnTo>
                <a:lnTo>
                  <a:pt x="5753" y="4390"/>
                </a:lnTo>
                <a:lnTo>
                  <a:pt x="5755" y="4379"/>
                </a:lnTo>
                <a:lnTo>
                  <a:pt x="5759" y="4367"/>
                </a:lnTo>
                <a:lnTo>
                  <a:pt x="5769" y="4361"/>
                </a:lnTo>
                <a:lnTo>
                  <a:pt x="5779" y="4355"/>
                </a:lnTo>
                <a:lnTo>
                  <a:pt x="5786" y="4347"/>
                </a:lnTo>
                <a:lnTo>
                  <a:pt x="5798" y="4340"/>
                </a:lnTo>
                <a:lnTo>
                  <a:pt x="5801" y="4327"/>
                </a:lnTo>
                <a:lnTo>
                  <a:pt x="5801" y="4314"/>
                </a:lnTo>
                <a:lnTo>
                  <a:pt x="5801" y="4302"/>
                </a:lnTo>
                <a:lnTo>
                  <a:pt x="5800" y="4288"/>
                </a:lnTo>
                <a:lnTo>
                  <a:pt x="5802" y="4276"/>
                </a:lnTo>
                <a:lnTo>
                  <a:pt x="5808" y="4265"/>
                </a:lnTo>
                <a:lnTo>
                  <a:pt x="5813" y="4254"/>
                </a:lnTo>
                <a:lnTo>
                  <a:pt x="5822" y="4245"/>
                </a:lnTo>
                <a:lnTo>
                  <a:pt x="5827" y="4234"/>
                </a:lnTo>
                <a:lnTo>
                  <a:pt x="5827" y="4222"/>
                </a:lnTo>
                <a:lnTo>
                  <a:pt x="5822" y="4211"/>
                </a:lnTo>
                <a:lnTo>
                  <a:pt x="5815" y="4202"/>
                </a:lnTo>
                <a:lnTo>
                  <a:pt x="5809" y="4192"/>
                </a:lnTo>
                <a:lnTo>
                  <a:pt x="5820" y="4188"/>
                </a:lnTo>
                <a:lnTo>
                  <a:pt x="5827" y="4197"/>
                </a:lnTo>
                <a:lnTo>
                  <a:pt x="5831" y="4209"/>
                </a:lnTo>
                <a:lnTo>
                  <a:pt x="5840" y="4215"/>
                </a:lnTo>
                <a:lnTo>
                  <a:pt x="5836" y="4226"/>
                </a:lnTo>
                <a:lnTo>
                  <a:pt x="5847" y="4223"/>
                </a:lnTo>
                <a:lnTo>
                  <a:pt x="5848" y="4235"/>
                </a:lnTo>
                <a:lnTo>
                  <a:pt x="5859" y="4229"/>
                </a:lnTo>
                <a:lnTo>
                  <a:pt x="5868" y="4237"/>
                </a:lnTo>
                <a:lnTo>
                  <a:pt x="5879" y="4243"/>
                </a:lnTo>
                <a:lnTo>
                  <a:pt x="5890" y="4245"/>
                </a:lnTo>
                <a:lnTo>
                  <a:pt x="5902" y="4245"/>
                </a:lnTo>
                <a:lnTo>
                  <a:pt x="5906" y="4233"/>
                </a:lnTo>
                <a:lnTo>
                  <a:pt x="5896" y="4226"/>
                </a:lnTo>
                <a:lnTo>
                  <a:pt x="5904" y="4218"/>
                </a:lnTo>
                <a:lnTo>
                  <a:pt x="5913" y="4226"/>
                </a:lnTo>
                <a:lnTo>
                  <a:pt x="5922" y="4220"/>
                </a:lnTo>
                <a:lnTo>
                  <a:pt x="5915" y="4212"/>
                </a:lnTo>
                <a:lnTo>
                  <a:pt x="5906" y="4205"/>
                </a:lnTo>
                <a:lnTo>
                  <a:pt x="5905" y="4193"/>
                </a:lnTo>
                <a:lnTo>
                  <a:pt x="5896" y="4187"/>
                </a:lnTo>
                <a:lnTo>
                  <a:pt x="5892" y="4176"/>
                </a:lnTo>
                <a:lnTo>
                  <a:pt x="5881" y="4172"/>
                </a:lnTo>
                <a:lnTo>
                  <a:pt x="5880" y="4160"/>
                </a:lnTo>
                <a:lnTo>
                  <a:pt x="5869" y="4155"/>
                </a:lnTo>
                <a:lnTo>
                  <a:pt x="5865" y="4145"/>
                </a:lnTo>
                <a:lnTo>
                  <a:pt x="5860" y="4134"/>
                </a:lnTo>
                <a:lnTo>
                  <a:pt x="5849" y="4132"/>
                </a:lnTo>
                <a:lnTo>
                  <a:pt x="5838" y="4132"/>
                </a:lnTo>
                <a:lnTo>
                  <a:pt x="5827" y="4131"/>
                </a:lnTo>
                <a:lnTo>
                  <a:pt x="5816" y="4128"/>
                </a:lnTo>
                <a:lnTo>
                  <a:pt x="5806" y="4130"/>
                </a:lnTo>
                <a:lnTo>
                  <a:pt x="5811" y="4120"/>
                </a:lnTo>
                <a:lnTo>
                  <a:pt x="5800" y="4122"/>
                </a:lnTo>
                <a:lnTo>
                  <a:pt x="5785" y="4119"/>
                </a:lnTo>
                <a:lnTo>
                  <a:pt x="5774" y="4117"/>
                </a:lnTo>
                <a:lnTo>
                  <a:pt x="5763" y="4114"/>
                </a:lnTo>
                <a:lnTo>
                  <a:pt x="5753" y="4113"/>
                </a:lnTo>
                <a:lnTo>
                  <a:pt x="5741" y="4111"/>
                </a:lnTo>
                <a:lnTo>
                  <a:pt x="5729" y="4112"/>
                </a:lnTo>
                <a:lnTo>
                  <a:pt x="5718" y="4113"/>
                </a:lnTo>
                <a:lnTo>
                  <a:pt x="5707" y="4110"/>
                </a:lnTo>
                <a:lnTo>
                  <a:pt x="5693" y="4107"/>
                </a:lnTo>
                <a:lnTo>
                  <a:pt x="5682" y="4104"/>
                </a:lnTo>
                <a:lnTo>
                  <a:pt x="5671" y="4101"/>
                </a:lnTo>
                <a:lnTo>
                  <a:pt x="5660" y="4100"/>
                </a:lnTo>
                <a:lnTo>
                  <a:pt x="5659" y="4087"/>
                </a:lnTo>
                <a:lnTo>
                  <a:pt x="5648" y="4086"/>
                </a:lnTo>
                <a:lnTo>
                  <a:pt x="5637" y="4087"/>
                </a:lnTo>
                <a:lnTo>
                  <a:pt x="5633" y="4076"/>
                </a:lnTo>
                <a:lnTo>
                  <a:pt x="5631" y="4064"/>
                </a:lnTo>
                <a:lnTo>
                  <a:pt x="5641" y="4059"/>
                </a:lnTo>
                <a:lnTo>
                  <a:pt x="5631" y="4051"/>
                </a:lnTo>
                <a:lnTo>
                  <a:pt x="5620" y="4050"/>
                </a:lnTo>
                <a:lnTo>
                  <a:pt x="5621" y="4038"/>
                </a:lnTo>
                <a:lnTo>
                  <a:pt x="5624" y="4027"/>
                </a:lnTo>
                <a:lnTo>
                  <a:pt x="5621" y="4015"/>
                </a:lnTo>
                <a:lnTo>
                  <a:pt x="5614" y="4006"/>
                </a:lnTo>
                <a:lnTo>
                  <a:pt x="5604" y="3999"/>
                </a:lnTo>
                <a:lnTo>
                  <a:pt x="5604" y="3987"/>
                </a:lnTo>
                <a:lnTo>
                  <a:pt x="5609" y="3976"/>
                </a:lnTo>
                <a:lnTo>
                  <a:pt x="5597" y="3968"/>
                </a:lnTo>
                <a:lnTo>
                  <a:pt x="5584" y="3969"/>
                </a:lnTo>
                <a:lnTo>
                  <a:pt x="5572" y="3971"/>
                </a:lnTo>
                <a:lnTo>
                  <a:pt x="5561" y="3970"/>
                </a:lnTo>
                <a:lnTo>
                  <a:pt x="5550" y="3965"/>
                </a:lnTo>
                <a:lnTo>
                  <a:pt x="5541" y="3958"/>
                </a:lnTo>
                <a:lnTo>
                  <a:pt x="5536" y="3947"/>
                </a:lnTo>
                <a:lnTo>
                  <a:pt x="5532" y="3935"/>
                </a:lnTo>
                <a:lnTo>
                  <a:pt x="5528" y="3923"/>
                </a:lnTo>
                <a:lnTo>
                  <a:pt x="5523" y="3913"/>
                </a:lnTo>
                <a:lnTo>
                  <a:pt x="5518" y="3902"/>
                </a:lnTo>
                <a:lnTo>
                  <a:pt x="5508" y="3904"/>
                </a:lnTo>
                <a:lnTo>
                  <a:pt x="5497" y="3900"/>
                </a:lnTo>
                <a:lnTo>
                  <a:pt x="5486" y="3900"/>
                </a:lnTo>
                <a:lnTo>
                  <a:pt x="5475" y="3901"/>
                </a:lnTo>
                <a:lnTo>
                  <a:pt x="5463" y="3898"/>
                </a:lnTo>
                <a:lnTo>
                  <a:pt x="5452" y="3895"/>
                </a:lnTo>
                <a:lnTo>
                  <a:pt x="5442" y="3891"/>
                </a:lnTo>
                <a:lnTo>
                  <a:pt x="5430" y="3888"/>
                </a:lnTo>
                <a:lnTo>
                  <a:pt x="5420" y="3881"/>
                </a:lnTo>
                <a:lnTo>
                  <a:pt x="5410" y="3885"/>
                </a:lnTo>
                <a:lnTo>
                  <a:pt x="5413" y="3897"/>
                </a:lnTo>
                <a:lnTo>
                  <a:pt x="5415" y="3909"/>
                </a:lnTo>
                <a:lnTo>
                  <a:pt x="5407" y="3917"/>
                </a:lnTo>
                <a:lnTo>
                  <a:pt x="5397" y="3918"/>
                </a:lnTo>
                <a:lnTo>
                  <a:pt x="5391" y="3928"/>
                </a:lnTo>
                <a:lnTo>
                  <a:pt x="5395" y="3915"/>
                </a:lnTo>
                <a:lnTo>
                  <a:pt x="5403" y="3907"/>
                </a:lnTo>
                <a:lnTo>
                  <a:pt x="5398" y="3895"/>
                </a:lnTo>
                <a:lnTo>
                  <a:pt x="5390" y="3904"/>
                </a:lnTo>
                <a:lnTo>
                  <a:pt x="5385" y="3915"/>
                </a:lnTo>
                <a:lnTo>
                  <a:pt x="5381" y="3926"/>
                </a:lnTo>
                <a:lnTo>
                  <a:pt x="5376" y="3936"/>
                </a:lnTo>
                <a:lnTo>
                  <a:pt x="5373" y="3925"/>
                </a:lnTo>
                <a:lnTo>
                  <a:pt x="5362" y="3923"/>
                </a:lnTo>
                <a:lnTo>
                  <a:pt x="5351" y="3928"/>
                </a:lnTo>
                <a:lnTo>
                  <a:pt x="5350" y="3940"/>
                </a:lnTo>
                <a:lnTo>
                  <a:pt x="5344" y="3949"/>
                </a:lnTo>
                <a:lnTo>
                  <a:pt x="5336" y="3957"/>
                </a:lnTo>
                <a:lnTo>
                  <a:pt x="5329" y="3964"/>
                </a:lnTo>
                <a:lnTo>
                  <a:pt x="5318" y="3962"/>
                </a:lnTo>
                <a:lnTo>
                  <a:pt x="5307" y="3964"/>
                </a:lnTo>
                <a:lnTo>
                  <a:pt x="5299" y="3956"/>
                </a:lnTo>
                <a:lnTo>
                  <a:pt x="5288" y="3955"/>
                </a:lnTo>
                <a:lnTo>
                  <a:pt x="5277" y="3956"/>
                </a:lnTo>
                <a:lnTo>
                  <a:pt x="5266" y="3955"/>
                </a:lnTo>
                <a:lnTo>
                  <a:pt x="5256" y="3954"/>
                </a:lnTo>
                <a:lnTo>
                  <a:pt x="5250" y="3944"/>
                </a:lnTo>
                <a:lnTo>
                  <a:pt x="5241" y="3949"/>
                </a:lnTo>
                <a:lnTo>
                  <a:pt x="5231" y="3954"/>
                </a:lnTo>
                <a:lnTo>
                  <a:pt x="5221" y="3958"/>
                </a:lnTo>
                <a:lnTo>
                  <a:pt x="5210" y="3960"/>
                </a:lnTo>
                <a:lnTo>
                  <a:pt x="5200" y="3955"/>
                </a:lnTo>
                <a:lnTo>
                  <a:pt x="5195" y="3947"/>
                </a:lnTo>
                <a:lnTo>
                  <a:pt x="5184" y="3943"/>
                </a:lnTo>
                <a:lnTo>
                  <a:pt x="5176" y="3935"/>
                </a:lnTo>
                <a:lnTo>
                  <a:pt x="5165" y="3937"/>
                </a:lnTo>
                <a:lnTo>
                  <a:pt x="5154" y="3933"/>
                </a:lnTo>
                <a:lnTo>
                  <a:pt x="5143" y="3928"/>
                </a:lnTo>
                <a:lnTo>
                  <a:pt x="5134" y="3917"/>
                </a:lnTo>
                <a:lnTo>
                  <a:pt x="5123" y="3913"/>
                </a:lnTo>
                <a:lnTo>
                  <a:pt x="5117" y="3912"/>
                </a:lnTo>
                <a:lnTo>
                  <a:pt x="5106" y="3911"/>
                </a:lnTo>
                <a:lnTo>
                  <a:pt x="5096" y="3915"/>
                </a:lnTo>
                <a:lnTo>
                  <a:pt x="5086" y="3921"/>
                </a:lnTo>
                <a:lnTo>
                  <a:pt x="5075" y="3922"/>
                </a:lnTo>
                <a:lnTo>
                  <a:pt x="5069" y="3912"/>
                </a:lnTo>
                <a:lnTo>
                  <a:pt x="5058" y="3911"/>
                </a:lnTo>
                <a:lnTo>
                  <a:pt x="5047" y="3910"/>
                </a:lnTo>
                <a:lnTo>
                  <a:pt x="5037" y="3906"/>
                </a:lnTo>
                <a:lnTo>
                  <a:pt x="5037" y="3906"/>
                </a:lnTo>
                <a:lnTo>
                  <a:pt x="5035" y="3907"/>
                </a:lnTo>
                <a:lnTo>
                  <a:pt x="5024" y="3903"/>
                </a:lnTo>
                <a:lnTo>
                  <a:pt x="5022" y="3891"/>
                </a:lnTo>
                <a:lnTo>
                  <a:pt x="5017" y="3873"/>
                </a:lnTo>
                <a:lnTo>
                  <a:pt x="5013" y="3858"/>
                </a:lnTo>
                <a:lnTo>
                  <a:pt x="5004" y="3851"/>
                </a:lnTo>
                <a:lnTo>
                  <a:pt x="4993" y="3850"/>
                </a:lnTo>
                <a:lnTo>
                  <a:pt x="4993" y="3867"/>
                </a:lnTo>
                <a:lnTo>
                  <a:pt x="4993" y="3882"/>
                </a:lnTo>
                <a:lnTo>
                  <a:pt x="4982" y="3882"/>
                </a:lnTo>
                <a:lnTo>
                  <a:pt x="4970" y="3882"/>
                </a:lnTo>
                <a:lnTo>
                  <a:pt x="4958" y="3882"/>
                </a:lnTo>
                <a:lnTo>
                  <a:pt x="4946" y="3881"/>
                </a:lnTo>
                <a:lnTo>
                  <a:pt x="4934" y="3882"/>
                </a:lnTo>
                <a:lnTo>
                  <a:pt x="4922" y="3881"/>
                </a:lnTo>
                <a:lnTo>
                  <a:pt x="4918" y="3881"/>
                </a:lnTo>
                <a:lnTo>
                  <a:pt x="4906" y="3881"/>
                </a:lnTo>
                <a:lnTo>
                  <a:pt x="4894" y="3882"/>
                </a:lnTo>
                <a:lnTo>
                  <a:pt x="4883" y="3882"/>
                </a:lnTo>
                <a:lnTo>
                  <a:pt x="4872" y="3882"/>
                </a:lnTo>
                <a:lnTo>
                  <a:pt x="4868" y="3882"/>
                </a:lnTo>
                <a:lnTo>
                  <a:pt x="4857" y="3882"/>
                </a:lnTo>
                <a:lnTo>
                  <a:pt x="4845" y="3882"/>
                </a:lnTo>
                <a:lnTo>
                  <a:pt x="4834" y="3882"/>
                </a:lnTo>
                <a:lnTo>
                  <a:pt x="4825" y="3882"/>
                </a:lnTo>
                <a:lnTo>
                  <a:pt x="4814" y="3882"/>
                </a:lnTo>
                <a:lnTo>
                  <a:pt x="4801" y="3882"/>
                </a:lnTo>
                <a:lnTo>
                  <a:pt x="4786" y="3882"/>
                </a:lnTo>
                <a:lnTo>
                  <a:pt x="4770" y="3882"/>
                </a:lnTo>
                <a:lnTo>
                  <a:pt x="4762" y="3882"/>
                </a:lnTo>
                <a:lnTo>
                  <a:pt x="4747" y="3882"/>
                </a:lnTo>
                <a:lnTo>
                  <a:pt x="4733" y="3882"/>
                </a:lnTo>
                <a:lnTo>
                  <a:pt x="4730" y="3882"/>
                </a:lnTo>
                <a:lnTo>
                  <a:pt x="4719" y="3882"/>
                </a:lnTo>
                <a:lnTo>
                  <a:pt x="4707" y="3882"/>
                </a:lnTo>
                <a:lnTo>
                  <a:pt x="4694" y="3882"/>
                </a:lnTo>
                <a:lnTo>
                  <a:pt x="4691" y="3882"/>
                </a:lnTo>
                <a:lnTo>
                  <a:pt x="4680" y="3882"/>
                </a:lnTo>
                <a:lnTo>
                  <a:pt x="4668" y="3882"/>
                </a:lnTo>
                <a:lnTo>
                  <a:pt x="4657" y="3882"/>
                </a:lnTo>
                <a:lnTo>
                  <a:pt x="4644" y="3882"/>
                </a:lnTo>
                <a:lnTo>
                  <a:pt x="4633" y="3882"/>
                </a:lnTo>
                <a:lnTo>
                  <a:pt x="4621" y="3882"/>
                </a:lnTo>
                <a:lnTo>
                  <a:pt x="4620" y="3882"/>
                </a:lnTo>
                <a:lnTo>
                  <a:pt x="4612" y="3882"/>
                </a:lnTo>
                <a:lnTo>
                  <a:pt x="4600" y="3882"/>
                </a:lnTo>
                <a:lnTo>
                  <a:pt x="4589" y="3882"/>
                </a:lnTo>
                <a:lnTo>
                  <a:pt x="4580" y="3882"/>
                </a:lnTo>
                <a:lnTo>
                  <a:pt x="4569" y="3882"/>
                </a:lnTo>
                <a:lnTo>
                  <a:pt x="4558" y="3882"/>
                </a:lnTo>
                <a:lnTo>
                  <a:pt x="4544" y="3882"/>
                </a:lnTo>
                <a:lnTo>
                  <a:pt x="4533" y="3882"/>
                </a:lnTo>
                <a:lnTo>
                  <a:pt x="4525" y="3882"/>
                </a:lnTo>
                <a:lnTo>
                  <a:pt x="4514" y="3882"/>
                </a:lnTo>
                <a:lnTo>
                  <a:pt x="4503" y="3882"/>
                </a:lnTo>
                <a:lnTo>
                  <a:pt x="4491" y="3882"/>
                </a:lnTo>
                <a:lnTo>
                  <a:pt x="4478" y="3882"/>
                </a:lnTo>
                <a:lnTo>
                  <a:pt x="4466" y="3882"/>
                </a:lnTo>
                <a:lnTo>
                  <a:pt x="4458" y="3881"/>
                </a:lnTo>
                <a:lnTo>
                  <a:pt x="4446" y="3881"/>
                </a:lnTo>
                <a:lnTo>
                  <a:pt x="4429" y="3882"/>
                </a:lnTo>
                <a:lnTo>
                  <a:pt x="4417" y="3882"/>
                </a:lnTo>
                <a:lnTo>
                  <a:pt x="4406" y="3882"/>
                </a:lnTo>
                <a:lnTo>
                  <a:pt x="4398" y="3882"/>
                </a:lnTo>
                <a:lnTo>
                  <a:pt x="4383" y="3882"/>
                </a:lnTo>
                <a:lnTo>
                  <a:pt x="4364" y="3882"/>
                </a:lnTo>
                <a:lnTo>
                  <a:pt x="4345" y="3882"/>
                </a:lnTo>
                <a:lnTo>
                  <a:pt x="4334" y="3882"/>
                </a:lnTo>
                <a:lnTo>
                  <a:pt x="4315" y="3882"/>
                </a:lnTo>
                <a:lnTo>
                  <a:pt x="4298" y="3882"/>
                </a:lnTo>
                <a:lnTo>
                  <a:pt x="4279" y="3882"/>
                </a:lnTo>
                <a:lnTo>
                  <a:pt x="4270" y="3882"/>
                </a:lnTo>
                <a:lnTo>
                  <a:pt x="4255" y="3882"/>
                </a:lnTo>
                <a:lnTo>
                  <a:pt x="4235" y="3882"/>
                </a:lnTo>
                <a:lnTo>
                  <a:pt x="4224" y="3882"/>
                </a:lnTo>
                <a:lnTo>
                  <a:pt x="4212" y="3882"/>
                </a:lnTo>
                <a:lnTo>
                  <a:pt x="4207" y="3882"/>
                </a:lnTo>
                <a:lnTo>
                  <a:pt x="4188" y="3882"/>
                </a:lnTo>
                <a:lnTo>
                  <a:pt x="4173" y="3882"/>
                </a:lnTo>
                <a:lnTo>
                  <a:pt x="4160" y="3881"/>
                </a:lnTo>
                <a:lnTo>
                  <a:pt x="4140" y="3881"/>
                </a:lnTo>
                <a:lnTo>
                  <a:pt x="4131" y="3881"/>
                </a:lnTo>
                <a:lnTo>
                  <a:pt x="4126" y="3881"/>
                </a:lnTo>
                <a:lnTo>
                  <a:pt x="4115" y="3882"/>
                </a:lnTo>
                <a:lnTo>
                  <a:pt x="4101" y="3882"/>
                </a:lnTo>
                <a:lnTo>
                  <a:pt x="4088" y="3882"/>
                </a:lnTo>
                <a:lnTo>
                  <a:pt x="4071" y="3882"/>
                </a:lnTo>
                <a:lnTo>
                  <a:pt x="4056" y="3882"/>
                </a:lnTo>
                <a:lnTo>
                  <a:pt x="4038" y="3882"/>
                </a:lnTo>
                <a:lnTo>
                  <a:pt x="4024" y="3882"/>
                </a:lnTo>
                <a:lnTo>
                  <a:pt x="4013" y="3882"/>
                </a:lnTo>
                <a:lnTo>
                  <a:pt x="3995" y="3882"/>
                </a:lnTo>
                <a:lnTo>
                  <a:pt x="3980" y="3882"/>
                </a:lnTo>
                <a:lnTo>
                  <a:pt x="3969" y="3882"/>
                </a:lnTo>
                <a:lnTo>
                  <a:pt x="3953" y="3882"/>
                </a:lnTo>
                <a:lnTo>
                  <a:pt x="3934" y="3882"/>
                </a:lnTo>
                <a:lnTo>
                  <a:pt x="3917" y="3882"/>
                </a:lnTo>
                <a:lnTo>
                  <a:pt x="3903" y="3882"/>
                </a:lnTo>
                <a:lnTo>
                  <a:pt x="3889" y="3882"/>
                </a:lnTo>
                <a:lnTo>
                  <a:pt x="3875" y="3882"/>
                </a:lnTo>
                <a:lnTo>
                  <a:pt x="3864" y="3882"/>
                </a:lnTo>
                <a:lnTo>
                  <a:pt x="3856" y="3882"/>
                </a:lnTo>
                <a:lnTo>
                  <a:pt x="3842" y="3882"/>
                </a:lnTo>
                <a:lnTo>
                  <a:pt x="3826" y="3882"/>
                </a:lnTo>
                <a:lnTo>
                  <a:pt x="3816" y="3882"/>
                </a:lnTo>
                <a:lnTo>
                  <a:pt x="3805" y="3882"/>
                </a:lnTo>
                <a:lnTo>
                  <a:pt x="3794" y="3882"/>
                </a:lnTo>
                <a:lnTo>
                  <a:pt x="3783" y="3882"/>
                </a:lnTo>
                <a:lnTo>
                  <a:pt x="3766" y="3882"/>
                </a:lnTo>
                <a:lnTo>
                  <a:pt x="3746" y="3882"/>
                </a:lnTo>
                <a:lnTo>
                  <a:pt x="3737" y="3882"/>
                </a:lnTo>
                <a:lnTo>
                  <a:pt x="3726" y="3882"/>
                </a:lnTo>
                <a:lnTo>
                  <a:pt x="3715" y="3882"/>
                </a:lnTo>
                <a:lnTo>
                  <a:pt x="3703" y="3882"/>
                </a:lnTo>
                <a:lnTo>
                  <a:pt x="3690" y="3882"/>
                </a:lnTo>
                <a:lnTo>
                  <a:pt x="3679" y="3882"/>
                </a:lnTo>
                <a:lnTo>
                  <a:pt x="3678" y="3882"/>
                </a:lnTo>
                <a:lnTo>
                  <a:pt x="3665" y="3882"/>
                </a:lnTo>
                <a:lnTo>
                  <a:pt x="3654" y="3882"/>
                </a:lnTo>
                <a:lnTo>
                  <a:pt x="3642" y="3882"/>
                </a:lnTo>
                <a:lnTo>
                  <a:pt x="3629" y="3882"/>
                </a:lnTo>
                <a:lnTo>
                  <a:pt x="3618" y="3882"/>
                </a:lnTo>
                <a:lnTo>
                  <a:pt x="3608" y="3882"/>
                </a:lnTo>
                <a:lnTo>
                  <a:pt x="3596" y="3882"/>
                </a:lnTo>
                <a:lnTo>
                  <a:pt x="3585" y="3882"/>
                </a:lnTo>
                <a:lnTo>
                  <a:pt x="3573" y="3882"/>
                </a:lnTo>
                <a:lnTo>
                  <a:pt x="3570" y="3882"/>
                </a:lnTo>
                <a:lnTo>
                  <a:pt x="3557" y="3882"/>
                </a:lnTo>
                <a:lnTo>
                  <a:pt x="3542" y="3882"/>
                </a:lnTo>
                <a:lnTo>
                  <a:pt x="3530" y="3882"/>
                </a:lnTo>
                <a:lnTo>
                  <a:pt x="3517" y="3882"/>
                </a:lnTo>
                <a:lnTo>
                  <a:pt x="3505" y="3882"/>
                </a:lnTo>
                <a:lnTo>
                  <a:pt x="3487" y="3882"/>
                </a:lnTo>
                <a:lnTo>
                  <a:pt x="3469" y="3882"/>
                </a:lnTo>
                <a:lnTo>
                  <a:pt x="3455" y="3882"/>
                </a:lnTo>
                <a:lnTo>
                  <a:pt x="3448" y="3882"/>
                </a:lnTo>
                <a:lnTo>
                  <a:pt x="3436" y="3882"/>
                </a:lnTo>
                <a:lnTo>
                  <a:pt x="3424" y="3881"/>
                </a:lnTo>
                <a:lnTo>
                  <a:pt x="3414" y="3882"/>
                </a:lnTo>
                <a:lnTo>
                  <a:pt x="3402" y="3882"/>
                </a:lnTo>
                <a:lnTo>
                  <a:pt x="3388" y="3882"/>
                </a:lnTo>
                <a:lnTo>
                  <a:pt x="3375" y="3881"/>
                </a:lnTo>
                <a:lnTo>
                  <a:pt x="3363" y="3881"/>
                </a:lnTo>
                <a:lnTo>
                  <a:pt x="3350" y="3881"/>
                </a:lnTo>
                <a:lnTo>
                  <a:pt x="3334" y="3881"/>
                </a:lnTo>
                <a:lnTo>
                  <a:pt x="3323" y="3875"/>
                </a:lnTo>
                <a:lnTo>
                  <a:pt x="3317" y="3881"/>
                </a:lnTo>
                <a:lnTo>
                  <a:pt x="3314" y="3881"/>
                </a:lnTo>
                <a:lnTo>
                  <a:pt x="3318" y="3870"/>
                </a:lnTo>
                <a:lnTo>
                  <a:pt x="3327" y="3864"/>
                </a:lnTo>
                <a:lnTo>
                  <a:pt x="3338" y="3867"/>
                </a:lnTo>
                <a:lnTo>
                  <a:pt x="3349" y="3868"/>
                </a:lnTo>
                <a:lnTo>
                  <a:pt x="3359" y="3873"/>
                </a:lnTo>
                <a:lnTo>
                  <a:pt x="3371" y="3870"/>
                </a:lnTo>
                <a:lnTo>
                  <a:pt x="3381" y="3866"/>
                </a:lnTo>
                <a:lnTo>
                  <a:pt x="3392" y="3865"/>
                </a:lnTo>
                <a:lnTo>
                  <a:pt x="3400" y="3857"/>
                </a:lnTo>
                <a:lnTo>
                  <a:pt x="3410" y="3851"/>
                </a:lnTo>
                <a:lnTo>
                  <a:pt x="3400" y="3856"/>
                </a:lnTo>
                <a:lnTo>
                  <a:pt x="3392" y="3864"/>
                </a:lnTo>
                <a:lnTo>
                  <a:pt x="3394" y="3852"/>
                </a:lnTo>
                <a:lnTo>
                  <a:pt x="3393" y="3840"/>
                </a:lnTo>
                <a:lnTo>
                  <a:pt x="3386" y="3830"/>
                </a:lnTo>
                <a:lnTo>
                  <a:pt x="3377" y="3822"/>
                </a:lnTo>
                <a:lnTo>
                  <a:pt x="3385" y="3834"/>
                </a:lnTo>
                <a:lnTo>
                  <a:pt x="3389" y="3845"/>
                </a:lnTo>
                <a:lnTo>
                  <a:pt x="3390" y="3856"/>
                </a:lnTo>
                <a:lnTo>
                  <a:pt x="3381" y="3862"/>
                </a:lnTo>
                <a:lnTo>
                  <a:pt x="3372" y="3869"/>
                </a:lnTo>
                <a:lnTo>
                  <a:pt x="3361" y="3871"/>
                </a:lnTo>
                <a:lnTo>
                  <a:pt x="3359" y="3860"/>
                </a:lnTo>
                <a:lnTo>
                  <a:pt x="3363" y="3848"/>
                </a:lnTo>
                <a:lnTo>
                  <a:pt x="3358" y="3860"/>
                </a:lnTo>
                <a:lnTo>
                  <a:pt x="3350" y="3867"/>
                </a:lnTo>
                <a:lnTo>
                  <a:pt x="3338" y="3865"/>
                </a:lnTo>
                <a:lnTo>
                  <a:pt x="3341" y="3854"/>
                </a:lnTo>
                <a:lnTo>
                  <a:pt x="3349" y="3846"/>
                </a:lnTo>
                <a:lnTo>
                  <a:pt x="3340" y="3854"/>
                </a:lnTo>
                <a:lnTo>
                  <a:pt x="3333" y="3863"/>
                </a:lnTo>
                <a:lnTo>
                  <a:pt x="3321" y="3867"/>
                </a:lnTo>
                <a:lnTo>
                  <a:pt x="3310" y="3864"/>
                </a:lnTo>
                <a:lnTo>
                  <a:pt x="3319" y="3857"/>
                </a:lnTo>
                <a:lnTo>
                  <a:pt x="3327" y="3851"/>
                </a:lnTo>
                <a:lnTo>
                  <a:pt x="3317" y="3857"/>
                </a:lnTo>
                <a:lnTo>
                  <a:pt x="3306" y="3854"/>
                </a:lnTo>
                <a:lnTo>
                  <a:pt x="3304" y="3842"/>
                </a:lnTo>
                <a:lnTo>
                  <a:pt x="3307" y="3830"/>
                </a:lnTo>
                <a:lnTo>
                  <a:pt x="3311" y="3818"/>
                </a:lnTo>
                <a:lnTo>
                  <a:pt x="3304" y="3809"/>
                </a:lnTo>
                <a:lnTo>
                  <a:pt x="3300" y="3798"/>
                </a:lnTo>
                <a:lnTo>
                  <a:pt x="3304" y="3809"/>
                </a:lnTo>
                <a:lnTo>
                  <a:pt x="3310" y="3820"/>
                </a:lnTo>
                <a:lnTo>
                  <a:pt x="3304" y="3831"/>
                </a:lnTo>
                <a:lnTo>
                  <a:pt x="3294" y="3836"/>
                </a:lnTo>
                <a:lnTo>
                  <a:pt x="3290" y="3847"/>
                </a:lnTo>
                <a:lnTo>
                  <a:pt x="3279" y="3846"/>
                </a:lnTo>
                <a:lnTo>
                  <a:pt x="3268" y="3842"/>
                </a:lnTo>
                <a:lnTo>
                  <a:pt x="3259" y="3835"/>
                </a:lnTo>
                <a:lnTo>
                  <a:pt x="3261" y="3824"/>
                </a:lnTo>
                <a:lnTo>
                  <a:pt x="3270" y="3832"/>
                </a:lnTo>
                <a:lnTo>
                  <a:pt x="3281" y="3827"/>
                </a:lnTo>
                <a:lnTo>
                  <a:pt x="3271" y="3830"/>
                </a:lnTo>
                <a:lnTo>
                  <a:pt x="3276" y="3819"/>
                </a:lnTo>
                <a:lnTo>
                  <a:pt x="3265" y="3819"/>
                </a:lnTo>
                <a:lnTo>
                  <a:pt x="3266" y="3807"/>
                </a:lnTo>
                <a:lnTo>
                  <a:pt x="3268" y="3795"/>
                </a:lnTo>
                <a:lnTo>
                  <a:pt x="3269" y="3783"/>
                </a:lnTo>
                <a:lnTo>
                  <a:pt x="3266" y="3795"/>
                </a:lnTo>
                <a:lnTo>
                  <a:pt x="3261" y="3805"/>
                </a:lnTo>
                <a:lnTo>
                  <a:pt x="3254" y="3814"/>
                </a:lnTo>
                <a:lnTo>
                  <a:pt x="3244" y="3817"/>
                </a:lnTo>
                <a:lnTo>
                  <a:pt x="3232" y="3816"/>
                </a:lnTo>
                <a:lnTo>
                  <a:pt x="3225" y="3808"/>
                </a:lnTo>
                <a:lnTo>
                  <a:pt x="3216" y="3801"/>
                </a:lnTo>
                <a:lnTo>
                  <a:pt x="3217" y="3790"/>
                </a:lnTo>
                <a:lnTo>
                  <a:pt x="3222" y="3779"/>
                </a:lnTo>
                <a:lnTo>
                  <a:pt x="3218" y="3768"/>
                </a:lnTo>
                <a:lnTo>
                  <a:pt x="3229" y="3763"/>
                </a:lnTo>
                <a:lnTo>
                  <a:pt x="3238" y="3757"/>
                </a:lnTo>
                <a:lnTo>
                  <a:pt x="3228" y="3762"/>
                </a:lnTo>
                <a:lnTo>
                  <a:pt x="3217" y="3765"/>
                </a:lnTo>
                <a:lnTo>
                  <a:pt x="3208" y="3772"/>
                </a:lnTo>
                <a:lnTo>
                  <a:pt x="3201" y="3763"/>
                </a:lnTo>
                <a:lnTo>
                  <a:pt x="3205" y="3751"/>
                </a:lnTo>
                <a:lnTo>
                  <a:pt x="3208" y="3740"/>
                </a:lnTo>
                <a:lnTo>
                  <a:pt x="3208" y="3727"/>
                </a:lnTo>
                <a:lnTo>
                  <a:pt x="3220" y="3726"/>
                </a:lnTo>
                <a:lnTo>
                  <a:pt x="3231" y="3726"/>
                </a:lnTo>
                <a:lnTo>
                  <a:pt x="3238" y="3716"/>
                </a:lnTo>
                <a:lnTo>
                  <a:pt x="3231" y="3725"/>
                </a:lnTo>
                <a:lnTo>
                  <a:pt x="3220" y="3726"/>
                </a:lnTo>
                <a:lnTo>
                  <a:pt x="3210" y="3720"/>
                </a:lnTo>
                <a:lnTo>
                  <a:pt x="3201" y="3712"/>
                </a:lnTo>
                <a:lnTo>
                  <a:pt x="3196" y="3702"/>
                </a:lnTo>
                <a:lnTo>
                  <a:pt x="3201" y="3712"/>
                </a:lnTo>
                <a:lnTo>
                  <a:pt x="3208" y="3721"/>
                </a:lnTo>
                <a:lnTo>
                  <a:pt x="3200" y="3730"/>
                </a:lnTo>
                <a:lnTo>
                  <a:pt x="3204" y="3741"/>
                </a:lnTo>
                <a:lnTo>
                  <a:pt x="3199" y="3753"/>
                </a:lnTo>
                <a:lnTo>
                  <a:pt x="3192" y="3762"/>
                </a:lnTo>
                <a:lnTo>
                  <a:pt x="3182" y="3758"/>
                </a:lnTo>
                <a:lnTo>
                  <a:pt x="3171" y="3761"/>
                </a:lnTo>
                <a:lnTo>
                  <a:pt x="3166" y="3750"/>
                </a:lnTo>
                <a:lnTo>
                  <a:pt x="3173" y="3739"/>
                </a:lnTo>
                <a:lnTo>
                  <a:pt x="3166" y="3748"/>
                </a:lnTo>
                <a:lnTo>
                  <a:pt x="3161" y="3761"/>
                </a:lnTo>
                <a:lnTo>
                  <a:pt x="3151" y="3758"/>
                </a:lnTo>
                <a:lnTo>
                  <a:pt x="3139" y="3758"/>
                </a:lnTo>
                <a:lnTo>
                  <a:pt x="3128" y="3757"/>
                </a:lnTo>
                <a:lnTo>
                  <a:pt x="3136" y="3747"/>
                </a:lnTo>
                <a:lnTo>
                  <a:pt x="3126" y="3750"/>
                </a:lnTo>
                <a:lnTo>
                  <a:pt x="3134" y="3743"/>
                </a:lnTo>
                <a:lnTo>
                  <a:pt x="3146" y="3742"/>
                </a:lnTo>
                <a:lnTo>
                  <a:pt x="3157" y="3740"/>
                </a:lnTo>
                <a:lnTo>
                  <a:pt x="3162" y="3730"/>
                </a:lnTo>
                <a:lnTo>
                  <a:pt x="3169" y="3719"/>
                </a:lnTo>
                <a:lnTo>
                  <a:pt x="3165" y="3708"/>
                </a:lnTo>
                <a:lnTo>
                  <a:pt x="3166" y="3720"/>
                </a:lnTo>
                <a:lnTo>
                  <a:pt x="3158" y="3729"/>
                </a:lnTo>
                <a:lnTo>
                  <a:pt x="3152" y="3739"/>
                </a:lnTo>
                <a:lnTo>
                  <a:pt x="3140" y="3740"/>
                </a:lnTo>
                <a:lnTo>
                  <a:pt x="3128" y="3742"/>
                </a:lnTo>
                <a:lnTo>
                  <a:pt x="3137" y="3732"/>
                </a:lnTo>
                <a:lnTo>
                  <a:pt x="3126" y="3730"/>
                </a:lnTo>
                <a:lnTo>
                  <a:pt x="3113" y="3729"/>
                </a:lnTo>
                <a:lnTo>
                  <a:pt x="3121" y="3721"/>
                </a:lnTo>
                <a:lnTo>
                  <a:pt x="3131" y="3715"/>
                </a:lnTo>
                <a:lnTo>
                  <a:pt x="3130" y="3703"/>
                </a:lnTo>
                <a:lnTo>
                  <a:pt x="3131" y="3715"/>
                </a:lnTo>
                <a:lnTo>
                  <a:pt x="3122" y="3720"/>
                </a:lnTo>
                <a:lnTo>
                  <a:pt x="3111" y="3718"/>
                </a:lnTo>
                <a:lnTo>
                  <a:pt x="3109" y="3707"/>
                </a:lnTo>
                <a:lnTo>
                  <a:pt x="3107" y="3695"/>
                </a:lnTo>
                <a:lnTo>
                  <a:pt x="3109" y="3706"/>
                </a:lnTo>
                <a:lnTo>
                  <a:pt x="3108" y="3719"/>
                </a:lnTo>
                <a:lnTo>
                  <a:pt x="3099" y="3725"/>
                </a:lnTo>
                <a:lnTo>
                  <a:pt x="3088" y="3721"/>
                </a:lnTo>
                <a:lnTo>
                  <a:pt x="3100" y="3720"/>
                </a:lnTo>
                <a:lnTo>
                  <a:pt x="3092" y="3712"/>
                </a:lnTo>
                <a:lnTo>
                  <a:pt x="3084" y="3721"/>
                </a:lnTo>
                <a:lnTo>
                  <a:pt x="3073" y="3721"/>
                </a:lnTo>
                <a:lnTo>
                  <a:pt x="3085" y="3724"/>
                </a:lnTo>
                <a:lnTo>
                  <a:pt x="3075" y="3729"/>
                </a:lnTo>
                <a:lnTo>
                  <a:pt x="3065" y="3723"/>
                </a:lnTo>
                <a:lnTo>
                  <a:pt x="3054" y="3719"/>
                </a:lnTo>
                <a:lnTo>
                  <a:pt x="3048" y="3709"/>
                </a:lnTo>
                <a:lnTo>
                  <a:pt x="3060" y="3711"/>
                </a:lnTo>
                <a:lnTo>
                  <a:pt x="3071" y="3710"/>
                </a:lnTo>
                <a:lnTo>
                  <a:pt x="3082" y="3709"/>
                </a:lnTo>
                <a:lnTo>
                  <a:pt x="3093" y="3708"/>
                </a:lnTo>
                <a:lnTo>
                  <a:pt x="3100" y="3698"/>
                </a:lnTo>
                <a:lnTo>
                  <a:pt x="3092" y="3706"/>
                </a:lnTo>
                <a:lnTo>
                  <a:pt x="3081" y="3707"/>
                </a:lnTo>
                <a:lnTo>
                  <a:pt x="3069" y="3709"/>
                </a:lnTo>
                <a:lnTo>
                  <a:pt x="3058" y="3710"/>
                </a:lnTo>
                <a:lnTo>
                  <a:pt x="3069" y="3709"/>
                </a:lnTo>
                <a:lnTo>
                  <a:pt x="3057" y="3706"/>
                </a:lnTo>
                <a:lnTo>
                  <a:pt x="3046" y="3703"/>
                </a:lnTo>
                <a:lnTo>
                  <a:pt x="3058" y="3703"/>
                </a:lnTo>
                <a:lnTo>
                  <a:pt x="3071" y="3704"/>
                </a:lnTo>
                <a:lnTo>
                  <a:pt x="3082" y="3705"/>
                </a:lnTo>
                <a:lnTo>
                  <a:pt x="3071" y="3704"/>
                </a:lnTo>
                <a:lnTo>
                  <a:pt x="3083" y="3699"/>
                </a:lnTo>
                <a:lnTo>
                  <a:pt x="3072" y="3699"/>
                </a:lnTo>
                <a:lnTo>
                  <a:pt x="3061" y="3702"/>
                </a:lnTo>
                <a:lnTo>
                  <a:pt x="3050" y="3698"/>
                </a:lnTo>
                <a:lnTo>
                  <a:pt x="3041" y="3706"/>
                </a:lnTo>
                <a:lnTo>
                  <a:pt x="3032" y="3700"/>
                </a:lnTo>
                <a:lnTo>
                  <a:pt x="3039" y="3691"/>
                </a:lnTo>
                <a:lnTo>
                  <a:pt x="3051" y="3691"/>
                </a:lnTo>
                <a:lnTo>
                  <a:pt x="3062" y="3693"/>
                </a:lnTo>
                <a:lnTo>
                  <a:pt x="3071" y="3686"/>
                </a:lnTo>
                <a:lnTo>
                  <a:pt x="3060" y="3688"/>
                </a:lnTo>
                <a:lnTo>
                  <a:pt x="3049" y="3687"/>
                </a:lnTo>
                <a:lnTo>
                  <a:pt x="3038" y="3685"/>
                </a:lnTo>
                <a:lnTo>
                  <a:pt x="3044" y="3674"/>
                </a:lnTo>
                <a:lnTo>
                  <a:pt x="3059" y="3677"/>
                </a:lnTo>
                <a:lnTo>
                  <a:pt x="3047" y="3675"/>
                </a:lnTo>
                <a:lnTo>
                  <a:pt x="3048" y="3663"/>
                </a:lnTo>
                <a:lnTo>
                  <a:pt x="3058" y="3658"/>
                </a:lnTo>
                <a:lnTo>
                  <a:pt x="3069" y="3656"/>
                </a:lnTo>
                <a:lnTo>
                  <a:pt x="3080" y="3657"/>
                </a:lnTo>
                <a:lnTo>
                  <a:pt x="3091" y="3658"/>
                </a:lnTo>
                <a:lnTo>
                  <a:pt x="3103" y="3661"/>
                </a:lnTo>
                <a:lnTo>
                  <a:pt x="3100" y="3650"/>
                </a:lnTo>
                <a:lnTo>
                  <a:pt x="3091" y="3656"/>
                </a:lnTo>
                <a:lnTo>
                  <a:pt x="3080" y="3655"/>
                </a:lnTo>
                <a:lnTo>
                  <a:pt x="3069" y="3655"/>
                </a:lnTo>
                <a:lnTo>
                  <a:pt x="3058" y="3653"/>
                </a:lnTo>
                <a:lnTo>
                  <a:pt x="3058" y="3640"/>
                </a:lnTo>
                <a:lnTo>
                  <a:pt x="3051" y="3649"/>
                </a:lnTo>
                <a:lnTo>
                  <a:pt x="3039" y="3654"/>
                </a:lnTo>
                <a:lnTo>
                  <a:pt x="3051" y="3655"/>
                </a:lnTo>
                <a:lnTo>
                  <a:pt x="3044" y="3664"/>
                </a:lnTo>
                <a:lnTo>
                  <a:pt x="3034" y="3669"/>
                </a:lnTo>
                <a:lnTo>
                  <a:pt x="3032" y="3657"/>
                </a:lnTo>
                <a:lnTo>
                  <a:pt x="3026" y="3647"/>
                </a:lnTo>
                <a:lnTo>
                  <a:pt x="3029" y="3633"/>
                </a:lnTo>
                <a:lnTo>
                  <a:pt x="3039" y="3630"/>
                </a:lnTo>
                <a:lnTo>
                  <a:pt x="3042" y="3618"/>
                </a:lnTo>
                <a:lnTo>
                  <a:pt x="3053" y="3620"/>
                </a:lnTo>
                <a:lnTo>
                  <a:pt x="3057" y="3609"/>
                </a:lnTo>
                <a:lnTo>
                  <a:pt x="3067" y="3604"/>
                </a:lnTo>
                <a:lnTo>
                  <a:pt x="3078" y="3603"/>
                </a:lnTo>
                <a:lnTo>
                  <a:pt x="3085" y="3614"/>
                </a:lnTo>
                <a:lnTo>
                  <a:pt x="3093" y="3622"/>
                </a:lnTo>
                <a:lnTo>
                  <a:pt x="3086" y="3612"/>
                </a:lnTo>
                <a:lnTo>
                  <a:pt x="3081" y="3602"/>
                </a:lnTo>
                <a:lnTo>
                  <a:pt x="3092" y="3597"/>
                </a:lnTo>
                <a:lnTo>
                  <a:pt x="3103" y="3595"/>
                </a:lnTo>
                <a:lnTo>
                  <a:pt x="3114" y="3592"/>
                </a:lnTo>
                <a:lnTo>
                  <a:pt x="3102" y="3595"/>
                </a:lnTo>
                <a:lnTo>
                  <a:pt x="3090" y="3595"/>
                </a:lnTo>
                <a:lnTo>
                  <a:pt x="3080" y="3599"/>
                </a:lnTo>
                <a:lnTo>
                  <a:pt x="3069" y="3599"/>
                </a:lnTo>
                <a:lnTo>
                  <a:pt x="3066" y="3588"/>
                </a:lnTo>
                <a:lnTo>
                  <a:pt x="3072" y="3578"/>
                </a:lnTo>
                <a:lnTo>
                  <a:pt x="3080" y="3570"/>
                </a:lnTo>
                <a:lnTo>
                  <a:pt x="3081" y="3558"/>
                </a:lnTo>
                <a:lnTo>
                  <a:pt x="3079" y="3570"/>
                </a:lnTo>
                <a:lnTo>
                  <a:pt x="3070" y="3577"/>
                </a:lnTo>
                <a:lnTo>
                  <a:pt x="3062" y="3586"/>
                </a:lnTo>
                <a:lnTo>
                  <a:pt x="3051" y="3589"/>
                </a:lnTo>
                <a:lnTo>
                  <a:pt x="3043" y="3578"/>
                </a:lnTo>
                <a:lnTo>
                  <a:pt x="3051" y="3592"/>
                </a:lnTo>
                <a:lnTo>
                  <a:pt x="3044" y="3601"/>
                </a:lnTo>
                <a:lnTo>
                  <a:pt x="3034" y="3606"/>
                </a:lnTo>
                <a:lnTo>
                  <a:pt x="3021" y="3603"/>
                </a:lnTo>
                <a:lnTo>
                  <a:pt x="3023" y="3591"/>
                </a:lnTo>
                <a:lnTo>
                  <a:pt x="3034" y="3589"/>
                </a:lnTo>
                <a:lnTo>
                  <a:pt x="3024" y="3589"/>
                </a:lnTo>
                <a:lnTo>
                  <a:pt x="3021" y="3603"/>
                </a:lnTo>
                <a:lnTo>
                  <a:pt x="3020" y="3589"/>
                </a:lnTo>
                <a:lnTo>
                  <a:pt x="3018" y="3603"/>
                </a:lnTo>
                <a:lnTo>
                  <a:pt x="3013" y="3591"/>
                </a:lnTo>
                <a:lnTo>
                  <a:pt x="3006" y="3600"/>
                </a:lnTo>
                <a:lnTo>
                  <a:pt x="3005" y="3588"/>
                </a:lnTo>
                <a:lnTo>
                  <a:pt x="3007" y="3575"/>
                </a:lnTo>
                <a:lnTo>
                  <a:pt x="3011" y="3563"/>
                </a:lnTo>
                <a:lnTo>
                  <a:pt x="3022" y="3566"/>
                </a:lnTo>
                <a:lnTo>
                  <a:pt x="3011" y="3562"/>
                </a:lnTo>
                <a:lnTo>
                  <a:pt x="3015" y="3550"/>
                </a:lnTo>
                <a:lnTo>
                  <a:pt x="3008" y="3557"/>
                </a:lnTo>
                <a:lnTo>
                  <a:pt x="2995" y="3559"/>
                </a:lnTo>
                <a:lnTo>
                  <a:pt x="2995" y="3544"/>
                </a:lnTo>
                <a:lnTo>
                  <a:pt x="2985" y="3537"/>
                </a:lnTo>
                <a:lnTo>
                  <a:pt x="2987" y="3549"/>
                </a:lnTo>
                <a:lnTo>
                  <a:pt x="2986" y="3561"/>
                </a:lnTo>
                <a:lnTo>
                  <a:pt x="2981" y="3572"/>
                </a:lnTo>
                <a:lnTo>
                  <a:pt x="2974" y="3577"/>
                </a:lnTo>
                <a:close/>
                <a:moveTo>
                  <a:pt x="2842" y="3413"/>
                </a:moveTo>
                <a:lnTo>
                  <a:pt x="2842" y="3400"/>
                </a:lnTo>
                <a:lnTo>
                  <a:pt x="2853" y="3401"/>
                </a:lnTo>
                <a:lnTo>
                  <a:pt x="2846" y="3411"/>
                </a:lnTo>
                <a:lnTo>
                  <a:pt x="2842" y="3413"/>
                </a:lnTo>
                <a:close/>
                <a:moveTo>
                  <a:pt x="2791" y="3520"/>
                </a:moveTo>
                <a:lnTo>
                  <a:pt x="2796" y="3530"/>
                </a:lnTo>
                <a:lnTo>
                  <a:pt x="2787" y="3537"/>
                </a:lnTo>
                <a:lnTo>
                  <a:pt x="2783" y="3548"/>
                </a:lnTo>
                <a:lnTo>
                  <a:pt x="2788" y="3558"/>
                </a:lnTo>
                <a:lnTo>
                  <a:pt x="2799" y="3558"/>
                </a:lnTo>
                <a:lnTo>
                  <a:pt x="2788" y="3562"/>
                </a:lnTo>
                <a:lnTo>
                  <a:pt x="2796" y="3572"/>
                </a:lnTo>
                <a:lnTo>
                  <a:pt x="2800" y="3582"/>
                </a:lnTo>
                <a:lnTo>
                  <a:pt x="2810" y="3585"/>
                </a:lnTo>
                <a:lnTo>
                  <a:pt x="2815" y="3597"/>
                </a:lnTo>
                <a:lnTo>
                  <a:pt x="2823" y="3606"/>
                </a:lnTo>
                <a:lnTo>
                  <a:pt x="2833" y="3609"/>
                </a:lnTo>
                <a:lnTo>
                  <a:pt x="2821" y="3608"/>
                </a:lnTo>
                <a:lnTo>
                  <a:pt x="2810" y="3605"/>
                </a:lnTo>
                <a:lnTo>
                  <a:pt x="2803" y="3596"/>
                </a:lnTo>
                <a:lnTo>
                  <a:pt x="2795" y="3586"/>
                </a:lnTo>
                <a:lnTo>
                  <a:pt x="2787" y="3579"/>
                </a:lnTo>
                <a:lnTo>
                  <a:pt x="2778" y="3571"/>
                </a:lnTo>
                <a:lnTo>
                  <a:pt x="2779" y="3559"/>
                </a:lnTo>
                <a:lnTo>
                  <a:pt x="2768" y="3561"/>
                </a:lnTo>
                <a:lnTo>
                  <a:pt x="2761" y="3553"/>
                </a:lnTo>
                <a:lnTo>
                  <a:pt x="2769" y="3544"/>
                </a:lnTo>
                <a:lnTo>
                  <a:pt x="2757" y="3540"/>
                </a:lnTo>
                <a:lnTo>
                  <a:pt x="2746" y="3536"/>
                </a:lnTo>
                <a:lnTo>
                  <a:pt x="2756" y="3530"/>
                </a:lnTo>
                <a:lnTo>
                  <a:pt x="2767" y="3529"/>
                </a:lnTo>
                <a:lnTo>
                  <a:pt x="2778" y="3525"/>
                </a:lnTo>
                <a:lnTo>
                  <a:pt x="2789" y="3521"/>
                </a:lnTo>
                <a:lnTo>
                  <a:pt x="2791" y="3520"/>
                </a:lnTo>
                <a:close/>
                <a:moveTo>
                  <a:pt x="2750" y="3530"/>
                </a:moveTo>
                <a:lnTo>
                  <a:pt x="2742" y="3521"/>
                </a:lnTo>
                <a:lnTo>
                  <a:pt x="2733" y="3515"/>
                </a:lnTo>
                <a:lnTo>
                  <a:pt x="2743" y="3510"/>
                </a:lnTo>
                <a:lnTo>
                  <a:pt x="2752" y="3516"/>
                </a:lnTo>
                <a:lnTo>
                  <a:pt x="2747" y="3506"/>
                </a:lnTo>
                <a:lnTo>
                  <a:pt x="2738" y="3498"/>
                </a:lnTo>
                <a:lnTo>
                  <a:pt x="2725" y="3501"/>
                </a:lnTo>
                <a:lnTo>
                  <a:pt x="2718" y="3490"/>
                </a:lnTo>
                <a:lnTo>
                  <a:pt x="2729" y="3490"/>
                </a:lnTo>
                <a:lnTo>
                  <a:pt x="2719" y="3484"/>
                </a:lnTo>
                <a:lnTo>
                  <a:pt x="2713" y="3474"/>
                </a:lnTo>
                <a:lnTo>
                  <a:pt x="2710" y="3463"/>
                </a:lnTo>
                <a:lnTo>
                  <a:pt x="2715" y="3452"/>
                </a:lnTo>
                <a:lnTo>
                  <a:pt x="2716" y="3440"/>
                </a:lnTo>
                <a:lnTo>
                  <a:pt x="2727" y="3442"/>
                </a:lnTo>
                <a:lnTo>
                  <a:pt x="2738" y="3441"/>
                </a:lnTo>
                <a:lnTo>
                  <a:pt x="2743" y="3451"/>
                </a:lnTo>
                <a:lnTo>
                  <a:pt x="2753" y="3446"/>
                </a:lnTo>
                <a:lnTo>
                  <a:pt x="2764" y="3447"/>
                </a:lnTo>
                <a:lnTo>
                  <a:pt x="2770" y="3457"/>
                </a:lnTo>
                <a:lnTo>
                  <a:pt x="2767" y="3470"/>
                </a:lnTo>
                <a:lnTo>
                  <a:pt x="2757" y="3476"/>
                </a:lnTo>
                <a:lnTo>
                  <a:pt x="2746" y="3481"/>
                </a:lnTo>
                <a:lnTo>
                  <a:pt x="2757" y="3483"/>
                </a:lnTo>
                <a:lnTo>
                  <a:pt x="2749" y="3491"/>
                </a:lnTo>
                <a:lnTo>
                  <a:pt x="2760" y="3487"/>
                </a:lnTo>
                <a:lnTo>
                  <a:pt x="2769" y="3480"/>
                </a:lnTo>
                <a:lnTo>
                  <a:pt x="2772" y="3469"/>
                </a:lnTo>
                <a:lnTo>
                  <a:pt x="2771" y="3457"/>
                </a:lnTo>
                <a:lnTo>
                  <a:pt x="2783" y="3450"/>
                </a:lnTo>
                <a:lnTo>
                  <a:pt x="2795" y="3445"/>
                </a:lnTo>
                <a:lnTo>
                  <a:pt x="2795" y="3457"/>
                </a:lnTo>
                <a:lnTo>
                  <a:pt x="2789" y="3469"/>
                </a:lnTo>
                <a:lnTo>
                  <a:pt x="2786" y="3481"/>
                </a:lnTo>
                <a:lnTo>
                  <a:pt x="2783" y="3493"/>
                </a:lnTo>
                <a:lnTo>
                  <a:pt x="2784" y="3504"/>
                </a:lnTo>
                <a:lnTo>
                  <a:pt x="2780" y="3516"/>
                </a:lnTo>
                <a:lnTo>
                  <a:pt x="2770" y="3520"/>
                </a:lnTo>
                <a:lnTo>
                  <a:pt x="2759" y="3522"/>
                </a:lnTo>
                <a:lnTo>
                  <a:pt x="2770" y="3525"/>
                </a:lnTo>
                <a:lnTo>
                  <a:pt x="2759" y="3526"/>
                </a:lnTo>
                <a:lnTo>
                  <a:pt x="2750" y="3530"/>
                </a:lnTo>
                <a:close/>
                <a:moveTo>
                  <a:pt x="2787" y="3556"/>
                </a:moveTo>
                <a:lnTo>
                  <a:pt x="2799" y="3555"/>
                </a:lnTo>
                <a:lnTo>
                  <a:pt x="2788" y="3556"/>
                </a:lnTo>
                <a:lnTo>
                  <a:pt x="2787" y="3556"/>
                </a:lnTo>
                <a:close/>
                <a:moveTo>
                  <a:pt x="2884" y="3473"/>
                </a:moveTo>
                <a:lnTo>
                  <a:pt x="2891" y="3481"/>
                </a:lnTo>
                <a:lnTo>
                  <a:pt x="2894" y="3493"/>
                </a:lnTo>
                <a:lnTo>
                  <a:pt x="2883" y="3489"/>
                </a:lnTo>
                <a:lnTo>
                  <a:pt x="2874" y="3482"/>
                </a:lnTo>
                <a:lnTo>
                  <a:pt x="2881" y="3472"/>
                </a:lnTo>
                <a:lnTo>
                  <a:pt x="2884" y="3473"/>
                </a:lnTo>
                <a:close/>
                <a:moveTo>
                  <a:pt x="2874" y="3445"/>
                </a:moveTo>
                <a:lnTo>
                  <a:pt x="2882" y="3453"/>
                </a:lnTo>
                <a:lnTo>
                  <a:pt x="2880" y="3465"/>
                </a:lnTo>
                <a:lnTo>
                  <a:pt x="2870" y="3468"/>
                </a:lnTo>
                <a:lnTo>
                  <a:pt x="2873" y="3457"/>
                </a:lnTo>
                <a:lnTo>
                  <a:pt x="2862" y="3460"/>
                </a:lnTo>
                <a:lnTo>
                  <a:pt x="2867" y="3449"/>
                </a:lnTo>
                <a:lnTo>
                  <a:pt x="2874" y="3445"/>
                </a:lnTo>
                <a:close/>
                <a:moveTo>
                  <a:pt x="2851" y="3435"/>
                </a:moveTo>
                <a:lnTo>
                  <a:pt x="2860" y="3442"/>
                </a:lnTo>
                <a:lnTo>
                  <a:pt x="2849" y="3439"/>
                </a:lnTo>
                <a:lnTo>
                  <a:pt x="2851" y="3435"/>
                </a:lnTo>
                <a:close/>
                <a:moveTo>
                  <a:pt x="2832" y="3615"/>
                </a:moveTo>
                <a:lnTo>
                  <a:pt x="2842" y="3620"/>
                </a:lnTo>
                <a:lnTo>
                  <a:pt x="2837" y="3631"/>
                </a:lnTo>
                <a:lnTo>
                  <a:pt x="2832" y="3621"/>
                </a:lnTo>
                <a:lnTo>
                  <a:pt x="2832" y="3615"/>
                </a:lnTo>
                <a:close/>
                <a:moveTo>
                  <a:pt x="2819" y="3601"/>
                </a:moveTo>
                <a:lnTo>
                  <a:pt x="2824" y="3590"/>
                </a:lnTo>
                <a:lnTo>
                  <a:pt x="2819" y="3601"/>
                </a:lnTo>
                <a:close/>
                <a:moveTo>
                  <a:pt x="2812" y="3567"/>
                </a:moveTo>
                <a:lnTo>
                  <a:pt x="2802" y="3573"/>
                </a:lnTo>
                <a:lnTo>
                  <a:pt x="2812" y="3567"/>
                </a:lnTo>
                <a:close/>
                <a:moveTo>
                  <a:pt x="2783" y="3541"/>
                </a:moveTo>
                <a:lnTo>
                  <a:pt x="2797" y="3541"/>
                </a:lnTo>
                <a:lnTo>
                  <a:pt x="2797" y="3553"/>
                </a:lnTo>
                <a:lnTo>
                  <a:pt x="2785" y="3549"/>
                </a:lnTo>
                <a:lnTo>
                  <a:pt x="2783" y="3541"/>
                </a:lnTo>
                <a:close/>
                <a:moveTo>
                  <a:pt x="3292" y="3928"/>
                </a:moveTo>
                <a:lnTo>
                  <a:pt x="3286" y="3938"/>
                </a:lnTo>
                <a:lnTo>
                  <a:pt x="3275" y="3934"/>
                </a:lnTo>
                <a:lnTo>
                  <a:pt x="3265" y="3933"/>
                </a:lnTo>
                <a:lnTo>
                  <a:pt x="3253" y="3928"/>
                </a:lnTo>
                <a:lnTo>
                  <a:pt x="3242" y="3924"/>
                </a:lnTo>
                <a:lnTo>
                  <a:pt x="3232" y="3920"/>
                </a:lnTo>
                <a:lnTo>
                  <a:pt x="3220" y="3917"/>
                </a:lnTo>
                <a:lnTo>
                  <a:pt x="3211" y="3910"/>
                </a:lnTo>
                <a:lnTo>
                  <a:pt x="3216" y="3900"/>
                </a:lnTo>
                <a:lnTo>
                  <a:pt x="3208" y="3908"/>
                </a:lnTo>
                <a:lnTo>
                  <a:pt x="3197" y="3905"/>
                </a:lnTo>
                <a:lnTo>
                  <a:pt x="3187" y="3899"/>
                </a:lnTo>
                <a:lnTo>
                  <a:pt x="3196" y="3891"/>
                </a:lnTo>
                <a:lnTo>
                  <a:pt x="3205" y="3884"/>
                </a:lnTo>
                <a:lnTo>
                  <a:pt x="3210" y="3873"/>
                </a:lnTo>
                <a:lnTo>
                  <a:pt x="3211" y="3861"/>
                </a:lnTo>
                <a:lnTo>
                  <a:pt x="3209" y="3873"/>
                </a:lnTo>
                <a:lnTo>
                  <a:pt x="3203" y="3883"/>
                </a:lnTo>
                <a:lnTo>
                  <a:pt x="3192" y="3884"/>
                </a:lnTo>
                <a:lnTo>
                  <a:pt x="3181" y="3884"/>
                </a:lnTo>
                <a:lnTo>
                  <a:pt x="3171" y="3888"/>
                </a:lnTo>
                <a:lnTo>
                  <a:pt x="3161" y="3882"/>
                </a:lnTo>
                <a:lnTo>
                  <a:pt x="3150" y="3876"/>
                </a:lnTo>
                <a:lnTo>
                  <a:pt x="3160" y="3869"/>
                </a:lnTo>
                <a:lnTo>
                  <a:pt x="3151" y="3862"/>
                </a:lnTo>
                <a:lnTo>
                  <a:pt x="3140" y="3863"/>
                </a:lnTo>
                <a:lnTo>
                  <a:pt x="3143" y="3851"/>
                </a:lnTo>
                <a:lnTo>
                  <a:pt x="3132" y="3846"/>
                </a:lnTo>
                <a:lnTo>
                  <a:pt x="3122" y="3841"/>
                </a:lnTo>
                <a:lnTo>
                  <a:pt x="3123" y="3853"/>
                </a:lnTo>
                <a:lnTo>
                  <a:pt x="3114" y="3846"/>
                </a:lnTo>
                <a:lnTo>
                  <a:pt x="3105" y="3838"/>
                </a:lnTo>
                <a:lnTo>
                  <a:pt x="3110" y="3828"/>
                </a:lnTo>
                <a:lnTo>
                  <a:pt x="3122" y="3828"/>
                </a:lnTo>
                <a:lnTo>
                  <a:pt x="3133" y="3827"/>
                </a:lnTo>
                <a:lnTo>
                  <a:pt x="3120" y="3828"/>
                </a:lnTo>
                <a:lnTo>
                  <a:pt x="3109" y="3825"/>
                </a:lnTo>
                <a:lnTo>
                  <a:pt x="3100" y="3817"/>
                </a:lnTo>
                <a:lnTo>
                  <a:pt x="3100" y="3804"/>
                </a:lnTo>
                <a:lnTo>
                  <a:pt x="3088" y="3802"/>
                </a:lnTo>
                <a:lnTo>
                  <a:pt x="3081" y="3810"/>
                </a:lnTo>
                <a:lnTo>
                  <a:pt x="3069" y="3810"/>
                </a:lnTo>
                <a:lnTo>
                  <a:pt x="3066" y="3799"/>
                </a:lnTo>
                <a:lnTo>
                  <a:pt x="3072" y="3790"/>
                </a:lnTo>
                <a:lnTo>
                  <a:pt x="3062" y="3786"/>
                </a:lnTo>
                <a:lnTo>
                  <a:pt x="3056" y="3796"/>
                </a:lnTo>
                <a:lnTo>
                  <a:pt x="3048" y="3787"/>
                </a:lnTo>
                <a:lnTo>
                  <a:pt x="3037" y="3786"/>
                </a:lnTo>
                <a:lnTo>
                  <a:pt x="3027" y="3790"/>
                </a:lnTo>
                <a:lnTo>
                  <a:pt x="3032" y="3779"/>
                </a:lnTo>
                <a:lnTo>
                  <a:pt x="3026" y="3769"/>
                </a:lnTo>
                <a:lnTo>
                  <a:pt x="3031" y="3759"/>
                </a:lnTo>
                <a:lnTo>
                  <a:pt x="3042" y="3758"/>
                </a:lnTo>
                <a:lnTo>
                  <a:pt x="3050" y="3766"/>
                </a:lnTo>
                <a:lnTo>
                  <a:pt x="3044" y="3756"/>
                </a:lnTo>
                <a:lnTo>
                  <a:pt x="3053" y="3749"/>
                </a:lnTo>
                <a:lnTo>
                  <a:pt x="3042" y="3748"/>
                </a:lnTo>
                <a:lnTo>
                  <a:pt x="3030" y="3747"/>
                </a:lnTo>
                <a:lnTo>
                  <a:pt x="3019" y="3744"/>
                </a:lnTo>
                <a:lnTo>
                  <a:pt x="3030" y="3748"/>
                </a:lnTo>
                <a:lnTo>
                  <a:pt x="3041" y="3750"/>
                </a:lnTo>
                <a:lnTo>
                  <a:pt x="3031" y="3757"/>
                </a:lnTo>
                <a:lnTo>
                  <a:pt x="3020" y="3759"/>
                </a:lnTo>
                <a:lnTo>
                  <a:pt x="3009" y="3756"/>
                </a:lnTo>
                <a:lnTo>
                  <a:pt x="3002" y="3747"/>
                </a:lnTo>
                <a:lnTo>
                  <a:pt x="2996" y="3737"/>
                </a:lnTo>
                <a:lnTo>
                  <a:pt x="3005" y="3730"/>
                </a:lnTo>
                <a:lnTo>
                  <a:pt x="3015" y="3725"/>
                </a:lnTo>
                <a:lnTo>
                  <a:pt x="3026" y="3725"/>
                </a:lnTo>
                <a:lnTo>
                  <a:pt x="3038" y="3729"/>
                </a:lnTo>
                <a:lnTo>
                  <a:pt x="3048" y="3734"/>
                </a:lnTo>
                <a:lnTo>
                  <a:pt x="3057" y="3741"/>
                </a:lnTo>
                <a:lnTo>
                  <a:pt x="3067" y="3746"/>
                </a:lnTo>
                <a:lnTo>
                  <a:pt x="3079" y="3749"/>
                </a:lnTo>
                <a:lnTo>
                  <a:pt x="3090" y="3752"/>
                </a:lnTo>
                <a:lnTo>
                  <a:pt x="3100" y="3756"/>
                </a:lnTo>
                <a:lnTo>
                  <a:pt x="3111" y="3758"/>
                </a:lnTo>
                <a:lnTo>
                  <a:pt x="3123" y="3759"/>
                </a:lnTo>
                <a:lnTo>
                  <a:pt x="3134" y="3760"/>
                </a:lnTo>
                <a:lnTo>
                  <a:pt x="3144" y="3766"/>
                </a:lnTo>
                <a:lnTo>
                  <a:pt x="3155" y="3768"/>
                </a:lnTo>
                <a:lnTo>
                  <a:pt x="3167" y="3769"/>
                </a:lnTo>
                <a:lnTo>
                  <a:pt x="3175" y="3778"/>
                </a:lnTo>
                <a:lnTo>
                  <a:pt x="3179" y="3789"/>
                </a:lnTo>
                <a:lnTo>
                  <a:pt x="3185" y="3798"/>
                </a:lnTo>
                <a:lnTo>
                  <a:pt x="3192" y="3808"/>
                </a:lnTo>
                <a:lnTo>
                  <a:pt x="3200" y="3816"/>
                </a:lnTo>
                <a:lnTo>
                  <a:pt x="3202" y="3828"/>
                </a:lnTo>
                <a:lnTo>
                  <a:pt x="3208" y="3838"/>
                </a:lnTo>
                <a:lnTo>
                  <a:pt x="3217" y="3844"/>
                </a:lnTo>
                <a:lnTo>
                  <a:pt x="3228" y="3851"/>
                </a:lnTo>
                <a:lnTo>
                  <a:pt x="3239" y="3854"/>
                </a:lnTo>
                <a:lnTo>
                  <a:pt x="3249" y="3857"/>
                </a:lnTo>
                <a:lnTo>
                  <a:pt x="3259" y="3862"/>
                </a:lnTo>
                <a:lnTo>
                  <a:pt x="3267" y="3870"/>
                </a:lnTo>
                <a:lnTo>
                  <a:pt x="3274" y="3879"/>
                </a:lnTo>
                <a:lnTo>
                  <a:pt x="3278" y="3890"/>
                </a:lnTo>
                <a:lnTo>
                  <a:pt x="3285" y="3899"/>
                </a:lnTo>
                <a:lnTo>
                  <a:pt x="3287" y="3910"/>
                </a:lnTo>
                <a:lnTo>
                  <a:pt x="3286" y="3922"/>
                </a:lnTo>
                <a:lnTo>
                  <a:pt x="3292" y="3911"/>
                </a:lnTo>
                <a:lnTo>
                  <a:pt x="3297" y="3921"/>
                </a:lnTo>
                <a:lnTo>
                  <a:pt x="3292" y="3928"/>
                </a:lnTo>
                <a:close/>
                <a:moveTo>
                  <a:pt x="3098" y="3810"/>
                </a:moveTo>
                <a:lnTo>
                  <a:pt x="3101" y="3823"/>
                </a:lnTo>
                <a:lnTo>
                  <a:pt x="3092" y="3831"/>
                </a:lnTo>
                <a:lnTo>
                  <a:pt x="3084" y="3824"/>
                </a:lnTo>
                <a:lnTo>
                  <a:pt x="3092" y="3816"/>
                </a:lnTo>
                <a:lnTo>
                  <a:pt x="3081" y="3815"/>
                </a:lnTo>
                <a:lnTo>
                  <a:pt x="3091" y="3810"/>
                </a:lnTo>
                <a:lnTo>
                  <a:pt x="3098" y="3810"/>
                </a:lnTo>
                <a:close/>
                <a:moveTo>
                  <a:pt x="3125" y="3849"/>
                </a:moveTo>
                <a:lnTo>
                  <a:pt x="3134" y="3855"/>
                </a:lnTo>
                <a:lnTo>
                  <a:pt x="3125" y="3849"/>
                </a:lnTo>
                <a:close/>
                <a:moveTo>
                  <a:pt x="3195" y="3775"/>
                </a:moveTo>
                <a:lnTo>
                  <a:pt x="3192" y="3787"/>
                </a:lnTo>
                <a:lnTo>
                  <a:pt x="3194" y="3776"/>
                </a:lnTo>
                <a:lnTo>
                  <a:pt x="3195" y="3775"/>
                </a:lnTo>
                <a:close/>
                <a:moveTo>
                  <a:pt x="3176" y="3775"/>
                </a:moveTo>
                <a:lnTo>
                  <a:pt x="3187" y="3777"/>
                </a:lnTo>
                <a:lnTo>
                  <a:pt x="3186" y="3789"/>
                </a:lnTo>
                <a:lnTo>
                  <a:pt x="3178" y="3781"/>
                </a:lnTo>
                <a:lnTo>
                  <a:pt x="3176" y="3775"/>
                </a:lnTo>
                <a:close/>
                <a:moveTo>
                  <a:pt x="3176" y="3774"/>
                </a:moveTo>
                <a:lnTo>
                  <a:pt x="3181" y="3763"/>
                </a:lnTo>
                <a:lnTo>
                  <a:pt x="3190" y="3769"/>
                </a:lnTo>
                <a:lnTo>
                  <a:pt x="3179" y="3772"/>
                </a:lnTo>
                <a:lnTo>
                  <a:pt x="3176" y="3774"/>
                </a:lnTo>
                <a:close/>
                <a:moveTo>
                  <a:pt x="3180" y="3761"/>
                </a:moveTo>
                <a:lnTo>
                  <a:pt x="3172" y="3769"/>
                </a:lnTo>
                <a:lnTo>
                  <a:pt x="3178" y="3760"/>
                </a:lnTo>
                <a:lnTo>
                  <a:pt x="3180" y="3761"/>
                </a:lnTo>
                <a:close/>
                <a:moveTo>
                  <a:pt x="3155" y="3767"/>
                </a:moveTo>
                <a:lnTo>
                  <a:pt x="3165" y="3761"/>
                </a:lnTo>
                <a:lnTo>
                  <a:pt x="3155" y="3767"/>
                </a:lnTo>
                <a:close/>
                <a:moveTo>
                  <a:pt x="3290" y="3905"/>
                </a:moveTo>
                <a:lnTo>
                  <a:pt x="3285" y="3894"/>
                </a:lnTo>
                <a:lnTo>
                  <a:pt x="3296" y="3898"/>
                </a:lnTo>
                <a:lnTo>
                  <a:pt x="3290" y="3905"/>
                </a:lnTo>
                <a:close/>
                <a:moveTo>
                  <a:pt x="3151" y="3758"/>
                </a:moveTo>
                <a:lnTo>
                  <a:pt x="3141" y="3762"/>
                </a:lnTo>
                <a:lnTo>
                  <a:pt x="3151" y="3758"/>
                </a:lnTo>
                <a:close/>
                <a:moveTo>
                  <a:pt x="3215" y="3772"/>
                </a:moveTo>
                <a:lnTo>
                  <a:pt x="3217" y="3784"/>
                </a:lnTo>
                <a:lnTo>
                  <a:pt x="3215" y="3772"/>
                </a:lnTo>
                <a:close/>
                <a:moveTo>
                  <a:pt x="3283" y="3881"/>
                </a:moveTo>
                <a:lnTo>
                  <a:pt x="3276" y="3871"/>
                </a:lnTo>
                <a:lnTo>
                  <a:pt x="3284" y="3880"/>
                </a:lnTo>
                <a:lnTo>
                  <a:pt x="3283" y="3881"/>
                </a:lnTo>
                <a:close/>
                <a:moveTo>
                  <a:pt x="3118" y="3745"/>
                </a:moveTo>
                <a:lnTo>
                  <a:pt x="3107" y="3749"/>
                </a:lnTo>
                <a:lnTo>
                  <a:pt x="3118" y="3745"/>
                </a:lnTo>
                <a:close/>
                <a:moveTo>
                  <a:pt x="3110" y="3744"/>
                </a:moveTo>
                <a:lnTo>
                  <a:pt x="3111" y="3733"/>
                </a:lnTo>
                <a:lnTo>
                  <a:pt x="3121" y="3728"/>
                </a:lnTo>
                <a:lnTo>
                  <a:pt x="3123" y="3739"/>
                </a:lnTo>
                <a:lnTo>
                  <a:pt x="3112" y="3742"/>
                </a:lnTo>
                <a:lnTo>
                  <a:pt x="3110" y="3744"/>
                </a:lnTo>
                <a:close/>
                <a:moveTo>
                  <a:pt x="3126" y="3750"/>
                </a:moveTo>
                <a:lnTo>
                  <a:pt x="3115" y="3754"/>
                </a:lnTo>
                <a:lnTo>
                  <a:pt x="3104" y="3755"/>
                </a:lnTo>
                <a:lnTo>
                  <a:pt x="3114" y="3749"/>
                </a:lnTo>
                <a:lnTo>
                  <a:pt x="3126" y="3749"/>
                </a:lnTo>
                <a:lnTo>
                  <a:pt x="3126" y="3750"/>
                </a:lnTo>
                <a:close/>
                <a:moveTo>
                  <a:pt x="3092" y="3734"/>
                </a:moveTo>
                <a:lnTo>
                  <a:pt x="3101" y="3727"/>
                </a:lnTo>
                <a:lnTo>
                  <a:pt x="3092" y="3734"/>
                </a:lnTo>
                <a:close/>
                <a:moveTo>
                  <a:pt x="3259" y="3816"/>
                </a:moveTo>
                <a:lnTo>
                  <a:pt x="3254" y="3827"/>
                </a:lnTo>
                <a:lnTo>
                  <a:pt x="3259" y="3816"/>
                </a:lnTo>
                <a:close/>
                <a:moveTo>
                  <a:pt x="3078" y="3746"/>
                </a:moveTo>
                <a:lnTo>
                  <a:pt x="3089" y="3745"/>
                </a:lnTo>
                <a:lnTo>
                  <a:pt x="3078" y="3746"/>
                </a:lnTo>
                <a:close/>
                <a:moveTo>
                  <a:pt x="3044" y="3691"/>
                </a:moveTo>
                <a:lnTo>
                  <a:pt x="3056" y="3689"/>
                </a:lnTo>
                <a:lnTo>
                  <a:pt x="3044" y="3691"/>
                </a:lnTo>
                <a:close/>
                <a:moveTo>
                  <a:pt x="3065" y="3592"/>
                </a:moveTo>
                <a:lnTo>
                  <a:pt x="3063" y="3604"/>
                </a:lnTo>
                <a:lnTo>
                  <a:pt x="3053" y="3608"/>
                </a:lnTo>
                <a:lnTo>
                  <a:pt x="3044" y="3616"/>
                </a:lnTo>
                <a:lnTo>
                  <a:pt x="3037" y="3625"/>
                </a:lnTo>
                <a:lnTo>
                  <a:pt x="3029" y="3633"/>
                </a:lnTo>
                <a:lnTo>
                  <a:pt x="3026" y="3622"/>
                </a:lnTo>
                <a:lnTo>
                  <a:pt x="3032" y="3610"/>
                </a:lnTo>
                <a:lnTo>
                  <a:pt x="3043" y="3609"/>
                </a:lnTo>
                <a:lnTo>
                  <a:pt x="3052" y="3600"/>
                </a:lnTo>
                <a:lnTo>
                  <a:pt x="3060" y="3593"/>
                </a:lnTo>
                <a:lnTo>
                  <a:pt x="3065" y="3592"/>
                </a:lnTo>
                <a:close/>
                <a:moveTo>
                  <a:pt x="3021" y="3603"/>
                </a:moveTo>
                <a:lnTo>
                  <a:pt x="3024" y="3614"/>
                </a:lnTo>
                <a:lnTo>
                  <a:pt x="3013" y="3612"/>
                </a:lnTo>
                <a:lnTo>
                  <a:pt x="3021" y="3603"/>
                </a:lnTo>
                <a:close/>
                <a:moveTo>
                  <a:pt x="3026" y="3613"/>
                </a:moveTo>
                <a:lnTo>
                  <a:pt x="3018" y="3621"/>
                </a:lnTo>
                <a:lnTo>
                  <a:pt x="3026" y="3613"/>
                </a:lnTo>
                <a:close/>
                <a:moveTo>
                  <a:pt x="3025" y="3678"/>
                </a:moveTo>
                <a:lnTo>
                  <a:pt x="3013" y="3673"/>
                </a:lnTo>
                <a:lnTo>
                  <a:pt x="3010" y="3662"/>
                </a:lnTo>
                <a:lnTo>
                  <a:pt x="3021" y="3659"/>
                </a:lnTo>
                <a:lnTo>
                  <a:pt x="3025" y="3671"/>
                </a:lnTo>
                <a:lnTo>
                  <a:pt x="3025" y="3678"/>
                </a:lnTo>
                <a:close/>
                <a:moveTo>
                  <a:pt x="3018" y="3603"/>
                </a:moveTo>
                <a:lnTo>
                  <a:pt x="3009" y="3608"/>
                </a:lnTo>
                <a:lnTo>
                  <a:pt x="3018" y="3603"/>
                </a:lnTo>
                <a:close/>
                <a:moveTo>
                  <a:pt x="3013" y="3591"/>
                </a:moveTo>
                <a:lnTo>
                  <a:pt x="3012" y="3603"/>
                </a:lnTo>
                <a:lnTo>
                  <a:pt x="3012" y="3591"/>
                </a:lnTo>
                <a:lnTo>
                  <a:pt x="3013" y="3591"/>
                </a:lnTo>
                <a:close/>
                <a:moveTo>
                  <a:pt x="3022" y="3623"/>
                </a:moveTo>
                <a:lnTo>
                  <a:pt x="3020" y="3635"/>
                </a:lnTo>
                <a:lnTo>
                  <a:pt x="3015" y="3646"/>
                </a:lnTo>
                <a:lnTo>
                  <a:pt x="3017" y="3634"/>
                </a:lnTo>
                <a:lnTo>
                  <a:pt x="3009" y="3642"/>
                </a:lnTo>
                <a:lnTo>
                  <a:pt x="3008" y="3630"/>
                </a:lnTo>
                <a:lnTo>
                  <a:pt x="3017" y="3623"/>
                </a:lnTo>
                <a:lnTo>
                  <a:pt x="3022" y="3623"/>
                </a:lnTo>
                <a:close/>
                <a:moveTo>
                  <a:pt x="3008" y="3610"/>
                </a:moveTo>
                <a:lnTo>
                  <a:pt x="3010" y="3622"/>
                </a:lnTo>
                <a:lnTo>
                  <a:pt x="3007" y="3611"/>
                </a:lnTo>
                <a:lnTo>
                  <a:pt x="3008" y="3610"/>
                </a:lnTo>
                <a:close/>
                <a:moveTo>
                  <a:pt x="3236" y="3839"/>
                </a:moveTo>
                <a:lnTo>
                  <a:pt x="3247" y="3842"/>
                </a:lnTo>
                <a:lnTo>
                  <a:pt x="3236" y="3840"/>
                </a:lnTo>
                <a:lnTo>
                  <a:pt x="3236" y="3839"/>
                </a:lnTo>
                <a:close/>
                <a:moveTo>
                  <a:pt x="3221" y="3815"/>
                </a:moveTo>
                <a:lnTo>
                  <a:pt x="3232" y="3820"/>
                </a:lnTo>
                <a:lnTo>
                  <a:pt x="3242" y="3829"/>
                </a:lnTo>
                <a:lnTo>
                  <a:pt x="3250" y="3837"/>
                </a:lnTo>
                <a:lnTo>
                  <a:pt x="3239" y="3834"/>
                </a:lnTo>
                <a:lnTo>
                  <a:pt x="3231" y="3825"/>
                </a:lnTo>
                <a:lnTo>
                  <a:pt x="3221" y="3820"/>
                </a:lnTo>
                <a:lnTo>
                  <a:pt x="3221" y="3815"/>
                </a:lnTo>
                <a:close/>
                <a:moveTo>
                  <a:pt x="3010" y="3556"/>
                </a:moveTo>
                <a:lnTo>
                  <a:pt x="3007" y="3567"/>
                </a:lnTo>
                <a:lnTo>
                  <a:pt x="3002" y="3578"/>
                </a:lnTo>
                <a:lnTo>
                  <a:pt x="2999" y="3566"/>
                </a:lnTo>
                <a:lnTo>
                  <a:pt x="3008" y="3557"/>
                </a:lnTo>
                <a:lnTo>
                  <a:pt x="3010" y="3556"/>
                </a:lnTo>
                <a:close/>
                <a:moveTo>
                  <a:pt x="2995" y="3559"/>
                </a:moveTo>
                <a:lnTo>
                  <a:pt x="3001" y="3570"/>
                </a:lnTo>
                <a:lnTo>
                  <a:pt x="3001" y="3583"/>
                </a:lnTo>
                <a:lnTo>
                  <a:pt x="2992" y="3576"/>
                </a:lnTo>
                <a:lnTo>
                  <a:pt x="2994" y="3565"/>
                </a:lnTo>
                <a:lnTo>
                  <a:pt x="2995" y="3559"/>
                </a:lnTo>
                <a:close/>
                <a:moveTo>
                  <a:pt x="2992" y="3597"/>
                </a:moveTo>
                <a:lnTo>
                  <a:pt x="2999" y="3588"/>
                </a:lnTo>
                <a:lnTo>
                  <a:pt x="2992" y="3597"/>
                </a:lnTo>
                <a:close/>
                <a:moveTo>
                  <a:pt x="2988" y="3552"/>
                </a:moveTo>
                <a:lnTo>
                  <a:pt x="2990" y="3567"/>
                </a:lnTo>
                <a:lnTo>
                  <a:pt x="2988" y="3555"/>
                </a:lnTo>
                <a:lnTo>
                  <a:pt x="2988" y="3552"/>
                </a:lnTo>
                <a:close/>
                <a:moveTo>
                  <a:pt x="2973" y="3588"/>
                </a:moveTo>
                <a:lnTo>
                  <a:pt x="2981" y="3596"/>
                </a:lnTo>
                <a:lnTo>
                  <a:pt x="2973" y="3588"/>
                </a:lnTo>
                <a:close/>
                <a:moveTo>
                  <a:pt x="2986" y="3570"/>
                </a:moveTo>
                <a:lnTo>
                  <a:pt x="2989" y="3582"/>
                </a:lnTo>
                <a:lnTo>
                  <a:pt x="2979" y="3587"/>
                </a:lnTo>
                <a:lnTo>
                  <a:pt x="2984" y="3576"/>
                </a:lnTo>
                <a:lnTo>
                  <a:pt x="2986" y="3570"/>
                </a:lnTo>
                <a:close/>
                <a:moveTo>
                  <a:pt x="2967" y="3474"/>
                </a:moveTo>
                <a:lnTo>
                  <a:pt x="2958" y="3481"/>
                </a:lnTo>
                <a:lnTo>
                  <a:pt x="2967" y="3474"/>
                </a:lnTo>
                <a:close/>
                <a:moveTo>
                  <a:pt x="2958" y="3496"/>
                </a:moveTo>
                <a:lnTo>
                  <a:pt x="2963" y="3507"/>
                </a:lnTo>
                <a:lnTo>
                  <a:pt x="2955" y="3514"/>
                </a:lnTo>
                <a:lnTo>
                  <a:pt x="2955" y="3499"/>
                </a:lnTo>
                <a:lnTo>
                  <a:pt x="2958" y="3496"/>
                </a:lnTo>
                <a:close/>
                <a:moveTo>
                  <a:pt x="2969" y="3480"/>
                </a:moveTo>
                <a:lnTo>
                  <a:pt x="2966" y="3492"/>
                </a:lnTo>
                <a:lnTo>
                  <a:pt x="2955" y="3497"/>
                </a:lnTo>
                <a:lnTo>
                  <a:pt x="2950" y="3507"/>
                </a:lnTo>
                <a:lnTo>
                  <a:pt x="2948" y="3496"/>
                </a:lnTo>
                <a:lnTo>
                  <a:pt x="2953" y="3484"/>
                </a:lnTo>
                <a:lnTo>
                  <a:pt x="2964" y="3481"/>
                </a:lnTo>
                <a:lnTo>
                  <a:pt x="2969" y="3480"/>
                </a:lnTo>
                <a:close/>
                <a:moveTo>
                  <a:pt x="2941" y="3558"/>
                </a:moveTo>
                <a:lnTo>
                  <a:pt x="2951" y="3564"/>
                </a:lnTo>
                <a:lnTo>
                  <a:pt x="2959" y="3572"/>
                </a:lnTo>
                <a:lnTo>
                  <a:pt x="2963" y="3583"/>
                </a:lnTo>
                <a:lnTo>
                  <a:pt x="2952" y="3582"/>
                </a:lnTo>
                <a:lnTo>
                  <a:pt x="2945" y="3572"/>
                </a:lnTo>
                <a:lnTo>
                  <a:pt x="2941" y="3561"/>
                </a:lnTo>
                <a:lnTo>
                  <a:pt x="2941" y="3558"/>
                </a:lnTo>
                <a:close/>
                <a:moveTo>
                  <a:pt x="2942" y="3535"/>
                </a:moveTo>
                <a:lnTo>
                  <a:pt x="2938" y="3523"/>
                </a:lnTo>
                <a:lnTo>
                  <a:pt x="2947" y="3516"/>
                </a:lnTo>
                <a:lnTo>
                  <a:pt x="2949" y="3528"/>
                </a:lnTo>
                <a:lnTo>
                  <a:pt x="2942" y="3535"/>
                </a:lnTo>
                <a:close/>
                <a:moveTo>
                  <a:pt x="3312" y="3865"/>
                </a:moveTo>
                <a:lnTo>
                  <a:pt x="3323" y="3865"/>
                </a:lnTo>
                <a:lnTo>
                  <a:pt x="3313" y="3872"/>
                </a:lnTo>
                <a:lnTo>
                  <a:pt x="3312" y="3865"/>
                </a:lnTo>
                <a:close/>
                <a:moveTo>
                  <a:pt x="2925" y="3527"/>
                </a:moveTo>
                <a:lnTo>
                  <a:pt x="2934" y="3533"/>
                </a:lnTo>
                <a:lnTo>
                  <a:pt x="2941" y="3543"/>
                </a:lnTo>
                <a:lnTo>
                  <a:pt x="2931" y="3536"/>
                </a:lnTo>
                <a:lnTo>
                  <a:pt x="2925" y="3527"/>
                </a:lnTo>
                <a:close/>
                <a:moveTo>
                  <a:pt x="2913" y="3531"/>
                </a:moveTo>
                <a:lnTo>
                  <a:pt x="2923" y="3536"/>
                </a:lnTo>
                <a:lnTo>
                  <a:pt x="2913" y="3531"/>
                </a:lnTo>
                <a:close/>
                <a:moveTo>
                  <a:pt x="3218" y="3842"/>
                </a:moveTo>
                <a:lnTo>
                  <a:pt x="3209" y="3835"/>
                </a:lnTo>
                <a:lnTo>
                  <a:pt x="3218" y="3842"/>
                </a:lnTo>
                <a:close/>
                <a:moveTo>
                  <a:pt x="3204" y="3773"/>
                </a:moveTo>
                <a:lnTo>
                  <a:pt x="3211" y="3781"/>
                </a:lnTo>
                <a:lnTo>
                  <a:pt x="3200" y="3778"/>
                </a:lnTo>
                <a:lnTo>
                  <a:pt x="3204" y="3773"/>
                </a:lnTo>
                <a:close/>
                <a:moveTo>
                  <a:pt x="3200" y="3797"/>
                </a:moveTo>
                <a:lnTo>
                  <a:pt x="3199" y="3785"/>
                </a:lnTo>
                <a:lnTo>
                  <a:pt x="3200" y="3797"/>
                </a:lnTo>
                <a:close/>
                <a:moveTo>
                  <a:pt x="3298" y="3893"/>
                </a:moveTo>
                <a:lnTo>
                  <a:pt x="3289" y="3886"/>
                </a:lnTo>
                <a:lnTo>
                  <a:pt x="3299" y="3890"/>
                </a:lnTo>
                <a:lnTo>
                  <a:pt x="3298" y="3893"/>
                </a:lnTo>
                <a:close/>
                <a:moveTo>
                  <a:pt x="2358" y="1903"/>
                </a:moveTo>
                <a:lnTo>
                  <a:pt x="2348" y="1907"/>
                </a:lnTo>
                <a:lnTo>
                  <a:pt x="2350" y="1896"/>
                </a:lnTo>
                <a:lnTo>
                  <a:pt x="2361" y="1898"/>
                </a:lnTo>
                <a:lnTo>
                  <a:pt x="2358" y="1903"/>
                </a:lnTo>
                <a:close/>
                <a:moveTo>
                  <a:pt x="2998" y="1796"/>
                </a:moveTo>
                <a:lnTo>
                  <a:pt x="3002" y="1784"/>
                </a:lnTo>
                <a:lnTo>
                  <a:pt x="3013" y="1786"/>
                </a:lnTo>
                <a:lnTo>
                  <a:pt x="3002" y="1792"/>
                </a:lnTo>
                <a:lnTo>
                  <a:pt x="2998" y="1796"/>
                </a:lnTo>
                <a:close/>
                <a:moveTo>
                  <a:pt x="2853" y="1908"/>
                </a:moveTo>
                <a:lnTo>
                  <a:pt x="2856" y="1897"/>
                </a:lnTo>
                <a:lnTo>
                  <a:pt x="2853" y="1908"/>
                </a:lnTo>
                <a:close/>
                <a:moveTo>
                  <a:pt x="2843" y="1923"/>
                </a:moveTo>
                <a:lnTo>
                  <a:pt x="2843" y="1910"/>
                </a:lnTo>
                <a:lnTo>
                  <a:pt x="2849" y="1919"/>
                </a:lnTo>
                <a:lnTo>
                  <a:pt x="2843" y="1923"/>
                </a:lnTo>
                <a:close/>
                <a:moveTo>
                  <a:pt x="2785" y="1878"/>
                </a:moveTo>
                <a:lnTo>
                  <a:pt x="2794" y="1870"/>
                </a:lnTo>
                <a:lnTo>
                  <a:pt x="2785" y="1878"/>
                </a:lnTo>
                <a:close/>
                <a:moveTo>
                  <a:pt x="2670" y="1902"/>
                </a:moveTo>
                <a:lnTo>
                  <a:pt x="2660" y="1907"/>
                </a:lnTo>
                <a:lnTo>
                  <a:pt x="2670" y="1902"/>
                </a:lnTo>
                <a:close/>
                <a:moveTo>
                  <a:pt x="2664" y="1935"/>
                </a:moveTo>
                <a:lnTo>
                  <a:pt x="2653" y="1939"/>
                </a:lnTo>
                <a:lnTo>
                  <a:pt x="2664" y="1934"/>
                </a:lnTo>
                <a:lnTo>
                  <a:pt x="2664" y="1935"/>
                </a:lnTo>
                <a:close/>
                <a:moveTo>
                  <a:pt x="2614" y="1889"/>
                </a:moveTo>
                <a:lnTo>
                  <a:pt x="2603" y="1891"/>
                </a:lnTo>
                <a:lnTo>
                  <a:pt x="2614" y="1889"/>
                </a:lnTo>
                <a:close/>
                <a:moveTo>
                  <a:pt x="2562" y="1924"/>
                </a:moveTo>
                <a:lnTo>
                  <a:pt x="2576" y="1924"/>
                </a:lnTo>
                <a:lnTo>
                  <a:pt x="2563" y="1925"/>
                </a:lnTo>
                <a:lnTo>
                  <a:pt x="2562" y="1924"/>
                </a:lnTo>
                <a:close/>
                <a:moveTo>
                  <a:pt x="2565" y="1905"/>
                </a:moveTo>
                <a:lnTo>
                  <a:pt x="2572" y="1896"/>
                </a:lnTo>
                <a:lnTo>
                  <a:pt x="2565" y="1905"/>
                </a:lnTo>
                <a:close/>
                <a:moveTo>
                  <a:pt x="2548" y="1912"/>
                </a:moveTo>
                <a:lnTo>
                  <a:pt x="2560" y="1914"/>
                </a:lnTo>
                <a:lnTo>
                  <a:pt x="2549" y="1912"/>
                </a:lnTo>
                <a:lnTo>
                  <a:pt x="2548" y="1912"/>
                </a:lnTo>
                <a:close/>
                <a:moveTo>
                  <a:pt x="2547" y="1970"/>
                </a:moveTo>
                <a:lnTo>
                  <a:pt x="2556" y="1977"/>
                </a:lnTo>
                <a:lnTo>
                  <a:pt x="2545" y="1976"/>
                </a:lnTo>
                <a:lnTo>
                  <a:pt x="2547" y="1970"/>
                </a:lnTo>
                <a:close/>
                <a:moveTo>
                  <a:pt x="2539" y="1972"/>
                </a:moveTo>
                <a:lnTo>
                  <a:pt x="2549" y="1977"/>
                </a:lnTo>
                <a:lnTo>
                  <a:pt x="2537" y="1974"/>
                </a:lnTo>
                <a:lnTo>
                  <a:pt x="2539" y="1972"/>
                </a:lnTo>
                <a:close/>
                <a:moveTo>
                  <a:pt x="2536" y="1975"/>
                </a:moveTo>
                <a:lnTo>
                  <a:pt x="2550" y="1980"/>
                </a:lnTo>
                <a:lnTo>
                  <a:pt x="2539" y="1977"/>
                </a:lnTo>
                <a:lnTo>
                  <a:pt x="2536" y="1975"/>
                </a:lnTo>
                <a:close/>
                <a:moveTo>
                  <a:pt x="2522" y="1952"/>
                </a:moveTo>
                <a:lnTo>
                  <a:pt x="2532" y="1958"/>
                </a:lnTo>
                <a:lnTo>
                  <a:pt x="2521" y="1953"/>
                </a:lnTo>
                <a:lnTo>
                  <a:pt x="2522" y="1952"/>
                </a:lnTo>
                <a:close/>
                <a:moveTo>
                  <a:pt x="5296" y="1627"/>
                </a:moveTo>
                <a:lnTo>
                  <a:pt x="5305" y="1617"/>
                </a:lnTo>
                <a:lnTo>
                  <a:pt x="5313" y="1607"/>
                </a:lnTo>
                <a:lnTo>
                  <a:pt x="5324" y="1606"/>
                </a:lnTo>
                <a:lnTo>
                  <a:pt x="5315" y="1599"/>
                </a:lnTo>
                <a:lnTo>
                  <a:pt x="5307" y="1589"/>
                </a:lnTo>
                <a:lnTo>
                  <a:pt x="5307" y="1577"/>
                </a:lnTo>
                <a:lnTo>
                  <a:pt x="5315" y="1564"/>
                </a:lnTo>
                <a:lnTo>
                  <a:pt x="5317" y="1552"/>
                </a:lnTo>
                <a:lnTo>
                  <a:pt x="5325" y="1543"/>
                </a:lnTo>
                <a:lnTo>
                  <a:pt x="5335" y="1540"/>
                </a:lnTo>
                <a:lnTo>
                  <a:pt x="5330" y="1528"/>
                </a:lnTo>
                <a:lnTo>
                  <a:pt x="5342" y="1527"/>
                </a:lnTo>
                <a:lnTo>
                  <a:pt x="5340" y="1515"/>
                </a:lnTo>
                <a:lnTo>
                  <a:pt x="5343" y="1504"/>
                </a:lnTo>
                <a:lnTo>
                  <a:pt x="5345" y="1491"/>
                </a:lnTo>
                <a:lnTo>
                  <a:pt x="5351" y="1481"/>
                </a:lnTo>
                <a:lnTo>
                  <a:pt x="5357" y="1472"/>
                </a:lnTo>
                <a:lnTo>
                  <a:pt x="5365" y="1462"/>
                </a:lnTo>
                <a:lnTo>
                  <a:pt x="5376" y="1460"/>
                </a:lnTo>
                <a:lnTo>
                  <a:pt x="5381" y="1448"/>
                </a:lnTo>
                <a:lnTo>
                  <a:pt x="5392" y="1441"/>
                </a:lnTo>
                <a:lnTo>
                  <a:pt x="5402" y="1432"/>
                </a:lnTo>
                <a:lnTo>
                  <a:pt x="5411" y="1425"/>
                </a:lnTo>
                <a:lnTo>
                  <a:pt x="5423" y="1418"/>
                </a:lnTo>
                <a:lnTo>
                  <a:pt x="5437" y="1411"/>
                </a:lnTo>
                <a:lnTo>
                  <a:pt x="5452" y="1406"/>
                </a:lnTo>
                <a:lnTo>
                  <a:pt x="5463" y="1402"/>
                </a:lnTo>
                <a:lnTo>
                  <a:pt x="5473" y="1400"/>
                </a:lnTo>
                <a:lnTo>
                  <a:pt x="5485" y="1397"/>
                </a:lnTo>
                <a:lnTo>
                  <a:pt x="5495" y="1395"/>
                </a:lnTo>
                <a:lnTo>
                  <a:pt x="5508" y="1393"/>
                </a:lnTo>
                <a:lnTo>
                  <a:pt x="5521" y="1393"/>
                </a:lnTo>
                <a:lnTo>
                  <a:pt x="5532" y="1392"/>
                </a:lnTo>
                <a:lnTo>
                  <a:pt x="5545" y="1393"/>
                </a:lnTo>
                <a:lnTo>
                  <a:pt x="5559" y="1394"/>
                </a:lnTo>
                <a:lnTo>
                  <a:pt x="5571" y="1397"/>
                </a:lnTo>
                <a:lnTo>
                  <a:pt x="5587" y="1397"/>
                </a:lnTo>
                <a:lnTo>
                  <a:pt x="5598" y="1398"/>
                </a:lnTo>
                <a:lnTo>
                  <a:pt x="5610" y="1404"/>
                </a:lnTo>
                <a:lnTo>
                  <a:pt x="5607" y="1415"/>
                </a:lnTo>
                <a:lnTo>
                  <a:pt x="5597" y="1421"/>
                </a:lnTo>
                <a:lnTo>
                  <a:pt x="5586" y="1427"/>
                </a:lnTo>
                <a:lnTo>
                  <a:pt x="5577" y="1433"/>
                </a:lnTo>
                <a:lnTo>
                  <a:pt x="5567" y="1439"/>
                </a:lnTo>
                <a:lnTo>
                  <a:pt x="5557" y="1445"/>
                </a:lnTo>
                <a:lnTo>
                  <a:pt x="5548" y="1453"/>
                </a:lnTo>
                <a:lnTo>
                  <a:pt x="5539" y="1463"/>
                </a:lnTo>
                <a:lnTo>
                  <a:pt x="5533" y="1474"/>
                </a:lnTo>
                <a:lnTo>
                  <a:pt x="5527" y="1484"/>
                </a:lnTo>
                <a:lnTo>
                  <a:pt x="5520" y="1497"/>
                </a:lnTo>
                <a:lnTo>
                  <a:pt x="5510" y="1509"/>
                </a:lnTo>
                <a:lnTo>
                  <a:pt x="5502" y="1518"/>
                </a:lnTo>
                <a:lnTo>
                  <a:pt x="5500" y="1529"/>
                </a:lnTo>
                <a:lnTo>
                  <a:pt x="5503" y="1541"/>
                </a:lnTo>
                <a:lnTo>
                  <a:pt x="5513" y="1550"/>
                </a:lnTo>
                <a:lnTo>
                  <a:pt x="5523" y="1559"/>
                </a:lnTo>
                <a:lnTo>
                  <a:pt x="5529" y="1570"/>
                </a:lnTo>
                <a:lnTo>
                  <a:pt x="5522" y="1579"/>
                </a:lnTo>
                <a:lnTo>
                  <a:pt x="5518" y="1591"/>
                </a:lnTo>
                <a:lnTo>
                  <a:pt x="5518" y="1604"/>
                </a:lnTo>
                <a:lnTo>
                  <a:pt x="5519" y="1616"/>
                </a:lnTo>
                <a:lnTo>
                  <a:pt x="5529" y="1629"/>
                </a:lnTo>
                <a:lnTo>
                  <a:pt x="5536" y="1641"/>
                </a:lnTo>
                <a:lnTo>
                  <a:pt x="5545" y="1649"/>
                </a:lnTo>
                <a:lnTo>
                  <a:pt x="5554" y="1656"/>
                </a:lnTo>
                <a:lnTo>
                  <a:pt x="5562" y="1664"/>
                </a:lnTo>
                <a:lnTo>
                  <a:pt x="5572" y="1672"/>
                </a:lnTo>
                <a:lnTo>
                  <a:pt x="5582" y="1680"/>
                </a:lnTo>
                <a:lnTo>
                  <a:pt x="5593" y="1683"/>
                </a:lnTo>
                <a:lnTo>
                  <a:pt x="5606" y="1687"/>
                </a:lnTo>
                <a:lnTo>
                  <a:pt x="5613" y="1697"/>
                </a:lnTo>
                <a:lnTo>
                  <a:pt x="5604" y="1704"/>
                </a:lnTo>
                <a:lnTo>
                  <a:pt x="5593" y="1703"/>
                </a:lnTo>
                <a:lnTo>
                  <a:pt x="5582" y="1708"/>
                </a:lnTo>
                <a:lnTo>
                  <a:pt x="5574" y="1716"/>
                </a:lnTo>
                <a:lnTo>
                  <a:pt x="5563" y="1713"/>
                </a:lnTo>
                <a:lnTo>
                  <a:pt x="5552" y="1716"/>
                </a:lnTo>
                <a:lnTo>
                  <a:pt x="5542" y="1721"/>
                </a:lnTo>
                <a:lnTo>
                  <a:pt x="5532" y="1726"/>
                </a:lnTo>
                <a:lnTo>
                  <a:pt x="5522" y="1732"/>
                </a:lnTo>
                <a:lnTo>
                  <a:pt x="5511" y="1734"/>
                </a:lnTo>
                <a:lnTo>
                  <a:pt x="5499" y="1736"/>
                </a:lnTo>
                <a:lnTo>
                  <a:pt x="5512" y="1740"/>
                </a:lnTo>
                <a:lnTo>
                  <a:pt x="5524" y="1737"/>
                </a:lnTo>
                <a:lnTo>
                  <a:pt x="5534" y="1733"/>
                </a:lnTo>
                <a:lnTo>
                  <a:pt x="5544" y="1728"/>
                </a:lnTo>
                <a:lnTo>
                  <a:pt x="5554" y="1722"/>
                </a:lnTo>
                <a:lnTo>
                  <a:pt x="5567" y="1719"/>
                </a:lnTo>
                <a:lnTo>
                  <a:pt x="5578" y="1718"/>
                </a:lnTo>
                <a:lnTo>
                  <a:pt x="5589" y="1719"/>
                </a:lnTo>
                <a:lnTo>
                  <a:pt x="5601" y="1716"/>
                </a:lnTo>
                <a:lnTo>
                  <a:pt x="5612" y="1716"/>
                </a:lnTo>
                <a:lnTo>
                  <a:pt x="5612" y="1729"/>
                </a:lnTo>
                <a:lnTo>
                  <a:pt x="5601" y="1725"/>
                </a:lnTo>
                <a:lnTo>
                  <a:pt x="5609" y="1735"/>
                </a:lnTo>
                <a:lnTo>
                  <a:pt x="5609" y="1748"/>
                </a:lnTo>
                <a:lnTo>
                  <a:pt x="5619" y="1741"/>
                </a:lnTo>
                <a:lnTo>
                  <a:pt x="5615" y="1730"/>
                </a:lnTo>
                <a:lnTo>
                  <a:pt x="5615" y="1717"/>
                </a:lnTo>
                <a:lnTo>
                  <a:pt x="5625" y="1712"/>
                </a:lnTo>
                <a:lnTo>
                  <a:pt x="5617" y="1702"/>
                </a:lnTo>
                <a:lnTo>
                  <a:pt x="5620" y="1691"/>
                </a:lnTo>
                <a:lnTo>
                  <a:pt x="5630" y="1686"/>
                </a:lnTo>
                <a:lnTo>
                  <a:pt x="5632" y="1674"/>
                </a:lnTo>
                <a:lnTo>
                  <a:pt x="5626" y="1664"/>
                </a:lnTo>
                <a:lnTo>
                  <a:pt x="5637" y="1662"/>
                </a:lnTo>
                <a:lnTo>
                  <a:pt x="5626" y="1658"/>
                </a:lnTo>
                <a:lnTo>
                  <a:pt x="5613" y="1657"/>
                </a:lnTo>
                <a:lnTo>
                  <a:pt x="5601" y="1660"/>
                </a:lnTo>
                <a:lnTo>
                  <a:pt x="5587" y="1657"/>
                </a:lnTo>
                <a:lnTo>
                  <a:pt x="5578" y="1649"/>
                </a:lnTo>
                <a:lnTo>
                  <a:pt x="5574" y="1637"/>
                </a:lnTo>
                <a:lnTo>
                  <a:pt x="5565" y="1629"/>
                </a:lnTo>
                <a:lnTo>
                  <a:pt x="5551" y="1622"/>
                </a:lnTo>
                <a:lnTo>
                  <a:pt x="5541" y="1618"/>
                </a:lnTo>
                <a:lnTo>
                  <a:pt x="5552" y="1616"/>
                </a:lnTo>
                <a:lnTo>
                  <a:pt x="5562" y="1612"/>
                </a:lnTo>
                <a:lnTo>
                  <a:pt x="5573" y="1612"/>
                </a:lnTo>
                <a:lnTo>
                  <a:pt x="5578" y="1601"/>
                </a:lnTo>
                <a:lnTo>
                  <a:pt x="5573" y="1590"/>
                </a:lnTo>
                <a:lnTo>
                  <a:pt x="5584" y="1589"/>
                </a:lnTo>
                <a:lnTo>
                  <a:pt x="5595" y="1588"/>
                </a:lnTo>
                <a:lnTo>
                  <a:pt x="5607" y="1590"/>
                </a:lnTo>
                <a:lnTo>
                  <a:pt x="5616" y="1598"/>
                </a:lnTo>
                <a:lnTo>
                  <a:pt x="5626" y="1603"/>
                </a:lnTo>
                <a:lnTo>
                  <a:pt x="5637" y="1609"/>
                </a:lnTo>
                <a:lnTo>
                  <a:pt x="5630" y="1600"/>
                </a:lnTo>
                <a:lnTo>
                  <a:pt x="5620" y="1593"/>
                </a:lnTo>
                <a:lnTo>
                  <a:pt x="5610" y="1586"/>
                </a:lnTo>
                <a:lnTo>
                  <a:pt x="5602" y="1578"/>
                </a:lnTo>
                <a:lnTo>
                  <a:pt x="5593" y="1571"/>
                </a:lnTo>
                <a:lnTo>
                  <a:pt x="5580" y="1567"/>
                </a:lnTo>
                <a:lnTo>
                  <a:pt x="5571" y="1560"/>
                </a:lnTo>
                <a:lnTo>
                  <a:pt x="5576" y="1550"/>
                </a:lnTo>
                <a:lnTo>
                  <a:pt x="5565" y="1547"/>
                </a:lnTo>
                <a:lnTo>
                  <a:pt x="5562" y="1535"/>
                </a:lnTo>
                <a:lnTo>
                  <a:pt x="5563" y="1522"/>
                </a:lnTo>
                <a:lnTo>
                  <a:pt x="5562" y="1510"/>
                </a:lnTo>
                <a:lnTo>
                  <a:pt x="5569" y="1502"/>
                </a:lnTo>
                <a:lnTo>
                  <a:pt x="5583" y="1501"/>
                </a:lnTo>
                <a:lnTo>
                  <a:pt x="5595" y="1505"/>
                </a:lnTo>
                <a:lnTo>
                  <a:pt x="5607" y="1510"/>
                </a:lnTo>
                <a:lnTo>
                  <a:pt x="5619" y="1513"/>
                </a:lnTo>
                <a:lnTo>
                  <a:pt x="5631" y="1514"/>
                </a:lnTo>
                <a:lnTo>
                  <a:pt x="5618" y="1508"/>
                </a:lnTo>
                <a:lnTo>
                  <a:pt x="5609" y="1503"/>
                </a:lnTo>
                <a:lnTo>
                  <a:pt x="5597" y="1500"/>
                </a:lnTo>
                <a:lnTo>
                  <a:pt x="5586" y="1495"/>
                </a:lnTo>
                <a:lnTo>
                  <a:pt x="5574" y="1495"/>
                </a:lnTo>
                <a:lnTo>
                  <a:pt x="5576" y="1484"/>
                </a:lnTo>
                <a:lnTo>
                  <a:pt x="5586" y="1488"/>
                </a:lnTo>
                <a:lnTo>
                  <a:pt x="5595" y="1480"/>
                </a:lnTo>
                <a:lnTo>
                  <a:pt x="5606" y="1484"/>
                </a:lnTo>
                <a:lnTo>
                  <a:pt x="5619" y="1488"/>
                </a:lnTo>
                <a:lnTo>
                  <a:pt x="5633" y="1490"/>
                </a:lnTo>
                <a:lnTo>
                  <a:pt x="5645" y="1492"/>
                </a:lnTo>
                <a:lnTo>
                  <a:pt x="5658" y="1491"/>
                </a:lnTo>
                <a:lnTo>
                  <a:pt x="5647" y="1487"/>
                </a:lnTo>
                <a:lnTo>
                  <a:pt x="5636" y="1484"/>
                </a:lnTo>
                <a:lnTo>
                  <a:pt x="5624" y="1482"/>
                </a:lnTo>
                <a:lnTo>
                  <a:pt x="5612" y="1478"/>
                </a:lnTo>
                <a:lnTo>
                  <a:pt x="5600" y="1472"/>
                </a:lnTo>
                <a:lnTo>
                  <a:pt x="5594" y="1462"/>
                </a:lnTo>
                <a:lnTo>
                  <a:pt x="5604" y="1454"/>
                </a:lnTo>
                <a:lnTo>
                  <a:pt x="5617" y="1450"/>
                </a:lnTo>
                <a:lnTo>
                  <a:pt x="5625" y="1461"/>
                </a:lnTo>
                <a:lnTo>
                  <a:pt x="5636" y="1466"/>
                </a:lnTo>
                <a:lnTo>
                  <a:pt x="5629" y="1456"/>
                </a:lnTo>
                <a:lnTo>
                  <a:pt x="5636" y="1445"/>
                </a:lnTo>
                <a:lnTo>
                  <a:pt x="5647" y="1441"/>
                </a:lnTo>
                <a:lnTo>
                  <a:pt x="5660" y="1440"/>
                </a:lnTo>
                <a:lnTo>
                  <a:pt x="5671" y="1443"/>
                </a:lnTo>
                <a:lnTo>
                  <a:pt x="5680" y="1450"/>
                </a:lnTo>
                <a:lnTo>
                  <a:pt x="5673" y="1439"/>
                </a:lnTo>
                <a:lnTo>
                  <a:pt x="5678" y="1428"/>
                </a:lnTo>
                <a:lnTo>
                  <a:pt x="5689" y="1424"/>
                </a:lnTo>
                <a:lnTo>
                  <a:pt x="5702" y="1420"/>
                </a:lnTo>
                <a:lnTo>
                  <a:pt x="5717" y="1416"/>
                </a:lnTo>
                <a:lnTo>
                  <a:pt x="5728" y="1413"/>
                </a:lnTo>
                <a:lnTo>
                  <a:pt x="5739" y="1408"/>
                </a:lnTo>
                <a:lnTo>
                  <a:pt x="5752" y="1408"/>
                </a:lnTo>
                <a:lnTo>
                  <a:pt x="5763" y="1408"/>
                </a:lnTo>
                <a:lnTo>
                  <a:pt x="5777" y="1407"/>
                </a:lnTo>
                <a:lnTo>
                  <a:pt x="5788" y="1407"/>
                </a:lnTo>
                <a:lnTo>
                  <a:pt x="5801" y="1408"/>
                </a:lnTo>
                <a:lnTo>
                  <a:pt x="5814" y="1411"/>
                </a:lnTo>
                <a:lnTo>
                  <a:pt x="5823" y="1422"/>
                </a:lnTo>
                <a:lnTo>
                  <a:pt x="5832" y="1434"/>
                </a:lnTo>
                <a:lnTo>
                  <a:pt x="5834" y="1446"/>
                </a:lnTo>
                <a:lnTo>
                  <a:pt x="5833" y="1457"/>
                </a:lnTo>
                <a:lnTo>
                  <a:pt x="5838" y="1468"/>
                </a:lnTo>
                <a:lnTo>
                  <a:pt x="5850" y="1472"/>
                </a:lnTo>
                <a:lnTo>
                  <a:pt x="5861" y="1476"/>
                </a:lnTo>
                <a:lnTo>
                  <a:pt x="5872" y="1483"/>
                </a:lnTo>
                <a:lnTo>
                  <a:pt x="5870" y="1495"/>
                </a:lnTo>
                <a:lnTo>
                  <a:pt x="5866" y="1506"/>
                </a:lnTo>
                <a:lnTo>
                  <a:pt x="5872" y="1516"/>
                </a:lnTo>
                <a:lnTo>
                  <a:pt x="5883" y="1521"/>
                </a:lnTo>
                <a:lnTo>
                  <a:pt x="5890" y="1530"/>
                </a:lnTo>
                <a:lnTo>
                  <a:pt x="5880" y="1537"/>
                </a:lnTo>
                <a:lnTo>
                  <a:pt x="5871" y="1544"/>
                </a:lnTo>
                <a:lnTo>
                  <a:pt x="5862" y="1554"/>
                </a:lnTo>
                <a:lnTo>
                  <a:pt x="5853" y="1561"/>
                </a:lnTo>
                <a:lnTo>
                  <a:pt x="5864" y="1560"/>
                </a:lnTo>
                <a:lnTo>
                  <a:pt x="5876" y="1561"/>
                </a:lnTo>
                <a:lnTo>
                  <a:pt x="5874" y="1573"/>
                </a:lnTo>
                <a:lnTo>
                  <a:pt x="5863" y="1579"/>
                </a:lnTo>
                <a:lnTo>
                  <a:pt x="5855" y="1589"/>
                </a:lnTo>
                <a:lnTo>
                  <a:pt x="5857" y="1601"/>
                </a:lnTo>
                <a:lnTo>
                  <a:pt x="5867" y="1606"/>
                </a:lnTo>
                <a:lnTo>
                  <a:pt x="5855" y="1607"/>
                </a:lnTo>
                <a:lnTo>
                  <a:pt x="5843" y="1608"/>
                </a:lnTo>
                <a:lnTo>
                  <a:pt x="5853" y="1613"/>
                </a:lnTo>
                <a:lnTo>
                  <a:pt x="5855" y="1625"/>
                </a:lnTo>
                <a:lnTo>
                  <a:pt x="5865" y="1619"/>
                </a:lnTo>
                <a:lnTo>
                  <a:pt x="5876" y="1616"/>
                </a:lnTo>
                <a:lnTo>
                  <a:pt x="5885" y="1609"/>
                </a:lnTo>
                <a:lnTo>
                  <a:pt x="5877" y="1600"/>
                </a:lnTo>
                <a:lnTo>
                  <a:pt x="5886" y="1594"/>
                </a:lnTo>
                <a:lnTo>
                  <a:pt x="5890" y="1583"/>
                </a:lnTo>
                <a:lnTo>
                  <a:pt x="5899" y="1575"/>
                </a:lnTo>
                <a:lnTo>
                  <a:pt x="5910" y="1569"/>
                </a:lnTo>
                <a:lnTo>
                  <a:pt x="5916" y="1559"/>
                </a:lnTo>
                <a:lnTo>
                  <a:pt x="5921" y="1572"/>
                </a:lnTo>
                <a:lnTo>
                  <a:pt x="5929" y="1564"/>
                </a:lnTo>
                <a:lnTo>
                  <a:pt x="5939" y="1574"/>
                </a:lnTo>
                <a:lnTo>
                  <a:pt x="5928" y="1580"/>
                </a:lnTo>
                <a:lnTo>
                  <a:pt x="5939" y="1579"/>
                </a:lnTo>
                <a:lnTo>
                  <a:pt x="5952" y="1575"/>
                </a:lnTo>
                <a:lnTo>
                  <a:pt x="5962" y="1583"/>
                </a:lnTo>
                <a:lnTo>
                  <a:pt x="5967" y="1593"/>
                </a:lnTo>
                <a:lnTo>
                  <a:pt x="5963" y="1606"/>
                </a:lnTo>
                <a:lnTo>
                  <a:pt x="5957" y="1618"/>
                </a:lnTo>
                <a:lnTo>
                  <a:pt x="5967" y="1624"/>
                </a:lnTo>
                <a:lnTo>
                  <a:pt x="5978" y="1627"/>
                </a:lnTo>
                <a:lnTo>
                  <a:pt x="5989" y="1634"/>
                </a:lnTo>
                <a:lnTo>
                  <a:pt x="5982" y="1624"/>
                </a:lnTo>
                <a:lnTo>
                  <a:pt x="5969" y="1618"/>
                </a:lnTo>
                <a:lnTo>
                  <a:pt x="5972" y="1605"/>
                </a:lnTo>
                <a:lnTo>
                  <a:pt x="5986" y="1604"/>
                </a:lnTo>
                <a:lnTo>
                  <a:pt x="5998" y="1613"/>
                </a:lnTo>
                <a:lnTo>
                  <a:pt x="6002" y="1625"/>
                </a:lnTo>
                <a:lnTo>
                  <a:pt x="6009" y="1635"/>
                </a:lnTo>
                <a:lnTo>
                  <a:pt x="6018" y="1641"/>
                </a:lnTo>
                <a:lnTo>
                  <a:pt x="6031" y="1647"/>
                </a:lnTo>
                <a:lnTo>
                  <a:pt x="6021" y="1640"/>
                </a:lnTo>
                <a:lnTo>
                  <a:pt x="6011" y="1631"/>
                </a:lnTo>
                <a:lnTo>
                  <a:pt x="6022" y="1629"/>
                </a:lnTo>
                <a:lnTo>
                  <a:pt x="6030" y="1639"/>
                </a:lnTo>
                <a:lnTo>
                  <a:pt x="6038" y="1647"/>
                </a:lnTo>
                <a:lnTo>
                  <a:pt x="6031" y="1636"/>
                </a:lnTo>
                <a:lnTo>
                  <a:pt x="6023" y="1627"/>
                </a:lnTo>
                <a:lnTo>
                  <a:pt x="6014" y="1620"/>
                </a:lnTo>
                <a:lnTo>
                  <a:pt x="6004" y="1617"/>
                </a:lnTo>
                <a:lnTo>
                  <a:pt x="5997" y="1604"/>
                </a:lnTo>
                <a:lnTo>
                  <a:pt x="5986" y="1601"/>
                </a:lnTo>
                <a:lnTo>
                  <a:pt x="5974" y="1595"/>
                </a:lnTo>
                <a:lnTo>
                  <a:pt x="5978" y="1584"/>
                </a:lnTo>
                <a:lnTo>
                  <a:pt x="5988" y="1576"/>
                </a:lnTo>
                <a:lnTo>
                  <a:pt x="5998" y="1580"/>
                </a:lnTo>
                <a:lnTo>
                  <a:pt x="6009" y="1582"/>
                </a:lnTo>
                <a:lnTo>
                  <a:pt x="6020" y="1585"/>
                </a:lnTo>
                <a:lnTo>
                  <a:pt x="6031" y="1588"/>
                </a:lnTo>
                <a:lnTo>
                  <a:pt x="6041" y="1594"/>
                </a:lnTo>
                <a:lnTo>
                  <a:pt x="6033" y="1585"/>
                </a:lnTo>
                <a:lnTo>
                  <a:pt x="6022" y="1581"/>
                </a:lnTo>
                <a:lnTo>
                  <a:pt x="6008" y="1577"/>
                </a:lnTo>
                <a:lnTo>
                  <a:pt x="5998" y="1572"/>
                </a:lnTo>
                <a:lnTo>
                  <a:pt x="5992" y="1561"/>
                </a:lnTo>
                <a:lnTo>
                  <a:pt x="5998" y="1551"/>
                </a:lnTo>
                <a:lnTo>
                  <a:pt x="6011" y="1542"/>
                </a:lnTo>
                <a:lnTo>
                  <a:pt x="6023" y="1537"/>
                </a:lnTo>
                <a:lnTo>
                  <a:pt x="6037" y="1534"/>
                </a:lnTo>
                <a:lnTo>
                  <a:pt x="6047" y="1529"/>
                </a:lnTo>
                <a:lnTo>
                  <a:pt x="6059" y="1528"/>
                </a:lnTo>
                <a:lnTo>
                  <a:pt x="6071" y="1528"/>
                </a:lnTo>
                <a:lnTo>
                  <a:pt x="6084" y="1529"/>
                </a:lnTo>
                <a:lnTo>
                  <a:pt x="6096" y="1531"/>
                </a:lnTo>
                <a:lnTo>
                  <a:pt x="6106" y="1537"/>
                </a:lnTo>
                <a:lnTo>
                  <a:pt x="6115" y="1544"/>
                </a:lnTo>
                <a:lnTo>
                  <a:pt x="6127" y="1545"/>
                </a:lnTo>
                <a:lnTo>
                  <a:pt x="6137" y="1550"/>
                </a:lnTo>
                <a:lnTo>
                  <a:pt x="6150" y="1549"/>
                </a:lnTo>
                <a:lnTo>
                  <a:pt x="6161" y="1550"/>
                </a:lnTo>
                <a:lnTo>
                  <a:pt x="6173" y="1554"/>
                </a:lnTo>
                <a:lnTo>
                  <a:pt x="6184" y="1557"/>
                </a:lnTo>
                <a:lnTo>
                  <a:pt x="6195" y="1560"/>
                </a:lnTo>
                <a:lnTo>
                  <a:pt x="6186" y="1568"/>
                </a:lnTo>
                <a:lnTo>
                  <a:pt x="6197" y="1572"/>
                </a:lnTo>
                <a:lnTo>
                  <a:pt x="6206" y="1584"/>
                </a:lnTo>
                <a:lnTo>
                  <a:pt x="6203" y="1597"/>
                </a:lnTo>
                <a:lnTo>
                  <a:pt x="6192" y="1604"/>
                </a:lnTo>
                <a:lnTo>
                  <a:pt x="6178" y="1602"/>
                </a:lnTo>
                <a:lnTo>
                  <a:pt x="6187" y="1609"/>
                </a:lnTo>
                <a:lnTo>
                  <a:pt x="6178" y="1616"/>
                </a:lnTo>
                <a:lnTo>
                  <a:pt x="6168" y="1623"/>
                </a:lnTo>
                <a:lnTo>
                  <a:pt x="6165" y="1635"/>
                </a:lnTo>
                <a:lnTo>
                  <a:pt x="6158" y="1648"/>
                </a:lnTo>
                <a:lnTo>
                  <a:pt x="6147" y="1654"/>
                </a:lnTo>
                <a:lnTo>
                  <a:pt x="6158" y="1652"/>
                </a:lnTo>
                <a:lnTo>
                  <a:pt x="6166" y="1641"/>
                </a:lnTo>
                <a:lnTo>
                  <a:pt x="6172" y="1630"/>
                </a:lnTo>
                <a:lnTo>
                  <a:pt x="6178" y="1620"/>
                </a:lnTo>
                <a:lnTo>
                  <a:pt x="6192" y="1617"/>
                </a:lnTo>
                <a:lnTo>
                  <a:pt x="6199" y="1606"/>
                </a:lnTo>
                <a:lnTo>
                  <a:pt x="6212" y="1606"/>
                </a:lnTo>
                <a:lnTo>
                  <a:pt x="6226" y="1608"/>
                </a:lnTo>
                <a:lnTo>
                  <a:pt x="6238" y="1609"/>
                </a:lnTo>
                <a:lnTo>
                  <a:pt x="6249" y="1610"/>
                </a:lnTo>
                <a:lnTo>
                  <a:pt x="6256" y="1620"/>
                </a:lnTo>
                <a:lnTo>
                  <a:pt x="6253" y="1631"/>
                </a:lnTo>
                <a:lnTo>
                  <a:pt x="6248" y="1642"/>
                </a:lnTo>
                <a:lnTo>
                  <a:pt x="6236" y="1643"/>
                </a:lnTo>
                <a:lnTo>
                  <a:pt x="6226" y="1647"/>
                </a:lnTo>
                <a:lnTo>
                  <a:pt x="6215" y="1652"/>
                </a:lnTo>
                <a:lnTo>
                  <a:pt x="6202" y="1653"/>
                </a:lnTo>
                <a:lnTo>
                  <a:pt x="6188" y="1656"/>
                </a:lnTo>
                <a:lnTo>
                  <a:pt x="6200" y="1655"/>
                </a:lnTo>
                <a:lnTo>
                  <a:pt x="6210" y="1659"/>
                </a:lnTo>
                <a:lnTo>
                  <a:pt x="6200" y="1665"/>
                </a:lnTo>
                <a:lnTo>
                  <a:pt x="6189" y="1673"/>
                </a:lnTo>
                <a:lnTo>
                  <a:pt x="6201" y="1669"/>
                </a:lnTo>
                <a:lnTo>
                  <a:pt x="6211" y="1665"/>
                </a:lnTo>
                <a:lnTo>
                  <a:pt x="6220" y="1658"/>
                </a:lnTo>
                <a:lnTo>
                  <a:pt x="6223" y="1669"/>
                </a:lnTo>
                <a:lnTo>
                  <a:pt x="6212" y="1674"/>
                </a:lnTo>
                <a:lnTo>
                  <a:pt x="6200" y="1678"/>
                </a:lnTo>
                <a:lnTo>
                  <a:pt x="6213" y="1677"/>
                </a:lnTo>
                <a:lnTo>
                  <a:pt x="6222" y="1688"/>
                </a:lnTo>
                <a:lnTo>
                  <a:pt x="6216" y="1699"/>
                </a:lnTo>
                <a:lnTo>
                  <a:pt x="6207" y="1708"/>
                </a:lnTo>
                <a:lnTo>
                  <a:pt x="6217" y="1703"/>
                </a:lnTo>
                <a:lnTo>
                  <a:pt x="6226" y="1695"/>
                </a:lnTo>
                <a:lnTo>
                  <a:pt x="6221" y="1684"/>
                </a:lnTo>
                <a:lnTo>
                  <a:pt x="6226" y="1672"/>
                </a:lnTo>
                <a:lnTo>
                  <a:pt x="6233" y="1663"/>
                </a:lnTo>
                <a:lnTo>
                  <a:pt x="6243" y="1658"/>
                </a:lnTo>
                <a:lnTo>
                  <a:pt x="6254" y="1651"/>
                </a:lnTo>
                <a:lnTo>
                  <a:pt x="6252" y="1663"/>
                </a:lnTo>
                <a:lnTo>
                  <a:pt x="6255" y="1675"/>
                </a:lnTo>
                <a:lnTo>
                  <a:pt x="6255" y="1663"/>
                </a:lnTo>
                <a:lnTo>
                  <a:pt x="6263" y="1654"/>
                </a:lnTo>
                <a:lnTo>
                  <a:pt x="6272" y="1647"/>
                </a:lnTo>
                <a:lnTo>
                  <a:pt x="6283" y="1647"/>
                </a:lnTo>
                <a:lnTo>
                  <a:pt x="6278" y="1660"/>
                </a:lnTo>
                <a:lnTo>
                  <a:pt x="6272" y="1670"/>
                </a:lnTo>
                <a:lnTo>
                  <a:pt x="6262" y="1675"/>
                </a:lnTo>
                <a:lnTo>
                  <a:pt x="6256" y="1685"/>
                </a:lnTo>
                <a:lnTo>
                  <a:pt x="6246" y="1690"/>
                </a:lnTo>
                <a:lnTo>
                  <a:pt x="6257" y="1687"/>
                </a:lnTo>
                <a:lnTo>
                  <a:pt x="6262" y="1698"/>
                </a:lnTo>
                <a:lnTo>
                  <a:pt x="6257" y="1710"/>
                </a:lnTo>
                <a:lnTo>
                  <a:pt x="6264" y="1701"/>
                </a:lnTo>
                <a:lnTo>
                  <a:pt x="6267" y="1689"/>
                </a:lnTo>
                <a:lnTo>
                  <a:pt x="6273" y="1679"/>
                </a:lnTo>
                <a:lnTo>
                  <a:pt x="6281" y="1669"/>
                </a:lnTo>
                <a:lnTo>
                  <a:pt x="6292" y="1673"/>
                </a:lnTo>
                <a:lnTo>
                  <a:pt x="6288" y="1684"/>
                </a:lnTo>
                <a:lnTo>
                  <a:pt x="6289" y="1696"/>
                </a:lnTo>
                <a:lnTo>
                  <a:pt x="6297" y="1686"/>
                </a:lnTo>
                <a:lnTo>
                  <a:pt x="6296" y="1698"/>
                </a:lnTo>
                <a:lnTo>
                  <a:pt x="6288" y="1705"/>
                </a:lnTo>
                <a:lnTo>
                  <a:pt x="6283" y="1721"/>
                </a:lnTo>
                <a:lnTo>
                  <a:pt x="6274" y="1729"/>
                </a:lnTo>
                <a:lnTo>
                  <a:pt x="6286" y="1727"/>
                </a:lnTo>
                <a:lnTo>
                  <a:pt x="6289" y="1714"/>
                </a:lnTo>
                <a:lnTo>
                  <a:pt x="6293" y="1704"/>
                </a:lnTo>
                <a:lnTo>
                  <a:pt x="6303" y="1697"/>
                </a:lnTo>
                <a:lnTo>
                  <a:pt x="6315" y="1699"/>
                </a:lnTo>
                <a:lnTo>
                  <a:pt x="6309" y="1689"/>
                </a:lnTo>
                <a:lnTo>
                  <a:pt x="6303" y="1678"/>
                </a:lnTo>
                <a:lnTo>
                  <a:pt x="6302" y="1677"/>
                </a:lnTo>
                <a:lnTo>
                  <a:pt x="6313" y="1672"/>
                </a:lnTo>
                <a:lnTo>
                  <a:pt x="6315" y="1688"/>
                </a:lnTo>
                <a:lnTo>
                  <a:pt x="6324" y="1678"/>
                </a:lnTo>
                <a:lnTo>
                  <a:pt x="6335" y="1683"/>
                </a:lnTo>
                <a:lnTo>
                  <a:pt x="6325" y="1688"/>
                </a:lnTo>
                <a:lnTo>
                  <a:pt x="6327" y="1700"/>
                </a:lnTo>
                <a:lnTo>
                  <a:pt x="6332" y="1688"/>
                </a:lnTo>
                <a:lnTo>
                  <a:pt x="6340" y="1678"/>
                </a:lnTo>
                <a:lnTo>
                  <a:pt x="6348" y="1671"/>
                </a:lnTo>
                <a:lnTo>
                  <a:pt x="6353" y="1660"/>
                </a:lnTo>
                <a:lnTo>
                  <a:pt x="6365" y="1664"/>
                </a:lnTo>
                <a:lnTo>
                  <a:pt x="6376" y="1669"/>
                </a:lnTo>
                <a:lnTo>
                  <a:pt x="6390" y="1671"/>
                </a:lnTo>
                <a:lnTo>
                  <a:pt x="6402" y="1676"/>
                </a:lnTo>
                <a:lnTo>
                  <a:pt x="6412" y="1679"/>
                </a:lnTo>
                <a:lnTo>
                  <a:pt x="6420" y="1689"/>
                </a:lnTo>
                <a:lnTo>
                  <a:pt x="6429" y="1696"/>
                </a:lnTo>
                <a:lnTo>
                  <a:pt x="6437" y="1706"/>
                </a:lnTo>
                <a:lnTo>
                  <a:pt x="6428" y="1716"/>
                </a:lnTo>
                <a:lnTo>
                  <a:pt x="6420" y="1724"/>
                </a:lnTo>
                <a:lnTo>
                  <a:pt x="6407" y="1729"/>
                </a:lnTo>
                <a:lnTo>
                  <a:pt x="6396" y="1725"/>
                </a:lnTo>
                <a:lnTo>
                  <a:pt x="6384" y="1728"/>
                </a:lnTo>
                <a:lnTo>
                  <a:pt x="6377" y="1739"/>
                </a:lnTo>
                <a:lnTo>
                  <a:pt x="6367" y="1745"/>
                </a:lnTo>
                <a:lnTo>
                  <a:pt x="6358" y="1754"/>
                </a:lnTo>
                <a:lnTo>
                  <a:pt x="6348" y="1757"/>
                </a:lnTo>
                <a:lnTo>
                  <a:pt x="6359" y="1756"/>
                </a:lnTo>
                <a:lnTo>
                  <a:pt x="6369" y="1754"/>
                </a:lnTo>
                <a:lnTo>
                  <a:pt x="6366" y="1766"/>
                </a:lnTo>
                <a:lnTo>
                  <a:pt x="6359" y="1777"/>
                </a:lnTo>
                <a:lnTo>
                  <a:pt x="6348" y="1781"/>
                </a:lnTo>
                <a:lnTo>
                  <a:pt x="6359" y="1780"/>
                </a:lnTo>
                <a:lnTo>
                  <a:pt x="6370" y="1771"/>
                </a:lnTo>
                <a:lnTo>
                  <a:pt x="6379" y="1764"/>
                </a:lnTo>
                <a:lnTo>
                  <a:pt x="6390" y="1763"/>
                </a:lnTo>
                <a:lnTo>
                  <a:pt x="6402" y="1756"/>
                </a:lnTo>
                <a:lnTo>
                  <a:pt x="6413" y="1753"/>
                </a:lnTo>
                <a:lnTo>
                  <a:pt x="6425" y="1751"/>
                </a:lnTo>
                <a:lnTo>
                  <a:pt x="6432" y="1740"/>
                </a:lnTo>
                <a:lnTo>
                  <a:pt x="6442" y="1733"/>
                </a:lnTo>
                <a:lnTo>
                  <a:pt x="6453" y="1725"/>
                </a:lnTo>
                <a:lnTo>
                  <a:pt x="6465" y="1727"/>
                </a:lnTo>
                <a:lnTo>
                  <a:pt x="6470" y="1738"/>
                </a:lnTo>
                <a:lnTo>
                  <a:pt x="6473" y="1749"/>
                </a:lnTo>
                <a:lnTo>
                  <a:pt x="6464" y="1757"/>
                </a:lnTo>
                <a:lnTo>
                  <a:pt x="6460" y="1767"/>
                </a:lnTo>
                <a:lnTo>
                  <a:pt x="6450" y="1774"/>
                </a:lnTo>
                <a:lnTo>
                  <a:pt x="6439" y="1778"/>
                </a:lnTo>
                <a:lnTo>
                  <a:pt x="6431" y="1786"/>
                </a:lnTo>
                <a:lnTo>
                  <a:pt x="6420" y="1784"/>
                </a:lnTo>
                <a:lnTo>
                  <a:pt x="6409" y="1783"/>
                </a:lnTo>
                <a:lnTo>
                  <a:pt x="6405" y="1794"/>
                </a:lnTo>
                <a:lnTo>
                  <a:pt x="6397" y="1803"/>
                </a:lnTo>
                <a:lnTo>
                  <a:pt x="6386" y="1807"/>
                </a:lnTo>
                <a:lnTo>
                  <a:pt x="6398" y="1805"/>
                </a:lnTo>
                <a:lnTo>
                  <a:pt x="6398" y="1818"/>
                </a:lnTo>
                <a:lnTo>
                  <a:pt x="6405" y="1809"/>
                </a:lnTo>
                <a:lnTo>
                  <a:pt x="6409" y="1798"/>
                </a:lnTo>
                <a:lnTo>
                  <a:pt x="6415" y="1787"/>
                </a:lnTo>
                <a:lnTo>
                  <a:pt x="6426" y="1789"/>
                </a:lnTo>
                <a:lnTo>
                  <a:pt x="6434" y="1798"/>
                </a:lnTo>
                <a:lnTo>
                  <a:pt x="6430" y="1809"/>
                </a:lnTo>
                <a:lnTo>
                  <a:pt x="6430" y="1821"/>
                </a:lnTo>
                <a:lnTo>
                  <a:pt x="6423" y="1831"/>
                </a:lnTo>
                <a:lnTo>
                  <a:pt x="6419" y="1842"/>
                </a:lnTo>
                <a:lnTo>
                  <a:pt x="6412" y="1851"/>
                </a:lnTo>
                <a:lnTo>
                  <a:pt x="6422" y="1842"/>
                </a:lnTo>
                <a:lnTo>
                  <a:pt x="6427" y="1832"/>
                </a:lnTo>
                <a:lnTo>
                  <a:pt x="6433" y="1822"/>
                </a:lnTo>
                <a:lnTo>
                  <a:pt x="6436" y="1809"/>
                </a:lnTo>
                <a:lnTo>
                  <a:pt x="6441" y="1793"/>
                </a:lnTo>
                <a:lnTo>
                  <a:pt x="6445" y="1782"/>
                </a:lnTo>
                <a:lnTo>
                  <a:pt x="6456" y="1780"/>
                </a:lnTo>
                <a:lnTo>
                  <a:pt x="6467" y="1773"/>
                </a:lnTo>
                <a:lnTo>
                  <a:pt x="6477" y="1768"/>
                </a:lnTo>
                <a:lnTo>
                  <a:pt x="6490" y="1763"/>
                </a:lnTo>
                <a:lnTo>
                  <a:pt x="6501" y="1759"/>
                </a:lnTo>
                <a:lnTo>
                  <a:pt x="6512" y="1752"/>
                </a:lnTo>
                <a:lnTo>
                  <a:pt x="6513" y="1764"/>
                </a:lnTo>
                <a:lnTo>
                  <a:pt x="6504" y="1773"/>
                </a:lnTo>
                <a:lnTo>
                  <a:pt x="6492" y="1780"/>
                </a:lnTo>
                <a:lnTo>
                  <a:pt x="6481" y="1780"/>
                </a:lnTo>
                <a:lnTo>
                  <a:pt x="6481" y="1792"/>
                </a:lnTo>
                <a:lnTo>
                  <a:pt x="6471" y="1799"/>
                </a:lnTo>
                <a:lnTo>
                  <a:pt x="6482" y="1797"/>
                </a:lnTo>
                <a:lnTo>
                  <a:pt x="6481" y="1785"/>
                </a:lnTo>
                <a:lnTo>
                  <a:pt x="6492" y="1784"/>
                </a:lnTo>
                <a:lnTo>
                  <a:pt x="6503" y="1781"/>
                </a:lnTo>
                <a:lnTo>
                  <a:pt x="6513" y="1775"/>
                </a:lnTo>
                <a:lnTo>
                  <a:pt x="6525" y="1776"/>
                </a:lnTo>
                <a:lnTo>
                  <a:pt x="6533" y="1765"/>
                </a:lnTo>
                <a:lnTo>
                  <a:pt x="6544" y="1765"/>
                </a:lnTo>
                <a:lnTo>
                  <a:pt x="6557" y="1769"/>
                </a:lnTo>
                <a:lnTo>
                  <a:pt x="6568" y="1774"/>
                </a:lnTo>
                <a:lnTo>
                  <a:pt x="6582" y="1780"/>
                </a:lnTo>
                <a:lnTo>
                  <a:pt x="6594" y="1784"/>
                </a:lnTo>
                <a:lnTo>
                  <a:pt x="6604" y="1787"/>
                </a:lnTo>
                <a:lnTo>
                  <a:pt x="6604" y="1801"/>
                </a:lnTo>
                <a:lnTo>
                  <a:pt x="6599" y="1811"/>
                </a:lnTo>
                <a:lnTo>
                  <a:pt x="6592" y="1802"/>
                </a:lnTo>
                <a:lnTo>
                  <a:pt x="6587" y="1813"/>
                </a:lnTo>
                <a:lnTo>
                  <a:pt x="6575" y="1819"/>
                </a:lnTo>
                <a:lnTo>
                  <a:pt x="6562" y="1821"/>
                </a:lnTo>
                <a:lnTo>
                  <a:pt x="6547" y="1823"/>
                </a:lnTo>
                <a:lnTo>
                  <a:pt x="6537" y="1828"/>
                </a:lnTo>
                <a:lnTo>
                  <a:pt x="6524" y="1833"/>
                </a:lnTo>
                <a:lnTo>
                  <a:pt x="6516" y="1840"/>
                </a:lnTo>
                <a:lnTo>
                  <a:pt x="6506" y="1845"/>
                </a:lnTo>
                <a:lnTo>
                  <a:pt x="6495" y="1851"/>
                </a:lnTo>
                <a:lnTo>
                  <a:pt x="6506" y="1847"/>
                </a:lnTo>
                <a:lnTo>
                  <a:pt x="6516" y="1853"/>
                </a:lnTo>
                <a:lnTo>
                  <a:pt x="6504" y="1856"/>
                </a:lnTo>
                <a:lnTo>
                  <a:pt x="6494" y="1860"/>
                </a:lnTo>
                <a:lnTo>
                  <a:pt x="6484" y="1869"/>
                </a:lnTo>
                <a:lnTo>
                  <a:pt x="6495" y="1864"/>
                </a:lnTo>
                <a:lnTo>
                  <a:pt x="6505" y="1859"/>
                </a:lnTo>
                <a:lnTo>
                  <a:pt x="6518" y="1859"/>
                </a:lnTo>
                <a:lnTo>
                  <a:pt x="6517" y="1847"/>
                </a:lnTo>
                <a:lnTo>
                  <a:pt x="6526" y="1838"/>
                </a:lnTo>
                <a:lnTo>
                  <a:pt x="6537" y="1835"/>
                </a:lnTo>
                <a:lnTo>
                  <a:pt x="6549" y="1833"/>
                </a:lnTo>
                <a:lnTo>
                  <a:pt x="6560" y="1835"/>
                </a:lnTo>
                <a:lnTo>
                  <a:pt x="6571" y="1831"/>
                </a:lnTo>
                <a:lnTo>
                  <a:pt x="6583" y="1830"/>
                </a:lnTo>
                <a:lnTo>
                  <a:pt x="6581" y="1842"/>
                </a:lnTo>
                <a:lnTo>
                  <a:pt x="6573" y="1852"/>
                </a:lnTo>
                <a:lnTo>
                  <a:pt x="6563" y="1855"/>
                </a:lnTo>
                <a:lnTo>
                  <a:pt x="6553" y="1862"/>
                </a:lnTo>
                <a:lnTo>
                  <a:pt x="6545" y="1871"/>
                </a:lnTo>
                <a:lnTo>
                  <a:pt x="6535" y="1875"/>
                </a:lnTo>
                <a:lnTo>
                  <a:pt x="6522" y="1873"/>
                </a:lnTo>
                <a:lnTo>
                  <a:pt x="6513" y="1880"/>
                </a:lnTo>
                <a:lnTo>
                  <a:pt x="6507" y="1890"/>
                </a:lnTo>
                <a:lnTo>
                  <a:pt x="6517" y="1885"/>
                </a:lnTo>
                <a:lnTo>
                  <a:pt x="6528" y="1876"/>
                </a:lnTo>
                <a:lnTo>
                  <a:pt x="6540" y="1880"/>
                </a:lnTo>
                <a:lnTo>
                  <a:pt x="6550" y="1872"/>
                </a:lnTo>
                <a:lnTo>
                  <a:pt x="6561" y="1862"/>
                </a:lnTo>
                <a:lnTo>
                  <a:pt x="6575" y="1860"/>
                </a:lnTo>
                <a:lnTo>
                  <a:pt x="6587" y="1861"/>
                </a:lnTo>
                <a:lnTo>
                  <a:pt x="6593" y="1851"/>
                </a:lnTo>
                <a:lnTo>
                  <a:pt x="6603" y="1846"/>
                </a:lnTo>
                <a:lnTo>
                  <a:pt x="6614" y="1840"/>
                </a:lnTo>
                <a:lnTo>
                  <a:pt x="6604" y="1835"/>
                </a:lnTo>
                <a:lnTo>
                  <a:pt x="6609" y="1825"/>
                </a:lnTo>
                <a:lnTo>
                  <a:pt x="6618" y="1818"/>
                </a:lnTo>
                <a:lnTo>
                  <a:pt x="6629" y="1821"/>
                </a:lnTo>
                <a:lnTo>
                  <a:pt x="6639" y="1827"/>
                </a:lnTo>
                <a:lnTo>
                  <a:pt x="6648" y="1833"/>
                </a:lnTo>
                <a:lnTo>
                  <a:pt x="6657" y="1842"/>
                </a:lnTo>
                <a:lnTo>
                  <a:pt x="6664" y="1850"/>
                </a:lnTo>
                <a:lnTo>
                  <a:pt x="6671" y="1860"/>
                </a:lnTo>
                <a:lnTo>
                  <a:pt x="6674" y="1872"/>
                </a:lnTo>
                <a:lnTo>
                  <a:pt x="6678" y="1884"/>
                </a:lnTo>
                <a:lnTo>
                  <a:pt x="6667" y="1887"/>
                </a:lnTo>
                <a:lnTo>
                  <a:pt x="6655" y="1885"/>
                </a:lnTo>
                <a:lnTo>
                  <a:pt x="6643" y="1881"/>
                </a:lnTo>
                <a:lnTo>
                  <a:pt x="6632" y="1880"/>
                </a:lnTo>
                <a:lnTo>
                  <a:pt x="6621" y="1882"/>
                </a:lnTo>
                <a:lnTo>
                  <a:pt x="6612" y="1891"/>
                </a:lnTo>
                <a:lnTo>
                  <a:pt x="6602" y="1898"/>
                </a:lnTo>
                <a:lnTo>
                  <a:pt x="6590" y="1896"/>
                </a:lnTo>
                <a:lnTo>
                  <a:pt x="6576" y="1898"/>
                </a:lnTo>
                <a:lnTo>
                  <a:pt x="6564" y="1903"/>
                </a:lnTo>
                <a:lnTo>
                  <a:pt x="6552" y="1908"/>
                </a:lnTo>
                <a:lnTo>
                  <a:pt x="6539" y="1907"/>
                </a:lnTo>
                <a:lnTo>
                  <a:pt x="6528" y="1904"/>
                </a:lnTo>
                <a:lnTo>
                  <a:pt x="6516" y="1906"/>
                </a:lnTo>
                <a:lnTo>
                  <a:pt x="6502" y="1907"/>
                </a:lnTo>
                <a:lnTo>
                  <a:pt x="6513" y="1911"/>
                </a:lnTo>
                <a:lnTo>
                  <a:pt x="6525" y="1906"/>
                </a:lnTo>
                <a:lnTo>
                  <a:pt x="6536" y="1908"/>
                </a:lnTo>
                <a:lnTo>
                  <a:pt x="6546" y="1911"/>
                </a:lnTo>
                <a:lnTo>
                  <a:pt x="6557" y="1909"/>
                </a:lnTo>
                <a:lnTo>
                  <a:pt x="6567" y="1905"/>
                </a:lnTo>
                <a:lnTo>
                  <a:pt x="6579" y="1902"/>
                </a:lnTo>
                <a:lnTo>
                  <a:pt x="6592" y="1902"/>
                </a:lnTo>
                <a:lnTo>
                  <a:pt x="6602" y="1906"/>
                </a:lnTo>
                <a:lnTo>
                  <a:pt x="6613" y="1910"/>
                </a:lnTo>
                <a:lnTo>
                  <a:pt x="6626" y="1916"/>
                </a:lnTo>
                <a:lnTo>
                  <a:pt x="6638" y="1913"/>
                </a:lnTo>
                <a:lnTo>
                  <a:pt x="6651" y="1914"/>
                </a:lnTo>
                <a:lnTo>
                  <a:pt x="6662" y="1915"/>
                </a:lnTo>
                <a:lnTo>
                  <a:pt x="6673" y="1916"/>
                </a:lnTo>
                <a:lnTo>
                  <a:pt x="6682" y="1921"/>
                </a:lnTo>
                <a:lnTo>
                  <a:pt x="6692" y="1926"/>
                </a:lnTo>
                <a:lnTo>
                  <a:pt x="6703" y="1935"/>
                </a:lnTo>
                <a:lnTo>
                  <a:pt x="6706" y="1947"/>
                </a:lnTo>
                <a:lnTo>
                  <a:pt x="6694" y="1951"/>
                </a:lnTo>
                <a:lnTo>
                  <a:pt x="6684" y="1947"/>
                </a:lnTo>
                <a:lnTo>
                  <a:pt x="6673" y="1948"/>
                </a:lnTo>
                <a:lnTo>
                  <a:pt x="6661" y="1947"/>
                </a:lnTo>
                <a:lnTo>
                  <a:pt x="6649" y="1948"/>
                </a:lnTo>
                <a:lnTo>
                  <a:pt x="6636" y="1944"/>
                </a:lnTo>
                <a:lnTo>
                  <a:pt x="6626" y="1939"/>
                </a:lnTo>
                <a:lnTo>
                  <a:pt x="6616" y="1933"/>
                </a:lnTo>
                <a:lnTo>
                  <a:pt x="6606" y="1935"/>
                </a:lnTo>
                <a:lnTo>
                  <a:pt x="6595" y="1934"/>
                </a:lnTo>
                <a:lnTo>
                  <a:pt x="6581" y="1931"/>
                </a:lnTo>
                <a:lnTo>
                  <a:pt x="6568" y="1928"/>
                </a:lnTo>
                <a:lnTo>
                  <a:pt x="6558" y="1932"/>
                </a:lnTo>
                <a:lnTo>
                  <a:pt x="6570" y="1930"/>
                </a:lnTo>
                <a:lnTo>
                  <a:pt x="6581" y="1933"/>
                </a:lnTo>
                <a:lnTo>
                  <a:pt x="6596" y="1937"/>
                </a:lnTo>
                <a:lnTo>
                  <a:pt x="6608" y="1937"/>
                </a:lnTo>
                <a:lnTo>
                  <a:pt x="6621" y="1942"/>
                </a:lnTo>
                <a:lnTo>
                  <a:pt x="6607" y="1944"/>
                </a:lnTo>
                <a:lnTo>
                  <a:pt x="6594" y="1942"/>
                </a:lnTo>
                <a:lnTo>
                  <a:pt x="6583" y="1943"/>
                </a:lnTo>
                <a:lnTo>
                  <a:pt x="6573" y="1943"/>
                </a:lnTo>
                <a:lnTo>
                  <a:pt x="6585" y="1944"/>
                </a:lnTo>
                <a:lnTo>
                  <a:pt x="6596" y="1945"/>
                </a:lnTo>
                <a:lnTo>
                  <a:pt x="6585" y="1951"/>
                </a:lnTo>
                <a:lnTo>
                  <a:pt x="6573" y="1954"/>
                </a:lnTo>
                <a:lnTo>
                  <a:pt x="6562" y="1955"/>
                </a:lnTo>
                <a:lnTo>
                  <a:pt x="6568" y="1965"/>
                </a:lnTo>
                <a:lnTo>
                  <a:pt x="6575" y="1957"/>
                </a:lnTo>
                <a:lnTo>
                  <a:pt x="6586" y="1954"/>
                </a:lnTo>
                <a:lnTo>
                  <a:pt x="6596" y="1949"/>
                </a:lnTo>
                <a:lnTo>
                  <a:pt x="6611" y="1951"/>
                </a:lnTo>
                <a:lnTo>
                  <a:pt x="6621" y="1954"/>
                </a:lnTo>
                <a:lnTo>
                  <a:pt x="6632" y="1960"/>
                </a:lnTo>
                <a:lnTo>
                  <a:pt x="6643" y="1965"/>
                </a:lnTo>
                <a:lnTo>
                  <a:pt x="6633" y="1967"/>
                </a:lnTo>
                <a:lnTo>
                  <a:pt x="6619" y="1971"/>
                </a:lnTo>
                <a:lnTo>
                  <a:pt x="6605" y="1967"/>
                </a:lnTo>
                <a:lnTo>
                  <a:pt x="6595" y="1971"/>
                </a:lnTo>
                <a:lnTo>
                  <a:pt x="6606" y="1969"/>
                </a:lnTo>
                <a:lnTo>
                  <a:pt x="6616" y="1974"/>
                </a:lnTo>
                <a:lnTo>
                  <a:pt x="6626" y="1980"/>
                </a:lnTo>
                <a:lnTo>
                  <a:pt x="6615" y="1982"/>
                </a:lnTo>
                <a:lnTo>
                  <a:pt x="6603" y="1979"/>
                </a:lnTo>
                <a:lnTo>
                  <a:pt x="6613" y="1984"/>
                </a:lnTo>
                <a:lnTo>
                  <a:pt x="6625" y="1988"/>
                </a:lnTo>
                <a:lnTo>
                  <a:pt x="6637" y="1992"/>
                </a:lnTo>
                <a:lnTo>
                  <a:pt x="6625" y="1992"/>
                </a:lnTo>
                <a:lnTo>
                  <a:pt x="6614" y="1989"/>
                </a:lnTo>
                <a:lnTo>
                  <a:pt x="6601" y="1986"/>
                </a:lnTo>
                <a:lnTo>
                  <a:pt x="6590" y="1985"/>
                </a:lnTo>
                <a:lnTo>
                  <a:pt x="6580" y="1991"/>
                </a:lnTo>
                <a:lnTo>
                  <a:pt x="6568" y="1989"/>
                </a:lnTo>
                <a:lnTo>
                  <a:pt x="6554" y="1983"/>
                </a:lnTo>
                <a:lnTo>
                  <a:pt x="6542" y="1983"/>
                </a:lnTo>
                <a:lnTo>
                  <a:pt x="6555" y="1986"/>
                </a:lnTo>
                <a:lnTo>
                  <a:pt x="6544" y="1987"/>
                </a:lnTo>
                <a:lnTo>
                  <a:pt x="6554" y="1990"/>
                </a:lnTo>
                <a:lnTo>
                  <a:pt x="6566" y="1991"/>
                </a:lnTo>
                <a:lnTo>
                  <a:pt x="6577" y="1995"/>
                </a:lnTo>
                <a:lnTo>
                  <a:pt x="6589" y="1997"/>
                </a:lnTo>
                <a:lnTo>
                  <a:pt x="6601" y="1999"/>
                </a:lnTo>
                <a:lnTo>
                  <a:pt x="6614" y="2001"/>
                </a:lnTo>
                <a:lnTo>
                  <a:pt x="6621" y="2009"/>
                </a:lnTo>
                <a:lnTo>
                  <a:pt x="6610" y="2007"/>
                </a:lnTo>
                <a:lnTo>
                  <a:pt x="6599" y="2009"/>
                </a:lnTo>
                <a:lnTo>
                  <a:pt x="6588" y="2007"/>
                </a:lnTo>
                <a:lnTo>
                  <a:pt x="6577" y="2010"/>
                </a:lnTo>
                <a:lnTo>
                  <a:pt x="6591" y="2009"/>
                </a:lnTo>
                <a:lnTo>
                  <a:pt x="6581" y="2016"/>
                </a:lnTo>
                <a:lnTo>
                  <a:pt x="6592" y="2017"/>
                </a:lnTo>
                <a:lnTo>
                  <a:pt x="6606" y="2014"/>
                </a:lnTo>
                <a:lnTo>
                  <a:pt x="6618" y="2016"/>
                </a:lnTo>
                <a:lnTo>
                  <a:pt x="6628" y="2018"/>
                </a:lnTo>
                <a:lnTo>
                  <a:pt x="6630" y="2032"/>
                </a:lnTo>
                <a:lnTo>
                  <a:pt x="6633" y="2020"/>
                </a:lnTo>
                <a:lnTo>
                  <a:pt x="6645" y="2018"/>
                </a:lnTo>
                <a:lnTo>
                  <a:pt x="6656" y="2020"/>
                </a:lnTo>
                <a:lnTo>
                  <a:pt x="6650" y="2029"/>
                </a:lnTo>
                <a:lnTo>
                  <a:pt x="6662" y="2025"/>
                </a:lnTo>
                <a:lnTo>
                  <a:pt x="6672" y="2028"/>
                </a:lnTo>
                <a:lnTo>
                  <a:pt x="6684" y="2028"/>
                </a:lnTo>
                <a:lnTo>
                  <a:pt x="6695" y="2029"/>
                </a:lnTo>
                <a:lnTo>
                  <a:pt x="6706" y="2030"/>
                </a:lnTo>
                <a:lnTo>
                  <a:pt x="6693" y="2033"/>
                </a:lnTo>
                <a:lnTo>
                  <a:pt x="6683" y="2039"/>
                </a:lnTo>
                <a:lnTo>
                  <a:pt x="6672" y="2036"/>
                </a:lnTo>
                <a:lnTo>
                  <a:pt x="6661" y="2036"/>
                </a:lnTo>
                <a:lnTo>
                  <a:pt x="6650" y="2040"/>
                </a:lnTo>
                <a:lnTo>
                  <a:pt x="6638" y="2043"/>
                </a:lnTo>
                <a:lnTo>
                  <a:pt x="6650" y="2044"/>
                </a:lnTo>
                <a:lnTo>
                  <a:pt x="6662" y="2040"/>
                </a:lnTo>
                <a:lnTo>
                  <a:pt x="6673" y="2040"/>
                </a:lnTo>
                <a:lnTo>
                  <a:pt x="6686" y="2043"/>
                </a:lnTo>
                <a:lnTo>
                  <a:pt x="6674" y="2047"/>
                </a:lnTo>
                <a:lnTo>
                  <a:pt x="6666" y="2055"/>
                </a:lnTo>
                <a:lnTo>
                  <a:pt x="6658" y="2064"/>
                </a:lnTo>
                <a:lnTo>
                  <a:pt x="6668" y="2060"/>
                </a:lnTo>
                <a:lnTo>
                  <a:pt x="6678" y="2048"/>
                </a:lnTo>
                <a:lnTo>
                  <a:pt x="6690" y="2050"/>
                </a:lnTo>
                <a:lnTo>
                  <a:pt x="6701" y="2053"/>
                </a:lnTo>
                <a:lnTo>
                  <a:pt x="6695" y="2063"/>
                </a:lnTo>
                <a:lnTo>
                  <a:pt x="6688" y="2073"/>
                </a:lnTo>
                <a:lnTo>
                  <a:pt x="6699" y="2069"/>
                </a:lnTo>
                <a:lnTo>
                  <a:pt x="6703" y="2080"/>
                </a:lnTo>
                <a:lnTo>
                  <a:pt x="6709" y="2070"/>
                </a:lnTo>
                <a:lnTo>
                  <a:pt x="6718" y="2061"/>
                </a:lnTo>
                <a:lnTo>
                  <a:pt x="6729" y="2071"/>
                </a:lnTo>
                <a:lnTo>
                  <a:pt x="6726" y="2083"/>
                </a:lnTo>
                <a:lnTo>
                  <a:pt x="6722" y="2094"/>
                </a:lnTo>
                <a:lnTo>
                  <a:pt x="6711" y="2095"/>
                </a:lnTo>
                <a:lnTo>
                  <a:pt x="6700" y="2093"/>
                </a:lnTo>
                <a:lnTo>
                  <a:pt x="6711" y="2097"/>
                </a:lnTo>
                <a:lnTo>
                  <a:pt x="6721" y="2099"/>
                </a:lnTo>
                <a:lnTo>
                  <a:pt x="6728" y="2089"/>
                </a:lnTo>
                <a:lnTo>
                  <a:pt x="6738" y="2083"/>
                </a:lnTo>
                <a:lnTo>
                  <a:pt x="6751" y="2077"/>
                </a:lnTo>
                <a:lnTo>
                  <a:pt x="6741" y="2085"/>
                </a:lnTo>
                <a:lnTo>
                  <a:pt x="6750" y="2092"/>
                </a:lnTo>
                <a:lnTo>
                  <a:pt x="6746" y="2103"/>
                </a:lnTo>
                <a:lnTo>
                  <a:pt x="6745" y="2116"/>
                </a:lnTo>
                <a:lnTo>
                  <a:pt x="6750" y="2102"/>
                </a:lnTo>
                <a:lnTo>
                  <a:pt x="6760" y="2095"/>
                </a:lnTo>
                <a:lnTo>
                  <a:pt x="6758" y="2083"/>
                </a:lnTo>
                <a:lnTo>
                  <a:pt x="6769" y="2080"/>
                </a:lnTo>
                <a:lnTo>
                  <a:pt x="6779" y="2082"/>
                </a:lnTo>
                <a:lnTo>
                  <a:pt x="6776" y="2094"/>
                </a:lnTo>
                <a:lnTo>
                  <a:pt x="6769" y="2103"/>
                </a:lnTo>
                <a:lnTo>
                  <a:pt x="6778" y="2112"/>
                </a:lnTo>
                <a:lnTo>
                  <a:pt x="6783" y="2123"/>
                </a:lnTo>
                <a:lnTo>
                  <a:pt x="6780" y="2111"/>
                </a:lnTo>
                <a:lnTo>
                  <a:pt x="6777" y="2099"/>
                </a:lnTo>
                <a:lnTo>
                  <a:pt x="6784" y="2088"/>
                </a:lnTo>
                <a:lnTo>
                  <a:pt x="6795" y="2085"/>
                </a:lnTo>
                <a:lnTo>
                  <a:pt x="6801" y="2075"/>
                </a:lnTo>
                <a:lnTo>
                  <a:pt x="6813" y="2077"/>
                </a:lnTo>
                <a:lnTo>
                  <a:pt x="6824" y="2082"/>
                </a:lnTo>
                <a:lnTo>
                  <a:pt x="6809" y="2088"/>
                </a:lnTo>
                <a:lnTo>
                  <a:pt x="6803" y="2098"/>
                </a:lnTo>
                <a:lnTo>
                  <a:pt x="6795" y="2106"/>
                </a:lnTo>
                <a:lnTo>
                  <a:pt x="6805" y="2100"/>
                </a:lnTo>
                <a:lnTo>
                  <a:pt x="6796" y="2110"/>
                </a:lnTo>
                <a:lnTo>
                  <a:pt x="6794" y="2122"/>
                </a:lnTo>
                <a:lnTo>
                  <a:pt x="6799" y="2111"/>
                </a:lnTo>
                <a:lnTo>
                  <a:pt x="6809" y="2104"/>
                </a:lnTo>
                <a:lnTo>
                  <a:pt x="6817" y="2113"/>
                </a:lnTo>
                <a:lnTo>
                  <a:pt x="6821" y="2102"/>
                </a:lnTo>
                <a:lnTo>
                  <a:pt x="6832" y="2099"/>
                </a:lnTo>
                <a:lnTo>
                  <a:pt x="6840" y="2107"/>
                </a:lnTo>
                <a:lnTo>
                  <a:pt x="6831" y="2115"/>
                </a:lnTo>
                <a:lnTo>
                  <a:pt x="6843" y="2114"/>
                </a:lnTo>
                <a:lnTo>
                  <a:pt x="6854" y="2116"/>
                </a:lnTo>
                <a:lnTo>
                  <a:pt x="6862" y="2125"/>
                </a:lnTo>
                <a:lnTo>
                  <a:pt x="6858" y="2137"/>
                </a:lnTo>
                <a:lnTo>
                  <a:pt x="6846" y="2140"/>
                </a:lnTo>
                <a:lnTo>
                  <a:pt x="6857" y="2140"/>
                </a:lnTo>
                <a:lnTo>
                  <a:pt x="6869" y="2144"/>
                </a:lnTo>
                <a:lnTo>
                  <a:pt x="6865" y="2155"/>
                </a:lnTo>
                <a:lnTo>
                  <a:pt x="6851" y="2154"/>
                </a:lnTo>
                <a:lnTo>
                  <a:pt x="6840" y="2155"/>
                </a:lnTo>
                <a:lnTo>
                  <a:pt x="6828" y="2152"/>
                </a:lnTo>
                <a:lnTo>
                  <a:pt x="6840" y="2157"/>
                </a:lnTo>
                <a:lnTo>
                  <a:pt x="6851" y="2157"/>
                </a:lnTo>
                <a:lnTo>
                  <a:pt x="6838" y="2162"/>
                </a:lnTo>
                <a:lnTo>
                  <a:pt x="6825" y="2163"/>
                </a:lnTo>
                <a:lnTo>
                  <a:pt x="6840" y="2165"/>
                </a:lnTo>
                <a:lnTo>
                  <a:pt x="6852" y="2162"/>
                </a:lnTo>
                <a:lnTo>
                  <a:pt x="6865" y="2160"/>
                </a:lnTo>
                <a:lnTo>
                  <a:pt x="6856" y="2166"/>
                </a:lnTo>
                <a:lnTo>
                  <a:pt x="6841" y="2171"/>
                </a:lnTo>
                <a:lnTo>
                  <a:pt x="6830" y="2174"/>
                </a:lnTo>
                <a:lnTo>
                  <a:pt x="6824" y="2186"/>
                </a:lnTo>
                <a:lnTo>
                  <a:pt x="6834" y="2176"/>
                </a:lnTo>
                <a:lnTo>
                  <a:pt x="6845" y="2173"/>
                </a:lnTo>
                <a:lnTo>
                  <a:pt x="6856" y="2170"/>
                </a:lnTo>
                <a:lnTo>
                  <a:pt x="6867" y="2170"/>
                </a:lnTo>
                <a:lnTo>
                  <a:pt x="6876" y="2164"/>
                </a:lnTo>
                <a:lnTo>
                  <a:pt x="6888" y="2164"/>
                </a:lnTo>
                <a:lnTo>
                  <a:pt x="6899" y="2165"/>
                </a:lnTo>
                <a:lnTo>
                  <a:pt x="6895" y="2177"/>
                </a:lnTo>
                <a:lnTo>
                  <a:pt x="6885" y="2183"/>
                </a:lnTo>
                <a:lnTo>
                  <a:pt x="6876" y="2189"/>
                </a:lnTo>
                <a:lnTo>
                  <a:pt x="6886" y="2184"/>
                </a:lnTo>
                <a:lnTo>
                  <a:pt x="6897" y="2178"/>
                </a:lnTo>
                <a:lnTo>
                  <a:pt x="6902" y="2167"/>
                </a:lnTo>
                <a:lnTo>
                  <a:pt x="6908" y="2156"/>
                </a:lnTo>
                <a:lnTo>
                  <a:pt x="6921" y="2154"/>
                </a:lnTo>
                <a:lnTo>
                  <a:pt x="6928" y="2163"/>
                </a:lnTo>
                <a:lnTo>
                  <a:pt x="6921" y="2173"/>
                </a:lnTo>
                <a:lnTo>
                  <a:pt x="6910" y="2176"/>
                </a:lnTo>
                <a:lnTo>
                  <a:pt x="6912" y="2188"/>
                </a:lnTo>
                <a:lnTo>
                  <a:pt x="6902" y="2196"/>
                </a:lnTo>
                <a:lnTo>
                  <a:pt x="6892" y="2201"/>
                </a:lnTo>
                <a:lnTo>
                  <a:pt x="6882" y="2209"/>
                </a:lnTo>
                <a:lnTo>
                  <a:pt x="6896" y="2208"/>
                </a:lnTo>
                <a:lnTo>
                  <a:pt x="6900" y="2219"/>
                </a:lnTo>
                <a:lnTo>
                  <a:pt x="6907" y="2209"/>
                </a:lnTo>
                <a:lnTo>
                  <a:pt x="6914" y="2200"/>
                </a:lnTo>
                <a:lnTo>
                  <a:pt x="6927" y="2196"/>
                </a:lnTo>
                <a:lnTo>
                  <a:pt x="6936" y="2203"/>
                </a:lnTo>
                <a:lnTo>
                  <a:pt x="6935" y="2215"/>
                </a:lnTo>
                <a:lnTo>
                  <a:pt x="6933" y="2227"/>
                </a:lnTo>
                <a:lnTo>
                  <a:pt x="6938" y="2216"/>
                </a:lnTo>
                <a:lnTo>
                  <a:pt x="6942" y="2204"/>
                </a:lnTo>
                <a:lnTo>
                  <a:pt x="6949" y="2195"/>
                </a:lnTo>
                <a:lnTo>
                  <a:pt x="6958" y="2207"/>
                </a:lnTo>
                <a:lnTo>
                  <a:pt x="6965" y="2217"/>
                </a:lnTo>
                <a:lnTo>
                  <a:pt x="6961" y="2205"/>
                </a:lnTo>
                <a:lnTo>
                  <a:pt x="6968" y="2195"/>
                </a:lnTo>
                <a:lnTo>
                  <a:pt x="6974" y="2185"/>
                </a:lnTo>
                <a:lnTo>
                  <a:pt x="6986" y="2184"/>
                </a:lnTo>
                <a:lnTo>
                  <a:pt x="6983" y="2196"/>
                </a:lnTo>
                <a:lnTo>
                  <a:pt x="6993" y="2192"/>
                </a:lnTo>
                <a:lnTo>
                  <a:pt x="7003" y="2197"/>
                </a:lnTo>
                <a:lnTo>
                  <a:pt x="6991" y="2200"/>
                </a:lnTo>
                <a:lnTo>
                  <a:pt x="7003" y="2202"/>
                </a:lnTo>
                <a:lnTo>
                  <a:pt x="7013" y="2210"/>
                </a:lnTo>
                <a:lnTo>
                  <a:pt x="7015" y="2221"/>
                </a:lnTo>
                <a:lnTo>
                  <a:pt x="7027" y="2223"/>
                </a:lnTo>
                <a:lnTo>
                  <a:pt x="7025" y="2235"/>
                </a:lnTo>
                <a:lnTo>
                  <a:pt x="7015" y="2240"/>
                </a:lnTo>
                <a:lnTo>
                  <a:pt x="7007" y="2232"/>
                </a:lnTo>
                <a:lnTo>
                  <a:pt x="6995" y="2228"/>
                </a:lnTo>
                <a:lnTo>
                  <a:pt x="6986" y="2223"/>
                </a:lnTo>
                <a:lnTo>
                  <a:pt x="6977" y="2230"/>
                </a:lnTo>
                <a:lnTo>
                  <a:pt x="6989" y="2228"/>
                </a:lnTo>
                <a:lnTo>
                  <a:pt x="7000" y="2232"/>
                </a:lnTo>
                <a:lnTo>
                  <a:pt x="7007" y="2242"/>
                </a:lnTo>
                <a:lnTo>
                  <a:pt x="7001" y="2252"/>
                </a:lnTo>
                <a:lnTo>
                  <a:pt x="6989" y="2253"/>
                </a:lnTo>
                <a:lnTo>
                  <a:pt x="7000" y="2253"/>
                </a:lnTo>
                <a:lnTo>
                  <a:pt x="7012" y="2252"/>
                </a:lnTo>
                <a:lnTo>
                  <a:pt x="7007" y="2263"/>
                </a:lnTo>
                <a:lnTo>
                  <a:pt x="6996" y="2266"/>
                </a:lnTo>
                <a:lnTo>
                  <a:pt x="6985" y="2265"/>
                </a:lnTo>
                <a:lnTo>
                  <a:pt x="6974" y="2262"/>
                </a:lnTo>
                <a:lnTo>
                  <a:pt x="6966" y="2254"/>
                </a:lnTo>
                <a:lnTo>
                  <a:pt x="6954" y="2252"/>
                </a:lnTo>
                <a:lnTo>
                  <a:pt x="6962" y="2261"/>
                </a:lnTo>
                <a:lnTo>
                  <a:pt x="6955" y="2272"/>
                </a:lnTo>
                <a:lnTo>
                  <a:pt x="6944" y="2275"/>
                </a:lnTo>
                <a:lnTo>
                  <a:pt x="6938" y="2264"/>
                </a:lnTo>
                <a:lnTo>
                  <a:pt x="6943" y="2277"/>
                </a:lnTo>
                <a:lnTo>
                  <a:pt x="6954" y="2275"/>
                </a:lnTo>
                <a:lnTo>
                  <a:pt x="6965" y="2278"/>
                </a:lnTo>
                <a:lnTo>
                  <a:pt x="6977" y="2282"/>
                </a:lnTo>
                <a:lnTo>
                  <a:pt x="6979" y="2293"/>
                </a:lnTo>
                <a:lnTo>
                  <a:pt x="6990" y="2296"/>
                </a:lnTo>
                <a:lnTo>
                  <a:pt x="6979" y="2298"/>
                </a:lnTo>
                <a:lnTo>
                  <a:pt x="6968" y="2300"/>
                </a:lnTo>
                <a:lnTo>
                  <a:pt x="6957" y="2295"/>
                </a:lnTo>
                <a:lnTo>
                  <a:pt x="6946" y="2294"/>
                </a:lnTo>
                <a:lnTo>
                  <a:pt x="6935" y="2289"/>
                </a:lnTo>
                <a:lnTo>
                  <a:pt x="6925" y="2284"/>
                </a:lnTo>
                <a:lnTo>
                  <a:pt x="6933" y="2291"/>
                </a:lnTo>
                <a:lnTo>
                  <a:pt x="6943" y="2296"/>
                </a:lnTo>
                <a:lnTo>
                  <a:pt x="6955" y="2298"/>
                </a:lnTo>
                <a:lnTo>
                  <a:pt x="6959" y="2308"/>
                </a:lnTo>
                <a:lnTo>
                  <a:pt x="6967" y="2317"/>
                </a:lnTo>
                <a:lnTo>
                  <a:pt x="6956" y="2320"/>
                </a:lnTo>
                <a:lnTo>
                  <a:pt x="6945" y="2317"/>
                </a:lnTo>
                <a:lnTo>
                  <a:pt x="6936" y="2309"/>
                </a:lnTo>
                <a:lnTo>
                  <a:pt x="6944" y="2319"/>
                </a:lnTo>
                <a:lnTo>
                  <a:pt x="6951" y="2327"/>
                </a:lnTo>
                <a:lnTo>
                  <a:pt x="6940" y="2323"/>
                </a:lnTo>
                <a:lnTo>
                  <a:pt x="6949" y="2331"/>
                </a:lnTo>
                <a:lnTo>
                  <a:pt x="6942" y="2340"/>
                </a:lnTo>
                <a:lnTo>
                  <a:pt x="6933" y="2333"/>
                </a:lnTo>
                <a:lnTo>
                  <a:pt x="6921" y="2336"/>
                </a:lnTo>
                <a:lnTo>
                  <a:pt x="6911" y="2330"/>
                </a:lnTo>
                <a:lnTo>
                  <a:pt x="6904" y="2319"/>
                </a:lnTo>
                <a:lnTo>
                  <a:pt x="6898" y="2309"/>
                </a:lnTo>
                <a:lnTo>
                  <a:pt x="6901" y="2321"/>
                </a:lnTo>
                <a:lnTo>
                  <a:pt x="6905" y="2332"/>
                </a:lnTo>
                <a:lnTo>
                  <a:pt x="6893" y="2332"/>
                </a:lnTo>
                <a:lnTo>
                  <a:pt x="6882" y="2331"/>
                </a:lnTo>
                <a:lnTo>
                  <a:pt x="6893" y="2335"/>
                </a:lnTo>
                <a:lnTo>
                  <a:pt x="6905" y="2338"/>
                </a:lnTo>
                <a:lnTo>
                  <a:pt x="6898" y="2347"/>
                </a:lnTo>
                <a:lnTo>
                  <a:pt x="6885" y="2343"/>
                </a:lnTo>
                <a:lnTo>
                  <a:pt x="6894" y="2349"/>
                </a:lnTo>
                <a:lnTo>
                  <a:pt x="6905" y="2354"/>
                </a:lnTo>
                <a:lnTo>
                  <a:pt x="6893" y="2353"/>
                </a:lnTo>
                <a:lnTo>
                  <a:pt x="6881" y="2352"/>
                </a:lnTo>
                <a:lnTo>
                  <a:pt x="6892" y="2356"/>
                </a:lnTo>
                <a:lnTo>
                  <a:pt x="6902" y="2362"/>
                </a:lnTo>
                <a:lnTo>
                  <a:pt x="6898" y="2373"/>
                </a:lnTo>
                <a:lnTo>
                  <a:pt x="6907" y="2383"/>
                </a:lnTo>
                <a:lnTo>
                  <a:pt x="6895" y="2382"/>
                </a:lnTo>
                <a:lnTo>
                  <a:pt x="6905" y="2388"/>
                </a:lnTo>
                <a:lnTo>
                  <a:pt x="6897" y="2396"/>
                </a:lnTo>
                <a:lnTo>
                  <a:pt x="6895" y="2408"/>
                </a:lnTo>
                <a:lnTo>
                  <a:pt x="6884" y="2404"/>
                </a:lnTo>
                <a:lnTo>
                  <a:pt x="6886" y="2392"/>
                </a:lnTo>
                <a:lnTo>
                  <a:pt x="6877" y="2400"/>
                </a:lnTo>
                <a:lnTo>
                  <a:pt x="6876" y="2387"/>
                </a:lnTo>
                <a:lnTo>
                  <a:pt x="6864" y="2393"/>
                </a:lnTo>
                <a:lnTo>
                  <a:pt x="6853" y="2391"/>
                </a:lnTo>
                <a:lnTo>
                  <a:pt x="6861" y="2383"/>
                </a:lnTo>
                <a:lnTo>
                  <a:pt x="6850" y="2385"/>
                </a:lnTo>
                <a:lnTo>
                  <a:pt x="6841" y="2377"/>
                </a:lnTo>
                <a:lnTo>
                  <a:pt x="6847" y="2366"/>
                </a:lnTo>
                <a:lnTo>
                  <a:pt x="6854" y="2357"/>
                </a:lnTo>
                <a:lnTo>
                  <a:pt x="6845" y="2365"/>
                </a:lnTo>
                <a:lnTo>
                  <a:pt x="6839" y="2376"/>
                </a:lnTo>
                <a:lnTo>
                  <a:pt x="6836" y="2387"/>
                </a:lnTo>
                <a:lnTo>
                  <a:pt x="6825" y="2385"/>
                </a:lnTo>
                <a:lnTo>
                  <a:pt x="6817" y="2377"/>
                </a:lnTo>
                <a:lnTo>
                  <a:pt x="6823" y="2368"/>
                </a:lnTo>
                <a:lnTo>
                  <a:pt x="6811" y="2367"/>
                </a:lnTo>
                <a:lnTo>
                  <a:pt x="6821" y="2362"/>
                </a:lnTo>
                <a:lnTo>
                  <a:pt x="6833" y="2358"/>
                </a:lnTo>
                <a:lnTo>
                  <a:pt x="6820" y="2358"/>
                </a:lnTo>
                <a:lnTo>
                  <a:pt x="6809" y="2360"/>
                </a:lnTo>
                <a:lnTo>
                  <a:pt x="6797" y="2358"/>
                </a:lnTo>
                <a:lnTo>
                  <a:pt x="6805" y="2349"/>
                </a:lnTo>
                <a:lnTo>
                  <a:pt x="6814" y="2341"/>
                </a:lnTo>
                <a:lnTo>
                  <a:pt x="6823" y="2334"/>
                </a:lnTo>
                <a:lnTo>
                  <a:pt x="6813" y="2338"/>
                </a:lnTo>
                <a:lnTo>
                  <a:pt x="6802" y="2345"/>
                </a:lnTo>
                <a:lnTo>
                  <a:pt x="6791" y="2341"/>
                </a:lnTo>
                <a:lnTo>
                  <a:pt x="6800" y="2333"/>
                </a:lnTo>
                <a:lnTo>
                  <a:pt x="6811" y="2328"/>
                </a:lnTo>
                <a:lnTo>
                  <a:pt x="6799" y="2331"/>
                </a:lnTo>
                <a:lnTo>
                  <a:pt x="6787" y="2333"/>
                </a:lnTo>
                <a:lnTo>
                  <a:pt x="6781" y="2323"/>
                </a:lnTo>
                <a:lnTo>
                  <a:pt x="6782" y="2310"/>
                </a:lnTo>
                <a:lnTo>
                  <a:pt x="6791" y="2304"/>
                </a:lnTo>
                <a:lnTo>
                  <a:pt x="6802" y="2300"/>
                </a:lnTo>
                <a:lnTo>
                  <a:pt x="6814" y="2298"/>
                </a:lnTo>
                <a:lnTo>
                  <a:pt x="6826" y="2301"/>
                </a:lnTo>
                <a:lnTo>
                  <a:pt x="6816" y="2295"/>
                </a:lnTo>
                <a:lnTo>
                  <a:pt x="6820" y="2283"/>
                </a:lnTo>
                <a:lnTo>
                  <a:pt x="6825" y="2272"/>
                </a:lnTo>
                <a:lnTo>
                  <a:pt x="6834" y="2266"/>
                </a:lnTo>
                <a:lnTo>
                  <a:pt x="6844" y="2262"/>
                </a:lnTo>
                <a:lnTo>
                  <a:pt x="6832" y="2263"/>
                </a:lnTo>
                <a:lnTo>
                  <a:pt x="6821" y="2270"/>
                </a:lnTo>
                <a:lnTo>
                  <a:pt x="6816" y="2281"/>
                </a:lnTo>
                <a:lnTo>
                  <a:pt x="6806" y="2290"/>
                </a:lnTo>
                <a:lnTo>
                  <a:pt x="6792" y="2295"/>
                </a:lnTo>
                <a:lnTo>
                  <a:pt x="6780" y="2300"/>
                </a:lnTo>
                <a:lnTo>
                  <a:pt x="6768" y="2300"/>
                </a:lnTo>
                <a:lnTo>
                  <a:pt x="6757" y="2301"/>
                </a:lnTo>
                <a:lnTo>
                  <a:pt x="6749" y="2293"/>
                </a:lnTo>
                <a:lnTo>
                  <a:pt x="6756" y="2285"/>
                </a:lnTo>
                <a:lnTo>
                  <a:pt x="6768" y="2279"/>
                </a:lnTo>
                <a:lnTo>
                  <a:pt x="6774" y="2270"/>
                </a:lnTo>
                <a:lnTo>
                  <a:pt x="6778" y="2258"/>
                </a:lnTo>
                <a:lnTo>
                  <a:pt x="6771" y="2268"/>
                </a:lnTo>
                <a:lnTo>
                  <a:pt x="6764" y="2278"/>
                </a:lnTo>
                <a:lnTo>
                  <a:pt x="6754" y="2283"/>
                </a:lnTo>
                <a:lnTo>
                  <a:pt x="6743" y="2284"/>
                </a:lnTo>
                <a:lnTo>
                  <a:pt x="6733" y="2279"/>
                </a:lnTo>
                <a:lnTo>
                  <a:pt x="6727" y="2268"/>
                </a:lnTo>
                <a:lnTo>
                  <a:pt x="6718" y="2275"/>
                </a:lnTo>
                <a:lnTo>
                  <a:pt x="6717" y="2263"/>
                </a:lnTo>
                <a:lnTo>
                  <a:pt x="6707" y="2257"/>
                </a:lnTo>
                <a:lnTo>
                  <a:pt x="6699" y="2250"/>
                </a:lnTo>
                <a:lnTo>
                  <a:pt x="6696" y="2238"/>
                </a:lnTo>
                <a:lnTo>
                  <a:pt x="6686" y="2229"/>
                </a:lnTo>
                <a:lnTo>
                  <a:pt x="6675" y="2225"/>
                </a:lnTo>
                <a:lnTo>
                  <a:pt x="6688" y="2231"/>
                </a:lnTo>
                <a:lnTo>
                  <a:pt x="6680" y="2240"/>
                </a:lnTo>
                <a:lnTo>
                  <a:pt x="6669" y="2236"/>
                </a:lnTo>
                <a:lnTo>
                  <a:pt x="6657" y="2232"/>
                </a:lnTo>
                <a:lnTo>
                  <a:pt x="6644" y="2235"/>
                </a:lnTo>
                <a:lnTo>
                  <a:pt x="6634" y="2230"/>
                </a:lnTo>
                <a:lnTo>
                  <a:pt x="6643" y="2237"/>
                </a:lnTo>
                <a:lnTo>
                  <a:pt x="6654" y="2238"/>
                </a:lnTo>
                <a:lnTo>
                  <a:pt x="6666" y="2239"/>
                </a:lnTo>
                <a:lnTo>
                  <a:pt x="6674" y="2247"/>
                </a:lnTo>
                <a:lnTo>
                  <a:pt x="6666" y="2255"/>
                </a:lnTo>
                <a:lnTo>
                  <a:pt x="6676" y="2259"/>
                </a:lnTo>
                <a:lnTo>
                  <a:pt x="6667" y="2267"/>
                </a:lnTo>
                <a:lnTo>
                  <a:pt x="6658" y="2260"/>
                </a:lnTo>
                <a:lnTo>
                  <a:pt x="6647" y="2251"/>
                </a:lnTo>
                <a:lnTo>
                  <a:pt x="6639" y="2242"/>
                </a:lnTo>
                <a:lnTo>
                  <a:pt x="6628" y="2242"/>
                </a:lnTo>
                <a:lnTo>
                  <a:pt x="6634" y="2252"/>
                </a:lnTo>
                <a:lnTo>
                  <a:pt x="6642" y="2260"/>
                </a:lnTo>
                <a:lnTo>
                  <a:pt x="6637" y="2271"/>
                </a:lnTo>
                <a:lnTo>
                  <a:pt x="6648" y="2273"/>
                </a:lnTo>
                <a:lnTo>
                  <a:pt x="6658" y="2278"/>
                </a:lnTo>
                <a:lnTo>
                  <a:pt x="6667" y="2285"/>
                </a:lnTo>
                <a:lnTo>
                  <a:pt x="6676" y="2292"/>
                </a:lnTo>
                <a:lnTo>
                  <a:pt x="6666" y="2296"/>
                </a:lnTo>
                <a:lnTo>
                  <a:pt x="6675" y="2304"/>
                </a:lnTo>
                <a:lnTo>
                  <a:pt x="6664" y="2304"/>
                </a:lnTo>
                <a:lnTo>
                  <a:pt x="6653" y="2306"/>
                </a:lnTo>
                <a:lnTo>
                  <a:pt x="6642" y="2302"/>
                </a:lnTo>
                <a:lnTo>
                  <a:pt x="6642" y="2289"/>
                </a:lnTo>
                <a:lnTo>
                  <a:pt x="6639" y="2300"/>
                </a:lnTo>
                <a:lnTo>
                  <a:pt x="6629" y="2306"/>
                </a:lnTo>
                <a:lnTo>
                  <a:pt x="6625" y="2294"/>
                </a:lnTo>
                <a:lnTo>
                  <a:pt x="6614" y="2293"/>
                </a:lnTo>
                <a:lnTo>
                  <a:pt x="6604" y="2289"/>
                </a:lnTo>
                <a:lnTo>
                  <a:pt x="6610" y="2299"/>
                </a:lnTo>
                <a:lnTo>
                  <a:pt x="6618" y="2307"/>
                </a:lnTo>
                <a:lnTo>
                  <a:pt x="6612" y="2319"/>
                </a:lnTo>
                <a:lnTo>
                  <a:pt x="6623" y="2319"/>
                </a:lnTo>
                <a:lnTo>
                  <a:pt x="6634" y="2315"/>
                </a:lnTo>
                <a:lnTo>
                  <a:pt x="6629" y="2326"/>
                </a:lnTo>
                <a:lnTo>
                  <a:pt x="6633" y="2336"/>
                </a:lnTo>
                <a:lnTo>
                  <a:pt x="6624" y="2342"/>
                </a:lnTo>
                <a:lnTo>
                  <a:pt x="6620" y="2354"/>
                </a:lnTo>
                <a:lnTo>
                  <a:pt x="6629" y="2347"/>
                </a:lnTo>
                <a:lnTo>
                  <a:pt x="6640" y="2342"/>
                </a:lnTo>
                <a:lnTo>
                  <a:pt x="6651" y="2342"/>
                </a:lnTo>
                <a:lnTo>
                  <a:pt x="6639" y="2341"/>
                </a:lnTo>
                <a:lnTo>
                  <a:pt x="6647" y="2333"/>
                </a:lnTo>
                <a:lnTo>
                  <a:pt x="6658" y="2335"/>
                </a:lnTo>
                <a:lnTo>
                  <a:pt x="6670" y="2334"/>
                </a:lnTo>
                <a:lnTo>
                  <a:pt x="6668" y="2346"/>
                </a:lnTo>
                <a:lnTo>
                  <a:pt x="6657" y="2344"/>
                </a:lnTo>
                <a:lnTo>
                  <a:pt x="6666" y="2350"/>
                </a:lnTo>
                <a:lnTo>
                  <a:pt x="6677" y="2354"/>
                </a:lnTo>
                <a:lnTo>
                  <a:pt x="6678" y="2365"/>
                </a:lnTo>
                <a:lnTo>
                  <a:pt x="6667" y="2363"/>
                </a:lnTo>
                <a:lnTo>
                  <a:pt x="6677" y="2369"/>
                </a:lnTo>
                <a:lnTo>
                  <a:pt x="6674" y="2380"/>
                </a:lnTo>
                <a:lnTo>
                  <a:pt x="6685" y="2379"/>
                </a:lnTo>
                <a:lnTo>
                  <a:pt x="6688" y="2391"/>
                </a:lnTo>
                <a:lnTo>
                  <a:pt x="6678" y="2396"/>
                </a:lnTo>
                <a:lnTo>
                  <a:pt x="6689" y="2395"/>
                </a:lnTo>
                <a:lnTo>
                  <a:pt x="6697" y="2386"/>
                </a:lnTo>
                <a:lnTo>
                  <a:pt x="6693" y="2397"/>
                </a:lnTo>
                <a:lnTo>
                  <a:pt x="6702" y="2406"/>
                </a:lnTo>
                <a:lnTo>
                  <a:pt x="6702" y="2418"/>
                </a:lnTo>
                <a:lnTo>
                  <a:pt x="6702" y="2430"/>
                </a:lnTo>
                <a:lnTo>
                  <a:pt x="6705" y="2419"/>
                </a:lnTo>
                <a:lnTo>
                  <a:pt x="6708" y="2407"/>
                </a:lnTo>
                <a:lnTo>
                  <a:pt x="6718" y="2405"/>
                </a:lnTo>
                <a:lnTo>
                  <a:pt x="6728" y="2412"/>
                </a:lnTo>
                <a:lnTo>
                  <a:pt x="6738" y="2416"/>
                </a:lnTo>
                <a:lnTo>
                  <a:pt x="6732" y="2426"/>
                </a:lnTo>
                <a:lnTo>
                  <a:pt x="6722" y="2429"/>
                </a:lnTo>
                <a:lnTo>
                  <a:pt x="6726" y="2441"/>
                </a:lnTo>
                <a:lnTo>
                  <a:pt x="6723" y="2430"/>
                </a:lnTo>
                <a:lnTo>
                  <a:pt x="6733" y="2427"/>
                </a:lnTo>
                <a:lnTo>
                  <a:pt x="6742" y="2420"/>
                </a:lnTo>
                <a:lnTo>
                  <a:pt x="6744" y="2433"/>
                </a:lnTo>
                <a:lnTo>
                  <a:pt x="6755" y="2437"/>
                </a:lnTo>
                <a:lnTo>
                  <a:pt x="6751" y="2425"/>
                </a:lnTo>
                <a:lnTo>
                  <a:pt x="6750" y="2413"/>
                </a:lnTo>
                <a:lnTo>
                  <a:pt x="6760" y="2417"/>
                </a:lnTo>
                <a:lnTo>
                  <a:pt x="6763" y="2429"/>
                </a:lnTo>
                <a:lnTo>
                  <a:pt x="6773" y="2431"/>
                </a:lnTo>
                <a:lnTo>
                  <a:pt x="6770" y="2444"/>
                </a:lnTo>
                <a:lnTo>
                  <a:pt x="6763" y="2453"/>
                </a:lnTo>
                <a:lnTo>
                  <a:pt x="6776" y="2454"/>
                </a:lnTo>
                <a:lnTo>
                  <a:pt x="6786" y="2450"/>
                </a:lnTo>
                <a:lnTo>
                  <a:pt x="6783" y="2462"/>
                </a:lnTo>
                <a:lnTo>
                  <a:pt x="6789" y="2451"/>
                </a:lnTo>
                <a:lnTo>
                  <a:pt x="6800" y="2456"/>
                </a:lnTo>
                <a:lnTo>
                  <a:pt x="6796" y="2467"/>
                </a:lnTo>
                <a:lnTo>
                  <a:pt x="6789" y="2477"/>
                </a:lnTo>
                <a:lnTo>
                  <a:pt x="6778" y="2474"/>
                </a:lnTo>
                <a:lnTo>
                  <a:pt x="6766" y="2474"/>
                </a:lnTo>
                <a:lnTo>
                  <a:pt x="6777" y="2475"/>
                </a:lnTo>
                <a:lnTo>
                  <a:pt x="6787" y="2481"/>
                </a:lnTo>
                <a:lnTo>
                  <a:pt x="6780" y="2492"/>
                </a:lnTo>
                <a:lnTo>
                  <a:pt x="6790" y="2488"/>
                </a:lnTo>
                <a:lnTo>
                  <a:pt x="6799" y="2495"/>
                </a:lnTo>
                <a:lnTo>
                  <a:pt x="6792" y="2504"/>
                </a:lnTo>
                <a:lnTo>
                  <a:pt x="6803" y="2506"/>
                </a:lnTo>
                <a:lnTo>
                  <a:pt x="6813" y="2509"/>
                </a:lnTo>
                <a:lnTo>
                  <a:pt x="6823" y="2503"/>
                </a:lnTo>
                <a:lnTo>
                  <a:pt x="6817" y="2513"/>
                </a:lnTo>
                <a:lnTo>
                  <a:pt x="6808" y="2520"/>
                </a:lnTo>
                <a:lnTo>
                  <a:pt x="6816" y="2530"/>
                </a:lnTo>
                <a:lnTo>
                  <a:pt x="6827" y="2531"/>
                </a:lnTo>
                <a:lnTo>
                  <a:pt x="6836" y="2538"/>
                </a:lnTo>
                <a:lnTo>
                  <a:pt x="6835" y="2550"/>
                </a:lnTo>
                <a:lnTo>
                  <a:pt x="6838" y="2561"/>
                </a:lnTo>
                <a:lnTo>
                  <a:pt x="6828" y="2565"/>
                </a:lnTo>
                <a:lnTo>
                  <a:pt x="6837" y="2572"/>
                </a:lnTo>
                <a:lnTo>
                  <a:pt x="6831" y="2582"/>
                </a:lnTo>
                <a:lnTo>
                  <a:pt x="6822" y="2575"/>
                </a:lnTo>
                <a:lnTo>
                  <a:pt x="6818" y="2564"/>
                </a:lnTo>
                <a:lnTo>
                  <a:pt x="6815" y="2552"/>
                </a:lnTo>
                <a:lnTo>
                  <a:pt x="6808" y="2542"/>
                </a:lnTo>
                <a:lnTo>
                  <a:pt x="6800" y="2533"/>
                </a:lnTo>
                <a:lnTo>
                  <a:pt x="6791" y="2526"/>
                </a:lnTo>
                <a:lnTo>
                  <a:pt x="6799" y="2535"/>
                </a:lnTo>
                <a:lnTo>
                  <a:pt x="6807" y="2543"/>
                </a:lnTo>
                <a:lnTo>
                  <a:pt x="6802" y="2554"/>
                </a:lnTo>
                <a:lnTo>
                  <a:pt x="6800" y="2567"/>
                </a:lnTo>
                <a:lnTo>
                  <a:pt x="6810" y="2572"/>
                </a:lnTo>
                <a:lnTo>
                  <a:pt x="6813" y="2583"/>
                </a:lnTo>
                <a:lnTo>
                  <a:pt x="6802" y="2575"/>
                </a:lnTo>
                <a:lnTo>
                  <a:pt x="6809" y="2585"/>
                </a:lnTo>
                <a:lnTo>
                  <a:pt x="6817" y="2593"/>
                </a:lnTo>
                <a:lnTo>
                  <a:pt x="6820" y="2604"/>
                </a:lnTo>
                <a:lnTo>
                  <a:pt x="6823" y="2615"/>
                </a:lnTo>
                <a:lnTo>
                  <a:pt x="6812" y="2619"/>
                </a:lnTo>
                <a:lnTo>
                  <a:pt x="6802" y="2613"/>
                </a:lnTo>
                <a:lnTo>
                  <a:pt x="6791" y="2608"/>
                </a:lnTo>
                <a:lnTo>
                  <a:pt x="6796" y="2618"/>
                </a:lnTo>
                <a:lnTo>
                  <a:pt x="6802" y="2628"/>
                </a:lnTo>
                <a:lnTo>
                  <a:pt x="6809" y="2637"/>
                </a:lnTo>
                <a:lnTo>
                  <a:pt x="6804" y="2648"/>
                </a:lnTo>
                <a:lnTo>
                  <a:pt x="6793" y="2649"/>
                </a:lnTo>
                <a:lnTo>
                  <a:pt x="6787" y="2638"/>
                </a:lnTo>
                <a:lnTo>
                  <a:pt x="6794" y="2629"/>
                </a:lnTo>
                <a:lnTo>
                  <a:pt x="6787" y="2619"/>
                </a:lnTo>
                <a:lnTo>
                  <a:pt x="6778" y="2625"/>
                </a:lnTo>
                <a:lnTo>
                  <a:pt x="6768" y="2619"/>
                </a:lnTo>
                <a:lnTo>
                  <a:pt x="6765" y="2606"/>
                </a:lnTo>
                <a:lnTo>
                  <a:pt x="6761" y="2617"/>
                </a:lnTo>
                <a:lnTo>
                  <a:pt x="6750" y="2614"/>
                </a:lnTo>
                <a:lnTo>
                  <a:pt x="6757" y="2605"/>
                </a:lnTo>
                <a:lnTo>
                  <a:pt x="6744" y="2605"/>
                </a:lnTo>
                <a:lnTo>
                  <a:pt x="6737" y="2596"/>
                </a:lnTo>
                <a:lnTo>
                  <a:pt x="6731" y="2587"/>
                </a:lnTo>
                <a:lnTo>
                  <a:pt x="6736" y="2598"/>
                </a:lnTo>
                <a:lnTo>
                  <a:pt x="6744" y="2609"/>
                </a:lnTo>
                <a:lnTo>
                  <a:pt x="6732" y="2609"/>
                </a:lnTo>
                <a:lnTo>
                  <a:pt x="6722" y="2606"/>
                </a:lnTo>
                <a:lnTo>
                  <a:pt x="6716" y="2596"/>
                </a:lnTo>
                <a:lnTo>
                  <a:pt x="6713" y="2584"/>
                </a:lnTo>
                <a:lnTo>
                  <a:pt x="6709" y="2573"/>
                </a:lnTo>
                <a:lnTo>
                  <a:pt x="6712" y="2586"/>
                </a:lnTo>
                <a:lnTo>
                  <a:pt x="6713" y="2598"/>
                </a:lnTo>
                <a:lnTo>
                  <a:pt x="6703" y="2600"/>
                </a:lnTo>
                <a:lnTo>
                  <a:pt x="6701" y="2588"/>
                </a:lnTo>
                <a:lnTo>
                  <a:pt x="6690" y="2586"/>
                </a:lnTo>
                <a:lnTo>
                  <a:pt x="6688" y="2574"/>
                </a:lnTo>
                <a:lnTo>
                  <a:pt x="6677" y="2578"/>
                </a:lnTo>
                <a:lnTo>
                  <a:pt x="6669" y="2570"/>
                </a:lnTo>
                <a:lnTo>
                  <a:pt x="6664" y="2559"/>
                </a:lnTo>
                <a:lnTo>
                  <a:pt x="6655" y="2553"/>
                </a:lnTo>
                <a:lnTo>
                  <a:pt x="6648" y="2544"/>
                </a:lnTo>
                <a:lnTo>
                  <a:pt x="6639" y="2535"/>
                </a:lnTo>
                <a:lnTo>
                  <a:pt x="6638" y="2547"/>
                </a:lnTo>
                <a:lnTo>
                  <a:pt x="6644" y="2558"/>
                </a:lnTo>
                <a:lnTo>
                  <a:pt x="6633" y="2558"/>
                </a:lnTo>
                <a:lnTo>
                  <a:pt x="6624" y="2550"/>
                </a:lnTo>
                <a:lnTo>
                  <a:pt x="6614" y="2546"/>
                </a:lnTo>
                <a:lnTo>
                  <a:pt x="6604" y="2539"/>
                </a:lnTo>
                <a:lnTo>
                  <a:pt x="6595" y="2532"/>
                </a:lnTo>
                <a:lnTo>
                  <a:pt x="6585" y="2530"/>
                </a:lnTo>
                <a:lnTo>
                  <a:pt x="6573" y="2532"/>
                </a:lnTo>
                <a:lnTo>
                  <a:pt x="6578" y="2545"/>
                </a:lnTo>
                <a:lnTo>
                  <a:pt x="6585" y="2554"/>
                </a:lnTo>
                <a:lnTo>
                  <a:pt x="6594" y="2562"/>
                </a:lnTo>
                <a:lnTo>
                  <a:pt x="6603" y="2570"/>
                </a:lnTo>
                <a:lnTo>
                  <a:pt x="6612" y="2578"/>
                </a:lnTo>
                <a:lnTo>
                  <a:pt x="6619" y="2589"/>
                </a:lnTo>
                <a:lnTo>
                  <a:pt x="6632" y="2592"/>
                </a:lnTo>
                <a:lnTo>
                  <a:pt x="6641" y="2599"/>
                </a:lnTo>
                <a:lnTo>
                  <a:pt x="6642" y="2611"/>
                </a:lnTo>
                <a:lnTo>
                  <a:pt x="6652" y="2604"/>
                </a:lnTo>
                <a:lnTo>
                  <a:pt x="6646" y="2614"/>
                </a:lnTo>
                <a:lnTo>
                  <a:pt x="6659" y="2609"/>
                </a:lnTo>
                <a:lnTo>
                  <a:pt x="6668" y="2616"/>
                </a:lnTo>
                <a:lnTo>
                  <a:pt x="6677" y="2623"/>
                </a:lnTo>
                <a:lnTo>
                  <a:pt x="6685" y="2631"/>
                </a:lnTo>
                <a:lnTo>
                  <a:pt x="6686" y="2643"/>
                </a:lnTo>
                <a:lnTo>
                  <a:pt x="6697" y="2640"/>
                </a:lnTo>
                <a:lnTo>
                  <a:pt x="6706" y="2647"/>
                </a:lnTo>
                <a:lnTo>
                  <a:pt x="6715" y="2654"/>
                </a:lnTo>
                <a:lnTo>
                  <a:pt x="6715" y="2666"/>
                </a:lnTo>
                <a:lnTo>
                  <a:pt x="6726" y="2668"/>
                </a:lnTo>
                <a:lnTo>
                  <a:pt x="6717" y="2673"/>
                </a:lnTo>
                <a:lnTo>
                  <a:pt x="6726" y="2681"/>
                </a:lnTo>
                <a:lnTo>
                  <a:pt x="6733" y="2673"/>
                </a:lnTo>
                <a:lnTo>
                  <a:pt x="6739" y="2683"/>
                </a:lnTo>
                <a:lnTo>
                  <a:pt x="6750" y="2686"/>
                </a:lnTo>
                <a:lnTo>
                  <a:pt x="6742" y="2695"/>
                </a:lnTo>
                <a:lnTo>
                  <a:pt x="6739" y="2706"/>
                </a:lnTo>
                <a:lnTo>
                  <a:pt x="6747" y="2714"/>
                </a:lnTo>
                <a:lnTo>
                  <a:pt x="6737" y="2720"/>
                </a:lnTo>
                <a:lnTo>
                  <a:pt x="6727" y="2719"/>
                </a:lnTo>
                <a:lnTo>
                  <a:pt x="6715" y="2716"/>
                </a:lnTo>
                <a:lnTo>
                  <a:pt x="6706" y="2710"/>
                </a:lnTo>
                <a:lnTo>
                  <a:pt x="6696" y="2705"/>
                </a:lnTo>
                <a:lnTo>
                  <a:pt x="6685" y="2703"/>
                </a:lnTo>
                <a:lnTo>
                  <a:pt x="6675" y="2697"/>
                </a:lnTo>
                <a:lnTo>
                  <a:pt x="6664" y="2694"/>
                </a:lnTo>
                <a:lnTo>
                  <a:pt x="6654" y="2690"/>
                </a:lnTo>
                <a:lnTo>
                  <a:pt x="6643" y="2691"/>
                </a:lnTo>
                <a:lnTo>
                  <a:pt x="6631" y="2688"/>
                </a:lnTo>
                <a:lnTo>
                  <a:pt x="6620" y="2685"/>
                </a:lnTo>
                <a:lnTo>
                  <a:pt x="6611" y="2680"/>
                </a:lnTo>
                <a:lnTo>
                  <a:pt x="6600" y="2684"/>
                </a:lnTo>
                <a:lnTo>
                  <a:pt x="6590" y="2679"/>
                </a:lnTo>
                <a:lnTo>
                  <a:pt x="6584" y="2669"/>
                </a:lnTo>
                <a:lnTo>
                  <a:pt x="6577" y="2659"/>
                </a:lnTo>
                <a:lnTo>
                  <a:pt x="6575" y="2647"/>
                </a:lnTo>
                <a:lnTo>
                  <a:pt x="6576" y="2659"/>
                </a:lnTo>
                <a:lnTo>
                  <a:pt x="6574" y="2671"/>
                </a:lnTo>
                <a:lnTo>
                  <a:pt x="6563" y="2669"/>
                </a:lnTo>
                <a:lnTo>
                  <a:pt x="6553" y="2663"/>
                </a:lnTo>
                <a:lnTo>
                  <a:pt x="6548" y="2652"/>
                </a:lnTo>
                <a:lnTo>
                  <a:pt x="6540" y="2644"/>
                </a:lnTo>
                <a:lnTo>
                  <a:pt x="6533" y="2635"/>
                </a:lnTo>
                <a:lnTo>
                  <a:pt x="6522" y="2629"/>
                </a:lnTo>
                <a:lnTo>
                  <a:pt x="6513" y="2622"/>
                </a:lnTo>
                <a:lnTo>
                  <a:pt x="6519" y="2632"/>
                </a:lnTo>
                <a:lnTo>
                  <a:pt x="6508" y="2629"/>
                </a:lnTo>
                <a:lnTo>
                  <a:pt x="6513" y="2619"/>
                </a:lnTo>
                <a:lnTo>
                  <a:pt x="6505" y="2627"/>
                </a:lnTo>
                <a:lnTo>
                  <a:pt x="6496" y="2633"/>
                </a:lnTo>
                <a:lnTo>
                  <a:pt x="6486" y="2628"/>
                </a:lnTo>
                <a:lnTo>
                  <a:pt x="6477" y="2621"/>
                </a:lnTo>
                <a:lnTo>
                  <a:pt x="6465" y="2619"/>
                </a:lnTo>
                <a:lnTo>
                  <a:pt x="6454" y="2617"/>
                </a:lnTo>
                <a:lnTo>
                  <a:pt x="6455" y="2605"/>
                </a:lnTo>
                <a:lnTo>
                  <a:pt x="6444" y="2608"/>
                </a:lnTo>
                <a:lnTo>
                  <a:pt x="6450" y="2598"/>
                </a:lnTo>
                <a:lnTo>
                  <a:pt x="6439" y="2601"/>
                </a:lnTo>
                <a:lnTo>
                  <a:pt x="6429" y="2604"/>
                </a:lnTo>
                <a:lnTo>
                  <a:pt x="6423" y="2594"/>
                </a:lnTo>
                <a:lnTo>
                  <a:pt x="6411" y="2595"/>
                </a:lnTo>
                <a:lnTo>
                  <a:pt x="6404" y="2586"/>
                </a:lnTo>
                <a:lnTo>
                  <a:pt x="6400" y="2575"/>
                </a:lnTo>
                <a:lnTo>
                  <a:pt x="6391" y="2568"/>
                </a:lnTo>
                <a:lnTo>
                  <a:pt x="6380" y="2564"/>
                </a:lnTo>
                <a:lnTo>
                  <a:pt x="6393" y="2562"/>
                </a:lnTo>
                <a:lnTo>
                  <a:pt x="6405" y="2565"/>
                </a:lnTo>
                <a:lnTo>
                  <a:pt x="6416" y="2561"/>
                </a:lnTo>
                <a:lnTo>
                  <a:pt x="6424" y="2554"/>
                </a:lnTo>
                <a:lnTo>
                  <a:pt x="6433" y="2547"/>
                </a:lnTo>
                <a:lnTo>
                  <a:pt x="6423" y="2550"/>
                </a:lnTo>
                <a:lnTo>
                  <a:pt x="6412" y="2549"/>
                </a:lnTo>
                <a:lnTo>
                  <a:pt x="6414" y="2538"/>
                </a:lnTo>
                <a:lnTo>
                  <a:pt x="6403" y="2539"/>
                </a:lnTo>
                <a:lnTo>
                  <a:pt x="6398" y="2528"/>
                </a:lnTo>
                <a:lnTo>
                  <a:pt x="6390" y="2519"/>
                </a:lnTo>
                <a:lnTo>
                  <a:pt x="6388" y="2530"/>
                </a:lnTo>
                <a:lnTo>
                  <a:pt x="6392" y="2542"/>
                </a:lnTo>
                <a:lnTo>
                  <a:pt x="6382" y="2536"/>
                </a:lnTo>
                <a:lnTo>
                  <a:pt x="6373" y="2529"/>
                </a:lnTo>
                <a:lnTo>
                  <a:pt x="6370" y="2540"/>
                </a:lnTo>
                <a:lnTo>
                  <a:pt x="6370" y="2528"/>
                </a:lnTo>
                <a:lnTo>
                  <a:pt x="6372" y="2517"/>
                </a:lnTo>
                <a:lnTo>
                  <a:pt x="6367" y="2505"/>
                </a:lnTo>
                <a:lnTo>
                  <a:pt x="6371" y="2516"/>
                </a:lnTo>
                <a:lnTo>
                  <a:pt x="6362" y="2524"/>
                </a:lnTo>
                <a:lnTo>
                  <a:pt x="6351" y="2521"/>
                </a:lnTo>
                <a:lnTo>
                  <a:pt x="6351" y="2509"/>
                </a:lnTo>
                <a:lnTo>
                  <a:pt x="6340" y="2505"/>
                </a:lnTo>
                <a:lnTo>
                  <a:pt x="6329" y="2500"/>
                </a:lnTo>
                <a:lnTo>
                  <a:pt x="6333" y="2489"/>
                </a:lnTo>
                <a:lnTo>
                  <a:pt x="6322" y="2486"/>
                </a:lnTo>
                <a:lnTo>
                  <a:pt x="6318" y="2475"/>
                </a:lnTo>
                <a:lnTo>
                  <a:pt x="6306" y="2473"/>
                </a:lnTo>
                <a:lnTo>
                  <a:pt x="6298" y="2466"/>
                </a:lnTo>
                <a:lnTo>
                  <a:pt x="6301" y="2455"/>
                </a:lnTo>
                <a:lnTo>
                  <a:pt x="6310" y="2448"/>
                </a:lnTo>
                <a:lnTo>
                  <a:pt x="6300" y="2453"/>
                </a:lnTo>
                <a:lnTo>
                  <a:pt x="6293" y="2463"/>
                </a:lnTo>
                <a:lnTo>
                  <a:pt x="6288" y="2473"/>
                </a:lnTo>
                <a:lnTo>
                  <a:pt x="6285" y="2462"/>
                </a:lnTo>
                <a:lnTo>
                  <a:pt x="6284" y="2449"/>
                </a:lnTo>
                <a:lnTo>
                  <a:pt x="6296" y="2447"/>
                </a:lnTo>
                <a:lnTo>
                  <a:pt x="6287" y="2439"/>
                </a:lnTo>
                <a:lnTo>
                  <a:pt x="6281" y="2449"/>
                </a:lnTo>
                <a:lnTo>
                  <a:pt x="6270" y="2443"/>
                </a:lnTo>
                <a:lnTo>
                  <a:pt x="6275" y="2454"/>
                </a:lnTo>
                <a:lnTo>
                  <a:pt x="6266" y="2461"/>
                </a:lnTo>
                <a:lnTo>
                  <a:pt x="6261" y="2472"/>
                </a:lnTo>
                <a:lnTo>
                  <a:pt x="6262" y="2460"/>
                </a:lnTo>
                <a:lnTo>
                  <a:pt x="6256" y="2450"/>
                </a:lnTo>
                <a:lnTo>
                  <a:pt x="6267" y="2453"/>
                </a:lnTo>
                <a:lnTo>
                  <a:pt x="6258" y="2447"/>
                </a:lnTo>
                <a:lnTo>
                  <a:pt x="6261" y="2435"/>
                </a:lnTo>
                <a:lnTo>
                  <a:pt x="6253" y="2444"/>
                </a:lnTo>
                <a:lnTo>
                  <a:pt x="6244" y="2435"/>
                </a:lnTo>
                <a:lnTo>
                  <a:pt x="6243" y="2448"/>
                </a:lnTo>
                <a:lnTo>
                  <a:pt x="6233" y="2441"/>
                </a:lnTo>
                <a:lnTo>
                  <a:pt x="6224" y="2432"/>
                </a:lnTo>
                <a:lnTo>
                  <a:pt x="6230" y="2422"/>
                </a:lnTo>
                <a:lnTo>
                  <a:pt x="6220" y="2427"/>
                </a:lnTo>
                <a:lnTo>
                  <a:pt x="6209" y="2423"/>
                </a:lnTo>
                <a:lnTo>
                  <a:pt x="6215" y="2433"/>
                </a:lnTo>
                <a:lnTo>
                  <a:pt x="6225" y="2438"/>
                </a:lnTo>
                <a:lnTo>
                  <a:pt x="6234" y="2445"/>
                </a:lnTo>
                <a:lnTo>
                  <a:pt x="6224" y="2450"/>
                </a:lnTo>
                <a:lnTo>
                  <a:pt x="6232" y="2457"/>
                </a:lnTo>
                <a:lnTo>
                  <a:pt x="6224" y="2464"/>
                </a:lnTo>
                <a:lnTo>
                  <a:pt x="6213" y="2460"/>
                </a:lnTo>
                <a:lnTo>
                  <a:pt x="6201" y="2459"/>
                </a:lnTo>
                <a:lnTo>
                  <a:pt x="6189" y="2457"/>
                </a:lnTo>
                <a:lnTo>
                  <a:pt x="6179" y="2452"/>
                </a:lnTo>
                <a:lnTo>
                  <a:pt x="6170" y="2445"/>
                </a:lnTo>
                <a:lnTo>
                  <a:pt x="6159" y="2442"/>
                </a:lnTo>
                <a:lnTo>
                  <a:pt x="6161" y="2454"/>
                </a:lnTo>
                <a:lnTo>
                  <a:pt x="6152" y="2461"/>
                </a:lnTo>
                <a:lnTo>
                  <a:pt x="6163" y="2467"/>
                </a:lnTo>
                <a:lnTo>
                  <a:pt x="6152" y="2466"/>
                </a:lnTo>
                <a:lnTo>
                  <a:pt x="6141" y="2468"/>
                </a:lnTo>
                <a:lnTo>
                  <a:pt x="6130" y="2469"/>
                </a:lnTo>
                <a:lnTo>
                  <a:pt x="6121" y="2474"/>
                </a:lnTo>
                <a:lnTo>
                  <a:pt x="6109" y="2475"/>
                </a:lnTo>
                <a:lnTo>
                  <a:pt x="6105" y="2486"/>
                </a:lnTo>
                <a:lnTo>
                  <a:pt x="6095" y="2482"/>
                </a:lnTo>
                <a:lnTo>
                  <a:pt x="6084" y="2480"/>
                </a:lnTo>
                <a:lnTo>
                  <a:pt x="6073" y="2477"/>
                </a:lnTo>
                <a:lnTo>
                  <a:pt x="6063" y="2480"/>
                </a:lnTo>
                <a:lnTo>
                  <a:pt x="6054" y="2473"/>
                </a:lnTo>
                <a:lnTo>
                  <a:pt x="6046" y="2466"/>
                </a:lnTo>
                <a:lnTo>
                  <a:pt x="6034" y="2466"/>
                </a:lnTo>
                <a:lnTo>
                  <a:pt x="6024" y="2462"/>
                </a:lnTo>
                <a:lnTo>
                  <a:pt x="6021" y="2451"/>
                </a:lnTo>
                <a:lnTo>
                  <a:pt x="6013" y="2441"/>
                </a:lnTo>
                <a:lnTo>
                  <a:pt x="6014" y="2429"/>
                </a:lnTo>
                <a:lnTo>
                  <a:pt x="6020" y="2419"/>
                </a:lnTo>
                <a:lnTo>
                  <a:pt x="6016" y="2408"/>
                </a:lnTo>
                <a:lnTo>
                  <a:pt x="6025" y="2401"/>
                </a:lnTo>
                <a:lnTo>
                  <a:pt x="6035" y="2394"/>
                </a:lnTo>
                <a:lnTo>
                  <a:pt x="6045" y="2388"/>
                </a:lnTo>
                <a:lnTo>
                  <a:pt x="6057" y="2387"/>
                </a:lnTo>
                <a:lnTo>
                  <a:pt x="6061" y="2376"/>
                </a:lnTo>
                <a:lnTo>
                  <a:pt x="6053" y="2368"/>
                </a:lnTo>
                <a:lnTo>
                  <a:pt x="6065" y="2365"/>
                </a:lnTo>
                <a:lnTo>
                  <a:pt x="6057" y="2355"/>
                </a:lnTo>
                <a:lnTo>
                  <a:pt x="6068" y="2352"/>
                </a:lnTo>
                <a:lnTo>
                  <a:pt x="6078" y="2358"/>
                </a:lnTo>
                <a:lnTo>
                  <a:pt x="6089" y="2358"/>
                </a:lnTo>
                <a:lnTo>
                  <a:pt x="6099" y="2360"/>
                </a:lnTo>
                <a:lnTo>
                  <a:pt x="6110" y="2362"/>
                </a:lnTo>
                <a:lnTo>
                  <a:pt x="6120" y="2366"/>
                </a:lnTo>
                <a:lnTo>
                  <a:pt x="6131" y="2370"/>
                </a:lnTo>
                <a:lnTo>
                  <a:pt x="6143" y="2372"/>
                </a:lnTo>
                <a:lnTo>
                  <a:pt x="6154" y="2368"/>
                </a:lnTo>
                <a:lnTo>
                  <a:pt x="6165" y="2368"/>
                </a:lnTo>
                <a:lnTo>
                  <a:pt x="6175" y="2373"/>
                </a:lnTo>
                <a:lnTo>
                  <a:pt x="6186" y="2375"/>
                </a:lnTo>
                <a:lnTo>
                  <a:pt x="6198" y="2374"/>
                </a:lnTo>
                <a:lnTo>
                  <a:pt x="6197" y="2362"/>
                </a:lnTo>
                <a:lnTo>
                  <a:pt x="6208" y="2361"/>
                </a:lnTo>
                <a:lnTo>
                  <a:pt x="6219" y="2362"/>
                </a:lnTo>
                <a:lnTo>
                  <a:pt x="6229" y="2368"/>
                </a:lnTo>
                <a:lnTo>
                  <a:pt x="6239" y="2362"/>
                </a:lnTo>
                <a:lnTo>
                  <a:pt x="6246" y="2353"/>
                </a:lnTo>
                <a:lnTo>
                  <a:pt x="6257" y="2347"/>
                </a:lnTo>
                <a:lnTo>
                  <a:pt x="6268" y="2349"/>
                </a:lnTo>
                <a:lnTo>
                  <a:pt x="6280" y="2349"/>
                </a:lnTo>
                <a:lnTo>
                  <a:pt x="6290" y="2354"/>
                </a:lnTo>
                <a:lnTo>
                  <a:pt x="6290" y="2342"/>
                </a:lnTo>
                <a:lnTo>
                  <a:pt x="6284" y="2332"/>
                </a:lnTo>
                <a:lnTo>
                  <a:pt x="6281" y="2321"/>
                </a:lnTo>
                <a:lnTo>
                  <a:pt x="6270" y="2316"/>
                </a:lnTo>
                <a:lnTo>
                  <a:pt x="6260" y="2309"/>
                </a:lnTo>
                <a:lnTo>
                  <a:pt x="6253" y="2300"/>
                </a:lnTo>
                <a:lnTo>
                  <a:pt x="6244" y="2293"/>
                </a:lnTo>
                <a:lnTo>
                  <a:pt x="6238" y="2283"/>
                </a:lnTo>
                <a:lnTo>
                  <a:pt x="6248" y="2271"/>
                </a:lnTo>
                <a:lnTo>
                  <a:pt x="6259" y="2265"/>
                </a:lnTo>
                <a:lnTo>
                  <a:pt x="6268" y="2260"/>
                </a:lnTo>
                <a:lnTo>
                  <a:pt x="6277" y="2253"/>
                </a:lnTo>
                <a:lnTo>
                  <a:pt x="6287" y="2245"/>
                </a:lnTo>
                <a:lnTo>
                  <a:pt x="6297" y="2239"/>
                </a:lnTo>
                <a:lnTo>
                  <a:pt x="6305" y="2228"/>
                </a:lnTo>
                <a:lnTo>
                  <a:pt x="6315" y="2221"/>
                </a:lnTo>
                <a:lnTo>
                  <a:pt x="6328" y="2217"/>
                </a:lnTo>
                <a:lnTo>
                  <a:pt x="6328" y="2203"/>
                </a:lnTo>
                <a:lnTo>
                  <a:pt x="6335" y="2194"/>
                </a:lnTo>
                <a:lnTo>
                  <a:pt x="6341" y="2184"/>
                </a:lnTo>
                <a:lnTo>
                  <a:pt x="6352" y="2180"/>
                </a:lnTo>
                <a:lnTo>
                  <a:pt x="6363" y="2178"/>
                </a:lnTo>
                <a:lnTo>
                  <a:pt x="6369" y="2168"/>
                </a:lnTo>
                <a:lnTo>
                  <a:pt x="6369" y="2156"/>
                </a:lnTo>
                <a:lnTo>
                  <a:pt x="6361" y="2145"/>
                </a:lnTo>
                <a:lnTo>
                  <a:pt x="6356" y="2135"/>
                </a:lnTo>
                <a:lnTo>
                  <a:pt x="6356" y="2121"/>
                </a:lnTo>
                <a:lnTo>
                  <a:pt x="6346" y="2116"/>
                </a:lnTo>
                <a:lnTo>
                  <a:pt x="6349" y="2105"/>
                </a:lnTo>
                <a:lnTo>
                  <a:pt x="6341" y="2096"/>
                </a:lnTo>
                <a:lnTo>
                  <a:pt x="6331" y="2090"/>
                </a:lnTo>
                <a:lnTo>
                  <a:pt x="6331" y="2078"/>
                </a:lnTo>
                <a:lnTo>
                  <a:pt x="6326" y="2066"/>
                </a:lnTo>
                <a:lnTo>
                  <a:pt x="6325" y="2055"/>
                </a:lnTo>
                <a:lnTo>
                  <a:pt x="6314" y="2056"/>
                </a:lnTo>
                <a:lnTo>
                  <a:pt x="6305" y="2049"/>
                </a:lnTo>
                <a:lnTo>
                  <a:pt x="6309" y="2038"/>
                </a:lnTo>
                <a:lnTo>
                  <a:pt x="6300" y="2044"/>
                </a:lnTo>
                <a:lnTo>
                  <a:pt x="6290" y="2050"/>
                </a:lnTo>
                <a:lnTo>
                  <a:pt x="6279" y="2045"/>
                </a:lnTo>
                <a:lnTo>
                  <a:pt x="6272" y="2036"/>
                </a:lnTo>
                <a:lnTo>
                  <a:pt x="6273" y="2024"/>
                </a:lnTo>
                <a:lnTo>
                  <a:pt x="6279" y="2015"/>
                </a:lnTo>
                <a:lnTo>
                  <a:pt x="6279" y="2003"/>
                </a:lnTo>
                <a:lnTo>
                  <a:pt x="6267" y="2001"/>
                </a:lnTo>
                <a:lnTo>
                  <a:pt x="6256" y="1998"/>
                </a:lnTo>
                <a:lnTo>
                  <a:pt x="6263" y="2009"/>
                </a:lnTo>
                <a:lnTo>
                  <a:pt x="6271" y="2017"/>
                </a:lnTo>
                <a:lnTo>
                  <a:pt x="6262" y="2023"/>
                </a:lnTo>
                <a:lnTo>
                  <a:pt x="6251" y="2023"/>
                </a:lnTo>
                <a:lnTo>
                  <a:pt x="6241" y="2018"/>
                </a:lnTo>
                <a:lnTo>
                  <a:pt x="6233" y="2009"/>
                </a:lnTo>
                <a:lnTo>
                  <a:pt x="6226" y="2000"/>
                </a:lnTo>
                <a:lnTo>
                  <a:pt x="6231" y="1990"/>
                </a:lnTo>
                <a:lnTo>
                  <a:pt x="6220" y="1988"/>
                </a:lnTo>
                <a:lnTo>
                  <a:pt x="6209" y="1990"/>
                </a:lnTo>
                <a:lnTo>
                  <a:pt x="6219" y="1985"/>
                </a:lnTo>
                <a:lnTo>
                  <a:pt x="6209" y="1978"/>
                </a:lnTo>
                <a:lnTo>
                  <a:pt x="6198" y="1977"/>
                </a:lnTo>
                <a:lnTo>
                  <a:pt x="6187" y="1977"/>
                </a:lnTo>
                <a:lnTo>
                  <a:pt x="6179" y="1969"/>
                </a:lnTo>
                <a:lnTo>
                  <a:pt x="6172" y="1978"/>
                </a:lnTo>
                <a:lnTo>
                  <a:pt x="6161" y="1985"/>
                </a:lnTo>
                <a:lnTo>
                  <a:pt x="6149" y="1988"/>
                </a:lnTo>
                <a:lnTo>
                  <a:pt x="6135" y="1997"/>
                </a:lnTo>
                <a:lnTo>
                  <a:pt x="6125" y="2002"/>
                </a:lnTo>
                <a:lnTo>
                  <a:pt x="6114" y="2005"/>
                </a:lnTo>
                <a:lnTo>
                  <a:pt x="6104" y="1999"/>
                </a:lnTo>
                <a:lnTo>
                  <a:pt x="6111" y="1989"/>
                </a:lnTo>
                <a:lnTo>
                  <a:pt x="6107" y="1978"/>
                </a:lnTo>
                <a:lnTo>
                  <a:pt x="6107" y="1966"/>
                </a:lnTo>
                <a:lnTo>
                  <a:pt x="6121" y="1962"/>
                </a:lnTo>
                <a:lnTo>
                  <a:pt x="6134" y="1964"/>
                </a:lnTo>
                <a:lnTo>
                  <a:pt x="6145" y="1967"/>
                </a:lnTo>
                <a:lnTo>
                  <a:pt x="6155" y="1962"/>
                </a:lnTo>
                <a:lnTo>
                  <a:pt x="6167" y="1959"/>
                </a:lnTo>
                <a:lnTo>
                  <a:pt x="6170" y="1948"/>
                </a:lnTo>
                <a:lnTo>
                  <a:pt x="6165" y="1938"/>
                </a:lnTo>
                <a:lnTo>
                  <a:pt x="6155" y="1932"/>
                </a:lnTo>
                <a:lnTo>
                  <a:pt x="6145" y="1926"/>
                </a:lnTo>
                <a:lnTo>
                  <a:pt x="6134" y="1921"/>
                </a:lnTo>
                <a:lnTo>
                  <a:pt x="6123" y="1921"/>
                </a:lnTo>
                <a:lnTo>
                  <a:pt x="6115" y="1913"/>
                </a:lnTo>
                <a:lnTo>
                  <a:pt x="6105" y="1907"/>
                </a:lnTo>
                <a:lnTo>
                  <a:pt x="6112" y="1897"/>
                </a:lnTo>
                <a:lnTo>
                  <a:pt x="6125" y="1896"/>
                </a:lnTo>
                <a:lnTo>
                  <a:pt x="6131" y="1906"/>
                </a:lnTo>
                <a:lnTo>
                  <a:pt x="6133" y="1893"/>
                </a:lnTo>
                <a:lnTo>
                  <a:pt x="6120" y="1892"/>
                </a:lnTo>
                <a:lnTo>
                  <a:pt x="6109" y="1890"/>
                </a:lnTo>
                <a:lnTo>
                  <a:pt x="6102" y="1900"/>
                </a:lnTo>
                <a:lnTo>
                  <a:pt x="6092" y="1897"/>
                </a:lnTo>
                <a:lnTo>
                  <a:pt x="6081" y="1895"/>
                </a:lnTo>
                <a:lnTo>
                  <a:pt x="6088" y="1886"/>
                </a:lnTo>
                <a:lnTo>
                  <a:pt x="6096" y="1877"/>
                </a:lnTo>
                <a:lnTo>
                  <a:pt x="6085" y="1876"/>
                </a:lnTo>
                <a:lnTo>
                  <a:pt x="6075" y="1874"/>
                </a:lnTo>
                <a:lnTo>
                  <a:pt x="6081" y="1864"/>
                </a:lnTo>
                <a:lnTo>
                  <a:pt x="6070" y="1867"/>
                </a:lnTo>
                <a:lnTo>
                  <a:pt x="6060" y="1871"/>
                </a:lnTo>
                <a:lnTo>
                  <a:pt x="6049" y="1874"/>
                </a:lnTo>
                <a:lnTo>
                  <a:pt x="6043" y="1859"/>
                </a:lnTo>
                <a:lnTo>
                  <a:pt x="6044" y="1846"/>
                </a:lnTo>
                <a:lnTo>
                  <a:pt x="6045" y="1835"/>
                </a:lnTo>
                <a:lnTo>
                  <a:pt x="6038" y="1826"/>
                </a:lnTo>
                <a:lnTo>
                  <a:pt x="6027" y="1825"/>
                </a:lnTo>
                <a:lnTo>
                  <a:pt x="6015" y="1824"/>
                </a:lnTo>
                <a:lnTo>
                  <a:pt x="6005" y="1828"/>
                </a:lnTo>
                <a:lnTo>
                  <a:pt x="5994" y="1820"/>
                </a:lnTo>
                <a:lnTo>
                  <a:pt x="5999" y="1810"/>
                </a:lnTo>
                <a:lnTo>
                  <a:pt x="5988" y="1811"/>
                </a:lnTo>
                <a:lnTo>
                  <a:pt x="5980" y="1803"/>
                </a:lnTo>
                <a:lnTo>
                  <a:pt x="5969" y="1805"/>
                </a:lnTo>
                <a:lnTo>
                  <a:pt x="5960" y="1798"/>
                </a:lnTo>
                <a:lnTo>
                  <a:pt x="5969" y="1791"/>
                </a:lnTo>
                <a:lnTo>
                  <a:pt x="5980" y="1791"/>
                </a:lnTo>
                <a:lnTo>
                  <a:pt x="5975" y="1780"/>
                </a:lnTo>
                <a:lnTo>
                  <a:pt x="5967" y="1772"/>
                </a:lnTo>
                <a:lnTo>
                  <a:pt x="5957" y="1779"/>
                </a:lnTo>
                <a:lnTo>
                  <a:pt x="5958" y="1791"/>
                </a:lnTo>
                <a:lnTo>
                  <a:pt x="5955" y="1803"/>
                </a:lnTo>
                <a:lnTo>
                  <a:pt x="5944" y="1802"/>
                </a:lnTo>
                <a:lnTo>
                  <a:pt x="5952" y="1794"/>
                </a:lnTo>
                <a:lnTo>
                  <a:pt x="5941" y="1797"/>
                </a:lnTo>
                <a:lnTo>
                  <a:pt x="5939" y="1785"/>
                </a:lnTo>
                <a:lnTo>
                  <a:pt x="5935" y="1797"/>
                </a:lnTo>
                <a:lnTo>
                  <a:pt x="5929" y="1808"/>
                </a:lnTo>
                <a:lnTo>
                  <a:pt x="5939" y="1814"/>
                </a:lnTo>
                <a:lnTo>
                  <a:pt x="5950" y="1816"/>
                </a:lnTo>
                <a:lnTo>
                  <a:pt x="5962" y="1815"/>
                </a:lnTo>
                <a:lnTo>
                  <a:pt x="5971" y="1823"/>
                </a:lnTo>
                <a:lnTo>
                  <a:pt x="5978" y="1832"/>
                </a:lnTo>
                <a:lnTo>
                  <a:pt x="5979" y="1845"/>
                </a:lnTo>
                <a:lnTo>
                  <a:pt x="5984" y="1856"/>
                </a:lnTo>
                <a:lnTo>
                  <a:pt x="5975" y="1866"/>
                </a:lnTo>
                <a:lnTo>
                  <a:pt x="5961" y="1867"/>
                </a:lnTo>
                <a:lnTo>
                  <a:pt x="5946" y="1867"/>
                </a:lnTo>
                <a:lnTo>
                  <a:pt x="5934" y="1866"/>
                </a:lnTo>
                <a:lnTo>
                  <a:pt x="5923" y="1870"/>
                </a:lnTo>
                <a:lnTo>
                  <a:pt x="5915" y="1860"/>
                </a:lnTo>
                <a:lnTo>
                  <a:pt x="5904" y="1860"/>
                </a:lnTo>
                <a:lnTo>
                  <a:pt x="5894" y="1852"/>
                </a:lnTo>
                <a:lnTo>
                  <a:pt x="5882" y="1853"/>
                </a:lnTo>
                <a:lnTo>
                  <a:pt x="5872" y="1848"/>
                </a:lnTo>
                <a:lnTo>
                  <a:pt x="5861" y="1847"/>
                </a:lnTo>
                <a:lnTo>
                  <a:pt x="5850" y="1846"/>
                </a:lnTo>
                <a:lnTo>
                  <a:pt x="5839" y="1842"/>
                </a:lnTo>
                <a:lnTo>
                  <a:pt x="5828" y="1842"/>
                </a:lnTo>
                <a:lnTo>
                  <a:pt x="5817" y="1842"/>
                </a:lnTo>
                <a:lnTo>
                  <a:pt x="5806" y="1840"/>
                </a:lnTo>
                <a:lnTo>
                  <a:pt x="5815" y="1849"/>
                </a:lnTo>
                <a:lnTo>
                  <a:pt x="5827" y="1850"/>
                </a:lnTo>
                <a:lnTo>
                  <a:pt x="5836" y="1857"/>
                </a:lnTo>
                <a:lnTo>
                  <a:pt x="5848" y="1868"/>
                </a:lnTo>
                <a:lnTo>
                  <a:pt x="5857" y="1876"/>
                </a:lnTo>
                <a:lnTo>
                  <a:pt x="5850" y="1886"/>
                </a:lnTo>
                <a:lnTo>
                  <a:pt x="5839" y="1879"/>
                </a:lnTo>
                <a:lnTo>
                  <a:pt x="5829" y="1872"/>
                </a:lnTo>
                <a:lnTo>
                  <a:pt x="5821" y="1865"/>
                </a:lnTo>
                <a:lnTo>
                  <a:pt x="5811" y="1860"/>
                </a:lnTo>
                <a:lnTo>
                  <a:pt x="5800" y="1857"/>
                </a:lnTo>
                <a:lnTo>
                  <a:pt x="5790" y="1849"/>
                </a:lnTo>
                <a:lnTo>
                  <a:pt x="5780" y="1842"/>
                </a:lnTo>
                <a:lnTo>
                  <a:pt x="5775" y="1831"/>
                </a:lnTo>
                <a:lnTo>
                  <a:pt x="5764" y="1836"/>
                </a:lnTo>
                <a:lnTo>
                  <a:pt x="5753" y="1832"/>
                </a:lnTo>
                <a:lnTo>
                  <a:pt x="5743" y="1827"/>
                </a:lnTo>
                <a:lnTo>
                  <a:pt x="5730" y="1822"/>
                </a:lnTo>
                <a:lnTo>
                  <a:pt x="5739" y="1829"/>
                </a:lnTo>
                <a:lnTo>
                  <a:pt x="5751" y="1834"/>
                </a:lnTo>
                <a:lnTo>
                  <a:pt x="5762" y="1837"/>
                </a:lnTo>
                <a:lnTo>
                  <a:pt x="5773" y="1844"/>
                </a:lnTo>
                <a:lnTo>
                  <a:pt x="5784" y="1850"/>
                </a:lnTo>
                <a:lnTo>
                  <a:pt x="5795" y="1857"/>
                </a:lnTo>
                <a:lnTo>
                  <a:pt x="5799" y="1868"/>
                </a:lnTo>
                <a:lnTo>
                  <a:pt x="5788" y="1871"/>
                </a:lnTo>
                <a:lnTo>
                  <a:pt x="5775" y="1872"/>
                </a:lnTo>
                <a:lnTo>
                  <a:pt x="5764" y="1869"/>
                </a:lnTo>
                <a:lnTo>
                  <a:pt x="5749" y="1868"/>
                </a:lnTo>
                <a:lnTo>
                  <a:pt x="5740" y="1861"/>
                </a:lnTo>
                <a:lnTo>
                  <a:pt x="5729" y="1859"/>
                </a:lnTo>
                <a:lnTo>
                  <a:pt x="5719" y="1852"/>
                </a:lnTo>
                <a:lnTo>
                  <a:pt x="5708" y="1854"/>
                </a:lnTo>
                <a:lnTo>
                  <a:pt x="5697" y="1856"/>
                </a:lnTo>
                <a:lnTo>
                  <a:pt x="5685" y="1859"/>
                </a:lnTo>
                <a:lnTo>
                  <a:pt x="5674" y="1858"/>
                </a:lnTo>
                <a:lnTo>
                  <a:pt x="5659" y="1855"/>
                </a:lnTo>
                <a:lnTo>
                  <a:pt x="5648" y="1855"/>
                </a:lnTo>
                <a:lnTo>
                  <a:pt x="5635" y="1852"/>
                </a:lnTo>
                <a:lnTo>
                  <a:pt x="5621" y="1852"/>
                </a:lnTo>
                <a:lnTo>
                  <a:pt x="5613" y="1845"/>
                </a:lnTo>
                <a:lnTo>
                  <a:pt x="5599" y="1844"/>
                </a:lnTo>
                <a:lnTo>
                  <a:pt x="5588" y="1842"/>
                </a:lnTo>
                <a:lnTo>
                  <a:pt x="5576" y="1842"/>
                </a:lnTo>
                <a:lnTo>
                  <a:pt x="5564" y="1841"/>
                </a:lnTo>
                <a:lnTo>
                  <a:pt x="5552" y="1843"/>
                </a:lnTo>
                <a:lnTo>
                  <a:pt x="5563" y="1845"/>
                </a:lnTo>
                <a:lnTo>
                  <a:pt x="5574" y="1846"/>
                </a:lnTo>
                <a:lnTo>
                  <a:pt x="5586" y="1852"/>
                </a:lnTo>
                <a:lnTo>
                  <a:pt x="5570" y="1852"/>
                </a:lnTo>
                <a:lnTo>
                  <a:pt x="5555" y="1853"/>
                </a:lnTo>
                <a:lnTo>
                  <a:pt x="5545" y="1847"/>
                </a:lnTo>
                <a:lnTo>
                  <a:pt x="5534" y="1843"/>
                </a:lnTo>
                <a:lnTo>
                  <a:pt x="5524" y="1836"/>
                </a:lnTo>
                <a:lnTo>
                  <a:pt x="5515" y="1829"/>
                </a:lnTo>
                <a:lnTo>
                  <a:pt x="5511" y="1818"/>
                </a:lnTo>
                <a:lnTo>
                  <a:pt x="5512" y="1806"/>
                </a:lnTo>
                <a:lnTo>
                  <a:pt x="5526" y="1800"/>
                </a:lnTo>
                <a:lnTo>
                  <a:pt x="5513" y="1804"/>
                </a:lnTo>
                <a:lnTo>
                  <a:pt x="5503" y="1810"/>
                </a:lnTo>
                <a:lnTo>
                  <a:pt x="5494" y="1816"/>
                </a:lnTo>
                <a:lnTo>
                  <a:pt x="5489" y="1805"/>
                </a:lnTo>
                <a:lnTo>
                  <a:pt x="5478" y="1802"/>
                </a:lnTo>
                <a:lnTo>
                  <a:pt x="5469" y="1809"/>
                </a:lnTo>
                <a:lnTo>
                  <a:pt x="5481" y="1810"/>
                </a:lnTo>
                <a:lnTo>
                  <a:pt x="5473" y="1819"/>
                </a:lnTo>
                <a:lnTo>
                  <a:pt x="5462" y="1817"/>
                </a:lnTo>
                <a:lnTo>
                  <a:pt x="5450" y="1816"/>
                </a:lnTo>
                <a:lnTo>
                  <a:pt x="5438" y="1815"/>
                </a:lnTo>
                <a:lnTo>
                  <a:pt x="5432" y="1826"/>
                </a:lnTo>
                <a:lnTo>
                  <a:pt x="5423" y="1819"/>
                </a:lnTo>
                <a:lnTo>
                  <a:pt x="5411" y="1816"/>
                </a:lnTo>
                <a:lnTo>
                  <a:pt x="5422" y="1818"/>
                </a:lnTo>
                <a:lnTo>
                  <a:pt x="5415" y="1808"/>
                </a:lnTo>
                <a:lnTo>
                  <a:pt x="5401" y="1804"/>
                </a:lnTo>
                <a:lnTo>
                  <a:pt x="5389" y="1801"/>
                </a:lnTo>
                <a:lnTo>
                  <a:pt x="5376" y="1796"/>
                </a:lnTo>
                <a:lnTo>
                  <a:pt x="5367" y="1785"/>
                </a:lnTo>
                <a:lnTo>
                  <a:pt x="5361" y="1776"/>
                </a:lnTo>
                <a:lnTo>
                  <a:pt x="5352" y="1768"/>
                </a:lnTo>
                <a:lnTo>
                  <a:pt x="5343" y="1760"/>
                </a:lnTo>
                <a:lnTo>
                  <a:pt x="5338" y="1748"/>
                </a:lnTo>
                <a:lnTo>
                  <a:pt x="5349" y="1745"/>
                </a:lnTo>
                <a:lnTo>
                  <a:pt x="5342" y="1736"/>
                </a:lnTo>
                <a:lnTo>
                  <a:pt x="5334" y="1728"/>
                </a:lnTo>
                <a:lnTo>
                  <a:pt x="5346" y="1729"/>
                </a:lnTo>
                <a:lnTo>
                  <a:pt x="5356" y="1734"/>
                </a:lnTo>
                <a:lnTo>
                  <a:pt x="5370" y="1732"/>
                </a:lnTo>
                <a:lnTo>
                  <a:pt x="5384" y="1732"/>
                </a:lnTo>
                <a:lnTo>
                  <a:pt x="5396" y="1734"/>
                </a:lnTo>
                <a:lnTo>
                  <a:pt x="5403" y="1742"/>
                </a:lnTo>
                <a:lnTo>
                  <a:pt x="5414" y="1744"/>
                </a:lnTo>
                <a:lnTo>
                  <a:pt x="5426" y="1745"/>
                </a:lnTo>
                <a:lnTo>
                  <a:pt x="5442" y="1743"/>
                </a:lnTo>
                <a:lnTo>
                  <a:pt x="5454" y="1743"/>
                </a:lnTo>
                <a:lnTo>
                  <a:pt x="5464" y="1739"/>
                </a:lnTo>
                <a:lnTo>
                  <a:pt x="5478" y="1738"/>
                </a:lnTo>
                <a:lnTo>
                  <a:pt x="5467" y="1734"/>
                </a:lnTo>
                <a:lnTo>
                  <a:pt x="5458" y="1728"/>
                </a:lnTo>
                <a:lnTo>
                  <a:pt x="5446" y="1724"/>
                </a:lnTo>
                <a:lnTo>
                  <a:pt x="5435" y="1717"/>
                </a:lnTo>
                <a:lnTo>
                  <a:pt x="5433" y="1706"/>
                </a:lnTo>
                <a:lnTo>
                  <a:pt x="5421" y="1710"/>
                </a:lnTo>
                <a:lnTo>
                  <a:pt x="5409" y="1710"/>
                </a:lnTo>
                <a:lnTo>
                  <a:pt x="5397" y="1710"/>
                </a:lnTo>
                <a:lnTo>
                  <a:pt x="5383" y="1708"/>
                </a:lnTo>
                <a:lnTo>
                  <a:pt x="5369" y="1705"/>
                </a:lnTo>
                <a:lnTo>
                  <a:pt x="5358" y="1705"/>
                </a:lnTo>
                <a:lnTo>
                  <a:pt x="5346" y="1703"/>
                </a:lnTo>
                <a:lnTo>
                  <a:pt x="5335" y="1702"/>
                </a:lnTo>
                <a:lnTo>
                  <a:pt x="5324" y="1701"/>
                </a:lnTo>
                <a:lnTo>
                  <a:pt x="5312" y="1696"/>
                </a:lnTo>
                <a:lnTo>
                  <a:pt x="5303" y="1683"/>
                </a:lnTo>
                <a:lnTo>
                  <a:pt x="5305" y="1670"/>
                </a:lnTo>
                <a:lnTo>
                  <a:pt x="5307" y="1659"/>
                </a:lnTo>
                <a:lnTo>
                  <a:pt x="5313" y="1649"/>
                </a:lnTo>
                <a:lnTo>
                  <a:pt x="5307" y="1638"/>
                </a:lnTo>
                <a:lnTo>
                  <a:pt x="5298" y="1629"/>
                </a:lnTo>
                <a:lnTo>
                  <a:pt x="5296" y="1627"/>
                </a:lnTo>
                <a:close/>
                <a:moveTo>
                  <a:pt x="3909" y="2029"/>
                </a:moveTo>
                <a:lnTo>
                  <a:pt x="3919" y="2025"/>
                </a:lnTo>
                <a:lnTo>
                  <a:pt x="3911" y="2017"/>
                </a:lnTo>
                <a:lnTo>
                  <a:pt x="3899" y="2013"/>
                </a:lnTo>
                <a:lnTo>
                  <a:pt x="3895" y="2003"/>
                </a:lnTo>
                <a:lnTo>
                  <a:pt x="3886" y="1995"/>
                </a:lnTo>
                <a:lnTo>
                  <a:pt x="3883" y="1984"/>
                </a:lnTo>
                <a:lnTo>
                  <a:pt x="3887" y="1973"/>
                </a:lnTo>
                <a:lnTo>
                  <a:pt x="3884" y="1961"/>
                </a:lnTo>
                <a:lnTo>
                  <a:pt x="3880" y="1950"/>
                </a:lnTo>
                <a:lnTo>
                  <a:pt x="3891" y="1948"/>
                </a:lnTo>
                <a:lnTo>
                  <a:pt x="3880" y="1944"/>
                </a:lnTo>
                <a:lnTo>
                  <a:pt x="3869" y="1943"/>
                </a:lnTo>
                <a:lnTo>
                  <a:pt x="3859" y="1939"/>
                </a:lnTo>
                <a:lnTo>
                  <a:pt x="3847" y="1937"/>
                </a:lnTo>
                <a:lnTo>
                  <a:pt x="3837" y="1935"/>
                </a:lnTo>
                <a:lnTo>
                  <a:pt x="3825" y="1937"/>
                </a:lnTo>
                <a:lnTo>
                  <a:pt x="3814" y="1938"/>
                </a:lnTo>
                <a:lnTo>
                  <a:pt x="3803" y="1937"/>
                </a:lnTo>
                <a:lnTo>
                  <a:pt x="3792" y="1940"/>
                </a:lnTo>
                <a:lnTo>
                  <a:pt x="3779" y="1938"/>
                </a:lnTo>
                <a:lnTo>
                  <a:pt x="3768" y="1938"/>
                </a:lnTo>
                <a:lnTo>
                  <a:pt x="3757" y="1936"/>
                </a:lnTo>
                <a:lnTo>
                  <a:pt x="3743" y="1934"/>
                </a:lnTo>
                <a:lnTo>
                  <a:pt x="3733" y="1929"/>
                </a:lnTo>
                <a:lnTo>
                  <a:pt x="3722" y="1926"/>
                </a:lnTo>
                <a:lnTo>
                  <a:pt x="3712" y="1922"/>
                </a:lnTo>
                <a:lnTo>
                  <a:pt x="3703" y="1916"/>
                </a:lnTo>
                <a:lnTo>
                  <a:pt x="3704" y="1904"/>
                </a:lnTo>
                <a:lnTo>
                  <a:pt x="3693" y="1905"/>
                </a:lnTo>
                <a:lnTo>
                  <a:pt x="3688" y="1894"/>
                </a:lnTo>
                <a:lnTo>
                  <a:pt x="3677" y="1889"/>
                </a:lnTo>
                <a:lnTo>
                  <a:pt x="3667" y="1882"/>
                </a:lnTo>
                <a:lnTo>
                  <a:pt x="3662" y="1871"/>
                </a:lnTo>
                <a:lnTo>
                  <a:pt x="3658" y="1860"/>
                </a:lnTo>
                <a:lnTo>
                  <a:pt x="3661" y="1848"/>
                </a:lnTo>
                <a:lnTo>
                  <a:pt x="3672" y="1844"/>
                </a:lnTo>
                <a:lnTo>
                  <a:pt x="3683" y="1840"/>
                </a:lnTo>
                <a:lnTo>
                  <a:pt x="3695" y="1837"/>
                </a:lnTo>
                <a:lnTo>
                  <a:pt x="3706" y="1835"/>
                </a:lnTo>
                <a:lnTo>
                  <a:pt x="3719" y="1832"/>
                </a:lnTo>
                <a:lnTo>
                  <a:pt x="3731" y="1830"/>
                </a:lnTo>
                <a:lnTo>
                  <a:pt x="3742" y="1828"/>
                </a:lnTo>
                <a:lnTo>
                  <a:pt x="3754" y="1827"/>
                </a:lnTo>
                <a:lnTo>
                  <a:pt x="3768" y="1825"/>
                </a:lnTo>
                <a:lnTo>
                  <a:pt x="3783" y="1823"/>
                </a:lnTo>
                <a:lnTo>
                  <a:pt x="3794" y="1821"/>
                </a:lnTo>
                <a:lnTo>
                  <a:pt x="3806" y="1821"/>
                </a:lnTo>
                <a:lnTo>
                  <a:pt x="3816" y="1820"/>
                </a:lnTo>
                <a:lnTo>
                  <a:pt x="3827" y="1817"/>
                </a:lnTo>
                <a:lnTo>
                  <a:pt x="3839" y="1817"/>
                </a:lnTo>
                <a:lnTo>
                  <a:pt x="3853" y="1818"/>
                </a:lnTo>
                <a:lnTo>
                  <a:pt x="3864" y="1822"/>
                </a:lnTo>
                <a:lnTo>
                  <a:pt x="3876" y="1822"/>
                </a:lnTo>
                <a:lnTo>
                  <a:pt x="3889" y="1823"/>
                </a:lnTo>
                <a:lnTo>
                  <a:pt x="3902" y="1822"/>
                </a:lnTo>
                <a:lnTo>
                  <a:pt x="3914" y="1825"/>
                </a:lnTo>
                <a:lnTo>
                  <a:pt x="3925" y="1827"/>
                </a:lnTo>
                <a:lnTo>
                  <a:pt x="3938" y="1829"/>
                </a:lnTo>
                <a:lnTo>
                  <a:pt x="3949" y="1831"/>
                </a:lnTo>
                <a:lnTo>
                  <a:pt x="3960" y="1828"/>
                </a:lnTo>
                <a:lnTo>
                  <a:pt x="3970" y="1822"/>
                </a:lnTo>
                <a:lnTo>
                  <a:pt x="3981" y="1824"/>
                </a:lnTo>
                <a:lnTo>
                  <a:pt x="3992" y="1822"/>
                </a:lnTo>
                <a:lnTo>
                  <a:pt x="4003" y="1823"/>
                </a:lnTo>
                <a:lnTo>
                  <a:pt x="4015" y="1822"/>
                </a:lnTo>
                <a:lnTo>
                  <a:pt x="4007" y="1814"/>
                </a:lnTo>
                <a:lnTo>
                  <a:pt x="3996" y="1812"/>
                </a:lnTo>
                <a:lnTo>
                  <a:pt x="3985" y="1811"/>
                </a:lnTo>
                <a:lnTo>
                  <a:pt x="3977" y="1803"/>
                </a:lnTo>
                <a:lnTo>
                  <a:pt x="3966" y="1796"/>
                </a:lnTo>
                <a:lnTo>
                  <a:pt x="3955" y="1792"/>
                </a:lnTo>
                <a:lnTo>
                  <a:pt x="3943" y="1792"/>
                </a:lnTo>
                <a:lnTo>
                  <a:pt x="3933" y="1789"/>
                </a:lnTo>
                <a:lnTo>
                  <a:pt x="3921" y="1787"/>
                </a:lnTo>
                <a:lnTo>
                  <a:pt x="3911" y="1782"/>
                </a:lnTo>
                <a:lnTo>
                  <a:pt x="3901" y="1778"/>
                </a:lnTo>
                <a:lnTo>
                  <a:pt x="3890" y="1776"/>
                </a:lnTo>
                <a:lnTo>
                  <a:pt x="3879" y="1776"/>
                </a:lnTo>
                <a:lnTo>
                  <a:pt x="3868" y="1773"/>
                </a:lnTo>
                <a:lnTo>
                  <a:pt x="3857" y="1774"/>
                </a:lnTo>
                <a:lnTo>
                  <a:pt x="3846" y="1776"/>
                </a:lnTo>
                <a:lnTo>
                  <a:pt x="3834" y="1776"/>
                </a:lnTo>
                <a:lnTo>
                  <a:pt x="3824" y="1781"/>
                </a:lnTo>
                <a:lnTo>
                  <a:pt x="3813" y="1782"/>
                </a:lnTo>
                <a:lnTo>
                  <a:pt x="3802" y="1785"/>
                </a:lnTo>
                <a:lnTo>
                  <a:pt x="3790" y="1784"/>
                </a:lnTo>
                <a:lnTo>
                  <a:pt x="3779" y="1785"/>
                </a:lnTo>
                <a:lnTo>
                  <a:pt x="3768" y="1785"/>
                </a:lnTo>
                <a:lnTo>
                  <a:pt x="3757" y="1784"/>
                </a:lnTo>
                <a:lnTo>
                  <a:pt x="3746" y="1786"/>
                </a:lnTo>
                <a:lnTo>
                  <a:pt x="3734" y="1785"/>
                </a:lnTo>
                <a:lnTo>
                  <a:pt x="3724" y="1781"/>
                </a:lnTo>
                <a:lnTo>
                  <a:pt x="3710" y="1782"/>
                </a:lnTo>
                <a:lnTo>
                  <a:pt x="3697" y="1785"/>
                </a:lnTo>
                <a:lnTo>
                  <a:pt x="3686" y="1785"/>
                </a:lnTo>
                <a:lnTo>
                  <a:pt x="3671" y="1783"/>
                </a:lnTo>
                <a:lnTo>
                  <a:pt x="3660" y="1784"/>
                </a:lnTo>
                <a:lnTo>
                  <a:pt x="3650" y="1781"/>
                </a:lnTo>
                <a:lnTo>
                  <a:pt x="3638" y="1779"/>
                </a:lnTo>
                <a:lnTo>
                  <a:pt x="3631" y="1770"/>
                </a:lnTo>
                <a:lnTo>
                  <a:pt x="3620" y="1763"/>
                </a:lnTo>
                <a:lnTo>
                  <a:pt x="3609" y="1757"/>
                </a:lnTo>
                <a:lnTo>
                  <a:pt x="3602" y="1748"/>
                </a:lnTo>
                <a:lnTo>
                  <a:pt x="3595" y="1738"/>
                </a:lnTo>
                <a:lnTo>
                  <a:pt x="3606" y="1731"/>
                </a:lnTo>
                <a:lnTo>
                  <a:pt x="3618" y="1724"/>
                </a:lnTo>
                <a:lnTo>
                  <a:pt x="3629" y="1720"/>
                </a:lnTo>
                <a:lnTo>
                  <a:pt x="3640" y="1717"/>
                </a:lnTo>
                <a:lnTo>
                  <a:pt x="3652" y="1715"/>
                </a:lnTo>
                <a:lnTo>
                  <a:pt x="3663" y="1713"/>
                </a:lnTo>
                <a:lnTo>
                  <a:pt x="3676" y="1710"/>
                </a:lnTo>
                <a:lnTo>
                  <a:pt x="3688" y="1709"/>
                </a:lnTo>
                <a:lnTo>
                  <a:pt x="3699" y="1702"/>
                </a:lnTo>
                <a:lnTo>
                  <a:pt x="3711" y="1699"/>
                </a:lnTo>
                <a:lnTo>
                  <a:pt x="3722" y="1696"/>
                </a:lnTo>
                <a:lnTo>
                  <a:pt x="3733" y="1694"/>
                </a:lnTo>
                <a:lnTo>
                  <a:pt x="3746" y="1695"/>
                </a:lnTo>
                <a:lnTo>
                  <a:pt x="3758" y="1694"/>
                </a:lnTo>
                <a:lnTo>
                  <a:pt x="3744" y="1692"/>
                </a:lnTo>
                <a:lnTo>
                  <a:pt x="3733" y="1688"/>
                </a:lnTo>
                <a:lnTo>
                  <a:pt x="3744" y="1682"/>
                </a:lnTo>
                <a:lnTo>
                  <a:pt x="3756" y="1678"/>
                </a:lnTo>
                <a:lnTo>
                  <a:pt x="3767" y="1679"/>
                </a:lnTo>
                <a:lnTo>
                  <a:pt x="3780" y="1684"/>
                </a:lnTo>
                <a:lnTo>
                  <a:pt x="3790" y="1680"/>
                </a:lnTo>
                <a:lnTo>
                  <a:pt x="3779" y="1679"/>
                </a:lnTo>
                <a:lnTo>
                  <a:pt x="3768" y="1678"/>
                </a:lnTo>
                <a:lnTo>
                  <a:pt x="3754" y="1673"/>
                </a:lnTo>
                <a:lnTo>
                  <a:pt x="3743" y="1676"/>
                </a:lnTo>
                <a:lnTo>
                  <a:pt x="3731" y="1679"/>
                </a:lnTo>
                <a:lnTo>
                  <a:pt x="3719" y="1679"/>
                </a:lnTo>
                <a:lnTo>
                  <a:pt x="3707" y="1682"/>
                </a:lnTo>
                <a:lnTo>
                  <a:pt x="3696" y="1684"/>
                </a:lnTo>
                <a:lnTo>
                  <a:pt x="3684" y="1687"/>
                </a:lnTo>
                <a:lnTo>
                  <a:pt x="3672" y="1689"/>
                </a:lnTo>
                <a:lnTo>
                  <a:pt x="3661" y="1690"/>
                </a:lnTo>
                <a:lnTo>
                  <a:pt x="3652" y="1684"/>
                </a:lnTo>
                <a:lnTo>
                  <a:pt x="3646" y="1694"/>
                </a:lnTo>
                <a:lnTo>
                  <a:pt x="3635" y="1691"/>
                </a:lnTo>
                <a:lnTo>
                  <a:pt x="3623" y="1693"/>
                </a:lnTo>
                <a:lnTo>
                  <a:pt x="3610" y="1693"/>
                </a:lnTo>
                <a:lnTo>
                  <a:pt x="3601" y="1684"/>
                </a:lnTo>
                <a:lnTo>
                  <a:pt x="3610" y="1676"/>
                </a:lnTo>
                <a:lnTo>
                  <a:pt x="3621" y="1673"/>
                </a:lnTo>
                <a:lnTo>
                  <a:pt x="3632" y="1674"/>
                </a:lnTo>
                <a:lnTo>
                  <a:pt x="3628" y="1664"/>
                </a:lnTo>
                <a:lnTo>
                  <a:pt x="3639" y="1659"/>
                </a:lnTo>
                <a:lnTo>
                  <a:pt x="3626" y="1659"/>
                </a:lnTo>
                <a:lnTo>
                  <a:pt x="3615" y="1660"/>
                </a:lnTo>
                <a:lnTo>
                  <a:pt x="3604" y="1667"/>
                </a:lnTo>
                <a:lnTo>
                  <a:pt x="3592" y="1662"/>
                </a:lnTo>
                <a:lnTo>
                  <a:pt x="3581" y="1662"/>
                </a:lnTo>
                <a:lnTo>
                  <a:pt x="3568" y="1660"/>
                </a:lnTo>
                <a:lnTo>
                  <a:pt x="3557" y="1661"/>
                </a:lnTo>
                <a:lnTo>
                  <a:pt x="3553" y="1649"/>
                </a:lnTo>
                <a:lnTo>
                  <a:pt x="3553" y="1637"/>
                </a:lnTo>
                <a:lnTo>
                  <a:pt x="3561" y="1624"/>
                </a:lnTo>
                <a:lnTo>
                  <a:pt x="3571" y="1616"/>
                </a:lnTo>
                <a:lnTo>
                  <a:pt x="3580" y="1609"/>
                </a:lnTo>
                <a:lnTo>
                  <a:pt x="3586" y="1599"/>
                </a:lnTo>
                <a:lnTo>
                  <a:pt x="3598" y="1596"/>
                </a:lnTo>
                <a:lnTo>
                  <a:pt x="3612" y="1593"/>
                </a:lnTo>
                <a:lnTo>
                  <a:pt x="3614" y="1581"/>
                </a:lnTo>
                <a:lnTo>
                  <a:pt x="3602" y="1578"/>
                </a:lnTo>
                <a:lnTo>
                  <a:pt x="3590" y="1574"/>
                </a:lnTo>
                <a:lnTo>
                  <a:pt x="3588" y="1563"/>
                </a:lnTo>
                <a:lnTo>
                  <a:pt x="3596" y="1554"/>
                </a:lnTo>
                <a:lnTo>
                  <a:pt x="3607" y="1547"/>
                </a:lnTo>
                <a:lnTo>
                  <a:pt x="3617" y="1540"/>
                </a:lnTo>
                <a:lnTo>
                  <a:pt x="3628" y="1535"/>
                </a:lnTo>
                <a:lnTo>
                  <a:pt x="3638" y="1528"/>
                </a:lnTo>
                <a:lnTo>
                  <a:pt x="3648" y="1521"/>
                </a:lnTo>
                <a:lnTo>
                  <a:pt x="3660" y="1509"/>
                </a:lnTo>
                <a:lnTo>
                  <a:pt x="3671" y="1507"/>
                </a:lnTo>
                <a:lnTo>
                  <a:pt x="3682" y="1504"/>
                </a:lnTo>
                <a:lnTo>
                  <a:pt x="3694" y="1500"/>
                </a:lnTo>
                <a:lnTo>
                  <a:pt x="3704" y="1494"/>
                </a:lnTo>
                <a:lnTo>
                  <a:pt x="3716" y="1491"/>
                </a:lnTo>
                <a:lnTo>
                  <a:pt x="3726" y="1485"/>
                </a:lnTo>
                <a:lnTo>
                  <a:pt x="3738" y="1483"/>
                </a:lnTo>
                <a:lnTo>
                  <a:pt x="3752" y="1478"/>
                </a:lnTo>
                <a:lnTo>
                  <a:pt x="3765" y="1474"/>
                </a:lnTo>
                <a:lnTo>
                  <a:pt x="3778" y="1470"/>
                </a:lnTo>
                <a:lnTo>
                  <a:pt x="3789" y="1466"/>
                </a:lnTo>
                <a:lnTo>
                  <a:pt x="3802" y="1461"/>
                </a:lnTo>
                <a:lnTo>
                  <a:pt x="3815" y="1456"/>
                </a:lnTo>
                <a:lnTo>
                  <a:pt x="3825" y="1453"/>
                </a:lnTo>
                <a:lnTo>
                  <a:pt x="3838" y="1454"/>
                </a:lnTo>
                <a:lnTo>
                  <a:pt x="3850" y="1460"/>
                </a:lnTo>
                <a:lnTo>
                  <a:pt x="3859" y="1469"/>
                </a:lnTo>
                <a:lnTo>
                  <a:pt x="3864" y="1480"/>
                </a:lnTo>
                <a:lnTo>
                  <a:pt x="3863" y="1492"/>
                </a:lnTo>
                <a:lnTo>
                  <a:pt x="3859" y="1503"/>
                </a:lnTo>
                <a:lnTo>
                  <a:pt x="3865" y="1520"/>
                </a:lnTo>
                <a:lnTo>
                  <a:pt x="3852" y="1523"/>
                </a:lnTo>
                <a:lnTo>
                  <a:pt x="3841" y="1528"/>
                </a:lnTo>
                <a:lnTo>
                  <a:pt x="3837" y="1540"/>
                </a:lnTo>
                <a:lnTo>
                  <a:pt x="3827" y="1545"/>
                </a:lnTo>
                <a:lnTo>
                  <a:pt x="3836" y="1551"/>
                </a:lnTo>
                <a:lnTo>
                  <a:pt x="3847" y="1547"/>
                </a:lnTo>
                <a:lnTo>
                  <a:pt x="3858" y="1541"/>
                </a:lnTo>
                <a:lnTo>
                  <a:pt x="3869" y="1539"/>
                </a:lnTo>
                <a:lnTo>
                  <a:pt x="3881" y="1539"/>
                </a:lnTo>
                <a:lnTo>
                  <a:pt x="3891" y="1534"/>
                </a:lnTo>
                <a:lnTo>
                  <a:pt x="3882" y="1541"/>
                </a:lnTo>
                <a:lnTo>
                  <a:pt x="3894" y="1538"/>
                </a:lnTo>
                <a:lnTo>
                  <a:pt x="3888" y="1529"/>
                </a:lnTo>
                <a:lnTo>
                  <a:pt x="3895" y="1516"/>
                </a:lnTo>
                <a:lnTo>
                  <a:pt x="3902" y="1506"/>
                </a:lnTo>
                <a:lnTo>
                  <a:pt x="3914" y="1498"/>
                </a:lnTo>
                <a:lnTo>
                  <a:pt x="3926" y="1498"/>
                </a:lnTo>
                <a:lnTo>
                  <a:pt x="3937" y="1501"/>
                </a:lnTo>
                <a:lnTo>
                  <a:pt x="3952" y="1504"/>
                </a:lnTo>
                <a:lnTo>
                  <a:pt x="3963" y="1510"/>
                </a:lnTo>
                <a:lnTo>
                  <a:pt x="3977" y="1511"/>
                </a:lnTo>
                <a:lnTo>
                  <a:pt x="3987" y="1516"/>
                </a:lnTo>
                <a:lnTo>
                  <a:pt x="3998" y="1519"/>
                </a:lnTo>
                <a:lnTo>
                  <a:pt x="4008" y="1523"/>
                </a:lnTo>
                <a:lnTo>
                  <a:pt x="4018" y="1531"/>
                </a:lnTo>
                <a:lnTo>
                  <a:pt x="4029" y="1532"/>
                </a:lnTo>
                <a:lnTo>
                  <a:pt x="4030" y="1544"/>
                </a:lnTo>
                <a:lnTo>
                  <a:pt x="4023" y="1553"/>
                </a:lnTo>
                <a:lnTo>
                  <a:pt x="4013" y="1559"/>
                </a:lnTo>
                <a:lnTo>
                  <a:pt x="4007" y="1569"/>
                </a:lnTo>
                <a:lnTo>
                  <a:pt x="3996" y="1574"/>
                </a:lnTo>
                <a:lnTo>
                  <a:pt x="4005" y="1580"/>
                </a:lnTo>
                <a:lnTo>
                  <a:pt x="4017" y="1580"/>
                </a:lnTo>
                <a:lnTo>
                  <a:pt x="4006" y="1576"/>
                </a:lnTo>
                <a:lnTo>
                  <a:pt x="4018" y="1568"/>
                </a:lnTo>
                <a:lnTo>
                  <a:pt x="4030" y="1564"/>
                </a:lnTo>
                <a:lnTo>
                  <a:pt x="4020" y="1571"/>
                </a:lnTo>
                <a:lnTo>
                  <a:pt x="4029" y="1577"/>
                </a:lnTo>
                <a:lnTo>
                  <a:pt x="4039" y="1570"/>
                </a:lnTo>
                <a:lnTo>
                  <a:pt x="4048" y="1561"/>
                </a:lnTo>
                <a:lnTo>
                  <a:pt x="4057" y="1552"/>
                </a:lnTo>
                <a:lnTo>
                  <a:pt x="4071" y="1554"/>
                </a:lnTo>
                <a:lnTo>
                  <a:pt x="4082" y="1553"/>
                </a:lnTo>
                <a:lnTo>
                  <a:pt x="4092" y="1560"/>
                </a:lnTo>
                <a:lnTo>
                  <a:pt x="4102" y="1565"/>
                </a:lnTo>
                <a:lnTo>
                  <a:pt x="4093" y="1557"/>
                </a:lnTo>
                <a:lnTo>
                  <a:pt x="4105" y="1559"/>
                </a:lnTo>
                <a:lnTo>
                  <a:pt x="4115" y="1561"/>
                </a:lnTo>
                <a:lnTo>
                  <a:pt x="4107" y="1552"/>
                </a:lnTo>
                <a:lnTo>
                  <a:pt x="4100" y="1543"/>
                </a:lnTo>
                <a:lnTo>
                  <a:pt x="4088" y="1542"/>
                </a:lnTo>
                <a:lnTo>
                  <a:pt x="4093" y="1532"/>
                </a:lnTo>
                <a:lnTo>
                  <a:pt x="4104" y="1535"/>
                </a:lnTo>
                <a:lnTo>
                  <a:pt x="4116" y="1533"/>
                </a:lnTo>
                <a:lnTo>
                  <a:pt x="4103" y="1530"/>
                </a:lnTo>
                <a:lnTo>
                  <a:pt x="4090" y="1532"/>
                </a:lnTo>
                <a:lnTo>
                  <a:pt x="4089" y="1520"/>
                </a:lnTo>
                <a:lnTo>
                  <a:pt x="4076" y="1519"/>
                </a:lnTo>
                <a:lnTo>
                  <a:pt x="4066" y="1513"/>
                </a:lnTo>
                <a:lnTo>
                  <a:pt x="4058" y="1505"/>
                </a:lnTo>
                <a:lnTo>
                  <a:pt x="4071" y="1498"/>
                </a:lnTo>
                <a:lnTo>
                  <a:pt x="4085" y="1499"/>
                </a:lnTo>
                <a:lnTo>
                  <a:pt x="4097" y="1500"/>
                </a:lnTo>
                <a:lnTo>
                  <a:pt x="4107" y="1502"/>
                </a:lnTo>
                <a:lnTo>
                  <a:pt x="4118" y="1507"/>
                </a:lnTo>
                <a:lnTo>
                  <a:pt x="4123" y="1517"/>
                </a:lnTo>
                <a:lnTo>
                  <a:pt x="4135" y="1523"/>
                </a:lnTo>
                <a:lnTo>
                  <a:pt x="4148" y="1528"/>
                </a:lnTo>
                <a:lnTo>
                  <a:pt x="4159" y="1529"/>
                </a:lnTo>
                <a:lnTo>
                  <a:pt x="4167" y="1538"/>
                </a:lnTo>
                <a:lnTo>
                  <a:pt x="4160" y="1548"/>
                </a:lnTo>
                <a:lnTo>
                  <a:pt x="4171" y="1547"/>
                </a:lnTo>
                <a:lnTo>
                  <a:pt x="4182" y="1551"/>
                </a:lnTo>
                <a:lnTo>
                  <a:pt x="4186" y="1562"/>
                </a:lnTo>
                <a:lnTo>
                  <a:pt x="4183" y="1574"/>
                </a:lnTo>
                <a:lnTo>
                  <a:pt x="4187" y="1585"/>
                </a:lnTo>
                <a:lnTo>
                  <a:pt x="4191" y="1597"/>
                </a:lnTo>
                <a:lnTo>
                  <a:pt x="4198" y="1606"/>
                </a:lnTo>
                <a:lnTo>
                  <a:pt x="4197" y="1619"/>
                </a:lnTo>
                <a:lnTo>
                  <a:pt x="4208" y="1623"/>
                </a:lnTo>
                <a:lnTo>
                  <a:pt x="4202" y="1635"/>
                </a:lnTo>
                <a:lnTo>
                  <a:pt x="4205" y="1646"/>
                </a:lnTo>
                <a:lnTo>
                  <a:pt x="4216" y="1652"/>
                </a:lnTo>
                <a:lnTo>
                  <a:pt x="4221" y="1663"/>
                </a:lnTo>
                <a:lnTo>
                  <a:pt x="4232" y="1667"/>
                </a:lnTo>
                <a:lnTo>
                  <a:pt x="4230" y="1653"/>
                </a:lnTo>
                <a:lnTo>
                  <a:pt x="4242" y="1654"/>
                </a:lnTo>
                <a:lnTo>
                  <a:pt x="4250" y="1645"/>
                </a:lnTo>
                <a:lnTo>
                  <a:pt x="4262" y="1644"/>
                </a:lnTo>
                <a:lnTo>
                  <a:pt x="4253" y="1636"/>
                </a:lnTo>
                <a:lnTo>
                  <a:pt x="4264" y="1632"/>
                </a:lnTo>
                <a:lnTo>
                  <a:pt x="4255" y="1625"/>
                </a:lnTo>
                <a:lnTo>
                  <a:pt x="4245" y="1618"/>
                </a:lnTo>
                <a:lnTo>
                  <a:pt x="4242" y="1606"/>
                </a:lnTo>
                <a:lnTo>
                  <a:pt x="4235" y="1597"/>
                </a:lnTo>
                <a:lnTo>
                  <a:pt x="4232" y="1586"/>
                </a:lnTo>
                <a:lnTo>
                  <a:pt x="4235" y="1574"/>
                </a:lnTo>
                <a:lnTo>
                  <a:pt x="4228" y="1563"/>
                </a:lnTo>
                <a:lnTo>
                  <a:pt x="4231" y="1550"/>
                </a:lnTo>
                <a:lnTo>
                  <a:pt x="4222" y="1543"/>
                </a:lnTo>
                <a:lnTo>
                  <a:pt x="4219" y="1531"/>
                </a:lnTo>
                <a:lnTo>
                  <a:pt x="4215" y="1518"/>
                </a:lnTo>
                <a:lnTo>
                  <a:pt x="4214" y="1506"/>
                </a:lnTo>
                <a:lnTo>
                  <a:pt x="4209" y="1493"/>
                </a:lnTo>
                <a:lnTo>
                  <a:pt x="4207" y="1479"/>
                </a:lnTo>
                <a:lnTo>
                  <a:pt x="4216" y="1473"/>
                </a:lnTo>
                <a:lnTo>
                  <a:pt x="4228" y="1476"/>
                </a:lnTo>
                <a:lnTo>
                  <a:pt x="4219" y="1469"/>
                </a:lnTo>
                <a:lnTo>
                  <a:pt x="4219" y="1457"/>
                </a:lnTo>
                <a:lnTo>
                  <a:pt x="4230" y="1457"/>
                </a:lnTo>
                <a:lnTo>
                  <a:pt x="4241" y="1459"/>
                </a:lnTo>
                <a:lnTo>
                  <a:pt x="4252" y="1462"/>
                </a:lnTo>
                <a:lnTo>
                  <a:pt x="4263" y="1468"/>
                </a:lnTo>
                <a:lnTo>
                  <a:pt x="4273" y="1475"/>
                </a:lnTo>
                <a:lnTo>
                  <a:pt x="4284" y="1475"/>
                </a:lnTo>
                <a:lnTo>
                  <a:pt x="4278" y="1464"/>
                </a:lnTo>
                <a:lnTo>
                  <a:pt x="4288" y="1460"/>
                </a:lnTo>
                <a:lnTo>
                  <a:pt x="4299" y="1464"/>
                </a:lnTo>
                <a:lnTo>
                  <a:pt x="4308" y="1471"/>
                </a:lnTo>
                <a:lnTo>
                  <a:pt x="4319" y="1477"/>
                </a:lnTo>
                <a:lnTo>
                  <a:pt x="4329" y="1484"/>
                </a:lnTo>
                <a:lnTo>
                  <a:pt x="4342" y="1491"/>
                </a:lnTo>
                <a:lnTo>
                  <a:pt x="4353" y="1494"/>
                </a:lnTo>
                <a:lnTo>
                  <a:pt x="4360" y="1504"/>
                </a:lnTo>
                <a:lnTo>
                  <a:pt x="4370" y="1510"/>
                </a:lnTo>
                <a:lnTo>
                  <a:pt x="4376" y="1521"/>
                </a:lnTo>
                <a:lnTo>
                  <a:pt x="4383" y="1530"/>
                </a:lnTo>
                <a:lnTo>
                  <a:pt x="4383" y="1541"/>
                </a:lnTo>
                <a:lnTo>
                  <a:pt x="4384" y="1553"/>
                </a:lnTo>
                <a:lnTo>
                  <a:pt x="4390" y="1564"/>
                </a:lnTo>
                <a:lnTo>
                  <a:pt x="4393" y="1576"/>
                </a:lnTo>
                <a:lnTo>
                  <a:pt x="4399" y="1588"/>
                </a:lnTo>
                <a:lnTo>
                  <a:pt x="4405" y="1599"/>
                </a:lnTo>
                <a:lnTo>
                  <a:pt x="4405" y="1611"/>
                </a:lnTo>
                <a:lnTo>
                  <a:pt x="4410" y="1622"/>
                </a:lnTo>
                <a:lnTo>
                  <a:pt x="4411" y="1634"/>
                </a:lnTo>
                <a:lnTo>
                  <a:pt x="4418" y="1645"/>
                </a:lnTo>
                <a:lnTo>
                  <a:pt x="4430" y="1650"/>
                </a:lnTo>
                <a:lnTo>
                  <a:pt x="4436" y="1660"/>
                </a:lnTo>
                <a:lnTo>
                  <a:pt x="4439" y="1672"/>
                </a:lnTo>
                <a:lnTo>
                  <a:pt x="4441" y="1684"/>
                </a:lnTo>
                <a:lnTo>
                  <a:pt x="4443" y="1696"/>
                </a:lnTo>
                <a:lnTo>
                  <a:pt x="4432" y="1696"/>
                </a:lnTo>
                <a:lnTo>
                  <a:pt x="4435" y="1707"/>
                </a:lnTo>
                <a:lnTo>
                  <a:pt x="4429" y="1718"/>
                </a:lnTo>
                <a:lnTo>
                  <a:pt x="4427" y="1730"/>
                </a:lnTo>
                <a:lnTo>
                  <a:pt x="4437" y="1739"/>
                </a:lnTo>
                <a:lnTo>
                  <a:pt x="4450" y="1742"/>
                </a:lnTo>
                <a:lnTo>
                  <a:pt x="4457" y="1750"/>
                </a:lnTo>
                <a:lnTo>
                  <a:pt x="4460" y="1764"/>
                </a:lnTo>
                <a:lnTo>
                  <a:pt x="4471" y="1766"/>
                </a:lnTo>
                <a:lnTo>
                  <a:pt x="4481" y="1772"/>
                </a:lnTo>
                <a:lnTo>
                  <a:pt x="4488" y="1781"/>
                </a:lnTo>
                <a:lnTo>
                  <a:pt x="4501" y="1785"/>
                </a:lnTo>
                <a:lnTo>
                  <a:pt x="4511" y="1789"/>
                </a:lnTo>
                <a:lnTo>
                  <a:pt x="4520" y="1796"/>
                </a:lnTo>
                <a:lnTo>
                  <a:pt x="4515" y="1784"/>
                </a:lnTo>
                <a:lnTo>
                  <a:pt x="4524" y="1777"/>
                </a:lnTo>
                <a:lnTo>
                  <a:pt x="4533" y="1784"/>
                </a:lnTo>
                <a:lnTo>
                  <a:pt x="4531" y="1795"/>
                </a:lnTo>
                <a:lnTo>
                  <a:pt x="4543" y="1797"/>
                </a:lnTo>
                <a:lnTo>
                  <a:pt x="4553" y="1801"/>
                </a:lnTo>
                <a:lnTo>
                  <a:pt x="4564" y="1808"/>
                </a:lnTo>
                <a:lnTo>
                  <a:pt x="4572" y="1816"/>
                </a:lnTo>
                <a:lnTo>
                  <a:pt x="4583" y="1819"/>
                </a:lnTo>
                <a:lnTo>
                  <a:pt x="4593" y="1824"/>
                </a:lnTo>
                <a:lnTo>
                  <a:pt x="4603" y="1819"/>
                </a:lnTo>
                <a:lnTo>
                  <a:pt x="4605" y="1831"/>
                </a:lnTo>
                <a:lnTo>
                  <a:pt x="4611" y="1841"/>
                </a:lnTo>
                <a:lnTo>
                  <a:pt x="4620" y="1834"/>
                </a:lnTo>
                <a:lnTo>
                  <a:pt x="4630" y="1838"/>
                </a:lnTo>
                <a:lnTo>
                  <a:pt x="4636" y="1829"/>
                </a:lnTo>
                <a:lnTo>
                  <a:pt x="4643" y="1839"/>
                </a:lnTo>
                <a:lnTo>
                  <a:pt x="4648" y="1850"/>
                </a:lnTo>
                <a:lnTo>
                  <a:pt x="4647" y="1862"/>
                </a:lnTo>
                <a:lnTo>
                  <a:pt x="4650" y="1876"/>
                </a:lnTo>
                <a:lnTo>
                  <a:pt x="4648" y="1888"/>
                </a:lnTo>
                <a:lnTo>
                  <a:pt x="4637" y="1892"/>
                </a:lnTo>
                <a:lnTo>
                  <a:pt x="4626" y="1892"/>
                </a:lnTo>
                <a:lnTo>
                  <a:pt x="4619" y="1882"/>
                </a:lnTo>
                <a:lnTo>
                  <a:pt x="4615" y="1870"/>
                </a:lnTo>
                <a:lnTo>
                  <a:pt x="4610" y="1881"/>
                </a:lnTo>
                <a:lnTo>
                  <a:pt x="4603" y="1891"/>
                </a:lnTo>
                <a:lnTo>
                  <a:pt x="4592" y="1882"/>
                </a:lnTo>
                <a:lnTo>
                  <a:pt x="4582" y="1875"/>
                </a:lnTo>
                <a:lnTo>
                  <a:pt x="4580" y="1863"/>
                </a:lnTo>
                <a:lnTo>
                  <a:pt x="4575" y="1874"/>
                </a:lnTo>
                <a:lnTo>
                  <a:pt x="4570" y="1863"/>
                </a:lnTo>
                <a:lnTo>
                  <a:pt x="4562" y="1871"/>
                </a:lnTo>
                <a:lnTo>
                  <a:pt x="4552" y="1879"/>
                </a:lnTo>
                <a:lnTo>
                  <a:pt x="4541" y="1881"/>
                </a:lnTo>
                <a:lnTo>
                  <a:pt x="4550" y="1889"/>
                </a:lnTo>
                <a:lnTo>
                  <a:pt x="4552" y="1901"/>
                </a:lnTo>
                <a:lnTo>
                  <a:pt x="4540" y="1904"/>
                </a:lnTo>
                <a:lnTo>
                  <a:pt x="4530" y="1904"/>
                </a:lnTo>
                <a:lnTo>
                  <a:pt x="4518" y="1900"/>
                </a:lnTo>
                <a:lnTo>
                  <a:pt x="4509" y="1894"/>
                </a:lnTo>
                <a:lnTo>
                  <a:pt x="4498" y="1889"/>
                </a:lnTo>
                <a:lnTo>
                  <a:pt x="4501" y="1901"/>
                </a:lnTo>
                <a:lnTo>
                  <a:pt x="4511" y="1905"/>
                </a:lnTo>
                <a:lnTo>
                  <a:pt x="4514" y="1917"/>
                </a:lnTo>
                <a:lnTo>
                  <a:pt x="4518" y="1905"/>
                </a:lnTo>
                <a:lnTo>
                  <a:pt x="4522" y="1917"/>
                </a:lnTo>
                <a:lnTo>
                  <a:pt x="4520" y="1928"/>
                </a:lnTo>
                <a:lnTo>
                  <a:pt x="4516" y="1940"/>
                </a:lnTo>
                <a:lnTo>
                  <a:pt x="4510" y="1951"/>
                </a:lnTo>
                <a:lnTo>
                  <a:pt x="4519" y="1943"/>
                </a:lnTo>
                <a:lnTo>
                  <a:pt x="4526" y="1933"/>
                </a:lnTo>
                <a:lnTo>
                  <a:pt x="4532" y="1923"/>
                </a:lnTo>
                <a:lnTo>
                  <a:pt x="4543" y="1921"/>
                </a:lnTo>
                <a:lnTo>
                  <a:pt x="4553" y="1918"/>
                </a:lnTo>
                <a:lnTo>
                  <a:pt x="4564" y="1914"/>
                </a:lnTo>
                <a:lnTo>
                  <a:pt x="4575" y="1911"/>
                </a:lnTo>
                <a:lnTo>
                  <a:pt x="4585" y="1919"/>
                </a:lnTo>
                <a:lnTo>
                  <a:pt x="4577" y="1927"/>
                </a:lnTo>
                <a:lnTo>
                  <a:pt x="4580" y="1939"/>
                </a:lnTo>
                <a:lnTo>
                  <a:pt x="4569" y="1936"/>
                </a:lnTo>
                <a:lnTo>
                  <a:pt x="4575" y="1945"/>
                </a:lnTo>
                <a:lnTo>
                  <a:pt x="4584" y="1937"/>
                </a:lnTo>
                <a:lnTo>
                  <a:pt x="4594" y="1944"/>
                </a:lnTo>
                <a:lnTo>
                  <a:pt x="4595" y="1957"/>
                </a:lnTo>
                <a:lnTo>
                  <a:pt x="4591" y="1968"/>
                </a:lnTo>
                <a:lnTo>
                  <a:pt x="4579" y="1967"/>
                </a:lnTo>
                <a:lnTo>
                  <a:pt x="4569" y="1972"/>
                </a:lnTo>
                <a:lnTo>
                  <a:pt x="4558" y="1972"/>
                </a:lnTo>
                <a:lnTo>
                  <a:pt x="4552" y="1982"/>
                </a:lnTo>
                <a:lnTo>
                  <a:pt x="4541" y="1979"/>
                </a:lnTo>
                <a:lnTo>
                  <a:pt x="4532" y="1987"/>
                </a:lnTo>
                <a:lnTo>
                  <a:pt x="4522" y="1990"/>
                </a:lnTo>
                <a:lnTo>
                  <a:pt x="4510" y="1985"/>
                </a:lnTo>
                <a:lnTo>
                  <a:pt x="4500" y="1988"/>
                </a:lnTo>
                <a:lnTo>
                  <a:pt x="4488" y="1986"/>
                </a:lnTo>
                <a:lnTo>
                  <a:pt x="4477" y="1986"/>
                </a:lnTo>
                <a:lnTo>
                  <a:pt x="4467" y="1982"/>
                </a:lnTo>
                <a:lnTo>
                  <a:pt x="4455" y="1984"/>
                </a:lnTo>
                <a:lnTo>
                  <a:pt x="4445" y="1979"/>
                </a:lnTo>
                <a:lnTo>
                  <a:pt x="4435" y="1974"/>
                </a:lnTo>
                <a:lnTo>
                  <a:pt x="4428" y="1984"/>
                </a:lnTo>
                <a:lnTo>
                  <a:pt x="4417" y="1983"/>
                </a:lnTo>
                <a:lnTo>
                  <a:pt x="4402" y="1981"/>
                </a:lnTo>
                <a:lnTo>
                  <a:pt x="4391" y="1977"/>
                </a:lnTo>
                <a:lnTo>
                  <a:pt x="4398" y="1968"/>
                </a:lnTo>
                <a:lnTo>
                  <a:pt x="4399" y="1955"/>
                </a:lnTo>
                <a:lnTo>
                  <a:pt x="4388" y="1956"/>
                </a:lnTo>
                <a:lnTo>
                  <a:pt x="4399" y="1959"/>
                </a:lnTo>
                <a:lnTo>
                  <a:pt x="4387" y="1959"/>
                </a:lnTo>
                <a:lnTo>
                  <a:pt x="4375" y="1957"/>
                </a:lnTo>
                <a:lnTo>
                  <a:pt x="4366" y="1950"/>
                </a:lnTo>
                <a:lnTo>
                  <a:pt x="4355" y="1948"/>
                </a:lnTo>
                <a:lnTo>
                  <a:pt x="4345" y="1951"/>
                </a:lnTo>
                <a:lnTo>
                  <a:pt x="4333" y="1950"/>
                </a:lnTo>
                <a:lnTo>
                  <a:pt x="4322" y="1948"/>
                </a:lnTo>
                <a:lnTo>
                  <a:pt x="4326" y="1936"/>
                </a:lnTo>
                <a:lnTo>
                  <a:pt x="4321" y="1924"/>
                </a:lnTo>
                <a:lnTo>
                  <a:pt x="4313" y="1916"/>
                </a:lnTo>
                <a:lnTo>
                  <a:pt x="4302" y="1914"/>
                </a:lnTo>
                <a:lnTo>
                  <a:pt x="4297" y="1925"/>
                </a:lnTo>
                <a:lnTo>
                  <a:pt x="4285" y="1928"/>
                </a:lnTo>
                <a:lnTo>
                  <a:pt x="4286" y="1939"/>
                </a:lnTo>
                <a:lnTo>
                  <a:pt x="4278" y="1947"/>
                </a:lnTo>
                <a:lnTo>
                  <a:pt x="4270" y="1956"/>
                </a:lnTo>
                <a:lnTo>
                  <a:pt x="4260" y="1966"/>
                </a:lnTo>
                <a:lnTo>
                  <a:pt x="4250" y="1971"/>
                </a:lnTo>
                <a:lnTo>
                  <a:pt x="4239" y="1972"/>
                </a:lnTo>
                <a:lnTo>
                  <a:pt x="4228" y="1973"/>
                </a:lnTo>
                <a:lnTo>
                  <a:pt x="4216" y="1975"/>
                </a:lnTo>
                <a:lnTo>
                  <a:pt x="4203" y="1975"/>
                </a:lnTo>
                <a:lnTo>
                  <a:pt x="4189" y="1974"/>
                </a:lnTo>
                <a:lnTo>
                  <a:pt x="4183" y="1985"/>
                </a:lnTo>
                <a:lnTo>
                  <a:pt x="4173" y="1992"/>
                </a:lnTo>
                <a:lnTo>
                  <a:pt x="4160" y="1998"/>
                </a:lnTo>
                <a:lnTo>
                  <a:pt x="4150" y="2001"/>
                </a:lnTo>
                <a:lnTo>
                  <a:pt x="4136" y="2002"/>
                </a:lnTo>
                <a:lnTo>
                  <a:pt x="4124" y="2007"/>
                </a:lnTo>
                <a:lnTo>
                  <a:pt x="4112" y="2009"/>
                </a:lnTo>
                <a:lnTo>
                  <a:pt x="4101" y="2010"/>
                </a:lnTo>
                <a:lnTo>
                  <a:pt x="4089" y="2009"/>
                </a:lnTo>
                <a:lnTo>
                  <a:pt x="4079" y="2016"/>
                </a:lnTo>
                <a:lnTo>
                  <a:pt x="4069" y="2010"/>
                </a:lnTo>
                <a:lnTo>
                  <a:pt x="4057" y="2015"/>
                </a:lnTo>
                <a:lnTo>
                  <a:pt x="4046" y="2018"/>
                </a:lnTo>
                <a:lnTo>
                  <a:pt x="4035" y="2015"/>
                </a:lnTo>
                <a:lnTo>
                  <a:pt x="4019" y="2014"/>
                </a:lnTo>
                <a:lnTo>
                  <a:pt x="4029" y="2019"/>
                </a:lnTo>
                <a:lnTo>
                  <a:pt x="4016" y="2020"/>
                </a:lnTo>
                <a:lnTo>
                  <a:pt x="4005" y="2019"/>
                </a:lnTo>
                <a:lnTo>
                  <a:pt x="3992" y="2020"/>
                </a:lnTo>
                <a:lnTo>
                  <a:pt x="3981" y="2022"/>
                </a:lnTo>
                <a:lnTo>
                  <a:pt x="3969" y="2021"/>
                </a:lnTo>
                <a:lnTo>
                  <a:pt x="3955" y="2023"/>
                </a:lnTo>
                <a:lnTo>
                  <a:pt x="3944" y="2024"/>
                </a:lnTo>
                <a:lnTo>
                  <a:pt x="3933" y="2027"/>
                </a:lnTo>
                <a:lnTo>
                  <a:pt x="3921" y="2026"/>
                </a:lnTo>
                <a:lnTo>
                  <a:pt x="3911" y="2028"/>
                </a:lnTo>
                <a:lnTo>
                  <a:pt x="3909" y="2029"/>
                </a:lnTo>
                <a:close/>
                <a:moveTo>
                  <a:pt x="3981" y="939"/>
                </a:moveTo>
                <a:lnTo>
                  <a:pt x="3967" y="936"/>
                </a:lnTo>
                <a:lnTo>
                  <a:pt x="3954" y="933"/>
                </a:lnTo>
                <a:lnTo>
                  <a:pt x="3946" y="925"/>
                </a:lnTo>
                <a:lnTo>
                  <a:pt x="3935" y="923"/>
                </a:lnTo>
                <a:lnTo>
                  <a:pt x="3923" y="918"/>
                </a:lnTo>
                <a:lnTo>
                  <a:pt x="3912" y="913"/>
                </a:lnTo>
                <a:lnTo>
                  <a:pt x="3912" y="900"/>
                </a:lnTo>
                <a:lnTo>
                  <a:pt x="3909" y="888"/>
                </a:lnTo>
                <a:lnTo>
                  <a:pt x="3903" y="877"/>
                </a:lnTo>
                <a:lnTo>
                  <a:pt x="3906" y="864"/>
                </a:lnTo>
                <a:lnTo>
                  <a:pt x="3916" y="857"/>
                </a:lnTo>
                <a:lnTo>
                  <a:pt x="3927" y="857"/>
                </a:lnTo>
                <a:lnTo>
                  <a:pt x="3937" y="853"/>
                </a:lnTo>
                <a:lnTo>
                  <a:pt x="3948" y="848"/>
                </a:lnTo>
                <a:lnTo>
                  <a:pt x="3960" y="846"/>
                </a:lnTo>
                <a:lnTo>
                  <a:pt x="3974" y="844"/>
                </a:lnTo>
                <a:lnTo>
                  <a:pt x="3985" y="843"/>
                </a:lnTo>
                <a:lnTo>
                  <a:pt x="3996" y="842"/>
                </a:lnTo>
                <a:lnTo>
                  <a:pt x="4008" y="839"/>
                </a:lnTo>
                <a:lnTo>
                  <a:pt x="4020" y="837"/>
                </a:lnTo>
                <a:lnTo>
                  <a:pt x="4032" y="834"/>
                </a:lnTo>
                <a:lnTo>
                  <a:pt x="4043" y="833"/>
                </a:lnTo>
                <a:lnTo>
                  <a:pt x="4053" y="837"/>
                </a:lnTo>
                <a:lnTo>
                  <a:pt x="4065" y="831"/>
                </a:lnTo>
                <a:lnTo>
                  <a:pt x="4076" y="831"/>
                </a:lnTo>
                <a:lnTo>
                  <a:pt x="4087" y="831"/>
                </a:lnTo>
                <a:lnTo>
                  <a:pt x="4099" y="830"/>
                </a:lnTo>
                <a:lnTo>
                  <a:pt x="4111" y="831"/>
                </a:lnTo>
                <a:lnTo>
                  <a:pt x="4123" y="833"/>
                </a:lnTo>
                <a:lnTo>
                  <a:pt x="4128" y="837"/>
                </a:lnTo>
                <a:lnTo>
                  <a:pt x="4123" y="848"/>
                </a:lnTo>
                <a:lnTo>
                  <a:pt x="4112" y="856"/>
                </a:lnTo>
                <a:lnTo>
                  <a:pt x="4098" y="858"/>
                </a:lnTo>
                <a:lnTo>
                  <a:pt x="4085" y="860"/>
                </a:lnTo>
                <a:lnTo>
                  <a:pt x="4073" y="862"/>
                </a:lnTo>
                <a:lnTo>
                  <a:pt x="4060" y="864"/>
                </a:lnTo>
                <a:lnTo>
                  <a:pt x="4049" y="865"/>
                </a:lnTo>
                <a:lnTo>
                  <a:pt x="4059" y="875"/>
                </a:lnTo>
                <a:lnTo>
                  <a:pt x="4071" y="878"/>
                </a:lnTo>
                <a:lnTo>
                  <a:pt x="4083" y="877"/>
                </a:lnTo>
                <a:lnTo>
                  <a:pt x="4097" y="877"/>
                </a:lnTo>
                <a:lnTo>
                  <a:pt x="4095" y="890"/>
                </a:lnTo>
                <a:lnTo>
                  <a:pt x="4093" y="902"/>
                </a:lnTo>
                <a:lnTo>
                  <a:pt x="4090" y="914"/>
                </a:lnTo>
                <a:lnTo>
                  <a:pt x="4080" y="918"/>
                </a:lnTo>
                <a:lnTo>
                  <a:pt x="4067" y="921"/>
                </a:lnTo>
                <a:lnTo>
                  <a:pt x="4055" y="924"/>
                </a:lnTo>
                <a:lnTo>
                  <a:pt x="4042" y="927"/>
                </a:lnTo>
                <a:lnTo>
                  <a:pt x="4030" y="925"/>
                </a:lnTo>
                <a:lnTo>
                  <a:pt x="4017" y="929"/>
                </a:lnTo>
                <a:lnTo>
                  <a:pt x="4006" y="932"/>
                </a:lnTo>
                <a:lnTo>
                  <a:pt x="3995" y="935"/>
                </a:lnTo>
                <a:lnTo>
                  <a:pt x="3981" y="939"/>
                </a:lnTo>
                <a:close/>
                <a:moveTo>
                  <a:pt x="3910" y="809"/>
                </a:moveTo>
                <a:lnTo>
                  <a:pt x="3902" y="800"/>
                </a:lnTo>
                <a:lnTo>
                  <a:pt x="3909" y="792"/>
                </a:lnTo>
                <a:lnTo>
                  <a:pt x="3920" y="785"/>
                </a:lnTo>
                <a:lnTo>
                  <a:pt x="3932" y="781"/>
                </a:lnTo>
                <a:lnTo>
                  <a:pt x="3944" y="777"/>
                </a:lnTo>
                <a:lnTo>
                  <a:pt x="3954" y="774"/>
                </a:lnTo>
                <a:lnTo>
                  <a:pt x="3967" y="770"/>
                </a:lnTo>
                <a:lnTo>
                  <a:pt x="3980" y="769"/>
                </a:lnTo>
                <a:lnTo>
                  <a:pt x="3990" y="769"/>
                </a:lnTo>
                <a:lnTo>
                  <a:pt x="4001" y="767"/>
                </a:lnTo>
                <a:lnTo>
                  <a:pt x="4012" y="764"/>
                </a:lnTo>
                <a:lnTo>
                  <a:pt x="4020" y="755"/>
                </a:lnTo>
                <a:lnTo>
                  <a:pt x="4031" y="749"/>
                </a:lnTo>
                <a:lnTo>
                  <a:pt x="4042" y="748"/>
                </a:lnTo>
                <a:lnTo>
                  <a:pt x="4054" y="745"/>
                </a:lnTo>
                <a:lnTo>
                  <a:pt x="4065" y="741"/>
                </a:lnTo>
                <a:lnTo>
                  <a:pt x="4076" y="740"/>
                </a:lnTo>
                <a:lnTo>
                  <a:pt x="4087" y="744"/>
                </a:lnTo>
                <a:lnTo>
                  <a:pt x="4100" y="749"/>
                </a:lnTo>
                <a:lnTo>
                  <a:pt x="4109" y="757"/>
                </a:lnTo>
                <a:lnTo>
                  <a:pt x="4121" y="761"/>
                </a:lnTo>
                <a:lnTo>
                  <a:pt x="4133" y="765"/>
                </a:lnTo>
                <a:lnTo>
                  <a:pt x="4142" y="773"/>
                </a:lnTo>
                <a:lnTo>
                  <a:pt x="4144" y="784"/>
                </a:lnTo>
                <a:lnTo>
                  <a:pt x="4141" y="799"/>
                </a:lnTo>
                <a:lnTo>
                  <a:pt x="4131" y="803"/>
                </a:lnTo>
                <a:lnTo>
                  <a:pt x="4116" y="805"/>
                </a:lnTo>
                <a:lnTo>
                  <a:pt x="4103" y="801"/>
                </a:lnTo>
                <a:lnTo>
                  <a:pt x="4092" y="803"/>
                </a:lnTo>
                <a:lnTo>
                  <a:pt x="4081" y="808"/>
                </a:lnTo>
                <a:lnTo>
                  <a:pt x="4068" y="806"/>
                </a:lnTo>
                <a:lnTo>
                  <a:pt x="4054" y="802"/>
                </a:lnTo>
                <a:lnTo>
                  <a:pt x="4045" y="795"/>
                </a:lnTo>
                <a:lnTo>
                  <a:pt x="4033" y="792"/>
                </a:lnTo>
                <a:lnTo>
                  <a:pt x="4026" y="801"/>
                </a:lnTo>
                <a:lnTo>
                  <a:pt x="4016" y="808"/>
                </a:lnTo>
                <a:lnTo>
                  <a:pt x="4004" y="808"/>
                </a:lnTo>
                <a:lnTo>
                  <a:pt x="3992" y="807"/>
                </a:lnTo>
                <a:lnTo>
                  <a:pt x="3984" y="798"/>
                </a:lnTo>
                <a:lnTo>
                  <a:pt x="3972" y="794"/>
                </a:lnTo>
                <a:lnTo>
                  <a:pt x="3959" y="796"/>
                </a:lnTo>
                <a:lnTo>
                  <a:pt x="3945" y="798"/>
                </a:lnTo>
                <a:lnTo>
                  <a:pt x="3935" y="805"/>
                </a:lnTo>
                <a:lnTo>
                  <a:pt x="3924" y="806"/>
                </a:lnTo>
                <a:lnTo>
                  <a:pt x="3913" y="808"/>
                </a:lnTo>
                <a:lnTo>
                  <a:pt x="3910" y="809"/>
                </a:lnTo>
                <a:close/>
                <a:moveTo>
                  <a:pt x="4103" y="1266"/>
                </a:moveTo>
                <a:lnTo>
                  <a:pt x="4088" y="1268"/>
                </a:lnTo>
                <a:lnTo>
                  <a:pt x="4077" y="1273"/>
                </a:lnTo>
                <a:lnTo>
                  <a:pt x="4066" y="1275"/>
                </a:lnTo>
                <a:lnTo>
                  <a:pt x="4061" y="1286"/>
                </a:lnTo>
                <a:lnTo>
                  <a:pt x="4052" y="1292"/>
                </a:lnTo>
                <a:lnTo>
                  <a:pt x="4039" y="1297"/>
                </a:lnTo>
                <a:lnTo>
                  <a:pt x="4028" y="1300"/>
                </a:lnTo>
                <a:lnTo>
                  <a:pt x="4017" y="1303"/>
                </a:lnTo>
                <a:lnTo>
                  <a:pt x="4005" y="1309"/>
                </a:lnTo>
                <a:lnTo>
                  <a:pt x="3992" y="1313"/>
                </a:lnTo>
                <a:lnTo>
                  <a:pt x="3982" y="1316"/>
                </a:lnTo>
                <a:lnTo>
                  <a:pt x="3970" y="1318"/>
                </a:lnTo>
                <a:lnTo>
                  <a:pt x="3958" y="1321"/>
                </a:lnTo>
                <a:lnTo>
                  <a:pt x="3945" y="1323"/>
                </a:lnTo>
                <a:lnTo>
                  <a:pt x="3929" y="1324"/>
                </a:lnTo>
                <a:lnTo>
                  <a:pt x="3919" y="1324"/>
                </a:lnTo>
                <a:lnTo>
                  <a:pt x="3907" y="1323"/>
                </a:lnTo>
                <a:lnTo>
                  <a:pt x="3894" y="1321"/>
                </a:lnTo>
                <a:lnTo>
                  <a:pt x="3879" y="1317"/>
                </a:lnTo>
                <a:lnTo>
                  <a:pt x="3864" y="1310"/>
                </a:lnTo>
                <a:lnTo>
                  <a:pt x="3851" y="1302"/>
                </a:lnTo>
                <a:lnTo>
                  <a:pt x="3838" y="1294"/>
                </a:lnTo>
                <a:lnTo>
                  <a:pt x="3841" y="1282"/>
                </a:lnTo>
                <a:lnTo>
                  <a:pt x="3852" y="1277"/>
                </a:lnTo>
                <a:lnTo>
                  <a:pt x="3867" y="1271"/>
                </a:lnTo>
                <a:lnTo>
                  <a:pt x="3883" y="1269"/>
                </a:lnTo>
                <a:lnTo>
                  <a:pt x="3898" y="1266"/>
                </a:lnTo>
                <a:lnTo>
                  <a:pt x="3907" y="1259"/>
                </a:lnTo>
                <a:lnTo>
                  <a:pt x="3917" y="1253"/>
                </a:lnTo>
                <a:lnTo>
                  <a:pt x="3930" y="1249"/>
                </a:lnTo>
                <a:lnTo>
                  <a:pt x="3943" y="1248"/>
                </a:lnTo>
                <a:lnTo>
                  <a:pt x="3955" y="1247"/>
                </a:lnTo>
                <a:lnTo>
                  <a:pt x="3967" y="1246"/>
                </a:lnTo>
                <a:lnTo>
                  <a:pt x="3981" y="1246"/>
                </a:lnTo>
                <a:lnTo>
                  <a:pt x="3993" y="1248"/>
                </a:lnTo>
                <a:lnTo>
                  <a:pt x="4006" y="1246"/>
                </a:lnTo>
                <a:lnTo>
                  <a:pt x="4014" y="1239"/>
                </a:lnTo>
                <a:lnTo>
                  <a:pt x="4025" y="1233"/>
                </a:lnTo>
                <a:lnTo>
                  <a:pt x="4035" y="1227"/>
                </a:lnTo>
                <a:lnTo>
                  <a:pt x="4045" y="1218"/>
                </a:lnTo>
                <a:lnTo>
                  <a:pt x="4035" y="1212"/>
                </a:lnTo>
                <a:lnTo>
                  <a:pt x="4025" y="1219"/>
                </a:lnTo>
                <a:lnTo>
                  <a:pt x="4013" y="1226"/>
                </a:lnTo>
                <a:lnTo>
                  <a:pt x="4001" y="1228"/>
                </a:lnTo>
                <a:lnTo>
                  <a:pt x="3990" y="1228"/>
                </a:lnTo>
                <a:lnTo>
                  <a:pt x="3977" y="1228"/>
                </a:lnTo>
                <a:lnTo>
                  <a:pt x="3963" y="1230"/>
                </a:lnTo>
                <a:lnTo>
                  <a:pt x="3958" y="1220"/>
                </a:lnTo>
                <a:lnTo>
                  <a:pt x="3947" y="1224"/>
                </a:lnTo>
                <a:lnTo>
                  <a:pt x="3943" y="1213"/>
                </a:lnTo>
                <a:lnTo>
                  <a:pt x="3940" y="1225"/>
                </a:lnTo>
                <a:lnTo>
                  <a:pt x="3930" y="1232"/>
                </a:lnTo>
                <a:lnTo>
                  <a:pt x="3918" y="1235"/>
                </a:lnTo>
                <a:lnTo>
                  <a:pt x="3907" y="1237"/>
                </a:lnTo>
                <a:lnTo>
                  <a:pt x="3893" y="1237"/>
                </a:lnTo>
                <a:lnTo>
                  <a:pt x="3882" y="1238"/>
                </a:lnTo>
                <a:lnTo>
                  <a:pt x="3871" y="1240"/>
                </a:lnTo>
                <a:lnTo>
                  <a:pt x="3866" y="1228"/>
                </a:lnTo>
                <a:lnTo>
                  <a:pt x="3870" y="1213"/>
                </a:lnTo>
                <a:lnTo>
                  <a:pt x="3876" y="1203"/>
                </a:lnTo>
                <a:lnTo>
                  <a:pt x="3888" y="1199"/>
                </a:lnTo>
                <a:lnTo>
                  <a:pt x="3875" y="1198"/>
                </a:lnTo>
                <a:lnTo>
                  <a:pt x="3864" y="1193"/>
                </a:lnTo>
                <a:lnTo>
                  <a:pt x="3857" y="1203"/>
                </a:lnTo>
                <a:lnTo>
                  <a:pt x="3854" y="1215"/>
                </a:lnTo>
                <a:lnTo>
                  <a:pt x="3843" y="1215"/>
                </a:lnTo>
                <a:lnTo>
                  <a:pt x="3831" y="1209"/>
                </a:lnTo>
                <a:lnTo>
                  <a:pt x="3837" y="1218"/>
                </a:lnTo>
                <a:lnTo>
                  <a:pt x="3840" y="1231"/>
                </a:lnTo>
                <a:lnTo>
                  <a:pt x="3832" y="1240"/>
                </a:lnTo>
                <a:lnTo>
                  <a:pt x="3820" y="1244"/>
                </a:lnTo>
                <a:lnTo>
                  <a:pt x="3808" y="1250"/>
                </a:lnTo>
                <a:lnTo>
                  <a:pt x="3797" y="1251"/>
                </a:lnTo>
                <a:lnTo>
                  <a:pt x="3788" y="1240"/>
                </a:lnTo>
                <a:lnTo>
                  <a:pt x="3790" y="1228"/>
                </a:lnTo>
                <a:lnTo>
                  <a:pt x="3777" y="1234"/>
                </a:lnTo>
                <a:lnTo>
                  <a:pt x="3765" y="1233"/>
                </a:lnTo>
                <a:lnTo>
                  <a:pt x="3769" y="1243"/>
                </a:lnTo>
                <a:lnTo>
                  <a:pt x="3761" y="1251"/>
                </a:lnTo>
                <a:lnTo>
                  <a:pt x="3749" y="1248"/>
                </a:lnTo>
                <a:lnTo>
                  <a:pt x="3739" y="1243"/>
                </a:lnTo>
                <a:lnTo>
                  <a:pt x="3726" y="1239"/>
                </a:lnTo>
                <a:lnTo>
                  <a:pt x="3737" y="1234"/>
                </a:lnTo>
                <a:lnTo>
                  <a:pt x="3724" y="1234"/>
                </a:lnTo>
                <a:lnTo>
                  <a:pt x="3719" y="1221"/>
                </a:lnTo>
                <a:lnTo>
                  <a:pt x="3707" y="1224"/>
                </a:lnTo>
                <a:lnTo>
                  <a:pt x="3698" y="1232"/>
                </a:lnTo>
                <a:lnTo>
                  <a:pt x="3687" y="1229"/>
                </a:lnTo>
                <a:lnTo>
                  <a:pt x="3676" y="1227"/>
                </a:lnTo>
                <a:lnTo>
                  <a:pt x="3662" y="1225"/>
                </a:lnTo>
                <a:lnTo>
                  <a:pt x="3651" y="1222"/>
                </a:lnTo>
                <a:lnTo>
                  <a:pt x="3641" y="1216"/>
                </a:lnTo>
                <a:lnTo>
                  <a:pt x="3647" y="1205"/>
                </a:lnTo>
                <a:lnTo>
                  <a:pt x="3657" y="1192"/>
                </a:lnTo>
                <a:lnTo>
                  <a:pt x="3669" y="1185"/>
                </a:lnTo>
                <a:lnTo>
                  <a:pt x="3681" y="1185"/>
                </a:lnTo>
                <a:lnTo>
                  <a:pt x="3696" y="1185"/>
                </a:lnTo>
                <a:lnTo>
                  <a:pt x="3708" y="1185"/>
                </a:lnTo>
                <a:lnTo>
                  <a:pt x="3720" y="1184"/>
                </a:lnTo>
                <a:lnTo>
                  <a:pt x="3732" y="1185"/>
                </a:lnTo>
                <a:lnTo>
                  <a:pt x="3744" y="1183"/>
                </a:lnTo>
                <a:lnTo>
                  <a:pt x="3757" y="1175"/>
                </a:lnTo>
                <a:lnTo>
                  <a:pt x="3767" y="1171"/>
                </a:lnTo>
                <a:lnTo>
                  <a:pt x="3778" y="1168"/>
                </a:lnTo>
                <a:lnTo>
                  <a:pt x="3789" y="1162"/>
                </a:lnTo>
                <a:lnTo>
                  <a:pt x="3776" y="1162"/>
                </a:lnTo>
                <a:lnTo>
                  <a:pt x="3764" y="1163"/>
                </a:lnTo>
                <a:lnTo>
                  <a:pt x="3754" y="1166"/>
                </a:lnTo>
                <a:lnTo>
                  <a:pt x="3743" y="1169"/>
                </a:lnTo>
                <a:lnTo>
                  <a:pt x="3731" y="1172"/>
                </a:lnTo>
                <a:lnTo>
                  <a:pt x="3719" y="1174"/>
                </a:lnTo>
                <a:lnTo>
                  <a:pt x="3708" y="1174"/>
                </a:lnTo>
                <a:lnTo>
                  <a:pt x="3696" y="1174"/>
                </a:lnTo>
                <a:lnTo>
                  <a:pt x="3683" y="1173"/>
                </a:lnTo>
                <a:lnTo>
                  <a:pt x="3671" y="1172"/>
                </a:lnTo>
                <a:lnTo>
                  <a:pt x="3672" y="1159"/>
                </a:lnTo>
                <a:lnTo>
                  <a:pt x="3681" y="1149"/>
                </a:lnTo>
                <a:lnTo>
                  <a:pt x="3690" y="1143"/>
                </a:lnTo>
                <a:lnTo>
                  <a:pt x="3703" y="1143"/>
                </a:lnTo>
                <a:lnTo>
                  <a:pt x="3717" y="1143"/>
                </a:lnTo>
                <a:lnTo>
                  <a:pt x="3731" y="1142"/>
                </a:lnTo>
                <a:lnTo>
                  <a:pt x="3742" y="1141"/>
                </a:lnTo>
                <a:lnTo>
                  <a:pt x="3753" y="1139"/>
                </a:lnTo>
                <a:lnTo>
                  <a:pt x="3764" y="1138"/>
                </a:lnTo>
                <a:lnTo>
                  <a:pt x="3776" y="1138"/>
                </a:lnTo>
                <a:lnTo>
                  <a:pt x="3788" y="1136"/>
                </a:lnTo>
                <a:lnTo>
                  <a:pt x="3798" y="1135"/>
                </a:lnTo>
                <a:lnTo>
                  <a:pt x="3812" y="1132"/>
                </a:lnTo>
                <a:lnTo>
                  <a:pt x="3800" y="1129"/>
                </a:lnTo>
                <a:lnTo>
                  <a:pt x="3789" y="1132"/>
                </a:lnTo>
                <a:lnTo>
                  <a:pt x="3776" y="1132"/>
                </a:lnTo>
                <a:lnTo>
                  <a:pt x="3764" y="1131"/>
                </a:lnTo>
                <a:lnTo>
                  <a:pt x="3752" y="1131"/>
                </a:lnTo>
                <a:lnTo>
                  <a:pt x="3738" y="1134"/>
                </a:lnTo>
                <a:lnTo>
                  <a:pt x="3725" y="1133"/>
                </a:lnTo>
                <a:lnTo>
                  <a:pt x="3712" y="1133"/>
                </a:lnTo>
                <a:lnTo>
                  <a:pt x="3701" y="1131"/>
                </a:lnTo>
                <a:lnTo>
                  <a:pt x="3705" y="1120"/>
                </a:lnTo>
                <a:lnTo>
                  <a:pt x="3700" y="1110"/>
                </a:lnTo>
                <a:lnTo>
                  <a:pt x="3709" y="1099"/>
                </a:lnTo>
                <a:lnTo>
                  <a:pt x="3720" y="1093"/>
                </a:lnTo>
                <a:lnTo>
                  <a:pt x="3734" y="1090"/>
                </a:lnTo>
                <a:lnTo>
                  <a:pt x="3747" y="1091"/>
                </a:lnTo>
                <a:lnTo>
                  <a:pt x="3762" y="1092"/>
                </a:lnTo>
                <a:lnTo>
                  <a:pt x="3777" y="1091"/>
                </a:lnTo>
                <a:lnTo>
                  <a:pt x="3790" y="1092"/>
                </a:lnTo>
                <a:lnTo>
                  <a:pt x="3801" y="1096"/>
                </a:lnTo>
                <a:lnTo>
                  <a:pt x="3815" y="1096"/>
                </a:lnTo>
                <a:lnTo>
                  <a:pt x="3803" y="1093"/>
                </a:lnTo>
                <a:lnTo>
                  <a:pt x="3792" y="1088"/>
                </a:lnTo>
                <a:lnTo>
                  <a:pt x="3781" y="1086"/>
                </a:lnTo>
                <a:lnTo>
                  <a:pt x="3769" y="1086"/>
                </a:lnTo>
                <a:lnTo>
                  <a:pt x="3755" y="1085"/>
                </a:lnTo>
                <a:lnTo>
                  <a:pt x="3746" y="1078"/>
                </a:lnTo>
                <a:lnTo>
                  <a:pt x="3752" y="1067"/>
                </a:lnTo>
                <a:lnTo>
                  <a:pt x="3763" y="1061"/>
                </a:lnTo>
                <a:lnTo>
                  <a:pt x="3774" y="1056"/>
                </a:lnTo>
                <a:lnTo>
                  <a:pt x="3786" y="1056"/>
                </a:lnTo>
                <a:lnTo>
                  <a:pt x="3797" y="1053"/>
                </a:lnTo>
                <a:lnTo>
                  <a:pt x="3807" y="1050"/>
                </a:lnTo>
                <a:lnTo>
                  <a:pt x="3819" y="1049"/>
                </a:lnTo>
                <a:lnTo>
                  <a:pt x="3831" y="1051"/>
                </a:lnTo>
                <a:lnTo>
                  <a:pt x="3843" y="1052"/>
                </a:lnTo>
                <a:lnTo>
                  <a:pt x="3853" y="1056"/>
                </a:lnTo>
                <a:lnTo>
                  <a:pt x="3856" y="1067"/>
                </a:lnTo>
                <a:lnTo>
                  <a:pt x="3857" y="1080"/>
                </a:lnTo>
                <a:lnTo>
                  <a:pt x="3862" y="1090"/>
                </a:lnTo>
                <a:lnTo>
                  <a:pt x="3876" y="1090"/>
                </a:lnTo>
                <a:lnTo>
                  <a:pt x="3888" y="1086"/>
                </a:lnTo>
                <a:lnTo>
                  <a:pt x="3899" y="1083"/>
                </a:lnTo>
                <a:lnTo>
                  <a:pt x="3910" y="1082"/>
                </a:lnTo>
                <a:lnTo>
                  <a:pt x="3922" y="1081"/>
                </a:lnTo>
                <a:lnTo>
                  <a:pt x="3933" y="1087"/>
                </a:lnTo>
                <a:lnTo>
                  <a:pt x="3945" y="1090"/>
                </a:lnTo>
                <a:lnTo>
                  <a:pt x="3956" y="1093"/>
                </a:lnTo>
                <a:lnTo>
                  <a:pt x="3954" y="1105"/>
                </a:lnTo>
                <a:lnTo>
                  <a:pt x="3967" y="1113"/>
                </a:lnTo>
                <a:lnTo>
                  <a:pt x="3980" y="1116"/>
                </a:lnTo>
                <a:lnTo>
                  <a:pt x="3990" y="1122"/>
                </a:lnTo>
                <a:lnTo>
                  <a:pt x="3980" y="1132"/>
                </a:lnTo>
                <a:lnTo>
                  <a:pt x="3969" y="1137"/>
                </a:lnTo>
                <a:lnTo>
                  <a:pt x="3980" y="1141"/>
                </a:lnTo>
                <a:lnTo>
                  <a:pt x="3993" y="1139"/>
                </a:lnTo>
                <a:lnTo>
                  <a:pt x="4005" y="1140"/>
                </a:lnTo>
                <a:lnTo>
                  <a:pt x="4015" y="1145"/>
                </a:lnTo>
                <a:lnTo>
                  <a:pt x="4022" y="1155"/>
                </a:lnTo>
                <a:lnTo>
                  <a:pt x="4017" y="1166"/>
                </a:lnTo>
                <a:lnTo>
                  <a:pt x="4024" y="1176"/>
                </a:lnTo>
                <a:lnTo>
                  <a:pt x="4037" y="1179"/>
                </a:lnTo>
                <a:lnTo>
                  <a:pt x="4048" y="1176"/>
                </a:lnTo>
                <a:lnTo>
                  <a:pt x="4059" y="1173"/>
                </a:lnTo>
                <a:lnTo>
                  <a:pt x="4071" y="1173"/>
                </a:lnTo>
                <a:lnTo>
                  <a:pt x="4083" y="1177"/>
                </a:lnTo>
                <a:lnTo>
                  <a:pt x="4094" y="1178"/>
                </a:lnTo>
                <a:lnTo>
                  <a:pt x="4106" y="1178"/>
                </a:lnTo>
                <a:lnTo>
                  <a:pt x="4119" y="1178"/>
                </a:lnTo>
                <a:lnTo>
                  <a:pt x="4130" y="1180"/>
                </a:lnTo>
                <a:lnTo>
                  <a:pt x="4145" y="1180"/>
                </a:lnTo>
                <a:lnTo>
                  <a:pt x="4155" y="1182"/>
                </a:lnTo>
                <a:lnTo>
                  <a:pt x="4168" y="1183"/>
                </a:lnTo>
                <a:lnTo>
                  <a:pt x="4158" y="1176"/>
                </a:lnTo>
                <a:lnTo>
                  <a:pt x="4168" y="1172"/>
                </a:lnTo>
                <a:lnTo>
                  <a:pt x="4166" y="1160"/>
                </a:lnTo>
                <a:lnTo>
                  <a:pt x="4156" y="1151"/>
                </a:lnTo>
                <a:lnTo>
                  <a:pt x="4146" y="1147"/>
                </a:lnTo>
                <a:lnTo>
                  <a:pt x="4134" y="1145"/>
                </a:lnTo>
                <a:lnTo>
                  <a:pt x="4123" y="1143"/>
                </a:lnTo>
                <a:lnTo>
                  <a:pt x="4118" y="1132"/>
                </a:lnTo>
                <a:lnTo>
                  <a:pt x="4107" y="1136"/>
                </a:lnTo>
                <a:lnTo>
                  <a:pt x="4114" y="1125"/>
                </a:lnTo>
                <a:lnTo>
                  <a:pt x="4126" y="1121"/>
                </a:lnTo>
                <a:lnTo>
                  <a:pt x="4137" y="1116"/>
                </a:lnTo>
                <a:lnTo>
                  <a:pt x="4144" y="1104"/>
                </a:lnTo>
                <a:lnTo>
                  <a:pt x="4134" y="1097"/>
                </a:lnTo>
                <a:lnTo>
                  <a:pt x="4123" y="1091"/>
                </a:lnTo>
                <a:lnTo>
                  <a:pt x="4114" y="1085"/>
                </a:lnTo>
                <a:lnTo>
                  <a:pt x="4102" y="1085"/>
                </a:lnTo>
                <a:lnTo>
                  <a:pt x="4091" y="1079"/>
                </a:lnTo>
                <a:lnTo>
                  <a:pt x="4080" y="1076"/>
                </a:lnTo>
                <a:lnTo>
                  <a:pt x="4078" y="1063"/>
                </a:lnTo>
                <a:lnTo>
                  <a:pt x="4091" y="1058"/>
                </a:lnTo>
                <a:lnTo>
                  <a:pt x="4101" y="1053"/>
                </a:lnTo>
                <a:lnTo>
                  <a:pt x="4115" y="1050"/>
                </a:lnTo>
                <a:lnTo>
                  <a:pt x="4117" y="1039"/>
                </a:lnTo>
                <a:lnTo>
                  <a:pt x="4128" y="1034"/>
                </a:lnTo>
                <a:lnTo>
                  <a:pt x="4134" y="1023"/>
                </a:lnTo>
                <a:lnTo>
                  <a:pt x="4143" y="1015"/>
                </a:lnTo>
                <a:lnTo>
                  <a:pt x="4154" y="1007"/>
                </a:lnTo>
                <a:lnTo>
                  <a:pt x="4165" y="1008"/>
                </a:lnTo>
                <a:lnTo>
                  <a:pt x="4177" y="1003"/>
                </a:lnTo>
                <a:lnTo>
                  <a:pt x="4179" y="1014"/>
                </a:lnTo>
                <a:lnTo>
                  <a:pt x="4190" y="1015"/>
                </a:lnTo>
                <a:lnTo>
                  <a:pt x="4193" y="1027"/>
                </a:lnTo>
                <a:lnTo>
                  <a:pt x="4182" y="1031"/>
                </a:lnTo>
                <a:lnTo>
                  <a:pt x="4187" y="1042"/>
                </a:lnTo>
                <a:lnTo>
                  <a:pt x="4189" y="1054"/>
                </a:lnTo>
                <a:lnTo>
                  <a:pt x="4197" y="1063"/>
                </a:lnTo>
                <a:lnTo>
                  <a:pt x="4208" y="1070"/>
                </a:lnTo>
                <a:lnTo>
                  <a:pt x="4216" y="1078"/>
                </a:lnTo>
                <a:lnTo>
                  <a:pt x="4211" y="1089"/>
                </a:lnTo>
                <a:lnTo>
                  <a:pt x="4200" y="1094"/>
                </a:lnTo>
                <a:lnTo>
                  <a:pt x="4198" y="1106"/>
                </a:lnTo>
                <a:lnTo>
                  <a:pt x="4210" y="1110"/>
                </a:lnTo>
                <a:lnTo>
                  <a:pt x="4223" y="1108"/>
                </a:lnTo>
                <a:lnTo>
                  <a:pt x="4236" y="1110"/>
                </a:lnTo>
                <a:lnTo>
                  <a:pt x="4245" y="1117"/>
                </a:lnTo>
                <a:lnTo>
                  <a:pt x="4236" y="1126"/>
                </a:lnTo>
                <a:lnTo>
                  <a:pt x="4227" y="1134"/>
                </a:lnTo>
                <a:lnTo>
                  <a:pt x="4220" y="1143"/>
                </a:lnTo>
                <a:lnTo>
                  <a:pt x="4231" y="1141"/>
                </a:lnTo>
                <a:lnTo>
                  <a:pt x="4238" y="1132"/>
                </a:lnTo>
                <a:lnTo>
                  <a:pt x="4251" y="1130"/>
                </a:lnTo>
                <a:lnTo>
                  <a:pt x="4264" y="1128"/>
                </a:lnTo>
                <a:lnTo>
                  <a:pt x="4277" y="1130"/>
                </a:lnTo>
                <a:lnTo>
                  <a:pt x="4280" y="1143"/>
                </a:lnTo>
                <a:lnTo>
                  <a:pt x="4291" y="1150"/>
                </a:lnTo>
                <a:lnTo>
                  <a:pt x="4290" y="1138"/>
                </a:lnTo>
                <a:lnTo>
                  <a:pt x="4290" y="1126"/>
                </a:lnTo>
                <a:lnTo>
                  <a:pt x="4299" y="1116"/>
                </a:lnTo>
                <a:lnTo>
                  <a:pt x="4309" y="1108"/>
                </a:lnTo>
                <a:lnTo>
                  <a:pt x="4321" y="1109"/>
                </a:lnTo>
                <a:lnTo>
                  <a:pt x="4334" y="1111"/>
                </a:lnTo>
                <a:lnTo>
                  <a:pt x="4348" y="1115"/>
                </a:lnTo>
                <a:lnTo>
                  <a:pt x="4358" y="1120"/>
                </a:lnTo>
                <a:lnTo>
                  <a:pt x="4370" y="1128"/>
                </a:lnTo>
                <a:lnTo>
                  <a:pt x="4376" y="1141"/>
                </a:lnTo>
                <a:lnTo>
                  <a:pt x="4376" y="1153"/>
                </a:lnTo>
                <a:lnTo>
                  <a:pt x="4380" y="1160"/>
                </a:lnTo>
                <a:lnTo>
                  <a:pt x="4374" y="1172"/>
                </a:lnTo>
                <a:lnTo>
                  <a:pt x="4365" y="1178"/>
                </a:lnTo>
                <a:lnTo>
                  <a:pt x="4366" y="1191"/>
                </a:lnTo>
                <a:lnTo>
                  <a:pt x="4362" y="1203"/>
                </a:lnTo>
                <a:lnTo>
                  <a:pt x="4353" y="1211"/>
                </a:lnTo>
                <a:lnTo>
                  <a:pt x="4352" y="1223"/>
                </a:lnTo>
                <a:lnTo>
                  <a:pt x="4341" y="1229"/>
                </a:lnTo>
                <a:lnTo>
                  <a:pt x="4337" y="1241"/>
                </a:lnTo>
                <a:lnTo>
                  <a:pt x="4325" y="1245"/>
                </a:lnTo>
                <a:lnTo>
                  <a:pt x="4314" y="1246"/>
                </a:lnTo>
                <a:lnTo>
                  <a:pt x="4300" y="1247"/>
                </a:lnTo>
                <a:lnTo>
                  <a:pt x="4291" y="1253"/>
                </a:lnTo>
                <a:lnTo>
                  <a:pt x="4276" y="1258"/>
                </a:lnTo>
                <a:lnTo>
                  <a:pt x="4264" y="1255"/>
                </a:lnTo>
                <a:lnTo>
                  <a:pt x="4252" y="1253"/>
                </a:lnTo>
                <a:lnTo>
                  <a:pt x="4242" y="1249"/>
                </a:lnTo>
                <a:lnTo>
                  <a:pt x="4231" y="1246"/>
                </a:lnTo>
                <a:lnTo>
                  <a:pt x="4222" y="1253"/>
                </a:lnTo>
                <a:lnTo>
                  <a:pt x="4210" y="1257"/>
                </a:lnTo>
                <a:lnTo>
                  <a:pt x="4197" y="1258"/>
                </a:lnTo>
                <a:lnTo>
                  <a:pt x="4188" y="1252"/>
                </a:lnTo>
                <a:lnTo>
                  <a:pt x="4177" y="1250"/>
                </a:lnTo>
                <a:lnTo>
                  <a:pt x="4192" y="1251"/>
                </a:lnTo>
                <a:lnTo>
                  <a:pt x="4186" y="1241"/>
                </a:lnTo>
                <a:lnTo>
                  <a:pt x="4175" y="1238"/>
                </a:lnTo>
                <a:lnTo>
                  <a:pt x="4165" y="1244"/>
                </a:lnTo>
                <a:lnTo>
                  <a:pt x="4154" y="1250"/>
                </a:lnTo>
                <a:lnTo>
                  <a:pt x="4144" y="1253"/>
                </a:lnTo>
                <a:lnTo>
                  <a:pt x="4136" y="1261"/>
                </a:lnTo>
                <a:lnTo>
                  <a:pt x="4125" y="1265"/>
                </a:lnTo>
                <a:lnTo>
                  <a:pt x="4114" y="1263"/>
                </a:lnTo>
                <a:lnTo>
                  <a:pt x="4103" y="1266"/>
                </a:lnTo>
                <a:close/>
                <a:moveTo>
                  <a:pt x="6800" y="2476"/>
                </a:moveTo>
                <a:lnTo>
                  <a:pt x="6811" y="2478"/>
                </a:lnTo>
                <a:lnTo>
                  <a:pt x="6806" y="2486"/>
                </a:lnTo>
                <a:lnTo>
                  <a:pt x="6800" y="2476"/>
                </a:lnTo>
                <a:close/>
                <a:moveTo>
                  <a:pt x="4414" y="968"/>
                </a:moveTo>
                <a:lnTo>
                  <a:pt x="4405" y="962"/>
                </a:lnTo>
                <a:lnTo>
                  <a:pt x="4394" y="959"/>
                </a:lnTo>
                <a:lnTo>
                  <a:pt x="4384" y="954"/>
                </a:lnTo>
                <a:lnTo>
                  <a:pt x="4376" y="946"/>
                </a:lnTo>
                <a:lnTo>
                  <a:pt x="4367" y="935"/>
                </a:lnTo>
                <a:lnTo>
                  <a:pt x="4362" y="924"/>
                </a:lnTo>
                <a:lnTo>
                  <a:pt x="4358" y="911"/>
                </a:lnTo>
                <a:lnTo>
                  <a:pt x="4352" y="900"/>
                </a:lnTo>
                <a:lnTo>
                  <a:pt x="4342" y="890"/>
                </a:lnTo>
                <a:lnTo>
                  <a:pt x="4346" y="879"/>
                </a:lnTo>
                <a:lnTo>
                  <a:pt x="4361" y="881"/>
                </a:lnTo>
                <a:lnTo>
                  <a:pt x="4375" y="889"/>
                </a:lnTo>
                <a:lnTo>
                  <a:pt x="4386" y="896"/>
                </a:lnTo>
                <a:lnTo>
                  <a:pt x="4395" y="904"/>
                </a:lnTo>
                <a:lnTo>
                  <a:pt x="4403" y="913"/>
                </a:lnTo>
                <a:lnTo>
                  <a:pt x="4400" y="927"/>
                </a:lnTo>
                <a:lnTo>
                  <a:pt x="4412" y="927"/>
                </a:lnTo>
                <a:lnTo>
                  <a:pt x="4422" y="933"/>
                </a:lnTo>
                <a:lnTo>
                  <a:pt x="4430" y="940"/>
                </a:lnTo>
                <a:lnTo>
                  <a:pt x="4440" y="949"/>
                </a:lnTo>
                <a:lnTo>
                  <a:pt x="4437" y="961"/>
                </a:lnTo>
                <a:lnTo>
                  <a:pt x="4426" y="964"/>
                </a:lnTo>
                <a:lnTo>
                  <a:pt x="4414" y="968"/>
                </a:lnTo>
                <a:close/>
                <a:moveTo>
                  <a:pt x="4364" y="685"/>
                </a:moveTo>
                <a:lnTo>
                  <a:pt x="4368" y="673"/>
                </a:lnTo>
                <a:lnTo>
                  <a:pt x="4376" y="665"/>
                </a:lnTo>
                <a:lnTo>
                  <a:pt x="4389" y="662"/>
                </a:lnTo>
                <a:lnTo>
                  <a:pt x="4400" y="661"/>
                </a:lnTo>
                <a:lnTo>
                  <a:pt x="4412" y="659"/>
                </a:lnTo>
                <a:lnTo>
                  <a:pt x="4424" y="658"/>
                </a:lnTo>
                <a:lnTo>
                  <a:pt x="4440" y="656"/>
                </a:lnTo>
                <a:lnTo>
                  <a:pt x="4453" y="653"/>
                </a:lnTo>
                <a:lnTo>
                  <a:pt x="4464" y="652"/>
                </a:lnTo>
                <a:lnTo>
                  <a:pt x="4475" y="653"/>
                </a:lnTo>
                <a:lnTo>
                  <a:pt x="4485" y="658"/>
                </a:lnTo>
                <a:lnTo>
                  <a:pt x="4497" y="661"/>
                </a:lnTo>
                <a:lnTo>
                  <a:pt x="4508" y="663"/>
                </a:lnTo>
                <a:lnTo>
                  <a:pt x="4519" y="667"/>
                </a:lnTo>
                <a:lnTo>
                  <a:pt x="4529" y="672"/>
                </a:lnTo>
                <a:lnTo>
                  <a:pt x="4534" y="683"/>
                </a:lnTo>
                <a:lnTo>
                  <a:pt x="4541" y="692"/>
                </a:lnTo>
                <a:lnTo>
                  <a:pt x="4543" y="704"/>
                </a:lnTo>
                <a:lnTo>
                  <a:pt x="4546" y="717"/>
                </a:lnTo>
                <a:lnTo>
                  <a:pt x="4558" y="715"/>
                </a:lnTo>
                <a:lnTo>
                  <a:pt x="4558" y="703"/>
                </a:lnTo>
                <a:lnTo>
                  <a:pt x="4571" y="701"/>
                </a:lnTo>
                <a:lnTo>
                  <a:pt x="4581" y="694"/>
                </a:lnTo>
                <a:lnTo>
                  <a:pt x="4592" y="693"/>
                </a:lnTo>
                <a:lnTo>
                  <a:pt x="4604" y="695"/>
                </a:lnTo>
                <a:lnTo>
                  <a:pt x="4614" y="702"/>
                </a:lnTo>
                <a:lnTo>
                  <a:pt x="4628" y="711"/>
                </a:lnTo>
                <a:lnTo>
                  <a:pt x="4639" y="712"/>
                </a:lnTo>
                <a:lnTo>
                  <a:pt x="4635" y="724"/>
                </a:lnTo>
                <a:lnTo>
                  <a:pt x="4641" y="735"/>
                </a:lnTo>
                <a:lnTo>
                  <a:pt x="4654" y="735"/>
                </a:lnTo>
                <a:lnTo>
                  <a:pt x="4665" y="735"/>
                </a:lnTo>
                <a:lnTo>
                  <a:pt x="4676" y="731"/>
                </a:lnTo>
                <a:lnTo>
                  <a:pt x="4686" y="738"/>
                </a:lnTo>
                <a:lnTo>
                  <a:pt x="4697" y="742"/>
                </a:lnTo>
                <a:lnTo>
                  <a:pt x="4710" y="749"/>
                </a:lnTo>
                <a:lnTo>
                  <a:pt x="4700" y="756"/>
                </a:lnTo>
                <a:lnTo>
                  <a:pt x="4712" y="757"/>
                </a:lnTo>
                <a:lnTo>
                  <a:pt x="4722" y="762"/>
                </a:lnTo>
                <a:lnTo>
                  <a:pt x="4728" y="773"/>
                </a:lnTo>
                <a:lnTo>
                  <a:pt x="4719" y="781"/>
                </a:lnTo>
                <a:lnTo>
                  <a:pt x="4715" y="793"/>
                </a:lnTo>
                <a:lnTo>
                  <a:pt x="4717" y="805"/>
                </a:lnTo>
                <a:lnTo>
                  <a:pt x="4728" y="806"/>
                </a:lnTo>
                <a:lnTo>
                  <a:pt x="4736" y="815"/>
                </a:lnTo>
                <a:lnTo>
                  <a:pt x="4747" y="823"/>
                </a:lnTo>
                <a:lnTo>
                  <a:pt x="4755" y="830"/>
                </a:lnTo>
                <a:lnTo>
                  <a:pt x="4765" y="837"/>
                </a:lnTo>
                <a:lnTo>
                  <a:pt x="4761" y="848"/>
                </a:lnTo>
                <a:lnTo>
                  <a:pt x="4762" y="860"/>
                </a:lnTo>
                <a:lnTo>
                  <a:pt x="4753" y="867"/>
                </a:lnTo>
                <a:lnTo>
                  <a:pt x="4742" y="870"/>
                </a:lnTo>
                <a:lnTo>
                  <a:pt x="4731" y="872"/>
                </a:lnTo>
                <a:lnTo>
                  <a:pt x="4719" y="871"/>
                </a:lnTo>
                <a:lnTo>
                  <a:pt x="4707" y="877"/>
                </a:lnTo>
                <a:lnTo>
                  <a:pt x="4697" y="873"/>
                </a:lnTo>
                <a:lnTo>
                  <a:pt x="4683" y="871"/>
                </a:lnTo>
                <a:lnTo>
                  <a:pt x="4673" y="866"/>
                </a:lnTo>
                <a:lnTo>
                  <a:pt x="4663" y="857"/>
                </a:lnTo>
                <a:lnTo>
                  <a:pt x="4655" y="847"/>
                </a:lnTo>
                <a:lnTo>
                  <a:pt x="4657" y="834"/>
                </a:lnTo>
                <a:lnTo>
                  <a:pt x="4647" y="828"/>
                </a:lnTo>
                <a:lnTo>
                  <a:pt x="4638" y="819"/>
                </a:lnTo>
                <a:lnTo>
                  <a:pt x="4626" y="822"/>
                </a:lnTo>
                <a:lnTo>
                  <a:pt x="4616" y="817"/>
                </a:lnTo>
                <a:lnTo>
                  <a:pt x="4603" y="813"/>
                </a:lnTo>
                <a:lnTo>
                  <a:pt x="4592" y="809"/>
                </a:lnTo>
                <a:lnTo>
                  <a:pt x="4576" y="806"/>
                </a:lnTo>
                <a:lnTo>
                  <a:pt x="4563" y="808"/>
                </a:lnTo>
                <a:lnTo>
                  <a:pt x="4553" y="812"/>
                </a:lnTo>
                <a:lnTo>
                  <a:pt x="4541" y="810"/>
                </a:lnTo>
                <a:lnTo>
                  <a:pt x="4538" y="798"/>
                </a:lnTo>
                <a:lnTo>
                  <a:pt x="4527" y="796"/>
                </a:lnTo>
                <a:lnTo>
                  <a:pt x="4515" y="794"/>
                </a:lnTo>
                <a:lnTo>
                  <a:pt x="4502" y="798"/>
                </a:lnTo>
                <a:lnTo>
                  <a:pt x="4491" y="800"/>
                </a:lnTo>
                <a:lnTo>
                  <a:pt x="4478" y="804"/>
                </a:lnTo>
                <a:lnTo>
                  <a:pt x="4469" y="810"/>
                </a:lnTo>
                <a:lnTo>
                  <a:pt x="4458" y="812"/>
                </a:lnTo>
                <a:lnTo>
                  <a:pt x="4446" y="810"/>
                </a:lnTo>
                <a:lnTo>
                  <a:pt x="4431" y="806"/>
                </a:lnTo>
                <a:lnTo>
                  <a:pt x="4421" y="801"/>
                </a:lnTo>
                <a:lnTo>
                  <a:pt x="4412" y="792"/>
                </a:lnTo>
                <a:lnTo>
                  <a:pt x="4403" y="785"/>
                </a:lnTo>
                <a:lnTo>
                  <a:pt x="4403" y="773"/>
                </a:lnTo>
                <a:lnTo>
                  <a:pt x="4413" y="766"/>
                </a:lnTo>
                <a:lnTo>
                  <a:pt x="4424" y="765"/>
                </a:lnTo>
                <a:lnTo>
                  <a:pt x="4435" y="766"/>
                </a:lnTo>
                <a:lnTo>
                  <a:pt x="4446" y="770"/>
                </a:lnTo>
                <a:lnTo>
                  <a:pt x="4459" y="774"/>
                </a:lnTo>
                <a:lnTo>
                  <a:pt x="4470" y="774"/>
                </a:lnTo>
                <a:lnTo>
                  <a:pt x="4481" y="775"/>
                </a:lnTo>
                <a:lnTo>
                  <a:pt x="4494" y="774"/>
                </a:lnTo>
                <a:lnTo>
                  <a:pt x="4499" y="764"/>
                </a:lnTo>
                <a:lnTo>
                  <a:pt x="4488" y="760"/>
                </a:lnTo>
                <a:lnTo>
                  <a:pt x="4476" y="760"/>
                </a:lnTo>
                <a:lnTo>
                  <a:pt x="4465" y="760"/>
                </a:lnTo>
                <a:lnTo>
                  <a:pt x="4475" y="753"/>
                </a:lnTo>
                <a:lnTo>
                  <a:pt x="4487" y="753"/>
                </a:lnTo>
                <a:lnTo>
                  <a:pt x="4496" y="746"/>
                </a:lnTo>
                <a:lnTo>
                  <a:pt x="4486" y="741"/>
                </a:lnTo>
                <a:lnTo>
                  <a:pt x="4475" y="743"/>
                </a:lnTo>
                <a:lnTo>
                  <a:pt x="4469" y="733"/>
                </a:lnTo>
                <a:lnTo>
                  <a:pt x="4457" y="740"/>
                </a:lnTo>
                <a:lnTo>
                  <a:pt x="4458" y="728"/>
                </a:lnTo>
                <a:lnTo>
                  <a:pt x="4469" y="723"/>
                </a:lnTo>
                <a:lnTo>
                  <a:pt x="4461" y="716"/>
                </a:lnTo>
                <a:lnTo>
                  <a:pt x="4449" y="709"/>
                </a:lnTo>
                <a:lnTo>
                  <a:pt x="4437" y="713"/>
                </a:lnTo>
                <a:lnTo>
                  <a:pt x="4429" y="721"/>
                </a:lnTo>
                <a:lnTo>
                  <a:pt x="4420" y="729"/>
                </a:lnTo>
                <a:lnTo>
                  <a:pt x="4409" y="735"/>
                </a:lnTo>
                <a:lnTo>
                  <a:pt x="4411" y="723"/>
                </a:lnTo>
                <a:lnTo>
                  <a:pt x="4416" y="712"/>
                </a:lnTo>
                <a:lnTo>
                  <a:pt x="4418" y="700"/>
                </a:lnTo>
                <a:lnTo>
                  <a:pt x="4405" y="698"/>
                </a:lnTo>
                <a:lnTo>
                  <a:pt x="4395" y="703"/>
                </a:lnTo>
                <a:lnTo>
                  <a:pt x="4382" y="704"/>
                </a:lnTo>
                <a:lnTo>
                  <a:pt x="4369" y="703"/>
                </a:lnTo>
                <a:lnTo>
                  <a:pt x="4364" y="685"/>
                </a:lnTo>
                <a:close/>
                <a:moveTo>
                  <a:pt x="4487" y="1227"/>
                </a:moveTo>
                <a:lnTo>
                  <a:pt x="4477" y="1234"/>
                </a:lnTo>
                <a:lnTo>
                  <a:pt x="4465" y="1240"/>
                </a:lnTo>
                <a:lnTo>
                  <a:pt x="4452" y="1242"/>
                </a:lnTo>
                <a:lnTo>
                  <a:pt x="4440" y="1243"/>
                </a:lnTo>
                <a:lnTo>
                  <a:pt x="4430" y="1241"/>
                </a:lnTo>
                <a:lnTo>
                  <a:pt x="4419" y="1238"/>
                </a:lnTo>
                <a:lnTo>
                  <a:pt x="4408" y="1232"/>
                </a:lnTo>
                <a:lnTo>
                  <a:pt x="4414" y="1222"/>
                </a:lnTo>
                <a:lnTo>
                  <a:pt x="4417" y="1210"/>
                </a:lnTo>
                <a:lnTo>
                  <a:pt x="4426" y="1201"/>
                </a:lnTo>
                <a:lnTo>
                  <a:pt x="4435" y="1194"/>
                </a:lnTo>
                <a:lnTo>
                  <a:pt x="4447" y="1191"/>
                </a:lnTo>
                <a:lnTo>
                  <a:pt x="4458" y="1193"/>
                </a:lnTo>
                <a:lnTo>
                  <a:pt x="4470" y="1199"/>
                </a:lnTo>
                <a:lnTo>
                  <a:pt x="4477" y="1211"/>
                </a:lnTo>
                <a:lnTo>
                  <a:pt x="4482" y="1221"/>
                </a:lnTo>
                <a:lnTo>
                  <a:pt x="4487" y="1227"/>
                </a:lnTo>
                <a:close/>
                <a:moveTo>
                  <a:pt x="4422" y="1038"/>
                </a:moveTo>
                <a:lnTo>
                  <a:pt x="4433" y="1032"/>
                </a:lnTo>
                <a:lnTo>
                  <a:pt x="4448" y="1027"/>
                </a:lnTo>
                <a:lnTo>
                  <a:pt x="4459" y="1028"/>
                </a:lnTo>
                <a:lnTo>
                  <a:pt x="4469" y="1034"/>
                </a:lnTo>
                <a:lnTo>
                  <a:pt x="4479" y="1038"/>
                </a:lnTo>
                <a:lnTo>
                  <a:pt x="4489" y="1043"/>
                </a:lnTo>
                <a:lnTo>
                  <a:pt x="4498" y="1050"/>
                </a:lnTo>
                <a:lnTo>
                  <a:pt x="4509" y="1052"/>
                </a:lnTo>
                <a:lnTo>
                  <a:pt x="4519" y="1056"/>
                </a:lnTo>
                <a:lnTo>
                  <a:pt x="4513" y="1068"/>
                </a:lnTo>
                <a:lnTo>
                  <a:pt x="4502" y="1072"/>
                </a:lnTo>
                <a:lnTo>
                  <a:pt x="4490" y="1075"/>
                </a:lnTo>
                <a:lnTo>
                  <a:pt x="4478" y="1076"/>
                </a:lnTo>
                <a:lnTo>
                  <a:pt x="4468" y="1075"/>
                </a:lnTo>
                <a:lnTo>
                  <a:pt x="4455" y="1075"/>
                </a:lnTo>
                <a:lnTo>
                  <a:pt x="4444" y="1074"/>
                </a:lnTo>
                <a:lnTo>
                  <a:pt x="4436" y="1065"/>
                </a:lnTo>
                <a:lnTo>
                  <a:pt x="4437" y="1054"/>
                </a:lnTo>
                <a:lnTo>
                  <a:pt x="4426" y="1049"/>
                </a:lnTo>
                <a:lnTo>
                  <a:pt x="4422" y="1038"/>
                </a:lnTo>
                <a:close/>
                <a:moveTo>
                  <a:pt x="4469" y="1112"/>
                </a:moveTo>
                <a:lnTo>
                  <a:pt x="4457" y="1111"/>
                </a:lnTo>
                <a:lnTo>
                  <a:pt x="4447" y="1107"/>
                </a:lnTo>
                <a:lnTo>
                  <a:pt x="4434" y="1101"/>
                </a:lnTo>
                <a:lnTo>
                  <a:pt x="4442" y="1091"/>
                </a:lnTo>
                <a:lnTo>
                  <a:pt x="4453" y="1086"/>
                </a:lnTo>
                <a:lnTo>
                  <a:pt x="4465" y="1085"/>
                </a:lnTo>
                <a:lnTo>
                  <a:pt x="4476" y="1083"/>
                </a:lnTo>
                <a:lnTo>
                  <a:pt x="4488" y="1081"/>
                </a:lnTo>
                <a:lnTo>
                  <a:pt x="4499" y="1079"/>
                </a:lnTo>
                <a:lnTo>
                  <a:pt x="4515" y="1076"/>
                </a:lnTo>
                <a:lnTo>
                  <a:pt x="4525" y="1076"/>
                </a:lnTo>
                <a:lnTo>
                  <a:pt x="4538" y="1075"/>
                </a:lnTo>
                <a:lnTo>
                  <a:pt x="4546" y="1083"/>
                </a:lnTo>
                <a:lnTo>
                  <a:pt x="4550" y="1096"/>
                </a:lnTo>
                <a:lnTo>
                  <a:pt x="4540" y="1102"/>
                </a:lnTo>
                <a:lnTo>
                  <a:pt x="4528" y="1106"/>
                </a:lnTo>
                <a:lnTo>
                  <a:pt x="4510" y="1110"/>
                </a:lnTo>
                <a:lnTo>
                  <a:pt x="4499" y="1110"/>
                </a:lnTo>
                <a:lnTo>
                  <a:pt x="4486" y="1111"/>
                </a:lnTo>
                <a:lnTo>
                  <a:pt x="4475" y="1111"/>
                </a:lnTo>
                <a:lnTo>
                  <a:pt x="4469" y="1112"/>
                </a:lnTo>
                <a:close/>
                <a:moveTo>
                  <a:pt x="4566" y="1113"/>
                </a:moveTo>
                <a:lnTo>
                  <a:pt x="4553" y="1117"/>
                </a:lnTo>
                <a:lnTo>
                  <a:pt x="4541" y="1120"/>
                </a:lnTo>
                <a:lnTo>
                  <a:pt x="4530" y="1122"/>
                </a:lnTo>
                <a:lnTo>
                  <a:pt x="4514" y="1126"/>
                </a:lnTo>
                <a:lnTo>
                  <a:pt x="4503" y="1129"/>
                </a:lnTo>
                <a:lnTo>
                  <a:pt x="4492" y="1130"/>
                </a:lnTo>
                <a:lnTo>
                  <a:pt x="4480" y="1131"/>
                </a:lnTo>
                <a:lnTo>
                  <a:pt x="4468" y="1129"/>
                </a:lnTo>
                <a:lnTo>
                  <a:pt x="4478" y="1122"/>
                </a:lnTo>
                <a:lnTo>
                  <a:pt x="4489" y="1120"/>
                </a:lnTo>
                <a:lnTo>
                  <a:pt x="4502" y="1116"/>
                </a:lnTo>
                <a:lnTo>
                  <a:pt x="4514" y="1113"/>
                </a:lnTo>
                <a:lnTo>
                  <a:pt x="4527" y="1109"/>
                </a:lnTo>
                <a:lnTo>
                  <a:pt x="4539" y="1107"/>
                </a:lnTo>
                <a:lnTo>
                  <a:pt x="4552" y="1105"/>
                </a:lnTo>
                <a:lnTo>
                  <a:pt x="4564" y="1107"/>
                </a:lnTo>
                <a:lnTo>
                  <a:pt x="4566" y="1113"/>
                </a:lnTo>
                <a:close/>
                <a:moveTo>
                  <a:pt x="4527" y="1150"/>
                </a:moveTo>
                <a:lnTo>
                  <a:pt x="4515" y="1150"/>
                </a:lnTo>
                <a:lnTo>
                  <a:pt x="4502" y="1149"/>
                </a:lnTo>
                <a:lnTo>
                  <a:pt x="4513" y="1139"/>
                </a:lnTo>
                <a:lnTo>
                  <a:pt x="4521" y="1129"/>
                </a:lnTo>
                <a:lnTo>
                  <a:pt x="4536" y="1125"/>
                </a:lnTo>
                <a:lnTo>
                  <a:pt x="4550" y="1122"/>
                </a:lnTo>
                <a:lnTo>
                  <a:pt x="4561" y="1120"/>
                </a:lnTo>
                <a:lnTo>
                  <a:pt x="4572" y="1117"/>
                </a:lnTo>
                <a:lnTo>
                  <a:pt x="4583" y="1122"/>
                </a:lnTo>
                <a:lnTo>
                  <a:pt x="4567" y="1130"/>
                </a:lnTo>
                <a:lnTo>
                  <a:pt x="4556" y="1134"/>
                </a:lnTo>
                <a:lnTo>
                  <a:pt x="4550" y="1145"/>
                </a:lnTo>
                <a:lnTo>
                  <a:pt x="4539" y="1148"/>
                </a:lnTo>
                <a:lnTo>
                  <a:pt x="4527" y="1150"/>
                </a:lnTo>
                <a:close/>
                <a:moveTo>
                  <a:pt x="4842" y="1052"/>
                </a:moveTo>
                <a:lnTo>
                  <a:pt x="4840" y="1064"/>
                </a:lnTo>
                <a:lnTo>
                  <a:pt x="4835" y="1075"/>
                </a:lnTo>
                <a:lnTo>
                  <a:pt x="4844" y="1084"/>
                </a:lnTo>
                <a:lnTo>
                  <a:pt x="4854" y="1094"/>
                </a:lnTo>
                <a:lnTo>
                  <a:pt x="4849" y="1105"/>
                </a:lnTo>
                <a:lnTo>
                  <a:pt x="4845" y="1117"/>
                </a:lnTo>
                <a:lnTo>
                  <a:pt x="4846" y="1132"/>
                </a:lnTo>
                <a:lnTo>
                  <a:pt x="4843" y="1144"/>
                </a:lnTo>
                <a:lnTo>
                  <a:pt x="4832" y="1148"/>
                </a:lnTo>
                <a:lnTo>
                  <a:pt x="4843" y="1154"/>
                </a:lnTo>
                <a:lnTo>
                  <a:pt x="4855" y="1156"/>
                </a:lnTo>
                <a:lnTo>
                  <a:pt x="4858" y="1167"/>
                </a:lnTo>
                <a:lnTo>
                  <a:pt x="4859" y="1181"/>
                </a:lnTo>
                <a:lnTo>
                  <a:pt x="4861" y="1192"/>
                </a:lnTo>
                <a:lnTo>
                  <a:pt x="4853" y="1184"/>
                </a:lnTo>
                <a:lnTo>
                  <a:pt x="4843" y="1175"/>
                </a:lnTo>
                <a:lnTo>
                  <a:pt x="4839" y="1187"/>
                </a:lnTo>
                <a:lnTo>
                  <a:pt x="4828" y="1180"/>
                </a:lnTo>
                <a:lnTo>
                  <a:pt x="4819" y="1188"/>
                </a:lnTo>
                <a:lnTo>
                  <a:pt x="4831" y="1191"/>
                </a:lnTo>
                <a:lnTo>
                  <a:pt x="4820" y="1193"/>
                </a:lnTo>
                <a:lnTo>
                  <a:pt x="4831" y="1198"/>
                </a:lnTo>
                <a:lnTo>
                  <a:pt x="4820" y="1202"/>
                </a:lnTo>
                <a:lnTo>
                  <a:pt x="4830" y="1208"/>
                </a:lnTo>
                <a:lnTo>
                  <a:pt x="4837" y="1217"/>
                </a:lnTo>
                <a:lnTo>
                  <a:pt x="4845" y="1227"/>
                </a:lnTo>
                <a:lnTo>
                  <a:pt x="4835" y="1232"/>
                </a:lnTo>
                <a:lnTo>
                  <a:pt x="4821" y="1225"/>
                </a:lnTo>
                <a:lnTo>
                  <a:pt x="4826" y="1236"/>
                </a:lnTo>
                <a:lnTo>
                  <a:pt x="4817" y="1243"/>
                </a:lnTo>
                <a:lnTo>
                  <a:pt x="4806" y="1244"/>
                </a:lnTo>
                <a:lnTo>
                  <a:pt x="4794" y="1247"/>
                </a:lnTo>
                <a:lnTo>
                  <a:pt x="4783" y="1248"/>
                </a:lnTo>
                <a:lnTo>
                  <a:pt x="4772" y="1246"/>
                </a:lnTo>
                <a:lnTo>
                  <a:pt x="4760" y="1247"/>
                </a:lnTo>
                <a:lnTo>
                  <a:pt x="4746" y="1247"/>
                </a:lnTo>
                <a:lnTo>
                  <a:pt x="4735" y="1248"/>
                </a:lnTo>
                <a:lnTo>
                  <a:pt x="4724" y="1250"/>
                </a:lnTo>
                <a:lnTo>
                  <a:pt x="4713" y="1249"/>
                </a:lnTo>
                <a:lnTo>
                  <a:pt x="4700" y="1249"/>
                </a:lnTo>
                <a:lnTo>
                  <a:pt x="4689" y="1247"/>
                </a:lnTo>
                <a:lnTo>
                  <a:pt x="4680" y="1239"/>
                </a:lnTo>
                <a:lnTo>
                  <a:pt x="4677" y="1227"/>
                </a:lnTo>
                <a:lnTo>
                  <a:pt x="4685" y="1218"/>
                </a:lnTo>
                <a:lnTo>
                  <a:pt x="4698" y="1218"/>
                </a:lnTo>
                <a:lnTo>
                  <a:pt x="4687" y="1214"/>
                </a:lnTo>
                <a:lnTo>
                  <a:pt x="4678" y="1208"/>
                </a:lnTo>
                <a:lnTo>
                  <a:pt x="4667" y="1208"/>
                </a:lnTo>
                <a:lnTo>
                  <a:pt x="4656" y="1202"/>
                </a:lnTo>
                <a:lnTo>
                  <a:pt x="4667" y="1199"/>
                </a:lnTo>
                <a:lnTo>
                  <a:pt x="4677" y="1190"/>
                </a:lnTo>
                <a:lnTo>
                  <a:pt x="4693" y="1189"/>
                </a:lnTo>
                <a:lnTo>
                  <a:pt x="4685" y="1180"/>
                </a:lnTo>
                <a:lnTo>
                  <a:pt x="4698" y="1179"/>
                </a:lnTo>
                <a:lnTo>
                  <a:pt x="4708" y="1174"/>
                </a:lnTo>
                <a:lnTo>
                  <a:pt x="4719" y="1170"/>
                </a:lnTo>
                <a:lnTo>
                  <a:pt x="4712" y="1160"/>
                </a:lnTo>
                <a:lnTo>
                  <a:pt x="4700" y="1161"/>
                </a:lnTo>
                <a:lnTo>
                  <a:pt x="4686" y="1162"/>
                </a:lnTo>
                <a:lnTo>
                  <a:pt x="4675" y="1164"/>
                </a:lnTo>
                <a:lnTo>
                  <a:pt x="4661" y="1166"/>
                </a:lnTo>
                <a:lnTo>
                  <a:pt x="4648" y="1169"/>
                </a:lnTo>
                <a:lnTo>
                  <a:pt x="4637" y="1170"/>
                </a:lnTo>
                <a:lnTo>
                  <a:pt x="4623" y="1172"/>
                </a:lnTo>
                <a:lnTo>
                  <a:pt x="4612" y="1170"/>
                </a:lnTo>
                <a:lnTo>
                  <a:pt x="4600" y="1173"/>
                </a:lnTo>
                <a:lnTo>
                  <a:pt x="4589" y="1175"/>
                </a:lnTo>
                <a:lnTo>
                  <a:pt x="4578" y="1176"/>
                </a:lnTo>
                <a:lnTo>
                  <a:pt x="4563" y="1177"/>
                </a:lnTo>
                <a:lnTo>
                  <a:pt x="4552" y="1180"/>
                </a:lnTo>
                <a:lnTo>
                  <a:pt x="4538" y="1178"/>
                </a:lnTo>
                <a:lnTo>
                  <a:pt x="4531" y="1168"/>
                </a:lnTo>
                <a:lnTo>
                  <a:pt x="4542" y="1164"/>
                </a:lnTo>
                <a:lnTo>
                  <a:pt x="4551" y="1158"/>
                </a:lnTo>
                <a:lnTo>
                  <a:pt x="4561" y="1152"/>
                </a:lnTo>
                <a:lnTo>
                  <a:pt x="4572" y="1155"/>
                </a:lnTo>
                <a:lnTo>
                  <a:pt x="4564" y="1146"/>
                </a:lnTo>
                <a:lnTo>
                  <a:pt x="4569" y="1135"/>
                </a:lnTo>
                <a:lnTo>
                  <a:pt x="4580" y="1132"/>
                </a:lnTo>
                <a:lnTo>
                  <a:pt x="4592" y="1129"/>
                </a:lnTo>
                <a:lnTo>
                  <a:pt x="4602" y="1136"/>
                </a:lnTo>
                <a:lnTo>
                  <a:pt x="4614" y="1140"/>
                </a:lnTo>
                <a:lnTo>
                  <a:pt x="4623" y="1149"/>
                </a:lnTo>
                <a:lnTo>
                  <a:pt x="4621" y="1138"/>
                </a:lnTo>
                <a:lnTo>
                  <a:pt x="4610" y="1135"/>
                </a:lnTo>
                <a:lnTo>
                  <a:pt x="4611" y="1124"/>
                </a:lnTo>
                <a:lnTo>
                  <a:pt x="4599" y="1118"/>
                </a:lnTo>
                <a:lnTo>
                  <a:pt x="4591" y="1110"/>
                </a:lnTo>
                <a:lnTo>
                  <a:pt x="4594" y="1099"/>
                </a:lnTo>
                <a:lnTo>
                  <a:pt x="4603" y="1092"/>
                </a:lnTo>
                <a:lnTo>
                  <a:pt x="4591" y="1087"/>
                </a:lnTo>
                <a:lnTo>
                  <a:pt x="4580" y="1089"/>
                </a:lnTo>
                <a:lnTo>
                  <a:pt x="4574" y="1078"/>
                </a:lnTo>
                <a:lnTo>
                  <a:pt x="4579" y="1067"/>
                </a:lnTo>
                <a:lnTo>
                  <a:pt x="4588" y="1060"/>
                </a:lnTo>
                <a:lnTo>
                  <a:pt x="4600" y="1057"/>
                </a:lnTo>
                <a:lnTo>
                  <a:pt x="4612" y="1058"/>
                </a:lnTo>
                <a:lnTo>
                  <a:pt x="4625" y="1062"/>
                </a:lnTo>
                <a:lnTo>
                  <a:pt x="4633" y="1070"/>
                </a:lnTo>
                <a:lnTo>
                  <a:pt x="4637" y="1082"/>
                </a:lnTo>
                <a:lnTo>
                  <a:pt x="4647" y="1087"/>
                </a:lnTo>
                <a:lnTo>
                  <a:pt x="4658" y="1093"/>
                </a:lnTo>
                <a:lnTo>
                  <a:pt x="4667" y="1103"/>
                </a:lnTo>
                <a:lnTo>
                  <a:pt x="4679" y="1101"/>
                </a:lnTo>
                <a:lnTo>
                  <a:pt x="4685" y="1111"/>
                </a:lnTo>
                <a:lnTo>
                  <a:pt x="4691" y="1121"/>
                </a:lnTo>
                <a:lnTo>
                  <a:pt x="4702" y="1127"/>
                </a:lnTo>
                <a:lnTo>
                  <a:pt x="4713" y="1128"/>
                </a:lnTo>
                <a:lnTo>
                  <a:pt x="4726" y="1125"/>
                </a:lnTo>
                <a:lnTo>
                  <a:pt x="4713" y="1125"/>
                </a:lnTo>
                <a:lnTo>
                  <a:pt x="4703" y="1116"/>
                </a:lnTo>
                <a:lnTo>
                  <a:pt x="4697" y="1107"/>
                </a:lnTo>
                <a:lnTo>
                  <a:pt x="4688" y="1100"/>
                </a:lnTo>
                <a:lnTo>
                  <a:pt x="4698" y="1096"/>
                </a:lnTo>
                <a:lnTo>
                  <a:pt x="4711" y="1098"/>
                </a:lnTo>
                <a:lnTo>
                  <a:pt x="4725" y="1099"/>
                </a:lnTo>
                <a:lnTo>
                  <a:pt x="4737" y="1096"/>
                </a:lnTo>
                <a:lnTo>
                  <a:pt x="4723" y="1098"/>
                </a:lnTo>
                <a:lnTo>
                  <a:pt x="4712" y="1094"/>
                </a:lnTo>
                <a:lnTo>
                  <a:pt x="4701" y="1090"/>
                </a:lnTo>
                <a:lnTo>
                  <a:pt x="4689" y="1091"/>
                </a:lnTo>
                <a:lnTo>
                  <a:pt x="4677" y="1089"/>
                </a:lnTo>
                <a:lnTo>
                  <a:pt x="4686" y="1080"/>
                </a:lnTo>
                <a:lnTo>
                  <a:pt x="4698" y="1079"/>
                </a:lnTo>
                <a:lnTo>
                  <a:pt x="4692" y="1070"/>
                </a:lnTo>
                <a:lnTo>
                  <a:pt x="4680" y="1067"/>
                </a:lnTo>
                <a:lnTo>
                  <a:pt x="4669" y="1067"/>
                </a:lnTo>
                <a:lnTo>
                  <a:pt x="4658" y="1066"/>
                </a:lnTo>
                <a:lnTo>
                  <a:pt x="4649" y="1058"/>
                </a:lnTo>
                <a:lnTo>
                  <a:pt x="4655" y="1048"/>
                </a:lnTo>
                <a:lnTo>
                  <a:pt x="4665" y="1040"/>
                </a:lnTo>
                <a:lnTo>
                  <a:pt x="4675" y="1035"/>
                </a:lnTo>
                <a:lnTo>
                  <a:pt x="4687" y="1032"/>
                </a:lnTo>
                <a:lnTo>
                  <a:pt x="4698" y="1033"/>
                </a:lnTo>
                <a:lnTo>
                  <a:pt x="4710" y="1036"/>
                </a:lnTo>
                <a:lnTo>
                  <a:pt x="4721" y="1033"/>
                </a:lnTo>
                <a:lnTo>
                  <a:pt x="4731" y="1039"/>
                </a:lnTo>
                <a:lnTo>
                  <a:pt x="4740" y="1047"/>
                </a:lnTo>
                <a:lnTo>
                  <a:pt x="4751" y="1050"/>
                </a:lnTo>
                <a:lnTo>
                  <a:pt x="4751" y="1062"/>
                </a:lnTo>
                <a:lnTo>
                  <a:pt x="4762" y="1058"/>
                </a:lnTo>
                <a:lnTo>
                  <a:pt x="4759" y="1046"/>
                </a:lnTo>
                <a:lnTo>
                  <a:pt x="4765" y="1036"/>
                </a:lnTo>
                <a:lnTo>
                  <a:pt x="4777" y="1036"/>
                </a:lnTo>
                <a:lnTo>
                  <a:pt x="4789" y="1035"/>
                </a:lnTo>
                <a:lnTo>
                  <a:pt x="4778" y="1031"/>
                </a:lnTo>
                <a:lnTo>
                  <a:pt x="4790" y="1026"/>
                </a:lnTo>
                <a:lnTo>
                  <a:pt x="4798" y="1034"/>
                </a:lnTo>
                <a:lnTo>
                  <a:pt x="4809" y="1037"/>
                </a:lnTo>
                <a:lnTo>
                  <a:pt x="4798" y="1040"/>
                </a:lnTo>
                <a:lnTo>
                  <a:pt x="4810" y="1044"/>
                </a:lnTo>
                <a:lnTo>
                  <a:pt x="4822" y="1047"/>
                </a:lnTo>
                <a:lnTo>
                  <a:pt x="4834" y="1048"/>
                </a:lnTo>
                <a:lnTo>
                  <a:pt x="4842" y="1052"/>
                </a:lnTo>
                <a:close/>
                <a:moveTo>
                  <a:pt x="4886" y="1406"/>
                </a:moveTo>
                <a:lnTo>
                  <a:pt x="4885" y="1418"/>
                </a:lnTo>
                <a:lnTo>
                  <a:pt x="4875" y="1425"/>
                </a:lnTo>
                <a:lnTo>
                  <a:pt x="4864" y="1428"/>
                </a:lnTo>
                <a:lnTo>
                  <a:pt x="4852" y="1429"/>
                </a:lnTo>
                <a:lnTo>
                  <a:pt x="4841" y="1431"/>
                </a:lnTo>
                <a:lnTo>
                  <a:pt x="4846" y="1442"/>
                </a:lnTo>
                <a:lnTo>
                  <a:pt x="4858" y="1437"/>
                </a:lnTo>
                <a:lnTo>
                  <a:pt x="4869" y="1439"/>
                </a:lnTo>
                <a:lnTo>
                  <a:pt x="4873" y="1450"/>
                </a:lnTo>
                <a:lnTo>
                  <a:pt x="4861" y="1455"/>
                </a:lnTo>
                <a:lnTo>
                  <a:pt x="4850" y="1458"/>
                </a:lnTo>
                <a:lnTo>
                  <a:pt x="4840" y="1460"/>
                </a:lnTo>
                <a:lnTo>
                  <a:pt x="4832" y="1469"/>
                </a:lnTo>
                <a:lnTo>
                  <a:pt x="4820" y="1479"/>
                </a:lnTo>
                <a:lnTo>
                  <a:pt x="4811" y="1486"/>
                </a:lnTo>
                <a:lnTo>
                  <a:pt x="4802" y="1493"/>
                </a:lnTo>
                <a:lnTo>
                  <a:pt x="4796" y="1503"/>
                </a:lnTo>
                <a:lnTo>
                  <a:pt x="4808" y="1501"/>
                </a:lnTo>
                <a:lnTo>
                  <a:pt x="4818" y="1496"/>
                </a:lnTo>
                <a:lnTo>
                  <a:pt x="4831" y="1493"/>
                </a:lnTo>
                <a:lnTo>
                  <a:pt x="4843" y="1495"/>
                </a:lnTo>
                <a:lnTo>
                  <a:pt x="4854" y="1498"/>
                </a:lnTo>
                <a:lnTo>
                  <a:pt x="4865" y="1502"/>
                </a:lnTo>
                <a:lnTo>
                  <a:pt x="4866" y="1514"/>
                </a:lnTo>
                <a:lnTo>
                  <a:pt x="4873" y="1524"/>
                </a:lnTo>
                <a:lnTo>
                  <a:pt x="4882" y="1531"/>
                </a:lnTo>
                <a:lnTo>
                  <a:pt x="4871" y="1540"/>
                </a:lnTo>
                <a:lnTo>
                  <a:pt x="4884" y="1541"/>
                </a:lnTo>
                <a:lnTo>
                  <a:pt x="4894" y="1536"/>
                </a:lnTo>
                <a:lnTo>
                  <a:pt x="4905" y="1534"/>
                </a:lnTo>
                <a:lnTo>
                  <a:pt x="4916" y="1542"/>
                </a:lnTo>
                <a:lnTo>
                  <a:pt x="4919" y="1554"/>
                </a:lnTo>
                <a:lnTo>
                  <a:pt x="4925" y="1566"/>
                </a:lnTo>
                <a:lnTo>
                  <a:pt x="4916" y="1575"/>
                </a:lnTo>
                <a:lnTo>
                  <a:pt x="4906" y="1579"/>
                </a:lnTo>
                <a:lnTo>
                  <a:pt x="4912" y="1590"/>
                </a:lnTo>
                <a:lnTo>
                  <a:pt x="4914" y="1602"/>
                </a:lnTo>
                <a:lnTo>
                  <a:pt x="4907" y="1611"/>
                </a:lnTo>
                <a:lnTo>
                  <a:pt x="4896" y="1614"/>
                </a:lnTo>
                <a:lnTo>
                  <a:pt x="4909" y="1615"/>
                </a:lnTo>
                <a:lnTo>
                  <a:pt x="4901" y="1625"/>
                </a:lnTo>
                <a:lnTo>
                  <a:pt x="4912" y="1625"/>
                </a:lnTo>
                <a:lnTo>
                  <a:pt x="4911" y="1638"/>
                </a:lnTo>
                <a:lnTo>
                  <a:pt x="4900" y="1642"/>
                </a:lnTo>
                <a:lnTo>
                  <a:pt x="4889" y="1642"/>
                </a:lnTo>
                <a:lnTo>
                  <a:pt x="4880" y="1650"/>
                </a:lnTo>
                <a:lnTo>
                  <a:pt x="4871" y="1658"/>
                </a:lnTo>
                <a:lnTo>
                  <a:pt x="4859" y="1663"/>
                </a:lnTo>
                <a:lnTo>
                  <a:pt x="4847" y="1664"/>
                </a:lnTo>
                <a:lnTo>
                  <a:pt x="4837" y="1660"/>
                </a:lnTo>
                <a:lnTo>
                  <a:pt x="4825" y="1658"/>
                </a:lnTo>
                <a:lnTo>
                  <a:pt x="4814" y="1660"/>
                </a:lnTo>
                <a:lnTo>
                  <a:pt x="4804" y="1654"/>
                </a:lnTo>
                <a:lnTo>
                  <a:pt x="4802" y="1641"/>
                </a:lnTo>
                <a:lnTo>
                  <a:pt x="4809" y="1631"/>
                </a:lnTo>
                <a:lnTo>
                  <a:pt x="4799" y="1638"/>
                </a:lnTo>
                <a:lnTo>
                  <a:pt x="4794" y="1649"/>
                </a:lnTo>
                <a:lnTo>
                  <a:pt x="4800" y="1660"/>
                </a:lnTo>
                <a:lnTo>
                  <a:pt x="4809" y="1667"/>
                </a:lnTo>
                <a:lnTo>
                  <a:pt x="4819" y="1673"/>
                </a:lnTo>
                <a:lnTo>
                  <a:pt x="4813" y="1684"/>
                </a:lnTo>
                <a:lnTo>
                  <a:pt x="4804" y="1690"/>
                </a:lnTo>
                <a:lnTo>
                  <a:pt x="4796" y="1698"/>
                </a:lnTo>
                <a:lnTo>
                  <a:pt x="4786" y="1702"/>
                </a:lnTo>
                <a:lnTo>
                  <a:pt x="4774" y="1701"/>
                </a:lnTo>
                <a:lnTo>
                  <a:pt x="4765" y="1691"/>
                </a:lnTo>
                <a:lnTo>
                  <a:pt x="4754" y="1695"/>
                </a:lnTo>
                <a:lnTo>
                  <a:pt x="4746" y="1687"/>
                </a:lnTo>
                <a:lnTo>
                  <a:pt x="4741" y="1674"/>
                </a:lnTo>
                <a:lnTo>
                  <a:pt x="4733" y="1665"/>
                </a:lnTo>
                <a:lnTo>
                  <a:pt x="4726" y="1656"/>
                </a:lnTo>
                <a:lnTo>
                  <a:pt x="4720" y="1646"/>
                </a:lnTo>
                <a:lnTo>
                  <a:pt x="4712" y="1637"/>
                </a:lnTo>
                <a:lnTo>
                  <a:pt x="4701" y="1634"/>
                </a:lnTo>
                <a:lnTo>
                  <a:pt x="4693" y="1626"/>
                </a:lnTo>
                <a:lnTo>
                  <a:pt x="4683" y="1620"/>
                </a:lnTo>
                <a:lnTo>
                  <a:pt x="4676" y="1612"/>
                </a:lnTo>
                <a:lnTo>
                  <a:pt x="4668" y="1602"/>
                </a:lnTo>
                <a:lnTo>
                  <a:pt x="4658" y="1596"/>
                </a:lnTo>
                <a:lnTo>
                  <a:pt x="4646" y="1597"/>
                </a:lnTo>
                <a:lnTo>
                  <a:pt x="4638" y="1589"/>
                </a:lnTo>
                <a:lnTo>
                  <a:pt x="4631" y="1580"/>
                </a:lnTo>
                <a:lnTo>
                  <a:pt x="4619" y="1584"/>
                </a:lnTo>
                <a:lnTo>
                  <a:pt x="4607" y="1583"/>
                </a:lnTo>
                <a:lnTo>
                  <a:pt x="4595" y="1584"/>
                </a:lnTo>
                <a:lnTo>
                  <a:pt x="4590" y="1573"/>
                </a:lnTo>
                <a:lnTo>
                  <a:pt x="4585" y="1563"/>
                </a:lnTo>
                <a:lnTo>
                  <a:pt x="4574" y="1556"/>
                </a:lnTo>
                <a:lnTo>
                  <a:pt x="4564" y="1551"/>
                </a:lnTo>
                <a:lnTo>
                  <a:pt x="4554" y="1546"/>
                </a:lnTo>
                <a:lnTo>
                  <a:pt x="4544" y="1538"/>
                </a:lnTo>
                <a:lnTo>
                  <a:pt x="4539" y="1528"/>
                </a:lnTo>
                <a:lnTo>
                  <a:pt x="4542" y="1516"/>
                </a:lnTo>
                <a:lnTo>
                  <a:pt x="4547" y="1505"/>
                </a:lnTo>
                <a:lnTo>
                  <a:pt x="4553" y="1494"/>
                </a:lnTo>
                <a:lnTo>
                  <a:pt x="4564" y="1489"/>
                </a:lnTo>
                <a:lnTo>
                  <a:pt x="4575" y="1488"/>
                </a:lnTo>
                <a:lnTo>
                  <a:pt x="4586" y="1492"/>
                </a:lnTo>
                <a:lnTo>
                  <a:pt x="4596" y="1497"/>
                </a:lnTo>
                <a:lnTo>
                  <a:pt x="4601" y="1509"/>
                </a:lnTo>
                <a:lnTo>
                  <a:pt x="4612" y="1513"/>
                </a:lnTo>
                <a:lnTo>
                  <a:pt x="4619" y="1524"/>
                </a:lnTo>
                <a:lnTo>
                  <a:pt x="4626" y="1533"/>
                </a:lnTo>
                <a:lnTo>
                  <a:pt x="4637" y="1534"/>
                </a:lnTo>
                <a:lnTo>
                  <a:pt x="4648" y="1536"/>
                </a:lnTo>
                <a:lnTo>
                  <a:pt x="4657" y="1529"/>
                </a:lnTo>
                <a:lnTo>
                  <a:pt x="4667" y="1533"/>
                </a:lnTo>
                <a:lnTo>
                  <a:pt x="4680" y="1528"/>
                </a:lnTo>
                <a:lnTo>
                  <a:pt x="4682" y="1516"/>
                </a:lnTo>
                <a:lnTo>
                  <a:pt x="4676" y="1506"/>
                </a:lnTo>
                <a:lnTo>
                  <a:pt x="4679" y="1494"/>
                </a:lnTo>
                <a:lnTo>
                  <a:pt x="4683" y="1506"/>
                </a:lnTo>
                <a:lnTo>
                  <a:pt x="4693" y="1513"/>
                </a:lnTo>
                <a:lnTo>
                  <a:pt x="4700" y="1503"/>
                </a:lnTo>
                <a:lnTo>
                  <a:pt x="4693" y="1494"/>
                </a:lnTo>
                <a:lnTo>
                  <a:pt x="4686" y="1486"/>
                </a:lnTo>
                <a:lnTo>
                  <a:pt x="4675" y="1489"/>
                </a:lnTo>
                <a:lnTo>
                  <a:pt x="4667" y="1479"/>
                </a:lnTo>
                <a:lnTo>
                  <a:pt x="4675" y="1469"/>
                </a:lnTo>
                <a:lnTo>
                  <a:pt x="4685" y="1464"/>
                </a:lnTo>
                <a:lnTo>
                  <a:pt x="4696" y="1468"/>
                </a:lnTo>
                <a:lnTo>
                  <a:pt x="4691" y="1458"/>
                </a:lnTo>
                <a:lnTo>
                  <a:pt x="4680" y="1453"/>
                </a:lnTo>
                <a:lnTo>
                  <a:pt x="4670" y="1461"/>
                </a:lnTo>
                <a:lnTo>
                  <a:pt x="4660" y="1464"/>
                </a:lnTo>
                <a:lnTo>
                  <a:pt x="4647" y="1465"/>
                </a:lnTo>
                <a:lnTo>
                  <a:pt x="4639" y="1457"/>
                </a:lnTo>
                <a:lnTo>
                  <a:pt x="4627" y="1454"/>
                </a:lnTo>
                <a:lnTo>
                  <a:pt x="4618" y="1447"/>
                </a:lnTo>
                <a:lnTo>
                  <a:pt x="4608" y="1442"/>
                </a:lnTo>
                <a:lnTo>
                  <a:pt x="4614" y="1432"/>
                </a:lnTo>
                <a:lnTo>
                  <a:pt x="4627" y="1429"/>
                </a:lnTo>
                <a:lnTo>
                  <a:pt x="4636" y="1424"/>
                </a:lnTo>
                <a:lnTo>
                  <a:pt x="4648" y="1423"/>
                </a:lnTo>
                <a:lnTo>
                  <a:pt x="4656" y="1432"/>
                </a:lnTo>
                <a:lnTo>
                  <a:pt x="4664" y="1441"/>
                </a:lnTo>
                <a:lnTo>
                  <a:pt x="4669" y="1429"/>
                </a:lnTo>
                <a:lnTo>
                  <a:pt x="4660" y="1422"/>
                </a:lnTo>
                <a:lnTo>
                  <a:pt x="4647" y="1421"/>
                </a:lnTo>
                <a:lnTo>
                  <a:pt x="4639" y="1413"/>
                </a:lnTo>
                <a:lnTo>
                  <a:pt x="4644" y="1403"/>
                </a:lnTo>
                <a:lnTo>
                  <a:pt x="4651" y="1394"/>
                </a:lnTo>
                <a:lnTo>
                  <a:pt x="4662" y="1394"/>
                </a:lnTo>
                <a:lnTo>
                  <a:pt x="4675" y="1393"/>
                </a:lnTo>
                <a:lnTo>
                  <a:pt x="4685" y="1398"/>
                </a:lnTo>
                <a:lnTo>
                  <a:pt x="4696" y="1400"/>
                </a:lnTo>
                <a:lnTo>
                  <a:pt x="4706" y="1396"/>
                </a:lnTo>
                <a:lnTo>
                  <a:pt x="4693" y="1395"/>
                </a:lnTo>
                <a:lnTo>
                  <a:pt x="4685" y="1387"/>
                </a:lnTo>
                <a:lnTo>
                  <a:pt x="4696" y="1382"/>
                </a:lnTo>
                <a:lnTo>
                  <a:pt x="4708" y="1381"/>
                </a:lnTo>
                <a:lnTo>
                  <a:pt x="4716" y="1390"/>
                </a:lnTo>
                <a:lnTo>
                  <a:pt x="4728" y="1394"/>
                </a:lnTo>
                <a:lnTo>
                  <a:pt x="4738" y="1400"/>
                </a:lnTo>
                <a:lnTo>
                  <a:pt x="4747" y="1406"/>
                </a:lnTo>
                <a:lnTo>
                  <a:pt x="4758" y="1405"/>
                </a:lnTo>
                <a:lnTo>
                  <a:pt x="4770" y="1404"/>
                </a:lnTo>
                <a:lnTo>
                  <a:pt x="4783" y="1402"/>
                </a:lnTo>
                <a:lnTo>
                  <a:pt x="4796" y="1400"/>
                </a:lnTo>
                <a:lnTo>
                  <a:pt x="4808" y="1399"/>
                </a:lnTo>
                <a:lnTo>
                  <a:pt x="4819" y="1396"/>
                </a:lnTo>
                <a:lnTo>
                  <a:pt x="4829" y="1387"/>
                </a:lnTo>
                <a:lnTo>
                  <a:pt x="4840" y="1390"/>
                </a:lnTo>
                <a:lnTo>
                  <a:pt x="4854" y="1392"/>
                </a:lnTo>
                <a:lnTo>
                  <a:pt x="4865" y="1392"/>
                </a:lnTo>
                <a:lnTo>
                  <a:pt x="4876" y="1398"/>
                </a:lnTo>
                <a:lnTo>
                  <a:pt x="4885" y="1406"/>
                </a:lnTo>
                <a:lnTo>
                  <a:pt x="4886" y="1406"/>
                </a:lnTo>
                <a:close/>
                <a:moveTo>
                  <a:pt x="4769" y="550"/>
                </a:moveTo>
                <a:lnTo>
                  <a:pt x="4776" y="561"/>
                </a:lnTo>
                <a:lnTo>
                  <a:pt x="4777" y="574"/>
                </a:lnTo>
                <a:lnTo>
                  <a:pt x="4784" y="591"/>
                </a:lnTo>
                <a:lnTo>
                  <a:pt x="4779" y="602"/>
                </a:lnTo>
                <a:lnTo>
                  <a:pt x="4770" y="610"/>
                </a:lnTo>
                <a:lnTo>
                  <a:pt x="4758" y="601"/>
                </a:lnTo>
                <a:lnTo>
                  <a:pt x="4747" y="598"/>
                </a:lnTo>
                <a:lnTo>
                  <a:pt x="4744" y="587"/>
                </a:lnTo>
                <a:lnTo>
                  <a:pt x="4733" y="580"/>
                </a:lnTo>
                <a:lnTo>
                  <a:pt x="4721" y="577"/>
                </a:lnTo>
                <a:lnTo>
                  <a:pt x="4707" y="580"/>
                </a:lnTo>
                <a:lnTo>
                  <a:pt x="4695" y="578"/>
                </a:lnTo>
                <a:lnTo>
                  <a:pt x="4694" y="566"/>
                </a:lnTo>
                <a:lnTo>
                  <a:pt x="4693" y="554"/>
                </a:lnTo>
                <a:lnTo>
                  <a:pt x="4702" y="545"/>
                </a:lnTo>
                <a:lnTo>
                  <a:pt x="4711" y="540"/>
                </a:lnTo>
                <a:lnTo>
                  <a:pt x="4724" y="539"/>
                </a:lnTo>
                <a:lnTo>
                  <a:pt x="4734" y="546"/>
                </a:lnTo>
                <a:lnTo>
                  <a:pt x="4745" y="544"/>
                </a:lnTo>
                <a:lnTo>
                  <a:pt x="4758" y="543"/>
                </a:lnTo>
                <a:lnTo>
                  <a:pt x="4767" y="550"/>
                </a:lnTo>
                <a:lnTo>
                  <a:pt x="4769" y="550"/>
                </a:lnTo>
                <a:close/>
                <a:moveTo>
                  <a:pt x="4866" y="1299"/>
                </a:moveTo>
                <a:lnTo>
                  <a:pt x="4860" y="1308"/>
                </a:lnTo>
                <a:lnTo>
                  <a:pt x="4849" y="1314"/>
                </a:lnTo>
                <a:lnTo>
                  <a:pt x="4837" y="1313"/>
                </a:lnTo>
                <a:lnTo>
                  <a:pt x="4846" y="1305"/>
                </a:lnTo>
                <a:lnTo>
                  <a:pt x="4853" y="1296"/>
                </a:lnTo>
                <a:lnTo>
                  <a:pt x="4865" y="1297"/>
                </a:lnTo>
                <a:lnTo>
                  <a:pt x="4866" y="1299"/>
                </a:lnTo>
                <a:close/>
                <a:moveTo>
                  <a:pt x="4890" y="1508"/>
                </a:moveTo>
                <a:lnTo>
                  <a:pt x="4880" y="1502"/>
                </a:lnTo>
                <a:lnTo>
                  <a:pt x="4875" y="1488"/>
                </a:lnTo>
                <a:lnTo>
                  <a:pt x="4883" y="1479"/>
                </a:lnTo>
                <a:lnTo>
                  <a:pt x="4894" y="1475"/>
                </a:lnTo>
                <a:lnTo>
                  <a:pt x="4904" y="1483"/>
                </a:lnTo>
                <a:lnTo>
                  <a:pt x="4910" y="1494"/>
                </a:lnTo>
                <a:lnTo>
                  <a:pt x="4903" y="1505"/>
                </a:lnTo>
                <a:lnTo>
                  <a:pt x="4892" y="1508"/>
                </a:lnTo>
                <a:lnTo>
                  <a:pt x="4890" y="1508"/>
                </a:lnTo>
                <a:close/>
                <a:moveTo>
                  <a:pt x="4882" y="1654"/>
                </a:moveTo>
                <a:lnTo>
                  <a:pt x="4891" y="1647"/>
                </a:lnTo>
                <a:lnTo>
                  <a:pt x="4882" y="1654"/>
                </a:lnTo>
                <a:close/>
                <a:moveTo>
                  <a:pt x="4948" y="1173"/>
                </a:moveTo>
                <a:lnTo>
                  <a:pt x="4938" y="1183"/>
                </a:lnTo>
                <a:lnTo>
                  <a:pt x="4926" y="1183"/>
                </a:lnTo>
                <a:lnTo>
                  <a:pt x="4917" y="1175"/>
                </a:lnTo>
                <a:lnTo>
                  <a:pt x="4914" y="1187"/>
                </a:lnTo>
                <a:lnTo>
                  <a:pt x="4904" y="1191"/>
                </a:lnTo>
                <a:lnTo>
                  <a:pt x="4895" y="1199"/>
                </a:lnTo>
                <a:lnTo>
                  <a:pt x="4886" y="1192"/>
                </a:lnTo>
                <a:lnTo>
                  <a:pt x="4888" y="1179"/>
                </a:lnTo>
                <a:lnTo>
                  <a:pt x="4899" y="1176"/>
                </a:lnTo>
                <a:lnTo>
                  <a:pt x="4914" y="1171"/>
                </a:lnTo>
                <a:lnTo>
                  <a:pt x="4922" y="1162"/>
                </a:lnTo>
                <a:lnTo>
                  <a:pt x="4932" y="1166"/>
                </a:lnTo>
                <a:lnTo>
                  <a:pt x="4943" y="1168"/>
                </a:lnTo>
                <a:lnTo>
                  <a:pt x="4948" y="1173"/>
                </a:lnTo>
                <a:close/>
                <a:moveTo>
                  <a:pt x="4902" y="1511"/>
                </a:moveTo>
                <a:lnTo>
                  <a:pt x="4905" y="1522"/>
                </a:lnTo>
                <a:lnTo>
                  <a:pt x="4897" y="1531"/>
                </a:lnTo>
                <a:lnTo>
                  <a:pt x="4885" y="1530"/>
                </a:lnTo>
                <a:lnTo>
                  <a:pt x="4889" y="1518"/>
                </a:lnTo>
                <a:lnTo>
                  <a:pt x="4900" y="1510"/>
                </a:lnTo>
                <a:lnTo>
                  <a:pt x="4902" y="1511"/>
                </a:lnTo>
                <a:close/>
                <a:moveTo>
                  <a:pt x="5030" y="1295"/>
                </a:moveTo>
                <a:lnTo>
                  <a:pt x="5019" y="1293"/>
                </a:lnTo>
                <a:lnTo>
                  <a:pt x="5009" y="1288"/>
                </a:lnTo>
                <a:lnTo>
                  <a:pt x="4997" y="1287"/>
                </a:lnTo>
                <a:lnTo>
                  <a:pt x="4991" y="1278"/>
                </a:lnTo>
                <a:lnTo>
                  <a:pt x="4981" y="1273"/>
                </a:lnTo>
                <a:lnTo>
                  <a:pt x="4971" y="1280"/>
                </a:lnTo>
                <a:lnTo>
                  <a:pt x="4963" y="1270"/>
                </a:lnTo>
                <a:lnTo>
                  <a:pt x="4951" y="1269"/>
                </a:lnTo>
                <a:lnTo>
                  <a:pt x="4941" y="1261"/>
                </a:lnTo>
                <a:lnTo>
                  <a:pt x="4931" y="1253"/>
                </a:lnTo>
                <a:lnTo>
                  <a:pt x="4922" y="1259"/>
                </a:lnTo>
                <a:lnTo>
                  <a:pt x="4920" y="1248"/>
                </a:lnTo>
                <a:lnTo>
                  <a:pt x="4906" y="1249"/>
                </a:lnTo>
                <a:lnTo>
                  <a:pt x="4909" y="1235"/>
                </a:lnTo>
                <a:lnTo>
                  <a:pt x="4915" y="1225"/>
                </a:lnTo>
                <a:lnTo>
                  <a:pt x="4924" y="1217"/>
                </a:lnTo>
                <a:lnTo>
                  <a:pt x="4936" y="1216"/>
                </a:lnTo>
                <a:lnTo>
                  <a:pt x="4940" y="1205"/>
                </a:lnTo>
                <a:lnTo>
                  <a:pt x="4949" y="1197"/>
                </a:lnTo>
                <a:lnTo>
                  <a:pt x="4937" y="1195"/>
                </a:lnTo>
                <a:lnTo>
                  <a:pt x="4950" y="1193"/>
                </a:lnTo>
                <a:lnTo>
                  <a:pt x="4955" y="1182"/>
                </a:lnTo>
                <a:lnTo>
                  <a:pt x="4966" y="1178"/>
                </a:lnTo>
                <a:lnTo>
                  <a:pt x="4978" y="1173"/>
                </a:lnTo>
                <a:lnTo>
                  <a:pt x="4989" y="1171"/>
                </a:lnTo>
                <a:lnTo>
                  <a:pt x="5000" y="1166"/>
                </a:lnTo>
                <a:lnTo>
                  <a:pt x="5010" y="1164"/>
                </a:lnTo>
                <a:lnTo>
                  <a:pt x="5021" y="1167"/>
                </a:lnTo>
                <a:lnTo>
                  <a:pt x="5033" y="1167"/>
                </a:lnTo>
                <a:lnTo>
                  <a:pt x="5045" y="1171"/>
                </a:lnTo>
                <a:lnTo>
                  <a:pt x="5055" y="1181"/>
                </a:lnTo>
                <a:lnTo>
                  <a:pt x="5066" y="1190"/>
                </a:lnTo>
                <a:lnTo>
                  <a:pt x="5076" y="1197"/>
                </a:lnTo>
                <a:lnTo>
                  <a:pt x="5084" y="1205"/>
                </a:lnTo>
                <a:lnTo>
                  <a:pt x="5094" y="1213"/>
                </a:lnTo>
                <a:lnTo>
                  <a:pt x="5092" y="1225"/>
                </a:lnTo>
                <a:lnTo>
                  <a:pt x="5093" y="1237"/>
                </a:lnTo>
                <a:lnTo>
                  <a:pt x="5095" y="1249"/>
                </a:lnTo>
                <a:lnTo>
                  <a:pt x="5099" y="1262"/>
                </a:lnTo>
                <a:lnTo>
                  <a:pt x="5097" y="1275"/>
                </a:lnTo>
                <a:lnTo>
                  <a:pt x="5094" y="1287"/>
                </a:lnTo>
                <a:lnTo>
                  <a:pt x="5081" y="1292"/>
                </a:lnTo>
                <a:lnTo>
                  <a:pt x="5068" y="1293"/>
                </a:lnTo>
                <a:lnTo>
                  <a:pt x="5054" y="1293"/>
                </a:lnTo>
                <a:lnTo>
                  <a:pt x="5042" y="1292"/>
                </a:lnTo>
                <a:lnTo>
                  <a:pt x="5030" y="1295"/>
                </a:lnTo>
                <a:close/>
                <a:moveTo>
                  <a:pt x="5226" y="956"/>
                </a:moveTo>
                <a:lnTo>
                  <a:pt x="5235" y="949"/>
                </a:lnTo>
                <a:lnTo>
                  <a:pt x="5247" y="949"/>
                </a:lnTo>
                <a:lnTo>
                  <a:pt x="5259" y="955"/>
                </a:lnTo>
                <a:lnTo>
                  <a:pt x="5250" y="965"/>
                </a:lnTo>
                <a:lnTo>
                  <a:pt x="5232" y="961"/>
                </a:lnTo>
                <a:lnTo>
                  <a:pt x="5226" y="956"/>
                </a:lnTo>
                <a:close/>
                <a:moveTo>
                  <a:pt x="4551" y="877"/>
                </a:moveTo>
                <a:lnTo>
                  <a:pt x="4556" y="863"/>
                </a:lnTo>
                <a:lnTo>
                  <a:pt x="4567" y="861"/>
                </a:lnTo>
                <a:lnTo>
                  <a:pt x="4579" y="860"/>
                </a:lnTo>
                <a:lnTo>
                  <a:pt x="4592" y="862"/>
                </a:lnTo>
                <a:lnTo>
                  <a:pt x="4605" y="863"/>
                </a:lnTo>
                <a:lnTo>
                  <a:pt x="4618" y="865"/>
                </a:lnTo>
                <a:lnTo>
                  <a:pt x="4632" y="870"/>
                </a:lnTo>
                <a:lnTo>
                  <a:pt x="4643" y="877"/>
                </a:lnTo>
                <a:lnTo>
                  <a:pt x="4636" y="886"/>
                </a:lnTo>
                <a:lnTo>
                  <a:pt x="4624" y="885"/>
                </a:lnTo>
                <a:lnTo>
                  <a:pt x="4610" y="885"/>
                </a:lnTo>
                <a:lnTo>
                  <a:pt x="4598" y="890"/>
                </a:lnTo>
                <a:lnTo>
                  <a:pt x="4595" y="892"/>
                </a:lnTo>
                <a:lnTo>
                  <a:pt x="4584" y="890"/>
                </a:lnTo>
                <a:lnTo>
                  <a:pt x="4573" y="888"/>
                </a:lnTo>
                <a:lnTo>
                  <a:pt x="4561" y="883"/>
                </a:lnTo>
                <a:lnTo>
                  <a:pt x="4551" y="877"/>
                </a:lnTo>
                <a:close/>
                <a:moveTo>
                  <a:pt x="4601" y="1040"/>
                </a:moveTo>
                <a:lnTo>
                  <a:pt x="4611" y="1034"/>
                </a:lnTo>
                <a:lnTo>
                  <a:pt x="4622" y="1031"/>
                </a:lnTo>
                <a:lnTo>
                  <a:pt x="4633" y="1028"/>
                </a:lnTo>
                <a:lnTo>
                  <a:pt x="4642" y="1021"/>
                </a:lnTo>
                <a:lnTo>
                  <a:pt x="4655" y="1017"/>
                </a:lnTo>
                <a:lnTo>
                  <a:pt x="4670" y="1016"/>
                </a:lnTo>
                <a:lnTo>
                  <a:pt x="4681" y="1018"/>
                </a:lnTo>
                <a:lnTo>
                  <a:pt x="4686" y="1019"/>
                </a:lnTo>
                <a:lnTo>
                  <a:pt x="4675" y="1024"/>
                </a:lnTo>
                <a:lnTo>
                  <a:pt x="4664" y="1029"/>
                </a:lnTo>
                <a:lnTo>
                  <a:pt x="4651" y="1034"/>
                </a:lnTo>
                <a:lnTo>
                  <a:pt x="4639" y="1038"/>
                </a:lnTo>
                <a:lnTo>
                  <a:pt x="4627" y="1041"/>
                </a:lnTo>
                <a:lnTo>
                  <a:pt x="4614" y="1044"/>
                </a:lnTo>
                <a:lnTo>
                  <a:pt x="4601" y="1040"/>
                </a:lnTo>
                <a:close/>
                <a:moveTo>
                  <a:pt x="4702" y="1017"/>
                </a:moveTo>
                <a:lnTo>
                  <a:pt x="4713" y="1019"/>
                </a:lnTo>
                <a:lnTo>
                  <a:pt x="4726" y="1017"/>
                </a:lnTo>
                <a:lnTo>
                  <a:pt x="4735" y="1022"/>
                </a:lnTo>
                <a:lnTo>
                  <a:pt x="4725" y="1027"/>
                </a:lnTo>
                <a:lnTo>
                  <a:pt x="4713" y="1023"/>
                </a:lnTo>
                <a:lnTo>
                  <a:pt x="4702" y="1020"/>
                </a:lnTo>
                <a:lnTo>
                  <a:pt x="4702" y="1017"/>
                </a:lnTo>
                <a:close/>
                <a:moveTo>
                  <a:pt x="5920" y="1135"/>
                </a:moveTo>
                <a:lnTo>
                  <a:pt x="5929" y="1129"/>
                </a:lnTo>
                <a:lnTo>
                  <a:pt x="5936" y="1120"/>
                </a:lnTo>
                <a:lnTo>
                  <a:pt x="5947" y="1114"/>
                </a:lnTo>
                <a:lnTo>
                  <a:pt x="5956" y="1107"/>
                </a:lnTo>
                <a:lnTo>
                  <a:pt x="5966" y="1101"/>
                </a:lnTo>
                <a:lnTo>
                  <a:pt x="5977" y="1105"/>
                </a:lnTo>
                <a:lnTo>
                  <a:pt x="5969" y="1113"/>
                </a:lnTo>
                <a:lnTo>
                  <a:pt x="5957" y="1119"/>
                </a:lnTo>
                <a:lnTo>
                  <a:pt x="5965" y="1132"/>
                </a:lnTo>
                <a:lnTo>
                  <a:pt x="5953" y="1134"/>
                </a:lnTo>
                <a:lnTo>
                  <a:pt x="5942" y="1135"/>
                </a:lnTo>
                <a:lnTo>
                  <a:pt x="5932" y="1141"/>
                </a:lnTo>
                <a:lnTo>
                  <a:pt x="5920" y="1135"/>
                </a:lnTo>
                <a:close/>
                <a:moveTo>
                  <a:pt x="5524" y="722"/>
                </a:moveTo>
                <a:lnTo>
                  <a:pt x="5525" y="710"/>
                </a:lnTo>
                <a:lnTo>
                  <a:pt x="5535" y="704"/>
                </a:lnTo>
                <a:lnTo>
                  <a:pt x="5555" y="696"/>
                </a:lnTo>
                <a:lnTo>
                  <a:pt x="5570" y="696"/>
                </a:lnTo>
                <a:lnTo>
                  <a:pt x="5581" y="697"/>
                </a:lnTo>
                <a:lnTo>
                  <a:pt x="5593" y="701"/>
                </a:lnTo>
                <a:lnTo>
                  <a:pt x="5594" y="702"/>
                </a:lnTo>
                <a:lnTo>
                  <a:pt x="5583" y="709"/>
                </a:lnTo>
                <a:lnTo>
                  <a:pt x="5570" y="713"/>
                </a:lnTo>
                <a:lnTo>
                  <a:pt x="5554" y="717"/>
                </a:lnTo>
                <a:lnTo>
                  <a:pt x="5538" y="719"/>
                </a:lnTo>
                <a:lnTo>
                  <a:pt x="5524" y="722"/>
                </a:lnTo>
                <a:close/>
                <a:moveTo>
                  <a:pt x="5267" y="1018"/>
                </a:moveTo>
                <a:lnTo>
                  <a:pt x="5278" y="1010"/>
                </a:lnTo>
                <a:lnTo>
                  <a:pt x="5289" y="1006"/>
                </a:lnTo>
                <a:lnTo>
                  <a:pt x="5300" y="1005"/>
                </a:lnTo>
                <a:lnTo>
                  <a:pt x="5303" y="1005"/>
                </a:lnTo>
                <a:lnTo>
                  <a:pt x="5303" y="1017"/>
                </a:lnTo>
                <a:lnTo>
                  <a:pt x="5303" y="1039"/>
                </a:lnTo>
                <a:lnTo>
                  <a:pt x="5303" y="1054"/>
                </a:lnTo>
                <a:lnTo>
                  <a:pt x="5292" y="1048"/>
                </a:lnTo>
                <a:lnTo>
                  <a:pt x="5283" y="1037"/>
                </a:lnTo>
                <a:lnTo>
                  <a:pt x="5275" y="1028"/>
                </a:lnTo>
                <a:lnTo>
                  <a:pt x="5267" y="1018"/>
                </a:lnTo>
                <a:close/>
                <a:moveTo>
                  <a:pt x="5230" y="931"/>
                </a:moveTo>
                <a:lnTo>
                  <a:pt x="5231" y="919"/>
                </a:lnTo>
                <a:lnTo>
                  <a:pt x="5229" y="906"/>
                </a:lnTo>
                <a:lnTo>
                  <a:pt x="5241" y="898"/>
                </a:lnTo>
                <a:lnTo>
                  <a:pt x="5251" y="893"/>
                </a:lnTo>
                <a:lnTo>
                  <a:pt x="5262" y="896"/>
                </a:lnTo>
                <a:lnTo>
                  <a:pt x="5273" y="898"/>
                </a:lnTo>
                <a:lnTo>
                  <a:pt x="5284" y="898"/>
                </a:lnTo>
                <a:lnTo>
                  <a:pt x="5294" y="905"/>
                </a:lnTo>
                <a:lnTo>
                  <a:pt x="5305" y="910"/>
                </a:lnTo>
                <a:lnTo>
                  <a:pt x="5315" y="916"/>
                </a:lnTo>
                <a:lnTo>
                  <a:pt x="5319" y="927"/>
                </a:lnTo>
                <a:lnTo>
                  <a:pt x="5325" y="938"/>
                </a:lnTo>
                <a:lnTo>
                  <a:pt x="5316" y="947"/>
                </a:lnTo>
                <a:lnTo>
                  <a:pt x="5306" y="954"/>
                </a:lnTo>
                <a:lnTo>
                  <a:pt x="5295" y="957"/>
                </a:lnTo>
                <a:lnTo>
                  <a:pt x="5282" y="957"/>
                </a:lnTo>
                <a:lnTo>
                  <a:pt x="5271" y="952"/>
                </a:lnTo>
                <a:lnTo>
                  <a:pt x="5261" y="946"/>
                </a:lnTo>
                <a:lnTo>
                  <a:pt x="5249" y="943"/>
                </a:lnTo>
                <a:lnTo>
                  <a:pt x="5230" y="931"/>
                </a:lnTo>
                <a:close/>
                <a:moveTo>
                  <a:pt x="4744" y="1391"/>
                </a:moveTo>
                <a:lnTo>
                  <a:pt x="4749" y="1381"/>
                </a:lnTo>
                <a:lnTo>
                  <a:pt x="4762" y="1377"/>
                </a:lnTo>
                <a:lnTo>
                  <a:pt x="4772" y="1373"/>
                </a:lnTo>
                <a:lnTo>
                  <a:pt x="4785" y="1369"/>
                </a:lnTo>
                <a:lnTo>
                  <a:pt x="4796" y="1368"/>
                </a:lnTo>
                <a:lnTo>
                  <a:pt x="4807" y="1364"/>
                </a:lnTo>
                <a:lnTo>
                  <a:pt x="4819" y="1361"/>
                </a:lnTo>
                <a:lnTo>
                  <a:pt x="4832" y="1360"/>
                </a:lnTo>
                <a:lnTo>
                  <a:pt x="4843" y="1361"/>
                </a:lnTo>
                <a:lnTo>
                  <a:pt x="4839" y="1372"/>
                </a:lnTo>
                <a:lnTo>
                  <a:pt x="4830" y="1380"/>
                </a:lnTo>
                <a:lnTo>
                  <a:pt x="4819" y="1387"/>
                </a:lnTo>
                <a:lnTo>
                  <a:pt x="4805" y="1391"/>
                </a:lnTo>
                <a:lnTo>
                  <a:pt x="4794" y="1394"/>
                </a:lnTo>
                <a:lnTo>
                  <a:pt x="4782" y="1394"/>
                </a:lnTo>
                <a:lnTo>
                  <a:pt x="4771" y="1397"/>
                </a:lnTo>
                <a:lnTo>
                  <a:pt x="4768" y="1398"/>
                </a:lnTo>
                <a:lnTo>
                  <a:pt x="4757" y="1397"/>
                </a:lnTo>
                <a:lnTo>
                  <a:pt x="4744" y="1391"/>
                </a:lnTo>
                <a:close/>
                <a:moveTo>
                  <a:pt x="4800" y="783"/>
                </a:moveTo>
                <a:lnTo>
                  <a:pt x="4808" y="773"/>
                </a:lnTo>
                <a:lnTo>
                  <a:pt x="4819" y="771"/>
                </a:lnTo>
                <a:lnTo>
                  <a:pt x="4810" y="762"/>
                </a:lnTo>
                <a:lnTo>
                  <a:pt x="4800" y="755"/>
                </a:lnTo>
                <a:lnTo>
                  <a:pt x="4801" y="742"/>
                </a:lnTo>
                <a:lnTo>
                  <a:pt x="4810" y="732"/>
                </a:lnTo>
                <a:lnTo>
                  <a:pt x="4821" y="732"/>
                </a:lnTo>
                <a:lnTo>
                  <a:pt x="4832" y="732"/>
                </a:lnTo>
                <a:lnTo>
                  <a:pt x="4844" y="733"/>
                </a:lnTo>
                <a:lnTo>
                  <a:pt x="4856" y="736"/>
                </a:lnTo>
                <a:lnTo>
                  <a:pt x="4870" y="740"/>
                </a:lnTo>
                <a:lnTo>
                  <a:pt x="4883" y="744"/>
                </a:lnTo>
                <a:lnTo>
                  <a:pt x="4893" y="750"/>
                </a:lnTo>
                <a:lnTo>
                  <a:pt x="4907" y="751"/>
                </a:lnTo>
                <a:lnTo>
                  <a:pt x="4918" y="757"/>
                </a:lnTo>
                <a:lnTo>
                  <a:pt x="4930" y="758"/>
                </a:lnTo>
                <a:lnTo>
                  <a:pt x="4925" y="770"/>
                </a:lnTo>
                <a:lnTo>
                  <a:pt x="4938" y="777"/>
                </a:lnTo>
                <a:lnTo>
                  <a:pt x="4950" y="777"/>
                </a:lnTo>
                <a:lnTo>
                  <a:pt x="4961" y="774"/>
                </a:lnTo>
                <a:lnTo>
                  <a:pt x="4975" y="777"/>
                </a:lnTo>
                <a:lnTo>
                  <a:pt x="4988" y="782"/>
                </a:lnTo>
                <a:lnTo>
                  <a:pt x="5000" y="788"/>
                </a:lnTo>
                <a:lnTo>
                  <a:pt x="5011" y="795"/>
                </a:lnTo>
                <a:lnTo>
                  <a:pt x="5002" y="803"/>
                </a:lnTo>
                <a:lnTo>
                  <a:pt x="4992" y="808"/>
                </a:lnTo>
                <a:lnTo>
                  <a:pt x="4980" y="813"/>
                </a:lnTo>
                <a:lnTo>
                  <a:pt x="4990" y="819"/>
                </a:lnTo>
                <a:lnTo>
                  <a:pt x="5000" y="827"/>
                </a:lnTo>
                <a:lnTo>
                  <a:pt x="5007" y="837"/>
                </a:lnTo>
                <a:lnTo>
                  <a:pt x="5000" y="848"/>
                </a:lnTo>
                <a:lnTo>
                  <a:pt x="4990" y="852"/>
                </a:lnTo>
                <a:lnTo>
                  <a:pt x="4978" y="851"/>
                </a:lnTo>
                <a:lnTo>
                  <a:pt x="4968" y="856"/>
                </a:lnTo>
                <a:lnTo>
                  <a:pt x="4955" y="859"/>
                </a:lnTo>
                <a:lnTo>
                  <a:pt x="4942" y="863"/>
                </a:lnTo>
                <a:lnTo>
                  <a:pt x="4931" y="864"/>
                </a:lnTo>
                <a:lnTo>
                  <a:pt x="4919" y="865"/>
                </a:lnTo>
                <a:lnTo>
                  <a:pt x="4909" y="860"/>
                </a:lnTo>
                <a:lnTo>
                  <a:pt x="4898" y="863"/>
                </a:lnTo>
                <a:lnTo>
                  <a:pt x="4911" y="864"/>
                </a:lnTo>
                <a:lnTo>
                  <a:pt x="4900" y="869"/>
                </a:lnTo>
                <a:lnTo>
                  <a:pt x="4890" y="873"/>
                </a:lnTo>
                <a:lnTo>
                  <a:pt x="4890" y="876"/>
                </a:lnTo>
                <a:lnTo>
                  <a:pt x="4879" y="873"/>
                </a:lnTo>
                <a:lnTo>
                  <a:pt x="4878" y="861"/>
                </a:lnTo>
                <a:lnTo>
                  <a:pt x="4866" y="853"/>
                </a:lnTo>
                <a:lnTo>
                  <a:pt x="4855" y="848"/>
                </a:lnTo>
                <a:lnTo>
                  <a:pt x="4840" y="844"/>
                </a:lnTo>
                <a:lnTo>
                  <a:pt x="4847" y="834"/>
                </a:lnTo>
                <a:lnTo>
                  <a:pt x="4859" y="836"/>
                </a:lnTo>
                <a:lnTo>
                  <a:pt x="4871" y="836"/>
                </a:lnTo>
                <a:lnTo>
                  <a:pt x="4883" y="836"/>
                </a:lnTo>
                <a:lnTo>
                  <a:pt x="4890" y="828"/>
                </a:lnTo>
                <a:lnTo>
                  <a:pt x="4879" y="825"/>
                </a:lnTo>
                <a:lnTo>
                  <a:pt x="4867" y="819"/>
                </a:lnTo>
                <a:lnTo>
                  <a:pt x="4854" y="818"/>
                </a:lnTo>
                <a:lnTo>
                  <a:pt x="4843" y="818"/>
                </a:lnTo>
                <a:lnTo>
                  <a:pt x="4832" y="816"/>
                </a:lnTo>
                <a:lnTo>
                  <a:pt x="4825" y="806"/>
                </a:lnTo>
                <a:lnTo>
                  <a:pt x="4817" y="797"/>
                </a:lnTo>
                <a:lnTo>
                  <a:pt x="4809" y="789"/>
                </a:lnTo>
                <a:lnTo>
                  <a:pt x="4800" y="783"/>
                </a:lnTo>
                <a:close/>
                <a:moveTo>
                  <a:pt x="4969" y="876"/>
                </a:moveTo>
                <a:lnTo>
                  <a:pt x="4978" y="882"/>
                </a:lnTo>
                <a:lnTo>
                  <a:pt x="4990" y="880"/>
                </a:lnTo>
                <a:lnTo>
                  <a:pt x="5001" y="877"/>
                </a:lnTo>
                <a:lnTo>
                  <a:pt x="5012" y="876"/>
                </a:lnTo>
                <a:lnTo>
                  <a:pt x="5024" y="876"/>
                </a:lnTo>
                <a:lnTo>
                  <a:pt x="5036" y="879"/>
                </a:lnTo>
                <a:lnTo>
                  <a:pt x="5047" y="877"/>
                </a:lnTo>
                <a:lnTo>
                  <a:pt x="5058" y="879"/>
                </a:lnTo>
                <a:lnTo>
                  <a:pt x="5070" y="883"/>
                </a:lnTo>
                <a:lnTo>
                  <a:pt x="5080" y="878"/>
                </a:lnTo>
                <a:lnTo>
                  <a:pt x="5092" y="879"/>
                </a:lnTo>
                <a:lnTo>
                  <a:pt x="5102" y="883"/>
                </a:lnTo>
                <a:lnTo>
                  <a:pt x="5114" y="889"/>
                </a:lnTo>
                <a:lnTo>
                  <a:pt x="5118" y="894"/>
                </a:lnTo>
                <a:lnTo>
                  <a:pt x="5107" y="896"/>
                </a:lnTo>
                <a:lnTo>
                  <a:pt x="5098" y="904"/>
                </a:lnTo>
                <a:lnTo>
                  <a:pt x="5093" y="915"/>
                </a:lnTo>
                <a:lnTo>
                  <a:pt x="5084" y="923"/>
                </a:lnTo>
                <a:lnTo>
                  <a:pt x="5072" y="921"/>
                </a:lnTo>
                <a:lnTo>
                  <a:pt x="5059" y="922"/>
                </a:lnTo>
                <a:lnTo>
                  <a:pt x="5047" y="922"/>
                </a:lnTo>
                <a:lnTo>
                  <a:pt x="5035" y="919"/>
                </a:lnTo>
                <a:lnTo>
                  <a:pt x="5024" y="920"/>
                </a:lnTo>
                <a:lnTo>
                  <a:pt x="5011" y="918"/>
                </a:lnTo>
                <a:lnTo>
                  <a:pt x="5000" y="920"/>
                </a:lnTo>
                <a:lnTo>
                  <a:pt x="4990" y="921"/>
                </a:lnTo>
                <a:lnTo>
                  <a:pt x="4978" y="920"/>
                </a:lnTo>
                <a:lnTo>
                  <a:pt x="4965" y="919"/>
                </a:lnTo>
                <a:lnTo>
                  <a:pt x="4955" y="920"/>
                </a:lnTo>
                <a:lnTo>
                  <a:pt x="4944" y="918"/>
                </a:lnTo>
                <a:lnTo>
                  <a:pt x="4934" y="910"/>
                </a:lnTo>
                <a:lnTo>
                  <a:pt x="4925" y="902"/>
                </a:lnTo>
                <a:lnTo>
                  <a:pt x="4927" y="890"/>
                </a:lnTo>
                <a:lnTo>
                  <a:pt x="4937" y="885"/>
                </a:lnTo>
                <a:lnTo>
                  <a:pt x="4947" y="880"/>
                </a:lnTo>
                <a:lnTo>
                  <a:pt x="4958" y="879"/>
                </a:lnTo>
                <a:lnTo>
                  <a:pt x="4969" y="876"/>
                </a:lnTo>
                <a:close/>
                <a:moveTo>
                  <a:pt x="5016" y="1145"/>
                </a:moveTo>
                <a:lnTo>
                  <a:pt x="5014" y="1132"/>
                </a:lnTo>
                <a:lnTo>
                  <a:pt x="5023" y="1123"/>
                </a:lnTo>
                <a:lnTo>
                  <a:pt x="5036" y="1121"/>
                </a:lnTo>
                <a:lnTo>
                  <a:pt x="5039" y="1133"/>
                </a:lnTo>
                <a:lnTo>
                  <a:pt x="5046" y="1144"/>
                </a:lnTo>
                <a:lnTo>
                  <a:pt x="5032" y="1149"/>
                </a:lnTo>
                <a:lnTo>
                  <a:pt x="5026" y="1150"/>
                </a:lnTo>
                <a:lnTo>
                  <a:pt x="5016" y="1145"/>
                </a:lnTo>
                <a:close/>
                <a:moveTo>
                  <a:pt x="4952" y="1300"/>
                </a:moveTo>
                <a:lnTo>
                  <a:pt x="4962" y="1292"/>
                </a:lnTo>
                <a:lnTo>
                  <a:pt x="4973" y="1293"/>
                </a:lnTo>
                <a:lnTo>
                  <a:pt x="4985" y="1302"/>
                </a:lnTo>
                <a:lnTo>
                  <a:pt x="4977" y="1311"/>
                </a:lnTo>
                <a:lnTo>
                  <a:pt x="4962" y="1306"/>
                </a:lnTo>
                <a:lnTo>
                  <a:pt x="4952" y="1300"/>
                </a:lnTo>
                <a:close/>
                <a:moveTo>
                  <a:pt x="4731" y="1958"/>
                </a:moveTo>
                <a:lnTo>
                  <a:pt x="4741" y="1952"/>
                </a:lnTo>
                <a:lnTo>
                  <a:pt x="4750" y="1958"/>
                </a:lnTo>
                <a:lnTo>
                  <a:pt x="4760" y="1952"/>
                </a:lnTo>
                <a:lnTo>
                  <a:pt x="4770" y="1947"/>
                </a:lnTo>
                <a:lnTo>
                  <a:pt x="4780" y="1944"/>
                </a:lnTo>
                <a:lnTo>
                  <a:pt x="4783" y="1932"/>
                </a:lnTo>
                <a:lnTo>
                  <a:pt x="4794" y="1932"/>
                </a:lnTo>
                <a:lnTo>
                  <a:pt x="4790" y="1921"/>
                </a:lnTo>
                <a:lnTo>
                  <a:pt x="4790" y="1909"/>
                </a:lnTo>
                <a:lnTo>
                  <a:pt x="4800" y="1902"/>
                </a:lnTo>
                <a:lnTo>
                  <a:pt x="4808" y="1910"/>
                </a:lnTo>
                <a:lnTo>
                  <a:pt x="4818" y="1916"/>
                </a:lnTo>
                <a:lnTo>
                  <a:pt x="4811" y="1907"/>
                </a:lnTo>
                <a:lnTo>
                  <a:pt x="4802" y="1899"/>
                </a:lnTo>
                <a:lnTo>
                  <a:pt x="4804" y="1887"/>
                </a:lnTo>
                <a:lnTo>
                  <a:pt x="4809" y="1877"/>
                </a:lnTo>
                <a:lnTo>
                  <a:pt x="4819" y="1870"/>
                </a:lnTo>
                <a:lnTo>
                  <a:pt x="4831" y="1866"/>
                </a:lnTo>
                <a:lnTo>
                  <a:pt x="4841" y="1871"/>
                </a:lnTo>
                <a:lnTo>
                  <a:pt x="4850" y="1878"/>
                </a:lnTo>
                <a:lnTo>
                  <a:pt x="4859" y="1884"/>
                </a:lnTo>
                <a:lnTo>
                  <a:pt x="4859" y="1897"/>
                </a:lnTo>
                <a:lnTo>
                  <a:pt x="4866" y="1887"/>
                </a:lnTo>
                <a:lnTo>
                  <a:pt x="4875" y="1894"/>
                </a:lnTo>
                <a:lnTo>
                  <a:pt x="4881" y="1904"/>
                </a:lnTo>
                <a:lnTo>
                  <a:pt x="4890" y="1913"/>
                </a:lnTo>
                <a:lnTo>
                  <a:pt x="4901" y="1914"/>
                </a:lnTo>
                <a:lnTo>
                  <a:pt x="4911" y="1918"/>
                </a:lnTo>
                <a:lnTo>
                  <a:pt x="4920" y="1926"/>
                </a:lnTo>
                <a:lnTo>
                  <a:pt x="4931" y="1933"/>
                </a:lnTo>
                <a:lnTo>
                  <a:pt x="4934" y="1946"/>
                </a:lnTo>
                <a:lnTo>
                  <a:pt x="4930" y="1957"/>
                </a:lnTo>
                <a:lnTo>
                  <a:pt x="4936" y="1946"/>
                </a:lnTo>
                <a:lnTo>
                  <a:pt x="4947" y="1951"/>
                </a:lnTo>
                <a:lnTo>
                  <a:pt x="4946" y="1963"/>
                </a:lnTo>
                <a:lnTo>
                  <a:pt x="4952" y="1973"/>
                </a:lnTo>
                <a:lnTo>
                  <a:pt x="4961" y="1981"/>
                </a:lnTo>
                <a:lnTo>
                  <a:pt x="4972" y="1985"/>
                </a:lnTo>
                <a:lnTo>
                  <a:pt x="4984" y="1978"/>
                </a:lnTo>
                <a:lnTo>
                  <a:pt x="4988" y="1989"/>
                </a:lnTo>
                <a:lnTo>
                  <a:pt x="4977" y="1997"/>
                </a:lnTo>
                <a:lnTo>
                  <a:pt x="4967" y="1993"/>
                </a:lnTo>
                <a:lnTo>
                  <a:pt x="4956" y="1997"/>
                </a:lnTo>
                <a:lnTo>
                  <a:pt x="4954" y="2009"/>
                </a:lnTo>
                <a:lnTo>
                  <a:pt x="4941" y="2012"/>
                </a:lnTo>
                <a:lnTo>
                  <a:pt x="4932" y="2019"/>
                </a:lnTo>
                <a:lnTo>
                  <a:pt x="4923" y="2026"/>
                </a:lnTo>
                <a:lnTo>
                  <a:pt x="4912" y="2028"/>
                </a:lnTo>
                <a:lnTo>
                  <a:pt x="4909" y="2029"/>
                </a:lnTo>
                <a:lnTo>
                  <a:pt x="4887" y="2020"/>
                </a:lnTo>
                <a:lnTo>
                  <a:pt x="4878" y="2012"/>
                </a:lnTo>
                <a:lnTo>
                  <a:pt x="4871" y="2021"/>
                </a:lnTo>
                <a:lnTo>
                  <a:pt x="4860" y="2017"/>
                </a:lnTo>
                <a:lnTo>
                  <a:pt x="4849" y="2015"/>
                </a:lnTo>
                <a:lnTo>
                  <a:pt x="4839" y="2007"/>
                </a:lnTo>
                <a:lnTo>
                  <a:pt x="4828" y="2003"/>
                </a:lnTo>
                <a:lnTo>
                  <a:pt x="4816" y="2003"/>
                </a:lnTo>
                <a:lnTo>
                  <a:pt x="4808" y="1996"/>
                </a:lnTo>
                <a:lnTo>
                  <a:pt x="4804" y="1985"/>
                </a:lnTo>
                <a:lnTo>
                  <a:pt x="4796" y="1995"/>
                </a:lnTo>
                <a:lnTo>
                  <a:pt x="4786" y="1991"/>
                </a:lnTo>
                <a:lnTo>
                  <a:pt x="4775" y="1987"/>
                </a:lnTo>
                <a:lnTo>
                  <a:pt x="4773" y="1975"/>
                </a:lnTo>
                <a:lnTo>
                  <a:pt x="4763" y="1972"/>
                </a:lnTo>
                <a:lnTo>
                  <a:pt x="4752" y="1976"/>
                </a:lnTo>
                <a:lnTo>
                  <a:pt x="4741" y="1980"/>
                </a:lnTo>
                <a:lnTo>
                  <a:pt x="4733" y="1970"/>
                </a:lnTo>
                <a:lnTo>
                  <a:pt x="4731" y="1958"/>
                </a:lnTo>
                <a:close/>
                <a:moveTo>
                  <a:pt x="4985" y="2160"/>
                </a:moveTo>
                <a:lnTo>
                  <a:pt x="4975" y="2165"/>
                </a:lnTo>
                <a:lnTo>
                  <a:pt x="4985" y="2160"/>
                </a:lnTo>
                <a:close/>
                <a:moveTo>
                  <a:pt x="4992" y="1622"/>
                </a:moveTo>
                <a:lnTo>
                  <a:pt x="4994" y="1610"/>
                </a:lnTo>
                <a:lnTo>
                  <a:pt x="4992" y="1598"/>
                </a:lnTo>
                <a:lnTo>
                  <a:pt x="4991" y="1586"/>
                </a:lnTo>
                <a:lnTo>
                  <a:pt x="4993" y="1575"/>
                </a:lnTo>
                <a:lnTo>
                  <a:pt x="4995" y="1563"/>
                </a:lnTo>
                <a:lnTo>
                  <a:pt x="4984" y="1554"/>
                </a:lnTo>
                <a:lnTo>
                  <a:pt x="4981" y="1542"/>
                </a:lnTo>
                <a:lnTo>
                  <a:pt x="4971" y="1538"/>
                </a:lnTo>
                <a:lnTo>
                  <a:pt x="4967" y="1526"/>
                </a:lnTo>
                <a:lnTo>
                  <a:pt x="4957" y="1522"/>
                </a:lnTo>
                <a:lnTo>
                  <a:pt x="4955" y="1511"/>
                </a:lnTo>
                <a:lnTo>
                  <a:pt x="4956" y="1498"/>
                </a:lnTo>
                <a:lnTo>
                  <a:pt x="4953" y="1487"/>
                </a:lnTo>
                <a:lnTo>
                  <a:pt x="4964" y="1483"/>
                </a:lnTo>
                <a:lnTo>
                  <a:pt x="4967" y="1471"/>
                </a:lnTo>
                <a:lnTo>
                  <a:pt x="4966" y="1459"/>
                </a:lnTo>
                <a:lnTo>
                  <a:pt x="4965" y="1448"/>
                </a:lnTo>
                <a:lnTo>
                  <a:pt x="4963" y="1436"/>
                </a:lnTo>
                <a:lnTo>
                  <a:pt x="4965" y="1424"/>
                </a:lnTo>
                <a:lnTo>
                  <a:pt x="4961" y="1414"/>
                </a:lnTo>
                <a:lnTo>
                  <a:pt x="4969" y="1406"/>
                </a:lnTo>
                <a:lnTo>
                  <a:pt x="4980" y="1403"/>
                </a:lnTo>
                <a:lnTo>
                  <a:pt x="4991" y="1406"/>
                </a:lnTo>
                <a:lnTo>
                  <a:pt x="5000" y="1414"/>
                </a:lnTo>
                <a:lnTo>
                  <a:pt x="5011" y="1417"/>
                </a:lnTo>
                <a:lnTo>
                  <a:pt x="5025" y="1417"/>
                </a:lnTo>
                <a:lnTo>
                  <a:pt x="5013" y="1414"/>
                </a:lnTo>
                <a:lnTo>
                  <a:pt x="5004" y="1407"/>
                </a:lnTo>
                <a:lnTo>
                  <a:pt x="4995" y="1399"/>
                </a:lnTo>
                <a:lnTo>
                  <a:pt x="4987" y="1390"/>
                </a:lnTo>
                <a:lnTo>
                  <a:pt x="4984" y="1377"/>
                </a:lnTo>
                <a:lnTo>
                  <a:pt x="4994" y="1372"/>
                </a:lnTo>
                <a:lnTo>
                  <a:pt x="5004" y="1369"/>
                </a:lnTo>
                <a:lnTo>
                  <a:pt x="5015" y="1365"/>
                </a:lnTo>
                <a:lnTo>
                  <a:pt x="5027" y="1362"/>
                </a:lnTo>
                <a:lnTo>
                  <a:pt x="5038" y="1359"/>
                </a:lnTo>
                <a:lnTo>
                  <a:pt x="5051" y="1358"/>
                </a:lnTo>
                <a:lnTo>
                  <a:pt x="5065" y="1357"/>
                </a:lnTo>
                <a:lnTo>
                  <a:pt x="5076" y="1356"/>
                </a:lnTo>
                <a:lnTo>
                  <a:pt x="5089" y="1352"/>
                </a:lnTo>
                <a:lnTo>
                  <a:pt x="5102" y="1352"/>
                </a:lnTo>
                <a:lnTo>
                  <a:pt x="5114" y="1354"/>
                </a:lnTo>
                <a:lnTo>
                  <a:pt x="5126" y="1356"/>
                </a:lnTo>
                <a:lnTo>
                  <a:pt x="5137" y="1359"/>
                </a:lnTo>
                <a:lnTo>
                  <a:pt x="5148" y="1361"/>
                </a:lnTo>
                <a:lnTo>
                  <a:pt x="5159" y="1367"/>
                </a:lnTo>
                <a:lnTo>
                  <a:pt x="5168" y="1375"/>
                </a:lnTo>
                <a:lnTo>
                  <a:pt x="5179" y="1375"/>
                </a:lnTo>
                <a:lnTo>
                  <a:pt x="5190" y="1372"/>
                </a:lnTo>
                <a:lnTo>
                  <a:pt x="5202" y="1371"/>
                </a:lnTo>
                <a:lnTo>
                  <a:pt x="5213" y="1372"/>
                </a:lnTo>
                <a:lnTo>
                  <a:pt x="5225" y="1372"/>
                </a:lnTo>
                <a:lnTo>
                  <a:pt x="5238" y="1373"/>
                </a:lnTo>
                <a:lnTo>
                  <a:pt x="5249" y="1375"/>
                </a:lnTo>
                <a:lnTo>
                  <a:pt x="5260" y="1377"/>
                </a:lnTo>
                <a:lnTo>
                  <a:pt x="5275" y="1383"/>
                </a:lnTo>
                <a:lnTo>
                  <a:pt x="5286" y="1383"/>
                </a:lnTo>
                <a:lnTo>
                  <a:pt x="5286" y="1394"/>
                </a:lnTo>
                <a:lnTo>
                  <a:pt x="5279" y="1403"/>
                </a:lnTo>
                <a:lnTo>
                  <a:pt x="5272" y="1414"/>
                </a:lnTo>
                <a:lnTo>
                  <a:pt x="5263" y="1422"/>
                </a:lnTo>
                <a:lnTo>
                  <a:pt x="5255" y="1431"/>
                </a:lnTo>
                <a:lnTo>
                  <a:pt x="5246" y="1440"/>
                </a:lnTo>
                <a:lnTo>
                  <a:pt x="5238" y="1450"/>
                </a:lnTo>
                <a:lnTo>
                  <a:pt x="5231" y="1458"/>
                </a:lnTo>
                <a:lnTo>
                  <a:pt x="5224" y="1467"/>
                </a:lnTo>
                <a:lnTo>
                  <a:pt x="5213" y="1470"/>
                </a:lnTo>
                <a:lnTo>
                  <a:pt x="5216" y="1483"/>
                </a:lnTo>
                <a:lnTo>
                  <a:pt x="5209" y="1493"/>
                </a:lnTo>
                <a:lnTo>
                  <a:pt x="5200" y="1506"/>
                </a:lnTo>
                <a:lnTo>
                  <a:pt x="5191" y="1517"/>
                </a:lnTo>
                <a:lnTo>
                  <a:pt x="5182" y="1527"/>
                </a:lnTo>
                <a:lnTo>
                  <a:pt x="5172" y="1533"/>
                </a:lnTo>
                <a:lnTo>
                  <a:pt x="5159" y="1534"/>
                </a:lnTo>
                <a:lnTo>
                  <a:pt x="5146" y="1530"/>
                </a:lnTo>
                <a:lnTo>
                  <a:pt x="5135" y="1529"/>
                </a:lnTo>
                <a:lnTo>
                  <a:pt x="5119" y="1526"/>
                </a:lnTo>
                <a:lnTo>
                  <a:pt x="5107" y="1523"/>
                </a:lnTo>
                <a:lnTo>
                  <a:pt x="5096" y="1523"/>
                </a:lnTo>
                <a:lnTo>
                  <a:pt x="5084" y="1525"/>
                </a:lnTo>
                <a:lnTo>
                  <a:pt x="5073" y="1526"/>
                </a:lnTo>
                <a:lnTo>
                  <a:pt x="5062" y="1527"/>
                </a:lnTo>
                <a:lnTo>
                  <a:pt x="5050" y="1526"/>
                </a:lnTo>
                <a:lnTo>
                  <a:pt x="5059" y="1533"/>
                </a:lnTo>
                <a:lnTo>
                  <a:pt x="5070" y="1535"/>
                </a:lnTo>
                <a:lnTo>
                  <a:pt x="5078" y="1543"/>
                </a:lnTo>
                <a:lnTo>
                  <a:pt x="5089" y="1549"/>
                </a:lnTo>
                <a:lnTo>
                  <a:pt x="5094" y="1559"/>
                </a:lnTo>
                <a:lnTo>
                  <a:pt x="5089" y="1573"/>
                </a:lnTo>
                <a:lnTo>
                  <a:pt x="5079" y="1580"/>
                </a:lnTo>
                <a:lnTo>
                  <a:pt x="5072" y="1588"/>
                </a:lnTo>
                <a:lnTo>
                  <a:pt x="5064" y="1597"/>
                </a:lnTo>
                <a:lnTo>
                  <a:pt x="5061" y="1609"/>
                </a:lnTo>
                <a:lnTo>
                  <a:pt x="5059" y="1620"/>
                </a:lnTo>
                <a:lnTo>
                  <a:pt x="5048" y="1619"/>
                </a:lnTo>
                <a:lnTo>
                  <a:pt x="5036" y="1617"/>
                </a:lnTo>
                <a:lnTo>
                  <a:pt x="5025" y="1618"/>
                </a:lnTo>
                <a:lnTo>
                  <a:pt x="5010" y="1619"/>
                </a:lnTo>
                <a:lnTo>
                  <a:pt x="4998" y="1621"/>
                </a:lnTo>
                <a:lnTo>
                  <a:pt x="4992" y="1622"/>
                </a:lnTo>
                <a:close/>
                <a:moveTo>
                  <a:pt x="4983" y="1909"/>
                </a:moveTo>
                <a:lnTo>
                  <a:pt x="4980" y="1922"/>
                </a:lnTo>
                <a:lnTo>
                  <a:pt x="4971" y="1930"/>
                </a:lnTo>
                <a:lnTo>
                  <a:pt x="4960" y="1930"/>
                </a:lnTo>
                <a:lnTo>
                  <a:pt x="4965" y="1919"/>
                </a:lnTo>
                <a:lnTo>
                  <a:pt x="4964" y="1907"/>
                </a:lnTo>
                <a:lnTo>
                  <a:pt x="4954" y="1901"/>
                </a:lnTo>
                <a:lnTo>
                  <a:pt x="4958" y="1913"/>
                </a:lnTo>
                <a:lnTo>
                  <a:pt x="4952" y="1924"/>
                </a:lnTo>
                <a:lnTo>
                  <a:pt x="4945" y="1913"/>
                </a:lnTo>
                <a:lnTo>
                  <a:pt x="4948" y="1901"/>
                </a:lnTo>
                <a:lnTo>
                  <a:pt x="4959" y="1898"/>
                </a:lnTo>
                <a:lnTo>
                  <a:pt x="4971" y="1901"/>
                </a:lnTo>
                <a:lnTo>
                  <a:pt x="4981" y="1908"/>
                </a:lnTo>
                <a:lnTo>
                  <a:pt x="4983" y="1909"/>
                </a:lnTo>
                <a:close/>
                <a:moveTo>
                  <a:pt x="4933" y="2104"/>
                </a:moveTo>
                <a:lnTo>
                  <a:pt x="4941" y="2096"/>
                </a:lnTo>
                <a:lnTo>
                  <a:pt x="4933" y="2104"/>
                </a:lnTo>
                <a:close/>
                <a:moveTo>
                  <a:pt x="4664" y="1967"/>
                </a:moveTo>
                <a:lnTo>
                  <a:pt x="4675" y="1962"/>
                </a:lnTo>
                <a:lnTo>
                  <a:pt x="4684" y="1969"/>
                </a:lnTo>
                <a:lnTo>
                  <a:pt x="4693" y="1976"/>
                </a:lnTo>
                <a:lnTo>
                  <a:pt x="4692" y="1987"/>
                </a:lnTo>
                <a:lnTo>
                  <a:pt x="4682" y="1992"/>
                </a:lnTo>
                <a:lnTo>
                  <a:pt x="4671" y="1990"/>
                </a:lnTo>
                <a:lnTo>
                  <a:pt x="4665" y="1979"/>
                </a:lnTo>
                <a:lnTo>
                  <a:pt x="4664" y="1967"/>
                </a:lnTo>
                <a:close/>
                <a:moveTo>
                  <a:pt x="5291" y="1372"/>
                </a:moveTo>
                <a:lnTo>
                  <a:pt x="5303" y="1366"/>
                </a:lnTo>
                <a:lnTo>
                  <a:pt x="5310" y="1368"/>
                </a:lnTo>
                <a:lnTo>
                  <a:pt x="5302" y="1376"/>
                </a:lnTo>
                <a:lnTo>
                  <a:pt x="5291" y="1372"/>
                </a:lnTo>
                <a:close/>
                <a:moveTo>
                  <a:pt x="5105" y="2716"/>
                </a:moveTo>
                <a:lnTo>
                  <a:pt x="5105" y="2717"/>
                </a:lnTo>
                <a:lnTo>
                  <a:pt x="5116" y="2715"/>
                </a:lnTo>
                <a:lnTo>
                  <a:pt x="5105" y="2716"/>
                </a:lnTo>
                <a:close/>
                <a:moveTo>
                  <a:pt x="4693" y="1948"/>
                </a:moveTo>
                <a:lnTo>
                  <a:pt x="4701" y="1956"/>
                </a:lnTo>
                <a:lnTo>
                  <a:pt x="4704" y="1968"/>
                </a:lnTo>
                <a:lnTo>
                  <a:pt x="4692" y="1970"/>
                </a:lnTo>
                <a:lnTo>
                  <a:pt x="4689" y="1958"/>
                </a:lnTo>
                <a:lnTo>
                  <a:pt x="4693" y="1948"/>
                </a:lnTo>
                <a:close/>
                <a:moveTo>
                  <a:pt x="4915" y="1903"/>
                </a:moveTo>
                <a:lnTo>
                  <a:pt x="4926" y="1907"/>
                </a:lnTo>
                <a:lnTo>
                  <a:pt x="4933" y="1901"/>
                </a:lnTo>
                <a:lnTo>
                  <a:pt x="4938" y="1911"/>
                </a:lnTo>
                <a:lnTo>
                  <a:pt x="4936" y="1923"/>
                </a:lnTo>
                <a:lnTo>
                  <a:pt x="4923" y="1921"/>
                </a:lnTo>
                <a:lnTo>
                  <a:pt x="4913" y="1915"/>
                </a:lnTo>
                <a:lnTo>
                  <a:pt x="4904" y="1905"/>
                </a:lnTo>
                <a:lnTo>
                  <a:pt x="4915" y="1903"/>
                </a:lnTo>
                <a:close/>
                <a:moveTo>
                  <a:pt x="4754" y="2028"/>
                </a:moveTo>
                <a:lnTo>
                  <a:pt x="4762" y="2036"/>
                </a:lnTo>
                <a:lnTo>
                  <a:pt x="4754" y="2028"/>
                </a:lnTo>
                <a:close/>
                <a:moveTo>
                  <a:pt x="4815" y="2033"/>
                </a:moveTo>
                <a:lnTo>
                  <a:pt x="4824" y="2039"/>
                </a:lnTo>
                <a:lnTo>
                  <a:pt x="4815" y="2033"/>
                </a:lnTo>
                <a:close/>
                <a:moveTo>
                  <a:pt x="6848" y="2537"/>
                </a:moveTo>
                <a:lnTo>
                  <a:pt x="6844" y="2526"/>
                </a:lnTo>
                <a:lnTo>
                  <a:pt x="6850" y="2536"/>
                </a:lnTo>
                <a:lnTo>
                  <a:pt x="6848" y="2537"/>
                </a:lnTo>
                <a:close/>
                <a:moveTo>
                  <a:pt x="6859" y="2555"/>
                </a:moveTo>
                <a:lnTo>
                  <a:pt x="6854" y="2544"/>
                </a:lnTo>
                <a:lnTo>
                  <a:pt x="6863" y="2552"/>
                </a:lnTo>
                <a:lnTo>
                  <a:pt x="6859" y="2555"/>
                </a:lnTo>
                <a:close/>
                <a:moveTo>
                  <a:pt x="6867" y="2136"/>
                </a:moveTo>
                <a:lnTo>
                  <a:pt x="6868" y="2124"/>
                </a:lnTo>
                <a:lnTo>
                  <a:pt x="6880" y="2129"/>
                </a:lnTo>
                <a:lnTo>
                  <a:pt x="6869" y="2136"/>
                </a:lnTo>
                <a:lnTo>
                  <a:pt x="6867" y="2136"/>
                </a:lnTo>
                <a:close/>
                <a:moveTo>
                  <a:pt x="6903" y="2156"/>
                </a:moveTo>
                <a:lnTo>
                  <a:pt x="6890" y="2160"/>
                </a:lnTo>
                <a:lnTo>
                  <a:pt x="6878" y="2159"/>
                </a:lnTo>
                <a:lnTo>
                  <a:pt x="6887" y="2151"/>
                </a:lnTo>
                <a:lnTo>
                  <a:pt x="6898" y="2153"/>
                </a:lnTo>
                <a:lnTo>
                  <a:pt x="6903" y="2156"/>
                </a:lnTo>
                <a:close/>
                <a:moveTo>
                  <a:pt x="6940" y="2189"/>
                </a:moveTo>
                <a:lnTo>
                  <a:pt x="6942" y="2178"/>
                </a:lnTo>
                <a:lnTo>
                  <a:pt x="6951" y="2170"/>
                </a:lnTo>
                <a:lnTo>
                  <a:pt x="6962" y="2168"/>
                </a:lnTo>
                <a:lnTo>
                  <a:pt x="6953" y="2178"/>
                </a:lnTo>
                <a:lnTo>
                  <a:pt x="6942" y="2185"/>
                </a:lnTo>
                <a:lnTo>
                  <a:pt x="6940" y="2189"/>
                </a:lnTo>
                <a:close/>
                <a:moveTo>
                  <a:pt x="6957" y="2326"/>
                </a:moveTo>
                <a:lnTo>
                  <a:pt x="6968" y="2324"/>
                </a:lnTo>
                <a:lnTo>
                  <a:pt x="6978" y="2332"/>
                </a:lnTo>
                <a:lnTo>
                  <a:pt x="6968" y="2337"/>
                </a:lnTo>
                <a:lnTo>
                  <a:pt x="6958" y="2334"/>
                </a:lnTo>
                <a:lnTo>
                  <a:pt x="6957" y="2326"/>
                </a:lnTo>
                <a:close/>
                <a:moveTo>
                  <a:pt x="6982" y="2179"/>
                </a:moveTo>
                <a:lnTo>
                  <a:pt x="6971" y="2182"/>
                </a:lnTo>
                <a:lnTo>
                  <a:pt x="6981" y="2179"/>
                </a:lnTo>
                <a:lnTo>
                  <a:pt x="6982" y="2179"/>
                </a:lnTo>
                <a:close/>
                <a:moveTo>
                  <a:pt x="4148" y="1524"/>
                </a:moveTo>
                <a:lnTo>
                  <a:pt x="4138" y="1520"/>
                </a:lnTo>
                <a:lnTo>
                  <a:pt x="4150" y="1521"/>
                </a:lnTo>
                <a:lnTo>
                  <a:pt x="4148" y="1524"/>
                </a:lnTo>
                <a:close/>
                <a:moveTo>
                  <a:pt x="4229" y="1432"/>
                </a:moveTo>
                <a:lnTo>
                  <a:pt x="4220" y="1427"/>
                </a:lnTo>
                <a:lnTo>
                  <a:pt x="4231" y="1422"/>
                </a:lnTo>
                <a:lnTo>
                  <a:pt x="4243" y="1423"/>
                </a:lnTo>
                <a:lnTo>
                  <a:pt x="4234" y="1430"/>
                </a:lnTo>
                <a:lnTo>
                  <a:pt x="4229" y="1432"/>
                </a:lnTo>
                <a:close/>
                <a:moveTo>
                  <a:pt x="4629" y="1926"/>
                </a:moveTo>
                <a:lnTo>
                  <a:pt x="4630" y="1915"/>
                </a:lnTo>
                <a:lnTo>
                  <a:pt x="4622" y="1907"/>
                </a:lnTo>
                <a:lnTo>
                  <a:pt x="4632" y="1903"/>
                </a:lnTo>
                <a:lnTo>
                  <a:pt x="4642" y="1911"/>
                </a:lnTo>
                <a:lnTo>
                  <a:pt x="4637" y="1921"/>
                </a:lnTo>
                <a:lnTo>
                  <a:pt x="4629" y="1926"/>
                </a:lnTo>
                <a:close/>
                <a:moveTo>
                  <a:pt x="4660" y="1772"/>
                </a:moveTo>
                <a:lnTo>
                  <a:pt x="4671" y="1774"/>
                </a:lnTo>
                <a:lnTo>
                  <a:pt x="4681" y="1779"/>
                </a:lnTo>
                <a:lnTo>
                  <a:pt x="4692" y="1787"/>
                </a:lnTo>
                <a:lnTo>
                  <a:pt x="4682" y="1784"/>
                </a:lnTo>
                <a:lnTo>
                  <a:pt x="4686" y="1795"/>
                </a:lnTo>
                <a:lnTo>
                  <a:pt x="4675" y="1795"/>
                </a:lnTo>
                <a:lnTo>
                  <a:pt x="4663" y="1788"/>
                </a:lnTo>
                <a:lnTo>
                  <a:pt x="4661" y="1776"/>
                </a:lnTo>
                <a:lnTo>
                  <a:pt x="4660" y="1772"/>
                </a:lnTo>
                <a:close/>
                <a:moveTo>
                  <a:pt x="6794" y="2081"/>
                </a:moveTo>
                <a:lnTo>
                  <a:pt x="6783" y="2083"/>
                </a:lnTo>
                <a:lnTo>
                  <a:pt x="6793" y="2081"/>
                </a:lnTo>
                <a:lnTo>
                  <a:pt x="6794" y="2081"/>
                </a:lnTo>
                <a:close/>
                <a:moveTo>
                  <a:pt x="6810" y="2736"/>
                </a:moveTo>
                <a:lnTo>
                  <a:pt x="6801" y="2730"/>
                </a:lnTo>
                <a:lnTo>
                  <a:pt x="6792" y="2720"/>
                </a:lnTo>
                <a:lnTo>
                  <a:pt x="6801" y="2715"/>
                </a:lnTo>
                <a:lnTo>
                  <a:pt x="6810" y="2722"/>
                </a:lnTo>
                <a:lnTo>
                  <a:pt x="6818" y="2731"/>
                </a:lnTo>
                <a:lnTo>
                  <a:pt x="6810" y="2736"/>
                </a:lnTo>
                <a:close/>
                <a:moveTo>
                  <a:pt x="6823" y="2742"/>
                </a:moveTo>
                <a:lnTo>
                  <a:pt x="6824" y="2753"/>
                </a:lnTo>
                <a:lnTo>
                  <a:pt x="6823" y="2765"/>
                </a:lnTo>
                <a:lnTo>
                  <a:pt x="6816" y="2774"/>
                </a:lnTo>
                <a:lnTo>
                  <a:pt x="6807" y="2767"/>
                </a:lnTo>
                <a:lnTo>
                  <a:pt x="6797" y="2761"/>
                </a:lnTo>
                <a:lnTo>
                  <a:pt x="6788" y="2755"/>
                </a:lnTo>
                <a:lnTo>
                  <a:pt x="6778" y="2749"/>
                </a:lnTo>
                <a:lnTo>
                  <a:pt x="6786" y="2741"/>
                </a:lnTo>
                <a:lnTo>
                  <a:pt x="6797" y="2738"/>
                </a:lnTo>
                <a:lnTo>
                  <a:pt x="6809" y="2740"/>
                </a:lnTo>
                <a:lnTo>
                  <a:pt x="6819" y="2742"/>
                </a:lnTo>
                <a:lnTo>
                  <a:pt x="6823" y="2742"/>
                </a:lnTo>
                <a:close/>
                <a:moveTo>
                  <a:pt x="5499" y="1857"/>
                </a:moveTo>
                <a:lnTo>
                  <a:pt x="5486" y="1852"/>
                </a:lnTo>
                <a:lnTo>
                  <a:pt x="5474" y="1853"/>
                </a:lnTo>
                <a:lnTo>
                  <a:pt x="5466" y="1845"/>
                </a:lnTo>
                <a:lnTo>
                  <a:pt x="5476" y="1840"/>
                </a:lnTo>
                <a:lnTo>
                  <a:pt x="5489" y="1841"/>
                </a:lnTo>
                <a:lnTo>
                  <a:pt x="5500" y="1841"/>
                </a:lnTo>
                <a:lnTo>
                  <a:pt x="5511" y="1844"/>
                </a:lnTo>
                <a:lnTo>
                  <a:pt x="5515" y="1854"/>
                </a:lnTo>
                <a:lnTo>
                  <a:pt x="5500" y="1856"/>
                </a:lnTo>
                <a:lnTo>
                  <a:pt x="5499" y="1857"/>
                </a:lnTo>
                <a:close/>
                <a:moveTo>
                  <a:pt x="6767" y="2316"/>
                </a:moveTo>
                <a:lnTo>
                  <a:pt x="6775" y="2307"/>
                </a:lnTo>
                <a:lnTo>
                  <a:pt x="6767" y="2316"/>
                </a:lnTo>
                <a:close/>
                <a:moveTo>
                  <a:pt x="5553" y="1583"/>
                </a:moveTo>
                <a:lnTo>
                  <a:pt x="5543" y="1590"/>
                </a:lnTo>
                <a:lnTo>
                  <a:pt x="5553" y="1583"/>
                </a:lnTo>
                <a:close/>
                <a:moveTo>
                  <a:pt x="6735" y="2051"/>
                </a:moveTo>
                <a:lnTo>
                  <a:pt x="6730" y="2062"/>
                </a:lnTo>
                <a:lnTo>
                  <a:pt x="6718" y="2061"/>
                </a:lnTo>
                <a:lnTo>
                  <a:pt x="6707" y="2060"/>
                </a:lnTo>
                <a:lnTo>
                  <a:pt x="6717" y="2054"/>
                </a:lnTo>
                <a:lnTo>
                  <a:pt x="6728" y="2053"/>
                </a:lnTo>
                <a:lnTo>
                  <a:pt x="6735" y="2051"/>
                </a:lnTo>
                <a:close/>
                <a:moveTo>
                  <a:pt x="6710" y="2615"/>
                </a:moveTo>
                <a:lnTo>
                  <a:pt x="6721" y="2620"/>
                </a:lnTo>
                <a:lnTo>
                  <a:pt x="6710" y="2616"/>
                </a:lnTo>
                <a:lnTo>
                  <a:pt x="6710" y="2615"/>
                </a:lnTo>
                <a:close/>
                <a:moveTo>
                  <a:pt x="6815" y="2476"/>
                </a:moveTo>
                <a:lnTo>
                  <a:pt x="6808" y="2467"/>
                </a:lnTo>
                <a:lnTo>
                  <a:pt x="6818" y="2472"/>
                </a:lnTo>
                <a:lnTo>
                  <a:pt x="6815" y="2476"/>
                </a:lnTo>
                <a:close/>
                <a:moveTo>
                  <a:pt x="6751" y="2077"/>
                </a:moveTo>
                <a:lnTo>
                  <a:pt x="6750" y="2065"/>
                </a:lnTo>
                <a:lnTo>
                  <a:pt x="6751" y="2077"/>
                </a:lnTo>
                <a:close/>
                <a:moveTo>
                  <a:pt x="6846" y="2659"/>
                </a:moveTo>
                <a:lnTo>
                  <a:pt x="6836" y="2663"/>
                </a:lnTo>
                <a:lnTo>
                  <a:pt x="6825" y="2670"/>
                </a:lnTo>
                <a:lnTo>
                  <a:pt x="6814" y="2667"/>
                </a:lnTo>
                <a:lnTo>
                  <a:pt x="6822" y="2659"/>
                </a:lnTo>
                <a:lnTo>
                  <a:pt x="6833" y="2655"/>
                </a:lnTo>
                <a:lnTo>
                  <a:pt x="6844" y="2654"/>
                </a:lnTo>
                <a:lnTo>
                  <a:pt x="6846" y="2659"/>
                </a:lnTo>
                <a:close/>
                <a:moveTo>
                  <a:pt x="6765" y="2454"/>
                </a:moveTo>
                <a:lnTo>
                  <a:pt x="6770" y="2444"/>
                </a:lnTo>
                <a:lnTo>
                  <a:pt x="6779" y="2436"/>
                </a:lnTo>
                <a:lnTo>
                  <a:pt x="6790" y="2432"/>
                </a:lnTo>
                <a:lnTo>
                  <a:pt x="6788" y="2443"/>
                </a:lnTo>
                <a:lnTo>
                  <a:pt x="6778" y="2449"/>
                </a:lnTo>
                <a:lnTo>
                  <a:pt x="6768" y="2453"/>
                </a:lnTo>
                <a:lnTo>
                  <a:pt x="6765" y="2454"/>
                </a:lnTo>
                <a:close/>
                <a:moveTo>
                  <a:pt x="5731" y="1877"/>
                </a:moveTo>
                <a:lnTo>
                  <a:pt x="5742" y="1876"/>
                </a:lnTo>
                <a:lnTo>
                  <a:pt x="5753" y="1880"/>
                </a:lnTo>
                <a:lnTo>
                  <a:pt x="5742" y="1884"/>
                </a:lnTo>
                <a:lnTo>
                  <a:pt x="5731" y="1878"/>
                </a:lnTo>
                <a:lnTo>
                  <a:pt x="5731" y="1877"/>
                </a:lnTo>
                <a:close/>
                <a:moveTo>
                  <a:pt x="6833" y="2515"/>
                </a:moveTo>
                <a:lnTo>
                  <a:pt x="6832" y="2527"/>
                </a:lnTo>
                <a:lnTo>
                  <a:pt x="6842" y="2532"/>
                </a:lnTo>
                <a:lnTo>
                  <a:pt x="6831" y="2532"/>
                </a:lnTo>
                <a:lnTo>
                  <a:pt x="6820" y="2530"/>
                </a:lnTo>
                <a:lnTo>
                  <a:pt x="6821" y="2518"/>
                </a:lnTo>
                <a:lnTo>
                  <a:pt x="6832" y="2516"/>
                </a:lnTo>
                <a:lnTo>
                  <a:pt x="6833" y="2515"/>
                </a:lnTo>
                <a:close/>
                <a:moveTo>
                  <a:pt x="6838" y="2542"/>
                </a:moveTo>
                <a:lnTo>
                  <a:pt x="6847" y="2550"/>
                </a:lnTo>
                <a:lnTo>
                  <a:pt x="6852" y="2561"/>
                </a:lnTo>
                <a:lnTo>
                  <a:pt x="6857" y="2571"/>
                </a:lnTo>
                <a:lnTo>
                  <a:pt x="6846" y="2569"/>
                </a:lnTo>
                <a:lnTo>
                  <a:pt x="6843" y="2557"/>
                </a:lnTo>
                <a:lnTo>
                  <a:pt x="6838" y="2547"/>
                </a:lnTo>
                <a:lnTo>
                  <a:pt x="6838" y="2542"/>
                </a:lnTo>
                <a:close/>
                <a:moveTo>
                  <a:pt x="6856" y="2520"/>
                </a:moveTo>
                <a:lnTo>
                  <a:pt x="6846" y="2525"/>
                </a:lnTo>
                <a:lnTo>
                  <a:pt x="6856" y="2520"/>
                </a:lnTo>
                <a:close/>
                <a:moveTo>
                  <a:pt x="5944" y="1885"/>
                </a:moveTo>
                <a:lnTo>
                  <a:pt x="5934" y="1894"/>
                </a:lnTo>
                <a:lnTo>
                  <a:pt x="5923" y="1898"/>
                </a:lnTo>
                <a:lnTo>
                  <a:pt x="5911" y="1898"/>
                </a:lnTo>
                <a:lnTo>
                  <a:pt x="5900" y="1895"/>
                </a:lnTo>
                <a:lnTo>
                  <a:pt x="5907" y="1905"/>
                </a:lnTo>
                <a:lnTo>
                  <a:pt x="5895" y="1907"/>
                </a:lnTo>
                <a:lnTo>
                  <a:pt x="5893" y="1896"/>
                </a:lnTo>
                <a:lnTo>
                  <a:pt x="5882" y="1896"/>
                </a:lnTo>
                <a:lnTo>
                  <a:pt x="5870" y="1891"/>
                </a:lnTo>
                <a:lnTo>
                  <a:pt x="5860" y="1892"/>
                </a:lnTo>
                <a:lnTo>
                  <a:pt x="5866" y="1882"/>
                </a:lnTo>
                <a:lnTo>
                  <a:pt x="5877" y="1886"/>
                </a:lnTo>
                <a:lnTo>
                  <a:pt x="5883" y="1876"/>
                </a:lnTo>
                <a:lnTo>
                  <a:pt x="5894" y="1876"/>
                </a:lnTo>
                <a:lnTo>
                  <a:pt x="5898" y="1888"/>
                </a:lnTo>
                <a:lnTo>
                  <a:pt x="5908" y="1884"/>
                </a:lnTo>
                <a:lnTo>
                  <a:pt x="5919" y="1881"/>
                </a:lnTo>
                <a:lnTo>
                  <a:pt x="5931" y="1878"/>
                </a:lnTo>
                <a:lnTo>
                  <a:pt x="5940" y="1885"/>
                </a:lnTo>
                <a:lnTo>
                  <a:pt x="5944" y="1885"/>
                </a:lnTo>
                <a:close/>
                <a:moveTo>
                  <a:pt x="5904" y="1570"/>
                </a:moveTo>
                <a:lnTo>
                  <a:pt x="5898" y="1559"/>
                </a:lnTo>
                <a:lnTo>
                  <a:pt x="5910" y="1564"/>
                </a:lnTo>
                <a:lnTo>
                  <a:pt x="5904" y="1570"/>
                </a:lnTo>
                <a:close/>
                <a:moveTo>
                  <a:pt x="5950" y="1986"/>
                </a:moveTo>
                <a:lnTo>
                  <a:pt x="5941" y="1979"/>
                </a:lnTo>
                <a:lnTo>
                  <a:pt x="5947" y="1967"/>
                </a:lnTo>
                <a:lnTo>
                  <a:pt x="5954" y="1957"/>
                </a:lnTo>
                <a:lnTo>
                  <a:pt x="5965" y="1956"/>
                </a:lnTo>
                <a:lnTo>
                  <a:pt x="5973" y="1947"/>
                </a:lnTo>
                <a:lnTo>
                  <a:pt x="5979" y="1937"/>
                </a:lnTo>
                <a:lnTo>
                  <a:pt x="5986" y="1926"/>
                </a:lnTo>
                <a:lnTo>
                  <a:pt x="5998" y="1924"/>
                </a:lnTo>
                <a:lnTo>
                  <a:pt x="6009" y="1928"/>
                </a:lnTo>
                <a:lnTo>
                  <a:pt x="6005" y="1941"/>
                </a:lnTo>
                <a:lnTo>
                  <a:pt x="5996" y="1947"/>
                </a:lnTo>
                <a:lnTo>
                  <a:pt x="5991" y="1958"/>
                </a:lnTo>
                <a:lnTo>
                  <a:pt x="5982" y="1966"/>
                </a:lnTo>
                <a:lnTo>
                  <a:pt x="5975" y="1975"/>
                </a:lnTo>
                <a:lnTo>
                  <a:pt x="5964" y="1980"/>
                </a:lnTo>
                <a:lnTo>
                  <a:pt x="5953" y="1982"/>
                </a:lnTo>
                <a:lnTo>
                  <a:pt x="5950" y="1986"/>
                </a:lnTo>
                <a:close/>
                <a:moveTo>
                  <a:pt x="5959" y="2060"/>
                </a:moveTo>
                <a:lnTo>
                  <a:pt x="5952" y="2051"/>
                </a:lnTo>
                <a:lnTo>
                  <a:pt x="5955" y="2039"/>
                </a:lnTo>
                <a:lnTo>
                  <a:pt x="5966" y="2040"/>
                </a:lnTo>
                <a:lnTo>
                  <a:pt x="5975" y="2049"/>
                </a:lnTo>
                <a:lnTo>
                  <a:pt x="5965" y="2057"/>
                </a:lnTo>
                <a:lnTo>
                  <a:pt x="5959" y="2060"/>
                </a:lnTo>
                <a:close/>
                <a:moveTo>
                  <a:pt x="5968" y="1579"/>
                </a:moveTo>
                <a:lnTo>
                  <a:pt x="5960" y="1570"/>
                </a:lnTo>
                <a:lnTo>
                  <a:pt x="5974" y="1569"/>
                </a:lnTo>
                <a:lnTo>
                  <a:pt x="5968" y="1579"/>
                </a:lnTo>
                <a:close/>
                <a:moveTo>
                  <a:pt x="5962" y="1579"/>
                </a:moveTo>
                <a:lnTo>
                  <a:pt x="5971" y="1586"/>
                </a:lnTo>
                <a:lnTo>
                  <a:pt x="5962" y="1579"/>
                </a:lnTo>
                <a:close/>
                <a:moveTo>
                  <a:pt x="5976" y="2030"/>
                </a:moveTo>
                <a:lnTo>
                  <a:pt x="5966" y="2023"/>
                </a:lnTo>
                <a:lnTo>
                  <a:pt x="5977" y="2017"/>
                </a:lnTo>
                <a:lnTo>
                  <a:pt x="5971" y="2007"/>
                </a:lnTo>
                <a:lnTo>
                  <a:pt x="5983" y="2005"/>
                </a:lnTo>
                <a:lnTo>
                  <a:pt x="5994" y="2009"/>
                </a:lnTo>
                <a:lnTo>
                  <a:pt x="5986" y="2017"/>
                </a:lnTo>
                <a:lnTo>
                  <a:pt x="5980" y="2028"/>
                </a:lnTo>
                <a:lnTo>
                  <a:pt x="5976" y="2030"/>
                </a:lnTo>
                <a:close/>
                <a:moveTo>
                  <a:pt x="5975" y="1916"/>
                </a:moveTo>
                <a:lnTo>
                  <a:pt x="5980" y="1905"/>
                </a:lnTo>
                <a:lnTo>
                  <a:pt x="5990" y="1896"/>
                </a:lnTo>
                <a:lnTo>
                  <a:pt x="6002" y="1891"/>
                </a:lnTo>
                <a:lnTo>
                  <a:pt x="6011" y="1884"/>
                </a:lnTo>
                <a:lnTo>
                  <a:pt x="6025" y="1887"/>
                </a:lnTo>
                <a:lnTo>
                  <a:pt x="6021" y="1900"/>
                </a:lnTo>
                <a:lnTo>
                  <a:pt x="6011" y="1903"/>
                </a:lnTo>
                <a:lnTo>
                  <a:pt x="6001" y="1908"/>
                </a:lnTo>
                <a:lnTo>
                  <a:pt x="5990" y="1911"/>
                </a:lnTo>
                <a:lnTo>
                  <a:pt x="5977" y="1914"/>
                </a:lnTo>
                <a:lnTo>
                  <a:pt x="5975" y="1916"/>
                </a:lnTo>
                <a:close/>
                <a:moveTo>
                  <a:pt x="5991" y="2563"/>
                </a:moveTo>
                <a:lnTo>
                  <a:pt x="6002" y="2560"/>
                </a:lnTo>
                <a:lnTo>
                  <a:pt x="6013" y="2558"/>
                </a:lnTo>
                <a:lnTo>
                  <a:pt x="6024" y="2559"/>
                </a:lnTo>
                <a:lnTo>
                  <a:pt x="6035" y="2561"/>
                </a:lnTo>
                <a:lnTo>
                  <a:pt x="6045" y="2567"/>
                </a:lnTo>
                <a:lnTo>
                  <a:pt x="6052" y="2576"/>
                </a:lnTo>
                <a:lnTo>
                  <a:pt x="6049" y="2588"/>
                </a:lnTo>
                <a:lnTo>
                  <a:pt x="6039" y="2594"/>
                </a:lnTo>
                <a:lnTo>
                  <a:pt x="6027" y="2597"/>
                </a:lnTo>
                <a:lnTo>
                  <a:pt x="6018" y="2590"/>
                </a:lnTo>
                <a:lnTo>
                  <a:pt x="6009" y="2582"/>
                </a:lnTo>
                <a:lnTo>
                  <a:pt x="6000" y="2573"/>
                </a:lnTo>
                <a:lnTo>
                  <a:pt x="5993" y="2564"/>
                </a:lnTo>
                <a:lnTo>
                  <a:pt x="5991" y="2563"/>
                </a:lnTo>
                <a:close/>
                <a:moveTo>
                  <a:pt x="6053" y="2503"/>
                </a:moveTo>
                <a:lnTo>
                  <a:pt x="6044" y="2511"/>
                </a:lnTo>
                <a:lnTo>
                  <a:pt x="6033" y="2511"/>
                </a:lnTo>
                <a:lnTo>
                  <a:pt x="6039" y="2501"/>
                </a:lnTo>
                <a:lnTo>
                  <a:pt x="6051" y="2502"/>
                </a:lnTo>
                <a:lnTo>
                  <a:pt x="6053" y="2503"/>
                </a:lnTo>
                <a:close/>
                <a:moveTo>
                  <a:pt x="6101" y="2570"/>
                </a:moveTo>
                <a:lnTo>
                  <a:pt x="6090" y="2566"/>
                </a:lnTo>
                <a:lnTo>
                  <a:pt x="6079" y="2562"/>
                </a:lnTo>
                <a:lnTo>
                  <a:pt x="6070" y="2554"/>
                </a:lnTo>
                <a:lnTo>
                  <a:pt x="6061" y="2548"/>
                </a:lnTo>
                <a:lnTo>
                  <a:pt x="6066" y="2537"/>
                </a:lnTo>
                <a:lnTo>
                  <a:pt x="6077" y="2539"/>
                </a:lnTo>
                <a:lnTo>
                  <a:pt x="6087" y="2542"/>
                </a:lnTo>
                <a:lnTo>
                  <a:pt x="6097" y="2547"/>
                </a:lnTo>
                <a:lnTo>
                  <a:pt x="6107" y="2555"/>
                </a:lnTo>
                <a:lnTo>
                  <a:pt x="6105" y="2566"/>
                </a:lnTo>
                <a:lnTo>
                  <a:pt x="6101" y="2570"/>
                </a:lnTo>
                <a:close/>
                <a:moveTo>
                  <a:pt x="6063" y="1922"/>
                </a:moveTo>
                <a:lnTo>
                  <a:pt x="6076" y="1917"/>
                </a:lnTo>
                <a:lnTo>
                  <a:pt x="6086" y="1922"/>
                </a:lnTo>
                <a:lnTo>
                  <a:pt x="6097" y="1922"/>
                </a:lnTo>
                <a:lnTo>
                  <a:pt x="6106" y="1929"/>
                </a:lnTo>
                <a:lnTo>
                  <a:pt x="6097" y="1937"/>
                </a:lnTo>
                <a:lnTo>
                  <a:pt x="6089" y="1946"/>
                </a:lnTo>
                <a:lnTo>
                  <a:pt x="6080" y="1952"/>
                </a:lnTo>
                <a:lnTo>
                  <a:pt x="6068" y="1951"/>
                </a:lnTo>
                <a:lnTo>
                  <a:pt x="6063" y="1941"/>
                </a:lnTo>
                <a:lnTo>
                  <a:pt x="6065" y="1929"/>
                </a:lnTo>
                <a:lnTo>
                  <a:pt x="6063" y="1922"/>
                </a:lnTo>
                <a:close/>
                <a:moveTo>
                  <a:pt x="6103" y="2166"/>
                </a:moveTo>
                <a:lnTo>
                  <a:pt x="6091" y="2164"/>
                </a:lnTo>
                <a:lnTo>
                  <a:pt x="6081" y="2158"/>
                </a:lnTo>
                <a:lnTo>
                  <a:pt x="6076" y="2146"/>
                </a:lnTo>
                <a:lnTo>
                  <a:pt x="6071" y="2135"/>
                </a:lnTo>
                <a:lnTo>
                  <a:pt x="6069" y="2122"/>
                </a:lnTo>
                <a:lnTo>
                  <a:pt x="6067" y="2110"/>
                </a:lnTo>
                <a:lnTo>
                  <a:pt x="6071" y="2098"/>
                </a:lnTo>
                <a:lnTo>
                  <a:pt x="6078" y="2086"/>
                </a:lnTo>
                <a:lnTo>
                  <a:pt x="6084" y="2076"/>
                </a:lnTo>
                <a:lnTo>
                  <a:pt x="6090" y="2067"/>
                </a:lnTo>
                <a:lnTo>
                  <a:pt x="6099" y="2058"/>
                </a:lnTo>
                <a:lnTo>
                  <a:pt x="6107" y="2050"/>
                </a:lnTo>
                <a:lnTo>
                  <a:pt x="6118" y="2047"/>
                </a:lnTo>
                <a:lnTo>
                  <a:pt x="6129" y="2043"/>
                </a:lnTo>
                <a:lnTo>
                  <a:pt x="6140" y="2047"/>
                </a:lnTo>
                <a:lnTo>
                  <a:pt x="6150" y="2042"/>
                </a:lnTo>
                <a:lnTo>
                  <a:pt x="6162" y="2043"/>
                </a:lnTo>
                <a:lnTo>
                  <a:pt x="6173" y="2048"/>
                </a:lnTo>
                <a:lnTo>
                  <a:pt x="6183" y="2052"/>
                </a:lnTo>
                <a:lnTo>
                  <a:pt x="6195" y="2054"/>
                </a:lnTo>
                <a:lnTo>
                  <a:pt x="6203" y="2061"/>
                </a:lnTo>
                <a:lnTo>
                  <a:pt x="6202" y="2075"/>
                </a:lnTo>
                <a:lnTo>
                  <a:pt x="6195" y="2086"/>
                </a:lnTo>
                <a:lnTo>
                  <a:pt x="6200" y="2097"/>
                </a:lnTo>
                <a:lnTo>
                  <a:pt x="6201" y="2113"/>
                </a:lnTo>
                <a:lnTo>
                  <a:pt x="6201" y="2125"/>
                </a:lnTo>
                <a:lnTo>
                  <a:pt x="6194" y="2140"/>
                </a:lnTo>
                <a:lnTo>
                  <a:pt x="6183" y="2147"/>
                </a:lnTo>
                <a:lnTo>
                  <a:pt x="6173" y="2153"/>
                </a:lnTo>
                <a:lnTo>
                  <a:pt x="6162" y="2157"/>
                </a:lnTo>
                <a:lnTo>
                  <a:pt x="6152" y="2161"/>
                </a:lnTo>
                <a:lnTo>
                  <a:pt x="6141" y="2162"/>
                </a:lnTo>
                <a:lnTo>
                  <a:pt x="6129" y="2161"/>
                </a:lnTo>
                <a:lnTo>
                  <a:pt x="6118" y="2165"/>
                </a:lnTo>
                <a:lnTo>
                  <a:pt x="6106" y="2165"/>
                </a:lnTo>
                <a:lnTo>
                  <a:pt x="6103" y="2166"/>
                </a:lnTo>
                <a:close/>
                <a:moveTo>
                  <a:pt x="6164" y="2474"/>
                </a:moveTo>
                <a:lnTo>
                  <a:pt x="6175" y="2472"/>
                </a:lnTo>
                <a:lnTo>
                  <a:pt x="6164" y="2474"/>
                </a:lnTo>
                <a:close/>
                <a:moveTo>
                  <a:pt x="6204" y="2005"/>
                </a:moveTo>
                <a:lnTo>
                  <a:pt x="6209" y="2017"/>
                </a:lnTo>
                <a:lnTo>
                  <a:pt x="6218" y="2025"/>
                </a:lnTo>
                <a:lnTo>
                  <a:pt x="6215" y="2036"/>
                </a:lnTo>
                <a:lnTo>
                  <a:pt x="6205" y="2042"/>
                </a:lnTo>
                <a:lnTo>
                  <a:pt x="6197" y="2033"/>
                </a:lnTo>
                <a:lnTo>
                  <a:pt x="6187" y="2028"/>
                </a:lnTo>
                <a:lnTo>
                  <a:pt x="6180" y="2019"/>
                </a:lnTo>
                <a:lnTo>
                  <a:pt x="6183" y="2007"/>
                </a:lnTo>
                <a:lnTo>
                  <a:pt x="6193" y="2001"/>
                </a:lnTo>
                <a:lnTo>
                  <a:pt x="6204" y="2005"/>
                </a:lnTo>
                <a:close/>
                <a:moveTo>
                  <a:pt x="6219" y="2004"/>
                </a:moveTo>
                <a:lnTo>
                  <a:pt x="6229" y="2013"/>
                </a:lnTo>
                <a:lnTo>
                  <a:pt x="6215" y="2017"/>
                </a:lnTo>
                <a:lnTo>
                  <a:pt x="6216" y="2005"/>
                </a:lnTo>
                <a:lnTo>
                  <a:pt x="6219" y="2004"/>
                </a:lnTo>
                <a:close/>
                <a:moveTo>
                  <a:pt x="6245" y="2060"/>
                </a:moveTo>
                <a:lnTo>
                  <a:pt x="6248" y="2071"/>
                </a:lnTo>
                <a:lnTo>
                  <a:pt x="6260" y="2073"/>
                </a:lnTo>
                <a:lnTo>
                  <a:pt x="6270" y="2076"/>
                </a:lnTo>
                <a:lnTo>
                  <a:pt x="6281" y="2078"/>
                </a:lnTo>
                <a:lnTo>
                  <a:pt x="6294" y="2079"/>
                </a:lnTo>
                <a:lnTo>
                  <a:pt x="6302" y="2092"/>
                </a:lnTo>
                <a:lnTo>
                  <a:pt x="6299" y="2106"/>
                </a:lnTo>
                <a:lnTo>
                  <a:pt x="6285" y="2105"/>
                </a:lnTo>
                <a:lnTo>
                  <a:pt x="6271" y="2104"/>
                </a:lnTo>
                <a:lnTo>
                  <a:pt x="6261" y="2104"/>
                </a:lnTo>
                <a:lnTo>
                  <a:pt x="6247" y="2106"/>
                </a:lnTo>
                <a:lnTo>
                  <a:pt x="6236" y="2103"/>
                </a:lnTo>
                <a:lnTo>
                  <a:pt x="6225" y="2094"/>
                </a:lnTo>
                <a:lnTo>
                  <a:pt x="6218" y="2083"/>
                </a:lnTo>
                <a:lnTo>
                  <a:pt x="6221" y="2071"/>
                </a:lnTo>
                <a:lnTo>
                  <a:pt x="6233" y="2072"/>
                </a:lnTo>
                <a:lnTo>
                  <a:pt x="6242" y="2065"/>
                </a:lnTo>
                <a:lnTo>
                  <a:pt x="6245" y="2060"/>
                </a:lnTo>
                <a:close/>
                <a:moveTo>
                  <a:pt x="6259" y="2648"/>
                </a:moveTo>
                <a:lnTo>
                  <a:pt x="6248" y="2645"/>
                </a:lnTo>
                <a:lnTo>
                  <a:pt x="6237" y="2641"/>
                </a:lnTo>
                <a:lnTo>
                  <a:pt x="6227" y="2636"/>
                </a:lnTo>
                <a:lnTo>
                  <a:pt x="6239" y="2635"/>
                </a:lnTo>
                <a:lnTo>
                  <a:pt x="6249" y="2639"/>
                </a:lnTo>
                <a:lnTo>
                  <a:pt x="6261" y="2640"/>
                </a:lnTo>
                <a:lnTo>
                  <a:pt x="6259" y="2648"/>
                </a:lnTo>
                <a:close/>
                <a:moveTo>
                  <a:pt x="6238" y="2459"/>
                </a:moveTo>
                <a:lnTo>
                  <a:pt x="6249" y="2459"/>
                </a:lnTo>
                <a:lnTo>
                  <a:pt x="6238" y="2459"/>
                </a:lnTo>
                <a:close/>
                <a:moveTo>
                  <a:pt x="6242" y="2028"/>
                </a:moveTo>
                <a:lnTo>
                  <a:pt x="6254" y="2034"/>
                </a:lnTo>
                <a:lnTo>
                  <a:pt x="6258" y="2046"/>
                </a:lnTo>
                <a:lnTo>
                  <a:pt x="6248" y="2042"/>
                </a:lnTo>
                <a:lnTo>
                  <a:pt x="6241" y="2032"/>
                </a:lnTo>
                <a:lnTo>
                  <a:pt x="6242" y="2028"/>
                </a:lnTo>
                <a:close/>
                <a:moveTo>
                  <a:pt x="6243" y="2448"/>
                </a:moveTo>
                <a:lnTo>
                  <a:pt x="6254" y="2451"/>
                </a:lnTo>
                <a:lnTo>
                  <a:pt x="6243" y="2448"/>
                </a:lnTo>
                <a:close/>
                <a:moveTo>
                  <a:pt x="6279" y="2465"/>
                </a:moveTo>
                <a:lnTo>
                  <a:pt x="6282" y="2476"/>
                </a:lnTo>
                <a:lnTo>
                  <a:pt x="6279" y="2465"/>
                </a:lnTo>
                <a:close/>
                <a:moveTo>
                  <a:pt x="6278" y="2451"/>
                </a:moveTo>
                <a:lnTo>
                  <a:pt x="6282" y="2461"/>
                </a:lnTo>
                <a:lnTo>
                  <a:pt x="6277" y="2451"/>
                </a:lnTo>
                <a:lnTo>
                  <a:pt x="6278" y="2451"/>
                </a:lnTo>
                <a:close/>
                <a:moveTo>
                  <a:pt x="6302" y="1673"/>
                </a:moveTo>
                <a:lnTo>
                  <a:pt x="6305" y="1661"/>
                </a:lnTo>
                <a:lnTo>
                  <a:pt x="6316" y="1656"/>
                </a:lnTo>
                <a:lnTo>
                  <a:pt x="6306" y="1669"/>
                </a:lnTo>
                <a:lnTo>
                  <a:pt x="6302" y="1673"/>
                </a:lnTo>
                <a:close/>
                <a:moveTo>
                  <a:pt x="6304" y="2481"/>
                </a:moveTo>
                <a:lnTo>
                  <a:pt x="6307" y="2492"/>
                </a:lnTo>
                <a:lnTo>
                  <a:pt x="6304" y="2481"/>
                </a:lnTo>
                <a:close/>
                <a:moveTo>
                  <a:pt x="6345" y="1662"/>
                </a:moveTo>
                <a:lnTo>
                  <a:pt x="6342" y="1674"/>
                </a:lnTo>
                <a:lnTo>
                  <a:pt x="6330" y="1674"/>
                </a:lnTo>
                <a:lnTo>
                  <a:pt x="6326" y="1663"/>
                </a:lnTo>
                <a:lnTo>
                  <a:pt x="6338" y="1660"/>
                </a:lnTo>
                <a:lnTo>
                  <a:pt x="6345" y="1662"/>
                </a:lnTo>
                <a:close/>
                <a:moveTo>
                  <a:pt x="6358" y="2536"/>
                </a:moveTo>
                <a:lnTo>
                  <a:pt x="6348" y="2542"/>
                </a:lnTo>
                <a:lnTo>
                  <a:pt x="6357" y="2535"/>
                </a:lnTo>
                <a:lnTo>
                  <a:pt x="6358" y="2536"/>
                </a:lnTo>
                <a:close/>
                <a:moveTo>
                  <a:pt x="6365" y="2542"/>
                </a:moveTo>
                <a:lnTo>
                  <a:pt x="6354" y="2543"/>
                </a:lnTo>
                <a:lnTo>
                  <a:pt x="6364" y="2541"/>
                </a:lnTo>
                <a:lnTo>
                  <a:pt x="6365" y="2542"/>
                </a:lnTo>
                <a:close/>
                <a:moveTo>
                  <a:pt x="6379" y="1760"/>
                </a:moveTo>
                <a:lnTo>
                  <a:pt x="6372" y="1752"/>
                </a:lnTo>
                <a:lnTo>
                  <a:pt x="6382" y="1744"/>
                </a:lnTo>
                <a:lnTo>
                  <a:pt x="6384" y="1733"/>
                </a:lnTo>
                <a:lnTo>
                  <a:pt x="6395" y="1730"/>
                </a:lnTo>
                <a:lnTo>
                  <a:pt x="6407" y="1735"/>
                </a:lnTo>
                <a:lnTo>
                  <a:pt x="6418" y="1736"/>
                </a:lnTo>
                <a:lnTo>
                  <a:pt x="6421" y="1748"/>
                </a:lnTo>
                <a:lnTo>
                  <a:pt x="6410" y="1749"/>
                </a:lnTo>
                <a:lnTo>
                  <a:pt x="6399" y="1753"/>
                </a:lnTo>
                <a:lnTo>
                  <a:pt x="6389" y="1757"/>
                </a:lnTo>
                <a:lnTo>
                  <a:pt x="6379" y="1760"/>
                </a:lnTo>
                <a:close/>
                <a:moveTo>
                  <a:pt x="6442" y="1720"/>
                </a:moveTo>
                <a:lnTo>
                  <a:pt x="6430" y="1730"/>
                </a:lnTo>
                <a:lnTo>
                  <a:pt x="6438" y="1721"/>
                </a:lnTo>
                <a:lnTo>
                  <a:pt x="6442" y="1720"/>
                </a:lnTo>
                <a:close/>
                <a:moveTo>
                  <a:pt x="6432" y="2618"/>
                </a:moveTo>
                <a:lnTo>
                  <a:pt x="6444" y="2620"/>
                </a:lnTo>
                <a:lnTo>
                  <a:pt x="6456" y="2624"/>
                </a:lnTo>
                <a:lnTo>
                  <a:pt x="6467" y="2627"/>
                </a:lnTo>
                <a:lnTo>
                  <a:pt x="6478" y="2632"/>
                </a:lnTo>
                <a:lnTo>
                  <a:pt x="6486" y="2640"/>
                </a:lnTo>
                <a:lnTo>
                  <a:pt x="6494" y="2648"/>
                </a:lnTo>
                <a:lnTo>
                  <a:pt x="6484" y="2653"/>
                </a:lnTo>
                <a:lnTo>
                  <a:pt x="6473" y="2652"/>
                </a:lnTo>
                <a:lnTo>
                  <a:pt x="6462" y="2652"/>
                </a:lnTo>
                <a:lnTo>
                  <a:pt x="6458" y="2641"/>
                </a:lnTo>
                <a:lnTo>
                  <a:pt x="6461" y="2630"/>
                </a:lnTo>
                <a:lnTo>
                  <a:pt x="6451" y="2625"/>
                </a:lnTo>
                <a:lnTo>
                  <a:pt x="6439" y="2624"/>
                </a:lnTo>
                <a:lnTo>
                  <a:pt x="6432" y="2618"/>
                </a:lnTo>
                <a:close/>
                <a:moveTo>
                  <a:pt x="6434" y="2612"/>
                </a:moveTo>
                <a:lnTo>
                  <a:pt x="6446" y="2616"/>
                </a:lnTo>
                <a:lnTo>
                  <a:pt x="6435" y="2613"/>
                </a:lnTo>
                <a:lnTo>
                  <a:pt x="6434" y="2612"/>
                </a:lnTo>
                <a:close/>
                <a:moveTo>
                  <a:pt x="6454" y="2623"/>
                </a:moveTo>
                <a:lnTo>
                  <a:pt x="6444" y="2617"/>
                </a:lnTo>
                <a:lnTo>
                  <a:pt x="6454" y="2621"/>
                </a:lnTo>
                <a:lnTo>
                  <a:pt x="6454" y="2623"/>
                </a:lnTo>
                <a:close/>
                <a:moveTo>
                  <a:pt x="6597" y="1991"/>
                </a:moveTo>
                <a:lnTo>
                  <a:pt x="6610" y="1991"/>
                </a:lnTo>
                <a:lnTo>
                  <a:pt x="6620" y="1993"/>
                </a:lnTo>
                <a:lnTo>
                  <a:pt x="6631" y="1997"/>
                </a:lnTo>
                <a:lnTo>
                  <a:pt x="6642" y="2000"/>
                </a:lnTo>
                <a:lnTo>
                  <a:pt x="6631" y="2000"/>
                </a:lnTo>
                <a:lnTo>
                  <a:pt x="6620" y="1997"/>
                </a:lnTo>
                <a:lnTo>
                  <a:pt x="6608" y="1994"/>
                </a:lnTo>
                <a:lnTo>
                  <a:pt x="6597" y="1991"/>
                </a:lnTo>
                <a:close/>
                <a:moveTo>
                  <a:pt x="6642" y="1894"/>
                </a:moveTo>
                <a:lnTo>
                  <a:pt x="6634" y="1901"/>
                </a:lnTo>
                <a:lnTo>
                  <a:pt x="6625" y="1909"/>
                </a:lnTo>
                <a:lnTo>
                  <a:pt x="6614" y="1904"/>
                </a:lnTo>
                <a:lnTo>
                  <a:pt x="6620" y="1894"/>
                </a:lnTo>
                <a:lnTo>
                  <a:pt x="6632" y="1894"/>
                </a:lnTo>
                <a:lnTo>
                  <a:pt x="6642" y="1894"/>
                </a:lnTo>
                <a:close/>
                <a:moveTo>
                  <a:pt x="6612" y="2578"/>
                </a:moveTo>
                <a:lnTo>
                  <a:pt x="6621" y="2585"/>
                </a:lnTo>
                <a:lnTo>
                  <a:pt x="6612" y="2579"/>
                </a:lnTo>
                <a:lnTo>
                  <a:pt x="6612" y="2578"/>
                </a:lnTo>
                <a:close/>
                <a:moveTo>
                  <a:pt x="6631" y="2588"/>
                </a:moveTo>
                <a:lnTo>
                  <a:pt x="6622" y="2578"/>
                </a:lnTo>
                <a:lnTo>
                  <a:pt x="6631" y="2586"/>
                </a:lnTo>
                <a:lnTo>
                  <a:pt x="6631" y="2588"/>
                </a:lnTo>
                <a:close/>
                <a:moveTo>
                  <a:pt x="6641" y="2010"/>
                </a:moveTo>
                <a:lnTo>
                  <a:pt x="6630" y="2013"/>
                </a:lnTo>
                <a:lnTo>
                  <a:pt x="6641" y="2010"/>
                </a:lnTo>
                <a:close/>
                <a:moveTo>
                  <a:pt x="6641" y="1981"/>
                </a:moveTo>
                <a:lnTo>
                  <a:pt x="6652" y="1978"/>
                </a:lnTo>
                <a:lnTo>
                  <a:pt x="6641" y="1981"/>
                </a:lnTo>
                <a:close/>
                <a:moveTo>
                  <a:pt x="6667" y="1905"/>
                </a:moveTo>
                <a:lnTo>
                  <a:pt x="6654" y="1908"/>
                </a:lnTo>
                <a:lnTo>
                  <a:pt x="6643" y="1909"/>
                </a:lnTo>
                <a:lnTo>
                  <a:pt x="6653" y="1903"/>
                </a:lnTo>
                <a:lnTo>
                  <a:pt x="6664" y="1904"/>
                </a:lnTo>
                <a:lnTo>
                  <a:pt x="6667" y="1905"/>
                </a:lnTo>
                <a:close/>
                <a:moveTo>
                  <a:pt x="6645" y="2330"/>
                </a:moveTo>
                <a:lnTo>
                  <a:pt x="6654" y="2324"/>
                </a:lnTo>
                <a:lnTo>
                  <a:pt x="6645" y="2330"/>
                </a:lnTo>
                <a:close/>
                <a:moveTo>
                  <a:pt x="6679" y="2295"/>
                </a:moveTo>
                <a:lnTo>
                  <a:pt x="6690" y="2299"/>
                </a:lnTo>
                <a:lnTo>
                  <a:pt x="6679" y="2296"/>
                </a:lnTo>
                <a:lnTo>
                  <a:pt x="6679" y="2295"/>
                </a:lnTo>
                <a:close/>
                <a:moveTo>
                  <a:pt x="6682" y="2596"/>
                </a:moveTo>
                <a:lnTo>
                  <a:pt x="6693" y="2602"/>
                </a:lnTo>
                <a:lnTo>
                  <a:pt x="6683" y="2597"/>
                </a:lnTo>
                <a:lnTo>
                  <a:pt x="6682" y="2596"/>
                </a:lnTo>
                <a:close/>
                <a:moveTo>
                  <a:pt x="6709" y="2266"/>
                </a:moveTo>
                <a:lnTo>
                  <a:pt x="6698" y="2263"/>
                </a:lnTo>
                <a:lnTo>
                  <a:pt x="6690" y="2255"/>
                </a:lnTo>
                <a:lnTo>
                  <a:pt x="6702" y="2258"/>
                </a:lnTo>
                <a:lnTo>
                  <a:pt x="6711" y="2265"/>
                </a:lnTo>
                <a:lnTo>
                  <a:pt x="6709" y="2266"/>
                </a:lnTo>
                <a:close/>
                <a:moveTo>
                  <a:pt x="6806" y="2551"/>
                </a:moveTo>
                <a:lnTo>
                  <a:pt x="6805" y="2550"/>
                </a:lnTo>
                <a:lnTo>
                  <a:pt x="6815" y="2558"/>
                </a:lnTo>
                <a:lnTo>
                  <a:pt x="6806" y="2551"/>
                </a:lnTo>
                <a:close/>
                <a:moveTo>
                  <a:pt x="4375" y="1509"/>
                </a:moveTo>
                <a:lnTo>
                  <a:pt x="4382" y="1518"/>
                </a:lnTo>
                <a:lnTo>
                  <a:pt x="4372" y="1512"/>
                </a:lnTo>
                <a:lnTo>
                  <a:pt x="4375" y="1509"/>
                </a:lnTo>
                <a:close/>
                <a:moveTo>
                  <a:pt x="6808" y="2655"/>
                </a:moveTo>
                <a:lnTo>
                  <a:pt x="6818" y="2650"/>
                </a:lnTo>
                <a:lnTo>
                  <a:pt x="6818" y="2650"/>
                </a:lnTo>
                <a:lnTo>
                  <a:pt x="6808" y="2655"/>
                </a:lnTo>
                <a:close/>
                <a:moveTo>
                  <a:pt x="4283" y="1441"/>
                </a:moveTo>
                <a:lnTo>
                  <a:pt x="4288" y="1430"/>
                </a:lnTo>
                <a:lnTo>
                  <a:pt x="4299" y="1420"/>
                </a:lnTo>
                <a:lnTo>
                  <a:pt x="4309" y="1411"/>
                </a:lnTo>
                <a:lnTo>
                  <a:pt x="4320" y="1409"/>
                </a:lnTo>
                <a:lnTo>
                  <a:pt x="4332" y="1408"/>
                </a:lnTo>
                <a:lnTo>
                  <a:pt x="4345" y="1407"/>
                </a:lnTo>
                <a:lnTo>
                  <a:pt x="4357" y="1408"/>
                </a:lnTo>
                <a:lnTo>
                  <a:pt x="4368" y="1405"/>
                </a:lnTo>
                <a:lnTo>
                  <a:pt x="4383" y="1403"/>
                </a:lnTo>
                <a:lnTo>
                  <a:pt x="4394" y="1406"/>
                </a:lnTo>
                <a:lnTo>
                  <a:pt x="4404" y="1412"/>
                </a:lnTo>
                <a:lnTo>
                  <a:pt x="4414" y="1418"/>
                </a:lnTo>
                <a:lnTo>
                  <a:pt x="4425" y="1422"/>
                </a:lnTo>
                <a:lnTo>
                  <a:pt x="4434" y="1430"/>
                </a:lnTo>
                <a:lnTo>
                  <a:pt x="4431" y="1441"/>
                </a:lnTo>
                <a:lnTo>
                  <a:pt x="4429" y="1454"/>
                </a:lnTo>
                <a:lnTo>
                  <a:pt x="4424" y="1464"/>
                </a:lnTo>
                <a:lnTo>
                  <a:pt x="4418" y="1474"/>
                </a:lnTo>
                <a:lnTo>
                  <a:pt x="4410" y="1482"/>
                </a:lnTo>
                <a:lnTo>
                  <a:pt x="4405" y="1494"/>
                </a:lnTo>
                <a:lnTo>
                  <a:pt x="4395" y="1501"/>
                </a:lnTo>
                <a:lnTo>
                  <a:pt x="4385" y="1505"/>
                </a:lnTo>
                <a:lnTo>
                  <a:pt x="4388" y="1516"/>
                </a:lnTo>
                <a:lnTo>
                  <a:pt x="4378" y="1511"/>
                </a:lnTo>
                <a:lnTo>
                  <a:pt x="4371" y="1501"/>
                </a:lnTo>
                <a:lnTo>
                  <a:pt x="4360" y="1494"/>
                </a:lnTo>
                <a:lnTo>
                  <a:pt x="4352" y="1486"/>
                </a:lnTo>
                <a:lnTo>
                  <a:pt x="4342" y="1477"/>
                </a:lnTo>
                <a:lnTo>
                  <a:pt x="4334" y="1467"/>
                </a:lnTo>
                <a:lnTo>
                  <a:pt x="4326" y="1459"/>
                </a:lnTo>
                <a:lnTo>
                  <a:pt x="4316" y="1451"/>
                </a:lnTo>
                <a:lnTo>
                  <a:pt x="4306" y="1447"/>
                </a:lnTo>
                <a:lnTo>
                  <a:pt x="4296" y="1442"/>
                </a:lnTo>
                <a:lnTo>
                  <a:pt x="4283" y="1441"/>
                </a:lnTo>
                <a:close/>
                <a:moveTo>
                  <a:pt x="4602" y="1958"/>
                </a:moveTo>
                <a:lnTo>
                  <a:pt x="4598" y="1947"/>
                </a:lnTo>
                <a:lnTo>
                  <a:pt x="4609" y="1942"/>
                </a:lnTo>
                <a:lnTo>
                  <a:pt x="4610" y="1953"/>
                </a:lnTo>
                <a:lnTo>
                  <a:pt x="4602" y="1958"/>
                </a:lnTo>
                <a:close/>
                <a:moveTo>
                  <a:pt x="5806" y="1908"/>
                </a:moveTo>
                <a:lnTo>
                  <a:pt x="5816" y="1915"/>
                </a:lnTo>
                <a:lnTo>
                  <a:pt x="5805" y="1913"/>
                </a:lnTo>
                <a:lnTo>
                  <a:pt x="5806" y="1908"/>
                </a:lnTo>
                <a:close/>
                <a:moveTo>
                  <a:pt x="5816" y="1921"/>
                </a:moveTo>
                <a:lnTo>
                  <a:pt x="5807" y="1930"/>
                </a:lnTo>
                <a:lnTo>
                  <a:pt x="5797" y="1921"/>
                </a:lnTo>
                <a:lnTo>
                  <a:pt x="5810" y="1923"/>
                </a:lnTo>
                <a:lnTo>
                  <a:pt x="5816" y="1921"/>
                </a:lnTo>
                <a:close/>
                <a:moveTo>
                  <a:pt x="5783" y="1921"/>
                </a:moveTo>
                <a:lnTo>
                  <a:pt x="5772" y="1914"/>
                </a:lnTo>
                <a:lnTo>
                  <a:pt x="5784" y="1916"/>
                </a:lnTo>
                <a:lnTo>
                  <a:pt x="5783" y="1921"/>
                </a:lnTo>
                <a:close/>
                <a:moveTo>
                  <a:pt x="5706" y="1879"/>
                </a:moveTo>
                <a:lnTo>
                  <a:pt x="5719" y="1881"/>
                </a:lnTo>
                <a:lnTo>
                  <a:pt x="5708" y="1880"/>
                </a:lnTo>
                <a:lnTo>
                  <a:pt x="5706" y="1879"/>
                </a:lnTo>
                <a:close/>
                <a:moveTo>
                  <a:pt x="5693" y="1878"/>
                </a:moveTo>
                <a:lnTo>
                  <a:pt x="5682" y="1881"/>
                </a:lnTo>
                <a:lnTo>
                  <a:pt x="5671" y="1880"/>
                </a:lnTo>
                <a:lnTo>
                  <a:pt x="5682" y="1875"/>
                </a:lnTo>
                <a:lnTo>
                  <a:pt x="5693" y="1878"/>
                </a:lnTo>
                <a:close/>
                <a:moveTo>
                  <a:pt x="5292" y="1917"/>
                </a:moveTo>
                <a:lnTo>
                  <a:pt x="5293" y="1929"/>
                </a:lnTo>
                <a:lnTo>
                  <a:pt x="5286" y="1939"/>
                </a:lnTo>
                <a:lnTo>
                  <a:pt x="5277" y="1933"/>
                </a:lnTo>
                <a:lnTo>
                  <a:pt x="5280" y="1922"/>
                </a:lnTo>
                <a:lnTo>
                  <a:pt x="5290" y="1917"/>
                </a:lnTo>
                <a:lnTo>
                  <a:pt x="5292" y="1917"/>
                </a:lnTo>
                <a:close/>
                <a:moveTo>
                  <a:pt x="5269" y="1945"/>
                </a:moveTo>
                <a:lnTo>
                  <a:pt x="5261" y="1936"/>
                </a:lnTo>
                <a:lnTo>
                  <a:pt x="5264" y="1925"/>
                </a:lnTo>
                <a:lnTo>
                  <a:pt x="5272" y="1933"/>
                </a:lnTo>
                <a:lnTo>
                  <a:pt x="5270" y="1945"/>
                </a:lnTo>
                <a:lnTo>
                  <a:pt x="5269" y="1945"/>
                </a:lnTo>
                <a:close/>
                <a:moveTo>
                  <a:pt x="5216" y="1882"/>
                </a:moveTo>
                <a:lnTo>
                  <a:pt x="5205" y="1882"/>
                </a:lnTo>
                <a:lnTo>
                  <a:pt x="5216" y="1881"/>
                </a:lnTo>
                <a:lnTo>
                  <a:pt x="5216" y="1882"/>
                </a:lnTo>
                <a:close/>
                <a:moveTo>
                  <a:pt x="5203" y="1880"/>
                </a:moveTo>
                <a:lnTo>
                  <a:pt x="5213" y="1875"/>
                </a:lnTo>
                <a:lnTo>
                  <a:pt x="5203" y="1880"/>
                </a:lnTo>
                <a:close/>
                <a:moveTo>
                  <a:pt x="5193" y="1875"/>
                </a:moveTo>
                <a:lnTo>
                  <a:pt x="5203" y="1870"/>
                </a:lnTo>
                <a:lnTo>
                  <a:pt x="5193" y="1875"/>
                </a:lnTo>
                <a:close/>
                <a:moveTo>
                  <a:pt x="5306" y="2006"/>
                </a:moveTo>
                <a:lnTo>
                  <a:pt x="5302" y="1995"/>
                </a:lnTo>
                <a:lnTo>
                  <a:pt x="5307" y="1984"/>
                </a:lnTo>
                <a:lnTo>
                  <a:pt x="5314" y="1993"/>
                </a:lnTo>
                <a:lnTo>
                  <a:pt x="5310" y="2004"/>
                </a:lnTo>
                <a:lnTo>
                  <a:pt x="5306" y="2006"/>
                </a:lnTo>
                <a:close/>
                <a:moveTo>
                  <a:pt x="5504" y="2046"/>
                </a:moveTo>
                <a:lnTo>
                  <a:pt x="5515" y="2051"/>
                </a:lnTo>
                <a:lnTo>
                  <a:pt x="5520" y="2065"/>
                </a:lnTo>
                <a:lnTo>
                  <a:pt x="5521" y="2077"/>
                </a:lnTo>
                <a:lnTo>
                  <a:pt x="5522" y="2089"/>
                </a:lnTo>
                <a:lnTo>
                  <a:pt x="5518" y="2102"/>
                </a:lnTo>
                <a:lnTo>
                  <a:pt x="5509" y="2109"/>
                </a:lnTo>
                <a:lnTo>
                  <a:pt x="5499" y="2104"/>
                </a:lnTo>
                <a:lnTo>
                  <a:pt x="5490" y="2097"/>
                </a:lnTo>
                <a:lnTo>
                  <a:pt x="5492" y="2084"/>
                </a:lnTo>
                <a:lnTo>
                  <a:pt x="5488" y="2073"/>
                </a:lnTo>
                <a:lnTo>
                  <a:pt x="5492" y="2060"/>
                </a:lnTo>
                <a:lnTo>
                  <a:pt x="5499" y="2052"/>
                </a:lnTo>
                <a:lnTo>
                  <a:pt x="5504" y="2046"/>
                </a:lnTo>
                <a:close/>
                <a:moveTo>
                  <a:pt x="5724" y="2276"/>
                </a:moveTo>
                <a:lnTo>
                  <a:pt x="5715" y="2270"/>
                </a:lnTo>
                <a:lnTo>
                  <a:pt x="5709" y="2261"/>
                </a:lnTo>
                <a:lnTo>
                  <a:pt x="5719" y="2265"/>
                </a:lnTo>
                <a:lnTo>
                  <a:pt x="5731" y="2267"/>
                </a:lnTo>
                <a:lnTo>
                  <a:pt x="5724" y="2276"/>
                </a:lnTo>
                <a:close/>
                <a:moveTo>
                  <a:pt x="5698" y="2317"/>
                </a:moveTo>
                <a:lnTo>
                  <a:pt x="5708" y="2312"/>
                </a:lnTo>
                <a:lnTo>
                  <a:pt x="5698" y="2317"/>
                </a:lnTo>
                <a:close/>
                <a:moveTo>
                  <a:pt x="5637" y="2282"/>
                </a:moveTo>
                <a:lnTo>
                  <a:pt x="5648" y="2285"/>
                </a:lnTo>
                <a:lnTo>
                  <a:pt x="5659" y="2288"/>
                </a:lnTo>
                <a:lnTo>
                  <a:pt x="5668" y="2295"/>
                </a:lnTo>
                <a:lnTo>
                  <a:pt x="5683" y="2303"/>
                </a:lnTo>
                <a:lnTo>
                  <a:pt x="5678" y="2314"/>
                </a:lnTo>
                <a:lnTo>
                  <a:pt x="5687" y="2322"/>
                </a:lnTo>
                <a:lnTo>
                  <a:pt x="5700" y="2326"/>
                </a:lnTo>
                <a:lnTo>
                  <a:pt x="5712" y="2326"/>
                </a:lnTo>
                <a:lnTo>
                  <a:pt x="5702" y="2333"/>
                </a:lnTo>
                <a:lnTo>
                  <a:pt x="5691" y="2332"/>
                </a:lnTo>
                <a:lnTo>
                  <a:pt x="5680" y="2331"/>
                </a:lnTo>
                <a:lnTo>
                  <a:pt x="5678" y="2319"/>
                </a:lnTo>
                <a:lnTo>
                  <a:pt x="5667" y="2323"/>
                </a:lnTo>
                <a:lnTo>
                  <a:pt x="5656" y="2322"/>
                </a:lnTo>
                <a:lnTo>
                  <a:pt x="5658" y="2309"/>
                </a:lnTo>
                <a:lnTo>
                  <a:pt x="5653" y="2299"/>
                </a:lnTo>
                <a:lnTo>
                  <a:pt x="5641" y="2297"/>
                </a:lnTo>
                <a:lnTo>
                  <a:pt x="5637" y="2286"/>
                </a:lnTo>
                <a:lnTo>
                  <a:pt x="5637" y="2282"/>
                </a:lnTo>
                <a:close/>
                <a:moveTo>
                  <a:pt x="5621" y="2345"/>
                </a:moveTo>
                <a:lnTo>
                  <a:pt x="5613" y="2335"/>
                </a:lnTo>
                <a:lnTo>
                  <a:pt x="5605" y="2328"/>
                </a:lnTo>
                <a:lnTo>
                  <a:pt x="5597" y="2319"/>
                </a:lnTo>
                <a:lnTo>
                  <a:pt x="5597" y="2306"/>
                </a:lnTo>
                <a:lnTo>
                  <a:pt x="5596" y="2294"/>
                </a:lnTo>
                <a:lnTo>
                  <a:pt x="5607" y="2294"/>
                </a:lnTo>
                <a:lnTo>
                  <a:pt x="5614" y="2304"/>
                </a:lnTo>
                <a:lnTo>
                  <a:pt x="5621" y="2314"/>
                </a:lnTo>
                <a:lnTo>
                  <a:pt x="5626" y="2324"/>
                </a:lnTo>
                <a:lnTo>
                  <a:pt x="5630" y="2335"/>
                </a:lnTo>
                <a:lnTo>
                  <a:pt x="5622" y="2344"/>
                </a:lnTo>
                <a:lnTo>
                  <a:pt x="5621" y="2345"/>
                </a:lnTo>
                <a:close/>
                <a:moveTo>
                  <a:pt x="5944" y="1530"/>
                </a:moveTo>
                <a:lnTo>
                  <a:pt x="5930" y="1528"/>
                </a:lnTo>
                <a:lnTo>
                  <a:pt x="5920" y="1523"/>
                </a:lnTo>
                <a:lnTo>
                  <a:pt x="5910" y="1518"/>
                </a:lnTo>
                <a:lnTo>
                  <a:pt x="5903" y="1507"/>
                </a:lnTo>
                <a:lnTo>
                  <a:pt x="5896" y="1497"/>
                </a:lnTo>
                <a:lnTo>
                  <a:pt x="5896" y="1484"/>
                </a:lnTo>
                <a:lnTo>
                  <a:pt x="5896" y="1471"/>
                </a:lnTo>
                <a:lnTo>
                  <a:pt x="5885" y="1468"/>
                </a:lnTo>
                <a:lnTo>
                  <a:pt x="5873" y="1466"/>
                </a:lnTo>
                <a:lnTo>
                  <a:pt x="5862" y="1464"/>
                </a:lnTo>
                <a:lnTo>
                  <a:pt x="5852" y="1457"/>
                </a:lnTo>
                <a:lnTo>
                  <a:pt x="5852" y="1445"/>
                </a:lnTo>
                <a:lnTo>
                  <a:pt x="5864" y="1439"/>
                </a:lnTo>
                <a:lnTo>
                  <a:pt x="5852" y="1430"/>
                </a:lnTo>
                <a:lnTo>
                  <a:pt x="5855" y="1419"/>
                </a:lnTo>
                <a:lnTo>
                  <a:pt x="5856" y="1408"/>
                </a:lnTo>
                <a:lnTo>
                  <a:pt x="5868" y="1403"/>
                </a:lnTo>
                <a:lnTo>
                  <a:pt x="5880" y="1404"/>
                </a:lnTo>
                <a:lnTo>
                  <a:pt x="5892" y="1410"/>
                </a:lnTo>
                <a:lnTo>
                  <a:pt x="5905" y="1408"/>
                </a:lnTo>
                <a:lnTo>
                  <a:pt x="5915" y="1412"/>
                </a:lnTo>
                <a:lnTo>
                  <a:pt x="5926" y="1415"/>
                </a:lnTo>
                <a:lnTo>
                  <a:pt x="5940" y="1419"/>
                </a:lnTo>
                <a:lnTo>
                  <a:pt x="5953" y="1419"/>
                </a:lnTo>
                <a:lnTo>
                  <a:pt x="5967" y="1420"/>
                </a:lnTo>
                <a:lnTo>
                  <a:pt x="5980" y="1417"/>
                </a:lnTo>
                <a:lnTo>
                  <a:pt x="5988" y="1425"/>
                </a:lnTo>
                <a:lnTo>
                  <a:pt x="5995" y="1416"/>
                </a:lnTo>
                <a:lnTo>
                  <a:pt x="6006" y="1416"/>
                </a:lnTo>
                <a:lnTo>
                  <a:pt x="6019" y="1416"/>
                </a:lnTo>
                <a:lnTo>
                  <a:pt x="6030" y="1421"/>
                </a:lnTo>
                <a:lnTo>
                  <a:pt x="6044" y="1426"/>
                </a:lnTo>
                <a:lnTo>
                  <a:pt x="6054" y="1428"/>
                </a:lnTo>
                <a:lnTo>
                  <a:pt x="6069" y="1434"/>
                </a:lnTo>
                <a:lnTo>
                  <a:pt x="6077" y="1443"/>
                </a:lnTo>
                <a:lnTo>
                  <a:pt x="6083" y="1454"/>
                </a:lnTo>
                <a:lnTo>
                  <a:pt x="6094" y="1458"/>
                </a:lnTo>
                <a:lnTo>
                  <a:pt x="6103" y="1465"/>
                </a:lnTo>
                <a:lnTo>
                  <a:pt x="6108" y="1477"/>
                </a:lnTo>
                <a:lnTo>
                  <a:pt x="6116" y="1484"/>
                </a:lnTo>
                <a:lnTo>
                  <a:pt x="6127" y="1486"/>
                </a:lnTo>
                <a:lnTo>
                  <a:pt x="6129" y="1497"/>
                </a:lnTo>
                <a:lnTo>
                  <a:pt x="6139" y="1505"/>
                </a:lnTo>
                <a:lnTo>
                  <a:pt x="6137" y="1517"/>
                </a:lnTo>
                <a:lnTo>
                  <a:pt x="6126" y="1520"/>
                </a:lnTo>
                <a:lnTo>
                  <a:pt x="6114" y="1521"/>
                </a:lnTo>
                <a:lnTo>
                  <a:pt x="6103" y="1518"/>
                </a:lnTo>
                <a:lnTo>
                  <a:pt x="6089" y="1518"/>
                </a:lnTo>
                <a:lnTo>
                  <a:pt x="6079" y="1517"/>
                </a:lnTo>
                <a:lnTo>
                  <a:pt x="6066" y="1515"/>
                </a:lnTo>
                <a:lnTo>
                  <a:pt x="6052" y="1511"/>
                </a:lnTo>
                <a:lnTo>
                  <a:pt x="6041" y="1511"/>
                </a:lnTo>
                <a:lnTo>
                  <a:pt x="6028" y="1511"/>
                </a:lnTo>
                <a:lnTo>
                  <a:pt x="6015" y="1511"/>
                </a:lnTo>
                <a:lnTo>
                  <a:pt x="6001" y="1512"/>
                </a:lnTo>
                <a:lnTo>
                  <a:pt x="5991" y="1516"/>
                </a:lnTo>
                <a:lnTo>
                  <a:pt x="5978" y="1520"/>
                </a:lnTo>
                <a:lnTo>
                  <a:pt x="5968" y="1524"/>
                </a:lnTo>
                <a:lnTo>
                  <a:pt x="5955" y="1528"/>
                </a:lnTo>
                <a:lnTo>
                  <a:pt x="5944" y="1530"/>
                </a:lnTo>
                <a:close/>
                <a:moveTo>
                  <a:pt x="5895" y="2530"/>
                </a:moveTo>
                <a:lnTo>
                  <a:pt x="5883" y="2534"/>
                </a:lnTo>
                <a:lnTo>
                  <a:pt x="5873" y="2539"/>
                </a:lnTo>
                <a:lnTo>
                  <a:pt x="5863" y="2546"/>
                </a:lnTo>
                <a:lnTo>
                  <a:pt x="5854" y="2553"/>
                </a:lnTo>
                <a:lnTo>
                  <a:pt x="5846" y="2562"/>
                </a:lnTo>
                <a:lnTo>
                  <a:pt x="5835" y="2561"/>
                </a:lnTo>
                <a:lnTo>
                  <a:pt x="5824" y="2556"/>
                </a:lnTo>
                <a:lnTo>
                  <a:pt x="5812" y="2550"/>
                </a:lnTo>
                <a:lnTo>
                  <a:pt x="5801" y="2547"/>
                </a:lnTo>
                <a:lnTo>
                  <a:pt x="5788" y="2544"/>
                </a:lnTo>
                <a:lnTo>
                  <a:pt x="5779" y="2538"/>
                </a:lnTo>
                <a:lnTo>
                  <a:pt x="5768" y="2540"/>
                </a:lnTo>
                <a:lnTo>
                  <a:pt x="5757" y="2539"/>
                </a:lnTo>
                <a:lnTo>
                  <a:pt x="5753" y="2529"/>
                </a:lnTo>
                <a:lnTo>
                  <a:pt x="5763" y="2523"/>
                </a:lnTo>
                <a:lnTo>
                  <a:pt x="5756" y="2513"/>
                </a:lnTo>
                <a:lnTo>
                  <a:pt x="5745" y="2510"/>
                </a:lnTo>
                <a:lnTo>
                  <a:pt x="5734" y="2509"/>
                </a:lnTo>
                <a:lnTo>
                  <a:pt x="5723" y="2510"/>
                </a:lnTo>
                <a:lnTo>
                  <a:pt x="5722" y="2498"/>
                </a:lnTo>
                <a:lnTo>
                  <a:pt x="5724" y="2487"/>
                </a:lnTo>
                <a:lnTo>
                  <a:pt x="5714" y="2491"/>
                </a:lnTo>
                <a:lnTo>
                  <a:pt x="5703" y="2493"/>
                </a:lnTo>
                <a:lnTo>
                  <a:pt x="5692" y="2495"/>
                </a:lnTo>
                <a:lnTo>
                  <a:pt x="5684" y="2503"/>
                </a:lnTo>
                <a:lnTo>
                  <a:pt x="5687" y="2515"/>
                </a:lnTo>
                <a:lnTo>
                  <a:pt x="5687" y="2527"/>
                </a:lnTo>
                <a:lnTo>
                  <a:pt x="5677" y="2531"/>
                </a:lnTo>
                <a:lnTo>
                  <a:pt x="5669" y="2539"/>
                </a:lnTo>
                <a:lnTo>
                  <a:pt x="5659" y="2547"/>
                </a:lnTo>
                <a:lnTo>
                  <a:pt x="5648" y="2545"/>
                </a:lnTo>
                <a:lnTo>
                  <a:pt x="5640" y="2554"/>
                </a:lnTo>
                <a:lnTo>
                  <a:pt x="5636" y="2565"/>
                </a:lnTo>
                <a:lnTo>
                  <a:pt x="5629" y="2575"/>
                </a:lnTo>
                <a:lnTo>
                  <a:pt x="5619" y="2581"/>
                </a:lnTo>
                <a:lnTo>
                  <a:pt x="5610" y="2587"/>
                </a:lnTo>
                <a:lnTo>
                  <a:pt x="5600" y="2591"/>
                </a:lnTo>
                <a:lnTo>
                  <a:pt x="5590" y="2596"/>
                </a:lnTo>
                <a:lnTo>
                  <a:pt x="5579" y="2596"/>
                </a:lnTo>
                <a:lnTo>
                  <a:pt x="5566" y="2588"/>
                </a:lnTo>
                <a:lnTo>
                  <a:pt x="5564" y="2577"/>
                </a:lnTo>
                <a:lnTo>
                  <a:pt x="5564" y="2565"/>
                </a:lnTo>
                <a:lnTo>
                  <a:pt x="5566" y="2553"/>
                </a:lnTo>
                <a:lnTo>
                  <a:pt x="5567" y="2539"/>
                </a:lnTo>
                <a:lnTo>
                  <a:pt x="5559" y="2531"/>
                </a:lnTo>
                <a:lnTo>
                  <a:pt x="5549" y="2537"/>
                </a:lnTo>
                <a:lnTo>
                  <a:pt x="5538" y="2539"/>
                </a:lnTo>
                <a:lnTo>
                  <a:pt x="5528" y="2542"/>
                </a:lnTo>
                <a:lnTo>
                  <a:pt x="5513" y="2540"/>
                </a:lnTo>
                <a:lnTo>
                  <a:pt x="5502" y="2543"/>
                </a:lnTo>
                <a:lnTo>
                  <a:pt x="5492" y="2550"/>
                </a:lnTo>
                <a:lnTo>
                  <a:pt x="5481" y="2551"/>
                </a:lnTo>
                <a:lnTo>
                  <a:pt x="5471" y="2546"/>
                </a:lnTo>
                <a:lnTo>
                  <a:pt x="5471" y="2534"/>
                </a:lnTo>
                <a:lnTo>
                  <a:pt x="5480" y="2524"/>
                </a:lnTo>
                <a:lnTo>
                  <a:pt x="5490" y="2514"/>
                </a:lnTo>
                <a:lnTo>
                  <a:pt x="5500" y="2509"/>
                </a:lnTo>
                <a:lnTo>
                  <a:pt x="5511" y="2504"/>
                </a:lnTo>
                <a:lnTo>
                  <a:pt x="5522" y="2499"/>
                </a:lnTo>
                <a:lnTo>
                  <a:pt x="5532" y="2494"/>
                </a:lnTo>
                <a:lnTo>
                  <a:pt x="5525" y="2482"/>
                </a:lnTo>
                <a:lnTo>
                  <a:pt x="5521" y="2468"/>
                </a:lnTo>
                <a:lnTo>
                  <a:pt x="5520" y="2455"/>
                </a:lnTo>
                <a:lnTo>
                  <a:pt x="5521" y="2442"/>
                </a:lnTo>
                <a:lnTo>
                  <a:pt x="5527" y="2432"/>
                </a:lnTo>
                <a:lnTo>
                  <a:pt x="5531" y="2421"/>
                </a:lnTo>
                <a:lnTo>
                  <a:pt x="5536" y="2410"/>
                </a:lnTo>
                <a:lnTo>
                  <a:pt x="5532" y="2398"/>
                </a:lnTo>
                <a:lnTo>
                  <a:pt x="5537" y="2385"/>
                </a:lnTo>
                <a:lnTo>
                  <a:pt x="5535" y="2373"/>
                </a:lnTo>
                <a:lnTo>
                  <a:pt x="5537" y="2360"/>
                </a:lnTo>
                <a:lnTo>
                  <a:pt x="5538" y="2348"/>
                </a:lnTo>
                <a:lnTo>
                  <a:pt x="5542" y="2337"/>
                </a:lnTo>
                <a:lnTo>
                  <a:pt x="5546" y="2323"/>
                </a:lnTo>
                <a:lnTo>
                  <a:pt x="5554" y="2315"/>
                </a:lnTo>
                <a:lnTo>
                  <a:pt x="5565" y="2308"/>
                </a:lnTo>
                <a:lnTo>
                  <a:pt x="5574" y="2314"/>
                </a:lnTo>
                <a:lnTo>
                  <a:pt x="5587" y="2315"/>
                </a:lnTo>
                <a:lnTo>
                  <a:pt x="5595" y="2324"/>
                </a:lnTo>
                <a:lnTo>
                  <a:pt x="5601" y="2334"/>
                </a:lnTo>
                <a:lnTo>
                  <a:pt x="5593" y="2343"/>
                </a:lnTo>
                <a:lnTo>
                  <a:pt x="5600" y="2353"/>
                </a:lnTo>
                <a:lnTo>
                  <a:pt x="5604" y="2366"/>
                </a:lnTo>
                <a:lnTo>
                  <a:pt x="5610" y="2377"/>
                </a:lnTo>
                <a:lnTo>
                  <a:pt x="5620" y="2373"/>
                </a:lnTo>
                <a:lnTo>
                  <a:pt x="5624" y="2361"/>
                </a:lnTo>
                <a:lnTo>
                  <a:pt x="5631" y="2351"/>
                </a:lnTo>
                <a:lnTo>
                  <a:pt x="5640" y="2359"/>
                </a:lnTo>
                <a:lnTo>
                  <a:pt x="5651" y="2363"/>
                </a:lnTo>
                <a:lnTo>
                  <a:pt x="5654" y="2377"/>
                </a:lnTo>
                <a:lnTo>
                  <a:pt x="5664" y="2381"/>
                </a:lnTo>
                <a:lnTo>
                  <a:pt x="5675" y="2385"/>
                </a:lnTo>
                <a:lnTo>
                  <a:pt x="5687" y="2385"/>
                </a:lnTo>
                <a:lnTo>
                  <a:pt x="5699" y="2387"/>
                </a:lnTo>
                <a:lnTo>
                  <a:pt x="5705" y="2397"/>
                </a:lnTo>
                <a:lnTo>
                  <a:pt x="5712" y="2407"/>
                </a:lnTo>
                <a:lnTo>
                  <a:pt x="5725" y="2412"/>
                </a:lnTo>
                <a:lnTo>
                  <a:pt x="5735" y="2418"/>
                </a:lnTo>
                <a:lnTo>
                  <a:pt x="5744" y="2426"/>
                </a:lnTo>
                <a:lnTo>
                  <a:pt x="5755" y="2429"/>
                </a:lnTo>
                <a:lnTo>
                  <a:pt x="5767" y="2429"/>
                </a:lnTo>
                <a:lnTo>
                  <a:pt x="5777" y="2434"/>
                </a:lnTo>
                <a:lnTo>
                  <a:pt x="5786" y="2442"/>
                </a:lnTo>
                <a:lnTo>
                  <a:pt x="5795" y="2449"/>
                </a:lnTo>
                <a:lnTo>
                  <a:pt x="5798" y="2460"/>
                </a:lnTo>
                <a:lnTo>
                  <a:pt x="5798" y="2472"/>
                </a:lnTo>
                <a:lnTo>
                  <a:pt x="5805" y="2482"/>
                </a:lnTo>
                <a:lnTo>
                  <a:pt x="5804" y="2494"/>
                </a:lnTo>
                <a:lnTo>
                  <a:pt x="5794" y="2497"/>
                </a:lnTo>
                <a:lnTo>
                  <a:pt x="5785" y="2504"/>
                </a:lnTo>
                <a:lnTo>
                  <a:pt x="5796" y="2507"/>
                </a:lnTo>
                <a:lnTo>
                  <a:pt x="5807" y="2503"/>
                </a:lnTo>
                <a:lnTo>
                  <a:pt x="5818" y="2501"/>
                </a:lnTo>
                <a:lnTo>
                  <a:pt x="5830" y="2501"/>
                </a:lnTo>
                <a:lnTo>
                  <a:pt x="5841" y="2506"/>
                </a:lnTo>
                <a:lnTo>
                  <a:pt x="5849" y="2497"/>
                </a:lnTo>
                <a:lnTo>
                  <a:pt x="5859" y="2499"/>
                </a:lnTo>
                <a:lnTo>
                  <a:pt x="5868" y="2506"/>
                </a:lnTo>
                <a:lnTo>
                  <a:pt x="5874" y="2516"/>
                </a:lnTo>
                <a:lnTo>
                  <a:pt x="5863" y="2517"/>
                </a:lnTo>
                <a:lnTo>
                  <a:pt x="5874" y="2521"/>
                </a:lnTo>
                <a:lnTo>
                  <a:pt x="5885" y="2524"/>
                </a:lnTo>
                <a:lnTo>
                  <a:pt x="5895" y="2529"/>
                </a:lnTo>
                <a:lnTo>
                  <a:pt x="5895" y="2530"/>
                </a:lnTo>
                <a:close/>
                <a:moveTo>
                  <a:pt x="5840" y="1099"/>
                </a:moveTo>
                <a:lnTo>
                  <a:pt x="5840" y="1087"/>
                </a:lnTo>
                <a:lnTo>
                  <a:pt x="5848" y="1078"/>
                </a:lnTo>
                <a:lnTo>
                  <a:pt x="5856" y="1068"/>
                </a:lnTo>
                <a:lnTo>
                  <a:pt x="5848" y="1058"/>
                </a:lnTo>
                <a:lnTo>
                  <a:pt x="5838" y="1052"/>
                </a:lnTo>
                <a:lnTo>
                  <a:pt x="5824" y="1051"/>
                </a:lnTo>
                <a:lnTo>
                  <a:pt x="5812" y="1055"/>
                </a:lnTo>
                <a:lnTo>
                  <a:pt x="5800" y="1055"/>
                </a:lnTo>
                <a:lnTo>
                  <a:pt x="5787" y="1052"/>
                </a:lnTo>
                <a:lnTo>
                  <a:pt x="5783" y="1040"/>
                </a:lnTo>
                <a:lnTo>
                  <a:pt x="5774" y="1034"/>
                </a:lnTo>
                <a:lnTo>
                  <a:pt x="5761" y="1031"/>
                </a:lnTo>
                <a:lnTo>
                  <a:pt x="5753" y="1022"/>
                </a:lnTo>
                <a:lnTo>
                  <a:pt x="5757" y="1034"/>
                </a:lnTo>
                <a:lnTo>
                  <a:pt x="5768" y="1038"/>
                </a:lnTo>
                <a:lnTo>
                  <a:pt x="5769" y="1049"/>
                </a:lnTo>
                <a:lnTo>
                  <a:pt x="5775" y="1060"/>
                </a:lnTo>
                <a:lnTo>
                  <a:pt x="5763" y="1065"/>
                </a:lnTo>
                <a:lnTo>
                  <a:pt x="5750" y="1064"/>
                </a:lnTo>
                <a:lnTo>
                  <a:pt x="5737" y="1067"/>
                </a:lnTo>
                <a:lnTo>
                  <a:pt x="5726" y="1061"/>
                </a:lnTo>
                <a:lnTo>
                  <a:pt x="5716" y="1055"/>
                </a:lnTo>
                <a:lnTo>
                  <a:pt x="5717" y="1042"/>
                </a:lnTo>
                <a:lnTo>
                  <a:pt x="5710" y="1033"/>
                </a:lnTo>
                <a:lnTo>
                  <a:pt x="5709" y="1044"/>
                </a:lnTo>
                <a:lnTo>
                  <a:pt x="5708" y="1056"/>
                </a:lnTo>
                <a:lnTo>
                  <a:pt x="5698" y="1063"/>
                </a:lnTo>
                <a:lnTo>
                  <a:pt x="5685" y="1062"/>
                </a:lnTo>
                <a:lnTo>
                  <a:pt x="5676" y="1055"/>
                </a:lnTo>
                <a:lnTo>
                  <a:pt x="5663" y="1048"/>
                </a:lnTo>
                <a:lnTo>
                  <a:pt x="5659" y="1036"/>
                </a:lnTo>
                <a:lnTo>
                  <a:pt x="5649" y="1042"/>
                </a:lnTo>
                <a:lnTo>
                  <a:pt x="5654" y="1054"/>
                </a:lnTo>
                <a:lnTo>
                  <a:pt x="5642" y="1058"/>
                </a:lnTo>
                <a:lnTo>
                  <a:pt x="5631" y="1060"/>
                </a:lnTo>
                <a:lnTo>
                  <a:pt x="5620" y="1056"/>
                </a:lnTo>
                <a:lnTo>
                  <a:pt x="5613" y="1047"/>
                </a:lnTo>
                <a:lnTo>
                  <a:pt x="5601" y="1040"/>
                </a:lnTo>
                <a:lnTo>
                  <a:pt x="5603" y="1052"/>
                </a:lnTo>
                <a:lnTo>
                  <a:pt x="5611" y="1063"/>
                </a:lnTo>
                <a:lnTo>
                  <a:pt x="5621" y="1068"/>
                </a:lnTo>
                <a:lnTo>
                  <a:pt x="5634" y="1072"/>
                </a:lnTo>
                <a:lnTo>
                  <a:pt x="5625" y="1078"/>
                </a:lnTo>
                <a:lnTo>
                  <a:pt x="5614" y="1078"/>
                </a:lnTo>
                <a:lnTo>
                  <a:pt x="5600" y="1079"/>
                </a:lnTo>
                <a:lnTo>
                  <a:pt x="5589" y="1080"/>
                </a:lnTo>
                <a:lnTo>
                  <a:pt x="5576" y="1077"/>
                </a:lnTo>
                <a:lnTo>
                  <a:pt x="5563" y="1072"/>
                </a:lnTo>
                <a:lnTo>
                  <a:pt x="5552" y="1071"/>
                </a:lnTo>
                <a:lnTo>
                  <a:pt x="5539" y="1069"/>
                </a:lnTo>
                <a:lnTo>
                  <a:pt x="5525" y="1067"/>
                </a:lnTo>
                <a:lnTo>
                  <a:pt x="5518" y="1056"/>
                </a:lnTo>
                <a:lnTo>
                  <a:pt x="5508" y="1054"/>
                </a:lnTo>
                <a:lnTo>
                  <a:pt x="5503" y="1065"/>
                </a:lnTo>
                <a:lnTo>
                  <a:pt x="5492" y="1069"/>
                </a:lnTo>
                <a:lnTo>
                  <a:pt x="5481" y="1066"/>
                </a:lnTo>
                <a:lnTo>
                  <a:pt x="5471" y="1058"/>
                </a:lnTo>
                <a:lnTo>
                  <a:pt x="5457" y="1056"/>
                </a:lnTo>
                <a:lnTo>
                  <a:pt x="5449" y="1047"/>
                </a:lnTo>
                <a:lnTo>
                  <a:pt x="5452" y="1059"/>
                </a:lnTo>
                <a:lnTo>
                  <a:pt x="5459" y="1069"/>
                </a:lnTo>
                <a:lnTo>
                  <a:pt x="5448" y="1068"/>
                </a:lnTo>
                <a:lnTo>
                  <a:pt x="5437" y="1069"/>
                </a:lnTo>
                <a:lnTo>
                  <a:pt x="5423" y="1069"/>
                </a:lnTo>
                <a:lnTo>
                  <a:pt x="5411" y="1067"/>
                </a:lnTo>
                <a:lnTo>
                  <a:pt x="5400" y="1065"/>
                </a:lnTo>
                <a:lnTo>
                  <a:pt x="5403" y="1053"/>
                </a:lnTo>
                <a:lnTo>
                  <a:pt x="5399" y="1041"/>
                </a:lnTo>
                <a:lnTo>
                  <a:pt x="5394" y="1031"/>
                </a:lnTo>
                <a:lnTo>
                  <a:pt x="5390" y="1019"/>
                </a:lnTo>
                <a:lnTo>
                  <a:pt x="5388" y="1031"/>
                </a:lnTo>
                <a:lnTo>
                  <a:pt x="5394" y="1042"/>
                </a:lnTo>
                <a:lnTo>
                  <a:pt x="5389" y="1053"/>
                </a:lnTo>
                <a:lnTo>
                  <a:pt x="5385" y="1064"/>
                </a:lnTo>
                <a:lnTo>
                  <a:pt x="5385" y="1051"/>
                </a:lnTo>
                <a:lnTo>
                  <a:pt x="5374" y="1051"/>
                </a:lnTo>
                <a:lnTo>
                  <a:pt x="5371" y="1062"/>
                </a:lnTo>
                <a:lnTo>
                  <a:pt x="5361" y="1057"/>
                </a:lnTo>
                <a:lnTo>
                  <a:pt x="5350" y="1059"/>
                </a:lnTo>
                <a:lnTo>
                  <a:pt x="5341" y="1052"/>
                </a:lnTo>
                <a:lnTo>
                  <a:pt x="5336" y="1041"/>
                </a:lnTo>
                <a:lnTo>
                  <a:pt x="5324" y="1041"/>
                </a:lnTo>
                <a:lnTo>
                  <a:pt x="5334" y="1031"/>
                </a:lnTo>
                <a:lnTo>
                  <a:pt x="5341" y="1020"/>
                </a:lnTo>
                <a:lnTo>
                  <a:pt x="5334" y="1011"/>
                </a:lnTo>
                <a:lnTo>
                  <a:pt x="5338" y="1000"/>
                </a:lnTo>
                <a:lnTo>
                  <a:pt x="5350" y="995"/>
                </a:lnTo>
                <a:lnTo>
                  <a:pt x="5364" y="990"/>
                </a:lnTo>
                <a:lnTo>
                  <a:pt x="5377" y="985"/>
                </a:lnTo>
                <a:lnTo>
                  <a:pt x="5386" y="978"/>
                </a:lnTo>
                <a:lnTo>
                  <a:pt x="5398" y="974"/>
                </a:lnTo>
                <a:lnTo>
                  <a:pt x="5409" y="966"/>
                </a:lnTo>
                <a:lnTo>
                  <a:pt x="5421" y="968"/>
                </a:lnTo>
                <a:lnTo>
                  <a:pt x="5432" y="966"/>
                </a:lnTo>
                <a:lnTo>
                  <a:pt x="5444" y="965"/>
                </a:lnTo>
                <a:lnTo>
                  <a:pt x="5455" y="970"/>
                </a:lnTo>
                <a:lnTo>
                  <a:pt x="5462" y="960"/>
                </a:lnTo>
                <a:lnTo>
                  <a:pt x="5475" y="960"/>
                </a:lnTo>
                <a:lnTo>
                  <a:pt x="5487" y="962"/>
                </a:lnTo>
                <a:lnTo>
                  <a:pt x="5499" y="961"/>
                </a:lnTo>
                <a:lnTo>
                  <a:pt x="5488" y="958"/>
                </a:lnTo>
                <a:lnTo>
                  <a:pt x="5475" y="956"/>
                </a:lnTo>
                <a:lnTo>
                  <a:pt x="5487" y="948"/>
                </a:lnTo>
                <a:lnTo>
                  <a:pt x="5472" y="947"/>
                </a:lnTo>
                <a:lnTo>
                  <a:pt x="5479" y="937"/>
                </a:lnTo>
                <a:lnTo>
                  <a:pt x="5492" y="937"/>
                </a:lnTo>
                <a:lnTo>
                  <a:pt x="5478" y="934"/>
                </a:lnTo>
                <a:lnTo>
                  <a:pt x="5465" y="938"/>
                </a:lnTo>
                <a:lnTo>
                  <a:pt x="5454" y="938"/>
                </a:lnTo>
                <a:lnTo>
                  <a:pt x="5443" y="935"/>
                </a:lnTo>
                <a:lnTo>
                  <a:pt x="5436" y="926"/>
                </a:lnTo>
                <a:lnTo>
                  <a:pt x="5445" y="917"/>
                </a:lnTo>
                <a:lnTo>
                  <a:pt x="5436" y="910"/>
                </a:lnTo>
                <a:lnTo>
                  <a:pt x="5426" y="903"/>
                </a:lnTo>
                <a:lnTo>
                  <a:pt x="5416" y="899"/>
                </a:lnTo>
                <a:lnTo>
                  <a:pt x="5413" y="888"/>
                </a:lnTo>
                <a:lnTo>
                  <a:pt x="5413" y="875"/>
                </a:lnTo>
                <a:lnTo>
                  <a:pt x="5424" y="871"/>
                </a:lnTo>
                <a:lnTo>
                  <a:pt x="5439" y="867"/>
                </a:lnTo>
                <a:lnTo>
                  <a:pt x="5451" y="864"/>
                </a:lnTo>
                <a:lnTo>
                  <a:pt x="5463" y="861"/>
                </a:lnTo>
                <a:lnTo>
                  <a:pt x="5474" y="861"/>
                </a:lnTo>
                <a:lnTo>
                  <a:pt x="5486" y="863"/>
                </a:lnTo>
                <a:lnTo>
                  <a:pt x="5499" y="865"/>
                </a:lnTo>
                <a:lnTo>
                  <a:pt x="5510" y="867"/>
                </a:lnTo>
                <a:lnTo>
                  <a:pt x="5521" y="872"/>
                </a:lnTo>
                <a:lnTo>
                  <a:pt x="5531" y="876"/>
                </a:lnTo>
                <a:lnTo>
                  <a:pt x="5539" y="884"/>
                </a:lnTo>
                <a:lnTo>
                  <a:pt x="5547" y="892"/>
                </a:lnTo>
                <a:lnTo>
                  <a:pt x="5553" y="904"/>
                </a:lnTo>
                <a:lnTo>
                  <a:pt x="5556" y="916"/>
                </a:lnTo>
                <a:lnTo>
                  <a:pt x="5566" y="922"/>
                </a:lnTo>
                <a:lnTo>
                  <a:pt x="5576" y="929"/>
                </a:lnTo>
                <a:lnTo>
                  <a:pt x="5590" y="932"/>
                </a:lnTo>
                <a:lnTo>
                  <a:pt x="5601" y="932"/>
                </a:lnTo>
                <a:lnTo>
                  <a:pt x="5614" y="938"/>
                </a:lnTo>
                <a:lnTo>
                  <a:pt x="5627" y="942"/>
                </a:lnTo>
                <a:lnTo>
                  <a:pt x="5630" y="929"/>
                </a:lnTo>
                <a:lnTo>
                  <a:pt x="5643" y="932"/>
                </a:lnTo>
                <a:lnTo>
                  <a:pt x="5655" y="930"/>
                </a:lnTo>
                <a:lnTo>
                  <a:pt x="5666" y="931"/>
                </a:lnTo>
                <a:lnTo>
                  <a:pt x="5679" y="934"/>
                </a:lnTo>
                <a:lnTo>
                  <a:pt x="5691" y="935"/>
                </a:lnTo>
                <a:lnTo>
                  <a:pt x="5680" y="928"/>
                </a:lnTo>
                <a:lnTo>
                  <a:pt x="5690" y="919"/>
                </a:lnTo>
                <a:lnTo>
                  <a:pt x="5701" y="914"/>
                </a:lnTo>
                <a:lnTo>
                  <a:pt x="5710" y="906"/>
                </a:lnTo>
                <a:lnTo>
                  <a:pt x="5718" y="898"/>
                </a:lnTo>
                <a:lnTo>
                  <a:pt x="5726" y="889"/>
                </a:lnTo>
                <a:lnTo>
                  <a:pt x="5734" y="879"/>
                </a:lnTo>
                <a:lnTo>
                  <a:pt x="5744" y="868"/>
                </a:lnTo>
                <a:lnTo>
                  <a:pt x="5751" y="859"/>
                </a:lnTo>
                <a:lnTo>
                  <a:pt x="5751" y="847"/>
                </a:lnTo>
                <a:lnTo>
                  <a:pt x="5761" y="842"/>
                </a:lnTo>
                <a:lnTo>
                  <a:pt x="5750" y="837"/>
                </a:lnTo>
                <a:lnTo>
                  <a:pt x="5738" y="843"/>
                </a:lnTo>
                <a:lnTo>
                  <a:pt x="5740" y="855"/>
                </a:lnTo>
                <a:lnTo>
                  <a:pt x="5731" y="862"/>
                </a:lnTo>
                <a:lnTo>
                  <a:pt x="5723" y="871"/>
                </a:lnTo>
                <a:lnTo>
                  <a:pt x="5715" y="879"/>
                </a:lnTo>
                <a:lnTo>
                  <a:pt x="5706" y="891"/>
                </a:lnTo>
                <a:lnTo>
                  <a:pt x="5699" y="901"/>
                </a:lnTo>
                <a:lnTo>
                  <a:pt x="5690" y="907"/>
                </a:lnTo>
                <a:lnTo>
                  <a:pt x="5679" y="913"/>
                </a:lnTo>
                <a:lnTo>
                  <a:pt x="5668" y="916"/>
                </a:lnTo>
                <a:lnTo>
                  <a:pt x="5657" y="914"/>
                </a:lnTo>
                <a:lnTo>
                  <a:pt x="5645" y="913"/>
                </a:lnTo>
                <a:lnTo>
                  <a:pt x="5631" y="914"/>
                </a:lnTo>
                <a:lnTo>
                  <a:pt x="5620" y="913"/>
                </a:lnTo>
                <a:lnTo>
                  <a:pt x="5608" y="902"/>
                </a:lnTo>
                <a:lnTo>
                  <a:pt x="5598" y="897"/>
                </a:lnTo>
                <a:lnTo>
                  <a:pt x="5587" y="893"/>
                </a:lnTo>
                <a:lnTo>
                  <a:pt x="5590" y="882"/>
                </a:lnTo>
                <a:lnTo>
                  <a:pt x="5581" y="873"/>
                </a:lnTo>
                <a:lnTo>
                  <a:pt x="5572" y="862"/>
                </a:lnTo>
                <a:lnTo>
                  <a:pt x="5562" y="856"/>
                </a:lnTo>
                <a:lnTo>
                  <a:pt x="5571" y="850"/>
                </a:lnTo>
                <a:lnTo>
                  <a:pt x="5584" y="845"/>
                </a:lnTo>
                <a:lnTo>
                  <a:pt x="5596" y="840"/>
                </a:lnTo>
                <a:lnTo>
                  <a:pt x="5602" y="830"/>
                </a:lnTo>
                <a:lnTo>
                  <a:pt x="5609" y="820"/>
                </a:lnTo>
                <a:lnTo>
                  <a:pt x="5613" y="808"/>
                </a:lnTo>
                <a:lnTo>
                  <a:pt x="5602" y="804"/>
                </a:lnTo>
                <a:lnTo>
                  <a:pt x="5594" y="814"/>
                </a:lnTo>
                <a:lnTo>
                  <a:pt x="5583" y="825"/>
                </a:lnTo>
                <a:lnTo>
                  <a:pt x="5574" y="833"/>
                </a:lnTo>
                <a:lnTo>
                  <a:pt x="5561" y="833"/>
                </a:lnTo>
                <a:lnTo>
                  <a:pt x="5546" y="838"/>
                </a:lnTo>
                <a:lnTo>
                  <a:pt x="5535" y="839"/>
                </a:lnTo>
                <a:lnTo>
                  <a:pt x="5527" y="830"/>
                </a:lnTo>
                <a:lnTo>
                  <a:pt x="5538" y="823"/>
                </a:lnTo>
                <a:lnTo>
                  <a:pt x="5547" y="815"/>
                </a:lnTo>
                <a:lnTo>
                  <a:pt x="5536" y="814"/>
                </a:lnTo>
                <a:lnTo>
                  <a:pt x="5526" y="820"/>
                </a:lnTo>
                <a:lnTo>
                  <a:pt x="5516" y="817"/>
                </a:lnTo>
                <a:lnTo>
                  <a:pt x="5505" y="827"/>
                </a:lnTo>
                <a:lnTo>
                  <a:pt x="5495" y="831"/>
                </a:lnTo>
                <a:lnTo>
                  <a:pt x="5479" y="832"/>
                </a:lnTo>
                <a:lnTo>
                  <a:pt x="5465" y="831"/>
                </a:lnTo>
                <a:lnTo>
                  <a:pt x="5452" y="829"/>
                </a:lnTo>
                <a:lnTo>
                  <a:pt x="5460" y="821"/>
                </a:lnTo>
                <a:lnTo>
                  <a:pt x="5473" y="820"/>
                </a:lnTo>
                <a:lnTo>
                  <a:pt x="5459" y="817"/>
                </a:lnTo>
                <a:lnTo>
                  <a:pt x="5453" y="805"/>
                </a:lnTo>
                <a:lnTo>
                  <a:pt x="5454" y="794"/>
                </a:lnTo>
                <a:lnTo>
                  <a:pt x="5457" y="782"/>
                </a:lnTo>
                <a:lnTo>
                  <a:pt x="5467" y="774"/>
                </a:lnTo>
                <a:lnTo>
                  <a:pt x="5478" y="770"/>
                </a:lnTo>
                <a:lnTo>
                  <a:pt x="5483" y="758"/>
                </a:lnTo>
                <a:lnTo>
                  <a:pt x="5488" y="748"/>
                </a:lnTo>
                <a:lnTo>
                  <a:pt x="5497" y="740"/>
                </a:lnTo>
                <a:lnTo>
                  <a:pt x="5510" y="735"/>
                </a:lnTo>
                <a:lnTo>
                  <a:pt x="5522" y="733"/>
                </a:lnTo>
                <a:lnTo>
                  <a:pt x="5533" y="732"/>
                </a:lnTo>
                <a:lnTo>
                  <a:pt x="5548" y="730"/>
                </a:lnTo>
                <a:lnTo>
                  <a:pt x="5564" y="728"/>
                </a:lnTo>
                <a:lnTo>
                  <a:pt x="5576" y="724"/>
                </a:lnTo>
                <a:lnTo>
                  <a:pt x="5589" y="718"/>
                </a:lnTo>
                <a:lnTo>
                  <a:pt x="5601" y="718"/>
                </a:lnTo>
                <a:lnTo>
                  <a:pt x="5611" y="722"/>
                </a:lnTo>
                <a:lnTo>
                  <a:pt x="5625" y="727"/>
                </a:lnTo>
                <a:lnTo>
                  <a:pt x="5638" y="727"/>
                </a:lnTo>
                <a:lnTo>
                  <a:pt x="5653" y="727"/>
                </a:lnTo>
                <a:lnTo>
                  <a:pt x="5670" y="728"/>
                </a:lnTo>
                <a:lnTo>
                  <a:pt x="5683" y="731"/>
                </a:lnTo>
                <a:lnTo>
                  <a:pt x="5693" y="737"/>
                </a:lnTo>
                <a:lnTo>
                  <a:pt x="5704" y="740"/>
                </a:lnTo>
                <a:lnTo>
                  <a:pt x="5717" y="746"/>
                </a:lnTo>
                <a:lnTo>
                  <a:pt x="5728" y="749"/>
                </a:lnTo>
                <a:lnTo>
                  <a:pt x="5741" y="754"/>
                </a:lnTo>
                <a:lnTo>
                  <a:pt x="5749" y="763"/>
                </a:lnTo>
                <a:lnTo>
                  <a:pt x="5761" y="767"/>
                </a:lnTo>
                <a:lnTo>
                  <a:pt x="5754" y="755"/>
                </a:lnTo>
                <a:lnTo>
                  <a:pt x="5748" y="745"/>
                </a:lnTo>
                <a:lnTo>
                  <a:pt x="5735" y="744"/>
                </a:lnTo>
                <a:lnTo>
                  <a:pt x="5725" y="739"/>
                </a:lnTo>
                <a:lnTo>
                  <a:pt x="5714" y="734"/>
                </a:lnTo>
                <a:lnTo>
                  <a:pt x="5724" y="726"/>
                </a:lnTo>
                <a:lnTo>
                  <a:pt x="5735" y="728"/>
                </a:lnTo>
                <a:lnTo>
                  <a:pt x="5749" y="729"/>
                </a:lnTo>
                <a:lnTo>
                  <a:pt x="5762" y="729"/>
                </a:lnTo>
                <a:lnTo>
                  <a:pt x="5775" y="726"/>
                </a:lnTo>
                <a:lnTo>
                  <a:pt x="5787" y="725"/>
                </a:lnTo>
                <a:lnTo>
                  <a:pt x="5800" y="726"/>
                </a:lnTo>
                <a:lnTo>
                  <a:pt x="5803" y="711"/>
                </a:lnTo>
                <a:lnTo>
                  <a:pt x="5794" y="703"/>
                </a:lnTo>
                <a:lnTo>
                  <a:pt x="5782" y="713"/>
                </a:lnTo>
                <a:lnTo>
                  <a:pt x="5770" y="719"/>
                </a:lnTo>
                <a:lnTo>
                  <a:pt x="5756" y="721"/>
                </a:lnTo>
                <a:lnTo>
                  <a:pt x="5744" y="719"/>
                </a:lnTo>
                <a:lnTo>
                  <a:pt x="5733" y="716"/>
                </a:lnTo>
                <a:lnTo>
                  <a:pt x="5721" y="715"/>
                </a:lnTo>
                <a:lnTo>
                  <a:pt x="5710" y="714"/>
                </a:lnTo>
                <a:lnTo>
                  <a:pt x="5697" y="716"/>
                </a:lnTo>
                <a:lnTo>
                  <a:pt x="5684" y="715"/>
                </a:lnTo>
                <a:lnTo>
                  <a:pt x="5671" y="712"/>
                </a:lnTo>
                <a:lnTo>
                  <a:pt x="5656" y="711"/>
                </a:lnTo>
                <a:lnTo>
                  <a:pt x="5645" y="711"/>
                </a:lnTo>
                <a:lnTo>
                  <a:pt x="5633" y="705"/>
                </a:lnTo>
                <a:lnTo>
                  <a:pt x="5622" y="703"/>
                </a:lnTo>
                <a:lnTo>
                  <a:pt x="5623" y="691"/>
                </a:lnTo>
                <a:lnTo>
                  <a:pt x="5633" y="685"/>
                </a:lnTo>
                <a:lnTo>
                  <a:pt x="5644" y="687"/>
                </a:lnTo>
                <a:lnTo>
                  <a:pt x="5655" y="689"/>
                </a:lnTo>
                <a:lnTo>
                  <a:pt x="5664" y="696"/>
                </a:lnTo>
                <a:lnTo>
                  <a:pt x="5675" y="700"/>
                </a:lnTo>
                <a:lnTo>
                  <a:pt x="5689" y="702"/>
                </a:lnTo>
                <a:lnTo>
                  <a:pt x="5682" y="693"/>
                </a:lnTo>
                <a:lnTo>
                  <a:pt x="5668" y="687"/>
                </a:lnTo>
                <a:lnTo>
                  <a:pt x="5659" y="678"/>
                </a:lnTo>
                <a:lnTo>
                  <a:pt x="5648" y="679"/>
                </a:lnTo>
                <a:lnTo>
                  <a:pt x="5641" y="667"/>
                </a:lnTo>
                <a:lnTo>
                  <a:pt x="5637" y="655"/>
                </a:lnTo>
                <a:lnTo>
                  <a:pt x="5626" y="643"/>
                </a:lnTo>
                <a:lnTo>
                  <a:pt x="5612" y="637"/>
                </a:lnTo>
                <a:lnTo>
                  <a:pt x="5605" y="628"/>
                </a:lnTo>
                <a:lnTo>
                  <a:pt x="5599" y="616"/>
                </a:lnTo>
                <a:lnTo>
                  <a:pt x="5589" y="610"/>
                </a:lnTo>
                <a:lnTo>
                  <a:pt x="5577" y="606"/>
                </a:lnTo>
                <a:lnTo>
                  <a:pt x="5566" y="605"/>
                </a:lnTo>
                <a:lnTo>
                  <a:pt x="5553" y="605"/>
                </a:lnTo>
                <a:lnTo>
                  <a:pt x="5539" y="600"/>
                </a:lnTo>
                <a:lnTo>
                  <a:pt x="5526" y="598"/>
                </a:lnTo>
                <a:lnTo>
                  <a:pt x="5515" y="590"/>
                </a:lnTo>
                <a:lnTo>
                  <a:pt x="5517" y="578"/>
                </a:lnTo>
                <a:lnTo>
                  <a:pt x="5520" y="566"/>
                </a:lnTo>
                <a:lnTo>
                  <a:pt x="5530" y="560"/>
                </a:lnTo>
                <a:lnTo>
                  <a:pt x="5517" y="561"/>
                </a:lnTo>
                <a:lnTo>
                  <a:pt x="5506" y="551"/>
                </a:lnTo>
                <a:lnTo>
                  <a:pt x="5504" y="536"/>
                </a:lnTo>
                <a:lnTo>
                  <a:pt x="5509" y="522"/>
                </a:lnTo>
                <a:lnTo>
                  <a:pt x="5518" y="514"/>
                </a:lnTo>
                <a:lnTo>
                  <a:pt x="5531" y="513"/>
                </a:lnTo>
                <a:lnTo>
                  <a:pt x="5542" y="513"/>
                </a:lnTo>
                <a:lnTo>
                  <a:pt x="5553" y="514"/>
                </a:lnTo>
                <a:lnTo>
                  <a:pt x="5564" y="517"/>
                </a:lnTo>
                <a:lnTo>
                  <a:pt x="5576" y="521"/>
                </a:lnTo>
                <a:lnTo>
                  <a:pt x="5590" y="522"/>
                </a:lnTo>
                <a:lnTo>
                  <a:pt x="5603" y="522"/>
                </a:lnTo>
                <a:lnTo>
                  <a:pt x="5617" y="522"/>
                </a:lnTo>
                <a:lnTo>
                  <a:pt x="5634" y="522"/>
                </a:lnTo>
                <a:lnTo>
                  <a:pt x="5645" y="521"/>
                </a:lnTo>
                <a:lnTo>
                  <a:pt x="5658" y="522"/>
                </a:lnTo>
                <a:lnTo>
                  <a:pt x="5669" y="524"/>
                </a:lnTo>
                <a:lnTo>
                  <a:pt x="5681" y="527"/>
                </a:lnTo>
                <a:lnTo>
                  <a:pt x="5691" y="534"/>
                </a:lnTo>
                <a:lnTo>
                  <a:pt x="5700" y="541"/>
                </a:lnTo>
                <a:lnTo>
                  <a:pt x="5710" y="548"/>
                </a:lnTo>
                <a:lnTo>
                  <a:pt x="5720" y="553"/>
                </a:lnTo>
                <a:lnTo>
                  <a:pt x="5731" y="558"/>
                </a:lnTo>
                <a:lnTo>
                  <a:pt x="5743" y="564"/>
                </a:lnTo>
                <a:lnTo>
                  <a:pt x="5754" y="570"/>
                </a:lnTo>
                <a:lnTo>
                  <a:pt x="5764" y="575"/>
                </a:lnTo>
                <a:lnTo>
                  <a:pt x="5778" y="583"/>
                </a:lnTo>
                <a:lnTo>
                  <a:pt x="5782" y="595"/>
                </a:lnTo>
                <a:lnTo>
                  <a:pt x="5791" y="606"/>
                </a:lnTo>
                <a:lnTo>
                  <a:pt x="5803" y="607"/>
                </a:lnTo>
                <a:lnTo>
                  <a:pt x="5812" y="617"/>
                </a:lnTo>
                <a:lnTo>
                  <a:pt x="5824" y="615"/>
                </a:lnTo>
                <a:lnTo>
                  <a:pt x="5835" y="618"/>
                </a:lnTo>
                <a:lnTo>
                  <a:pt x="5846" y="621"/>
                </a:lnTo>
                <a:lnTo>
                  <a:pt x="5858" y="623"/>
                </a:lnTo>
                <a:lnTo>
                  <a:pt x="5872" y="618"/>
                </a:lnTo>
                <a:lnTo>
                  <a:pt x="5885" y="615"/>
                </a:lnTo>
                <a:lnTo>
                  <a:pt x="5899" y="613"/>
                </a:lnTo>
                <a:lnTo>
                  <a:pt x="5910" y="613"/>
                </a:lnTo>
                <a:lnTo>
                  <a:pt x="5898" y="607"/>
                </a:lnTo>
                <a:lnTo>
                  <a:pt x="5887" y="608"/>
                </a:lnTo>
                <a:lnTo>
                  <a:pt x="5872" y="611"/>
                </a:lnTo>
                <a:lnTo>
                  <a:pt x="5860" y="613"/>
                </a:lnTo>
                <a:lnTo>
                  <a:pt x="5849" y="612"/>
                </a:lnTo>
                <a:lnTo>
                  <a:pt x="5839" y="606"/>
                </a:lnTo>
                <a:lnTo>
                  <a:pt x="5828" y="604"/>
                </a:lnTo>
                <a:lnTo>
                  <a:pt x="5817" y="604"/>
                </a:lnTo>
                <a:lnTo>
                  <a:pt x="5806" y="597"/>
                </a:lnTo>
                <a:lnTo>
                  <a:pt x="5810" y="585"/>
                </a:lnTo>
                <a:lnTo>
                  <a:pt x="5805" y="574"/>
                </a:lnTo>
                <a:lnTo>
                  <a:pt x="5795" y="565"/>
                </a:lnTo>
                <a:lnTo>
                  <a:pt x="5783" y="561"/>
                </a:lnTo>
                <a:lnTo>
                  <a:pt x="5772" y="558"/>
                </a:lnTo>
                <a:lnTo>
                  <a:pt x="5760" y="551"/>
                </a:lnTo>
                <a:lnTo>
                  <a:pt x="5750" y="545"/>
                </a:lnTo>
                <a:lnTo>
                  <a:pt x="5739" y="536"/>
                </a:lnTo>
                <a:lnTo>
                  <a:pt x="5728" y="527"/>
                </a:lnTo>
                <a:lnTo>
                  <a:pt x="5718" y="519"/>
                </a:lnTo>
                <a:lnTo>
                  <a:pt x="5728" y="510"/>
                </a:lnTo>
                <a:lnTo>
                  <a:pt x="5743" y="508"/>
                </a:lnTo>
                <a:lnTo>
                  <a:pt x="5759" y="506"/>
                </a:lnTo>
                <a:lnTo>
                  <a:pt x="5774" y="503"/>
                </a:lnTo>
                <a:lnTo>
                  <a:pt x="5786" y="503"/>
                </a:lnTo>
                <a:lnTo>
                  <a:pt x="5797" y="502"/>
                </a:lnTo>
                <a:lnTo>
                  <a:pt x="5810" y="500"/>
                </a:lnTo>
                <a:lnTo>
                  <a:pt x="5825" y="498"/>
                </a:lnTo>
                <a:lnTo>
                  <a:pt x="5841" y="496"/>
                </a:lnTo>
                <a:lnTo>
                  <a:pt x="5852" y="494"/>
                </a:lnTo>
                <a:lnTo>
                  <a:pt x="5865" y="492"/>
                </a:lnTo>
                <a:lnTo>
                  <a:pt x="5878" y="493"/>
                </a:lnTo>
                <a:lnTo>
                  <a:pt x="5886" y="485"/>
                </a:lnTo>
                <a:lnTo>
                  <a:pt x="5897" y="483"/>
                </a:lnTo>
                <a:lnTo>
                  <a:pt x="5909" y="482"/>
                </a:lnTo>
                <a:lnTo>
                  <a:pt x="5922" y="482"/>
                </a:lnTo>
                <a:lnTo>
                  <a:pt x="5937" y="480"/>
                </a:lnTo>
                <a:lnTo>
                  <a:pt x="5951" y="479"/>
                </a:lnTo>
                <a:lnTo>
                  <a:pt x="5963" y="479"/>
                </a:lnTo>
                <a:lnTo>
                  <a:pt x="5974" y="478"/>
                </a:lnTo>
                <a:lnTo>
                  <a:pt x="5985" y="478"/>
                </a:lnTo>
                <a:lnTo>
                  <a:pt x="5996" y="477"/>
                </a:lnTo>
                <a:lnTo>
                  <a:pt x="6010" y="477"/>
                </a:lnTo>
                <a:lnTo>
                  <a:pt x="6023" y="475"/>
                </a:lnTo>
                <a:lnTo>
                  <a:pt x="6012" y="473"/>
                </a:lnTo>
                <a:lnTo>
                  <a:pt x="5998" y="471"/>
                </a:lnTo>
                <a:lnTo>
                  <a:pt x="5985" y="471"/>
                </a:lnTo>
                <a:lnTo>
                  <a:pt x="5974" y="471"/>
                </a:lnTo>
                <a:lnTo>
                  <a:pt x="5960" y="470"/>
                </a:lnTo>
                <a:lnTo>
                  <a:pt x="5949" y="471"/>
                </a:lnTo>
                <a:lnTo>
                  <a:pt x="5937" y="472"/>
                </a:lnTo>
                <a:lnTo>
                  <a:pt x="5926" y="473"/>
                </a:lnTo>
                <a:lnTo>
                  <a:pt x="5911" y="472"/>
                </a:lnTo>
                <a:lnTo>
                  <a:pt x="5923" y="464"/>
                </a:lnTo>
                <a:lnTo>
                  <a:pt x="5936" y="460"/>
                </a:lnTo>
                <a:lnTo>
                  <a:pt x="5948" y="456"/>
                </a:lnTo>
                <a:lnTo>
                  <a:pt x="5959" y="453"/>
                </a:lnTo>
                <a:lnTo>
                  <a:pt x="5972" y="450"/>
                </a:lnTo>
                <a:lnTo>
                  <a:pt x="5985" y="447"/>
                </a:lnTo>
                <a:lnTo>
                  <a:pt x="6000" y="445"/>
                </a:lnTo>
                <a:lnTo>
                  <a:pt x="6014" y="442"/>
                </a:lnTo>
                <a:lnTo>
                  <a:pt x="6028" y="440"/>
                </a:lnTo>
                <a:lnTo>
                  <a:pt x="6040" y="439"/>
                </a:lnTo>
                <a:lnTo>
                  <a:pt x="6053" y="438"/>
                </a:lnTo>
                <a:lnTo>
                  <a:pt x="6065" y="438"/>
                </a:lnTo>
                <a:lnTo>
                  <a:pt x="6080" y="437"/>
                </a:lnTo>
                <a:lnTo>
                  <a:pt x="6094" y="437"/>
                </a:lnTo>
                <a:lnTo>
                  <a:pt x="6107" y="436"/>
                </a:lnTo>
                <a:lnTo>
                  <a:pt x="6096" y="430"/>
                </a:lnTo>
                <a:lnTo>
                  <a:pt x="6081" y="430"/>
                </a:lnTo>
                <a:lnTo>
                  <a:pt x="6069" y="430"/>
                </a:lnTo>
                <a:lnTo>
                  <a:pt x="6054" y="427"/>
                </a:lnTo>
                <a:lnTo>
                  <a:pt x="6043" y="427"/>
                </a:lnTo>
                <a:lnTo>
                  <a:pt x="6028" y="427"/>
                </a:lnTo>
                <a:lnTo>
                  <a:pt x="6015" y="428"/>
                </a:lnTo>
                <a:lnTo>
                  <a:pt x="5999" y="431"/>
                </a:lnTo>
                <a:lnTo>
                  <a:pt x="5984" y="433"/>
                </a:lnTo>
                <a:lnTo>
                  <a:pt x="5971" y="435"/>
                </a:lnTo>
                <a:lnTo>
                  <a:pt x="5970" y="421"/>
                </a:lnTo>
                <a:lnTo>
                  <a:pt x="5975" y="410"/>
                </a:lnTo>
                <a:lnTo>
                  <a:pt x="5989" y="403"/>
                </a:lnTo>
                <a:lnTo>
                  <a:pt x="5998" y="396"/>
                </a:lnTo>
                <a:lnTo>
                  <a:pt x="6005" y="386"/>
                </a:lnTo>
                <a:lnTo>
                  <a:pt x="6016" y="382"/>
                </a:lnTo>
                <a:lnTo>
                  <a:pt x="6027" y="374"/>
                </a:lnTo>
                <a:lnTo>
                  <a:pt x="6037" y="369"/>
                </a:lnTo>
                <a:lnTo>
                  <a:pt x="6049" y="364"/>
                </a:lnTo>
                <a:lnTo>
                  <a:pt x="6060" y="361"/>
                </a:lnTo>
                <a:lnTo>
                  <a:pt x="6072" y="358"/>
                </a:lnTo>
                <a:lnTo>
                  <a:pt x="6083" y="354"/>
                </a:lnTo>
                <a:lnTo>
                  <a:pt x="6095" y="348"/>
                </a:lnTo>
                <a:lnTo>
                  <a:pt x="6084" y="346"/>
                </a:lnTo>
                <a:lnTo>
                  <a:pt x="6073" y="349"/>
                </a:lnTo>
                <a:lnTo>
                  <a:pt x="6062" y="352"/>
                </a:lnTo>
                <a:lnTo>
                  <a:pt x="6052" y="356"/>
                </a:lnTo>
                <a:lnTo>
                  <a:pt x="6041" y="359"/>
                </a:lnTo>
                <a:lnTo>
                  <a:pt x="6029" y="362"/>
                </a:lnTo>
                <a:lnTo>
                  <a:pt x="6015" y="366"/>
                </a:lnTo>
                <a:lnTo>
                  <a:pt x="6005" y="370"/>
                </a:lnTo>
                <a:lnTo>
                  <a:pt x="5995" y="379"/>
                </a:lnTo>
                <a:lnTo>
                  <a:pt x="5984" y="383"/>
                </a:lnTo>
                <a:lnTo>
                  <a:pt x="5978" y="393"/>
                </a:lnTo>
                <a:lnTo>
                  <a:pt x="5968" y="398"/>
                </a:lnTo>
                <a:lnTo>
                  <a:pt x="5958" y="393"/>
                </a:lnTo>
                <a:lnTo>
                  <a:pt x="5945" y="388"/>
                </a:lnTo>
                <a:lnTo>
                  <a:pt x="5935" y="383"/>
                </a:lnTo>
                <a:lnTo>
                  <a:pt x="5943" y="392"/>
                </a:lnTo>
                <a:lnTo>
                  <a:pt x="5955" y="398"/>
                </a:lnTo>
                <a:lnTo>
                  <a:pt x="5946" y="405"/>
                </a:lnTo>
                <a:lnTo>
                  <a:pt x="5952" y="416"/>
                </a:lnTo>
                <a:lnTo>
                  <a:pt x="5944" y="425"/>
                </a:lnTo>
                <a:lnTo>
                  <a:pt x="5936" y="433"/>
                </a:lnTo>
                <a:lnTo>
                  <a:pt x="5925" y="439"/>
                </a:lnTo>
                <a:lnTo>
                  <a:pt x="5912" y="444"/>
                </a:lnTo>
                <a:lnTo>
                  <a:pt x="5901" y="448"/>
                </a:lnTo>
                <a:lnTo>
                  <a:pt x="5888" y="452"/>
                </a:lnTo>
                <a:lnTo>
                  <a:pt x="5874" y="456"/>
                </a:lnTo>
                <a:lnTo>
                  <a:pt x="5863" y="459"/>
                </a:lnTo>
                <a:lnTo>
                  <a:pt x="5850" y="462"/>
                </a:lnTo>
                <a:lnTo>
                  <a:pt x="5838" y="466"/>
                </a:lnTo>
                <a:lnTo>
                  <a:pt x="5827" y="468"/>
                </a:lnTo>
                <a:lnTo>
                  <a:pt x="5812" y="471"/>
                </a:lnTo>
                <a:lnTo>
                  <a:pt x="5797" y="473"/>
                </a:lnTo>
                <a:lnTo>
                  <a:pt x="5783" y="475"/>
                </a:lnTo>
                <a:lnTo>
                  <a:pt x="5767" y="477"/>
                </a:lnTo>
                <a:lnTo>
                  <a:pt x="5753" y="479"/>
                </a:lnTo>
                <a:lnTo>
                  <a:pt x="5739" y="481"/>
                </a:lnTo>
                <a:lnTo>
                  <a:pt x="5723" y="482"/>
                </a:lnTo>
                <a:lnTo>
                  <a:pt x="5712" y="478"/>
                </a:lnTo>
                <a:lnTo>
                  <a:pt x="5717" y="467"/>
                </a:lnTo>
                <a:lnTo>
                  <a:pt x="5728" y="462"/>
                </a:lnTo>
                <a:lnTo>
                  <a:pt x="5741" y="459"/>
                </a:lnTo>
                <a:lnTo>
                  <a:pt x="5751" y="457"/>
                </a:lnTo>
                <a:lnTo>
                  <a:pt x="5763" y="455"/>
                </a:lnTo>
                <a:lnTo>
                  <a:pt x="5776" y="453"/>
                </a:lnTo>
                <a:lnTo>
                  <a:pt x="5789" y="446"/>
                </a:lnTo>
                <a:lnTo>
                  <a:pt x="5798" y="440"/>
                </a:lnTo>
                <a:lnTo>
                  <a:pt x="5787" y="438"/>
                </a:lnTo>
                <a:lnTo>
                  <a:pt x="5776" y="441"/>
                </a:lnTo>
                <a:lnTo>
                  <a:pt x="5762" y="445"/>
                </a:lnTo>
                <a:lnTo>
                  <a:pt x="5751" y="450"/>
                </a:lnTo>
                <a:lnTo>
                  <a:pt x="5740" y="453"/>
                </a:lnTo>
                <a:lnTo>
                  <a:pt x="5728" y="456"/>
                </a:lnTo>
                <a:lnTo>
                  <a:pt x="5714" y="458"/>
                </a:lnTo>
                <a:lnTo>
                  <a:pt x="5702" y="461"/>
                </a:lnTo>
                <a:lnTo>
                  <a:pt x="5690" y="458"/>
                </a:lnTo>
                <a:lnTo>
                  <a:pt x="5700" y="450"/>
                </a:lnTo>
                <a:lnTo>
                  <a:pt x="5711" y="443"/>
                </a:lnTo>
                <a:lnTo>
                  <a:pt x="5700" y="444"/>
                </a:lnTo>
                <a:lnTo>
                  <a:pt x="5688" y="447"/>
                </a:lnTo>
                <a:lnTo>
                  <a:pt x="5677" y="452"/>
                </a:lnTo>
                <a:lnTo>
                  <a:pt x="5679" y="464"/>
                </a:lnTo>
                <a:lnTo>
                  <a:pt x="5676" y="479"/>
                </a:lnTo>
                <a:lnTo>
                  <a:pt x="5664" y="483"/>
                </a:lnTo>
                <a:lnTo>
                  <a:pt x="5651" y="484"/>
                </a:lnTo>
                <a:lnTo>
                  <a:pt x="5640" y="486"/>
                </a:lnTo>
                <a:lnTo>
                  <a:pt x="5626" y="486"/>
                </a:lnTo>
                <a:lnTo>
                  <a:pt x="5613" y="485"/>
                </a:lnTo>
                <a:lnTo>
                  <a:pt x="5598" y="486"/>
                </a:lnTo>
                <a:lnTo>
                  <a:pt x="5582" y="486"/>
                </a:lnTo>
                <a:lnTo>
                  <a:pt x="5567" y="484"/>
                </a:lnTo>
                <a:lnTo>
                  <a:pt x="5552" y="483"/>
                </a:lnTo>
                <a:lnTo>
                  <a:pt x="5563" y="474"/>
                </a:lnTo>
                <a:lnTo>
                  <a:pt x="5550" y="478"/>
                </a:lnTo>
                <a:lnTo>
                  <a:pt x="5539" y="484"/>
                </a:lnTo>
                <a:lnTo>
                  <a:pt x="5524" y="481"/>
                </a:lnTo>
                <a:lnTo>
                  <a:pt x="5512" y="477"/>
                </a:lnTo>
                <a:lnTo>
                  <a:pt x="5501" y="475"/>
                </a:lnTo>
                <a:lnTo>
                  <a:pt x="5504" y="462"/>
                </a:lnTo>
                <a:lnTo>
                  <a:pt x="5515" y="452"/>
                </a:lnTo>
                <a:lnTo>
                  <a:pt x="5525" y="445"/>
                </a:lnTo>
                <a:lnTo>
                  <a:pt x="5535" y="438"/>
                </a:lnTo>
                <a:lnTo>
                  <a:pt x="5545" y="431"/>
                </a:lnTo>
                <a:lnTo>
                  <a:pt x="5555" y="421"/>
                </a:lnTo>
                <a:lnTo>
                  <a:pt x="5569" y="416"/>
                </a:lnTo>
                <a:lnTo>
                  <a:pt x="5580" y="414"/>
                </a:lnTo>
                <a:lnTo>
                  <a:pt x="5591" y="410"/>
                </a:lnTo>
                <a:lnTo>
                  <a:pt x="5603" y="409"/>
                </a:lnTo>
                <a:lnTo>
                  <a:pt x="5615" y="409"/>
                </a:lnTo>
                <a:lnTo>
                  <a:pt x="5628" y="407"/>
                </a:lnTo>
                <a:lnTo>
                  <a:pt x="5643" y="405"/>
                </a:lnTo>
                <a:lnTo>
                  <a:pt x="5656" y="403"/>
                </a:lnTo>
                <a:lnTo>
                  <a:pt x="5669" y="402"/>
                </a:lnTo>
                <a:lnTo>
                  <a:pt x="5682" y="400"/>
                </a:lnTo>
                <a:lnTo>
                  <a:pt x="5694" y="397"/>
                </a:lnTo>
                <a:lnTo>
                  <a:pt x="5708" y="396"/>
                </a:lnTo>
                <a:lnTo>
                  <a:pt x="5720" y="394"/>
                </a:lnTo>
                <a:lnTo>
                  <a:pt x="5732" y="394"/>
                </a:lnTo>
                <a:lnTo>
                  <a:pt x="5745" y="389"/>
                </a:lnTo>
                <a:lnTo>
                  <a:pt x="5757" y="390"/>
                </a:lnTo>
                <a:lnTo>
                  <a:pt x="5745" y="386"/>
                </a:lnTo>
                <a:lnTo>
                  <a:pt x="5732" y="387"/>
                </a:lnTo>
                <a:lnTo>
                  <a:pt x="5719" y="389"/>
                </a:lnTo>
                <a:lnTo>
                  <a:pt x="5704" y="393"/>
                </a:lnTo>
                <a:lnTo>
                  <a:pt x="5692" y="393"/>
                </a:lnTo>
                <a:lnTo>
                  <a:pt x="5680" y="395"/>
                </a:lnTo>
                <a:lnTo>
                  <a:pt x="5665" y="397"/>
                </a:lnTo>
                <a:lnTo>
                  <a:pt x="5652" y="398"/>
                </a:lnTo>
                <a:lnTo>
                  <a:pt x="5637" y="399"/>
                </a:lnTo>
                <a:lnTo>
                  <a:pt x="5625" y="400"/>
                </a:lnTo>
                <a:lnTo>
                  <a:pt x="5613" y="400"/>
                </a:lnTo>
                <a:lnTo>
                  <a:pt x="5601" y="402"/>
                </a:lnTo>
                <a:lnTo>
                  <a:pt x="5586" y="405"/>
                </a:lnTo>
                <a:lnTo>
                  <a:pt x="5572" y="404"/>
                </a:lnTo>
                <a:lnTo>
                  <a:pt x="5561" y="406"/>
                </a:lnTo>
                <a:lnTo>
                  <a:pt x="5550" y="411"/>
                </a:lnTo>
                <a:lnTo>
                  <a:pt x="5539" y="414"/>
                </a:lnTo>
                <a:lnTo>
                  <a:pt x="5529" y="420"/>
                </a:lnTo>
                <a:lnTo>
                  <a:pt x="5518" y="428"/>
                </a:lnTo>
                <a:lnTo>
                  <a:pt x="5509" y="436"/>
                </a:lnTo>
                <a:lnTo>
                  <a:pt x="5498" y="442"/>
                </a:lnTo>
                <a:lnTo>
                  <a:pt x="5486" y="450"/>
                </a:lnTo>
                <a:lnTo>
                  <a:pt x="5476" y="457"/>
                </a:lnTo>
                <a:lnTo>
                  <a:pt x="5471" y="467"/>
                </a:lnTo>
                <a:lnTo>
                  <a:pt x="5458" y="469"/>
                </a:lnTo>
                <a:lnTo>
                  <a:pt x="5446" y="468"/>
                </a:lnTo>
                <a:lnTo>
                  <a:pt x="5433" y="465"/>
                </a:lnTo>
                <a:lnTo>
                  <a:pt x="5421" y="461"/>
                </a:lnTo>
                <a:lnTo>
                  <a:pt x="5405" y="458"/>
                </a:lnTo>
                <a:lnTo>
                  <a:pt x="5391" y="452"/>
                </a:lnTo>
                <a:lnTo>
                  <a:pt x="5378" y="446"/>
                </a:lnTo>
                <a:lnTo>
                  <a:pt x="5363" y="441"/>
                </a:lnTo>
                <a:lnTo>
                  <a:pt x="5352" y="438"/>
                </a:lnTo>
                <a:lnTo>
                  <a:pt x="5340" y="433"/>
                </a:lnTo>
                <a:lnTo>
                  <a:pt x="5348" y="422"/>
                </a:lnTo>
                <a:lnTo>
                  <a:pt x="5359" y="419"/>
                </a:lnTo>
                <a:lnTo>
                  <a:pt x="5374" y="417"/>
                </a:lnTo>
                <a:lnTo>
                  <a:pt x="5390" y="414"/>
                </a:lnTo>
                <a:lnTo>
                  <a:pt x="5401" y="413"/>
                </a:lnTo>
                <a:lnTo>
                  <a:pt x="5414" y="412"/>
                </a:lnTo>
                <a:lnTo>
                  <a:pt x="5425" y="412"/>
                </a:lnTo>
                <a:lnTo>
                  <a:pt x="5438" y="414"/>
                </a:lnTo>
                <a:lnTo>
                  <a:pt x="5450" y="416"/>
                </a:lnTo>
                <a:lnTo>
                  <a:pt x="5464" y="415"/>
                </a:lnTo>
                <a:lnTo>
                  <a:pt x="5477" y="414"/>
                </a:lnTo>
                <a:lnTo>
                  <a:pt x="5490" y="412"/>
                </a:lnTo>
                <a:lnTo>
                  <a:pt x="5501" y="412"/>
                </a:lnTo>
                <a:lnTo>
                  <a:pt x="5515" y="407"/>
                </a:lnTo>
                <a:lnTo>
                  <a:pt x="5527" y="403"/>
                </a:lnTo>
                <a:lnTo>
                  <a:pt x="5539" y="400"/>
                </a:lnTo>
                <a:lnTo>
                  <a:pt x="5549" y="402"/>
                </a:lnTo>
                <a:lnTo>
                  <a:pt x="5558" y="390"/>
                </a:lnTo>
                <a:lnTo>
                  <a:pt x="5570" y="384"/>
                </a:lnTo>
                <a:lnTo>
                  <a:pt x="5581" y="381"/>
                </a:lnTo>
                <a:lnTo>
                  <a:pt x="5595" y="376"/>
                </a:lnTo>
                <a:lnTo>
                  <a:pt x="5610" y="373"/>
                </a:lnTo>
                <a:lnTo>
                  <a:pt x="5621" y="368"/>
                </a:lnTo>
                <a:lnTo>
                  <a:pt x="5610" y="365"/>
                </a:lnTo>
                <a:lnTo>
                  <a:pt x="5598" y="367"/>
                </a:lnTo>
                <a:lnTo>
                  <a:pt x="5582" y="370"/>
                </a:lnTo>
                <a:lnTo>
                  <a:pt x="5567" y="374"/>
                </a:lnTo>
                <a:lnTo>
                  <a:pt x="5553" y="377"/>
                </a:lnTo>
                <a:lnTo>
                  <a:pt x="5539" y="381"/>
                </a:lnTo>
                <a:lnTo>
                  <a:pt x="5528" y="387"/>
                </a:lnTo>
                <a:lnTo>
                  <a:pt x="5519" y="393"/>
                </a:lnTo>
                <a:lnTo>
                  <a:pt x="5506" y="396"/>
                </a:lnTo>
                <a:lnTo>
                  <a:pt x="5493" y="396"/>
                </a:lnTo>
                <a:lnTo>
                  <a:pt x="5480" y="399"/>
                </a:lnTo>
                <a:lnTo>
                  <a:pt x="5466" y="401"/>
                </a:lnTo>
                <a:lnTo>
                  <a:pt x="5455" y="403"/>
                </a:lnTo>
                <a:lnTo>
                  <a:pt x="5442" y="403"/>
                </a:lnTo>
                <a:lnTo>
                  <a:pt x="5426" y="403"/>
                </a:lnTo>
                <a:lnTo>
                  <a:pt x="5412" y="402"/>
                </a:lnTo>
                <a:lnTo>
                  <a:pt x="5398" y="403"/>
                </a:lnTo>
                <a:lnTo>
                  <a:pt x="5383" y="405"/>
                </a:lnTo>
                <a:lnTo>
                  <a:pt x="5371" y="405"/>
                </a:lnTo>
                <a:lnTo>
                  <a:pt x="5357" y="408"/>
                </a:lnTo>
                <a:lnTo>
                  <a:pt x="5342" y="410"/>
                </a:lnTo>
                <a:lnTo>
                  <a:pt x="5329" y="411"/>
                </a:lnTo>
                <a:lnTo>
                  <a:pt x="5316" y="411"/>
                </a:lnTo>
                <a:lnTo>
                  <a:pt x="5305" y="409"/>
                </a:lnTo>
                <a:lnTo>
                  <a:pt x="5293" y="404"/>
                </a:lnTo>
                <a:lnTo>
                  <a:pt x="5286" y="395"/>
                </a:lnTo>
                <a:lnTo>
                  <a:pt x="5284" y="383"/>
                </a:lnTo>
                <a:lnTo>
                  <a:pt x="5295" y="379"/>
                </a:lnTo>
                <a:lnTo>
                  <a:pt x="5310" y="376"/>
                </a:lnTo>
                <a:lnTo>
                  <a:pt x="5323" y="379"/>
                </a:lnTo>
                <a:lnTo>
                  <a:pt x="5338" y="380"/>
                </a:lnTo>
                <a:lnTo>
                  <a:pt x="5351" y="377"/>
                </a:lnTo>
                <a:lnTo>
                  <a:pt x="5364" y="376"/>
                </a:lnTo>
                <a:lnTo>
                  <a:pt x="5351" y="375"/>
                </a:lnTo>
                <a:lnTo>
                  <a:pt x="5340" y="375"/>
                </a:lnTo>
                <a:lnTo>
                  <a:pt x="5329" y="370"/>
                </a:lnTo>
                <a:lnTo>
                  <a:pt x="5316" y="368"/>
                </a:lnTo>
                <a:lnTo>
                  <a:pt x="5305" y="363"/>
                </a:lnTo>
                <a:lnTo>
                  <a:pt x="5315" y="360"/>
                </a:lnTo>
                <a:lnTo>
                  <a:pt x="5329" y="358"/>
                </a:lnTo>
                <a:lnTo>
                  <a:pt x="5343" y="350"/>
                </a:lnTo>
                <a:lnTo>
                  <a:pt x="5357" y="345"/>
                </a:lnTo>
                <a:lnTo>
                  <a:pt x="5368" y="344"/>
                </a:lnTo>
                <a:lnTo>
                  <a:pt x="5376" y="336"/>
                </a:lnTo>
                <a:lnTo>
                  <a:pt x="5392" y="333"/>
                </a:lnTo>
                <a:lnTo>
                  <a:pt x="5407" y="334"/>
                </a:lnTo>
                <a:lnTo>
                  <a:pt x="5420" y="331"/>
                </a:lnTo>
                <a:lnTo>
                  <a:pt x="5431" y="335"/>
                </a:lnTo>
                <a:lnTo>
                  <a:pt x="5444" y="335"/>
                </a:lnTo>
                <a:lnTo>
                  <a:pt x="5457" y="336"/>
                </a:lnTo>
                <a:lnTo>
                  <a:pt x="5447" y="333"/>
                </a:lnTo>
                <a:lnTo>
                  <a:pt x="5435" y="331"/>
                </a:lnTo>
                <a:lnTo>
                  <a:pt x="5422" y="328"/>
                </a:lnTo>
                <a:lnTo>
                  <a:pt x="5411" y="329"/>
                </a:lnTo>
                <a:lnTo>
                  <a:pt x="5398" y="327"/>
                </a:lnTo>
                <a:lnTo>
                  <a:pt x="5383" y="330"/>
                </a:lnTo>
                <a:lnTo>
                  <a:pt x="5370" y="330"/>
                </a:lnTo>
                <a:lnTo>
                  <a:pt x="5357" y="334"/>
                </a:lnTo>
                <a:lnTo>
                  <a:pt x="5343" y="338"/>
                </a:lnTo>
                <a:lnTo>
                  <a:pt x="5329" y="342"/>
                </a:lnTo>
                <a:lnTo>
                  <a:pt x="5313" y="348"/>
                </a:lnTo>
                <a:lnTo>
                  <a:pt x="5301" y="350"/>
                </a:lnTo>
                <a:lnTo>
                  <a:pt x="5285" y="355"/>
                </a:lnTo>
                <a:lnTo>
                  <a:pt x="5274" y="356"/>
                </a:lnTo>
                <a:lnTo>
                  <a:pt x="5262" y="349"/>
                </a:lnTo>
                <a:lnTo>
                  <a:pt x="5251" y="345"/>
                </a:lnTo>
                <a:lnTo>
                  <a:pt x="5263" y="340"/>
                </a:lnTo>
                <a:lnTo>
                  <a:pt x="5278" y="335"/>
                </a:lnTo>
                <a:lnTo>
                  <a:pt x="5289" y="330"/>
                </a:lnTo>
                <a:lnTo>
                  <a:pt x="5300" y="327"/>
                </a:lnTo>
                <a:lnTo>
                  <a:pt x="5312" y="322"/>
                </a:lnTo>
                <a:lnTo>
                  <a:pt x="5322" y="321"/>
                </a:lnTo>
                <a:lnTo>
                  <a:pt x="5312" y="317"/>
                </a:lnTo>
                <a:lnTo>
                  <a:pt x="5298" y="320"/>
                </a:lnTo>
                <a:lnTo>
                  <a:pt x="5290" y="309"/>
                </a:lnTo>
                <a:lnTo>
                  <a:pt x="5280" y="314"/>
                </a:lnTo>
                <a:lnTo>
                  <a:pt x="5268" y="311"/>
                </a:lnTo>
                <a:lnTo>
                  <a:pt x="5256" y="316"/>
                </a:lnTo>
                <a:lnTo>
                  <a:pt x="5246" y="318"/>
                </a:lnTo>
                <a:lnTo>
                  <a:pt x="5241" y="330"/>
                </a:lnTo>
                <a:lnTo>
                  <a:pt x="5229" y="332"/>
                </a:lnTo>
                <a:lnTo>
                  <a:pt x="5216" y="334"/>
                </a:lnTo>
                <a:lnTo>
                  <a:pt x="5214" y="323"/>
                </a:lnTo>
                <a:lnTo>
                  <a:pt x="5202" y="321"/>
                </a:lnTo>
                <a:lnTo>
                  <a:pt x="5190" y="319"/>
                </a:lnTo>
                <a:lnTo>
                  <a:pt x="5197" y="310"/>
                </a:lnTo>
                <a:lnTo>
                  <a:pt x="5207" y="302"/>
                </a:lnTo>
                <a:lnTo>
                  <a:pt x="5216" y="296"/>
                </a:lnTo>
                <a:lnTo>
                  <a:pt x="5228" y="297"/>
                </a:lnTo>
                <a:lnTo>
                  <a:pt x="5241" y="297"/>
                </a:lnTo>
                <a:lnTo>
                  <a:pt x="5246" y="286"/>
                </a:lnTo>
                <a:lnTo>
                  <a:pt x="5260" y="285"/>
                </a:lnTo>
                <a:lnTo>
                  <a:pt x="5270" y="279"/>
                </a:lnTo>
                <a:lnTo>
                  <a:pt x="5286" y="276"/>
                </a:lnTo>
                <a:lnTo>
                  <a:pt x="5298" y="276"/>
                </a:lnTo>
                <a:lnTo>
                  <a:pt x="5313" y="276"/>
                </a:lnTo>
                <a:lnTo>
                  <a:pt x="5324" y="274"/>
                </a:lnTo>
                <a:lnTo>
                  <a:pt x="5330" y="284"/>
                </a:lnTo>
                <a:lnTo>
                  <a:pt x="5341" y="289"/>
                </a:lnTo>
                <a:lnTo>
                  <a:pt x="5350" y="281"/>
                </a:lnTo>
                <a:lnTo>
                  <a:pt x="5339" y="274"/>
                </a:lnTo>
                <a:lnTo>
                  <a:pt x="5349" y="269"/>
                </a:lnTo>
                <a:lnTo>
                  <a:pt x="5361" y="279"/>
                </a:lnTo>
                <a:lnTo>
                  <a:pt x="5373" y="282"/>
                </a:lnTo>
                <a:lnTo>
                  <a:pt x="5364" y="274"/>
                </a:lnTo>
                <a:lnTo>
                  <a:pt x="5357" y="263"/>
                </a:lnTo>
                <a:lnTo>
                  <a:pt x="5369" y="256"/>
                </a:lnTo>
                <a:lnTo>
                  <a:pt x="5381" y="251"/>
                </a:lnTo>
                <a:lnTo>
                  <a:pt x="5396" y="249"/>
                </a:lnTo>
                <a:lnTo>
                  <a:pt x="5407" y="247"/>
                </a:lnTo>
                <a:lnTo>
                  <a:pt x="5419" y="245"/>
                </a:lnTo>
                <a:lnTo>
                  <a:pt x="5430" y="245"/>
                </a:lnTo>
                <a:lnTo>
                  <a:pt x="5442" y="249"/>
                </a:lnTo>
                <a:lnTo>
                  <a:pt x="5453" y="247"/>
                </a:lnTo>
                <a:lnTo>
                  <a:pt x="5465" y="252"/>
                </a:lnTo>
                <a:lnTo>
                  <a:pt x="5465" y="264"/>
                </a:lnTo>
                <a:lnTo>
                  <a:pt x="5475" y="269"/>
                </a:lnTo>
                <a:lnTo>
                  <a:pt x="5488" y="272"/>
                </a:lnTo>
                <a:lnTo>
                  <a:pt x="5499" y="277"/>
                </a:lnTo>
                <a:lnTo>
                  <a:pt x="5487" y="269"/>
                </a:lnTo>
                <a:lnTo>
                  <a:pt x="5474" y="267"/>
                </a:lnTo>
                <a:lnTo>
                  <a:pt x="5484" y="261"/>
                </a:lnTo>
                <a:lnTo>
                  <a:pt x="5489" y="251"/>
                </a:lnTo>
                <a:lnTo>
                  <a:pt x="5502" y="251"/>
                </a:lnTo>
                <a:lnTo>
                  <a:pt x="5516" y="252"/>
                </a:lnTo>
                <a:lnTo>
                  <a:pt x="5530" y="253"/>
                </a:lnTo>
                <a:lnTo>
                  <a:pt x="5540" y="258"/>
                </a:lnTo>
                <a:lnTo>
                  <a:pt x="5553" y="264"/>
                </a:lnTo>
                <a:lnTo>
                  <a:pt x="5563" y="270"/>
                </a:lnTo>
                <a:lnTo>
                  <a:pt x="5573" y="276"/>
                </a:lnTo>
                <a:lnTo>
                  <a:pt x="5562" y="266"/>
                </a:lnTo>
                <a:lnTo>
                  <a:pt x="5571" y="260"/>
                </a:lnTo>
                <a:lnTo>
                  <a:pt x="5585" y="260"/>
                </a:lnTo>
                <a:lnTo>
                  <a:pt x="5596" y="267"/>
                </a:lnTo>
                <a:lnTo>
                  <a:pt x="5607" y="274"/>
                </a:lnTo>
                <a:lnTo>
                  <a:pt x="5617" y="279"/>
                </a:lnTo>
                <a:lnTo>
                  <a:pt x="5608" y="271"/>
                </a:lnTo>
                <a:lnTo>
                  <a:pt x="5599" y="262"/>
                </a:lnTo>
                <a:lnTo>
                  <a:pt x="5615" y="263"/>
                </a:lnTo>
                <a:lnTo>
                  <a:pt x="5618" y="275"/>
                </a:lnTo>
                <a:lnTo>
                  <a:pt x="5630" y="278"/>
                </a:lnTo>
                <a:lnTo>
                  <a:pt x="5624" y="267"/>
                </a:lnTo>
                <a:lnTo>
                  <a:pt x="5615" y="258"/>
                </a:lnTo>
                <a:lnTo>
                  <a:pt x="5603" y="256"/>
                </a:lnTo>
                <a:lnTo>
                  <a:pt x="5589" y="254"/>
                </a:lnTo>
                <a:lnTo>
                  <a:pt x="5575" y="253"/>
                </a:lnTo>
                <a:lnTo>
                  <a:pt x="5559" y="251"/>
                </a:lnTo>
                <a:lnTo>
                  <a:pt x="5545" y="246"/>
                </a:lnTo>
                <a:lnTo>
                  <a:pt x="5533" y="244"/>
                </a:lnTo>
                <a:lnTo>
                  <a:pt x="5519" y="242"/>
                </a:lnTo>
                <a:lnTo>
                  <a:pt x="5507" y="242"/>
                </a:lnTo>
                <a:lnTo>
                  <a:pt x="5496" y="236"/>
                </a:lnTo>
                <a:lnTo>
                  <a:pt x="5489" y="227"/>
                </a:lnTo>
                <a:lnTo>
                  <a:pt x="5502" y="223"/>
                </a:lnTo>
                <a:lnTo>
                  <a:pt x="5514" y="224"/>
                </a:lnTo>
                <a:lnTo>
                  <a:pt x="5529" y="224"/>
                </a:lnTo>
                <a:lnTo>
                  <a:pt x="5541" y="223"/>
                </a:lnTo>
                <a:lnTo>
                  <a:pt x="5553" y="222"/>
                </a:lnTo>
                <a:lnTo>
                  <a:pt x="5564" y="223"/>
                </a:lnTo>
                <a:lnTo>
                  <a:pt x="5575" y="217"/>
                </a:lnTo>
                <a:lnTo>
                  <a:pt x="5576" y="205"/>
                </a:lnTo>
                <a:lnTo>
                  <a:pt x="5570" y="195"/>
                </a:lnTo>
                <a:lnTo>
                  <a:pt x="5558" y="194"/>
                </a:lnTo>
                <a:lnTo>
                  <a:pt x="5568" y="186"/>
                </a:lnTo>
                <a:lnTo>
                  <a:pt x="5583" y="185"/>
                </a:lnTo>
                <a:lnTo>
                  <a:pt x="5596" y="184"/>
                </a:lnTo>
                <a:lnTo>
                  <a:pt x="5607" y="185"/>
                </a:lnTo>
                <a:lnTo>
                  <a:pt x="5621" y="185"/>
                </a:lnTo>
                <a:lnTo>
                  <a:pt x="5611" y="192"/>
                </a:lnTo>
                <a:lnTo>
                  <a:pt x="5622" y="196"/>
                </a:lnTo>
                <a:lnTo>
                  <a:pt x="5633" y="199"/>
                </a:lnTo>
                <a:lnTo>
                  <a:pt x="5644" y="203"/>
                </a:lnTo>
                <a:lnTo>
                  <a:pt x="5657" y="201"/>
                </a:lnTo>
                <a:lnTo>
                  <a:pt x="5671" y="203"/>
                </a:lnTo>
                <a:lnTo>
                  <a:pt x="5682" y="206"/>
                </a:lnTo>
                <a:lnTo>
                  <a:pt x="5694" y="212"/>
                </a:lnTo>
                <a:lnTo>
                  <a:pt x="5705" y="216"/>
                </a:lnTo>
                <a:lnTo>
                  <a:pt x="5709" y="227"/>
                </a:lnTo>
                <a:lnTo>
                  <a:pt x="5721" y="233"/>
                </a:lnTo>
                <a:lnTo>
                  <a:pt x="5726" y="244"/>
                </a:lnTo>
                <a:lnTo>
                  <a:pt x="5715" y="249"/>
                </a:lnTo>
                <a:lnTo>
                  <a:pt x="5728" y="249"/>
                </a:lnTo>
                <a:lnTo>
                  <a:pt x="5740" y="248"/>
                </a:lnTo>
                <a:lnTo>
                  <a:pt x="5752" y="249"/>
                </a:lnTo>
                <a:lnTo>
                  <a:pt x="5764" y="249"/>
                </a:lnTo>
                <a:lnTo>
                  <a:pt x="5776" y="249"/>
                </a:lnTo>
                <a:lnTo>
                  <a:pt x="5787" y="254"/>
                </a:lnTo>
                <a:lnTo>
                  <a:pt x="5775" y="246"/>
                </a:lnTo>
                <a:lnTo>
                  <a:pt x="5763" y="245"/>
                </a:lnTo>
                <a:lnTo>
                  <a:pt x="5752" y="245"/>
                </a:lnTo>
                <a:lnTo>
                  <a:pt x="5740" y="237"/>
                </a:lnTo>
                <a:lnTo>
                  <a:pt x="5730" y="230"/>
                </a:lnTo>
                <a:lnTo>
                  <a:pt x="5721" y="221"/>
                </a:lnTo>
                <a:lnTo>
                  <a:pt x="5731" y="215"/>
                </a:lnTo>
                <a:lnTo>
                  <a:pt x="5744" y="215"/>
                </a:lnTo>
                <a:lnTo>
                  <a:pt x="5759" y="222"/>
                </a:lnTo>
                <a:lnTo>
                  <a:pt x="5769" y="228"/>
                </a:lnTo>
                <a:lnTo>
                  <a:pt x="5783" y="234"/>
                </a:lnTo>
                <a:lnTo>
                  <a:pt x="5797" y="238"/>
                </a:lnTo>
                <a:lnTo>
                  <a:pt x="5807" y="241"/>
                </a:lnTo>
                <a:lnTo>
                  <a:pt x="5820" y="245"/>
                </a:lnTo>
                <a:lnTo>
                  <a:pt x="5831" y="248"/>
                </a:lnTo>
                <a:lnTo>
                  <a:pt x="5843" y="252"/>
                </a:lnTo>
                <a:lnTo>
                  <a:pt x="5854" y="255"/>
                </a:lnTo>
                <a:lnTo>
                  <a:pt x="5866" y="258"/>
                </a:lnTo>
                <a:lnTo>
                  <a:pt x="5877" y="261"/>
                </a:lnTo>
                <a:lnTo>
                  <a:pt x="5888" y="262"/>
                </a:lnTo>
                <a:lnTo>
                  <a:pt x="5901" y="266"/>
                </a:lnTo>
                <a:lnTo>
                  <a:pt x="5911" y="270"/>
                </a:lnTo>
                <a:lnTo>
                  <a:pt x="5920" y="278"/>
                </a:lnTo>
                <a:lnTo>
                  <a:pt x="5931" y="284"/>
                </a:lnTo>
                <a:lnTo>
                  <a:pt x="5943" y="287"/>
                </a:lnTo>
                <a:lnTo>
                  <a:pt x="5936" y="277"/>
                </a:lnTo>
                <a:lnTo>
                  <a:pt x="5925" y="270"/>
                </a:lnTo>
                <a:lnTo>
                  <a:pt x="5916" y="264"/>
                </a:lnTo>
                <a:lnTo>
                  <a:pt x="5905" y="255"/>
                </a:lnTo>
                <a:lnTo>
                  <a:pt x="5894" y="255"/>
                </a:lnTo>
                <a:lnTo>
                  <a:pt x="5881" y="253"/>
                </a:lnTo>
                <a:lnTo>
                  <a:pt x="5868" y="251"/>
                </a:lnTo>
                <a:lnTo>
                  <a:pt x="5854" y="246"/>
                </a:lnTo>
                <a:lnTo>
                  <a:pt x="5843" y="240"/>
                </a:lnTo>
                <a:lnTo>
                  <a:pt x="5854" y="236"/>
                </a:lnTo>
                <a:lnTo>
                  <a:pt x="5838" y="235"/>
                </a:lnTo>
                <a:lnTo>
                  <a:pt x="5824" y="233"/>
                </a:lnTo>
                <a:lnTo>
                  <a:pt x="5813" y="231"/>
                </a:lnTo>
                <a:lnTo>
                  <a:pt x="5800" y="226"/>
                </a:lnTo>
                <a:lnTo>
                  <a:pt x="5789" y="222"/>
                </a:lnTo>
                <a:lnTo>
                  <a:pt x="5775" y="215"/>
                </a:lnTo>
                <a:lnTo>
                  <a:pt x="5763" y="211"/>
                </a:lnTo>
                <a:lnTo>
                  <a:pt x="5749" y="206"/>
                </a:lnTo>
                <a:lnTo>
                  <a:pt x="5740" y="198"/>
                </a:lnTo>
                <a:lnTo>
                  <a:pt x="5748" y="184"/>
                </a:lnTo>
                <a:lnTo>
                  <a:pt x="5761" y="181"/>
                </a:lnTo>
                <a:lnTo>
                  <a:pt x="5773" y="181"/>
                </a:lnTo>
                <a:lnTo>
                  <a:pt x="5784" y="181"/>
                </a:lnTo>
                <a:lnTo>
                  <a:pt x="5796" y="183"/>
                </a:lnTo>
                <a:lnTo>
                  <a:pt x="5809" y="182"/>
                </a:lnTo>
                <a:lnTo>
                  <a:pt x="5797" y="178"/>
                </a:lnTo>
                <a:lnTo>
                  <a:pt x="5786" y="176"/>
                </a:lnTo>
                <a:lnTo>
                  <a:pt x="5774" y="171"/>
                </a:lnTo>
                <a:lnTo>
                  <a:pt x="5762" y="167"/>
                </a:lnTo>
                <a:lnTo>
                  <a:pt x="5767" y="155"/>
                </a:lnTo>
                <a:lnTo>
                  <a:pt x="5780" y="155"/>
                </a:lnTo>
                <a:lnTo>
                  <a:pt x="5791" y="156"/>
                </a:lnTo>
                <a:lnTo>
                  <a:pt x="5804" y="158"/>
                </a:lnTo>
                <a:lnTo>
                  <a:pt x="5820" y="162"/>
                </a:lnTo>
                <a:lnTo>
                  <a:pt x="5832" y="166"/>
                </a:lnTo>
                <a:lnTo>
                  <a:pt x="5821" y="172"/>
                </a:lnTo>
                <a:lnTo>
                  <a:pt x="5833" y="173"/>
                </a:lnTo>
                <a:lnTo>
                  <a:pt x="5848" y="176"/>
                </a:lnTo>
                <a:lnTo>
                  <a:pt x="5861" y="174"/>
                </a:lnTo>
                <a:lnTo>
                  <a:pt x="5855" y="162"/>
                </a:lnTo>
                <a:lnTo>
                  <a:pt x="5841" y="155"/>
                </a:lnTo>
                <a:lnTo>
                  <a:pt x="5832" y="147"/>
                </a:lnTo>
                <a:lnTo>
                  <a:pt x="5821" y="141"/>
                </a:lnTo>
                <a:lnTo>
                  <a:pt x="5809" y="135"/>
                </a:lnTo>
                <a:lnTo>
                  <a:pt x="5820" y="130"/>
                </a:lnTo>
                <a:lnTo>
                  <a:pt x="5835" y="131"/>
                </a:lnTo>
                <a:lnTo>
                  <a:pt x="5846" y="131"/>
                </a:lnTo>
                <a:lnTo>
                  <a:pt x="5857" y="132"/>
                </a:lnTo>
                <a:lnTo>
                  <a:pt x="5869" y="134"/>
                </a:lnTo>
                <a:lnTo>
                  <a:pt x="5884" y="138"/>
                </a:lnTo>
                <a:lnTo>
                  <a:pt x="5895" y="144"/>
                </a:lnTo>
                <a:lnTo>
                  <a:pt x="5902" y="155"/>
                </a:lnTo>
                <a:lnTo>
                  <a:pt x="5914" y="158"/>
                </a:lnTo>
                <a:lnTo>
                  <a:pt x="5904" y="152"/>
                </a:lnTo>
                <a:lnTo>
                  <a:pt x="5917" y="148"/>
                </a:lnTo>
                <a:lnTo>
                  <a:pt x="5930" y="151"/>
                </a:lnTo>
                <a:lnTo>
                  <a:pt x="5943" y="154"/>
                </a:lnTo>
                <a:lnTo>
                  <a:pt x="5957" y="154"/>
                </a:lnTo>
                <a:lnTo>
                  <a:pt x="5970" y="154"/>
                </a:lnTo>
                <a:lnTo>
                  <a:pt x="5983" y="154"/>
                </a:lnTo>
                <a:lnTo>
                  <a:pt x="5994" y="153"/>
                </a:lnTo>
                <a:lnTo>
                  <a:pt x="5982" y="152"/>
                </a:lnTo>
                <a:lnTo>
                  <a:pt x="5968" y="151"/>
                </a:lnTo>
                <a:lnTo>
                  <a:pt x="5953" y="150"/>
                </a:lnTo>
                <a:lnTo>
                  <a:pt x="5939" y="148"/>
                </a:lnTo>
                <a:lnTo>
                  <a:pt x="5927" y="145"/>
                </a:lnTo>
                <a:lnTo>
                  <a:pt x="5917" y="143"/>
                </a:lnTo>
                <a:lnTo>
                  <a:pt x="5906" y="136"/>
                </a:lnTo>
                <a:lnTo>
                  <a:pt x="5917" y="131"/>
                </a:lnTo>
                <a:lnTo>
                  <a:pt x="5905" y="128"/>
                </a:lnTo>
                <a:lnTo>
                  <a:pt x="5891" y="128"/>
                </a:lnTo>
                <a:lnTo>
                  <a:pt x="5881" y="123"/>
                </a:lnTo>
                <a:lnTo>
                  <a:pt x="5891" y="114"/>
                </a:lnTo>
                <a:lnTo>
                  <a:pt x="5904" y="111"/>
                </a:lnTo>
                <a:lnTo>
                  <a:pt x="5919" y="108"/>
                </a:lnTo>
                <a:lnTo>
                  <a:pt x="5930" y="107"/>
                </a:lnTo>
                <a:lnTo>
                  <a:pt x="5942" y="106"/>
                </a:lnTo>
                <a:lnTo>
                  <a:pt x="5953" y="109"/>
                </a:lnTo>
                <a:lnTo>
                  <a:pt x="5960" y="118"/>
                </a:lnTo>
                <a:lnTo>
                  <a:pt x="5974" y="115"/>
                </a:lnTo>
                <a:lnTo>
                  <a:pt x="5985" y="111"/>
                </a:lnTo>
                <a:lnTo>
                  <a:pt x="5993" y="120"/>
                </a:lnTo>
                <a:lnTo>
                  <a:pt x="6007" y="125"/>
                </a:lnTo>
                <a:lnTo>
                  <a:pt x="6018" y="130"/>
                </a:lnTo>
                <a:lnTo>
                  <a:pt x="6005" y="123"/>
                </a:lnTo>
                <a:lnTo>
                  <a:pt x="6017" y="122"/>
                </a:lnTo>
                <a:lnTo>
                  <a:pt x="6028" y="114"/>
                </a:lnTo>
                <a:lnTo>
                  <a:pt x="6039" y="114"/>
                </a:lnTo>
                <a:lnTo>
                  <a:pt x="6051" y="118"/>
                </a:lnTo>
                <a:lnTo>
                  <a:pt x="6066" y="121"/>
                </a:lnTo>
                <a:lnTo>
                  <a:pt x="6078" y="125"/>
                </a:lnTo>
                <a:lnTo>
                  <a:pt x="6088" y="135"/>
                </a:lnTo>
                <a:lnTo>
                  <a:pt x="6097" y="141"/>
                </a:lnTo>
                <a:lnTo>
                  <a:pt x="6108" y="153"/>
                </a:lnTo>
                <a:lnTo>
                  <a:pt x="6120" y="157"/>
                </a:lnTo>
                <a:lnTo>
                  <a:pt x="6133" y="160"/>
                </a:lnTo>
                <a:lnTo>
                  <a:pt x="6144" y="163"/>
                </a:lnTo>
                <a:lnTo>
                  <a:pt x="6139" y="175"/>
                </a:lnTo>
                <a:lnTo>
                  <a:pt x="6131" y="184"/>
                </a:lnTo>
                <a:lnTo>
                  <a:pt x="6145" y="181"/>
                </a:lnTo>
                <a:lnTo>
                  <a:pt x="6155" y="172"/>
                </a:lnTo>
                <a:lnTo>
                  <a:pt x="6170" y="165"/>
                </a:lnTo>
                <a:lnTo>
                  <a:pt x="6161" y="159"/>
                </a:lnTo>
                <a:lnTo>
                  <a:pt x="6150" y="156"/>
                </a:lnTo>
                <a:lnTo>
                  <a:pt x="6139" y="152"/>
                </a:lnTo>
                <a:lnTo>
                  <a:pt x="6128" y="148"/>
                </a:lnTo>
                <a:lnTo>
                  <a:pt x="6134" y="137"/>
                </a:lnTo>
                <a:lnTo>
                  <a:pt x="6145" y="136"/>
                </a:lnTo>
                <a:lnTo>
                  <a:pt x="6132" y="135"/>
                </a:lnTo>
                <a:lnTo>
                  <a:pt x="6118" y="134"/>
                </a:lnTo>
                <a:lnTo>
                  <a:pt x="6108" y="128"/>
                </a:lnTo>
                <a:lnTo>
                  <a:pt x="6098" y="118"/>
                </a:lnTo>
                <a:lnTo>
                  <a:pt x="6086" y="115"/>
                </a:lnTo>
                <a:lnTo>
                  <a:pt x="6071" y="110"/>
                </a:lnTo>
                <a:lnTo>
                  <a:pt x="6059" y="105"/>
                </a:lnTo>
                <a:lnTo>
                  <a:pt x="6068" y="96"/>
                </a:lnTo>
                <a:lnTo>
                  <a:pt x="6082" y="99"/>
                </a:lnTo>
                <a:lnTo>
                  <a:pt x="6093" y="99"/>
                </a:lnTo>
                <a:lnTo>
                  <a:pt x="6106" y="100"/>
                </a:lnTo>
                <a:lnTo>
                  <a:pt x="6119" y="98"/>
                </a:lnTo>
                <a:lnTo>
                  <a:pt x="6132" y="94"/>
                </a:lnTo>
                <a:lnTo>
                  <a:pt x="6146" y="93"/>
                </a:lnTo>
                <a:lnTo>
                  <a:pt x="6160" y="93"/>
                </a:lnTo>
                <a:lnTo>
                  <a:pt x="6172" y="95"/>
                </a:lnTo>
                <a:lnTo>
                  <a:pt x="6186" y="96"/>
                </a:lnTo>
                <a:lnTo>
                  <a:pt x="6200" y="95"/>
                </a:lnTo>
                <a:lnTo>
                  <a:pt x="6213" y="94"/>
                </a:lnTo>
                <a:lnTo>
                  <a:pt x="6224" y="95"/>
                </a:lnTo>
                <a:lnTo>
                  <a:pt x="6236" y="96"/>
                </a:lnTo>
                <a:lnTo>
                  <a:pt x="6249" y="100"/>
                </a:lnTo>
                <a:lnTo>
                  <a:pt x="6259" y="106"/>
                </a:lnTo>
                <a:lnTo>
                  <a:pt x="6269" y="115"/>
                </a:lnTo>
                <a:lnTo>
                  <a:pt x="6277" y="125"/>
                </a:lnTo>
                <a:lnTo>
                  <a:pt x="6291" y="131"/>
                </a:lnTo>
                <a:lnTo>
                  <a:pt x="6303" y="136"/>
                </a:lnTo>
                <a:lnTo>
                  <a:pt x="6314" y="140"/>
                </a:lnTo>
                <a:lnTo>
                  <a:pt x="6329" y="144"/>
                </a:lnTo>
                <a:lnTo>
                  <a:pt x="6342" y="149"/>
                </a:lnTo>
                <a:lnTo>
                  <a:pt x="6355" y="147"/>
                </a:lnTo>
                <a:lnTo>
                  <a:pt x="6342" y="141"/>
                </a:lnTo>
                <a:lnTo>
                  <a:pt x="6331" y="137"/>
                </a:lnTo>
                <a:lnTo>
                  <a:pt x="6318" y="134"/>
                </a:lnTo>
                <a:lnTo>
                  <a:pt x="6308" y="128"/>
                </a:lnTo>
                <a:lnTo>
                  <a:pt x="6300" y="118"/>
                </a:lnTo>
                <a:lnTo>
                  <a:pt x="6287" y="114"/>
                </a:lnTo>
                <a:lnTo>
                  <a:pt x="6299" y="106"/>
                </a:lnTo>
                <a:lnTo>
                  <a:pt x="6308" y="99"/>
                </a:lnTo>
                <a:lnTo>
                  <a:pt x="6321" y="95"/>
                </a:lnTo>
                <a:lnTo>
                  <a:pt x="6334" y="92"/>
                </a:lnTo>
                <a:lnTo>
                  <a:pt x="6323" y="92"/>
                </a:lnTo>
                <a:lnTo>
                  <a:pt x="6337" y="89"/>
                </a:lnTo>
                <a:lnTo>
                  <a:pt x="6349" y="86"/>
                </a:lnTo>
                <a:lnTo>
                  <a:pt x="6361" y="88"/>
                </a:lnTo>
                <a:lnTo>
                  <a:pt x="6373" y="85"/>
                </a:lnTo>
                <a:lnTo>
                  <a:pt x="6385" y="85"/>
                </a:lnTo>
                <a:lnTo>
                  <a:pt x="6401" y="85"/>
                </a:lnTo>
                <a:lnTo>
                  <a:pt x="6398" y="99"/>
                </a:lnTo>
                <a:lnTo>
                  <a:pt x="6407" y="105"/>
                </a:lnTo>
                <a:lnTo>
                  <a:pt x="6418" y="111"/>
                </a:lnTo>
                <a:lnTo>
                  <a:pt x="6430" y="114"/>
                </a:lnTo>
                <a:lnTo>
                  <a:pt x="6443" y="117"/>
                </a:lnTo>
                <a:lnTo>
                  <a:pt x="6454" y="120"/>
                </a:lnTo>
                <a:lnTo>
                  <a:pt x="6445" y="112"/>
                </a:lnTo>
                <a:lnTo>
                  <a:pt x="6433" y="108"/>
                </a:lnTo>
                <a:lnTo>
                  <a:pt x="6421" y="100"/>
                </a:lnTo>
                <a:lnTo>
                  <a:pt x="6431" y="92"/>
                </a:lnTo>
                <a:lnTo>
                  <a:pt x="6442" y="89"/>
                </a:lnTo>
                <a:lnTo>
                  <a:pt x="6454" y="89"/>
                </a:lnTo>
                <a:lnTo>
                  <a:pt x="6469" y="84"/>
                </a:lnTo>
                <a:lnTo>
                  <a:pt x="6480" y="84"/>
                </a:lnTo>
                <a:lnTo>
                  <a:pt x="6492" y="83"/>
                </a:lnTo>
                <a:lnTo>
                  <a:pt x="6504" y="83"/>
                </a:lnTo>
                <a:lnTo>
                  <a:pt x="6517" y="83"/>
                </a:lnTo>
                <a:lnTo>
                  <a:pt x="6523" y="95"/>
                </a:lnTo>
                <a:lnTo>
                  <a:pt x="6535" y="95"/>
                </a:lnTo>
                <a:lnTo>
                  <a:pt x="6524" y="101"/>
                </a:lnTo>
                <a:lnTo>
                  <a:pt x="6535" y="101"/>
                </a:lnTo>
                <a:lnTo>
                  <a:pt x="6550" y="98"/>
                </a:lnTo>
                <a:lnTo>
                  <a:pt x="6561" y="96"/>
                </a:lnTo>
                <a:lnTo>
                  <a:pt x="6568" y="107"/>
                </a:lnTo>
                <a:lnTo>
                  <a:pt x="6579" y="108"/>
                </a:lnTo>
                <a:lnTo>
                  <a:pt x="6589" y="100"/>
                </a:lnTo>
                <a:lnTo>
                  <a:pt x="6602" y="100"/>
                </a:lnTo>
                <a:lnTo>
                  <a:pt x="6613" y="102"/>
                </a:lnTo>
                <a:lnTo>
                  <a:pt x="6624" y="108"/>
                </a:lnTo>
                <a:lnTo>
                  <a:pt x="6639" y="107"/>
                </a:lnTo>
                <a:lnTo>
                  <a:pt x="6651" y="108"/>
                </a:lnTo>
                <a:lnTo>
                  <a:pt x="6663" y="110"/>
                </a:lnTo>
                <a:lnTo>
                  <a:pt x="6675" y="108"/>
                </a:lnTo>
                <a:lnTo>
                  <a:pt x="6686" y="109"/>
                </a:lnTo>
                <a:lnTo>
                  <a:pt x="6700" y="109"/>
                </a:lnTo>
                <a:lnTo>
                  <a:pt x="6712" y="112"/>
                </a:lnTo>
                <a:lnTo>
                  <a:pt x="6723" y="112"/>
                </a:lnTo>
                <a:lnTo>
                  <a:pt x="6714" y="121"/>
                </a:lnTo>
                <a:lnTo>
                  <a:pt x="6700" y="127"/>
                </a:lnTo>
                <a:lnTo>
                  <a:pt x="6686" y="132"/>
                </a:lnTo>
                <a:lnTo>
                  <a:pt x="6675" y="135"/>
                </a:lnTo>
                <a:lnTo>
                  <a:pt x="6662" y="139"/>
                </a:lnTo>
                <a:lnTo>
                  <a:pt x="6649" y="142"/>
                </a:lnTo>
                <a:lnTo>
                  <a:pt x="6638" y="145"/>
                </a:lnTo>
                <a:lnTo>
                  <a:pt x="6626" y="147"/>
                </a:lnTo>
                <a:lnTo>
                  <a:pt x="6614" y="150"/>
                </a:lnTo>
                <a:lnTo>
                  <a:pt x="6602" y="151"/>
                </a:lnTo>
                <a:lnTo>
                  <a:pt x="6589" y="157"/>
                </a:lnTo>
                <a:lnTo>
                  <a:pt x="6602" y="157"/>
                </a:lnTo>
                <a:lnTo>
                  <a:pt x="6614" y="158"/>
                </a:lnTo>
                <a:lnTo>
                  <a:pt x="6628" y="156"/>
                </a:lnTo>
                <a:lnTo>
                  <a:pt x="6640" y="156"/>
                </a:lnTo>
                <a:lnTo>
                  <a:pt x="6652" y="157"/>
                </a:lnTo>
                <a:lnTo>
                  <a:pt x="6663" y="152"/>
                </a:lnTo>
                <a:lnTo>
                  <a:pt x="6675" y="149"/>
                </a:lnTo>
                <a:lnTo>
                  <a:pt x="6687" y="146"/>
                </a:lnTo>
                <a:lnTo>
                  <a:pt x="6700" y="148"/>
                </a:lnTo>
                <a:lnTo>
                  <a:pt x="6708" y="139"/>
                </a:lnTo>
                <a:lnTo>
                  <a:pt x="6719" y="136"/>
                </a:lnTo>
                <a:lnTo>
                  <a:pt x="6731" y="133"/>
                </a:lnTo>
                <a:lnTo>
                  <a:pt x="6743" y="130"/>
                </a:lnTo>
                <a:lnTo>
                  <a:pt x="6754" y="126"/>
                </a:lnTo>
                <a:lnTo>
                  <a:pt x="6768" y="126"/>
                </a:lnTo>
                <a:lnTo>
                  <a:pt x="6778" y="128"/>
                </a:lnTo>
                <a:lnTo>
                  <a:pt x="6785" y="137"/>
                </a:lnTo>
                <a:lnTo>
                  <a:pt x="6791" y="125"/>
                </a:lnTo>
                <a:lnTo>
                  <a:pt x="6801" y="126"/>
                </a:lnTo>
                <a:lnTo>
                  <a:pt x="6789" y="123"/>
                </a:lnTo>
                <a:lnTo>
                  <a:pt x="6801" y="117"/>
                </a:lnTo>
                <a:lnTo>
                  <a:pt x="6813" y="115"/>
                </a:lnTo>
                <a:lnTo>
                  <a:pt x="6825" y="117"/>
                </a:lnTo>
                <a:lnTo>
                  <a:pt x="6812" y="122"/>
                </a:lnTo>
                <a:lnTo>
                  <a:pt x="6823" y="124"/>
                </a:lnTo>
                <a:lnTo>
                  <a:pt x="6829" y="134"/>
                </a:lnTo>
                <a:lnTo>
                  <a:pt x="6840" y="140"/>
                </a:lnTo>
                <a:lnTo>
                  <a:pt x="6851" y="133"/>
                </a:lnTo>
                <a:lnTo>
                  <a:pt x="6861" y="128"/>
                </a:lnTo>
                <a:lnTo>
                  <a:pt x="6873" y="127"/>
                </a:lnTo>
                <a:lnTo>
                  <a:pt x="6884" y="128"/>
                </a:lnTo>
                <a:lnTo>
                  <a:pt x="6897" y="131"/>
                </a:lnTo>
                <a:lnTo>
                  <a:pt x="6889" y="145"/>
                </a:lnTo>
                <a:lnTo>
                  <a:pt x="6876" y="145"/>
                </a:lnTo>
                <a:lnTo>
                  <a:pt x="6886" y="150"/>
                </a:lnTo>
                <a:lnTo>
                  <a:pt x="6898" y="156"/>
                </a:lnTo>
                <a:lnTo>
                  <a:pt x="6909" y="159"/>
                </a:lnTo>
                <a:lnTo>
                  <a:pt x="6920" y="166"/>
                </a:lnTo>
                <a:lnTo>
                  <a:pt x="6919" y="180"/>
                </a:lnTo>
                <a:lnTo>
                  <a:pt x="6930" y="181"/>
                </a:lnTo>
                <a:lnTo>
                  <a:pt x="6941" y="181"/>
                </a:lnTo>
                <a:lnTo>
                  <a:pt x="6952" y="181"/>
                </a:lnTo>
                <a:lnTo>
                  <a:pt x="6963" y="181"/>
                </a:lnTo>
                <a:lnTo>
                  <a:pt x="6974" y="181"/>
                </a:lnTo>
                <a:lnTo>
                  <a:pt x="6986" y="182"/>
                </a:lnTo>
                <a:lnTo>
                  <a:pt x="6998" y="183"/>
                </a:lnTo>
                <a:lnTo>
                  <a:pt x="7012" y="186"/>
                </a:lnTo>
                <a:lnTo>
                  <a:pt x="7026" y="192"/>
                </a:lnTo>
                <a:lnTo>
                  <a:pt x="7038" y="203"/>
                </a:lnTo>
                <a:lnTo>
                  <a:pt x="7036" y="218"/>
                </a:lnTo>
                <a:lnTo>
                  <a:pt x="7026" y="227"/>
                </a:lnTo>
                <a:lnTo>
                  <a:pt x="7013" y="233"/>
                </a:lnTo>
                <a:lnTo>
                  <a:pt x="7000" y="236"/>
                </a:lnTo>
                <a:lnTo>
                  <a:pt x="6986" y="239"/>
                </a:lnTo>
                <a:lnTo>
                  <a:pt x="6980" y="251"/>
                </a:lnTo>
                <a:lnTo>
                  <a:pt x="6968" y="257"/>
                </a:lnTo>
                <a:lnTo>
                  <a:pt x="6956" y="257"/>
                </a:lnTo>
                <a:lnTo>
                  <a:pt x="6943" y="267"/>
                </a:lnTo>
                <a:lnTo>
                  <a:pt x="6932" y="271"/>
                </a:lnTo>
                <a:lnTo>
                  <a:pt x="6921" y="274"/>
                </a:lnTo>
                <a:lnTo>
                  <a:pt x="6907" y="278"/>
                </a:lnTo>
                <a:lnTo>
                  <a:pt x="6896" y="281"/>
                </a:lnTo>
                <a:lnTo>
                  <a:pt x="6885" y="283"/>
                </a:lnTo>
                <a:lnTo>
                  <a:pt x="6875" y="290"/>
                </a:lnTo>
                <a:lnTo>
                  <a:pt x="6861" y="292"/>
                </a:lnTo>
                <a:lnTo>
                  <a:pt x="6848" y="288"/>
                </a:lnTo>
                <a:lnTo>
                  <a:pt x="6858" y="296"/>
                </a:lnTo>
                <a:lnTo>
                  <a:pt x="6846" y="300"/>
                </a:lnTo>
                <a:lnTo>
                  <a:pt x="6835" y="303"/>
                </a:lnTo>
                <a:lnTo>
                  <a:pt x="6823" y="302"/>
                </a:lnTo>
                <a:lnTo>
                  <a:pt x="6812" y="297"/>
                </a:lnTo>
                <a:lnTo>
                  <a:pt x="6799" y="299"/>
                </a:lnTo>
                <a:lnTo>
                  <a:pt x="6788" y="298"/>
                </a:lnTo>
                <a:lnTo>
                  <a:pt x="6778" y="302"/>
                </a:lnTo>
                <a:lnTo>
                  <a:pt x="6763" y="306"/>
                </a:lnTo>
                <a:lnTo>
                  <a:pt x="6750" y="305"/>
                </a:lnTo>
                <a:lnTo>
                  <a:pt x="6739" y="307"/>
                </a:lnTo>
                <a:lnTo>
                  <a:pt x="6751" y="308"/>
                </a:lnTo>
                <a:lnTo>
                  <a:pt x="6765" y="310"/>
                </a:lnTo>
                <a:lnTo>
                  <a:pt x="6776" y="308"/>
                </a:lnTo>
                <a:lnTo>
                  <a:pt x="6764" y="314"/>
                </a:lnTo>
                <a:lnTo>
                  <a:pt x="6749" y="317"/>
                </a:lnTo>
                <a:lnTo>
                  <a:pt x="6738" y="315"/>
                </a:lnTo>
                <a:lnTo>
                  <a:pt x="6725" y="318"/>
                </a:lnTo>
                <a:lnTo>
                  <a:pt x="6712" y="317"/>
                </a:lnTo>
                <a:lnTo>
                  <a:pt x="6698" y="318"/>
                </a:lnTo>
                <a:lnTo>
                  <a:pt x="6684" y="319"/>
                </a:lnTo>
                <a:lnTo>
                  <a:pt x="6670" y="320"/>
                </a:lnTo>
                <a:lnTo>
                  <a:pt x="6656" y="321"/>
                </a:lnTo>
                <a:lnTo>
                  <a:pt x="6640" y="322"/>
                </a:lnTo>
                <a:lnTo>
                  <a:pt x="6628" y="325"/>
                </a:lnTo>
                <a:lnTo>
                  <a:pt x="6614" y="327"/>
                </a:lnTo>
                <a:lnTo>
                  <a:pt x="6603" y="326"/>
                </a:lnTo>
                <a:lnTo>
                  <a:pt x="6592" y="320"/>
                </a:lnTo>
                <a:lnTo>
                  <a:pt x="6579" y="315"/>
                </a:lnTo>
                <a:lnTo>
                  <a:pt x="6568" y="311"/>
                </a:lnTo>
                <a:lnTo>
                  <a:pt x="6557" y="306"/>
                </a:lnTo>
                <a:lnTo>
                  <a:pt x="6545" y="303"/>
                </a:lnTo>
                <a:lnTo>
                  <a:pt x="6559" y="309"/>
                </a:lnTo>
                <a:lnTo>
                  <a:pt x="6569" y="314"/>
                </a:lnTo>
                <a:lnTo>
                  <a:pt x="6582" y="319"/>
                </a:lnTo>
                <a:lnTo>
                  <a:pt x="6592" y="325"/>
                </a:lnTo>
                <a:lnTo>
                  <a:pt x="6580" y="331"/>
                </a:lnTo>
                <a:lnTo>
                  <a:pt x="6569" y="329"/>
                </a:lnTo>
                <a:lnTo>
                  <a:pt x="6583" y="332"/>
                </a:lnTo>
                <a:lnTo>
                  <a:pt x="6594" y="334"/>
                </a:lnTo>
                <a:lnTo>
                  <a:pt x="6608" y="332"/>
                </a:lnTo>
                <a:lnTo>
                  <a:pt x="6622" y="331"/>
                </a:lnTo>
                <a:lnTo>
                  <a:pt x="6635" y="328"/>
                </a:lnTo>
                <a:lnTo>
                  <a:pt x="6647" y="328"/>
                </a:lnTo>
                <a:lnTo>
                  <a:pt x="6660" y="328"/>
                </a:lnTo>
                <a:lnTo>
                  <a:pt x="6672" y="327"/>
                </a:lnTo>
                <a:lnTo>
                  <a:pt x="6684" y="328"/>
                </a:lnTo>
                <a:lnTo>
                  <a:pt x="6695" y="330"/>
                </a:lnTo>
                <a:lnTo>
                  <a:pt x="6706" y="334"/>
                </a:lnTo>
                <a:lnTo>
                  <a:pt x="6693" y="339"/>
                </a:lnTo>
                <a:lnTo>
                  <a:pt x="6679" y="343"/>
                </a:lnTo>
                <a:lnTo>
                  <a:pt x="6665" y="347"/>
                </a:lnTo>
                <a:lnTo>
                  <a:pt x="6653" y="349"/>
                </a:lnTo>
                <a:lnTo>
                  <a:pt x="6638" y="353"/>
                </a:lnTo>
                <a:lnTo>
                  <a:pt x="6627" y="356"/>
                </a:lnTo>
                <a:lnTo>
                  <a:pt x="6614" y="360"/>
                </a:lnTo>
                <a:lnTo>
                  <a:pt x="6599" y="365"/>
                </a:lnTo>
                <a:lnTo>
                  <a:pt x="6587" y="368"/>
                </a:lnTo>
                <a:lnTo>
                  <a:pt x="6576" y="370"/>
                </a:lnTo>
                <a:lnTo>
                  <a:pt x="6564" y="373"/>
                </a:lnTo>
                <a:lnTo>
                  <a:pt x="6551" y="374"/>
                </a:lnTo>
                <a:lnTo>
                  <a:pt x="6540" y="372"/>
                </a:lnTo>
                <a:lnTo>
                  <a:pt x="6530" y="381"/>
                </a:lnTo>
                <a:lnTo>
                  <a:pt x="6519" y="383"/>
                </a:lnTo>
                <a:lnTo>
                  <a:pt x="6504" y="387"/>
                </a:lnTo>
                <a:lnTo>
                  <a:pt x="6492" y="386"/>
                </a:lnTo>
                <a:lnTo>
                  <a:pt x="6505" y="389"/>
                </a:lnTo>
                <a:lnTo>
                  <a:pt x="6518" y="387"/>
                </a:lnTo>
                <a:lnTo>
                  <a:pt x="6510" y="395"/>
                </a:lnTo>
                <a:lnTo>
                  <a:pt x="6524" y="393"/>
                </a:lnTo>
                <a:lnTo>
                  <a:pt x="6533" y="387"/>
                </a:lnTo>
                <a:lnTo>
                  <a:pt x="6545" y="382"/>
                </a:lnTo>
                <a:lnTo>
                  <a:pt x="6557" y="380"/>
                </a:lnTo>
                <a:lnTo>
                  <a:pt x="6570" y="378"/>
                </a:lnTo>
                <a:lnTo>
                  <a:pt x="6582" y="375"/>
                </a:lnTo>
                <a:lnTo>
                  <a:pt x="6596" y="373"/>
                </a:lnTo>
                <a:lnTo>
                  <a:pt x="6610" y="371"/>
                </a:lnTo>
                <a:lnTo>
                  <a:pt x="6624" y="368"/>
                </a:lnTo>
                <a:lnTo>
                  <a:pt x="6639" y="363"/>
                </a:lnTo>
                <a:lnTo>
                  <a:pt x="6650" y="361"/>
                </a:lnTo>
                <a:lnTo>
                  <a:pt x="6662" y="358"/>
                </a:lnTo>
                <a:lnTo>
                  <a:pt x="6673" y="357"/>
                </a:lnTo>
                <a:lnTo>
                  <a:pt x="6685" y="355"/>
                </a:lnTo>
                <a:lnTo>
                  <a:pt x="6696" y="352"/>
                </a:lnTo>
                <a:lnTo>
                  <a:pt x="6709" y="350"/>
                </a:lnTo>
                <a:lnTo>
                  <a:pt x="6720" y="347"/>
                </a:lnTo>
                <a:lnTo>
                  <a:pt x="6731" y="345"/>
                </a:lnTo>
                <a:lnTo>
                  <a:pt x="6742" y="343"/>
                </a:lnTo>
                <a:lnTo>
                  <a:pt x="6757" y="339"/>
                </a:lnTo>
                <a:lnTo>
                  <a:pt x="6768" y="337"/>
                </a:lnTo>
                <a:lnTo>
                  <a:pt x="6779" y="335"/>
                </a:lnTo>
                <a:lnTo>
                  <a:pt x="6791" y="333"/>
                </a:lnTo>
                <a:lnTo>
                  <a:pt x="6802" y="332"/>
                </a:lnTo>
                <a:lnTo>
                  <a:pt x="6814" y="331"/>
                </a:lnTo>
                <a:lnTo>
                  <a:pt x="6828" y="330"/>
                </a:lnTo>
                <a:lnTo>
                  <a:pt x="6838" y="338"/>
                </a:lnTo>
                <a:lnTo>
                  <a:pt x="6831" y="349"/>
                </a:lnTo>
                <a:lnTo>
                  <a:pt x="6819" y="356"/>
                </a:lnTo>
                <a:lnTo>
                  <a:pt x="6809" y="361"/>
                </a:lnTo>
                <a:lnTo>
                  <a:pt x="6798" y="365"/>
                </a:lnTo>
                <a:lnTo>
                  <a:pt x="6784" y="370"/>
                </a:lnTo>
                <a:lnTo>
                  <a:pt x="6773" y="375"/>
                </a:lnTo>
                <a:lnTo>
                  <a:pt x="6760" y="377"/>
                </a:lnTo>
                <a:lnTo>
                  <a:pt x="6749" y="379"/>
                </a:lnTo>
                <a:lnTo>
                  <a:pt x="6738" y="381"/>
                </a:lnTo>
                <a:lnTo>
                  <a:pt x="6727" y="388"/>
                </a:lnTo>
                <a:lnTo>
                  <a:pt x="6714" y="396"/>
                </a:lnTo>
                <a:lnTo>
                  <a:pt x="6706" y="406"/>
                </a:lnTo>
                <a:lnTo>
                  <a:pt x="6693" y="412"/>
                </a:lnTo>
                <a:lnTo>
                  <a:pt x="6679" y="419"/>
                </a:lnTo>
                <a:lnTo>
                  <a:pt x="6668" y="423"/>
                </a:lnTo>
                <a:lnTo>
                  <a:pt x="6653" y="424"/>
                </a:lnTo>
                <a:lnTo>
                  <a:pt x="6643" y="434"/>
                </a:lnTo>
                <a:lnTo>
                  <a:pt x="6630" y="438"/>
                </a:lnTo>
                <a:lnTo>
                  <a:pt x="6621" y="446"/>
                </a:lnTo>
                <a:lnTo>
                  <a:pt x="6609" y="449"/>
                </a:lnTo>
                <a:lnTo>
                  <a:pt x="6598" y="456"/>
                </a:lnTo>
                <a:lnTo>
                  <a:pt x="6588" y="462"/>
                </a:lnTo>
                <a:lnTo>
                  <a:pt x="6576" y="469"/>
                </a:lnTo>
                <a:lnTo>
                  <a:pt x="6565" y="470"/>
                </a:lnTo>
                <a:lnTo>
                  <a:pt x="6557" y="481"/>
                </a:lnTo>
                <a:lnTo>
                  <a:pt x="6550" y="491"/>
                </a:lnTo>
                <a:lnTo>
                  <a:pt x="6543" y="501"/>
                </a:lnTo>
                <a:lnTo>
                  <a:pt x="6531" y="507"/>
                </a:lnTo>
                <a:lnTo>
                  <a:pt x="6519" y="510"/>
                </a:lnTo>
                <a:lnTo>
                  <a:pt x="6507" y="511"/>
                </a:lnTo>
                <a:lnTo>
                  <a:pt x="6496" y="511"/>
                </a:lnTo>
                <a:lnTo>
                  <a:pt x="6493" y="499"/>
                </a:lnTo>
                <a:lnTo>
                  <a:pt x="6484" y="491"/>
                </a:lnTo>
                <a:lnTo>
                  <a:pt x="6473" y="485"/>
                </a:lnTo>
                <a:lnTo>
                  <a:pt x="6459" y="479"/>
                </a:lnTo>
                <a:lnTo>
                  <a:pt x="6468" y="487"/>
                </a:lnTo>
                <a:lnTo>
                  <a:pt x="6478" y="496"/>
                </a:lnTo>
                <a:lnTo>
                  <a:pt x="6476" y="509"/>
                </a:lnTo>
                <a:lnTo>
                  <a:pt x="6486" y="515"/>
                </a:lnTo>
                <a:lnTo>
                  <a:pt x="6498" y="518"/>
                </a:lnTo>
                <a:lnTo>
                  <a:pt x="6509" y="523"/>
                </a:lnTo>
                <a:lnTo>
                  <a:pt x="6499" y="530"/>
                </a:lnTo>
                <a:lnTo>
                  <a:pt x="6486" y="534"/>
                </a:lnTo>
                <a:lnTo>
                  <a:pt x="6473" y="533"/>
                </a:lnTo>
                <a:lnTo>
                  <a:pt x="6460" y="532"/>
                </a:lnTo>
                <a:lnTo>
                  <a:pt x="6449" y="535"/>
                </a:lnTo>
                <a:lnTo>
                  <a:pt x="6435" y="537"/>
                </a:lnTo>
                <a:lnTo>
                  <a:pt x="6420" y="541"/>
                </a:lnTo>
                <a:lnTo>
                  <a:pt x="6410" y="546"/>
                </a:lnTo>
                <a:lnTo>
                  <a:pt x="6399" y="544"/>
                </a:lnTo>
                <a:lnTo>
                  <a:pt x="6388" y="537"/>
                </a:lnTo>
                <a:lnTo>
                  <a:pt x="6376" y="534"/>
                </a:lnTo>
                <a:lnTo>
                  <a:pt x="6366" y="529"/>
                </a:lnTo>
                <a:lnTo>
                  <a:pt x="6376" y="538"/>
                </a:lnTo>
                <a:lnTo>
                  <a:pt x="6387" y="542"/>
                </a:lnTo>
                <a:lnTo>
                  <a:pt x="6376" y="550"/>
                </a:lnTo>
                <a:lnTo>
                  <a:pt x="6364" y="550"/>
                </a:lnTo>
                <a:lnTo>
                  <a:pt x="6375" y="554"/>
                </a:lnTo>
                <a:lnTo>
                  <a:pt x="6387" y="553"/>
                </a:lnTo>
                <a:lnTo>
                  <a:pt x="6401" y="552"/>
                </a:lnTo>
                <a:lnTo>
                  <a:pt x="6415" y="552"/>
                </a:lnTo>
                <a:lnTo>
                  <a:pt x="6428" y="550"/>
                </a:lnTo>
                <a:lnTo>
                  <a:pt x="6439" y="547"/>
                </a:lnTo>
                <a:lnTo>
                  <a:pt x="6454" y="543"/>
                </a:lnTo>
                <a:lnTo>
                  <a:pt x="6467" y="542"/>
                </a:lnTo>
                <a:lnTo>
                  <a:pt x="6476" y="549"/>
                </a:lnTo>
                <a:lnTo>
                  <a:pt x="6468" y="557"/>
                </a:lnTo>
                <a:lnTo>
                  <a:pt x="6458" y="564"/>
                </a:lnTo>
                <a:lnTo>
                  <a:pt x="6445" y="565"/>
                </a:lnTo>
                <a:lnTo>
                  <a:pt x="6432" y="568"/>
                </a:lnTo>
                <a:lnTo>
                  <a:pt x="6421" y="571"/>
                </a:lnTo>
                <a:lnTo>
                  <a:pt x="6434" y="574"/>
                </a:lnTo>
                <a:lnTo>
                  <a:pt x="6445" y="575"/>
                </a:lnTo>
                <a:lnTo>
                  <a:pt x="6443" y="587"/>
                </a:lnTo>
                <a:lnTo>
                  <a:pt x="6432" y="595"/>
                </a:lnTo>
                <a:lnTo>
                  <a:pt x="6420" y="597"/>
                </a:lnTo>
                <a:lnTo>
                  <a:pt x="6408" y="603"/>
                </a:lnTo>
                <a:lnTo>
                  <a:pt x="6393" y="605"/>
                </a:lnTo>
                <a:lnTo>
                  <a:pt x="6381" y="608"/>
                </a:lnTo>
                <a:lnTo>
                  <a:pt x="6369" y="612"/>
                </a:lnTo>
                <a:lnTo>
                  <a:pt x="6359" y="607"/>
                </a:lnTo>
                <a:lnTo>
                  <a:pt x="6347" y="609"/>
                </a:lnTo>
                <a:lnTo>
                  <a:pt x="6334" y="606"/>
                </a:lnTo>
                <a:lnTo>
                  <a:pt x="6326" y="598"/>
                </a:lnTo>
                <a:lnTo>
                  <a:pt x="6317" y="589"/>
                </a:lnTo>
                <a:lnTo>
                  <a:pt x="6301" y="587"/>
                </a:lnTo>
                <a:lnTo>
                  <a:pt x="6290" y="587"/>
                </a:lnTo>
                <a:lnTo>
                  <a:pt x="6278" y="587"/>
                </a:lnTo>
                <a:lnTo>
                  <a:pt x="6268" y="580"/>
                </a:lnTo>
                <a:lnTo>
                  <a:pt x="6255" y="579"/>
                </a:lnTo>
                <a:lnTo>
                  <a:pt x="6244" y="580"/>
                </a:lnTo>
                <a:lnTo>
                  <a:pt x="6233" y="582"/>
                </a:lnTo>
                <a:lnTo>
                  <a:pt x="6221" y="584"/>
                </a:lnTo>
                <a:lnTo>
                  <a:pt x="6209" y="585"/>
                </a:lnTo>
                <a:lnTo>
                  <a:pt x="6220" y="590"/>
                </a:lnTo>
                <a:lnTo>
                  <a:pt x="6232" y="592"/>
                </a:lnTo>
                <a:lnTo>
                  <a:pt x="6243" y="591"/>
                </a:lnTo>
                <a:lnTo>
                  <a:pt x="6256" y="592"/>
                </a:lnTo>
                <a:lnTo>
                  <a:pt x="6270" y="594"/>
                </a:lnTo>
                <a:lnTo>
                  <a:pt x="6282" y="596"/>
                </a:lnTo>
                <a:lnTo>
                  <a:pt x="6293" y="597"/>
                </a:lnTo>
                <a:lnTo>
                  <a:pt x="6304" y="601"/>
                </a:lnTo>
                <a:lnTo>
                  <a:pt x="6311" y="611"/>
                </a:lnTo>
                <a:lnTo>
                  <a:pt x="6317" y="624"/>
                </a:lnTo>
                <a:lnTo>
                  <a:pt x="6305" y="632"/>
                </a:lnTo>
                <a:lnTo>
                  <a:pt x="6291" y="634"/>
                </a:lnTo>
                <a:lnTo>
                  <a:pt x="6280" y="635"/>
                </a:lnTo>
                <a:lnTo>
                  <a:pt x="6270" y="630"/>
                </a:lnTo>
                <a:lnTo>
                  <a:pt x="6266" y="641"/>
                </a:lnTo>
                <a:lnTo>
                  <a:pt x="6250" y="644"/>
                </a:lnTo>
                <a:lnTo>
                  <a:pt x="6238" y="643"/>
                </a:lnTo>
                <a:lnTo>
                  <a:pt x="6226" y="644"/>
                </a:lnTo>
                <a:lnTo>
                  <a:pt x="6215" y="637"/>
                </a:lnTo>
                <a:lnTo>
                  <a:pt x="6203" y="638"/>
                </a:lnTo>
                <a:lnTo>
                  <a:pt x="6212" y="647"/>
                </a:lnTo>
                <a:lnTo>
                  <a:pt x="6201" y="653"/>
                </a:lnTo>
                <a:lnTo>
                  <a:pt x="6190" y="652"/>
                </a:lnTo>
                <a:lnTo>
                  <a:pt x="6176" y="650"/>
                </a:lnTo>
                <a:lnTo>
                  <a:pt x="6162" y="647"/>
                </a:lnTo>
                <a:lnTo>
                  <a:pt x="6151" y="646"/>
                </a:lnTo>
                <a:lnTo>
                  <a:pt x="6141" y="640"/>
                </a:lnTo>
                <a:lnTo>
                  <a:pt x="6131" y="635"/>
                </a:lnTo>
                <a:lnTo>
                  <a:pt x="6118" y="633"/>
                </a:lnTo>
                <a:lnTo>
                  <a:pt x="6105" y="632"/>
                </a:lnTo>
                <a:lnTo>
                  <a:pt x="6091" y="633"/>
                </a:lnTo>
                <a:lnTo>
                  <a:pt x="6076" y="629"/>
                </a:lnTo>
                <a:lnTo>
                  <a:pt x="6085" y="636"/>
                </a:lnTo>
                <a:lnTo>
                  <a:pt x="6097" y="636"/>
                </a:lnTo>
                <a:lnTo>
                  <a:pt x="6112" y="639"/>
                </a:lnTo>
                <a:lnTo>
                  <a:pt x="6123" y="639"/>
                </a:lnTo>
                <a:lnTo>
                  <a:pt x="6135" y="642"/>
                </a:lnTo>
                <a:lnTo>
                  <a:pt x="6143" y="653"/>
                </a:lnTo>
                <a:lnTo>
                  <a:pt x="6133" y="657"/>
                </a:lnTo>
                <a:lnTo>
                  <a:pt x="6120" y="657"/>
                </a:lnTo>
                <a:lnTo>
                  <a:pt x="6109" y="656"/>
                </a:lnTo>
                <a:lnTo>
                  <a:pt x="6096" y="656"/>
                </a:lnTo>
                <a:lnTo>
                  <a:pt x="6083" y="652"/>
                </a:lnTo>
                <a:lnTo>
                  <a:pt x="6078" y="641"/>
                </a:lnTo>
                <a:lnTo>
                  <a:pt x="6068" y="643"/>
                </a:lnTo>
                <a:lnTo>
                  <a:pt x="6071" y="655"/>
                </a:lnTo>
                <a:lnTo>
                  <a:pt x="6060" y="657"/>
                </a:lnTo>
                <a:lnTo>
                  <a:pt x="6047" y="657"/>
                </a:lnTo>
                <a:lnTo>
                  <a:pt x="6034" y="656"/>
                </a:lnTo>
                <a:lnTo>
                  <a:pt x="6023" y="655"/>
                </a:lnTo>
                <a:lnTo>
                  <a:pt x="6033" y="660"/>
                </a:lnTo>
                <a:lnTo>
                  <a:pt x="6045" y="661"/>
                </a:lnTo>
                <a:lnTo>
                  <a:pt x="6056" y="664"/>
                </a:lnTo>
                <a:lnTo>
                  <a:pt x="6068" y="668"/>
                </a:lnTo>
                <a:lnTo>
                  <a:pt x="6081" y="667"/>
                </a:lnTo>
                <a:lnTo>
                  <a:pt x="6093" y="666"/>
                </a:lnTo>
                <a:lnTo>
                  <a:pt x="6105" y="666"/>
                </a:lnTo>
                <a:lnTo>
                  <a:pt x="6118" y="667"/>
                </a:lnTo>
                <a:lnTo>
                  <a:pt x="6129" y="668"/>
                </a:lnTo>
                <a:lnTo>
                  <a:pt x="6143" y="671"/>
                </a:lnTo>
                <a:lnTo>
                  <a:pt x="6157" y="674"/>
                </a:lnTo>
                <a:lnTo>
                  <a:pt x="6171" y="672"/>
                </a:lnTo>
                <a:lnTo>
                  <a:pt x="6185" y="671"/>
                </a:lnTo>
                <a:lnTo>
                  <a:pt x="6196" y="672"/>
                </a:lnTo>
                <a:lnTo>
                  <a:pt x="6210" y="671"/>
                </a:lnTo>
                <a:lnTo>
                  <a:pt x="6222" y="672"/>
                </a:lnTo>
                <a:lnTo>
                  <a:pt x="6237" y="674"/>
                </a:lnTo>
                <a:lnTo>
                  <a:pt x="6225" y="679"/>
                </a:lnTo>
                <a:lnTo>
                  <a:pt x="6232" y="689"/>
                </a:lnTo>
                <a:lnTo>
                  <a:pt x="6240" y="698"/>
                </a:lnTo>
                <a:lnTo>
                  <a:pt x="6230" y="704"/>
                </a:lnTo>
                <a:lnTo>
                  <a:pt x="6216" y="703"/>
                </a:lnTo>
                <a:lnTo>
                  <a:pt x="6201" y="702"/>
                </a:lnTo>
                <a:lnTo>
                  <a:pt x="6187" y="699"/>
                </a:lnTo>
                <a:lnTo>
                  <a:pt x="6174" y="698"/>
                </a:lnTo>
                <a:lnTo>
                  <a:pt x="6160" y="695"/>
                </a:lnTo>
                <a:lnTo>
                  <a:pt x="6152" y="687"/>
                </a:lnTo>
                <a:lnTo>
                  <a:pt x="6141" y="679"/>
                </a:lnTo>
                <a:lnTo>
                  <a:pt x="6129" y="678"/>
                </a:lnTo>
                <a:lnTo>
                  <a:pt x="6118" y="678"/>
                </a:lnTo>
                <a:lnTo>
                  <a:pt x="6107" y="679"/>
                </a:lnTo>
                <a:lnTo>
                  <a:pt x="6095" y="679"/>
                </a:lnTo>
                <a:lnTo>
                  <a:pt x="6081" y="680"/>
                </a:lnTo>
                <a:lnTo>
                  <a:pt x="6070" y="678"/>
                </a:lnTo>
                <a:lnTo>
                  <a:pt x="6059" y="678"/>
                </a:lnTo>
                <a:lnTo>
                  <a:pt x="6045" y="677"/>
                </a:lnTo>
                <a:lnTo>
                  <a:pt x="6055" y="682"/>
                </a:lnTo>
                <a:lnTo>
                  <a:pt x="6067" y="682"/>
                </a:lnTo>
                <a:lnTo>
                  <a:pt x="6081" y="683"/>
                </a:lnTo>
                <a:lnTo>
                  <a:pt x="6092" y="684"/>
                </a:lnTo>
                <a:lnTo>
                  <a:pt x="6104" y="684"/>
                </a:lnTo>
                <a:lnTo>
                  <a:pt x="6116" y="686"/>
                </a:lnTo>
                <a:lnTo>
                  <a:pt x="6128" y="689"/>
                </a:lnTo>
                <a:lnTo>
                  <a:pt x="6140" y="691"/>
                </a:lnTo>
                <a:lnTo>
                  <a:pt x="6129" y="695"/>
                </a:lnTo>
                <a:lnTo>
                  <a:pt x="6118" y="694"/>
                </a:lnTo>
                <a:lnTo>
                  <a:pt x="6104" y="693"/>
                </a:lnTo>
                <a:lnTo>
                  <a:pt x="6090" y="695"/>
                </a:lnTo>
                <a:lnTo>
                  <a:pt x="6079" y="696"/>
                </a:lnTo>
                <a:lnTo>
                  <a:pt x="6068" y="699"/>
                </a:lnTo>
                <a:lnTo>
                  <a:pt x="6057" y="702"/>
                </a:lnTo>
                <a:lnTo>
                  <a:pt x="6043" y="702"/>
                </a:lnTo>
                <a:lnTo>
                  <a:pt x="6034" y="709"/>
                </a:lnTo>
                <a:lnTo>
                  <a:pt x="6045" y="710"/>
                </a:lnTo>
                <a:lnTo>
                  <a:pt x="6062" y="708"/>
                </a:lnTo>
                <a:lnTo>
                  <a:pt x="6075" y="707"/>
                </a:lnTo>
                <a:lnTo>
                  <a:pt x="6089" y="704"/>
                </a:lnTo>
                <a:lnTo>
                  <a:pt x="6100" y="702"/>
                </a:lnTo>
                <a:lnTo>
                  <a:pt x="6113" y="702"/>
                </a:lnTo>
                <a:lnTo>
                  <a:pt x="6124" y="704"/>
                </a:lnTo>
                <a:lnTo>
                  <a:pt x="6140" y="706"/>
                </a:lnTo>
                <a:lnTo>
                  <a:pt x="6151" y="710"/>
                </a:lnTo>
                <a:lnTo>
                  <a:pt x="6162" y="712"/>
                </a:lnTo>
                <a:lnTo>
                  <a:pt x="6151" y="717"/>
                </a:lnTo>
                <a:lnTo>
                  <a:pt x="6140" y="718"/>
                </a:lnTo>
                <a:lnTo>
                  <a:pt x="6152" y="723"/>
                </a:lnTo>
                <a:lnTo>
                  <a:pt x="6162" y="721"/>
                </a:lnTo>
                <a:lnTo>
                  <a:pt x="6174" y="722"/>
                </a:lnTo>
                <a:lnTo>
                  <a:pt x="6185" y="722"/>
                </a:lnTo>
                <a:lnTo>
                  <a:pt x="6196" y="725"/>
                </a:lnTo>
                <a:lnTo>
                  <a:pt x="6207" y="728"/>
                </a:lnTo>
                <a:lnTo>
                  <a:pt x="6218" y="731"/>
                </a:lnTo>
                <a:lnTo>
                  <a:pt x="6217" y="743"/>
                </a:lnTo>
                <a:lnTo>
                  <a:pt x="6216" y="756"/>
                </a:lnTo>
                <a:lnTo>
                  <a:pt x="6229" y="764"/>
                </a:lnTo>
                <a:lnTo>
                  <a:pt x="6216" y="765"/>
                </a:lnTo>
                <a:lnTo>
                  <a:pt x="6206" y="770"/>
                </a:lnTo>
                <a:lnTo>
                  <a:pt x="6194" y="772"/>
                </a:lnTo>
                <a:lnTo>
                  <a:pt x="6183" y="774"/>
                </a:lnTo>
                <a:lnTo>
                  <a:pt x="6170" y="775"/>
                </a:lnTo>
                <a:lnTo>
                  <a:pt x="6158" y="776"/>
                </a:lnTo>
                <a:lnTo>
                  <a:pt x="6146" y="777"/>
                </a:lnTo>
                <a:lnTo>
                  <a:pt x="6156" y="784"/>
                </a:lnTo>
                <a:lnTo>
                  <a:pt x="6169" y="785"/>
                </a:lnTo>
                <a:lnTo>
                  <a:pt x="6181" y="788"/>
                </a:lnTo>
                <a:lnTo>
                  <a:pt x="6192" y="793"/>
                </a:lnTo>
                <a:lnTo>
                  <a:pt x="6203" y="801"/>
                </a:lnTo>
                <a:lnTo>
                  <a:pt x="6191" y="804"/>
                </a:lnTo>
                <a:lnTo>
                  <a:pt x="6180" y="810"/>
                </a:lnTo>
                <a:lnTo>
                  <a:pt x="6171" y="818"/>
                </a:lnTo>
                <a:lnTo>
                  <a:pt x="6160" y="817"/>
                </a:lnTo>
                <a:lnTo>
                  <a:pt x="6147" y="814"/>
                </a:lnTo>
                <a:lnTo>
                  <a:pt x="6132" y="813"/>
                </a:lnTo>
                <a:lnTo>
                  <a:pt x="6121" y="813"/>
                </a:lnTo>
                <a:lnTo>
                  <a:pt x="6108" y="812"/>
                </a:lnTo>
                <a:lnTo>
                  <a:pt x="6096" y="815"/>
                </a:lnTo>
                <a:lnTo>
                  <a:pt x="6104" y="823"/>
                </a:lnTo>
                <a:lnTo>
                  <a:pt x="6115" y="825"/>
                </a:lnTo>
                <a:lnTo>
                  <a:pt x="6126" y="826"/>
                </a:lnTo>
                <a:lnTo>
                  <a:pt x="6139" y="827"/>
                </a:lnTo>
                <a:lnTo>
                  <a:pt x="6152" y="829"/>
                </a:lnTo>
                <a:lnTo>
                  <a:pt x="6164" y="829"/>
                </a:lnTo>
                <a:lnTo>
                  <a:pt x="6166" y="840"/>
                </a:lnTo>
                <a:lnTo>
                  <a:pt x="6155" y="847"/>
                </a:lnTo>
                <a:lnTo>
                  <a:pt x="6144" y="849"/>
                </a:lnTo>
                <a:lnTo>
                  <a:pt x="6133" y="845"/>
                </a:lnTo>
                <a:lnTo>
                  <a:pt x="6122" y="848"/>
                </a:lnTo>
                <a:lnTo>
                  <a:pt x="6111" y="854"/>
                </a:lnTo>
                <a:lnTo>
                  <a:pt x="6099" y="856"/>
                </a:lnTo>
                <a:lnTo>
                  <a:pt x="6087" y="862"/>
                </a:lnTo>
                <a:lnTo>
                  <a:pt x="6078" y="856"/>
                </a:lnTo>
                <a:lnTo>
                  <a:pt x="6066" y="855"/>
                </a:lnTo>
                <a:lnTo>
                  <a:pt x="6054" y="855"/>
                </a:lnTo>
                <a:lnTo>
                  <a:pt x="6041" y="854"/>
                </a:lnTo>
                <a:lnTo>
                  <a:pt x="6030" y="854"/>
                </a:lnTo>
                <a:lnTo>
                  <a:pt x="6018" y="853"/>
                </a:lnTo>
                <a:lnTo>
                  <a:pt x="6006" y="855"/>
                </a:lnTo>
                <a:lnTo>
                  <a:pt x="6011" y="866"/>
                </a:lnTo>
                <a:lnTo>
                  <a:pt x="6021" y="872"/>
                </a:lnTo>
                <a:lnTo>
                  <a:pt x="6026" y="882"/>
                </a:lnTo>
                <a:lnTo>
                  <a:pt x="6019" y="891"/>
                </a:lnTo>
                <a:lnTo>
                  <a:pt x="6030" y="893"/>
                </a:lnTo>
                <a:lnTo>
                  <a:pt x="6039" y="900"/>
                </a:lnTo>
                <a:lnTo>
                  <a:pt x="6031" y="908"/>
                </a:lnTo>
                <a:lnTo>
                  <a:pt x="6024" y="918"/>
                </a:lnTo>
                <a:lnTo>
                  <a:pt x="6013" y="923"/>
                </a:lnTo>
                <a:lnTo>
                  <a:pt x="6004" y="933"/>
                </a:lnTo>
                <a:lnTo>
                  <a:pt x="5992" y="935"/>
                </a:lnTo>
                <a:lnTo>
                  <a:pt x="5981" y="941"/>
                </a:lnTo>
                <a:lnTo>
                  <a:pt x="5973" y="933"/>
                </a:lnTo>
                <a:lnTo>
                  <a:pt x="5962" y="941"/>
                </a:lnTo>
                <a:lnTo>
                  <a:pt x="5950" y="944"/>
                </a:lnTo>
                <a:lnTo>
                  <a:pt x="5939" y="943"/>
                </a:lnTo>
                <a:lnTo>
                  <a:pt x="5926" y="941"/>
                </a:lnTo>
                <a:lnTo>
                  <a:pt x="5912" y="943"/>
                </a:lnTo>
                <a:lnTo>
                  <a:pt x="5901" y="946"/>
                </a:lnTo>
                <a:lnTo>
                  <a:pt x="5888" y="944"/>
                </a:lnTo>
                <a:lnTo>
                  <a:pt x="5876" y="943"/>
                </a:lnTo>
                <a:lnTo>
                  <a:pt x="5862" y="939"/>
                </a:lnTo>
                <a:lnTo>
                  <a:pt x="5848" y="935"/>
                </a:lnTo>
                <a:lnTo>
                  <a:pt x="5838" y="928"/>
                </a:lnTo>
                <a:lnTo>
                  <a:pt x="5826" y="926"/>
                </a:lnTo>
                <a:lnTo>
                  <a:pt x="5816" y="917"/>
                </a:lnTo>
                <a:lnTo>
                  <a:pt x="5805" y="914"/>
                </a:lnTo>
                <a:lnTo>
                  <a:pt x="5797" y="924"/>
                </a:lnTo>
                <a:lnTo>
                  <a:pt x="5808" y="930"/>
                </a:lnTo>
                <a:lnTo>
                  <a:pt x="5818" y="933"/>
                </a:lnTo>
                <a:lnTo>
                  <a:pt x="5829" y="934"/>
                </a:lnTo>
                <a:lnTo>
                  <a:pt x="5820" y="942"/>
                </a:lnTo>
                <a:lnTo>
                  <a:pt x="5809" y="943"/>
                </a:lnTo>
                <a:lnTo>
                  <a:pt x="5797" y="945"/>
                </a:lnTo>
                <a:lnTo>
                  <a:pt x="5786" y="942"/>
                </a:lnTo>
                <a:lnTo>
                  <a:pt x="5772" y="943"/>
                </a:lnTo>
                <a:lnTo>
                  <a:pt x="5783" y="949"/>
                </a:lnTo>
                <a:lnTo>
                  <a:pt x="5792" y="960"/>
                </a:lnTo>
                <a:lnTo>
                  <a:pt x="5803" y="959"/>
                </a:lnTo>
                <a:lnTo>
                  <a:pt x="5815" y="955"/>
                </a:lnTo>
                <a:lnTo>
                  <a:pt x="5825" y="949"/>
                </a:lnTo>
                <a:lnTo>
                  <a:pt x="5838" y="945"/>
                </a:lnTo>
                <a:lnTo>
                  <a:pt x="5853" y="948"/>
                </a:lnTo>
                <a:lnTo>
                  <a:pt x="5863" y="950"/>
                </a:lnTo>
                <a:lnTo>
                  <a:pt x="5879" y="952"/>
                </a:lnTo>
                <a:lnTo>
                  <a:pt x="5891" y="955"/>
                </a:lnTo>
                <a:lnTo>
                  <a:pt x="5902" y="957"/>
                </a:lnTo>
                <a:lnTo>
                  <a:pt x="5914" y="953"/>
                </a:lnTo>
                <a:lnTo>
                  <a:pt x="5926" y="950"/>
                </a:lnTo>
                <a:lnTo>
                  <a:pt x="5940" y="953"/>
                </a:lnTo>
                <a:lnTo>
                  <a:pt x="5954" y="956"/>
                </a:lnTo>
                <a:lnTo>
                  <a:pt x="5964" y="963"/>
                </a:lnTo>
                <a:lnTo>
                  <a:pt x="5958" y="973"/>
                </a:lnTo>
                <a:lnTo>
                  <a:pt x="5949" y="983"/>
                </a:lnTo>
                <a:lnTo>
                  <a:pt x="5939" y="992"/>
                </a:lnTo>
                <a:lnTo>
                  <a:pt x="5950" y="994"/>
                </a:lnTo>
                <a:lnTo>
                  <a:pt x="5962" y="993"/>
                </a:lnTo>
                <a:lnTo>
                  <a:pt x="5967" y="1005"/>
                </a:lnTo>
                <a:lnTo>
                  <a:pt x="5980" y="1008"/>
                </a:lnTo>
                <a:lnTo>
                  <a:pt x="5990" y="997"/>
                </a:lnTo>
                <a:lnTo>
                  <a:pt x="5998" y="990"/>
                </a:lnTo>
                <a:lnTo>
                  <a:pt x="6009" y="981"/>
                </a:lnTo>
                <a:lnTo>
                  <a:pt x="6021" y="984"/>
                </a:lnTo>
                <a:lnTo>
                  <a:pt x="6030" y="991"/>
                </a:lnTo>
                <a:lnTo>
                  <a:pt x="6030" y="1002"/>
                </a:lnTo>
                <a:lnTo>
                  <a:pt x="6040" y="1009"/>
                </a:lnTo>
                <a:lnTo>
                  <a:pt x="6037" y="1021"/>
                </a:lnTo>
                <a:lnTo>
                  <a:pt x="6033" y="1032"/>
                </a:lnTo>
                <a:lnTo>
                  <a:pt x="6021" y="1034"/>
                </a:lnTo>
                <a:lnTo>
                  <a:pt x="6012" y="1042"/>
                </a:lnTo>
                <a:lnTo>
                  <a:pt x="6004" y="1051"/>
                </a:lnTo>
                <a:lnTo>
                  <a:pt x="5995" y="1057"/>
                </a:lnTo>
                <a:lnTo>
                  <a:pt x="5989" y="1047"/>
                </a:lnTo>
                <a:lnTo>
                  <a:pt x="5978" y="1042"/>
                </a:lnTo>
                <a:lnTo>
                  <a:pt x="5971" y="1053"/>
                </a:lnTo>
                <a:lnTo>
                  <a:pt x="5963" y="1063"/>
                </a:lnTo>
                <a:lnTo>
                  <a:pt x="5952" y="1066"/>
                </a:lnTo>
                <a:lnTo>
                  <a:pt x="5947" y="1077"/>
                </a:lnTo>
                <a:lnTo>
                  <a:pt x="5936" y="1076"/>
                </a:lnTo>
                <a:lnTo>
                  <a:pt x="5925" y="1079"/>
                </a:lnTo>
                <a:lnTo>
                  <a:pt x="5912" y="1082"/>
                </a:lnTo>
                <a:lnTo>
                  <a:pt x="5901" y="1087"/>
                </a:lnTo>
                <a:lnTo>
                  <a:pt x="5888" y="1086"/>
                </a:lnTo>
                <a:lnTo>
                  <a:pt x="5878" y="1091"/>
                </a:lnTo>
                <a:lnTo>
                  <a:pt x="5867" y="1092"/>
                </a:lnTo>
                <a:lnTo>
                  <a:pt x="5853" y="1095"/>
                </a:lnTo>
                <a:lnTo>
                  <a:pt x="5841" y="1099"/>
                </a:lnTo>
                <a:lnTo>
                  <a:pt x="5840" y="1099"/>
                </a:lnTo>
                <a:close/>
                <a:moveTo>
                  <a:pt x="4895" y="549"/>
                </a:moveTo>
                <a:lnTo>
                  <a:pt x="4905" y="540"/>
                </a:lnTo>
                <a:lnTo>
                  <a:pt x="4918" y="541"/>
                </a:lnTo>
                <a:lnTo>
                  <a:pt x="4930" y="546"/>
                </a:lnTo>
                <a:lnTo>
                  <a:pt x="4944" y="551"/>
                </a:lnTo>
                <a:lnTo>
                  <a:pt x="4954" y="554"/>
                </a:lnTo>
                <a:lnTo>
                  <a:pt x="4970" y="556"/>
                </a:lnTo>
                <a:lnTo>
                  <a:pt x="4982" y="557"/>
                </a:lnTo>
                <a:lnTo>
                  <a:pt x="4996" y="557"/>
                </a:lnTo>
                <a:lnTo>
                  <a:pt x="5008" y="554"/>
                </a:lnTo>
                <a:lnTo>
                  <a:pt x="5022" y="559"/>
                </a:lnTo>
                <a:lnTo>
                  <a:pt x="5033" y="562"/>
                </a:lnTo>
                <a:lnTo>
                  <a:pt x="5023" y="556"/>
                </a:lnTo>
                <a:lnTo>
                  <a:pt x="5014" y="550"/>
                </a:lnTo>
                <a:lnTo>
                  <a:pt x="5025" y="541"/>
                </a:lnTo>
                <a:lnTo>
                  <a:pt x="5036" y="537"/>
                </a:lnTo>
                <a:lnTo>
                  <a:pt x="5050" y="536"/>
                </a:lnTo>
                <a:lnTo>
                  <a:pt x="5038" y="534"/>
                </a:lnTo>
                <a:lnTo>
                  <a:pt x="5028" y="528"/>
                </a:lnTo>
                <a:lnTo>
                  <a:pt x="5018" y="538"/>
                </a:lnTo>
                <a:lnTo>
                  <a:pt x="5005" y="540"/>
                </a:lnTo>
                <a:lnTo>
                  <a:pt x="4994" y="543"/>
                </a:lnTo>
                <a:lnTo>
                  <a:pt x="4982" y="544"/>
                </a:lnTo>
                <a:lnTo>
                  <a:pt x="4968" y="540"/>
                </a:lnTo>
                <a:lnTo>
                  <a:pt x="4977" y="532"/>
                </a:lnTo>
                <a:lnTo>
                  <a:pt x="4988" y="529"/>
                </a:lnTo>
                <a:lnTo>
                  <a:pt x="4977" y="530"/>
                </a:lnTo>
                <a:lnTo>
                  <a:pt x="4966" y="525"/>
                </a:lnTo>
                <a:lnTo>
                  <a:pt x="4954" y="531"/>
                </a:lnTo>
                <a:lnTo>
                  <a:pt x="4939" y="531"/>
                </a:lnTo>
                <a:lnTo>
                  <a:pt x="4925" y="526"/>
                </a:lnTo>
                <a:lnTo>
                  <a:pt x="4914" y="521"/>
                </a:lnTo>
                <a:lnTo>
                  <a:pt x="4908" y="511"/>
                </a:lnTo>
                <a:lnTo>
                  <a:pt x="4920" y="512"/>
                </a:lnTo>
                <a:lnTo>
                  <a:pt x="4930" y="506"/>
                </a:lnTo>
                <a:lnTo>
                  <a:pt x="4945" y="505"/>
                </a:lnTo>
                <a:lnTo>
                  <a:pt x="4957" y="506"/>
                </a:lnTo>
                <a:lnTo>
                  <a:pt x="4968" y="511"/>
                </a:lnTo>
                <a:lnTo>
                  <a:pt x="4959" y="501"/>
                </a:lnTo>
                <a:lnTo>
                  <a:pt x="4947" y="493"/>
                </a:lnTo>
                <a:lnTo>
                  <a:pt x="4936" y="490"/>
                </a:lnTo>
                <a:lnTo>
                  <a:pt x="4948" y="486"/>
                </a:lnTo>
                <a:lnTo>
                  <a:pt x="4941" y="476"/>
                </a:lnTo>
                <a:lnTo>
                  <a:pt x="4956" y="476"/>
                </a:lnTo>
                <a:lnTo>
                  <a:pt x="4972" y="474"/>
                </a:lnTo>
                <a:lnTo>
                  <a:pt x="4986" y="474"/>
                </a:lnTo>
                <a:lnTo>
                  <a:pt x="5000" y="472"/>
                </a:lnTo>
                <a:lnTo>
                  <a:pt x="5011" y="477"/>
                </a:lnTo>
                <a:lnTo>
                  <a:pt x="5025" y="480"/>
                </a:lnTo>
                <a:lnTo>
                  <a:pt x="5039" y="480"/>
                </a:lnTo>
                <a:lnTo>
                  <a:pt x="5054" y="480"/>
                </a:lnTo>
                <a:lnTo>
                  <a:pt x="5065" y="481"/>
                </a:lnTo>
                <a:lnTo>
                  <a:pt x="5054" y="473"/>
                </a:lnTo>
                <a:lnTo>
                  <a:pt x="5043" y="473"/>
                </a:lnTo>
                <a:lnTo>
                  <a:pt x="5032" y="473"/>
                </a:lnTo>
                <a:lnTo>
                  <a:pt x="5023" y="462"/>
                </a:lnTo>
                <a:lnTo>
                  <a:pt x="5034" y="458"/>
                </a:lnTo>
                <a:lnTo>
                  <a:pt x="5047" y="459"/>
                </a:lnTo>
                <a:lnTo>
                  <a:pt x="5058" y="456"/>
                </a:lnTo>
                <a:lnTo>
                  <a:pt x="5042" y="454"/>
                </a:lnTo>
                <a:lnTo>
                  <a:pt x="5030" y="454"/>
                </a:lnTo>
                <a:lnTo>
                  <a:pt x="5018" y="454"/>
                </a:lnTo>
                <a:lnTo>
                  <a:pt x="5005" y="450"/>
                </a:lnTo>
                <a:lnTo>
                  <a:pt x="4995" y="443"/>
                </a:lnTo>
                <a:lnTo>
                  <a:pt x="4982" y="445"/>
                </a:lnTo>
                <a:lnTo>
                  <a:pt x="4972" y="442"/>
                </a:lnTo>
                <a:lnTo>
                  <a:pt x="4985" y="434"/>
                </a:lnTo>
                <a:lnTo>
                  <a:pt x="4973" y="430"/>
                </a:lnTo>
                <a:lnTo>
                  <a:pt x="4982" y="422"/>
                </a:lnTo>
                <a:lnTo>
                  <a:pt x="4987" y="411"/>
                </a:lnTo>
                <a:lnTo>
                  <a:pt x="4998" y="408"/>
                </a:lnTo>
                <a:lnTo>
                  <a:pt x="5012" y="404"/>
                </a:lnTo>
                <a:lnTo>
                  <a:pt x="5023" y="405"/>
                </a:lnTo>
                <a:lnTo>
                  <a:pt x="5033" y="410"/>
                </a:lnTo>
                <a:lnTo>
                  <a:pt x="5044" y="415"/>
                </a:lnTo>
                <a:lnTo>
                  <a:pt x="5055" y="412"/>
                </a:lnTo>
                <a:lnTo>
                  <a:pt x="5067" y="410"/>
                </a:lnTo>
                <a:lnTo>
                  <a:pt x="5056" y="407"/>
                </a:lnTo>
                <a:lnTo>
                  <a:pt x="5069" y="408"/>
                </a:lnTo>
                <a:lnTo>
                  <a:pt x="5058" y="404"/>
                </a:lnTo>
                <a:lnTo>
                  <a:pt x="5045" y="400"/>
                </a:lnTo>
                <a:lnTo>
                  <a:pt x="5058" y="399"/>
                </a:lnTo>
                <a:lnTo>
                  <a:pt x="5071" y="397"/>
                </a:lnTo>
                <a:lnTo>
                  <a:pt x="5082" y="399"/>
                </a:lnTo>
                <a:lnTo>
                  <a:pt x="5094" y="403"/>
                </a:lnTo>
                <a:lnTo>
                  <a:pt x="5107" y="400"/>
                </a:lnTo>
                <a:lnTo>
                  <a:pt x="5117" y="389"/>
                </a:lnTo>
                <a:lnTo>
                  <a:pt x="5106" y="383"/>
                </a:lnTo>
                <a:lnTo>
                  <a:pt x="5092" y="380"/>
                </a:lnTo>
                <a:lnTo>
                  <a:pt x="5079" y="381"/>
                </a:lnTo>
                <a:lnTo>
                  <a:pt x="5067" y="382"/>
                </a:lnTo>
                <a:lnTo>
                  <a:pt x="5056" y="381"/>
                </a:lnTo>
                <a:lnTo>
                  <a:pt x="5044" y="378"/>
                </a:lnTo>
                <a:lnTo>
                  <a:pt x="5041" y="367"/>
                </a:lnTo>
                <a:lnTo>
                  <a:pt x="5050" y="359"/>
                </a:lnTo>
                <a:lnTo>
                  <a:pt x="5061" y="358"/>
                </a:lnTo>
                <a:lnTo>
                  <a:pt x="5073" y="361"/>
                </a:lnTo>
                <a:lnTo>
                  <a:pt x="5084" y="362"/>
                </a:lnTo>
                <a:lnTo>
                  <a:pt x="5094" y="356"/>
                </a:lnTo>
                <a:lnTo>
                  <a:pt x="5110" y="359"/>
                </a:lnTo>
                <a:lnTo>
                  <a:pt x="5125" y="363"/>
                </a:lnTo>
                <a:lnTo>
                  <a:pt x="5136" y="367"/>
                </a:lnTo>
                <a:lnTo>
                  <a:pt x="5148" y="369"/>
                </a:lnTo>
                <a:lnTo>
                  <a:pt x="5161" y="373"/>
                </a:lnTo>
                <a:lnTo>
                  <a:pt x="5175" y="378"/>
                </a:lnTo>
                <a:lnTo>
                  <a:pt x="5186" y="384"/>
                </a:lnTo>
                <a:lnTo>
                  <a:pt x="5193" y="395"/>
                </a:lnTo>
                <a:lnTo>
                  <a:pt x="5201" y="409"/>
                </a:lnTo>
                <a:lnTo>
                  <a:pt x="5209" y="418"/>
                </a:lnTo>
                <a:lnTo>
                  <a:pt x="5218" y="430"/>
                </a:lnTo>
                <a:lnTo>
                  <a:pt x="5230" y="440"/>
                </a:lnTo>
                <a:lnTo>
                  <a:pt x="5239" y="452"/>
                </a:lnTo>
                <a:lnTo>
                  <a:pt x="5250" y="455"/>
                </a:lnTo>
                <a:lnTo>
                  <a:pt x="5262" y="460"/>
                </a:lnTo>
                <a:lnTo>
                  <a:pt x="5258" y="473"/>
                </a:lnTo>
                <a:lnTo>
                  <a:pt x="5269" y="477"/>
                </a:lnTo>
                <a:lnTo>
                  <a:pt x="5280" y="480"/>
                </a:lnTo>
                <a:lnTo>
                  <a:pt x="5292" y="481"/>
                </a:lnTo>
                <a:lnTo>
                  <a:pt x="5304" y="486"/>
                </a:lnTo>
                <a:lnTo>
                  <a:pt x="5314" y="492"/>
                </a:lnTo>
                <a:lnTo>
                  <a:pt x="5322" y="484"/>
                </a:lnTo>
                <a:lnTo>
                  <a:pt x="5334" y="481"/>
                </a:lnTo>
                <a:lnTo>
                  <a:pt x="5346" y="484"/>
                </a:lnTo>
                <a:lnTo>
                  <a:pt x="5359" y="493"/>
                </a:lnTo>
                <a:lnTo>
                  <a:pt x="5349" y="501"/>
                </a:lnTo>
                <a:lnTo>
                  <a:pt x="5356" y="511"/>
                </a:lnTo>
                <a:lnTo>
                  <a:pt x="5348" y="519"/>
                </a:lnTo>
                <a:lnTo>
                  <a:pt x="5354" y="530"/>
                </a:lnTo>
                <a:lnTo>
                  <a:pt x="5364" y="535"/>
                </a:lnTo>
                <a:lnTo>
                  <a:pt x="5373" y="540"/>
                </a:lnTo>
                <a:lnTo>
                  <a:pt x="5387" y="545"/>
                </a:lnTo>
                <a:lnTo>
                  <a:pt x="5400" y="549"/>
                </a:lnTo>
                <a:lnTo>
                  <a:pt x="5412" y="548"/>
                </a:lnTo>
                <a:lnTo>
                  <a:pt x="5402" y="541"/>
                </a:lnTo>
                <a:lnTo>
                  <a:pt x="5396" y="530"/>
                </a:lnTo>
                <a:lnTo>
                  <a:pt x="5385" y="524"/>
                </a:lnTo>
                <a:lnTo>
                  <a:pt x="5382" y="511"/>
                </a:lnTo>
                <a:lnTo>
                  <a:pt x="5392" y="500"/>
                </a:lnTo>
                <a:lnTo>
                  <a:pt x="5403" y="497"/>
                </a:lnTo>
                <a:lnTo>
                  <a:pt x="5414" y="497"/>
                </a:lnTo>
                <a:lnTo>
                  <a:pt x="5425" y="498"/>
                </a:lnTo>
                <a:lnTo>
                  <a:pt x="5439" y="501"/>
                </a:lnTo>
                <a:lnTo>
                  <a:pt x="5444" y="512"/>
                </a:lnTo>
                <a:lnTo>
                  <a:pt x="5448" y="525"/>
                </a:lnTo>
                <a:lnTo>
                  <a:pt x="5443" y="536"/>
                </a:lnTo>
                <a:lnTo>
                  <a:pt x="5432" y="540"/>
                </a:lnTo>
                <a:lnTo>
                  <a:pt x="5418" y="542"/>
                </a:lnTo>
                <a:lnTo>
                  <a:pt x="5425" y="552"/>
                </a:lnTo>
                <a:lnTo>
                  <a:pt x="5439" y="549"/>
                </a:lnTo>
                <a:lnTo>
                  <a:pt x="5450" y="551"/>
                </a:lnTo>
                <a:lnTo>
                  <a:pt x="5461" y="549"/>
                </a:lnTo>
                <a:lnTo>
                  <a:pt x="5471" y="560"/>
                </a:lnTo>
                <a:lnTo>
                  <a:pt x="5483" y="568"/>
                </a:lnTo>
                <a:lnTo>
                  <a:pt x="5471" y="573"/>
                </a:lnTo>
                <a:lnTo>
                  <a:pt x="5484" y="573"/>
                </a:lnTo>
                <a:lnTo>
                  <a:pt x="5484" y="585"/>
                </a:lnTo>
                <a:lnTo>
                  <a:pt x="5480" y="597"/>
                </a:lnTo>
                <a:lnTo>
                  <a:pt x="5475" y="609"/>
                </a:lnTo>
                <a:lnTo>
                  <a:pt x="5467" y="619"/>
                </a:lnTo>
                <a:lnTo>
                  <a:pt x="5458" y="624"/>
                </a:lnTo>
                <a:lnTo>
                  <a:pt x="5464" y="634"/>
                </a:lnTo>
                <a:lnTo>
                  <a:pt x="5473" y="623"/>
                </a:lnTo>
                <a:lnTo>
                  <a:pt x="5485" y="619"/>
                </a:lnTo>
                <a:lnTo>
                  <a:pt x="5497" y="615"/>
                </a:lnTo>
                <a:lnTo>
                  <a:pt x="5507" y="611"/>
                </a:lnTo>
                <a:lnTo>
                  <a:pt x="5519" y="612"/>
                </a:lnTo>
                <a:lnTo>
                  <a:pt x="5530" y="615"/>
                </a:lnTo>
                <a:lnTo>
                  <a:pt x="5539" y="621"/>
                </a:lnTo>
                <a:lnTo>
                  <a:pt x="5542" y="633"/>
                </a:lnTo>
                <a:lnTo>
                  <a:pt x="5552" y="626"/>
                </a:lnTo>
                <a:lnTo>
                  <a:pt x="5560" y="617"/>
                </a:lnTo>
                <a:lnTo>
                  <a:pt x="5571" y="623"/>
                </a:lnTo>
                <a:lnTo>
                  <a:pt x="5579" y="638"/>
                </a:lnTo>
                <a:lnTo>
                  <a:pt x="5587" y="648"/>
                </a:lnTo>
                <a:lnTo>
                  <a:pt x="5598" y="653"/>
                </a:lnTo>
                <a:lnTo>
                  <a:pt x="5607" y="659"/>
                </a:lnTo>
                <a:lnTo>
                  <a:pt x="5599" y="671"/>
                </a:lnTo>
                <a:lnTo>
                  <a:pt x="5590" y="676"/>
                </a:lnTo>
                <a:lnTo>
                  <a:pt x="5579" y="681"/>
                </a:lnTo>
                <a:lnTo>
                  <a:pt x="5565" y="684"/>
                </a:lnTo>
                <a:lnTo>
                  <a:pt x="5554" y="688"/>
                </a:lnTo>
                <a:lnTo>
                  <a:pt x="5541" y="691"/>
                </a:lnTo>
                <a:lnTo>
                  <a:pt x="5526" y="693"/>
                </a:lnTo>
                <a:lnTo>
                  <a:pt x="5511" y="699"/>
                </a:lnTo>
                <a:lnTo>
                  <a:pt x="5506" y="710"/>
                </a:lnTo>
                <a:lnTo>
                  <a:pt x="5495" y="709"/>
                </a:lnTo>
                <a:lnTo>
                  <a:pt x="5484" y="705"/>
                </a:lnTo>
                <a:lnTo>
                  <a:pt x="5487" y="717"/>
                </a:lnTo>
                <a:lnTo>
                  <a:pt x="5477" y="726"/>
                </a:lnTo>
                <a:lnTo>
                  <a:pt x="5466" y="733"/>
                </a:lnTo>
                <a:lnTo>
                  <a:pt x="5459" y="742"/>
                </a:lnTo>
                <a:lnTo>
                  <a:pt x="5452" y="751"/>
                </a:lnTo>
                <a:lnTo>
                  <a:pt x="5439" y="753"/>
                </a:lnTo>
                <a:lnTo>
                  <a:pt x="5429" y="746"/>
                </a:lnTo>
                <a:lnTo>
                  <a:pt x="5423" y="732"/>
                </a:lnTo>
                <a:lnTo>
                  <a:pt x="5426" y="719"/>
                </a:lnTo>
                <a:lnTo>
                  <a:pt x="5432" y="707"/>
                </a:lnTo>
                <a:lnTo>
                  <a:pt x="5419" y="704"/>
                </a:lnTo>
                <a:lnTo>
                  <a:pt x="5410" y="711"/>
                </a:lnTo>
                <a:lnTo>
                  <a:pt x="5411" y="724"/>
                </a:lnTo>
                <a:lnTo>
                  <a:pt x="5411" y="737"/>
                </a:lnTo>
                <a:lnTo>
                  <a:pt x="5416" y="749"/>
                </a:lnTo>
                <a:lnTo>
                  <a:pt x="5405" y="752"/>
                </a:lnTo>
                <a:lnTo>
                  <a:pt x="5418" y="754"/>
                </a:lnTo>
                <a:lnTo>
                  <a:pt x="5427" y="761"/>
                </a:lnTo>
                <a:lnTo>
                  <a:pt x="5427" y="773"/>
                </a:lnTo>
                <a:lnTo>
                  <a:pt x="5416" y="781"/>
                </a:lnTo>
                <a:lnTo>
                  <a:pt x="5404" y="780"/>
                </a:lnTo>
                <a:lnTo>
                  <a:pt x="5395" y="769"/>
                </a:lnTo>
                <a:lnTo>
                  <a:pt x="5385" y="762"/>
                </a:lnTo>
                <a:lnTo>
                  <a:pt x="5378" y="773"/>
                </a:lnTo>
                <a:lnTo>
                  <a:pt x="5386" y="782"/>
                </a:lnTo>
                <a:lnTo>
                  <a:pt x="5388" y="797"/>
                </a:lnTo>
                <a:lnTo>
                  <a:pt x="5380" y="816"/>
                </a:lnTo>
                <a:lnTo>
                  <a:pt x="5373" y="826"/>
                </a:lnTo>
                <a:lnTo>
                  <a:pt x="5360" y="821"/>
                </a:lnTo>
                <a:lnTo>
                  <a:pt x="5351" y="814"/>
                </a:lnTo>
                <a:lnTo>
                  <a:pt x="5343" y="803"/>
                </a:lnTo>
                <a:lnTo>
                  <a:pt x="5334" y="795"/>
                </a:lnTo>
                <a:lnTo>
                  <a:pt x="5325" y="787"/>
                </a:lnTo>
                <a:lnTo>
                  <a:pt x="5316" y="777"/>
                </a:lnTo>
                <a:lnTo>
                  <a:pt x="5308" y="768"/>
                </a:lnTo>
                <a:lnTo>
                  <a:pt x="5300" y="778"/>
                </a:lnTo>
                <a:lnTo>
                  <a:pt x="5309" y="787"/>
                </a:lnTo>
                <a:lnTo>
                  <a:pt x="5318" y="794"/>
                </a:lnTo>
                <a:lnTo>
                  <a:pt x="5324" y="805"/>
                </a:lnTo>
                <a:lnTo>
                  <a:pt x="5329" y="816"/>
                </a:lnTo>
                <a:lnTo>
                  <a:pt x="5315" y="817"/>
                </a:lnTo>
                <a:lnTo>
                  <a:pt x="5306" y="811"/>
                </a:lnTo>
                <a:lnTo>
                  <a:pt x="5296" y="803"/>
                </a:lnTo>
                <a:lnTo>
                  <a:pt x="5286" y="800"/>
                </a:lnTo>
                <a:lnTo>
                  <a:pt x="5280" y="812"/>
                </a:lnTo>
                <a:lnTo>
                  <a:pt x="5285" y="824"/>
                </a:lnTo>
                <a:lnTo>
                  <a:pt x="5275" y="828"/>
                </a:lnTo>
                <a:lnTo>
                  <a:pt x="5260" y="828"/>
                </a:lnTo>
                <a:lnTo>
                  <a:pt x="5244" y="827"/>
                </a:lnTo>
                <a:lnTo>
                  <a:pt x="5233" y="825"/>
                </a:lnTo>
                <a:lnTo>
                  <a:pt x="5220" y="823"/>
                </a:lnTo>
                <a:lnTo>
                  <a:pt x="5208" y="822"/>
                </a:lnTo>
                <a:lnTo>
                  <a:pt x="5196" y="817"/>
                </a:lnTo>
                <a:lnTo>
                  <a:pt x="5183" y="817"/>
                </a:lnTo>
                <a:lnTo>
                  <a:pt x="5170" y="811"/>
                </a:lnTo>
                <a:lnTo>
                  <a:pt x="5160" y="805"/>
                </a:lnTo>
                <a:lnTo>
                  <a:pt x="5149" y="802"/>
                </a:lnTo>
                <a:lnTo>
                  <a:pt x="5139" y="795"/>
                </a:lnTo>
                <a:lnTo>
                  <a:pt x="5127" y="789"/>
                </a:lnTo>
                <a:lnTo>
                  <a:pt x="5133" y="779"/>
                </a:lnTo>
                <a:lnTo>
                  <a:pt x="5145" y="779"/>
                </a:lnTo>
                <a:lnTo>
                  <a:pt x="5156" y="775"/>
                </a:lnTo>
                <a:lnTo>
                  <a:pt x="5167" y="773"/>
                </a:lnTo>
                <a:lnTo>
                  <a:pt x="5179" y="774"/>
                </a:lnTo>
                <a:lnTo>
                  <a:pt x="5192" y="771"/>
                </a:lnTo>
                <a:lnTo>
                  <a:pt x="5205" y="773"/>
                </a:lnTo>
                <a:lnTo>
                  <a:pt x="5194" y="769"/>
                </a:lnTo>
                <a:lnTo>
                  <a:pt x="5183" y="767"/>
                </a:lnTo>
                <a:lnTo>
                  <a:pt x="5171" y="767"/>
                </a:lnTo>
                <a:lnTo>
                  <a:pt x="5157" y="764"/>
                </a:lnTo>
                <a:lnTo>
                  <a:pt x="5146" y="764"/>
                </a:lnTo>
                <a:lnTo>
                  <a:pt x="5135" y="760"/>
                </a:lnTo>
                <a:lnTo>
                  <a:pt x="5125" y="763"/>
                </a:lnTo>
                <a:lnTo>
                  <a:pt x="5112" y="765"/>
                </a:lnTo>
                <a:lnTo>
                  <a:pt x="5101" y="762"/>
                </a:lnTo>
                <a:lnTo>
                  <a:pt x="5093" y="752"/>
                </a:lnTo>
                <a:lnTo>
                  <a:pt x="5082" y="747"/>
                </a:lnTo>
                <a:lnTo>
                  <a:pt x="5073" y="738"/>
                </a:lnTo>
                <a:lnTo>
                  <a:pt x="5084" y="737"/>
                </a:lnTo>
                <a:lnTo>
                  <a:pt x="5099" y="741"/>
                </a:lnTo>
                <a:lnTo>
                  <a:pt x="5111" y="743"/>
                </a:lnTo>
                <a:lnTo>
                  <a:pt x="5100" y="732"/>
                </a:lnTo>
                <a:lnTo>
                  <a:pt x="5087" y="730"/>
                </a:lnTo>
                <a:lnTo>
                  <a:pt x="5075" y="730"/>
                </a:lnTo>
                <a:lnTo>
                  <a:pt x="5065" y="725"/>
                </a:lnTo>
                <a:lnTo>
                  <a:pt x="5055" y="718"/>
                </a:lnTo>
                <a:lnTo>
                  <a:pt x="5045" y="709"/>
                </a:lnTo>
                <a:lnTo>
                  <a:pt x="5057" y="703"/>
                </a:lnTo>
                <a:lnTo>
                  <a:pt x="5068" y="700"/>
                </a:lnTo>
                <a:lnTo>
                  <a:pt x="5079" y="698"/>
                </a:lnTo>
                <a:lnTo>
                  <a:pt x="5089" y="693"/>
                </a:lnTo>
                <a:lnTo>
                  <a:pt x="5098" y="684"/>
                </a:lnTo>
                <a:lnTo>
                  <a:pt x="5111" y="682"/>
                </a:lnTo>
                <a:lnTo>
                  <a:pt x="5122" y="684"/>
                </a:lnTo>
                <a:lnTo>
                  <a:pt x="5133" y="687"/>
                </a:lnTo>
                <a:lnTo>
                  <a:pt x="5146" y="683"/>
                </a:lnTo>
                <a:lnTo>
                  <a:pt x="5157" y="684"/>
                </a:lnTo>
                <a:lnTo>
                  <a:pt x="5170" y="684"/>
                </a:lnTo>
                <a:lnTo>
                  <a:pt x="5184" y="684"/>
                </a:lnTo>
                <a:lnTo>
                  <a:pt x="5196" y="682"/>
                </a:lnTo>
                <a:lnTo>
                  <a:pt x="5210" y="680"/>
                </a:lnTo>
                <a:lnTo>
                  <a:pt x="5221" y="679"/>
                </a:lnTo>
                <a:lnTo>
                  <a:pt x="5233" y="678"/>
                </a:lnTo>
                <a:lnTo>
                  <a:pt x="5245" y="677"/>
                </a:lnTo>
                <a:lnTo>
                  <a:pt x="5256" y="676"/>
                </a:lnTo>
                <a:lnTo>
                  <a:pt x="5246" y="671"/>
                </a:lnTo>
                <a:lnTo>
                  <a:pt x="5232" y="671"/>
                </a:lnTo>
                <a:lnTo>
                  <a:pt x="5221" y="673"/>
                </a:lnTo>
                <a:lnTo>
                  <a:pt x="5210" y="673"/>
                </a:lnTo>
                <a:lnTo>
                  <a:pt x="5198" y="676"/>
                </a:lnTo>
                <a:lnTo>
                  <a:pt x="5187" y="676"/>
                </a:lnTo>
                <a:lnTo>
                  <a:pt x="5174" y="677"/>
                </a:lnTo>
                <a:lnTo>
                  <a:pt x="5163" y="675"/>
                </a:lnTo>
                <a:lnTo>
                  <a:pt x="5149" y="672"/>
                </a:lnTo>
                <a:lnTo>
                  <a:pt x="5156" y="662"/>
                </a:lnTo>
                <a:lnTo>
                  <a:pt x="5168" y="663"/>
                </a:lnTo>
                <a:lnTo>
                  <a:pt x="5179" y="660"/>
                </a:lnTo>
                <a:lnTo>
                  <a:pt x="5169" y="656"/>
                </a:lnTo>
                <a:lnTo>
                  <a:pt x="5156" y="654"/>
                </a:lnTo>
                <a:lnTo>
                  <a:pt x="5165" y="646"/>
                </a:lnTo>
                <a:lnTo>
                  <a:pt x="5155" y="640"/>
                </a:lnTo>
                <a:lnTo>
                  <a:pt x="5140" y="643"/>
                </a:lnTo>
                <a:lnTo>
                  <a:pt x="5127" y="646"/>
                </a:lnTo>
                <a:lnTo>
                  <a:pt x="5117" y="640"/>
                </a:lnTo>
                <a:lnTo>
                  <a:pt x="5124" y="650"/>
                </a:lnTo>
                <a:lnTo>
                  <a:pt x="5112" y="654"/>
                </a:lnTo>
                <a:lnTo>
                  <a:pt x="5102" y="658"/>
                </a:lnTo>
                <a:lnTo>
                  <a:pt x="5108" y="645"/>
                </a:lnTo>
                <a:lnTo>
                  <a:pt x="5097" y="651"/>
                </a:lnTo>
                <a:lnTo>
                  <a:pt x="5086" y="654"/>
                </a:lnTo>
                <a:lnTo>
                  <a:pt x="5079" y="664"/>
                </a:lnTo>
                <a:lnTo>
                  <a:pt x="5069" y="668"/>
                </a:lnTo>
                <a:lnTo>
                  <a:pt x="5057" y="668"/>
                </a:lnTo>
                <a:lnTo>
                  <a:pt x="5052" y="657"/>
                </a:lnTo>
                <a:lnTo>
                  <a:pt x="5063" y="653"/>
                </a:lnTo>
                <a:lnTo>
                  <a:pt x="5051" y="649"/>
                </a:lnTo>
                <a:lnTo>
                  <a:pt x="5040" y="646"/>
                </a:lnTo>
                <a:lnTo>
                  <a:pt x="5033" y="654"/>
                </a:lnTo>
                <a:lnTo>
                  <a:pt x="5022" y="658"/>
                </a:lnTo>
                <a:lnTo>
                  <a:pt x="5011" y="663"/>
                </a:lnTo>
                <a:lnTo>
                  <a:pt x="5001" y="667"/>
                </a:lnTo>
                <a:lnTo>
                  <a:pt x="4990" y="665"/>
                </a:lnTo>
                <a:lnTo>
                  <a:pt x="4987" y="653"/>
                </a:lnTo>
                <a:lnTo>
                  <a:pt x="4976" y="651"/>
                </a:lnTo>
                <a:lnTo>
                  <a:pt x="4963" y="649"/>
                </a:lnTo>
                <a:lnTo>
                  <a:pt x="4958" y="638"/>
                </a:lnTo>
                <a:lnTo>
                  <a:pt x="4964" y="627"/>
                </a:lnTo>
                <a:lnTo>
                  <a:pt x="4978" y="626"/>
                </a:lnTo>
                <a:lnTo>
                  <a:pt x="4990" y="624"/>
                </a:lnTo>
                <a:lnTo>
                  <a:pt x="5001" y="621"/>
                </a:lnTo>
                <a:lnTo>
                  <a:pt x="5014" y="620"/>
                </a:lnTo>
                <a:lnTo>
                  <a:pt x="5024" y="617"/>
                </a:lnTo>
                <a:lnTo>
                  <a:pt x="5036" y="612"/>
                </a:lnTo>
                <a:lnTo>
                  <a:pt x="5040" y="601"/>
                </a:lnTo>
                <a:lnTo>
                  <a:pt x="5028" y="601"/>
                </a:lnTo>
                <a:lnTo>
                  <a:pt x="5018" y="606"/>
                </a:lnTo>
                <a:lnTo>
                  <a:pt x="5007" y="611"/>
                </a:lnTo>
                <a:lnTo>
                  <a:pt x="4995" y="612"/>
                </a:lnTo>
                <a:lnTo>
                  <a:pt x="4983" y="614"/>
                </a:lnTo>
                <a:lnTo>
                  <a:pt x="4970" y="615"/>
                </a:lnTo>
                <a:lnTo>
                  <a:pt x="4959" y="615"/>
                </a:lnTo>
                <a:lnTo>
                  <a:pt x="4948" y="612"/>
                </a:lnTo>
                <a:lnTo>
                  <a:pt x="4940" y="603"/>
                </a:lnTo>
                <a:lnTo>
                  <a:pt x="4929" y="600"/>
                </a:lnTo>
                <a:lnTo>
                  <a:pt x="4924" y="589"/>
                </a:lnTo>
                <a:lnTo>
                  <a:pt x="4912" y="586"/>
                </a:lnTo>
                <a:lnTo>
                  <a:pt x="4904" y="579"/>
                </a:lnTo>
                <a:lnTo>
                  <a:pt x="4914" y="574"/>
                </a:lnTo>
                <a:lnTo>
                  <a:pt x="4926" y="575"/>
                </a:lnTo>
                <a:lnTo>
                  <a:pt x="4915" y="569"/>
                </a:lnTo>
                <a:lnTo>
                  <a:pt x="4905" y="563"/>
                </a:lnTo>
                <a:lnTo>
                  <a:pt x="4914" y="556"/>
                </a:lnTo>
                <a:lnTo>
                  <a:pt x="4902" y="556"/>
                </a:lnTo>
                <a:lnTo>
                  <a:pt x="4895" y="549"/>
                </a:lnTo>
                <a:close/>
                <a:moveTo>
                  <a:pt x="4884" y="1019"/>
                </a:moveTo>
                <a:lnTo>
                  <a:pt x="4888" y="1008"/>
                </a:lnTo>
                <a:lnTo>
                  <a:pt x="4898" y="1012"/>
                </a:lnTo>
                <a:lnTo>
                  <a:pt x="4909" y="1016"/>
                </a:lnTo>
                <a:lnTo>
                  <a:pt x="4920" y="1017"/>
                </a:lnTo>
                <a:lnTo>
                  <a:pt x="4909" y="1014"/>
                </a:lnTo>
                <a:lnTo>
                  <a:pt x="4920" y="1011"/>
                </a:lnTo>
                <a:lnTo>
                  <a:pt x="4909" y="1007"/>
                </a:lnTo>
                <a:lnTo>
                  <a:pt x="4899" y="1001"/>
                </a:lnTo>
                <a:lnTo>
                  <a:pt x="4903" y="990"/>
                </a:lnTo>
                <a:lnTo>
                  <a:pt x="4891" y="988"/>
                </a:lnTo>
                <a:lnTo>
                  <a:pt x="4905" y="986"/>
                </a:lnTo>
                <a:lnTo>
                  <a:pt x="4917" y="986"/>
                </a:lnTo>
                <a:lnTo>
                  <a:pt x="4927" y="978"/>
                </a:lnTo>
                <a:lnTo>
                  <a:pt x="4938" y="977"/>
                </a:lnTo>
                <a:lnTo>
                  <a:pt x="4950" y="975"/>
                </a:lnTo>
                <a:lnTo>
                  <a:pt x="4961" y="974"/>
                </a:lnTo>
                <a:lnTo>
                  <a:pt x="4973" y="976"/>
                </a:lnTo>
                <a:lnTo>
                  <a:pt x="4984" y="980"/>
                </a:lnTo>
                <a:lnTo>
                  <a:pt x="4999" y="983"/>
                </a:lnTo>
                <a:lnTo>
                  <a:pt x="5010" y="986"/>
                </a:lnTo>
                <a:lnTo>
                  <a:pt x="5022" y="986"/>
                </a:lnTo>
                <a:lnTo>
                  <a:pt x="5033" y="988"/>
                </a:lnTo>
                <a:lnTo>
                  <a:pt x="5042" y="994"/>
                </a:lnTo>
                <a:lnTo>
                  <a:pt x="5053" y="998"/>
                </a:lnTo>
                <a:lnTo>
                  <a:pt x="5064" y="993"/>
                </a:lnTo>
                <a:lnTo>
                  <a:pt x="5076" y="993"/>
                </a:lnTo>
                <a:lnTo>
                  <a:pt x="5085" y="1000"/>
                </a:lnTo>
                <a:lnTo>
                  <a:pt x="5094" y="1007"/>
                </a:lnTo>
                <a:lnTo>
                  <a:pt x="5104" y="1013"/>
                </a:lnTo>
                <a:lnTo>
                  <a:pt x="5111" y="1024"/>
                </a:lnTo>
                <a:lnTo>
                  <a:pt x="5107" y="1036"/>
                </a:lnTo>
                <a:lnTo>
                  <a:pt x="5100" y="1046"/>
                </a:lnTo>
                <a:lnTo>
                  <a:pt x="5091" y="1054"/>
                </a:lnTo>
                <a:lnTo>
                  <a:pt x="5103" y="1051"/>
                </a:lnTo>
                <a:lnTo>
                  <a:pt x="5112" y="1043"/>
                </a:lnTo>
                <a:lnTo>
                  <a:pt x="5123" y="1035"/>
                </a:lnTo>
                <a:lnTo>
                  <a:pt x="5136" y="1036"/>
                </a:lnTo>
                <a:lnTo>
                  <a:pt x="5148" y="1036"/>
                </a:lnTo>
                <a:lnTo>
                  <a:pt x="5160" y="1038"/>
                </a:lnTo>
                <a:lnTo>
                  <a:pt x="5170" y="1035"/>
                </a:lnTo>
                <a:lnTo>
                  <a:pt x="5182" y="1030"/>
                </a:lnTo>
                <a:lnTo>
                  <a:pt x="5195" y="1027"/>
                </a:lnTo>
                <a:lnTo>
                  <a:pt x="5209" y="1026"/>
                </a:lnTo>
                <a:lnTo>
                  <a:pt x="5221" y="1025"/>
                </a:lnTo>
                <a:lnTo>
                  <a:pt x="5233" y="1028"/>
                </a:lnTo>
                <a:lnTo>
                  <a:pt x="5244" y="1030"/>
                </a:lnTo>
                <a:lnTo>
                  <a:pt x="5253" y="1037"/>
                </a:lnTo>
                <a:lnTo>
                  <a:pt x="5264" y="1040"/>
                </a:lnTo>
                <a:lnTo>
                  <a:pt x="5272" y="1048"/>
                </a:lnTo>
                <a:lnTo>
                  <a:pt x="5263" y="1057"/>
                </a:lnTo>
                <a:lnTo>
                  <a:pt x="5251" y="1055"/>
                </a:lnTo>
                <a:lnTo>
                  <a:pt x="5235" y="1053"/>
                </a:lnTo>
                <a:lnTo>
                  <a:pt x="5222" y="1049"/>
                </a:lnTo>
                <a:lnTo>
                  <a:pt x="5209" y="1050"/>
                </a:lnTo>
                <a:lnTo>
                  <a:pt x="5219" y="1056"/>
                </a:lnTo>
                <a:lnTo>
                  <a:pt x="5231" y="1057"/>
                </a:lnTo>
                <a:lnTo>
                  <a:pt x="5243" y="1057"/>
                </a:lnTo>
                <a:lnTo>
                  <a:pt x="5256" y="1060"/>
                </a:lnTo>
                <a:lnTo>
                  <a:pt x="5267" y="1065"/>
                </a:lnTo>
                <a:lnTo>
                  <a:pt x="5279" y="1064"/>
                </a:lnTo>
                <a:lnTo>
                  <a:pt x="5290" y="1067"/>
                </a:lnTo>
                <a:lnTo>
                  <a:pt x="5302" y="1069"/>
                </a:lnTo>
                <a:lnTo>
                  <a:pt x="5314" y="1072"/>
                </a:lnTo>
                <a:lnTo>
                  <a:pt x="5326" y="1074"/>
                </a:lnTo>
                <a:lnTo>
                  <a:pt x="5339" y="1076"/>
                </a:lnTo>
                <a:lnTo>
                  <a:pt x="5349" y="1080"/>
                </a:lnTo>
                <a:lnTo>
                  <a:pt x="5344" y="1092"/>
                </a:lnTo>
                <a:lnTo>
                  <a:pt x="5332" y="1094"/>
                </a:lnTo>
                <a:lnTo>
                  <a:pt x="5320" y="1095"/>
                </a:lnTo>
                <a:lnTo>
                  <a:pt x="5309" y="1094"/>
                </a:lnTo>
                <a:lnTo>
                  <a:pt x="5298" y="1094"/>
                </a:lnTo>
                <a:lnTo>
                  <a:pt x="5286" y="1093"/>
                </a:lnTo>
                <a:lnTo>
                  <a:pt x="5275" y="1094"/>
                </a:lnTo>
                <a:lnTo>
                  <a:pt x="5286" y="1097"/>
                </a:lnTo>
                <a:lnTo>
                  <a:pt x="5298" y="1099"/>
                </a:lnTo>
                <a:lnTo>
                  <a:pt x="5286" y="1099"/>
                </a:lnTo>
                <a:lnTo>
                  <a:pt x="5273" y="1096"/>
                </a:lnTo>
                <a:lnTo>
                  <a:pt x="5262" y="1094"/>
                </a:lnTo>
                <a:lnTo>
                  <a:pt x="5250" y="1094"/>
                </a:lnTo>
                <a:lnTo>
                  <a:pt x="5239" y="1091"/>
                </a:lnTo>
                <a:lnTo>
                  <a:pt x="5227" y="1090"/>
                </a:lnTo>
                <a:lnTo>
                  <a:pt x="5238" y="1096"/>
                </a:lnTo>
                <a:lnTo>
                  <a:pt x="5251" y="1099"/>
                </a:lnTo>
                <a:lnTo>
                  <a:pt x="5262" y="1101"/>
                </a:lnTo>
                <a:lnTo>
                  <a:pt x="5274" y="1105"/>
                </a:lnTo>
                <a:lnTo>
                  <a:pt x="5286" y="1107"/>
                </a:lnTo>
                <a:lnTo>
                  <a:pt x="5276" y="1113"/>
                </a:lnTo>
                <a:lnTo>
                  <a:pt x="5262" y="1114"/>
                </a:lnTo>
                <a:lnTo>
                  <a:pt x="5251" y="1114"/>
                </a:lnTo>
                <a:lnTo>
                  <a:pt x="5239" y="1118"/>
                </a:lnTo>
                <a:lnTo>
                  <a:pt x="5251" y="1124"/>
                </a:lnTo>
                <a:lnTo>
                  <a:pt x="5262" y="1120"/>
                </a:lnTo>
                <a:lnTo>
                  <a:pt x="5274" y="1119"/>
                </a:lnTo>
                <a:lnTo>
                  <a:pt x="5288" y="1121"/>
                </a:lnTo>
                <a:lnTo>
                  <a:pt x="5298" y="1116"/>
                </a:lnTo>
                <a:lnTo>
                  <a:pt x="5309" y="1122"/>
                </a:lnTo>
                <a:lnTo>
                  <a:pt x="5320" y="1130"/>
                </a:lnTo>
                <a:lnTo>
                  <a:pt x="5327" y="1138"/>
                </a:lnTo>
                <a:lnTo>
                  <a:pt x="5340" y="1141"/>
                </a:lnTo>
                <a:lnTo>
                  <a:pt x="5351" y="1145"/>
                </a:lnTo>
                <a:lnTo>
                  <a:pt x="5350" y="1158"/>
                </a:lnTo>
                <a:lnTo>
                  <a:pt x="5339" y="1166"/>
                </a:lnTo>
                <a:lnTo>
                  <a:pt x="5327" y="1167"/>
                </a:lnTo>
                <a:lnTo>
                  <a:pt x="5339" y="1171"/>
                </a:lnTo>
                <a:lnTo>
                  <a:pt x="5351" y="1171"/>
                </a:lnTo>
                <a:lnTo>
                  <a:pt x="5355" y="1183"/>
                </a:lnTo>
                <a:lnTo>
                  <a:pt x="5365" y="1189"/>
                </a:lnTo>
                <a:lnTo>
                  <a:pt x="5376" y="1191"/>
                </a:lnTo>
                <a:lnTo>
                  <a:pt x="5374" y="1177"/>
                </a:lnTo>
                <a:lnTo>
                  <a:pt x="5375" y="1166"/>
                </a:lnTo>
                <a:lnTo>
                  <a:pt x="5385" y="1160"/>
                </a:lnTo>
                <a:lnTo>
                  <a:pt x="5395" y="1169"/>
                </a:lnTo>
                <a:lnTo>
                  <a:pt x="5407" y="1176"/>
                </a:lnTo>
                <a:lnTo>
                  <a:pt x="5419" y="1180"/>
                </a:lnTo>
                <a:lnTo>
                  <a:pt x="5430" y="1175"/>
                </a:lnTo>
                <a:lnTo>
                  <a:pt x="5442" y="1173"/>
                </a:lnTo>
                <a:lnTo>
                  <a:pt x="5451" y="1183"/>
                </a:lnTo>
                <a:lnTo>
                  <a:pt x="5457" y="1172"/>
                </a:lnTo>
                <a:lnTo>
                  <a:pt x="5468" y="1167"/>
                </a:lnTo>
                <a:lnTo>
                  <a:pt x="5477" y="1175"/>
                </a:lnTo>
                <a:lnTo>
                  <a:pt x="5487" y="1182"/>
                </a:lnTo>
                <a:lnTo>
                  <a:pt x="5499" y="1185"/>
                </a:lnTo>
                <a:lnTo>
                  <a:pt x="5510" y="1186"/>
                </a:lnTo>
                <a:lnTo>
                  <a:pt x="5520" y="1192"/>
                </a:lnTo>
                <a:lnTo>
                  <a:pt x="5507" y="1198"/>
                </a:lnTo>
                <a:lnTo>
                  <a:pt x="5520" y="1198"/>
                </a:lnTo>
                <a:lnTo>
                  <a:pt x="5531" y="1193"/>
                </a:lnTo>
                <a:lnTo>
                  <a:pt x="5543" y="1193"/>
                </a:lnTo>
                <a:lnTo>
                  <a:pt x="5535" y="1184"/>
                </a:lnTo>
                <a:lnTo>
                  <a:pt x="5545" y="1177"/>
                </a:lnTo>
                <a:lnTo>
                  <a:pt x="5556" y="1176"/>
                </a:lnTo>
                <a:lnTo>
                  <a:pt x="5567" y="1171"/>
                </a:lnTo>
                <a:lnTo>
                  <a:pt x="5578" y="1174"/>
                </a:lnTo>
                <a:lnTo>
                  <a:pt x="5589" y="1169"/>
                </a:lnTo>
                <a:lnTo>
                  <a:pt x="5601" y="1164"/>
                </a:lnTo>
                <a:lnTo>
                  <a:pt x="5613" y="1162"/>
                </a:lnTo>
                <a:lnTo>
                  <a:pt x="5623" y="1163"/>
                </a:lnTo>
                <a:lnTo>
                  <a:pt x="5636" y="1156"/>
                </a:lnTo>
                <a:lnTo>
                  <a:pt x="5647" y="1153"/>
                </a:lnTo>
                <a:lnTo>
                  <a:pt x="5658" y="1148"/>
                </a:lnTo>
                <a:lnTo>
                  <a:pt x="5667" y="1142"/>
                </a:lnTo>
                <a:lnTo>
                  <a:pt x="5679" y="1140"/>
                </a:lnTo>
                <a:lnTo>
                  <a:pt x="5690" y="1144"/>
                </a:lnTo>
                <a:lnTo>
                  <a:pt x="5700" y="1150"/>
                </a:lnTo>
                <a:lnTo>
                  <a:pt x="5712" y="1150"/>
                </a:lnTo>
                <a:lnTo>
                  <a:pt x="5725" y="1149"/>
                </a:lnTo>
                <a:lnTo>
                  <a:pt x="5736" y="1145"/>
                </a:lnTo>
                <a:lnTo>
                  <a:pt x="5748" y="1141"/>
                </a:lnTo>
                <a:lnTo>
                  <a:pt x="5762" y="1139"/>
                </a:lnTo>
                <a:lnTo>
                  <a:pt x="5775" y="1139"/>
                </a:lnTo>
                <a:lnTo>
                  <a:pt x="5788" y="1141"/>
                </a:lnTo>
                <a:lnTo>
                  <a:pt x="5799" y="1141"/>
                </a:lnTo>
                <a:lnTo>
                  <a:pt x="5810" y="1142"/>
                </a:lnTo>
                <a:lnTo>
                  <a:pt x="5822" y="1145"/>
                </a:lnTo>
                <a:lnTo>
                  <a:pt x="5834" y="1147"/>
                </a:lnTo>
                <a:lnTo>
                  <a:pt x="5828" y="1157"/>
                </a:lnTo>
                <a:lnTo>
                  <a:pt x="5837" y="1163"/>
                </a:lnTo>
                <a:lnTo>
                  <a:pt x="5850" y="1166"/>
                </a:lnTo>
                <a:lnTo>
                  <a:pt x="5862" y="1164"/>
                </a:lnTo>
                <a:lnTo>
                  <a:pt x="5874" y="1163"/>
                </a:lnTo>
                <a:lnTo>
                  <a:pt x="5885" y="1165"/>
                </a:lnTo>
                <a:lnTo>
                  <a:pt x="5896" y="1170"/>
                </a:lnTo>
                <a:lnTo>
                  <a:pt x="5906" y="1177"/>
                </a:lnTo>
                <a:lnTo>
                  <a:pt x="5895" y="1182"/>
                </a:lnTo>
                <a:lnTo>
                  <a:pt x="5882" y="1185"/>
                </a:lnTo>
                <a:lnTo>
                  <a:pt x="5893" y="1186"/>
                </a:lnTo>
                <a:lnTo>
                  <a:pt x="5905" y="1185"/>
                </a:lnTo>
                <a:lnTo>
                  <a:pt x="5916" y="1187"/>
                </a:lnTo>
                <a:lnTo>
                  <a:pt x="5927" y="1188"/>
                </a:lnTo>
                <a:lnTo>
                  <a:pt x="5934" y="1198"/>
                </a:lnTo>
                <a:lnTo>
                  <a:pt x="5927" y="1208"/>
                </a:lnTo>
                <a:lnTo>
                  <a:pt x="5933" y="1218"/>
                </a:lnTo>
                <a:lnTo>
                  <a:pt x="5923" y="1224"/>
                </a:lnTo>
                <a:lnTo>
                  <a:pt x="5910" y="1229"/>
                </a:lnTo>
                <a:lnTo>
                  <a:pt x="5898" y="1237"/>
                </a:lnTo>
                <a:lnTo>
                  <a:pt x="5888" y="1239"/>
                </a:lnTo>
                <a:lnTo>
                  <a:pt x="5894" y="1249"/>
                </a:lnTo>
                <a:lnTo>
                  <a:pt x="5906" y="1247"/>
                </a:lnTo>
                <a:lnTo>
                  <a:pt x="5917" y="1243"/>
                </a:lnTo>
                <a:lnTo>
                  <a:pt x="5929" y="1245"/>
                </a:lnTo>
                <a:lnTo>
                  <a:pt x="5937" y="1256"/>
                </a:lnTo>
                <a:lnTo>
                  <a:pt x="5927" y="1265"/>
                </a:lnTo>
                <a:lnTo>
                  <a:pt x="5916" y="1268"/>
                </a:lnTo>
                <a:lnTo>
                  <a:pt x="5905" y="1269"/>
                </a:lnTo>
                <a:lnTo>
                  <a:pt x="5894" y="1275"/>
                </a:lnTo>
                <a:lnTo>
                  <a:pt x="5891" y="1286"/>
                </a:lnTo>
                <a:lnTo>
                  <a:pt x="5892" y="1298"/>
                </a:lnTo>
                <a:lnTo>
                  <a:pt x="5879" y="1300"/>
                </a:lnTo>
                <a:lnTo>
                  <a:pt x="5868" y="1303"/>
                </a:lnTo>
                <a:lnTo>
                  <a:pt x="5855" y="1303"/>
                </a:lnTo>
                <a:lnTo>
                  <a:pt x="5842" y="1301"/>
                </a:lnTo>
                <a:lnTo>
                  <a:pt x="5830" y="1301"/>
                </a:lnTo>
                <a:lnTo>
                  <a:pt x="5820" y="1305"/>
                </a:lnTo>
                <a:lnTo>
                  <a:pt x="5810" y="1311"/>
                </a:lnTo>
                <a:lnTo>
                  <a:pt x="5800" y="1315"/>
                </a:lnTo>
                <a:lnTo>
                  <a:pt x="5788" y="1315"/>
                </a:lnTo>
                <a:lnTo>
                  <a:pt x="5777" y="1313"/>
                </a:lnTo>
                <a:lnTo>
                  <a:pt x="5766" y="1309"/>
                </a:lnTo>
                <a:lnTo>
                  <a:pt x="5755" y="1308"/>
                </a:lnTo>
                <a:lnTo>
                  <a:pt x="5744" y="1309"/>
                </a:lnTo>
                <a:lnTo>
                  <a:pt x="5729" y="1305"/>
                </a:lnTo>
                <a:lnTo>
                  <a:pt x="5719" y="1296"/>
                </a:lnTo>
                <a:lnTo>
                  <a:pt x="5716" y="1283"/>
                </a:lnTo>
                <a:lnTo>
                  <a:pt x="5718" y="1270"/>
                </a:lnTo>
                <a:lnTo>
                  <a:pt x="5706" y="1269"/>
                </a:lnTo>
                <a:lnTo>
                  <a:pt x="5696" y="1261"/>
                </a:lnTo>
                <a:lnTo>
                  <a:pt x="5699" y="1273"/>
                </a:lnTo>
                <a:lnTo>
                  <a:pt x="5700" y="1285"/>
                </a:lnTo>
                <a:lnTo>
                  <a:pt x="5695" y="1297"/>
                </a:lnTo>
                <a:lnTo>
                  <a:pt x="5687" y="1306"/>
                </a:lnTo>
                <a:lnTo>
                  <a:pt x="5673" y="1304"/>
                </a:lnTo>
                <a:lnTo>
                  <a:pt x="5662" y="1306"/>
                </a:lnTo>
                <a:lnTo>
                  <a:pt x="5651" y="1309"/>
                </a:lnTo>
                <a:lnTo>
                  <a:pt x="5639" y="1309"/>
                </a:lnTo>
                <a:lnTo>
                  <a:pt x="5625" y="1310"/>
                </a:lnTo>
                <a:lnTo>
                  <a:pt x="5612" y="1310"/>
                </a:lnTo>
                <a:lnTo>
                  <a:pt x="5601" y="1307"/>
                </a:lnTo>
                <a:lnTo>
                  <a:pt x="5590" y="1312"/>
                </a:lnTo>
                <a:lnTo>
                  <a:pt x="5581" y="1304"/>
                </a:lnTo>
                <a:lnTo>
                  <a:pt x="5568" y="1311"/>
                </a:lnTo>
                <a:lnTo>
                  <a:pt x="5556" y="1311"/>
                </a:lnTo>
                <a:lnTo>
                  <a:pt x="5545" y="1313"/>
                </a:lnTo>
                <a:lnTo>
                  <a:pt x="5537" y="1305"/>
                </a:lnTo>
                <a:lnTo>
                  <a:pt x="5526" y="1311"/>
                </a:lnTo>
                <a:lnTo>
                  <a:pt x="5515" y="1312"/>
                </a:lnTo>
                <a:lnTo>
                  <a:pt x="5504" y="1309"/>
                </a:lnTo>
                <a:lnTo>
                  <a:pt x="5494" y="1316"/>
                </a:lnTo>
                <a:lnTo>
                  <a:pt x="5483" y="1313"/>
                </a:lnTo>
                <a:lnTo>
                  <a:pt x="5469" y="1315"/>
                </a:lnTo>
                <a:lnTo>
                  <a:pt x="5457" y="1312"/>
                </a:lnTo>
                <a:lnTo>
                  <a:pt x="5446" y="1316"/>
                </a:lnTo>
                <a:lnTo>
                  <a:pt x="5432" y="1313"/>
                </a:lnTo>
                <a:lnTo>
                  <a:pt x="5420" y="1314"/>
                </a:lnTo>
                <a:lnTo>
                  <a:pt x="5405" y="1312"/>
                </a:lnTo>
                <a:lnTo>
                  <a:pt x="5393" y="1311"/>
                </a:lnTo>
                <a:lnTo>
                  <a:pt x="5389" y="1299"/>
                </a:lnTo>
                <a:lnTo>
                  <a:pt x="5396" y="1287"/>
                </a:lnTo>
                <a:lnTo>
                  <a:pt x="5395" y="1275"/>
                </a:lnTo>
                <a:lnTo>
                  <a:pt x="5385" y="1271"/>
                </a:lnTo>
                <a:lnTo>
                  <a:pt x="5378" y="1282"/>
                </a:lnTo>
                <a:lnTo>
                  <a:pt x="5370" y="1291"/>
                </a:lnTo>
                <a:lnTo>
                  <a:pt x="5369" y="1277"/>
                </a:lnTo>
                <a:lnTo>
                  <a:pt x="5359" y="1283"/>
                </a:lnTo>
                <a:lnTo>
                  <a:pt x="5356" y="1295"/>
                </a:lnTo>
                <a:lnTo>
                  <a:pt x="5346" y="1301"/>
                </a:lnTo>
                <a:lnTo>
                  <a:pt x="5333" y="1305"/>
                </a:lnTo>
                <a:lnTo>
                  <a:pt x="5322" y="1306"/>
                </a:lnTo>
                <a:lnTo>
                  <a:pt x="5310" y="1307"/>
                </a:lnTo>
                <a:lnTo>
                  <a:pt x="5299" y="1303"/>
                </a:lnTo>
                <a:lnTo>
                  <a:pt x="5287" y="1303"/>
                </a:lnTo>
                <a:lnTo>
                  <a:pt x="5278" y="1298"/>
                </a:lnTo>
                <a:lnTo>
                  <a:pt x="5266" y="1296"/>
                </a:lnTo>
                <a:lnTo>
                  <a:pt x="5258" y="1288"/>
                </a:lnTo>
                <a:lnTo>
                  <a:pt x="5245" y="1286"/>
                </a:lnTo>
                <a:lnTo>
                  <a:pt x="5250" y="1276"/>
                </a:lnTo>
                <a:lnTo>
                  <a:pt x="5257" y="1266"/>
                </a:lnTo>
                <a:lnTo>
                  <a:pt x="5245" y="1271"/>
                </a:lnTo>
                <a:lnTo>
                  <a:pt x="5236" y="1280"/>
                </a:lnTo>
                <a:lnTo>
                  <a:pt x="5236" y="1293"/>
                </a:lnTo>
                <a:lnTo>
                  <a:pt x="5224" y="1295"/>
                </a:lnTo>
                <a:lnTo>
                  <a:pt x="5213" y="1293"/>
                </a:lnTo>
                <a:lnTo>
                  <a:pt x="5201" y="1290"/>
                </a:lnTo>
                <a:lnTo>
                  <a:pt x="5189" y="1285"/>
                </a:lnTo>
                <a:lnTo>
                  <a:pt x="5181" y="1276"/>
                </a:lnTo>
                <a:lnTo>
                  <a:pt x="5182" y="1260"/>
                </a:lnTo>
                <a:lnTo>
                  <a:pt x="5174" y="1249"/>
                </a:lnTo>
                <a:lnTo>
                  <a:pt x="5171" y="1238"/>
                </a:lnTo>
                <a:lnTo>
                  <a:pt x="5182" y="1233"/>
                </a:lnTo>
                <a:lnTo>
                  <a:pt x="5172" y="1228"/>
                </a:lnTo>
                <a:lnTo>
                  <a:pt x="5160" y="1225"/>
                </a:lnTo>
                <a:lnTo>
                  <a:pt x="5153" y="1216"/>
                </a:lnTo>
                <a:lnTo>
                  <a:pt x="5155" y="1204"/>
                </a:lnTo>
                <a:lnTo>
                  <a:pt x="5158" y="1193"/>
                </a:lnTo>
                <a:lnTo>
                  <a:pt x="5164" y="1182"/>
                </a:lnTo>
                <a:lnTo>
                  <a:pt x="5174" y="1175"/>
                </a:lnTo>
                <a:lnTo>
                  <a:pt x="5181" y="1162"/>
                </a:lnTo>
                <a:lnTo>
                  <a:pt x="5174" y="1153"/>
                </a:lnTo>
                <a:lnTo>
                  <a:pt x="5176" y="1142"/>
                </a:lnTo>
                <a:lnTo>
                  <a:pt x="5170" y="1132"/>
                </a:lnTo>
                <a:lnTo>
                  <a:pt x="5158" y="1126"/>
                </a:lnTo>
                <a:lnTo>
                  <a:pt x="5149" y="1119"/>
                </a:lnTo>
                <a:lnTo>
                  <a:pt x="5144" y="1108"/>
                </a:lnTo>
                <a:lnTo>
                  <a:pt x="5136" y="1095"/>
                </a:lnTo>
                <a:lnTo>
                  <a:pt x="5127" y="1086"/>
                </a:lnTo>
                <a:lnTo>
                  <a:pt x="5119" y="1078"/>
                </a:lnTo>
                <a:lnTo>
                  <a:pt x="5112" y="1068"/>
                </a:lnTo>
                <a:lnTo>
                  <a:pt x="5101" y="1069"/>
                </a:lnTo>
                <a:lnTo>
                  <a:pt x="5090" y="1076"/>
                </a:lnTo>
                <a:lnTo>
                  <a:pt x="5079" y="1075"/>
                </a:lnTo>
                <a:lnTo>
                  <a:pt x="5067" y="1083"/>
                </a:lnTo>
                <a:lnTo>
                  <a:pt x="5054" y="1082"/>
                </a:lnTo>
                <a:lnTo>
                  <a:pt x="5043" y="1081"/>
                </a:lnTo>
                <a:lnTo>
                  <a:pt x="5032" y="1080"/>
                </a:lnTo>
                <a:lnTo>
                  <a:pt x="5020" y="1075"/>
                </a:lnTo>
                <a:lnTo>
                  <a:pt x="5010" y="1082"/>
                </a:lnTo>
                <a:lnTo>
                  <a:pt x="5000" y="1088"/>
                </a:lnTo>
                <a:lnTo>
                  <a:pt x="4987" y="1086"/>
                </a:lnTo>
                <a:lnTo>
                  <a:pt x="4978" y="1079"/>
                </a:lnTo>
                <a:lnTo>
                  <a:pt x="4989" y="1078"/>
                </a:lnTo>
                <a:lnTo>
                  <a:pt x="4999" y="1073"/>
                </a:lnTo>
                <a:lnTo>
                  <a:pt x="5011" y="1074"/>
                </a:lnTo>
                <a:lnTo>
                  <a:pt x="4997" y="1071"/>
                </a:lnTo>
                <a:lnTo>
                  <a:pt x="4984" y="1068"/>
                </a:lnTo>
                <a:lnTo>
                  <a:pt x="4973" y="1067"/>
                </a:lnTo>
                <a:lnTo>
                  <a:pt x="4961" y="1066"/>
                </a:lnTo>
                <a:lnTo>
                  <a:pt x="4950" y="1063"/>
                </a:lnTo>
                <a:lnTo>
                  <a:pt x="4940" y="1056"/>
                </a:lnTo>
                <a:lnTo>
                  <a:pt x="4950" y="1048"/>
                </a:lnTo>
                <a:lnTo>
                  <a:pt x="4961" y="1042"/>
                </a:lnTo>
                <a:lnTo>
                  <a:pt x="4950" y="1043"/>
                </a:lnTo>
                <a:lnTo>
                  <a:pt x="4938" y="1039"/>
                </a:lnTo>
                <a:lnTo>
                  <a:pt x="4926" y="1035"/>
                </a:lnTo>
                <a:lnTo>
                  <a:pt x="4913" y="1029"/>
                </a:lnTo>
                <a:lnTo>
                  <a:pt x="4903" y="1023"/>
                </a:lnTo>
                <a:lnTo>
                  <a:pt x="4890" y="1024"/>
                </a:lnTo>
                <a:lnTo>
                  <a:pt x="4884" y="1019"/>
                </a:lnTo>
                <a:close/>
                <a:moveTo>
                  <a:pt x="5791" y="2615"/>
                </a:moveTo>
                <a:lnTo>
                  <a:pt x="5785" y="2627"/>
                </a:lnTo>
                <a:lnTo>
                  <a:pt x="5782" y="2640"/>
                </a:lnTo>
                <a:lnTo>
                  <a:pt x="5773" y="2647"/>
                </a:lnTo>
                <a:lnTo>
                  <a:pt x="5761" y="2652"/>
                </a:lnTo>
                <a:lnTo>
                  <a:pt x="5754" y="2662"/>
                </a:lnTo>
                <a:lnTo>
                  <a:pt x="5744" y="2668"/>
                </a:lnTo>
                <a:lnTo>
                  <a:pt x="5737" y="2677"/>
                </a:lnTo>
                <a:lnTo>
                  <a:pt x="5724" y="2685"/>
                </a:lnTo>
                <a:lnTo>
                  <a:pt x="5714" y="2690"/>
                </a:lnTo>
                <a:lnTo>
                  <a:pt x="5705" y="2681"/>
                </a:lnTo>
                <a:lnTo>
                  <a:pt x="5694" y="2683"/>
                </a:lnTo>
                <a:lnTo>
                  <a:pt x="5685" y="2691"/>
                </a:lnTo>
                <a:lnTo>
                  <a:pt x="5679" y="2680"/>
                </a:lnTo>
                <a:lnTo>
                  <a:pt x="5672" y="2671"/>
                </a:lnTo>
                <a:lnTo>
                  <a:pt x="5666" y="2660"/>
                </a:lnTo>
                <a:lnTo>
                  <a:pt x="5675" y="2653"/>
                </a:lnTo>
                <a:lnTo>
                  <a:pt x="5683" y="2644"/>
                </a:lnTo>
                <a:lnTo>
                  <a:pt x="5689" y="2634"/>
                </a:lnTo>
                <a:lnTo>
                  <a:pt x="5691" y="2622"/>
                </a:lnTo>
                <a:lnTo>
                  <a:pt x="5700" y="2616"/>
                </a:lnTo>
                <a:lnTo>
                  <a:pt x="5712" y="2616"/>
                </a:lnTo>
                <a:lnTo>
                  <a:pt x="5721" y="2623"/>
                </a:lnTo>
                <a:lnTo>
                  <a:pt x="5733" y="2616"/>
                </a:lnTo>
                <a:lnTo>
                  <a:pt x="5744" y="2612"/>
                </a:lnTo>
                <a:lnTo>
                  <a:pt x="5757" y="2614"/>
                </a:lnTo>
                <a:lnTo>
                  <a:pt x="5767" y="2608"/>
                </a:lnTo>
                <a:lnTo>
                  <a:pt x="5778" y="2611"/>
                </a:lnTo>
                <a:lnTo>
                  <a:pt x="5788" y="2612"/>
                </a:lnTo>
                <a:lnTo>
                  <a:pt x="5791" y="2615"/>
                </a:lnTo>
                <a:close/>
                <a:moveTo>
                  <a:pt x="6647" y="3065"/>
                </a:moveTo>
                <a:lnTo>
                  <a:pt x="6648" y="3053"/>
                </a:lnTo>
                <a:lnTo>
                  <a:pt x="6650" y="3065"/>
                </a:lnTo>
                <a:lnTo>
                  <a:pt x="6647" y="3065"/>
                </a:lnTo>
                <a:close/>
                <a:moveTo>
                  <a:pt x="6603" y="2883"/>
                </a:moveTo>
                <a:lnTo>
                  <a:pt x="6600" y="2872"/>
                </a:lnTo>
                <a:lnTo>
                  <a:pt x="6605" y="2861"/>
                </a:lnTo>
                <a:lnTo>
                  <a:pt x="6609" y="2849"/>
                </a:lnTo>
                <a:lnTo>
                  <a:pt x="6619" y="2845"/>
                </a:lnTo>
                <a:lnTo>
                  <a:pt x="6629" y="2852"/>
                </a:lnTo>
                <a:lnTo>
                  <a:pt x="6634" y="2862"/>
                </a:lnTo>
                <a:lnTo>
                  <a:pt x="6628" y="2872"/>
                </a:lnTo>
                <a:lnTo>
                  <a:pt x="6616" y="2877"/>
                </a:lnTo>
                <a:lnTo>
                  <a:pt x="6606" y="2883"/>
                </a:lnTo>
                <a:lnTo>
                  <a:pt x="6603" y="2883"/>
                </a:lnTo>
                <a:close/>
                <a:moveTo>
                  <a:pt x="5239" y="2642"/>
                </a:moveTo>
                <a:lnTo>
                  <a:pt x="5228" y="2639"/>
                </a:lnTo>
                <a:lnTo>
                  <a:pt x="5239" y="2639"/>
                </a:lnTo>
                <a:lnTo>
                  <a:pt x="5239" y="2642"/>
                </a:lnTo>
                <a:close/>
                <a:moveTo>
                  <a:pt x="5014" y="2991"/>
                </a:moveTo>
                <a:lnTo>
                  <a:pt x="5002" y="2993"/>
                </a:lnTo>
                <a:lnTo>
                  <a:pt x="5014" y="2991"/>
                </a:lnTo>
                <a:close/>
                <a:moveTo>
                  <a:pt x="6104" y="3226"/>
                </a:moveTo>
                <a:lnTo>
                  <a:pt x="6106" y="3215"/>
                </a:lnTo>
                <a:lnTo>
                  <a:pt x="6104" y="3226"/>
                </a:lnTo>
                <a:close/>
                <a:moveTo>
                  <a:pt x="6102" y="3178"/>
                </a:moveTo>
                <a:lnTo>
                  <a:pt x="6100" y="3167"/>
                </a:lnTo>
                <a:lnTo>
                  <a:pt x="6105" y="3177"/>
                </a:lnTo>
                <a:lnTo>
                  <a:pt x="6102" y="3178"/>
                </a:lnTo>
                <a:close/>
                <a:moveTo>
                  <a:pt x="6099" y="3158"/>
                </a:moveTo>
                <a:lnTo>
                  <a:pt x="6095" y="3147"/>
                </a:lnTo>
                <a:lnTo>
                  <a:pt x="6100" y="3157"/>
                </a:lnTo>
                <a:lnTo>
                  <a:pt x="6099" y="3158"/>
                </a:lnTo>
                <a:close/>
                <a:moveTo>
                  <a:pt x="6061" y="3316"/>
                </a:moveTo>
                <a:lnTo>
                  <a:pt x="6070" y="3308"/>
                </a:lnTo>
                <a:lnTo>
                  <a:pt x="6061" y="3316"/>
                </a:lnTo>
                <a:close/>
                <a:moveTo>
                  <a:pt x="6061" y="3316"/>
                </a:moveTo>
                <a:lnTo>
                  <a:pt x="6053" y="3324"/>
                </a:lnTo>
                <a:lnTo>
                  <a:pt x="6061" y="3316"/>
                </a:lnTo>
                <a:close/>
                <a:moveTo>
                  <a:pt x="6016" y="2649"/>
                </a:moveTo>
                <a:lnTo>
                  <a:pt x="6027" y="2648"/>
                </a:lnTo>
                <a:lnTo>
                  <a:pt x="6017" y="2651"/>
                </a:lnTo>
                <a:lnTo>
                  <a:pt x="6016" y="2649"/>
                </a:lnTo>
                <a:close/>
                <a:moveTo>
                  <a:pt x="5984" y="2834"/>
                </a:moveTo>
                <a:lnTo>
                  <a:pt x="5991" y="2825"/>
                </a:lnTo>
                <a:lnTo>
                  <a:pt x="6002" y="2823"/>
                </a:lnTo>
                <a:lnTo>
                  <a:pt x="5991" y="2832"/>
                </a:lnTo>
                <a:lnTo>
                  <a:pt x="5984" y="2834"/>
                </a:lnTo>
                <a:close/>
                <a:moveTo>
                  <a:pt x="2881" y="3466"/>
                </a:moveTo>
                <a:lnTo>
                  <a:pt x="2893" y="3467"/>
                </a:lnTo>
                <a:lnTo>
                  <a:pt x="2903" y="3476"/>
                </a:lnTo>
                <a:lnTo>
                  <a:pt x="2912" y="3484"/>
                </a:lnTo>
                <a:lnTo>
                  <a:pt x="2921" y="3494"/>
                </a:lnTo>
                <a:lnTo>
                  <a:pt x="2929" y="3502"/>
                </a:lnTo>
                <a:lnTo>
                  <a:pt x="2930" y="3514"/>
                </a:lnTo>
                <a:lnTo>
                  <a:pt x="2924" y="3524"/>
                </a:lnTo>
                <a:lnTo>
                  <a:pt x="2917" y="3515"/>
                </a:lnTo>
                <a:lnTo>
                  <a:pt x="2908" y="3508"/>
                </a:lnTo>
                <a:lnTo>
                  <a:pt x="2906" y="3496"/>
                </a:lnTo>
                <a:lnTo>
                  <a:pt x="2896" y="3491"/>
                </a:lnTo>
                <a:lnTo>
                  <a:pt x="2894" y="3479"/>
                </a:lnTo>
                <a:lnTo>
                  <a:pt x="2886" y="3471"/>
                </a:lnTo>
                <a:lnTo>
                  <a:pt x="2881" y="3466"/>
                </a:lnTo>
                <a:close/>
                <a:moveTo>
                  <a:pt x="4441" y="2058"/>
                </a:moveTo>
                <a:lnTo>
                  <a:pt x="4434" y="2068"/>
                </a:lnTo>
                <a:lnTo>
                  <a:pt x="4439" y="2056"/>
                </a:lnTo>
                <a:lnTo>
                  <a:pt x="4441" y="2058"/>
                </a:lnTo>
                <a:close/>
                <a:moveTo>
                  <a:pt x="5967" y="3266"/>
                </a:moveTo>
                <a:lnTo>
                  <a:pt x="5972" y="3256"/>
                </a:lnTo>
                <a:lnTo>
                  <a:pt x="5974" y="3244"/>
                </a:lnTo>
                <a:lnTo>
                  <a:pt x="5983" y="3235"/>
                </a:lnTo>
                <a:lnTo>
                  <a:pt x="5985" y="3250"/>
                </a:lnTo>
                <a:lnTo>
                  <a:pt x="5980" y="3260"/>
                </a:lnTo>
                <a:lnTo>
                  <a:pt x="5969" y="3265"/>
                </a:lnTo>
                <a:lnTo>
                  <a:pt x="5967" y="3266"/>
                </a:lnTo>
                <a:close/>
                <a:moveTo>
                  <a:pt x="4397" y="2019"/>
                </a:moveTo>
                <a:lnTo>
                  <a:pt x="4408" y="2014"/>
                </a:lnTo>
                <a:lnTo>
                  <a:pt x="4420" y="2015"/>
                </a:lnTo>
                <a:lnTo>
                  <a:pt x="4431" y="2019"/>
                </a:lnTo>
                <a:lnTo>
                  <a:pt x="4436" y="2032"/>
                </a:lnTo>
                <a:lnTo>
                  <a:pt x="4425" y="2035"/>
                </a:lnTo>
                <a:lnTo>
                  <a:pt x="4413" y="2031"/>
                </a:lnTo>
                <a:lnTo>
                  <a:pt x="4401" y="2024"/>
                </a:lnTo>
                <a:lnTo>
                  <a:pt x="4397" y="2019"/>
                </a:lnTo>
                <a:close/>
                <a:moveTo>
                  <a:pt x="5976" y="3266"/>
                </a:moveTo>
                <a:lnTo>
                  <a:pt x="5967" y="3271"/>
                </a:lnTo>
                <a:lnTo>
                  <a:pt x="5962" y="3285"/>
                </a:lnTo>
                <a:lnTo>
                  <a:pt x="5956" y="3295"/>
                </a:lnTo>
                <a:lnTo>
                  <a:pt x="5960" y="3284"/>
                </a:lnTo>
                <a:lnTo>
                  <a:pt x="5963" y="3272"/>
                </a:lnTo>
                <a:lnTo>
                  <a:pt x="5972" y="3266"/>
                </a:lnTo>
                <a:lnTo>
                  <a:pt x="5976" y="3266"/>
                </a:lnTo>
                <a:close/>
                <a:moveTo>
                  <a:pt x="4337" y="2029"/>
                </a:moveTo>
                <a:lnTo>
                  <a:pt x="4326" y="2031"/>
                </a:lnTo>
                <a:lnTo>
                  <a:pt x="4337" y="2029"/>
                </a:lnTo>
                <a:close/>
                <a:moveTo>
                  <a:pt x="2866" y="3488"/>
                </a:moveTo>
                <a:lnTo>
                  <a:pt x="2877" y="3490"/>
                </a:lnTo>
                <a:lnTo>
                  <a:pt x="2888" y="3495"/>
                </a:lnTo>
                <a:lnTo>
                  <a:pt x="2900" y="3503"/>
                </a:lnTo>
                <a:lnTo>
                  <a:pt x="2906" y="3513"/>
                </a:lnTo>
                <a:lnTo>
                  <a:pt x="2913" y="3522"/>
                </a:lnTo>
                <a:lnTo>
                  <a:pt x="2903" y="3527"/>
                </a:lnTo>
                <a:lnTo>
                  <a:pt x="2895" y="3519"/>
                </a:lnTo>
                <a:lnTo>
                  <a:pt x="2886" y="3511"/>
                </a:lnTo>
                <a:lnTo>
                  <a:pt x="2877" y="3504"/>
                </a:lnTo>
                <a:lnTo>
                  <a:pt x="2870" y="3495"/>
                </a:lnTo>
                <a:lnTo>
                  <a:pt x="2866" y="3488"/>
                </a:lnTo>
                <a:close/>
                <a:moveTo>
                  <a:pt x="4237" y="2154"/>
                </a:moveTo>
                <a:lnTo>
                  <a:pt x="4244" y="2163"/>
                </a:lnTo>
                <a:lnTo>
                  <a:pt x="4237" y="2154"/>
                </a:lnTo>
                <a:close/>
                <a:moveTo>
                  <a:pt x="4232" y="2171"/>
                </a:moveTo>
                <a:lnTo>
                  <a:pt x="4232" y="2183"/>
                </a:lnTo>
                <a:lnTo>
                  <a:pt x="4232" y="2171"/>
                </a:lnTo>
                <a:close/>
                <a:moveTo>
                  <a:pt x="4229" y="2069"/>
                </a:moveTo>
                <a:lnTo>
                  <a:pt x="4241" y="2072"/>
                </a:lnTo>
                <a:lnTo>
                  <a:pt x="4236" y="2083"/>
                </a:lnTo>
                <a:lnTo>
                  <a:pt x="4228" y="2072"/>
                </a:lnTo>
                <a:lnTo>
                  <a:pt x="4229" y="2069"/>
                </a:lnTo>
                <a:close/>
                <a:moveTo>
                  <a:pt x="4226" y="2204"/>
                </a:moveTo>
                <a:lnTo>
                  <a:pt x="4230" y="2190"/>
                </a:lnTo>
                <a:lnTo>
                  <a:pt x="4228" y="2202"/>
                </a:lnTo>
                <a:lnTo>
                  <a:pt x="4226" y="2204"/>
                </a:lnTo>
                <a:close/>
                <a:moveTo>
                  <a:pt x="4225" y="2155"/>
                </a:moveTo>
                <a:lnTo>
                  <a:pt x="4220" y="2145"/>
                </a:lnTo>
                <a:lnTo>
                  <a:pt x="4226" y="2135"/>
                </a:lnTo>
                <a:lnTo>
                  <a:pt x="4227" y="2147"/>
                </a:lnTo>
                <a:lnTo>
                  <a:pt x="4225" y="2155"/>
                </a:lnTo>
                <a:close/>
                <a:moveTo>
                  <a:pt x="4220" y="2201"/>
                </a:moveTo>
                <a:lnTo>
                  <a:pt x="4216" y="2190"/>
                </a:lnTo>
                <a:lnTo>
                  <a:pt x="4223" y="2199"/>
                </a:lnTo>
                <a:lnTo>
                  <a:pt x="4220" y="2201"/>
                </a:lnTo>
                <a:close/>
                <a:moveTo>
                  <a:pt x="4216" y="2114"/>
                </a:moveTo>
                <a:lnTo>
                  <a:pt x="4226" y="2122"/>
                </a:lnTo>
                <a:lnTo>
                  <a:pt x="4217" y="2129"/>
                </a:lnTo>
                <a:lnTo>
                  <a:pt x="4215" y="2118"/>
                </a:lnTo>
                <a:lnTo>
                  <a:pt x="4216" y="2114"/>
                </a:lnTo>
                <a:close/>
                <a:moveTo>
                  <a:pt x="4212" y="2093"/>
                </a:moveTo>
                <a:lnTo>
                  <a:pt x="4215" y="2081"/>
                </a:lnTo>
                <a:lnTo>
                  <a:pt x="4213" y="2093"/>
                </a:lnTo>
                <a:lnTo>
                  <a:pt x="4212" y="2093"/>
                </a:lnTo>
                <a:close/>
                <a:moveTo>
                  <a:pt x="4207" y="2126"/>
                </a:moveTo>
                <a:lnTo>
                  <a:pt x="4214" y="2136"/>
                </a:lnTo>
                <a:lnTo>
                  <a:pt x="4208" y="2126"/>
                </a:lnTo>
                <a:lnTo>
                  <a:pt x="4207" y="2126"/>
                </a:lnTo>
                <a:close/>
                <a:moveTo>
                  <a:pt x="4192" y="2126"/>
                </a:moveTo>
                <a:lnTo>
                  <a:pt x="4203" y="2127"/>
                </a:lnTo>
                <a:lnTo>
                  <a:pt x="4199" y="2138"/>
                </a:lnTo>
                <a:lnTo>
                  <a:pt x="4191" y="2127"/>
                </a:lnTo>
                <a:lnTo>
                  <a:pt x="4192" y="2126"/>
                </a:lnTo>
                <a:close/>
                <a:moveTo>
                  <a:pt x="4150" y="2081"/>
                </a:moveTo>
                <a:lnTo>
                  <a:pt x="4161" y="2083"/>
                </a:lnTo>
                <a:lnTo>
                  <a:pt x="4170" y="2090"/>
                </a:lnTo>
                <a:lnTo>
                  <a:pt x="4158" y="2089"/>
                </a:lnTo>
                <a:lnTo>
                  <a:pt x="4150" y="2081"/>
                </a:lnTo>
                <a:close/>
                <a:moveTo>
                  <a:pt x="5928" y="3203"/>
                </a:moveTo>
                <a:lnTo>
                  <a:pt x="5935" y="3213"/>
                </a:lnTo>
                <a:lnTo>
                  <a:pt x="5928" y="3203"/>
                </a:lnTo>
                <a:close/>
                <a:moveTo>
                  <a:pt x="4129" y="2072"/>
                </a:moveTo>
                <a:lnTo>
                  <a:pt x="4142" y="2074"/>
                </a:lnTo>
                <a:lnTo>
                  <a:pt x="4131" y="2075"/>
                </a:lnTo>
                <a:lnTo>
                  <a:pt x="4129" y="2072"/>
                </a:lnTo>
                <a:close/>
                <a:moveTo>
                  <a:pt x="4129" y="2051"/>
                </a:moveTo>
                <a:lnTo>
                  <a:pt x="4120" y="2059"/>
                </a:lnTo>
                <a:lnTo>
                  <a:pt x="4129" y="2051"/>
                </a:lnTo>
                <a:close/>
                <a:moveTo>
                  <a:pt x="4101" y="2070"/>
                </a:moveTo>
                <a:lnTo>
                  <a:pt x="4090" y="2075"/>
                </a:lnTo>
                <a:lnTo>
                  <a:pt x="4100" y="2069"/>
                </a:lnTo>
                <a:lnTo>
                  <a:pt x="4101" y="2070"/>
                </a:lnTo>
                <a:close/>
                <a:moveTo>
                  <a:pt x="4085" y="2075"/>
                </a:moveTo>
                <a:lnTo>
                  <a:pt x="4074" y="2077"/>
                </a:lnTo>
                <a:lnTo>
                  <a:pt x="4085" y="2075"/>
                </a:lnTo>
                <a:close/>
                <a:moveTo>
                  <a:pt x="4053" y="2017"/>
                </a:moveTo>
                <a:lnTo>
                  <a:pt x="4064" y="2015"/>
                </a:lnTo>
                <a:lnTo>
                  <a:pt x="4054" y="2017"/>
                </a:lnTo>
                <a:lnTo>
                  <a:pt x="4053" y="2017"/>
                </a:lnTo>
                <a:close/>
                <a:moveTo>
                  <a:pt x="4061" y="2024"/>
                </a:moveTo>
                <a:lnTo>
                  <a:pt x="4049" y="2027"/>
                </a:lnTo>
                <a:lnTo>
                  <a:pt x="4037" y="2027"/>
                </a:lnTo>
                <a:lnTo>
                  <a:pt x="4046" y="2020"/>
                </a:lnTo>
                <a:lnTo>
                  <a:pt x="4058" y="2021"/>
                </a:lnTo>
                <a:lnTo>
                  <a:pt x="4061" y="2024"/>
                </a:lnTo>
                <a:close/>
                <a:moveTo>
                  <a:pt x="4054" y="2084"/>
                </a:moveTo>
                <a:lnTo>
                  <a:pt x="4046" y="2092"/>
                </a:lnTo>
                <a:lnTo>
                  <a:pt x="4054" y="2084"/>
                </a:lnTo>
                <a:close/>
                <a:moveTo>
                  <a:pt x="4012" y="2047"/>
                </a:moveTo>
                <a:lnTo>
                  <a:pt x="4002" y="2054"/>
                </a:lnTo>
                <a:lnTo>
                  <a:pt x="4008" y="2045"/>
                </a:lnTo>
                <a:lnTo>
                  <a:pt x="4012" y="2047"/>
                </a:lnTo>
                <a:close/>
                <a:moveTo>
                  <a:pt x="3992" y="1822"/>
                </a:moveTo>
                <a:lnTo>
                  <a:pt x="4002" y="1820"/>
                </a:lnTo>
                <a:lnTo>
                  <a:pt x="3992" y="1822"/>
                </a:lnTo>
                <a:close/>
                <a:moveTo>
                  <a:pt x="3980" y="1822"/>
                </a:moveTo>
                <a:lnTo>
                  <a:pt x="3969" y="1817"/>
                </a:lnTo>
                <a:lnTo>
                  <a:pt x="3981" y="1816"/>
                </a:lnTo>
                <a:lnTo>
                  <a:pt x="3992" y="1819"/>
                </a:lnTo>
                <a:lnTo>
                  <a:pt x="3980" y="1822"/>
                </a:lnTo>
                <a:close/>
                <a:moveTo>
                  <a:pt x="3929" y="2087"/>
                </a:moveTo>
                <a:lnTo>
                  <a:pt x="3915" y="2089"/>
                </a:lnTo>
                <a:lnTo>
                  <a:pt x="3927" y="2087"/>
                </a:lnTo>
                <a:lnTo>
                  <a:pt x="3929" y="2087"/>
                </a:lnTo>
                <a:close/>
                <a:moveTo>
                  <a:pt x="3908" y="1819"/>
                </a:moveTo>
                <a:lnTo>
                  <a:pt x="3920" y="1818"/>
                </a:lnTo>
                <a:lnTo>
                  <a:pt x="3909" y="1819"/>
                </a:lnTo>
                <a:lnTo>
                  <a:pt x="3908" y="1819"/>
                </a:lnTo>
                <a:close/>
                <a:moveTo>
                  <a:pt x="3907" y="2089"/>
                </a:moveTo>
                <a:lnTo>
                  <a:pt x="3891" y="2090"/>
                </a:lnTo>
                <a:lnTo>
                  <a:pt x="3902" y="2087"/>
                </a:lnTo>
                <a:lnTo>
                  <a:pt x="3907" y="2089"/>
                </a:lnTo>
                <a:close/>
                <a:moveTo>
                  <a:pt x="3878" y="2082"/>
                </a:moveTo>
                <a:lnTo>
                  <a:pt x="3867" y="2084"/>
                </a:lnTo>
                <a:lnTo>
                  <a:pt x="3878" y="2082"/>
                </a:lnTo>
                <a:close/>
                <a:moveTo>
                  <a:pt x="3848" y="2004"/>
                </a:moveTo>
                <a:lnTo>
                  <a:pt x="3858" y="2009"/>
                </a:lnTo>
                <a:lnTo>
                  <a:pt x="3848" y="2004"/>
                </a:lnTo>
                <a:close/>
                <a:moveTo>
                  <a:pt x="3848" y="2093"/>
                </a:moveTo>
                <a:lnTo>
                  <a:pt x="3859" y="2093"/>
                </a:lnTo>
                <a:lnTo>
                  <a:pt x="3849" y="2093"/>
                </a:lnTo>
                <a:lnTo>
                  <a:pt x="3848" y="2093"/>
                </a:lnTo>
                <a:close/>
                <a:moveTo>
                  <a:pt x="3854" y="2084"/>
                </a:moveTo>
                <a:lnTo>
                  <a:pt x="3844" y="2086"/>
                </a:lnTo>
                <a:lnTo>
                  <a:pt x="3854" y="2083"/>
                </a:lnTo>
                <a:lnTo>
                  <a:pt x="3854" y="2084"/>
                </a:lnTo>
                <a:close/>
                <a:moveTo>
                  <a:pt x="3894" y="1007"/>
                </a:moveTo>
                <a:lnTo>
                  <a:pt x="3888" y="1018"/>
                </a:lnTo>
                <a:lnTo>
                  <a:pt x="3878" y="1023"/>
                </a:lnTo>
                <a:lnTo>
                  <a:pt x="3867" y="1021"/>
                </a:lnTo>
                <a:lnTo>
                  <a:pt x="3855" y="1022"/>
                </a:lnTo>
                <a:lnTo>
                  <a:pt x="3844" y="1020"/>
                </a:lnTo>
                <a:lnTo>
                  <a:pt x="3829" y="1018"/>
                </a:lnTo>
                <a:lnTo>
                  <a:pt x="3814" y="1017"/>
                </a:lnTo>
                <a:lnTo>
                  <a:pt x="3817" y="1004"/>
                </a:lnTo>
                <a:lnTo>
                  <a:pt x="3828" y="1000"/>
                </a:lnTo>
                <a:lnTo>
                  <a:pt x="3842" y="998"/>
                </a:lnTo>
                <a:lnTo>
                  <a:pt x="3854" y="999"/>
                </a:lnTo>
                <a:lnTo>
                  <a:pt x="3866" y="999"/>
                </a:lnTo>
                <a:lnTo>
                  <a:pt x="3882" y="1002"/>
                </a:lnTo>
                <a:lnTo>
                  <a:pt x="3893" y="1007"/>
                </a:lnTo>
                <a:lnTo>
                  <a:pt x="3894" y="1007"/>
                </a:lnTo>
                <a:close/>
                <a:moveTo>
                  <a:pt x="3846" y="887"/>
                </a:moveTo>
                <a:lnTo>
                  <a:pt x="3835" y="883"/>
                </a:lnTo>
                <a:lnTo>
                  <a:pt x="3827" y="875"/>
                </a:lnTo>
                <a:lnTo>
                  <a:pt x="3815" y="870"/>
                </a:lnTo>
                <a:lnTo>
                  <a:pt x="3806" y="863"/>
                </a:lnTo>
                <a:lnTo>
                  <a:pt x="3795" y="854"/>
                </a:lnTo>
                <a:lnTo>
                  <a:pt x="3807" y="851"/>
                </a:lnTo>
                <a:lnTo>
                  <a:pt x="3817" y="846"/>
                </a:lnTo>
                <a:lnTo>
                  <a:pt x="3827" y="841"/>
                </a:lnTo>
                <a:lnTo>
                  <a:pt x="3838" y="836"/>
                </a:lnTo>
                <a:lnTo>
                  <a:pt x="3846" y="845"/>
                </a:lnTo>
                <a:lnTo>
                  <a:pt x="3858" y="848"/>
                </a:lnTo>
                <a:lnTo>
                  <a:pt x="3867" y="859"/>
                </a:lnTo>
                <a:lnTo>
                  <a:pt x="3878" y="861"/>
                </a:lnTo>
                <a:lnTo>
                  <a:pt x="3886" y="870"/>
                </a:lnTo>
                <a:lnTo>
                  <a:pt x="3878" y="879"/>
                </a:lnTo>
                <a:lnTo>
                  <a:pt x="3867" y="885"/>
                </a:lnTo>
                <a:lnTo>
                  <a:pt x="3854" y="887"/>
                </a:lnTo>
                <a:lnTo>
                  <a:pt x="3846" y="887"/>
                </a:lnTo>
                <a:close/>
                <a:moveTo>
                  <a:pt x="3739" y="1792"/>
                </a:moveTo>
                <a:lnTo>
                  <a:pt x="3749" y="1787"/>
                </a:lnTo>
                <a:lnTo>
                  <a:pt x="3739" y="1792"/>
                </a:lnTo>
                <a:close/>
                <a:moveTo>
                  <a:pt x="3695" y="1790"/>
                </a:moveTo>
                <a:lnTo>
                  <a:pt x="3706" y="1791"/>
                </a:lnTo>
                <a:lnTo>
                  <a:pt x="3717" y="1793"/>
                </a:lnTo>
                <a:lnTo>
                  <a:pt x="3706" y="1793"/>
                </a:lnTo>
                <a:lnTo>
                  <a:pt x="3695" y="1790"/>
                </a:lnTo>
                <a:close/>
                <a:moveTo>
                  <a:pt x="3670" y="1793"/>
                </a:moveTo>
                <a:lnTo>
                  <a:pt x="3680" y="1789"/>
                </a:lnTo>
                <a:lnTo>
                  <a:pt x="3670" y="1793"/>
                </a:lnTo>
                <a:close/>
                <a:moveTo>
                  <a:pt x="3654" y="1104"/>
                </a:moveTo>
                <a:lnTo>
                  <a:pt x="3647" y="1115"/>
                </a:lnTo>
                <a:lnTo>
                  <a:pt x="3641" y="1126"/>
                </a:lnTo>
                <a:lnTo>
                  <a:pt x="3631" y="1134"/>
                </a:lnTo>
                <a:lnTo>
                  <a:pt x="3626" y="1144"/>
                </a:lnTo>
                <a:lnTo>
                  <a:pt x="3620" y="1154"/>
                </a:lnTo>
                <a:lnTo>
                  <a:pt x="3611" y="1162"/>
                </a:lnTo>
                <a:lnTo>
                  <a:pt x="3603" y="1172"/>
                </a:lnTo>
                <a:lnTo>
                  <a:pt x="3593" y="1178"/>
                </a:lnTo>
                <a:lnTo>
                  <a:pt x="3582" y="1181"/>
                </a:lnTo>
                <a:lnTo>
                  <a:pt x="3571" y="1177"/>
                </a:lnTo>
                <a:lnTo>
                  <a:pt x="3559" y="1173"/>
                </a:lnTo>
                <a:lnTo>
                  <a:pt x="3548" y="1174"/>
                </a:lnTo>
                <a:lnTo>
                  <a:pt x="3537" y="1170"/>
                </a:lnTo>
                <a:lnTo>
                  <a:pt x="3544" y="1159"/>
                </a:lnTo>
                <a:lnTo>
                  <a:pt x="3553" y="1153"/>
                </a:lnTo>
                <a:lnTo>
                  <a:pt x="3563" y="1147"/>
                </a:lnTo>
                <a:lnTo>
                  <a:pt x="3571" y="1139"/>
                </a:lnTo>
                <a:lnTo>
                  <a:pt x="3581" y="1129"/>
                </a:lnTo>
                <a:lnTo>
                  <a:pt x="3591" y="1124"/>
                </a:lnTo>
                <a:lnTo>
                  <a:pt x="3602" y="1120"/>
                </a:lnTo>
                <a:lnTo>
                  <a:pt x="3613" y="1117"/>
                </a:lnTo>
                <a:lnTo>
                  <a:pt x="3624" y="1110"/>
                </a:lnTo>
                <a:lnTo>
                  <a:pt x="3633" y="1102"/>
                </a:lnTo>
                <a:lnTo>
                  <a:pt x="3644" y="1102"/>
                </a:lnTo>
                <a:lnTo>
                  <a:pt x="3654" y="1104"/>
                </a:lnTo>
                <a:close/>
                <a:moveTo>
                  <a:pt x="3449" y="1126"/>
                </a:moveTo>
                <a:lnTo>
                  <a:pt x="3444" y="1143"/>
                </a:lnTo>
                <a:lnTo>
                  <a:pt x="3437" y="1152"/>
                </a:lnTo>
                <a:lnTo>
                  <a:pt x="3424" y="1150"/>
                </a:lnTo>
                <a:lnTo>
                  <a:pt x="3435" y="1143"/>
                </a:lnTo>
                <a:lnTo>
                  <a:pt x="3440" y="1132"/>
                </a:lnTo>
                <a:lnTo>
                  <a:pt x="3448" y="1125"/>
                </a:lnTo>
                <a:lnTo>
                  <a:pt x="3449" y="1126"/>
                </a:lnTo>
                <a:close/>
                <a:moveTo>
                  <a:pt x="3780" y="941"/>
                </a:moveTo>
                <a:lnTo>
                  <a:pt x="3769" y="945"/>
                </a:lnTo>
                <a:lnTo>
                  <a:pt x="3758" y="949"/>
                </a:lnTo>
                <a:lnTo>
                  <a:pt x="3746" y="953"/>
                </a:lnTo>
                <a:lnTo>
                  <a:pt x="3735" y="957"/>
                </a:lnTo>
                <a:lnTo>
                  <a:pt x="3724" y="957"/>
                </a:lnTo>
                <a:lnTo>
                  <a:pt x="3725" y="969"/>
                </a:lnTo>
                <a:lnTo>
                  <a:pt x="3733" y="979"/>
                </a:lnTo>
                <a:lnTo>
                  <a:pt x="3744" y="984"/>
                </a:lnTo>
                <a:lnTo>
                  <a:pt x="3756" y="988"/>
                </a:lnTo>
                <a:lnTo>
                  <a:pt x="3747" y="997"/>
                </a:lnTo>
                <a:lnTo>
                  <a:pt x="3735" y="995"/>
                </a:lnTo>
                <a:lnTo>
                  <a:pt x="3725" y="991"/>
                </a:lnTo>
                <a:lnTo>
                  <a:pt x="3729" y="1003"/>
                </a:lnTo>
                <a:lnTo>
                  <a:pt x="3740" y="1007"/>
                </a:lnTo>
                <a:lnTo>
                  <a:pt x="3746" y="1020"/>
                </a:lnTo>
                <a:lnTo>
                  <a:pt x="3738" y="1032"/>
                </a:lnTo>
                <a:lnTo>
                  <a:pt x="3726" y="1037"/>
                </a:lnTo>
                <a:lnTo>
                  <a:pt x="3714" y="1041"/>
                </a:lnTo>
                <a:lnTo>
                  <a:pt x="3703" y="1041"/>
                </a:lnTo>
                <a:lnTo>
                  <a:pt x="3692" y="1045"/>
                </a:lnTo>
                <a:lnTo>
                  <a:pt x="3681" y="1043"/>
                </a:lnTo>
                <a:lnTo>
                  <a:pt x="3681" y="1055"/>
                </a:lnTo>
                <a:lnTo>
                  <a:pt x="3685" y="1066"/>
                </a:lnTo>
                <a:lnTo>
                  <a:pt x="3677" y="1076"/>
                </a:lnTo>
                <a:lnTo>
                  <a:pt x="3666" y="1080"/>
                </a:lnTo>
                <a:lnTo>
                  <a:pt x="3655" y="1082"/>
                </a:lnTo>
                <a:lnTo>
                  <a:pt x="3644" y="1079"/>
                </a:lnTo>
                <a:lnTo>
                  <a:pt x="3633" y="1075"/>
                </a:lnTo>
                <a:lnTo>
                  <a:pt x="3624" y="1066"/>
                </a:lnTo>
                <a:lnTo>
                  <a:pt x="3620" y="1055"/>
                </a:lnTo>
                <a:lnTo>
                  <a:pt x="3624" y="1044"/>
                </a:lnTo>
                <a:lnTo>
                  <a:pt x="3625" y="1033"/>
                </a:lnTo>
                <a:lnTo>
                  <a:pt x="3632" y="1022"/>
                </a:lnTo>
                <a:lnTo>
                  <a:pt x="3636" y="1011"/>
                </a:lnTo>
                <a:lnTo>
                  <a:pt x="3625" y="1012"/>
                </a:lnTo>
                <a:lnTo>
                  <a:pt x="3615" y="1016"/>
                </a:lnTo>
                <a:lnTo>
                  <a:pt x="3604" y="1013"/>
                </a:lnTo>
                <a:lnTo>
                  <a:pt x="3594" y="1020"/>
                </a:lnTo>
                <a:lnTo>
                  <a:pt x="3600" y="1030"/>
                </a:lnTo>
                <a:lnTo>
                  <a:pt x="3602" y="1042"/>
                </a:lnTo>
                <a:lnTo>
                  <a:pt x="3592" y="1046"/>
                </a:lnTo>
                <a:lnTo>
                  <a:pt x="3579" y="1049"/>
                </a:lnTo>
                <a:lnTo>
                  <a:pt x="3567" y="1046"/>
                </a:lnTo>
                <a:lnTo>
                  <a:pt x="3573" y="1057"/>
                </a:lnTo>
                <a:lnTo>
                  <a:pt x="3583" y="1060"/>
                </a:lnTo>
                <a:lnTo>
                  <a:pt x="3588" y="1071"/>
                </a:lnTo>
                <a:lnTo>
                  <a:pt x="3579" y="1080"/>
                </a:lnTo>
                <a:lnTo>
                  <a:pt x="3568" y="1081"/>
                </a:lnTo>
                <a:lnTo>
                  <a:pt x="3569" y="1093"/>
                </a:lnTo>
                <a:lnTo>
                  <a:pt x="3559" y="1099"/>
                </a:lnTo>
                <a:lnTo>
                  <a:pt x="3547" y="1102"/>
                </a:lnTo>
                <a:lnTo>
                  <a:pt x="3541" y="1090"/>
                </a:lnTo>
                <a:lnTo>
                  <a:pt x="3533" y="1082"/>
                </a:lnTo>
                <a:lnTo>
                  <a:pt x="3524" y="1075"/>
                </a:lnTo>
                <a:lnTo>
                  <a:pt x="3523" y="1086"/>
                </a:lnTo>
                <a:lnTo>
                  <a:pt x="3523" y="1099"/>
                </a:lnTo>
                <a:lnTo>
                  <a:pt x="3511" y="1102"/>
                </a:lnTo>
                <a:lnTo>
                  <a:pt x="3525" y="1106"/>
                </a:lnTo>
                <a:lnTo>
                  <a:pt x="3532" y="1116"/>
                </a:lnTo>
                <a:lnTo>
                  <a:pt x="3520" y="1121"/>
                </a:lnTo>
                <a:lnTo>
                  <a:pt x="3512" y="1134"/>
                </a:lnTo>
                <a:lnTo>
                  <a:pt x="3500" y="1137"/>
                </a:lnTo>
                <a:lnTo>
                  <a:pt x="3491" y="1129"/>
                </a:lnTo>
                <a:lnTo>
                  <a:pt x="3485" y="1140"/>
                </a:lnTo>
                <a:lnTo>
                  <a:pt x="3472" y="1139"/>
                </a:lnTo>
                <a:lnTo>
                  <a:pt x="3473" y="1127"/>
                </a:lnTo>
                <a:lnTo>
                  <a:pt x="3473" y="1115"/>
                </a:lnTo>
                <a:lnTo>
                  <a:pt x="3462" y="1118"/>
                </a:lnTo>
                <a:lnTo>
                  <a:pt x="3457" y="1107"/>
                </a:lnTo>
                <a:lnTo>
                  <a:pt x="3460" y="1096"/>
                </a:lnTo>
                <a:lnTo>
                  <a:pt x="3450" y="1093"/>
                </a:lnTo>
                <a:lnTo>
                  <a:pt x="3438" y="1098"/>
                </a:lnTo>
                <a:lnTo>
                  <a:pt x="3442" y="1111"/>
                </a:lnTo>
                <a:lnTo>
                  <a:pt x="3446" y="1123"/>
                </a:lnTo>
                <a:lnTo>
                  <a:pt x="3436" y="1116"/>
                </a:lnTo>
                <a:lnTo>
                  <a:pt x="3425" y="1120"/>
                </a:lnTo>
                <a:lnTo>
                  <a:pt x="3415" y="1125"/>
                </a:lnTo>
                <a:lnTo>
                  <a:pt x="3406" y="1116"/>
                </a:lnTo>
                <a:lnTo>
                  <a:pt x="3393" y="1114"/>
                </a:lnTo>
                <a:lnTo>
                  <a:pt x="3381" y="1112"/>
                </a:lnTo>
                <a:lnTo>
                  <a:pt x="3372" y="1120"/>
                </a:lnTo>
                <a:lnTo>
                  <a:pt x="3362" y="1124"/>
                </a:lnTo>
                <a:lnTo>
                  <a:pt x="3359" y="1135"/>
                </a:lnTo>
                <a:lnTo>
                  <a:pt x="3349" y="1131"/>
                </a:lnTo>
                <a:lnTo>
                  <a:pt x="3339" y="1123"/>
                </a:lnTo>
                <a:lnTo>
                  <a:pt x="3345" y="1112"/>
                </a:lnTo>
                <a:lnTo>
                  <a:pt x="3352" y="1102"/>
                </a:lnTo>
                <a:lnTo>
                  <a:pt x="3338" y="1103"/>
                </a:lnTo>
                <a:lnTo>
                  <a:pt x="3348" y="1097"/>
                </a:lnTo>
                <a:lnTo>
                  <a:pt x="3335" y="1096"/>
                </a:lnTo>
                <a:lnTo>
                  <a:pt x="3326" y="1103"/>
                </a:lnTo>
                <a:lnTo>
                  <a:pt x="3322" y="1092"/>
                </a:lnTo>
                <a:lnTo>
                  <a:pt x="3333" y="1086"/>
                </a:lnTo>
                <a:lnTo>
                  <a:pt x="3342" y="1078"/>
                </a:lnTo>
                <a:lnTo>
                  <a:pt x="3349" y="1068"/>
                </a:lnTo>
                <a:lnTo>
                  <a:pt x="3359" y="1063"/>
                </a:lnTo>
                <a:lnTo>
                  <a:pt x="3371" y="1061"/>
                </a:lnTo>
                <a:lnTo>
                  <a:pt x="3381" y="1059"/>
                </a:lnTo>
                <a:lnTo>
                  <a:pt x="3393" y="1061"/>
                </a:lnTo>
                <a:lnTo>
                  <a:pt x="3406" y="1059"/>
                </a:lnTo>
                <a:lnTo>
                  <a:pt x="3415" y="1051"/>
                </a:lnTo>
                <a:lnTo>
                  <a:pt x="3421" y="1040"/>
                </a:lnTo>
                <a:lnTo>
                  <a:pt x="3428" y="1029"/>
                </a:lnTo>
                <a:lnTo>
                  <a:pt x="3438" y="1026"/>
                </a:lnTo>
                <a:lnTo>
                  <a:pt x="3449" y="1022"/>
                </a:lnTo>
                <a:lnTo>
                  <a:pt x="3459" y="1017"/>
                </a:lnTo>
                <a:lnTo>
                  <a:pt x="3470" y="1014"/>
                </a:lnTo>
                <a:lnTo>
                  <a:pt x="3479" y="1008"/>
                </a:lnTo>
                <a:lnTo>
                  <a:pt x="3483" y="997"/>
                </a:lnTo>
                <a:lnTo>
                  <a:pt x="3494" y="989"/>
                </a:lnTo>
                <a:lnTo>
                  <a:pt x="3504" y="979"/>
                </a:lnTo>
                <a:lnTo>
                  <a:pt x="3513" y="972"/>
                </a:lnTo>
                <a:lnTo>
                  <a:pt x="3523" y="966"/>
                </a:lnTo>
                <a:lnTo>
                  <a:pt x="3533" y="959"/>
                </a:lnTo>
                <a:lnTo>
                  <a:pt x="3542" y="951"/>
                </a:lnTo>
                <a:lnTo>
                  <a:pt x="3549" y="940"/>
                </a:lnTo>
                <a:lnTo>
                  <a:pt x="3560" y="939"/>
                </a:lnTo>
                <a:lnTo>
                  <a:pt x="3571" y="937"/>
                </a:lnTo>
                <a:lnTo>
                  <a:pt x="3582" y="934"/>
                </a:lnTo>
                <a:lnTo>
                  <a:pt x="3595" y="934"/>
                </a:lnTo>
                <a:lnTo>
                  <a:pt x="3608" y="935"/>
                </a:lnTo>
                <a:lnTo>
                  <a:pt x="3620" y="933"/>
                </a:lnTo>
                <a:lnTo>
                  <a:pt x="3632" y="933"/>
                </a:lnTo>
                <a:lnTo>
                  <a:pt x="3642" y="938"/>
                </a:lnTo>
                <a:lnTo>
                  <a:pt x="3653" y="938"/>
                </a:lnTo>
                <a:lnTo>
                  <a:pt x="3664" y="943"/>
                </a:lnTo>
                <a:lnTo>
                  <a:pt x="3675" y="942"/>
                </a:lnTo>
                <a:lnTo>
                  <a:pt x="3686" y="938"/>
                </a:lnTo>
                <a:lnTo>
                  <a:pt x="3697" y="934"/>
                </a:lnTo>
                <a:lnTo>
                  <a:pt x="3687" y="929"/>
                </a:lnTo>
                <a:lnTo>
                  <a:pt x="3676" y="924"/>
                </a:lnTo>
                <a:lnTo>
                  <a:pt x="3687" y="919"/>
                </a:lnTo>
                <a:lnTo>
                  <a:pt x="3697" y="913"/>
                </a:lnTo>
                <a:lnTo>
                  <a:pt x="3686" y="912"/>
                </a:lnTo>
                <a:lnTo>
                  <a:pt x="3698" y="910"/>
                </a:lnTo>
                <a:lnTo>
                  <a:pt x="3710" y="908"/>
                </a:lnTo>
                <a:lnTo>
                  <a:pt x="3721" y="909"/>
                </a:lnTo>
                <a:lnTo>
                  <a:pt x="3732" y="914"/>
                </a:lnTo>
                <a:lnTo>
                  <a:pt x="3740" y="922"/>
                </a:lnTo>
                <a:lnTo>
                  <a:pt x="3751" y="924"/>
                </a:lnTo>
                <a:lnTo>
                  <a:pt x="3761" y="928"/>
                </a:lnTo>
                <a:lnTo>
                  <a:pt x="3772" y="934"/>
                </a:lnTo>
                <a:lnTo>
                  <a:pt x="3780" y="941"/>
                </a:lnTo>
                <a:close/>
                <a:moveTo>
                  <a:pt x="4600" y="1991"/>
                </a:moveTo>
                <a:lnTo>
                  <a:pt x="4601" y="2002"/>
                </a:lnTo>
                <a:lnTo>
                  <a:pt x="4593" y="2012"/>
                </a:lnTo>
                <a:lnTo>
                  <a:pt x="4582" y="2010"/>
                </a:lnTo>
                <a:lnTo>
                  <a:pt x="4569" y="2008"/>
                </a:lnTo>
                <a:lnTo>
                  <a:pt x="4574" y="1996"/>
                </a:lnTo>
                <a:lnTo>
                  <a:pt x="4581" y="1987"/>
                </a:lnTo>
                <a:lnTo>
                  <a:pt x="4592" y="1989"/>
                </a:lnTo>
                <a:lnTo>
                  <a:pt x="4600" y="1991"/>
                </a:lnTo>
                <a:close/>
                <a:moveTo>
                  <a:pt x="3241" y="1429"/>
                </a:moveTo>
                <a:lnTo>
                  <a:pt x="3251" y="1424"/>
                </a:lnTo>
                <a:lnTo>
                  <a:pt x="3241" y="1429"/>
                </a:lnTo>
                <a:close/>
                <a:moveTo>
                  <a:pt x="7390" y="3628"/>
                </a:moveTo>
                <a:lnTo>
                  <a:pt x="7385" y="3639"/>
                </a:lnTo>
                <a:lnTo>
                  <a:pt x="7390" y="3628"/>
                </a:lnTo>
                <a:close/>
                <a:moveTo>
                  <a:pt x="7378" y="3731"/>
                </a:moveTo>
                <a:lnTo>
                  <a:pt x="7371" y="3740"/>
                </a:lnTo>
                <a:lnTo>
                  <a:pt x="7378" y="3731"/>
                </a:lnTo>
                <a:close/>
                <a:moveTo>
                  <a:pt x="7361" y="3501"/>
                </a:moveTo>
                <a:lnTo>
                  <a:pt x="7350" y="3505"/>
                </a:lnTo>
                <a:lnTo>
                  <a:pt x="7361" y="3501"/>
                </a:lnTo>
                <a:close/>
                <a:moveTo>
                  <a:pt x="7195" y="3450"/>
                </a:moveTo>
                <a:lnTo>
                  <a:pt x="7205" y="3445"/>
                </a:lnTo>
                <a:lnTo>
                  <a:pt x="7195" y="3450"/>
                </a:lnTo>
                <a:close/>
                <a:moveTo>
                  <a:pt x="7203" y="3693"/>
                </a:moveTo>
                <a:lnTo>
                  <a:pt x="7192" y="3695"/>
                </a:lnTo>
                <a:lnTo>
                  <a:pt x="7203" y="3693"/>
                </a:lnTo>
                <a:close/>
                <a:moveTo>
                  <a:pt x="3313" y="1729"/>
                </a:moveTo>
                <a:lnTo>
                  <a:pt x="3302" y="1720"/>
                </a:lnTo>
                <a:lnTo>
                  <a:pt x="3294" y="1712"/>
                </a:lnTo>
                <a:lnTo>
                  <a:pt x="3289" y="1699"/>
                </a:lnTo>
                <a:lnTo>
                  <a:pt x="3284" y="1688"/>
                </a:lnTo>
                <a:lnTo>
                  <a:pt x="3277" y="1678"/>
                </a:lnTo>
                <a:lnTo>
                  <a:pt x="3267" y="1667"/>
                </a:lnTo>
                <a:lnTo>
                  <a:pt x="3259" y="1658"/>
                </a:lnTo>
                <a:lnTo>
                  <a:pt x="3247" y="1651"/>
                </a:lnTo>
                <a:lnTo>
                  <a:pt x="3234" y="1647"/>
                </a:lnTo>
                <a:lnTo>
                  <a:pt x="3223" y="1645"/>
                </a:lnTo>
                <a:lnTo>
                  <a:pt x="3211" y="1640"/>
                </a:lnTo>
                <a:lnTo>
                  <a:pt x="3201" y="1634"/>
                </a:lnTo>
                <a:lnTo>
                  <a:pt x="3189" y="1628"/>
                </a:lnTo>
                <a:lnTo>
                  <a:pt x="3199" y="1624"/>
                </a:lnTo>
                <a:lnTo>
                  <a:pt x="3189" y="1622"/>
                </a:lnTo>
                <a:lnTo>
                  <a:pt x="3177" y="1622"/>
                </a:lnTo>
                <a:lnTo>
                  <a:pt x="3164" y="1624"/>
                </a:lnTo>
                <a:lnTo>
                  <a:pt x="3152" y="1625"/>
                </a:lnTo>
                <a:lnTo>
                  <a:pt x="3140" y="1624"/>
                </a:lnTo>
                <a:lnTo>
                  <a:pt x="3152" y="1619"/>
                </a:lnTo>
                <a:lnTo>
                  <a:pt x="3159" y="1609"/>
                </a:lnTo>
                <a:lnTo>
                  <a:pt x="3159" y="1596"/>
                </a:lnTo>
                <a:lnTo>
                  <a:pt x="3168" y="1587"/>
                </a:lnTo>
                <a:lnTo>
                  <a:pt x="3172" y="1575"/>
                </a:lnTo>
                <a:lnTo>
                  <a:pt x="3180" y="1565"/>
                </a:lnTo>
                <a:lnTo>
                  <a:pt x="3190" y="1556"/>
                </a:lnTo>
                <a:lnTo>
                  <a:pt x="3200" y="1551"/>
                </a:lnTo>
                <a:lnTo>
                  <a:pt x="3197" y="1539"/>
                </a:lnTo>
                <a:lnTo>
                  <a:pt x="3201" y="1528"/>
                </a:lnTo>
                <a:lnTo>
                  <a:pt x="3194" y="1517"/>
                </a:lnTo>
                <a:lnTo>
                  <a:pt x="3204" y="1513"/>
                </a:lnTo>
                <a:lnTo>
                  <a:pt x="3215" y="1512"/>
                </a:lnTo>
                <a:lnTo>
                  <a:pt x="3227" y="1507"/>
                </a:lnTo>
                <a:lnTo>
                  <a:pt x="3220" y="1496"/>
                </a:lnTo>
                <a:lnTo>
                  <a:pt x="3209" y="1491"/>
                </a:lnTo>
                <a:lnTo>
                  <a:pt x="3213" y="1479"/>
                </a:lnTo>
                <a:lnTo>
                  <a:pt x="3222" y="1472"/>
                </a:lnTo>
                <a:lnTo>
                  <a:pt x="3227" y="1460"/>
                </a:lnTo>
                <a:lnTo>
                  <a:pt x="3236" y="1451"/>
                </a:lnTo>
                <a:lnTo>
                  <a:pt x="3240" y="1440"/>
                </a:lnTo>
                <a:lnTo>
                  <a:pt x="3250" y="1434"/>
                </a:lnTo>
                <a:lnTo>
                  <a:pt x="3258" y="1425"/>
                </a:lnTo>
                <a:lnTo>
                  <a:pt x="3262" y="1413"/>
                </a:lnTo>
                <a:lnTo>
                  <a:pt x="3270" y="1405"/>
                </a:lnTo>
                <a:lnTo>
                  <a:pt x="3265" y="1393"/>
                </a:lnTo>
                <a:lnTo>
                  <a:pt x="3253" y="1392"/>
                </a:lnTo>
                <a:lnTo>
                  <a:pt x="3247" y="1383"/>
                </a:lnTo>
                <a:lnTo>
                  <a:pt x="3239" y="1373"/>
                </a:lnTo>
                <a:lnTo>
                  <a:pt x="3233" y="1364"/>
                </a:lnTo>
                <a:lnTo>
                  <a:pt x="3231" y="1352"/>
                </a:lnTo>
                <a:lnTo>
                  <a:pt x="3229" y="1341"/>
                </a:lnTo>
                <a:lnTo>
                  <a:pt x="3218" y="1339"/>
                </a:lnTo>
                <a:lnTo>
                  <a:pt x="3223" y="1328"/>
                </a:lnTo>
                <a:lnTo>
                  <a:pt x="3235" y="1327"/>
                </a:lnTo>
                <a:lnTo>
                  <a:pt x="3247" y="1325"/>
                </a:lnTo>
                <a:lnTo>
                  <a:pt x="3259" y="1323"/>
                </a:lnTo>
                <a:lnTo>
                  <a:pt x="3274" y="1322"/>
                </a:lnTo>
                <a:lnTo>
                  <a:pt x="3287" y="1321"/>
                </a:lnTo>
                <a:lnTo>
                  <a:pt x="3302" y="1318"/>
                </a:lnTo>
                <a:lnTo>
                  <a:pt x="3313" y="1318"/>
                </a:lnTo>
                <a:lnTo>
                  <a:pt x="3327" y="1316"/>
                </a:lnTo>
                <a:lnTo>
                  <a:pt x="3339" y="1316"/>
                </a:lnTo>
                <a:lnTo>
                  <a:pt x="3351" y="1315"/>
                </a:lnTo>
                <a:lnTo>
                  <a:pt x="3362" y="1314"/>
                </a:lnTo>
                <a:lnTo>
                  <a:pt x="3374" y="1311"/>
                </a:lnTo>
                <a:lnTo>
                  <a:pt x="3385" y="1307"/>
                </a:lnTo>
                <a:lnTo>
                  <a:pt x="3398" y="1304"/>
                </a:lnTo>
                <a:lnTo>
                  <a:pt x="3412" y="1304"/>
                </a:lnTo>
                <a:lnTo>
                  <a:pt x="3426" y="1306"/>
                </a:lnTo>
                <a:lnTo>
                  <a:pt x="3438" y="1314"/>
                </a:lnTo>
                <a:lnTo>
                  <a:pt x="3450" y="1322"/>
                </a:lnTo>
                <a:lnTo>
                  <a:pt x="3462" y="1327"/>
                </a:lnTo>
                <a:lnTo>
                  <a:pt x="3476" y="1333"/>
                </a:lnTo>
                <a:lnTo>
                  <a:pt x="3489" y="1337"/>
                </a:lnTo>
                <a:lnTo>
                  <a:pt x="3500" y="1339"/>
                </a:lnTo>
                <a:lnTo>
                  <a:pt x="3511" y="1343"/>
                </a:lnTo>
                <a:lnTo>
                  <a:pt x="3523" y="1347"/>
                </a:lnTo>
                <a:lnTo>
                  <a:pt x="3514" y="1357"/>
                </a:lnTo>
                <a:lnTo>
                  <a:pt x="3526" y="1355"/>
                </a:lnTo>
                <a:lnTo>
                  <a:pt x="3533" y="1345"/>
                </a:lnTo>
                <a:lnTo>
                  <a:pt x="3544" y="1346"/>
                </a:lnTo>
                <a:lnTo>
                  <a:pt x="3555" y="1348"/>
                </a:lnTo>
                <a:lnTo>
                  <a:pt x="3557" y="1364"/>
                </a:lnTo>
                <a:lnTo>
                  <a:pt x="3564" y="1373"/>
                </a:lnTo>
                <a:lnTo>
                  <a:pt x="3572" y="1364"/>
                </a:lnTo>
                <a:lnTo>
                  <a:pt x="3568" y="1353"/>
                </a:lnTo>
                <a:lnTo>
                  <a:pt x="3578" y="1347"/>
                </a:lnTo>
                <a:lnTo>
                  <a:pt x="3591" y="1344"/>
                </a:lnTo>
                <a:lnTo>
                  <a:pt x="3601" y="1342"/>
                </a:lnTo>
                <a:lnTo>
                  <a:pt x="3616" y="1339"/>
                </a:lnTo>
                <a:lnTo>
                  <a:pt x="3630" y="1341"/>
                </a:lnTo>
                <a:lnTo>
                  <a:pt x="3641" y="1343"/>
                </a:lnTo>
                <a:lnTo>
                  <a:pt x="3653" y="1345"/>
                </a:lnTo>
                <a:lnTo>
                  <a:pt x="3667" y="1351"/>
                </a:lnTo>
                <a:lnTo>
                  <a:pt x="3677" y="1357"/>
                </a:lnTo>
                <a:lnTo>
                  <a:pt x="3690" y="1366"/>
                </a:lnTo>
                <a:lnTo>
                  <a:pt x="3703" y="1373"/>
                </a:lnTo>
                <a:lnTo>
                  <a:pt x="3713" y="1382"/>
                </a:lnTo>
                <a:lnTo>
                  <a:pt x="3722" y="1391"/>
                </a:lnTo>
                <a:lnTo>
                  <a:pt x="3733" y="1397"/>
                </a:lnTo>
                <a:lnTo>
                  <a:pt x="3742" y="1404"/>
                </a:lnTo>
                <a:lnTo>
                  <a:pt x="3754" y="1413"/>
                </a:lnTo>
                <a:lnTo>
                  <a:pt x="3765" y="1416"/>
                </a:lnTo>
                <a:lnTo>
                  <a:pt x="3775" y="1427"/>
                </a:lnTo>
                <a:lnTo>
                  <a:pt x="3782" y="1438"/>
                </a:lnTo>
                <a:lnTo>
                  <a:pt x="3774" y="1446"/>
                </a:lnTo>
                <a:lnTo>
                  <a:pt x="3763" y="1451"/>
                </a:lnTo>
                <a:lnTo>
                  <a:pt x="3752" y="1457"/>
                </a:lnTo>
                <a:lnTo>
                  <a:pt x="3739" y="1460"/>
                </a:lnTo>
                <a:lnTo>
                  <a:pt x="3729" y="1462"/>
                </a:lnTo>
                <a:lnTo>
                  <a:pt x="3718" y="1466"/>
                </a:lnTo>
                <a:lnTo>
                  <a:pt x="3704" y="1471"/>
                </a:lnTo>
                <a:lnTo>
                  <a:pt x="3694" y="1477"/>
                </a:lnTo>
                <a:lnTo>
                  <a:pt x="3683" y="1483"/>
                </a:lnTo>
                <a:lnTo>
                  <a:pt x="3671" y="1487"/>
                </a:lnTo>
                <a:lnTo>
                  <a:pt x="3659" y="1492"/>
                </a:lnTo>
                <a:lnTo>
                  <a:pt x="3647" y="1497"/>
                </a:lnTo>
                <a:lnTo>
                  <a:pt x="3636" y="1503"/>
                </a:lnTo>
                <a:lnTo>
                  <a:pt x="3624" y="1510"/>
                </a:lnTo>
                <a:lnTo>
                  <a:pt x="3612" y="1515"/>
                </a:lnTo>
                <a:lnTo>
                  <a:pt x="3599" y="1519"/>
                </a:lnTo>
                <a:lnTo>
                  <a:pt x="3589" y="1528"/>
                </a:lnTo>
                <a:lnTo>
                  <a:pt x="3576" y="1530"/>
                </a:lnTo>
                <a:lnTo>
                  <a:pt x="3565" y="1536"/>
                </a:lnTo>
                <a:lnTo>
                  <a:pt x="3555" y="1541"/>
                </a:lnTo>
                <a:lnTo>
                  <a:pt x="3551" y="1552"/>
                </a:lnTo>
                <a:lnTo>
                  <a:pt x="3544" y="1562"/>
                </a:lnTo>
                <a:lnTo>
                  <a:pt x="3541" y="1574"/>
                </a:lnTo>
                <a:lnTo>
                  <a:pt x="3533" y="1581"/>
                </a:lnTo>
                <a:lnTo>
                  <a:pt x="3522" y="1586"/>
                </a:lnTo>
                <a:lnTo>
                  <a:pt x="3513" y="1593"/>
                </a:lnTo>
                <a:lnTo>
                  <a:pt x="3500" y="1592"/>
                </a:lnTo>
                <a:lnTo>
                  <a:pt x="3489" y="1592"/>
                </a:lnTo>
                <a:lnTo>
                  <a:pt x="3491" y="1604"/>
                </a:lnTo>
                <a:lnTo>
                  <a:pt x="3485" y="1614"/>
                </a:lnTo>
                <a:lnTo>
                  <a:pt x="3476" y="1622"/>
                </a:lnTo>
                <a:lnTo>
                  <a:pt x="3477" y="1635"/>
                </a:lnTo>
                <a:lnTo>
                  <a:pt x="3473" y="1648"/>
                </a:lnTo>
                <a:lnTo>
                  <a:pt x="3475" y="1660"/>
                </a:lnTo>
                <a:lnTo>
                  <a:pt x="3470" y="1673"/>
                </a:lnTo>
                <a:lnTo>
                  <a:pt x="3456" y="1683"/>
                </a:lnTo>
                <a:lnTo>
                  <a:pt x="3441" y="1687"/>
                </a:lnTo>
                <a:lnTo>
                  <a:pt x="3429" y="1690"/>
                </a:lnTo>
                <a:lnTo>
                  <a:pt x="3416" y="1694"/>
                </a:lnTo>
                <a:lnTo>
                  <a:pt x="3405" y="1691"/>
                </a:lnTo>
                <a:lnTo>
                  <a:pt x="3396" y="1685"/>
                </a:lnTo>
                <a:lnTo>
                  <a:pt x="3385" y="1692"/>
                </a:lnTo>
                <a:lnTo>
                  <a:pt x="3378" y="1703"/>
                </a:lnTo>
                <a:lnTo>
                  <a:pt x="3367" y="1708"/>
                </a:lnTo>
                <a:lnTo>
                  <a:pt x="3353" y="1712"/>
                </a:lnTo>
                <a:lnTo>
                  <a:pt x="3341" y="1719"/>
                </a:lnTo>
                <a:lnTo>
                  <a:pt x="3332" y="1729"/>
                </a:lnTo>
                <a:lnTo>
                  <a:pt x="3321" y="1728"/>
                </a:lnTo>
                <a:lnTo>
                  <a:pt x="3313" y="1729"/>
                </a:lnTo>
                <a:close/>
                <a:moveTo>
                  <a:pt x="7089" y="3331"/>
                </a:moveTo>
                <a:lnTo>
                  <a:pt x="7084" y="3341"/>
                </a:lnTo>
                <a:lnTo>
                  <a:pt x="7089" y="3331"/>
                </a:lnTo>
                <a:close/>
                <a:moveTo>
                  <a:pt x="7055" y="3288"/>
                </a:moveTo>
                <a:lnTo>
                  <a:pt x="7065" y="3282"/>
                </a:lnTo>
                <a:lnTo>
                  <a:pt x="7055" y="3288"/>
                </a:lnTo>
                <a:close/>
                <a:moveTo>
                  <a:pt x="7032" y="3254"/>
                </a:moveTo>
                <a:lnTo>
                  <a:pt x="7043" y="3254"/>
                </a:lnTo>
                <a:lnTo>
                  <a:pt x="7032" y="3254"/>
                </a:lnTo>
                <a:close/>
                <a:moveTo>
                  <a:pt x="7040" y="3259"/>
                </a:moveTo>
                <a:lnTo>
                  <a:pt x="7048" y="3268"/>
                </a:lnTo>
                <a:lnTo>
                  <a:pt x="7037" y="3273"/>
                </a:lnTo>
                <a:lnTo>
                  <a:pt x="7037" y="3261"/>
                </a:lnTo>
                <a:lnTo>
                  <a:pt x="7040" y="3259"/>
                </a:lnTo>
                <a:close/>
                <a:moveTo>
                  <a:pt x="7033" y="3223"/>
                </a:moveTo>
                <a:lnTo>
                  <a:pt x="7040" y="3214"/>
                </a:lnTo>
                <a:lnTo>
                  <a:pt x="7033" y="3223"/>
                </a:lnTo>
                <a:close/>
                <a:moveTo>
                  <a:pt x="7025" y="3228"/>
                </a:moveTo>
                <a:lnTo>
                  <a:pt x="7035" y="3233"/>
                </a:lnTo>
                <a:lnTo>
                  <a:pt x="7024" y="3235"/>
                </a:lnTo>
                <a:lnTo>
                  <a:pt x="7013" y="3234"/>
                </a:lnTo>
                <a:lnTo>
                  <a:pt x="7023" y="3229"/>
                </a:lnTo>
                <a:lnTo>
                  <a:pt x="7025" y="3228"/>
                </a:lnTo>
                <a:close/>
                <a:moveTo>
                  <a:pt x="7013" y="3189"/>
                </a:moveTo>
                <a:lnTo>
                  <a:pt x="7024" y="3190"/>
                </a:lnTo>
                <a:lnTo>
                  <a:pt x="7021" y="3201"/>
                </a:lnTo>
                <a:lnTo>
                  <a:pt x="7022" y="3212"/>
                </a:lnTo>
                <a:lnTo>
                  <a:pt x="7012" y="3214"/>
                </a:lnTo>
                <a:lnTo>
                  <a:pt x="7009" y="3202"/>
                </a:lnTo>
                <a:lnTo>
                  <a:pt x="7014" y="3192"/>
                </a:lnTo>
                <a:lnTo>
                  <a:pt x="7013" y="3189"/>
                </a:lnTo>
                <a:close/>
                <a:moveTo>
                  <a:pt x="7018" y="3239"/>
                </a:moveTo>
                <a:lnTo>
                  <a:pt x="7007" y="3243"/>
                </a:lnTo>
                <a:lnTo>
                  <a:pt x="7018" y="3239"/>
                </a:lnTo>
                <a:close/>
                <a:moveTo>
                  <a:pt x="7004" y="3108"/>
                </a:moveTo>
                <a:lnTo>
                  <a:pt x="7003" y="3120"/>
                </a:lnTo>
                <a:lnTo>
                  <a:pt x="6993" y="3115"/>
                </a:lnTo>
                <a:lnTo>
                  <a:pt x="7002" y="3108"/>
                </a:lnTo>
                <a:lnTo>
                  <a:pt x="7004" y="3108"/>
                </a:lnTo>
                <a:close/>
                <a:moveTo>
                  <a:pt x="7007" y="3136"/>
                </a:moveTo>
                <a:lnTo>
                  <a:pt x="6998" y="3143"/>
                </a:lnTo>
                <a:lnTo>
                  <a:pt x="7009" y="3147"/>
                </a:lnTo>
                <a:lnTo>
                  <a:pt x="6998" y="3147"/>
                </a:lnTo>
                <a:lnTo>
                  <a:pt x="7000" y="3135"/>
                </a:lnTo>
                <a:lnTo>
                  <a:pt x="7007" y="3136"/>
                </a:lnTo>
                <a:close/>
                <a:moveTo>
                  <a:pt x="6990" y="3143"/>
                </a:moveTo>
                <a:lnTo>
                  <a:pt x="6983" y="3134"/>
                </a:lnTo>
                <a:lnTo>
                  <a:pt x="6994" y="3131"/>
                </a:lnTo>
                <a:lnTo>
                  <a:pt x="6994" y="3142"/>
                </a:lnTo>
                <a:lnTo>
                  <a:pt x="6990" y="3143"/>
                </a:lnTo>
                <a:close/>
                <a:moveTo>
                  <a:pt x="5935" y="3235"/>
                </a:moveTo>
                <a:lnTo>
                  <a:pt x="5932" y="3246"/>
                </a:lnTo>
                <a:lnTo>
                  <a:pt x="5935" y="3235"/>
                </a:lnTo>
                <a:close/>
                <a:moveTo>
                  <a:pt x="5927" y="3636"/>
                </a:moveTo>
                <a:lnTo>
                  <a:pt x="5933" y="3626"/>
                </a:lnTo>
                <a:lnTo>
                  <a:pt x="5942" y="3619"/>
                </a:lnTo>
                <a:lnTo>
                  <a:pt x="5945" y="3631"/>
                </a:lnTo>
                <a:lnTo>
                  <a:pt x="5934" y="3633"/>
                </a:lnTo>
                <a:lnTo>
                  <a:pt x="5927" y="3636"/>
                </a:lnTo>
                <a:close/>
                <a:moveTo>
                  <a:pt x="5963" y="3372"/>
                </a:moveTo>
                <a:lnTo>
                  <a:pt x="5953" y="3375"/>
                </a:lnTo>
                <a:lnTo>
                  <a:pt x="5941" y="3380"/>
                </a:lnTo>
                <a:lnTo>
                  <a:pt x="5930" y="3381"/>
                </a:lnTo>
                <a:lnTo>
                  <a:pt x="5920" y="3386"/>
                </a:lnTo>
                <a:lnTo>
                  <a:pt x="5928" y="3378"/>
                </a:lnTo>
                <a:lnTo>
                  <a:pt x="5939" y="3376"/>
                </a:lnTo>
                <a:lnTo>
                  <a:pt x="5952" y="3373"/>
                </a:lnTo>
                <a:lnTo>
                  <a:pt x="5963" y="3371"/>
                </a:lnTo>
                <a:lnTo>
                  <a:pt x="5963" y="3372"/>
                </a:lnTo>
                <a:close/>
                <a:moveTo>
                  <a:pt x="5919" y="3127"/>
                </a:moveTo>
                <a:lnTo>
                  <a:pt x="5918" y="3139"/>
                </a:lnTo>
                <a:lnTo>
                  <a:pt x="5918" y="3128"/>
                </a:lnTo>
                <a:lnTo>
                  <a:pt x="5919" y="3127"/>
                </a:lnTo>
                <a:close/>
                <a:moveTo>
                  <a:pt x="5918" y="3203"/>
                </a:moveTo>
                <a:lnTo>
                  <a:pt x="5913" y="3193"/>
                </a:lnTo>
                <a:lnTo>
                  <a:pt x="5918" y="3203"/>
                </a:lnTo>
                <a:close/>
                <a:moveTo>
                  <a:pt x="5911" y="3196"/>
                </a:moveTo>
                <a:lnTo>
                  <a:pt x="5909" y="3207"/>
                </a:lnTo>
                <a:lnTo>
                  <a:pt x="5908" y="3196"/>
                </a:lnTo>
                <a:lnTo>
                  <a:pt x="5911" y="3196"/>
                </a:lnTo>
                <a:close/>
                <a:moveTo>
                  <a:pt x="5905" y="3258"/>
                </a:moveTo>
                <a:lnTo>
                  <a:pt x="5904" y="3246"/>
                </a:lnTo>
                <a:lnTo>
                  <a:pt x="5916" y="3242"/>
                </a:lnTo>
                <a:lnTo>
                  <a:pt x="5927" y="3237"/>
                </a:lnTo>
                <a:lnTo>
                  <a:pt x="5931" y="3226"/>
                </a:lnTo>
                <a:lnTo>
                  <a:pt x="5928" y="3239"/>
                </a:lnTo>
                <a:lnTo>
                  <a:pt x="5922" y="3248"/>
                </a:lnTo>
                <a:lnTo>
                  <a:pt x="5911" y="3254"/>
                </a:lnTo>
                <a:lnTo>
                  <a:pt x="5905" y="3258"/>
                </a:lnTo>
                <a:close/>
                <a:moveTo>
                  <a:pt x="6839" y="2866"/>
                </a:moveTo>
                <a:lnTo>
                  <a:pt x="6834" y="2872"/>
                </a:lnTo>
                <a:lnTo>
                  <a:pt x="6824" y="2868"/>
                </a:lnTo>
                <a:lnTo>
                  <a:pt x="6814" y="2861"/>
                </a:lnTo>
                <a:lnTo>
                  <a:pt x="6824" y="2857"/>
                </a:lnTo>
                <a:lnTo>
                  <a:pt x="6834" y="2862"/>
                </a:lnTo>
                <a:lnTo>
                  <a:pt x="6839" y="2866"/>
                </a:lnTo>
                <a:close/>
                <a:moveTo>
                  <a:pt x="5918" y="3296"/>
                </a:moveTo>
                <a:lnTo>
                  <a:pt x="5924" y="3286"/>
                </a:lnTo>
                <a:lnTo>
                  <a:pt x="5930" y="3275"/>
                </a:lnTo>
                <a:lnTo>
                  <a:pt x="5935" y="3264"/>
                </a:lnTo>
                <a:lnTo>
                  <a:pt x="5926" y="3271"/>
                </a:lnTo>
                <a:lnTo>
                  <a:pt x="5919" y="3281"/>
                </a:lnTo>
                <a:lnTo>
                  <a:pt x="5913" y="3290"/>
                </a:lnTo>
                <a:lnTo>
                  <a:pt x="5903" y="3285"/>
                </a:lnTo>
                <a:lnTo>
                  <a:pt x="5910" y="3276"/>
                </a:lnTo>
                <a:lnTo>
                  <a:pt x="5918" y="3264"/>
                </a:lnTo>
                <a:lnTo>
                  <a:pt x="5927" y="3256"/>
                </a:lnTo>
                <a:lnTo>
                  <a:pt x="5933" y="3246"/>
                </a:lnTo>
                <a:lnTo>
                  <a:pt x="5936" y="3235"/>
                </a:lnTo>
                <a:lnTo>
                  <a:pt x="5935" y="3246"/>
                </a:lnTo>
                <a:lnTo>
                  <a:pt x="5931" y="3258"/>
                </a:lnTo>
                <a:lnTo>
                  <a:pt x="5941" y="3252"/>
                </a:lnTo>
                <a:lnTo>
                  <a:pt x="5944" y="3241"/>
                </a:lnTo>
                <a:lnTo>
                  <a:pt x="5946" y="3229"/>
                </a:lnTo>
                <a:lnTo>
                  <a:pt x="5949" y="3218"/>
                </a:lnTo>
                <a:lnTo>
                  <a:pt x="5956" y="3227"/>
                </a:lnTo>
                <a:lnTo>
                  <a:pt x="5963" y="3237"/>
                </a:lnTo>
                <a:lnTo>
                  <a:pt x="5966" y="3248"/>
                </a:lnTo>
                <a:lnTo>
                  <a:pt x="5961" y="3263"/>
                </a:lnTo>
                <a:lnTo>
                  <a:pt x="5956" y="3276"/>
                </a:lnTo>
                <a:lnTo>
                  <a:pt x="5952" y="3287"/>
                </a:lnTo>
                <a:lnTo>
                  <a:pt x="5957" y="3271"/>
                </a:lnTo>
                <a:lnTo>
                  <a:pt x="5963" y="3255"/>
                </a:lnTo>
                <a:lnTo>
                  <a:pt x="5966" y="3243"/>
                </a:lnTo>
                <a:lnTo>
                  <a:pt x="5958" y="3255"/>
                </a:lnTo>
                <a:lnTo>
                  <a:pt x="5956" y="3266"/>
                </a:lnTo>
                <a:lnTo>
                  <a:pt x="5952" y="3278"/>
                </a:lnTo>
                <a:lnTo>
                  <a:pt x="5947" y="3289"/>
                </a:lnTo>
                <a:lnTo>
                  <a:pt x="5952" y="3278"/>
                </a:lnTo>
                <a:lnTo>
                  <a:pt x="5956" y="3264"/>
                </a:lnTo>
                <a:lnTo>
                  <a:pt x="5946" y="3270"/>
                </a:lnTo>
                <a:lnTo>
                  <a:pt x="5939" y="3283"/>
                </a:lnTo>
                <a:lnTo>
                  <a:pt x="5929" y="3287"/>
                </a:lnTo>
                <a:lnTo>
                  <a:pt x="5920" y="3293"/>
                </a:lnTo>
                <a:lnTo>
                  <a:pt x="5918" y="3296"/>
                </a:lnTo>
                <a:close/>
                <a:moveTo>
                  <a:pt x="5909" y="3511"/>
                </a:moveTo>
                <a:lnTo>
                  <a:pt x="5903" y="3522"/>
                </a:lnTo>
                <a:lnTo>
                  <a:pt x="5898" y="3511"/>
                </a:lnTo>
                <a:lnTo>
                  <a:pt x="5909" y="3511"/>
                </a:lnTo>
                <a:close/>
                <a:moveTo>
                  <a:pt x="5897" y="2925"/>
                </a:moveTo>
                <a:lnTo>
                  <a:pt x="5901" y="2914"/>
                </a:lnTo>
                <a:lnTo>
                  <a:pt x="5897" y="2925"/>
                </a:lnTo>
                <a:close/>
                <a:moveTo>
                  <a:pt x="5936" y="2670"/>
                </a:moveTo>
                <a:lnTo>
                  <a:pt x="5944" y="2679"/>
                </a:lnTo>
                <a:lnTo>
                  <a:pt x="5946" y="2690"/>
                </a:lnTo>
                <a:lnTo>
                  <a:pt x="5943" y="2701"/>
                </a:lnTo>
                <a:lnTo>
                  <a:pt x="5936" y="2712"/>
                </a:lnTo>
                <a:lnTo>
                  <a:pt x="5931" y="2725"/>
                </a:lnTo>
                <a:lnTo>
                  <a:pt x="5928" y="2737"/>
                </a:lnTo>
                <a:lnTo>
                  <a:pt x="5920" y="2747"/>
                </a:lnTo>
                <a:lnTo>
                  <a:pt x="5909" y="2743"/>
                </a:lnTo>
                <a:lnTo>
                  <a:pt x="5903" y="2734"/>
                </a:lnTo>
                <a:lnTo>
                  <a:pt x="5894" y="2728"/>
                </a:lnTo>
                <a:lnTo>
                  <a:pt x="5887" y="2718"/>
                </a:lnTo>
                <a:lnTo>
                  <a:pt x="5887" y="2707"/>
                </a:lnTo>
                <a:lnTo>
                  <a:pt x="5891" y="2695"/>
                </a:lnTo>
                <a:lnTo>
                  <a:pt x="5896" y="2684"/>
                </a:lnTo>
                <a:lnTo>
                  <a:pt x="5904" y="2675"/>
                </a:lnTo>
                <a:lnTo>
                  <a:pt x="5914" y="2669"/>
                </a:lnTo>
                <a:lnTo>
                  <a:pt x="5926" y="2666"/>
                </a:lnTo>
                <a:lnTo>
                  <a:pt x="5936" y="2670"/>
                </a:lnTo>
                <a:close/>
                <a:moveTo>
                  <a:pt x="5884" y="2938"/>
                </a:moveTo>
                <a:lnTo>
                  <a:pt x="5890" y="2927"/>
                </a:lnTo>
                <a:lnTo>
                  <a:pt x="5884" y="2938"/>
                </a:lnTo>
                <a:close/>
                <a:moveTo>
                  <a:pt x="5836" y="3525"/>
                </a:moveTo>
                <a:lnTo>
                  <a:pt x="5846" y="3533"/>
                </a:lnTo>
                <a:lnTo>
                  <a:pt x="5853" y="3542"/>
                </a:lnTo>
                <a:lnTo>
                  <a:pt x="5860" y="3554"/>
                </a:lnTo>
                <a:lnTo>
                  <a:pt x="5864" y="3565"/>
                </a:lnTo>
                <a:lnTo>
                  <a:pt x="5853" y="3566"/>
                </a:lnTo>
                <a:lnTo>
                  <a:pt x="5842" y="3564"/>
                </a:lnTo>
                <a:lnTo>
                  <a:pt x="5831" y="3558"/>
                </a:lnTo>
                <a:lnTo>
                  <a:pt x="5820" y="3554"/>
                </a:lnTo>
                <a:lnTo>
                  <a:pt x="5809" y="3553"/>
                </a:lnTo>
                <a:lnTo>
                  <a:pt x="5799" y="3548"/>
                </a:lnTo>
                <a:lnTo>
                  <a:pt x="5787" y="3546"/>
                </a:lnTo>
                <a:lnTo>
                  <a:pt x="5786" y="3534"/>
                </a:lnTo>
                <a:lnTo>
                  <a:pt x="5794" y="3527"/>
                </a:lnTo>
                <a:lnTo>
                  <a:pt x="5806" y="3525"/>
                </a:lnTo>
                <a:lnTo>
                  <a:pt x="5818" y="3524"/>
                </a:lnTo>
                <a:lnTo>
                  <a:pt x="5829" y="3525"/>
                </a:lnTo>
                <a:lnTo>
                  <a:pt x="5836" y="3525"/>
                </a:lnTo>
                <a:close/>
                <a:moveTo>
                  <a:pt x="7476" y="3957"/>
                </a:moveTo>
                <a:lnTo>
                  <a:pt x="7469" y="3947"/>
                </a:lnTo>
                <a:lnTo>
                  <a:pt x="7481" y="3950"/>
                </a:lnTo>
                <a:lnTo>
                  <a:pt x="7492" y="3949"/>
                </a:lnTo>
                <a:lnTo>
                  <a:pt x="7483" y="3956"/>
                </a:lnTo>
                <a:lnTo>
                  <a:pt x="7476" y="3957"/>
                </a:lnTo>
                <a:close/>
                <a:moveTo>
                  <a:pt x="7461" y="4007"/>
                </a:moveTo>
                <a:lnTo>
                  <a:pt x="7460" y="3994"/>
                </a:lnTo>
                <a:lnTo>
                  <a:pt x="7461" y="4006"/>
                </a:lnTo>
                <a:lnTo>
                  <a:pt x="7461" y="4007"/>
                </a:lnTo>
                <a:close/>
                <a:moveTo>
                  <a:pt x="7449" y="3835"/>
                </a:moveTo>
                <a:lnTo>
                  <a:pt x="7449" y="3823"/>
                </a:lnTo>
                <a:lnTo>
                  <a:pt x="7460" y="3820"/>
                </a:lnTo>
                <a:lnTo>
                  <a:pt x="7457" y="3832"/>
                </a:lnTo>
                <a:lnTo>
                  <a:pt x="7449" y="3835"/>
                </a:lnTo>
                <a:close/>
                <a:moveTo>
                  <a:pt x="7446" y="4013"/>
                </a:moveTo>
                <a:lnTo>
                  <a:pt x="7453" y="4003"/>
                </a:lnTo>
                <a:lnTo>
                  <a:pt x="7458" y="3992"/>
                </a:lnTo>
                <a:lnTo>
                  <a:pt x="7455" y="4005"/>
                </a:lnTo>
                <a:lnTo>
                  <a:pt x="7448" y="4014"/>
                </a:lnTo>
                <a:lnTo>
                  <a:pt x="7446" y="4013"/>
                </a:lnTo>
                <a:close/>
                <a:moveTo>
                  <a:pt x="7413" y="3842"/>
                </a:moveTo>
                <a:lnTo>
                  <a:pt x="7418" y="3831"/>
                </a:lnTo>
                <a:lnTo>
                  <a:pt x="7429" y="3829"/>
                </a:lnTo>
                <a:lnTo>
                  <a:pt x="7422" y="3838"/>
                </a:lnTo>
                <a:lnTo>
                  <a:pt x="7413" y="3842"/>
                </a:lnTo>
                <a:close/>
                <a:moveTo>
                  <a:pt x="7355" y="3982"/>
                </a:moveTo>
                <a:lnTo>
                  <a:pt x="7345" y="3987"/>
                </a:lnTo>
                <a:lnTo>
                  <a:pt x="7354" y="3982"/>
                </a:lnTo>
                <a:lnTo>
                  <a:pt x="7355" y="3982"/>
                </a:lnTo>
                <a:close/>
                <a:moveTo>
                  <a:pt x="7350" y="3988"/>
                </a:moveTo>
                <a:lnTo>
                  <a:pt x="7340" y="3994"/>
                </a:lnTo>
                <a:lnTo>
                  <a:pt x="7349" y="3989"/>
                </a:lnTo>
                <a:lnTo>
                  <a:pt x="7350" y="3988"/>
                </a:lnTo>
                <a:close/>
                <a:moveTo>
                  <a:pt x="7123" y="4284"/>
                </a:moveTo>
                <a:lnTo>
                  <a:pt x="7112" y="4290"/>
                </a:lnTo>
                <a:lnTo>
                  <a:pt x="7101" y="4290"/>
                </a:lnTo>
                <a:lnTo>
                  <a:pt x="7114" y="4289"/>
                </a:lnTo>
                <a:lnTo>
                  <a:pt x="7123" y="4284"/>
                </a:lnTo>
                <a:close/>
                <a:moveTo>
                  <a:pt x="7052" y="4160"/>
                </a:moveTo>
                <a:lnTo>
                  <a:pt x="7044" y="4169"/>
                </a:lnTo>
                <a:lnTo>
                  <a:pt x="7051" y="4159"/>
                </a:lnTo>
                <a:lnTo>
                  <a:pt x="7052" y="4160"/>
                </a:lnTo>
                <a:close/>
                <a:moveTo>
                  <a:pt x="7109" y="4111"/>
                </a:moveTo>
                <a:lnTo>
                  <a:pt x="7107" y="4123"/>
                </a:lnTo>
                <a:lnTo>
                  <a:pt x="7117" y="4128"/>
                </a:lnTo>
                <a:lnTo>
                  <a:pt x="7107" y="4132"/>
                </a:lnTo>
                <a:lnTo>
                  <a:pt x="7096" y="4136"/>
                </a:lnTo>
                <a:lnTo>
                  <a:pt x="7092" y="4146"/>
                </a:lnTo>
                <a:lnTo>
                  <a:pt x="7082" y="4153"/>
                </a:lnTo>
                <a:lnTo>
                  <a:pt x="7071" y="4156"/>
                </a:lnTo>
                <a:lnTo>
                  <a:pt x="7061" y="4160"/>
                </a:lnTo>
                <a:lnTo>
                  <a:pt x="7051" y="4154"/>
                </a:lnTo>
                <a:lnTo>
                  <a:pt x="7040" y="4158"/>
                </a:lnTo>
                <a:lnTo>
                  <a:pt x="7029" y="4160"/>
                </a:lnTo>
                <a:lnTo>
                  <a:pt x="7020" y="4153"/>
                </a:lnTo>
                <a:lnTo>
                  <a:pt x="7015" y="4142"/>
                </a:lnTo>
                <a:lnTo>
                  <a:pt x="7013" y="4130"/>
                </a:lnTo>
                <a:lnTo>
                  <a:pt x="7019" y="4120"/>
                </a:lnTo>
                <a:lnTo>
                  <a:pt x="7025" y="4108"/>
                </a:lnTo>
                <a:lnTo>
                  <a:pt x="7033" y="4099"/>
                </a:lnTo>
                <a:lnTo>
                  <a:pt x="7039" y="4089"/>
                </a:lnTo>
                <a:lnTo>
                  <a:pt x="7043" y="4078"/>
                </a:lnTo>
                <a:lnTo>
                  <a:pt x="7049" y="4068"/>
                </a:lnTo>
                <a:lnTo>
                  <a:pt x="7057" y="4059"/>
                </a:lnTo>
                <a:lnTo>
                  <a:pt x="7065" y="4046"/>
                </a:lnTo>
                <a:lnTo>
                  <a:pt x="7076" y="4045"/>
                </a:lnTo>
                <a:lnTo>
                  <a:pt x="7081" y="4055"/>
                </a:lnTo>
                <a:lnTo>
                  <a:pt x="7086" y="4066"/>
                </a:lnTo>
                <a:lnTo>
                  <a:pt x="7083" y="4078"/>
                </a:lnTo>
                <a:lnTo>
                  <a:pt x="7078" y="4089"/>
                </a:lnTo>
                <a:lnTo>
                  <a:pt x="7073" y="4100"/>
                </a:lnTo>
                <a:lnTo>
                  <a:pt x="7069" y="4114"/>
                </a:lnTo>
                <a:lnTo>
                  <a:pt x="7059" y="4118"/>
                </a:lnTo>
                <a:lnTo>
                  <a:pt x="7049" y="4122"/>
                </a:lnTo>
                <a:lnTo>
                  <a:pt x="7040" y="4129"/>
                </a:lnTo>
                <a:lnTo>
                  <a:pt x="7051" y="4124"/>
                </a:lnTo>
                <a:lnTo>
                  <a:pt x="7044" y="4134"/>
                </a:lnTo>
                <a:lnTo>
                  <a:pt x="7038" y="4144"/>
                </a:lnTo>
                <a:lnTo>
                  <a:pt x="7049" y="4145"/>
                </a:lnTo>
                <a:lnTo>
                  <a:pt x="7056" y="4154"/>
                </a:lnTo>
                <a:lnTo>
                  <a:pt x="7061" y="4143"/>
                </a:lnTo>
                <a:lnTo>
                  <a:pt x="7069" y="4135"/>
                </a:lnTo>
                <a:lnTo>
                  <a:pt x="7079" y="4128"/>
                </a:lnTo>
                <a:lnTo>
                  <a:pt x="7067" y="4131"/>
                </a:lnTo>
                <a:lnTo>
                  <a:pt x="7072" y="4120"/>
                </a:lnTo>
                <a:lnTo>
                  <a:pt x="7081" y="4112"/>
                </a:lnTo>
                <a:lnTo>
                  <a:pt x="7070" y="4118"/>
                </a:lnTo>
                <a:lnTo>
                  <a:pt x="7077" y="4106"/>
                </a:lnTo>
                <a:lnTo>
                  <a:pt x="7086" y="4100"/>
                </a:lnTo>
                <a:lnTo>
                  <a:pt x="7087" y="4112"/>
                </a:lnTo>
                <a:lnTo>
                  <a:pt x="7096" y="4106"/>
                </a:lnTo>
                <a:lnTo>
                  <a:pt x="7107" y="4108"/>
                </a:lnTo>
                <a:lnTo>
                  <a:pt x="7109" y="4111"/>
                </a:lnTo>
                <a:close/>
                <a:moveTo>
                  <a:pt x="7009" y="4000"/>
                </a:moveTo>
                <a:lnTo>
                  <a:pt x="7000" y="4009"/>
                </a:lnTo>
                <a:lnTo>
                  <a:pt x="7008" y="4000"/>
                </a:lnTo>
                <a:lnTo>
                  <a:pt x="7009" y="4000"/>
                </a:lnTo>
                <a:close/>
                <a:moveTo>
                  <a:pt x="6987" y="4028"/>
                </a:moveTo>
                <a:lnTo>
                  <a:pt x="6988" y="4016"/>
                </a:lnTo>
                <a:lnTo>
                  <a:pt x="6997" y="4008"/>
                </a:lnTo>
                <a:lnTo>
                  <a:pt x="7008" y="3998"/>
                </a:lnTo>
                <a:lnTo>
                  <a:pt x="7019" y="3994"/>
                </a:lnTo>
                <a:lnTo>
                  <a:pt x="7007" y="4000"/>
                </a:lnTo>
                <a:lnTo>
                  <a:pt x="6997" y="4008"/>
                </a:lnTo>
                <a:lnTo>
                  <a:pt x="6990" y="4017"/>
                </a:lnTo>
                <a:lnTo>
                  <a:pt x="6996" y="4027"/>
                </a:lnTo>
                <a:lnTo>
                  <a:pt x="6987" y="4028"/>
                </a:lnTo>
                <a:close/>
                <a:moveTo>
                  <a:pt x="6883" y="4081"/>
                </a:moveTo>
                <a:lnTo>
                  <a:pt x="6873" y="4074"/>
                </a:lnTo>
                <a:lnTo>
                  <a:pt x="6883" y="4080"/>
                </a:lnTo>
                <a:lnTo>
                  <a:pt x="6883" y="4081"/>
                </a:lnTo>
                <a:close/>
                <a:moveTo>
                  <a:pt x="6918" y="4111"/>
                </a:moveTo>
                <a:lnTo>
                  <a:pt x="6907" y="4115"/>
                </a:lnTo>
                <a:lnTo>
                  <a:pt x="6896" y="4110"/>
                </a:lnTo>
                <a:lnTo>
                  <a:pt x="6885" y="4107"/>
                </a:lnTo>
                <a:lnTo>
                  <a:pt x="6876" y="4099"/>
                </a:lnTo>
                <a:lnTo>
                  <a:pt x="6866" y="4096"/>
                </a:lnTo>
                <a:lnTo>
                  <a:pt x="6859" y="4086"/>
                </a:lnTo>
                <a:lnTo>
                  <a:pt x="6861" y="4075"/>
                </a:lnTo>
                <a:lnTo>
                  <a:pt x="6849" y="4077"/>
                </a:lnTo>
                <a:lnTo>
                  <a:pt x="6841" y="4068"/>
                </a:lnTo>
                <a:lnTo>
                  <a:pt x="6850" y="4059"/>
                </a:lnTo>
                <a:lnTo>
                  <a:pt x="6856" y="4049"/>
                </a:lnTo>
                <a:lnTo>
                  <a:pt x="6865" y="4041"/>
                </a:lnTo>
                <a:lnTo>
                  <a:pt x="6867" y="4053"/>
                </a:lnTo>
                <a:lnTo>
                  <a:pt x="6860" y="4063"/>
                </a:lnTo>
                <a:lnTo>
                  <a:pt x="6869" y="4071"/>
                </a:lnTo>
                <a:lnTo>
                  <a:pt x="6875" y="4080"/>
                </a:lnTo>
                <a:lnTo>
                  <a:pt x="6878" y="4092"/>
                </a:lnTo>
                <a:lnTo>
                  <a:pt x="6886" y="4083"/>
                </a:lnTo>
                <a:lnTo>
                  <a:pt x="6896" y="4085"/>
                </a:lnTo>
                <a:lnTo>
                  <a:pt x="6907" y="4088"/>
                </a:lnTo>
                <a:lnTo>
                  <a:pt x="6919" y="4092"/>
                </a:lnTo>
                <a:lnTo>
                  <a:pt x="6930" y="4092"/>
                </a:lnTo>
                <a:lnTo>
                  <a:pt x="6942" y="4091"/>
                </a:lnTo>
                <a:lnTo>
                  <a:pt x="6953" y="4089"/>
                </a:lnTo>
                <a:lnTo>
                  <a:pt x="6965" y="4089"/>
                </a:lnTo>
                <a:lnTo>
                  <a:pt x="6976" y="4088"/>
                </a:lnTo>
                <a:lnTo>
                  <a:pt x="6987" y="4089"/>
                </a:lnTo>
                <a:lnTo>
                  <a:pt x="6978" y="4097"/>
                </a:lnTo>
                <a:lnTo>
                  <a:pt x="6966" y="4098"/>
                </a:lnTo>
                <a:lnTo>
                  <a:pt x="6961" y="4108"/>
                </a:lnTo>
                <a:lnTo>
                  <a:pt x="6953" y="4116"/>
                </a:lnTo>
                <a:lnTo>
                  <a:pt x="6957" y="4127"/>
                </a:lnTo>
                <a:lnTo>
                  <a:pt x="6946" y="4130"/>
                </a:lnTo>
                <a:lnTo>
                  <a:pt x="6935" y="4129"/>
                </a:lnTo>
                <a:lnTo>
                  <a:pt x="6926" y="4122"/>
                </a:lnTo>
                <a:lnTo>
                  <a:pt x="6927" y="4110"/>
                </a:lnTo>
                <a:lnTo>
                  <a:pt x="6918" y="4111"/>
                </a:lnTo>
                <a:close/>
                <a:moveTo>
                  <a:pt x="6971" y="3877"/>
                </a:moveTo>
                <a:lnTo>
                  <a:pt x="6961" y="3873"/>
                </a:lnTo>
                <a:lnTo>
                  <a:pt x="6949" y="3870"/>
                </a:lnTo>
                <a:lnTo>
                  <a:pt x="6936" y="3867"/>
                </a:lnTo>
                <a:lnTo>
                  <a:pt x="6925" y="3865"/>
                </a:lnTo>
                <a:lnTo>
                  <a:pt x="6915" y="3861"/>
                </a:lnTo>
                <a:lnTo>
                  <a:pt x="6905" y="3855"/>
                </a:lnTo>
                <a:lnTo>
                  <a:pt x="6894" y="3850"/>
                </a:lnTo>
                <a:lnTo>
                  <a:pt x="6887" y="3839"/>
                </a:lnTo>
                <a:lnTo>
                  <a:pt x="6878" y="3831"/>
                </a:lnTo>
                <a:lnTo>
                  <a:pt x="6868" y="3825"/>
                </a:lnTo>
                <a:lnTo>
                  <a:pt x="6858" y="3821"/>
                </a:lnTo>
                <a:lnTo>
                  <a:pt x="6847" y="3817"/>
                </a:lnTo>
                <a:lnTo>
                  <a:pt x="6835" y="3811"/>
                </a:lnTo>
                <a:lnTo>
                  <a:pt x="6844" y="3805"/>
                </a:lnTo>
                <a:lnTo>
                  <a:pt x="6856" y="3803"/>
                </a:lnTo>
                <a:lnTo>
                  <a:pt x="6867" y="3806"/>
                </a:lnTo>
                <a:lnTo>
                  <a:pt x="6879" y="3809"/>
                </a:lnTo>
                <a:lnTo>
                  <a:pt x="6890" y="3811"/>
                </a:lnTo>
                <a:lnTo>
                  <a:pt x="6901" y="3813"/>
                </a:lnTo>
                <a:lnTo>
                  <a:pt x="6912" y="3816"/>
                </a:lnTo>
                <a:lnTo>
                  <a:pt x="6922" y="3819"/>
                </a:lnTo>
                <a:lnTo>
                  <a:pt x="6933" y="3824"/>
                </a:lnTo>
                <a:lnTo>
                  <a:pt x="6943" y="3827"/>
                </a:lnTo>
                <a:lnTo>
                  <a:pt x="6953" y="3832"/>
                </a:lnTo>
                <a:lnTo>
                  <a:pt x="6961" y="3841"/>
                </a:lnTo>
                <a:lnTo>
                  <a:pt x="6971" y="3846"/>
                </a:lnTo>
                <a:lnTo>
                  <a:pt x="6981" y="3850"/>
                </a:lnTo>
                <a:lnTo>
                  <a:pt x="6991" y="3853"/>
                </a:lnTo>
                <a:lnTo>
                  <a:pt x="6998" y="3862"/>
                </a:lnTo>
                <a:lnTo>
                  <a:pt x="7006" y="3871"/>
                </a:lnTo>
                <a:lnTo>
                  <a:pt x="6996" y="3877"/>
                </a:lnTo>
                <a:lnTo>
                  <a:pt x="6985" y="3876"/>
                </a:lnTo>
                <a:lnTo>
                  <a:pt x="6973" y="3876"/>
                </a:lnTo>
                <a:lnTo>
                  <a:pt x="6971" y="3877"/>
                </a:lnTo>
                <a:close/>
                <a:moveTo>
                  <a:pt x="6836" y="3964"/>
                </a:moveTo>
                <a:lnTo>
                  <a:pt x="6835" y="3977"/>
                </a:lnTo>
                <a:lnTo>
                  <a:pt x="6827" y="3986"/>
                </a:lnTo>
                <a:lnTo>
                  <a:pt x="6825" y="3975"/>
                </a:lnTo>
                <a:lnTo>
                  <a:pt x="6836" y="3971"/>
                </a:lnTo>
                <a:lnTo>
                  <a:pt x="6836" y="3964"/>
                </a:lnTo>
                <a:close/>
                <a:moveTo>
                  <a:pt x="6732" y="4254"/>
                </a:moveTo>
                <a:lnTo>
                  <a:pt x="6726" y="4265"/>
                </a:lnTo>
                <a:lnTo>
                  <a:pt x="6732" y="4254"/>
                </a:lnTo>
                <a:close/>
                <a:moveTo>
                  <a:pt x="7544" y="4000"/>
                </a:moveTo>
                <a:lnTo>
                  <a:pt x="7545" y="4012"/>
                </a:lnTo>
                <a:lnTo>
                  <a:pt x="7537" y="4020"/>
                </a:lnTo>
                <a:lnTo>
                  <a:pt x="7534" y="4032"/>
                </a:lnTo>
                <a:lnTo>
                  <a:pt x="7534" y="4044"/>
                </a:lnTo>
                <a:lnTo>
                  <a:pt x="7530" y="4055"/>
                </a:lnTo>
                <a:lnTo>
                  <a:pt x="7525" y="4066"/>
                </a:lnTo>
                <a:lnTo>
                  <a:pt x="7518" y="4075"/>
                </a:lnTo>
                <a:lnTo>
                  <a:pt x="7509" y="4067"/>
                </a:lnTo>
                <a:lnTo>
                  <a:pt x="7498" y="4073"/>
                </a:lnTo>
                <a:lnTo>
                  <a:pt x="7487" y="4072"/>
                </a:lnTo>
                <a:lnTo>
                  <a:pt x="7491" y="4059"/>
                </a:lnTo>
                <a:lnTo>
                  <a:pt x="7495" y="4047"/>
                </a:lnTo>
                <a:lnTo>
                  <a:pt x="7496" y="4036"/>
                </a:lnTo>
                <a:lnTo>
                  <a:pt x="7485" y="4036"/>
                </a:lnTo>
                <a:lnTo>
                  <a:pt x="7478" y="4045"/>
                </a:lnTo>
                <a:lnTo>
                  <a:pt x="7471" y="4055"/>
                </a:lnTo>
                <a:lnTo>
                  <a:pt x="7462" y="4062"/>
                </a:lnTo>
                <a:lnTo>
                  <a:pt x="7454" y="4055"/>
                </a:lnTo>
                <a:lnTo>
                  <a:pt x="7458" y="4044"/>
                </a:lnTo>
                <a:lnTo>
                  <a:pt x="7462" y="4032"/>
                </a:lnTo>
                <a:lnTo>
                  <a:pt x="7470" y="4024"/>
                </a:lnTo>
                <a:lnTo>
                  <a:pt x="7474" y="4013"/>
                </a:lnTo>
                <a:lnTo>
                  <a:pt x="7471" y="4001"/>
                </a:lnTo>
                <a:lnTo>
                  <a:pt x="7469" y="3989"/>
                </a:lnTo>
                <a:lnTo>
                  <a:pt x="7466" y="3978"/>
                </a:lnTo>
                <a:lnTo>
                  <a:pt x="7456" y="3975"/>
                </a:lnTo>
                <a:lnTo>
                  <a:pt x="7451" y="3986"/>
                </a:lnTo>
                <a:lnTo>
                  <a:pt x="7443" y="4000"/>
                </a:lnTo>
                <a:lnTo>
                  <a:pt x="7440" y="4011"/>
                </a:lnTo>
                <a:lnTo>
                  <a:pt x="7431" y="4017"/>
                </a:lnTo>
                <a:lnTo>
                  <a:pt x="7436" y="4007"/>
                </a:lnTo>
                <a:lnTo>
                  <a:pt x="7442" y="3996"/>
                </a:lnTo>
                <a:lnTo>
                  <a:pt x="7435" y="4005"/>
                </a:lnTo>
                <a:lnTo>
                  <a:pt x="7427" y="4014"/>
                </a:lnTo>
                <a:lnTo>
                  <a:pt x="7416" y="4016"/>
                </a:lnTo>
                <a:lnTo>
                  <a:pt x="7407" y="4023"/>
                </a:lnTo>
                <a:lnTo>
                  <a:pt x="7403" y="4033"/>
                </a:lnTo>
                <a:lnTo>
                  <a:pt x="7396" y="4042"/>
                </a:lnTo>
                <a:lnTo>
                  <a:pt x="7390" y="4052"/>
                </a:lnTo>
                <a:lnTo>
                  <a:pt x="7379" y="4056"/>
                </a:lnTo>
                <a:lnTo>
                  <a:pt x="7368" y="4054"/>
                </a:lnTo>
                <a:lnTo>
                  <a:pt x="7357" y="4056"/>
                </a:lnTo>
                <a:lnTo>
                  <a:pt x="7347" y="4051"/>
                </a:lnTo>
                <a:lnTo>
                  <a:pt x="7353" y="4040"/>
                </a:lnTo>
                <a:lnTo>
                  <a:pt x="7365" y="4038"/>
                </a:lnTo>
                <a:lnTo>
                  <a:pt x="7375" y="4034"/>
                </a:lnTo>
                <a:lnTo>
                  <a:pt x="7384" y="4026"/>
                </a:lnTo>
                <a:lnTo>
                  <a:pt x="7389" y="4015"/>
                </a:lnTo>
                <a:lnTo>
                  <a:pt x="7397" y="4007"/>
                </a:lnTo>
                <a:lnTo>
                  <a:pt x="7407" y="4004"/>
                </a:lnTo>
                <a:lnTo>
                  <a:pt x="7416" y="3995"/>
                </a:lnTo>
                <a:lnTo>
                  <a:pt x="7404" y="3997"/>
                </a:lnTo>
                <a:lnTo>
                  <a:pt x="7407" y="3986"/>
                </a:lnTo>
                <a:lnTo>
                  <a:pt x="7399" y="3996"/>
                </a:lnTo>
                <a:lnTo>
                  <a:pt x="7389" y="3993"/>
                </a:lnTo>
                <a:lnTo>
                  <a:pt x="7379" y="3986"/>
                </a:lnTo>
                <a:lnTo>
                  <a:pt x="7379" y="3998"/>
                </a:lnTo>
                <a:lnTo>
                  <a:pt x="7375" y="4009"/>
                </a:lnTo>
                <a:lnTo>
                  <a:pt x="7365" y="4006"/>
                </a:lnTo>
                <a:lnTo>
                  <a:pt x="7353" y="4008"/>
                </a:lnTo>
                <a:lnTo>
                  <a:pt x="7361" y="3998"/>
                </a:lnTo>
                <a:lnTo>
                  <a:pt x="7350" y="4003"/>
                </a:lnTo>
                <a:lnTo>
                  <a:pt x="7340" y="4007"/>
                </a:lnTo>
                <a:lnTo>
                  <a:pt x="7350" y="3999"/>
                </a:lnTo>
                <a:lnTo>
                  <a:pt x="7360" y="3994"/>
                </a:lnTo>
                <a:lnTo>
                  <a:pt x="7357" y="3983"/>
                </a:lnTo>
                <a:lnTo>
                  <a:pt x="7364" y="3972"/>
                </a:lnTo>
                <a:lnTo>
                  <a:pt x="7354" y="3979"/>
                </a:lnTo>
                <a:lnTo>
                  <a:pt x="7344" y="3986"/>
                </a:lnTo>
                <a:lnTo>
                  <a:pt x="7337" y="3977"/>
                </a:lnTo>
                <a:lnTo>
                  <a:pt x="7336" y="3988"/>
                </a:lnTo>
                <a:lnTo>
                  <a:pt x="7327" y="3994"/>
                </a:lnTo>
                <a:lnTo>
                  <a:pt x="7327" y="3983"/>
                </a:lnTo>
                <a:lnTo>
                  <a:pt x="7326" y="3994"/>
                </a:lnTo>
                <a:lnTo>
                  <a:pt x="7315" y="3995"/>
                </a:lnTo>
                <a:lnTo>
                  <a:pt x="7304" y="3995"/>
                </a:lnTo>
                <a:lnTo>
                  <a:pt x="7295" y="4002"/>
                </a:lnTo>
                <a:lnTo>
                  <a:pt x="7285" y="3997"/>
                </a:lnTo>
                <a:lnTo>
                  <a:pt x="7275" y="3991"/>
                </a:lnTo>
                <a:lnTo>
                  <a:pt x="7265" y="3998"/>
                </a:lnTo>
                <a:lnTo>
                  <a:pt x="7268" y="3986"/>
                </a:lnTo>
                <a:lnTo>
                  <a:pt x="7259" y="3994"/>
                </a:lnTo>
                <a:lnTo>
                  <a:pt x="7248" y="3995"/>
                </a:lnTo>
                <a:lnTo>
                  <a:pt x="7237" y="3994"/>
                </a:lnTo>
                <a:lnTo>
                  <a:pt x="7227" y="3991"/>
                </a:lnTo>
                <a:lnTo>
                  <a:pt x="7216" y="3988"/>
                </a:lnTo>
                <a:lnTo>
                  <a:pt x="7205" y="3991"/>
                </a:lnTo>
                <a:lnTo>
                  <a:pt x="7207" y="3980"/>
                </a:lnTo>
                <a:lnTo>
                  <a:pt x="7201" y="3990"/>
                </a:lnTo>
                <a:lnTo>
                  <a:pt x="7190" y="3992"/>
                </a:lnTo>
                <a:lnTo>
                  <a:pt x="7180" y="3997"/>
                </a:lnTo>
                <a:lnTo>
                  <a:pt x="7169" y="3997"/>
                </a:lnTo>
                <a:lnTo>
                  <a:pt x="7158" y="3998"/>
                </a:lnTo>
                <a:lnTo>
                  <a:pt x="7148" y="3995"/>
                </a:lnTo>
                <a:lnTo>
                  <a:pt x="7147" y="3984"/>
                </a:lnTo>
                <a:lnTo>
                  <a:pt x="7141" y="3974"/>
                </a:lnTo>
                <a:lnTo>
                  <a:pt x="7149" y="3965"/>
                </a:lnTo>
                <a:lnTo>
                  <a:pt x="7160" y="3956"/>
                </a:lnTo>
                <a:lnTo>
                  <a:pt x="7169" y="3949"/>
                </a:lnTo>
                <a:lnTo>
                  <a:pt x="7178" y="3942"/>
                </a:lnTo>
                <a:lnTo>
                  <a:pt x="7187" y="3932"/>
                </a:lnTo>
                <a:lnTo>
                  <a:pt x="7196" y="3926"/>
                </a:lnTo>
                <a:lnTo>
                  <a:pt x="7209" y="3922"/>
                </a:lnTo>
                <a:lnTo>
                  <a:pt x="7197" y="3921"/>
                </a:lnTo>
                <a:lnTo>
                  <a:pt x="7185" y="3919"/>
                </a:lnTo>
                <a:lnTo>
                  <a:pt x="7174" y="3921"/>
                </a:lnTo>
                <a:lnTo>
                  <a:pt x="7162" y="3921"/>
                </a:lnTo>
                <a:lnTo>
                  <a:pt x="7151" y="3925"/>
                </a:lnTo>
                <a:lnTo>
                  <a:pt x="7156" y="3915"/>
                </a:lnTo>
                <a:lnTo>
                  <a:pt x="7166" y="3909"/>
                </a:lnTo>
                <a:lnTo>
                  <a:pt x="7176" y="3902"/>
                </a:lnTo>
                <a:lnTo>
                  <a:pt x="7168" y="3911"/>
                </a:lnTo>
                <a:lnTo>
                  <a:pt x="7178" y="3917"/>
                </a:lnTo>
                <a:lnTo>
                  <a:pt x="7184" y="3908"/>
                </a:lnTo>
                <a:lnTo>
                  <a:pt x="7189" y="3897"/>
                </a:lnTo>
                <a:lnTo>
                  <a:pt x="7195" y="3886"/>
                </a:lnTo>
                <a:lnTo>
                  <a:pt x="7200" y="3875"/>
                </a:lnTo>
                <a:lnTo>
                  <a:pt x="7212" y="3876"/>
                </a:lnTo>
                <a:lnTo>
                  <a:pt x="7221" y="3883"/>
                </a:lnTo>
                <a:lnTo>
                  <a:pt x="7232" y="3885"/>
                </a:lnTo>
                <a:lnTo>
                  <a:pt x="7221" y="3880"/>
                </a:lnTo>
                <a:lnTo>
                  <a:pt x="7229" y="3871"/>
                </a:lnTo>
                <a:lnTo>
                  <a:pt x="7219" y="3867"/>
                </a:lnTo>
                <a:lnTo>
                  <a:pt x="7229" y="3863"/>
                </a:lnTo>
                <a:lnTo>
                  <a:pt x="7218" y="3862"/>
                </a:lnTo>
                <a:lnTo>
                  <a:pt x="7212" y="3851"/>
                </a:lnTo>
                <a:lnTo>
                  <a:pt x="7218" y="3841"/>
                </a:lnTo>
                <a:lnTo>
                  <a:pt x="7228" y="3835"/>
                </a:lnTo>
                <a:lnTo>
                  <a:pt x="7238" y="3842"/>
                </a:lnTo>
                <a:lnTo>
                  <a:pt x="7230" y="3833"/>
                </a:lnTo>
                <a:lnTo>
                  <a:pt x="7231" y="3819"/>
                </a:lnTo>
                <a:lnTo>
                  <a:pt x="7236" y="3810"/>
                </a:lnTo>
                <a:lnTo>
                  <a:pt x="7243" y="3796"/>
                </a:lnTo>
                <a:lnTo>
                  <a:pt x="7252" y="3801"/>
                </a:lnTo>
                <a:lnTo>
                  <a:pt x="7244" y="3793"/>
                </a:lnTo>
                <a:lnTo>
                  <a:pt x="7250" y="3783"/>
                </a:lnTo>
                <a:lnTo>
                  <a:pt x="7254" y="3769"/>
                </a:lnTo>
                <a:lnTo>
                  <a:pt x="7258" y="3758"/>
                </a:lnTo>
                <a:lnTo>
                  <a:pt x="7263" y="3747"/>
                </a:lnTo>
                <a:lnTo>
                  <a:pt x="7275" y="3747"/>
                </a:lnTo>
                <a:lnTo>
                  <a:pt x="7266" y="3740"/>
                </a:lnTo>
                <a:lnTo>
                  <a:pt x="7276" y="3735"/>
                </a:lnTo>
                <a:lnTo>
                  <a:pt x="7286" y="3725"/>
                </a:lnTo>
                <a:lnTo>
                  <a:pt x="7283" y="3714"/>
                </a:lnTo>
                <a:lnTo>
                  <a:pt x="7293" y="3708"/>
                </a:lnTo>
                <a:lnTo>
                  <a:pt x="7298" y="3698"/>
                </a:lnTo>
                <a:lnTo>
                  <a:pt x="7302" y="3687"/>
                </a:lnTo>
                <a:lnTo>
                  <a:pt x="7313" y="3681"/>
                </a:lnTo>
                <a:lnTo>
                  <a:pt x="7324" y="3676"/>
                </a:lnTo>
                <a:lnTo>
                  <a:pt x="7335" y="3670"/>
                </a:lnTo>
                <a:lnTo>
                  <a:pt x="7346" y="3665"/>
                </a:lnTo>
                <a:lnTo>
                  <a:pt x="7355" y="3672"/>
                </a:lnTo>
                <a:lnTo>
                  <a:pt x="7366" y="3674"/>
                </a:lnTo>
                <a:lnTo>
                  <a:pt x="7368" y="3662"/>
                </a:lnTo>
                <a:lnTo>
                  <a:pt x="7378" y="3663"/>
                </a:lnTo>
                <a:lnTo>
                  <a:pt x="7377" y="3675"/>
                </a:lnTo>
                <a:lnTo>
                  <a:pt x="7372" y="3685"/>
                </a:lnTo>
                <a:lnTo>
                  <a:pt x="7360" y="3685"/>
                </a:lnTo>
                <a:lnTo>
                  <a:pt x="7349" y="3683"/>
                </a:lnTo>
                <a:lnTo>
                  <a:pt x="7344" y="3694"/>
                </a:lnTo>
                <a:lnTo>
                  <a:pt x="7355" y="3695"/>
                </a:lnTo>
                <a:lnTo>
                  <a:pt x="7363" y="3703"/>
                </a:lnTo>
                <a:lnTo>
                  <a:pt x="7357" y="3713"/>
                </a:lnTo>
                <a:lnTo>
                  <a:pt x="7353" y="3726"/>
                </a:lnTo>
                <a:lnTo>
                  <a:pt x="7344" y="3733"/>
                </a:lnTo>
                <a:lnTo>
                  <a:pt x="7338" y="3724"/>
                </a:lnTo>
                <a:lnTo>
                  <a:pt x="7335" y="3735"/>
                </a:lnTo>
                <a:lnTo>
                  <a:pt x="7335" y="3747"/>
                </a:lnTo>
                <a:lnTo>
                  <a:pt x="7325" y="3754"/>
                </a:lnTo>
                <a:lnTo>
                  <a:pt x="7321" y="3765"/>
                </a:lnTo>
                <a:lnTo>
                  <a:pt x="7317" y="3776"/>
                </a:lnTo>
                <a:lnTo>
                  <a:pt x="7310" y="3785"/>
                </a:lnTo>
                <a:lnTo>
                  <a:pt x="7301" y="3796"/>
                </a:lnTo>
                <a:lnTo>
                  <a:pt x="7300" y="3807"/>
                </a:lnTo>
                <a:lnTo>
                  <a:pt x="7293" y="3817"/>
                </a:lnTo>
                <a:lnTo>
                  <a:pt x="7297" y="3829"/>
                </a:lnTo>
                <a:lnTo>
                  <a:pt x="7305" y="3821"/>
                </a:lnTo>
                <a:lnTo>
                  <a:pt x="7313" y="3813"/>
                </a:lnTo>
                <a:lnTo>
                  <a:pt x="7322" y="3805"/>
                </a:lnTo>
                <a:lnTo>
                  <a:pt x="7326" y="3795"/>
                </a:lnTo>
                <a:lnTo>
                  <a:pt x="7334" y="3787"/>
                </a:lnTo>
                <a:lnTo>
                  <a:pt x="7338" y="3798"/>
                </a:lnTo>
                <a:lnTo>
                  <a:pt x="7349" y="3795"/>
                </a:lnTo>
                <a:lnTo>
                  <a:pt x="7357" y="3803"/>
                </a:lnTo>
                <a:lnTo>
                  <a:pt x="7368" y="3801"/>
                </a:lnTo>
                <a:lnTo>
                  <a:pt x="7365" y="3812"/>
                </a:lnTo>
                <a:lnTo>
                  <a:pt x="7354" y="3815"/>
                </a:lnTo>
                <a:lnTo>
                  <a:pt x="7344" y="3820"/>
                </a:lnTo>
                <a:lnTo>
                  <a:pt x="7337" y="3829"/>
                </a:lnTo>
                <a:lnTo>
                  <a:pt x="7347" y="3824"/>
                </a:lnTo>
                <a:lnTo>
                  <a:pt x="7356" y="3830"/>
                </a:lnTo>
                <a:lnTo>
                  <a:pt x="7348" y="3838"/>
                </a:lnTo>
                <a:lnTo>
                  <a:pt x="7339" y="3845"/>
                </a:lnTo>
                <a:lnTo>
                  <a:pt x="7349" y="3839"/>
                </a:lnTo>
                <a:lnTo>
                  <a:pt x="7360" y="3841"/>
                </a:lnTo>
                <a:lnTo>
                  <a:pt x="7371" y="3841"/>
                </a:lnTo>
                <a:lnTo>
                  <a:pt x="7382" y="3840"/>
                </a:lnTo>
                <a:lnTo>
                  <a:pt x="7379" y="3851"/>
                </a:lnTo>
                <a:lnTo>
                  <a:pt x="7390" y="3853"/>
                </a:lnTo>
                <a:lnTo>
                  <a:pt x="7388" y="3842"/>
                </a:lnTo>
                <a:lnTo>
                  <a:pt x="7391" y="3853"/>
                </a:lnTo>
                <a:lnTo>
                  <a:pt x="7386" y="3864"/>
                </a:lnTo>
                <a:lnTo>
                  <a:pt x="7385" y="3876"/>
                </a:lnTo>
                <a:lnTo>
                  <a:pt x="7388" y="3865"/>
                </a:lnTo>
                <a:lnTo>
                  <a:pt x="7398" y="3859"/>
                </a:lnTo>
                <a:lnTo>
                  <a:pt x="7409" y="3856"/>
                </a:lnTo>
                <a:lnTo>
                  <a:pt x="7420" y="3852"/>
                </a:lnTo>
                <a:lnTo>
                  <a:pt x="7427" y="3844"/>
                </a:lnTo>
                <a:lnTo>
                  <a:pt x="7438" y="3835"/>
                </a:lnTo>
                <a:lnTo>
                  <a:pt x="7432" y="3846"/>
                </a:lnTo>
                <a:lnTo>
                  <a:pt x="7436" y="3858"/>
                </a:lnTo>
                <a:lnTo>
                  <a:pt x="7443" y="3847"/>
                </a:lnTo>
                <a:lnTo>
                  <a:pt x="7454" y="3847"/>
                </a:lnTo>
                <a:lnTo>
                  <a:pt x="7464" y="3843"/>
                </a:lnTo>
                <a:lnTo>
                  <a:pt x="7474" y="3848"/>
                </a:lnTo>
                <a:lnTo>
                  <a:pt x="7485" y="3852"/>
                </a:lnTo>
                <a:lnTo>
                  <a:pt x="7494" y="3859"/>
                </a:lnTo>
                <a:lnTo>
                  <a:pt x="7491" y="3871"/>
                </a:lnTo>
                <a:lnTo>
                  <a:pt x="7483" y="3879"/>
                </a:lnTo>
                <a:lnTo>
                  <a:pt x="7473" y="3883"/>
                </a:lnTo>
                <a:lnTo>
                  <a:pt x="7466" y="3893"/>
                </a:lnTo>
                <a:lnTo>
                  <a:pt x="7456" y="3897"/>
                </a:lnTo>
                <a:lnTo>
                  <a:pt x="7466" y="3901"/>
                </a:lnTo>
                <a:lnTo>
                  <a:pt x="7476" y="3895"/>
                </a:lnTo>
                <a:lnTo>
                  <a:pt x="7466" y="3903"/>
                </a:lnTo>
                <a:lnTo>
                  <a:pt x="7474" y="3911"/>
                </a:lnTo>
                <a:lnTo>
                  <a:pt x="7487" y="3907"/>
                </a:lnTo>
                <a:lnTo>
                  <a:pt x="7477" y="3913"/>
                </a:lnTo>
                <a:lnTo>
                  <a:pt x="7468" y="3920"/>
                </a:lnTo>
                <a:lnTo>
                  <a:pt x="7480" y="3917"/>
                </a:lnTo>
                <a:lnTo>
                  <a:pt x="7471" y="3925"/>
                </a:lnTo>
                <a:lnTo>
                  <a:pt x="7461" y="3930"/>
                </a:lnTo>
                <a:lnTo>
                  <a:pt x="7472" y="3927"/>
                </a:lnTo>
                <a:lnTo>
                  <a:pt x="7483" y="3922"/>
                </a:lnTo>
                <a:lnTo>
                  <a:pt x="7493" y="3926"/>
                </a:lnTo>
                <a:lnTo>
                  <a:pt x="7498" y="3915"/>
                </a:lnTo>
                <a:lnTo>
                  <a:pt x="7509" y="3919"/>
                </a:lnTo>
                <a:lnTo>
                  <a:pt x="7517" y="3912"/>
                </a:lnTo>
                <a:lnTo>
                  <a:pt x="7526" y="3919"/>
                </a:lnTo>
                <a:lnTo>
                  <a:pt x="7520" y="3930"/>
                </a:lnTo>
                <a:lnTo>
                  <a:pt x="7510" y="3934"/>
                </a:lnTo>
                <a:lnTo>
                  <a:pt x="7501" y="3942"/>
                </a:lnTo>
                <a:lnTo>
                  <a:pt x="7491" y="3947"/>
                </a:lnTo>
                <a:lnTo>
                  <a:pt x="7480" y="3948"/>
                </a:lnTo>
                <a:lnTo>
                  <a:pt x="7469" y="3945"/>
                </a:lnTo>
                <a:lnTo>
                  <a:pt x="7470" y="3957"/>
                </a:lnTo>
                <a:lnTo>
                  <a:pt x="7482" y="3958"/>
                </a:lnTo>
                <a:lnTo>
                  <a:pt x="7472" y="3962"/>
                </a:lnTo>
                <a:lnTo>
                  <a:pt x="7484" y="3962"/>
                </a:lnTo>
                <a:lnTo>
                  <a:pt x="7478" y="3972"/>
                </a:lnTo>
                <a:lnTo>
                  <a:pt x="7475" y="3983"/>
                </a:lnTo>
                <a:lnTo>
                  <a:pt x="7480" y="3994"/>
                </a:lnTo>
                <a:lnTo>
                  <a:pt x="7489" y="4002"/>
                </a:lnTo>
                <a:lnTo>
                  <a:pt x="7495" y="3992"/>
                </a:lnTo>
                <a:lnTo>
                  <a:pt x="7499" y="3979"/>
                </a:lnTo>
                <a:lnTo>
                  <a:pt x="7505" y="3970"/>
                </a:lnTo>
                <a:lnTo>
                  <a:pt x="7513" y="3961"/>
                </a:lnTo>
                <a:lnTo>
                  <a:pt x="7523" y="3958"/>
                </a:lnTo>
                <a:lnTo>
                  <a:pt x="7531" y="3950"/>
                </a:lnTo>
                <a:lnTo>
                  <a:pt x="7528" y="3961"/>
                </a:lnTo>
                <a:lnTo>
                  <a:pt x="7522" y="3971"/>
                </a:lnTo>
                <a:lnTo>
                  <a:pt x="7517" y="3982"/>
                </a:lnTo>
                <a:lnTo>
                  <a:pt x="7514" y="3993"/>
                </a:lnTo>
                <a:lnTo>
                  <a:pt x="7514" y="4005"/>
                </a:lnTo>
                <a:lnTo>
                  <a:pt x="7526" y="4004"/>
                </a:lnTo>
                <a:lnTo>
                  <a:pt x="7534" y="3995"/>
                </a:lnTo>
                <a:lnTo>
                  <a:pt x="7537" y="3984"/>
                </a:lnTo>
                <a:lnTo>
                  <a:pt x="7544" y="3992"/>
                </a:lnTo>
                <a:lnTo>
                  <a:pt x="7544" y="4000"/>
                </a:lnTo>
                <a:close/>
                <a:moveTo>
                  <a:pt x="5710" y="4134"/>
                </a:moveTo>
                <a:lnTo>
                  <a:pt x="5723" y="4130"/>
                </a:lnTo>
                <a:lnTo>
                  <a:pt x="5733" y="4128"/>
                </a:lnTo>
                <a:lnTo>
                  <a:pt x="5738" y="4139"/>
                </a:lnTo>
                <a:lnTo>
                  <a:pt x="5749" y="4141"/>
                </a:lnTo>
                <a:lnTo>
                  <a:pt x="5754" y="4131"/>
                </a:lnTo>
                <a:lnTo>
                  <a:pt x="5766" y="4127"/>
                </a:lnTo>
                <a:lnTo>
                  <a:pt x="5774" y="4137"/>
                </a:lnTo>
                <a:lnTo>
                  <a:pt x="5783" y="4129"/>
                </a:lnTo>
                <a:lnTo>
                  <a:pt x="5794" y="4137"/>
                </a:lnTo>
                <a:lnTo>
                  <a:pt x="5796" y="4148"/>
                </a:lnTo>
                <a:lnTo>
                  <a:pt x="5801" y="4136"/>
                </a:lnTo>
                <a:lnTo>
                  <a:pt x="5809" y="4146"/>
                </a:lnTo>
                <a:lnTo>
                  <a:pt x="5802" y="4156"/>
                </a:lnTo>
                <a:lnTo>
                  <a:pt x="5793" y="4165"/>
                </a:lnTo>
                <a:lnTo>
                  <a:pt x="5782" y="4162"/>
                </a:lnTo>
                <a:lnTo>
                  <a:pt x="5772" y="4158"/>
                </a:lnTo>
                <a:lnTo>
                  <a:pt x="5763" y="4152"/>
                </a:lnTo>
                <a:lnTo>
                  <a:pt x="5753" y="4147"/>
                </a:lnTo>
                <a:lnTo>
                  <a:pt x="5742" y="4144"/>
                </a:lnTo>
                <a:lnTo>
                  <a:pt x="5731" y="4144"/>
                </a:lnTo>
                <a:lnTo>
                  <a:pt x="5720" y="4140"/>
                </a:lnTo>
                <a:lnTo>
                  <a:pt x="5710" y="4134"/>
                </a:lnTo>
                <a:close/>
                <a:moveTo>
                  <a:pt x="5553" y="3989"/>
                </a:moveTo>
                <a:lnTo>
                  <a:pt x="5564" y="3983"/>
                </a:lnTo>
                <a:lnTo>
                  <a:pt x="5553" y="3989"/>
                </a:lnTo>
                <a:close/>
                <a:moveTo>
                  <a:pt x="5398" y="3948"/>
                </a:moveTo>
                <a:lnTo>
                  <a:pt x="5389" y="3956"/>
                </a:lnTo>
                <a:lnTo>
                  <a:pt x="5381" y="3964"/>
                </a:lnTo>
                <a:lnTo>
                  <a:pt x="5371" y="3967"/>
                </a:lnTo>
                <a:lnTo>
                  <a:pt x="5363" y="3975"/>
                </a:lnTo>
                <a:lnTo>
                  <a:pt x="5352" y="3978"/>
                </a:lnTo>
                <a:lnTo>
                  <a:pt x="5356" y="3967"/>
                </a:lnTo>
                <a:lnTo>
                  <a:pt x="5366" y="3963"/>
                </a:lnTo>
                <a:lnTo>
                  <a:pt x="5376" y="3958"/>
                </a:lnTo>
                <a:lnTo>
                  <a:pt x="5386" y="3952"/>
                </a:lnTo>
                <a:lnTo>
                  <a:pt x="5396" y="3949"/>
                </a:lnTo>
                <a:lnTo>
                  <a:pt x="5398" y="3948"/>
                </a:lnTo>
                <a:close/>
                <a:moveTo>
                  <a:pt x="5437" y="3895"/>
                </a:moveTo>
                <a:lnTo>
                  <a:pt x="5428" y="3901"/>
                </a:lnTo>
                <a:lnTo>
                  <a:pt x="5418" y="3898"/>
                </a:lnTo>
                <a:lnTo>
                  <a:pt x="5428" y="3894"/>
                </a:lnTo>
                <a:lnTo>
                  <a:pt x="5437" y="3895"/>
                </a:lnTo>
                <a:close/>
                <a:moveTo>
                  <a:pt x="19017" y="8392"/>
                </a:moveTo>
                <a:lnTo>
                  <a:pt x="19027" y="8398"/>
                </a:lnTo>
                <a:lnTo>
                  <a:pt x="19040" y="8400"/>
                </a:lnTo>
                <a:lnTo>
                  <a:pt x="19052" y="8403"/>
                </a:lnTo>
                <a:lnTo>
                  <a:pt x="19064" y="8407"/>
                </a:lnTo>
                <a:lnTo>
                  <a:pt x="19073" y="8415"/>
                </a:lnTo>
                <a:lnTo>
                  <a:pt x="19077" y="8426"/>
                </a:lnTo>
                <a:lnTo>
                  <a:pt x="19086" y="8438"/>
                </a:lnTo>
                <a:lnTo>
                  <a:pt x="19099" y="8443"/>
                </a:lnTo>
                <a:lnTo>
                  <a:pt x="19109" y="8451"/>
                </a:lnTo>
                <a:lnTo>
                  <a:pt x="19122" y="8455"/>
                </a:lnTo>
                <a:lnTo>
                  <a:pt x="19135" y="8462"/>
                </a:lnTo>
                <a:lnTo>
                  <a:pt x="19145" y="8460"/>
                </a:lnTo>
                <a:lnTo>
                  <a:pt x="19158" y="8457"/>
                </a:lnTo>
                <a:lnTo>
                  <a:pt x="19169" y="8449"/>
                </a:lnTo>
                <a:lnTo>
                  <a:pt x="19180" y="8441"/>
                </a:lnTo>
                <a:lnTo>
                  <a:pt x="19183" y="8429"/>
                </a:lnTo>
                <a:lnTo>
                  <a:pt x="19185" y="8417"/>
                </a:lnTo>
                <a:lnTo>
                  <a:pt x="19192" y="8406"/>
                </a:lnTo>
                <a:lnTo>
                  <a:pt x="19199" y="8396"/>
                </a:lnTo>
                <a:lnTo>
                  <a:pt x="19203" y="8385"/>
                </a:lnTo>
                <a:lnTo>
                  <a:pt x="19206" y="8373"/>
                </a:lnTo>
                <a:lnTo>
                  <a:pt x="19210" y="8361"/>
                </a:lnTo>
                <a:lnTo>
                  <a:pt x="19212" y="8350"/>
                </a:lnTo>
                <a:lnTo>
                  <a:pt x="19213" y="8336"/>
                </a:lnTo>
                <a:lnTo>
                  <a:pt x="19216" y="8317"/>
                </a:lnTo>
                <a:lnTo>
                  <a:pt x="19220" y="8306"/>
                </a:lnTo>
                <a:lnTo>
                  <a:pt x="19230" y="8300"/>
                </a:lnTo>
                <a:lnTo>
                  <a:pt x="19226" y="8287"/>
                </a:lnTo>
                <a:lnTo>
                  <a:pt x="19223" y="8273"/>
                </a:lnTo>
                <a:lnTo>
                  <a:pt x="19221" y="8259"/>
                </a:lnTo>
                <a:lnTo>
                  <a:pt x="19221" y="8242"/>
                </a:lnTo>
                <a:lnTo>
                  <a:pt x="19224" y="8228"/>
                </a:lnTo>
                <a:lnTo>
                  <a:pt x="19218" y="8216"/>
                </a:lnTo>
                <a:lnTo>
                  <a:pt x="19218" y="8200"/>
                </a:lnTo>
                <a:lnTo>
                  <a:pt x="19219" y="8188"/>
                </a:lnTo>
                <a:lnTo>
                  <a:pt x="19225" y="8176"/>
                </a:lnTo>
                <a:lnTo>
                  <a:pt x="19226" y="8162"/>
                </a:lnTo>
                <a:lnTo>
                  <a:pt x="19223" y="8151"/>
                </a:lnTo>
                <a:lnTo>
                  <a:pt x="19231" y="8142"/>
                </a:lnTo>
                <a:lnTo>
                  <a:pt x="19236" y="8130"/>
                </a:lnTo>
                <a:lnTo>
                  <a:pt x="19241" y="8141"/>
                </a:lnTo>
                <a:lnTo>
                  <a:pt x="19238" y="8130"/>
                </a:lnTo>
                <a:lnTo>
                  <a:pt x="19248" y="8124"/>
                </a:lnTo>
                <a:lnTo>
                  <a:pt x="19237" y="8125"/>
                </a:lnTo>
                <a:lnTo>
                  <a:pt x="19228" y="8116"/>
                </a:lnTo>
                <a:lnTo>
                  <a:pt x="19230" y="8103"/>
                </a:lnTo>
                <a:lnTo>
                  <a:pt x="19236" y="8089"/>
                </a:lnTo>
                <a:lnTo>
                  <a:pt x="19243" y="8099"/>
                </a:lnTo>
                <a:lnTo>
                  <a:pt x="19250" y="8090"/>
                </a:lnTo>
                <a:lnTo>
                  <a:pt x="19245" y="8077"/>
                </a:lnTo>
                <a:lnTo>
                  <a:pt x="19254" y="8069"/>
                </a:lnTo>
                <a:lnTo>
                  <a:pt x="19251" y="8057"/>
                </a:lnTo>
                <a:lnTo>
                  <a:pt x="19255" y="8046"/>
                </a:lnTo>
                <a:lnTo>
                  <a:pt x="19256" y="8033"/>
                </a:lnTo>
                <a:lnTo>
                  <a:pt x="19256" y="8020"/>
                </a:lnTo>
                <a:lnTo>
                  <a:pt x="19267" y="8015"/>
                </a:lnTo>
                <a:lnTo>
                  <a:pt x="19273" y="8004"/>
                </a:lnTo>
                <a:lnTo>
                  <a:pt x="19284" y="8005"/>
                </a:lnTo>
                <a:lnTo>
                  <a:pt x="19279" y="8015"/>
                </a:lnTo>
                <a:lnTo>
                  <a:pt x="19287" y="8024"/>
                </a:lnTo>
                <a:lnTo>
                  <a:pt x="19296" y="8031"/>
                </a:lnTo>
                <a:lnTo>
                  <a:pt x="19299" y="8043"/>
                </a:lnTo>
                <a:lnTo>
                  <a:pt x="19298" y="8058"/>
                </a:lnTo>
                <a:lnTo>
                  <a:pt x="19300" y="8070"/>
                </a:lnTo>
                <a:lnTo>
                  <a:pt x="19305" y="8080"/>
                </a:lnTo>
                <a:lnTo>
                  <a:pt x="19316" y="8080"/>
                </a:lnTo>
                <a:lnTo>
                  <a:pt x="19316" y="8092"/>
                </a:lnTo>
                <a:lnTo>
                  <a:pt x="19313" y="8105"/>
                </a:lnTo>
                <a:lnTo>
                  <a:pt x="19322" y="8111"/>
                </a:lnTo>
                <a:lnTo>
                  <a:pt x="19326" y="8122"/>
                </a:lnTo>
                <a:lnTo>
                  <a:pt x="19331" y="8133"/>
                </a:lnTo>
                <a:lnTo>
                  <a:pt x="19329" y="8145"/>
                </a:lnTo>
                <a:lnTo>
                  <a:pt x="19340" y="8141"/>
                </a:lnTo>
                <a:lnTo>
                  <a:pt x="19339" y="8154"/>
                </a:lnTo>
                <a:lnTo>
                  <a:pt x="19339" y="8166"/>
                </a:lnTo>
                <a:lnTo>
                  <a:pt x="19343" y="8177"/>
                </a:lnTo>
                <a:lnTo>
                  <a:pt x="19341" y="8190"/>
                </a:lnTo>
                <a:lnTo>
                  <a:pt x="19341" y="8204"/>
                </a:lnTo>
                <a:lnTo>
                  <a:pt x="19346" y="8216"/>
                </a:lnTo>
                <a:lnTo>
                  <a:pt x="19350" y="8229"/>
                </a:lnTo>
                <a:lnTo>
                  <a:pt x="19354" y="8242"/>
                </a:lnTo>
                <a:lnTo>
                  <a:pt x="19363" y="8248"/>
                </a:lnTo>
                <a:lnTo>
                  <a:pt x="19376" y="8243"/>
                </a:lnTo>
                <a:lnTo>
                  <a:pt x="19383" y="8234"/>
                </a:lnTo>
                <a:lnTo>
                  <a:pt x="19394" y="8234"/>
                </a:lnTo>
                <a:lnTo>
                  <a:pt x="19403" y="8240"/>
                </a:lnTo>
                <a:lnTo>
                  <a:pt x="19409" y="8251"/>
                </a:lnTo>
                <a:lnTo>
                  <a:pt x="19418" y="8257"/>
                </a:lnTo>
                <a:lnTo>
                  <a:pt x="19426" y="8266"/>
                </a:lnTo>
                <a:lnTo>
                  <a:pt x="19436" y="8271"/>
                </a:lnTo>
                <a:lnTo>
                  <a:pt x="19445" y="8280"/>
                </a:lnTo>
                <a:lnTo>
                  <a:pt x="19443" y="8291"/>
                </a:lnTo>
                <a:lnTo>
                  <a:pt x="19449" y="8300"/>
                </a:lnTo>
                <a:lnTo>
                  <a:pt x="19443" y="8310"/>
                </a:lnTo>
                <a:lnTo>
                  <a:pt x="19447" y="8321"/>
                </a:lnTo>
                <a:lnTo>
                  <a:pt x="19450" y="8333"/>
                </a:lnTo>
                <a:lnTo>
                  <a:pt x="19453" y="8345"/>
                </a:lnTo>
                <a:lnTo>
                  <a:pt x="19456" y="8356"/>
                </a:lnTo>
                <a:lnTo>
                  <a:pt x="19453" y="8368"/>
                </a:lnTo>
                <a:lnTo>
                  <a:pt x="19453" y="8380"/>
                </a:lnTo>
                <a:lnTo>
                  <a:pt x="19462" y="8391"/>
                </a:lnTo>
                <a:lnTo>
                  <a:pt x="19470" y="8400"/>
                </a:lnTo>
                <a:lnTo>
                  <a:pt x="19475" y="8410"/>
                </a:lnTo>
                <a:lnTo>
                  <a:pt x="19486" y="8407"/>
                </a:lnTo>
                <a:lnTo>
                  <a:pt x="19482" y="8418"/>
                </a:lnTo>
                <a:lnTo>
                  <a:pt x="19486" y="8429"/>
                </a:lnTo>
                <a:lnTo>
                  <a:pt x="19491" y="8440"/>
                </a:lnTo>
                <a:lnTo>
                  <a:pt x="19494" y="8452"/>
                </a:lnTo>
                <a:lnTo>
                  <a:pt x="19495" y="8466"/>
                </a:lnTo>
                <a:lnTo>
                  <a:pt x="19494" y="8478"/>
                </a:lnTo>
                <a:lnTo>
                  <a:pt x="19489" y="8488"/>
                </a:lnTo>
                <a:lnTo>
                  <a:pt x="19492" y="8500"/>
                </a:lnTo>
                <a:lnTo>
                  <a:pt x="19498" y="8510"/>
                </a:lnTo>
                <a:lnTo>
                  <a:pt x="19508" y="8516"/>
                </a:lnTo>
                <a:lnTo>
                  <a:pt x="19505" y="8531"/>
                </a:lnTo>
                <a:lnTo>
                  <a:pt x="19508" y="8544"/>
                </a:lnTo>
                <a:lnTo>
                  <a:pt x="19516" y="8552"/>
                </a:lnTo>
                <a:lnTo>
                  <a:pt x="19526" y="8559"/>
                </a:lnTo>
                <a:lnTo>
                  <a:pt x="19536" y="8563"/>
                </a:lnTo>
                <a:lnTo>
                  <a:pt x="19548" y="8564"/>
                </a:lnTo>
                <a:lnTo>
                  <a:pt x="19555" y="8573"/>
                </a:lnTo>
                <a:lnTo>
                  <a:pt x="19567" y="8574"/>
                </a:lnTo>
                <a:lnTo>
                  <a:pt x="19578" y="8578"/>
                </a:lnTo>
                <a:lnTo>
                  <a:pt x="19583" y="8589"/>
                </a:lnTo>
                <a:lnTo>
                  <a:pt x="19588" y="8601"/>
                </a:lnTo>
                <a:lnTo>
                  <a:pt x="19598" y="8594"/>
                </a:lnTo>
                <a:lnTo>
                  <a:pt x="19601" y="8605"/>
                </a:lnTo>
                <a:lnTo>
                  <a:pt x="19613" y="8606"/>
                </a:lnTo>
                <a:lnTo>
                  <a:pt x="19623" y="8613"/>
                </a:lnTo>
                <a:lnTo>
                  <a:pt x="19628" y="8623"/>
                </a:lnTo>
                <a:lnTo>
                  <a:pt x="19639" y="8620"/>
                </a:lnTo>
                <a:lnTo>
                  <a:pt x="19647" y="8628"/>
                </a:lnTo>
                <a:lnTo>
                  <a:pt x="19657" y="8635"/>
                </a:lnTo>
                <a:lnTo>
                  <a:pt x="19663" y="8646"/>
                </a:lnTo>
                <a:lnTo>
                  <a:pt x="19652" y="8646"/>
                </a:lnTo>
                <a:lnTo>
                  <a:pt x="19652" y="8657"/>
                </a:lnTo>
                <a:lnTo>
                  <a:pt x="19658" y="8667"/>
                </a:lnTo>
                <a:lnTo>
                  <a:pt x="19667" y="8675"/>
                </a:lnTo>
                <a:lnTo>
                  <a:pt x="19676" y="8682"/>
                </a:lnTo>
                <a:lnTo>
                  <a:pt x="19680" y="8693"/>
                </a:lnTo>
                <a:lnTo>
                  <a:pt x="19686" y="8703"/>
                </a:lnTo>
                <a:lnTo>
                  <a:pt x="19686" y="8715"/>
                </a:lnTo>
                <a:lnTo>
                  <a:pt x="19696" y="8720"/>
                </a:lnTo>
                <a:lnTo>
                  <a:pt x="19694" y="8732"/>
                </a:lnTo>
                <a:lnTo>
                  <a:pt x="19696" y="8744"/>
                </a:lnTo>
                <a:lnTo>
                  <a:pt x="19700" y="8755"/>
                </a:lnTo>
                <a:lnTo>
                  <a:pt x="19704" y="8766"/>
                </a:lnTo>
                <a:lnTo>
                  <a:pt x="19711" y="8775"/>
                </a:lnTo>
                <a:lnTo>
                  <a:pt x="19706" y="8786"/>
                </a:lnTo>
                <a:lnTo>
                  <a:pt x="19716" y="8777"/>
                </a:lnTo>
                <a:lnTo>
                  <a:pt x="19725" y="8784"/>
                </a:lnTo>
                <a:lnTo>
                  <a:pt x="19732" y="8793"/>
                </a:lnTo>
                <a:lnTo>
                  <a:pt x="19727" y="8782"/>
                </a:lnTo>
                <a:lnTo>
                  <a:pt x="19725" y="8771"/>
                </a:lnTo>
                <a:lnTo>
                  <a:pt x="19728" y="8759"/>
                </a:lnTo>
                <a:lnTo>
                  <a:pt x="19737" y="8766"/>
                </a:lnTo>
                <a:lnTo>
                  <a:pt x="19744" y="8775"/>
                </a:lnTo>
                <a:lnTo>
                  <a:pt x="19753" y="8782"/>
                </a:lnTo>
                <a:lnTo>
                  <a:pt x="19764" y="8789"/>
                </a:lnTo>
                <a:lnTo>
                  <a:pt x="19761" y="8778"/>
                </a:lnTo>
                <a:lnTo>
                  <a:pt x="19772" y="8779"/>
                </a:lnTo>
                <a:lnTo>
                  <a:pt x="19773" y="8790"/>
                </a:lnTo>
                <a:lnTo>
                  <a:pt x="19777" y="8802"/>
                </a:lnTo>
                <a:lnTo>
                  <a:pt x="19773" y="8813"/>
                </a:lnTo>
                <a:lnTo>
                  <a:pt x="19774" y="8825"/>
                </a:lnTo>
                <a:lnTo>
                  <a:pt x="19777" y="8837"/>
                </a:lnTo>
                <a:lnTo>
                  <a:pt x="19780" y="8848"/>
                </a:lnTo>
                <a:lnTo>
                  <a:pt x="19769" y="8850"/>
                </a:lnTo>
                <a:lnTo>
                  <a:pt x="19762" y="8842"/>
                </a:lnTo>
                <a:lnTo>
                  <a:pt x="19754" y="8833"/>
                </a:lnTo>
                <a:lnTo>
                  <a:pt x="19760" y="8843"/>
                </a:lnTo>
                <a:lnTo>
                  <a:pt x="19767" y="8852"/>
                </a:lnTo>
                <a:lnTo>
                  <a:pt x="19779" y="8854"/>
                </a:lnTo>
                <a:lnTo>
                  <a:pt x="19790" y="8858"/>
                </a:lnTo>
                <a:lnTo>
                  <a:pt x="19798" y="8865"/>
                </a:lnTo>
                <a:lnTo>
                  <a:pt x="19805" y="8874"/>
                </a:lnTo>
                <a:lnTo>
                  <a:pt x="19813" y="8882"/>
                </a:lnTo>
                <a:lnTo>
                  <a:pt x="19822" y="8890"/>
                </a:lnTo>
                <a:lnTo>
                  <a:pt x="19832" y="8885"/>
                </a:lnTo>
                <a:lnTo>
                  <a:pt x="19838" y="8895"/>
                </a:lnTo>
                <a:lnTo>
                  <a:pt x="19846" y="8903"/>
                </a:lnTo>
                <a:lnTo>
                  <a:pt x="19851" y="8918"/>
                </a:lnTo>
                <a:lnTo>
                  <a:pt x="19858" y="8927"/>
                </a:lnTo>
                <a:lnTo>
                  <a:pt x="19867" y="8934"/>
                </a:lnTo>
                <a:lnTo>
                  <a:pt x="19877" y="8940"/>
                </a:lnTo>
                <a:lnTo>
                  <a:pt x="19879" y="8952"/>
                </a:lnTo>
                <a:lnTo>
                  <a:pt x="19887" y="8962"/>
                </a:lnTo>
                <a:lnTo>
                  <a:pt x="19895" y="8970"/>
                </a:lnTo>
                <a:lnTo>
                  <a:pt x="19904" y="8977"/>
                </a:lnTo>
                <a:lnTo>
                  <a:pt x="19904" y="8988"/>
                </a:lnTo>
                <a:lnTo>
                  <a:pt x="19904" y="9001"/>
                </a:lnTo>
                <a:lnTo>
                  <a:pt x="19911" y="9010"/>
                </a:lnTo>
                <a:lnTo>
                  <a:pt x="19920" y="9017"/>
                </a:lnTo>
                <a:lnTo>
                  <a:pt x="19914" y="9033"/>
                </a:lnTo>
                <a:lnTo>
                  <a:pt x="19913" y="9046"/>
                </a:lnTo>
                <a:lnTo>
                  <a:pt x="19915" y="9057"/>
                </a:lnTo>
                <a:lnTo>
                  <a:pt x="19916" y="9069"/>
                </a:lnTo>
                <a:lnTo>
                  <a:pt x="19916" y="9081"/>
                </a:lnTo>
                <a:lnTo>
                  <a:pt x="19916" y="9093"/>
                </a:lnTo>
                <a:lnTo>
                  <a:pt x="19916" y="9106"/>
                </a:lnTo>
                <a:lnTo>
                  <a:pt x="19917" y="9118"/>
                </a:lnTo>
                <a:lnTo>
                  <a:pt x="19909" y="9125"/>
                </a:lnTo>
                <a:lnTo>
                  <a:pt x="19918" y="9119"/>
                </a:lnTo>
                <a:lnTo>
                  <a:pt x="19926" y="9126"/>
                </a:lnTo>
                <a:lnTo>
                  <a:pt x="19928" y="9137"/>
                </a:lnTo>
                <a:lnTo>
                  <a:pt x="19932" y="9148"/>
                </a:lnTo>
                <a:lnTo>
                  <a:pt x="19935" y="9162"/>
                </a:lnTo>
                <a:lnTo>
                  <a:pt x="19942" y="9171"/>
                </a:lnTo>
                <a:lnTo>
                  <a:pt x="19944" y="9182"/>
                </a:lnTo>
                <a:lnTo>
                  <a:pt x="19942" y="9196"/>
                </a:lnTo>
                <a:lnTo>
                  <a:pt x="19946" y="9208"/>
                </a:lnTo>
                <a:lnTo>
                  <a:pt x="19945" y="9220"/>
                </a:lnTo>
                <a:lnTo>
                  <a:pt x="19937" y="9230"/>
                </a:lnTo>
                <a:lnTo>
                  <a:pt x="19935" y="9241"/>
                </a:lnTo>
                <a:lnTo>
                  <a:pt x="19930" y="9253"/>
                </a:lnTo>
                <a:lnTo>
                  <a:pt x="19930" y="9265"/>
                </a:lnTo>
                <a:lnTo>
                  <a:pt x="19929" y="9277"/>
                </a:lnTo>
                <a:lnTo>
                  <a:pt x="19926" y="9288"/>
                </a:lnTo>
                <a:lnTo>
                  <a:pt x="19921" y="9301"/>
                </a:lnTo>
                <a:lnTo>
                  <a:pt x="19919" y="9313"/>
                </a:lnTo>
                <a:lnTo>
                  <a:pt x="19915" y="9326"/>
                </a:lnTo>
                <a:lnTo>
                  <a:pt x="19911" y="9336"/>
                </a:lnTo>
                <a:lnTo>
                  <a:pt x="19908" y="9348"/>
                </a:lnTo>
                <a:lnTo>
                  <a:pt x="19909" y="9360"/>
                </a:lnTo>
                <a:lnTo>
                  <a:pt x="19912" y="9374"/>
                </a:lnTo>
                <a:lnTo>
                  <a:pt x="19907" y="9385"/>
                </a:lnTo>
                <a:lnTo>
                  <a:pt x="19905" y="9397"/>
                </a:lnTo>
                <a:lnTo>
                  <a:pt x="19901" y="9409"/>
                </a:lnTo>
                <a:lnTo>
                  <a:pt x="19897" y="9420"/>
                </a:lnTo>
                <a:lnTo>
                  <a:pt x="19891" y="9432"/>
                </a:lnTo>
                <a:lnTo>
                  <a:pt x="19883" y="9441"/>
                </a:lnTo>
                <a:lnTo>
                  <a:pt x="19879" y="9453"/>
                </a:lnTo>
                <a:lnTo>
                  <a:pt x="19878" y="9465"/>
                </a:lnTo>
                <a:lnTo>
                  <a:pt x="19873" y="9476"/>
                </a:lnTo>
                <a:lnTo>
                  <a:pt x="19865" y="9484"/>
                </a:lnTo>
                <a:lnTo>
                  <a:pt x="19854" y="9490"/>
                </a:lnTo>
                <a:lnTo>
                  <a:pt x="19847" y="9479"/>
                </a:lnTo>
                <a:lnTo>
                  <a:pt x="19848" y="9491"/>
                </a:lnTo>
                <a:lnTo>
                  <a:pt x="19858" y="9492"/>
                </a:lnTo>
                <a:lnTo>
                  <a:pt x="19844" y="9500"/>
                </a:lnTo>
                <a:lnTo>
                  <a:pt x="19833" y="9501"/>
                </a:lnTo>
                <a:lnTo>
                  <a:pt x="19832" y="9513"/>
                </a:lnTo>
                <a:lnTo>
                  <a:pt x="19822" y="9517"/>
                </a:lnTo>
                <a:lnTo>
                  <a:pt x="19823" y="9530"/>
                </a:lnTo>
                <a:lnTo>
                  <a:pt x="19818" y="9541"/>
                </a:lnTo>
                <a:lnTo>
                  <a:pt x="19811" y="9551"/>
                </a:lnTo>
                <a:lnTo>
                  <a:pt x="19800" y="9548"/>
                </a:lnTo>
                <a:lnTo>
                  <a:pt x="19791" y="9542"/>
                </a:lnTo>
                <a:lnTo>
                  <a:pt x="19797" y="9551"/>
                </a:lnTo>
                <a:lnTo>
                  <a:pt x="19807" y="9556"/>
                </a:lnTo>
                <a:lnTo>
                  <a:pt x="19806" y="9568"/>
                </a:lnTo>
                <a:lnTo>
                  <a:pt x="19796" y="9573"/>
                </a:lnTo>
                <a:lnTo>
                  <a:pt x="19804" y="9581"/>
                </a:lnTo>
                <a:lnTo>
                  <a:pt x="19794" y="9583"/>
                </a:lnTo>
                <a:lnTo>
                  <a:pt x="19794" y="9596"/>
                </a:lnTo>
                <a:lnTo>
                  <a:pt x="19785" y="9606"/>
                </a:lnTo>
                <a:lnTo>
                  <a:pt x="19783" y="9617"/>
                </a:lnTo>
                <a:lnTo>
                  <a:pt x="19780" y="9629"/>
                </a:lnTo>
                <a:lnTo>
                  <a:pt x="19778" y="9641"/>
                </a:lnTo>
                <a:lnTo>
                  <a:pt x="19766" y="9646"/>
                </a:lnTo>
                <a:lnTo>
                  <a:pt x="19776" y="9652"/>
                </a:lnTo>
                <a:lnTo>
                  <a:pt x="19769" y="9661"/>
                </a:lnTo>
                <a:lnTo>
                  <a:pt x="19761" y="9672"/>
                </a:lnTo>
                <a:lnTo>
                  <a:pt x="19758" y="9683"/>
                </a:lnTo>
                <a:lnTo>
                  <a:pt x="19752" y="9693"/>
                </a:lnTo>
                <a:lnTo>
                  <a:pt x="19746" y="9705"/>
                </a:lnTo>
                <a:lnTo>
                  <a:pt x="19735" y="9707"/>
                </a:lnTo>
                <a:lnTo>
                  <a:pt x="19743" y="9715"/>
                </a:lnTo>
                <a:lnTo>
                  <a:pt x="19735" y="9723"/>
                </a:lnTo>
                <a:lnTo>
                  <a:pt x="19737" y="9734"/>
                </a:lnTo>
                <a:lnTo>
                  <a:pt x="19734" y="9746"/>
                </a:lnTo>
                <a:lnTo>
                  <a:pt x="19732" y="9757"/>
                </a:lnTo>
                <a:lnTo>
                  <a:pt x="19731" y="9769"/>
                </a:lnTo>
                <a:lnTo>
                  <a:pt x="19728" y="9780"/>
                </a:lnTo>
                <a:lnTo>
                  <a:pt x="19725" y="9791"/>
                </a:lnTo>
                <a:lnTo>
                  <a:pt x="19724" y="9803"/>
                </a:lnTo>
                <a:lnTo>
                  <a:pt x="19729" y="9814"/>
                </a:lnTo>
                <a:lnTo>
                  <a:pt x="19726" y="9825"/>
                </a:lnTo>
                <a:lnTo>
                  <a:pt x="19727" y="9837"/>
                </a:lnTo>
                <a:lnTo>
                  <a:pt x="19727" y="9841"/>
                </a:lnTo>
                <a:lnTo>
                  <a:pt x="19715" y="9844"/>
                </a:lnTo>
                <a:lnTo>
                  <a:pt x="19709" y="9854"/>
                </a:lnTo>
                <a:lnTo>
                  <a:pt x="19699" y="9858"/>
                </a:lnTo>
                <a:lnTo>
                  <a:pt x="19688" y="9861"/>
                </a:lnTo>
                <a:lnTo>
                  <a:pt x="19677" y="9860"/>
                </a:lnTo>
                <a:lnTo>
                  <a:pt x="19666" y="9860"/>
                </a:lnTo>
                <a:lnTo>
                  <a:pt x="19653" y="9862"/>
                </a:lnTo>
                <a:lnTo>
                  <a:pt x="19642" y="9863"/>
                </a:lnTo>
                <a:lnTo>
                  <a:pt x="19625" y="9864"/>
                </a:lnTo>
                <a:lnTo>
                  <a:pt x="19614" y="9866"/>
                </a:lnTo>
                <a:lnTo>
                  <a:pt x="19603" y="9869"/>
                </a:lnTo>
                <a:lnTo>
                  <a:pt x="19592" y="9866"/>
                </a:lnTo>
                <a:lnTo>
                  <a:pt x="19586" y="9876"/>
                </a:lnTo>
                <a:lnTo>
                  <a:pt x="19576" y="9880"/>
                </a:lnTo>
                <a:lnTo>
                  <a:pt x="19587" y="9877"/>
                </a:lnTo>
                <a:lnTo>
                  <a:pt x="19602" y="9871"/>
                </a:lnTo>
                <a:lnTo>
                  <a:pt x="19587" y="9881"/>
                </a:lnTo>
                <a:lnTo>
                  <a:pt x="19577" y="9890"/>
                </a:lnTo>
                <a:lnTo>
                  <a:pt x="19562" y="9904"/>
                </a:lnTo>
                <a:lnTo>
                  <a:pt x="19553" y="9912"/>
                </a:lnTo>
                <a:lnTo>
                  <a:pt x="19544" y="9922"/>
                </a:lnTo>
                <a:lnTo>
                  <a:pt x="19534" y="9927"/>
                </a:lnTo>
                <a:lnTo>
                  <a:pt x="19523" y="9929"/>
                </a:lnTo>
                <a:lnTo>
                  <a:pt x="19512" y="9932"/>
                </a:lnTo>
                <a:lnTo>
                  <a:pt x="19501" y="9930"/>
                </a:lnTo>
                <a:lnTo>
                  <a:pt x="19505" y="9942"/>
                </a:lnTo>
                <a:lnTo>
                  <a:pt x="19515" y="9936"/>
                </a:lnTo>
                <a:lnTo>
                  <a:pt x="19515" y="9948"/>
                </a:lnTo>
                <a:lnTo>
                  <a:pt x="19514" y="9962"/>
                </a:lnTo>
                <a:lnTo>
                  <a:pt x="19506" y="9954"/>
                </a:lnTo>
                <a:lnTo>
                  <a:pt x="19499" y="9943"/>
                </a:lnTo>
                <a:lnTo>
                  <a:pt x="19488" y="9941"/>
                </a:lnTo>
                <a:lnTo>
                  <a:pt x="19478" y="9932"/>
                </a:lnTo>
                <a:lnTo>
                  <a:pt x="19468" y="9928"/>
                </a:lnTo>
                <a:lnTo>
                  <a:pt x="19459" y="9921"/>
                </a:lnTo>
                <a:lnTo>
                  <a:pt x="19454" y="9911"/>
                </a:lnTo>
                <a:lnTo>
                  <a:pt x="19460" y="9900"/>
                </a:lnTo>
                <a:lnTo>
                  <a:pt x="19450" y="9894"/>
                </a:lnTo>
                <a:lnTo>
                  <a:pt x="19441" y="9900"/>
                </a:lnTo>
                <a:lnTo>
                  <a:pt x="19433" y="9909"/>
                </a:lnTo>
                <a:lnTo>
                  <a:pt x="19423" y="9914"/>
                </a:lnTo>
                <a:lnTo>
                  <a:pt x="19414" y="9906"/>
                </a:lnTo>
                <a:lnTo>
                  <a:pt x="19427" y="9902"/>
                </a:lnTo>
                <a:lnTo>
                  <a:pt x="19433" y="9890"/>
                </a:lnTo>
                <a:lnTo>
                  <a:pt x="19432" y="9877"/>
                </a:lnTo>
                <a:lnTo>
                  <a:pt x="19426" y="9867"/>
                </a:lnTo>
                <a:lnTo>
                  <a:pt x="19414" y="9872"/>
                </a:lnTo>
                <a:lnTo>
                  <a:pt x="19405" y="9878"/>
                </a:lnTo>
                <a:lnTo>
                  <a:pt x="19395" y="9884"/>
                </a:lnTo>
                <a:lnTo>
                  <a:pt x="19409" y="9886"/>
                </a:lnTo>
                <a:lnTo>
                  <a:pt x="19406" y="9898"/>
                </a:lnTo>
                <a:lnTo>
                  <a:pt x="19394" y="9899"/>
                </a:lnTo>
                <a:lnTo>
                  <a:pt x="19385" y="9905"/>
                </a:lnTo>
                <a:lnTo>
                  <a:pt x="19375" y="9911"/>
                </a:lnTo>
                <a:lnTo>
                  <a:pt x="19367" y="9919"/>
                </a:lnTo>
                <a:lnTo>
                  <a:pt x="19359" y="9928"/>
                </a:lnTo>
                <a:lnTo>
                  <a:pt x="19348" y="9934"/>
                </a:lnTo>
                <a:lnTo>
                  <a:pt x="19339" y="9942"/>
                </a:lnTo>
                <a:lnTo>
                  <a:pt x="19330" y="9934"/>
                </a:lnTo>
                <a:lnTo>
                  <a:pt x="19319" y="9933"/>
                </a:lnTo>
                <a:lnTo>
                  <a:pt x="19310" y="9925"/>
                </a:lnTo>
                <a:lnTo>
                  <a:pt x="19300" y="9921"/>
                </a:lnTo>
                <a:lnTo>
                  <a:pt x="19290" y="9916"/>
                </a:lnTo>
                <a:lnTo>
                  <a:pt x="19281" y="9909"/>
                </a:lnTo>
                <a:lnTo>
                  <a:pt x="19271" y="9904"/>
                </a:lnTo>
                <a:lnTo>
                  <a:pt x="19259" y="9907"/>
                </a:lnTo>
                <a:lnTo>
                  <a:pt x="19249" y="9901"/>
                </a:lnTo>
                <a:lnTo>
                  <a:pt x="19239" y="9897"/>
                </a:lnTo>
                <a:lnTo>
                  <a:pt x="19224" y="9901"/>
                </a:lnTo>
                <a:lnTo>
                  <a:pt x="19212" y="9905"/>
                </a:lnTo>
                <a:lnTo>
                  <a:pt x="19206" y="9895"/>
                </a:lnTo>
                <a:lnTo>
                  <a:pt x="19196" y="9887"/>
                </a:lnTo>
                <a:lnTo>
                  <a:pt x="19186" y="9882"/>
                </a:lnTo>
                <a:lnTo>
                  <a:pt x="19174" y="9881"/>
                </a:lnTo>
                <a:lnTo>
                  <a:pt x="19163" y="9880"/>
                </a:lnTo>
                <a:lnTo>
                  <a:pt x="19153" y="9872"/>
                </a:lnTo>
                <a:lnTo>
                  <a:pt x="19147" y="9863"/>
                </a:lnTo>
                <a:lnTo>
                  <a:pt x="19138" y="9849"/>
                </a:lnTo>
                <a:lnTo>
                  <a:pt x="19131" y="9840"/>
                </a:lnTo>
                <a:lnTo>
                  <a:pt x="19122" y="9832"/>
                </a:lnTo>
                <a:lnTo>
                  <a:pt x="19113" y="9818"/>
                </a:lnTo>
                <a:lnTo>
                  <a:pt x="19112" y="9806"/>
                </a:lnTo>
                <a:lnTo>
                  <a:pt x="19115" y="9795"/>
                </a:lnTo>
                <a:lnTo>
                  <a:pt x="19119" y="9783"/>
                </a:lnTo>
                <a:lnTo>
                  <a:pt x="19116" y="9767"/>
                </a:lnTo>
                <a:lnTo>
                  <a:pt x="19110" y="9752"/>
                </a:lnTo>
                <a:lnTo>
                  <a:pt x="19099" y="9734"/>
                </a:lnTo>
                <a:lnTo>
                  <a:pt x="19095" y="9727"/>
                </a:lnTo>
                <a:lnTo>
                  <a:pt x="19056" y="9695"/>
                </a:lnTo>
                <a:lnTo>
                  <a:pt x="19045" y="9696"/>
                </a:lnTo>
                <a:lnTo>
                  <a:pt x="19036" y="9703"/>
                </a:lnTo>
                <a:lnTo>
                  <a:pt x="19023" y="9703"/>
                </a:lnTo>
                <a:lnTo>
                  <a:pt x="19025" y="9691"/>
                </a:lnTo>
                <a:lnTo>
                  <a:pt x="19034" y="9682"/>
                </a:lnTo>
                <a:lnTo>
                  <a:pt x="19035" y="9669"/>
                </a:lnTo>
                <a:lnTo>
                  <a:pt x="19038" y="9657"/>
                </a:lnTo>
                <a:lnTo>
                  <a:pt x="19036" y="9645"/>
                </a:lnTo>
                <a:lnTo>
                  <a:pt x="19033" y="9633"/>
                </a:lnTo>
                <a:lnTo>
                  <a:pt x="19027" y="9622"/>
                </a:lnTo>
                <a:lnTo>
                  <a:pt x="19021" y="9611"/>
                </a:lnTo>
                <a:lnTo>
                  <a:pt x="19017" y="9600"/>
                </a:lnTo>
                <a:lnTo>
                  <a:pt x="19008" y="9608"/>
                </a:lnTo>
                <a:lnTo>
                  <a:pt x="19002" y="9618"/>
                </a:lnTo>
                <a:lnTo>
                  <a:pt x="19001" y="9630"/>
                </a:lnTo>
                <a:lnTo>
                  <a:pt x="18997" y="9643"/>
                </a:lnTo>
                <a:lnTo>
                  <a:pt x="18993" y="9656"/>
                </a:lnTo>
                <a:lnTo>
                  <a:pt x="18988" y="9669"/>
                </a:lnTo>
                <a:lnTo>
                  <a:pt x="18976" y="9664"/>
                </a:lnTo>
                <a:lnTo>
                  <a:pt x="18965" y="9669"/>
                </a:lnTo>
                <a:lnTo>
                  <a:pt x="18955" y="9674"/>
                </a:lnTo>
                <a:lnTo>
                  <a:pt x="18944" y="9676"/>
                </a:lnTo>
                <a:lnTo>
                  <a:pt x="18943" y="9664"/>
                </a:lnTo>
                <a:lnTo>
                  <a:pt x="18946" y="9652"/>
                </a:lnTo>
                <a:lnTo>
                  <a:pt x="18959" y="9649"/>
                </a:lnTo>
                <a:lnTo>
                  <a:pt x="18969" y="9653"/>
                </a:lnTo>
                <a:lnTo>
                  <a:pt x="18975" y="9643"/>
                </a:lnTo>
                <a:lnTo>
                  <a:pt x="18977" y="9632"/>
                </a:lnTo>
                <a:lnTo>
                  <a:pt x="18976" y="9619"/>
                </a:lnTo>
                <a:lnTo>
                  <a:pt x="18977" y="9607"/>
                </a:lnTo>
                <a:lnTo>
                  <a:pt x="18974" y="9595"/>
                </a:lnTo>
                <a:lnTo>
                  <a:pt x="18980" y="9585"/>
                </a:lnTo>
                <a:lnTo>
                  <a:pt x="18984" y="9574"/>
                </a:lnTo>
                <a:lnTo>
                  <a:pt x="18991" y="9565"/>
                </a:lnTo>
                <a:lnTo>
                  <a:pt x="19000" y="9555"/>
                </a:lnTo>
                <a:lnTo>
                  <a:pt x="19002" y="9544"/>
                </a:lnTo>
                <a:lnTo>
                  <a:pt x="18996" y="9533"/>
                </a:lnTo>
                <a:lnTo>
                  <a:pt x="19003" y="9524"/>
                </a:lnTo>
                <a:lnTo>
                  <a:pt x="19004" y="9510"/>
                </a:lnTo>
                <a:lnTo>
                  <a:pt x="19001" y="9496"/>
                </a:lnTo>
                <a:lnTo>
                  <a:pt x="18997" y="9486"/>
                </a:lnTo>
                <a:lnTo>
                  <a:pt x="18993" y="9474"/>
                </a:lnTo>
                <a:lnTo>
                  <a:pt x="18992" y="9489"/>
                </a:lnTo>
                <a:lnTo>
                  <a:pt x="18996" y="9500"/>
                </a:lnTo>
                <a:lnTo>
                  <a:pt x="18994" y="9512"/>
                </a:lnTo>
                <a:lnTo>
                  <a:pt x="18983" y="9511"/>
                </a:lnTo>
                <a:lnTo>
                  <a:pt x="18977" y="9521"/>
                </a:lnTo>
                <a:lnTo>
                  <a:pt x="18972" y="9532"/>
                </a:lnTo>
                <a:lnTo>
                  <a:pt x="18969" y="9543"/>
                </a:lnTo>
                <a:lnTo>
                  <a:pt x="18963" y="9554"/>
                </a:lnTo>
                <a:lnTo>
                  <a:pt x="18954" y="9563"/>
                </a:lnTo>
                <a:lnTo>
                  <a:pt x="18943" y="9561"/>
                </a:lnTo>
                <a:lnTo>
                  <a:pt x="18935" y="9570"/>
                </a:lnTo>
                <a:lnTo>
                  <a:pt x="18926" y="9576"/>
                </a:lnTo>
                <a:lnTo>
                  <a:pt x="18917" y="9583"/>
                </a:lnTo>
                <a:lnTo>
                  <a:pt x="18908" y="9591"/>
                </a:lnTo>
                <a:lnTo>
                  <a:pt x="18903" y="9602"/>
                </a:lnTo>
                <a:lnTo>
                  <a:pt x="18894" y="9610"/>
                </a:lnTo>
                <a:lnTo>
                  <a:pt x="18894" y="9622"/>
                </a:lnTo>
                <a:lnTo>
                  <a:pt x="18883" y="9623"/>
                </a:lnTo>
                <a:lnTo>
                  <a:pt x="18878" y="9636"/>
                </a:lnTo>
                <a:lnTo>
                  <a:pt x="18888" y="9643"/>
                </a:lnTo>
                <a:lnTo>
                  <a:pt x="18887" y="9655"/>
                </a:lnTo>
                <a:lnTo>
                  <a:pt x="18878" y="9648"/>
                </a:lnTo>
                <a:lnTo>
                  <a:pt x="18866" y="9652"/>
                </a:lnTo>
                <a:lnTo>
                  <a:pt x="18857" y="9641"/>
                </a:lnTo>
                <a:lnTo>
                  <a:pt x="18848" y="9634"/>
                </a:lnTo>
                <a:lnTo>
                  <a:pt x="18841" y="9624"/>
                </a:lnTo>
                <a:lnTo>
                  <a:pt x="18851" y="9630"/>
                </a:lnTo>
                <a:lnTo>
                  <a:pt x="18850" y="9618"/>
                </a:lnTo>
                <a:lnTo>
                  <a:pt x="18848" y="9604"/>
                </a:lnTo>
                <a:lnTo>
                  <a:pt x="18843" y="9593"/>
                </a:lnTo>
                <a:lnTo>
                  <a:pt x="18840" y="9580"/>
                </a:lnTo>
                <a:lnTo>
                  <a:pt x="18833" y="9571"/>
                </a:lnTo>
                <a:lnTo>
                  <a:pt x="18823" y="9562"/>
                </a:lnTo>
                <a:lnTo>
                  <a:pt x="18819" y="9549"/>
                </a:lnTo>
                <a:lnTo>
                  <a:pt x="18815" y="9536"/>
                </a:lnTo>
                <a:lnTo>
                  <a:pt x="18809" y="9525"/>
                </a:lnTo>
                <a:lnTo>
                  <a:pt x="18797" y="9524"/>
                </a:lnTo>
                <a:lnTo>
                  <a:pt x="18787" y="9519"/>
                </a:lnTo>
                <a:lnTo>
                  <a:pt x="18776" y="9514"/>
                </a:lnTo>
                <a:lnTo>
                  <a:pt x="18772" y="9503"/>
                </a:lnTo>
                <a:lnTo>
                  <a:pt x="18771" y="9492"/>
                </a:lnTo>
                <a:lnTo>
                  <a:pt x="18783" y="9493"/>
                </a:lnTo>
                <a:lnTo>
                  <a:pt x="18782" y="9480"/>
                </a:lnTo>
                <a:lnTo>
                  <a:pt x="18773" y="9474"/>
                </a:lnTo>
                <a:lnTo>
                  <a:pt x="18762" y="9476"/>
                </a:lnTo>
                <a:lnTo>
                  <a:pt x="18761" y="9464"/>
                </a:lnTo>
                <a:lnTo>
                  <a:pt x="18752" y="9455"/>
                </a:lnTo>
                <a:lnTo>
                  <a:pt x="18744" y="9447"/>
                </a:lnTo>
                <a:lnTo>
                  <a:pt x="18734" y="9449"/>
                </a:lnTo>
                <a:lnTo>
                  <a:pt x="18723" y="9454"/>
                </a:lnTo>
                <a:lnTo>
                  <a:pt x="18712" y="9450"/>
                </a:lnTo>
                <a:lnTo>
                  <a:pt x="18703" y="9444"/>
                </a:lnTo>
                <a:lnTo>
                  <a:pt x="18693" y="9437"/>
                </a:lnTo>
                <a:lnTo>
                  <a:pt x="18681" y="9436"/>
                </a:lnTo>
                <a:lnTo>
                  <a:pt x="18671" y="9440"/>
                </a:lnTo>
                <a:lnTo>
                  <a:pt x="18660" y="9442"/>
                </a:lnTo>
                <a:lnTo>
                  <a:pt x="18651" y="9434"/>
                </a:lnTo>
                <a:lnTo>
                  <a:pt x="18640" y="9427"/>
                </a:lnTo>
                <a:lnTo>
                  <a:pt x="18631" y="9420"/>
                </a:lnTo>
                <a:lnTo>
                  <a:pt x="18616" y="9412"/>
                </a:lnTo>
                <a:lnTo>
                  <a:pt x="18606" y="9407"/>
                </a:lnTo>
                <a:lnTo>
                  <a:pt x="18596" y="9403"/>
                </a:lnTo>
                <a:lnTo>
                  <a:pt x="18585" y="9409"/>
                </a:lnTo>
                <a:lnTo>
                  <a:pt x="18574" y="9413"/>
                </a:lnTo>
                <a:lnTo>
                  <a:pt x="18562" y="9411"/>
                </a:lnTo>
                <a:lnTo>
                  <a:pt x="18548" y="9411"/>
                </a:lnTo>
                <a:lnTo>
                  <a:pt x="18536" y="9410"/>
                </a:lnTo>
                <a:lnTo>
                  <a:pt x="18525" y="9411"/>
                </a:lnTo>
                <a:lnTo>
                  <a:pt x="18513" y="9413"/>
                </a:lnTo>
                <a:lnTo>
                  <a:pt x="18499" y="9414"/>
                </a:lnTo>
                <a:lnTo>
                  <a:pt x="18486" y="9415"/>
                </a:lnTo>
                <a:lnTo>
                  <a:pt x="18472" y="9417"/>
                </a:lnTo>
                <a:lnTo>
                  <a:pt x="18466" y="9419"/>
                </a:lnTo>
                <a:lnTo>
                  <a:pt x="18455" y="9423"/>
                </a:lnTo>
                <a:lnTo>
                  <a:pt x="18445" y="9430"/>
                </a:lnTo>
                <a:lnTo>
                  <a:pt x="18433" y="9436"/>
                </a:lnTo>
                <a:lnTo>
                  <a:pt x="18421" y="9441"/>
                </a:lnTo>
                <a:lnTo>
                  <a:pt x="18409" y="9445"/>
                </a:lnTo>
                <a:lnTo>
                  <a:pt x="18398" y="9448"/>
                </a:lnTo>
                <a:lnTo>
                  <a:pt x="18387" y="9451"/>
                </a:lnTo>
                <a:lnTo>
                  <a:pt x="18375" y="9456"/>
                </a:lnTo>
                <a:lnTo>
                  <a:pt x="18362" y="9460"/>
                </a:lnTo>
                <a:lnTo>
                  <a:pt x="18348" y="9461"/>
                </a:lnTo>
                <a:lnTo>
                  <a:pt x="18336" y="9462"/>
                </a:lnTo>
                <a:lnTo>
                  <a:pt x="18317" y="9462"/>
                </a:lnTo>
                <a:lnTo>
                  <a:pt x="18306" y="9460"/>
                </a:lnTo>
                <a:lnTo>
                  <a:pt x="18295" y="9458"/>
                </a:lnTo>
                <a:lnTo>
                  <a:pt x="18282" y="9462"/>
                </a:lnTo>
                <a:lnTo>
                  <a:pt x="18269" y="9471"/>
                </a:lnTo>
                <a:lnTo>
                  <a:pt x="18260" y="9479"/>
                </a:lnTo>
                <a:lnTo>
                  <a:pt x="18249" y="9483"/>
                </a:lnTo>
                <a:lnTo>
                  <a:pt x="18238" y="9488"/>
                </a:lnTo>
                <a:lnTo>
                  <a:pt x="18228" y="9493"/>
                </a:lnTo>
                <a:lnTo>
                  <a:pt x="18219" y="9501"/>
                </a:lnTo>
                <a:lnTo>
                  <a:pt x="18208" y="9506"/>
                </a:lnTo>
                <a:lnTo>
                  <a:pt x="18195" y="9507"/>
                </a:lnTo>
                <a:lnTo>
                  <a:pt x="18185" y="9510"/>
                </a:lnTo>
                <a:lnTo>
                  <a:pt x="18176" y="9518"/>
                </a:lnTo>
                <a:lnTo>
                  <a:pt x="18171" y="9529"/>
                </a:lnTo>
                <a:lnTo>
                  <a:pt x="18166" y="9542"/>
                </a:lnTo>
                <a:lnTo>
                  <a:pt x="18163" y="9554"/>
                </a:lnTo>
                <a:lnTo>
                  <a:pt x="18152" y="9562"/>
                </a:lnTo>
                <a:lnTo>
                  <a:pt x="18146" y="9572"/>
                </a:lnTo>
                <a:lnTo>
                  <a:pt x="18137" y="9580"/>
                </a:lnTo>
                <a:lnTo>
                  <a:pt x="18127" y="9578"/>
                </a:lnTo>
                <a:lnTo>
                  <a:pt x="18117" y="9585"/>
                </a:lnTo>
                <a:lnTo>
                  <a:pt x="18111" y="9575"/>
                </a:lnTo>
                <a:lnTo>
                  <a:pt x="18098" y="9577"/>
                </a:lnTo>
                <a:lnTo>
                  <a:pt x="18087" y="9576"/>
                </a:lnTo>
                <a:lnTo>
                  <a:pt x="18076" y="9581"/>
                </a:lnTo>
                <a:lnTo>
                  <a:pt x="18065" y="9579"/>
                </a:lnTo>
                <a:lnTo>
                  <a:pt x="18055" y="9585"/>
                </a:lnTo>
                <a:lnTo>
                  <a:pt x="18049" y="9575"/>
                </a:lnTo>
                <a:lnTo>
                  <a:pt x="18038" y="9575"/>
                </a:lnTo>
                <a:lnTo>
                  <a:pt x="18027" y="9574"/>
                </a:lnTo>
                <a:lnTo>
                  <a:pt x="18016" y="9573"/>
                </a:lnTo>
                <a:lnTo>
                  <a:pt x="18005" y="9571"/>
                </a:lnTo>
                <a:lnTo>
                  <a:pt x="17994" y="9574"/>
                </a:lnTo>
                <a:lnTo>
                  <a:pt x="17982" y="9574"/>
                </a:lnTo>
                <a:lnTo>
                  <a:pt x="17968" y="9577"/>
                </a:lnTo>
                <a:lnTo>
                  <a:pt x="17956" y="9580"/>
                </a:lnTo>
                <a:lnTo>
                  <a:pt x="17940" y="9579"/>
                </a:lnTo>
                <a:lnTo>
                  <a:pt x="17929" y="9579"/>
                </a:lnTo>
                <a:lnTo>
                  <a:pt x="17918" y="9582"/>
                </a:lnTo>
                <a:lnTo>
                  <a:pt x="17910" y="9588"/>
                </a:lnTo>
                <a:lnTo>
                  <a:pt x="17900" y="9596"/>
                </a:lnTo>
                <a:lnTo>
                  <a:pt x="17895" y="9607"/>
                </a:lnTo>
                <a:lnTo>
                  <a:pt x="17890" y="9618"/>
                </a:lnTo>
                <a:lnTo>
                  <a:pt x="17880" y="9623"/>
                </a:lnTo>
                <a:lnTo>
                  <a:pt x="17870" y="9617"/>
                </a:lnTo>
                <a:lnTo>
                  <a:pt x="17857" y="9621"/>
                </a:lnTo>
                <a:lnTo>
                  <a:pt x="17850" y="9631"/>
                </a:lnTo>
                <a:lnTo>
                  <a:pt x="17838" y="9635"/>
                </a:lnTo>
                <a:lnTo>
                  <a:pt x="17830" y="9643"/>
                </a:lnTo>
                <a:lnTo>
                  <a:pt x="17821" y="9650"/>
                </a:lnTo>
                <a:lnTo>
                  <a:pt x="17811" y="9656"/>
                </a:lnTo>
                <a:lnTo>
                  <a:pt x="17800" y="9658"/>
                </a:lnTo>
                <a:lnTo>
                  <a:pt x="17788" y="9660"/>
                </a:lnTo>
                <a:lnTo>
                  <a:pt x="17777" y="9662"/>
                </a:lnTo>
                <a:lnTo>
                  <a:pt x="17766" y="9658"/>
                </a:lnTo>
                <a:lnTo>
                  <a:pt x="17755" y="9659"/>
                </a:lnTo>
                <a:lnTo>
                  <a:pt x="17743" y="9658"/>
                </a:lnTo>
                <a:lnTo>
                  <a:pt x="17732" y="9658"/>
                </a:lnTo>
                <a:lnTo>
                  <a:pt x="17721" y="9659"/>
                </a:lnTo>
                <a:lnTo>
                  <a:pt x="17710" y="9653"/>
                </a:lnTo>
                <a:lnTo>
                  <a:pt x="17700" y="9648"/>
                </a:lnTo>
                <a:lnTo>
                  <a:pt x="17687" y="9645"/>
                </a:lnTo>
                <a:lnTo>
                  <a:pt x="17678" y="9632"/>
                </a:lnTo>
                <a:lnTo>
                  <a:pt x="17665" y="9619"/>
                </a:lnTo>
                <a:lnTo>
                  <a:pt x="17656" y="9613"/>
                </a:lnTo>
                <a:lnTo>
                  <a:pt x="17646" y="9607"/>
                </a:lnTo>
                <a:lnTo>
                  <a:pt x="17635" y="9608"/>
                </a:lnTo>
                <a:lnTo>
                  <a:pt x="17627" y="9600"/>
                </a:lnTo>
                <a:lnTo>
                  <a:pt x="17625" y="9589"/>
                </a:lnTo>
                <a:lnTo>
                  <a:pt x="17624" y="9574"/>
                </a:lnTo>
                <a:lnTo>
                  <a:pt x="17623" y="9563"/>
                </a:lnTo>
                <a:lnTo>
                  <a:pt x="17625" y="9551"/>
                </a:lnTo>
                <a:lnTo>
                  <a:pt x="17634" y="9558"/>
                </a:lnTo>
                <a:lnTo>
                  <a:pt x="17647" y="9558"/>
                </a:lnTo>
                <a:lnTo>
                  <a:pt x="17655" y="9550"/>
                </a:lnTo>
                <a:lnTo>
                  <a:pt x="17662" y="9537"/>
                </a:lnTo>
                <a:lnTo>
                  <a:pt x="17666" y="9524"/>
                </a:lnTo>
                <a:lnTo>
                  <a:pt x="17665" y="9512"/>
                </a:lnTo>
                <a:lnTo>
                  <a:pt x="17663" y="9500"/>
                </a:lnTo>
                <a:lnTo>
                  <a:pt x="17663" y="9483"/>
                </a:lnTo>
                <a:lnTo>
                  <a:pt x="17670" y="9472"/>
                </a:lnTo>
                <a:lnTo>
                  <a:pt x="17666" y="9460"/>
                </a:lnTo>
                <a:lnTo>
                  <a:pt x="17671" y="9448"/>
                </a:lnTo>
                <a:lnTo>
                  <a:pt x="17676" y="9438"/>
                </a:lnTo>
                <a:lnTo>
                  <a:pt x="17670" y="9428"/>
                </a:lnTo>
                <a:lnTo>
                  <a:pt x="17666" y="9416"/>
                </a:lnTo>
                <a:lnTo>
                  <a:pt x="17660" y="9405"/>
                </a:lnTo>
                <a:lnTo>
                  <a:pt x="17655" y="9395"/>
                </a:lnTo>
                <a:lnTo>
                  <a:pt x="17649" y="9382"/>
                </a:lnTo>
                <a:lnTo>
                  <a:pt x="17644" y="9371"/>
                </a:lnTo>
                <a:lnTo>
                  <a:pt x="17640" y="9360"/>
                </a:lnTo>
                <a:lnTo>
                  <a:pt x="17634" y="9349"/>
                </a:lnTo>
                <a:lnTo>
                  <a:pt x="17630" y="9338"/>
                </a:lnTo>
                <a:lnTo>
                  <a:pt x="17627" y="9323"/>
                </a:lnTo>
                <a:lnTo>
                  <a:pt x="17625" y="9311"/>
                </a:lnTo>
                <a:lnTo>
                  <a:pt x="17622" y="9300"/>
                </a:lnTo>
                <a:lnTo>
                  <a:pt x="17623" y="9288"/>
                </a:lnTo>
                <a:lnTo>
                  <a:pt x="17622" y="9276"/>
                </a:lnTo>
                <a:lnTo>
                  <a:pt x="17624" y="9264"/>
                </a:lnTo>
                <a:lnTo>
                  <a:pt x="17621" y="9252"/>
                </a:lnTo>
                <a:lnTo>
                  <a:pt x="17617" y="9237"/>
                </a:lnTo>
                <a:lnTo>
                  <a:pt x="17609" y="9228"/>
                </a:lnTo>
                <a:lnTo>
                  <a:pt x="17602" y="9218"/>
                </a:lnTo>
                <a:lnTo>
                  <a:pt x="17601" y="9206"/>
                </a:lnTo>
                <a:lnTo>
                  <a:pt x="17596" y="9193"/>
                </a:lnTo>
                <a:lnTo>
                  <a:pt x="17589" y="9183"/>
                </a:lnTo>
                <a:lnTo>
                  <a:pt x="17580" y="9173"/>
                </a:lnTo>
                <a:lnTo>
                  <a:pt x="17573" y="9160"/>
                </a:lnTo>
                <a:lnTo>
                  <a:pt x="17570" y="9148"/>
                </a:lnTo>
                <a:lnTo>
                  <a:pt x="17573" y="9134"/>
                </a:lnTo>
                <a:lnTo>
                  <a:pt x="17564" y="9110"/>
                </a:lnTo>
                <a:lnTo>
                  <a:pt x="17557" y="9096"/>
                </a:lnTo>
                <a:lnTo>
                  <a:pt x="17548" y="9080"/>
                </a:lnTo>
                <a:lnTo>
                  <a:pt x="17538" y="9066"/>
                </a:lnTo>
                <a:lnTo>
                  <a:pt x="17529" y="9056"/>
                </a:lnTo>
                <a:lnTo>
                  <a:pt x="17522" y="9045"/>
                </a:lnTo>
                <a:lnTo>
                  <a:pt x="17516" y="9034"/>
                </a:lnTo>
                <a:lnTo>
                  <a:pt x="17522" y="9024"/>
                </a:lnTo>
                <a:lnTo>
                  <a:pt x="17524" y="9035"/>
                </a:lnTo>
                <a:lnTo>
                  <a:pt x="17526" y="9047"/>
                </a:lnTo>
                <a:lnTo>
                  <a:pt x="17526" y="9035"/>
                </a:lnTo>
                <a:lnTo>
                  <a:pt x="17526" y="9023"/>
                </a:lnTo>
                <a:lnTo>
                  <a:pt x="17531" y="9033"/>
                </a:lnTo>
                <a:lnTo>
                  <a:pt x="17534" y="9045"/>
                </a:lnTo>
                <a:lnTo>
                  <a:pt x="17539" y="9056"/>
                </a:lnTo>
                <a:lnTo>
                  <a:pt x="17544" y="9067"/>
                </a:lnTo>
                <a:lnTo>
                  <a:pt x="17553" y="9060"/>
                </a:lnTo>
                <a:lnTo>
                  <a:pt x="17556" y="9048"/>
                </a:lnTo>
                <a:lnTo>
                  <a:pt x="17549" y="9037"/>
                </a:lnTo>
                <a:lnTo>
                  <a:pt x="17541" y="9028"/>
                </a:lnTo>
                <a:lnTo>
                  <a:pt x="17538" y="9017"/>
                </a:lnTo>
                <a:lnTo>
                  <a:pt x="17532" y="9007"/>
                </a:lnTo>
                <a:lnTo>
                  <a:pt x="17530" y="8995"/>
                </a:lnTo>
                <a:lnTo>
                  <a:pt x="17540" y="9000"/>
                </a:lnTo>
                <a:lnTo>
                  <a:pt x="17547" y="9010"/>
                </a:lnTo>
                <a:lnTo>
                  <a:pt x="17548" y="9022"/>
                </a:lnTo>
                <a:lnTo>
                  <a:pt x="17548" y="9034"/>
                </a:lnTo>
                <a:lnTo>
                  <a:pt x="17557" y="9025"/>
                </a:lnTo>
                <a:lnTo>
                  <a:pt x="17561" y="9037"/>
                </a:lnTo>
                <a:lnTo>
                  <a:pt x="17567" y="9049"/>
                </a:lnTo>
                <a:lnTo>
                  <a:pt x="17578" y="9045"/>
                </a:lnTo>
                <a:lnTo>
                  <a:pt x="17576" y="9033"/>
                </a:lnTo>
                <a:lnTo>
                  <a:pt x="17577" y="9021"/>
                </a:lnTo>
                <a:lnTo>
                  <a:pt x="17581" y="9010"/>
                </a:lnTo>
                <a:lnTo>
                  <a:pt x="17572" y="9002"/>
                </a:lnTo>
                <a:lnTo>
                  <a:pt x="17566" y="8991"/>
                </a:lnTo>
                <a:lnTo>
                  <a:pt x="17559" y="8981"/>
                </a:lnTo>
                <a:lnTo>
                  <a:pt x="17555" y="8969"/>
                </a:lnTo>
                <a:lnTo>
                  <a:pt x="17548" y="8961"/>
                </a:lnTo>
                <a:lnTo>
                  <a:pt x="17544" y="8949"/>
                </a:lnTo>
                <a:lnTo>
                  <a:pt x="17542" y="8936"/>
                </a:lnTo>
                <a:lnTo>
                  <a:pt x="17536" y="8926"/>
                </a:lnTo>
                <a:lnTo>
                  <a:pt x="17529" y="8917"/>
                </a:lnTo>
                <a:lnTo>
                  <a:pt x="17529" y="8905"/>
                </a:lnTo>
                <a:lnTo>
                  <a:pt x="17531" y="8893"/>
                </a:lnTo>
                <a:lnTo>
                  <a:pt x="17533" y="8881"/>
                </a:lnTo>
                <a:lnTo>
                  <a:pt x="17536" y="8869"/>
                </a:lnTo>
                <a:lnTo>
                  <a:pt x="17542" y="8859"/>
                </a:lnTo>
                <a:lnTo>
                  <a:pt x="17551" y="8851"/>
                </a:lnTo>
                <a:lnTo>
                  <a:pt x="17552" y="8838"/>
                </a:lnTo>
                <a:lnTo>
                  <a:pt x="17551" y="8825"/>
                </a:lnTo>
                <a:lnTo>
                  <a:pt x="17554" y="8813"/>
                </a:lnTo>
                <a:lnTo>
                  <a:pt x="17551" y="8802"/>
                </a:lnTo>
                <a:lnTo>
                  <a:pt x="17545" y="8791"/>
                </a:lnTo>
                <a:lnTo>
                  <a:pt x="17550" y="8778"/>
                </a:lnTo>
                <a:lnTo>
                  <a:pt x="17555" y="8767"/>
                </a:lnTo>
                <a:lnTo>
                  <a:pt x="17558" y="8755"/>
                </a:lnTo>
                <a:lnTo>
                  <a:pt x="17563" y="8744"/>
                </a:lnTo>
                <a:lnTo>
                  <a:pt x="17571" y="8735"/>
                </a:lnTo>
                <a:lnTo>
                  <a:pt x="17572" y="8750"/>
                </a:lnTo>
                <a:lnTo>
                  <a:pt x="17570" y="8762"/>
                </a:lnTo>
                <a:lnTo>
                  <a:pt x="17576" y="8772"/>
                </a:lnTo>
                <a:lnTo>
                  <a:pt x="17574" y="8784"/>
                </a:lnTo>
                <a:lnTo>
                  <a:pt x="17584" y="8777"/>
                </a:lnTo>
                <a:lnTo>
                  <a:pt x="17591" y="8768"/>
                </a:lnTo>
                <a:lnTo>
                  <a:pt x="17595" y="8757"/>
                </a:lnTo>
                <a:lnTo>
                  <a:pt x="17601" y="8747"/>
                </a:lnTo>
                <a:lnTo>
                  <a:pt x="17605" y="8737"/>
                </a:lnTo>
                <a:lnTo>
                  <a:pt x="17615" y="8732"/>
                </a:lnTo>
                <a:lnTo>
                  <a:pt x="17625" y="8727"/>
                </a:lnTo>
                <a:lnTo>
                  <a:pt x="17636" y="8722"/>
                </a:lnTo>
                <a:lnTo>
                  <a:pt x="17646" y="8719"/>
                </a:lnTo>
                <a:lnTo>
                  <a:pt x="17655" y="8712"/>
                </a:lnTo>
                <a:lnTo>
                  <a:pt x="17663" y="8703"/>
                </a:lnTo>
                <a:lnTo>
                  <a:pt x="17673" y="8698"/>
                </a:lnTo>
                <a:lnTo>
                  <a:pt x="17679" y="8688"/>
                </a:lnTo>
                <a:lnTo>
                  <a:pt x="17689" y="8682"/>
                </a:lnTo>
                <a:lnTo>
                  <a:pt x="17697" y="8674"/>
                </a:lnTo>
                <a:lnTo>
                  <a:pt x="17707" y="8670"/>
                </a:lnTo>
                <a:lnTo>
                  <a:pt x="17717" y="8664"/>
                </a:lnTo>
                <a:lnTo>
                  <a:pt x="17728" y="8658"/>
                </a:lnTo>
                <a:lnTo>
                  <a:pt x="17736" y="8649"/>
                </a:lnTo>
                <a:lnTo>
                  <a:pt x="17735" y="8662"/>
                </a:lnTo>
                <a:lnTo>
                  <a:pt x="17746" y="8658"/>
                </a:lnTo>
                <a:lnTo>
                  <a:pt x="17757" y="8655"/>
                </a:lnTo>
                <a:lnTo>
                  <a:pt x="17766" y="8664"/>
                </a:lnTo>
                <a:lnTo>
                  <a:pt x="17777" y="8662"/>
                </a:lnTo>
                <a:lnTo>
                  <a:pt x="17788" y="8660"/>
                </a:lnTo>
                <a:lnTo>
                  <a:pt x="17798" y="8653"/>
                </a:lnTo>
                <a:lnTo>
                  <a:pt x="17806" y="8645"/>
                </a:lnTo>
                <a:lnTo>
                  <a:pt x="17815" y="8638"/>
                </a:lnTo>
                <a:lnTo>
                  <a:pt x="17826" y="8636"/>
                </a:lnTo>
                <a:lnTo>
                  <a:pt x="17837" y="8635"/>
                </a:lnTo>
                <a:lnTo>
                  <a:pt x="17848" y="8634"/>
                </a:lnTo>
                <a:lnTo>
                  <a:pt x="17859" y="8625"/>
                </a:lnTo>
                <a:lnTo>
                  <a:pt x="17868" y="8616"/>
                </a:lnTo>
                <a:lnTo>
                  <a:pt x="17879" y="8616"/>
                </a:lnTo>
                <a:lnTo>
                  <a:pt x="17891" y="8614"/>
                </a:lnTo>
                <a:lnTo>
                  <a:pt x="17902" y="8619"/>
                </a:lnTo>
                <a:lnTo>
                  <a:pt x="17912" y="8612"/>
                </a:lnTo>
                <a:lnTo>
                  <a:pt x="17924" y="8610"/>
                </a:lnTo>
                <a:lnTo>
                  <a:pt x="17935" y="8608"/>
                </a:lnTo>
                <a:lnTo>
                  <a:pt x="17946" y="8605"/>
                </a:lnTo>
                <a:lnTo>
                  <a:pt x="17960" y="8600"/>
                </a:lnTo>
                <a:lnTo>
                  <a:pt x="17974" y="8593"/>
                </a:lnTo>
                <a:lnTo>
                  <a:pt x="17985" y="8588"/>
                </a:lnTo>
                <a:lnTo>
                  <a:pt x="17998" y="8578"/>
                </a:lnTo>
                <a:lnTo>
                  <a:pt x="18006" y="8570"/>
                </a:lnTo>
                <a:lnTo>
                  <a:pt x="18016" y="8554"/>
                </a:lnTo>
                <a:lnTo>
                  <a:pt x="18021" y="8544"/>
                </a:lnTo>
                <a:lnTo>
                  <a:pt x="18025" y="8533"/>
                </a:lnTo>
                <a:lnTo>
                  <a:pt x="18033" y="8525"/>
                </a:lnTo>
                <a:lnTo>
                  <a:pt x="18033" y="8513"/>
                </a:lnTo>
                <a:lnTo>
                  <a:pt x="18044" y="8508"/>
                </a:lnTo>
                <a:lnTo>
                  <a:pt x="18053" y="8501"/>
                </a:lnTo>
                <a:lnTo>
                  <a:pt x="18061" y="8493"/>
                </a:lnTo>
                <a:lnTo>
                  <a:pt x="18068" y="8483"/>
                </a:lnTo>
                <a:lnTo>
                  <a:pt x="18057" y="8481"/>
                </a:lnTo>
                <a:lnTo>
                  <a:pt x="18058" y="8467"/>
                </a:lnTo>
                <a:lnTo>
                  <a:pt x="18056" y="8455"/>
                </a:lnTo>
                <a:lnTo>
                  <a:pt x="18054" y="8441"/>
                </a:lnTo>
                <a:lnTo>
                  <a:pt x="18058" y="8430"/>
                </a:lnTo>
                <a:lnTo>
                  <a:pt x="18063" y="8419"/>
                </a:lnTo>
                <a:lnTo>
                  <a:pt x="18072" y="8411"/>
                </a:lnTo>
                <a:lnTo>
                  <a:pt x="18080" y="8403"/>
                </a:lnTo>
                <a:lnTo>
                  <a:pt x="18090" y="8399"/>
                </a:lnTo>
                <a:lnTo>
                  <a:pt x="18094" y="8384"/>
                </a:lnTo>
                <a:lnTo>
                  <a:pt x="18101" y="8374"/>
                </a:lnTo>
                <a:lnTo>
                  <a:pt x="18105" y="8386"/>
                </a:lnTo>
                <a:lnTo>
                  <a:pt x="18111" y="8395"/>
                </a:lnTo>
                <a:lnTo>
                  <a:pt x="18115" y="8407"/>
                </a:lnTo>
                <a:lnTo>
                  <a:pt x="18122" y="8417"/>
                </a:lnTo>
                <a:lnTo>
                  <a:pt x="18127" y="8428"/>
                </a:lnTo>
                <a:lnTo>
                  <a:pt x="18134" y="8440"/>
                </a:lnTo>
                <a:lnTo>
                  <a:pt x="18140" y="8449"/>
                </a:lnTo>
                <a:lnTo>
                  <a:pt x="18141" y="8438"/>
                </a:lnTo>
                <a:lnTo>
                  <a:pt x="18145" y="8427"/>
                </a:lnTo>
                <a:lnTo>
                  <a:pt x="18141" y="8417"/>
                </a:lnTo>
                <a:lnTo>
                  <a:pt x="18149" y="8424"/>
                </a:lnTo>
                <a:lnTo>
                  <a:pt x="18160" y="8429"/>
                </a:lnTo>
                <a:lnTo>
                  <a:pt x="18155" y="8418"/>
                </a:lnTo>
                <a:lnTo>
                  <a:pt x="18160" y="8407"/>
                </a:lnTo>
                <a:lnTo>
                  <a:pt x="18149" y="8401"/>
                </a:lnTo>
                <a:lnTo>
                  <a:pt x="18141" y="8393"/>
                </a:lnTo>
                <a:lnTo>
                  <a:pt x="18134" y="8384"/>
                </a:lnTo>
                <a:lnTo>
                  <a:pt x="18145" y="8383"/>
                </a:lnTo>
                <a:lnTo>
                  <a:pt x="18136" y="8376"/>
                </a:lnTo>
                <a:lnTo>
                  <a:pt x="18147" y="8377"/>
                </a:lnTo>
                <a:lnTo>
                  <a:pt x="18139" y="8367"/>
                </a:lnTo>
                <a:lnTo>
                  <a:pt x="18151" y="8367"/>
                </a:lnTo>
                <a:lnTo>
                  <a:pt x="18157" y="8377"/>
                </a:lnTo>
                <a:lnTo>
                  <a:pt x="18163" y="8367"/>
                </a:lnTo>
                <a:lnTo>
                  <a:pt x="18176" y="8369"/>
                </a:lnTo>
                <a:lnTo>
                  <a:pt x="18185" y="8376"/>
                </a:lnTo>
                <a:lnTo>
                  <a:pt x="18194" y="8383"/>
                </a:lnTo>
                <a:lnTo>
                  <a:pt x="18186" y="8374"/>
                </a:lnTo>
                <a:lnTo>
                  <a:pt x="18198" y="8376"/>
                </a:lnTo>
                <a:lnTo>
                  <a:pt x="18209" y="8375"/>
                </a:lnTo>
                <a:lnTo>
                  <a:pt x="18220" y="8376"/>
                </a:lnTo>
                <a:lnTo>
                  <a:pt x="18209" y="8373"/>
                </a:lnTo>
                <a:lnTo>
                  <a:pt x="18198" y="8371"/>
                </a:lnTo>
                <a:lnTo>
                  <a:pt x="18188" y="8363"/>
                </a:lnTo>
                <a:lnTo>
                  <a:pt x="18199" y="8362"/>
                </a:lnTo>
                <a:lnTo>
                  <a:pt x="18201" y="8350"/>
                </a:lnTo>
                <a:lnTo>
                  <a:pt x="18205" y="8339"/>
                </a:lnTo>
                <a:lnTo>
                  <a:pt x="18212" y="8329"/>
                </a:lnTo>
                <a:lnTo>
                  <a:pt x="18202" y="8337"/>
                </a:lnTo>
                <a:lnTo>
                  <a:pt x="18197" y="8347"/>
                </a:lnTo>
                <a:lnTo>
                  <a:pt x="18193" y="8336"/>
                </a:lnTo>
                <a:lnTo>
                  <a:pt x="18188" y="8326"/>
                </a:lnTo>
                <a:lnTo>
                  <a:pt x="18194" y="8316"/>
                </a:lnTo>
                <a:lnTo>
                  <a:pt x="18204" y="8311"/>
                </a:lnTo>
                <a:lnTo>
                  <a:pt x="18206" y="8300"/>
                </a:lnTo>
                <a:lnTo>
                  <a:pt x="18217" y="8304"/>
                </a:lnTo>
                <a:lnTo>
                  <a:pt x="18226" y="8311"/>
                </a:lnTo>
                <a:lnTo>
                  <a:pt x="18236" y="8317"/>
                </a:lnTo>
                <a:lnTo>
                  <a:pt x="18231" y="8306"/>
                </a:lnTo>
                <a:lnTo>
                  <a:pt x="18220" y="8305"/>
                </a:lnTo>
                <a:lnTo>
                  <a:pt x="18228" y="8295"/>
                </a:lnTo>
                <a:lnTo>
                  <a:pt x="18217" y="8294"/>
                </a:lnTo>
                <a:lnTo>
                  <a:pt x="18227" y="8289"/>
                </a:lnTo>
                <a:lnTo>
                  <a:pt x="18237" y="8294"/>
                </a:lnTo>
                <a:lnTo>
                  <a:pt x="18248" y="8293"/>
                </a:lnTo>
                <a:lnTo>
                  <a:pt x="18254" y="8283"/>
                </a:lnTo>
                <a:lnTo>
                  <a:pt x="18243" y="8283"/>
                </a:lnTo>
                <a:lnTo>
                  <a:pt x="18238" y="8272"/>
                </a:lnTo>
                <a:lnTo>
                  <a:pt x="18240" y="8260"/>
                </a:lnTo>
                <a:lnTo>
                  <a:pt x="18246" y="8251"/>
                </a:lnTo>
                <a:lnTo>
                  <a:pt x="18258" y="8250"/>
                </a:lnTo>
                <a:lnTo>
                  <a:pt x="18262" y="8239"/>
                </a:lnTo>
                <a:lnTo>
                  <a:pt x="18267" y="8249"/>
                </a:lnTo>
                <a:lnTo>
                  <a:pt x="18277" y="8255"/>
                </a:lnTo>
                <a:lnTo>
                  <a:pt x="18287" y="8251"/>
                </a:lnTo>
                <a:lnTo>
                  <a:pt x="18291" y="8240"/>
                </a:lnTo>
                <a:lnTo>
                  <a:pt x="18295" y="8229"/>
                </a:lnTo>
                <a:lnTo>
                  <a:pt x="18286" y="8221"/>
                </a:lnTo>
                <a:lnTo>
                  <a:pt x="18291" y="8210"/>
                </a:lnTo>
                <a:lnTo>
                  <a:pt x="18299" y="8219"/>
                </a:lnTo>
                <a:lnTo>
                  <a:pt x="18301" y="8230"/>
                </a:lnTo>
                <a:lnTo>
                  <a:pt x="18306" y="8220"/>
                </a:lnTo>
                <a:lnTo>
                  <a:pt x="18316" y="8214"/>
                </a:lnTo>
                <a:lnTo>
                  <a:pt x="18316" y="8226"/>
                </a:lnTo>
                <a:lnTo>
                  <a:pt x="18327" y="8223"/>
                </a:lnTo>
                <a:lnTo>
                  <a:pt x="18336" y="8216"/>
                </a:lnTo>
                <a:lnTo>
                  <a:pt x="18332" y="8204"/>
                </a:lnTo>
                <a:lnTo>
                  <a:pt x="18342" y="8201"/>
                </a:lnTo>
                <a:lnTo>
                  <a:pt x="18350" y="8209"/>
                </a:lnTo>
                <a:lnTo>
                  <a:pt x="18362" y="8211"/>
                </a:lnTo>
                <a:lnTo>
                  <a:pt x="18372" y="8215"/>
                </a:lnTo>
                <a:lnTo>
                  <a:pt x="18380" y="8224"/>
                </a:lnTo>
                <a:lnTo>
                  <a:pt x="18388" y="8232"/>
                </a:lnTo>
                <a:lnTo>
                  <a:pt x="18394" y="8242"/>
                </a:lnTo>
                <a:lnTo>
                  <a:pt x="18401" y="8250"/>
                </a:lnTo>
                <a:lnTo>
                  <a:pt x="18410" y="8258"/>
                </a:lnTo>
                <a:lnTo>
                  <a:pt x="18420" y="8264"/>
                </a:lnTo>
                <a:lnTo>
                  <a:pt x="18413" y="8274"/>
                </a:lnTo>
                <a:lnTo>
                  <a:pt x="18412" y="8285"/>
                </a:lnTo>
                <a:lnTo>
                  <a:pt x="18411" y="8298"/>
                </a:lnTo>
                <a:lnTo>
                  <a:pt x="18411" y="8312"/>
                </a:lnTo>
                <a:lnTo>
                  <a:pt x="18400" y="8320"/>
                </a:lnTo>
                <a:lnTo>
                  <a:pt x="18410" y="8315"/>
                </a:lnTo>
                <a:lnTo>
                  <a:pt x="18414" y="8303"/>
                </a:lnTo>
                <a:lnTo>
                  <a:pt x="18424" y="8310"/>
                </a:lnTo>
                <a:lnTo>
                  <a:pt x="18421" y="8299"/>
                </a:lnTo>
                <a:lnTo>
                  <a:pt x="18418" y="8287"/>
                </a:lnTo>
                <a:lnTo>
                  <a:pt x="18429" y="8288"/>
                </a:lnTo>
                <a:lnTo>
                  <a:pt x="18431" y="8276"/>
                </a:lnTo>
                <a:lnTo>
                  <a:pt x="18440" y="8267"/>
                </a:lnTo>
                <a:lnTo>
                  <a:pt x="18451" y="8271"/>
                </a:lnTo>
                <a:lnTo>
                  <a:pt x="18464" y="8273"/>
                </a:lnTo>
                <a:lnTo>
                  <a:pt x="18467" y="8274"/>
                </a:lnTo>
                <a:lnTo>
                  <a:pt x="18477" y="8281"/>
                </a:lnTo>
                <a:lnTo>
                  <a:pt x="18476" y="8294"/>
                </a:lnTo>
                <a:lnTo>
                  <a:pt x="18480" y="8283"/>
                </a:lnTo>
                <a:lnTo>
                  <a:pt x="18492" y="8280"/>
                </a:lnTo>
                <a:lnTo>
                  <a:pt x="18502" y="8288"/>
                </a:lnTo>
                <a:lnTo>
                  <a:pt x="18505" y="8276"/>
                </a:lnTo>
                <a:lnTo>
                  <a:pt x="18514" y="8267"/>
                </a:lnTo>
                <a:lnTo>
                  <a:pt x="18504" y="8262"/>
                </a:lnTo>
                <a:lnTo>
                  <a:pt x="18513" y="8252"/>
                </a:lnTo>
                <a:lnTo>
                  <a:pt x="18502" y="8254"/>
                </a:lnTo>
                <a:lnTo>
                  <a:pt x="18492" y="8248"/>
                </a:lnTo>
                <a:lnTo>
                  <a:pt x="18490" y="8237"/>
                </a:lnTo>
                <a:lnTo>
                  <a:pt x="18496" y="8225"/>
                </a:lnTo>
                <a:lnTo>
                  <a:pt x="18505" y="8220"/>
                </a:lnTo>
                <a:lnTo>
                  <a:pt x="18510" y="8207"/>
                </a:lnTo>
                <a:lnTo>
                  <a:pt x="18514" y="8195"/>
                </a:lnTo>
                <a:lnTo>
                  <a:pt x="18518" y="8184"/>
                </a:lnTo>
                <a:lnTo>
                  <a:pt x="18530" y="8184"/>
                </a:lnTo>
                <a:lnTo>
                  <a:pt x="18538" y="8176"/>
                </a:lnTo>
                <a:lnTo>
                  <a:pt x="18536" y="8163"/>
                </a:lnTo>
                <a:lnTo>
                  <a:pt x="18535" y="8151"/>
                </a:lnTo>
                <a:lnTo>
                  <a:pt x="18546" y="8145"/>
                </a:lnTo>
                <a:lnTo>
                  <a:pt x="18547" y="8132"/>
                </a:lnTo>
                <a:lnTo>
                  <a:pt x="18558" y="8131"/>
                </a:lnTo>
                <a:lnTo>
                  <a:pt x="18569" y="8134"/>
                </a:lnTo>
                <a:lnTo>
                  <a:pt x="18559" y="8127"/>
                </a:lnTo>
                <a:lnTo>
                  <a:pt x="18562" y="8115"/>
                </a:lnTo>
                <a:lnTo>
                  <a:pt x="18573" y="8117"/>
                </a:lnTo>
                <a:lnTo>
                  <a:pt x="18579" y="8127"/>
                </a:lnTo>
                <a:lnTo>
                  <a:pt x="18578" y="8115"/>
                </a:lnTo>
                <a:lnTo>
                  <a:pt x="18588" y="8109"/>
                </a:lnTo>
                <a:lnTo>
                  <a:pt x="18586" y="8098"/>
                </a:lnTo>
                <a:lnTo>
                  <a:pt x="18597" y="8099"/>
                </a:lnTo>
                <a:lnTo>
                  <a:pt x="18604" y="8089"/>
                </a:lnTo>
                <a:lnTo>
                  <a:pt x="18609" y="8102"/>
                </a:lnTo>
                <a:lnTo>
                  <a:pt x="18619" y="8104"/>
                </a:lnTo>
                <a:lnTo>
                  <a:pt x="18630" y="8104"/>
                </a:lnTo>
                <a:lnTo>
                  <a:pt x="18641" y="8101"/>
                </a:lnTo>
                <a:lnTo>
                  <a:pt x="18651" y="8106"/>
                </a:lnTo>
                <a:lnTo>
                  <a:pt x="18660" y="8099"/>
                </a:lnTo>
                <a:lnTo>
                  <a:pt x="18670" y="8104"/>
                </a:lnTo>
                <a:lnTo>
                  <a:pt x="18677" y="8094"/>
                </a:lnTo>
                <a:lnTo>
                  <a:pt x="18689" y="8096"/>
                </a:lnTo>
                <a:lnTo>
                  <a:pt x="18685" y="8082"/>
                </a:lnTo>
                <a:lnTo>
                  <a:pt x="18682" y="8071"/>
                </a:lnTo>
                <a:lnTo>
                  <a:pt x="18691" y="8061"/>
                </a:lnTo>
                <a:lnTo>
                  <a:pt x="18679" y="8060"/>
                </a:lnTo>
                <a:lnTo>
                  <a:pt x="18672" y="8050"/>
                </a:lnTo>
                <a:lnTo>
                  <a:pt x="18661" y="8050"/>
                </a:lnTo>
                <a:lnTo>
                  <a:pt x="18651" y="8055"/>
                </a:lnTo>
                <a:lnTo>
                  <a:pt x="18644" y="8047"/>
                </a:lnTo>
                <a:lnTo>
                  <a:pt x="18633" y="8042"/>
                </a:lnTo>
                <a:lnTo>
                  <a:pt x="18640" y="8033"/>
                </a:lnTo>
                <a:lnTo>
                  <a:pt x="18652" y="8034"/>
                </a:lnTo>
                <a:lnTo>
                  <a:pt x="18656" y="8044"/>
                </a:lnTo>
                <a:lnTo>
                  <a:pt x="18656" y="8031"/>
                </a:lnTo>
                <a:lnTo>
                  <a:pt x="18667" y="8029"/>
                </a:lnTo>
                <a:lnTo>
                  <a:pt x="18670" y="8040"/>
                </a:lnTo>
                <a:lnTo>
                  <a:pt x="18680" y="8045"/>
                </a:lnTo>
                <a:lnTo>
                  <a:pt x="18687" y="8055"/>
                </a:lnTo>
                <a:lnTo>
                  <a:pt x="18696" y="8047"/>
                </a:lnTo>
                <a:lnTo>
                  <a:pt x="18707" y="8049"/>
                </a:lnTo>
                <a:lnTo>
                  <a:pt x="18714" y="8063"/>
                </a:lnTo>
                <a:lnTo>
                  <a:pt x="18725" y="8067"/>
                </a:lnTo>
                <a:lnTo>
                  <a:pt x="18734" y="8073"/>
                </a:lnTo>
                <a:lnTo>
                  <a:pt x="18745" y="8075"/>
                </a:lnTo>
                <a:lnTo>
                  <a:pt x="18754" y="8068"/>
                </a:lnTo>
                <a:lnTo>
                  <a:pt x="18759" y="8079"/>
                </a:lnTo>
                <a:lnTo>
                  <a:pt x="18770" y="8077"/>
                </a:lnTo>
                <a:lnTo>
                  <a:pt x="18777" y="8086"/>
                </a:lnTo>
                <a:lnTo>
                  <a:pt x="18788" y="8089"/>
                </a:lnTo>
                <a:lnTo>
                  <a:pt x="18799" y="8091"/>
                </a:lnTo>
                <a:lnTo>
                  <a:pt x="18809" y="8084"/>
                </a:lnTo>
                <a:lnTo>
                  <a:pt x="18817" y="8092"/>
                </a:lnTo>
                <a:lnTo>
                  <a:pt x="18827" y="8099"/>
                </a:lnTo>
                <a:lnTo>
                  <a:pt x="18837" y="8103"/>
                </a:lnTo>
                <a:lnTo>
                  <a:pt x="18848" y="8102"/>
                </a:lnTo>
                <a:lnTo>
                  <a:pt x="18857" y="8092"/>
                </a:lnTo>
                <a:lnTo>
                  <a:pt x="18868" y="8089"/>
                </a:lnTo>
                <a:lnTo>
                  <a:pt x="18880" y="8084"/>
                </a:lnTo>
                <a:lnTo>
                  <a:pt x="18871" y="8092"/>
                </a:lnTo>
                <a:lnTo>
                  <a:pt x="18870" y="8105"/>
                </a:lnTo>
                <a:lnTo>
                  <a:pt x="18879" y="8098"/>
                </a:lnTo>
                <a:lnTo>
                  <a:pt x="18889" y="8091"/>
                </a:lnTo>
                <a:lnTo>
                  <a:pt x="18883" y="8101"/>
                </a:lnTo>
                <a:lnTo>
                  <a:pt x="18885" y="8113"/>
                </a:lnTo>
                <a:lnTo>
                  <a:pt x="18895" y="8115"/>
                </a:lnTo>
                <a:lnTo>
                  <a:pt x="18906" y="8111"/>
                </a:lnTo>
                <a:lnTo>
                  <a:pt x="18908" y="8100"/>
                </a:lnTo>
                <a:lnTo>
                  <a:pt x="18897" y="8097"/>
                </a:lnTo>
                <a:lnTo>
                  <a:pt x="18906" y="8090"/>
                </a:lnTo>
                <a:lnTo>
                  <a:pt x="18914" y="8082"/>
                </a:lnTo>
                <a:lnTo>
                  <a:pt x="18921" y="8092"/>
                </a:lnTo>
                <a:lnTo>
                  <a:pt x="18926" y="8103"/>
                </a:lnTo>
                <a:lnTo>
                  <a:pt x="18937" y="8100"/>
                </a:lnTo>
                <a:lnTo>
                  <a:pt x="18944" y="8109"/>
                </a:lnTo>
                <a:lnTo>
                  <a:pt x="18935" y="8119"/>
                </a:lnTo>
                <a:lnTo>
                  <a:pt x="18928" y="8130"/>
                </a:lnTo>
                <a:lnTo>
                  <a:pt x="18924" y="8141"/>
                </a:lnTo>
                <a:lnTo>
                  <a:pt x="18926" y="8153"/>
                </a:lnTo>
                <a:lnTo>
                  <a:pt x="18915" y="8150"/>
                </a:lnTo>
                <a:lnTo>
                  <a:pt x="18919" y="8161"/>
                </a:lnTo>
                <a:lnTo>
                  <a:pt x="18909" y="8170"/>
                </a:lnTo>
                <a:lnTo>
                  <a:pt x="18909" y="8159"/>
                </a:lnTo>
                <a:lnTo>
                  <a:pt x="18900" y="8165"/>
                </a:lnTo>
                <a:lnTo>
                  <a:pt x="18890" y="8171"/>
                </a:lnTo>
                <a:lnTo>
                  <a:pt x="18879" y="8174"/>
                </a:lnTo>
                <a:lnTo>
                  <a:pt x="18879" y="8187"/>
                </a:lnTo>
                <a:lnTo>
                  <a:pt x="18880" y="8199"/>
                </a:lnTo>
                <a:lnTo>
                  <a:pt x="18890" y="8194"/>
                </a:lnTo>
                <a:lnTo>
                  <a:pt x="18888" y="8205"/>
                </a:lnTo>
                <a:lnTo>
                  <a:pt x="18882" y="8216"/>
                </a:lnTo>
                <a:lnTo>
                  <a:pt x="18880" y="8228"/>
                </a:lnTo>
                <a:lnTo>
                  <a:pt x="18870" y="8236"/>
                </a:lnTo>
                <a:lnTo>
                  <a:pt x="18863" y="8247"/>
                </a:lnTo>
                <a:lnTo>
                  <a:pt x="18858" y="8258"/>
                </a:lnTo>
                <a:lnTo>
                  <a:pt x="18848" y="8264"/>
                </a:lnTo>
                <a:lnTo>
                  <a:pt x="18837" y="8267"/>
                </a:lnTo>
                <a:lnTo>
                  <a:pt x="18825" y="8269"/>
                </a:lnTo>
                <a:lnTo>
                  <a:pt x="18836" y="8266"/>
                </a:lnTo>
                <a:lnTo>
                  <a:pt x="18847" y="8266"/>
                </a:lnTo>
                <a:lnTo>
                  <a:pt x="18853" y="8276"/>
                </a:lnTo>
                <a:lnTo>
                  <a:pt x="18862" y="8285"/>
                </a:lnTo>
                <a:lnTo>
                  <a:pt x="18863" y="8297"/>
                </a:lnTo>
                <a:lnTo>
                  <a:pt x="18853" y="8303"/>
                </a:lnTo>
                <a:lnTo>
                  <a:pt x="18863" y="8297"/>
                </a:lnTo>
                <a:lnTo>
                  <a:pt x="18872" y="8290"/>
                </a:lnTo>
                <a:lnTo>
                  <a:pt x="18881" y="8297"/>
                </a:lnTo>
                <a:lnTo>
                  <a:pt x="18890" y="8304"/>
                </a:lnTo>
                <a:lnTo>
                  <a:pt x="18900" y="8309"/>
                </a:lnTo>
                <a:lnTo>
                  <a:pt x="18904" y="8320"/>
                </a:lnTo>
                <a:lnTo>
                  <a:pt x="18914" y="8325"/>
                </a:lnTo>
                <a:lnTo>
                  <a:pt x="18924" y="8331"/>
                </a:lnTo>
                <a:lnTo>
                  <a:pt x="18922" y="8342"/>
                </a:lnTo>
                <a:lnTo>
                  <a:pt x="18933" y="8341"/>
                </a:lnTo>
                <a:lnTo>
                  <a:pt x="18944" y="8344"/>
                </a:lnTo>
                <a:lnTo>
                  <a:pt x="18955" y="8346"/>
                </a:lnTo>
                <a:lnTo>
                  <a:pt x="18966" y="8353"/>
                </a:lnTo>
                <a:lnTo>
                  <a:pt x="18974" y="8362"/>
                </a:lnTo>
                <a:lnTo>
                  <a:pt x="18986" y="8362"/>
                </a:lnTo>
                <a:lnTo>
                  <a:pt x="18995" y="8370"/>
                </a:lnTo>
                <a:lnTo>
                  <a:pt x="19002" y="8379"/>
                </a:lnTo>
                <a:lnTo>
                  <a:pt x="19007" y="8384"/>
                </a:lnTo>
                <a:lnTo>
                  <a:pt x="19017" y="8392"/>
                </a:lnTo>
                <a:close/>
                <a:moveTo>
                  <a:pt x="19569" y="10255"/>
                </a:moveTo>
                <a:lnTo>
                  <a:pt x="19565" y="10266"/>
                </a:lnTo>
                <a:lnTo>
                  <a:pt x="19563" y="10278"/>
                </a:lnTo>
                <a:lnTo>
                  <a:pt x="19554" y="10272"/>
                </a:lnTo>
                <a:lnTo>
                  <a:pt x="19552" y="10283"/>
                </a:lnTo>
                <a:lnTo>
                  <a:pt x="19546" y="10293"/>
                </a:lnTo>
                <a:lnTo>
                  <a:pt x="19542" y="10304"/>
                </a:lnTo>
                <a:lnTo>
                  <a:pt x="19531" y="10307"/>
                </a:lnTo>
                <a:lnTo>
                  <a:pt x="19522" y="10300"/>
                </a:lnTo>
                <a:lnTo>
                  <a:pt x="19511" y="10300"/>
                </a:lnTo>
                <a:lnTo>
                  <a:pt x="19499" y="10300"/>
                </a:lnTo>
                <a:lnTo>
                  <a:pt x="19490" y="10294"/>
                </a:lnTo>
                <a:lnTo>
                  <a:pt x="19499" y="10288"/>
                </a:lnTo>
                <a:lnTo>
                  <a:pt x="19488" y="10284"/>
                </a:lnTo>
                <a:lnTo>
                  <a:pt x="19483" y="10273"/>
                </a:lnTo>
                <a:lnTo>
                  <a:pt x="19472" y="10269"/>
                </a:lnTo>
                <a:lnTo>
                  <a:pt x="19465" y="10259"/>
                </a:lnTo>
                <a:lnTo>
                  <a:pt x="19456" y="10251"/>
                </a:lnTo>
                <a:lnTo>
                  <a:pt x="19451" y="10241"/>
                </a:lnTo>
                <a:lnTo>
                  <a:pt x="19448" y="10230"/>
                </a:lnTo>
                <a:lnTo>
                  <a:pt x="19443" y="10219"/>
                </a:lnTo>
                <a:lnTo>
                  <a:pt x="19440" y="10206"/>
                </a:lnTo>
                <a:lnTo>
                  <a:pt x="19450" y="10209"/>
                </a:lnTo>
                <a:lnTo>
                  <a:pt x="19456" y="10220"/>
                </a:lnTo>
                <a:lnTo>
                  <a:pt x="19461" y="10209"/>
                </a:lnTo>
                <a:lnTo>
                  <a:pt x="19452" y="10202"/>
                </a:lnTo>
                <a:lnTo>
                  <a:pt x="19442" y="10198"/>
                </a:lnTo>
                <a:lnTo>
                  <a:pt x="19443" y="10186"/>
                </a:lnTo>
                <a:lnTo>
                  <a:pt x="19438" y="10175"/>
                </a:lnTo>
                <a:lnTo>
                  <a:pt x="19430" y="10167"/>
                </a:lnTo>
                <a:lnTo>
                  <a:pt x="19423" y="10157"/>
                </a:lnTo>
                <a:lnTo>
                  <a:pt x="19418" y="10143"/>
                </a:lnTo>
                <a:lnTo>
                  <a:pt x="19414" y="10130"/>
                </a:lnTo>
                <a:lnTo>
                  <a:pt x="19410" y="10120"/>
                </a:lnTo>
                <a:lnTo>
                  <a:pt x="19407" y="10108"/>
                </a:lnTo>
                <a:lnTo>
                  <a:pt x="19410" y="10095"/>
                </a:lnTo>
                <a:lnTo>
                  <a:pt x="19409" y="10083"/>
                </a:lnTo>
                <a:lnTo>
                  <a:pt x="19421" y="10085"/>
                </a:lnTo>
                <a:lnTo>
                  <a:pt x="19432" y="10090"/>
                </a:lnTo>
                <a:lnTo>
                  <a:pt x="19443" y="10088"/>
                </a:lnTo>
                <a:lnTo>
                  <a:pt x="19454" y="10094"/>
                </a:lnTo>
                <a:lnTo>
                  <a:pt x="19464" y="10098"/>
                </a:lnTo>
                <a:lnTo>
                  <a:pt x="19474" y="10104"/>
                </a:lnTo>
                <a:lnTo>
                  <a:pt x="19486" y="10109"/>
                </a:lnTo>
                <a:lnTo>
                  <a:pt x="19496" y="10114"/>
                </a:lnTo>
                <a:lnTo>
                  <a:pt x="19508" y="10116"/>
                </a:lnTo>
                <a:lnTo>
                  <a:pt x="19519" y="10114"/>
                </a:lnTo>
                <a:lnTo>
                  <a:pt x="19531" y="10110"/>
                </a:lnTo>
                <a:lnTo>
                  <a:pt x="19538" y="10118"/>
                </a:lnTo>
                <a:lnTo>
                  <a:pt x="19547" y="10126"/>
                </a:lnTo>
                <a:lnTo>
                  <a:pt x="19555" y="10135"/>
                </a:lnTo>
                <a:lnTo>
                  <a:pt x="19548" y="10123"/>
                </a:lnTo>
                <a:lnTo>
                  <a:pt x="19541" y="10114"/>
                </a:lnTo>
                <a:lnTo>
                  <a:pt x="19547" y="10104"/>
                </a:lnTo>
                <a:lnTo>
                  <a:pt x="19559" y="10105"/>
                </a:lnTo>
                <a:lnTo>
                  <a:pt x="19569" y="10099"/>
                </a:lnTo>
                <a:lnTo>
                  <a:pt x="19580" y="10100"/>
                </a:lnTo>
                <a:lnTo>
                  <a:pt x="19588" y="10091"/>
                </a:lnTo>
                <a:lnTo>
                  <a:pt x="19598" y="10095"/>
                </a:lnTo>
                <a:lnTo>
                  <a:pt x="19606" y="10086"/>
                </a:lnTo>
                <a:lnTo>
                  <a:pt x="19616" y="10091"/>
                </a:lnTo>
                <a:lnTo>
                  <a:pt x="19625" y="10098"/>
                </a:lnTo>
                <a:lnTo>
                  <a:pt x="19625" y="10114"/>
                </a:lnTo>
                <a:lnTo>
                  <a:pt x="19628" y="10126"/>
                </a:lnTo>
                <a:lnTo>
                  <a:pt x="19624" y="10139"/>
                </a:lnTo>
                <a:lnTo>
                  <a:pt x="19628" y="10152"/>
                </a:lnTo>
                <a:lnTo>
                  <a:pt x="19624" y="10165"/>
                </a:lnTo>
                <a:lnTo>
                  <a:pt x="19627" y="10177"/>
                </a:lnTo>
                <a:lnTo>
                  <a:pt x="19629" y="10189"/>
                </a:lnTo>
                <a:lnTo>
                  <a:pt x="19628" y="10201"/>
                </a:lnTo>
                <a:lnTo>
                  <a:pt x="19625" y="10190"/>
                </a:lnTo>
                <a:lnTo>
                  <a:pt x="19613" y="10189"/>
                </a:lnTo>
                <a:lnTo>
                  <a:pt x="19609" y="10200"/>
                </a:lnTo>
                <a:lnTo>
                  <a:pt x="19608" y="10211"/>
                </a:lnTo>
                <a:lnTo>
                  <a:pt x="19606" y="10224"/>
                </a:lnTo>
                <a:lnTo>
                  <a:pt x="19605" y="10235"/>
                </a:lnTo>
                <a:lnTo>
                  <a:pt x="19601" y="10247"/>
                </a:lnTo>
                <a:lnTo>
                  <a:pt x="19590" y="10250"/>
                </a:lnTo>
                <a:lnTo>
                  <a:pt x="19582" y="10242"/>
                </a:lnTo>
                <a:lnTo>
                  <a:pt x="19580" y="10254"/>
                </a:lnTo>
                <a:lnTo>
                  <a:pt x="19570" y="10249"/>
                </a:lnTo>
                <a:lnTo>
                  <a:pt x="19564" y="10240"/>
                </a:lnTo>
                <a:lnTo>
                  <a:pt x="19568" y="10250"/>
                </a:lnTo>
                <a:lnTo>
                  <a:pt x="19569" y="10255"/>
                </a:lnTo>
                <a:close/>
                <a:moveTo>
                  <a:pt x="19609" y="10239"/>
                </a:moveTo>
                <a:lnTo>
                  <a:pt x="19612" y="10227"/>
                </a:lnTo>
                <a:lnTo>
                  <a:pt x="19610" y="10238"/>
                </a:lnTo>
                <a:lnTo>
                  <a:pt x="19609" y="10239"/>
                </a:lnTo>
                <a:close/>
                <a:moveTo>
                  <a:pt x="19628" y="10050"/>
                </a:moveTo>
                <a:lnTo>
                  <a:pt x="19635" y="10059"/>
                </a:lnTo>
                <a:lnTo>
                  <a:pt x="19623" y="10063"/>
                </a:lnTo>
                <a:lnTo>
                  <a:pt x="19611" y="10062"/>
                </a:lnTo>
                <a:lnTo>
                  <a:pt x="19619" y="10054"/>
                </a:lnTo>
                <a:lnTo>
                  <a:pt x="19628" y="10050"/>
                </a:lnTo>
                <a:close/>
                <a:moveTo>
                  <a:pt x="19593" y="10018"/>
                </a:moveTo>
                <a:lnTo>
                  <a:pt x="19600" y="10009"/>
                </a:lnTo>
                <a:lnTo>
                  <a:pt x="19611" y="10014"/>
                </a:lnTo>
                <a:lnTo>
                  <a:pt x="19619" y="10023"/>
                </a:lnTo>
                <a:lnTo>
                  <a:pt x="19626" y="10032"/>
                </a:lnTo>
                <a:lnTo>
                  <a:pt x="19628" y="10044"/>
                </a:lnTo>
                <a:lnTo>
                  <a:pt x="19618" y="10048"/>
                </a:lnTo>
                <a:lnTo>
                  <a:pt x="19609" y="10038"/>
                </a:lnTo>
                <a:lnTo>
                  <a:pt x="19601" y="10030"/>
                </a:lnTo>
                <a:lnTo>
                  <a:pt x="19594" y="10020"/>
                </a:lnTo>
                <a:lnTo>
                  <a:pt x="19593" y="10018"/>
                </a:lnTo>
                <a:close/>
                <a:moveTo>
                  <a:pt x="19603" y="10246"/>
                </a:moveTo>
                <a:lnTo>
                  <a:pt x="19605" y="10259"/>
                </a:lnTo>
                <a:lnTo>
                  <a:pt x="19608" y="10270"/>
                </a:lnTo>
                <a:lnTo>
                  <a:pt x="19597" y="10274"/>
                </a:lnTo>
                <a:lnTo>
                  <a:pt x="19589" y="10266"/>
                </a:lnTo>
                <a:lnTo>
                  <a:pt x="19588" y="10254"/>
                </a:lnTo>
                <a:lnTo>
                  <a:pt x="19597" y="10262"/>
                </a:lnTo>
                <a:lnTo>
                  <a:pt x="19596" y="10250"/>
                </a:lnTo>
                <a:lnTo>
                  <a:pt x="19603" y="10246"/>
                </a:lnTo>
                <a:close/>
                <a:moveTo>
                  <a:pt x="19015" y="9715"/>
                </a:moveTo>
                <a:lnTo>
                  <a:pt x="19005" y="9721"/>
                </a:lnTo>
                <a:lnTo>
                  <a:pt x="18993" y="9719"/>
                </a:lnTo>
                <a:lnTo>
                  <a:pt x="18983" y="9725"/>
                </a:lnTo>
                <a:lnTo>
                  <a:pt x="18976" y="9735"/>
                </a:lnTo>
                <a:lnTo>
                  <a:pt x="18965" y="9729"/>
                </a:lnTo>
                <a:lnTo>
                  <a:pt x="18955" y="9732"/>
                </a:lnTo>
                <a:lnTo>
                  <a:pt x="18944" y="9732"/>
                </a:lnTo>
                <a:lnTo>
                  <a:pt x="18933" y="9733"/>
                </a:lnTo>
                <a:lnTo>
                  <a:pt x="18923" y="9727"/>
                </a:lnTo>
                <a:lnTo>
                  <a:pt x="18922" y="9715"/>
                </a:lnTo>
                <a:lnTo>
                  <a:pt x="18933" y="9709"/>
                </a:lnTo>
                <a:lnTo>
                  <a:pt x="18944" y="9706"/>
                </a:lnTo>
                <a:lnTo>
                  <a:pt x="18955" y="9703"/>
                </a:lnTo>
                <a:lnTo>
                  <a:pt x="18965" y="9700"/>
                </a:lnTo>
                <a:lnTo>
                  <a:pt x="18976" y="9699"/>
                </a:lnTo>
                <a:lnTo>
                  <a:pt x="18982" y="9709"/>
                </a:lnTo>
                <a:lnTo>
                  <a:pt x="18993" y="9710"/>
                </a:lnTo>
                <a:lnTo>
                  <a:pt x="19004" y="9709"/>
                </a:lnTo>
                <a:lnTo>
                  <a:pt x="19013" y="9716"/>
                </a:lnTo>
                <a:lnTo>
                  <a:pt x="19015" y="9715"/>
                </a:lnTo>
                <a:close/>
                <a:moveTo>
                  <a:pt x="19936" y="9141"/>
                </a:moveTo>
                <a:lnTo>
                  <a:pt x="19934" y="9128"/>
                </a:lnTo>
                <a:lnTo>
                  <a:pt x="19935" y="9117"/>
                </a:lnTo>
                <a:lnTo>
                  <a:pt x="19938" y="9129"/>
                </a:lnTo>
                <a:lnTo>
                  <a:pt x="19936" y="9141"/>
                </a:lnTo>
                <a:close/>
                <a:moveTo>
                  <a:pt x="19936" y="9141"/>
                </a:moveTo>
                <a:lnTo>
                  <a:pt x="19935" y="9154"/>
                </a:lnTo>
                <a:lnTo>
                  <a:pt x="19936" y="9142"/>
                </a:lnTo>
                <a:lnTo>
                  <a:pt x="19936" y="9141"/>
                </a:lnTo>
                <a:close/>
                <a:moveTo>
                  <a:pt x="19790" y="8847"/>
                </a:moveTo>
                <a:lnTo>
                  <a:pt x="19800" y="8851"/>
                </a:lnTo>
                <a:lnTo>
                  <a:pt x="19805" y="8861"/>
                </a:lnTo>
                <a:lnTo>
                  <a:pt x="19794" y="8860"/>
                </a:lnTo>
                <a:lnTo>
                  <a:pt x="19788" y="8850"/>
                </a:lnTo>
                <a:lnTo>
                  <a:pt x="19790" y="8847"/>
                </a:lnTo>
                <a:close/>
                <a:moveTo>
                  <a:pt x="19506" y="8496"/>
                </a:moveTo>
                <a:lnTo>
                  <a:pt x="19508" y="8508"/>
                </a:lnTo>
                <a:lnTo>
                  <a:pt x="19498" y="8502"/>
                </a:lnTo>
                <a:lnTo>
                  <a:pt x="19506" y="8496"/>
                </a:lnTo>
                <a:close/>
                <a:moveTo>
                  <a:pt x="18947" y="8321"/>
                </a:moveTo>
                <a:lnTo>
                  <a:pt x="18952" y="8332"/>
                </a:lnTo>
                <a:lnTo>
                  <a:pt x="18947" y="8321"/>
                </a:lnTo>
                <a:close/>
                <a:moveTo>
                  <a:pt x="19109" y="8378"/>
                </a:moveTo>
                <a:lnTo>
                  <a:pt x="19099" y="8382"/>
                </a:lnTo>
                <a:lnTo>
                  <a:pt x="19094" y="8393"/>
                </a:lnTo>
                <a:lnTo>
                  <a:pt x="19083" y="8396"/>
                </a:lnTo>
                <a:lnTo>
                  <a:pt x="19080" y="8385"/>
                </a:lnTo>
                <a:lnTo>
                  <a:pt x="19091" y="8380"/>
                </a:lnTo>
                <a:lnTo>
                  <a:pt x="19101" y="8374"/>
                </a:lnTo>
                <a:lnTo>
                  <a:pt x="19109" y="8378"/>
                </a:lnTo>
                <a:close/>
                <a:moveTo>
                  <a:pt x="18899" y="8208"/>
                </a:moveTo>
                <a:lnTo>
                  <a:pt x="18898" y="8196"/>
                </a:lnTo>
                <a:lnTo>
                  <a:pt x="18902" y="8207"/>
                </a:lnTo>
                <a:lnTo>
                  <a:pt x="18899" y="8208"/>
                </a:lnTo>
                <a:close/>
                <a:moveTo>
                  <a:pt x="18922" y="8196"/>
                </a:moveTo>
                <a:lnTo>
                  <a:pt x="18930" y="8205"/>
                </a:lnTo>
                <a:lnTo>
                  <a:pt x="18941" y="8201"/>
                </a:lnTo>
                <a:lnTo>
                  <a:pt x="18935" y="8211"/>
                </a:lnTo>
                <a:lnTo>
                  <a:pt x="18932" y="8223"/>
                </a:lnTo>
                <a:lnTo>
                  <a:pt x="18941" y="8230"/>
                </a:lnTo>
                <a:lnTo>
                  <a:pt x="18930" y="8235"/>
                </a:lnTo>
                <a:lnTo>
                  <a:pt x="18919" y="8233"/>
                </a:lnTo>
                <a:lnTo>
                  <a:pt x="18907" y="8233"/>
                </a:lnTo>
                <a:lnTo>
                  <a:pt x="18913" y="8222"/>
                </a:lnTo>
                <a:lnTo>
                  <a:pt x="18913" y="8209"/>
                </a:lnTo>
                <a:lnTo>
                  <a:pt x="18923" y="8204"/>
                </a:lnTo>
                <a:lnTo>
                  <a:pt x="18922" y="8196"/>
                </a:lnTo>
                <a:close/>
                <a:moveTo>
                  <a:pt x="18909" y="8057"/>
                </a:moveTo>
                <a:lnTo>
                  <a:pt x="18900" y="8064"/>
                </a:lnTo>
                <a:lnTo>
                  <a:pt x="18909" y="8057"/>
                </a:lnTo>
                <a:close/>
                <a:moveTo>
                  <a:pt x="18917" y="8051"/>
                </a:moveTo>
                <a:lnTo>
                  <a:pt x="18922" y="8040"/>
                </a:lnTo>
                <a:lnTo>
                  <a:pt x="18929" y="8031"/>
                </a:lnTo>
                <a:lnTo>
                  <a:pt x="18925" y="8042"/>
                </a:lnTo>
                <a:lnTo>
                  <a:pt x="18917" y="8051"/>
                </a:lnTo>
                <a:close/>
                <a:moveTo>
                  <a:pt x="18895" y="8188"/>
                </a:moveTo>
                <a:lnTo>
                  <a:pt x="18894" y="8177"/>
                </a:lnTo>
                <a:lnTo>
                  <a:pt x="18896" y="8188"/>
                </a:lnTo>
                <a:lnTo>
                  <a:pt x="18895" y="8188"/>
                </a:lnTo>
                <a:close/>
                <a:moveTo>
                  <a:pt x="18557" y="8076"/>
                </a:moveTo>
                <a:lnTo>
                  <a:pt x="18545" y="8071"/>
                </a:lnTo>
                <a:lnTo>
                  <a:pt x="18535" y="8075"/>
                </a:lnTo>
                <a:lnTo>
                  <a:pt x="18538" y="8063"/>
                </a:lnTo>
                <a:lnTo>
                  <a:pt x="18535" y="8052"/>
                </a:lnTo>
                <a:lnTo>
                  <a:pt x="18542" y="8043"/>
                </a:lnTo>
                <a:lnTo>
                  <a:pt x="18550" y="8051"/>
                </a:lnTo>
                <a:lnTo>
                  <a:pt x="18554" y="8062"/>
                </a:lnTo>
                <a:lnTo>
                  <a:pt x="18563" y="8069"/>
                </a:lnTo>
                <a:lnTo>
                  <a:pt x="18557" y="8076"/>
                </a:lnTo>
                <a:close/>
                <a:moveTo>
                  <a:pt x="18584" y="8082"/>
                </a:moveTo>
                <a:lnTo>
                  <a:pt x="18575" y="8076"/>
                </a:lnTo>
                <a:lnTo>
                  <a:pt x="18565" y="8070"/>
                </a:lnTo>
                <a:lnTo>
                  <a:pt x="18556" y="8064"/>
                </a:lnTo>
                <a:lnTo>
                  <a:pt x="18552" y="8052"/>
                </a:lnTo>
                <a:lnTo>
                  <a:pt x="18550" y="8039"/>
                </a:lnTo>
                <a:lnTo>
                  <a:pt x="18561" y="8040"/>
                </a:lnTo>
                <a:lnTo>
                  <a:pt x="18568" y="8050"/>
                </a:lnTo>
                <a:lnTo>
                  <a:pt x="18578" y="8044"/>
                </a:lnTo>
                <a:lnTo>
                  <a:pt x="18587" y="8049"/>
                </a:lnTo>
                <a:lnTo>
                  <a:pt x="18593" y="8039"/>
                </a:lnTo>
                <a:lnTo>
                  <a:pt x="18600" y="8050"/>
                </a:lnTo>
                <a:lnTo>
                  <a:pt x="18598" y="8037"/>
                </a:lnTo>
                <a:lnTo>
                  <a:pt x="18610" y="8040"/>
                </a:lnTo>
                <a:lnTo>
                  <a:pt x="18619" y="8048"/>
                </a:lnTo>
                <a:lnTo>
                  <a:pt x="18614" y="8059"/>
                </a:lnTo>
                <a:lnTo>
                  <a:pt x="18605" y="8068"/>
                </a:lnTo>
                <a:lnTo>
                  <a:pt x="18594" y="8074"/>
                </a:lnTo>
                <a:lnTo>
                  <a:pt x="18586" y="8082"/>
                </a:lnTo>
                <a:lnTo>
                  <a:pt x="18584" y="8082"/>
                </a:lnTo>
                <a:close/>
                <a:moveTo>
                  <a:pt x="18682" y="8044"/>
                </a:moveTo>
                <a:lnTo>
                  <a:pt x="18677" y="8034"/>
                </a:lnTo>
                <a:lnTo>
                  <a:pt x="18680" y="8023"/>
                </a:lnTo>
                <a:lnTo>
                  <a:pt x="18683" y="8034"/>
                </a:lnTo>
                <a:lnTo>
                  <a:pt x="18682" y="8044"/>
                </a:lnTo>
                <a:close/>
                <a:moveTo>
                  <a:pt x="18200" y="8299"/>
                </a:moveTo>
                <a:lnTo>
                  <a:pt x="18204" y="8310"/>
                </a:lnTo>
                <a:lnTo>
                  <a:pt x="18195" y="8302"/>
                </a:lnTo>
                <a:lnTo>
                  <a:pt x="18200" y="8299"/>
                </a:lnTo>
                <a:close/>
                <a:moveTo>
                  <a:pt x="18236" y="8246"/>
                </a:moveTo>
                <a:lnTo>
                  <a:pt x="18237" y="8258"/>
                </a:lnTo>
                <a:lnTo>
                  <a:pt x="18235" y="8246"/>
                </a:lnTo>
                <a:lnTo>
                  <a:pt x="18236" y="8246"/>
                </a:lnTo>
                <a:close/>
                <a:moveTo>
                  <a:pt x="18428" y="8275"/>
                </a:moveTo>
                <a:lnTo>
                  <a:pt x="18433" y="8285"/>
                </a:lnTo>
                <a:lnTo>
                  <a:pt x="18427" y="8275"/>
                </a:lnTo>
                <a:lnTo>
                  <a:pt x="18428" y="8275"/>
                </a:lnTo>
                <a:close/>
                <a:moveTo>
                  <a:pt x="18502" y="8280"/>
                </a:moveTo>
                <a:lnTo>
                  <a:pt x="18496" y="8269"/>
                </a:lnTo>
                <a:lnTo>
                  <a:pt x="18502" y="8280"/>
                </a:lnTo>
                <a:close/>
                <a:moveTo>
                  <a:pt x="17652" y="8659"/>
                </a:moveTo>
                <a:lnTo>
                  <a:pt x="17651" y="8670"/>
                </a:lnTo>
                <a:lnTo>
                  <a:pt x="17652" y="8659"/>
                </a:lnTo>
                <a:close/>
                <a:moveTo>
                  <a:pt x="17512" y="8951"/>
                </a:moveTo>
                <a:lnTo>
                  <a:pt x="17513" y="8939"/>
                </a:lnTo>
                <a:lnTo>
                  <a:pt x="17512" y="8950"/>
                </a:lnTo>
                <a:lnTo>
                  <a:pt x="17512" y="8951"/>
                </a:lnTo>
                <a:close/>
                <a:moveTo>
                  <a:pt x="17509" y="8971"/>
                </a:moveTo>
                <a:lnTo>
                  <a:pt x="17509" y="8957"/>
                </a:lnTo>
                <a:lnTo>
                  <a:pt x="17509" y="8969"/>
                </a:lnTo>
                <a:lnTo>
                  <a:pt x="17509" y="8971"/>
                </a:lnTo>
                <a:close/>
                <a:moveTo>
                  <a:pt x="17517" y="9032"/>
                </a:moveTo>
                <a:lnTo>
                  <a:pt x="17512" y="9021"/>
                </a:lnTo>
                <a:lnTo>
                  <a:pt x="17506" y="9011"/>
                </a:lnTo>
                <a:lnTo>
                  <a:pt x="17501" y="9000"/>
                </a:lnTo>
                <a:lnTo>
                  <a:pt x="17500" y="8988"/>
                </a:lnTo>
                <a:lnTo>
                  <a:pt x="17507" y="8998"/>
                </a:lnTo>
                <a:lnTo>
                  <a:pt x="17511" y="9010"/>
                </a:lnTo>
                <a:lnTo>
                  <a:pt x="17517" y="9022"/>
                </a:lnTo>
                <a:lnTo>
                  <a:pt x="17517" y="9032"/>
                </a:lnTo>
                <a:close/>
                <a:moveTo>
                  <a:pt x="12308" y="4549"/>
                </a:moveTo>
                <a:lnTo>
                  <a:pt x="12297" y="4548"/>
                </a:lnTo>
                <a:lnTo>
                  <a:pt x="12285" y="4549"/>
                </a:lnTo>
                <a:lnTo>
                  <a:pt x="12279" y="4540"/>
                </a:lnTo>
                <a:lnTo>
                  <a:pt x="12277" y="4538"/>
                </a:lnTo>
                <a:lnTo>
                  <a:pt x="12284" y="4535"/>
                </a:lnTo>
                <a:lnTo>
                  <a:pt x="12293" y="4526"/>
                </a:lnTo>
                <a:lnTo>
                  <a:pt x="12296" y="4515"/>
                </a:lnTo>
                <a:lnTo>
                  <a:pt x="12294" y="4504"/>
                </a:lnTo>
                <a:lnTo>
                  <a:pt x="12303" y="4496"/>
                </a:lnTo>
                <a:lnTo>
                  <a:pt x="12313" y="4491"/>
                </a:lnTo>
                <a:lnTo>
                  <a:pt x="12312" y="4479"/>
                </a:lnTo>
                <a:lnTo>
                  <a:pt x="12306" y="4469"/>
                </a:lnTo>
                <a:lnTo>
                  <a:pt x="12297" y="4463"/>
                </a:lnTo>
                <a:lnTo>
                  <a:pt x="12298" y="4454"/>
                </a:lnTo>
                <a:lnTo>
                  <a:pt x="12310" y="4450"/>
                </a:lnTo>
                <a:lnTo>
                  <a:pt x="12311" y="4445"/>
                </a:lnTo>
                <a:lnTo>
                  <a:pt x="12322" y="4443"/>
                </a:lnTo>
                <a:lnTo>
                  <a:pt x="12333" y="4441"/>
                </a:lnTo>
                <a:lnTo>
                  <a:pt x="12335" y="4438"/>
                </a:lnTo>
                <a:lnTo>
                  <a:pt x="12346" y="4436"/>
                </a:lnTo>
                <a:lnTo>
                  <a:pt x="12357" y="4436"/>
                </a:lnTo>
                <a:lnTo>
                  <a:pt x="12365" y="4444"/>
                </a:lnTo>
                <a:lnTo>
                  <a:pt x="12376" y="4444"/>
                </a:lnTo>
                <a:lnTo>
                  <a:pt x="12387" y="4441"/>
                </a:lnTo>
                <a:lnTo>
                  <a:pt x="12398" y="4443"/>
                </a:lnTo>
                <a:lnTo>
                  <a:pt x="12395" y="4454"/>
                </a:lnTo>
                <a:lnTo>
                  <a:pt x="12400" y="4464"/>
                </a:lnTo>
                <a:lnTo>
                  <a:pt x="12404" y="4472"/>
                </a:lnTo>
                <a:lnTo>
                  <a:pt x="12405" y="4474"/>
                </a:lnTo>
                <a:lnTo>
                  <a:pt x="12414" y="4481"/>
                </a:lnTo>
                <a:lnTo>
                  <a:pt x="12424" y="4486"/>
                </a:lnTo>
                <a:lnTo>
                  <a:pt x="12434" y="4491"/>
                </a:lnTo>
                <a:lnTo>
                  <a:pt x="12445" y="4496"/>
                </a:lnTo>
                <a:lnTo>
                  <a:pt x="12456" y="4499"/>
                </a:lnTo>
                <a:lnTo>
                  <a:pt x="12457" y="4515"/>
                </a:lnTo>
                <a:lnTo>
                  <a:pt x="12448" y="4520"/>
                </a:lnTo>
                <a:lnTo>
                  <a:pt x="12436" y="4521"/>
                </a:lnTo>
                <a:lnTo>
                  <a:pt x="12430" y="4511"/>
                </a:lnTo>
                <a:lnTo>
                  <a:pt x="12419" y="4515"/>
                </a:lnTo>
                <a:lnTo>
                  <a:pt x="12408" y="4513"/>
                </a:lnTo>
                <a:lnTo>
                  <a:pt x="12397" y="4515"/>
                </a:lnTo>
                <a:lnTo>
                  <a:pt x="12396" y="4516"/>
                </a:lnTo>
                <a:lnTo>
                  <a:pt x="12385" y="4518"/>
                </a:lnTo>
                <a:lnTo>
                  <a:pt x="12374" y="4519"/>
                </a:lnTo>
                <a:lnTo>
                  <a:pt x="12364" y="4525"/>
                </a:lnTo>
                <a:lnTo>
                  <a:pt x="12358" y="4534"/>
                </a:lnTo>
                <a:lnTo>
                  <a:pt x="12351" y="4543"/>
                </a:lnTo>
                <a:lnTo>
                  <a:pt x="12340" y="4548"/>
                </a:lnTo>
                <a:lnTo>
                  <a:pt x="12331" y="4553"/>
                </a:lnTo>
                <a:lnTo>
                  <a:pt x="12321" y="4558"/>
                </a:lnTo>
                <a:lnTo>
                  <a:pt x="12314" y="4567"/>
                </a:lnTo>
                <a:lnTo>
                  <a:pt x="12305" y="4574"/>
                </a:lnTo>
                <a:lnTo>
                  <a:pt x="12298" y="4584"/>
                </a:lnTo>
                <a:lnTo>
                  <a:pt x="12289" y="4590"/>
                </a:lnTo>
                <a:lnTo>
                  <a:pt x="12292" y="4579"/>
                </a:lnTo>
                <a:lnTo>
                  <a:pt x="12294" y="4567"/>
                </a:lnTo>
                <a:lnTo>
                  <a:pt x="12303" y="4561"/>
                </a:lnTo>
                <a:lnTo>
                  <a:pt x="12313" y="4556"/>
                </a:lnTo>
                <a:lnTo>
                  <a:pt x="12324" y="4552"/>
                </a:lnTo>
                <a:lnTo>
                  <a:pt x="12318" y="4546"/>
                </a:lnTo>
                <a:lnTo>
                  <a:pt x="12308" y="4549"/>
                </a:lnTo>
                <a:close/>
                <a:moveTo>
                  <a:pt x="12303" y="4630"/>
                </a:moveTo>
                <a:lnTo>
                  <a:pt x="12292" y="4633"/>
                </a:lnTo>
                <a:lnTo>
                  <a:pt x="12281" y="4635"/>
                </a:lnTo>
                <a:lnTo>
                  <a:pt x="12284" y="4623"/>
                </a:lnTo>
                <a:lnTo>
                  <a:pt x="12284" y="4612"/>
                </a:lnTo>
                <a:lnTo>
                  <a:pt x="12285" y="4600"/>
                </a:lnTo>
                <a:lnTo>
                  <a:pt x="12293" y="4593"/>
                </a:lnTo>
                <a:lnTo>
                  <a:pt x="12300" y="4584"/>
                </a:lnTo>
                <a:lnTo>
                  <a:pt x="12308" y="4576"/>
                </a:lnTo>
                <a:lnTo>
                  <a:pt x="12316" y="4568"/>
                </a:lnTo>
                <a:lnTo>
                  <a:pt x="12327" y="4564"/>
                </a:lnTo>
                <a:lnTo>
                  <a:pt x="12338" y="4565"/>
                </a:lnTo>
                <a:lnTo>
                  <a:pt x="12348" y="4561"/>
                </a:lnTo>
                <a:lnTo>
                  <a:pt x="12358" y="4568"/>
                </a:lnTo>
                <a:lnTo>
                  <a:pt x="12368" y="4571"/>
                </a:lnTo>
                <a:lnTo>
                  <a:pt x="12379" y="4571"/>
                </a:lnTo>
                <a:lnTo>
                  <a:pt x="12378" y="4559"/>
                </a:lnTo>
                <a:lnTo>
                  <a:pt x="12389" y="4556"/>
                </a:lnTo>
                <a:lnTo>
                  <a:pt x="12391" y="4567"/>
                </a:lnTo>
                <a:lnTo>
                  <a:pt x="12402" y="4565"/>
                </a:lnTo>
                <a:lnTo>
                  <a:pt x="12404" y="4565"/>
                </a:lnTo>
                <a:lnTo>
                  <a:pt x="12415" y="4564"/>
                </a:lnTo>
                <a:lnTo>
                  <a:pt x="12426" y="4564"/>
                </a:lnTo>
                <a:lnTo>
                  <a:pt x="12437" y="4566"/>
                </a:lnTo>
                <a:lnTo>
                  <a:pt x="12448" y="4565"/>
                </a:lnTo>
                <a:lnTo>
                  <a:pt x="12459" y="4567"/>
                </a:lnTo>
                <a:lnTo>
                  <a:pt x="12451" y="4559"/>
                </a:lnTo>
                <a:lnTo>
                  <a:pt x="12451" y="4549"/>
                </a:lnTo>
                <a:lnTo>
                  <a:pt x="12461" y="4545"/>
                </a:lnTo>
                <a:lnTo>
                  <a:pt x="12473" y="4544"/>
                </a:lnTo>
                <a:lnTo>
                  <a:pt x="12483" y="4542"/>
                </a:lnTo>
                <a:lnTo>
                  <a:pt x="12494" y="4542"/>
                </a:lnTo>
                <a:lnTo>
                  <a:pt x="12505" y="4539"/>
                </a:lnTo>
                <a:lnTo>
                  <a:pt x="12494" y="4535"/>
                </a:lnTo>
                <a:lnTo>
                  <a:pt x="12483" y="4536"/>
                </a:lnTo>
                <a:lnTo>
                  <a:pt x="12476" y="4533"/>
                </a:lnTo>
                <a:lnTo>
                  <a:pt x="12467" y="4527"/>
                </a:lnTo>
                <a:lnTo>
                  <a:pt x="12458" y="4520"/>
                </a:lnTo>
                <a:lnTo>
                  <a:pt x="12461" y="4509"/>
                </a:lnTo>
                <a:lnTo>
                  <a:pt x="12469" y="4501"/>
                </a:lnTo>
                <a:lnTo>
                  <a:pt x="12481" y="4502"/>
                </a:lnTo>
                <a:lnTo>
                  <a:pt x="12491" y="4505"/>
                </a:lnTo>
                <a:lnTo>
                  <a:pt x="12502" y="4506"/>
                </a:lnTo>
                <a:lnTo>
                  <a:pt x="12512" y="4507"/>
                </a:lnTo>
                <a:lnTo>
                  <a:pt x="12523" y="4507"/>
                </a:lnTo>
                <a:lnTo>
                  <a:pt x="12533" y="4503"/>
                </a:lnTo>
                <a:lnTo>
                  <a:pt x="12538" y="4504"/>
                </a:lnTo>
                <a:lnTo>
                  <a:pt x="12549" y="4508"/>
                </a:lnTo>
                <a:lnTo>
                  <a:pt x="12560" y="4511"/>
                </a:lnTo>
                <a:lnTo>
                  <a:pt x="12571" y="4512"/>
                </a:lnTo>
                <a:lnTo>
                  <a:pt x="12575" y="4512"/>
                </a:lnTo>
                <a:lnTo>
                  <a:pt x="12585" y="4511"/>
                </a:lnTo>
                <a:lnTo>
                  <a:pt x="12594" y="4509"/>
                </a:lnTo>
                <a:lnTo>
                  <a:pt x="12600" y="4499"/>
                </a:lnTo>
                <a:lnTo>
                  <a:pt x="12608" y="4490"/>
                </a:lnTo>
                <a:lnTo>
                  <a:pt x="12618" y="4486"/>
                </a:lnTo>
                <a:lnTo>
                  <a:pt x="12628" y="4479"/>
                </a:lnTo>
                <a:lnTo>
                  <a:pt x="12638" y="4474"/>
                </a:lnTo>
                <a:lnTo>
                  <a:pt x="12644" y="4472"/>
                </a:lnTo>
                <a:lnTo>
                  <a:pt x="12652" y="4464"/>
                </a:lnTo>
                <a:lnTo>
                  <a:pt x="12662" y="4460"/>
                </a:lnTo>
                <a:lnTo>
                  <a:pt x="12671" y="4454"/>
                </a:lnTo>
                <a:lnTo>
                  <a:pt x="12680" y="4453"/>
                </a:lnTo>
                <a:lnTo>
                  <a:pt x="12691" y="4451"/>
                </a:lnTo>
                <a:lnTo>
                  <a:pt x="12700" y="4446"/>
                </a:lnTo>
                <a:lnTo>
                  <a:pt x="12711" y="4442"/>
                </a:lnTo>
                <a:lnTo>
                  <a:pt x="12721" y="4441"/>
                </a:lnTo>
                <a:lnTo>
                  <a:pt x="12733" y="4442"/>
                </a:lnTo>
                <a:lnTo>
                  <a:pt x="12744" y="4443"/>
                </a:lnTo>
                <a:lnTo>
                  <a:pt x="12755" y="4443"/>
                </a:lnTo>
                <a:lnTo>
                  <a:pt x="12766" y="4444"/>
                </a:lnTo>
                <a:lnTo>
                  <a:pt x="12771" y="4445"/>
                </a:lnTo>
                <a:lnTo>
                  <a:pt x="12782" y="4444"/>
                </a:lnTo>
                <a:lnTo>
                  <a:pt x="12793" y="4445"/>
                </a:lnTo>
                <a:lnTo>
                  <a:pt x="12803" y="4445"/>
                </a:lnTo>
                <a:lnTo>
                  <a:pt x="12812" y="4437"/>
                </a:lnTo>
                <a:lnTo>
                  <a:pt x="12823" y="4439"/>
                </a:lnTo>
                <a:lnTo>
                  <a:pt x="12824" y="4451"/>
                </a:lnTo>
                <a:lnTo>
                  <a:pt x="12831" y="4460"/>
                </a:lnTo>
                <a:lnTo>
                  <a:pt x="12841" y="4465"/>
                </a:lnTo>
                <a:lnTo>
                  <a:pt x="12843" y="4467"/>
                </a:lnTo>
                <a:lnTo>
                  <a:pt x="12854" y="4469"/>
                </a:lnTo>
                <a:lnTo>
                  <a:pt x="12866" y="4465"/>
                </a:lnTo>
                <a:lnTo>
                  <a:pt x="12878" y="4463"/>
                </a:lnTo>
                <a:lnTo>
                  <a:pt x="12884" y="4473"/>
                </a:lnTo>
                <a:lnTo>
                  <a:pt x="12887" y="4485"/>
                </a:lnTo>
                <a:lnTo>
                  <a:pt x="12896" y="4493"/>
                </a:lnTo>
                <a:lnTo>
                  <a:pt x="12906" y="4499"/>
                </a:lnTo>
                <a:lnTo>
                  <a:pt x="12913" y="4490"/>
                </a:lnTo>
                <a:lnTo>
                  <a:pt x="12924" y="4490"/>
                </a:lnTo>
                <a:lnTo>
                  <a:pt x="12934" y="4495"/>
                </a:lnTo>
                <a:lnTo>
                  <a:pt x="12940" y="4504"/>
                </a:lnTo>
                <a:lnTo>
                  <a:pt x="12946" y="4507"/>
                </a:lnTo>
                <a:lnTo>
                  <a:pt x="12957" y="4509"/>
                </a:lnTo>
                <a:lnTo>
                  <a:pt x="12967" y="4515"/>
                </a:lnTo>
                <a:lnTo>
                  <a:pt x="12976" y="4509"/>
                </a:lnTo>
                <a:lnTo>
                  <a:pt x="12985" y="4516"/>
                </a:lnTo>
                <a:lnTo>
                  <a:pt x="12996" y="4519"/>
                </a:lnTo>
                <a:lnTo>
                  <a:pt x="13003" y="4521"/>
                </a:lnTo>
                <a:lnTo>
                  <a:pt x="13014" y="4522"/>
                </a:lnTo>
                <a:lnTo>
                  <a:pt x="13025" y="4524"/>
                </a:lnTo>
                <a:lnTo>
                  <a:pt x="13035" y="4520"/>
                </a:lnTo>
                <a:lnTo>
                  <a:pt x="13045" y="4517"/>
                </a:lnTo>
                <a:lnTo>
                  <a:pt x="13056" y="4515"/>
                </a:lnTo>
                <a:lnTo>
                  <a:pt x="13067" y="4512"/>
                </a:lnTo>
                <a:lnTo>
                  <a:pt x="13068" y="4512"/>
                </a:lnTo>
                <a:lnTo>
                  <a:pt x="13080" y="4512"/>
                </a:lnTo>
                <a:lnTo>
                  <a:pt x="13090" y="4515"/>
                </a:lnTo>
                <a:lnTo>
                  <a:pt x="13101" y="4517"/>
                </a:lnTo>
                <a:lnTo>
                  <a:pt x="13111" y="4521"/>
                </a:lnTo>
                <a:lnTo>
                  <a:pt x="13122" y="4524"/>
                </a:lnTo>
                <a:lnTo>
                  <a:pt x="13133" y="4522"/>
                </a:lnTo>
                <a:lnTo>
                  <a:pt x="13136" y="4519"/>
                </a:lnTo>
                <a:lnTo>
                  <a:pt x="13146" y="4515"/>
                </a:lnTo>
                <a:lnTo>
                  <a:pt x="13157" y="4512"/>
                </a:lnTo>
                <a:lnTo>
                  <a:pt x="13166" y="4506"/>
                </a:lnTo>
                <a:lnTo>
                  <a:pt x="13177" y="4506"/>
                </a:lnTo>
                <a:lnTo>
                  <a:pt x="13185" y="4498"/>
                </a:lnTo>
                <a:lnTo>
                  <a:pt x="13193" y="4492"/>
                </a:lnTo>
                <a:lnTo>
                  <a:pt x="13203" y="4487"/>
                </a:lnTo>
                <a:lnTo>
                  <a:pt x="13210" y="4478"/>
                </a:lnTo>
                <a:lnTo>
                  <a:pt x="13220" y="4481"/>
                </a:lnTo>
                <a:lnTo>
                  <a:pt x="13231" y="4480"/>
                </a:lnTo>
                <a:lnTo>
                  <a:pt x="13242" y="4479"/>
                </a:lnTo>
                <a:lnTo>
                  <a:pt x="13254" y="4480"/>
                </a:lnTo>
                <a:lnTo>
                  <a:pt x="13265" y="4484"/>
                </a:lnTo>
                <a:lnTo>
                  <a:pt x="13268" y="4484"/>
                </a:lnTo>
                <a:lnTo>
                  <a:pt x="13272" y="4475"/>
                </a:lnTo>
                <a:lnTo>
                  <a:pt x="13282" y="4473"/>
                </a:lnTo>
                <a:lnTo>
                  <a:pt x="13291" y="4479"/>
                </a:lnTo>
                <a:lnTo>
                  <a:pt x="13298" y="4488"/>
                </a:lnTo>
                <a:lnTo>
                  <a:pt x="13308" y="4494"/>
                </a:lnTo>
                <a:lnTo>
                  <a:pt x="13314" y="4504"/>
                </a:lnTo>
                <a:lnTo>
                  <a:pt x="13325" y="4508"/>
                </a:lnTo>
                <a:lnTo>
                  <a:pt x="13328" y="4517"/>
                </a:lnTo>
                <a:lnTo>
                  <a:pt x="13337" y="4523"/>
                </a:lnTo>
                <a:lnTo>
                  <a:pt x="13342" y="4537"/>
                </a:lnTo>
                <a:lnTo>
                  <a:pt x="13338" y="4549"/>
                </a:lnTo>
                <a:lnTo>
                  <a:pt x="13330" y="4558"/>
                </a:lnTo>
                <a:lnTo>
                  <a:pt x="13334" y="4570"/>
                </a:lnTo>
                <a:lnTo>
                  <a:pt x="13340" y="4581"/>
                </a:lnTo>
                <a:lnTo>
                  <a:pt x="13336" y="4584"/>
                </a:lnTo>
                <a:lnTo>
                  <a:pt x="13346" y="4590"/>
                </a:lnTo>
                <a:lnTo>
                  <a:pt x="13356" y="4592"/>
                </a:lnTo>
                <a:lnTo>
                  <a:pt x="13367" y="4592"/>
                </a:lnTo>
                <a:lnTo>
                  <a:pt x="13378" y="4592"/>
                </a:lnTo>
                <a:lnTo>
                  <a:pt x="13388" y="4599"/>
                </a:lnTo>
                <a:lnTo>
                  <a:pt x="13395" y="4608"/>
                </a:lnTo>
                <a:lnTo>
                  <a:pt x="13403" y="4616"/>
                </a:lnTo>
                <a:lnTo>
                  <a:pt x="13404" y="4616"/>
                </a:lnTo>
                <a:lnTo>
                  <a:pt x="13407" y="4623"/>
                </a:lnTo>
                <a:lnTo>
                  <a:pt x="13398" y="4615"/>
                </a:lnTo>
                <a:lnTo>
                  <a:pt x="13387" y="4617"/>
                </a:lnTo>
                <a:lnTo>
                  <a:pt x="13386" y="4618"/>
                </a:lnTo>
                <a:lnTo>
                  <a:pt x="13384" y="4630"/>
                </a:lnTo>
                <a:lnTo>
                  <a:pt x="13378" y="4640"/>
                </a:lnTo>
                <a:lnTo>
                  <a:pt x="13367" y="4640"/>
                </a:lnTo>
                <a:lnTo>
                  <a:pt x="13360" y="4641"/>
                </a:lnTo>
                <a:lnTo>
                  <a:pt x="13364" y="4652"/>
                </a:lnTo>
                <a:lnTo>
                  <a:pt x="13371" y="4661"/>
                </a:lnTo>
                <a:lnTo>
                  <a:pt x="13369" y="4673"/>
                </a:lnTo>
                <a:lnTo>
                  <a:pt x="13376" y="4682"/>
                </a:lnTo>
                <a:lnTo>
                  <a:pt x="13375" y="4694"/>
                </a:lnTo>
                <a:lnTo>
                  <a:pt x="13377" y="4705"/>
                </a:lnTo>
                <a:lnTo>
                  <a:pt x="13380" y="4717"/>
                </a:lnTo>
                <a:lnTo>
                  <a:pt x="13382" y="4729"/>
                </a:lnTo>
                <a:lnTo>
                  <a:pt x="13377" y="4739"/>
                </a:lnTo>
                <a:lnTo>
                  <a:pt x="13372" y="4751"/>
                </a:lnTo>
                <a:lnTo>
                  <a:pt x="13382" y="4755"/>
                </a:lnTo>
                <a:lnTo>
                  <a:pt x="13385" y="4762"/>
                </a:lnTo>
                <a:lnTo>
                  <a:pt x="13395" y="4765"/>
                </a:lnTo>
                <a:lnTo>
                  <a:pt x="13395" y="4777"/>
                </a:lnTo>
                <a:lnTo>
                  <a:pt x="13398" y="4788"/>
                </a:lnTo>
                <a:lnTo>
                  <a:pt x="13407" y="4796"/>
                </a:lnTo>
                <a:lnTo>
                  <a:pt x="13406" y="4808"/>
                </a:lnTo>
                <a:lnTo>
                  <a:pt x="13395" y="4805"/>
                </a:lnTo>
                <a:lnTo>
                  <a:pt x="13386" y="4813"/>
                </a:lnTo>
                <a:lnTo>
                  <a:pt x="13377" y="4820"/>
                </a:lnTo>
                <a:lnTo>
                  <a:pt x="13369" y="4811"/>
                </a:lnTo>
                <a:lnTo>
                  <a:pt x="13371" y="4798"/>
                </a:lnTo>
                <a:lnTo>
                  <a:pt x="13360" y="4795"/>
                </a:lnTo>
                <a:lnTo>
                  <a:pt x="13359" y="4795"/>
                </a:lnTo>
                <a:lnTo>
                  <a:pt x="13351" y="4802"/>
                </a:lnTo>
                <a:lnTo>
                  <a:pt x="13339" y="4802"/>
                </a:lnTo>
                <a:lnTo>
                  <a:pt x="13328" y="4801"/>
                </a:lnTo>
                <a:lnTo>
                  <a:pt x="13318" y="4795"/>
                </a:lnTo>
                <a:lnTo>
                  <a:pt x="13318" y="4795"/>
                </a:lnTo>
                <a:lnTo>
                  <a:pt x="13318" y="4795"/>
                </a:lnTo>
                <a:lnTo>
                  <a:pt x="13307" y="4792"/>
                </a:lnTo>
                <a:lnTo>
                  <a:pt x="13296" y="4795"/>
                </a:lnTo>
                <a:lnTo>
                  <a:pt x="13285" y="4791"/>
                </a:lnTo>
                <a:lnTo>
                  <a:pt x="13277" y="4799"/>
                </a:lnTo>
                <a:lnTo>
                  <a:pt x="13269" y="4808"/>
                </a:lnTo>
                <a:lnTo>
                  <a:pt x="13262" y="4810"/>
                </a:lnTo>
                <a:lnTo>
                  <a:pt x="13259" y="4811"/>
                </a:lnTo>
                <a:lnTo>
                  <a:pt x="13256" y="4800"/>
                </a:lnTo>
                <a:lnTo>
                  <a:pt x="13245" y="4800"/>
                </a:lnTo>
                <a:lnTo>
                  <a:pt x="13236" y="4807"/>
                </a:lnTo>
                <a:lnTo>
                  <a:pt x="13216" y="4810"/>
                </a:lnTo>
                <a:lnTo>
                  <a:pt x="13216" y="4811"/>
                </a:lnTo>
                <a:lnTo>
                  <a:pt x="13215" y="4811"/>
                </a:lnTo>
                <a:lnTo>
                  <a:pt x="13210" y="4812"/>
                </a:lnTo>
                <a:lnTo>
                  <a:pt x="13199" y="4813"/>
                </a:lnTo>
                <a:lnTo>
                  <a:pt x="13185" y="4812"/>
                </a:lnTo>
                <a:lnTo>
                  <a:pt x="13174" y="4810"/>
                </a:lnTo>
                <a:lnTo>
                  <a:pt x="13162" y="4811"/>
                </a:lnTo>
                <a:lnTo>
                  <a:pt x="13152" y="4816"/>
                </a:lnTo>
                <a:lnTo>
                  <a:pt x="13141" y="4820"/>
                </a:lnTo>
                <a:lnTo>
                  <a:pt x="13131" y="4826"/>
                </a:lnTo>
                <a:lnTo>
                  <a:pt x="13120" y="4831"/>
                </a:lnTo>
                <a:lnTo>
                  <a:pt x="13108" y="4836"/>
                </a:lnTo>
                <a:lnTo>
                  <a:pt x="13097" y="4839"/>
                </a:lnTo>
                <a:lnTo>
                  <a:pt x="13085" y="4841"/>
                </a:lnTo>
                <a:lnTo>
                  <a:pt x="13081" y="4841"/>
                </a:lnTo>
                <a:lnTo>
                  <a:pt x="13070" y="4843"/>
                </a:lnTo>
                <a:lnTo>
                  <a:pt x="13058" y="4841"/>
                </a:lnTo>
                <a:lnTo>
                  <a:pt x="13046" y="4841"/>
                </a:lnTo>
                <a:lnTo>
                  <a:pt x="13035" y="4835"/>
                </a:lnTo>
                <a:lnTo>
                  <a:pt x="13034" y="4834"/>
                </a:lnTo>
                <a:lnTo>
                  <a:pt x="13030" y="4831"/>
                </a:lnTo>
                <a:lnTo>
                  <a:pt x="13020" y="4826"/>
                </a:lnTo>
                <a:lnTo>
                  <a:pt x="13009" y="4826"/>
                </a:lnTo>
                <a:lnTo>
                  <a:pt x="12999" y="4831"/>
                </a:lnTo>
                <a:lnTo>
                  <a:pt x="12998" y="4832"/>
                </a:lnTo>
                <a:lnTo>
                  <a:pt x="12998" y="4832"/>
                </a:lnTo>
                <a:lnTo>
                  <a:pt x="12985" y="4837"/>
                </a:lnTo>
                <a:lnTo>
                  <a:pt x="12975" y="4839"/>
                </a:lnTo>
                <a:lnTo>
                  <a:pt x="12965" y="4846"/>
                </a:lnTo>
                <a:lnTo>
                  <a:pt x="12952" y="4844"/>
                </a:lnTo>
                <a:lnTo>
                  <a:pt x="12942" y="4847"/>
                </a:lnTo>
                <a:lnTo>
                  <a:pt x="12936" y="4836"/>
                </a:lnTo>
                <a:lnTo>
                  <a:pt x="12925" y="4834"/>
                </a:lnTo>
                <a:lnTo>
                  <a:pt x="12917" y="4832"/>
                </a:lnTo>
                <a:lnTo>
                  <a:pt x="12913" y="4843"/>
                </a:lnTo>
                <a:lnTo>
                  <a:pt x="12911" y="4855"/>
                </a:lnTo>
                <a:lnTo>
                  <a:pt x="12914" y="4866"/>
                </a:lnTo>
                <a:lnTo>
                  <a:pt x="12917" y="4868"/>
                </a:lnTo>
                <a:lnTo>
                  <a:pt x="12907" y="4875"/>
                </a:lnTo>
                <a:lnTo>
                  <a:pt x="12899" y="4884"/>
                </a:lnTo>
                <a:lnTo>
                  <a:pt x="12894" y="4894"/>
                </a:lnTo>
                <a:lnTo>
                  <a:pt x="12887" y="4904"/>
                </a:lnTo>
                <a:lnTo>
                  <a:pt x="12885" y="4904"/>
                </a:lnTo>
                <a:lnTo>
                  <a:pt x="12882" y="4902"/>
                </a:lnTo>
                <a:lnTo>
                  <a:pt x="12872" y="4898"/>
                </a:lnTo>
                <a:lnTo>
                  <a:pt x="12873" y="4886"/>
                </a:lnTo>
                <a:lnTo>
                  <a:pt x="12867" y="4875"/>
                </a:lnTo>
                <a:lnTo>
                  <a:pt x="12868" y="4863"/>
                </a:lnTo>
                <a:lnTo>
                  <a:pt x="12877" y="4856"/>
                </a:lnTo>
                <a:lnTo>
                  <a:pt x="12886" y="4849"/>
                </a:lnTo>
                <a:lnTo>
                  <a:pt x="12888" y="4838"/>
                </a:lnTo>
                <a:lnTo>
                  <a:pt x="12883" y="4827"/>
                </a:lnTo>
                <a:lnTo>
                  <a:pt x="12877" y="4824"/>
                </a:lnTo>
                <a:lnTo>
                  <a:pt x="12869" y="4832"/>
                </a:lnTo>
                <a:lnTo>
                  <a:pt x="12859" y="4836"/>
                </a:lnTo>
                <a:lnTo>
                  <a:pt x="12855" y="4847"/>
                </a:lnTo>
                <a:lnTo>
                  <a:pt x="12844" y="4849"/>
                </a:lnTo>
                <a:lnTo>
                  <a:pt x="12834" y="4846"/>
                </a:lnTo>
                <a:lnTo>
                  <a:pt x="12822" y="4844"/>
                </a:lnTo>
                <a:lnTo>
                  <a:pt x="12812" y="4839"/>
                </a:lnTo>
                <a:lnTo>
                  <a:pt x="12810" y="4840"/>
                </a:lnTo>
                <a:lnTo>
                  <a:pt x="12801" y="4833"/>
                </a:lnTo>
                <a:lnTo>
                  <a:pt x="12782" y="4843"/>
                </a:lnTo>
                <a:lnTo>
                  <a:pt x="12772" y="4850"/>
                </a:lnTo>
                <a:lnTo>
                  <a:pt x="12765" y="4859"/>
                </a:lnTo>
                <a:lnTo>
                  <a:pt x="12761" y="4869"/>
                </a:lnTo>
                <a:lnTo>
                  <a:pt x="12750" y="4869"/>
                </a:lnTo>
                <a:lnTo>
                  <a:pt x="12741" y="4877"/>
                </a:lnTo>
                <a:lnTo>
                  <a:pt x="12731" y="4881"/>
                </a:lnTo>
                <a:lnTo>
                  <a:pt x="12720" y="4882"/>
                </a:lnTo>
                <a:lnTo>
                  <a:pt x="12710" y="4883"/>
                </a:lnTo>
                <a:lnTo>
                  <a:pt x="12699" y="4885"/>
                </a:lnTo>
                <a:lnTo>
                  <a:pt x="12688" y="4887"/>
                </a:lnTo>
                <a:lnTo>
                  <a:pt x="12677" y="4889"/>
                </a:lnTo>
                <a:lnTo>
                  <a:pt x="12670" y="4885"/>
                </a:lnTo>
                <a:lnTo>
                  <a:pt x="12660" y="4880"/>
                </a:lnTo>
                <a:lnTo>
                  <a:pt x="12653" y="4872"/>
                </a:lnTo>
                <a:lnTo>
                  <a:pt x="12646" y="4862"/>
                </a:lnTo>
                <a:lnTo>
                  <a:pt x="12639" y="4854"/>
                </a:lnTo>
                <a:lnTo>
                  <a:pt x="12628" y="4849"/>
                </a:lnTo>
                <a:lnTo>
                  <a:pt x="12618" y="4845"/>
                </a:lnTo>
                <a:lnTo>
                  <a:pt x="12608" y="4839"/>
                </a:lnTo>
                <a:lnTo>
                  <a:pt x="12598" y="4834"/>
                </a:lnTo>
                <a:lnTo>
                  <a:pt x="12587" y="4831"/>
                </a:lnTo>
                <a:lnTo>
                  <a:pt x="12576" y="4829"/>
                </a:lnTo>
                <a:lnTo>
                  <a:pt x="12564" y="4830"/>
                </a:lnTo>
                <a:lnTo>
                  <a:pt x="12553" y="4830"/>
                </a:lnTo>
                <a:lnTo>
                  <a:pt x="12550" y="4842"/>
                </a:lnTo>
                <a:lnTo>
                  <a:pt x="12549" y="4853"/>
                </a:lnTo>
                <a:lnTo>
                  <a:pt x="12545" y="4864"/>
                </a:lnTo>
                <a:lnTo>
                  <a:pt x="12541" y="4875"/>
                </a:lnTo>
                <a:lnTo>
                  <a:pt x="12532" y="4869"/>
                </a:lnTo>
                <a:lnTo>
                  <a:pt x="12522" y="4874"/>
                </a:lnTo>
                <a:lnTo>
                  <a:pt x="12511" y="4875"/>
                </a:lnTo>
                <a:lnTo>
                  <a:pt x="12503" y="4882"/>
                </a:lnTo>
                <a:lnTo>
                  <a:pt x="12492" y="4878"/>
                </a:lnTo>
                <a:lnTo>
                  <a:pt x="12482" y="4875"/>
                </a:lnTo>
                <a:lnTo>
                  <a:pt x="12472" y="4872"/>
                </a:lnTo>
                <a:lnTo>
                  <a:pt x="12463" y="4865"/>
                </a:lnTo>
                <a:lnTo>
                  <a:pt x="12463" y="4853"/>
                </a:lnTo>
                <a:lnTo>
                  <a:pt x="12459" y="4842"/>
                </a:lnTo>
                <a:lnTo>
                  <a:pt x="12448" y="4841"/>
                </a:lnTo>
                <a:lnTo>
                  <a:pt x="12437" y="4841"/>
                </a:lnTo>
                <a:lnTo>
                  <a:pt x="12430" y="4832"/>
                </a:lnTo>
                <a:lnTo>
                  <a:pt x="12420" y="4828"/>
                </a:lnTo>
                <a:lnTo>
                  <a:pt x="12410" y="4833"/>
                </a:lnTo>
                <a:lnTo>
                  <a:pt x="12405" y="4843"/>
                </a:lnTo>
                <a:lnTo>
                  <a:pt x="12397" y="4851"/>
                </a:lnTo>
                <a:lnTo>
                  <a:pt x="12398" y="4839"/>
                </a:lnTo>
                <a:lnTo>
                  <a:pt x="12388" y="4837"/>
                </a:lnTo>
                <a:lnTo>
                  <a:pt x="12377" y="4839"/>
                </a:lnTo>
                <a:lnTo>
                  <a:pt x="12366" y="4842"/>
                </a:lnTo>
                <a:lnTo>
                  <a:pt x="12373" y="4833"/>
                </a:lnTo>
                <a:lnTo>
                  <a:pt x="12384" y="4832"/>
                </a:lnTo>
                <a:lnTo>
                  <a:pt x="12395" y="4833"/>
                </a:lnTo>
                <a:lnTo>
                  <a:pt x="12400" y="4823"/>
                </a:lnTo>
                <a:lnTo>
                  <a:pt x="12410" y="4819"/>
                </a:lnTo>
                <a:lnTo>
                  <a:pt x="12400" y="4817"/>
                </a:lnTo>
                <a:lnTo>
                  <a:pt x="12389" y="4816"/>
                </a:lnTo>
                <a:lnTo>
                  <a:pt x="12378" y="4819"/>
                </a:lnTo>
                <a:lnTo>
                  <a:pt x="12367" y="4819"/>
                </a:lnTo>
                <a:lnTo>
                  <a:pt x="12356" y="4817"/>
                </a:lnTo>
                <a:lnTo>
                  <a:pt x="12366" y="4811"/>
                </a:lnTo>
                <a:lnTo>
                  <a:pt x="12371" y="4801"/>
                </a:lnTo>
                <a:lnTo>
                  <a:pt x="12361" y="4796"/>
                </a:lnTo>
                <a:lnTo>
                  <a:pt x="12360" y="4788"/>
                </a:lnTo>
                <a:lnTo>
                  <a:pt x="12350" y="4793"/>
                </a:lnTo>
                <a:lnTo>
                  <a:pt x="12348" y="4782"/>
                </a:lnTo>
                <a:lnTo>
                  <a:pt x="12343" y="4772"/>
                </a:lnTo>
                <a:lnTo>
                  <a:pt x="12350" y="4764"/>
                </a:lnTo>
                <a:lnTo>
                  <a:pt x="12352" y="4752"/>
                </a:lnTo>
                <a:lnTo>
                  <a:pt x="12343" y="4745"/>
                </a:lnTo>
                <a:lnTo>
                  <a:pt x="12334" y="4739"/>
                </a:lnTo>
                <a:lnTo>
                  <a:pt x="12325" y="4733"/>
                </a:lnTo>
                <a:lnTo>
                  <a:pt x="12314" y="4730"/>
                </a:lnTo>
                <a:lnTo>
                  <a:pt x="12303" y="4730"/>
                </a:lnTo>
                <a:lnTo>
                  <a:pt x="12293" y="4725"/>
                </a:lnTo>
                <a:lnTo>
                  <a:pt x="12302" y="4719"/>
                </a:lnTo>
                <a:lnTo>
                  <a:pt x="12300" y="4707"/>
                </a:lnTo>
                <a:lnTo>
                  <a:pt x="12297" y="4695"/>
                </a:lnTo>
                <a:lnTo>
                  <a:pt x="12308" y="4698"/>
                </a:lnTo>
                <a:lnTo>
                  <a:pt x="12314" y="4708"/>
                </a:lnTo>
                <a:lnTo>
                  <a:pt x="12315" y="4720"/>
                </a:lnTo>
                <a:lnTo>
                  <a:pt x="12326" y="4717"/>
                </a:lnTo>
                <a:lnTo>
                  <a:pt x="12337" y="4713"/>
                </a:lnTo>
                <a:lnTo>
                  <a:pt x="12328" y="4706"/>
                </a:lnTo>
                <a:lnTo>
                  <a:pt x="12321" y="4698"/>
                </a:lnTo>
                <a:lnTo>
                  <a:pt x="12329" y="4690"/>
                </a:lnTo>
                <a:lnTo>
                  <a:pt x="12336" y="4680"/>
                </a:lnTo>
                <a:lnTo>
                  <a:pt x="12326" y="4675"/>
                </a:lnTo>
                <a:lnTo>
                  <a:pt x="12328" y="4663"/>
                </a:lnTo>
                <a:lnTo>
                  <a:pt x="12321" y="4657"/>
                </a:lnTo>
                <a:lnTo>
                  <a:pt x="12313" y="4649"/>
                </a:lnTo>
                <a:lnTo>
                  <a:pt x="12322" y="4642"/>
                </a:lnTo>
                <a:lnTo>
                  <a:pt x="12330" y="4634"/>
                </a:lnTo>
                <a:lnTo>
                  <a:pt x="12321" y="4627"/>
                </a:lnTo>
                <a:lnTo>
                  <a:pt x="12314" y="4628"/>
                </a:lnTo>
                <a:lnTo>
                  <a:pt x="12303" y="4630"/>
                </a:lnTo>
                <a:close/>
                <a:moveTo>
                  <a:pt x="11320" y="4058"/>
                </a:moveTo>
                <a:lnTo>
                  <a:pt x="11309" y="4052"/>
                </a:lnTo>
                <a:lnTo>
                  <a:pt x="11302" y="4043"/>
                </a:lnTo>
                <a:lnTo>
                  <a:pt x="11290" y="4041"/>
                </a:lnTo>
                <a:lnTo>
                  <a:pt x="11291" y="4035"/>
                </a:lnTo>
                <a:lnTo>
                  <a:pt x="11286" y="4024"/>
                </a:lnTo>
                <a:lnTo>
                  <a:pt x="11286" y="4023"/>
                </a:lnTo>
                <a:lnTo>
                  <a:pt x="11294" y="4014"/>
                </a:lnTo>
                <a:lnTo>
                  <a:pt x="11287" y="4005"/>
                </a:lnTo>
                <a:lnTo>
                  <a:pt x="11299" y="4004"/>
                </a:lnTo>
                <a:lnTo>
                  <a:pt x="11297" y="4002"/>
                </a:lnTo>
                <a:lnTo>
                  <a:pt x="11309" y="4002"/>
                </a:lnTo>
                <a:lnTo>
                  <a:pt x="11311" y="4001"/>
                </a:lnTo>
                <a:lnTo>
                  <a:pt x="11319" y="4009"/>
                </a:lnTo>
                <a:lnTo>
                  <a:pt x="11326" y="4018"/>
                </a:lnTo>
                <a:lnTo>
                  <a:pt x="11324" y="4024"/>
                </a:lnTo>
                <a:lnTo>
                  <a:pt x="11334" y="4020"/>
                </a:lnTo>
                <a:lnTo>
                  <a:pt x="11342" y="4010"/>
                </a:lnTo>
                <a:lnTo>
                  <a:pt x="11342" y="3998"/>
                </a:lnTo>
                <a:lnTo>
                  <a:pt x="11352" y="4000"/>
                </a:lnTo>
                <a:lnTo>
                  <a:pt x="11363" y="4003"/>
                </a:lnTo>
                <a:lnTo>
                  <a:pt x="11366" y="4002"/>
                </a:lnTo>
                <a:lnTo>
                  <a:pt x="11373" y="4011"/>
                </a:lnTo>
                <a:lnTo>
                  <a:pt x="11384" y="4011"/>
                </a:lnTo>
                <a:lnTo>
                  <a:pt x="11396" y="4009"/>
                </a:lnTo>
                <a:lnTo>
                  <a:pt x="11399" y="4005"/>
                </a:lnTo>
                <a:lnTo>
                  <a:pt x="11409" y="4001"/>
                </a:lnTo>
                <a:lnTo>
                  <a:pt x="11410" y="3998"/>
                </a:lnTo>
                <a:lnTo>
                  <a:pt x="11421" y="3998"/>
                </a:lnTo>
                <a:lnTo>
                  <a:pt x="11432" y="3996"/>
                </a:lnTo>
                <a:lnTo>
                  <a:pt x="11438" y="3996"/>
                </a:lnTo>
                <a:lnTo>
                  <a:pt x="11447" y="3988"/>
                </a:lnTo>
                <a:lnTo>
                  <a:pt x="11454" y="3989"/>
                </a:lnTo>
                <a:lnTo>
                  <a:pt x="11464" y="3995"/>
                </a:lnTo>
                <a:lnTo>
                  <a:pt x="11468" y="3994"/>
                </a:lnTo>
                <a:lnTo>
                  <a:pt x="11476" y="3990"/>
                </a:lnTo>
                <a:lnTo>
                  <a:pt x="11482" y="4001"/>
                </a:lnTo>
                <a:lnTo>
                  <a:pt x="11492" y="4007"/>
                </a:lnTo>
                <a:lnTo>
                  <a:pt x="11498" y="3997"/>
                </a:lnTo>
                <a:lnTo>
                  <a:pt x="11491" y="3988"/>
                </a:lnTo>
                <a:lnTo>
                  <a:pt x="11494" y="3976"/>
                </a:lnTo>
                <a:lnTo>
                  <a:pt x="11486" y="3967"/>
                </a:lnTo>
                <a:lnTo>
                  <a:pt x="11485" y="3964"/>
                </a:lnTo>
                <a:lnTo>
                  <a:pt x="11479" y="3956"/>
                </a:lnTo>
                <a:lnTo>
                  <a:pt x="11480" y="3954"/>
                </a:lnTo>
                <a:lnTo>
                  <a:pt x="11489" y="3947"/>
                </a:lnTo>
                <a:lnTo>
                  <a:pt x="11495" y="3944"/>
                </a:lnTo>
                <a:lnTo>
                  <a:pt x="11505" y="3940"/>
                </a:lnTo>
                <a:lnTo>
                  <a:pt x="11515" y="3936"/>
                </a:lnTo>
                <a:lnTo>
                  <a:pt x="11521" y="3924"/>
                </a:lnTo>
                <a:lnTo>
                  <a:pt x="11520" y="3919"/>
                </a:lnTo>
                <a:lnTo>
                  <a:pt x="11525" y="3916"/>
                </a:lnTo>
                <a:lnTo>
                  <a:pt x="11535" y="3921"/>
                </a:lnTo>
                <a:lnTo>
                  <a:pt x="11543" y="3913"/>
                </a:lnTo>
                <a:lnTo>
                  <a:pt x="11542" y="3905"/>
                </a:lnTo>
                <a:lnTo>
                  <a:pt x="11545" y="3901"/>
                </a:lnTo>
                <a:lnTo>
                  <a:pt x="11554" y="3906"/>
                </a:lnTo>
                <a:lnTo>
                  <a:pt x="11560" y="3916"/>
                </a:lnTo>
                <a:lnTo>
                  <a:pt x="11572" y="3917"/>
                </a:lnTo>
                <a:lnTo>
                  <a:pt x="11581" y="3911"/>
                </a:lnTo>
                <a:lnTo>
                  <a:pt x="11592" y="3914"/>
                </a:lnTo>
                <a:lnTo>
                  <a:pt x="11595" y="3916"/>
                </a:lnTo>
                <a:lnTo>
                  <a:pt x="11597" y="3909"/>
                </a:lnTo>
                <a:lnTo>
                  <a:pt x="11605" y="3900"/>
                </a:lnTo>
                <a:lnTo>
                  <a:pt x="11613" y="3892"/>
                </a:lnTo>
                <a:lnTo>
                  <a:pt x="11616" y="3880"/>
                </a:lnTo>
                <a:lnTo>
                  <a:pt x="11626" y="3886"/>
                </a:lnTo>
                <a:lnTo>
                  <a:pt x="11636" y="3883"/>
                </a:lnTo>
                <a:lnTo>
                  <a:pt x="11646" y="3889"/>
                </a:lnTo>
                <a:lnTo>
                  <a:pt x="11657" y="3893"/>
                </a:lnTo>
                <a:lnTo>
                  <a:pt x="11668" y="3894"/>
                </a:lnTo>
                <a:lnTo>
                  <a:pt x="11679" y="3902"/>
                </a:lnTo>
                <a:lnTo>
                  <a:pt x="11690" y="3903"/>
                </a:lnTo>
                <a:lnTo>
                  <a:pt x="11701" y="3899"/>
                </a:lnTo>
                <a:lnTo>
                  <a:pt x="11712" y="3900"/>
                </a:lnTo>
                <a:lnTo>
                  <a:pt x="11722" y="3905"/>
                </a:lnTo>
                <a:lnTo>
                  <a:pt x="11731" y="3913"/>
                </a:lnTo>
                <a:lnTo>
                  <a:pt x="11731" y="3913"/>
                </a:lnTo>
                <a:lnTo>
                  <a:pt x="11728" y="3925"/>
                </a:lnTo>
                <a:lnTo>
                  <a:pt x="11727" y="3936"/>
                </a:lnTo>
                <a:lnTo>
                  <a:pt x="11732" y="3943"/>
                </a:lnTo>
                <a:lnTo>
                  <a:pt x="11737" y="3953"/>
                </a:lnTo>
                <a:lnTo>
                  <a:pt x="11739" y="3955"/>
                </a:lnTo>
                <a:lnTo>
                  <a:pt x="11744" y="3963"/>
                </a:lnTo>
                <a:lnTo>
                  <a:pt x="11739" y="3974"/>
                </a:lnTo>
                <a:lnTo>
                  <a:pt x="11739" y="3986"/>
                </a:lnTo>
                <a:lnTo>
                  <a:pt x="11727" y="3989"/>
                </a:lnTo>
                <a:lnTo>
                  <a:pt x="11719" y="3990"/>
                </a:lnTo>
                <a:lnTo>
                  <a:pt x="11710" y="3984"/>
                </a:lnTo>
                <a:lnTo>
                  <a:pt x="11701" y="3991"/>
                </a:lnTo>
                <a:lnTo>
                  <a:pt x="11708" y="3995"/>
                </a:lnTo>
                <a:lnTo>
                  <a:pt x="11717" y="4002"/>
                </a:lnTo>
                <a:lnTo>
                  <a:pt x="11713" y="4009"/>
                </a:lnTo>
                <a:lnTo>
                  <a:pt x="11703" y="4012"/>
                </a:lnTo>
                <a:lnTo>
                  <a:pt x="11703" y="4024"/>
                </a:lnTo>
                <a:lnTo>
                  <a:pt x="11704" y="4036"/>
                </a:lnTo>
                <a:lnTo>
                  <a:pt x="11697" y="4046"/>
                </a:lnTo>
                <a:lnTo>
                  <a:pt x="11687" y="4051"/>
                </a:lnTo>
                <a:lnTo>
                  <a:pt x="11681" y="4056"/>
                </a:lnTo>
                <a:lnTo>
                  <a:pt x="11678" y="4057"/>
                </a:lnTo>
                <a:lnTo>
                  <a:pt x="11676" y="4058"/>
                </a:lnTo>
                <a:lnTo>
                  <a:pt x="11674" y="4059"/>
                </a:lnTo>
                <a:lnTo>
                  <a:pt x="11674" y="4066"/>
                </a:lnTo>
                <a:lnTo>
                  <a:pt x="11674" y="4071"/>
                </a:lnTo>
                <a:lnTo>
                  <a:pt x="11663" y="4069"/>
                </a:lnTo>
                <a:lnTo>
                  <a:pt x="11653" y="4072"/>
                </a:lnTo>
                <a:lnTo>
                  <a:pt x="11652" y="4072"/>
                </a:lnTo>
                <a:lnTo>
                  <a:pt x="11647" y="4073"/>
                </a:lnTo>
                <a:lnTo>
                  <a:pt x="11645" y="4074"/>
                </a:lnTo>
                <a:lnTo>
                  <a:pt x="11641" y="4075"/>
                </a:lnTo>
                <a:lnTo>
                  <a:pt x="11635" y="4075"/>
                </a:lnTo>
                <a:lnTo>
                  <a:pt x="11630" y="4075"/>
                </a:lnTo>
                <a:lnTo>
                  <a:pt x="11625" y="4074"/>
                </a:lnTo>
                <a:lnTo>
                  <a:pt x="11620" y="4074"/>
                </a:lnTo>
                <a:lnTo>
                  <a:pt x="11618" y="4074"/>
                </a:lnTo>
                <a:lnTo>
                  <a:pt x="11610" y="4076"/>
                </a:lnTo>
                <a:lnTo>
                  <a:pt x="11607" y="4077"/>
                </a:lnTo>
                <a:lnTo>
                  <a:pt x="11603" y="4082"/>
                </a:lnTo>
                <a:lnTo>
                  <a:pt x="11600" y="4086"/>
                </a:lnTo>
                <a:lnTo>
                  <a:pt x="11594" y="4089"/>
                </a:lnTo>
                <a:lnTo>
                  <a:pt x="11590" y="4091"/>
                </a:lnTo>
                <a:lnTo>
                  <a:pt x="11583" y="4091"/>
                </a:lnTo>
                <a:lnTo>
                  <a:pt x="11579" y="4091"/>
                </a:lnTo>
                <a:lnTo>
                  <a:pt x="11571" y="4091"/>
                </a:lnTo>
                <a:lnTo>
                  <a:pt x="11569" y="4091"/>
                </a:lnTo>
                <a:lnTo>
                  <a:pt x="11567" y="4091"/>
                </a:lnTo>
                <a:lnTo>
                  <a:pt x="11557" y="4087"/>
                </a:lnTo>
                <a:lnTo>
                  <a:pt x="11545" y="4085"/>
                </a:lnTo>
                <a:lnTo>
                  <a:pt x="11537" y="4084"/>
                </a:lnTo>
                <a:lnTo>
                  <a:pt x="11534" y="4084"/>
                </a:lnTo>
                <a:lnTo>
                  <a:pt x="11522" y="4082"/>
                </a:lnTo>
                <a:lnTo>
                  <a:pt x="11511" y="4082"/>
                </a:lnTo>
                <a:lnTo>
                  <a:pt x="11500" y="4079"/>
                </a:lnTo>
                <a:lnTo>
                  <a:pt x="11489" y="4077"/>
                </a:lnTo>
                <a:lnTo>
                  <a:pt x="11478" y="4075"/>
                </a:lnTo>
                <a:lnTo>
                  <a:pt x="11475" y="4074"/>
                </a:lnTo>
                <a:lnTo>
                  <a:pt x="11474" y="4073"/>
                </a:lnTo>
                <a:lnTo>
                  <a:pt x="11462" y="4072"/>
                </a:lnTo>
                <a:lnTo>
                  <a:pt x="11458" y="4069"/>
                </a:lnTo>
                <a:lnTo>
                  <a:pt x="11452" y="4059"/>
                </a:lnTo>
                <a:lnTo>
                  <a:pt x="11444" y="4051"/>
                </a:lnTo>
                <a:lnTo>
                  <a:pt x="11448" y="4040"/>
                </a:lnTo>
                <a:lnTo>
                  <a:pt x="11442" y="4039"/>
                </a:lnTo>
                <a:lnTo>
                  <a:pt x="11432" y="4042"/>
                </a:lnTo>
                <a:lnTo>
                  <a:pt x="11421" y="4047"/>
                </a:lnTo>
                <a:lnTo>
                  <a:pt x="11410" y="4045"/>
                </a:lnTo>
                <a:lnTo>
                  <a:pt x="11399" y="4048"/>
                </a:lnTo>
                <a:lnTo>
                  <a:pt x="11388" y="4048"/>
                </a:lnTo>
                <a:lnTo>
                  <a:pt x="11379" y="4055"/>
                </a:lnTo>
                <a:lnTo>
                  <a:pt x="11373" y="4065"/>
                </a:lnTo>
                <a:lnTo>
                  <a:pt x="11362" y="4064"/>
                </a:lnTo>
                <a:lnTo>
                  <a:pt x="11354" y="4056"/>
                </a:lnTo>
                <a:lnTo>
                  <a:pt x="11343" y="4058"/>
                </a:lnTo>
                <a:lnTo>
                  <a:pt x="11342" y="4057"/>
                </a:lnTo>
                <a:lnTo>
                  <a:pt x="11343" y="4050"/>
                </a:lnTo>
                <a:lnTo>
                  <a:pt x="11332" y="4051"/>
                </a:lnTo>
                <a:lnTo>
                  <a:pt x="11322" y="4058"/>
                </a:lnTo>
                <a:lnTo>
                  <a:pt x="11320" y="4058"/>
                </a:lnTo>
                <a:close/>
                <a:moveTo>
                  <a:pt x="10968" y="3682"/>
                </a:moveTo>
                <a:lnTo>
                  <a:pt x="10970" y="3682"/>
                </a:lnTo>
                <a:lnTo>
                  <a:pt x="10979" y="3674"/>
                </a:lnTo>
                <a:lnTo>
                  <a:pt x="10991" y="3677"/>
                </a:lnTo>
                <a:lnTo>
                  <a:pt x="11000" y="3671"/>
                </a:lnTo>
                <a:lnTo>
                  <a:pt x="11008" y="3679"/>
                </a:lnTo>
                <a:lnTo>
                  <a:pt x="11018" y="3674"/>
                </a:lnTo>
                <a:lnTo>
                  <a:pt x="11021" y="3687"/>
                </a:lnTo>
                <a:lnTo>
                  <a:pt x="11028" y="3691"/>
                </a:lnTo>
                <a:lnTo>
                  <a:pt x="11034" y="3690"/>
                </a:lnTo>
                <a:lnTo>
                  <a:pt x="11047" y="3695"/>
                </a:lnTo>
                <a:lnTo>
                  <a:pt x="11058" y="3698"/>
                </a:lnTo>
                <a:lnTo>
                  <a:pt x="11059" y="3710"/>
                </a:lnTo>
                <a:lnTo>
                  <a:pt x="11057" y="3721"/>
                </a:lnTo>
                <a:lnTo>
                  <a:pt x="11055" y="3730"/>
                </a:lnTo>
                <a:lnTo>
                  <a:pt x="11054" y="3734"/>
                </a:lnTo>
                <a:lnTo>
                  <a:pt x="11065" y="3737"/>
                </a:lnTo>
                <a:lnTo>
                  <a:pt x="11067" y="3735"/>
                </a:lnTo>
                <a:lnTo>
                  <a:pt x="11075" y="3734"/>
                </a:lnTo>
                <a:lnTo>
                  <a:pt x="11083" y="3742"/>
                </a:lnTo>
                <a:lnTo>
                  <a:pt x="11084" y="3754"/>
                </a:lnTo>
                <a:lnTo>
                  <a:pt x="11092" y="3756"/>
                </a:lnTo>
                <a:lnTo>
                  <a:pt x="11095" y="3768"/>
                </a:lnTo>
                <a:lnTo>
                  <a:pt x="11098" y="3770"/>
                </a:lnTo>
                <a:lnTo>
                  <a:pt x="11088" y="3776"/>
                </a:lnTo>
                <a:lnTo>
                  <a:pt x="11082" y="3785"/>
                </a:lnTo>
                <a:lnTo>
                  <a:pt x="11082" y="3787"/>
                </a:lnTo>
                <a:lnTo>
                  <a:pt x="11075" y="3783"/>
                </a:lnTo>
                <a:lnTo>
                  <a:pt x="11067" y="3790"/>
                </a:lnTo>
                <a:lnTo>
                  <a:pt x="11062" y="3801"/>
                </a:lnTo>
                <a:lnTo>
                  <a:pt x="11058" y="3812"/>
                </a:lnTo>
                <a:lnTo>
                  <a:pt x="11065" y="3821"/>
                </a:lnTo>
                <a:lnTo>
                  <a:pt x="11064" y="3833"/>
                </a:lnTo>
                <a:lnTo>
                  <a:pt x="11062" y="3836"/>
                </a:lnTo>
                <a:lnTo>
                  <a:pt x="11051" y="3836"/>
                </a:lnTo>
                <a:lnTo>
                  <a:pt x="11042" y="3840"/>
                </a:lnTo>
                <a:lnTo>
                  <a:pt x="11037" y="3830"/>
                </a:lnTo>
                <a:lnTo>
                  <a:pt x="11031" y="3825"/>
                </a:lnTo>
                <a:lnTo>
                  <a:pt x="11021" y="3821"/>
                </a:lnTo>
                <a:lnTo>
                  <a:pt x="11011" y="3815"/>
                </a:lnTo>
                <a:lnTo>
                  <a:pt x="11005" y="3808"/>
                </a:lnTo>
                <a:lnTo>
                  <a:pt x="11002" y="3796"/>
                </a:lnTo>
                <a:lnTo>
                  <a:pt x="11006" y="3785"/>
                </a:lnTo>
                <a:lnTo>
                  <a:pt x="10996" y="3790"/>
                </a:lnTo>
                <a:lnTo>
                  <a:pt x="10990" y="3799"/>
                </a:lnTo>
                <a:lnTo>
                  <a:pt x="10979" y="3803"/>
                </a:lnTo>
                <a:lnTo>
                  <a:pt x="10968" y="3801"/>
                </a:lnTo>
                <a:lnTo>
                  <a:pt x="10967" y="3802"/>
                </a:lnTo>
                <a:lnTo>
                  <a:pt x="10962" y="3800"/>
                </a:lnTo>
                <a:lnTo>
                  <a:pt x="10962" y="3799"/>
                </a:lnTo>
                <a:lnTo>
                  <a:pt x="10965" y="3788"/>
                </a:lnTo>
                <a:lnTo>
                  <a:pt x="10962" y="3777"/>
                </a:lnTo>
                <a:lnTo>
                  <a:pt x="10954" y="3768"/>
                </a:lnTo>
                <a:lnTo>
                  <a:pt x="10943" y="3769"/>
                </a:lnTo>
                <a:lnTo>
                  <a:pt x="10933" y="3764"/>
                </a:lnTo>
                <a:lnTo>
                  <a:pt x="10925" y="3756"/>
                </a:lnTo>
                <a:lnTo>
                  <a:pt x="10914" y="3755"/>
                </a:lnTo>
                <a:lnTo>
                  <a:pt x="10908" y="3745"/>
                </a:lnTo>
                <a:lnTo>
                  <a:pt x="10904" y="3735"/>
                </a:lnTo>
                <a:lnTo>
                  <a:pt x="10895" y="3733"/>
                </a:lnTo>
                <a:lnTo>
                  <a:pt x="10885" y="3738"/>
                </a:lnTo>
                <a:lnTo>
                  <a:pt x="10880" y="3736"/>
                </a:lnTo>
                <a:lnTo>
                  <a:pt x="10871" y="3730"/>
                </a:lnTo>
                <a:lnTo>
                  <a:pt x="10870" y="3717"/>
                </a:lnTo>
                <a:lnTo>
                  <a:pt x="10866" y="3706"/>
                </a:lnTo>
                <a:lnTo>
                  <a:pt x="10876" y="3701"/>
                </a:lnTo>
                <a:lnTo>
                  <a:pt x="10886" y="3695"/>
                </a:lnTo>
                <a:lnTo>
                  <a:pt x="10896" y="3690"/>
                </a:lnTo>
                <a:lnTo>
                  <a:pt x="10906" y="3685"/>
                </a:lnTo>
                <a:lnTo>
                  <a:pt x="10915" y="3682"/>
                </a:lnTo>
                <a:lnTo>
                  <a:pt x="10916" y="3690"/>
                </a:lnTo>
                <a:lnTo>
                  <a:pt x="10927" y="3689"/>
                </a:lnTo>
                <a:lnTo>
                  <a:pt x="10938" y="3691"/>
                </a:lnTo>
                <a:lnTo>
                  <a:pt x="10948" y="3696"/>
                </a:lnTo>
                <a:lnTo>
                  <a:pt x="10958" y="3692"/>
                </a:lnTo>
                <a:lnTo>
                  <a:pt x="10967" y="3684"/>
                </a:lnTo>
                <a:lnTo>
                  <a:pt x="10969" y="3685"/>
                </a:lnTo>
                <a:lnTo>
                  <a:pt x="10968" y="3682"/>
                </a:lnTo>
                <a:close/>
                <a:moveTo>
                  <a:pt x="11126" y="4030"/>
                </a:moveTo>
                <a:lnTo>
                  <a:pt x="11133" y="4021"/>
                </a:lnTo>
                <a:lnTo>
                  <a:pt x="11130" y="4010"/>
                </a:lnTo>
                <a:lnTo>
                  <a:pt x="11131" y="4010"/>
                </a:lnTo>
                <a:lnTo>
                  <a:pt x="11141" y="4005"/>
                </a:lnTo>
                <a:lnTo>
                  <a:pt x="11143" y="4005"/>
                </a:lnTo>
                <a:lnTo>
                  <a:pt x="11152" y="4010"/>
                </a:lnTo>
                <a:lnTo>
                  <a:pt x="11156" y="4011"/>
                </a:lnTo>
                <a:lnTo>
                  <a:pt x="11159" y="4010"/>
                </a:lnTo>
                <a:lnTo>
                  <a:pt x="11160" y="4008"/>
                </a:lnTo>
                <a:lnTo>
                  <a:pt x="11164" y="4005"/>
                </a:lnTo>
                <a:lnTo>
                  <a:pt x="11166" y="4000"/>
                </a:lnTo>
                <a:lnTo>
                  <a:pt x="11169" y="3998"/>
                </a:lnTo>
                <a:lnTo>
                  <a:pt x="11172" y="4001"/>
                </a:lnTo>
                <a:lnTo>
                  <a:pt x="11176" y="4002"/>
                </a:lnTo>
                <a:lnTo>
                  <a:pt x="11187" y="3998"/>
                </a:lnTo>
                <a:lnTo>
                  <a:pt x="11198" y="4000"/>
                </a:lnTo>
                <a:lnTo>
                  <a:pt x="11209" y="3996"/>
                </a:lnTo>
                <a:lnTo>
                  <a:pt x="11218" y="3999"/>
                </a:lnTo>
                <a:lnTo>
                  <a:pt x="11221" y="3998"/>
                </a:lnTo>
                <a:lnTo>
                  <a:pt x="11230" y="3991"/>
                </a:lnTo>
                <a:lnTo>
                  <a:pt x="11230" y="3991"/>
                </a:lnTo>
                <a:lnTo>
                  <a:pt x="11218" y="3991"/>
                </a:lnTo>
                <a:lnTo>
                  <a:pt x="11226" y="3982"/>
                </a:lnTo>
                <a:lnTo>
                  <a:pt x="11230" y="3980"/>
                </a:lnTo>
                <a:lnTo>
                  <a:pt x="11233" y="3990"/>
                </a:lnTo>
                <a:lnTo>
                  <a:pt x="11243" y="3987"/>
                </a:lnTo>
                <a:lnTo>
                  <a:pt x="11253" y="3991"/>
                </a:lnTo>
                <a:lnTo>
                  <a:pt x="11264" y="3992"/>
                </a:lnTo>
                <a:lnTo>
                  <a:pt x="11274" y="3998"/>
                </a:lnTo>
                <a:lnTo>
                  <a:pt x="11282" y="4006"/>
                </a:lnTo>
                <a:lnTo>
                  <a:pt x="11287" y="4005"/>
                </a:lnTo>
                <a:lnTo>
                  <a:pt x="11294" y="4014"/>
                </a:lnTo>
                <a:lnTo>
                  <a:pt x="11286" y="4023"/>
                </a:lnTo>
                <a:lnTo>
                  <a:pt x="11286" y="4024"/>
                </a:lnTo>
                <a:lnTo>
                  <a:pt x="11285" y="4036"/>
                </a:lnTo>
                <a:lnTo>
                  <a:pt x="11282" y="4041"/>
                </a:lnTo>
                <a:lnTo>
                  <a:pt x="11290" y="4041"/>
                </a:lnTo>
                <a:lnTo>
                  <a:pt x="11302" y="4043"/>
                </a:lnTo>
                <a:lnTo>
                  <a:pt x="11309" y="4052"/>
                </a:lnTo>
                <a:lnTo>
                  <a:pt x="11320" y="4058"/>
                </a:lnTo>
                <a:lnTo>
                  <a:pt x="11322" y="4058"/>
                </a:lnTo>
                <a:lnTo>
                  <a:pt x="11332" y="4051"/>
                </a:lnTo>
                <a:lnTo>
                  <a:pt x="11343" y="4050"/>
                </a:lnTo>
                <a:lnTo>
                  <a:pt x="11342" y="4057"/>
                </a:lnTo>
                <a:lnTo>
                  <a:pt x="11339" y="4068"/>
                </a:lnTo>
                <a:lnTo>
                  <a:pt x="11343" y="4079"/>
                </a:lnTo>
                <a:lnTo>
                  <a:pt x="11341" y="4084"/>
                </a:lnTo>
                <a:lnTo>
                  <a:pt x="11330" y="4080"/>
                </a:lnTo>
                <a:lnTo>
                  <a:pt x="11318" y="4080"/>
                </a:lnTo>
                <a:lnTo>
                  <a:pt x="11317" y="4092"/>
                </a:lnTo>
                <a:lnTo>
                  <a:pt x="11322" y="4102"/>
                </a:lnTo>
                <a:lnTo>
                  <a:pt x="11312" y="4097"/>
                </a:lnTo>
                <a:lnTo>
                  <a:pt x="11301" y="4099"/>
                </a:lnTo>
                <a:lnTo>
                  <a:pt x="11290" y="4103"/>
                </a:lnTo>
                <a:lnTo>
                  <a:pt x="11281" y="4096"/>
                </a:lnTo>
                <a:lnTo>
                  <a:pt x="11276" y="4086"/>
                </a:lnTo>
                <a:lnTo>
                  <a:pt x="11270" y="4096"/>
                </a:lnTo>
                <a:lnTo>
                  <a:pt x="11268" y="4108"/>
                </a:lnTo>
                <a:lnTo>
                  <a:pt x="11263" y="4113"/>
                </a:lnTo>
                <a:lnTo>
                  <a:pt x="11255" y="4122"/>
                </a:lnTo>
                <a:lnTo>
                  <a:pt x="11255" y="4125"/>
                </a:lnTo>
                <a:lnTo>
                  <a:pt x="11245" y="4129"/>
                </a:lnTo>
                <a:lnTo>
                  <a:pt x="11242" y="4118"/>
                </a:lnTo>
                <a:lnTo>
                  <a:pt x="11239" y="4118"/>
                </a:lnTo>
                <a:lnTo>
                  <a:pt x="11235" y="4118"/>
                </a:lnTo>
                <a:lnTo>
                  <a:pt x="11235" y="4118"/>
                </a:lnTo>
                <a:lnTo>
                  <a:pt x="11227" y="4111"/>
                </a:lnTo>
                <a:lnTo>
                  <a:pt x="11220" y="4102"/>
                </a:lnTo>
                <a:lnTo>
                  <a:pt x="11216" y="4090"/>
                </a:lnTo>
                <a:lnTo>
                  <a:pt x="11208" y="4099"/>
                </a:lnTo>
                <a:lnTo>
                  <a:pt x="11199" y="4105"/>
                </a:lnTo>
                <a:lnTo>
                  <a:pt x="11200" y="4117"/>
                </a:lnTo>
                <a:lnTo>
                  <a:pt x="11193" y="4127"/>
                </a:lnTo>
                <a:lnTo>
                  <a:pt x="11186" y="4132"/>
                </a:lnTo>
                <a:lnTo>
                  <a:pt x="11185" y="4133"/>
                </a:lnTo>
                <a:lnTo>
                  <a:pt x="11175" y="4130"/>
                </a:lnTo>
                <a:lnTo>
                  <a:pt x="11163" y="4130"/>
                </a:lnTo>
                <a:lnTo>
                  <a:pt x="11153" y="4134"/>
                </a:lnTo>
                <a:lnTo>
                  <a:pt x="11141" y="4137"/>
                </a:lnTo>
                <a:lnTo>
                  <a:pt x="11136" y="4133"/>
                </a:lnTo>
                <a:lnTo>
                  <a:pt x="11134" y="4127"/>
                </a:lnTo>
                <a:lnTo>
                  <a:pt x="11127" y="4118"/>
                </a:lnTo>
                <a:lnTo>
                  <a:pt x="11125" y="4106"/>
                </a:lnTo>
                <a:lnTo>
                  <a:pt x="11122" y="4095"/>
                </a:lnTo>
                <a:lnTo>
                  <a:pt x="11125" y="4095"/>
                </a:lnTo>
                <a:lnTo>
                  <a:pt x="11116" y="4087"/>
                </a:lnTo>
                <a:lnTo>
                  <a:pt x="11106" y="4085"/>
                </a:lnTo>
                <a:lnTo>
                  <a:pt x="11094" y="4090"/>
                </a:lnTo>
                <a:lnTo>
                  <a:pt x="11086" y="4098"/>
                </a:lnTo>
                <a:lnTo>
                  <a:pt x="11086" y="4098"/>
                </a:lnTo>
                <a:lnTo>
                  <a:pt x="11086" y="4099"/>
                </a:lnTo>
                <a:lnTo>
                  <a:pt x="11084" y="4103"/>
                </a:lnTo>
                <a:lnTo>
                  <a:pt x="11088" y="4102"/>
                </a:lnTo>
                <a:lnTo>
                  <a:pt x="11092" y="4107"/>
                </a:lnTo>
                <a:lnTo>
                  <a:pt x="11083" y="4114"/>
                </a:lnTo>
                <a:lnTo>
                  <a:pt x="11071" y="4116"/>
                </a:lnTo>
                <a:lnTo>
                  <a:pt x="11072" y="4109"/>
                </a:lnTo>
                <a:lnTo>
                  <a:pt x="11080" y="4101"/>
                </a:lnTo>
                <a:lnTo>
                  <a:pt x="11077" y="4093"/>
                </a:lnTo>
                <a:lnTo>
                  <a:pt x="11081" y="4082"/>
                </a:lnTo>
                <a:lnTo>
                  <a:pt x="11084" y="4077"/>
                </a:lnTo>
                <a:lnTo>
                  <a:pt x="11093" y="4069"/>
                </a:lnTo>
                <a:lnTo>
                  <a:pt x="11101" y="4058"/>
                </a:lnTo>
                <a:lnTo>
                  <a:pt x="11106" y="4048"/>
                </a:lnTo>
                <a:lnTo>
                  <a:pt x="11115" y="4039"/>
                </a:lnTo>
                <a:lnTo>
                  <a:pt x="11125" y="4032"/>
                </a:lnTo>
                <a:lnTo>
                  <a:pt x="11126" y="4030"/>
                </a:lnTo>
                <a:close/>
                <a:moveTo>
                  <a:pt x="12701" y="4939"/>
                </a:moveTo>
                <a:lnTo>
                  <a:pt x="12712" y="4940"/>
                </a:lnTo>
                <a:lnTo>
                  <a:pt x="12723" y="4941"/>
                </a:lnTo>
                <a:lnTo>
                  <a:pt x="12731" y="4940"/>
                </a:lnTo>
                <a:lnTo>
                  <a:pt x="12741" y="4936"/>
                </a:lnTo>
                <a:lnTo>
                  <a:pt x="12752" y="4933"/>
                </a:lnTo>
                <a:lnTo>
                  <a:pt x="12762" y="4929"/>
                </a:lnTo>
                <a:lnTo>
                  <a:pt x="12772" y="4923"/>
                </a:lnTo>
                <a:lnTo>
                  <a:pt x="12781" y="4918"/>
                </a:lnTo>
                <a:lnTo>
                  <a:pt x="12776" y="4928"/>
                </a:lnTo>
                <a:lnTo>
                  <a:pt x="12766" y="4934"/>
                </a:lnTo>
                <a:lnTo>
                  <a:pt x="12758" y="4942"/>
                </a:lnTo>
                <a:lnTo>
                  <a:pt x="12750" y="4950"/>
                </a:lnTo>
                <a:lnTo>
                  <a:pt x="12762" y="4968"/>
                </a:lnTo>
                <a:lnTo>
                  <a:pt x="12752" y="4967"/>
                </a:lnTo>
                <a:lnTo>
                  <a:pt x="12739" y="4967"/>
                </a:lnTo>
                <a:lnTo>
                  <a:pt x="12733" y="4979"/>
                </a:lnTo>
                <a:lnTo>
                  <a:pt x="12722" y="4983"/>
                </a:lnTo>
                <a:lnTo>
                  <a:pt x="12711" y="4987"/>
                </a:lnTo>
                <a:lnTo>
                  <a:pt x="12700" y="4989"/>
                </a:lnTo>
                <a:lnTo>
                  <a:pt x="12687" y="4990"/>
                </a:lnTo>
                <a:lnTo>
                  <a:pt x="12675" y="4990"/>
                </a:lnTo>
                <a:lnTo>
                  <a:pt x="12674" y="4990"/>
                </a:lnTo>
                <a:lnTo>
                  <a:pt x="12663" y="4985"/>
                </a:lnTo>
                <a:lnTo>
                  <a:pt x="12656" y="4975"/>
                </a:lnTo>
                <a:lnTo>
                  <a:pt x="12652" y="4962"/>
                </a:lnTo>
                <a:lnTo>
                  <a:pt x="12663" y="4961"/>
                </a:lnTo>
                <a:lnTo>
                  <a:pt x="12669" y="4954"/>
                </a:lnTo>
                <a:lnTo>
                  <a:pt x="12679" y="4952"/>
                </a:lnTo>
                <a:lnTo>
                  <a:pt x="12690" y="4952"/>
                </a:lnTo>
                <a:lnTo>
                  <a:pt x="12692" y="4946"/>
                </a:lnTo>
                <a:lnTo>
                  <a:pt x="12701" y="4939"/>
                </a:lnTo>
                <a:close/>
                <a:moveTo>
                  <a:pt x="11657" y="3893"/>
                </a:moveTo>
                <a:lnTo>
                  <a:pt x="11668" y="3894"/>
                </a:lnTo>
                <a:lnTo>
                  <a:pt x="11679" y="3902"/>
                </a:lnTo>
                <a:lnTo>
                  <a:pt x="11690" y="3903"/>
                </a:lnTo>
                <a:lnTo>
                  <a:pt x="11701" y="3899"/>
                </a:lnTo>
                <a:lnTo>
                  <a:pt x="11712" y="3900"/>
                </a:lnTo>
                <a:lnTo>
                  <a:pt x="11722" y="3905"/>
                </a:lnTo>
                <a:lnTo>
                  <a:pt x="11731" y="3913"/>
                </a:lnTo>
                <a:lnTo>
                  <a:pt x="11731" y="3913"/>
                </a:lnTo>
                <a:lnTo>
                  <a:pt x="11733" y="3908"/>
                </a:lnTo>
                <a:lnTo>
                  <a:pt x="11740" y="3898"/>
                </a:lnTo>
                <a:lnTo>
                  <a:pt x="11750" y="3893"/>
                </a:lnTo>
                <a:lnTo>
                  <a:pt x="11760" y="3896"/>
                </a:lnTo>
                <a:lnTo>
                  <a:pt x="11772" y="3895"/>
                </a:lnTo>
                <a:lnTo>
                  <a:pt x="11781" y="3888"/>
                </a:lnTo>
                <a:lnTo>
                  <a:pt x="11790" y="3881"/>
                </a:lnTo>
                <a:lnTo>
                  <a:pt x="11801" y="3877"/>
                </a:lnTo>
                <a:lnTo>
                  <a:pt x="11801" y="3871"/>
                </a:lnTo>
                <a:lnTo>
                  <a:pt x="11802" y="3869"/>
                </a:lnTo>
                <a:lnTo>
                  <a:pt x="11806" y="3858"/>
                </a:lnTo>
                <a:lnTo>
                  <a:pt x="11817" y="3855"/>
                </a:lnTo>
                <a:lnTo>
                  <a:pt x="11825" y="3846"/>
                </a:lnTo>
                <a:lnTo>
                  <a:pt x="11834" y="3840"/>
                </a:lnTo>
                <a:lnTo>
                  <a:pt x="11845" y="3839"/>
                </a:lnTo>
                <a:lnTo>
                  <a:pt x="11844" y="3831"/>
                </a:lnTo>
                <a:lnTo>
                  <a:pt x="11837" y="3823"/>
                </a:lnTo>
                <a:lnTo>
                  <a:pt x="11830" y="3814"/>
                </a:lnTo>
                <a:lnTo>
                  <a:pt x="11826" y="3806"/>
                </a:lnTo>
                <a:lnTo>
                  <a:pt x="11815" y="3804"/>
                </a:lnTo>
                <a:lnTo>
                  <a:pt x="11806" y="3799"/>
                </a:lnTo>
                <a:lnTo>
                  <a:pt x="11796" y="3793"/>
                </a:lnTo>
                <a:lnTo>
                  <a:pt x="11797" y="3798"/>
                </a:lnTo>
                <a:lnTo>
                  <a:pt x="11786" y="3800"/>
                </a:lnTo>
                <a:lnTo>
                  <a:pt x="11779" y="3792"/>
                </a:lnTo>
                <a:lnTo>
                  <a:pt x="11771" y="3784"/>
                </a:lnTo>
                <a:lnTo>
                  <a:pt x="11780" y="3779"/>
                </a:lnTo>
                <a:lnTo>
                  <a:pt x="11770" y="3775"/>
                </a:lnTo>
                <a:lnTo>
                  <a:pt x="11759" y="3775"/>
                </a:lnTo>
                <a:lnTo>
                  <a:pt x="11749" y="3770"/>
                </a:lnTo>
                <a:lnTo>
                  <a:pt x="11739" y="3764"/>
                </a:lnTo>
                <a:lnTo>
                  <a:pt x="11729" y="3761"/>
                </a:lnTo>
                <a:lnTo>
                  <a:pt x="11732" y="3772"/>
                </a:lnTo>
                <a:lnTo>
                  <a:pt x="11726" y="3782"/>
                </a:lnTo>
                <a:lnTo>
                  <a:pt x="11720" y="3787"/>
                </a:lnTo>
                <a:lnTo>
                  <a:pt x="11709" y="3786"/>
                </a:lnTo>
                <a:lnTo>
                  <a:pt x="11704" y="3776"/>
                </a:lnTo>
                <a:lnTo>
                  <a:pt x="11696" y="3768"/>
                </a:lnTo>
                <a:lnTo>
                  <a:pt x="11688" y="3759"/>
                </a:lnTo>
                <a:lnTo>
                  <a:pt x="11698" y="3754"/>
                </a:lnTo>
                <a:lnTo>
                  <a:pt x="11693" y="3743"/>
                </a:lnTo>
                <a:lnTo>
                  <a:pt x="11681" y="3743"/>
                </a:lnTo>
                <a:lnTo>
                  <a:pt x="11671" y="3740"/>
                </a:lnTo>
                <a:lnTo>
                  <a:pt x="11661" y="3736"/>
                </a:lnTo>
                <a:lnTo>
                  <a:pt x="11650" y="3733"/>
                </a:lnTo>
                <a:lnTo>
                  <a:pt x="11640" y="3730"/>
                </a:lnTo>
                <a:lnTo>
                  <a:pt x="11637" y="3733"/>
                </a:lnTo>
                <a:lnTo>
                  <a:pt x="11637" y="3731"/>
                </a:lnTo>
                <a:lnTo>
                  <a:pt x="11631" y="3722"/>
                </a:lnTo>
                <a:lnTo>
                  <a:pt x="11622" y="3714"/>
                </a:lnTo>
                <a:lnTo>
                  <a:pt x="11614" y="3722"/>
                </a:lnTo>
                <a:lnTo>
                  <a:pt x="11604" y="3725"/>
                </a:lnTo>
                <a:lnTo>
                  <a:pt x="11597" y="3727"/>
                </a:lnTo>
                <a:lnTo>
                  <a:pt x="11588" y="3721"/>
                </a:lnTo>
                <a:lnTo>
                  <a:pt x="11584" y="3710"/>
                </a:lnTo>
                <a:lnTo>
                  <a:pt x="11574" y="3709"/>
                </a:lnTo>
                <a:lnTo>
                  <a:pt x="11571" y="3711"/>
                </a:lnTo>
                <a:lnTo>
                  <a:pt x="11569" y="3723"/>
                </a:lnTo>
                <a:lnTo>
                  <a:pt x="11560" y="3728"/>
                </a:lnTo>
                <a:lnTo>
                  <a:pt x="11548" y="3731"/>
                </a:lnTo>
                <a:lnTo>
                  <a:pt x="11543" y="3736"/>
                </a:lnTo>
                <a:lnTo>
                  <a:pt x="11532" y="3738"/>
                </a:lnTo>
                <a:lnTo>
                  <a:pt x="11524" y="3745"/>
                </a:lnTo>
                <a:lnTo>
                  <a:pt x="11514" y="3747"/>
                </a:lnTo>
                <a:lnTo>
                  <a:pt x="11506" y="3755"/>
                </a:lnTo>
                <a:lnTo>
                  <a:pt x="11504" y="3756"/>
                </a:lnTo>
                <a:lnTo>
                  <a:pt x="11495" y="3762"/>
                </a:lnTo>
                <a:lnTo>
                  <a:pt x="11493" y="3763"/>
                </a:lnTo>
                <a:lnTo>
                  <a:pt x="11488" y="3762"/>
                </a:lnTo>
                <a:lnTo>
                  <a:pt x="11481" y="3761"/>
                </a:lnTo>
                <a:lnTo>
                  <a:pt x="11470" y="3764"/>
                </a:lnTo>
                <a:lnTo>
                  <a:pt x="11463" y="3769"/>
                </a:lnTo>
                <a:lnTo>
                  <a:pt x="11455" y="3777"/>
                </a:lnTo>
                <a:lnTo>
                  <a:pt x="11445" y="3771"/>
                </a:lnTo>
                <a:lnTo>
                  <a:pt x="11441" y="3772"/>
                </a:lnTo>
                <a:lnTo>
                  <a:pt x="11444" y="3779"/>
                </a:lnTo>
                <a:lnTo>
                  <a:pt x="11448" y="3790"/>
                </a:lnTo>
                <a:lnTo>
                  <a:pt x="11450" y="3793"/>
                </a:lnTo>
                <a:lnTo>
                  <a:pt x="11460" y="3798"/>
                </a:lnTo>
                <a:lnTo>
                  <a:pt x="11465" y="3809"/>
                </a:lnTo>
                <a:lnTo>
                  <a:pt x="11458" y="3818"/>
                </a:lnTo>
                <a:lnTo>
                  <a:pt x="11458" y="3818"/>
                </a:lnTo>
                <a:lnTo>
                  <a:pt x="11466" y="3827"/>
                </a:lnTo>
                <a:lnTo>
                  <a:pt x="11468" y="3835"/>
                </a:lnTo>
                <a:lnTo>
                  <a:pt x="11473" y="3841"/>
                </a:lnTo>
                <a:lnTo>
                  <a:pt x="11476" y="3846"/>
                </a:lnTo>
                <a:lnTo>
                  <a:pt x="11486" y="3854"/>
                </a:lnTo>
                <a:lnTo>
                  <a:pt x="11496" y="3859"/>
                </a:lnTo>
                <a:lnTo>
                  <a:pt x="11504" y="3867"/>
                </a:lnTo>
                <a:lnTo>
                  <a:pt x="11511" y="3872"/>
                </a:lnTo>
                <a:lnTo>
                  <a:pt x="11518" y="3883"/>
                </a:lnTo>
                <a:lnTo>
                  <a:pt x="11526" y="3884"/>
                </a:lnTo>
                <a:lnTo>
                  <a:pt x="11534" y="3891"/>
                </a:lnTo>
                <a:lnTo>
                  <a:pt x="11543" y="3899"/>
                </a:lnTo>
                <a:lnTo>
                  <a:pt x="11545" y="3901"/>
                </a:lnTo>
                <a:lnTo>
                  <a:pt x="11554" y="3906"/>
                </a:lnTo>
                <a:lnTo>
                  <a:pt x="11560" y="3916"/>
                </a:lnTo>
                <a:lnTo>
                  <a:pt x="11572" y="3917"/>
                </a:lnTo>
                <a:lnTo>
                  <a:pt x="11581" y="3911"/>
                </a:lnTo>
                <a:lnTo>
                  <a:pt x="11592" y="3914"/>
                </a:lnTo>
                <a:lnTo>
                  <a:pt x="11595" y="3916"/>
                </a:lnTo>
                <a:lnTo>
                  <a:pt x="11597" y="3909"/>
                </a:lnTo>
                <a:lnTo>
                  <a:pt x="11605" y="3900"/>
                </a:lnTo>
                <a:lnTo>
                  <a:pt x="11613" y="3892"/>
                </a:lnTo>
                <a:lnTo>
                  <a:pt x="11616" y="3880"/>
                </a:lnTo>
                <a:lnTo>
                  <a:pt x="11626" y="3886"/>
                </a:lnTo>
                <a:lnTo>
                  <a:pt x="11636" y="3883"/>
                </a:lnTo>
                <a:lnTo>
                  <a:pt x="11646" y="3889"/>
                </a:lnTo>
                <a:lnTo>
                  <a:pt x="11657" y="3893"/>
                </a:lnTo>
                <a:close/>
                <a:moveTo>
                  <a:pt x="11297" y="3493"/>
                </a:moveTo>
                <a:lnTo>
                  <a:pt x="11287" y="3488"/>
                </a:lnTo>
                <a:lnTo>
                  <a:pt x="11285" y="3480"/>
                </a:lnTo>
                <a:lnTo>
                  <a:pt x="11277" y="3471"/>
                </a:lnTo>
                <a:lnTo>
                  <a:pt x="11268" y="3464"/>
                </a:lnTo>
                <a:lnTo>
                  <a:pt x="11266" y="3464"/>
                </a:lnTo>
                <a:lnTo>
                  <a:pt x="11255" y="3463"/>
                </a:lnTo>
                <a:lnTo>
                  <a:pt x="11246" y="3456"/>
                </a:lnTo>
                <a:lnTo>
                  <a:pt x="11252" y="3446"/>
                </a:lnTo>
                <a:lnTo>
                  <a:pt x="11242" y="3440"/>
                </a:lnTo>
                <a:lnTo>
                  <a:pt x="11249" y="3430"/>
                </a:lnTo>
                <a:lnTo>
                  <a:pt x="11252" y="3423"/>
                </a:lnTo>
                <a:lnTo>
                  <a:pt x="11244" y="3431"/>
                </a:lnTo>
                <a:lnTo>
                  <a:pt x="11233" y="3431"/>
                </a:lnTo>
                <a:lnTo>
                  <a:pt x="11233" y="3419"/>
                </a:lnTo>
                <a:lnTo>
                  <a:pt x="11244" y="3418"/>
                </a:lnTo>
                <a:lnTo>
                  <a:pt x="11254" y="3413"/>
                </a:lnTo>
                <a:lnTo>
                  <a:pt x="11243" y="3413"/>
                </a:lnTo>
                <a:lnTo>
                  <a:pt x="11247" y="3403"/>
                </a:lnTo>
                <a:lnTo>
                  <a:pt x="11239" y="3395"/>
                </a:lnTo>
                <a:lnTo>
                  <a:pt x="11228" y="3398"/>
                </a:lnTo>
                <a:lnTo>
                  <a:pt x="11235" y="3389"/>
                </a:lnTo>
                <a:lnTo>
                  <a:pt x="11230" y="3379"/>
                </a:lnTo>
                <a:lnTo>
                  <a:pt x="11219" y="3379"/>
                </a:lnTo>
                <a:lnTo>
                  <a:pt x="11211" y="3387"/>
                </a:lnTo>
                <a:lnTo>
                  <a:pt x="11211" y="3376"/>
                </a:lnTo>
                <a:lnTo>
                  <a:pt x="11215" y="3365"/>
                </a:lnTo>
                <a:lnTo>
                  <a:pt x="11219" y="3376"/>
                </a:lnTo>
                <a:lnTo>
                  <a:pt x="11230" y="3375"/>
                </a:lnTo>
                <a:lnTo>
                  <a:pt x="11232" y="3373"/>
                </a:lnTo>
                <a:lnTo>
                  <a:pt x="11243" y="3373"/>
                </a:lnTo>
                <a:lnTo>
                  <a:pt x="11254" y="3376"/>
                </a:lnTo>
                <a:lnTo>
                  <a:pt x="11260" y="3377"/>
                </a:lnTo>
                <a:lnTo>
                  <a:pt x="11268" y="3382"/>
                </a:lnTo>
                <a:lnTo>
                  <a:pt x="11279" y="3380"/>
                </a:lnTo>
                <a:lnTo>
                  <a:pt x="11279" y="3381"/>
                </a:lnTo>
                <a:lnTo>
                  <a:pt x="11295" y="3382"/>
                </a:lnTo>
                <a:lnTo>
                  <a:pt x="11305" y="3388"/>
                </a:lnTo>
                <a:lnTo>
                  <a:pt x="11315" y="3392"/>
                </a:lnTo>
                <a:lnTo>
                  <a:pt x="11315" y="3396"/>
                </a:lnTo>
                <a:lnTo>
                  <a:pt x="11314" y="3408"/>
                </a:lnTo>
                <a:lnTo>
                  <a:pt x="11304" y="3412"/>
                </a:lnTo>
                <a:lnTo>
                  <a:pt x="11315" y="3412"/>
                </a:lnTo>
                <a:lnTo>
                  <a:pt x="11325" y="3414"/>
                </a:lnTo>
                <a:lnTo>
                  <a:pt x="11324" y="3416"/>
                </a:lnTo>
                <a:lnTo>
                  <a:pt x="11324" y="3423"/>
                </a:lnTo>
                <a:lnTo>
                  <a:pt x="11333" y="3416"/>
                </a:lnTo>
                <a:lnTo>
                  <a:pt x="11343" y="3420"/>
                </a:lnTo>
                <a:lnTo>
                  <a:pt x="11352" y="3426"/>
                </a:lnTo>
                <a:lnTo>
                  <a:pt x="11357" y="3427"/>
                </a:lnTo>
                <a:lnTo>
                  <a:pt x="11367" y="3422"/>
                </a:lnTo>
                <a:lnTo>
                  <a:pt x="11377" y="3421"/>
                </a:lnTo>
                <a:lnTo>
                  <a:pt x="11379" y="3433"/>
                </a:lnTo>
                <a:lnTo>
                  <a:pt x="11371" y="3442"/>
                </a:lnTo>
                <a:lnTo>
                  <a:pt x="11362" y="3447"/>
                </a:lnTo>
                <a:lnTo>
                  <a:pt x="11365" y="3455"/>
                </a:lnTo>
                <a:lnTo>
                  <a:pt x="11368" y="3458"/>
                </a:lnTo>
                <a:lnTo>
                  <a:pt x="11378" y="3453"/>
                </a:lnTo>
                <a:lnTo>
                  <a:pt x="11389" y="3455"/>
                </a:lnTo>
                <a:lnTo>
                  <a:pt x="11398" y="3461"/>
                </a:lnTo>
                <a:lnTo>
                  <a:pt x="11403" y="3459"/>
                </a:lnTo>
                <a:lnTo>
                  <a:pt x="11408" y="3451"/>
                </a:lnTo>
                <a:lnTo>
                  <a:pt x="11414" y="3442"/>
                </a:lnTo>
                <a:lnTo>
                  <a:pt x="11425" y="3441"/>
                </a:lnTo>
                <a:lnTo>
                  <a:pt x="11436" y="3439"/>
                </a:lnTo>
                <a:lnTo>
                  <a:pt x="11444" y="3434"/>
                </a:lnTo>
                <a:lnTo>
                  <a:pt x="11446" y="3432"/>
                </a:lnTo>
                <a:lnTo>
                  <a:pt x="11450" y="3430"/>
                </a:lnTo>
                <a:lnTo>
                  <a:pt x="11458" y="3421"/>
                </a:lnTo>
                <a:lnTo>
                  <a:pt x="11464" y="3412"/>
                </a:lnTo>
                <a:lnTo>
                  <a:pt x="11476" y="3415"/>
                </a:lnTo>
                <a:lnTo>
                  <a:pt x="11488" y="3415"/>
                </a:lnTo>
                <a:lnTo>
                  <a:pt x="11476" y="3416"/>
                </a:lnTo>
                <a:lnTo>
                  <a:pt x="11466" y="3420"/>
                </a:lnTo>
                <a:lnTo>
                  <a:pt x="11457" y="3427"/>
                </a:lnTo>
                <a:lnTo>
                  <a:pt x="11467" y="3422"/>
                </a:lnTo>
                <a:lnTo>
                  <a:pt x="11478" y="3421"/>
                </a:lnTo>
                <a:lnTo>
                  <a:pt x="11488" y="3418"/>
                </a:lnTo>
                <a:lnTo>
                  <a:pt x="11499" y="3421"/>
                </a:lnTo>
                <a:lnTo>
                  <a:pt x="11499" y="3423"/>
                </a:lnTo>
                <a:lnTo>
                  <a:pt x="11502" y="3430"/>
                </a:lnTo>
                <a:lnTo>
                  <a:pt x="11512" y="3434"/>
                </a:lnTo>
                <a:lnTo>
                  <a:pt x="11513" y="3437"/>
                </a:lnTo>
                <a:lnTo>
                  <a:pt x="11524" y="3447"/>
                </a:lnTo>
                <a:lnTo>
                  <a:pt x="11533" y="3441"/>
                </a:lnTo>
                <a:lnTo>
                  <a:pt x="11542" y="3448"/>
                </a:lnTo>
                <a:lnTo>
                  <a:pt x="11547" y="3458"/>
                </a:lnTo>
                <a:lnTo>
                  <a:pt x="11547" y="3470"/>
                </a:lnTo>
                <a:lnTo>
                  <a:pt x="11551" y="3473"/>
                </a:lnTo>
                <a:lnTo>
                  <a:pt x="11561" y="3477"/>
                </a:lnTo>
                <a:lnTo>
                  <a:pt x="11571" y="3481"/>
                </a:lnTo>
                <a:lnTo>
                  <a:pt x="11573" y="3492"/>
                </a:lnTo>
                <a:lnTo>
                  <a:pt x="11579" y="3513"/>
                </a:lnTo>
                <a:lnTo>
                  <a:pt x="11577" y="3524"/>
                </a:lnTo>
                <a:lnTo>
                  <a:pt x="11576" y="3536"/>
                </a:lnTo>
                <a:lnTo>
                  <a:pt x="11566" y="3543"/>
                </a:lnTo>
                <a:lnTo>
                  <a:pt x="11563" y="3546"/>
                </a:lnTo>
                <a:lnTo>
                  <a:pt x="11563" y="3553"/>
                </a:lnTo>
                <a:lnTo>
                  <a:pt x="11572" y="3562"/>
                </a:lnTo>
                <a:lnTo>
                  <a:pt x="11580" y="3569"/>
                </a:lnTo>
                <a:lnTo>
                  <a:pt x="11580" y="3570"/>
                </a:lnTo>
                <a:lnTo>
                  <a:pt x="11590" y="3576"/>
                </a:lnTo>
                <a:lnTo>
                  <a:pt x="11591" y="3587"/>
                </a:lnTo>
                <a:lnTo>
                  <a:pt x="11586" y="3594"/>
                </a:lnTo>
                <a:lnTo>
                  <a:pt x="11590" y="3605"/>
                </a:lnTo>
                <a:lnTo>
                  <a:pt x="11596" y="3606"/>
                </a:lnTo>
                <a:lnTo>
                  <a:pt x="11595" y="3618"/>
                </a:lnTo>
                <a:lnTo>
                  <a:pt x="11597" y="3628"/>
                </a:lnTo>
                <a:lnTo>
                  <a:pt x="11593" y="3639"/>
                </a:lnTo>
                <a:lnTo>
                  <a:pt x="11594" y="3650"/>
                </a:lnTo>
                <a:lnTo>
                  <a:pt x="11599" y="3660"/>
                </a:lnTo>
                <a:lnTo>
                  <a:pt x="11598" y="3664"/>
                </a:lnTo>
                <a:lnTo>
                  <a:pt x="11606" y="3672"/>
                </a:lnTo>
                <a:lnTo>
                  <a:pt x="11613" y="3682"/>
                </a:lnTo>
                <a:lnTo>
                  <a:pt x="11613" y="3683"/>
                </a:lnTo>
                <a:lnTo>
                  <a:pt x="11616" y="3694"/>
                </a:lnTo>
                <a:lnTo>
                  <a:pt x="11615" y="3698"/>
                </a:lnTo>
                <a:lnTo>
                  <a:pt x="11612" y="3709"/>
                </a:lnTo>
                <a:lnTo>
                  <a:pt x="11607" y="3719"/>
                </a:lnTo>
                <a:lnTo>
                  <a:pt x="11604" y="3725"/>
                </a:lnTo>
                <a:lnTo>
                  <a:pt x="11597" y="3727"/>
                </a:lnTo>
                <a:lnTo>
                  <a:pt x="11588" y="3721"/>
                </a:lnTo>
                <a:lnTo>
                  <a:pt x="11584" y="3710"/>
                </a:lnTo>
                <a:lnTo>
                  <a:pt x="11574" y="3709"/>
                </a:lnTo>
                <a:lnTo>
                  <a:pt x="11571" y="3711"/>
                </a:lnTo>
                <a:lnTo>
                  <a:pt x="11569" y="3723"/>
                </a:lnTo>
                <a:lnTo>
                  <a:pt x="11560" y="3728"/>
                </a:lnTo>
                <a:lnTo>
                  <a:pt x="11548" y="3731"/>
                </a:lnTo>
                <a:lnTo>
                  <a:pt x="11543" y="3736"/>
                </a:lnTo>
                <a:lnTo>
                  <a:pt x="11532" y="3738"/>
                </a:lnTo>
                <a:lnTo>
                  <a:pt x="11524" y="3745"/>
                </a:lnTo>
                <a:lnTo>
                  <a:pt x="11514" y="3747"/>
                </a:lnTo>
                <a:lnTo>
                  <a:pt x="11506" y="3755"/>
                </a:lnTo>
                <a:lnTo>
                  <a:pt x="11504" y="3756"/>
                </a:lnTo>
                <a:lnTo>
                  <a:pt x="11495" y="3762"/>
                </a:lnTo>
                <a:lnTo>
                  <a:pt x="11493" y="3763"/>
                </a:lnTo>
                <a:lnTo>
                  <a:pt x="11488" y="3762"/>
                </a:lnTo>
                <a:lnTo>
                  <a:pt x="11481" y="3761"/>
                </a:lnTo>
                <a:lnTo>
                  <a:pt x="11470" y="3764"/>
                </a:lnTo>
                <a:lnTo>
                  <a:pt x="11463" y="3769"/>
                </a:lnTo>
                <a:lnTo>
                  <a:pt x="11455" y="3777"/>
                </a:lnTo>
                <a:lnTo>
                  <a:pt x="11445" y="3771"/>
                </a:lnTo>
                <a:lnTo>
                  <a:pt x="11441" y="3772"/>
                </a:lnTo>
                <a:lnTo>
                  <a:pt x="11444" y="3779"/>
                </a:lnTo>
                <a:lnTo>
                  <a:pt x="11448" y="3790"/>
                </a:lnTo>
                <a:lnTo>
                  <a:pt x="11450" y="3793"/>
                </a:lnTo>
                <a:lnTo>
                  <a:pt x="11460" y="3798"/>
                </a:lnTo>
                <a:lnTo>
                  <a:pt x="11465" y="3809"/>
                </a:lnTo>
                <a:lnTo>
                  <a:pt x="11458" y="3818"/>
                </a:lnTo>
                <a:lnTo>
                  <a:pt x="11458" y="3818"/>
                </a:lnTo>
                <a:lnTo>
                  <a:pt x="11466" y="3827"/>
                </a:lnTo>
                <a:lnTo>
                  <a:pt x="11468" y="3835"/>
                </a:lnTo>
                <a:lnTo>
                  <a:pt x="11473" y="3841"/>
                </a:lnTo>
                <a:lnTo>
                  <a:pt x="11476" y="3846"/>
                </a:lnTo>
                <a:lnTo>
                  <a:pt x="11486" y="3854"/>
                </a:lnTo>
                <a:lnTo>
                  <a:pt x="11496" y="3859"/>
                </a:lnTo>
                <a:lnTo>
                  <a:pt x="11504" y="3867"/>
                </a:lnTo>
                <a:lnTo>
                  <a:pt x="11511" y="3872"/>
                </a:lnTo>
                <a:lnTo>
                  <a:pt x="11518" y="3883"/>
                </a:lnTo>
                <a:lnTo>
                  <a:pt x="11526" y="3884"/>
                </a:lnTo>
                <a:lnTo>
                  <a:pt x="11534" y="3891"/>
                </a:lnTo>
                <a:lnTo>
                  <a:pt x="11543" y="3899"/>
                </a:lnTo>
                <a:lnTo>
                  <a:pt x="11545" y="3901"/>
                </a:lnTo>
                <a:lnTo>
                  <a:pt x="11542" y="3905"/>
                </a:lnTo>
                <a:lnTo>
                  <a:pt x="11543" y="3913"/>
                </a:lnTo>
                <a:lnTo>
                  <a:pt x="11535" y="3921"/>
                </a:lnTo>
                <a:lnTo>
                  <a:pt x="11525" y="3916"/>
                </a:lnTo>
                <a:lnTo>
                  <a:pt x="11520" y="3919"/>
                </a:lnTo>
                <a:lnTo>
                  <a:pt x="11521" y="3924"/>
                </a:lnTo>
                <a:lnTo>
                  <a:pt x="11515" y="3936"/>
                </a:lnTo>
                <a:lnTo>
                  <a:pt x="11505" y="3940"/>
                </a:lnTo>
                <a:lnTo>
                  <a:pt x="11495" y="3944"/>
                </a:lnTo>
                <a:lnTo>
                  <a:pt x="11489" y="3947"/>
                </a:lnTo>
                <a:lnTo>
                  <a:pt x="11480" y="3954"/>
                </a:lnTo>
                <a:lnTo>
                  <a:pt x="11479" y="3956"/>
                </a:lnTo>
                <a:lnTo>
                  <a:pt x="11485" y="3964"/>
                </a:lnTo>
                <a:lnTo>
                  <a:pt x="11486" y="3967"/>
                </a:lnTo>
                <a:lnTo>
                  <a:pt x="11494" y="3976"/>
                </a:lnTo>
                <a:lnTo>
                  <a:pt x="11491" y="3988"/>
                </a:lnTo>
                <a:lnTo>
                  <a:pt x="11498" y="3997"/>
                </a:lnTo>
                <a:lnTo>
                  <a:pt x="11492" y="4007"/>
                </a:lnTo>
                <a:lnTo>
                  <a:pt x="11482" y="4001"/>
                </a:lnTo>
                <a:lnTo>
                  <a:pt x="11476" y="3990"/>
                </a:lnTo>
                <a:lnTo>
                  <a:pt x="11468" y="3994"/>
                </a:lnTo>
                <a:lnTo>
                  <a:pt x="11464" y="3995"/>
                </a:lnTo>
                <a:lnTo>
                  <a:pt x="11454" y="3989"/>
                </a:lnTo>
                <a:lnTo>
                  <a:pt x="11447" y="3988"/>
                </a:lnTo>
                <a:lnTo>
                  <a:pt x="11438" y="3996"/>
                </a:lnTo>
                <a:lnTo>
                  <a:pt x="11432" y="3996"/>
                </a:lnTo>
                <a:lnTo>
                  <a:pt x="11421" y="3998"/>
                </a:lnTo>
                <a:lnTo>
                  <a:pt x="11410" y="3998"/>
                </a:lnTo>
                <a:lnTo>
                  <a:pt x="11409" y="4001"/>
                </a:lnTo>
                <a:lnTo>
                  <a:pt x="11399" y="4005"/>
                </a:lnTo>
                <a:lnTo>
                  <a:pt x="11396" y="4009"/>
                </a:lnTo>
                <a:lnTo>
                  <a:pt x="11384" y="4011"/>
                </a:lnTo>
                <a:lnTo>
                  <a:pt x="11373" y="4011"/>
                </a:lnTo>
                <a:lnTo>
                  <a:pt x="11366" y="4002"/>
                </a:lnTo>
                <a:lnTo>
                  <a:pt x="11363" y="4003"/>
                </a:lnTo>
                <a:lnTo>
                  <a:pt x="11352" y="4000"/>
                </a:lnTo>
                <a:lnTo>
                  <a:pt x="11342" y="3998"/>
                </a:lnTo>
                <a:lnTo>
                  <a:pt x="11342" y="4010"/>
                </a:lnTo>
                <a:lnTo>
                  <a:pt x="11334" y="4020"/>
                </a:lnTo>
                <a:lnTo>
                  <a:pt x="11324" y="4024"/>
                </a:lnTo>
                <a:lnTo>
                  <a:pt x="11326" y="4018"/>
                </a:lnTo>
                <a:lnTo>
                  <a:pt x="11319" y="4009"/>
                </a:lnTo>
                <a:lnTo>
                  <a:pt x="11311" y="4001"/>
                </a:lnTo>
                <a:lnTo>
                  <a:pt x="11309" y="4002"/>
                </a:lnTo>
                <a:lnTo>
                  <a:pt x="11297" y="4002"/>
                </a:lnTo>
                <a:lnTo>
                  <a:pt x="11289" y="3999"/>
                </a:lnTo>
                <a:lnTo>
                  <a:pt x="11280" y="3992"/>
                </a:lnTo>
                <a:lnTo>
                  <a:pt x="11270" y="3989"/>
                </a:lnTo>
                <a:lnTo>
                  <a:pt x="11261" y="3982"/>
                </a:lnTo>
                <a:lnTo>
                  <a:pt x="11258" y="3980"/>
                </a:lnTo>
                <a:lnTo>
                  <a:pt x="11265" y="3988"/>
                </a:lnTo>
                <a:lnTo>
                  <a:pt x="11264" y="3992"/>
                </a:lnTo>
                <a:lnTo>
                  <a:pt x="11253" y="3991"/>
                </a:lnTo>
                <a:lnTo>
                  <a:pt x="11243" y="3987"/>
                </a:lnTo>
                <a:lnTo>
                  <a:pt x="11233" y="3990"/>
                </a:lnTo>
                <a:lnTo>
                  <a:pt x="11230" y="3980"/>
                </a:lnTo>
                <a:lnTo>
                  <a:pt x="11226" y="3982"/>
                </a:lnTo>
                <a:lnTo>
                  <a:pt x="11218" y="3991"/>
                </a:lnTo>
                <a:lnTo>
                  <a:pt x="11230" y="3991"/>
                </a:lnTo>
                <a:lnTo>
                  <a:pt x="11230" y="3991"/>
                </a:lnTo>
                <a:lnTo>
                  <a:pt x="11221" y="3998"/>
                </a:lnTo>
                <a:lnTo>
                  <a:pt x="11218" y="3999"/>
                </a:lnTo>
                <a:lnTo>
                  <a:pt x="11209" y="3996"/>
                </a:lnTo>
                <a:lnTo>
                  <a:pt x="11198" y="4000"/>
                </a:lnTo>
                <a:lnTo>
                  <a:pt x="11187" y="3998"/>
                </a:lnTo>
                <a:lnTo>
                  <a:pt x="11176" y="4002"/>
                </a:lnTo>
                <a:lnTo>
                  <a:pt x="11172" y="4001"/>
                </a:lnTo>
                <a:lnTo>
                  <a:pt x="11169" y="3998"/>
                </a:lnTo>
                <a:lnTo>
                  <a:pt x="11169" y="3997"/>
                </a:lnTo>
                <a:lnTo>
                  <a:pt x="11166" y="3985"/>
                </a:lnTo>
                <a:lnTo>
                  <a:pt x="11167" y="3977"/>
                </a:lnTo>
                <a:lnTo>
                  <a:pt x="11171" y="3966"/>
                </a:lnTo>
                <a:lnTo>
                  <a:pt x="11168" y="3954"/>
                </a:lnTo>
                <a:lnTo>
                  <a:pt x="11168" y="3954"/>
                </a:lnTo>
                <a:lnTo>
                  <a:pt x="11175" y="3943"/>
                </a:lnTo>
                <a:lnTo>
                  <a:pt x="11178" y="3938"/>
                </a:lnTo>
                <a:lnTo>
                  <a:pt x="11180" y="3926"/>
                </a:lnTo>
                <a:lnTo>
                  <a:pt x="11183" y="3914"/>
                </a:lnTo>
                <a:lnTo>
                  <a:pt x="11191" y="3905"/>
                </a:lnTo>
                <a:lnTo>
                  <a:pt x="11192" y="3902"/>
                </a:lnTo>
                <a:lnTo>
                  <a:pt x="11200" y="3894"/>
                </a:lnTo>
                <a:lnTo>
                  <a:pt x="11207" y="3884"/>
                </a:lnTo>
                <a:lnTo>
                  <a:pt x="11198" y="3882"/>
                </a:lnTo>
                <a:lnTo>
                  <a:pt x="11188" y="3878"/>
                </a:lnTo>
                <a:lnTo>
                  <a:pt x="11185" y="3878"/>
                </a:lnTo>
                <a:lnTo>
                  <a:pt x="11171" y="3877"/>
                </a:lnTo>
                <a:lnTo>
                  <a:pt x="11165" y="3873"/>
                </a:lnTo>
                <a:lnTo>
                  <a:pt x="11155" y="3868"/>
                </a:lnTo>
                <a:lnTo>
                  <a:pt x="11150" y="3872"/>
                </a:lnTo>
                <a:lnTo>
                  <a:pt x="11140" y="3869"/>
                </a:lnTo>
                <a:lnTo>
                  <a:pt x="11136" y="3872"/>
                </a:lnTo>
                <a:lnTo>
                  <a:pt x="11128" y="3864"/>
                </a:lnTo>
                <a:lnTo>
                  <a:pt x="11117" y="3864"/>
                </a:lnTo>
                <a:lnTo>
                  <a:pt x="11112" y="3858"/>
                </a:lnTo>
                <a:lnTo>
                  <a:pt x="11107" y="3847"/>
                </a:lnTo>
                <a:lnTo>
                  <a:pt x="11106" y="3846"/>
                </a:lnTo>
                <a:lnTo>
                  <a:pt x="11095" y="3843"/>
                </a:lnTo>
                <a:lnTo>
                  <a:pt x="11096" y="3836"/>
                </a:lnTo>
                <a:lnTo>
                  <a:pt x="11100" y="3825"/>
                </a:lnTo>
                <a:lnTo>
                  <a:pt x="11102" y="3813"/>
                </a:lnTo>
                <a:lnTo>
                  <a:pt x="11099" y="3814"/>
                </a:lnTo>
                <a:lnTo>
                  <a:pt x="11089" y="3808"/>
                </a:lnTo>
                <a:lnTo>
                  <a:pt x="11082" y="3799"/>
                </a:lnTo>
                <a:lnTo>
                  <a:pt x="11082" y="3787"/>
                </a:lnTo>
                <a:lnTo>
                  <a:pt x="11082" y="3785"/>
                </a:lnTo>
                <a:lnTo>
                  <a:pt x="11088" y="3776"/>
                </a:lnTo>
                <a:lnTo>
                  <a:pt x="11098" y="3770"/>
                </a:lnTo>
                <a:lnTo>
                  <a:pt x="11095" y="3768"/>
                </a:lnTo>
                <a:lnTo>
                  <a:pt x="11092" y="3756"/>
                </a:lnTo>
                <a:lnTo>
                  <a:pt x="11084" y="3754"/>
                </a:lnTo>
                <a:lnTo>
                  <a:pt x="11083" y="3742"/>
                </a:lnTo>
                <a:lnTo>
                  <a:pt x="11075" y="3734"/>
                </a:lnTo>
                <a:lnTo>
                  <a:pt x="11077" y="3726"/>
                </a:lnTo>
                <a:lnTo>
                  <a:pt x="11079" y="3721"/>
                </a:lnTo>
                <a:lnTo>
                  <a:pt x="11074" y="3719"/>
                </a:lnTo>
                <a:lnTo>
                  <a:pt x="11066" y="3711"/>
                </a:lnTo>
                <a:lnTo>
                  <a:pt x="11075" y="3705"/>
                </a:lnTo>
                <a:lnTo>
                  <a:pt x="11084" y="3698"/>
                </a:lnTo>
                <a:lnTo>
                  <a:pt x="11078" y="3693"/>
                </a:lnTo>
                <a:lnTo>
                  <a:pt x="11087" y="3682"/>
                </a:lnTo>
                <a:lnTo>
                  <a:pt x="11086" y="3679"/>
                </a:lnTo>
                <a:lnTo>
                  <a:pt x="11084" y="3668"/>
                </a:lnTo>
                <a:lnTo>
                  <a:pt x="11079" y="3657"/>
                </a:lnTo>
                <a:lnTo>
                  <a:pt x="11070" y="3650"/>
                </a:lnTo>
                <a:lnTo>
                  <a:pt x="11075" y="3641"/>
                </a:lnTo>
                <a:lnTo>
                  <a:pt x="11086" y="3640"/>
                </a:lnTo>
                <a:lnTo>
                  <a:pt x="11097" y="3643"/>
                </a:lnTo>
                <a:lnTo>
                  <a:pt x="11101" y="3641"/>
                </a:lnTo>
                <a:lnTo>
                  <a:pt x="11111" y="3637"/>
                </a:lnTo>
                <a:lnTo>
                  <a:pt x="11123" y="3629"/>
                </a:lnTo>
                <a:lnTo>
                  <a:pt x="11119" y="3618"/>
                </a:lnTo>
                <a:lnTo>
                  <a:pt x="11128" y="3613"/>
                </a:lnTo>
                <a:lnTo>
                  <a:pt x="11137" y="3607"/>
                </a:lnTo>
                <a:lnTo>
                  <a:pt x="11138" y="3596"/>
                </a:lnTo>
                <a:lnTo>
                  <a:pt x="11128" y="3590"/>
                </a:lnTo>
                <a:lnTo>
                  <a:pt x="11115" y="3586"/>
                </a:lnTo>
                <a:lnTo>
                  <a:pt x="11116" y="3574"/>
                </a:lnTo>
                <a:lnTo>
                  <a:pt x="11122" y="3572"/>
                </a:lnTo>
                <a:lnTo>
                  <a:pt x="11133" y="3573"/>
                </a:lnTo>
                <a:lnTo>
                  <a:pt x="11137" y="3572"/>
                </a:lnTo>
                <a:lnTo>
                  <a:pt x="11139" y="3556"/>
                </a:lnTo>
                <a:lnTo>
                  <a:pt x="11139" y="3555"/>
                </a:lnTo>
                <a:lnTo>
                  <a:pt x="11145" y="3545"/>
                </a:lnTo>
                <a:lnTo>
                  <a:pt x="11145" y="3532"/>
                </a:lnTo>
                <a:lnTo>
                  <a:pt x="11146" y="3521"/>
                </a:lnTo>
                <a:lnTo>
                  <a:pt x="11148" y="3514"/>
                </a:lnTo>
                <a:lnTo>
                  <a:pt x="11137" y="3513"/>
                </a:lnTo>
                <a:lnTo>
                  <a:pt x="11134" y="3508"/>
                </a:lnTo>
                <a:lnTo>
                  <a:pt x="11137" y="3497"/>
                </a:lnTo>
                <a:lnTo>
                  <a:pt x="11142" y="3487"/>
                </a:lnTo>
                <a:lnTo>
                  <a:pt x="11153" y="3482"/>
                </a:lnTo>
                <a:lnTo>
                  <a:pt x="11164" y="3483"/>
                </a:lnTo>
                <a:lnTo>
                  <a:pt x="11175" y="3480"/>
                </a:lnTo>
                <a:lnTo>
                  <a:pt x="11182" y="3481"/>
                </a:lnTo>
                <a:lnTo>
                  <a:pt x="11193" y="3479"/>
                </a:lnTo>
                <a:lnTo>
                  <a:pt x="11196" y="3487"/>
                </a:lnTo>
                <a:lnTo>
                  <a:pt x="11203" y="3496"/>
                </a:lnTo>
                <a:lnTo>
                  <a:pt x="11197" y="3498"/>
                </a:lnTo>
                <a:lnTo>
                  <a:pt x="11205" y="3506"/>
                </a:lnTo>
                <a:lnTo>
                  <a:pt x="11206" y="3507"/>
                </a:lnTo>
                <a:lnTo>
                  <a:pt x="11212" y="3497"/>
                </a:lnTo>
                <a:lnTo>
                  <a:pt x="11223" y="3494"/>
                </a:lnTo>
                <a:lnTo>
                  <a:pt x="11227" y="3494"/>
                </a:lnTo>
                <a:lnTo>
                  <a:pt x="11224" y="3489"/>
                </a:lnTo>
                <a:lnTo>
                  <a:pt x="11225" y="3477"/>
                </a:lnTo>
                <a:lnTo>
                  <a:pt x="11230" y="3466"/>
                </a:lnTo>
                <a:lnTo>
                  <a:pt x="11240" y="3469"/>
                </a:lnTo>
                <a:lnTo>
                  <a:pt x="11251" y="3468"/>
                </a:lnTo>
                <a:lnTo>
                  <a:pt x="11256" y="3472"/>
                </a:lnTo>
                <a:lnTo>
                  <a:pt x="11266" y="3466"/>
                </a:lnTo>
                <a:lnTo>
                  <a:pt x="11275" y="3473"/>
                </a:lnTo>
                <a:lnTo>
                  <a:pt x="11282" y="3481"/>
                </a:lnTo>
                <a:lnTo>
                  <a:pt x="11289" y="3491"/>
                </a:lnTo>
                <a:lnTo>
                  <a:pt x="11299" y="3494"/>
                </a:lnTo>
                <a:lnTo>
                  <a:pt x="11297" y="3493"/>
                </a:lnTo>
                <a:close/>
                <a:moveTo>
                  <a:pt x="11520" y="3394"/>
                </a:moveTo>
                <a:lnTo>
                  <a:pt x="11526" y="3403"/>
                </a:lnTo>
                <a:lnTo>
                  <a:pt x="11529" y="3415"/>
                </a:lnTo>
                <a:lnTo>
                  <a:pt x="11537" y="3422"/>
                </a:lnTo>
                <a:lnTo>
                  <a:pt x="11526" y="3424"/>
                </a:lnTo>
                <a:lnTo>
                  <a:pt x="11518" y="3430"/>
                </a:lnTo>
                <a:lnTo>
                  <a:pt x="11506" y="3430"/>
                </a:lnTo>
                <a:lnTo>
                  <a:pt x="11508" y="3419"/>
                </a:lnTo>
                <a:lnTo>
                  <a:pt x="11504" y="3408"/>
                </a:lnTo>
                <a:lnTo>
                  <a:pt x="11514" y="3404"/>
                </a:lnTo>
                <a:lnTo>
                  <a:pt x="11521" y="3412"/>
                </a:lnTo>
                <a:lnTo>
                  <a:pt x="11517" y="3401"/>
                </a:lnTo>
                <a:lnTo>
                  <a:pt x="11506" y="3403"/>
                </a:lnTo>
                <a:lnTo>
                  <a:pt x="11513" y="3394"/>
                </a:lnTo>
                <a:lnTo>
                  <a:pt x="11520" y="3394"/>
                </a:lnTo>
                <a:close/>
                <a:moveTo>
                  <a:pt x="11567" y="3466"/>
                </a:moveTo>
                <a:lnTo>
                  <a:pt x="11556" y="3465"/>
                </a:lnTo>
                <a:lnTo>
                  <a:pt x="11546" y="3468"/>
                </a:lnTo>
                <a:lnTo>
                  <a:pt x="11548" y="3456"/>
                </a:lnTo>
                <a:lnTo>
                  <a:pt x="11543" y="3446"/>
                </a:lnTo>
                <a:lnTo>
                  <a:pt x="11554" y="3448"/>
                </a:lnTo>
                <a:lnTo>
                  <a:pt x="11562" y="3456"/>
                </a:lnTo>
                <a:lnTo>
                  <a:pt x="11568" y="3460"/>
                </a:lnTo>
                <a:lnTo>
                  <a:pt x="11567" y="3466"/>
                </a:lnTo>
                <a:close/>
                <a:moveTo>
                  <a:pt x="11385" y="3417"/>
                </a:moveTo>
                <a:lnTo>
                  <a:pt x="11374" y="3415"/>
                </a:lnTo>
                <a:lnTo>
                  <a:pt x="11383" y="3408"/>
                </a:lnTo>
                <a:lnTo>
                  <a:pt x="11392" y="3416"/>
                </a:lnTo>
                <a:lnTo>
                  <a:pt x="11385" y="3417"/>
                </a:lnTo>
                <a:close/>
                <a:moveTo>
                  <a:pt x="12367" y="3119"/>
                </a:moveTo>
                <a:lnTo>
                  <a:pt x="12359" y="3128"/>
                </a:lnTo>
                <a:lnTo>
                  <a:pt x="12356" y="3136"/>
                </a:lnTo>
                <a:lnTo>
                  <a:pt x="12349" y="3133"/>
                </a:lnTo>
                <a:lnTo>
                  <a:pt x="12338" y="3129"/>
                </a:lnTo>
                <a:lnTo>
                  <a:pt x="12327" y="3129"/>
                </a:lnTo>
                <a:lnTo>
                  <a:pt x="12315" y="3133"/>
                </a:lnTo>
                <a:lnTo>
                  <a:pt x="12304" y="3131"/>
                </a:lnTo>
                <a:lnTo>
                  <a:pt x="12295" y="3130"/>
                </a:lnTo>
                <a:lnTo>
                  <a:pt x="12292" y="3128"/>
                </a:lnTo>
                <a:lnTo>
                  <a:pt x="12284" y="3117"/>
                </a:lnTo>
                <a:lnTo>
                  <a:pt x="12278" y="3106"/>
                </a:lnTo>
                <a:lnTo>
                  <a:pt x="12267" y="3105"/>
                </a:lnTo>
                <a:lnTo>
                  <a:pt x="12256" y="3101"/>
                </a:lnTo>
                <a:lnTo>
                  <a:pt x="12251" y="3095"/>
                </a:lnTo>
                <a:lnTo>
                  <a:pt x="12242" y="3090"/>
                </a:lnTo>
                <a:lnTo>
                  <a:pt x="12229" y="3090"/>
                </a:lnTo>
                <a:lnTo>
                  <a:pt x="12218" y="3088"/>
                </a:lnTo>
                <a:lnTo>
                  <a:pt x="12207" y="3093"/>
                </a:lnTo>
                <a:lnTo>
                  <a:pt x="12205" y="3093"/>
                </a:lnTo>
                <a:lnTo>
                  <a:pt x="12194" y="3096"/>
                </a:lnTo>
                <a:lnTo>
                  <a:pt x="12183" y="3099"/>
                </a:lnTo>
                <a:lnTo>
                  <a:pt x="12176" y="3104"/>
                </a:lnTo>
                <a:lnTo>
                  <a:pt x="12179" y="3092"/>
                </a:lnTo>
                <a:lnTo>
                  <a:pt x="12184" y="3080"/>
                </a:lnTo>
                <a:lnTo>
                  <a:pt x="12183" y="3068"/>
                </a:lnTo>
                <a:lnTo>
                  <a:pt x="12187" y="3058"/>
                </a:lnTo>
                <a:lnTo>
                  <a:pt x="12177" y="3056"/>
                </a:lnTo>
                <a:lnTo>
                  <a:pt x="12171" y="3066"/>
                </a:lnTo>
                <a:lnTo>
                  <a:pt x="12160" y="3069"/>
                </a:lnTo>
                <a:lnTo>
                  <a:pt x="12152" y="3061"/>
                </a:lnTo>
                <a:lnTo>
                  <a:pt x="12141" y="3058"/>
                </a:lnTo>
                <a:lnTo>
                  <a:pt x="12136" y="3047"/>
                </a:lnTo>
                <a:lnTo>
                  <a:pt x="12132" y="3041"/>
                </a:lnTo>
                <a:lnTo>
                  <a:pt x="12126" y="3032"/>
                </a:lnTo>
                <a:lnTo>
                  <a:pt x="12133" y="3023"/>
                </a:lnTo>
                <a:lnTo>
                  <a:pt x="12144" y="3023"/>
                </a:lnTo>
                <a:lnTo>
                  <a:pt x="12134" y="3018"/>
                </a:lnTo>
                <a:lnTo>
                  <a:pt x="12123" y="3019"/>
                </a:lnTo>
                <a:lnTo>
                  <a:pt x="12123" y="3007"/>
                </a:lnTo>
                <a:lnTo>
                  <a:pt x="12132" y="3001"/>
                </a:lnTo>
                <a:lnTo>
                  <a:pt x="12121" y="2997"/>
                </a:lnTo>
                <a:lnTo>
                  <a:pt x="12127" y="2988"/>
                </a:lnTo>
                <a:lnTo>
                  <a:pt x="12126" y="2976"/>
                </a:lnTo>
                <a:lnTo>
                  <a:pt x="12137" y="2976"/>
                </a:lnTo>
                <a:lnTo>
                  <a:pt x="12139" y="2976"/>
                </a:lnTo>
                <a:lnTo>
                  <a:pt x="12150" y="2972"/>
                </a:lnTo>
                <a:lnTo>
                  <a:pt x="12161" y="2972"/>
                </a:lnTo>
                <a:lnTo>
                  <a:pt x="12158" y="2961"/>
                </a:lnTo>
                <a:lnTo>
                  <a:pt x="12168" y="2965"/>
                </a:lnTo>
                <a:lnTo>
                  <a:pt x="12176" y="2958"/>
                </a:lnTo>
                <a:lnTo>
                  <a:pt x="12187" y="2956"/>
                </a:lnTo>
                <a:lnTo>
                  <a:pt x="12198" y="2952"/>
                </a:lnTo>
                <a:lnTo>
                  <a:pt x="12207" y="2945"/>
                </a:lnTo>
                <a:lnTo>
                  <a:pt x="12217" y="2950"/>
                </a:lnTo>
                <a:lnTo>
                  <a:pt x="12228" y="2950"/>
                </a:lnTo>
                <a:lnTo>
                  <a:pt x="12239" y="2951"/>
                </a:lnTo>
                <a:lnTo>
                  <a:pt x="12249" y="2947"/>
                </a:lnTo>
                <a:lnTo>
                  <a:pt x="12259" y="2941"/>
                </a:lnTo>
                <a:lnTo>
                  <a:pt x="12265" y="2944"/>
                </a:lnTo>
                <a:lnTo>
                  <a:pt x="12274" y="2938"/>
                </a:lnTo>
                <a:lnTo>
                  <a:pt x="12284" y="2943"/>
                </a:lnTo>
                <a:lnTo>
                  <a:pt x="12295" y="2945"/>
                </a:lnTo>
                <a:lnTo>
                  <a:pt x="12305" y="2949"/>
                </a:lnTo>
                <a:lnTo>
                  <a:pt x="12316" y="2947"/>
                </a:lnTo>
                <a:lnTo>
                  <a:pt x="12322" y="2951"/>
                </a:lnTo>
                <a:lnTo>
                  <a:pt x="12332" y="2956"/>
                </a:lnTo>
                <a:lnTo>
                  <a:pt x="12343" y="2956"/>
                </a:lnTo>
                <a:lnTo>
                  <a:pt x="12355" y="2956"/>
                </a:lnTo>
                <a:lnTo>
                  <a:pt x="12366" y="2957"/>
                </a:lnTo>
                <a:lnTo>
                  <a:pt x="12376" y="2959"/>
                </a:lnTo>
                <a:lnTo>
                  <a:pt x="12388" y="2960"/>
                </a:lnTo>
                <a:lnTo>
                  <a:pt x="12398" y="2954"/>
                </a:lnTo>
                <a:lnTo>
                  <a:pt x="12398" y="2954"/>
                </a:lnTo>
                <a:lnTo>
                  <a:pt x="12408" y="2962"/>
                </a:lnTo>
                <a:lnTo>
                  <a:pt x="12399" y="2970"/>
                </a:lnTo>
                <a:lnTo>
                  <a:pt x="12389" y="2980"/>
                </a:lnTo>
                <a:lnTo>
                  <a:pt x="12383" y="2991"/>
                </a:lnTo>
                <a:lnTo>
                  <a:pt x="12382" y="2994"/>
                </a:lnTo>
                <a:lnTo>
                  <a:pt x="12379" y="3000"/>
                </a:lnTo>
                <a:lnTo>
                  <a:pt x="12368" y="2997"/>
                </a:lnTo>
                <a:lnTo>
                  <a:pt x="12351" y="2999"/>
                </a:lnTo>
                <a:lnTo>
                  <a:pt x="12340" y="3003"/>
                </a:lnTo>
                <a:lnTo>
                  <a:pt x="12333" y="3011"/>
                </a:lnTo>
                <a:lnTo>
                  <a:pt x="12340" y="3020"/>
                </a:lnTo>
                <a:lnTo>
                  <a:pt x="12345" y="3027"/>
                </a:lnTo>
                <a:lnTo>
                  <a:pt x="12349" y="3039"/>
                </a:lnTo>
                <a:lnTo>
                  <a:pt x="12350" y="3051"/>
                </a:lnTo>
                <a:lnTo>
                  <a:pt x="12360" y="3057"/>
                </a:lnTo>
                <a:lnTo>
                  <a:pt x="12364" y="3069"/>
                </a:lnTo>
                <a:lnTo>
                  <a:pt x="12364" y="3074"/>
                </a:lnTo>
                <a:lnTo>
                  <a:pt x="12370" y="3083"/>
                </a:lnTo>
                <a:lnTo>
                  <a:pt x="12373" y="3095"/>
                </a:lnTo>
                <a:lnTo>
                  <a:pt x="12377" y="3095"/>
                </a:lnTo>
                <a:lnTo>
                  <a:pt x="12385" y="3102"/>
                </a:lnTo>
                <a:lnTo>
                  <a:pt x="12374" y="3107"/>
                </a:lnTo>
                <a:lnTo>
                  <a:pt x="12369" y="3108"/>
                </a:lnTo>
                <a:lnTo>
                  <a:pt x="12367" y="3119"/>
                </a:lnTo>
                <a:close/>
                <a:moveTo>
                  <a:pt x="12037" y="3101"/>
                </a:moveTo>
                <a:lnTo>
                  <a:pt x="12038" y="3089"/>
                </a:lnTo>
                <a:lnTo>
                  <a:pt x="12046" y="3080"/>
                </a:lnTo>
                <a:lnTo>
                  <a:pt x="12038" y="3073"/>
                </a:lnTo>
                <a:lnTo>
                  <a:pt x="12028" y="3068"/>
                </a:lnTo>
                <a:lnTo>
                  <a:pt x="12035" y="3058"/>
                </a:lnTo>
                <a:lnTo>
                  <a:pt x="12029" y="3048"/>
                </a:lnTo>
                <a:lnTo>
                  <a:pt x="12040" y="3052"/>
                </a:lnTo>
                <a:lnTo>
                  <a:pt x="12047" y="3043"/>
                </a:lnTo>
                <a:lnTo>
                  <a:pt x="12056" y="3037"/>
                </a:lnTo>
                <a:lnTo>
                  <a:pt x="12067" y="3033"/>
                </a:lnTo>
                <a:lnTo>
                  <a:pt x="12077" y="3036"/>
                </a:lnTo>
                <a:lnTo>
                  <a:pt x="12088" y="3033"/>
                </a:lnTo>
                <a:lnTo>
                  <a:pt x="12098" y="3038"/>
                </a:lnTo>
                <a:lnTo>
                  <a:pt x="12108" y="3044"/>
                </a:lnTo>
                <a:lnTo>
                  <a:pt x="12099" y="3051"/>
                </a:lnTo>
                <a:lnTo>
                  <a:pt x="12091" y="3059"/>
                </a:lnTo>
                <a:lnTo>
                  <a:pt x="12082" y="3066"/>
                </a:lnTo>
                <a:lnTo>
                  <a:pt x="12071" y="3069"/>
                </a:lnTo>
                <a:lnTo>
                  <a:pt x="12060" y="3070"/>
                </a:lnTo>
                <a:lnTo>
                  <a:pt x="12050" y="3075"/>
                </a:lnTo>
                <a:lnTo>
                  <a:pt x="12048" y="3086"/>
                </a:lnTo>
                <a:lnTo>
                  <a:pt x="12042" y="3096"/>
                </a:lnTo>
                <a:lnTo>
                  <a:pt x="12037" y="3101"/>
                </a:lnTo>
                <a:close/>
                <a:moveTo>
                  <a:pt x="12080" y="3016"/>
                </a:moveTo>
                <a:lnTo>
                  <a:pt x="12073" y="3026"/>
                </a:lnTo>
                <a:lnTo>
                  <a:pt x="12063" y="3024"/>
                </a:lnTo>
                <a:lnTo>
                  <a:pt x="12062" y="3012"/>
                </a:lnTo>
                <a:lnTo>
                  <a:pt x="12052" y="3007"/>
                </a:lnTo>
                <a:lnTo>
                  <a:pt x="12041" y="3005"/>
                </a:lnTo>
                <a:lnTo>
                  <a:pt x="12051" y="3002"/>
                </a:lnTo>
                <a:lnTo>
                  <a:pt x="12062" y="3001"/>
                </a:lnTo>
                <a:lnTo>
                  <a:pt x="12070" y="2993"/>
                </a:lnTo>
                <a:lnTo>
                  <a:pt x="12080" y="2997"/>
                </a:lnTo>
                <a:lnTo>
                  <a:pt x="12091" y="2999"/>
                </a:lnTo>
                <a:lnTo>
                  <a:pt x="12097" y="3009"/>
                </a:lnTo>
                <a:lnTo>
                  <a:pt x="12086" y="3013"/>
                </a:lnTo>
                <a:lnTo>
                  <a:pt x="12080" y="3016"/>
                </a:lnTo>
                <a:close/>
                <a:moveTo>
                  <a:pt x="12102" y="2995"/>
                </a:moveTo>
                <a:lnTo>
                  <a:pt x="12113" y="2994"/>
                </a:lnTo>
                <a:lnTo>
                  <a:pt x="12102" y="2997"/>
                </a:lnTo>
                <a:lnTo>
                  <a:pt x="12102" y="2995"/>
                </a:lnTo>
                <a:close/>
                <a:moveTo>
                  <a:pt x="12319" y="2859"/>
                </a:moveTo>
                <a:lnTo>
                  <a:pt x="12307" y="2859"/>
                </a:lnTo>
                <a:lnTo>
                  <a:pt x="12302" y="2855"/>
                </a:lnTo>
                <a:lnTo>
                  <a:pt x="12304" y="2866"/>
                </a:lnTo>
                <a:lnTo>
                  <a:pt x="12293" y="2864"/>
                </a:lnTo>
                <a:lnTo>
                  <a:pt x="12282" y="2863"/>
                </a:lnTo>
                <a:lnTo>
                  <a:pt x="12272" y="2868"/>
                </a:lnTo>
                <a:lnTo>
                  <a:pt x="12265" y="2877"/>
                </a:lnTo>
                <a:lnTo>
                  <a:pt x="12254" y="2873"/>
                </a:lnTo>
                <a:lnTo>
                  <a:pt x="12244" y="2878"/>
                </a:lnTo>
                <a:lnTo>
                  <a:pt x="12232" y="2878"/>
                </a:lnTo>
                <a:lnTo>
                  <a:pt x="12222" y="2884"/>
                </a:lnTo>
                <a:lnTo>
                  <a:pt x="12212" y="2888"/>
                </a:lnTo>
                <a:lnTo>
                  <a:pt x="12197" y="2889"/>
                </a:lnTo>
                <a:lnTo>
                  <a:pt x="12189" y="2898"/>
                </a:lnTo>
                <a:lnTo>
                  <a:pt x="12180" y="2905"/>
                </a:lnTo>
                <a:lnTo>
                  <a:pt x="12177" y="2894"/>
                </a:lnTo>
                <a:lnTo>
                  <a:pt x="12165" y="2898"/>
                </a:lnTo>
                <a:lnTo>
                  <a:pt x="12154" y="2900"/>
                </a:lnTo>
                <a:lnTo>
                  <a:pt x="12144" y="2905"/>
                </a:lnTo>
                <a:lnTo>
                  <a:pt x="12133" y="2908"/>
                </a:lnTo>
                <a:lnTo>
                  <a:pt x="12122" y="2910"/>
                </a:lnTo>
                <a:lnTo>
                  <a:pt x="12110" y="2912"/>
                </a:lnTo>
                <a:lnTo>
                  <a:pt x="12101" y="2919"/>
                </a:lnTo>
                <a:lnTo>
                  <a:pt x="12090" y="2920"/>
                </a:lnTo>
                <a:lnTo>
                  <a:pt x="12101" y="2913"/>
                </a:lnTo>
                <a:lnTo>
                  <a:pt x="12104" y="2902"/>
                </a:lnTo>
                <a:lnTo>
                  <a:pt x="12097" y="2911"/>
                </a:lnTo>
                <a:lnTo>
                  <a:pt x="12087" y="2906"/>
                </a:lnTo>
                <a:lnTo>
                  <a:pt x="12095" y="2898"/>
                </a:lnTo>
                <a:lnTo>
                  <a:pt x="12108" y="2896"/>
                </a:lnTo>
                <a:lnTo>
                  <a:pt x="12098" y="2896"/>
                </a:lnTo>
                <a:lnTo>
                  <a:pt x="12097" y="2892"/>
                </a:lnTo>
                <a:lnTo>
                  <a:pt x="12087" y="2887"/>
                </a:lnTo>
                <a:lnTo>
                  <a:pt x="12093" y="2876"/>
                </a:lnTo>
                <a:lnTo>
                  <a:pt x="12081" y="2878"/>
                </a:lnTo>
                <a:lnTo>
                  <a:pt x="12070" y="2881"/>
                </a:lnTo>
                <a:lnTo>
                  <a:pt x="12069" y="2869"/>
                </a:lnTo>
                <a:lnTo>
                  <a:pt x="12058" y="2864"/>
                </a:lnTo>
                <a:lnTo>
                  <a:pt x="12048" y="2860"/>
                </a:lnTo>
                <a:lnTo>
                  <a:pt x="12037" y="2858"/>
                </a:lnTo>
                <a:lnTo>
                  <a:pt x="12029" y="2849"/>
                </a:lnTo>
                <a:lnTo>
                  <a:pt x="12021" y="2857"/>
                </a:lnTo>
                <a:lnTo>
                  <a:pt x="12024" y="2846"/>
                </a:lnTo>
                <a:lnTo>
                  <a:pt x="12014" y="2852"/>
                </a:lnTo>
                <a:lnTo>
                  <a:pt x="12004" y="2846"/>
                </a:lnTo>
                <a:lnTo>
                  <a:pt x="11997" y="2836"/>
                </a:lnTo>
                <a:lnTo>
                  <a:pt x="11998" y="2824"/>
                </a:lnTo>
                <a:lnTo>
                  <a:pt x="11989" y="2816"/>
                </a:lnTo>
                <a:lnTo>
                  <a:pt x="11993" y="2805"/>
                </a:lnTo>
                <a:lnTo>
                  <a:pt x="12001" y="2814"/>
                </a:lnTo>
                <a:lnTo>
                  <a:pt x="11996" y="2804"/>
                </a:lnTo>
                <a:lnTo>
                  <a:pt x="12005" y="2798"/>
                </a:lnTo>
                <a:lnTo>
                  <a:pt x="12001" y="2787"/>
                </a:lnTo>
                <a:lnTo>
                  <a:pt x="12012" y="2783"/>
                </a:lnTo>
                <a:lnTo>
                  <a:pt x="12009" y="2772"/>
                </a:lnTo>
                <a:lnTo>
                  <a:pt x="12002" y="2763"/>
                </a:lnTo>
                <a:lnTo>
                  <a:pt x="12013" y="2756"/>
                </a:lnTo>
                <a:lnTo>
                  <a:pt x="12004" y="2748"/>
                </a:lnTo>
                <a:lnTo>
                  <a:pt x="12016" y="2751"/>
                </a:lnTo>
                <a:lnTo>
                  <a:pt x="12010" y="2741"/>
                </a:lnTo>
                <a:lnTo>
                  <a:pt x="12007" y="2730"/>
                </a:lnTo>
                <a:lnTo>
                  <a:pt x="12003" y="2719"/>
                </a:lnTo>
                <a:lnTo>
                  <a:pt x="11996" y="2713"/>
                </a:lnTo>
                <a:lnTo>
                  <a:pt x="11994" y="2701"/>
                </a:lnTo>
                <a:lnTo>
                  <a:pt x="11996" y="2689"/>
                </a:lnTo>
                <a:lnTo>
                  <a:pt x="11997" y="2677"/>
                </a:lnTo>
                <a:lnTo>
                  <a:pt x="11990" y="2668"/>
                </a:lnTo>
                <a:lnTo>
                  <a:pt x="11982" y="2660"/>
                </a:lnTo>
                <a:lnTo>
                  <a:pt x="11986" y="2648"/>
                </a:lnTo>
                <a:lnTo>
                  <a:pt x="11983" y="2636"/>
                </a:lnTo>
                <a:lnTo>
                  <a:pt x="11989" y="2626"/>
                </a:lnTo>
                <a:lnTo>
                  <a:pt x="11999" y="2620"/>
                </a:lnTo>
                <a:lnTo>
                  <a:pt x="12004" y="2609"/>
                </a:lnTo>
                <a:lnTo>
                  <a:pt x="12012" y="2601"/>
                </a:lnTo>
                <a:lnTo>
                  <a:pt x="12006" y="2591"/>
                </a:lnTo>
                <a:lnTo>
                  <a:pt x="12009" y="2579"/>
                </a:lnTo>
                <a:lnTo>
                  <a:pt x="12019" y="2585"/>
                </a:lnTo>
                <a:lnTo>
                  <a:pt x="12029" y="2580"/>
                </a:lnTo>
                <a:lnTo>
                  <a:pt x="12033" y="2591"/>
                </a:lnTo>
                <a:lnTo>
                  <a:pt x="12042" y="2584"/>
                </a:lnTo>
                <a:lnTo>
                  <a:pt x="12051" y="2577"/>
                </a:lnTo>
                <a:lnTo>
                  <a:pt x="12051" y="2565"/>
                </a:lnTo>
                <a:lnTo>
                  <a:pt x="12053" y="2554"/>
                </a:lnTo>
                <a:lnTo>
                  <a:pt x="12065" y="2553"/>
                </a:lnTo>
                <a:lnTo>
                  <a:pt x="12066" y="2541"/>
                </a:lnTo>
                <a:lnTo>
                  <a:pt x="12076" y="2537"/>
                </a:lnTo>
                <a:lnTo>
                  <a:pt x="12086" y="2541"/>
                </a:lnTo>
                <a:lnTo>
                  <a:pt x="12089" y="2530"/>
                </a:lnTo>
                <a:lnTo>
                  <a:pt x="12078" y="2526"/>
                </a:lnTo>
                <a:lnTo>
                  <a:pt x="12089" y="2522"/>
                </a:lnTo>
                <a:lnTo>
                  <a:pt x="12099" y="2518"/>
                </a:lnTo>
                <a:lnTo>
                  <a:pt x="12109" y="2514"/>
                </a:lnTo>
                <a:lnTo>
                  <a:pt x="12120" y="2512"/>
                </a:lnTo>
                <a:lnTo>
                  <a:pt x="12118" y="2499"/>
                </a:lnTo>
                <a:lnTo>
                  <a:pt x="12131" y="2501"/>
                </a:lnTo>
                <a:lnTo>
                  <a:pt x="12136" y="2490"/>
                </a:lnTo>
                <a:lnTo>
                  <a:pt x="12138" y="2487"/>
                </a:lnTo>
                <a:lnTo>
                  <a:pt x="12144" y="2477"/>
                </a:lnTo>
                <a:lnTo>
                  <a:pt x="12153" y="2470"/>
                </a:lnTo>
                <a:lnTo>
                  <a:pt x="12161" y="2461"/>
                </a:lnTo>
                <a:lnTo>
                  <a:pt x="12170" y="2454"/>
                </a:lnTo>
                <a:lnTo>
                  <a:pt x="12178" y="2446"/>
                </a:lnTo>
                <a:lnTo>
                  <a:pt x="12183" y="2435"/>
                </a:lnTo>
                <a:lnTo>
                  <a:pt x="12189" y="2425"/>
                </a:lnTo>
                <a:lnTo>
                  <a:pt x="12197" y="2417"/>
                </a:lnTo>
                <a:lnTo>
                  <a:pt x="12208" y="2413"/>
                </a:lnTo>
                <a:lnTo>
                  <a:pt x="12219" y="2411"/>
                </a:lnTo>
                <a:lnTo>
                  <a:pt x="12229" y="2415"/>
                </a:lnTo>
                <a:lnTo>
                  <a:pt x="12227" y="2404"/>
                </a:lnTo>
                <a:lnTo>
                  <a:pt x="12238" y="2405"/>
                </a:lnTo>
                <a:lnTo>
                  <a:pt x="12238" y="2392"/>
                </a:lnTo>
                <a:lnTo>
                  <a:pt x="12229" y="2384"/>
                </a:lnTo>
                <a:lnTo>
                  <a:pt x="12235" y="2375"/>
                </a:lnTo>
                <a:lnTo>
                  <a:pt x="12234" y="2363"/>
                </a:lnTo>
                <a:lnTo>
                  <a:pt x="12235" y="2352"/>
                </a:lnTo>
                <a:lnTo>
                  <a:pt x="12228" y="2343"/>
                </a:lnTo>
                <a:lnTo>
                  <a:pt x="12221" y="2340"/>
                </a:lnTo>
                <a:lnTo>
                  <a:pt x="12211" y="2335"/>
                </a:lnTo>
                <a:lnTo>
                  <a:pt x="12200" y="2332"/>
                </a:lnTo>
                <a:lnTo>
                  <a:pt x="12190" y="2325"/>
                </a:lnTo>
                <a:lnTo>
                  <a:pt x="12178" y="2319"/>
                </a:lnTo>
                <a:lnTo>
                  <a:pt x="12167" y="2320"/>
                </a:lnTo>
                <a:lnTo>
                  <a:pt x="12164" y="2315"/>
                </a:lnTo>
                <a:lnTo>
                  <a:pt x="12162" y="2306"/>
                </a:lnTo>
                <a:lnTo>
                  <a:pt x="12157" y="2295"/>
                </a:lnTo>
                <a:lnTo>
                  <a:pt x="12146" y="2278"/>
                </a:lnTo>
                <a:lnTo>
                  <a:pt x="12137" y="2271"/>
                </a:lnTo>
                <a:lnTo>
                  <a:pt x="12136" y="2255"/>
                </a:lnTo>
                <a:lnTo>
                  <a:pt x="12140" y="2243"/>
                </a:lnTo>
                <a:lnTo>
                  <a:pt x="12148" y="2234"/>
                </a:lnTo>
                <a:lnTo>
                  <a:pt x="12149" y="2219"/>
                </a:lnTo>
                <a:lnTo>
                  <a:pt x="12155" y="2209"/>
                </a:lnTo>
                <a:lnTo>
                  <a:pt x="12149" y="2199"/>
                </a:lnTo>
                <a:lnTo>
                  <a:pt x="12142" y="2189"/>
                </a:lnTo>
                <a:lnTo>
                  <a:pt x="12135" y="2181"/>
                </a:lnTo>
                <a:lnTo>
                  <a:pt x="12128" y="2171"/>
                </a:lnTo>
                <a:lnTo>
                  <a:pt x="12133" y="2159"/>
                </a:lnTo>
                <a:lnTo>
                  <a:pt x="12139" y="2148"/>
                </a:lnTo>
                <a:lnTo>
                  <a:pt x="12131" y="2140"/>
                </a:lnTo>
                <a:lnTo>
                  <a:pt x="12123" y="2131"/>
                </a:lnTo>
                <a:lnTo>
                  <a:pt x="12127" y="2119"/>
                </a:lnTo>
                <a:lnTo>
                  <a:pt x="12125" y="2107"/>
                </a:lnTo>
                <a:lnTo>
                  <a:pt x="12125" y="2094"/>
                </a:lnTo>
                <a:lnTo>
                  <a:pt x="12129" y="2082"/>
                </a:lnTo>
                <a:lnTo>
                  <a:pt x="12119" y="2075"/>
                </a:lnTo>
                <a:lnTo>
                  <a:pt x="12105" y="2065"/>
                </a:lnTo>
                <a:lnTo>
                  <a:pt x="12101" y="2051"/>
                </a:lnTo>
                <a:lnTo>
                  <a:pt x="12093" y="2043"/>
                </a:lnTo>
                <a:lnTo>
                  <a:pt x="12083" y="2036"/>
                </a:lnTo>
                <a:lnTo>
                  <a:pt x="12071" y="2032"/>
                </a:lnTo>
                <a:lnTo>
                  <a:pt x="12061" y="2029"/>
                </a:lnTo>
                <a:lnTo>
                  <a:pt x="12049" y="2027"/>
                </a:lnTo>
                <a:lnTo>
                  <a:pt x="12036" y="2025"/>
                </a:lnTo>
                <a:lnTo>
                  <a:pt x="12029" y="2016"/>
                </a:lnTo>
                <a:lnTo>
                  <a:pt x="12017" y="2014"/>
                </a:lnTo>
                <a:lnTo>
                  <a:pt x="12010" y="2005"/>
                </a:lnTo>
                <a:lnTo>
                  <a:pt x="11999" y="1997"/>
                </a:lnTo>
                <a:lnTo>
                  <a:pt x="11990" y="1990"/>
                </a:lnTo>
                <a:lnTo>
                  <a:pt x="11979" y="1982"/>
                </a:lnTo>
                <a:lnTo>
                  <a:pt x="11969" y="1972"/>
                </a:lnTo>
                <a:lnTo>
                  <a:pt x="11961" y="1964"/>
                </a:lnTo>
                <a:lnTo>
                  <a:pt x="11948" y="1961"/>
                </a:lnTo>
                <a:lnTo>
                  <a:pt x="11967" y="1959"/>
                </a:lnTo>
                <a:lnTo>
                  <a:pt x="11978" y="1953"/>
                </a:lnTo>
                <a:lnTo>
                  <a:pt x="11981" y="1939"/>
                </a:lnTo>
                <a:lnTo>
                  <a:pt x="12000" y="1935"/>
                </a:lnTo>
                <a:lnTo>
                  <a:pt x="12013" y="1937"/>
                </a:lnTo>
                <a:lnTo>
                  <a:pt x="12032" y="1958"/>
                </a:lnTo>
                <a:lnTo>
                  <a:pt x="12041" y="1968"/>
                </a:lnTo>
                <a:lnTo>
                  <a:pt x="12047" y="1978"/>
                </a:lnTo>
                <a:lnTo>
                  <a:pt x="12055" y="1988"/>
                </a:lnTo>
                <a:lnTo>
                  <a:pt x="12058" y="2000"/>
                </a:lnTo>
                <a:lnTo>
                  <a:pt x="12071" y="1999"/>
                </a:lnTo>
                <a:lnTo>
                  <a:pt x="12083" y="2003"/>
                </a:lnTo>
                <a:lnTo>
                  <a:pt x="12098" y="2003"/>
                </a:lnTo>
                <a:lnTo>
                  <a:pt x="12122" y="2003"/>
                </a:lnTo>
                <a:lnTo>
                  <a:pt x="12135" y="2001"/>
                </a:lnTo>
                <a:lnTo>
                  <a:pt x="12142" y="1989"/>
                </a:lnTo>
                <a:lnTo>
                  <a:pt x="12154" y="1988"/>
                </a:lnTo>
                <a:lnTo>
                  <a:pt x="12165" y="1992"/>
                </a:lnTo>
                <a:lnTo>
                  <a:pt x="12173" y="2000"/>
                </a:lnTo>
                <a:lnTo>
                  <a:pt x="12192" y="2004"/>
                </a:lnTo>
                <a:lnTo>
                  <a:pt x="12203" y="2009"/>
                </a:lnTo>
                <a:lnTo>
                  <a:pt x="12210" y="2018"/>
                </a:lnTo>
                <a:lnTo>
                  <a:pt x="12218" y="2010"/>
                </a:lnTo>
                <a:lnTo>
                  <a:pt x="12223" y="2000"/>
                </a:lnTo>
                <a:lnTo>
                  <a:pt x="12228" y="1989"/>
                </a:lnTo>
                <a:lnTo>
                  <a:pt x="12237" y="1982"/>
                </a:lnTo>
                <a:lnTo>
                  <a:pt x="12248" y="1981"/>
                </a:lnTo>
                <a:lnTo>
                  <a:pt x="12257" y="1974"/>
                </a:lnTo>
                <a:lnTo>
                  <a:pt x="12260" y="1963"/>
                </a:lnTo>
                <a:lnTo>
                  <a:pt x="12259" y="1951"/>
                </a:lnTo>
                <a:lnTo>
                  <a:pt x="12257" y="1940"/>
                </a:lnTo>
                <a:lnTo>
                  <a:pt x="12262" y="1929"/>
                </a:lnTo>
                <a:lnTo>
                  <a:pt x="12265" y="1917"/>
                </a:lnTo>
                <a:lnTo>
                  <a:pt x="12267" y="1906"/>
                </a:lnTo>
                <a:lnTo>
                  <a:pt x="12273" y="1896"/>
                </a:lnTo>
                <a:lnTo>
                  <a:pt x="12280" y="1886"/>
                </a:lnTo>
                <a:lnTo>
                  <a:pt x="12289" y="1879"/>
                </a:lnTo>
                <a:lnTo>
                  <a:pt x="12297" y="1872"/>
                </a:lnTo>
                <a:lnTo>
                  <a:pt x="12303" y="1861"/>
                </a:lnTo>
                <a:lnTo>
                  <a:pt x="12314" y="1859"/>
                </a:lnTo>
                <a:lnTo>
                  <a:pt x="12324" y="1859"/>
                </a:lnTo>
                <a:lnTo>
                  <a:pt x="12335" y="1863"/>
                </a:lnTo>
                <a:lnTo>
                  <a:pt x="12346" y="1862"/>
                </a:lnTo>
                <a:lnTo>
                  <a:pt x="12356" y="1856"/>
                </a:lnTo>
                <a:lnTo>
                  <a:pt x="12367" y="1852"/>
                </a:lnTo>
                <a:lnTo>
                  <a:pt x="12376" y="1845"/>
                </a:lnTo>
                <a:lnTo>
                  <a:pt x="12388" y="1845"/>
                </a:lnTo>
                <a:lnTo>
                  <a:pt x="12396" y="1854"/>
                </a:lnTo>
                <a:lnTo>
                  <a:pt x="12405" y="1863"/>
                </a:lnTo>
                <a:lnTo>
                  <a:pt x="12416" y="1868"/>
                </a:lnTo>
                <a:lnTo>
                  <a:pt x="12464" y="1890"/>
                </a:lnTo>
                <a:lnTo>
                  <a:pt x="12476" y="1914"/>
                </a:lnTo>
                <a:lnTo>
                  <a:pt x="12469" y="1923"/>
                </a:lnTo>
                <a:lnTo>
                  <a:pt x="12446" y="1943"/>
                </a:lnTo>
                <a:lnTo>
                  <a:pt x="12444" y="1955"/>
                </a:lnTo>
                <a:lnTo>
                  <a:pt x="12451" y="1962"/>
                </a:lnTo>
                <a:lnTo>
                  <a:pt x="12421" y="1978"/>
                </a:lnTo>
                <a:lnTo>
                  <a:pt x="12436" y="1981"/>
                </a:lnTo>
                <a:lnTo>
                  <a:pt x="12439" y="1998"/>
                </a:lnTo>
                <a:lnTo>
                  <a:pt x="12430" y="2010"/>
                </a:lnTo>
                <a:lnTo>
                  <a:pt x="12423" y="2019"/>
                </a:lnTo>
                <a:lnTo>
                  <a:pt x="12435" y="2058"/>
                </a:lnTo>
                <a:lnTo>
                  <a:pt x="12476" y="2071"/>
                </a:lnTo>
                <a:lnTo>
                  <a:pt x="12483" y="2084"/>
                </a:lnTo>
                <a:lnTo>
                  <a:pt x="12490" y="2093"/>
                </a:lnTo>
                <a:lnTo>
                  <a:pt x="12497" y="2102"/>
                </a:lnTo>
                <a:lnTo>
                  <a:pt x="12513" y="2113"/>
                </a:lnTo>
                <a:lnTo>
                  <a:pt x="12515" y="2126"/>
                </a:lnTo>
                <a:lnTo>
                  <a:pt x="12503" y="2142"/>
                </a:lnTo>
                <a:lnTo>
                  <a:pt x="12494" y="2151"/>
                </a:lnTo>
                <a:lnTo>
                  <a:pt x="12464" y="2185"/>
                </a:lnTo>
                <a:lnTo>
                  <a:pt x="12457" y="2195"/>
                </a:lnTo>
                <a:lnTo>
                  <a:pt x="12461" y="2207"/>
                </a:lnTo>
                <a:lnTo>
                  <a:pt x="12471" y="2221"/>
                </a:lnTo>
                <a:lnTo>
                  <a:pt x="12476" y="2227"/>
                </a:lnTo>
                <a:lnTo>
                  <a:pt x="12484" y="2239"/>
                </a:lnTo>
                <a:lnTo>
                  <a:pt x="12491" y="2251"/>
                </a:lnTo>
                <a:lnTo>
                  <a:pt x="12496" y="2265"/>
                </a:lnTo>
                <a:lnTo>
                  <a:pt x="12511" y="2283"/>
                </a:lnTo>
                <a:lnTo>
                  <a:pt x="12515" y="2294"/>
                </a:lnTo>
                <a:lnTo>
                  <a:pt x="12520" y="2306"/>
                </a:lnTo>
                <a:lnTo>
                  <a:pt x="12523" y="2325"/>
                </a:lnTo>
                <a:lnTo>
                  <a:pt x="12500" y="2336"/>
                </a:lnTo>
                <a:lnTo>
                  <a:pt x="12509" y="2343"/>
                </a:lnTo>
                <a:lnTo>
                  <a:pt x="12501" y="2352"/>
                </a:lnTo>
                <a:lnTo>
                  <a:pt x="12501" y="2365"/>
                </a:lnTo>
                <a:lnTo>
                  <a:pt x="12493" y="2373"/>
                </a:lnTo>
                <a:lnTo>
                  <a:pt x="12508" y="2380"/>
                </a:lnTo>
                <a:lnTo>
                  <a:pt x="12508" y="2391"/>
                </a:lnTo>
                <a:lnTo>
                  <a:pt x="12493" y="2396"/>
                </a:lnTo>
                <a:lnTo>
                  <a:pt x="12493" y="2410"/>
                </a:lnTo>
                <a:lnTo>
                  <a:pt x="12501" y="2424"/>
                </a:lnTo>
                <a:lnTo>
                  <a:pt x="12512" y="2423"/>
                </a:lnTo>
                <a:lnTo>
                  <a:pt x="12519" y="2432"/>
                </a:lnTo>
                <a:lnTo>
                  <a:pt x="12517" y="2444"/>
                </a:lnTo>
                <a:lnTo>
                  <a:pt x="12519" y="2457"/>
                </a:lnTo>
                <a:lnTo>
                  <a:pt x="12523" y="2468"/>
                </a:lnTo>
                <a:lnTo>
                  <a:pt x="12534" y="2473"/>
                </a:lnTo>
                <a:lnTo>
                  <a:pt x="12545" y="2479"/>
                </a:lnTo>
                <a:lnTo>
                  <a:pt x="12549" y="2492"/>
                </a:lnTo>
                <a:lnTo>
                  <a:pt x="12545" y="2505"/>
                </a:lnTo>
                <a:lnTo>
                  <a:pt x="12535" y="2515"/>
                </a:lnTo>
                <a:lnTo>
                  <a:pt x="12516" y="2530"/>
                </a:lnTo>
                <a:lnTo>
                  <a:pt x="12515" y="2531"/>
                </a:lnTo>
                <a:lnTo>
                  <a:pt x="12531" y="2546"/>
                </a:lnTo>
                <a:lnTo>
                  <a:pt x="12546" y="2560"/>
                </a:lnTo>
                <a:lnTo>
                  <a:pt x="12563" y="2566"/>
                </a:lnTo>
                <a:lnTo>
                  <a:pt x="12573" y="2573"/>
                </a:lnTo>
                <a:lnTo>
                  <a:pt x="12583" y="2579"/>
                </a:lnTo>
                <a:lnTo>
                  <a:pt x="12591" y="2589"/>
                </a:lnTo>
                <a:lnTo>
                  <a:pt x="12598" y="2599"/>
                </a:lnTo>
                <a:lnTo>
                  <a:pt x="12606" y="2607"/>
                </a:lnTo>
                <a:lnTo>
                  <a:pt x="12603" y="2627"/>
                </a:lnTo>
                <a:lnTo>
                  <a:pt x="12599" y="2639"/>
                </a:lnTo>
                <a:lnTo>
                  <a:pt x="12592" y="2652"/>
                </a:lnTo>
                <a:lnTo>
                  <a:pt x="12586" y="2662"/>
                </a:lnTo>
                <a:lnTo>
                  <a:pt x="12572" y="2673"/>
                </a:lnTo>
                <a:lnTo>
                  <a:pt x="12564" y="2681"/>
                </a:lnTo>
                <a:lnTo>
                  <a:pt x="12554" y="2689"/>
                </a:lnTo>
                <a:lnTo>
                  <a:pt x="12544" y="2702"/>
                </a:lnTo>
                <a:lnTo>
                  <a:pt x="12535" y="2711"/>
                </a:lnTo>
                <a:lnTo>
                  <a:pt x="12525" y="2722"/>
                </a:lnTo>
                <a:lnTo>
                  <a:pt x="12524" y="2722"/>
                </a:lnTo>
                <a:lnTo>
                  <a:pt x="12517" y="2731"/>
                </a:lnTo>
                <a:lnTo>
                  <a:pt x="12508" y="2738"/>
                </a:lnTo>
                <a:lnTo>
                  <a:pt x="12501" y="2747"/>
                </a:lnTo>
                <a:lnTo>
                  <a:pt x="12494" y="2756"/>
                </a:lnTo>
                <a:lnTo>
                  <a:pt x="12476" y="2771"/>
                </a:lnTo>
                <a:lnTo>
                  <a:pt x="12470" y="2779"/>
                </a:lnTo>
                <a:lnTo>
                  <a:pt x="12461" y="2785"/>
                </a:lnTo>
                <a:lnTo>
                  <a:pt x="12449" y="2791"/>
                </a:lnTo>
                <a:lnTo>
                  <a:pt x="12439" y="2800"/>
                </a:lnTo>
                <a:lnTo>
                  <a:pt x="12433" y="2810"/>
                </a:lnTo>
                <a:lnTo>
                  <a:pt x="12417" y="2819"/>
                </a:lnTo>
                <a:lnTo>
                  <a:pt x="12407" y="2827"/>
                </a:lnTo>
                <a:lnTo>
                  <a:pt x="12388" y="2844"/>
                </a:lnTo>
                <a:lnTo>
                  <a:pt x="12384" y="2849"/>
                </a:lnTo>
                <a:lnTo>
                  <a:pt x="12374" y="2855"/>
                </a:lnTo>
                <a:lnTo>
                  <a:pt x="12363" y="2857"/>
                </a:lnTo>
                <a:lnTo>
                  <a:pt x="12352" y="2854"/>
                </a:lnTo>
                <a:lnTo>
                  <a:pt x="12342" y="2850"/>
                </a:lnTo>
                <a:lnTo>
                  <a:pt x="12332" y="2854"/>
                </a:lnTo>
                <a:lnTo>
                  <a:pt x="12319" y="2859"/>
                </a:lnTo>
                <a:close/>
                <a:moveTo>
                  <a:pt x="11927" y="2870"/>
                </a:moveTo>
                <a:lnTo>
                  <a:pt x="11930" y="2881"/>
                </a:lnTo>
                <a:lnTo>
                  <a:pt x="11919" y="2883"/>
                </a:lnTo>
                <a:lnTo>
                  <a:pt x="11917" y="2872"/>
                </a:lnTo>
                <a:lnTo>
                  <a:pt x="11916" y="2884"/>
                </a:lnTo>
                <a:lnTo>
                  <a:pt x="11919" y="2895"/>
                </a:lnTo>
                <a:lnTo>
                  <a:pt x="11928" y="2901"/>
                </a:lnTo>
                <a:lnTo>
                  <a:pt x="11918" y="2899"/>
                </a:lnTo>
                <a:lnTo>
                  <a:pt x="11908" y="2893"/>
                </a:lnTo>
                <a:lnTo>
                  <a:pt x="11898" y="2888"/>
                </a:lnTo>
                <a:lnTo>
                  <a:pt x="11895" y="2876"/>
                </a:lnTo>
                <a:lnTo>
                  <a:pt x="11904" y="2883"/>
                </a:lnTo>
                <a:lnTo>
                  <a:pt x="11909" y="2873"/>
                </a:lnTo>
                <a:lnTo>
                  <a:pt x="11904" y="2862"/>
                </a:lnTo>
                <a:lnTo>
                  <a:pt x="11915" y="2867"/>
                </a:lnTo>
                <a:lnTo>
                  <a:pt x="11925" y="2872"/>
                </a:lnTo>
                <a:lnTo>
                  <a:pt x="11927" y="2870"/>
                </a:lnTo>
                <a:close/>
                <a:moveTo>
                  <a:pt x="12057" y="2912"/>
                </a:moveTo>
                <a:lnTo>
                  <a:pt x="12054" y="2901"/>
                </a:lnTo>
                <a:lnTo>
                  <a:pt x="12065" y="2896"/>
                </a:lnTo>
                <a:lnTo>
                  <a:pt x="12072" y="2888"/>
                </a:lnTo>
                <a:lnTo>
                  <a:pt x="12083" y="2884"/>
                </a:lnTo>
                <a:lnTo>
                  <a:pt x="12082" y="2896"/>
                </a:lnTo>
                <a:lnTo>
                  <a:pt x="12076" y="2906"/>
                </a:lnTo>
                <a:lnTo>
                  <a:pt x="12065" y="2908"/>
                </a:lnTo>
                <a:lnTo>
                  <a:pt x="12057" y="2912"/>
                </a:lnTo>
                <a:close/>
                <a:moveTo>
                  <a:pt x="12219" y="2397"/>
                </a:moveTo>
                <a:lnTo>
                  <a:pt x="12208" y="2397"/>
                </a:lnTo>
                <a:lnTo>
                  <a:pt x="12203" y="2407"/>
                </a:lnTo>
                <a:lnTo>
                  <a:pt x="12192" y="2404"/>
                </a:lnTo>
                <a:lnTo>
                  <a:pt x="12197" y="2393"/>
                </a:lnTo>
                <a:lnTo>
                  <a:pt x="12209" y="2394"/>
                </a:lnTo>
                <a:lnTo>
                  <a:pt x="12219" y="2397"/>
                </a:lnTo>
                <a:close/>
                <a:moveTo>
                  <a:pt x="11287" y="4420"/>
                </a:moveTo>
                <a:lnTo>
                  <a:pt x="11286" y="4408"/>
                </a:lnTo>
                <a:lnTo>
                  <a:pt x="11283" y="4397"/>
                </a:lnTo>
                <a:lnTo>
                  <a:pt x="11281" y="4385"/>
                </a:lnTo>
                <a:lnTo>
                  <a:pt x="11282" y="4374"/>
                </a:lnTo>
                <a:lnTo>
                  <a:pt x="11275" y="4366"/>
                </a:lnTo>
                <a:lnTo>
                  <a:pt x="11273" y="4377"/>
                </a:lnTo>
                <a:lnTo>
                  <a:pt x="11271" y="4389"/>
                </a:lnTo>
                <a:lnTo>
                  <a:pt x="11261" y="4385"/>
                </a:lnTo>
                <a:lnTo>
                  <a:pt x="11252" y="4392"/>
                </a:lnTo>
                <a:lnTo>
                  <a:pt x="11242" y="4396"/>
                </a:lnTo>
                <a:lnTo>
                  <a:pt x="11235" y="4405"/>
                </a:lnTo>
                <a:lnTo>
                  <a:pt x="11227" y="4413"/>
                </a:lnTo>
                <a:lnTo>
                  <a:pt x="11235" y="4420"/>
                </a:lnTo>
                <a:lnTo>
                  <a:pt x="11229" y="4430"/>
                </a:lnTo>
                <a:lnTo>
                  <a:pt x="11236" y="4439"/>
                </a:lnTo>
                <a:lnTo>
                  <a:pt x="11230" y="4449"/>
                </a:lnTo>
                <a:lnTo>
                  <a:pt x="11241" y="4452"/>
                </a:lnTo>
                <a:lnTo>
                  <a:pt x="11234" y="4461"/>
                </a:lnTo>
                <a:lnTo>
                  <a:pt x="11241" y="4470"/>
                </a:lnTo>
                <a:lnTo>
                  <a:pt x="11248" y="4479"/>
                </a:lnTo>
                <a:lnTo>
                  <a:pt x="11258" y="4484"/>
                </a:lnTo>
                <a:lnTo>
                  <a:pt x="11269" y="4484"/>
                </a:lnTo>
                <a:lnTo>
                  <a:pt x="11271" y="4472"/>
                </a:lnTo>
                <a:lnTo>
                  <a:pt x="11278" y="4463"/>
                </a:lnTo>
                <a:lnTo>
                  <a:pt x="11277" y="4452"/>
                </a:lnTo>
                <a:lnTo>
                  <a:pt x="11281" y="4442"/>
                </a:lnTo>
                <a:lnTo>
                  <a:pt x="11285" y="4431"/>
                </a:lnTo>
                <a:lnTo>
                  <a:pt x="11287" y="4420"/>
                </a:lnTo>
                <a:close/>
                <a:moveTo>
                  <a:pt x="10900" y="4355"/>
                </a:moveTo>
                <a:lnTo>
                  <a:pt x="10896" y="4366"/>
                </a:lnTo>
                <a:lnTo>
                  <a:pt x="10896" y="4376"/>
                </a:lnTo>
                <a:lnTo>
                  <a:pt x="10895" y="4389"/>
                </a:lnTo>
                <a:lnTo>
                  <a:pt x="10898" y="4400"/>
                </a:lnTo>
                <a:lnTo>
                  <a:pt x="10903" y="4408"/>
                </a:lnTo>
                <a:lnTo>
                  <a:pt x="10892" y="4405"/>
                </a:lnTo>
                <a:lnTo>
                  <a:pt x="10881" y="4408"/>
                </a:lnTo>
                <a:lnTo>
                  <a:pt x="10871" y="4414"/>
                </a:lnTo>
                <a:lnTo>
                  <a:pt x="10860" y="4413"/>
                </a:lnTo>
                <a:lnTo>
                  <a:pt x="10849" y="4408"/>
                </a:lnTo>
                <a:lnTo>
                  <a:pt x="10839" y="4412"/>
                </a:lnTo>
                <a:lnTo>
                  <a:pt x="10829" y="4406"/>
                </a:lnTo>
                <a:lnTo>
                  <a:pt x="10818" y="4403"/>
                </a:lnTo>
                <a:lnTo>
                  <a:pt x="10816" y="4403"/>
                </a:lnTo>
                <a:lnTo>
                  <a:pt x="10816" y="4402"/>
                </a:lnTo>
                <a:lnTo>
                  <a:pt x="10816" y="4401"/>
                </a:lnTo>
                <a:lnTo>
                  <a:pt x="10820" y="4397"/>
                </a:lnTo>
                <a:lnTo>
                  <a:pt x="10809" y="4393"/>
                </a:lnTo>
                <a:lnTo>
                  <a:pt x="10808" y="4393"/>
                </a:lnTo>
                <a:lnTo>
                  <a:pt x="10800" y="4394"/>
                </a:lnTo>
                <a:lnTo>
                  <a:pt x="10799" y="4394"/>
                </a:lnTo>
                <a:lnTo>
                  <a:pt x="10797" y="4390"/>
                </a:lnTo>
                <a:lnTo>
                  <a:pt x="10787" y="4385"/>
                </a:lnTo>
                <a:lnTo>
                  <a:pt x="10776" y="4381"/>
                </a:lnTo>
                <a:lnTo>
                  <a:pt x="10764" y="4378"/>
                </a:lnTo>
                <a:lnTo>
                  <a:pt x="10753" y="4376"/>
                </a:lnTo>
                <a:lnTo>
                  <a:pt x="10752" y="4388"/>
                </a:lnTo>
                <a:lnTo>
                  <a:pt x="10741" y="4387"/>
                </a:lnTo>
                <a:lnTo>
                  <a:pt x="10736" y="4386"/>
                </a:lnTo>
                <a:lnTo>
                  <a:pt x="10725" y="4385"/>
                </a:lnTo>
                <a:lnTo>
                  <a:pt x="10713" y="4388"/>
                </a:lnTo>
                <a:lnTo>
                  <a:pt x="10704" y="4381"/>
                </a:lnTo>
                <a:lnTo>
                  <a:pt x="10694" y="4376"/>
                </a:lnTo>
                <a:lnTo>
                  <a:pt x="10683" y="4378"/>
                </a:lnTo>
                <a:lnTo>
                  <a:pt x="10673" y="4375"/>
                </a:lnTo>
                <a:lnTo>
                  <a:pt x="10668" y="4370"/>
                </a:lnTo>
                <a:lnTo>
                  <a:pt x="10665" y="4366"/>
                </a:lnTo>
                <a:lnTo>
                  <a:pt x="10654" y="4367"/>
                </a:lnTo>
                <a:lnTo>
                  <a:pt x="10644" y="4363"/>
                </a:lnTo>
                <a:lnTo>
                  <a:pt x="10636" y="4355"/>
                </a:lnTo>
                <a:lnTo>
                  <a:pt x="10624" y="4356"/>
                </a:lnTo>
                <a:lnTo>
                  <a:pt x="10630" y="4346"/>
                </a:lnTo>
                <a:lnTo>
                  <a:pt x="10620" y="4341"/>
                </a:lnTo>
                <a:lnTo>
                  <a:pt x="10608" y="4340"/>
                </a:lnTo>
                <a:lnTo>
                  <a:pt x="10606" y="4337"/>
                </a:lnTo>
                <a:lnTo>
                  <a:pt x="10615" y="4331"/>
                </a:lnTo>
                <a:lnTo>
                  <a:pt x="10623" y="4323"/>
                </a:lnTo>
                <a:lnTo>
                  <a:pt x="10626" y="4311"/>
                </a:lnTo>
                <a:lnTo>
                  <a:pt x="10629" y="4298"/>
                </a:lnTo>
                <a:lnTo>
                  <a:pt x="10631" y="4287"/>
                </a:lnTo>
                <a:lnTo>
                  <a:pt x="10634" y="4274"/>
                </a:lnTo>
                <a:lnTo>
                  <a:pt x="10636" y="4261"/>
                </a:lnTo>
                <a:lnTo>
                  <a:pt x="10637" y="4248"/>
                </a:lnTo>
                <a:lnTo>
                  <a:pt x="10640" y="4237"/>
                </a:lnTo>
                <a:lnTo>
                  <a:pt x="10651" y="4235"/>
                </a:lnTo>
                <a:lnTo>
                  <a:pt x="10644" y="4225"/>
                </a:lnTo>
                <a:lnTo>
                  <a:pt x="10638" y="4235"/>
                </a:lnTo>
                <a:lnTo>
                  <a:pt x="10639" y="4217"/>
                </a:lnTo>
                <a:lnTo>
                  <a:pt x="10641" y="4205"/>
                </a:lnTo>
                <a:lnTo>
                  <a:pt x="10642" y="4190"/>
                </a:lnTo>
                <a:lnTo>
                  <a:pt x="10643" y="4177"/>
                </a:lnTo>
                <a:lnTo>
                  <a:pt x="10645" y="4165"/>
                </a:lnTo>
                <a:lnTo>
                  <a:pt x="10655" y="4170"/>
                </a:lnTo>
                <a:lnTo>
                  <a:pt x="10663" y="4177"/>
                </a:lnTo>
                <a:lnTo>
                  <a:pt x="10668" y="4188"/>
                </a:lnTo>
                <a:lnTo>
                  <a:pt x="10672" y="4200"/>
                </a:lnTo>
                <a:lnTo>
                  <a:pt x="10680" y="4207"/>
                </a:lnTo>
                <a:lnTo>
                  <a:pt x="10673" y="4198"/>
                </a:lnTo>
                <a:lnTo>
                  <a:pt x="10671" y="4186"/>
                </a:lnTo>
                <a:lnTo>
                  <a:pt x="10670" y="4180"/>
                </a:lnTo>
                <a:lnTo>
                  <a:pt x="10665" y="4169"/>
                </a:lnTo>
                <a:lnTo>
                  <a:pt x="10656" y="4162"/>
                </a:lnTo>
                <a:lnTo>
                  <a:pt x="10647" y="4155"/>
                </a:lnTo>
                <a:lnTo>
                  <a:pt x="10638" y="4149"/>
                </a:lnTo>
                <a:lnTo>
                  <a:pt x="10649" y="4146"/>
                </a:lnTo>
                <a:lnTo>
                  <a:pt x="10648" y="4135"/>
                </a:lnTo>
                <a:lnTo>
                  <a:pt x="10649" y="4123"/>
                </a:lnTo>
                <a:lnTo>
                  <a:pt x="10642" y="4114"/>
                </a:lnTo>
                <a:lnTo>
                  <a:pt x="10645" y="4102"/>
                </a:lnTo>
                <a:lnTo>
                  <a:pt x="10645" y="4101"/>
                </a:lnTo>
                <a:lnTo>
                  <a:pt x="10634" y="4100"/>
                </a:lnTo>
                <a:lnTo>
                  <a:pt x="10624" y="4097"/>
                </a:lnTo>
                <a:lnTo>
                  <a:pt x="10614" y="4093"/>
                </a:lnTo>
                <a:lnTo>
                  <a:pt x="10604" y="4087"/>
                </a:lnTo>
                <a:lnTo>
                  <a:pt x="10600" y="4076"/>
                </a:lnTo>
                <a:lnTo>
                  <a:pt x="10592" y="4067"/>
                </a:lnTo>
                <a:lnTo>
                  <a:pt x="10584" y="4060"/>
                </a:lnTo>
                <a:lnTo>
                  <a:pt x="10590" y="4050"/>
                </a:lnTo>
                <a:lnTo>
                  <a:pt x="10595" y="4044"/>
                </a:lnTo>
                <a:lnTo>
                  <a:pt x="10586" y="4037"/>
                </a:lnTo>
                <a:lnTo>
                  <a:pt x="10582" y="4026"/>
                </a:lnTo>
                <a:lnTo>
                  <a:pt x="10593" y="4023"/>
                </a:lnTo>
                <a:lnTo>
                  <a:pt x="10582" y="4021"/>
                </a:lnTo>
                <a:lnTo>
                  <a:pt x="10570" y="4023"/>
                </a:lnTo>
                <a:lnTo>
                  <a:pt x="10560" y="4022"/>
                </a:lnTo>
                <a:lnTo>
                  <a:pt x="10564" y="4011"/>
                </a:lnTo>
                <a:lnTo>
                  <a:pt x="10565" y="4009"/>
                </a:lnTo>
                <a:lnTo>
                  <a:pt x="10554" y="4005"/>
                </a:lnTo>
                <a:lnTo>
                  <a:pt x="10544" y="4006"/>
                </a:lnTo>
                <a:lnTo>
                  <a:pt x="10551" y="3997"/>
                </a:lnTo>
                <a:lnTo>
                  <a:pt x="10540" y="3995"/>
                </a:lnTo>
                <a:lnTo>
                  <a:pt x="10530" y="3999"/>
                </a:lnTo>
                <a:lnTo>
                  <a:pt x="10520" y="3994"/>
                </a:lnTo>
                <a:lnTo>
                  <a:pt x="10511" y="3988"/>
                </a:lnTo>
                <a:lnTo>
                  <a:pt x="10500" y="3983"/>
                </a:lnTo>
                <a:lnTo>
                  <a:pt x="10501" y="3981"/>
                </a:lnTo>
                <a:lnTo>
                  <a:pt x="10489" y="3981"/>
                </a:lnTo>
                <a:lnTo>
                  <a:pt x="10478" y="3978"/>
                </a:lnTo>
                <a:lnTo>
                  <a:pt x="10467" y="3976"/>
                </a:lnTo>
                <a:lnTo>
                  <a:pt x="10457" y="3981"/>
                </a:lnTo>
                <a:lnTo>
                  <a:pt x="10450" y="3972"/>
                </a:lnTo>
                <a:lnTo>
                  <a:pt x="10442" y="3964"/>
                </a:lnTo>
                <a:lnTo>
                  <a:pt x="10431" y="3962"/>
                </a:lnTo>
                <a:lnTo>
                  <a:pt x="10441" y="3957"/>
                </a:lnTo>
                <a:lnTo>
                  <a:pt x="10452" y="3956"/>
                </a:lnTo>
                <a:lnTo>
                  <a:pt x="10447" y="3945"/>
                </a:lnTo>
                <a:lnTo>
                  <a:pt x="10436" y="3943"/>
                </a:lnTo>
                <a:lnTo>
                  <a:pt x="10447" y="3940"/>
                </a:lnTo>
                <a:lnTo>
                  <a:pt x="10458" y="3940"/>
                </a:lnTo>
                <a:lnTo>
                  <a:pt x="10447" y="3937"/>
                </a:lnTo>
                <a:lnTo>
                  <a:pt x="10436" y="3936"/>
                </a:lnTo>
                <a:lnTo>
                  <a:pt x="10425" y="3935"/>
                </a:lnTo>
                <a:lnTo>
                  <a:pt x="10426" y="3923"/>
                </a:lnTo>
                <a:lnTo>
                  <a:pt x="10435" y="3916"/>
                </a:lnTo>
                <a:lnTo>
                  <a:pt x="10445" y="3912"/>
                </a:lnTo>
                <a:lnTo>
                  <a:pt x="10456" y="3910"/>
                </a:lnTo>
                <a:lnTo>
                  <a:pt x="10466" y="3907"/>
                </a:lnTo>
                <a:lnTo>
                  <a:pt x="10477" y="3908"/>
                </a:lnTo>
                <a:lnTo>
                  <a:pt x="10488" y="3906"/>
                </a:lnTo>
                <a:lnTo>
                  <a:pt x="10493" y="3909"/>
                </a:lnTo>
                <a:lnTo>
                  <a:pt x="10498" y="3900"/>
                </a:lnTo>
                <a:lnTo>
                  <a:pt x="10509" y="3897"/>
                </a:lnTo>
                <a:lnTo>
                  <a:pt x="10519" y="3892"/>
                </a:lnTo>
                <a:lnTo>
                  <a:pt x="10531" y="3896"/>
                </a:lnTo>
                <a:lnTo>
                  <a:pt x="10537" y="3906"/>
                </a:lnTo>
                <a:lnTo>
                  <a:pt x="10543" y="3915"/>
                </a:lnTo>
                <a:lnTo>
                  <a:pt x="10551" y="3924"/>
                </a:lnTo>
                <a:lnTo>
                  <a:pt x="10559" y="3915"/>
                </a:lnTo>
                <a:lnTo>
                  <a:pt x="10569" y="3910"/>
                </a:lnTo>
                <a:lnTo>
                  <a:pt x="10579" y="3915"/>
                </a:lnTo>
                <a:lnTo>
                  <a:pt x="10585" y="3914"/>
                </a:lnTo>
                <a:lnTo>
                  <a:pt x="10594" y="3908"/>
                </a:lnTo>
                <a:lnTo>
                  <a:pt x="10603" y="3914"/>
                </a:lnTo>
                <a:lnTo>
                  <a:pt x="10614" y="3913"/>
                </a:lnTo>
                <a:lnTo>
                  <a:pt x="10619" y="3912"/>
                </a:lnTo>
                <a:lnTo>
                  <a:pt x="10630" y="3911"/>
                </a:lnTo>
                <a:lnTo>
                  <a:pt x="10621" y="3904"/>
                </a:lnTo>
                <a:lnTo>
                  <a:pt x="10618" y="3893"/>
                </a:lnTo>
                <a:lnTo>
                  <a:pt x="10619" y="3882"/>
                </a:lnTo>
                <a:lnTo>
                  <a:pt x="10618" y="3870"/>
                </a:lnTo>
                <a:lnTo>
                  <a:pt x="10613" y="3859"/>
                </a:lnTo>
                <a:lnTo>
                  <a:pt x="10606" y="3850"/>
                </a:lnTo>
                <a:lnTo>
                  <a:pt x="10601" y="3839"/>
                </a:lnTo>
                <a:lnTo>
                  <a:pt x="10601" y="3828"/>
                </a:lnTo>
                <a:lnTo>
                  <a:pt x="10612" y="3826"/>
                </a:lnTo>
                <a:lnTo>
                  <a:pt x="10623" y="3826"/>
                </a:lnTo>
                <a:lnTo>
                  <a:pt x="10634" y="3824"/>
                </a:lnTo>
                <a:lnTo>
                  <a:pt x="10634" y="3836"/>
                </a:lnTo>
                <a:lnTo>
                  <a:pt x="10641" y="3845"/>
                </a:lnTo>
                <a:lnTo>
                  <a:pt x="10645" y="3854"/>
                </a:lnTo>
                <a:lnTo>
                  <a:pt x="10655" y="3849"/>
                </a:lnTo>
                <a:lnTo>
                  <a:pt x="10666" y="3852"/>
                </a:lnTo>
                <a:lnTo>
                  <a:pt x="10677" y="3853"/>
                </a:lnTo>
                <a:lnTo>
                  <a:pt x="10688" y="3854"/>
                </a:lnTo>
                <a:lnTo>
                  <a:pt x="10698" y="3859"/>
                </a:lnTo>
                <a:lnTo>
                  <a:pt x="10709" y="3856"/>
                </a:lnTo>
                <a:lnTo>
                  <a:pt x="10719" y="3849"/>
                </a:lnTo>
                <a:lnTo>
                  <a:pt x="10730" y="3846"/>
                </a:lnTo>
                <a:lnTo>
                  <a:pt x="10739" y="3843"/>
                </a:lnTo>
                <a:lnTo>
                  <a:pt x="10720" y="3843"/>
                </a:lnTo>
                <a:lnTo>
                  <a:pt x="10721" y="3831"/>
                </a:lnTo>
                <a:lnTo>
                  <a:pt x="10727" y="3821"/>
                </a:lnTo>
                <a:lnTo>
                  <a:pt x="10738" y="3816"/>
                </a:lnTo>
                <a:lnTo>
                  <a:pt x="10747" y="3811"/>
                </a:lnTo>
                <a:lnTo>
                  <a:pt x="10759" y="3809"/>
                </a:lnTo>
                <a:lnTo>
                  <a:pt x="10770" y="3805"/>
                </a:lnTo>
                <a:lnTo>
                  <a:pt x="10781" y="3803"/>
                </a:lnTo>
                <a:lnTo>
                  <a:pt x="10791" y="3796"/>
                </a:lnTo>
                <a:lnTo>
                  <a:pt x="10796" y="3793"/>
                </a:lnTo>
                <a:lnTo>
                  <a:pt x="10802" y="3783"/>
                </a:lnTo>
                <a:lnTo>
                  <a:pt x="10813" y="3782"/>
                </a:lnTo>
                <a:lnTo>
                  <a:pt x="10805" y="3773"/>
                </a:lnTo>
                <a:lnTo>
                  <a:pt x="10811" y="3768"/>
                </a:lnTo>
                <a:lnTo>
                  <a:pt x="10808" y="3757"/>
                </a:lnTo>
                <a:lnTo>
                  <a:pt x="10808" y="3745"/>
                </a:lnTo>
                <a:lnTo>
                  <a:pt x="10809" y="3734"/>
                </a:lnTo>
                <a:lnTo>
                  <a:pt x="10815" y="3722"/>
                </a:lnTo>
                <a:lnTo>
                  <a:pt x="10825" y="3718"/>
                </a:lnTo>
                <a:lnTo>
                  <a:pt x="10835" y="3714"/>
                </a:lnTo>
                <a:lnTo>
                  <a:pt x="10839" y="3714"/>
                </a:lnTo>
                <a:lnTo>
                  <a:pt x="10853" y="3710"/>
                </a:lnTo>
                <a:lnTo>
                  <a:pt x="10864" y="3707"/>
                </a:lnTo>
                <a:lnTo>
                  <a:pt x="10866" y="3706"/>
                </a:lnTo>
                <a:lnTo>
                  <a:pt x="10870" y="3717"/>
                </a:lnTo>
                <a:lnTo>
                  <a:pt x="10871" y="3730"/>
                </a:lnTo>
                <a:lnTo>
                  <a:pt x="10880" y="3736"/>
                </a:lnTo>
                <a:lnTo>
                  <a:pt x="10885" y="3738"/>
                </a:lnTo>
                <a:lnTo>
                  <a:pt x="10895" y="3733"/>
                </a:lnTo>
                <a:lnTo>
                  <a:pt x="10904" y="3735"/>
                </a:lnTo>
                <a:lnTo>
                  <a:pt x="10908" y="3745"/>
                </a:lnTo>
                <a:lnTo>
                  <a:pt x="10914" y="3755"/>
                </a:lnTo>
                <a:lnTo>
                  <a:pt x="10925" y="3756"/>
                </a:lnTo>
                <a:lnTo>
                  <a:pt x="10933" y="3764"/>
                </a:lnTo>
                <a:lnTo>
                  <a:pt x="10943" y="3769"/>
                </a:lnTo>
                <a:lnTo>
                  <a:pt x="10954" y="3768"/>
                </a:lnTo>
                <a:lnTo>
                  <a:pt x="10962" y="3777"/>
                </a:lnTo>
                <a:lnTo>
                  <a:pt x="10965" y="3788"/>
                </a:lnTo>
                <a:lnTo>
                  <a:pt x="10962" y="3799"/>
                </a:lnTo>
                <a:lnTo>
                  <a:pt x="10962" y="3800"/>
                </a:lnTo>
                <a:lnTo>
                  <a:pt x="10967" y="3802"/>
                </a:lnTo>
                <a:lnTo>
                  <a:pt x="10968" y="3801"/>
                </a:lnTo>
                <a:lnTo>
                  <a:pt x="10979" y="3803"/>
                </a:lnTo>
                <a:lnTo>
                  <a:pt x="10990" y="3799"/>
                </a:lnTo>
                <a:lnTo>
                  <a:pt x="10996" y="3790"/>
                </a:lnTo>
                <a:lnTo>
                  <a:pt x="11006" y="3785"/>
                </a:lnTo>
                <a:lnTo>
                  <a:pt x="11002" y="3796"/>
                </a:lnTo>
                <a:lnTo>
                  <a:pt x="11005" y="3808"/>
                </a:lnTo>
                <a:lnTo>
                  <a:pt x="11011" y="3815"/>
                </a:lnTo>
                <a:lnTo>
                  <a:pt x="11021" y="3821"/>
                </a:lnTo>
                <a:lnTo>
                  <a:pt x="11031" y="3825"/>
                </a:lnTo>
                <a:lnTo>
                  <a:pt x="11037" y="3830"/>
                </a:lnTo>
                <a:lnTo>
                  <a:pt x="11042" y="3840"/>
                </a:lnTo>
                <a:lnTo>
                  <a:pt x="11051" y="3836"/>
                </a:lnTo>
                <a:lnTo>
                  <a:pt x="11062" y="3836"/>
                </a:lnTo>
                <a:lnTo>
                  <a:pt x="11067" y="3840"/>
                </a:lnTo>
                <a:lnTo>
                  <a:pt x="11075" y="3844"/>
                </a:lnTo>
                <a:lnTo>
                  <a:pt x="11085" y="3839"/>
                </a:lnTo>
                <a:lnTo>
                  <a:pt x="11095" y="3843"/>
                </a:lnTo>
                <a:lnTo>
                  <a:pt x="11106" y="3846"/>
                </a:lnTo>
                <a:lnTo>
                  <a:pt x="11107" y="3847"/>
                </a:lnTo>
                <a:lnTo>
                  <a:pt x="11112" y="3858"/>
                </a:lnTo>
                <a:lnTo>
                  <a:pt x="11117" y="3864"/>
                </a:lnTo>
                <a:lnTo>
                  <a:pt x="11128" y="3864"/>
                </a:lnTo>
                <a:lnTo>
                  <a:pt x="11136" y="3872"/>
                </a:lnTo>
                <a:lnTo>
                  <a:pt x="11140" y="3869"/>
                </a:lnTo>
                <a:lnTo>
                  <a:pt x="11150" y="3872"/>
                </a:lnTo>
                <a:lnTo>
                  <a:pt x="11155" y="3868"/>
                </a:lnTo>
                <a:lnTo>
                  <a:pt x="11165" y="3873"/>
                </a:lnTo>
                <a:lnTo>
                  <a:pt x="11171" y="3877"/>
                </a:lnTo>
                <a:lnTo>
                  <a:pt x="11185" y="3878"/>
                </a:lnTo>
                <a:lnTo>
                  <a:pt x="11188" y="3878"/>
                </a:lnTo>
                <a:lnTo>
                  <a:pt x="11198" y="3882"/>
                </a:lnTo>
                <a:lnTo>
                  <a:pt x="11207" y="3884"/>
                </a:lnTo>
                <a:lnTo>
                  <a:pt x="11200" y="3894"/>
                </a:lnTo>
                <a:lnTo>
                  <a:pt x="11192" y="3902"/>
                </a:lnTo>
                <a:lnTo>
                  <a:pt x="11191" y="3905"/>
                </a:lnTo>
                <a:lnTo>
                  <a:pt x="11183" y="3914"/>
                </a:lnTo>
                <a:lnTo>
                  <a:pt x="11180" y="3926"/>
                </a:lnTo>
                <a:lnTo>
                  <a:pt x="11178" y="3938"/>
                </a:lnTo>
                <a:lnTo>
                  <a:pt x="11175" y="3943"/>
                </a:lnTo>
                <a:lnTo>
                  <a:pt x="11168" y="3954"/>
                </a:lnTo>
                <a:lnTo>
                  <a:pt x="11168" y="3954"/>
                </a:lnTo>
                <a:lnTo>
                  <a:pt x="11171" y="3966"/>
                </a:lnTo>
                <a:lnTo>
                  <a:pt x="11167" y="3977"/>
                </a:lnTo>
                <a:lnTo>
                  <a:pt x="11166" y="3985"/>
                </a:lnTo>
                <a:lnTo>
                  <a:pt x="11169" y="3997"/>
                </a:lnTo>
                <a:lnTo>
                  <a:pt x="11169" y="3998"/>
                </a:lnTo>
                <a:lnTo>
                  <a:pt x="11166" y="4000"/>
                </a:lnTo>
                <a:lnTo>
                  <a:pt x="11164" y="4005"/>
                </a:lnTo>
                <a:lnTo>
                  <a:pt x="11160" y="4008"/>
                </a:lnTo>
                <a:lnTo>
                  <a:pt x="11159" y="4010"/>
                </a:lnTo>
                <a:lnTo>
                  <a:pt x="11156" y="4011"/>
                </a:lnTo>
                <a:lnTo>
                  <a:pt x="11152" y="4010"/>
                </a:lnTo>
                <a:lnTo>
                  <a:pt x="11143" y="4005"/>
                </a:lnTo>
                <a:lnTo>
                  <a:pt x="11141" y="4005"/>
                </a:lnTo>
                <a:lnTo>
                  <a:pt x="11131" y="4010"/>
                </a:lnTo>
                <a:lnTo>
                  <a:pt x="11130" y="4010"/>
                </a:lnTo>
                <a:lnTo>
                  <a:pt x="11133" y="4021"/>
                </a:lnTo>
                <a:lnTo>
                  <a:pt x="11126" y="4030"/>
                </a:lnTo>
                <a:lnTo>
                  <a:pt x="11125" y="4032"/>
                </a:lnTo>
                <a:lnTo>
                  <a:pt x="11115" y="4039"/>
                </a:lnTo>
                <a:lnTo>
                  <a:pt x="11106" y="4048"/>
                </a:lnTo>
                <a:lnTo>
                  <a:pt x="11101" y="4058"/>
                </a:lnTo>
                <a:lnTo>
                  <a:pt x="11093" y="4069"/>
                </a:lnTo>
                <a:lnTo>
                  <a:pt x="11084" y="4077"/>
                </a:lnTo>
                <a:lnTo>
                  <a:pt x="11081" y="4082"/>
                </a:lnTo>
                <a:lnTo>
                  <a:pt x="11077" y="4093"/>
                </a:lnTo>
                <a:lnTo>
                  <a:pt x="11080" y="4101"/>
                </a:lnTo>
                <a:lnTo>
                  <a:pt x="11072" y="4109"/>
                </a:lnTo>
                <a:lnTo>
                  <a:pt x="11071" y="4116"/>
                </a:lnTo>
                <a:lnTo>
                  <a:pt x="11083" y="4114"/>
                </a:lnTo>
                <a:lnTo>
                  <a:pt x="11092" y="4107"/>
                </a:lnTo>
                <a:lnTo>
                  <a:pt x="11088" y="4102"/>
                </a:lnTo>
                <a:lnTo>
                  <a:pt x="11098" y="4097"/>
                </a:lnTo>
                <a:lnTo>
                  <a:pt x="11109" y="4094"/>
                </a:lnTo>
                <a:lnTo>
                  <a:pt x="11121" y="4094"/>
                </a:lnTo>
                <a:lnTo>
                  <a:pt x="11122" y="4095"/>
                </a:lnTo>
                <a:lnTo>
                  <a:pt x="11125" y="4106"/>
                </a:lnTo>
                <a:lnTo>
                  <a:pt x="11127" y="4118"/>
                </a:lnTo>
                <a:lnTo>
                  <a:pt x="11134" y="4127"/>
                </a:lnTo>
                <a:lnTo>
                  <a:pt x="11136" y="4133"/>
                </a:lnTo>
                <a:lnTo>
                  <a:pt x="11127" y="4139"/>
                </a:lnTo>
                <a:lnTo>
                  <a:pt x="11121" y="4144"/>
                </a:lnTo>
                <a:lnTo>
                  <a:pt x="11128" y="4153"/>
                </a:lnTo>
                <a:lnTo>
                  <a:pt x="11133" y="4164"/>
                </a:lnTo>
                <a:lnTo>
                  <a:pt x="11139" y="4169"/>
                </a:lnTo>
                <a:lnTo>
                  <a:pt x="11140" y="4181"/>
                </a:lnTo>
                <a:lnTo>
                  <a:pt x="11133" y="4190"/>
                </a:lnTo>
                <a:lnTo>
                  <a:pt x="11123" y="4195"/>
                </a:lnTo>
                <a:lnTo>
                  <a:pt x="11112" y="4197"/>
                </a:lnTo>
                <a:lnTo>
                  <a:pt x="11111" y="4197"/>
                </a:lnTo>
                <a:lnTo>
                  <a:pt x="11118" y="4207"/>
                </a:lnTo>
                <a:lnTo>
                  <a:pt x="11123" y="4217"/>
                </a:lnTo>
                <a:lnTo>
                  <a:pt x="11134" y="4220"/>
                </a:lnTo>
                <a:lnTo>
                  <a:pt x="11137" y="4229"/>
                </a:lnTo>
                <a:lnTo>
                  <a:pt x="11130" y="4234"/>
                </a:lnTo>
                <a:lnTo>
                  <a:pt x="11124" y="4244"/>
                </a:lnTo>
                <a:lnTo>
                  <a:pt x="11127" y="4256"/>
                </a:lnTo>
                <a:lnTo>
                  <a:pt x="11126" y="4257"/>
                </a:lnTo>
                <a:lnTo>
                  <a:pt x="11133" y="4266"/>
                </a:lnTo>
                <a:lnTo>
                  <a:pt x="11144" y="4270"/>
                </a:lnTo>
                <a:lnTo>
                  <a:pt x="11154" y="4275"/>
                </a:lnTo>
                <a:lnTo>
                  <a:pt x="11165" y="4274"/>
                </a:lnTo>
                <a:lnTo>
                  <a:pt x="11176" y="4278"/>
                </a:lnTo>
                <a:lnTo>
                  <a:pt x="11176" y="4281"/>
                </a:lnTo>
                <a:lnTo>
                  <a:pt x="11168" y="4289"/>
                </a:lnTo>
                <a:lnTo>
                  <a:pt x="11164" y="4301"/>
                </a:lnTo>
                <a:lnTo>
                  <a:pt x="11165" y="4303"/>
                </a:lnTo>
                <a:lnTo>
                  <a:pt x="11160" y="4305"/>
                </a:lnTo>
                <a:lnTo>
                  <a:pt x="11158" y="4307"/>
                </a:lnTo>
                <a:lnTo>
                  <a:pt x="11148" y="4310"/>
                </a:lnTo>
                <a:lnTo>
                  <a:pt x="11142" y="4320"/>
                </a:lnTo>
                <a:lnTo>
                  <a:pt x="11131" y="4322"/>
                </a:lnTo>
                <a:lnTo>
                  <a:pt x="11130" y="4326"/>
                </a:lnTo>
                <a:lnTo>
                  <a:pt x="11120" y="4331"/>
                </a:lnTo>
                <a:lnTo>
                  <a:pt x="11112" y="4340"/>
                </a:lnTo>
                <a:lnTo>
                  <a:pt x="11106" y="4350"/>
                </a:lnTo>
                <a:lnTo>
                  <a:pt x="11095" y="4354"/>
                </a:lnTo>
                <a:lnTo>
                  <a:pt x="11084" y="4355"/>
                </a:lnTo>
                <a:lnTo>
                  <a:pt x="11074" y="4356"/>
                </a:lnTo>
                <a:lnTo>
                  <a:pt x="11058" y="4353"/>
                </a:lnTo>
                <a:lnTo>
                  <a:pt x="11054" y="4350"/>
                </a:lnTo>
                <a:lnTo>
                  <a:pt x="11043" y="4348"/>
                </a:lnTo>
                <a:lnTo>
                  <a:pt x="11035" y="4340"/>
                </a:lnTo>
                <a:lnTo>
                  <a:pt x="11024" y="4338"/>
                </a:lnTo>
                <a:lnTo>
                  <a:pt x="11014" y="4335"/>
                </a:lnTo>
                <a:lnTo>
                  <a:pt x="11004" y="4328"/>
                </a:lnTo>
                <a:lnTo>
                  <a:pt x="10996" y="4336"/>
                </a:lnTo>
                <a:lnTo>
                  <a:pt x="10987" y="4330"/>
                </a:lnTo>
                <a:lnTo>
                  <a:pt x="10976" y="4329"/>
                </a:lnTo>
                <a:lnTo>
                  <a:pt x="10967" y="4328"/>
                </a:lnTo>
                <a:lnTo>
                  <a:pt x="10959" y="4320"/>
                </a:lnTo>
                <a:lnTo>
                  <a:pt x="10948" y="4323"/>
                </a:lnTo>
                <a:lnTo>
                  <a:pt x="10939" y="4330"/>
                </a:lnTo>
                <a:lnTo>
                  <a:pt x="10929" y="4336"/>
                </a:lnTo>
                <a:lnTo>
                  <a:pt x="10920" y="4342"/>
                </a:lnTo>
                <a:lnTo>
                  <a:pt x="10909" y="4345"/>
                </a:lnTo>
                <a:lnTo>
                  <a:pt x="10907" y="4347"/>
                </a:lnTo>
                <a:lnTo>
                  <a:pt x="10900" y="4355"/>
                </a:lnTo>
                <a:close/>
                <a:moveTo>
                  <a:pt x="10527" y="4023"/>
                </a:moveTo>
                <a:lnTo>
                  <a:pt x="10517" y="4017"/>
                </a:lnTo>
                <a:lnTo>
                  <a:pt x="10528" y="4020"/>
                </a:lnTo>
                <a:lnTo>
                  <a:pt x="10527" y="4023"/>
                </a:lnTo>
                <a:close/>
                <a:moveTo>
                  <a:pt x="10635" y="4115"/>
                </a:moveTo>
                <a:lnTo>
                  <a:pt x="10625" y="4110"/>
                </a:lnTo>
                <a:lnTo>
                  <a:pt x="10635" y="4112"/>
                </a:lnTo>
                <a:lnTo>
                  <a:pt x="10635" y="4115"/>
                </a:lnTo>
                <a:close/>
                <a:moveTo>
                  <a:pt x="10628" y="4123"/>
                </a:moveTo>
                <a:lnTo>
                  <a:pt x="10638" y="4127"/>
                </a:lnTo>
                <a:lnTo>
                  <a:pt x="10641" y="4139"/>
                </a:lnTo>
                <a:lnTo>
                  <a:pt x="10632" y="4133"/>
                </a:lnTo>
                <a:lnTo>
                  <a:pt x="10628" y="4123"/>
                </a:lnTo>
                <a:close/>
                <a:moveTo>
                  <a:pt x="11213" y="4553"/>
                </a:moveTo>
                <a:lnTo>
                  <a:pt x="11202" y="4549"/>
                </a:lnTo>
                <a:lnTo>
                  <a:pt x="11203" y="4537"/>
                </a:lnTo>
                <a:lnTo>
                  <a:pt x="11206" y="4526"/>
                </a:lnTo>
                <a:lnTo>
                  <a:pt x="11216" y="4531"/>
                </a:lnTo>
                <a:lnTo>
                  <a:pt x="11228" y="4531"/>
                </a:lnTo>
                <a:lnTo>
                  <a:pt x="11238" y="4524"/>
                </a:lnTo>
                <a:lnTo>
                  <a:pt x="11246" y="4517"/>
                </a:lnTo>
                <a:lnTo>
                  <a:pt x="11254" y="4509"/>
                </a:lnTo>
                <a:lnTo>
                  <a:pt x="11263" y="4502"/>
                </a:lnTo>
                <a:lnTo>
                  <a:pt x="11274" y="4503"/>
                </a:lnTo>
                <a:lnTo>
                  <a:pt x="11284" y="4507"/>
                </a:lnTo>
                <a:lnTo>
                  <a:pt x="11290" y="4517"/>
                </a:lnTo>
                <a:lnTo>
                  <a:pt x="11293" y="4529"/>
                </a:lnTo>
                <a:lnTo>
                  <a:pt x="11293" y="4529"/>
                </a:lnTo>
                <a:lnTo>
                  <a:pt x="11296" y="4540"/>
                </a:lnTo>
                <a:lnTo>
                  <a:pt x="11301" y="4552"/>
                </a:lnTo>
                <a:lnTo>
                  <a:pt x="11300" y="4564"/>
                </a:lnTo>
                <a:lnTo>
                  <a:pt x="11292" y="4573"/>
                </a:lnTo>
                <a:lnTo>
                  <a:pt x="11294" y="4584"/>
                </a:lnTo>
                <a:lnTo>
                  <a:pt x="11295" y="4596"/>
                </a:lnTo>
                <a:lnTo>
                  <a:pt x="11294" y="4608"/>
                </a:lnTo>
                <a:lnTo>
                  <a:pt x="11293" y="4620"/>
                </a:lnTo>
                <a:lnTo>
                  <a:pt x="11293" y="4628"/>
                </a:lnTo>
                <a:lnTo>
                  <a:pt x="11290" y="4641"/>
                </a:lnTo>
                <a:lnTo>
                  <a:pt x="11288" y="4652"/>
                </a:lnTo>
                <a:lnTo>
                  <a:pt x="11280" y="4660"/>
                </a:lnTo>
                <a:lnTo>
                  <a:pt x="11270" y="4654"/>
                </a:lnTo>
                <a:lnTo>
                  <a:pt x="11259" y="4654"/>
                </a:lnTo>
                <a:lnTo>
                  <a:pt x="11256" y="4665"/>
                </a:lnTo>
                <a:lnTo>
                  <a:pt x="11250" y="4675"/>
                </a:lnTo>
                <a:lnTo>
                  <a:pt x="11238" y="4676"/>
                </a:lnTo>
                <a:lnTo>
                  <a:pt x="11228" y="4671"/>
                </a:lnTo>
                <a:lnTo>
                  <a:pt x="11217" y="4670"/>
                </a:lnTo>
                <a:lnTo>
                  <a:pt x="11220" y="4659"/>
                </a:lnTo>
                <a:lnTo>
                  <a:pt x="11219" y="4647"/>
                </a:lnTo>
                <a:lnTo>
                  <a:pt x="11216" y="4635"/>
                </a:lnTo>
                <a:lnTo>
                  <a:pt x="11221" y="4625"/>
                </a:lnTo>
                <a:lnTo>
                  <a:pt x="11220" y="4613"/>
                </a:lnTo>
                <a:lnTo>
                  <a:pt x="11227" y="4618"/>
                </a:lnTo>
                <a:lnTo>
                  <a:pt x="11227" y="4606"/>
                </a:lnTo>
                <a:lnTo>
                  <a:pt x="11217" y="4599"/>
                </a:lnTo>
                <a:lnTo>
                  <a:pt x="11222" y="4589"/>
                </a:lnTo>
                <a:lnTo>
                  <a:pt x="11221" y="4577"/>
                </a:lnTo>
                <a:lnTo>
                  <a:pt x="11222" y="4575"/>
                </a:lnTo>
                <a:lnTo>
                  <a:pt x="11217" y="4564"/>
                </a:lnTo>
                <a:lnTo>
                  <a:pt x="11217" y="4563"/>
                </a:lnTo>
                <a:lnTo>
                  <a:pt x="11213" y="4553"/>
                </a:lnTo>
                <a:close/>
                <a:moveTo>
                  <a:pt x="11664" y="4696"/>
                </a:moveTo>
                <a:lnTo>
                  <a:pt x="11674" y="4690"/>
                </a:lnTo>
                <a:lnTo>
                  <a:pt x="11685" y="4689"/>
                </a:lnTo>
                <a:lnTo>
                  <a:pt x="11687" y="4684"/>
                </a:lnTo>
                <a:lnTo>
                  <a:pt x="11683" y="4672"/>
                </a:lnTo>
                <a:lnTo>
                  <a:pt x="11680" y="4666"/>
                </a:lnTo>
                <a:lnTo>
                  <a:pt x="11678" y="4655"/>
                </a:lnTo>
                <a:lnTo>
                  <a:pt x="11676" y="4642"/>
                </a:lnTo>
                <a:lnTo>
                  <a:pt x="11670" y="4630"/>
                </a:lnTo>
                <a:lnTo>
                  <a:pt x="11664" y="4620"/>
                </a:lnTo>
                <a:lnTo>
                  <a:pt x="11661" y="4608"/>
                </a:lnTo>
                <a:lnTo>
                  <a:pt x="11659" y="4600"/>
                </a:lnTo>
                <a:lnTo>
                  <a:pt x="11653" y="4591"/>
                </a:lnTo>
                <a:lnTo>
                  <a:pt x="11642" y="4592"/>
                </a:lnTo>
                <a:lnTo>
                  <a:pt x="11631" y="4593"/>
                </a:lnTo>
                <a:lnTo>
                  <a:pt x="11623" y="4582"/>
                </a:lnTo>
                <a:lnTo>
                  <a:pt x="11612" y="4577"/>
                </a:lnTo>
                <a:lnTo>
                  <a:pt x="11614" y="4565"/>
                </a:lnTo>
                <a:lnTo>
                  <a:pt x="11609" y="4553"/>
                </a:lnTo>
                <a:lnTo>
                  <a:pt x="11602" y="4544"/>
                </a:lnTo>
                <a:lnTo>
                  <a:pt x="11591" y="4546"/>
                </a:lnTo>
                <a:lnTo>
                  <a:pt x="11582" y="4547"/>
                </a:lnTo>
                <a:lnTo>
                  <a:pt x="11578" y="4536"/>
                </a:lnTo>
                <a:lnTo>
                  <a:pt x="11568" y="4531"/>
                </a:lnTo>
                <a:lnTo>
                  <a:pt x="11557" y="4534"/>
                </a:lnTo>
                <a:lnTo>
                  <a:pt x="11556" y="4526"/>
                </a:lnTo>
                <a:lnTo>
                  <a:pt x="11549" y="4517"/>
                </a:lnTo>
                <a:lnTo>
                  <a:pt x="11544" y="4506"/>
                </a:lnTo>
                <a:lnTo>
                  <a:pt x="11540" y="4501"/>
                </a:lnTo>
                <a:lnTo>
                  <a:pt x="11529" y="4499"/>
                </a:lnTo>
                <a:lnTo>
                  <a:pt x="11516" y="4497"/>
                </a:lnTo>
                <a:lnTo>
                  <a:pt x="11505" y="4497"/>
                </a:lnTo>
                <a:lnTo>
                  <a:pt x="11493" y="4493"/>
                </a:lnTo>
                <a:lnTo>
                  <a:pt x="11482" y="4486"/>
                </a:lnTo>
                <a:lnTo>
                  <a:pt x="11480" y="4486"/>
                </a:lnTo>
                <a:lnTo>
                  <a:pt x="11470" y="4481"/>
                </a:lnTo>
                <a:lnTo>
                  <a:pt x="11460" y="4469"/>
                </a:lnTo>
                <a:lnTo>
                  <a:pt x="11449" y="4462"/>
                </a:lnTo>
                <a:lnTo>
                  <a:pt x="11444" y="4450"/>
                </a:lnTo>
                <a:lnTo>
                  <a:pt x="11435" y="4443"/>
                </a:lnTo>
                <a:lnTo>
                  <a:pt x="11425" y="4439"/>
                </a:lnTo>
                <a:lnTo>
                  <a:pt x="11418" y="4429"/>
                </a:lnTo>
                <a:lnTo>
                  <a:pt x="11412" y="4419"/>
                </a:lnTo>
                <a:lnTo>
                  <a:pt x="11401" y="4412"/>
                </a:lnTo>
                <a:lnTo>
                  <a:pt x="11401" y="4412"/>
                </a:lnTo>
                <a:lnTo>
                  <a:pt x="11390" y="4409"/>
                </a:lnTo>
                <a:lnTo>
                  <a:pt x="11379" y="4408"/>
                </a:lnTo>
                <a:lnTo>
                  <a:pt x="11380" y="4396"/>
                </a:lnTo>
                <a:lnTo>
                  <a:pt x="11373" y="4387"/>
                </a:lnTo>
                <a:lnTo>
                  <a:pt x="11361" y="4381"/>
                </a:lnTo>
                <a:lnTo>
                  <a:pt x="11358" y="4370"/>
                </a:lnTo>
                <a:lnTo>
                  <a:pt x="11358" y="4369"/>
                </a:lnTo>
                <a:lnTo>
                  <a:pt x="11347" y="4368"/>
                </a:lnTo>
                <a:lnTo>
                  <a:pt x="11346" y="4357"/>
                </a:lnTo>
                <a:lnTo>
                  <a:pt x="11345" y="4344"/>
                </a:lnTo>
                <a:lnTo>
                  <a:pt x="11340" y="4334"/>
                </a:lnTo>
                <a:lnTo>
                  <a:pt x="11333" y="4325"/>
                </a:lnTo>
                <a:lnTo>
                  <a:pt x="11332" y="4318"/>
                </a:lnTo>
                <a:lnTo>
                  <a:pt x="11330" y="4305"/>
                </a:lnTo>
                <a:lnTo>
                  <a:pt x="11329" y="4300"/>
                </a:lnTo>
                <a:lnTo>
                  <a:pt x="11322" y="4287"/>
                </a:lnTo>
                <a:lnTo>
                  <a:pt x="11315" y="4282"/>
                </a:lnTo>
                <a:lnTo>
                  <a:pt x="11305" y="4277"/>
                </a:lnTo>
                <a:lnTo>
                  <a:pt x="11294" y="4275"/>
                </a:lnTo>
                <a:lnTo>
                  <a:pt x="11284" y="4269"/>
                </a:lnTo>
                <a:lnTo>
                  <a:pt x="11284" y="4268"/>
                </a:lnTo>
                <a:lnTo>
                  <a:pt x="11275" y="4262"/>
                </a:lnTo>
                <a:lnTo>
                  <a:pt x="11264" y="4261"/>
                </a:lnTo>
                <a:lnTo>
                  <a:pt x="11254" y="4255"/>
                </a:lnTo>
                <a:lnTo>
                  <a:pt x="11243" y="4252"/>
                </a:lnTo>
                <a:lnTo>
                  <a:pt x="11232" y="4255"/>
                </a:lnTo>
                <a:lnTo>
                  <a:pt x="11231" y="4256"/>
                </a:lnTo>
                <a:lnTo>
                  <a:pt x="11221" y="4262"/>
                </a:lnTo>
                <a:lnTo>
                  <a:pt x="11215" y="4272"/>
                </a:lnTo>
                <a:lnTo>
                  <a:pt x="11207" y="4280"/>
                </a:lnTo>
                <a:lnTo>
                  <a:pt x="11201" y="4290"/>
                </a:lnTo>
                <a:lnTo>
                  <a:pt x="11201" y="4290"/>
                </a:lnTo>
                <a:lnTo>
                  <a:pt x="11191" y="4296"/>
                </a:lnTo>
                <a:lnTo>
                  <a:pt x="11181" y="4300"/>
                </a:lnTo>
                <a:lnTo>
                  <a:pt x="11170" y="4302"/>
                </a:lnTo>
                <a:lnTo>
                  <a:pt x="11165" y="4303"/>
                </a:lnTo>
                <a:lnTo>
                  <a:pt x="11164" y="4301"/>
                </a:lnTo>
                <a:lnTo>
                  <a:pt x="11168" y="4289"/>
                </a:lnTo>
                <a:lnTo>
                  <a:pt x="11176" y="4281"/>
                </a:lnTo>
                <a:lnTo>
                  <a:pt x="11176" y="4278"/>
                </a:lnTo>
                <a:lnTo>
                  <a:pt x="11165" y="4274"/>
                </a:lnTo>
                <a:lnTo>
                  <a:pt x="11154" y="4275"/>
                </a:lnTo>
                <a:lnTo>
                  <a:pt x="11144" y="4270"/>
                </a:lnTo>
                <a:lnTo>
                  <a:pt x="11133" y="4266"/>
                </a:lnTo>
                <a:lnTo>
                  <a:pt x="11126" y="4257"/>
                </a:lnTo>
                <a:lnTo>
                  <a:pt x="11127" y="4256"/>
                </a:lnTo>
                <a:lnTo>
                  <a:pt x="11124" y="4244"/>
                </a:lnTo>
                <a:lnTo>
                  <a:pt x="11130" y="4234"/>
                </a:lnTo>
                <a:lnTo>
                  <a:pt x="11137" y="4229"/>
                </a:lnTo>
                <a:lnTo>
                  <a:pt x="11134" y="4220"/>
                </a:lnTo>
                <a:lnTo>
                  <a:pt x="11123" y="4217"/>
                </a:lnTo>
                <a:lnTo>
                  <a:pt x="11118" y="4207"/>
                </a:lnTo>
                <a:lnTo>
                  <a:pt x="11111" y="4197"/>
                </a:lnTo>
                <a:lnTo>
                  <a:pt x="11112" y="4197"/>
                </a:lnTo>
                <a:lnTo>
                  <a:pt x="11123" y="4195"/>
                </a:lnTo>
                <a:lnTo>
                  <a:pt x="11133" y="4190"/>
                </a:lnTo>
                <a:lnTo>
                  <a:pt x="11140" y="4181"/>
                </a:lnTo>
                <a:lnTo>
                  <a:pt x="11139" y="4169"/>
                </a:lnTo>
                <a:lnTo>
                  <a:pt x="11133" y="4164"/>
                </a:lnTo>
                <a:lnTo>
                  <a:pt x="11128" y="4153"/>
                </a:lnTo>
                <a:lnTo>
                  <a:pt x="11121" y="4144"/>
                </a:lnTo>
                <a:lnTo>
                  <a:pt x="11127" y="4139"/>
                </a:lnTo>
                <a:lnTo>
                  <a:pt x="11136" y="4133"/>
                </a:lnTo>
                <a:lnTo>
                  <a:pt x="11141" y="4137"/>
                </a:lnTo>
                <a:lnTo>
                  <a:pt x="11153" y="4134"/>
                </a:lnTo>
                <a:lnTo>
                  <a:pt x="11163" y="4130"/>
                </a:lnTo>
                <a:lnTo>
                  <a:pt x="11175" y="4130"/>
                </a:lnTo>
                <a:lnTo>
                  <a:pt x="11185" y="4133"/>
                </a:lnTo>
                <a:lnTo>
                  <a:pt x="11186" y="4132"/>
                </a:lnTo>
                <a:lnTo>
                  <a:pt x="11193" y="4127"/>
                </a:lnTo>
                <a:lnTo>
                  <a:pt x="11200" y="4117"/>
                </a:lnTo>
                <a:lnTo>
                  <a:pt x="11199" y="4105"/>
                </a:lnTo>
                <a:lnTo>
                  <a:pt x="11208" y="4099"/>
                </a:lnTo>
                <a:lnTo>
                  <a:pt x="11216" y="4090"/>
                </a:lnTo>
                <a:lnTo>
                  <a:pt x="11220" y="4102"/>
                </a:lnTo>
                <a:lnTo>
                  <a:pt x="11227" y="4111"/>
                </a:lnTo>
                <a:lnTo>
                  <a:pt x="11235" y="4118"/>
                </a:lnTo>
                <a:lnTo>
                  <a:pt x="11235" y="4118"/>
                </a:lnTo>
                <a:lnTo>
                  <a:pt x="11231" y="4129"/>
                </a:lnTo>
                <a:lnTo>
                  <a:pt x="11228" y="4140"/>
                </a:lnTo>
                <a:lnTo>
                  <a:pt x="11230" y="4148"/>
                </a:lnTo>
                <a:lnTo>
                  <a:pt x="11229" y="4136"/>
                </a:lnTo>
                <a:lnTo>
                  <a:pt x="11236" y="4127"/>
                </a:lnTo>
                <a:lnTo>
                  <a:pt x="11239" y="4118"/>
                </a:lnTo>
                <a:lnTo>
                  <a:pt x="11242" y="4118"/>
                </a:lnTo>
                <a:lnTo>
                  <a:pt x="11245" y="4129"/>
                </a:lnTo>
                <a:lnTo>
                  <a:pt x="11249" y="4133"/>
                </a:lnTo>
                <a:lnTo>
                  <a:pt x="11248" y="4140"/>
                </a:lnTo>
                <a:lnTo>
                  <a:pt x="11258" y="4136"/>
                </a:lnTo>
                <a:lnTo>
                  <a:pt x="11255" y="4126"/>
                </a:lnTo>
                <a:lnTo>
                  <a:pt x="11255" y="4125"/>
                </a:lnTo>
                <a:lnTo>
                  <a:pt x="11255" y="4122"/>
                </a:lnTo>
                <a:lnTo>
                  <a:pt x="11263" y="4113"/>
                </a:lnTo>
                <a:lnTo>
                  <a:pt x="11268" y="4108"/>
                </a:lnTo>
                <a:lnTo>
                  <a:pt x="11270" y="4096"/>
                </a:lnTo>
                <a:lnTo>
                  <a:pt x="11276" y="4086"/>
                </a:lnTo>
                <a:lnTo>
                  <a:pt x="11281" y="4096"/>
                </a:lnTo>
                <a:lnTo>
                  <a:pt x="11290" y="4103"/>
                </a:lnTo>
                <a:lnTo>
                  <a:pt x="11301" y="4099"/>
                </a:lnTo>
                <a:lnTo>
                  <a:pt x="11312" y="4097"/>
                </a:lnTo>
                <a:lnTo>
                  <a:pt x="11322" y="4102"/>
                </a:lnTo>
                <a:lnTo>
                  <a:pt x="11317" y="4092"/>
                </a:lnTo>
                <a:lnTo>
                  <a:pt x="11318" y="4080"/>
                </a:lnTo>
                <a:lnTo>
                  <a:pt x="11330" y="4080"/>
                </a:lnTo>
                <a:lnTo>
                  <a:pt x="11341" y="4084"/>
                </a:lnTo>
                <a:lnTo>
                  <a:pt x="11343" y="4079"/>
                </a:lnTo>
                <a:lnTo>
                  <a:pt x="11339" y="4068"/>
                </a:lnTo>
                <a:lnTo>
                  <a:pt x="11342" y="4057"/>
                </a:lnTo>
                <a:lnTo>
                  <a:pt x="11343" y="4058"/>
                </a:lnTo>
                <a:lnTo>
                  <a:pt x="11354" y="4056"/>
                </a:lnTo>
                <a:lnTo>
                  <a:pt x="11362" y="4064"/>
                </a:lnTo>
                <a:lnTo>
                  <a:pt x="11373" y="4065"/>
                </a:lnTo>
                <a:lnTo>
                  <a:pt x="11379" y="4055"/>
                </a:lnTo>
                <a:lnTo>
                  <a:pt x="11388" y="4048"/>
                </a:lnTo>
                <a:lnTo>
                  <a:pt x="11399" y="4048"/>
                </a:lnTo>
                <a:lnTo>
                  <a:pt x="11410" y="4045"/>
                </a:lnTo>
                <a:lnTo>
                  <a:pt x="11421" y="4047"/>
                </a:lnTo>
                <a:lnTo>
                  <a:pt x="11432" y="4042"/>
                </a:lnTo>
                <a:lnTo>
                  <a:pt x="11442" y="4039"/>
                </a:lnTo>
                <a:lnTo>
                  <a:pt x="11448" y="4040"/>
                </a:lnTo>
                <a:lnTo>
                  <a:pt x="11444" y="4051"/>
                </a:lnTo>
                <a:lnTo>
                  <a:pt x="11452" y="4059"/>
                </a:lnTo>
                <a:lnTo>
                  <a:pt x="11458" y="4069"/>
                </a:lnTo>
                <a:lnTo>
                  <a:pt x="11462" y="4072"/>
                </a:lnTo>
                <a:lnTo>
                  <a:pt x="11474" y="4073"/>
                </a:lnTo>
                <a:lnTo>
                  <a:pt x="11475" y="4074"/>
                </a:lnTo>
                <a:lnTo>
                  <a:pt x="11478" y="4075"/>
                </a:lnTo>
                <a:lnTo>
                  <a:pt x="11489" y="4077"/>
                </a:lnTo>
                <a:lnTo>
                  <a:pt x="11500" y="4079"/>
                </a:lnTo>
                <a:lnTo>
                  <a:pt x="11511" y="4082"/>
                </a:lnTo>
                <a:lnTo>
                  <a:pt x="11522" y="4082"/>
                </a:lnTo>
                <a:lnTo>
                  <a:pt x="11534" y="4084"/>
                </a:lnTo>
                <a:lnTo>
                  <a:pt x="11537" y="4084"/>
                </a:lnTo>
                <a:lnTo>
                  <a:pt x="11534" y="4088"/>
                </a:lnTo>
                <a:lnTo>
                  <a:pt x="11529" y="4094"/>
                </a:lnTo>
                <a:lnTo>
                  <a:pt x="11520" y="4101"/>
                </a:lnTo>
                <a:lnTo>
                  <a:pt x="11524" y="4107"/>
                </a:lnTo>
                <a:lnTo>
                  <a:pt x="11527" y="4110"/>
                </a:lnTo>
                <a:lnTo>
                  <a:pt x="11525" y="4121"/>
                </a:lnTo>
                <a:lnTo>
                  <a:pt x="11523" y="4122"/>
                </a:lnTo>
                <a:lnTo>
                  <a:pt x="11532" y="4129"/>
                </a:lnTo>
                <a:lnTo>
                  <a:pt x="11531" y="4134"/>
                </a:lnTo>
                <a:lnTo>
                  <a:pt x="11530" y="4141"/>
                </a:lnTo>
                <a:lnTo>
                  <a:pt x="11530" y="4142"/>
                </a:lnTo>
                <a:lnTo>
                  <a:pt x="11541" y="4147"/>
                </a:lnTo>
                <a:lnTo>
                  <a:pt x="11548" y="4156"/>
                </a:lnTo>
                <a:lnTo>
                  <a:pt x="11538" y="4158"/>
                </a:lnTo>
                <a:lnTo>
                  <a:pt x="11532" y="4146"/>
                </a:lnTo>
                <a:lnTo>
                  <a:pt x="11529" y="4144"/>
                </a:lnTo>
                <a:lnTo>
                  <a:pt x="11518" y="4152"/>
                </a:lnTo>
                <a:lnTo>
                  <a:pt x="11510" y="4147"/>
                </a:lnTo>
                <a:lnTo>
                  <a:pt x="11499" y="4148"/>
                </a:lnTo>
                <a:lnTo>
                  <a:pt x="11500" y="4155"/>
                </a:lnTo>
                <a:lnTo>
                  <a:pt x="11489" y="4157"/>
                </a:lnTo>
                <a:lnTo>
                  <a:pt x="11479" y="4163"/>
                </a:lnTo>
                <a:lnTo>
                  <a:pt x="11469" y="4168"/>
                </a:lnTo>
                <a:lnTo>
                  <a:pt x="11458" y="4168"/>
                </a:lnTo>
                <a:lnTo>
                  <a:pt x="11447" y="4170"/>
                </a:lnTo>
                <a:lnTo>
                  <a:pt x="11447" y="4182"/>
                </a:lnTo>
                <a:lnTo>
                  <a:pt x="11445" y="4183"/>
                </a:lnTo>
                <a:lnTo>
                  <a:pt x="11447" y="4185"/>
                </a:lnTo>
                <a:lnTo>
                  <a:pt x="11454" y="4193"/>
                </a:lnTo>
                <a:lnTo>
                  <a:pt x="11459" y="4203"/>
                </a:lnTo>
                <a:lnTo>
                  <a:pt x="11464" y="4214"/>
                </a:lnTo>
                <a:lnTo>
                  <a:pt x="11458" y="4223"/>
                </a:lnTo>
                <a:lnTo>
                  <a:pt x="11448" y="4229"/>
                </a:lnTo>
                <a:lnTo>
                  <a:pt x="11450" y="4236"/>
                </a:lnTo>
                <a:lnTo>
                  <a:pt x="11451" y="4249"/>
                </a:lnTo>
                <a:lnTo>
                  <a:pt x="11454" y="4260"/>
                </a:lnTo>
                <a:lnTo>
                  <a:pt x="11457" y="4268"/>
                </a:lnTo>
                <a:lnTo>
                  <a:pt x="11461" y="4273"/>
                </a:lnTo>
                <a:lnTo>
                  <a:pt x="11457" y="4284"/>
                </a:lnTo>
                <a:lnTo>
                  <a:pt x="11453" y="4288"/>
                </a:lnTo>
                <a:lnTo>
                  <a:pt x="11458" y="4289"/>
                </a:lnTo>
                <a:lnTo>
                  <a:pt x="11463" y="4292"/>
                </a:lnTo>
                <a:lnTo>
                  <a:pt x="11472" y="4299"/>
                </a:lnTo>
                <a:lnTo>
                  <a:pt x="11478" y="4290"/>
                </a:lnTo>
                <a:lnTo>
                  <a:pt x="11479" y="4288"/>
                </a:lnTo>
                <a:lnTo>
                  <a:pt x="11490" y="4293"/>
                </a:lnTo>
                <a:lnTo>
                  <a:pt x="11502" y="4303"/>
                </a:lnTo>
                <a:lnTo>
                  <a:pt x="11504" y="4305"/>
                </a:lnTo>
                <a:lnTo>
                  <a:pt x="11515" y="4313"/>
                </a:lnTo>
                <a:lnTo>
                  <a:pt x="11526" y="4315"/>
                </a:lnTo>
                <a:lnTo>
                  <a:pt x="11532" y="4327"/>
                </a:lnTo>
                <a:lnTo>
                  <a:pt x="11537" y="4339"/>
                </a:lnTo>
                <a:lnTo>
                  <a:pt x="11539" y="4341"/>
                </a:lnTo>
                <a:lnTo>
                  <a:pt x="11544" y="4354"/>
                </a:lnTo>
                <a:lnTo>
                  <a:pt x="11547" y="4365"/>
                </a:lnTo>
                <a:lnTo>
                  <a:pt x="11549" y="4372"/>
                </a:lnTo>
                <a:lnTo>
                  <a:pt x="11552" y="4383"/>
                </a:lnTo>
                <a:lnTo>
                  <a:pt x="11559" y="4395"/>
                </a:lnTo>
                <a:lnTo>
                  <a:pt x="11563" y="4400"/>
                </a:lnTo>
                <a:lnTo>
                  <a:pt x="11569" y="4407"/>
                </a:lnTo>
                <a:lnTo>
                  <a:pt x="11579" y="4414"/>
                </a:lnTo>
                <a:lnTo>
                  <a:pt x="11587" y="4423"/>
                </a:lnTo>
                <a:lnTo>
                  <a:pt x="11597" y="4428"/>
                </a:lnTo>
                <a:lnTo>
                  <a:pt x="11601" y="4436"/>
                </a:lnTo>
                <a:lnTo>
                  <a:pt x="11611" y="4440"/>
                </a:lnTo>
                <a:lnTo>
                  <a:pt x="11621" y="4446"/>
                </a:lnTo>
                <a:lnTo>
                  <a:pt x="11622" y="4447"/>
                </a:lnTo>
                <a:lnTo>
                  <a:pt x="11634" y="4448"/>
                </a:lnTo>
                <a:lnTo>
                  <a:pt x="11646" y="4448"/>
                </a:lnTo>
                <a:lnTo>
                  <a:pt x="11658" y="4448"/>
                </a:lnTo>
                <a:lnTo>
                  <a:pt x="11670" y="4446"/>
                </a:lnTo>
                <a:lnTo>
                  <a:pt x="11681" y="4448"/>
                </a:lnTo>
                <a:lnTo>
                  <a:pt x="11686" y="4458"/>
                </a:lnTo>
                <a:lnTo>
                  <a:pt x="11677" y="4466"/>
                </a:lnTo>
                <a:lnTo>
                  <a:pt x="11668" y="4473"/>
                </a:lnTo>
                <a:lnTo>
                  <a:pt x="11673" y="4484"/>
                </a:lnTo>
                <a:lnTo>
                  <a:pt x="11683" y="4489"/>
                </a:lnTo>
                <a:lnTo>
                  <a:pt x="11687" y="4491"/>
                </a:lnTo>
                <a:lnTo>
                  <a:pt x="11698" y="4496"/>
                </a:lnTo>
                <a:lnTo>
                  <a:pt x="11708" y="4501"/>
                </a:lnTo>
                <a:lnTo>
                  <a:pt x="11718" y="4505"/>
                </a:lnTo>
                <a:lnTo>
                  <a:pt x="11729" y="4509"/>
                </a:lnTo>
                <a:lnTo>
                  <a:pt x="11740" y="4513"/>
                </a:lnTo>
                <a:lnTo>
                  <a:pt x="11749" y="4519"/>
                </a:lnTo>
                <a:lnTo>
                  <a:pt x="11758" y="4526"/>
                </a:lnTo>
                <a:lnTo>
                  <a:pt x="11767" y="4533"/>
                </a:lnTo>
                <a:lnTo>
                  <a:pt x="11777" y="4537"/>
                </a:lnTo>
                <a:lnTo>
                  <a:pt x="11787" y="4542"/>
                </a:lnTo>
                <a:lnTo>
                  <a:pt x="11797" y="4549"/>
                </a:lnTo>
                <a:lnTo>
                  <a:pt x="11800" y="4555"/>
                </a:lnTo>
                <a:lnTo>
                  <a:pt x="11810" y="4561"/>
                </a:lnTo>
                <a:lnTo>
                  <a:pt x="11817" y="4570"/>
                </a:lnTo>
                <a:lnTo>
                  <a:pt x="11823" y="4580"/>
                </a:lnTo>
                <a:lnTo>
                  <a:pt x="11822" y="4592"/>
                </a:lnTo>
                <a:lnTo>
                  <a:pt x="11818" y="4603"/>
                </a:lnTo>
                <a:lnTo>
                  <a:pt x="11807" y="4607"/>
                </a:lnTo>
                <a:lnTo>
                  <a:pt x="11797" y="4600"/>
                </a:lnTo>
                <a:lnTo>
                  <a:pt x="11795" y="4588"/>
                </a:lnTo>
                <a:lnTo>
                  <a:pt x="11790" y="4578"/>
                </a:lnTo>
                <a:lnTo>
                  <a:pt x="11780" y="4572"/>
                </a:lnTo>
                <a:lnTo>
                  <a:pt x="11780" y="4572"/>
                </a:lnTo>
                <a:lnTo>
                  <a:pt x="11769" y="4572"/>
                </a:lnTo>
                <a:lnTo>
                  <a:pt x="11758" y="4569"/>
                </a:lnTo>
                <a:lnTo>
                  <a:pt x="11748" y="4563"/>
                </a:lnTo>
                <a:lnTo>
                  <a:pt x="11739" y="4555"/>
                </a:lnTo>
                <a:lnTo>
                  <a:pt x="11729" y="4561"/>
                </a:lnTo>
                <a:lnTo>
                  <a:pt x="11726" y="4564"/>
                </a:lnTo>
                <a:lnTo>
                  <a:pt x="11719" y="4575"/>
                </a:lnTo>
                <a:lnTo>
                  <a:pt x="11713" y="4585"/>
                </a:lnTo>
                <a:lnTo>
                  <a:pt x="11712" y="4597"/>
                </a:lnTo>
                <a:lnTo>
                  <a:pt x="11705" y="4606"/>
                </a:lnTo>
                <a:lnTo>
                  <a:pt x="11706" y="4618"/>
                </a:lnTo>
                <a:lnTo>
                  <a:pt x="11718" y="4623"/>
                </a:lnTo>
                <a:lnTo>
                  <a:pt x="11728" y="4630"/>
                </a:lnTo>
                <a:lnTo>
                  <a:pt x="11736" y="4633"/>
                </a:lnTo>
                <a:lnTo>
                  <a:pt x="11742" y="4644"/>
                </a:lnTo>
                <a:lnTo>
                  <a:pt x="11742" y="4656"/>
                </a:lnTo>
                <a:lnTo>
                  <a:pt x="11746" y="4668"/>
                </a:lnTo>
                <a:lnTo>
                  <a:pt x="11740" y="4677"/>
                </a:lnTo>
                <a:lnTo>
                  <a:pt x="11728" y="4675"/>
                </a:lnTo>
                <a:lnTo>
                  <a:pt x="11717" y="4680"/>
                </a:lnTo>
                <a:lnTo>
                  <a:pt x="11708" y="4687"/>
                </a:lnTo>
                <a:lnTo>
                  <a:pt x="11708" y="4699"/>
                </a:lnTo>
                <a:lnTo>
                  <a:pt x="11709" y="4709"/>
                </a:lnTo>
                <a:lnTo>
                  <a:pt x="11703" y="4719"/>
                </a:lnTo>
                <a:lnTo>
                  <a:pt x="11693" y="4724"/>
                </a:lnTo>
                <a:lnTo>
                  <a:pt x="11686" y="4733"/>
                </a:lnTo>
                <a:lnTo>
                  <a:pt x="11682" y="4745"/>
                </a:lnTo>
                <a:lnTo>
                  <a:pt x="11672" y="4751"/>
                </a:lnTo>
                <a:lnTo>
                  <a:pt x="11660" y="4751"/>
                </a:lnTo>
                <a:lnTo>
                  <a:pt x="11653" y="4741"/>
                </a:lnTo>
                <a:lnTo>
                  <a:pt x="11652" y="4729"/>
                </a:lnTo>
                <a:lnTo>
                  <a:pt x="11662" y="4724"/>
                </a:lnTo>
                <a:lnTo>
                  <a:pt x="11667" y="4713"/>
                </a:lnTo>
                <a:lnTo>
                  <a:pt x="11669" y="4707"/>
                </a:lnTo>
                <a:lnTo>
                  <a:pt x="11664" y="4696"/>
                </a:lnTo>
                <a:close/>
                <a:moveTo>
                  <a:pt x="11338" y="4374"/>
                </a:moveTo>
                <a:lnTo>
                  <a:pt x="11340" y="4385"/>
                </a:lnTo>
                <a:lnTo>
                  <a:pt x="11329" y="4384"/>
                </a:lnTo>
                <a:lnTo>
                  <a:pt x="11337" y="4376"/>
                </a:lnTo>
                <a:lnTo>
                  <a:pt x="11338" y="4374"/>
                </a:lnTo>
                <a:close/>
                <a:moveTo>
                  <a:pt x="11626" y="4770"/>
                </a:moveTo>
                <a:lnTo>
                  <a:pt x="11621" y="4780"/>
                </a:lnTo>
                <a:lnTo>
                  <a:pt x="11620" y="4792"/>
                </a:lnTo>
                <a:lnTo>
                  <a:pt x="11628" y="4799"/>
                </a:lnTo>
                <a:lnTo>
                  <a:pt x="11630" y="4811"/>
                </a:lnTo>
                <a:lnTo>
                  <a:pt x="11627" y="4822"/>
                </a:lnTo>
                <a:lnTo>
                  <a:pt x="11621" y="4832"/>
                </a:lnTo>
                <a:lnTo>
                  <a:pt x="11622" y="4843"/>
                </a:lnTo>
                <a:lnTo>
                  <a:pt x="11614" y="4841"/>
                </a:lnTo>
                <a:lnTo>
                  <a:pt x="11603" y="4840"/>
                </a:lnTo>
                <a:lnTo>
                  <a:pt x="11592" y="4837"/>
                </a:lnTo>
                <a:lnTo>
                  <a:pt x="11582" y="4833"/>
                </a:lnTo>
                <a:lnTo>
                  <a:pt x="11577" y="4821"/>
                </a:lnTo>
                <a:lnTo>
                  <a:pt x="11574" y="4819"/>
                </a:lnTo>
                <a:lnTo>
                  <a:pt x="11564" y="4812"/>
                </a:lnTo>
                <a:lnTo>
                  <a:pt x="11556" y="4811"/>
                </a:lnTo>
                <a:lnTo>
                  <a:pt x="11541" y="4808"/>
                </a:lnTo>
                <a:lnTo>
                  <a:pt x="11532" y="4801"/>
                </a:lnTo>
                <a:lnTo>
                  <a:pt x="11521" y="4797"/>
                </a:lnTo>
                <a:lnTo>
                  <a:pt x="11512" y="4790"/>
                </a:lnTo>
                <a:lnTo>
                  <a:pt x="11503" y="4782"/>
                </a:lnTo>
                <a:lnTo>
                  <a:pt x="11492" y="4778"/>
                </a:lnTo>
                <a:lnTo>
                  <a:pt x="11488" y="4776"/>
                </a:lnTo>
                <a:lnTo>
                  <a:pt x="11475" y="4777"/>
                </a:lnTo>
                <a:lnTo>
                  <a:pt x="11466" y="4770"/>
                </a:lnTo>
                <a:lnTo>
                  <a:pt x="11460" y="4760"/>
                </a:lnTo>
                <a:lnTo>
                  <a:pt x="11463" y="4748"/>
                </a:lnTo>
                <a:lnTo>
                  <a:pt x="11471" y="4739"/>
                </a:lnTo>
                <a:lnTo>
                  <a:pt x="11480" y="4731"/>
                </a:lnTo>
                <a:lnTo>
                  <a:pt x="11485" y="4741"/>
                </a:lnTo>
                <a:lnTo>
                  <a:pt x="11492" y="4742"/>
                </a:lnTo>
                <a:lnTo>
                  <a:pt x="11499" y="4732"/>
                </a:lnTo>
                <a:lnTo>
                  <a:pt x="11510" y="4730"/>
                </a:lnTo>
                <a:lnTo>
                  <a:pt x="11518" y="4737"/>
                </a:lnTo>
                <a:lnTo>
                  <a:pt x="11529" y="4742"/>
                </a:lnTo>
                <a:lnTo>
                  <a:pt x="11542" y="4746"/>
                </a:lnTo>
                <a:lnTo>
                  <a:pt x="11552" y="4742"/>
                </a:lnTo>
                <a:lnTo>
                  <a:pt x="11563" y="4743"/>
                </a:lnTo>
                <a:lnTo>
                  <a:pt x="11565" y="4743"/>
                </a:lnTo>
                <a:lnTo>
                  <a:pt x="11576" y="4743"/>
                </a:lnTo>
                <a:lnTo>
                  <a:pt x="11587" y="4740"/>
                </a:lnTo>
                <a:lnTo>
                  <a:pt x="11597" y="4734"/>
                </a:lnTo>
                <a:lnTo>
                  <a:pt x="11608" y="4731"/>
                </a:lnTo>
                <a:lnTo>
                  <a:pt x="11618" y="4735"/>
                </a:lnTo>
                <a:lnTo>
                  <a:pt x="11628" y="4729"/>
                </a:lnTo>
                <a:lnTo>
                  <a:pt x="11639" y="4727"/>
                </a:lnTo>
                <a:lnTo>
                  <a:pt x="11650" y="4724"/>
                </a:lnTo>
                <a:lnTo>
                  <a:pt x="11646" y="4735"/>
                </a:lnTo>
                <a:lnTo>
                  <a:pt x="11639" y="4745"/>
                </a:lnTo>
                <a:lnTo>
                  <a:pt x="11632" y="4755"/>
                </a:lnTo>
                <a:lnTo>
                  <a:pt x="11630" y="4759"/>
                </a:lnTo>
                <a:lnTo>
                  <a:pt x="11626" y="4770"/>
                </a:lnTo>
                <a:close/>
                <a:moveTo>
                  <a:pt x="18335" y="4820"/>
                </a:moveTo>
                <a:lnTo>
                  <a:pt x="18337" y="4807"/>
                </a:lnTo>
                <a:lnTo>
                  <a:pt x="18326" y="4808"/>
                </a:lnTo>
                <a:lnTo>
                  <a:pt x="18334" y="4799"/>
                </a:lnTo>
                <a:lnTo>
                  <a:pt x="18328" y="4790"/>
                </a:lnTo>
                <a:lnTo>
                  <a:pt x="18326" y="4779"/>
                </a:lnTo>
                <a:lnTo>
                  <a:pt x="18325" y="4778"/>
                </a:lnTo>
                <a:lnTo>
                  <a:pt x="18318" y="4767"/>
                </a:lnTo>
                <a:lnTo>
                  <a:pt x="18331" y="4773"/>
                </a:lnTo>
                <a:lnTo>
                  <a:pt x="18327" y="4762"/>
                </a:lnTo>
                <a:lnTo>
                  <a:pt x="18326" y="4757"/>
                </a:lnTo>
                <a:lnTo>
                  <a:pt x="18328" y="4751"/>
                </a:lnTo>
                <a:lnTo>
                  <a:pt x="18337" y="4743"/>
                </a:lnTo>
                <a:lnTo>
                  <a:pt x="18344" y="4734"/>
                </a:lnTo>
                <a:lnTo>
                  <a:pt x="18347" y="4728"/>
                </a:lnTo>
                <a:lnTo>
                  <a:pt x="18356" y="4722"/>
                </a:lnTo>
                <a:lnTo>
                  <a:pt x="18368" y="4720"/>
                </a:lnTo>
                <a:lnTo>
                  <a:pt x="18380" y="4720"/>
                </a:lnTo>
                <a:lnTo>
                  <a:pt x="18392" y="4720"/>
                </a:lnTo>
                <a:lnTo>
                  <a:pt x="18404" y="4721"/>
                </a:lnTo>
                <a:lnTo>
                  <a:pt x="18415" y="4720"/>
                </a:lnTo>
                <a:lnTo>
                  <a:pt x="18424" y="4712"/>
                </a:lnTo>
                <a:lnTo>
                  <a:pt x="18428" y="4699"/>
                </a:lnTo>
                <a:lnTo>
                  <a:pt x="18433" y="4709"/>
                </a:lnTo>
                <a:lnTo>
                  <a:pt x="18437" y="4720"/>
                </a:lnTo>
                <a:lnTo>
                  <a:pt x="18441" y="4731"/>
                </a:lnTo>
                <a:lnTo>
                  <a:pt x="18447" y="4740"/>
                </a:lnTo>
                <a:lnTo>
                  <a:pt x="18454" y="4750"/>
                </a:lnTo>
                <a:lnTo>
                  <a:pt x="18466" y="4765"/>
                </a:lnTo>
                <a:lnTo>
                  <a:pt x="18473" y="4776"/>
                </a:lnTo>
                <a:lnTo>
                  <a:pt x="18478" y="4788"/>
                </a:lnTo>
                <a:lnTo>
                  <a:pt x="18485" y="4798"/>
                </a:lnTo>
                <a:lnTo>
                  <a:pt x="18487" y="4807"/>
                </a:lnTo>
                <a:lnTo>
                  <a:pt x="18492" y="4819"/>
                </a:lnTo>
                <a:lnTo>
                  <a:pt x="18494" y="4833"/>
                </a:lnTo>
                <a:lnTo>
                  <a:pt x="18492" y="4844"/>
                </a:lnTo>
                <a:lnTo>
                  <a:pt x="18493" y="4856"/>
                </a:lnTo>
                <a:lnTo>
                  <a:pt x="18490" y="4868"/>
                </a:lnTo>
                <a:lnTo>
                  <a:pt x="18490" y="4880"/>
                </a:lnTo>
                <a:lnTo>
                  <a:pt x="18492" y="4893"/>
                </a:lnTo>
                <a:lnTo>
                  <a:pt x="18499" y="4902"/>
                </a:lnTo>
                <a:lnTo>
                  <a:pt x="18495" y="4914"/>
                </a:lnTo>
                <a:lnTo>
                  <a:pt x="18495" y="4917"/>
                </a:lnTo>
                <a:lnTo>
                  <a:pt x="18492" y="4929"/>
                </a:lnTo>
                <a:lnTo>
                  <a:pt x="18488" y="4940"/>
                </a:lnTo>
                <a:lnTo>
                  <a:pt x="18481" y="4947"/>
                </a:lnTo>
                <a:lnTo>
                  <a:pt x="18474" y="4960"/>
                </a:lnTo>
                <a:lnTo>
                  <a:pt x="18456" y="4959"/>
                </a:lnTo>
                <a:lnTo>
                  <a:pt x="18445" y="4955"/>
                </a:lnTo>
                <a:lnTo>
                  <a:pt x="18434" y="4959"/>
                </a:lnTo>
                <a:lnTo>
                  <a:pt x="18432" y="4970"/>
                </a:lnTo>
                <a:lnTo>
                  <a:pt x="18421" y="4970"/>
                </a:lnTo>
                <a:lnTo>
                  <a:pt x="18410" y="4971"/>
                </a:lnTo>
                <a:lnTo>
                  <a:pt x="18401" y="4964"/>
                </a:lnTo>
                <a:lnTo>
                  <a:pt x="18394" y="4968"/>
                </a:lnTo>
                <a:lnTo>
                  <a:pt x="18384" y="4972"/>
                </a:lnTo>
                <a:lnTo>
                  <a:pt x="18393" y="4979"/>
                </a:lnTo>
                <a:lnTo>
                  <a:pt x="18382" y="4991"/>
                </a:lnTo>
                <a:lnTo>
                  <a:pt x="18380" y="4980"/>
                </a:lnTo>
                <a:lnTo>
                  <a:pt x="18368" y="4978"/>
                </a:lnTo>
                <a:lnTo>
                  <a:pt x="18372" y="4989"/>
                </a:lnTo>
                <a:lnTo>
                  <a:pt x="18372" y="5001"/>
                </a:lnTo>
                <a:lnTo>
                  <a:pt x="18361" y="5001"/>
                </a:lnTo>
                <a:lnTo>
                  <a:pt x="18360" y="4988"/>
                </a:lnTo>
                <a:lnTo>
                  <a:pt x="18349" y="4992"/>
                </a:lnTo>
                <a:lnTo>
                  <a:pt x="18345" y="5004"/>
                </a:lnTo>
                <a:lnTo>
                  <a:pt x="18333" y="5004"/>
                </a:lnTo>
                <a:lnTo>
                  <a:pt x="18323" y="5010"/>
                </a:lnTo>
                <a:lnTo>
                  <a:pt x="18313" y="5005"/>
                </a:lnTo>
                <a:lnTo>
                  <a:pt x="18306" y="4996"/>
                </a:lnTo>
                <a:lnTo>
                  <a:pt x="18303" y="4985"/>
                </a:lnTo>
                <a:lnTo>
                  <a:pt x="18309" y="4994"/>
                </a:lnTo>
                <a:lnTo>
                  <a:pt x="18322" y="4993"/>
                </a:lnTo>
                <a:lnTo>
                  <a:pt x="18313" y="4985"/>
                </a:lnTo>
                <a:lnTo>
                  <a:pt x="18323" y="4981"/>
                </a:lnTo>
                <a:lnTo>
                  <a:pt x="18312" y="4980"/>
                </a:lnTo>
                <a:lnTo>
                  <a:pt x="18311" y="4968"/>
                </a:lnTo>
                <a:lnTo>
                  <a:pt x="18304" y="4959"/>
                </a:lnTo>
                <a:lnTo>
                  <a:pt x="18306" y="4947"/>
                </a:lnTo>
                <a:lnTo>
                  <a:pt x="18310" y="4936"/>
                </a:lnTo>
                <a:lnTo>
                  <a:pt x="18313" y="4934"/>
                </a:lnTo>
                <a:lnTo>
                  <a:pt x="18321" y="4926"/>
                </a:lnTo>
                <a:lnTo>
                  <a:pt x="18322" y="4914"/>
                </a:lnTo>
                <a:lnTo>
                  <a:pt x="18332" y="4911"/>
                </a:lnTo>
                <a:lnTo>
                  <a:pt x="18336" y="4900"/>
                </a:lnTo>
                <a:lnTo>
                  <a:pt x="18323" y="4901"/>
                </a:lnTo>
                <a:lnTo>
                  <a:pt x="18329" y="4893"/>
                </a:lnTo>
                <a:lnTo>
                  <a:pt x="18321" y="4883"/>
                </a:lnTo>
                <a:lnTo>
                  <a:pt x="18320" y="4871"/>
                </a:lnTo>
                <a:lnTo>
                  <a:pt x="18320" y="4859"/>
                </a:lnTo>
                <a:lnTo>
                  <a:pt x="18313" y="4849"/>
                </a:lnTo>
                <a:lnTo>
                  <a:pt x="18314" y="4837"/>
                </a:lnTo>
                <a:lnTo>
                  <a:pt x="18305" y="4845"/>
                </a:lnTo>
                <a:lnTo>
                  <a:pt x="18295" y="4841"/>
                </a:lnTo>
                <a:lnTo>
                  <a:pt x="18298" y="4829"/>
                </a:lnTo>
                <a:lnTo>
                  <a:pt x="18309" y="4829"/>
                </a:lnTo>
                <a:lnTo>
                  <a:pt x="18312" y="4818"/>
                </a:lnTo>
                <a:lnTo>
                  <a:pt x="18314" y="4830"/>
                </a:lnTo>
                <a:lnTo>
                  <a:pt x="18319" y="4820"/>
                </a:lnTo>
                <a:lnTo>
                  <a:pt x="18330" y="4821"/>
                </a:lnTo>
                <a:lnTo>
                  <a:pt x="18336" y="4832"/>
                </a:lnTo>
                <a:lnTo>
                  <a:pt x="18345" y="4825"/>
                </a:lnTo>
                <a:lnTo>
                  <a:pt x="18346" y="4824"/>
                </a:lnTo>
                <a:lnTo>
                  <a:pt x="18335" y="4820"/>
                </a:lnTo>
                <a:close/>
                <a:moveTo>
                  <a:pt x="18443" y="4987"/>
                </a:moveTo>
                <a:lnTo>
                  <a:pt x="18436" y="4978"/>
                </a:lnTo>
                <a:lnTo>
                  <a:pt x="18442" y="4968"/>
                </a:lnTo>
                <a:lnTo>
                  <a:pt x="18450" y="4977"/>
                </a:lnTo>
                <a:lnTo>
                  <a:pt x="18444" y="4987"/>
                </a:lnTo>
                <a:lnTo>
                  <a:pt x="18443" y="4987"/>
                </a:lnTo>
                <a:close/>
                <a:moveTo>
                  <a:pt x="18399" y="4970"/>
                </a:moveTo>
                <a:lnTo>
                  <a:pt x="18407" y="4978"/>
                </a:lnTo>
                <a:lnTo>
                  <a:pt x="18398" y="4986"/>
                </a:lnTo>
                <a:lnTo>
                  <a:pt x="18396" y="4974"/>
                </a:lnTo>
                <a:lnTo>
                  <a:pt x="18399" y="4970"/>
                </a:lnTo>
                <a:close/>
                <a:moveTo>
                  <a:pt x="18308" y="4849"/>
                </a:moveTo>
                <a:lnTo>
                  <a:pt x="18310" y="4862"/>
                </a:lnTo>
                <a:lnTo>
                  <a:pt x="18306" y="4862"/>
                </a:lnTo>
                <a:lnTo>
                  <a:pt x="18304" y="4850"/>
                </a:lnTo>
                <a:lnTo>
                  <a:pt x="18308" y="4849"/>
                </a:lnTo>
                <a:close/>
                <a:moveTo>
                  <a:pt x="18302" y="4996"/>
                </a:moveTo>
                <a:lnTo>
                  <a:pt x="18308" y="5006"/>
                </a:lnTo>
                <a:lnTo>
                  <a:pt x="18298" y="5012"/>
                </a:lnTo>
                <a:lnTo>
                  <a:pt x="18300" y="5000"/>
                </a:lnTo>
                <a:lnTo>
                  <a:pt x="18302" y="4996"/>
                </a:lnTo>
                <a:close/>
                <a:moveTo>
                  <a:pt x="11181" y="3084"/>
                </a:moveTo>
                <a:lnTo>
                  <a:pt x="11172" y="3090"/>
                </a:lnTo>
                <a:lnTo>
                  <a:pt x="11161" y="3090"/>
                </a:lnTo>
                <a:lnTo>
                  <a:pt x="11150" y="3089"/>
                </a:lnTo>
                <a:lnTo>
                  <a:pt x="11139" y="3092"/>
                </a:lnTo>
                <a:lnTo>
                  <a:pt x="11137" y="3080"/>
                </a:lnTo>
                <a:lnTo>
                  <a:pt x="11126" y="3084"/>
                </a:lnTo>
                <a:lnTo>
                  <a:pt x="11136" y="3079"/>
                </a:lnTo>
                <a:lnTo>
                  <a:pt x="11125" y="3077"/>
                </a:lnTo>
                <a:lnTo>
                  <a:pt x="11117" y="3085"/>
                </a:lnTo>
                <a:lnTo>
                  <a:pt x="11107" y="3081"/>
                </a:lnTo>
                <a:lnTo>
                  <a:pt x="11116" y="3075"/>
                </a:lnTo>
                <a:lnTo>
                  <a:pt x="11124" y="3067"/>
                </a:lnTo>
                <a:lnTo>
                  <a:pt x="11113" y="3067"/>
                </a:lnTo>
                <a:lnTo>
                  <a:pt x="11102" y="3067"/>
                </a:lnTo>
                <a:lnTo>
                  <a:pt x="11096" y="3066"/>
                </a:lnTo>
                <a:lnTo>
                  <a:pt x="11087" y="3061"/>
                </a:lnTo>
                <a:lnTo>
                  <a:pt x="11077" y="3056"/>
                </a:lnTo>
                <a:lnTo>
                  <a:pt x="11069" y="3048"/>
                </a:lnTo>
                <a:lnTo>
                  <a:pt x="11059" y="3042"/>
                </a:lnTo>
                <a:lnTo>
                  <a:pt x="11050" y="3035"/>
                </a:lnTo>
                <a:lnTo>
                  <a:pt x="11045" y="3024"/>
                </a:lnTo>
                <a:lnTo>
                  <a:pt x="11047" y="3013"/>
                </a:lnTo>
                <a:lnTo>
                  <a:pt x="11048" y="3001"/>
                </a:lnTo>
                <a:lnTo>
                  <a:pt x="11059" y="3000"/>
                </a:lnTo>
                <a:lnTo>
                  <a:pt x="11070" y="3002"/>
                </a:lnTo>
                <a:lnTo>
                  <a:pt x="11078" y="3009"/>
                </a:lnTo>
                <a:lnTo>
                  <a:pt x="11089" y="3013"/>
                </a:lnTo>
                <a:lnTo>
                  <a:pt x="11079" y="3007"/>
                </a:lnTo>
                <a:lnTo>
                  <a:pt x="11087" y="2999"/>
                </a:lnTo>
                <a:lnTo>
                  <a:pt x="11099" y="2997"/>
                </a:lnTo>
                <a:lnTo>
                  <a:pt x="11109" y="2994"/>
                </a:lnTo>
                <a:lnTo>
                  <a:pt x="11099" y="2995"/>
                </a:lnTo>
                <a:lnTo>
                  <a:pt x="11088" y="2998"/>
                </a:lnTo>
                <a:lnTo>
                  <a:pt x="11079" y="3005"/>
                </a:lnTo>
                <a:lnTo>
                  <a:pt x="11072" y="2995"/>
                </a:lnTo>
                <a:lnTo>
                  <a:pt x="11078" y="2985"/>
                </a:lnTo>
                <a:lnTo>
                  <a:pt x="11083" y="2976"/>
                </a:lnTo>
                <a:lnTo>
                  <a:pt x="11094" y="2970"/>
                </a:lnTo>
                <a:lnTo>
                  <a:pt x="11104" y="2968"/>
                </a:lnTo>
                <a:lnTo>
                  <a:pt x="11093" y="2969"/>
                </a:lnTo>
                <a:lnTo>
                  <a:pt x="11083" y="2973"/>
                </a:lnTo>
                <a:lnTo>
                  <a:pt x="11087" y="2962"/>
                </a:lnTo>
                <a:lnTo>
                  <a:pt x="11077" y="2967"/>
                </a:lnTo>
                <a:lnTo>
                  <a:pt x="11084" y="2957"/>
                </a:lnTo>
                <a:lnTo>
                  <a:pt x="11092" y="2949"/>
                </a:lnTo>
                <a:lnTo>
                  <a:pt x="11102" y="2946"/>
                </a:lnTo>
                <a:lnTo>
                  <a:pt x="11091" y="2948"/>
                </a:lnTo>
                <a:lnTo>
                  <a:pt x="11095" y="2937"/>
                </a:lnTo>
                <a:lnTo>
                  <a:pt x="11089" y="2947"/>
                </a:lnTo>
                <a:lnTo>
                  <a:pt x="11083" y="2957"/>
                </a:lnTo>
                <a:lnTo>
                  <a:pt x="11073" y="2962"/>
                </a:lnTo>
                <a:lnTo>
                  <a:pt x="11081" y="2953"/>
                </a:lnTo>
                <a:lnTo>
                  <a:pt x="11070" y="2953"/>
                </a:lnTo>
                <a:lnTo>
                  <a:pt x="11060" y="2956"/>
                </a:lnTo>
                <a:lnTo>
                  <a:pt x="11057" y="2967"/>
                </a:lnTo>
                <a:lnTo>
                  <a:pt x="11051" y="2958"/>
                </a:lnTo>
                <a:lnTo>
                  <a:pt x="11048" y="2970"/>
                </a:lnTo>
                <a:lnTo>
                  <a:pt x="11042" y="2960"/>
                </a:lnTo>
                <a:lnTo>
                  <a:pt x="11035" y="2970"/>
                </a:lnTo>
                <a:lnTo>
                  <a:pt x="11030" y="2959"/>
                </a:lnTo>
                <a:lnTo>
                  <a:pt x="11028" y="2950"/>
                </a:lnTo>
                <a:lnTo>
                  <a:pt x="11032" y="2939"/>
                </a:lnTo>
                <a:lnTo>
                  <a:pt x="11041" y="2932"/>
                </a:lnTo>
                <a:lnTo>
                  <a:pt x="11045" y="2943"/>
                </a:lnTo>
                <a:lnTo>
                  <a:pt x="11040" y="2950"/>
                </a:lnTo>
                <a:lnTo>
                  <a:pt x="11046" y="2946"/>
                </a:lnTo>
                <a:lnTo>
                  <a:pt x="11047" y="2935"/>
                </a:lnTo>
                <a:lnTo>
                  <a:pt x="11058" y="2936"/>
                </a:lnTo>
                <a:lnTo>
                  <a:pt x="11069" y="2935"/>
                </a:lnTo>
                <a:lnTo>
                  <a:pt x="11077" y="2927"/>
                </a:lnTo>
                <a:lnTo>
                  <a:pt x="11087" y="2920"/>
                </a:lnTo>
                <a:lnTo>
                  <a:pt x="11096" y="2915"/>
                </a:lnTo>
                <a:lnTo>
                  <a:pt x="11086" y="2919"/>
                </a:lnTo>
                <a:lnTo>
                  <a:pt x="11077" y="2925"/>
                </a:lnTo>
                <a:lnTo>
                  <a:pt x="11066" y="2924"/>
                </a:lnTo>
                <a:lnTo>
                  <a:pt x="11056" y="2919"/>
                </a:lnTo>
                <a:lnTo>
                  <a:pt x="11062" y="2909"/>
                </a:lnTo>
                <a:lnTo>
                  <a:pt x="11072" y="2907"/>
                </a:lnTo>
                <a:lnTo>
                  <a:pt x="11075" y="2896"/>
                </a:lnTo>
                <a:lnTo>
                  <a:pt x="11086" y="2892"/>
                </a:lnTo>
                <a:lnTo>
                  <a:pt x="11078" y="2884"/>
                </a:lnTo>
                <a:lnTo>
                  <a:pt x="11087" y="2877"/>
                </a:lnTo>
                <a:lnTo>
                  <a:pt x="11096" y="2869"/>
                </a:lnTo>
                <a:lnTo>
                  <a:pt x="11105" y="2862"/>
                </a:lnTo>
                <a:lnTo>
                  <a:pt x="11110" y="2873"/>
                </a:lnTo>
                <a:lnTo>
                  <a:pt x="11106" y="2884"/>
                </a:lnTo>
                <a:lnTo>
                  <a:pt x="11112" y="2873"/>
                </a:lnTo>
                <a:lnTo>
                  <a:pt x="11117" y="2863"/>
                </a:lnTo>
                <a:lnTo>
                  <a:pt x="11127" y="2857"/>
                </a:lnTo>
                <a:lnTo>
                  <a:pt x="11137" y="2857"/>
                </a:lnTo>
                <a:lnTo>
                  <a:pt x="11135" y="2846"/>
                </a:lnTo>
                <a:lnTo>
                  <a:pt x="11127" y="2854"/>
                </a:lnTo>
                <a:lnTo>
                  <a:pt x="11117" y="2859"/>
                </a:lnTo>
                <a:lnTo>
                  <a:pt x="11106" y="2858"/>
                </a:lnTo>
                <a:lnTo>
                  <a:pt x="11096" y="2862"/>
                </a:lnTo>
                <a:lnTo>
                  <a:pt x="11086" y="2857"/>
                </a:lnTo>
                <a:lnTo>
                  <a:pt x="11084" y="2868"/>
                </a:lnTo>
                <a:lnTo>
                  <a:pt x="11076" y="2877"/>
                </a:lnTo>
                <a:lnTo>
                  <a:pt x="11070" y="2887"/>
                </a:lnTo>
                <a:lnTo>
                  <a:pt x="11069" y="2898"/>
                </a:lnTo>
                <a:lnTo>
                  <a:pt x="11059" y="2904"/>
                </a:lnTo>
                <a:lnTo>
                  <a:pt x="11063" y="2894"/>
                </a:lnTo>
                <a:lnTo>
                  <a:pt x="11057" y="2885"/>
                </a:lnTo>
                <a:lnTo>
                  <a:pt x="11052" y="2874"/>
                </a:lnTo>
                <a:lnTo>
                  <a:pt x="11059" y="2865"/>
                </a:lnTo>
                <a:lnTo>
                  <a:pt x="11051" y="2872"/>
                </a:lnTo>
                <a:lnTo>
                  <a:pt x="11046" y="2883"/>
                </a:lnTo>
                <a:lnTo>
                  <a:pt x="11036" y="2888"/>
                </a:lnTo>
                <a:lnTo>
                  <a:pt x="11033" y="2877"/>
                </a:lnTo>
                <a:lnTo>
                  <a:pt x="11025" y="2869"/>
                </a:lnTo>
                <a:lnTo>
                  <a:pt x="11030" y="2859"/>
                </a:lnTo>
                <a:lnTo>
                  <a:pt x="11041" y="2861"/>
                </a:lnTo>
                <a:lnTo>
                  <a:pt x="11051" y="2859"/>
                </a:lnTo>
                <a:lnTo>
                  <a:pt x="11057" y="2849"/>
                </a:lnTo>
                <a:lnTo>
                  <a:pt x="11066" y="2842"/>
                </a:lnTo>
                <a:lnTo>
                  <a:pt x="11061" y="2832"/>
                </a:lnTo>
                <a:lnTo>
                  <a:pt x="11050" y="2834"/>
                </a:lnTo>
                <a:lnTo>
                  <a:pt x="11042" y="2842"/>
                </a:lnTo>
                <a:lnTo>
                  <a:pt x="11033" y="2848"/>
                </a:lnTo>
                <a:lnTo>
                  <a:pt x="11024" y="2841"/>
                </a:lnTo>
                <a:lnTo>
                  <a:pt x="11019" y="2831"/>
                </a:lnTo>
                <a:lnTo>
                  <a:pt x="11010" y="2824"/>
                </a:lnTo>
                <a:lnTo>
                  <a:pt x="11020" y="2829"/>
                </a:lnTo>
                <a:lnTo>
                  <a:pt x="11031" y="2832"/>
                </a:lnTo>
                <a:lnTo>
                  <a:pt x="11037" y="2841"/>
                </a:lnTo>
                <a:lnTo>
                  <a:pt x="11034" y="2829"/>
                </a:lnTo>
                <a:lnTo>
                  <a:pt x="11037" y="2818"/>
                </a:lnTo>
                <a:lnTo>
                  <a:pt x="11048" y="2818"/>
                </a:lnTo>
                <a:lnTo>
                  <a:pt x="11037" y="2818"/>
                </a:lnTo>
                <a:lnTo>
                  <a:pt x="11027" y="2823"/>
                </a:lnTo>
                <a:lnTo>
                  <a:pt x="11020" y="2822"/>
                </a:lnTo>
                <a:lnTo>
                  <a:pt x="11014" y="2812"/>
                </a:lnTo>
                <a:lnTo>
                  <a:pt x="11025" y="2809"/>
                </a:lnTo>
                <a:lnTo>
                  <a:pt x="11015" y="2805"/>
                </a:lnTo>
                <a:lnTo>
                  <a:pt x="11024" y="2799"/>
                </a:lnTo>
                <a:lnTo>
                  <a:pt x="11034" y="2802"/>
                </a:lnTo>
                <a:lnTo>
                  <a:pt x="11045" y="2799"/>
                </a:lnTo>
                <a:lnTo>
                  <a:pt x="11056" y="2796"/>
                </a:lnTo>
                <a:lnTo>
                  <a:pt x="11066" y="2794"/>
                </a:lnTo>
                <a:lnTo>
                  <a:pt x="11077" y="2795"/>
                </a:lnTo>
                <a:lnTo>
                  <a:pt x="11089" y="2796"/>
                </a:lnTo>
                <a:lnTo>
                  <a:pt x="11097" y="2804"/>
                </a:lnTo>
                <a:lnTo>
                  <a:pt x="11105" y="2796"/>
                </a:lnTo>
                <a:lnTo>
                  <a:pt x="11115" y="2790"/>
                </a:lnTo>
                <a:lnTo>
                  <a:pt x="11126" y="2792"/>
                </a:lnTo>
                <a:lnTo>
                  <a:pt x="11134" y="2800"/>
                </a:lnTo>
                <a:lnTo>
                  <a:pt x="11129" y="2810"/>
                </a:lnTo>
                <a:lnTo>
                  <a:pt x="11140" y="2810"/>
                </a:lnTo>
                <a:lnTo>
                  <a:pt x="11136" y="2800"/>
                </a:lnTo>
                <a:lnTo>
                  <a:pt x="11146" y="2794"/>
                </a:lnTo>
                <a:lnTo>
                  <a:pt x="11157" y="2794"/>
                </a:lnTo>
                <a:lnTo>
                  <a:pt x="11165" y="2786"/>
                </a:lnTo>
                <a:lnTo>
                  <a:pt x="11176" y="2783"/>
                </a:lnTo>
                <a:lnTo>
                  <a:pt x="11165" y="2785"/>
                </a:lnTo>
                <a:lnTo>
                  <a:pt x="11155" y="2779"/>
                </a:lnTo>
                <a:lnTo>
                  <a:pt x="11159" y="2767"/>
                </a:lnTo>
                <a:lnTo>
                  <a:pt x="11167" y="2760"/>
                </a:lnTo>
                <a:lnTo>
                  <a:pt x="11158" y="2766"/>
                </a:lnTo>
                <a:lnTo>
                  <a:pt x="11150" y="2774"/>
                </a:lnTo>
                <a:lnTo>
                  <a:pt x="11154" y="2785"/>
                </a:lnTo>
                <a:lnTo>
                  <a:pt x="11144" y="2789"/>
                </a:lnTo>
                <a:lnTo>
                  <a:pt x="11134" y="2793"/>
                </a:lnTo>
                <a:lnTo>
                  <a:pt x="11142" y="2786"/>
                </a:lnTo>
                <a:lnTo>
                  <a:pt x="11132" y="2790"/>
                </a:lnTo>
                <a:lnTo>
                  <a:pt x="11121" y="2788"/>
                </a:lnTo>
                <a:lnTo>
                  <a:pt x="11111" y="2785"/>
                </a:lnTo>
                <a:lnTo>
                  <a:pt x="11115" y="2775"/>
                </a:lnTo>
                <a:lnTo>
                  <a:pt x="11105" y="2779"/>
                </a:lnTo>
                <a:lnTo>
                  <a:pt x="11106" y="2791"/>
                </a:lnTo>
                <a:lnTo>
                  <a:pt x="11095" y="2795"/>
                </a:lnTo>
                <a:lnTo>
                  <a:pt x="11085" y="2789"/>
                </a:lnTo>
                <a:lnTo>
                  <a:pt x="11075" y="2790"/>
                </a:lnTo>
                <a:lnTo>
                  <a:pt x="11064" y="2790"/>
                </a:lnTo>
                <a:lnTo>
                  <a:pt x="11053" y="2791"/>
                </a:lnTo>
                <a:lnTo>
                  <a:pt x="11043" y="2796"/>
                </a:lnTo>
                <a:lnTo>
                  <a:pt x="11032" y="2794"/>
                </a:lnTo>
                <a:lnTo>
                  <a:pt x="11022" y="2790"/>
                </a:lnTo>
                <a:lnTo>
                  <a:pt x="11014" y="2782"/>
                </a:lnTo>
                <a:lnTo>
                  <a:pt x="11024" y="2776"/>
                </a:lnTo>
                <a:lnTo>
                  <a:pt x="11034" y="2775"/>
                </a:lnTo>
                <a:lnTo>
                  <a:pt x="11044" y="2769"/>
                </a:lnTo>
                <a:lnTo>
                  <a:pt x="11033" y="2769"/>
                </a:lnTo>
                <a:lnTo>
                  <a:pt x="11022" y="2773"/>
                </a:lnTo>
                <a:lnTo>
                  <a:pt x="11014" y="2766"/>
                </a:lnTo>
                <a:lnTo>
                  <a:pt x="11024" y="2761"/>
                </a:lnTo>
                <a:lnTo>
                  <a:pt x="11035" y="2760"/>
                </a:lnTo>
                <a:lnTo>
                  <a:pt x="11046" y="2762"/>
                </a:lnTo>
                <a:lnTo>
                  <a:pt x="11055" y="2757"/>
                </a:lnTo>
                <a:lnTo>
                  <a:pt x="11045" y="2761"/>
                </a:lnTo>
                <a:lnTo>
                  <a:pt x="11034" y="2758"/>
                </a:lnTo>
                <a:lnTo>
                  <a:pt x="11024" y="2755"/>
                </a:lnTo>
                <a:lnTo>
                  <a:pt x="11034" y="2751"/>
                </a:lnTo>
                <a:lnTo>
                  <a:pt x="11024" y="2746"/>
                </a:lnTo>
                <a:lnTo>
                  <a:pt x="11014" y="2748"/>
                </a:lnTo>
                <a:lnTo>
                  <a:pt x="11024" y="2745"/>
                </a:lnTo>
                <a:lnTo>
                  <a:pt x="11035" y="2744"/>
                </a:lnTo>
                <a:lnTo>
                  <a:pt x="11024" y="2744"/>
                </a:lnTo>
                <a:lnTo>
                  <a:pt x="11013" y="2743"/>
                </a:lnTo>
                <a:lnTo>
                  <a:pt x="11016" y="2731"/>
                </a:lnTo>
                <a:lnTo>
                  <a:pt x="11026" y="2735"/>
                </a:lnTo>
                <a:lnTo>
                  <a:pt x="11031" y="2724"/>
                </a:lnTo>
                <a:lnTo>
                  <a:pt x="11038" y="2715"/>
                </a:lnTo>
                <a:lnTo>
                  <a:pt x="11049" y="2717"/>
                </a:lnTo>
                <a:lnTo>
                  <a:pt x="11059" y="2722"/>
                </a:lnTo>
                <a:lnTo>
                  <a:pt x="11070" y="2722"/>
                </a:lnTo>
                <a:lnTo>
                  <a:pt x="11068" y="2733"/>
                </a:lnTo>
                <a:lnTo>
                  <a:pt x="11073" y="2723"/>
                </a:lnTo>
                <a:lnTo>
                  <a:pt x="11082" y="2730"/>
                </a:lnTo>
                <a:lnTo>
                  <a:pt x="11090" y="2722"/>
                </a:lnTo>
                <a:lnTo>
                  <a:pt x="11101" y="2726"/>
                </a:lnTo>
                <a:lnTo>
                  <a:pt x="11110" y="2720"/>
                </a:lnTo>
                <a:lnTo>
                  <a:pt x="11121" y="2722"/>
                </a:lnTo>
                <a:lnTo>
                  <a:pt x="11110" y="2718"/>
                </a:lnTo>
                <a:lnTo>
                  <a:pt x="11101" y="2724"/>
                </a:lnTo>
                <a:lnTo>
                  <a:pt x="11090" y="2721"/>
                </a:lnTo>
                <a:lnTo>
                  <a:pt x="11079" y="2721"/>
                </a:lnTo>
                <a:lnTo>
                  <a:pt x="11069" y="2719"/>
                </a:lnTo>
                <a:lnTo>
                  <a:pt x="11058" y="2718"/>
                </a:lnTo>
                <a:lnTo>
                  <a:pt x="11069" y="2717"/>
                </a:lnTo>
                <a:lnTo>
                  <a:pt x="11058" y="2715"/>
                </a:lnTo>
                <a:lnTo>
                  <a:pt x="11046" y="2715"/>
                </a:lnTo>
                <a:lnTo>
                  <a:pt x="11035" y="2715"/>
                </a:lnTo>
                <a:lnTo>
                  <a:pt x="11025" y="2717"/>
                </a:lnTo>
                <a:lnTo>
                  <a:pt x="11032" y="2709"/>
                </a:lnTo>
                <a:lnTo>
                  <a:pt x="11028" y="2698"/>
                </a:lnTo>
                <a:lnTo>
                  <a:pt x="11019" y="2691"/>
                </a:lnTo>
                <a:lnTo>
                  <a:pt x="11030" y="2690"/>
                </a:lnTo>
                <a:lnTo>
                  <a:pt x="11037" y="2698"/>
                </a:lnTo>
                <a:lnTo>
                  <a:pt x="11043" y="2706"/>
                </a:lnTo>
                <a:lnTo>
                  <a:pt x="11038" y="2695"/>
                </a:lnTo>
                <a:lnTo>
                  <a:pt x="11049" y="2691"/>
                </a:lnTo>
                <a:lnTo>
                  <a:pt x="11057" y="2698"/>
                </a:lnTo>
                <a:lnTo>
                  <a:pt x="11061" y="2688"/>
                </a:lnTo>
                <a:lnTo>
                  <a:pt x="11070" y="2695"/>
                </a:lnTo>
                <a:lnTo>
                  <a:pt x="11064" y="2705"/>
                </a:lnTo>
                <a:lnTo>
                  <a:pt x="11071" y="2696"/>
                </a:lnTo>
                <a:lnTo>
                  <a:pt x="11082" y="2699"/>
                </a:lnTo>
                <a:lnTo>
                  <a:pt x="11093" y="2701"/>
                </a:lnTo>
                <a:lnTo>
                  <a:pt x="11082" y="2698"/>
                </a:lnTo>
                <a:lnTo>
                  <a:pt x="11074" y="2690"/>
                </a:lnTo>
                <a:lnTo>
                  <a:pt x="11075" y="2679"/>
                </a:lnTo>
                <a:lnTo>
                  <a:pt x="11085" y="2673"/>
                </a:lnTo>
                <a:lnTo>
                  <a:pt x="11096" y="2674"/>
                </a:lnTo>
                <a:lnTo>
                  <a:pt x="11102" y="2684"/>
                </a:lnTo>
                <a:lnTo>
                  <a:pt x="11108" y="2694"/>
                </a:lnTo>
                <a:lnTo>
                  <a:pt x="11104" y="2682"/>
                </a:lnTo>
                <a:lnTo>
                  <a:pt x="11099" y="2672"/>
                </a:lnTo>
                <a:lnTo>
                  <a:pt x="11108" y="2665"/>
                </a:lnTo>
                <a:lnTo>
                  <a:pt x="11118" y="2662"/>
                </a:lnTo>
                <a:lnTo>
                  <a:pt x="11128" y="2666"/>
                </a:lnTo>
                <a:lnTo>
                  <a:pt x="11131" y="2677"/>
                </a:lnTo>
                <a:lnTo>
                  <a:pt x="11134" y="2689"/>
                </a:lnTo>
                <a:lnTo>
                  <a:pt x="11127" y="2697"/>
                </a:lnTo>
                <a:lnTo>
                  <a:pt x="11138" y="2698"/>
                </a:lnTo>
                <a:lnTo>
                  <a:pt x="11136" y="2686"/>
                </a:lnTo>
                <a:lnTo>
                  <a:pt x="11145" y="2681"/>
                </a:lnTo>
                <a:lnTo>
                  <a:pt x="11156" y="2681"/>
                </a:lnTo>
                <a:lnTo>
                  <a:pt x="11146" y="2678"/>
                </a:lnTo>
                <a:lnTo>
                  <a:pt x="11135" y="2676"/>
                </a:lnTo>
                <a:lnTo>
                  <a:pt x="11130" y="2666"/>
                </a:lnTo>
                <a:lnTo>
                  <a:pt x="11120" y="2661"/>
                </a:lnTo>
                <a:lnTo>
                  <a:pt x="11110" y="2657"/>
                </a:lnTo>
                <a:lnTo>
                  <a:pt x="11099" y="2654"/>
                </a:lnTo>
                <a:lnTo>
                  <a:pt x="11089" y="2649"/>
                </a:lnTo>
                <a:lnTo>
                  <a:pt x="11099" y="2646"/>
                </a:lnTo>
                <a:lnTo>
                  <a:pt x="11110" y="2648"/>
                </a:lnTo>
                <a:lnTo>
                  <a:pt x="11119" y="2642"/>
                </a:lnTo>
                <a:lnTo>
                  <a:pt x="11128" y="2648"/>
                </a:lnTo>
                <a:lnTo>
                  <a:pt x="11137" y="2642"/>
                </a:lnTo>
                <a:lnTo>
                  <a:pt x="11141" y="2653"/>
                </a:lnTo>
                <a:lnTo>
                  <a:pt x="11150" y="2645"/>
                </a:lnTo>
                <a:lnTo>
                  <a:pt x="11159" y="2651"/>
                </a:lnTo>
                <a:lnTo>
                  <a:pt x="11170" y="2653"/>
                </a:lnTo>
                <a:lnTo>
                  <a:pt x="11181" y="2650"/>
                </a:lnTo>
                <a:lnTo>
                  <a:pt x="11170" y="2651"/>
                </a:lnTo>
                <a:lnTo>
                  <a:pt x="11159" y="2648"/>
                </a:lnTo>
                <a:lnTo>
                  <a:pt x="11166" y="2639"/>
                </a:lnTo>
                <a:lnTo>
                  <a:pt x="11177" y="2636"/>
                </a:lnTo>
                <a:lnTo>
                  <a:pt x="11188" y="2634"/>
                </a:lnTo>
                <a:lnTo>
                  <a:pt x="11199" y="2636"/>
                </a:lnTo>
                <a:lnTo>
                  <a:pt x="11189" y="2630"/>
                </a:lnTo>
                <a:lnTo>
                  <a:pt x="11178" y="2634"/>
                </a:lnTo>
                <a:lnTo>
                  <a:pt x="11167" y="2637"/>
                </a:lnTo>
                <a:lnTo>
                  <a:pt x="11156" y="2638"/>
                </a:lnTo>
                <a:lnTo>
                  <a:pt x="11164" y="2630"/>
                </a:lnTo>
                <a:lnTo>
                  <a:pt x="11175" y="2629"/>
                </a:lnTo>
                <a:lnTo>
                  <a:pt x="11164" y="2629"/>
                </a:lnTo>
                <a:lnTo>
                  <a:pt x="11153" y="2632"/>
                </a:lnTo>
                <a:lnTo>
                  <a:pt x="11142" y="2634"/>
                </a:lnTo>
                <a:lnTo>
                  <a:pt x="11132" y="2630"/>
                </a:lnTo>
                <a:lnTo>
                  <a:pt x="11142" y="2625"/>
                </a:lnTo>
                <a:lnTo>
                  <a:pt x="11133" y="2619"/>
                </a:lnTo>
                <a:lnTo>
                  <a:pt x="11139" y="2610"/>
                </a:lnTo>
                <a:lnTo>
                  <a:pt x="11149" y="2606"/>
                </a:lnTo>
                <a:lnTo>
                  <a:pt x="11159" y="2612"/>
                </a:lnTo>
                <a:lnTo>
                  <a:pt x="11170" y="2613"/>
                </a:lnTo>
                <a:lnTo>
                  <a:pt x="11180" y="2610"/>
                </a:lnTo>
                <a:lnTo>
                  <a:pt x="11191" y="2610"/>
                </a:lnTo>
                <a:lnTo>
                  <a:pt x="11199" y="2618"/>
                </a:lnTo>
                <a:lnTo>
                  <a:pt x="11206" y="2627"/>
                </a:lnTo>
                <a:lnTo>
                  <a:pt x="11216" y="2632"/>
                </a:lnTo>
                <a:lnTo>
                  <a:pt x="11225" y="2639"/>
                </a:lnTo>
                <a:lnTo>
                  <a:pt x="11218" y="2630"/>
                </a:lnTo>
                <a:lnTo>
                  <a:pt x="11208" y="2626"/>
                </a:lnTo>
                <a:lnTo>
                  <a:pt x="11202" y="2616"/>
                </a:lnTo>
                <a:lnTo>
                  <a:pt x="11195" y="2607"/>
                </a:lnTo>
                <a:lnTo>
                  <a:pt x="11197" y="2596"/>
                </a:lnTo>
                <a:lnTo>
                  <a:pt x="11204" y="2604"/>
                </a:lnTo>
                <a:lnTo>
                  <a:pt x="11214" y="2610"/>
                </a:lnTo>
                <a:lnTo>
                  <a:pt x="11219" y="2621"/>
                </a:lnTo>
                <a:lnTo>
                  <a:pt x="11230" y="2622"/>
                </a:lnTo>
                <a:lnTo>
                  <a:pt x="11221" y="2616"/>
                </a:lnTo>
                <a:lnTo>
                  <a:pt x="11231" y="2610"/>
                </a:lnTo>
                <a:lnTo>
                  <a:pt x="11219" y="2609"/>
                </a:lnTo>
                <a:lnTo>
                  <a:pt x="11209" y="2605"/>
                </a:lnTo>
                <a:lnTo>
                  <a:pt x="11203" y="2595"/>
                </a:lnTo>
                <a:lnTo>
                  <a:pt x="11213" y="2599"/>
                </a:lnTo>
                <a:lnTo>
                  <a:pt x="11223" y="2593"/>
                </a:lnTo>
                <a:lnTo>
                  <a:pt x="11233" y="2589"/>
                </a:lnTo>
                <a:lnTo>
                  <a:pt x="11240" y="2588"/>
                </a:lnTo>
                <a:lnTo>
                  <a:pt x="11251" y="2587"/>
                </a:lnTo>
                <a:lnTo>
                  <a:pt x="11244" y="2587"/>
                </a:lnTo>
                <a:lnTo>
                  <a:pt x="11233" y="2588"/>
                </a:lnTo>
                <a:lnTo>
                  <a:pt x="11225" y="2580"/>
                </a:lnTo>
                <a:lnTo>
                  <a:pt x="11234" y="2574"/>
                </a:lnTo>
                <a:lnTo>
                  <a:pt x="11239" y="2564"/>
                </a:lnTo>
                <a:lnTo>
                  <a:pt x="11250" y="2564"/>
                </a:lnTo>
                <a:lnTo>
                  <a:pt x="11261" y="2564"/>
                </a:lnTo>
                <a:lnTo>
                  <a:pt x="11259" y="2576"/>
                </a:lnTo>
                <a:lnTo>
                  <a:pt x="11269" y="2572"/>
                </a:lnTo>
                <a:lnTo>
                  <a:pt x="11280" y="2569"/>
                </a:lnTo>
                <a:lnTo>
                  <a:pt x="11269" y="2570"/>
                </a:lnTo>
                <a:lnTo>
                  <a:pt x="11276" y="2561"/>
                </a:lnTo>
                <a:lnTo>
                  <a:pt x="11266" y="2561"/>
                </a:lnTo>
                <a:lnTo>
                  <a:pt x="11273" y="2552"/>
                </a:lnTo>
                <a:lnTo>
                  <a:pt x="11284" y="2549"/>
                </a:lnTo>
                <a:lnTo>
                  <a:pt x="11293" y="2543"/>
                </a:lnTo>
                <a:lnTo>
                  <a:pt x="11302" y="2550"/>
                </a:lnTo>
                <a:lnTo>
                  <a:pt x="11308" y="2560"/>
                </a:lnTo>
                <a:lnTo>
                  <a:pt x="11308" y="2571"/>
                </a:lnTo>
                <a:lnTo>
                  <a:pt x="11301" y="2580"/>
                </a:lnTo>
                <a:lnTo>
                  <a:pt x="11310" y="2573"/>
                </a:lnTo>
                <a:lnTo>
                  <a:pt x="11321" y="2574"/>
                </a:lnTo>
                <a:lnTo>
                  <a:pt x="11331" y="2579"/>
                </a:lnTo>
                <a:lnTo>
                  <a:pt x="11330" y="2591"/>
                </a:lnTo>
                <a:lnTo>
                  <a:pt x="11331" y="2579"/>
                </a:lnTo>
                <a:lnTo>
                  <a:pt x="11322" y="2572"/>
                </a:lnTo>
                <a:lnTo>
                  <a:pt x="11327" y="2561"/>
                </a:lnTo>
                <a:lnTo>
                  <a:pt x="11338" y="2563"/>
                </a:lnTo>
                <a:lnTo>
                  <a:pt x="11349" y="2563"/>
                </a:lnTo>
                <a:lnTo>
                  <a:pt x="11360" y="2563"/>
                </a:lnTo>
                <a:lnTo>
                  <a:pt x="11365" y="2562"/>
                </a:lnTo>
                <a:lnTo>
                  <a:pt x="11368" y="2551"/>
                </a:lnTo>
                <a:lnTo>
                  <a:pt x="11357" y="2550"/>
                </a:lnTo>
                <a:lnTo>
                  <a:pt x="11365" y="2541"/>
                </a:lnTo>
                <a:lnTo>
                  <a:pt x="11374" y="2535"/>
                </a:lnTo>
                <a:lnTo>
                  <a:pt x="11385" y="2535"/>
                </a:lnTo>
                <a:lnTo>
                  <a:pt x="11394" y="2529"/>
                </a:lnTo>
                <a:lnTo>
                  <a:pt x="11396" y="2517"/>
                </a:lnTo>
                <a:lnTo>
                  <a:pt x="11386" y="2520"/>
                </a:lnTo>
                <a:lnTo>
                  <a:pt x="11390" y="2509"/>
                </a:lnTo>
                <a:lnTo>
                  <a:pt x="11401" y="2506"/>
                </a:lnTo>
                <a:lnTo>
                  <a:pt x="11391" y="2502"/>
                </a:lnTo>
                <a:lnTo>
                  <a:pt x="11381" y="2507"/>
                </a:lnTo>
                <a:lnTo>
                  <a:pt x="11372" y="2513"/>
                </a:lnTo>
                <a:lnTo>
                  <a:pt x="11362" y="2518"/>
                </a:lnTo>
                <a:lnTo>
                  <a:pt x="11352" y="2523"/>
                </a:lnTo>
                <a:lnTo>
                  <a:pt x="11363" y="2520"/>
                </a:lnTo>
                <a:lnTo>
                  <a:pt x="11373" y="2517"/>
                </a:lnTo>
                <a:lnTo>
                  <a:pt x="11373" y="2528"/>
                </a:lnTo>
                <a:lnTo>
                  <a:pt x="11364" y="2534"/>
                </a:lnTo>
                <a:lnTo>
                  <a:pt x="11353" y="2539"/>
                </a:lnTo>
                <a:lnTo>
                  <a:pt x="11344" y="2545"/>
                </a:lnTo>
                <a:lnTo>
                  <a:pt x="11334" y="2550"/>
                </a:lnTo>
                <a:lnTo>
                  <a:pt x="11324" y="2554"/>
                </a:lnTo>
                <a:lnTo>
                  <a:pt x="11314" y="2557"/>
                </a:lnTo>
                <a:lnTo>
                  <a:pt x="11309" y="2547"/>
                </a:lnTo>
                <a:lnTo>
                  <a:pt x="11303" y="2537"/>
                </a:lnTo>
                <a:lnTo>
                  <a:pt x="11313" y="2535"/>
                </a:lnTo>
                <a:lnTo>
                  <a:pt x="11303" y="2534"/>
                </a:lnTo>
                <a:lnTo>
                  <a:pt x="11292" y="2538"/>
                </a:lnTo>
                <a:lnTo>
                  <a:pt x="11299" y="2529"/>
                </a:lnTo>
                <a:lnTo>
                  <a:pt x="11289" y="2529"/>
                </a:lnTo>
                <a:lnTo>
                  <a:pt x="11296" y="2521"/>
                </a:lnTo>
                <a:lnTo>
                  <a:pt x="11307" y="2520"/>
                </a:lnTo>
                <a:lnTo>
                  <a:pt x="11316" y="2514"/>
                </a:lnTo>
                <a:lnTo>
                  <a:pt x="11327" y="2515"/>
                </a:lnTo>
                <a:lnTo>
                  <a:pt x="11317" y="2513"/>
                </a:lnTo>
                <a:lnTo>
                  <a:pt x="11326" y="2506"/>
                </a:lnTo>
                <a:lnTo>
                  <a:pt x="11315" y="2508"/>
                </a:lnTo>
                <a:lnTo>
                  <a:pt x="11315" y="2497"/>
                </a:lnTo>
                <a:lnTo>
                  <a:pt x="11326" y="2496"/>
                </a:lnTo>
                <a:lnTo>
                  <a:pt x="11326" y="2484"/>
                </a:lnTo>
                <a:lnTo>
                  <a:pt x="11337" y="2486"/>
                </a:lnTo>
                <a:lnTo>
                  <a:pt x="11339" y="2474"/>
                </a:lnTo>
                <a:lnTo>
                  <a:pt x="11347" y="2467"/>
                </a:lnTo>
                <a:lnTo>
                  <a:pt x="11344" y="2461"/>
                </a:lnTo>
                <a:lnTo>
                  <a:pt x="11355" y="2462"/>
                </a:lnTo>
                <a:lnTo>
                  <a:pt x="11362" y="2454"/>
                </a:lnTo>
                <a:lnTo>
                  <a:pt x="11369" y="2445"/>
                </a:lnTo>
                <a:lnTo>
                  <a:pt x="11378" y="2451"/>
                </a:lnTo>
                <a:lnTo>
                  <a:pt x="11385" y="2460"/>
                </a:lnTo>
                <a:lnTo>
                  <a:pt x="11387" y="2472"/>
                </a:lnTo>
                <a:lnTo>
                  <a:pt x="11395" y="2464"/>
                </a:lnTo>
                <a:lnTo>
                  <a:pt x="11405" y="2459"/>
                </a:lnTo>
                <a:lnTo>
                  <a:pt x="11416" y="2457"/>
                </a:lnTo>
                <a:lnTo>
                  <a:pt x="11426" y="2459"/>
                </a:lnTo>
                <a:lnTo>
                  <a:pt x="11437" y="2457"/>
                </a:lnTo>
                <a:lnTo>
                  <a:pt x="11426" y="2459"/>
                </a:lnTo>
                <a:lnTo>
                  <a:pt x="11416" y="2457"/>
                </a:lnTo>
                <a:lnTo>
                  <a:pt x="11405" y="2457"/>
                </a:lnTo>
                <a:lnTo>
                  <a:pt x="11410" y="2447"/>
                </a:lnTo>
                <a:lnTo>
                  <a:pt x="11421" y="2445"/>
                </a:lnTo>
                <a:lnTo>
                  <a:pt x="11410" y="2446"/>
                </a:lnTo>
                <a:lnTo>
                  <a:pt x="11400" y="2442"/>
                </a:lnTo>
                <a:lnTo>
                  <a:pt x="11402" y="2431"/>
                </a:lnTo>
                <a:lnTo>
                  <a:pt x="11412" y="2426"/>
                </a:lnTo>
                <a:lnTo>
                  <a:pt x="11423" y="2424"/>
                </a:lnTo>
                <a:lnTo>
                  <a:pt x="11412" y="2421"/>
                </a:lnTo>
                <a:lnTo>
                  <a:pt x="11423" y="2416"/>
                </a:lnTo>
                <a:lnTo>
                  <a:pt x="11431" y="2409"/>
                </a:lnTo>
                <a:lnTo>
                  <a:pt x="11442" y="2406"/>
                </a:lnTo>
                <a:lnTo>
                  <a:pt x="11452" y="2409"/>
                </a:lnTo>
                <a:lnTo>
                  <a:pt x="11442" y="2405"/>
                </a:lnTo>
                <a:lnTo>
                  <a:pt x="11431" y="2407"/>
                </a:lnTo>
                <a:lnTo>
                  <a:pt x="11421" y="2412"/>
                </a:lnTo>
                <a:lnTo>
                  <a:pt x="11411" y="2415"/>
                </a:lnTo>
                <a:lnTo>
                  <a:pt x="11401" y="2422"/>
                </a:lnTo>
                <a:lnTo>
                  <a:pt x="11393" y="2429"/>
                </a:lnTo>
                <a:lnTo>
                  <a:pt x="11392" y="2417"/>
                </a:lnTo>
                <a:lnTo>
                  <a:pt x="11403" y="2415"/>
                </a:lnTo>
                <a:lnTo>
                  <a:pt x="11413" y="2413"/>
                </a:lnTo>
                <a:lnTo>
                  <a:pt x="11402" y="2415"/>
                </a:lnTo>
                <a:lnTo>
                  <a:pt x="11392" y="2417"/>
                </a:lnTo>
                <a:lnTo>
                  <a:pt x="11400" y="2409"/>
                </a:lnTo>
                <a:lnTo>
                  <a:pt x="11410" y="2405"/>
                </a:lnTo>
                <a:lnTo>
                  <a:pt x="11420" y="2402"/>
                </a:lnTo>
                <a:lnTo>
                  <a:pt x="11430" y="2396"/>
                </a:lnTo>
                <a:lnTo>
                  <a:pt x="11420" y="2400"/>
                </a:lnTo>
                <a:lnTo>
                  <a:pt x="11425" y="2390"/>
                </a:lnTo>
                <a:lnTo>
                  <a:pt x="11429" y="2387"/>
                </a:lnTo>
                <a:lnTo>
                  <a:pt x="11435" y="2395"/>
                </a:lnTo>
                <a:lnTo>
                  <a:pt x="11445" y="2399"/>
                </a:lnTo>
                <a:lnTo>
                  <a:pt x="11455" y="2393"/>
                </a:lnTo>
                <a:lnTo>
                  <a:pt x="11465" y="2397"/>
                </a:lnTo>
                <a:lnTo>
                  <a:pt x="11472" y="2388"/>
                </a:lnTo>
                <a:lnTo>
                  <a:pt x="11480" y="2380"/>
                </a:lnTo>
                <a:lnTo>
                  <a:pt x="11487" y="2372"/>
                </a:lnTo>
                <a:lnTo>
                  <a:pt x="11478" y="2379"/>
                </a:lnTo>
                <a:lnTo>
                  <a:pt x="11469" y="2384"/>
                </a:lnTo>
                <a:lnTo>
                  <a:pt x="11458" y="2387"/>
                </a:lnTo>
                <a:lnTo>
                  <a:pt x="11463" y="2377"/>
                </a:lnTo>
                <a:lnTo>
                  <a:pt x="11452" y="2375"/>
                </a:lnTo>
                <a:lnTo>
                  <a:pt x="11461" y="2368"/>
                </a:lnTo>
                <a:lnTo>
                  <a:pt x="11450" y="2369"/>
                </a:lnTo>
                <a:lnTo>
                  <a:pt x="11443" y="2378"/>
                </a:lnTo>
                <a:lnTo>
                  <a:pt x="11432" y="2380"/>
                </a:lnTo>
                <a:lnTo>
                  <a:pt x="11441" y="2374"/>
                </a:lnTo>
                <a:lnTo>
                  <a:pt x="11448" y="2364"/>
                </a:lnTo>
                <a:lnTo>
                  <a:pt x="11454" y="2354"/>
                </a:lnTo>
                <a:lnTo>
                  <a:pt x="11450" y="2343"/>
                </a:lnTo>
                <a:lnTo>
                  <a:pt x="11459" y="2350"/>
                </a:lnTo>
                <a:lnTo>
                  <a:pt x="11464" y="2360"/>
                </a:lnTo>
                <a:lnTo>
                  <a:pt x="11475" y="2362"/>
                </a:lnTo>
                <a:lnTo>
                  <a:pt x="11469" y="2352"/>
                </a:lnTo>
                <a:lnTo>
                  <a:pt x="11468" y="2341"/>
                </a:lnTo>
                <a:lnTo>
                  <a:pt x="11458" y="2346"/>
                </a:lnTo>
                <a:lnTo>
                  <a:pt x="11456" y="2334"/>
                </a:lnTo>
                <a:lnTo>
                  <a:pt x="11463" y="2326"/>
                </a:lnTo>
                <a:lnTo>
                  <a:pt x="11471" y="2334"/>
                </a:lnTo>
                <a:lnTo>
                  <a:pt x="11481" y="2338"/>
                </a:lnTo>
                <a:lnTo>
                  <a:pt x="11474" y="2329"/>
                </a:lnTo>
                <a:lnTo>
                  <a:pt x="11470" y="2318"/>
                </a:lnTo>
                <a:lnTo>
                  <a:pt x="11473" y="2307"/>
                </a:lnTo>
                <a:lnTo>
                  <a:pt x="11482" y="2301"/>
                </a:lnTo>
                <a:lnTo>
                  <a:pt x="11493" y="2304"/>
                </a:lnTo>
                <a:lnTo>
                  <a:pt x="11502" y="2310"/>
                </a:lnTo>
                <a:lnTo>
                  <a:pt x="11507" y="2320"/>
                </a:lnTo>
                <a:lnTo>
                  <a:pt x="11503" y="2309"/>
                </a:lnTo>
                <a:lnTo>
                  <a:pt x="11494" y="2302"/>
                </a:lnTo>
                <a:lnTo>
                  <a:pt x="11491" y="2291"/>
                </a:lnTo>
                <a:lnTo>
                  <a:pt x="11479" y="2291"/>
                </a:lnTo>
                <a:lnTo>
                  <a:pt x="11486" y="2282"/>
                </a:lnTo>
                <a:lnTo>
                  <a:pt x="11497" y="2280"/>
                </a:lnTo>
                <a:lnTo>
                  <a:pt x="11508" y="2277"/>
                </a:lnTo>
                <a:lnTo>
                  <a:pt x="11518" y="2273"/>
                </a:lnTo>
                <a:lnTo>
                  <a:pt x="11529" y="2271"/>
                </a:lnTo>
                <a:lnTo>
                  <a:pt x="11526" y="2283"/>
                </a:lnTo>
                <a:lnTo>
                  <a:pt x="11537" y="2279"/>
                </a:lnTo>
                <a:lnTo>
                  <a:pt x="11545" y="2272"/>
                </a:lnTo>
                <a:lnTo>
                  <a:pt x="11555" y="2267"/>
                </a:lnTo>
                <a:lnTo>
                  <a:pt x="11565" y="2262"/>
                </a:lnTo>
                <a:lnTo>
                  <a:pt x="11554" y="2264"/>
                </a:lnTo>
                <a:lnTo>
                  <a:pt x="11544" y="2267"/>
                </a:lnTo>
                <a:lnTo>
                  <a:pt x="11533" y="2270"/>
                </a:lnTo>
                <a:lnTo>
                  <a:pt x="11522" y="2270"/>
                </a:lnTo>
                <a:lnTo>
                  <a:pt x="11511" y="2271"/>
                </a:lnTo>
                <a:lnTo>
                  <a:pt x="11501" y="2276"/>
                </a:lnTo>
                <a:lnTo>
                  <a:pt x="11507" y="2266"/>
                </a:lnTo>
                <a:lnTo>
                  <a:pt x="11518" y="2264"/>
                </a:lnTo>
                <a:lnTo>
                  <a:pt x="11506" y="2264"/>
                </a:lnTo>
                <a:lnTo>
                  <a:pt x="11496" y="2262"/>
                </a:lnTo>
                <a:lnTo>
                  <a:pt x="11503" y="2253"/>
                </a:lnTo>
                <a:lnTo>
                  <a:pt x="11497" y="2244"/>
                </a:lnTo>
                <a:lnTo>
                  <a:pt x="11508" y="2244"/>
                </a:lnTo>
                <a:lnTo>
                  <a:pt x="11519" y="2246"/>
                </a:lnTo>
                <a:lnTo>
                  <a:pt x="11510" y="2240"/>
                </a:lnTo>
                <a:lnTo>
                  <a:pt x="11520" y="2238"/>
                </a:lnTo>
                <a:lnTo>
                  <a:pt x="11531" y="2240"/>
                </a:lnTo>
                <a:lnTo>
                  <a:pt x="11520" y="2236"/>
                </a:lnTo>
                <a:lnTo>
                  <a:pt x="11510" y="2237"/>
                </a:lnTo>
                <a:lnTo>
                  <a:pt x="11518" y="2230"/>
                </a:lnTo>
                <a:lnTo>
                  <a:pt x="11507" y="2229"/>
                </a:lnTo>
                <a:lnTo>
                  <a:pt x="11518" y="2226"/>
                </a:lnTo>
                <a:lnTo>
                  <a:pt x="11509" y="2219"/>
                </a:lnTo>
                <a:lnTo>
                  <a:pt x="11520" y="2218"/>
                </a:lnTo>
                <a:lnTo>
                  <a:pt x="11531" y="2222"/>
                </a:lnTo>
                <a:lnTo>
                  <a:pt x="11541" y="2219"/>
                </a:lnTo>
                <a:lnTo>
                  <a:pt x="11530" y="2220"/>
                </a:lnTo>
                <a:lnTo>
                  <a:pt x="11523" y="2211"/>
                </a:lnTo>
                <a:lnTo>
                  <a:pt x="11534" y="2209"/>
                </a:lnTo>
                <a:lnTo>
                  <a:pt x="11545" y="2211"/>
                </a:lnTo>
                <a:lnTo>
                  <a:pt x="11535" y="2207"/>
                </a:lnTo>
                <a:lnTo>
                  <a:pt x="11526" y="2200"/>
                </a:lnTo>
                <a:lnTo>
                  <a:pt x="11536" y="2195"/>
                </a:lnTo>
                <a:lnTo>
                  <a:pt x="11546" y="2190"/>
                </a:lnTo>
                <a:lnTo>
                  <a:pt x="11557" y="2190"/>
                </a:lnTo>
                <a:lnTo>
                  <a:pt x="11568" y="2189"/>
                </a:lnTo>
                <a:lnTo>
                  <a:pt x="11575" y="2181"/>
                </a:lnTo>
                <a:lnTo>
                  <a:pt x="11586" y="2182"/>
                </a:lnTo>
                <a:lnTo>
                  <a:pt x="11594" y="2190"/>
                </a:lnTo>
                <a:lnTo>
                  <a:pt x="11586" y="2181"/>
                </a:lnTo>
                <a:lnTo>
                  <a:pt x="11575" y="2180"/>
                </a:lnTo>
                <a:lnTo>
                  <a:pt x="11578" y="2169"/>
                </a:lnTo>
                <a:lnTo>
                  <a:pt x="11590" y="2168"/>
                </a:lnTo>
                <a:lnTo>
                  <a:pt x="11600" y="2164"/>
                </a:lnTo>
                <a:lnTo>
                  <a:pt x="11611" y="2163"/>
                </a:lnTo>
                <a:lnTo>
                  <a:pt x="11611" y="2174"/>
                </a:lnTo>
                <a:lnTo>
                  <a:pt x="11615" y="2163"/>
                </a:lnTo>
                <a:lnTo>
                  <a:pt x="11626" y="2166"/>
                </a:lnTo>
                <a:lnTo>
                  <a:pt x="11637" y="2169"/>
                </a:lnTo>
                <a:lnTo>
                  <a:pt x="11637" y="2180"/>
                </a:lnTo>
                <a:lnTo>
                  <a:pt x="11643" y="2170"/>
                </a:lnTo>
                <a:lnTo>
                  <a:pt x="11653" y="2167"/>
                </a:lnTo>
                <a:lnTo>
                  <a:pt x="11643" y="2162"/>
                </a:lnTo>
                <a:lnTo>
                  <a:pt x="11632" y="2164"/>
                </a:lnTo>
                <a:lnTo>
                  <a:pt x="11622" y="2160"/>
                </a:lnTo>
                <a:lnTo>
                  <a:pt x="11630" y="2151"/>
                </a:lnTo>
                <a:lnTo>
                  <a:pt x="11619" y="2154"/>
                </a:lnTo>
                <a:lnTo>
                  <a:pt x="11608" y="2157"/>
                </a:lnTo>
                <a:lnTo>
                  <a:pt x="11598" y="2162"/>
                </a:lnTo>
                <a:lnTo>
                  <a:pt x="11588" y="2159"/>
                </a:lnTo>
                <a:lnTo>
                  <a:pt x="11577" y="2160"/>
                </a:lnTo>
                <a:lnTo>
                  <a:pt x="11585" y="2152"/>
                </a:lnTo>
                <a:lnTo>
                  <a:pt x="11592" y="2143"/>
                </a:lnTo>
                <a:lnTo>
                  <a:pt x="11603" y="2141"/>
                </a:lnTo>
                <a:lnTo>
                  <a:pt x="11614" y="2140"/>
                </a:lnTo>
                <a:lnTo>
                  <a:pt x="11603" y="2139"/>
                </a:lnTo>
                <a:lnTo>
                  <a:pt x="11607" y="2128"/>
                </a:lnTo>
                <a:lnTo>
                  <a:pt x="11617" y="2124"/>
                </a:lnTo>
                <a:lnTo>
                  <a:pt x="11613" y="2135"/>
                </a:lnTo>
                <a:lnTo>
                  <a:pt x="11623" y="2131"/>
                </a:lnTo>
                <a:lnTo>
                  <a:pt x="11634" y="2134"/>
                </a:lnTo>
                <a:lnTo>
                  <a:pt x="11643" y="2141"/>
                </a:lnTo>
                <a:lnTo>
                  <a:pt x="11650" y="2150"/>
                </a:lnTo>
                <a:lnTo>
                  <a:pt x="11657" y="2142"/>
                </a:lnTo>
                <a:lnTo>
                  <a:pt x="11646" y="2141"/>
                </a:lnTo>
                <a:lnTo>
                  <a:pt x="11653" y="2131"/>
                </a:lnTo>
                <a:lnTo>
                  <a:pt x="11663" y="2127"/>
                </a:lnTo>
                <a:lnTo>
                  <a:pt x="11652" y="2129"/>
                </a:lnTo>
                <a:lnTo>
                  <a:pt x="11642" y="2131"/>
                </a:lnTo>
                <a:lnTo>
                  <a:pt x="11630" y="2130"/>
                </a:lnTo>
                <a:lnTo>
                  <a:pt x="11639" y="2124"/>
                </a:lnTo>
                <a:lnTo>
                  <a:pt x="11629" y="2121"/>
                </a:lnTo>
                <a:lnTo>
                  <a:pt x="11632" y="2109"/>
                </a:lnTo>
                <a:lnTo>
                  <a:pt x="11642" y="2113"/>
                </a:lnTo>
                <a:lnTo>
                  <a:pt x="11653" y="2114"/>
                </a:lnTo>
                <a:lnTo>
                  <a:pt x="11642" y="2111"/>
                </a:lnTo>
                <a:lnTo>
                  <a:pt x="11653" y="2107"/>
                </a:lnTo>
                <a:lnTo>
                  <a:pt x="11662" y="2113"/>
                </a:lnTo>
                <a:lnTo>
                  <a:pt x="11654" y="2105"/>
                </a:lnTo>
                <a:lnTo>
                  <a:pt x="11644" y="2102"/>
                </a:lnTo>
                <a:lnTo>
                  <a:pt x="11637" y="2093"/>
                </a:lnTo>
                <a:lnTo>
                  <a:pt x="11632" y="2104"/>
                </a:lnTo>
                <a:lnTo>
                  <a:pt x="11623" y="2111"/>
                </a:lnTo>
                <a:lnTo>
                  <a:pt x="11613" y="2115"/>
                </a:lnTo>
                <a:lnTo>
                  <a:pt x="11602" y="2117"/>
                </a:lnTo>
                <a:lnTo>
                  <a:pt x="11609" y="2108"/>
                </a:lnTo>
                <a:lnTo>
                  <a:pt x="11620" y="2107"/>
                </a:lnTo>
                <a:lnTo>
                  <a:pt x="11609" y="2104"/>
                </a:lnTo>
                <a:lnTo>
                  <a:pt x="11616" y="2095"/>
                </a:lnTo>
                <a:lnTo>
                  <a:pt x="11605" y="2096"/>
                </a:lnTo>
                <a:lnTo>
                  <a:pt x="11615" y="2090"/>
                </a:lnTo>
                <a:lnTo>
                  <a:pt x="11626" y="2091"/>
                </a:lnTo>
                <a:lnTo>
                  <a:pt x="11637" y="2089"/>
                </a:lnTo>
                <a:lnTo>
                  <a:pt x="11648" y="2087"/>
                </a:lnTo>
                <a:lnTo>
                  <a:pt x="11658" y="2083"/>
                </a:lnTo>
                <a:lnTo>
                  <a:pt x="11669" y="2084"/>
                </a:lnTo>
                <a:lnTo>
                  <a:pt x="11664" y="2074"/>
                </a:lnTo>
                <a:lnTo>
                  <a:pt x="11653" y="2075"/>
                </a:lnTo>
                <a:lnTo>
                  <a:pt x="11642" y="2075"/>
                </a:lnTo>
                <a:lnTo>
                  <a:pt x="11631" y="2075"/>
                </a:lnTo>
                <a:lnTo>
                  <a:pt x="11639" y="2066"/>
                </a:lnTo>
                <a:lnTo>
                  <a:pt x="11649" y="2065"/>
                </a:lnTo>
                <a:lnTo>
                  <a:pt x="11660" y="2068"/>
                </a:lnTo>
                <a:lnTo>
                  <a:pt x="11670" y="2063"/>
                </a:lnTo>
                <a:lnTo>
                  <a:pt x="11670" y="2052"/>
                </a:lnTo>
                <a:lnTo>
                  <a:pt x="11681" y="2056"/>
                </a:lnTo>
                <a:lnTo>
                  <a:pt x="11681" y="2067"/>
                </a:lnTo>
                <a:lnTo>
                  <a:pt x="11685" y="2078"/>
                </a:lnTo>
                <a:lnTo>
                  <a:pt x="11686" y="2090"/>
                </a:lnTo>
                <a:lnTo>
                  <a:pt x="11696" y="2095"/>
                </a:lnTo>
                <a:lnTo>
                  <a:pt x="11691" y="2085"/>
                </a:lnTo>
                <a:lnTo>
                  <a:pt x="11701" y="2089"/>
                </a:lnTo>
                <a:lnTo>
                  <a:pt x="11694" y="2080"/>
                </a:lnTo>
                <a:lnTo>
                  <a:pt x="11705" y="2084"/>
                </a:lnTo>
                <a:lnTo>
                  <a:pt x="11697" y="2076"/>
                </a:lnTo>
                <a:lnTo>
                  <a:pt x="11703" y="2066"/>
                </a:lnTo>
                <a:lnTo>
                  <a:pt x="11713" y="2071"/>
                </a:lnTo>
                <a:lnTo>
                  <a:pt x="11703" y="2065"/>
                </a:lnTo>
                <a:lnTo>
                  <a:pt x="11693" y="2068"/>
                </a:lnTo>
                <a:lnTo>
                  <a:pt x="11701" y="2060"/>
                </a:lnTo>
                <a:lnTo>
                  <a:pt x="11690" y="2056"/>
                </a:lnTo>
                <a:lnTo>
                  <a:pt x="11683" y="2048"/>
                </a:lnTo>
                <a:lnTo>
                  <a:pt x="11693" y="2044"/>
                </a:lnTo>
                <a:lnTo>
                  <a:pt x="11704" y="2048"/>
                </a:lnTo>
                <a:lnTo>
                  <a:pt x="11711" y="2056"/>
                </a:lnTo>
                <a:lnTo>
                  <a:pt x="11721" y="2063"/>
                </a:lnTo>
                <a:lnTo>
                  <a:pt x="11713" y="2054"/>
                </a:lnTo>
                <a:lnTo>
                  <a:pt x="11705" y="2047"/>
                </a:lnTo>
                <a:lnTo>
                  <a:pt x="11695" y="2042"/>
                </a:lnTo>
                <a:lnTo>
                  <a:pt x="11703" y="2035"/>
                </a:lnTo>
                <a:lnTo>
                  <a:pt x="11714" y="2033"/>
                </a:lnTo>
                <a:lnTo>
                  <a:pt x="11725" y="2036"/>
                </a:lnTo>
                <a:lnTo>
                  <a:pt x="11735" y="2040"/>
                </a:lnTo>
                <a:lnTo>
                  <a:pt x="11745" y="2036"/>
                </a:lnTo>
                <a:lnTo>
                  <a:pt x="11751" y="2046"/>
                </a:lnTo>
                <a:lnTo>
                  <a:pt x="11755" y="2057"/>
                </a:lnTo>
                <a:lnTo>
                  <a:pt x="11753" y="2045"/>
                </a:lnTo>
                <a:lnTo>
                  <a:pt x="11753" y="2034"/>
                </a:lnTo>
                <a:lnTo>
                  <a:pt x="11764" y="2036"/>
                </a:lnTo>
                <a:lnTo>
                  <a:pt x="11773" y="2030"/>
                </a:lnTo>
                <a:lnTo>
                  <a:pt x="11784" y="2035"/>
                </a:lnTo>
                <a:lnTo>
                  <a:pt x="11775" y="2028"/>
                </a:lnTo>
                <a:lnTo>
                  <a:pt x="11764" y="2028"/>
                </a:lnTo>
                <a:lnTo>
                  <a:pt x="11753" y="2026"/>
                </a:lnTo>
                <a:lnTo>
                  <a:pt x="11742" y="2029"/>
                </a:lnTo>
                <a:lnTo>
                  <a:pt x="11734" y="2022"/>
                </a:lnTo>
                <a:lnTo>
                  <a:pt x="11724" y="2028"/>
                </a:lnTo>
                <a:lnTo>
                  <a:pt x="11714" y="2029"/>
                </a:lnTo>
                <a:lnTo>
                  <a:pt x="11714" y="2023"/>
                </a:lnTo>
                <a:lnTo>
                  <a:pt x="11714" y="2023"/>
                </a:lnTo>
                <a:lnTo>
                  <a:pt x="11705" y="2030"/>
                </a:lnTo>
                <a:lnTo>
                  <a:pt x="11705" y="2019"/>
                </a:lnTo>
                <a:lnTo>
                  <a:pt x="11709" y="2020"/>
                </a:lnTo>
                <a:lnTo>
                  <a:pt x="11711" y="2008"/>
                </a:lnTo>
                <a:lnTo>
                  <a:pt x="11722" y="2004"/>
                </a:lnTo>
                <a:lnTo>
                  <a:pt x="11732" y="2001"/>
                </a:lnTo>
                <a:lnTo>
                  <a:pt x="11742" y="2006"/>
                </a:lnTo>
                <a:lnTo>
                  <a:pt x="11751" y="1998"/>
                </a:lnTo>
                <a:lnTo>
                  <a:pt x="11761" y="2002"/>
                </a:lnTo>
                <a:lnTo>
                  <a:pt x="11771" y="2004"/>
                </a:lnTo>
                <a:lnTo>
                  <a:pt x="11762" y="1998"/>
                </a:lnTo>
                <a:lnTo>
                  <a:pt x="11751" y="1996"/>
                </a:lnTo>
                <a:lnTo>
                  <a:pt x="11760" y="1989"/>
                </a:lnTo>
                <a:lnTo>
                  <a:pt x="11770" y="1992"/>
                </a:lnTo>
                <a:lnTo>
                  <a:pt x="11781" y="1995"/>
                </a:lnTo>
                <a:lnTo>
                  <a:pt x="11771" y="1990"/>
                </a:lnTo>
                <a:lnTo>
                  <a:pt x="11776" y="1980"/>
                </a:lnTo>
                <a:lnTo>
                  <a:pt x="11765" y="1979"/>
                </a:lnTo>
                <a:lnTo>
                  <a:pt x="11765" y="1967"/>
                </a:lnTo>
                <a:lnTo>
                  <a:pt x="11774" y="1960"/>
                </a:lnTo>
                <a:lnTo>
                  <a:pt x="11784" y="1954"/>
                </a:lnTo>
                <a:lnTo>
                  <a:pt x="11794" y="1951"/>
                </a:lnTo>
                <a:lnTo>
                  <a:pt x="11805" y="1953"/>
                </a:lnTo>
                <a:lnTo>
                  <a:pt x="11799" y="1943"/>
                </a:lnTo>
                <a:lnTo>
                  <a:pt x="11799" y="1932"/>
                </a:lnTo>
                <a:lnTo>
                  <a:pt x="11804" y="1921"/>
                </a:lnTo>
                <a:lnTo>
                  <a:pt x="11814" y="1915"/>
                </a:lnTo>
                <a:lnTo>
                  <a:pt x="11813" y="1927"/>
                </a:lnTo>
                <a:lnTo>
                  <a:pt x="11807" y="1936"/>
                </a:lnTo>
                <a:lnTo>
                  <a:pt x="11814" y="1927"/>
                </a:lnTo>
                <a:lnTo>
                  <a:pt x="11824" y="1931"/>
                </a:lnTo>
                <a:lnTo>
                  <a:pt x="11823" y="1943"/>
                </a:lnTo>
                <a:lnTo>
                  <a:pt x="11827" y="1932"/>
                </a:lnTo>
                <a:lnTo>
                  <a:pt x="11836" y="1938"/>
                </a:lnTo>
                <a:lnTo>
                  <a:pt x="11846" y="1931"/>
                </a:lnTo>
                <a:lnTo>
                  <a:pt x="11835" y="1927"/>
                </a:lnTo>
                <a:lnTo>
                  <a:pt x="11827" y="1920"/>
                </a:lnTo>
                <a:lnTo>
                  <a:pt x="11830" y="1909"/>
                </a:lnTo>
                <a:lnTo>
                  <a:pt x="11841" y="1907"/>
                </a:lnTo>
                <a:lnTo>
                  <a:pt x="11849" y="1915"/>
                </a:lnTo>
                <a:lnTo>
                  <a:pt x="11854" y="1924"/>
                </a:lnTo>
                <a:lnTo>
                  <a:pt x="11865" y="1929"/>
                </a:lnTo>
                <a:lnTo>
                  <a:pt x="11875" y="1932"/>
                </a:lnTo>
                <a:lnTo>
                  <a:pt x="11870" y="1943"/>
                </a:lnTo>
                <a:lnTo>
                  <a:pt x="11881" y="1942"/>
                </a:lnTo>
                <a:lnTo>
                  <a:pt x="11879" y="1931"/>
                </a:lnTo>
                <a:lnTo>
                  <a:pt x="11869" y="1925"/>
                </a:lnTo>
                <a:lnTo>
                  <a:pt x="11858" y="1922"/>
                </a:lnTo>
                <a:lnTo>
                  <a:pt x="11854" y="1911"/>
                </a:lnTo>
                <a:lnTo>
                  <a:pt x="11864" y="1905"/>
                </a:lnTo>
                <a:lnTo>
                  <a:pt x="11853" y="1907"/>
                </a:lnTo>
                <a:lnTo>
                  <a:pt x="11853" y="1895"/>
                </a:lnTo>
                <a:lnTo>
                  <a:pt x="11860" y="1886"/>
                </a:lnTo>
                <a:lnTo>
                  <a:pt x="11870" y="1880"/>
                </a:lnTo>
                <a:lnTo>
                  <a:pt x="11881" y="1879"/>
                </a:lnTo>
                <a:lnTo>
                  <a:pt x="11892" y="1876"/>
                </a:lnTo>
                <a:lnTo>
                  <a:pt x="11896" y="1887"/>
                </a:lnTo>
                <a:lnTo>
                  <a:pt x="11897" y="1899"/>
                </a:lnTo>
                <a:lnTo>
                  <a:pt x="11893" y="1909"/>
                </a:lnTo>
                <a:lnTo>
                  <a:pt x="11888" y="1920"/>
                </a:lnTo>
                <a:lnTo>
                  <a:pt x="11897" y="1914"/>
                </a:lnTo>
                <a:lnTo>
                  <a:pt x="11900" y="1903"/>
                </a:lnTo>
                <a:lnTo>
                  <a:pt x="11911" y="1901"/>
                </a:lnTo>
                <a:lnTo>
                  <a:pt x="11922" y="1902"/>
                </a:lnTo>
                <a:lnTo>
                  <a:pt x="11911" y="1900"/>
                </a:lnTo>
                <a:lnTo>
                  <a:pt x="11903" y="1892"/>
                </a:lnTo>
                <a:lnTo>
                  <a:pt x="11905" y="1881"/>
                </a:lnTo>
                <a:lnTo>
                  <a:pt x="11913" y="1872"/>
                </a:lnTo>
                <a:lnTo>
                  <a:pt x="11922" y="1865"/>
                </a:lnTo>
                <a:lnTo>
                  <a:pt x="11930" y="1858"/>
                </a:lnTo>
                <a:lnTo>
                  <a:pt x="11938" y="1866"/>
                </a:lnTo>
                <a:lnTo>
                  <a:pt x="11935" y="1878"/>
                </a:lnTo>
                <a:lnTo>
                  <a:pt x="11932" y="1889"/>
                </a:lnTo>
                <a:lnTo>
                  <a:pt x="11934" y="1900"/>
                </a:lnTo>
                <a:lnTo>
                  <a:pt x="11928" y="1910"/>
                </a:lnTo>
                <a:lnTo>
                  <a:pt x="11924" y="1921"/>
                </a:lnTo>
                <a:lnTo>
                  <a:pt x="11915" y="1928"/>
                </a:lnTo>
                <a:lnTo>
                  <a:pt x="11909" y="1937"/>
                </a:lnTo>
                <a:lnTo>
                  <a:pt x="11917" y="1930"/>
                </a:lnTo>
                <a:lnTo>
                  <a:pt x="11927" y="1925"/>
                </a:lnTo>
                <a:lnTo>
                  <a:pt x="11934" y="1916"/>
                </a:lnTo>
                <a:lnTo>
                  <a:pt x="11938" y="1905"/>
                </a:lnTo>
                <a:lnTo>
                  <a:pt x="11949" y="1906"/>
                </a:lnTo>
                <a:lnTo>
                  <a:pt x="11959" y="1910"/>
                </a:lnTo>
                <a:lnTo>
                  <a:pt x="11950" y="1904"/>
                </a:lnTo>
                <a:lnTo>
                  <a:pt x="11943" y="1895"/>
                </a:lnTo>
                <a:lnTo>
                  <a:pt x="11945" y="1884"/>
                </a:lnTo>
                <a:lnTo>
                  <a:pt x="11955" y="1878"/>
                </a:lnTo>
                <a:lnTo>
                  <a:pt x="11960" y="1868"/>
                </a:lnTo>
                <a:lnTo>
                  <a:pt x="11970" y="1863"/>
                </a:lnTo>
                <a:lnTo>
                  <a:pt x="11969" y="1874"/>
                </a:lnTo>
                <a:lnTo>
                  <a:pt x="11977" y="1883"/>
                </a:lnTo>
                <a:lnTo>
                  <a:pt x="11978" y="1871"/>
                </a:lnTo>
                <a:lnTo>
                  <a:pt x="11988" y="1865"/>
                </a:lnTo>
                <a:lnTo>
                  <a:pt x="11989" y="1854"/>
                </a:lnTo>
                <a:lnTo>
                  <a:pt x="12000" y="1853"/>
                </a:lnTo>
                <a:lnTo>
                  <a:pt x="12008" y="1860"/>
                </a:lnTo>
                <a:lnTo>
                  <a:pt x="12017" y="1867"/>
                </a:lnTo>
                <a:lnTo>
                  <a:pt x="12027" y="1872"/>
                </a:lnTo>
                <a:lnTo>
                  <a:pt x="12034" y="1881"/>
                </a:lnTo>
                <a:lnTo>
                  <a:pt x="12034" y="1870"/>
                </a:lnTo>
                <a:lnTo>
                  <a:pt x="12027" y="1861"/>
                </a:lnTo>
                <a:lnTo>
                  <a:pt x="12037" y="1857"/>
                </a:lnTo>
                <a:lnTo>
                  <a:pt x="12027" y="1853"/>
                </a:lnTo>
                <a:lnTo>
                  <a:pt x="12035" y="1845"/>
                </a:lnTo>
                <a:lnTo>
                  <a:pt x="12024" y="1845"/>
                </a:lnTo>
                <a:lnTo>
                  <a:pt x="12013" y="1846"/>
                </a:lnTo>
                <a:lnTo>
                  <a:pt x="12003" y="1843"/>
                </a:lnTo>
                <a:lnTo>
                  <a:pt x="11994" y="1836"/>
                </a:lnTo>
                <a:lnTo>
                  <a:pt x="11986" y="1829"/>
                </a:lnTo>
                <a:lnTo>
                  <a:pt x="11996" y="1824"/>
                </a:lnTo>
                <a:lnTo>
                  <a:pt x="12004" y="1832"/>
                </a:lnTo>
                <a:lnTo>
                  <a:pt x="12003" y="1820"/>
                </a:lnTo>
                <a:lnTo>
                  <a:pt x="12013" y="1824"/>
                </a:lnTo>
                <a:lnTo>
                  <a:pt x="12022" y="1832"/>
                </a:lnTo>
                <a:lnTo>
                  <a:pt x="12027" y="1821"/>
                </a:lnTo>
                <a:lnTo>
                  <a:pt x="12038" y="1819"/>
                </a:lnTo>
                <a:lnTo>
                  <a:pt x="12048" y="1821"/>
                </a:lnTo>
                <a:lnTo>
                  <a:pt x="12051" y="1832"/>
                </a:lnTo>
                <a:lnTo>
                  <a:pt x="12060" y="1839"/>
                </a:lnTo>
                <a:lnTo>
                  <a:pt x="12055" y="1829"/>
                </a:lnTo>
                <a:lnTo>
                  <a:pt x="12065" y="1826"/>
                </a:lnTo>
                <a:lnTo>
                  <a:pt x="12076" y="1829"/>
                </a:lnTo>
                <a:lnTo>
                  <a:pt x="12087" y="1831"/>
                </a:lnTo>
                <a:lnTo>
                  <a:pt x="12084" y="1842"/>
                </a:lnTo>
                <a:lnTo>
                  <a:pt x="12074" y="1844"/>
                </a:lnTo>
                <a:lnTo>
                  <a:pt x="12063" y="1845"/>
                </a:lnTo>
                <a:lnTo>
                  <a:pt x="12052" y="1849"/>
                </a:lnTo>
                <a:lnTo>
                  <a:pt x="12063" y="1848"/>
                </a:lnTo>
                <a:lnTo>
                  <a:pt x="12075" y="1846"/>
                </a:lnTo>
                <a:lnTo>
                  <a:pt x="12085" y="1843"/>
                </a:lnTo>
                <a:lnTo>
                  <a:pt x="12094" y="1851"/>
                </a:lnTo>
                <a:lnTo>
                  <a:pt x="12103" y="1857"/>
                </a:lnTo>
                <a:lnTo>
                  <a:pt x="12114" y="1857"/>
                </a:lnTo>
                <a:lnTo>
                  <a:pt x="12124" y="1854"/>
                </a:lnTo>
                <a:lnTo>
                  <a:pt x="12114" y="1851"/>
                </a:lnTo>
                <a:lnTo>
                  <a:pt x="12104" y="1845"/>
                </a:lnTo>
                <a:lnTo>
                  <a:pt x="12115" y="1843"/>
                </a:lnTo>
                <a:lnTo>
                  <a:pt x="12109" y="1832"/>
                </a:lnTo>
                <a:lnTo>
                  <a:pt x="12119" y="1828"/>
                </a:lnTo>
                <a:lnTo>
                  <a:pt x="12128" y="1821"/>
                </a:lnTo>
                <a:lnTo>
                  <a:pt x="12130" y="1810"/>
                </a:lnTo>
                <a:lnTo>
                  <a:pt x="12139" y="1803"/>
                </a:lnTo>
                <a:lnTo>
                  <a:pt x="12149" y="1797"/>
                </a:lnTo>
                <a:lnTo>
                  <a:pt x="12160" y="1797"/>
                </a:lnTo>
                <a:lnTo>
                  <a:pt x="12171" y="1799"/>
                </a:lnTo>
                <a:lnTo>
                  <a:pt x="12162" y="1793"/>
                </a:lnTo>
                <a:lnTo>
                  <a:pt x="12169" y="1784"/>
                </a:lnTo>
                <a:lnTo>
                  <a:pt x="12176" y="1775"/>
                </a:lnTo>
                <a:lnTo>
                  <a:pt x="12186" y="1778"/>
                </a:lnTo>
                <a:lnTo>
                  <a:pt x="12197" y="1782"/>
                </a:lnTo>
                <a:lnTo>
                  <a:pt x="12191" y="1772"/>
                </a:lnTo>
                <a:lnTo>
                  <a:pt x="12180" y="1768"/>
                </a:lnTo>
                <a:lnTo>
                  <a:pt x="12170" y="1764"/>
                </a:lnTo>
                <a:lnTo>
                  <a:pt x="12175" y="1754"/>
                </a:lnTo>
                <a:lnTo>
                  <a:pt x="12184" y="1760"/>
                </a:lnTo>
                <a:lnTo>
                  <a:pt x="12193" y="1754"/>
                </a:lnTo>
                <a:lnTo>
                  <a:pt x="12189" y="1743"/>
                </a:lnTo>
                <a:lnTo>
                  <a:pt x="12200" y="1740"/>
                </a:lnTo>
                <a:lnTo>
                  <a:pt x="12208" y="1748"/>
                </a:lnTo>
                <a:lnTo>
                  <a:pt x="12218" y="1744"/>
                </a:lnTo>
                <a:lnTo>
                  <a:pt x="12210" y="1752"/>
                </a:lnTo>
                <a:lnTo>
                  <a:pt x="12221" y="1748"/>
                </a:lnTo>
                <a:lnTo>
                  <a:pt x="12229" y="1755"/>
                </a:lnTo>
                <a:lnTo>
                  <a:pt x="12233" y="1744"/>
                </a:lnTo>
                <a:lnTo>
                  <a:pt x="12244" y="1746"/>
                </a:lnTo>
                <a:lnTo>
                  <a:pt x="12255" y="1749"/>
                </a:lnTo>
                <a:lnTo>
                  <a:pt x="12266" y="1750"/>
                </a:lnTo>
                <a:lnTo>
                  <a:pt x="12261" y="1761"/>
                </a:lnTo>
                <a:lnTo>
                  <a:pt x="12251" y="1767"/>
                </a:lnTo>
                <a:lnTo>
                  <a:pt x="12244" y="1776"/>
                </a:lnTo>
                <a:lnTo>
                  <a:pt x="12236" y="1783"/>
                </a:lnTo>
                <a:lnTo>
                  <a:pt x="12227" y="1790"/>
                </a:lnTo>
                <a:lnTo>
                  <a:pt x="12219" y="1798"/>
                </a:lnTo>
                <a:lnTo>
                  <a:pt x="12229" y="1801"/>
                </a:lnTo>
                <a:lnTo>
                  <a:pt x="12223" y="1810"/>
                </a:lnTo>
                <a:lnTo>
                  <a:pt x="12225" y="1821"/>
                </a:lnTo>
                <a:lnTo>
                  <a:pt x="12215" y="1826"/>
                </a:lnTo>
                <a:lnTo>
                  <a:pt x="12210" y="1837"/>
                </a:lnTo>
                <a:lnTo>
                  <a:pt x="12215" y="1848"/>
                </a:lnTo>
                <a:lnTo>
                  <a:pt x="12217" y="1837"/>
                </a:lnTo>
                <a:lnTo>
                  <a:pt x="12223" y="1847"/>
                </a:lnTo>
                <a:lnTo>
                  <a:pt x="12230" y="1838"/>
                </a:lnTo>
                <a:lnTo>
                  <a:pt x="12238" y="1830"/>
                </a:lnTo>
                <a:lnTo>
                  <a:pt x="12246" y="1822"/>
                </a:lnTo>
                <a:lnTo>
                  <a:pt x="12245" y="1810"/>
                </a:lnTo>
                <a:lnTo>
                  <a:pt x="12253" y="1802"/>
                </a:lnTo>
                <a:lnTo>
                  <a:pt x="12261" y="1794"/>
                </a:lnTo>
                <a:lnTo>
                  <a:pt x="12270" y="1788"/>
                </a:lnTo>
                <a:lnTo>
                  <a:pt x="12276" y="1778"/>
                </a:lnTo>
                <a:lnTo>
                  <a:pt x="12283" y="1769"/>
                </a:lnTo>
                <a:lnTo>
                  <a:pt x="12291" y="1760"/>
                </a:lnTo>
                <a:lnTo>
                  <a:pt x="12299" y="1752"/>
                </a:lnTo>
                <a:lnTo>
                  <a:pt x="12308" y="1745"/>
                </a:lnTo>
                <a:lnTo>
                  <a:pt x="12319" y="1746"/>
                </a:lnTo>
                <a:lnTo>
                  <a:pt x="12315" y="1757"/>
                </a:lnTo>
                <a:lnTo>
                  <a:pt x="12316" y="1769"/>
                </a:lnTo>
                <a:lnTo>
                  <a:pt x="12306" y="1774"/>
                </a:lnTo>
                <a:lnTo>
                  <a:pt x="12296" y="1779"/>
                </a:lnTo>
                <a:lnTo>
                  <a:pt x="12307" y="1777"/>
                </a:lnTo>
                <a:lnTo>
                  <a:pt x="12312" y="1787"/>
                </a:lnTo>
                <a:lnTo>
                  <a:pt x="12310" y="1799"/>
                </a:lnTo>
                <a:lnTo>
                  <a:pt x="12306" y="1809"/>
                </a:lnTo>
                <a:lnTo>
                  <a:pt x="12316" y="1806"/>
                </a:lnTo>
                <a:lnTo>
                  <a:pt x="12324" y="1798"/>
                </a:lnTo>
                <a:lnTo>
                  <a:pt x="12335" y="1800"/>
                </a:lnTo>
                <a:lnTo>
                  <a:pt x="12335" y="1788"/>
                </a:lnTo>
                <a:lnTo>
                  <a:pt x="12346" y="1785"/>
                </a:lnTo>
                <a:lnTo>
                  <a:pt x="12340" y="1775"/>
                </a:lnTo>
                <a:lnTo>
                  <a:pt x="12349" y="1768"/>
                </a:lnTo>
                <a:lnTo>
                  <a:pt x="12356" y="1758"/>
                </a:lnTo>
                <a:lnTo>
                  <a:pt x="12367" y="1760"/>
                </a:lnTo>
                <a:lnTo>
                  <a:pt x="12377" y="1762"/>
                </a:lnTo>
                <a:lnTo>
                  <a:pt x="12367" y="1759"/>
                </a:lnTo>
                <a:lnTo>
                  <a:pt x="12358" y="1753"/>
                </a:lnTo>
                <a:lnTo>
                  <a:pt x="12347" y="1750"/>
                </a:lnTo>
                <a:lnTo>
                  <a:pt x="12357" y="1745"/>
                </a:lnTo>
                <a:lnTo>
                  <a:pt x="12348" y="1738"/>
                </a:lnTo>
                <a:lnTo>
                  <a:pt x="12359" y="1736"/>
                </a:lnTo>
                <a:lnTo>
                  <a:pt x="12367" y="1743"/>
                </a:lnTo>
                <a:lnTo>
                  <a:pt x="12365" y="1732"/>
                </a:lnTo>
                <a:lnTo>
                  <a:pt x="12374" y="1726"/>
                </a:lnTo>
                <a:lnTo>
                  <a:pt x="12384" y="1731"/>
                </a:lnTo>
                <a:lnTo>
                  <a:pt x="12395" y="1731"/>
                </a:lnTo>
                <a:lnTo>
                  <a:pt x="12405" y="1727"/>
                </a:lnTo>
                <a:lnTo>
                  <a:pt x="12406" y="1739"/>
                </a:lnTo>
                <a:lnTo>
                  <a:pt x="12417" y="1738"/>
                </a:lnTo>
                <a:lnTo>
                  <a:pt x="12428" y="1740"/>
                </a:lnTo>
                <a:lnTo>
                  <a:pt x="12423" y="1751"/>
                </a:lnTo>
                <a:lnTo>
                  <a:pt x="12414" y="1758"/>
                </a:lnTo>
                <a:lnTo>
                  <a:pt x="12404" y="1762"/>
                </a:lnTo>
                <a:lnTo>
                  <a:pt x="12393" y="1760"/>
                </a:lnTo>
                <a:lnTo>
                  <a:pt x="12382" y="1762"/>
                </a:lnTo>
                <a:lnTo>
                  <a:pt x="12393" y="1765"/>
                </a:lnTo>
                <a:lnTo>
                  <a:pt x="12404" y="1768"/>
                </a:lnTo>
                <a:lnTo>
                  <a:pt x="12394" y="1774"/>
                </a:lnTo>
                <a:lnTo>
                  <a:pt x="12385" y="1780"/>
                </a:lnTo>
                <a:lnTo>
                  <a:pt x="12374" y="1782"/>
                </a:lnTo>
                <a:lnTo>
                  <a:pt x="12385" y="1782"/>
                </a:lnTo>
                <a:lnTo>
                  <a:pt x="12396" y="1779"/>
                </a:lnTo>
                <a:lnTo>
                  <a:pt x="12406" y="1774"/>
                </a:lnTo>
                <a:lnTo>
                  <a:pt x="12408" y="1785"/>
                </a:lnTo>
                <a:lnTo>
                  <a:pt x="12398" y="1791"/>
                </a:lnTo>
                <a:lnTo>
                  <a:pt x="12388" y="1797"/>
                </a:lnTo>
                <a:lnTo>
                  <a:pt x="12400" y="1797"/>
                </a:lnTo>
                <a:lnTo>
                  <a:pt x="12410" y="1795"/>
                </a:lnTo>
                <a:lnTo>
                  <a:pt x="12421" y="1797"/>
                </a:lnTo>
                <a:lnTo>
                  <a:pt x="12423" y="1786"/>
                </a:lnTo>
                <a:lnTo>
                  <a:pt x="12427" y="1775"/>
                </a:lnTo>
                <a:lnTo>
                  <a:pt x="12433" y="1765"/>
                </a:lnTo>
                <a:lnTo>
                  <a:pt x="12440" y="1756"/>
                </a:lnTo>
                <a:lnTo>
                  <a:pt x="12451" y="1752"/>
                </a:lnTo>
                <a:lnTo>
                  <a:pt x="12462" y="1754"/>
                </a:lnTo>
                <a:lnTo>
                  <a:pt x="12472" y="1758"/>
                </a:lnTo>
                <a:lnTo>
                  <a:pt x="12472" y="1770"/>
                </a:lnTo>
                <a:lnTo>
                  <a:pt x="12483" y="1773"/>
                </a:lnTo>
                <a:lnTo>
                  <a:pt x="12494" y="1771"/>
                </a:lnTo>
                <a:lnTo>
                  <a:pt x="12504" y="1774"/>
                </a:lnTo>
                <a:lnTo>
                  <a:pt x="12497" y="1783"/>
                </a:lnTo>
                <a:lnTo>
                  <a:pt x="12507" y="1778"/>
                </a:lnTo>
                <a:lnTo>
                  <a:pt x="12517" y="1772"/>
                </a:lnTo>
                <a:lnTo>
                  <a:pt x="12527" y="1775"/>
                </a:lnTo>
                <a:lnTo>
                  <a:pt x="12535" y="1783"/>
                </a:lnTo>
                <a:lnTo>
                  <a:pt x="12527" y="1791"/>
                </a:lnTo>
                <a:lnTo>
                  <a:pt x="12516" y="1792"/>
                </a:lnTo>
                <a:lnTo>
                  <a:pt x="12527" y="1794"/>
                </a:lnTo>
                <a:lnTo>
                  <a:pt x="12537" y="1791"/>
                </a:lnTo>
                <a:lnTo>
                  <a:pt x="12549" y="1792"/>
                </a:lnTo>
                <a:lnTo>
                  <a:pt x="12557" y="1799"/>
                </a:lnTo>
                <a:lnTo>
                  <a:pt x="12567" y="1804"/>
                </a:lnTo>
                <a:lnTo>
                  <a:pt x="12577" y="1809"/>
                </a:lnTo>
                <a:lnTo>
                  <a:pt x="12579" y="1820"/>
                </a:lnTo>
                <a:lnTo>
                  <a:pt x="12568" y="1824"/>
                </a:lnTo>
                <a:lnTo>
                  <a:pt x="12557" y="1826"/>
                </a:lnTo>
                <a:lnTo>
                  <a:pt x="12547" y="1827"/>
                </a:lnTo>
                <a:lnTo>
                  <a:pt x="12537" y="1833"/>
                </a:lnTo>
                <a:lnTo>
                  <a:pt x="12530" y="1841"/>
                </a:lnTo>
                <a:lnTo>
                  <a:pt x="12520" y="1845"/>
                </a:lnTo>
                <a:lnTo>
                  <a:pt x="12509" y="1848"/>
                </a:lnTo>
                <a:lnTo>
                  <a:pt x="12498" y="1845"/>
                </a:lnTo>
                <a:lnTo>
                  <a:pt x="12487" y="1844"/>
                </a:lnTo>
                <a:lnTo>
                  <a:pt x="12476" y="1843"/>
                </a:lnTo>
                <a:lnTo>
                  <a:pt x="12465" y="1840"/>
                </a:lnTo>
                <a:lnTo>
                  <a:pt x="12454" y="1839"/>
                </a:lnTo>
                <a:lnTo>
                  <a:pt x="12444" y="1836"/>
                </a:lnTo>
                <a:lnTo>
                  <a:pt x="12432" y="1834"/>
                </a:lnTo>
                <a:lnTo>
                  <a:pt x="12440" y="1843"/>
                </a:lnTo>
                <a:lnTo>
                  <a:pt x="12451" y="1847"/>
                </a:lnTo>
                <a:lnTo>
                  <a:pt x="12462" y="1848"/>
                </a:lnTo>
                <a:lnTo>
                  <a:pt x="12472" y="1853"/>
                </a:lnTo>
                <a:lnTo>
                  <a:pt x="12483" y="1854"/>
                </a:lnTo>
                <a:lnTo>
                  <a:pt x="12493" y="1858"/>
                </a:lnTo>
                <a:lnTo>
                  <a:pt x="12485" y="1865"/>
                </a:lnTo>
                <a:lnTo>
                  <a:pt x="12496" y="1866"/>
                </a:lnTo>
                <a:lnTo>
                  <a:pt x="12501" y="1876"/>
                </a:lnTo>
                <a:lnTo>
                  <a:pt x="12492" y="1883"/>
                </a:lnTo>
                <a:lnTo>
                  <a:pt x="12483" y="1889"/>
                </a:lnTo>
                <a:lnTo>
                  <a:pt x="12494" y="1887"/>
                </a:lnTo>
                <a:lnTo>
                  <a:pt x="12504" y="1884"/>
                </a:lnTo>
                <a:lnTo>
                  <a:pt x="12516" y="1881"/>
                </a:lnTo>
                <a:lnTo>
                  <a:pt x="12510" y="1891"/>
                </a:lnTo>
                <a:lnTo>
                  <a:pt x="12520" y="1887"/>
                </a:lnTo>
                <a:lnTo>
                  <a:pt x="12523" y="1893"/>
                </a:lnTo>
                <a:lnTo>
                  <a:pt x="12527" y="1904"/>
                </a:lnTo>
                <a:lnTo>
                  <a:pt x="12523" y="1915"/>
                </a:lnTo>
                <a:lnTo>
                  <a:pt x="12514" y="1922"/>
                </a:lnTo>
                <a:lnTo>
                  <a:pt x="12503" y="1923"/>
                </a:lnTo>
                <a:lnTo>
                  <a:pt x="12494" y="1930"/>
                </a:lnTo>
                <a:lnTo>
                  <a:pt x="12483" y="1932"/>
                </a:lnTo>
                <a:lnTo>
                  <a:pt x="12472" y="1936"/>
                </a:lnTo>
                <a:lnTo>
                  <a:pt x="12473" y="1948"/>
                </a:lnTo>
                <a:lnTo>
                  <a:pt x="12467" y="1958"/>
                </a:lnTo>
                <a:lnTo>
                  <a:pt x="12459" y="1966"/>
                </a:lnTo>
                <a:lnTo>
                  <a:pt x="12451" y="1962"/>
                </a:lnTo>
                <a:lnTo>
                  <a:pt x="12444" y="1955"/>
                </a:lnTo>
                <a:lnTo>
                  <a:pt x="12446" y="1943"/>
                </a:lnTo>
                <a:lnTo>
                  <a:pt x="12469" y="1923"/>
                </a:lnTo>
                <a:lnTo>
                  <a:pt x="12476" y="1914"/>
                </a:lnTo>
                <a:lnTo>
                  <a:pt x="12464" y="1890"/>
                </a:lnTo>
                <a:lnTo>
                  <a:pt x="12416" y="1868"/>
                </a:lnTo>
                <a:lnTo>
                  <a:pt x="12405" y="1863"/>
                </a:lnTo>
                <a:lnTo>
                  <a:pt x="12396" y="1854"/>
                </a:lnTo>
                <a:lnTo>
                  <a:pt x="12388" y="1845"/>
                </a:lnTo>
                <a:lnTo>
                  <a:pt x="12376" y="1845"/>
                </a:lnTo>
                <a:lnTo>
                  <a:pt x="12367" y="1852"/>
                </a:lnTo>
                <a:lnTo>
                  <a:pt x="12356" y="1856"/>
                </a:lnTo>
                <a:lnTo>
                  <a:pt x="12346" y="1862"/>
                </a:lnTo>
                <a:lnTo>
                  <a:pt x="12335" y="1863"/>
                </a:lnTo>
                <a:lnTo>
                  <a:pt x="12324" y="1859"/>
                </a:lnTo>
                <a:lnTo>
                  <a:pt x="12314" y="1859"/>
                </a:lnTo>
                <a:lnTo>
                  <a:pt x="12303" y="1861"/>
                </a:lnTo>
                <a:lnTo>
                  <a:pt x="12297" y="1872"/>
                </a:lnTo>
                <a:lnTo>
                  <a:pt x="12289" y="1879"/>
                </a:lnTo>
                <a:lnTo>
                  <a:pt x="12280" y="1886"/>
                </a:lnTo>
                <a:lnTo>
                  <a:pt x="12273" y="1896"/>
                </a:lnTo>
                <a:lnTo>
                  <a:pt x="12267" y="1906"/>
                </a:lnTo>
                <a:lnTo>
                  <a:pt x="12265" y="1917"/>
                </a:lnTo>
                <a:lnTo>
                  <a:pt x="12262" y="1929"/>
                </a:lnTo>
                <a:lnTo>
                  <a:pt x="12257" y="1940"/>
                </a:lnTo>
                <a:lnTo>
                  <a:pt x="12259" y="1951"/>
                </a:lnTo>
                <a:lnTo>
                  <a:pt x="12260" y="1963"/>
                </a:lnTo>
                <a:lnTo>
                  <a:pt x="12257" y="1974"/>
                </a:lnTo>
                <a:lnTo>
                  <a:pt x="12248" y="1981"/>
                </a:lnTo>
                <a:lnTo>
                  <a:pt x="12237" y="1982"/>
                </a:lnTo>
                <a:lnTo>
                  <a:pt x="12228" y="1989"/>
                </a:lnTo>
                <a:lnTo>
                  <a:pt x="12223" y="2000"/>
                </a:lnTo>
                <a:lnTo>
                  <a:pt x="12218" y="2010"/>
                </a:lnTo>
                <a:lnTo>
                  <a:pt x="12210" y="2018"/>
                </a:lnTo>
                <a:lnTo>
                  <a:pt x="12203" y="2009"/>
                </a:lnTo>
                <a:lnTo>
                  <a:pt x="12192" y="2004"/>
                </a:lnTo>
                <a:lnTo>
                  <a:pt x="12173" y="2000"/>
                </a:lnTo>
                <a:lnTo>
                  <a:pt x="12165" y="1992"/>
                </a:lnTo>
                <a:lnTo>
                  <a:pt x="12154" y="1988"/>
                </a:lnTo>
                <a:lnTo>
                  <a:pt x="12142" y="1989"/>
                </a:lnTo>
                <a:lnTo>
                  <a:pt x="12135" y="2001"/>
                </a:lnTo>
                <a:lnTo>
                  <a:pt x="12122" y="2003"/>
                </a:lnTo>
                <a:lnTo>
                  <a:pt x="12098" y="2003"/>
                </a:lnTo>
                <a:lnTo>
                  <a:pt x="12083" y="2003"/>
                </a:lnTo>
                <a:lnTo>
                  <a:pt x="12071" y="1999"/>
                </a:lnTo>
                <a:lnTo>
                  <a:pt x="12058" y="2000"/>
                </a:lnTo>
                <a:lnTo>
                  <a:pt x="12055" y="1988"/>
                </a:lnTo>
                <a:lnTo>
                  <a:pt x="12047" y="1978"/>
                </a:lnTo>
                <a:lnTo>
                  <a:pt x="12041" y="1968"/>
                </a:lnTo>
                <a:lnTo>
                  <a:pt x="12032" y="1958"/>
                </a:lnTo>
                <a:lnTo>
                  <a:pt x="12013" y="1937"/>
                </a:lnTo>
                <a:lnTo>
                  <a:pt x="12000" y="1935"/>
                </a:lnTo>
                <a:lnTo>
                  <a:pt x="11981" y="1939"/>
                </a:lnTo>
                <a:lnTo>
                  <a:pt x="11978" y="1953"/>
                </a:lnTo>
                <a:lnTo>
                  <a:pt x="11967" y="1959"/>
                </a:lnTo>
                <a:lnTo>
                  <a:pt x="11948" y="1961"/>
                </a:lnTo>
                <a:lnTo>
                  <a:pt x="11924" y="1968"/>
                </a:lnTo>
                <a:lnTo>
                  <a:pt x="11933" y="1977"/>
                </a:lnTo>
                <a:lnTo>
                  <a:pt x="11934" y="1994"/>
                </a:lnTo>
                <a:lnTo>
                  <a:pt x="11923" y="2010"/>
                </a:lnTo>
                <a:lnTo>
                  <a:pt x="11914" y="2019"/>
                </a:lnTo>
                <a:lnTo>
                  <a:pt x="11920" y="2031"/>
                </a:lnTo>
                <a:lnTo>
                  <a:pt x="11910" y="2040"/>
                </a:lnTo>
                <a:lnTo>
                  <a:pt x="11898" y="2036"/>
                </a:lnTo>
                <a:lnTo>
                  <a:pt x="11880" y="2031"/>
                </a:lnTo>
                <a:lnTo>
                  <a:pt x="11854" y="2022"/>
                </a:lnTo>
                <a:lnTo>
                  <a:pt x="11832" y="2024"/>
                </a:lnTo>
                <a:lnTo>
                  <a:pt x="11819" y="2015"/>
                </a:lnTo>
                <a:lnTo>
                  <a:pt x="11802" y="2020"/>
                </a:lnTo>
                <a:lnTo>
                  <a:pt x="11801" y="2034"/>
                </a:lnTo>
                <a:lnTo>
                  <a:pt x="11804" y="2058"/>
                </a:lnTo>
                <a:lnTo>
                  <a:pt x="11793" y="2075"/>
                </a:lnTo>
                <a:lnTo>
                  <a:pt x="11780" y="2079"/>
                </a:lnTo>
                <a:lnTo>
                  <a:pt x="11758" y="2069"/>
                </a:lnTo>
                <a:lnTo>
                  <a:pt x="11745" y="2074"/>
                </a:lnTo>
                <a:lnTo>
                  <a:pt x="11735" y="2080"/>
                </a:lnTo>
                <a:lnTo>
                  <a:pt x="11719" y="2089"/>
                </a:lnTo>
                <a:lnTo>
                  <a:pt x="11712" y="2107"/>
                </a:lnTo>
                <a:lnTo>
                  <a:pt x="11708" y="2118"/>
                </a:lnTo>
                <a:lnTo>
                  <a:pt x="11699" y="2131"/>
                </a:lnTo>
                <a:lnTo>
                  <a:pt x="11684" y="2132"/>
                </a:lnTo>
                <a:lnTo>
                  <a:pt x="11697" y="2164"/>
                </a:lnTo>
                <a:lnTo>
                  <a:pt x="11698" y="2184"/>
                </a:lnTo>
                <a:lnTo>
                  <a:pt x="11685" y="2191"/>
                </a:lnTo>
                <a:lnTo>
                  <a:pt x="11677" y="2199"/>
                </a:lnTo>
                <a:lnTo>
                  <a:pt x="11652" y="2233"/>
                </a:lnTo>
                <a:lnTo>
                  <a:pt x="11642" y="2240"/>
                </a:lnTo>
                <a:lnTo>
                  <a:pt x="11642" y="2260"/>
                </a:lnTo>
                <a:lnTo>
                  <a:pt x="11617" y="2280"/>
                </a:lnTo>
                <a:lnTo>
                  <a:pt x="11590" y="2282"/>
                </a:lnTo>
                <a:lnTo>
                  <a:pt x="11588" y="2296"/>
                </a:lnTo>
                <a:lnTo>
                  <a:pt x="11591" y="2314"/>
                </a:lnTo>
                <a:lnTo>
                  <a:pt x="11587" y="2328"/>
                </a:lnTo>
                <a:lnTo>
                  <a:pt x="11584" y="2347"/>
                </a:lnTo>
                <a:lnTo>
                  <a:pt x="11584" y="2359"/>
                </a:lnTo>
                <a:lnTo>
                  <a:pt x="11577" y="2376"/>
                </a:lnTo>
                <a:lnTo>
                  <a:pt x="11574" y="2389"/>
                </a:lnTo>
                <a:lnTo>
                  <a:pt x="11574" y="2389"/>
                </a:lnTo>
                <a:lnTo>
                  <a:pt x="11566" y="2398"/>
                </a:lnTo>
                <a:lnTo>
                  <a:pt x="11554" y="2414"/>
                </a:lnTo>
                <a:lnTo>
                  <a:pt x="11547" y="2424"/>
                </a:lnTo>
                <a:lnTo>
                  <a:pt x="11537" y="2439"/>
                </a:lnTo>
                <a:lnTo>
                  <a:pt x="11547" y="2453"/>
                </a:lnTo>
                <a:lnTo>
                  <a:pt x="11559" y="2456"/>
                </a:lnTo>
                <a:lnTo>
                  <a:pt x="11563" y="2485"/>
                </a:lnTo>
                <a:lnTo>
                  <a:pt x="11557" y="2496"/>
                </a:lnTo>
                <a:lnTo>
                  <a:pt x="11539" y="2501"/>
                </a:lnTo>
                <a:lnTo>
                  <a:pt x="11508" y="2496"/>
                </a:lnTo>
                <a:lnTo>
                  <a:pt x="11494" y="2498"/>
                </a:lnTo>
                <a:lnTo>
                  <a:pt x="11479" y="2505"/>
                </a:lnTo>
                <a:lnTo>
                  <a:pt x="11469" y="2516"/>
                </a:lnTo>
                <a:lnTo>
                  <a:pt x="11454" y="2534"/>
                </a:lnTo>
                <a:lnTo>
                  <a:pt x="11443" y="2547"/>
                </a:lnTo>
                <a:lnTo>
                  <a:pt x="11447" y="2558"/>
                </a:lnTo>
                <a:lnTo>
                  <a:pt x="11438" y="2572"/>
                </a:lnTo>
                <a:lnTo>
                  <a:pt x="11432" y="2580"/>
                </a:lnTo>
                <a:lnTo>
                  <a:pt x="11438" y="2591"/>
                </a:lnTo>
                <a:lnTo>
                  <a:pt x="11446" y="2605"/>
                </a:lnTo>
                <a:lnTo>
                  <a:pt x="11440" y="2615"/>
                </a:lnTo>
                <a:lnTo>
                  <a:pt x="11441" y="2627"/>
                </a:lnTo>
                <a:lnTo>
                  <a:pt x="11440" y="2639"/>
                </a:lnTo>
                <a:lnTo>
                  <a:pt x="11439" y="2651"/>
                </a:lnTo>
                <a:lnTo>
                  <a:pt x="11445" y="2663"/>
                </a:lnTo>
                <a:lnTo>
                  <a:pt x="11449" y="2674"/>
                </a:lnTo>
                <a:lnTo>
                  <a:pt x="11452" y="2680"/>
                </a:lnTo>
                <a:lnTo>
                  <a:pt x="11450" y="2693"/>
                </a:lnTo>
                <a:lnTo>
                  <a:pt x="11448" y="2704"/>
                </a:lnTo>
                <a:lnTo>
                  <a:pt x="11445" y="2716"/>
                </a:lnTo>
                <a:lnTo>
                  <a:pt x="11443" y="2729"/>
                </a:lnTo>
                <a:lnTo>
                  <a:pt x="11448" y="2740"/>
                </a:lnTo>
                <a:lnTo>
                  <a:pt x="11456" y="2747"/>
                </a:lnTo>
                <a:lnTo>
                  <a:pt x="11468" y="2750"/>
                </a:lnTo>
                <a:lnTo>
                  <a:pt x="11477" y="2759"/>
                </a:lnTo>
                <a:lnTo>
                  <a:pt x="11484" y="2768"/>
                </a:lnTo>
                <a:lnTo>
                  <a:pt x="11484" y="2780"/>
                </a:lnTo>
                <a:lnTo>
                  <a:pt x="11478" y="2790"/>
                </a:lnTo>
                <a:lnTo>
                  <a:pt x="11475" y="2800"/>
                </a:lnTo>
                <a:lnTo>
                  <a:pt x="11464" y="2800"/>
                </a:lnTo>
                <a:lnTo>
                  <a:pt x="11452" y="2803"/>
                </a:lnTo>
                <a:lnTo>
                  <a:pt x="11453" y="2815"/>
                </a:lnTo>
                <a:lnTo>
                  <a:pt x="11456" y="2826"/>
                </a:lnTo>
                <a:lnTo>
                  <a:pt x="11462" y="2836"/>
                </a:lnTo>
                <a:lnTo>
                  <a:pt x="11467" y="2847"/>
                </a:lnTo>
                <a:lnTo>
                  <a:pt x="11471" y="2858"/>
                </a:lnTo>
                <a:lnTo>
                  <a:pt x="11466" y="2869"/>
                </a:lnTo>
                <a:lnTo>
                  <a:pt x="11465" y="2880"/>
                </a:lnTo>
                <a:lnTo>
                  <a:pt x="11464" y="2892"/>
                </a:lnTo>
                <a:lnTo>
                  <a:pt x="11457" y="2901"/>
                </a:lnTo>
                <a:lnTo>
                  <a:pt x="11448" y="2909"/>
                </a:lnTo>
                <a:lnTo>
                  <a:pt x="11438" y="2913"/>
                </a:lnTo>
                <a:lnTo>
                  <a:pt x="11427" y="2914"/>
                </a:lnTo>
                <a:lnTo>
                  <a:pt x="11425" y="2917"/>
                </a:lnTo>
                <a:lnTo>
                  <a:pt x="11429" y="2922"/>
                </a:lnTo>
                <a:lnTo>
                  <a:pt x="11426" y="2934"/>
                </a:lnTo>
                <a:lnTo>
                  <a:pt x="11416" y="2939"/>
                </a:lnTo>
                <a:lnTo>
                  <a:pt x="11418" y="2951"/>
                </a:lnTo>
                <a:lnTo>
                  <a:pt x="11421" y="2962"/>
                </a:lnTo>
                <a:lnTo>
                  <a:pt x="11424" y="2974"/>
                </a:lnTo>
                <a:lnTo>
                  <a:pt x="11423" y="2975"/>
                </a:lnTo>
                <a:lnTo>
                  <a:pt x="11420" y="2986"/>
                </a:lnTo>
                <a:lnTo>
                  <a:pt x="11416" y="2997"/>
                </a:lnTo>
                <a:lnTo>
                  <a:pt x="11413" y="3006"/>
                </a:lnTo>
                <a:lnTo>
                  <a:pt x="11402" y="3008"/>
                </a:lnTo>
                <a:lnTo>
                  <a:pt x="11401" y="2999"/>
                </a:lnTo>
                <a:lnTo>
                  <a:pt x="11396" y="2988"/>
                </a:lnTo>
                <a:lnTo>
                  <a:pt x="11386" y="2987"/>
                </a:lnTo>
                <a:lnTo>
                  <a:pt x="11378" y="2978"/>
                </a:lnTo>
                <a:lnTo>
                  <a:pt x="11369" y="2984"/>
                </a:lnTo>
                <a:lnTo>
                  <a:pt x="11361" y="2977"/>
                </a:lnTo>
                <a:lnTo>
                  <a:pt x="11358" y="2965"/>
                </a:lnTo>
                <a:lnTo>
                  <a:pt x="11354" y="2955"/>
                </a:lnTo>
                <a:lnTo>
                  <a:pt x="11355" y="2949"/>
                </a:lnTo>
                <a:lnTo>
                  <a:pt x="11353" y="2938"/>
                </a:lnTo>
                <a:lnTo>
                  <a:pt x="11349" y="2927"/>
                </a:lnTo>
                <a:lnTo>
                  <a:pt x="11353" y="2916"/>
                </a:lnTo>
                <a:lnTo>
                  <a:pt x="11357" y="2927"/>
                </a:lnTo>
                <a:lnTo>
                  <a:pt x="11360" y="2918"/>
                </a:lnTo>
                <a:lnTo>
                  <a:pt x="11353" y="2911"/>
                </a:lnTo>
                <a:lnTo>
                  <a:pt x="11344" y="2917"/>
                </a:lnTo>
                <a:lnTo>
                  <a:pt x="11344" y="2923"/>
                </a:lnTo>
                <a:lnTo>
                  <a:pt x="11348" y="2933"/>
                </a:lnTo>
                <a:lnTo>
                  <a:pt x="11349" y="2945"/>
                </a:lnTo>
                <a:lnTo>
                  <a:pt x="11338" y="2947"/>
                </a:lnTo>
                <a:lnTo>
                  <a:pt x="11339" y="2935"/>
                </a:lnTo>
                <a:lnTo>
                  <a:pt x="11332" y="2927"/>
                </a:lnTo>
                <a:lnTo>
                  <a:pt x="11333" y="2932"/>
                </a:lnTo>
                <a:lnTo>
                  <a:pt x="11337" y="2943"/>
                </a:lnTo>
                <a:lnTo>
                  <a:pt x="11336" y="2954"/>
                </a:lnTo>
                <a:lnTo>
                  <a:pt x="11342" y="2964"/>
                </a:lnTo>
                <a:lnTo>
                  <a:pt x="11336" y="2974"/>
                </a:lnTo>
                <a:lnTo>
                  <a:pt x="11333" y="2985"/>
                </a:lnTo>
                <a:lnTo>
                  <a:pt x="11327" y="2994"/>
                </a:lnTo>
                <a:lnTo>
                  <a:pt x="11316" y="2993"/>
                </a:lnTo>
                <a:lnTo>
                  <a:pt x="11308" y="3001"/>
                </a:lnTo>
                <a:lnTo>
                  <a:pt x="11303" y="2994"/>
                </a:lnTo>
                <a:lnTo>
                  <a:pt x="11293" y="2991"/>
                </a:lnTo>
                <a:lnTo>
                  <a:pt x="11291" y="3002"/>
                </a:lnTo>
                <a:lnTo>
                  <a:pt x="11281" y="3007"/>
                </a:lnTo>
                <a:lnTo>
                  <a:pt x="11271" y="3012"/>
                </a:lnTo>
                <a:lnTo>
                  <a:pt x="11266" y="3022"/>
                </a:lnTo>
                <a:lnTo>
                  <a:pt x="11257" y="3028"/>
                </a:lnTo>
                <a:lnTo>
                  <a:pt x="11250" y="3037"/>
                </a:lnTo>
                <a:lnTo>
                  <a:pt x="11244" y="3046"/>
                </a:lnTo>
                <a:lnTo>
                  <a:pt x="11236" y="3055"/>
                </a:lnTo>
                <a:lnTo>
                  <a:pt x="11227" y="3063"/>
                </a:lnTo>
                <a:lnTo>
                  <a:pt x="11218" y="3069"/>
                </a:lnTo>
                <a:lnTo>
                  <a:pt x="11209" y="3076"/>
                </a:lnTo>
                <a:lnTo>
                  <a:pt x="11205" y="3078"/>
                </a:lnTo>
                <a:lnTo>
                  <a:pt x="11196" y="3070"/>
                </a:lnTo>
                <a:lnTo>
                  <a:pt x="11191" y="3081"/>
                </a:lnTo>
                <a:lnTo>
                  <a:pt x="11181" y="3084"/>
                </a:lnTo>
                <a:close/>
                <a:moveTo>
                  <a:pt x="11029" y="2903"/>
                </a:moveTo>
                <a:lnTo>
                  <a:pt x="11026" y="2892"/>
                </a:lnTo>
                <a:lnTo>
                  <a:pt x="11030" y="2903"/>
                </a:lnTo>
                <a:lnTo>
                  <a:pt x="11029" y="2903"/>
                </a:lnTo>
                <a:close/>
                <a:moveTo>
                  <a:pt x="11024" y="2914"/>
                </a:moveTo>
                <a:lnTo>
                  <a:pt x="11032" y="2922"/>
                </a:lnTo>
                <a:lnTo>
                  <a:pt x="11027" y="2933"/>
                </a:lnTo>
                <a:lnTo>
                  <a:pt x="11020" y="2924"/>
                </a:lnTo>
                <a:lnTo>
                  <a:pt x="11024" y="2914"/>
                </a:lnTo>
                <a:close/>
                <a:moveTo>
                  <a:pt x="11041" y="2927"/>
                </a:moveTo>
                <a:lnTo>
                  <a:pt x="11032" y="2919"/>
                </a:lnTo>
                <a:lnTo>
                  <a:pt x="11033" y="2907"/>
                </a:lnTo>
                <a:lnTo>
                  <a:pt x="11043" y="2911"/>
                </a:lnTo>
                <a:lnTo>
                  <a:pt x="11045" y="2922"/>
                </a:lnTo>
                <a:lnTo>
                  <a:pt x="11041" y="2927"/>
                </a:lnTo>
                <a:close/>
                <a:moveTo>
                  <a:pt x="11059" y="2986"/>
                </a:moveTo>
                <a:lnTo>
                  <a:pt x="11048" y="2987"/>
                </a:lnTo>
                <a:lnTo>
                  <a:pt x="11059" y="2986"/>
                </a:lnTo>
                <a:close/>
                <a:moveTo>
                  <a:pt x="11010" y="2843"/>
                </a:moveTo>
                <a:lnTo>
                  <a:pt x="11021" y="2845"/>
                </a:lnTo>
                <a:lnTo>
                  <a:pt x="11010" y="2843"/>
                </a:lnTo>
                <a:close/>
                <a:moveTo>
                  <a:pt x="11057" y="2836"/>
                </a:moveTo>
                <a:lnTo>
                  <a:pt x="11056" y="2848"/>
                </a:lnTo>
                <a:lnTo>
                  <a:pt x="11051" y="2858"/>
                </a:lnTo>
                <a:lnTo>
                  <a:pt x="11040" y="2856"/>
                </a:lnTo>
                <a:lnTo>
                  <a:pt x="11042" y="2844"/>
                </a:lnTo>
                <a:lnTo>
                  <a:pt x="11051" y="2837"/>
                </a:lnTo>
                <a:lnTo>
                  <a:pt x="11057" y="2836"/>
                </a:lnTo>
                <a:close/>
                <a:moveTo>
                  <a:pt x="11027" y="2958"/>
                </a:moveTo>
                <a:lnTo>
                  <a:pt x="11032" y="2969"/>
                </a:lnTo>
                <a:lnTo>
                  <a:pt x="11032" y="2980"/>
                </a:lnTo>
                <a:lnTo>
                  <a:pt x="11024" y="2973"/>
                </a:lnTo>
                <a:lnTo>
                  <a:pt x="11028" y="2962"/>
                </a:lnTo>
                <a:lnTo>
                  <a:pt x="11027" y="2958"/>
                </a:lnTo>
                <a:close/>
                <a:moveTo>
                  <a:pt x="12498" y="1883"/>
                </a:moveTo>
                <a:lnTo>
                  <a:pt x="12504" y="1872"/>
                </a:lnTo>
                <a:lnTo>
                  <a:pt x="12513" y="1866"/>
                </a:lnTo>
                <a:lnTo>
                  <a:pt x="12521" y="1874"/>
                </a:lnTo>
                <a:lnTo>
                  <a:pt x="12511" y="1880"/>
                </a:lnTo>
                <a:lnTo>
                  <a:pt x="12501" y="1882"/>
                </a:lnTo>
                <a:lnTo>
                  <a:pt x="12498" y="1883"/>
                </a:lnTo>
                <a:close/>
                <a:moveTo>
                  <a:pt x="11055" y="2895"/>
                </a:moveTo>
                <a:lnTo>
                  <a:pt x="11052" y="2906"/>
                </a:lnTo>
                <a:lnTo>
                  <a:pt x="11040" y="2907"/>
                </a:lnTo>
                <a:lnTo>
                  <a:pt x="11047" y="2898"/>
                </a:lnTo>
                <a:lnTo>
                  <a:pt x="11055" y="2895"/>
                </a:lnTo>
                <a:close/>
                <a:moveTo>
                  <a:pt x="11019" y="2886"/>
                </a:moveTo>
                <a:lnTo>
                  <a:pt x="11011" y="2878"/>
                </a:lnTo>
                <a:lnTo>
                  <a:pt x="11012" y="2866"/>
                </a:lnTo>
                <a:lnTo>
                  <a:pt x="11023" y="2867"/>
                </a:lnTo>
                <a:lnTo>
                  <a:pt x="11022" y="2879"/>
                </a:lnTo>
                <a:lnTo>
                  <a:pt x="11019" y="2886"/>
                </a:lnTo>
                <a:close/>
                <a:moveTo>
                  <a:pt x="11006" y="2831"/>
                </a:moveTo>
                <a:lnTo>
                  <a:pt x="11016" y="2835"/>
                </a:lnTo>
                <a:lnTo>
                  <a:pt x="11024" y="2843"/>
                </a:lnTo>
                <a:lnTo>
                  <a:pt x="11014" y="2841"/>
                </a:lnTo>
                <a:lnTo>
                  <a:pt x="11006" y="2832"/>
                </a:lnTo>
                <a:lnTo>
                  <a:pt x="11006" y="2831"/>
                </a:lnTo>
                <a:close/>
                <a:moveTo>
                  <a:pt x="11011" y="2848"/>
                </a:moveTo>
                <a:lnTo>
                  <a:pt x="11021" y="2853"/>
                </a:lnTo>
                <a:lnTo>
                  <a:pt x="11028" y="2862"/>
                </a:lnTo>
                <a:lnTo>
                  <a:pt x="11017" y="2859"/>
                </a:lnTo>
                <a:lnTo>
                  <a:pt x="11012" y="2849"/>
                </a:lnTo>
                <a:lnTo>
                  <a:pt x="11011" y="2848"/>
                </a:lnTo>
                <a:close/>
                <a:moveTo>
                  <a:pt x="11210" y="2540"/>
                </a:moveTo>
                <a:lnTo>
                  <a:pt x="11221" y="2536"/>
                </a:lnTo>
                <a:lnTo>
                  <a:pt x="11231" y="2533"/>
                </a:lnTo>
                <a:lnTo>
                  <a:pt x="11240" y="2526"/>
                </a:lnTo>
                <a:lnTo>
                  <a:pt x="11240" y="2537"/>
                </a:lnTo>
                <a:lnTo>
                  <a:pt x="11230" y="2539"/>
                </a:lnTo>
                <a:lnTo>
                  <a:pt x="11218" y="2538"/>
                </a:lnTo>
                <a:lnTo>
                  <a:pt x="11210" y="2540"/>
                </a:lnTo>
                <a:close/>
                <a:moveTo>
                  <a:pt x="11219" y="2564"/>
                </a:moveTo>
                <a:lnTo>
                  <a:pt x="11217" y="2553"/>
                </a:lnTo>
                <a:lnTo>
                  <a:pt x="11228" y="2551"/>
                </a:lnTo>
                <a:lnTo>
                  <a:pt x="11239" y="2550"/>
                </a:lnTo>
                <a:lnTo>
                  <a:pt x="11228" y="2547"/>
                </a:lnTo>
                <a:lnTo>
                  <a:pt x="11238" y="2543"/>
                </a:lnTo>
                <a:lnTo>
                  <a:pt x="11249" y="2542"/>
                </a:lnTo>
                <a:lnTo>
                  <a:pt x="11259" y="2546"/>
                </a:lnTo>
                <a:lnTo>
                  <a:pt x="11253" y="2556"/>
                </a:lnTo>
                <a:lnTo>
                  <a:pt x="11243" y="2558"/>
                </a:lnTo>
                <a:lnTo>
                  <a:pt x="11232" y="2560"/>
                </a:lnTo>
                <a:lnTo>
                  <a:pt x="11222" y="2564"/>
                </a:lnTo>
                <a:lnTo>
                  <a:pt x="11219" y="2564"/>
                </a:lnTo>
                <a:close/>
                <a:moveTo>
                  <a:pt x="11209" y="2580"/>
                </a:moveTo>
                <a:lnTo>
                  <a:pt x="11218" y="2586"/>
                </a:lnTo>
                <a:lnTo>
                  <a:pt x="11229" y="2587"/>
                </a:lnTo>
                <a:lnTo>
                  <a:pt x="11218" y="2591"/>
                </a:lnTo>
                <a:lnTo>
                  <a:pt x="11210" y="2584"/>
                </a:lnTo>
                <a:lnTo>
                  <a:pt x="11209" y="2580"/>
                </a:lnTo>
                <a:close/>
                <a:moveTo>
                  <a:pt x="11206" y="2567"/>
                </a:moveTo>
                <a:lnTo>
                  <a:pt x="11197" y="2574"/>
                </a:lnTo>
                <a:lnTo>
                  <a:pt x="11187" y="2571"/>
                </a:lnTo>
                <a:lnTo>
                  <a:pt x="11192" y="2561"/>
                </a:lnTo>
                <a:lnTo>
                  <a:pt x="11203" y="2563"/>
                </a:lnTo>
                <a:lnTo>
                  <a:pt x="11206" y="2567"/>
                </a:lnTo>
                <a:close/>
                <a:moveTo>
                  <a:pt x="11173" y="2595"/>
                </a:moveTo>
                <a:lnTo>
                  <a:pt x="11177" y="2606"/>
                </a:lnTo>
                <a:lnTo>
                  <a:pt x="11167" y="2612"/>
                </a:lnTo>
                <a:lnTo>
                  <a:pt x="11156" y="2610"/>
                </a:lnTo>
                <a:lnTo>
                  <a:pt x="11163" y="2601"/>
                </a:lnTo>
                <a:lnTo>
                  <a:pt x="11173" y="2595"/>
                </a:lnTo>
                <a:close/>
                <a:moveTo>
                  <a:pt x="11131" y="2622"/>
                </a:moveTo>
                <a:lnTo>
                  <a:pt x="11121" y="2627"/>
                </a:lnTo>
                <a:lnTo>
                  <a:pt x="11131" y="2622"/>
                </a:lnTo>
                <a:close/>
                <a:moveTo>
                  <a:pt x="11114" y="2641"/>
                </a:moveTo>
                <a:lnTo>
                  <a:pt x="11123" y="2633"/>
                </a:lnTo>
                <a:lnTo>
                  <a:pt x="11115" y="2641"/>
                </a:lnTo>
                <a:lnTo>
                  <a:pt x="11114" y="2641"/>
                </a:lnTo>
                <a:close/>
                <a:moveTo>
                  <a:pt x="11117" y="2658"/>
                </a:moveTo>
                <a:lnTo>
                  <a:pt x="11107" y="2663"/>
                </a:lnTo>
                <a:lnTo>
                  <a:pt x="11096" y="2664"/>
                </a:lnTo>
                <a:lnTo>
                  <a:pt x="11104" y="2656"/>
                </a:lnTo>
                <a:lnTo>
                  <a:pt x="11115" y="2658"/>
                </a:lnTo>
                <a:lnTo>
                  <a:pt x="11117" y="2658"/>
                </a:lnTo>
                <a:close/>
                <a:moveTo>
                  <a:pt x="11084" y="2668"/>
                </a:moveTo>
                <a:lnTo>
                  <a:pt x="11094" y="2664"/>
                </a:lnTo>
                <a:lnTo>
                  <a:pt x="11084" y="2668"/>
                </a:lnTo>
                <a:close/>
                <a:moveTo>
                  <a:pt x="11065" y="2682"/>
                </a:moveTo>
                <a:lnTo>
                  <a:pt x="11062" y="2671"/>
                </a:lnTo>
                <a:lnTo>
                  <a:pt x="11072" y="2664"/>
                </a:lnTo>
                <a:lnTo>
                  <a:pt x="11080" y="2672"/>
                </a:lnTo>
                <a:lnTo>
                  <a:pt x="11071" y="2678"/>
                </a:lnTo>
                <a:lnTo>
                  <a:pt x="11065" y="2682"/>
                </a:lnTo>
                <a:close/>
                <a:moveTo>
                  <a:pt x="11050" y="2688"/>
                </a:moveTo>
                <a:lnTo>
                  <a:pt x="11052" y="2677"/>
                </a:lnTo>
                <a:lnTo>
                  <a:pt x="11063" y="2678"/>
                </a:lnTo>
                <a:lnTo>
                  <a:pt x="11056" y="2687"/>
                </a:lnTo>
                <a:lnTo>
                  <a:pt x="11050" y="2688"/>
                </a:lnTo>
                <a:close/>
                <a:moveTo>
                  <a:pt x="11012" y="2704"/>
                </a:moveTo>
                <a:lnTo>
                  <a:pt x="11023" y="2707"/>
                </a:lnTo>
                <a:lnTo>
                  <a:pt x="11012" y="2704"/>
                </a:lnTo>
                <a:close/>
                <a:moveTo>
                  <a:pt x="11029" y="2721"/>
                </a:moveTo>
                <a:lnTo>
                  <a:pt x="11018" y="2726"/>
                </a:lnTo>
                <a:lnTo>
                  <a:pt x="11007" y="2725"/>
                </a:lnTo>
                <a:lnTo>
                  <a:pt x="11016" y="2718"/>
                </a:lnTo>
                <a:lnTo>
                  <a:pt x="11027" y="2720"/>
                </a:lnTo>
                <a:lnTo>
                  <a:pt x="11029" y="2721"/>
                </a:lnTo>
                <a:close/>
                <a:moveTo>
                  <a:pt x="11004" y="2801"/>
                </a:moveTo>
                <a:lnTo>
                  <a:pt x="11003" y="2790"/>
                </a:lnTo>
                <a:lnTo>
                  <a:pt x="11013" y="2786"/>
                </a:lnTo>
                <a:lnTo>
                  <a:pt x="11011" y="2797"/>
                </a:lnTo>
                <a:lnTo>
                  <a:pt x="11004" y="2801"/>
                </a:lnTo>
                <a:close/>
                <a:moveTo>
                  <a:pt x="11101" y="2656"/>
                </a:moveTo>
                <a:lnTo>
                  <a:pt x="11091" y="2658"/>
                </a:lnTo>
                <a:lnTo>
                  <a:pt x="11101" y="2655"/>
                </a:lnTo>
                <a:lnTo>
                  <a:pt x="11101" y="2656"/>
                </a:lnTo>
                <a:close/>
                <a:moveTo>
                  <a:pt x="11235" y="2543"/>
                </a:moveTo>
                <a:lnTo>
                  <a:pt x="11245" y="2540"/>
                </a:lnTo>
                <a:lnTo>
                  <a:pt x="11235" y="2543"/>
                </a:lnTo>
                <a:close/>
                <a:moveTo>
                  <a:pt x="11458" y="2309"/>
                </a:moveTo>
                <a:lnTo>
                  <a:pt x="11463" y="2299"/>
                </a:lnTo>
                <a:lnTo>
                  <a:pt x="11473" y="2294"/>
                </a:lnTo>
                <a:lnTo>
                  <a:pt x="11484" y="2294"/>
                </a:lnTo>
                <a:lnTo>
                  <a:pt x="11476" y="2301"/>
                </a:lnTo>
                <a:lnTo>
                  <a:pt x="11467" y="2307"/>
                </a:lnTo>
                <a:lnTo>
                  <a:pt x="11458" y="2309"/>
                </a:lnTo>
                <a:close/>
                <a:moveTo>
                  <a:pt x="11505" y="2266"/>
                </a:moveTo>
                <a:lnTo>
                  <a:pt x="11495" y="2271"/>
                </a:lnTo>
                <a:lnTo>
                  <a:pt x="11505" y="2266"/>
                </a:lnTo>
                <a:close/>
                <a:moveTo>
                  <a:pt x="11487" y="2266"/>
                </a:moveTo>
                <a:lnTo>
                  <a:pt x="11477" y="2270"/>
                </a:lnTo>
                <a:lnTo>
                  <a:pt x="11487" y="2266"/>
                </a:lnTo>
                <a:close/>
                <a:moveTo>
                  <a:pt x="11452" y="2295"/>
                </a:moveTo>
                <a:lnTo>
                  <a:pt x="11461" y="2287"/>
                </a:lnTo>
                <a:lnTo>
                  <a:pt x="11469" y="2279"/>
                </a:lnTo>
                <a:lnTo>
                  <a:pt x="11466" y="2291"/>
                </a:lnTo>
                <a:lnTo>
                  <a:pt x="11455" y="2294"/>
                </a:lnTo>
                <a:lnTo>
                  <a:pt x="11452" y="2295"/>
                </a:lnTo>
                <a:close/>
                <a:moveTo>
                  <a:pt x="11448" y="2314"/>
                </a:moveTo>
                <a:lnTo>
                  <a:pt x="11454" y="2304"/>
                </a:lnTo>
                <a:lnTo>
                  <a:pt x="11448" y="2314"/>
                </a:lnTo>
                <a:close/>
                <a:moveTo>
                  <a:pt x="11461" y="2326"/>
                </a:moveTo>
                <a:lnTo>
                  <a:pt x="11453" y="2334"/>
                </a:lnTo>
                <a:lnTo>
                  <a:pt x="11461" y="2326"/>
                </a:lnTo>
                <a:close/>
                <a:moveTo>
                  <a:pt x="11436" y="2330"/>
                </a:moveTo>
                <a:lnTo>
                  <a:pt x="11430" y="2339"/>
                </a:lnTo>
                <a:lnTo>
                  <a:pt x="11419" y="2338"/>
                </a:lnTo>
                <a:lnTo>
                  <a:pt x="11425" y="2328"/>
                </a:lnTo>
                <a:lnTo>
                  <a:pt x="11436" y="2330"/>
                </a:lnTo>
                <a:close/>
                <a:moveTo>
                  <a:pt x="11429" y="2387"/>
                </a:moveTo>
                <a:lnTo>
                  <a:pt x="11440" y="2390"/>
                </a:lnTo>
                <a:lnTo>
                  <a:pt x="11445" y="2380"/>
                </a:lnTo>
                <a:lnTo>
                  <a:pt x="11452" y="2389"/>
                </a:lnTo>
                <a:lnTo>
                  <a:pt x="11443" y="2396"/>
                </a:lnTo>
                <a:lnTo>
                  <a:pt x="11435" y="2395"/>
                </a:lnTo>
                <a:lnTo>
                  <a:pt x="11429" y="2387"/>
                </a:lnTo>
                <a:close/>
                <a:moveTo>
                  <a:pt x="11421" y="2389"/>
                </a:moveTo>
                <a:lnTo>
                  <a:pt x="11412" y="2396"/>
                </a:lnTo>
                <a:lnTo>
                  <a:pt x="11421" y="2389"/>
                </a:lnTo>
                <a:close/>
                <a:moveTo>
                  <a:pt x="11365" y="2419"/>
                </a:moveTo>
                <a:lnTo>
                  <a:pt x="11373" y="2411"/>
                </a:lnTo>
                <a:lnTo>
                  <a:pt x="11383" y="2405"/>
                </a:lnTo>
                <a:lnTo>
                  <a:pt x="11374" y="2412"/>
                </a:lnTo>
                <a:lnTo>
                  <a:pt x="11365" y="2419"/>
                </a:lnTo>
                <a:close/>
                <a:moveTo>
                  <a:pt x="11382" y="2420"/>
                </a:moveTo>
                <a:lnTo>
                  <a:pt x="11386" y="2409"/>
                </a:lnTo>
                <a:lnTo>
                  <a:pt x="11382" y="2420"/>
                </a:lnTo>
                <a:close/>
                <a:moveTo>
                  <a:pt x="11395" y="2435"/>
                </a:moveTo>
                <a:lnTo>
                  <a:pt x="11385" y="2439"/>
                </a:lnTo>
                <a:lnTo>
                  <a:pt x="11395" y="2435"/>
                </a:lnTo>
                <a:close/>
                <a:moveTo>
                  <a:pt x="11398" y="2456"/>
                </a:moveTo>
                <a:lnTo>
                  <a:pt x="11388" y="2452"/>
                </a:lnTo>
                <a:lnTo>
                  <a:pt x="11379" y="2445"/>
                </a:lnTo>
                <a:lnTo>
                  <a:pt x="11390" y="2444"/>
                </a:lnTo>
                <a:lnTo>
                  <a:pt x="11400" y="2450"/>
                </a:lnTo>
                <a:lnTo>
                  <a:pt x="11398" y="2456"/>
                </a:lnTo>
                <a:close/>
                <a:moveTo>
                  <a:pt x="11374" y="2532"/>
                </a:moveTo>
                <a:lnTo>
                  <a:pt x="11383" y="2525"/>
                </a:lnTo>
                <a:lnTo>
                  <a:pt x="11374" y="2532"/>
                </a:lnTo>
                <a:close/>
                <a:moveTo>
                  <a:pt x="11514" y="2210"/>
                </a:moveTo>
                <a:lnTo>
                  <a:pt x="11525" y="2206"/>
                </a:lnTo>
                <a:lnTo>
                  <a:pt x="11514" y="2210"/>
                </a:lnTo>
                <a:close/>
                <a:moveTo>
                  <a:pt x="11511" y="2216"/>
                </a:moveTo>
                <a:lnTo>
                  <a:pt x="11521" y="2213"/>
                </a:lnTo>
                <a:lnTo>
                  <a:pt x="11511" y="2216"/>
                </a:lnTo>
                <a:close/>
                <a:moveTo>
                  <a:pt x="11569" y="2149"/>
                </a:moveTo>
                <a:lnTo>
                  <a:pt x="11577" y="2141"/>
                </a:lnTo>
                <a:lnTo>
                  <a:pt x="11569" y="2149"/>
                </a:lnTo>
                <a:close/>
                <a:moveTo>
                  <a:pt x="11577" y="2169"/>
                </a:moveTo>
                <a:lnTo>
                  <a:pt x="11586" y="2163"/>
                </a:lnTo>
                <a:lnTo>
                  <a:pt x="11577" y="2169"/>
                </a:lnTo>
                <a:close/>
                <a:moveTo>
                  <a:pt x="11565" y="2189"/>
                </a:moveTo>
                <a:lnTo>
                  <a:pt x="11558" y="2180"/>
                </a:lnTo>
                <a:lnTo>
                  <a:pt x="11567" y="2172"/>
                </a:lnTo>
                <a:lnTo>
                  <a:pt x="11568" y="2184"/>
                </a:lnTo>
                <a:lnTo>
                  <a:pt x="11565" y="2189"/>
                </a:lnTo>
                <a:close/>
                <a:moveTo>
                  <a:pt x="11770" y="1957"/>
                </a:moveTo>
                <a:lnTo>
                  <a:pt x="11762" y="1965"/>
                </a:lnTo>
                <a:lnTo>
                  <a:pt x="11770" y="1957"/>
                </a:lnTo>
                <a:close/>
                <a:moveTo>
                  <a:pt x="11799" y="1913"/>
                </a:moveTo>
                <a:lnTo>
                  <a:pt x="11790" y="1920"/>
                </a:lnTo>
                <a:lnTo>
                  <a:pt x="11799" y="1927"/>
                </a:lnTo>
                <a:lnTo>
                  <a:pt x="11789" y="1932"/>
                </a:lnTo>
                <a:lnTo>
                  <a:pt x="11785" y="1942"/>
                </a:lnTo>
                <a:lnTo>
                  <a:pt x="11795" y="1946"/>
                </a:lnTo>
                <a:lnTo>
                  <a:pt x="11785" y="1950"/>
                </a:lnTo>
                <a:lnTo>
                  <a:pt x="11774" y="1951"/>
                </a:lnTo>
                <a:lnTo>
                  <a:pt x="11763" y="1951"/>
                </a:lnTo>
                <a:lnTo>
                  <a:pt x="11753" y="1955"/>
                </a:lnTo>
                <a:lnTo>
                  <a:pt x="11744" y="1962"/>
                </a:lnTo>
                <a:lnTo>
                  <a:pt x="11734" y="1959"/>
                </a:lnTo>
                <a:lnTo>
                  <a:pt x="11723" y="1962"/>
                </a:lnTo>
                <a:lnTo>
                  <a:pt x="11730" y="1953"/>
                </a:lnTo>
                <a:lnTo>
                  <a:pt x="11741" y="1949"/>
                </a:lnTo>
                <a:lnTo>
                  <a:pt x="11730" y="1946"/>
                </a:lnTo>
                <a:lnTo>
                  <a:pt x="11741" y="1943"/>
                </a:lnTo>
                <a:lnTo>
                  <a:pt x="11731" y="1936"/>
                </a:lnTo>
                <a:lnTo>
                  <a:pt x="11742" y="1933"/>
                </a:lnTo>
                <a:lnTo>
                  <a:pt x="11733" y="1927"/>
                </a:lnTo>
                <a:lnTo>
                  <a:pt x="11743" y="1922"/>
                </a:lnTo>
                <a:lnTo>
                  <a:pt x="11754" y="1924"/>
                </a:lnTo>
                <a:lnTo>
                  <a:pt x="11764" y="1920"/>
                </a:lnTo>
                <a:lnTo>
                  <a:pt x="11753" y="1918"/>
                </a:lnTo>
                <a:lnTo>
                  <a:pt x="11758" y="1908"/>
                </a:lnTo>
                <a:lnTo>
                  <a:pt x="11767" y="1913"/>
                </a:lnTo>
                <a:lnTo>
                  <a:pt x="11763" y="1902"/>
                </a:lnTo>
                <a:lnTo>
                  <a:pt x="11772" y="1909"/>
                </a:lnTo>
                <a:lnTo>
                  <a:pt x="11782" y="1905"/>
                </a:lnTo>
                <a:lnTo>
                  <a:pt x="11785" y="1916"/>
                </a:lnTo>
                <a:lnTo>
                  <a:pt x="11794" y="1910"/>
                </a:lnTo>
                <a:lnTo>
                  <a:pt x="11799" y="1913"/>
                </a:lnTo>
                <a:close/>
                <a:moveTo>
                  <a:pt x="11748" y="1991"/>
                </a:moveTo>
                <a:lnTo>
                  <a:pt x="11742" y="1981"/>
                </a:lnTo>
                <a:lnTo>
                  <a:pt x="11753" y="1984"/>
                </a:lnTo>
                <a:lnTo>
                  <a:pt x="11764" y="1982"/>
                </a:lnTo>
                <a:lnTo>
                  <a:pt x="11755" y="1989"/>
                </a:lnTo>
                <a:lnTo>
                  <a:pt x="11748" y="1991"/>
                </a:lnTo>
                <a:close/>
                <a:moveTo>
                  <a:pt x="11725" y="1999"/>
                </a:moveTo>
                <a:lnTo>
                  <a:pt x="11731" y="1989"/>
                </a:lnTo>
                <a:lnTo>
                  <a:pt x="11742" y="1991"/>
                </a:lnTo>
                <a:lnTo>
                  <a:pt x="11733" y="1998"/>
                </a:lnTo>
                <a:lnTo>
                  <a:pt x="11725" y="1999"/>
                </a:lnTo>
                <a:close/>
                <a:moveTo>
                  <a:pt x="11682" y="2037"/>
                </a:moveTo>
                <a:lnTo>
                  <a:pt x="11683" y="2025"/>
                </a:lnTo>
                <a:lnTo>
                  <a:pt x="11692" y="2019"/>
                </a:lnTo>
                <a:lnTo>
                  <a:pt x="11702" y="2024"/>
                </a:lnTo>
                <a:lnTo>
                  <a:pt x="11694" y="2033"/>
                </a:lnTo>
                <a:lnTo>
                  <a:pt x="11684" y="2036"/>
                </a:lnTo>
                <a:lnTo>
                  <a:pt x="11682" y="2037"/>
                </a:lnTo>
                <a:close/>
                <a:moveTo>
                  <a:pt x="11647" y="2028"/>
                </a:moveTo>
                <a:lnTo>
                  <a:pt x="11637" y="2033"/>
                </a:lnTo>
                <a:lnTo>
                  <a:pt x="11628" y="2039"/>
                </a:lnTo>
                <a:lnTo>
                  <a:pt x="11620" y="2047"/>
                </a:lnTo>
                <a:lnTo>
                  <a:pt x="11621" y="2035"/>
                </a:lnTo>
                <a:lnTo>
                  <a:pt x="11630" y="2028"/>
                </a:lnTo>
                <a:lnTo>
                  <a:pt x="11627" y="2017"/>
                </a:lnTo>
                <a:lnTo>
                  <a:pt x="11637" y="2013"/>
                </a:lnTo>
                <a:lnTo>
                  <a:pt x="11648" y="2009"/>
                </a:lnTo>
                <a:lnTo>
                  <a:pt x="11641" y="2000"/>
                </a:lnTo>
                <a:lnTo>
                  <a:pt x="11651" y="1998"/>
                </a:lnTo>
                <a:lnTo>
                  <a:pt x="11643" y="1991"/>
                </a:lnTo>
                <a:lnTo>
                  <a:pt x="11653" y="1989"/>
                </a:lnTo>
                <a:lnTo>
                  <a:pt x="11651" y="1978"/>
                </a:lnTo>
                <a:lnTo>
                  <a:pt x="11661" y="1973"/>
                </a:lnTo>
                <a:lnTo>
                  <a:pt x="11669" y="1976"/>
                </a:lnTo>
                <a:lnTo>
                  <a:pt x="11668" y="1988"/>
                </a:lnTo>
                <a:lnTo>
                  <a:pt x="11662" y="1997"/>
                </a:lnTo>
                <a:lnTo>
                  <a:pt x="11671" y="1991"/>
                </a:lnTo>
                <a:lnTo>
                  <a:pt x="11672" y="2003"/>
                </a:lnTo>
                <a:lnTo>
                  <a:pt x="11662" y="2009"/>
                </a:lnTo>
                <a:lnTo>
                  <a:pt x="11658" y="2020"/>
                </a:lnTo>
                <a:lnTo>
                  <a:pt x="11664" y="2010"/>
                </a:lnTo>
                <a:lnTo>
                  <a:pt x="11674" y="2005"/>
                </a:lnTo>
                <a:lnTo>
                  <a:pt x="11683" y="1998"/>
                </a:lnTo>
                <a:lnTo>
                  <a:pt x="11681" y="1986"/>
                </a:lnTo>
                <a:lnTo>
                  <a:pt x="11692" y="1987"/>
                </a:lnTo>
                <a:lnTo>
                  <a:pt x="11703" y="1984"/>
                </a:lnTo>
                <a:lnTo>
                  <a:pt x="11710" y="1994"/>
                </a:lnTo>
                <a:lnTo>
                  <a:pt x="11711" y="2005"/>
                </a:lnTo>
                <a:lnTo>
                  <a:pt x="11705" y="2015"/>
                </a:lnTo>
                <a:lnTo>
                  <a:pt x="11702" y="2018"/>
                </a:lnTo>
                <a:lnTo>
                  <a:pt x="11691" y="2018"/>
                </a:lnTo>
                <a:lnTo>
                  <a:pt x="11680" y="2018"/>
                </a:lnTo>
                <a:lnTo>
                  <a:pt x="11676" y="2029"/>
                </a:lnTo>
                <a:lnTo>
                  <a:pt x="11669" y="2037"/>
                </a:lnTo>
                <a:lnTo>
                  <a:pt x="11661" y="2029"/>
                </a:lnTo>
                <a:lnTo>
                  <a:pt x="11655" y="2038"/>
                </a:lnTo>
                <a:lnTo>
                  <a:pt x="11645" y="2042"/>
                </a:lnTo>
                <a:lnTo>
                  <a:pt x="11647" y="2028"/>
                </a:lnTo>
                <a:close/>
                <a:moveTo>
                  <a:pt x="11643" y="1983"/>
                </a:moveTo>
                <a:lnTo>
                  <a:pt x="11641" y="1972"/>
                </a:lnTo>
                <a:lnTo>
                  <a:pt x="11646" y="1961"/>
                </a:lnTo>
                <a:lnTo>
                  <a:pt x="11654" y="1953"/>
                </a:lnTo>
                <a:lnTo>
                  <a:pt x="11664" y="1947"/>
                </a:lnTo>
                <a:lnTo>
                  <a:pt x="11670" y="1938"/>
                </a:lnTo>
                <a:lnTo>
                  <a:pt x="11680" y="1933"/>
                </a:lnTo>
                <a:lnTo>
                  <a:pt x="11680" y="1944"/>
                </a:lnTo>
                <a:lnTo>
                  <a:pt x="11675" y="1954"/>
                </a:lnTo>
                <a:lnTo>
                  <a:pt x="11667" y="1963"/>
                </a:lnTo>
                <a:lnTo>
                  <a:pt x="11658" y="1969"/>
                </a:lnTo>
                <a:lnTo>
                  <a:pt x="11647" y="1967"/>
                </a:lnTo>
                <a:lnTo>
                  <a:pt x="11647" y="1979"/>
                </a:lnTo>
                <a:lnTo>
                  <a:pt x="11643" y="1983"/>
                </a:lnTo>
                <a:close/>
                <a:moveTo>
                  <a:pt x="11625" y="1967"/>
                </a:moveTo>
                <a:lnTo>
                  <a:pt x="11629" y="1978"/>
                </a:lnTo>
                <a:lnTo>
                  <a:pt x="11638" y="1985"/>
                </a:lnTo>
                <a:lnTo>
                  <a:pt x="11632" y="1995"/>
                </a:lnTo>
                <a:lnTo>
                  <a:pt x="11637" y="2005"/>
                </a:lnTo>
                <a:lnTo>
                  <a:pt x="11627" y="2010"/>
                </a:lnTo>
                <a:lnTo>
                  <a:pt x="11617" y="2016"/>
                </a:lnTo>
                <a:lnTo>
                  <a:pt x="11606" y="2015"/>
                </a:lnTo>
                <a:lnTo>
                  <a:pt x="11613" y="2005"/>
                </a:lnTo>
                <a:lnTo>
                  <a:pt x="11623" y="2002"/>
                </a:lnTo>
                <a:lnTo>
                  <a:pt x="11614" y="1995"/>
                </a:lnTo>
                <a:lnTo>
                  <a:pt x="11608" y="2004"/>
                </a:lnTo>
                <a:lnTo>
                  <a:pt x="11597" y="2007"/>
                </a:lnTo>
                <a:lnTo>
                  <a:pt x="11587" y="2012"/>
                </a:lnTo>
                <a:lnTo>
                  <a:pt x="11578" y="2006"/>
                </a:lnTo>
                <a:lnTo>
                  <a:pt x="11586" y="1998"/>
                </a:lnTo>
                <a:lnTo>
                  <a:pt x="11592" y="1988"/>
                </a:lnTo>
                <a:lnTo>
                  <a:pt x="11602" y="1993"/>
                </a:lnTo>
                <a:lnTo>
                  <a:pt x="11613" y="1993"/>
                </a:lnTo>
                <a:lnTo>
                  <a:pt x="11621" y="1986"/>
                </a:lnTo>
                <a:lnTo>
                  <a:pt x="11617" y="1976"/>
                </a:lnTo>
                <a:lnTo>
                  <a:pt x="11623" y="1966"/>
                </a:lnTo>
                <a:lnTo>
                  <a:pt x="11625" y="1967"/>
                </a:lnTo>
                <a:close/>
                <a:moveTo>
                  <a:pt x="11626" y="2027"/>
                </a:moveTo>
                <a:lnTo>
                  <a:pt x="11619" y="2036"/>
                </a:lnTo>
                <a:lnTo>
                  <a:pt x="11610" y="2043"/>
                </a:lnTo>
                <a:lnTo>
                  <a:pt x="11600" y="2049"/>
                </a:lnTo>
                <a:lnTo>
                  <a:pt x="11590" y="2053"/>
                </a:lnTo>
                <a:lnTo>
                  <a:pt x="11580" y="2057"/>
                </a:lnTo>
                <a:lnTo>
                  <a:pt x="11569" y="2061"/>
                </a:lnTo>
                <a:lnTo>
                  <a:pt x="11576" y="2051"/>
                </a:lnTo>
                <a:lnTo>
                  <a:pt x="11581" y="2041"/>
                </a:lnTo>
                <a:lnTo>
                  <a:pt x="11589" y="2032"/>
                </a:lnTo>
                <a:lnTo>
                  <a:pt x="11600" y="2031"/>
                </a:lnTo>
                <a:lnTo>
                  <a:pt x="11610" y="2030"/>
                </a:lnTo>
                <a:lnTo>
                  <a:pt x="11621" y="2028"/>
                </a:lnTo>
                <a:lnTo>
                  <a:pt x="11626" y="2027"/>
                </a:lnTo>
                <a:close/>
                <a:moveTo>
                  <a:pt x="11665" y="2082"/>
                </a:moveTo>
                <a:lnTo>
                  <a:pt x="11654" y="2081"/>
                </a:lnTo>
                <a:lnTo>
                  <a:pt x="11643" y="2080"/>
                </a:lnTo>
                <a:lnTo>
                  <a:pt x="11654" y="2077"/>
                </a:lnTo>
                <a:lnTo>
                  <a:pt x="11664" y="2077"/>
                </a:lnTo>
                <a:lnTo>
                  <a:pt x="11665" y="2082"/>
                </a:lnTo>
                <a:close/>
                <a:moveTo>
                  <a:pt x="11622" y="2090"/>
                </a:moveTo>
                <a:lnTo>
                  <a:pt x="11611" y="2086"/>
                </a:lnTo>
                <a:lnTo>
                  <a:pt x="11621" y="2079"/>
                </a:lnTo>
                <a:lnTo>
                  <a:pt x="11630" y="2086"/>
                </a:lnTo>
                <a:lnTo>
                  <a:pt x="11622" y="2090"/>
                </a:lnTo>
                <a:close/>
                <a:moveTo>
                  <a:pt x="11524" y="2073"/>
                </a:moveTo>
                <a:lnTo>
                  <a:pt x="11527" y="2062"/>
                </a:lnTo>
                <a:lnTo>
                  <a:pt x="11532" y="2052"/>
                </a:lnTo>
                <a:lnTo>
                  <a:pt x="11543" y="2048"/>
                </a:lnTo>
                <a:lnTo>
                  <a:pt x="11551" y="2041"/>
                </a:lnTo>
                <a:lnTo>
                  <a:pt x="11560" y="2048"/>
                </a:lnTo>
                <a:lnTo>
                  <a:pt x="11555" y="2058"/>
                </a:lnTo>
                <a:lnTo>
                  <a:pt x="11545" y="2058"/>
                </a:lnTo>
                <a:lnTo>
                  <a:pt x="11537" y="2067"/>
                </a:lnTo>
                <a:lnTo>
                  <a:pt x="11527" y="2070"/>
                </a:lnTo>
                <a:lnTo>
                  <a:pt x="11524" y="2073"/>
                </a:lnTo>
                <a:close/>
                <a:moveTo>
                  <a:pt x="11522" y="2064"/>
                </a:moveTo>
                <a:lnTo>
                  <a:pt x="11518" y="2075"/>
                </a:lnTo>
                <a:lnTo>
                  <a:pt x="11507" y="2078"/>
                </a:lnTo>
                <a:lnTo>
                  <a:pt x="11512" y="2068"/>
                </a:lnTo>
                <a:lnTo>
                  <a:pt x="11522" y="2064"/>
                </a:lnTo>
                <a:close/>
                <a:moveTo>
                  <a:pt x="11506" y="2069"/>
                </a:moveTo>
                <a:lnTo>
                  <a:pt x="11504" y="2080"/>
                </a:lnTo>
                <a:lnTo>
                  <a:pt x="11494" y="2084"/>
                </a:lnTo>
                <a:lnTo>
                  <a:pt x="11490" y="2094"/>
                </a:lnTo>
                <a:lnTo>
                  <a:pt x="11489" y="2083"/>
                </a:lnTo>
                <a:lnTo>
                  <a:pt x="11495" y="2073"/>
                </a:lnTo>
                <a:lnTo>
                  <a:pt x="11505" y="2069"/>
                </a:lnTo>
                <a:lnTo>
                  <a:pt x="11506" y="2069"/>
                </a:lnTo>
                <a:close/>
                <a:moveTo>
                  <a:pt x="11612" y="2047"/>
                </a:moveTo>
                <a:lnTo>
                  <a:pt x="11604" y="2055"/>
                </a:lnTo>
                <a:lnTo>
                  <a:pt x="11610" y="2046"/>
                </a:lnTo>
                <a:lnTo>
                  <a:pt x="11612" y="2047"/>
                </a:lnTo>
                <a:close/>
                <a:moveTo>
                  <a:pt x="11567" y="2051"/>
                </a:moveTo>
                <a:lnTo>
                  <a:pt x="11557" y="2045"/>
                </a:lnTo>
                <a:lnTo>
                  <a:pt x="11568" y="2044"/>
                </a:lnTo>
                <a:lnTo>
                  <a:pt x="11567" y="2051"/>
                </a:lnTo>
                <a:close/>
                <a:moveTo>
                  <a:pt x="11708" y="1982"/>
                </a:moveTo>
                <a:lnTo>
                  <a:pt x="11698" y="1979"/>
                </a:lnTo>
                <a:lnTo>
                  <a:pt x="11691" y="1970"/>
                </a:lnTo>
                <a:lnTo>
                  <a:pt x="11702" y="1973"/>
                </a:lnTo>
                <a:lnTo>
                  <a:pt x="11712" y="1975"/>
                </a:lnTo>
                <a:lnTo>
                  <a:pt x="11708" y="1982"/>
                </a:lnTo>
                <a:close/>
                <a:moveTo>
                  <a:pt x="11598" y="2025"/>
                </a:moveTo>
                <a:lnTo>
                  <a:pt x="11605" y="2017"/>
                </a:lnTo>
                <a:lnTo>
                  <a:pt x="11598" y="2025"/>
                </a:lnTo>
                <a:close/>
                <a:moveTo>
                  <a:pt x="11807" y="1909"/>
                </a:moveTo>
                <a:lnTo>
                  <a:pt x="11796" y="1905"/>
                </a:lnTo>
                <a:lnTo>
                  <a:pt x="11804" y="1897"/>
                </a:lnTo>
                <a:lnTo>
                  <a:pt x="11814" y="1899"/>
                </a:lnTo>
                <a:lnTo>
                  <a:pt x="11806" y="1890"/>
                </a:lnTo>
                <a:lnTo>
                  <a:pt x="11817" y="1889"/>
                </a:lnTo>
                <a:lnTo>
                  <a:pt x="11828" y="1890"/>
                </a:lnTo>
                <a:lnTo>
                  <a:pt x="11817" y="1887"/>
                </a:lnTo>
                <a:lnTo>
                  <a:pt x="11826" y="1880"/>
                </a:lnTo>
                <a:lnTo>
                  <a:pt x="11833" y="1889"/>
                </a:lnTo>
                <a:lnTo>
                  <a:pt x="11840" y="1880"/>
                </a:lnTo>
                <a:lnTo>
                  <a:pt x="11833" y="1870"/>
                </a:lnTo>
                <a:lnTo>
                  <a:pt x="11844" y="1871"/>
                </a:lnTo>
                <a:lnTo>
                  <a:pt x="11854" y="1875"/>
                </a:lnTo>
                <a:lnTo>
                  <a:pt x="11851" y="1886"/>
                </a:lnTo>
                <a:lnTo>
                  <a:pt x="11841" y="1891"/>
                </a:lnTo>
                <a:lnTo>
                  <a:pt x="11842" y="1903"/>
                </a:lnTo>
                <a:lnTo>
                  <a:pt x="11831" y="1904"/>
                </a:lnTo>
                <a:lnTo>
                  <a:pt x="11820" y="1907"/>
                </a:lnTo>
                <a:lnTo>
                  <a:pt x="11809" y="1909"/>
                </a:lnTo>
                <a:lnTo>
                  <a:pt x="11807" y="1909"/>
                </a:lnTo>
                <a:close/>
                <a:moveTo>
                  <a:pt x="11861" y="1879"/>
                </a:moveTo>
                <a:lnTo>
                  <a:pt x="11852" y="1872"/>
                </a:lnTo>
                <a:lnTo>
                  <a:pt x="11842" y="1866"/>
                </a:lnTo>
                <a:lnTo>
                  <a:pt x="11843" y="1854"/>
                </a:lnTo>
                <a:lnTo>
                  <a:pt x="11853" y="1850"/>
                </a:lnTo>
                <a:lnTo>
                  <a:pt x="11863" y="1845"/>
                </a:lnTo>
                <a:lnTo>
                  <a:pt x="11872" y="1851"/>
                </a:lnTo>
                <a:lnTo>
                  <a:pt x="11883" y="1849"/>
                </a:lnTo>
                <a:lnTo>
                  <a:pt x="11893" y="1853"/>
                </a:lnTo>
                <a:lnTo>
                  <a:pt x="11885" y="1860"/>
                </a:lnTo>
                <a:lnTo>
                  <a:pt x="11879" y="1870"/>
                </a:lnTo>
                <a:lnTo>
                  <a:pt x="11870" y="1877"/>
                </a:lnTo>
                <a:lnTo>
                  <a:pt x="11861" y="1879"/>
                </a:lnTo>
                <a:close/>
                <a:moveTo>
                  <a:pt x="11881" y="1873"/>
                </a:moveTo>
                <a:lnTo>
                  <a:pt x="11886" y="1863"/>
                </a:lnTo>
                <a:lnTo>
                  <a:pt x="11896" y="1859"/>
                </a:lnTo>
                <a:lnTo>
                  <a:pt x="11907" y="1857"/>
                </a:lnTo>
                <a:lnTo>
                  <a:pt x="11901" y="1866"/>
                </a:lnTo>
                <a:lnTo>
                  <a:pt x="11891" y="1871"/>
                </a:lnTo>
                <a:lnTo>
                  <a:pt x="11881" y="1873"/>
                </a:lnTo>
                <a:close/>
                <a:moveTo>
                  <a:pt x="11874" y="1840"/>
                </a:moveTo>
                <a:lnTo>
                  <a:pt x="11885" y="1839"/>
                </a:lnTo>
                <a:lnTo>
                  <a:pt x="11874" y="1840"/>
                </a:lnTo>
                <a:close/>
                <a:moveTo>
                  <a:pt x="11908" y="1849"/>
                </a:moveTo>
                <a:lnTo>
                  <a:pt x="11898" y="1847"/>
                </a:lnTo>
                <a:lnTo>
                  <a:pt x="11895" y="1836"/>
                </a:lnTo>
                <a:lnTo>
                  <a:pt x="11886" y="1829"/>
                </a:lnTo>
                <a:lnTo>
                  <a:pt x="11896" y="1827"/>
                </a:lnTo>
                <a:lnTo>
                  <a:pt x="11906" y="1831"/>
                </a:lnTo>
                <a:lnTo>
                  <a:pt x="11914" y="1840"/>
                </a:lnTo>
                <a:lnTo>
                  <a:pt x="11908" y="1849"/>
                </a:lnTo>
                <a:close/>
                <a:moveTo>
                  <a:pt x="11869" y="1828"/>
                </a:moveTo>
                <a:lnTo>
                  <a:pt x="11868" y="1839"/>
                </a:lnTo>
                <a:lnTo>
                  <a:pt x="11857" y="1838"/>
                </a:lnTo>
                <a:lnTo>
                  <a:pt x="11860" y="1827"/>
                </a:lnTo>
                <a:lnTo>
                  <a:pt x="11869" y="1828"/>
                </a:lnTo>
                <a:close/>
                <a:moveTo>
                  <a:pt x="11837" y="1856"/>
                </a:moveTo>
                <a:lnTo>
                  <a:pt x="11838" y="1845"/>
                </a:lnTo>
                <a:lnTo>
                  <a:pt x="11848" y="1842"/>
                </a:lnTo>
                <a:lnTo>
                  <a:pt x="11842" y="1852"/>
                </a:lnTo>
                <a:lnTo>
                  <a:pt x="11837" y="1856"/>
                </a:lnTo>
                <a:close/>
                <a:moveTo>
                  <a:pt x="11856" y="1887"/>
                </a:moveTo>
                <a:lnTo>
                  <a:pt x="11850" y="1897"/>
                </a:lnTo>
                <a:lnTo>
                  <a:pt x="11856" y="1887"/>
                </a:lnTo>
                <a:close/>
                <a:moveTo>
                  <a:pt x="11959" y="1865"/>
                </a:moveTo>
                <a:lnTo>
                  <a:pt x="11956" y="1876"/>
                </a:lnTo>
                <a:lnTo>
                  <a:pt x="11946" y="1872"/>
                </a:lnTo>
                <a:lnTo>
                  <a:pt x="11955" y="1865"/>
                </a:lnTo>
                <a:lnTo>
                  <a:pt x="11959" y="1865"/>
                </a:lnTo>
                <a:close/>
                <a:moveTo>
                  <a:pt x="11965" y="1863"/>
                </a:moveTo>
                <a:lnTo>
                  <a:pt x="11958" y="1854"/>
                </a:lnTo>
                <a:lnTo>
                  <a:pt x="11969" y="1854"/>
                </a:lnTo>
                <a:lnTo>
                  <a:pt x="11965" y="1863"/>
                </a:lnTo>
                <a:close/>
                <a:moveTo>
                  <a:pt x="11949" y="1851"/>
                </a:moveTo>
                <a:lnTo>
                  <a:pt x="11938" y="1847"/>
                </a:lnTo>
                <a:lnTo>
                  <a:pt x="11939" y="1836"/>
                </a:lnTo>
                <a:lnTo>
                  <a:pt x="11948" y="1828"/>
                </a:lnTo>
                <a:lnTo>
                  <a:pt x="11959" y="1827"/>
                </a:lnTo>
                <a:lnTo>
                  <a:pt x="11961" y="1839"/>
                </a:lnTo>
                <a:lnTo>
                  <a:pt x="11955" y="1849"/>
                </a:lnTo>
                <a:lnTo>
                  <a:pt x="11949" y="1851"/>
                </a:lnTo>
                <a:close/>
                <a:moveTo>
                  <a:pt x="12289" y="1731"/>
                </a:moveTo>
                <a:lnTo>
                  <a:pt x="12282" y="1740"/>
                </a:lnTo>
                <a:lnTo>
                  <a:pt x="12271" y="1741"/>
                </a:lnTo>
                <a:lnTo>
                  <a:pt x="12259" y="1740"/>
                </a:lnTo>
                <a:lnTo>
                  <a:pt x="12250" y="1746"/>
                </a:lnTo>
                <a:lnTo>
                  <a:pt x="12241" y="1740"/>
                </a:lnTo>
                <a:lnTo>
                  <a:pt x="12231" y="1735"/>
                </a:lnTo>
                <a:lnTo>
                  <a:pt x="12239" y="1727"/>
                </a:lnTo>
                <a:lnTo>
                  <a:pt x="12250" y="1726"/>
                </a:lnTo>
                <a:lnTo>
                  <a:pt x="12259" y="1720"/>
                </a:lnTo>
                <a:lnTo>
                  <a:pt x="12269" y="1724"/>
                </a:lnTo>
                <a:lnTo>
                  <a:pt x="12273" y="1735"/>
                </a:lnTo>
                <a:lnTo>
                  <a:pt x="12284" y="1733"/>
                </a:lnTo>
                <a:lnTo>
                  <a:pt x="12289" y="1731"/>
                </a:lnTo>
                <a:close/>
                <a:moveTo>
                  <a:pt x="12164" y="1729"/>
                </a:moveTo>
                <a:lnTo>
                  <a:pt x="12153" y="1733"/>
                </a:lnTo>
                <a:lnTo>
                  <a:pt x="12163" y="1728"/>
                </a:lnTo>
                <a:lnTo>
                  <a:pt x="12164" y="1729"/>
                </a:lnTo>
                <a:close/>
                <a:moveTo>
                  <a:pt x="12206" y="1726"/>
                </a:moveTo>
                <a:lnTo>
                  <a:pt x="12199" y="1735"/>
                </a:lnTo>
                <a:lnTo>
                  <a:pt x="12206" y="1726"/>
                </a:lnTo>
                <a:close/>
                <a:moveTo>
                  <a:pt x="12146" y="1739"/>
                </a:moveTo>
                <a:lnTo>
                  <a:pt x="12156" y="1736"/>
                </a:lnTo>
                <a:lnTo>
                  <a:pt x="12167" y="1738"/>
                </a:lnTo>
                <a:lnTo>
                  <a:pt x="12160" y="1747"/>
                </a:lnTo>
                <a:lnTo>
                  <a:pt x="12149" y="1744"/>
                </a:lnTo>
                <a:lnTo>
                  <a:pt x="12146" y="1739"/>
                </a:lnTo>
                <a:close/>
                <a:moveTo>
                  <a:pt x="12164" y="1784"/>
                </a:moveTo>
                <a:lnTo>
                  <a:pt x="12155" y="1791"/>
                </a:lnTo>
                <a:lnTo>
                  <a:pt x="12145" y="1796"/>
                </a:lnTo>
                <a:lnTo>
                  <a:pt x="12136" y="1788"/>
                </a:lnTo>
                <a:lnTo>
                  <a:pt x="12135" y="1777"/>
                </a:lnTo>
                <a:lnTo>
                  <a:pt x="12143" y="1768"/>
                </a:lnTo>
                <a:lnTo>
                  <a:pt x="12153" y="1773"/>
                </a:lnTo>
                <a:lnTo>
                  <a:pt x="12162" y="1781"/>
                </a:lnTo>
                <a:lnTo>
                  <a:pt x="12164" y="1784"/>
                </a:lnTo>
                <a:close/>
                <a:moveTo>
                  <a:pt x="12104" y="1823"/>
                </a:moveTo>
                <a:lnTo>
                  <a:pt x="12101" y="1812"/>
                </a:lnTo>
                <a:lnTo>
                  <a:pt x="12090" y="1814"/>
                </a:lnTo>
                <a:lnTo>
                  <a:pt x="12088" y="1802"/>
                </a:lnTo>
                <a:lnTo>
                  <a:pt x="12097" y="1796"/>
                </a:lnTo>
                <a:lnTo>
                  <a:pt x="12108" y="1795"/>
                </a:lnTo>
                <a:lnTo>
                  <a:pt x="12119" y="1794"/>
                </a:lnTo>
                <a:lnTo>
                  <a:pt x="12117" y="1782"/>
                </a:lnTo>
                <a:lnTo>
                  <a:pt x="12128" y="1783"/>
                </a:lnTo>
                <a:lnTo>
                  <a:pt x="12127" y="1795"/>
                </a:lnTo>
                <a:lnTo>
                  <a:pt x="12132" y="1805"/>
                </a:lnTo>
                <a:lnTo>
                  <a:pt x="12123" y="1810"/>
                </a:lnTo>
                <a:lnTo>
                  <a:pt x="12113" y="1815"/>
                </a:lnTo>
                <a:lnTo>
                  <a:pt x="12104" y="1823"/>
                </a:lnTo>
                <a:close/>
                <a:moveTo>
                  <a:pt x="12126" y="1763"/>
                </a:moveTo>
                <a:lnTo>
                  <a:pt x="12117" y="1770"/>
                </a:lnTo>
                <a:lnTo>
                  <a:pt x="12107" y="1776"/>
                </a:lnTo>
                <a:lnTo>
                  <a:pt x="12101" y="1786"/>
                </a:lnTo>
                <a:lnTo>
                  <a:pt x="12090" y="1789"/>
                </a:lnTo>
                <a:lnTo>
                  <a:pt x="12081" y="1795"/>
                </a:lnTo>
                <a:lnTo>
                  <a:pt x="12070" y="1794"/>
                </a:lnTo>
                <a:lnTo>
                  <a:pt x="12059" y="1798"/>
                </a:lnTo>
                <a:lnTo>
                  <a:pt x="12048" y="1799"/>
                </a:lnTo>
                <a:lnTo>
                  <a:pt x="12049" y="1787"/>
                </a:lnTo>
                <a:lnTo>
                  <a:pt x="12038" y="1786"/>
                </a:lnTo>
                <a:lnTo>
                  <a:pt x="12048" y="1781"/>
                </a:lnTo>
                <a:lnTo>
                  <a:pt x="12059" y="1782"/>
                </a:lnTo>
                <a:lnTo>
                  <a:pt x="12066" y="1773"/>
                </a:lnTo>
                <a:lnTo>
                  <a:pt x="12076" y="1779"/>
                </a:lnTo>
                <a:lnTo>
                  <a:pt x="12078" y="1767"/>
                </a:lnTo>
                <a:lnTo>
                  <a:pt x="12088" y="1771"/>
                </a:lnTo>
                <a:lnTo>
                  <a:pt x="12099" y="1770"/>
                </a:lnTo>
                <a:lnTo>
                  <a:pt x="12107" y="1763"/>
                </a:lnTo>
                <a:lnTo>
                  <a:pt x="12114" y="1754"/>
                </a:lnTo>
                <a:lnTo>
                  <a:pt x="12123" y="1760"/>
                </a:lnTo>
                <a:lnTo>
                  <a:pt x="12126" y="1763"/>
                </a:lnTo>
                <a:close/>
                <a:moveTo>
                  <a:pt x="12082" y="1809"/>
                </a:moveTo>
                <a:lnTo>
                  <a:pt x="12089" y="1818"/>
                </a:lnTo>
                <a:lnTo>
                  <a:pt x="12081" y="1826"/>
                </a:lnTo>
                <a:lnTo>
                  <a:pt x="12070" y="1825"/>
                </a:lnTo>
                <a:lnTo>
                  <a:pt x="12059" y="1820"/>
                </a:lnTo>
                <a:lnTo>
                  <a:pt x="12068" y="1813"/>
                </a:lnTo>
                <a:lnTo>
                  <a:pt x="12079" y="1814"/>
                </a:lnTo>
                <a:lnTo>
                  <a:pt x="12082" y="1809"/>
                </a:lnTo>
                <a:close/>
                <a:moveTo>
                  <a:pt x="12017" y="1825"/>
                </a:moveTo>
                <a:lnTo>
                  <a:pt x="12017" y="1813"/>
                </a:lnTo>
                <a:lnTo>
                  <a:pt x="12017" y="1825"/>
                </a:lnTo>
                <a:close/>
                <a:moveTo>
                  <a:pt x="11443" y="818"/>
                </a:moveTo>
                <a:lnTo>
                  <a:pt x="11431" y="814"/>
                </a:lnTo>
                <a:lnTo>
                  <a:pt x="11420" y="809"/>
                </a:lnTo>
                <a:lnTo>
                  <a:pt x="11414" y="799"/>
                </a:lnTo>
                <a:lnTo>
                  <a:pt x="11405" y="789"/>
                </a:lnTo>
                <a:lnTo>
                  <a:pt x="11394" y="784"/>
                </a:lnTo>
                <a:lnTo>
                  <a:pt x="11383" y="785"/>
                </a:lnTo>
                <a:lnTo>
                  <a:pt x="11375" y="777"/>
                </a:lnTo>
                <a:lnTo>
                  <a:pt x="11369" y="767"/>
                </a:lnTo>
                <a:lnTo>
                  <a:pt x="11363" y="756"/>
                </a:lnTo>
                <a:lnTo>
                  <a:pt x="11356" y="748"/>
                </a:lnTo>
                <a:lnTo>
                  <a:pt x="11347" y="740"/>
                </a:lnTo>
                <a:lnTo>
                  <a:pt x="11346" y="728"/>
                </a:lnTo>
                <a:lnTo>
                  <a:pt x="11356" y="722"/>
                </a:lnTo>
                <a:lnTo>
                  <a:pt x="11375" y="730"/>
                </a:lnTo>
                <a:lnTo>
                  <a:pt x="11385" y="743"/>
                </a:lnTo>
                <a:lnTo>
                  <a:pt x="11384" y="755"/>
                </a:lnTo>
                <a:lnTo>
                  <a:pt x="11390" y="765"/>
                </a:lnTo>
                <a:lnTo>
                  <a:pt x="11401" y="770"/>
                </a:lnTo>
                <a:lnTo>
                  <a:pt x="11409" y="779"/>
                </a:lnTo>
                <a:lnTo>
                  <a:pt x="11422" y="784"/>
                </a:lnTo>
                <a:lnTo>
                  <a:pt x="11431" y="795"/>
                </a:lnTo>
                <a:lnTo>
                  <a:pt x="11439" y="806"/>
                </a:lnTo>
                <a:lnTo>
                  <a:pt x="11443" y="818"/>
                </a:lnTo>
                <a:close/>
                <a:moveTo>
                  <a:pt x="11361" y="593"/>
                </a:moveTo>
                <a:lnTo>
                  <a:pt x="11374" y="599"/>
                </a:lnTo>
                <a:lnTo>
                  <a:pt x="11362" y="599"/>
                </a:lnTo>
                <a:lnTo>
                  <a:pt x="11361" y="593"/>
                </a:lnTo>
                <a:close/>
                <a:moveTo>
                  <a:pt x="11713" y="1041"/>
                </a:moveTo>
                <a:lnTo>
                  <a:pt x="11703" y="1035"/>
                </a:lnTo>
                <a:lnTo>
                  <a:pt x="11694" y="1041"/>
                </a:lnTo>
                <a:lnTo>
                  <a:pt x="11694" y="1029"/>
                </a:lnTo>
                <a:lnTo>
                  <a:pt x="11685" y="1021"/>
                </a:lnTo>
                <a:lnTo>
                  <a:pt x="11671" y="1014"/>
                </a:lnTo>
                <a:lnTo>
                  <a:pt x="11661" y="1008"/>
                </a:lnTo>
                <a:lnTo>
                  <a:pt x="11651" y="1001"/>
                </a:lnTo>
                <a:lnTo>
                  <a:pt x="11660" y="991"/>
                </a:lnTo>
                <a:lnTo>
                  <a:pt x="11671" y="988"/>
                </a:lnTo>
                <a:lnTo>
                  <a:pt x="11683" y="986"/>
                </a:lnTo>
                <a:lnTo>
                  <a:pt x="11695" y="991"/>
                </a:lnTo>
                <a:lnTo>
                  <a:pt x="11705" y="985"/>
                </a:lnTo>
                <a:lnTo>
                  <a:pt x="11694" y="981"/>
                </a:lnTo>
                <a:lnTo>
                  <a:pt x="11680" y="980"/>
                </a:lnTo>
                <a:lnTo>
                  <a:pt x="11668" y="974"/>
                </a:lnTo>
                <a:lnTo>
                  <a:pt x="11657" y="983"/>
                </a:lnTo>
                <a:lnTo>
                  <a:pt x="11643" y="983"/>
                </a:lnTo>
                <a:lnTo>
                  <a:pt x="11631" y="981"/>
                </a:lnTo>
                <a:lnTo>
                  <a:pt x="11623" y="972"/>
                </a:lnTo>
                <a:lnTo>
                  <a:pt x="11615" y="964"/>
                </a:lnTo>
                <a:lnTo>
                  <a:pt x="11604" y="960"/>
                </a:lnTo>
                <a:lnTo>
                  <a:pt x="11594" y="957"/>
                </a:lnTo>
                <a:lnTo>
                  <a:pt x="11583" y="959"/>
                </a:lnTo>
                <a:lnTo>
                  <a:pt x="11573" y="949"/>
                </a:lnTo>
                <a:lnTo>
                  <a:pt x="11564" y="941"/>
                </a:lnTo>
                <a:lnTo>
                  <a:pt x="11558" y="930"/>
                </a:lnTo>
                <a:lnTo>
                  <a:pt x="11557" y="918"/>
                </a:lnTo>
                <a:lnTo>
                  <a:pt x="11569" y="905"/>
                </a:lnTo>
                <a:lnTo>
                  <a:pt x="11580" y="905"/>
                </a:lnTo>
                <a:lnTo>
                  <a:pt x="11590" y="911"/>
                </a:lnTo>
                <a:lnTo>
                  <a:pt x="11601" y="917"/>
                </a:lnTo>
                <a:lnTo>
                  <a:pt x="11613" y="907"/>
                </a:lnTo>
                <a:lnTo>
                  <a:pt x="11627" y="909"/>
                </a:lnTo>
                <a:lnTo>
                  <a:pt x="11638" y="911"/>
                </a:lnTo>
                <a:lnTo>
                  <a:pt x="11654" y="910"/>
                </a:lnTo>
                <a:lnTo>
                  <a:pt x="11664" y="913"/>
                </a:lnTo>
                <a:lnTo>
                  <a:pt x="11674" y="918"/>
                </a:lnTo>
                <a:lnTo>
                  <a:pt x="11684" y="923"/>
                </a:lnTo>
                <a:lnTo>
                  <a:pt x="11695" y="919"/>
                </a:lnTo>
                <a:lnTo>
                  <a:pt x="11682" y="916"/>
                </a:lnTo>
                <a:lnTo>
                  <a:pt x="11671" y="910"/>
                </a:lnTo>
                <a:lnTo>
                  <a:pt x="11660" y="905"/>
                </a:lnTo>
                <a:lnTo>
                  <a:pt x="11649" y="904"/>
                </a:lnTo>
                <a:lnTo>
                  <a:pt x="11636" y="902"/>
                </a:lnTo>
                <a:lnTo>
                  <a:pt x="11623" y="901"/>
                </a:lnTo>
                <a:lnTo>
                  <a:pt x="11610" y="899"/>
                </a:lnTo>
                <a:lnTo>
                  <a:pt x="11599" y="894"/>
                </a:lnTo>
                <a:lnTo>
                  <a:pt x="11618" y="890"/>
                </a:lnTo>
                <a:lnTo>
                  <a:pt x="11630" y="885"/>
                </a:lnTo>
                <a:lnTo>
                  <a:pt x="11646" y="883"/>
                </a:lnTo>
                <a:lnTo>
                  <a:pt x="11660" y="881"/>
                </a:lnTo>
                <a:lnTo>
                  <a:pt x="11672" y="880"/>
                </a:lnTo>
                <a:lnTo>
                  <a:pt x="11683" y="878"/>
                </a:lnTo>
                <a:lnTo>
                  <a:pt x="11694" y="874"/>
                </a:lnTo>
                <a:lnTo>
                  <a:pt x="11706" y="875"/>
                </a:lnTo>
                <a:lnTo>
                  <a:pt x="11722" y="873"/>
                </a:lnTo>
                <a:lnTo>
                  <a:pt x="11733" y="876"/>
                </a:lnTo>
                <a:lnTo>
                  <a:pt x="11723" y="868"/>
                </a:lnTo>
                <a:lnTo>
                  <a:pt x="11733" y="860"/>
                </a:lnTo>
                <a:lnTo>
                  <a:pt x="11722" y="859"/>
                </a:lnTo>
                <a:lnTo>
                  <a:pt x="11713" y="866"/>
                </a:lnTo>
                <a:lnTo>
                  <a:pt x="11699" y="868"/>
                </a:lnTo>
                <a:lnTo>
                  <a:pt x="11688" y="867"/>
                </a:lnTo>
                <a:lnTo>
                  <a:pt x="11677" y="869"/>
                </a:lnTo>
                <a:lnTo>
                  <a:pt x="11659" y="869"/>
                </a:lnTo>
                <a:lnTo>
                  <a:pt x="11650" y="862"/>
                </a:lnTo>
                <a:lnTo>
                  <a:pt x="11637" y="864"/>
                </a:lnTo>
                <a:lnTo>
                  <a:pt x="11627" y="871"/>
                </a:lnTo>
                <a:lnTo>
                  <a:pt x="11615" y="875"/>
                </a:lnTo>
                <a:lnTo>
                  <a:pt x="11602" y="876"/>
                </a:lnTo>
                <a:lnTo>
                  <a:pt x="11590" y="875"/>
                </a:lnTo>
                <a:lnTo>
                  <a:pt x="11578" y="880"/>
                </a:lnTo>
                <a:lnTo>
                  <a:pt x="11567" y="878"/>
                </a:lnTo>
                <a:lnTo>
                  <a:pt x="11554" y="882"/>
                </a:lnTo>
                <a:lnTo>
                  <a:pt x="11543" y="883"/>
                </a:lnTo>
                <a:lnTo>
                  <a:pt x="11541" y="870"/>
                </a:lnTo>
                <a:lnTo>
                  <a:pt x="11534" y="860"/>
                </a:lnTo>
                <a:lnTo>
                  <a:pt x="11534" y="848"/>
                </a:lnTo>
                <a:lnTo>
                  <a:pt x="11537" y="835"/>
                </a:lnTo>
                <a:lnTo>
                  <a:pt x="11549" y="833"/>
                </a:lnTo>
                <a:lnTo>
                  <a:pt x="11562" y="839"/>
                </a:lnTo>
                <a:lnTo>
                  <a:pt x="11569" y="849"/>
                </a:lnTo>
                <a:lnTo>
                  <a:pt x="11566" y="833"/>
                </a:lnTo>
                <a:lnTo>
                  <a:pt x="11581" y="833"/>
                </a:lnTo>
                <a:lnTo>
                  <a:pt x="11593" y="831"/>
                </a:lnTo>
                <a:lnTo>
                  <a:pt x="11606" y="831"/>
                </a:lnTo>
                <a:lnTo>
                  <a:pt x="11617" y="831"/>
                </a:lnTo>
                <a:lnTo>
                  <a:pt x="11623" y="821"/>
                </a:lnTo>
                <a:lnTo>
                  <a:pt x="11634" y="814"/>
                </a:lnTo>
                <a:lnTo>
                  <a:pt x="11645" y="812"/>
                </a:lnTo>
                <a:lnTo>
                  <a:pt x="11656" y="815"/>
                </a:lnTo>
                <a:lnTo>
                  <a:pt x="11649" y="806"/>
                </a:lnTo>
                <a:lnTo>
                  <a:pt x="11662" y="798"/>
                </a:lnTo>
                <a:lnTo>
                  <a:pt x="11676" y="797"/>
                </a:lnTo>
                <a:lnTo>
                  <a:pt x="11689" y="798"/>
                </a:lnTo>
                <a:lnTo>
                  <a:pt x="11700" y="799"/>
                </a:lnTo>
                <a:lnTo>
                  <a:pt x="11711" y="799"/>
                </a:lnTo>
                <a:lnTo>
                  <a:pt x="11722" y="799"/>
                </a:lnTo>
                <a:lnTo>
                  <a:pt x="11736" y="793"/>
                </a:lnTo>
                <a:lnTo>
                  <a:pt x="11746" y="789"/>
                </a:lnTo>
                <a:lnTo>
                  <a:pt x="11733" y="788"/>
                </a:lnTo>
                <a:lnTo>
                  <a:pt x="11719" y="791"/>
                </a:lnTo>
                <a:lnTo>
                  <a:pt x="11708" y="785"/>
                </a:lnTo>
                <a:lnTo>
                  <a:pt x="11693" y="783"/>
                </a:lnTo>
                <a:lnTo>
                  <a:pt x="11702" y="775"/>
                </a:lnTo>
                <a:lnTo>
                  <a:pt x="11712" y="763"/>
                </a:lnTo>
                <a:lnTo>
                  <a:pt x="11722" y="756"/>
                </a:lnTo>
                <a:lnTo>
                  <a:pt x="11710" y="746"/>
                </a:lnTo>
                <a:lnTo>
                  <a:pt x="11701" y="754"/>
                </a:lnTo>
                <a:lnTo>
                  <a:pt x="11693" y="766"/>
                </a:lnTo>
                <a:lnTo>
                  <a:pt x="11681" y="773"/>
                </a:lnTo>
                <a:lnTo>
                  <a:pt x="11671" y="779"/>
                </a:lnTo>
                <a:lnTo>
                  <a:pt x="11656" y="781"/>
                </a:lnTo>
                <a:lnTo>
                  <a:pt x="11643" y="783"/>
                </a:lnTo>
                <a:lnTo>
                  <a:pt x="11632" y="777"/>
                </a:lnTo>
                <a:lnTo>
                  <a:pt x="11629" y="766"/>
                </a:lnTo>
                <a:lnTo>
                  <a:pt x="11638" y="759"/>
                </a:lnTo>
                <a:lnTo>
                  <a:pt x="11644" y="748"/>
                </a:lnTo>
                <a:lnTo>
                  <a:pt x="11639" y="736"/>
                </a:lnTo>
                <a:lnTo>
                  <a:pt x="11628" y="736"/>
                </a:lnTo>
                <a:lnTo>
                  <a:pt x="11626" y="748"/>
                </a:lnTo>
                <a:lnTo>
                  <a:pt x="11617" y="757"/>
                </a:lnTo>
                <a:lnTo>
                  <a:pt x="11606" y="760"/>
                </a:lnTo>
                <a:lnTo>
                  <a:pt x="11604" y="746"/>
                </a:lnTo>
                <a:lnTo>
                  <a:pt x="11593" y="747"/>
                </a:lnTo>
                <a:lnTo>
                  <a:pt x="11581" y="750"/>
                </a:lnTo>
                <a:lnTo>
                  <a:pt x="11586" y="764"/>
                </a:lnTo>
                <a:lnTo>
                  <a:pt x="11578" y="775"/>
                </a:lnTo>
                <a:lnTo>
                  <a:pt x="11589" y="781"/>
                </a:lnTo>
                <a:lnTo>
                  <a:pt x="11601" y="792"/>
                </a:lnTo>
                <a:lnTo>
                  <a:pt x="11586" y="792"/>
                </a:lnTo>
                <a:lnTo>
                  <a:pt x="11572" y="790"/>
                </a:lnTo>
                <a:lnTo>
                  <a:pt x="11574" y="802"/>
                </a:lnTo>
                <a:lnTo>
                  <a:pt x="11562" y="808"/>
                </a:lnTo>
                <a:lnTo>
                  <a:pt x="11552" y="807"/>
                </a:lnTo>
                <a:lnTo>
                  <a:pt x="11540" y="809"/>
                </a:lnTo>
                <a:lnTo>
                  <a:pt x="11533" y="819"/>
                </a:lnTo>
                <a:lnTo>
                  <a:pt x="11522" y="817"/>
                </a:lnTo>
                <a:lnTo>
                  <a:pt x="11508" y="815"/>
                </a:lnTo>
                <a:lnTo>
                  <a:pt x="11494" y="818"/>
                </a:lnTo>
                <a:lnTo>
                  <a:pt x="11491" y="807"/>
                </a:lnTo>
                <a:lnTo>
                  <a:pt x="11484" y="796"/>
                </a:lnTo>
                <a:lnTo>
                  <a:pt x="11473" y="793"/>
                </a:lnTo>
                <a:lnTo>
                  <a:pt x="11461" y="783"/>
                </a:lnTo>
                <a:lnTo>
                  <a:pt x="11473" y="776"/>
                </a:lnTo>
                <a:lnTo>
                  <a:pt x="11491" y="776"/>
                </a:lnTo>
                <a:lnTo>
                  <a:pt x="11503" y="772"/>
                </a:lnTo>
                <a:lnTo>
                  <a:pt x="11491" y="771"/>
                </a:lnTo>
                <a:lnTo>
                  <a:pt x="11480" y="771"/>
                </a:lnTo>
                <a:lnTo>
                  <a:pt x="11457" y="770"/>
                </a:lnTo>
                <a:lnTo>
                  <a:pt x="11446" y="764"/>
                </a:lnTo>
                <a:lnTo>
                  <a:pt x="11431" y="758"/>
                </a:lnTo>
                <a:lnTo>
                  <a:pt x="11422" y="747"/>
                </a:lnTo>
                <a:lnTo>
                  <a:pt x="11411" y="743"/>
                </a:lnTo>
                <a:lnTo>
                  <a:pt x="11418" y="732"/>
                </a:lnTo>
                <a:lnTo>
                  <a:pt x="11428" y="731"/>
                </a:lnTo>
                <a:lnTo>
                  <a:pt x="11418" y="726"/>
                </a:lnTo>
                <a:lnTo>
                  <a:pt x="11397" y="714"/>
                </a:lnTo>
                <a:lnTo>
                  <a:pt x="11413" y="710"/>
                </a:lnTo>
                <a:lnTo>
                  <a:pt x="11426" y="713"/>
                </a:lnTo>
                <a:lnTo>
                  <a:pt x="11442" y="718"/>
                </a:lnTo>
                <a:lnTo>
                  <a:pt x="11455" y="720"/>
                </a:lnTo>
                <a:lnTo>
                  <a:pt x="11461" y="710"/>
                </a:lnTo>
                <a:lnTo>
                  <a:pt x="11448" y="706"/>
                </a:lnTo>
                <a:lnTo>
                  <a:pt x="11438" y="711"/>
                </a:lnTo>
                <a:lnTo>
                  <a:pt x="11429" y="702"/>
                </a:lnTo>
                <a:lnTo>
                  <a:pt x="11418" y="697"/>
                </a:lnTo>
                <a:lnTo>
                  <a:pt x="11427" y="688"/>
                </a:lnTo>
                <a:lnTo>
                  <a:pt x="11431" y="676"/>
                </a:lnTo>
                <a:lnTo>
                  <a:pt x="11440" y="668"/>
                </a:lnTo>
                <a:lnTo>
                  <a:pt x="11428" y="665"/>
                </a:lnTo>
                <a:lnTo>
                  <a:pt x="11415" y="662"/>
                </a:lnTo>
                <a:lnTo>
                  <a:pt x="11404" y="666"/>
                </a:lnTo>
                <a:lnTo>
                  <a:pt x="11415" y="675"/>
                </a:lnTo>
                <a:lnTo>
                  <a:pt x="11407" y="683"/>
                </a:lnTo>
                <a:lnTo>
                  <a:pt x="11398" y="690"/>
                </a:lnTo>
                <a:lnTo>
                  <a:pt x="11385" y="689"/>
                </a:lnTo>
                <a:lnTo>
                  <a:pt x="11383" y="673"/>
                </a:lnTo>
                <a:lnTo>
                  <a:pt x="11375" y="664"/>
                </a:lnTo>
                <a:lnTo>
                  <a:pt x="11366" y="656"/>
                </a:lnTo>
                <a:lnTo>
                  <a:pt x="11369" y="643"/>
                </a:lnTo>
                <a:lnTo>
                  <a:pt x="11362" y="633"/>
                </a:lnTo>
                <a:lnTo>
                  <a:pt x="11371" y="626"/>
                </a:lnTo>
                <a:lnTo>
                  <a:pt x="11383" y="626"/>
                </a:lnTo>
                <a:lnTo>
                  <a:pt x="11370" y="622"/>
                </a:lnTo>
                <a:lnTo>
                  <a:pt x="11378" y="613"/>
                </a:lnTo>
                <a:lnTo>
                  <a:pt x="11390" y="615"/>
                </a:lnTo>
                <a:lnTo>
                  <a:pt x="11403" y="614"/>
                </a:lnTo>
                <a:lnTo>
                  <a:pt x="11393" y="610"/>
                </a:lnTo>
                <a:lnTo>
                  <a:pt x="11384" y="601"/>
                </a:lnTo>
                <a:lnTo>
                  <a:pt x="11397" y="593"/>
                </a:lnTo>
                <a:lnTo>
                  <a:pt x="11407" y="588"/>
                </a:lnTo>
                <a:lnTo>
                  <a:pt x="11419" y="585"/>
                </a:lnTo>
                <a:lnTo>
                  <a:pt x="11430" y="593"/>
                </a:lnTo>
                <a:lnTo>
                  <a:pt x="11436" y="603"/>
                </a:lnTo>
                <a:lnTo>
                  <a:pt x="11449" y="608"/>
                </a:lnTo>
                <a:lnTo>
                  <a:pt x="11445" y="596"/>
                </a:lnTo>
                <a:lnTo>
                  <a:pt x="11447" y="584"/>
                </a:lnTo>
                <a:lnTo>
                  <a:pt x="11459" y="585"/>
                </a:lnTo>
                <a:lnTo>
                  <a:pt x="11467" y="595"/>
                </a:lnTo>
                <a:lnTo>
                  <a:pt x="11478" y="594"/>
                </a:lnTo>
                <a:lnTo>
                  <a:pt x="11491" y="591"/>
                </a:lnTo>
                <a:lnTo>
                  <a:pt x="11506" y="587"/>
                </a:lnTo>
                <a:lnTo>
                  <a:pt x="11518" y="582"/>
                </a:lnTo>
                <a:lnTo>
                  <a:pt x="11530" y="582"/>
                </a:lnTo>
                <a:lnTo>
                  <a:pt x="11541" y="579"/>
                </a:lnTo>
                <a:lnTo>
                  <a:pt x="11550" y="586"/>
                </a:lnTo>
                <a:lnTo>
                  <a:pt x="11547" y="600"/>
                </a:lnTo>
                <a:lnTo>
                  <a:pt x="11537" y="604"/>
                </a:lnTo>
                <a:lnTo>
                  <a:pt x="11523" y="605"/>
                </a:lnTo>
                <a:lnTo>
                  <a:pt x="11511" y="604"/>
                </a:lnTo>
                <a:lnTo>
                  <a:pt x="11498" y="605"/>
                </a:lnTo>
                <a:lnTo>
                  <a:pt x="11488" y="612"/>
                </a:lnTo>
                <a:lnTo>
                  <a:pt x="11477" y="618"/>
                </a:lnTo>
                <a:lnTo>
                  <a:pt x="11464" y="621"/>
                </a:lnTo>
                <a:lnTo>
                  <a:pt x="11473" y="627"/>
                </a:lnTo>
                <a:lnTo>
                  <a:pt x="11486" y="624"/>
                </a:lnTo>
                <a:lnTo>
                  <a:pt x="11503" y="621"/>
                </a:lnTo>
                <a:lnTo>
                  <a:pt x="11517" y="622"/>
                </a:lnTo>
                <a:lnTo>
                  <a:pt x="11510" y="631"/>
                </a:lnTo>
                <a:lnTo>
                  <a:pt x="11517" y="642"/>
                </a:lnTo>
                <a:lnTo>
                  <a:pt x="11527" y="636"/>
                </a:lnTo>
                <a:lnTo>
                  <a:pt x="11537" y="643"/>
                </a:lnTo>
                <a:lnTo>
                  <a:pt x="11546" y="651"/>
                </a:lnTo>
                <a:lnTo>
                  <a:pt x="11546" y="664"/>
                </a:lnTo>
                <a:lnTo>
                  <a:pt x="11558" y="667"/>
                </a:lnTo>
                <a:lnTo>
                  <a:pt x="11561" y="654"/>
                </a:lnTo>
                <a:lnTo>
                  <a:pt x="11552" y="645"/>
                </a:lnTo>
                <a:lnTo>
                  <a:pt x="11548" y="633"/>
                </a:lnTo>
                <a:lnTo>
                  <a:pt x="11554" y="621"/>
                </a:lnTo>
                <a:lnTo>
                  <a:pt x="11566" y="618"/>
                </a:lnTo>
                <a:lnTo>
                  <a:pt x="11575" y="601"/>
                </a:lnTo>
                <a:lnTo>
                  <a:pt x="11583" y="591"/>
                </a:lnTo>
                <a:lnTo>
                  <a:pt x="11594" y="591"/>
                </a:lnTo>
                <a:lnTo>
                  <a:pt x="11609" y="599"/>
                </a:lnTo>
                <a:lnTo>
                  <a:pt x="11616" y="609"/>
                </a:lnTo>
                <a:lnTo>
                  <a:pt x="11627" y="617"/>
                </a:lnTo>
                <a:lnTo>
                  <a:pt x="11627" y="630"/>
                </a:lnTo>
                <a:lnTo>
                  <a:pt x="11636" y="638"/>
                </a:lnTo>
                <a:lnTo>
                  <a:pt x="11639" y="653"/>
                </a:lnTo>
                <a:lnTo>
                  <a:pt x="11649" y="662"/>
                </a:lnTo>
                <a:lnTo>
                  <a:pt x="11657" y="670"/>
                </a:lnTo>
                <a:lnTo>
                  <a:pt x="11652" y="681"/>
                </a:lnTo>
                <a:lnTo>
                  <a:pt x="11658" y="692"/>
                </a:lnTo>
                <a:lnTo>
                  <a:pt x="11664" y="681"/>
                </a:lnTo>
                <a:lnTo>
                  <a:pt x="11673" y="690"/>
                </a:lnTo>
                <a:lnTo>
                  <a:pt x="11679" y="703"/>
                </a:lnTo>
                <a:lnTo>
                  <a:pt x="11688" y="712"/>
                </a:lnTo>
                <a:lnTo>
                  <a:pt x="11698" y="719"/>
                </a:lnTo>
                <a:lnTo>
                  <a:pt x="11696" y="704"/>
                </a:lnTo>
                <a:lnTo>
                  <a:pt x="11690" y="691"/>
                </a:lnTo>
                <a:lnTo>
                  <a:pt x="11683" y="682"/>
                </a:lnTo>
                <a:lnTo>
                  <a:pt x="11679" y="670"/>
                </a:lnTo>
                <a:lnTo>
                  <a:pt x="11671" y="660"/>
                </a:lnTo>
                <a:lnTo>
                  <a:pt x="11668" y="643"/>
                </a:lnTo>
                <a:lnTo>
                  <a:pt x="11665" y="630"/>
                </a:lnTo>
                <a:lnTo>
                  <a:pt x="11661" y="614"/>
                </a:lnTo>
                <a:lnTo>
                  <a:pt x="11654" y="605"/>
                </a:lnTo>
                <a:lnTo>
                  <a:pt x="11655" y="593"/>
                </a:lnTo>
                <a:lnTo>
                  <a:pt x="11653" y="581"/>
                </a:lnTo>
                <a:lnTo>
                  <a:pt x="11666" y="580"/>
                </a:lnTo>
                <a:lnTo>
                  <a:pt x="11678" y="581"/>
                </a:lnTo>
                <a:lnTo>
                  <a:pt x="11670" y="571"/>
                </a:lnTo>
                <a:lnTo>
                  <a:pt x="11674" y="559"/>
                </a:lnTo>
                <a:lnTo>
                  <a:pt x="11683" y="553"/>
                </a:lnTo>
                <a:lnTo>
                  <a:pt x="11695" y="553"/>
                </a:lnTo>
                <a:lnTo>
                  <a:pt x="11707" y="554"/>
                </a:lnTo>
                <a:lnTo>
                  <a:pt x="11711" y="567"/>
                </a:lnTo>
                <a:lnTo>
                  <a:pt x="11718" y="577"/>
                </a:lnTo>
                <a:lnTo>
                  <a:pt x="11728" y="581"/>
                </a:lnTo>
                <a:lnTo>
                  <a:pt x="11729" y="570"/>
                </a:lnTo>
                <a:lnTo>
                  <a:pt x="11741" y="568"/>
                </a:lnTo>
                <a:lnTo>
                  <a:pt x="11753" y="572"/>
                </a:lnTo>
                <a:lnTo>
                  <a:pt x="11769" y="577"/>
                </a:lnTo>
                <a:lnTo>
                  <a:pt x="11780" y="585"/>
                </a:lnTo>
                <a:lnTo>
                  <a:pt x="11794" y="597"/>
                </a:lnTo>
                <a:lnTo>
                  <a:pt x="11790" y="609"/>
                </a:lnTo>
                <a:lnTo>
                  <a:pt x="11780" y="617"/>
                </a:lnTo>
                <a:lnTo>
                  <a:pt x="11771" y="626"/>
                </a:lnTo>
                <a:lnTo>
                  <a:pt x="11781" y="639"/>
                </a:lnTo>
                <a:lnTo>
                  <a:pt x="11773" y="649"/>
                </a:lnTo>
                <a:lnTo>
                  <a:pt x="11786" y="648"/>
                </a:lnTo>
                <a:lnTo>
                  <a:pt x="11795" y="638"/>
                </a:lnTo>
                <a:lnTo>
                  <a:pt x="11797" y="626"/>
                </a:lnTo>
                <a:lnTo>
                  <a:pt x="11805" y="616"/>
                </a:lnTo>
                <a:lnTo>
                  <a:pt x="11817" y="618"/>
                </a:lnTo>
                <a:lnTo>
                  <a:pt x="11827" y="622"/>
                </a:lnTo>
                <a:lnTo>
                  <a:pt x="11838" y="628"/>
                </a:lnTo>
                <a:lnTo>
                  <a:pt x="11843" y="640"/>
                </a:lnTo>
                <a:lnTo>
                  <a:pt x="11846" y="652"/>
                </a:lnTo>
                <a:lnTo>
                  <a:pt x="11843" y="664"/>
                </a:lnTo>
                <a:lnTo>
                  <a:pt x="11833" y="666"/>
                </a:lnTo>
                <a:lnTo>
                  <a:pt x="11844" y="671"/>
                </a:lnTo>
                <a:lnTo>
                  <a:pt x="11849" y="682"/>
                </a:lnTo>
                <a:lnTo>
                  <a:pt x="11863" y="684"/>
                </a:lnTo>
                <a:lnTo>
                  <a:pt x="11873" y="679"/>
                </a:lnTo>
                <a:lnTo>
                  <a:pt x="11884" y="682"/>
                </a:lnTo>
                <a:lnTo>
                  <a:pt x="11896" y="684"/>
                </a:lnTo>
                <a:lnTo>
                  <a:pt x="11904" y="695"/>
                </a:lnTo>
                <a:lnTo>
                  <a:pt x="11909" y="705"/>
                </a:lnTo>
                <a:lnTo>
                  <a:pt x="11922" y="707"/>
                </a:lnTo>
                <a:lnTo>
                  <a:pt x="11934" y="707"/>
                </a:lnTo>
                <a:lnTo>
                  <a:pt x="11944" y="713"/>
                </a:lnTo>
                <a:lnTo>
                  <a:pt x="11957" y="718"/>
                </a:lnTo>
                <a:lnTo>
                  <a:pt x="11967" y="720"/>
                </a:lnTo>
                <a:lnTo>
                  <a:pt x="11979" y="723"/>
                </a:lnTo>
                <a:lnTo>
                  <a:pt x="11990" y="727"/>
                </a:lnTo>
                <a:lnTo>
                  <a:pt x="12003" y="729"/>
                </a:lnTo>
                <a:lnTo>
                  <a:pt x="12006" y="741"/>
                </a:lnTo>
                <a:lnTo>
                  <a:pt x="11997" y="747"/>
                </a:lnTo>
                <a:lnTo>
                  <a:pt x="11987" y="752"/>
                </a:lnTo>
                <a:lnTo>
                  <a:pt x="11974" y="752"/>
                </a:lnTo>
                <a:lnTo>
                  <a:pt x="11964" y="747"/>
                </a:lnTo>
                <a:lnTo>
                  <a:pt x="11952" y="749"/>
                </a:lnTo>
                <a:lnTo>
                  <a:pt x="11941" y="751"/>
                </a:lnTo>
                <a:lnTo>
                  <a:pt x="11931" y="754"/>
                </a:lnTo>
                <a:lnTo>
                  <a:pt x="11920" y="760"/>
                </a:lnTo>
                <a:lnTo>
                  <a:pt x="11901" y="759"/>
                </a:lnTo>
                <a:lnTo>
                  <a:pt x="11887" y="763"/>
                </a:lnTo>
                <a:lnTo>
                  <a:pt x="11896" y="774"/>
                </a:lnTo>
                <a:lnTo>
                  <a:pt x="11879" y="776"/>
                </a:lnTo>
                <a:lnTo>
                  <a:pt x="11867" y="779"/>
                </a:lnTo>
                <a:lnTo>
                  <a:pt x="11856" y="780"/>
                </a:lnTo>
                <a:lnTo>
                  <a:pt x="11858" y="793"/>
                </a:lnTo>
                <a:lnTo>
                  <a:pt x="11851" y="804"/>
                </a:lnTo>
                <a:lnTo>
                  <a:pt x="11859" y="814"/>
                </a:lnTo>
                <a:lnTo>
                  <a:pt x="11850" y="821"/>
                </a:lnTo>
                <a:lnTo>
                  <a:pt x="11858" y="830"/>
                </a:lnTo>
                <a:lnTo>
                  <a:pt x="11850" y="839"/>
                </a:lnTo>
                <a:lnTo>
                  <a:pt x="11837" y="840"/>
                </a:lnTo>
                <a:lnTo>
                  <a:pt x="11824" y="839"/>
                </a:lnTo>
                <a:lnTo>
                  <a:pt x="11823" y="851"/>
                </a:lnTo>
                <a:lnTo>
                  <a:pt x="11815" y="860"/>
                </a:lnTo>
                <a:lnTo>
                  <a:pt x="11819" y="872"/>
                </a:lnTo>
                <a:lnTo>
                  <a:pt x="11819" y="883"/>
                </a:lnTo>
                <a:lnTo>
                  <a:pt x="11814" y="893"/>
                </a:lnTo>
                <a:lnTo>
                  <a:pt x="11812" y="907"/>
                </a:lnTo>
                <a:lnTo>
                  <a:pt x="11800" y="915"/>
                </a:lnTo>
                <a:lnTo>
                  <a:pt x="11788" y="915"/>
                </a:lnTo>
                <a:lnTo>
                  <a:pt x="11777" y="915"/>
                </a:lnTo>
                <a:lnTo>
                  <a:pt x="11772" y="925"/>
                </a:lnTo>
                <a:lnTo>
                  <a:pt x="11764" y="937"/>
                </a:lnTo>
                <a:lnTo>
                  <a:pt x="11764" y="948"/>
                </a:lnTo>
                <a:lnTo>
                  <a:pt x="11760" y="963"/>
                </a:lnTo>
                <a:lnTo>
                  <a:pt x="11754" y="972"/>
                </a:lnTo>
                <a:lnTo>
                  <a:pt x="11743" y="975"/>
                </a:lnTo>
                <a:lnTo>
                  <a:pt x="11750" y="984"/>
                </a:lnTo>
                <a:lnTo>
                  <a:pt x="11745" y="995"/>
                </a:lnTo>
                <a:lnTo>
                  <a:pt x="11738" y="1005"/>
                </a:lnTo>
                <a:lnTo>
                  <a:pt x="11729" y="1012"/>
                </a:lnTo>
                <a:lnTo>
                  <a:pt x="11739" y="1015"/>
                </a:lnTo>
                <a:lnTo>
                  <a:pt x="11740" y="1029"/>
                </a:lnTo>
                <a:lnTo>
                  <a:pt x="11731" y="1037"/>
                </a:lnTo>
                <a:lnTo>
                  <a:pt x="11717" y="1042"/>
                </a:lnTo>
                <a:lnTo>
                  <a:pt x="11713" y="1041"/>
                </a:lnTo>
                <a:close/>
                <a:moveTo>
                  <a:pt x="11361" y="613"/>
                </a:moveTo>
                <a:lnTo>
                  <a:pt x="11365" y="601"/>
                </a:lnTo>
                <a:lnTo>
                  <a:pt x="11376" y="605"/>
                </a:lnTo>
                <a:lnTo>
                  <a:pt x="11365" y="612"/>
                </a:lnTo>
                <a:lnTo>
                  <a:pt x="11361" y="613"/>
                </a:lnTo>
                <a:close/>
                <a:moveTo>
                  <a:pt x="11592" y="882"/>
                </a:moveTo>
                <a:lnTo>
                  <a:pt x="11602" y="888"/>
                </a:lnTo>
                <a:lnTo>
                  <a:pt x="11592" y="882"/>
                </a:lnTo>
                <a:close/>
                <a:moveTo>
                  <a:pt x="11776" y="542"/>
                </a:moveTo>
                <a:lnTo>
                  <a:pt x="11788" y="537"/>
                </a:lnTo>
                <a:lnTo>
                  <a:pt x="11799" y="536"/>
                </a:lnTo>
                <a:lnTo>
                  <a:pt x="11811" y="534"/>
                </a:lnTo>
                <a:lnTo>
                  <a:pt x="11822" y="534"/>
                </a:lnTo>
                <a:lnTo>
                  <a:pt x="11833" y="537"/>
                </a:lnTo>
                <a:lnTo>
                  <a:pt x="11845" y="532"/>
                </a:lnTo>
                <a:lnTo>
                  <a:pt x="11857" y="541"/>
                </a:lnTo>
                <a:lnTo>
                  <a:pt x="11869" y="547"/>
                </a:lnTo>
                <a:lnTo>
                  <a:pt x="11880" y="545"/>
                </a:lnTo>
                <a:lnTo>
                  <a:pt x="11890" y="540"/>
                </a:lnTo>
                <a:lnTo>
                  <a:pt x="11877" y="536"/>
                </a:lnTo>
                <a:lnTo>
                  <a:pt x="11866" y="533"/>
                </a:lnTo>
                <a:lnTo>
                  <a:pt x="11859" y="523"/>
                </a:lnTo>
                <a:lnTo>
                  <a:pt x="11854" y="512"/>
                </a:lnTo>
                <a:lnTo>
                  <a:pt x="11869" y="511"/>
                </a:lnTo>
                <a:lnTo>
                  <a:pt x="11878" y="521"/>
                </a:lnTo>
                <a:lnTo>
                  <a:pt x="11890" y="528"/>
                </a:lnTo>
                <a:lnTo>
                  <a:pt x="11901" y="529"/>
                </a:lnTo>
                <a:lnTo>
                  <a:pt x="11899" y="518"/>
                </a:lnTo>
                <a:lnTo>
                  <a:pt x="11906" y="508"/>
                </a:lnTo>
                <a:lnTo>
                  <a:pt x="11895" y="503"/>
                </a:lnTo>
                <a:lnTo>
                  <a:pt x="11884" y="504"/>
                </a:lnTo>
                <a:lnTo>
                  <a:pt x="11885" y="493"/>
                </a:lnTo>
                <a:lnTo>
                  <a:pt x="11895" y="486"/>
                </a:lnTo>
                <a:lnTo>
                  <a:pt x="11904" y="494"/>
                </a:lnTo>
                <a:lnTo>
                  <a:pt x="11916" y="492"/>
                </a:lnTo>
                <a:lnTo>
                  <a:pt x="11920" y="503"/>
                </a:lnTo>
                <a:lnTo>
                  <a:pt x="11932" y="500"/>
                </a:lnTo>
                <a:lnTo>
                  <a:pt x="11944" y="509"/>
                </a:lnTo>
                <a:lnTo>
                  <a:pt x="11950" y="520"/>
                </a:lnTo>
                <a:lnTo>
                  <a:pt x="11961" y="516"/>
                </a:lnTo>
                <a:lnTo>
                  <a:pt x="11964" y="527"/>
                </a:lnTo>
                <a:lnTo>
                  <a:pt x="11974" y="531"/>
                </a:lnTo>
                <a:lnTo>
                  <a:pt x="11987" y="530"/>
                </a:lnTo>
                <a:lnTo>
                  <a:pt x="11998" y="530"/>
                </a:lnTo>
                <a:lnTo>
                  <a:pt x="12008" y="524"/>
                </a:lnTo>
                <a:lnTo>
                  <a:pt x="12018" y="521"/>
                </a:lnTo>
                <a:lnTo>
                  <a:pt x="12024" y="532"/>
                </a:lnTo>
                <a:lnTo>
                  <a:pt x="12013" y="541"/>
                </a:lnTo>
                <a:lnTo>
                  <a:pt x="12024" y="540"/>
                </a:lnTo>
                <a:lnTo>
                  <a:pt x="12035" y="544"/>
                </a:lnTo>
                <a:lnTo>
                  <a:pt x="12043" y="553"/>
                </a:lnTo>
                <a:lnTo>
                  <a:pt x="12048" y="564"/>
                </a:lnTo>
                <a:lnTo>
                  <a:pt x="12058" y="559"/>
                </a:lnTo>
                <a:lnTo>
                  <a:pt x="12056" y="546"/>
                </a:lnTo>
                <a:lnTo>
                  <a:pt x="12059" y="535"/>
                </a:lnTo>
                <a:lnTo>
                  <a:pt x="12063" y="521"/>
                </a:lnTo>
                <a:lnTo>
                  <a:pt x="12057" y="511"/>
                </a:lnTo>
                <a:lnTo>
                  <a:pt x="12063" y="500"/>
                </a:lnTo>
                <a:lnTo>
                  <a:pt x="12074" y="504"/>
                </a:lnTo>
                <a:lnTo>
                  <a:pt x="12080" y="514"/>
                </a:lnTo>
                <a:lnTo>
                  <a:pt x="12084" y="501"/>
                </a:lnTo>
                <a:lnTo>
                  <a:pt x="12081" y="489"/>
                </a:lnTo>
                <a:lnTo>
                  <a:pt x="12091" y="491"/>
                </a:lnTo>
                <a:lnTo>
                  <a:pt x="12103" y="494"/>
                </a:lnTo>
                <a:lnTo>
                  <a:pt x="12114" y="498"/>
                </a:lnTo>
                <a:lnTo>
                  <a:pt x="12102" y="504"/>
                </a:lnTo>
                <a:lnTo>
                  <a:pt x="12112" y="510"/>
                </a:lnTo>
                <a:lnTo>
                  <a:pt x="12108" y="524"/>
                </a:lnTo>
                <a:lnTo>
                  <a:pt x="12098" y="529"/>
                </a:lnTo>
                <a:lnTo>
                  <a:pt x="12097" y="542"/>
                </a:lnTo>
                <a:lnTo>
                  <a:pt x="12107" y="539"/>
                </a:lnTo>
                <a:lnTo>
                  <a:pt x="12118" y="542"/>
                </a:lnTo>
                <a:lnTo>
                  <a:pt x="12123" y="532"/>
                </a:lnTo>
                <a:lnTo>
                  <a:pt x="12128" y="544"/>
                </a:lnTo>
                <a:lnTo>
                  <a:pt x="12136" y="536"/>
                </a:lnTo>
                <a:lnTo>
                  <a:pt x="12144" y="527"/>
                </a:lnTo>
                <a:lnTo>
                  <a:pt x="12154" y="523"/>
                </a:lnTo>
                <a:lnTo>
                  <a:pt x="12165" y="524"/>
                </a:lnTo>
                <a:lnTo>
                  <a:pt x="12176" y="520"/>
                </a:lnTo>
                <a:lnTo>
                  <a:pt x="12163" y="512"/>
                </a:lnTo>
                <a:lnTo>
                  <a:pt x="12173" y="508"/>
                </a:lnTo>
                <a:lnTo>
                  <a:pt x="12184" y="510"/>
                </a:lnTo>
                <a:lnTo>
                  <a:pt x="12180" y="521"/>
                </a:lnTo>
                <a:lnTo>
                  <a:pt x="12193" y="519"/>
                </a:lnTo>
                <a:lnTo>
                  <a:pt x="12202" y="512"/>
                </a:lnTo>
                <a:lnTo>
                  <a:pt x="12204" y="523"/>
                </a:lnTo>
                <a:lnTo>
                  <a:pt x="12218" y="525"/>
                </a:lnTo>
                <a:lnTo>
                  <a:pt x="12229" y="521"/>
                </a:lnTo>
                <a:lnTo>
                  <a:pt x="12239" y="528"/>
                </a:lnTo>
                <a:lnTo>
                  <a:pt x="12250" y="533"/>
                </a:lnTo>
                <a:lnTo>
                  <a:pt x="12261" y="530"/>
                </a:lnTo>
                <a:lnTo>
                  <a:pt x="12270" y="538"/>
                </a:lnTo>
                <a:lnTo>
                  <a:pt x="12283" y="534"/>
                </a:lnTo>
                <a:lnTo>
                  <a:pt x="12296" y="535"/>
                </a:lnTo>
                <a:lnTo>
                  <a:pt x="12308" y="537"/>
                </a:lnTo>
                <a:lnTo>
                  <a:pt x="12324" y="538"/>
                </a:lnTo>
                <a:lnTo>
                  <a:pt x="12333" y="545"/>
                </a:lnTo>
                <a:lnTo>
                  <a:pt x="12343" y="549"/>
                </a:lnTo>
                <a:lnTo>
                  <a:pt x="12347" y="560"/>
                </a:lnTo>
                <a:lnTo>
                  <a:pt x="12335" y="562"/>
                </a:lnTo>
                <a:lnTo>
                  <a:pt x="12341" y="573"/>
                </a:lnTo>
                <a:lnTo>
                  <a:pt x="12332" y="582"/>
                </a:lnTo>
                <a:lnTo>
                  <a:pt x="12316" y="586"/>
                </a:lnTo>
                <a:lnTo>
                  <a:pt x="12306" y="594"/>
                </a:lnTo>
                <a:lnTo>
                  <a:pt x="12297" y="601"/>
                </a:lnTo>
                <a:lnTo>
                  <a:pt x="12285" y="606"/>
                </a:lnTo>
                <a:lnTo>
                  <a:pt x="12272" y="611"/>
                </a:lnTo>
                <a:lnTo>
                  <a:pt x="12260" y="614"/>
                </a:lnTo>
                <a:lnTo>
                  <a:pt x="12265" y="625"/>
                </a:lnTo>
                <a:lnTo>
                  <a:pt x="12260" y="637"/>
                </a:lnTo>
                <a:lnTo>
                  <a:pt x="12252" y="647"/>
                </a:lnTo>
                <a:lnTo>
                  <a:pt x="12227" y="656"/>
                </a:lnTo>
                <a:lnTo>
                  <a:pt x="12211" y="657"/>
                </a:lnTo>
                <a:lnTo>
                  <a:pt x="12200" y="651"/>
                </a:lnTo>
                <a:lnTo>
                  <a:pt x="12186" y="657"/>
                </a:lnTo>
                <a:lnTo>
                  <a:pt x="12171" y="662"/>
                </a:lnTo>
                <a:lnTo>
                  <a:pt x="12164" y="672"/>
                </a:lnTo>
                <a:lnTo>
                  <a:pt x="12150" y="672"/>
                </a:lnTo>
                <a:lnTo>
                  <a:pt x="12136" y="673"/>
                </a:lnTo>
                <a:lnTo>
                  <a:pt x="12122" y="673"/>
                </a:lnTo>
                <a:lnTo>
                  <a:pt x="12105" y="668"/>
                </a:lnTo>
                <a:lnTo>
                  <a:pt x="12087" y="664"/>
                </a:lnTo>
                <a:lnTo>
                  <a:pt x="12074" y="657"/>
                </a:lnTo>
                <a:lnTo>
                  <a:pt x="12084" y="649"/>
                </a:lnTo>
                <a:lnTo>
                  <a:pt x="12069" y="649"/>
                </a:lnTo>
                <a:lnTo>
                  <a:pt x="12050" y="650"/>
                </a:lnTo>
                <a:lnTo>
                  <a:pt x="12035" y="653"/>
                </a:lnTo>
                <a:lnTo>
                  <a:pt x="12025" y="656"/>
                </a:lnTo>
                <a:lnTo>
                  <a:pt x="12013" y="653"/>
                </a:lnTo>
                <a:lnTo>
                  <a:pt x="12002" y="652"/>
                </a:lnTo>
                <a:lnTo>
                  <a:pt x="11990" y="653"/>
                </a:lnTo>
                <a:lnTo>
                  <a:pt x="11974" y="656"/>
                </a:lnTo>
                <a:lnTo>
                  <a:pt x="11962" y="654"/>
                </a:lnTo>
                <a:lnTo>
                  <a:pt x="11955" y="645"/>
                </a:lnTo>
                <a:lnTo>
                  <a:pt x="11942" y="643"/>
                </a:lnTo>
                <a:lnTo>
                  <a:pt x="11924" y="639"/>
                </a:lnTo>
                <a:lnTo>
                  <a:pt x="11911" y="632"/>
                </a:lnTo>
                <a:lnTo>
                  <a:pt x="11897" y="626"/>
                </a:lnTo>
                <a:lnTo>
                  <a:pt x="11908" y="615"/>
                </a:lnTo>
                <a:lnTo>
                  <a:pt x="11923" y="615"/>
                </a:lnTo>
                <a:lnTo>
                  <a:pt x="11935" y="621"/>
                </a:lnTo>
                <a:lnTo>
                  <a:pt x="11948" y="624"/>
                </a:lnTo>
                <a:lnTo>
                  <a:pt x="11964" y="624"/>
                </a:lnTo>
                <a:lnTo>
                  <a:pt x="11977" y="627"/>
                </a:lnTo>
                <a:lnTo>
                  <a:pt x="11990" y="626"/>
                </a:lnTo>
                <a:lnTo>
                  <a:pt x="11979" y="624"/>
                </a:lnTo>
                <a:lnTo>
                  <a:pt x="11965" y="619"/>
                </a:lnTo>
                <a:lnTo>
                  <a:pt x="11953" y="618"/>
                </a:lnTo>
                <a:lnTo>
                  <a:pt x="11942" y="610"/>
                </a:lnTo>
                <a:lnTo>
                  <a:pt x="11955" y="608"/>
                </a:lnTo>
                <a:lnTo>
                  <a:pt x="11968" y="606"/>
                </a:lnTo>
                <a:lnTo>
                  <a:pt x="11982" y="605"/>
                </a:lnTo>
                <a:lnTo>
                  <a:pt x="11995" y="604"/>
                </a:lnTo>
                <a:lnTo>
                  <a:pt x="12005" y="607"/>
                </a:lnTo>
                <a:lnTo>
                  <a:pt x="12013" y="595"/>
                </a:lnTo>
                <a:lnTo>
                  <a:pt x="12002" y="587"/>
                </a:lnTo>
                <a:lnTo>
                  <a:pt x="11991" y="589"/>
                </a:lnTo>
                <a:lnTo>
                  <a:pt x="11978" y="591"/>
                </a:lnTo>
                <a:lnTo>
                  <a:pt x="11965" y="592"/>
                </a:lnTo>
                <a:lnTo>
                  <a:pt x="11950" y="592"/>
                </a:lnTo>
                <a:lnTo>
                  <a:pt x="11939" y="594"/>
                </a:lnTo>
                <a:lnTo>
                  <a:pt x="11923" y="596"/>
                </a:lnTo>
                <a:lnTo>
                  <a:pt x="11903" y="598"/>
                </a:lnTo>
                <a:lnTo>
                  <a:pt x="11886" y="602"/>
                </a:lnTo>
                <a:lnTo>
                  <a:pt x="11873" y="600"/>
                </a:lnTo>
                <a:lnTo>
                  <a:pt x="11857" y="601"/>
                </a:lnTo>
                <a:lnTo>
                  <a:pt x="11846" y="602"/>
                </a:lnTo>
                <a:lnTo>
                  <a:pt x="11836" y="596"/>
                </a:lnTo>
                <a:lnTo>
                  <a:pt x="11825" y="591"/>
                </a:lnTo>
                <a:lnTo>
                  <a:pt x="11814" y="587"/>
                </a:lnTo>
                <a:lnTo>
                  <a:pt x="11805" y="577"/>
                </a:lnTo>
                <a:lnTo>
                  <a:pt x="11817" y="570"/>
                </a:lnTo>
                <a:lnTo>
                  <a:pt x="11829" y="568"/>
                </a:lnTo>
                <a:lnTo>
                  <a:pt x="11840" y="564"/>
                </a:lnTo>
                <a:lnTo>
                  <a:pt x="11849" y="558"/>
                </a:lnTo>
                <a:lnTo>
                  <a:pt x="11838" y="556"/>
                </a:lnTo>
                <a:lnTo>
                  <a:pt x="11825" y="555"/>
                </a:lnTo>
                <a:lnTo>
                  <a:pt x="11812" y="557"/>
                </a:lnTo>
                <a:lnTo>
                  <a:pt x="11802" y="552"/>
                </a:lnTo>
                <a:lnTo>
                  <a:pt x="11794" y="542"/>
                </a:lnTo>
                <a:lnTo>
                  <a:pt x="11780" y="542"/>
                </a:lnTo>
                <a:lnTo>
                  <a:pt x="11776" y="542"/>
                </a:lnTo>
                <a:close/>
                <a:moveTo>
                  <a:pt x="11838" y="516"/>
                </a:moveTo>
                <a:lnTo>
                  <a:pt x="11829" y="523"/>
                </a:lnTo>
                <a:lnTo>
                  <a:pt x="11818" y="525"/>
                </a:lnTo>
                <a:lnTo>
                  <a:pt x="11808" y="519"/>
                </a:lnTo>
                <a:lnTo>
                  <a:pt x="11800" y="511"/>
                </a:lnTo>
                <a:lnTo>
                  <a:pt x="11810" y="506"/>
                </a:lnTo>
                <a:lnTo>
                  <a:pt x="11821" y="508"/>
                </a:lnTo>
                <a:lnTo>
                  <a:pt x="11830" y="517"/>
                </a:lnTo>
                <a:lnTo>
                  <a:pt x="11838" y="516"/>
                </a:lnTo>
                <a:close/>
                <a:moveTo>
                  <a:pt x="11923" y="659"/>
                </a:moveTo>
                <a:lnTo>
                  <a:pt x="11908" y="655"/>
                </a:lnTo>
                <a:lnTo>
                  <a:pt x="11895" y="657"/>
                </a:lnTo>
                <a:lnTo>
                  <a:pt x="11903" y="648"/>
                </a:lnTo>
                <a:lnTo>
                  <a:pt x="11916" y="653"/>
                </a:lnTo>
                <a:lnTo>
                  <a:pt x="11923" y="659"/>
                </a:lnTo>
                <a:close/>
                <a:moveTo>
                  <a:pt x="11911" y="491"/>
                </a:moveTo>
                <a:lnTo>
                  <a:pt x="11921" y="485"/>
                </a:lnTo>
                <a:lnTo>
                  <a:pt x="11911" y="491"/>
                </a:lnTo>
                <a:close/>
                <a:moveTo>
                  <a:pt x="11914" y="673"/>
                </a:moveTo>
                <a:lnTo>
                  <a:pt x="11921" y="663"/>
                </a:lnTo>
                <a:lnTo>
                  <a:pt x="11914" y="673"/>
                </a:lnTo>
                <a:close/>
                <a:moveTo>
                  <a:pt x="11932" y="705"/>
                </a:moveTo>
                <a:lnTo>
                  <a:pt x="11921" y="700"/>
                </a:lnTo>
                <a:lnTo>
                  <a:pt x="11924" y="688"/>
                </a:lnTo>
                <a:lnTo>
                  <a:pt x="11939" y="690"/>
                </a:lnTo>
                <a:lnTo>
                  <a:pt x="11955" y="693"/>
                </a:lnTo>
                <a:lnTo>
                  <a:pt x="11944" y="702"/>
                </a:lnTo>
                <a:lnTo>
                  <a:pt x="11932" y="705"/>
                </a:lnTo>
                <a:close/>
                <a:moveTo>
                  <a:pt x="11981" y="816"/>
                </a:moveTo>
                <a:lnTo>
                  <a:pt x="11968" y="814"/>
                </a:lnTo>
                <a:lnTo>
                  <a:pt x="11959" y="804"/>
                </a:lnTo>
                <a:lnTo>
                  <a:pt x="11948" y="801"/>
                </a:lnTo>
                <a:lnTo>
                  <a:pt x="11955" y="792"/>
                </a:lnTo>
                <a:lnTo>
                  <a:pt x="11938" y="781"/>
                </a:lnTo>
                <a:lnTo>
                  <a:pt x="11926" y="780"/>
                </a:lnTo>
                <a:lnTo>
                  <a:pt x="11940" y="773"/>
                </a:lnTo>
                <a:lnTo>
                  <a:pt x="11953" y="771"/>
                </a:lnTo>
                <a:lnTo>
                  <a:pt x="11968" y="769"/>
                </a:lnTo>
                <a:lnTo>
                  <a:pt x="11979" y="767"/>
                </a:lnTo>
                <a:lnTo>
                  <a:pt x="11986" y="758"/>
                </a:lnTo>
                <a:lnTo>
                  <a:pt x="11999" y="764"/>
                </a:lnTo>
                <a:lnTo>
                  <a:pt x="12011" y="760"/>
                </a:lnTo>
                <a:lnTo>
                  <a:pt x="12022" y="761"/>
                </a:lnTo>
                <a:lnTo>
                  <a:pt x="12035" y="769"/>
                </a:lnTo>
                <a:lnTo>
                  <a:pt x="12041" y="778"/>
                </a:lnTo>
                <a:lnTo>
                  <a:pt x="12046" y="790"/>
                </a:lnTo>
                <a:lnTo>
                  <a:pt x="12043" y="804"/>
                </a:lnTo>
                <a:lnTo>
                  <a:pt x="12032" y="810"/>
                </a:lnTo>
                <a:lnTo>
                  <a:pt x="12020" y="812"/>
                </a:lnTo>
                <a:lnTo>
                  <a:pt x="12008" y="811"/>
                </a:lnTo>
                <a:lnTo>
                  <a:pt x="11993" y="814"/>
                </a:lnTo>
                <a:lnTo>
                  <a:pt x="11981" y="816"/>
                </a:lnTo>
                <a:close/>
                <a:moveTo>
                  <a:pt x="11944" y="463"/>
                </a:moveTo>
                <a:lnTo>
                  <a:pt x="11956" y="464"/>
                </a:lnTo>
                <a:lnTo>
                  <a:pt x="11945" y="465"/>
                </a:lnTo>
                <a:lnTo>
                  <a:pt x="11944" y="463"/>
                </a:lnTo>
                <a:close/>
                <a:moveTo>
                  <a:pt x="11947" y="450"/>
                </a:moveTo>
                <a:lnTo>
                  <a:pt x="11958" y="451"/>
                </a:lnTo>
                <a:lnTo>
                  <a:pt x="11971" y="453"/>
                </a:lnTo>
                <a:lnTo>
                  <a:pt x="11962" y="460"/>
                </a:lnTo>
                <a:lnTo>
                  <a:pt x="11953" y="453"/>
                </a:lnTo>
                <a:lnTo>
                  <a:pt x="11947" y="450"/>
                </a:lnTo>
                <a:close/>
                <a:moveTo>
                  <a:pt x="11963" y="833"/>
                </a:moveTo>
                <a:lnTo>
                  <a:pt x="11973" y="827"/>
                </a:lnTo>
                <a:lnTo>
                  <a:pt x="11990" y="822"/>
                </a:lnTo>
                <a:lnTo>
                  <a:pt x="12002" y="820"/>
                </a:lnTo>
                <a:lnTo>
                  <a:pt x="12018" y="816"/>
                </a:lnTo>
                <a:lnTo>
                  <a:pt x="12033" y="817"/>
                </a:lnTo>
                <a:lnTo>
                  <a:pt x="12045" y="819"/>
                </a:lnTo>
                <a:lnTo>
                  <a:pt x="12058" y="819"/>
                </a:lnTo>
                <a:lnTo>
                  <a:pt x="12068" y="815"/>
                </a:lnTo>
                <a:lnTo>
                  <a:pt x="12083" y="811"/>
                </a:lnTo>
                <a:lnTo>
                  <a:pt x="12094" y="814"/>
                </a:lnTo>
                <a:lnTo>
                  <a:pt x="12106" y="820"/>
                </a:lnTo>
                <a:lnTo>
                  <a:pt x="12103" y="832"/>
                </a:lnTo>
                <a:lnTo>
                  <a:pt x="12111" y="845"/>
                </a:lnTo>
                <a:lnTo>
                  <a:pt x="12118" y="855"/>
                </a:lnTo>
                <a:lnTo>
                  <a:pt x="12129" y="862"/>
                </a:lnTo>
                <a:lnTo>
                  <a:pt x="12140" y="868"/>
                </a:lnTo>
                <a:lnTo>
                  <a:pt x="12158" y="863"/>
                </a:lnTo>
                <a:lnTo>
                  <a:pt x="12169" y="867"/>
                </a:lnTo>
                <a:lnTo>
                  <a:pt x="12164" y="881"/>
                </a:lnTo>
                <a:lnTo>
                  <a:pt x="12172" y="889"/>
                </a:lnTo>
                <a:lnTo>
                  <a:pt x="12164" y="896"/>
                </a:lnTo>
                <a:lnTo>
                  <a:pt x="12151" y="896"/>
                </a:lnTo>
                <a:lnTo>
                  <a:pt x="12164" y="899"/>
                </a:lnTo>
                <a:lnTo>
                  <a:pt x="12155" y="907"/>
                </a:lnTo>
                <a:lnTo>
                  <a:pt x="12144" y="907"/>
                </a:lnTo>
                <a:lnTo>
                  <a:pt x="12133" y="917"/>
                </a:lnTo>
                <a:lnTo>
                  <a:pt x="12123" y="925"/>
                </a:lnTo>
                <a:lnTo>
                  <a:pt x="12107" y="931"/>
                </a:lnTo>
                <a:lnTo>
                  <a:pt x="12098" y="938"/>
                </a:lnTo>
                <a:lnTo>
                  <a:pt x="12088" y="944"/>
                </a:lnTo>
                <a:lnTo>
                  <a:pt x="12077" y="949"/>
                </a:lnTo>
                <a:lnTo>
                  <a:pt x="12078" y="932"/>
                </a:lnTo>
                <a:lnTo>
                  <a:pt x="12082" y="919"/>
                </a:lnTo>
                <a:lnTo>
                  <a:pt x="12074" y="911"/>
                </a:lnTo>
                <a:lnTo>
                  <a:pt x="12066" y="900"/>
                </a:lnTo>
                <a:lnTo>
                  <a:pt x="12052" y="904"/>
                </a:lnTo>
                <a:lnTo>
                  <a:pt x="12037" y="910"/>
                </a:lnTo>
                <a:lnTo>
                  <a:pt x="12022" y="916"/>
                </a:lnTo>
                <a:lnTo>
                  <a:pt x="12009" y="915"/>
                </a:lnTo>
                <a:lnTo>
                  <a:pt x="11989" y="920"/>
                </a:lnTo>
                <a:lnTo>
                  <a:pt x="11976" y="923"/>
                </a:lnTo>
                <a:lnTo>
                  <a:pt x="11965" y="922"/>
                </a:lnTo>
                <a:lnTo>
                  <a:pt x="11967" y="911"/>
                </a:lnTo>
                <a:lnTo>
                  <a:pt x="11976" y="903"/>
                </a:lnTo>
                <a:lnTo>
                  <a:pt x="11986" y="894"/>
                </a:lnTo>
                <a:lnTo>
                  <a:pt x="11989" y="881"/>
                </a:lnTo>
                <a:lnTo>
                  <a:pt x="11998" y="870"/>
                </a:lnTo>
                <a:lnTo>
                  <a:pt x="12006" y="861"/>
                </a:lnTo>
                <a:lnTo>
                  <a:pt x="11988" y="851"/>
                </a:lnTo>
                <a:lnTo>
                  <a:pt x="11978" y="843"/>
                </a:lnTo>
                <a:lnTo>
                  <a:pt x="11965" y="836"/>
                </a:lnTo>
                <a:lnTo>
                  <a:pt x="11963" y="833"/>
                </a:lnTo>
                <a:close/>
                <a:moveTo>
                  <a:pt x="11986" y="700"/>
                </a:moveTo>
                <a:lnTo>
                  <a:pt x="11974" y="702"/>
                </a:lnTo>
                <a:lnTo>
                  <a:pt x="11986" y="700"/>
                </a:lnTo>
                <a:close/>
                <a:moveTo>
                  <a:pt x="11983" y="465"/>
                </a:moveTo>
                <a:lnTo>
                  <a:pt x="11991" y="456"/>
                </a:lnTo>
                <a:lnTo>
                  <a:pt x="11983" y="465"/>
                </a:lnTo>
                <a:close/>
                <a:moveTo>
                  <a:pt x="12101" y="948"/>
                </a:moveTo>
                <a:lnTo>
                  <a:pt x="12111" y="943"/>
                </a:lnTo>
                <a:lnTo>
                  <a:pt x="12101" y="948"/>
                </a:lnTo>
                <a:close/>
                <a:moveTo>
                  <a:pt x="12166" y="492"/>
                </a:moveTo>
                <a:lnTo>
                  <a:pt x="12153" y="489"/>
                </a:lnTo>
                <a:lnTo>
                  <a:pt x="12166" y="490"/>
                </a:lnTo>
                <a:lnTo>
                  <a:pt x="12166" y="492"/>
                </a:lnTo>
                <a:close/>
                <a:moveTo>
                  <a:pt x="12177" y="502"/>
                </a:moveTo>
                <a:lnTo>
                  <a:pt x="12165" y="505"/>
                </a:lnTo>
                <a:lnTo>
                  <a:pt x="12177" y="502"/>
                </a:lnTo>
                <a:close/>
                <a:moveTo>
                  <a:pt x="12215" y="1059"/>
                </a:moveTo>
                <a:lnTo>
                  <a:pt x="12219" y="1047"/>
                </a:lnTo>
                <a:lnTo>
                  <a:pt x="12230" y="1038"/>
                </a:lnTo>
                <a:lnTo>
                  <a:pt x="12238" y="1030"/>
                </a:lnTo>
                <a:lnTo>
                  <a:pt x="12248" y="1022"/>
                </a:lnTo>
                <a:lnTo>
                  <a:pt x="12240" y="1033"/>
                </a:lnTo>
                <a:lnTo>
                  <a:pt x="12229" y="1041"/>
                </a:lnTo>
                <a:lnTo>
                  <a:pt x="12220" y="1050"/>
                </a:lnTo>
                <a:lnTo>
                  <a:pt x="12215" y="1059"/>
                </a:lnTo>
                <a:close/>
                <a:moveTo>
                  <a:pt x="12299" y="737"/>
                </a:moveTo>
                <a:lnTo>
                  <a:pt x="12310" y="733"/>
                </a:lnTo>
                <a:lnTo>
                  <a:pt x="12318" y="741"/>
                </a:lnTo>
                <a:lnTo>
                  <a:pt x="12327" y="748"/>
                </a:lnTo>
                <a:lnTo>
                  <a:pt x="12319" y="757"/>
                </a:lnTo>
                <a:lnTo>
                  <a:pt x="12306" y="749"/>
                </a:lnTo>
                <a:lnTo>
                  <a:pt x="12300" y="739"/>
                </a:lnTo>
                <a:lnTo>
                  <a:pt x="12299" y="737"/>
                </a:lnTo>
                <a:close/>
                <a:moveTo>
                  <a:pt x="12378" y="535"/>
                </a:moveTo>
                <a:lnTo>
                  <a:pt x="12389" y="531"/>
                </a:lnTo>
                <a:lnTo>
                  <a:pt x="12405" y="537"/>
                </a:lnTo>
                <a:lnTo>
                  <a:pt x="12417" y="543"/>
                </a:lnTo>
                <a:lnTo>
                  <a:pt x="12409" y="551"/>
                </a:lnTo>
                <a:lnTo>
                  <a:pt x="12398" y="555"/>
                </a:lnTo>
                <a:lnTo>
                  <a:pt x="12384" y="548"/>
                </a:lnTo>
                <a:lnTo>
                  <a:pt x="12378" y="536"/>
                </a:lnTo>
                <a:lnTo>
                  <a:pt x="12378" y="535"/>
                </a:lnTo>
                <a:close/>
                <a:moveTo>
                  <a:pt x="12497" y="720"/>
                </a:moveTo>
                <a:lnTo>
                  <a:pt x="12482" y="723"/>
                </a:lnTo>
                <a:lnTo>
                  <a:pt x="12472" y="727"/>
                </a:lnTo>
                <a:lnTo>
                  <a:pt x="12460" y="724"/>
                </a:lnTo>
                <a:lnTo>
                  <a:pt x="12444" y="719"/>
                </a:lnTo>
                <a:lnTo>
                  <a:pt x="12433" y="723"/>
                </a:lnTo>
                <a:lnTo>
                  <a:pt x="12422" y="722"/>
                </a:lnTo>
                <a:lnTo>
                  <a:pt x="12412" y="726"/>
                </a:lnTo>
                <a:lnTo>
                  <a:pt x="12402" y="732"/>
                </a:lnTo>
                <a:lnTo>
                  <a:pt x="12390" y="729"/>
                </a:lnTo>
                <a:lnTo>
                  <a:pt x="12403" y="720"/>
                </a:lnTo>
                <a:lnTo>
                  <a:pt x="12415" y="718"/>
                </a:lnTo>
                <a:lnTo>
                  <a:pt x="12427" y="712"/>
                </a:lnTo>
                <a:lnTo>
                  <a:pt x="12440" y="712"/>
                </a:lnTo>
                <a:lnTo>
                  <a:pt x="12451" y="712"/>
                </a:lnTo>
                <a:lnTo>
                  <a:pt x="12462" y="719"/>
                </a:lnTo>
                <a:lnTo>
                  <a:pt x="12476" y="721"/>
                </a:lnTo>
                <a:lnTo>
                  <a:pt x="12490" y="718"/>
                </a:lnTo>
                <a:lnTo>
                  <a:pt x="12497" y="720"/>
                </a:lnTo>
                <a:close/>
                <a:moveTo>
                  <a:pt x="12726" y="533"/>
                </a:moveTo>
                <a:lnTo>
                  <a:pt x="12715" y="539"/>
                </a:lnTo>
                <a:lnTo>
                  <a:pt x="12704" y="540"/>
                </a:lnTo>
                <a:lnTo>
                  <a:pt x="12692" y="543"/>
                </a:lnTo>
                <a:lnTo>
                  <a:pt x="12669" y="545"/>
                </a:lnTo>
                <a:lnTo>
                  <a:pt x="12655" y="546"/>
                </a:lnTo>
                <a:lnTo>
                  <a:pt x="12640" y="550"/>
                </a:lnTo>
                <a:lnTo>
                  <a:pt x="12627" y="553"/>
                </a:lnTo>
                <a:lnTo>
                  <a:pt x="12615" y="554"/>
                </a:lnTo>
                <a:lnTo>
                  <a:pt x="12604" y="547"/>
                </a:lnTo>
                <a:lnTo>
                  <a:pt x="12609" y="536"/>
                </a:lnTo>
                <a:lnTo>
                  <a:pt x="12620" y="531"/>
                </a:lnTo>
                <a:lnTo>
                  <a:pt x="12634" y="527"/>
                </a:lnTo>
                <a:lnTo>
                  <a:pt x="12645" y="521"/>
                </a:lnTo>
                <a:lnTo>
                  <a:pt x="12660" y="517"/>
                </a:lnTo>
                <a:lnTo>
                  <a:pt x="12671" y="516"/>
                </a:lnTo>
                <a:lnTo>
                  <a:pt x="12682" y="514"/>
                </a:lnTo>
                <a:lnTo>
                  <a:pt x="12694" y="514"/>
                </a:lnTo>
                <a:lnTo>
                  <a:pt x="12705" y="517"/>
                </a:lnTo>
                <a:lnTo>
                  <a:pt x="12714" y="523"/>
                </a:lnTo>
                <a:lnTo>
                  <a:pt x="12726" y="527"/>
                </a:lnTo>
                <a:lnTo>
                  <a:pt x="12726" y="533"/>
                </a:lnTo>
                <a:close/>
                <a:moveTo>
                  <a:pt x="10225" y="4814"/>
                </a:moveTo>
                <a:lnTo>
                  <a:pt x="10214" y="4814"/>
                </a:lnTo>
                <a:lnTo>
                  <a:pt x="10203" y="4812"/>
                </a:lnTo>
                <a:lnTo>
                  <a:pt x="10192" y="4811"/>
                </a:lnTo>
                <a:lnTo>
                  <a:pt x="10182" y="4814"/>
                </a:lnTo>
                <a:lnTo>
                  <a:pt x="10178" y="4803"/>
                </a:lnTo>
                <a:lnTo>
                  <a:pt x="10181" y="4792"/>
                </a:lnTo>
                <a:lnTo>
                  <a:pt x="10184" y="4786"/>
                </a:lnTo>
                <a:lnTo>
                  <a:pt x="10183" y="4774"/>
                </a:lnTo>
                <a:lnTo>
                  <a:pt x="10183" y="4762"/>
                </a:lnTo>
                <a:lnTo>
                  <a:pt x="10184" y="4759"/>
                </a:lnTo>
                <a:lnTo>
                  <a:pt x="10179" y="4748"/>
                </a:lnTo>
                <a:lnTo>
                  <a:pt x="10184" y="4736"/>
                </a:lnTo>
                <a:lnTo>
                  <a:pt x="10185" y="4724"/>
                </a:lnTo>
                <a:lnTo>
                  <a:pt x="10182" y="4713"/>
                </a:lnTo>
                <a:lnTo>
                  <a:pt x="10192" y="4714"/>
                </a:lnTo>
                <a:lnTo>
                  <a:pt x="10188" y="4704"/>
                </a:lnTo>
                <a:lnTo>
                  <a:pt x="10177" y="4706"/>
                </a:lnTo>
                <a:lnTo>
                  <a:pt x="10167" y="4712"/>
                </a:lnTo>
                <a:lnTo>
                  <a:pt x="10160" y="4702"/>
                </a:lnTo>
                <a:lnTo>
                  <a:pt x="10168" y="4694"/>
                </a:lnTo>
                <a:lnTo>
                  <a:pt x="10175" y="4688"/>
                </a:lnTo>
                <a:lnTo>
                  <a:pt x="10175" y="4681"/>
                </a:lnTo>
                <a:lnTo>
                  <a:pt x="10166" y="4687"/>
                </a:lnTo>
                <a:lnTo>
                  <a:pt x="10147" y="4692"/>
                </a:lnTo>
                <a:lnTo>
                  <a:pt x="10144" y="4681"/>
                </a:lnTo>
                <a:lnTo>
                  <a:pt x="10146" y="4669"/>
                </a:lnTo>
                <a:lnTo>
                  <a:pt x="10150" y="4657"/>
                </a:lnTo>
                <a:lnTo>
                  <a:pt x="10151" y="4649"/>
                </a:lnTo>
                <a:lnTo>
                  <a:pt x="10156" y="4638"/>
                </a:lnTo>
                <a:lnTo>
                  <a:pt x="10164" y="4630"/>
                </a:lnTo>
                <a:lnTo>
                  <a:pt x="10168" y="4618"/>
                </a:lnTo>
                <a:lnTo>
                  <a:pt x="10172" y="4607"/>
                </a:lnTo>
                <a:lnTo>
                  <a:pt x="10176" y="4596"/>
                </a:lnTo>
                <a:lnTo>
                  <a:pt x="10178" y="4591"/>
                </a:lnTo>
                <a:lnTo>
                  <a:pt x="10177" y="4579"/>
                </a:lnTo>
                <a:lnTo>
                  <a:pt x="10181" y="4568"/>
                </a:lnTo>
                <a:lnTo>
                  <a:pt x="10184" y="4555"/>
                </a:lnTo>
                <a:lnTo>
                  <a:pt x="10184" y="4555"/>
                </a:lnTo>
                <a:lnTo>
                  <a:pt x="10187" y="4543"/>
                </a:lnTo>
                <a:lnTo>
                  <a:pt x="10190" y="4531"/>
                </a:lnTo>
                <a:lnTo>
                  <a:pt x="10192" y="4519"/>
                </a:lnTo>
                <a:lnTo>
                  <a:pt x="10193" y="4517"/>
                </a:lnTo>
                <a:lnTo>
                  <a:pt x="10190" y="4505"/>
                </a:lnTo>
                <a:lnTo>
                  <a:pt x="10187" y="4494"/>
                </a:lnTo>
                <a:lnTo>
                  <a:pt x="10185" y="4482"/>
                </a:lnTo>
                <a:lnTo>
                  <a:pt x="10185" y="4481"/>
                </a:lnTo>
                <a:lnTo>
                  <a:pt x="10183" y="4471"/>
                </a:lnTo>
                <a:lnTo>
                  <a:pt x="10179" y="4460"/>
                </a:lnTo>
                <a:lnTo>
                  <a:pt x="10182" y="4449"/>
                </a:lnTo>
                <a:lnTo>
                  <a:pt x="10187" y="4446"/>
                </a:lnTo>
                <a:lnTo>
                  <a:pt x="10188" y="4443"/>
                </a:lnTo>
                <a:lnTo>
                  <a:pt x="10199" y="4437"/>
                </a:lnTo>
                <a:lnTo>
                  <a:pt x="10209" y="4435"/>
                </a:lnTo>
                <a:lnTo>
                  <a:pt x="10220" y="4430"/>
                </a:lnTo>
                <a:lnTo>
                  <a:pt x="10226" y="4440"/>
                </a:lnTo>
                <a:lnTo>
                  <a:pt x="10219" y="4449"/>
                </a:lnTo>
                <a:lnTo>
                  <a:pt x="10222" y="4455"/>
                </a:lnTo>
                <a:lnTo>
                  <a:pt x="10229" y="4455"/>
                </a:lnTo>
                <a:lnTo>
                  <a:pt x="10236" y="4450"/>
                </a:lnTo>
                <a:lnTo>
                  <a:pt x="10247" y="4449"/>
                </a:lnTo>
                <a:lnTo>
                  <a:pt x="10257" y="4454"/>
                </a:lnTo>
                <a:lnTo>
                  <a:pt x="10269" y="4453"/>
                </a:lnTo>
                <a:lnTo>
                  <a:pt x="10280" y="4450"/>
                </a:lnTo>
                <a:lnTo>
                  <a:pt x="10281" y="4443"/>
                </a:lnTo>
                <a:lnTo>
                  <a:pt x="10293" y="4443"/>
                </a:lnTo>
                <a:lnTo>
                  <a:pt x="10305" y="4442"/>
                </a:lnTo>
                <a:lnTo>
                  <a:pt x="10316" y="4445"/>
                </a:lnTo>
                <a:lnTo>
                  <a:pt x="10320" y="4456"/>
                </a:lnTo>
                <a:lnTo>
                  <a:pt x="10321" y="4467"/>
                </a:lnTo>
                <a:lnTo>
                  <a:pt x="10333" y="4467"/>
                </a:lnTo>
                <a:lnTo>
                  <a:pt x="10337" y="4478"/>
                </a:lnTo>
                <a:lnTo>
                  <a:pt x="10332" y="4489"/>
                </a:lnTo>
                <a:lnTo>
                  <a:pt x="10323" y="4495"/>
                </a:lnTo>
                <a:lnTo>
                  <a:pt x="10323" y="4496"/>
                </a:lnTo>
                <a:lnTo>
                  <a:pt x="10312" y="4500"/>
                </a:lnTo>
                <a:lnTo>
                  <a:pt x="10306" y="4510"/>
                </a:lnTo>
                <a:lnTo>
                  <a:pt x="10296" y="4515"/>
                </a:lnTo>
                <a:lnTo>
                  <a:pt x="10301" y="4526"/>
                </a:lnTo>
                <a:lnTo>
                  <a:pt x="10302" y="4539"/>
                </a:lnTo>
                <a:lnTo>
                  <a:pt x="10301" y="4551"/>
                </a:lnTo>
                <a:lnTo>
                  <a:pt x="10302" y="4563"/>
                </a:lnTo>
                <a:lnTo>
                  <a:pt x="10300" y="4574"/>
                </a:lnTo>
                <a:lnTo>
                  <a:pt x="10295" y="4575"/>
                </a:lnTo>
                <a:lnTo>
                  <a:pt x="10295" y="4586"/>
                </a:lnTo>
                <a:lnTo>
                  <a:pt x="10299" y="4598"/>
                </a:lnTo>
                <a:lnTo>
                  <a:pt x="10293" y="4608"/>
                </a:lnTo>
                <a:lnTo>
                  <a:pt x="10289" y="4620"/>
                </a:lnTo>
                <a:lnTo>
                  <a:pt x="10278" y="4620"/>
                </a:lnTo>
                <a:lnTo>
                  <a:pt x="10266" y="4620"/>
                </a:lnTo>
                <a:lnTo>
                  <a:pt x="10259" y="4619"/>
                </a:lnTo>
                <a:lnTo>
                  <a:pt x="10266" y="4629"/>
                </a:lnTo>
                <a:lnTo>
                  <a:pt x="10274" y="4638"/>
                </a:lnTo>
                <a:lnTo>
                  <a:pt x="10278" y="4649"/>
                </a:lnTo>
                <a:lnTo>
                  <a:pt x="10284" y="4659"/>
                </a:lnTo>
                <a:lnTo>
                  <a:pt x="10293" y="4665"/>
                </a:lnTo>
                <a:lnTo>
                  <a:pt x="10290" y="4676"/>
                </a:lnTo>
                <a:lnTo>
                  <a:pt x="10283" y="4685"/>
                </a:lnTo>
                <a:lnTo>
                  <a:pt x="10280" y="4688"/>
                </a:lnTo>
                <a:lnTo>
                  <a:pt x="10276" y="4700"/>
                </a:lnTo>
                <a:lnTo>
                  <a:pt x="10273" y="4711"/>
                </a:lnTo>
                <a:lnTo>
                  <a:pt x="10280" y="4721"/>
                </a:lnTo>
                <a:lnTo>
                  <a:pt x="10283" y="4724"/>
                </a:lnTo>
                <a:lnTo>
                  <a:pt x="10293" y="4729"/>
                </a:lnTo>
                <a:lnTo>
                  <a:pt x="10296" y="4729"/>
                </a:lnTo>
                <a:lnTo>
                  <a:pt x="10292" y="4741"/>
                </a:lnTo>
                <a:lnTo>
                  <a:pt x="10282" y="4745"/>
                </a:lnTo>
                <a:lnTo>
                  <a:pt x="10275" y="4755"/>
                </a:lnTo>
                <a:lnTo>
                  <a:pt x="10266" y="4763"/>
                </a:lnTo>
                <a:lnTo>
                  <a:pt x="10261" y="4774"/>
                </a:lnTo>
                <a:lnTo>
                  <a:pt x="10261" y="4779"/>
                </a:lnTo>
                <a:lnTo>
                  <a:pt x="10266" y="4790"/>
                </a:lnTo>
                <a:lnTo>
                  <a:pt x="10267" y="4802"/>
                </a:lnTo>
                <a:lnTo>
                  <a:pt x="10258" y="4809"/>
                </a:lnTo>
                <a:lnTo>
                  <a:pt x="10248" y="4814"/>
                </a:lnTo>
                <a:lnTo>
                  <a:pt x="10238" y="4818"/>
                </a:lnTo>
                <a:lnTo>
                  <a:pt x="10225" y="4814"/>
                </a:lnTo>
                <a:close/>
                <a:moveTo>
                  <a:pt x="21000" y="10413"/>
                </a:moveTo>
                <a:lnTo>
                  <a:pt x="20999" y="10400"/>
                </a:lnTo>
                <a:lnTo>
                  <a:pt x="21010" y="10369"/>
                </a:lnTo>
                <a:lnTo>
                  <a:pt x="21025" y="10356"/>
                </a:lnTo>
                <a:lnTo>
                  <a:pt x="21057" y="10342"/>
                </a:lnTo>
                <a:lnTo>
                  <a:pt x="21051" y="10332"/>
                </a:lnTo>
                <a:lnTo>
                  <a:pt x="21061" y="10340"/>
                </a:lnTo>
                <a:lnTo>
                  <a:pt x="21069" y="10339"/>
                </a:lnTo>
                <a:lnTo>
                  <a:pt x="21067" y="10326"/>
                </a:lnTo>
                <a:lnTo>
                  <a:pt x="21073" y="10325"/>
                </a:lnTo>
                <a:lnTo>
                  <a:pt x="21089" y="10337"/>
                </a:lnTo>
                <a:lnTo>
                  <a:pt x="21072" y="10337"/>
                </a:lnTo>
                <a:lnTo>
                  <a:pt x="21072" y="10339"/>
                </a:lnTo>
                <a:lnTo>
                  <a:pt x="21092" y="10340"/>
                </a:lnTo>
                <a:lnTo>
                  <a:pt x="21099" y="10347"/>
                </a:lnTo>
                <a:lnTo>
                  <a:pt x="21108" y="10345"/>
                </a:lnTo>
                <a:lnTo>
                  <a:pt x="21104" y="10343"/>
                </a:lnTo>
                <a:lnTo>
                  <a:pt x="21100" y="10335"/>
                </a:lnTo>
                <a:lnTo>
                  <a:pt x="21106" y="10332"/>
                </a:lnTo>
                <a:lnTo>
                  <a:pt x="21104" y="10339"/>
                </a:lnTo>
                <a:lnTo>
                  <a:pt x="21106" y="10342"/>
                </a:lnTo>
                <a:lnTo>
                  <a:pt x="21115" y="10342"/>
                </a:lnTo>
                <a:lnTo>
                  <a:pt x="21116" y="10334"/>
                </a:lnTo>
                <a:lnTo>
                  <a:pt x="21115" y="10327"/>
                </a:lnTo>
                <a:lnTo>
                  <a:pt x="21106" y="10322"/>
                </a:lnTo>
                <a:lnTo>
                  <a:pt x="21094" y="10320"/>
                </a:lnTo>
                <a:lnTo>
                  <a:pt x="21089" y="10323"/>
                </a:lnTo>
                <a:lnTo>
                  <a:pt x="21088" y="10319"/>
                </a:lnTo>
                <a:lnTo>
                  <a:pt x="21094" y="10320"/>
                </a:lnTo>
                <a:lnTo>
                  <a:pt x="21093" y="10312"/>
                </a:lnTo>
                <a:lnTo>
                  <a:pt x="21090" y="10299"/>
                </a:lnTo>
                <a:lnTo>
                  <a:pt x="21092" y="10288"/>
                </a:lnTo>
                <a:lnTo>
                  <a:pt x="21102" y="10280"/>
                </a:lnTo>
                <a:lnTo>
                  <a:pt x="21120" y="10267"/>
                </a:lnTo>
                <a:lnTo>
                  <a:pt x="21132" y="10249"/>
                </a:lnTo>
                <a:lnTo>
                  <a:pt x="21139" y="10236"/>
                </a:lnTo>
                <a:lnTo>
                  <a:pt x="21139" y="10229"/>
                </a:lnTo>
                <a:lnTo>
                  <a:pt x="21148" y="10227"/>
                </a:lnTo>
                <a:lnTo>
                  <a:pt x="21153" y="10228"/>
                </a:lnTo>
                <a:lnTo>
                  <a:pt x="21151" y="10224"/>
                </a:lnTo>
                <a:lnTo>
                  <a:pt x="21154" y="10211"/>
                </a:lnTo>
                <a:lnTo>
                  <a:pt x="21163" y="10208"/>
                </a:lnTo>
                <a:lnTo>
                  <a:pt x="21170" y="10190"/>
                </a:lnTo>
                <a:lnTo>
                  <a:pt x="21177" y="10181"/>
                </a:lnTo>
                <a:lnTo>
                  <a:pt x="21187" y="10176"/>
                </a:lnTo>
                <a:lnTo>
                  <a:pt x="21191" y="10172"/>
                </a:lnTo>
                <a:lnTo>
                  <a:pt x="21186" y="10172"/>
                </a:lnTo>
                <a:lnTo>
                  <a:pt x="21181" y="10168"/>
                </a:lnTo>
                <a:lnTo>
                  <a:pt x="21179" y="10159"/>
                </a:lnTo>
                <a:lnTo>
                  <a:pt x="21177" y="10155"/>
                </a:lnTo>
                <a:lnTo>
                  <a:pt x="21172" y="10155"/>
                </a:lnTo>
                <a:lnTo>
                  <a:pt x="21172" y="10150"/>
                </a:lnTo>
                <a:lnTo>
                  <a:pt x="21177" y="10145"/>
                </a:lnTo>
                <a:lnTo>
                  <a:pt x="21175" y="10140"/>
                </a:lnTo>
                <a:lnTo>
                  <a:pt x="21177" y="10138"/>
                </a:lnTo>
                <a:lnTo>
                  <a:pt x="21183" y="10139"/>
                </a:lnTo>
                <a:lnTo>
                  <a:pt x="21189" y="10134"/>
                </a:lnTo>
                <a:lnTo>
                  <a:pt x="21189" y="10131"/>
                </a:lnTo>
                <a:lnTo>
                  <a:pt x="21191" y="10128"/>
                </a:lnTo>
                <a:lnTo>
                  <a:pt x="21195" y="10121"/>
                </a:lnTo>
                <a:lnTo>
                  <a:pt x="21189" y="10123"/>
                </a:lnTo>
                <a:lnTo>
                  <a:pt x="21185" y="10126"/>
                </a:lnTo>
                <a:lnTo>
                  <a:pt x="21189" y="10127"/>
                </a:lnTo>
                <a:lnTo>
                  <a:pt x="21180" y="10131"/>
                </a:lnTo>
                <a:lnTo>
                  <a:pt x="21185" y="10133"/>
                </a:lnTo>
                <a:lnTo>
                  <a:pt x="21180" y="10135"/>
                </a:lnTo>
                <a:lnTo>
                  <a:pt x="21175" y="10134"/>
                </a:lnTo>
                <a:lnTo>
                  <a:pt x="21172" y="10137"/>
                </a:lnTo>
                <a:lnTo>
                  <a:pt x="21166" y="10138"/>
                </a:lnTo>
                <a:lnTo>
                  <a:pt x="21171" y="10132"/>
                </a:lnTo>
                <a:lnTo>
                  <a:pt x="21175" y="10129"/>
                </a:lnTo>
                <a:lnTo>
                  <a:pt x="21176" y="10124"/>
                </a:lnTo>
                <a:lnTo>
                  <a:pt x="21181" y="10126"/>
                </a:lnTo>
                <a:lnTo>
                  <a:pt x="21183" y="10123"/>
                </a:lnTo>
                <a:lnTo>
                  <a:pt x="21180" y="10118"/>
                </a:lnTo>
                <a:lnTo>
                  <a:pt x="21186" y="10119"/>
                </a:lnTo>
                <a:lnTo>
                  <a:pt x="21184" y="10113"/>
                </a:lnTo>
                <a:lnTo>
                  <a:pt x="21190" y="10106"/>
                </a:lnTo>
                <a:lnTo>
                  <a:pt x="21180" y="10111"/>
                </a:lnTo>
                <a:lnTo>
                  <a:pt x="21179" y="10107"/>
                </a:lnTo>
                <a:lnTo>
                  <a:pt x="21176" y="10109"/>
                </a:lnTo>
                <a:lnTo>
                  <a:pt x="21173" y="10106"/>
                </a:lnTo>
                <a:lnTo>
                  <a:pt x="21169" y="10109"/>
                </a:lnTo>
                <a:lnTo>
                  <a:pt x="21172" y="10113"/>
                </a:lnTo>
                <a:lnTo>
                  <a:pt x="21173" y="10117"/>
                </a:lnTo>
                <a:lnTo>
                  <a:pt x="21169" y="10115"/>
                </a:lnTo>
                <a:lnTo>
                  <a:pt x="21168" y="10121"/>
                </a:lnTo>
                <a:lnTo>
                  <a:pt x="21165" y="10123"/>
                </a:lnTo>
                <a:lnTo>
                  <a:pt x="21169" y="10127"/>
                </a:lnTo>
                <a:lnTo>
                  <a:pt x="21165" y="10132"/>
                </a:lnTo>
                <a:lnTo>
                  <a:pt x="21164" y="10136"/>
                </a:lnTo>
                <a:lnTo>
                  <a:pt x="21158" y="10135"/>
                </a:lnTo>
                <a:lnTo>
                  <a:pt x="21157" y="10132"/>
                </a:lnTo>
                <a:lnTo>
                  <a:pt x="21162" y="10130"/>
                </a:lnTo>
                <a:lnTo>
                  <a:pt x="21163" y="10126"/>
                </a:lnTo>
                <a:lnTo>
                  <a:pt x="21161" y="10125"/>
                </a:lnTo>
                <a:lnTo>
                  <a:pt x="21155" y="10127"/>
                </a:lnTo>
                <a:lnTo>
                  <a:pt x="21158" y="10123"/>
                </a:lnTo>
                <a:lnTo>
                  <a:pt x="21159" y="10119"/>
                </a:lnTo>
                <a:lnTo>
                  <a:pt x="21166" y="10119"/>
                </a:lnTo>
                <a:lnTo>
                  <a:pt x="21164" y="10116"/>
                </a:lnTo>
                <a:lnTo>
                  <a:pt x="21157" y="10117"/>
                </a:lnTo>
                <a:lnTo>
                  <a:pt x="21160" y="10114"/>
                </a:lnTo>
                <a:lnTo>
                  <a:pt x="21164" y="10108"/>
                </a:lnTo>
                <a:lnTo>
                  <a:pt x="21168" y="10104"/>
                </a:lnTo>
                <a:lnTo>
                  <a:pt x="21175" y="10102"/>
                </a:lnTo>
                <a:lnTo>
                  <a:pt x="21170" y="10100"/>
                </a:lnTo>
                <a:lnTo>
                  <a:pt x="21163" y="10103"/>
                </a:lnTo>
                <a:lnTo>
                  <a:pt x="21164" y="10100"/>
                </a:lnTo>
                <a:lnTo>
                  <a:pt x="21156" y="10104"/>
                </a:lnTo>
                <a:lnTo>
                  <a:pt x="21156" y="10107"/>
                </a:lnTo>
                <a:lnTo>
                  <a:pt x="21161" y="10108"/>
                </a:lnTo>
                <a:lnTo>
                  <a:pt x="21156" y="10114"/>
                </a:lnTo>
                <a:lnTo>
                  <a:pt x="21152" y="10115"/>
                </a:lnTo>
                <a:lnTo>
                  <a:pt x="21151" y="10110"/>
                </a:lnTo>
                <a:lnTo>
                  <a:pt x="21148" y="10113"/>
                </a:lnTo>
                <a:lnTo>
                  <a:pt x="21146" y="10121"/>
                </a:lnTo>
                <a:lnTo>
                  <a:pt x="21140" y="10122"/>
                </a:lnTo>
                <a:lnTo>
                  <a:pt x="21137" y="10120"/>
                </a:lnTo>
                <a:lnTo>
                  <a:pt x="21129" y="10126"/>
                </a:lnTo>
                <a:lnTo>
                  <a:pt x="21123" y="10136"/>
                </a:lnTo>
                <a:lnTo>
                  <a:pt x="21129" y="10142"/>
                </a:lnTo>
                <a:lnTo>
                  <a:pt x="21125" y="10142"/>
                </a:lnTo>
                <a:lnTo>
                  <a:pt x="21116" y="10132"/>
                </a:lnTo>
                <a:lnTo>
                  <a:pt x="21113" y="10124"/>
                </a:lnTo>
                <a:lnTo>
                  <a:pt x="21110" y="10125"/>
                </a:lnTo>
                <a:lnTo>
                  <a:pt x="21109" y="10118"/>
                </a:lnTo>
                <a:lnTo>
                  <a:pt x="21111" y="10109"/>
                </a:lnTo>
                <a:lnTo>
                  <a:pt x="21116" y="10108"/>
                </a:lnTo>
                <a:lnTo>
                  <a:pt x="21118" y="10101"/>
                </a:lnTo>
                <a:lnTo>
                  <a:pt x="21115" y="10099"/>
                </a:lnTo>
                <a:lnTo>
                  <a:pt x="21115" y="10094"/>
                </a:lnTo>
                <a:lnTo>
                  <a:pt x="21103" y="10101"/>
                </a:lnTo>
                <a:lnTo>
                  <a:pt x="21094" y="10095"/>
                </a:lnTo>
                <a:lnTo>
                  <a:pt x="21093" y="10086"/>
                </a:lnTo>
                <a:lnTo>
                  <a:pt x="21094" y="10082"/>
                </a:lnTo>
                <a:lnTo>
                  <a:pt x="21098" y="10084"/>
                </a:lnTo>
                <a:lnTo>
                  <a:pt x="21098" y="10076"/>
                </a:lnTo>
                <a:lnTo>
                  <a:pt x="21100" y="10067"/>
                </a:lnTo>
                <a:lnTo>
                  <a:pt x="21110" y="10067"/>
                </a:lnTo>
                <a:lnTo>
                  <a:pt x="21122" y="10070"/>
                </a:lnTo>
                <a:lnTo>
                  <a:pt x="21112" y="10065"/>
                </a:lnTo>
                <a:lnTo>
                  <a:pt x="21100" y="10065"/>
                </a:lnTo>
                <a:lnTo>
                  <a:pt x="21093" y="10067"/>
                </a:lnTo>
                <a:lnTo>
                  <a:pt x="21088" y="10072"/>
                </a:lnTo>
                <a:lnTo>
                  <a:pt x="21089" y="10078"/>
                </a:lnTo>
                <a:lnTo>
                  <a:pt x="21083" y="10080"/>
                </a:lnTo>
                <a:lnTo>
                  <a:pt x="21085" y="10075"/>
                </a:lnTo>
                <a:lnTo>
                  <a:pt x="21060" y="10099"/>
                </a:lnTo>
                <a:lnTo>
                  <a:pt x="21061" y="10114"/>
                </a:lnTo>
                <a:lnTo>
                  <a:pt x="21056" y="10136"/>
                </a:lnTo>
                <a:lnTo>
                  <a:pt x="21055" y="10146"/>
                </a:lnTo>
                <a:lnTo>
                  <a:pt x="21043" y="10155"/>
                </a:lnTo>
                <a:lnTo>
                  <a:pt x="21033" y="10170"/>
                </a:lnTo>
                <a:lnTo>
                  <a:pt x="21022" y="10173"/>
                </a:lnTo>
                <a:lnTo>
                  <a:pt x="21017" y="10171"/>
                </a:lnTo>
                <a:lnTo>
                  <a:pt x="21011" y="10178"/>
                </a:lnTo>
                <a:lnTo>
                  <a:pt x="21011" y="10186"/>
                </a:lnTo>
                <a:lnTo>
                  <a:pt x="21009" y="10193"/>
                </a:lnTo>
                <a:lnTo>
                  <a:pt x="21009" y="10209"/>
                </a:lnTo>
                <a:lnTo>
                  <a:pt x="20993" y="10236"/>
                </a:lnTo>
                <a:lnTo>
                  <a:pt x="20974" y="10256"/>
                </a:lnTo>
                <a:lnTo>
                  <a:pt x="20957" y="10264"/>
                </a:lnTo>
                <a:lnTo>
                  <a:pt x="20950" y="10273"/>
                </a:lnTo>
                <a:lnTo>
                  <a:pt x="20952" y="10275"/>
                </a:lnTo>
                <a:lnTo>
                  <a:pt x="20946" y="10275"/>
                </a:lnTo>
                <a:lnTo>
                  <a:pt x="20941" y="10278"/>
                </a:lnTo>
                <a:lnTo>
                  <a:pt x="20938" y="10286"/>
                </a:lnTo>
                <a:lnTo>
                  <a:pt x="20944" y="10283"/>
                </a:lnTo>
                <a:lnTo>
                  <a:pt x="20940" y="10291"/>
                </a:lnTo>
                <a:lnTo>
                  <a:pt x="20935" y="10288"/>
                </a:lnTo>
                <a:lnTo>
                  <a:pt x="20923" y="10296"/>
                </a:lnTo>
                <a:lnTo>
                  <a:pt x="20912" y="10303"/>
                </a:lnTo>
                <a:lnTo>
                  <a:pt x="20900" y="10320"/>
                </a:lnTo>
                <a:lnTo>
                  <a:pt x="20885" y="10322"/>
                </a:lnTo>
                <a:lnTo>
                  <a:pt x="20862" y="10337"/>
                </a:lnTo>
                <a:lnTo>
                  <a:pt x="20859" y="10345"/>
                </a:lnTo>
                <a:lnTo>
                  <a:pt x="20852" y="10348"/>
                </a:lnTo>
                <a:lnTo>
                  <a:pt x="20846" y="10344"/>
                </a:lnTo>
                <a:lnTo>
                  <a:pt x="20848" y="10340"/>
                </a:lnTo>
                <a:lnTo>
                  <a:pt x="20837" y="10343"/>
                </a:lnTo>
                <a:lnTo>
                  <a:pt x="20832" y="10347"/>
                </a:lnTo>
                <a:lnTo>
                  <a:pt x="20832" y="10351"/>
                </a:lnTo>
                <a:lnTo>
                  <a:pt x="20824" y="10354"/>
                </a:lnTo>
                <a:lnTo>
                  <a:pt x="20821" y="10359"/>
                </a:lnTo>
                <a:lnTo>
                  <a:pt x="20823" y="10362"/>
                </a:lnTo>
                <a:lnTo>
                  <a:pt x="20819" y="10363"/>
                </a:lnTo>
                <a:lnTo>
                  <a:pt x="20811" y="10367"/>
                </a:lnTo>
                <a:lnTo>
                  <a:pt x="20802" y="10376"/>
                </a:lnTo>
                <a:lnTo>
                  <a:pt x="20802" y="10391"/>
                </a:lnTo>
                <a:lnTo>
                  <a:pt x="20805" y="10391"/>
                </a:lnTo>
                <a:lnTo>
                  <a:pt x="20801" y="10393"/>
                </a:lnTo>
                <a:lnTo>
                  <a:pt x="20800" y="10396"/>
                </a:lnTo>
                <a:lnTo>
                  <a:pt x="20800" y="10391"/>
                </a:lnTo>
                <a:lnTo>
                  <a:pt x="20791" y="10390"/>
                </a:lnTo>
                <a:lnTo>
                  <a:pt x="20785" y="10394"/>
                </a:lnTo>
                <a:lnTo>
                  <a:pt x="20782" y="10404"/>
                </a:lnTo>
                <a:lnTo>
                  <a:pt x="20786" y="10405"/>
                </a:lnTo>
                <a:lnTo>
                  <a:pt x="20780" y="10405"/>
                </a:lnTo>
                <a:lnTo>
                  <a:pt x="20776" y="10412"/>
                </a:lnTo>
                <a:lnTo>
                  <a:pt x="20776" y="10419"/>
                </a:lnTo>
                <a:lnTo>
                  <a:pt x="20782" y="10422"/>
                </a:lnTo>
                <a:lnTo>
                  <a:pt x="20775" y="10421"/>
                </a:lnTo>
                <a:lnTo>
                  <a:pt x="20770" y="10424"/>
                </a:lnTo>
                <a:lnTo>
                  <a:pt x="20774" y="10419"/>
                </a:lnTo>
                <a:lnTo>
                  <a:pt x="20774" y="10411"/>
                </a:lnTo>
                <a:lnTo>
                  <a:pt x="20765" y="10410"/>
                </a:lnTo>
                <a:lnTo>
                  <a:pt x="20759" y="10413"/>
                </a:lnTo>
                <a:lnTo>
                  <a:pt x="20755" y="10423"/>
                </a:lnTo>
                <a:lnTo>
                  <a:pt x="20759" y="10427"/>
                </a:lnTo>
                <a:lnTo>
                  <a:pt x="20755" y="10425"/>
                </a:lnTo>
                <a:lnTo>
                  <a:pt x="20751" y="10431"/>
                </a:lnTo>
                <a:lnTo>
                  <a:pt x="20750" y="10436"/>
                </a:lnTo>
                <a:lnTo>
                  <a:pt x="20754" y="10441"/>
                </a:lnTo>
                <a:lnTo>
                  <a:pt x="20760" y="10442"/>
                </a:lnTo>
                <a:lnTo>
                  <a:pt x="20761" y="10441"/>
                </a:lnTo>
                <a:lnTo>
                  <a:pt x="20762" y="10444"/>
                </a:lnTo>
                <a:lnTo>
                  <a:pt x="20755" y="10443"/>
                </a:lnTo>
                <a:lnTo>
                  <a:pt x="20753" y="10445"/>
                </a:lnTo>
                <a:lnTo>
                  <a:pt x="20753" y="10449"/>
                </a:lnTo>
                <a:lnTo>
                  <a:pt x="20762" y="10454"/>
                </a:lnTo>
                <a:lnTo>
                  <a:pt x="20756" y="10453"/>
                </a:lnTo>
                <a:lnTo>
                  <a:pt x="20753" y="10456"/>
                </a:lnTo>
                <a:lnTo>
                  <a:pt x="20754" y="10453"/>
                </a:lnTo>
                <a:lnTo>
                  <a:pt x="20749" y="10449"/>
                </a:lnTo>
                <a:lnTo>
                  <a:pt x="20751" y="10447"/>
                </a:lnTo>
                <a:lnTo>
                  <a:pt x="20744" y="10442"/>
                </a:lnTo>
                <a:lnTo>
                  <a:pt x="20740" y="10442"/>
                </a:lnTo>
                <a:lnTo>
                  <a:pt x="20738" y="10448"/>
                </a:lnTo>
                <a:lnTo>
                  <a:pt x="20742" y="10454"/>
                </a:lnTo>
                <a:lnTo>
                  <a:pt x="20736" y="10449"/>
                </a:lnTo>
                <a:lnTo>
                  <a:pt x="20733" y="10454"/>
                </a:lnTo>
                <a:lnTo>
                  <a:pt x="20733" y="10465"/>
                </a:lnTo>
                <a:lnTo>
                  <a:pt x="20735" y="10466"/>
                </a:lnTo>
                <a:lnTo>
                  <a:pt x="20736" y="10464"/>
                </a:lnTo>
                <a:lnTo>
                  <a:pt x="20738" y="10463"/>
                </a:lnTo>
                <a:lnTo>
                  <a:pt x="20747" y="10463"/>
                </a:lnTo>
                <a:lnTo>
                  <a:pt x="20737" y="10466"/>
                </a:lnTo>
                <a:lnTo>
                  <a:pt x="20736" y="10469"/>
                </a:lnTo>
                <a:lnTo>
                  <a:pt x="20737" y="10472"/>
                </a:lnTo>
                <a:lnTo>
                  <a:pt x="20740" y="10471"/>
                </a:lnTo>
                <a:lnTo>
                  <a:pt x="20748" y="10469"/>
                </a:lnTo>
                <a:lnTo>
                  <a:pt x="20739" y="10473"/>
                </a:lnTo>
                <a:lnTo>
                  <a:pt x="20735" y="10475"/>
                </a:lnTo>
                <a:lnTo>
                  <a:pt x="20735" y="10479"/>
                </a:lnTo>
                <a:lnTo>
                  <a:pt x="20741" y="10477"/>
                </a:lnTo>
                <a:lnTo>
                  <a:pt x="20743" y="10479"/>
                </a:lnTo>
                <a:lnTo>
                  <a:pt x="20747" y="10477"/>
                </a:lnTo>
                <a:lnTo>
                  <a:pt x="20748" y="10476"/>
                </a:lnTo>
                <a:lnTo>
                  <a:pt x="20747" y="10479"/>
                </a:lnTo>
                <a:lnTo>
                  <a:pt x="20740" y="10480"/>
                </a:lnTo>
                <a:lnTo>
                  <a:pt x="20736" y="10480"/>
                </a:lnTo>
                <a:lnTo>
                  <a:pt x="20737" y="10483"/>
                </a:lnTo>
                <a:lnTo>
                  <a:pt x="20731" y="10485"/>
                </a:lnTo>
                <a:lnTo>
                  <a:pt x="20733" y="10482"/>
                </a:lnTo>
                <a:lnTo>
                  <a:pt x="20726" y="10485"/>
                </a:lnTo>
                <a:lnTo>
                  <a:pt x="20724" y="10488"/>
                </a:lnTo>
                <a:lnTo>
                  <a:pt x="20722" y="10486"/>
                </a:lnTo>
                <a:lnTo>
                  <a:pt x="20715" y="10488"/>
                </a:lnTo>
                <a:lnTo>
                  <a:pt x="20718" y="10501"/>
                </a:lnTo>
                <a:lnTo>
                  <a:pt x="20721" y="10503"/>
                </a:lnTo>
                <a:lnTo>
                  <a:pt x="20723" y="10499"/>
                </a:lnTo>
                <a:lnTo>
                  <a:pt x="20726" y="10498"/>
                </a:lnTo>
                <a:lnTo>
                  <a:pt x="20731" y="10493"/>
                </a:lnTo>
                <a:lnTo>
                  <a:pt x="20728" y="10499"/>
                </a:lnTo>
                <a:lnTo>
                  <a:pt x="20733" y="10498"/>
                </a:lnTo>
                <a:lnTo>
                  <a:pt x="20726" y="10500"/>
                </a:lnTo>
                <a:lnTo>
                  <a:pt x="20725" y="10503"/>
                </a:lnTo>
                <a:lnTo>
                  <a:pt x="20724" y="10505"/>
                </a:lnTo>
                <a:lnTo>
                  <a:pt x="20725" y="10510"/>
                </a:lnTo>
                <a:lnTo>
                  <a:pt x="20727" y="10507"/>
                </a:lnTo>
                <a:lnTo>
                  <a:pt x="20732" y="10507"/>
                </a:lnTo>
                <a:lnTo>
                  <a:pt x="20734" y="10503"/>
                </a:lnTo>
                <a:lnTo>
                  <a:pt x="20737" y="10507"/>
                </a:lnTo>
                <a:lnTo>
                  <a:pt x="20738" y="10505"/>
                </a:lnTo>
                <a:lnTo>
                  <a:pt x="20738" y="10502"/>
                </a:lnTo>
                <a:lnTo>
                  <a:pt x="20743" y="10501"/>
                </a:lnTo>
                <a:lnTo>
                  <a:pt x="20747" y="10503"/>
                </a:lnTo>
                <a:lnTo>
                  <a:pt x="20740" y="10504"/>
                </a:lnTo>
                <a:lnTo>
                  <a:pt x="20739" y="10508"/>
                </a:lnTo>
                <a:lnTo>
                  <a:pt x="20736" y="10509"/>
                </a:lnTo>
                <a:lnTo>
                  <a:pt x="20735" y="10512"/>
                </a:lnTo>
                <a:lnTo>
                  <a:pt x="20733" y="10513"/>
                </a:lnTo>
                <a:lnTo>
                  <a:pt x="20733" y="10515"/>
                </a:lnTo>
                <a:lnTo>
                  <a:pt x="20738" y="10520"/>
                </a:lnTo>
                <a:lnTo>
                  <a:pt x="20749" y="10525"/>
                </a:lnTo>
                <a:lnTo>
                  <a:pt x="20758" y="10528"/>
                </a:lnTo>
                <a:lnTo>
                  <a:pt x="20765" y="10529"/>
                </a:lnTo>
                <a:lnTo>
                  <a:pt x="20767" y="10527"/>
                </a:lnTo>
                <a:lnTo>
                  <a:pt x="20766" y="10524"/>
                </a:lnTo>
                <a:lnTo>
                  <a:pt x="20769" y="10522"/>
                </a:lnTo>
                <a:lnTo>
                  <a:pt x="20777" y="10515"/>
                </a:lnTo>
                <a:lnTo>
                  <a:pt x="20788" y="10519"/>
                </a:lnTo>
                <a:lnTo>
                  <a:pt x="20795" y="10527"/>
                </a:lnTo>
                <a:lnTo>
                  <a:pt x="20791" y="10534"/>
                </a:lnTo>
                <a:lnTo>
                  <a:pt x="20791" y="10536"/>
                </a:lnTo>
                <a:lnTo>
                  <a:pt x="20793" y="10540"/>
                </a:lnTo>
                <a:lnTo>
                  <a:pt x="20796" y="10540"/>
                </a:lnTo>
                <a:lnTo>
                  <a:pt x="20799" y="10542"/>
                </a:lnTo>
                <a:lnTo>
                  <a:pt x="20800" y="10539"/>
                </a:lnTo>
                <a:lnTo>
                  <a:pt x="20811" y="10539"/>
                </a:lnTo>
                <a:lnTo>
                  <a:pt x="20813" y="10540"/>
                </a:lnTo>
                <a:lnTo>
                  <a:pt x="20815" y="10545"/>
                </a:lnTo>
                <a:lnTo>
                  <a:pt x="20817" y="10543"/>
                </a:lnTo>
                <a:lnTo>
                  <a:pt x="20817" y="10540"/>
                </a:lnTo>
                <a:lnTo>
                  <a:pt x="20819" y="10540"/>
                </a:lnTo>
                <a:lnTo>
                  <a:pt x="20823" y="10536"/>
                </a:lnTo>
                <a:lnTo>
                  <a:pt x="20826" y="10543"/>
                </a:lnTo>
                <a:lnTo>
                  <a:pt x="20823" y="10546"/>
                </a:lnTo>
                <a:lnTo>
                  <a:pt x="20820" y="10545"/>
                </a:lnTo>
                <a:lnTo>
                  <a:pt x="20817" y="10547"/>
                </a:lnTo>
                <a:lnTo>
                  <a:pt x="20821" y="10552"/>
                </a:lnTo>
                <a:lnTo>
                  <a:pt x="20820" y="10547"/>
                </a:lnTo>
                <a:lnTo>
                  <a:pt x="20822" y="10548"/>
                </a:lnTo>
                <a:lnTo>
                  <a:pt x="20825" y="10552"/>
                </a:lnTo>
                <a:lnTo>
                  <a:pt x="20833" y="10555"/>
                </a:lnTo>
                <a:lnTo>
                  <a:pt x="20841" y="10551"/>
                </a:lnTo>
                <a:lnTo>
                  <a:pt x="20849" y="10551"/>
                </a:lnTo>
                <a:lnTo>
                  <a:pt x="20853" y="10553"/>
                </a:lnTo>
                <a:cubicBezTo>
                  <a:pt x="20853" y="10553"/>
                  <a:pt x="20856" y="10560"/>
                  <a:pt x="20856" y="10561"/>
                </a:cubicBezTo>
                <a:cubicBezTo>
                  <a:pt x="20856" y="10562"/>
                  <a:pt x="20858" y="10564"/>
                  <a:pt x="20858" y="10564"/>
                </a:cubicBezTo>
                <a:lnTo>
                  <a:pt x="20869" y="10566"/>
                </a:lnTo>
                <a:lnTo>
                  <a:pt x="20879" y="10560"/>
                </a:lnTo>
                <a:lnTo>
                  <a:pt x="20877" y="10556"/>
                </a:lnTo>
                <a:lnTo>
                  <a:pt x="20883" y="10560"/>
                </a:lnTo>
                <a:lnTo>
                  <a:pt x="20900" y="10556"/>
                </a:lnTo>
                <a:lnTo>
                  <a:pt x="20904" y="10548"/>
                </a:lnTo>
                <a:lnTo>
                  <a:pt x="20909" y="10548"/>
                </a:lnTo>
                <a:lnTo>
                  <a:pt x="20913" y="10541"/>
                </a:lnTo>
                <a:lnTo>
                  <a:pt x="20910" y="10536"/>
                </a:lnTo>
                <a:lnTo>
                  <a:pt x="20916" y="10540"/>
                </a:lnTo>
                <a:lnTo>
                  <a:pt x="20930" y="10540"/>
                </a:lnTo>
                <a:lnTo>
                  <a:pt x="20926" y="10537"/>
                </a:lnTo>
                <a:lnTo>
                  <a:pt x="20939" y="10529"/>
                </a:lnTo>
                <a:lnTo>
                  <a:pt x="20940" y="10520"/>
                </a:lnTo>
                <a:lnTo>
                  <a:pt x="20945" y="10514"/>
                </a:lnTo>
                <a:lnTo>
                  <a:pt x="20955" y="10510"/>
                </a:lnTo>
                <a:lnTo>
                  <a:pt x="20963" y="10507"/>
                </a:lnTo>
                <a:lnTo>
                  <a:pt x="20972" y="10503"/>
                </a:lnTo>
                <a:lnTo>
                  <a:pt x="20973" y="10496"/>
                </a:lnTo>
                <a:lnTo>
                  <a:pt x="20968" y="10495"/>
                </a:lnTo>
                <a:lnTo>
                  <a:pt x="20962" y="10504"/>
                </a:lnTo>
                <a:lnTo>
                  <a:pt x="20960" y="10500"/>
                </a:lnTo>
                <a:lnTo>
                  <a:pt x="20966" y="10493"/>
                </a:lnTo>
                <a:lnTo>
                  <a:pt x="20965" y="10487"/>
                </a:lnTo>
                <a:lnTo>
                  <a:pt x="20970" y="10484"/>
                </a:lnTo>
                <a:lnTo>
                  <a:pt x="20978" y="10474"/>
                </a:lnTo>
                <a:lnTo>
                  <a:pt x="20976" y="10469"/>
                </a:lnTo>
                <a:lnTo>
                  <a:pt x="20979" y="10455"/>
                </a:lnTo>
                <a:lnTo>
                  <a:pt x="20989" y="10441"/>
                </a:lnTo>
                <a:lnTo>
                  <a:pt x="21000" y="10426"/>
                </a:lnTo>
                <a:lnTo>
                  <a:pt x="21000" y="10413"/>
                </a:lnTo>
                <a:close/>
                <a:moveTo>
                  <a:pt x="21097" y="9613"/>
                </a:moveTo>
                <a:lnTo>
                  <a:pt x="21084" y="9613"/>
                </a:lnTo>
                <a:lnTo>
                  <a:pt x="21087" y="9617"/>
                </a:lnTo>
                <a:lnTo>
                  <a:pt x="21084" y="9619"/>
                </a:lnTo>
                <a:lnTo>
                  <a:pt x="21084" y="9624"/>
                </a:lnTo>
                <a:lnTo>
                  <a:pt x="21098" y="9625"/>
                </a:lnTo>
                <a:lnTo>
                  <a:pt x="21104" y="9633"/>
                </a:lnTo>
                <a:lnTo>
                  <a:pt x="21117" y="9655"/>
                </a:lnTo>
                <a:lnTo>
                  <a:pt x="21115" y="9660"/>
                </a:lnTo>
                <a:lnTo>
                  <a:pt x="21109" y="9659"/>
                </a:lnTo>
                <a:lnTo>
                  <a:pt x="21108" y="9663"/>
                </a:lnTo>
                <a:lnTo>
                  <a:pt x="21114" y="9669"/>
                </a:lnTo>
                <a:lnTo>
                  <a:pt x="21119" y="9671"/>
                </a:lnTo>
                <a:lnTo>
                  <a:pt x="21127" y="9692"/>
                </a:lnTo>
                <a:lnTo>
                  <a:pt x="21130" y="9694"/>
                </a:lnTo>
                <a:lnTo>
                  <a:pt x="21130" y="9684"/>
                </a:lnTo>
                <a:lnTo>
                  <a:pt x="21133" y="9687"/>
                </a:lnTo>
                <a:lnTo>
                  <a:pt x="21136" y="9682"/>
                </a:lnTo>
                <a:lnTo>
                  <a:pt x="21140" y="9683"/>
                </a:lnTo>
                <a:lnTo>
                  <a:pt x="21141" y="9679"/>
                </a:lnTo>
                <a:lnTo>
                  <a:pt x="21139" y="9672"/>
                </a:lnTo>
                <a:lnTo>
                  <a:pt x="21151" y="9680"/>
                </a:lnTo>
                <a:lnTo>
                  <a:pt x="21144" y="9678"/>
                </a:lnTo>
                <a:lnTo>
                  <a:pt x="21142" y="9685"/>
                </a:lnTo>
                <a:lnTo>
                  <a:pt x="21137" y="9684"/>
                </a:lnTo>
                <a:lnTo>
                  <a:pt x="21135" y="9690"/>
                </a:lnTo>
                <a:lnTo>
                  <a:pt x="21132" y="9688"/>
                </a:lnTo>
                <a:lnTo>
                  <a:pt x="21132" y="9700"/>
                </a:lnTo>
                <a:lnTo>
                  <a:pt x="21162" y="9737"/>
                </a:lnTo>
                <a:lnTo>
                  <a:pt x="21172" y="9759"/>
                </a:lnTo>
                <a:lnTo>
                  <a:pt x="21180" y="9758"/>
                </a:lnTo>
                <a:lnTo>
                  <a:pt x="21180" y="9754"/>
                </a:lnTo>
                <a:lnTo>
                  <a:pt x="21174" y="9751"/>
                </a:lnTo>
                <a:lnTo>
                  <a:pt x="21166" y="9738"/>
                </a:lnTo>
                <a:lnTo>
                  <a:pt x="21174" y="9745"/>
                </a:lnTo>
                <a:lnTo>
                  <a:pt x="21180" y="9747"/>
                </a:lnTo>
                <a:lnTo>
                  <a:pt x="21188" y="9747"/>
                </a:lnTo>
                <a:lnTo>
                  <a:pt x="21180" y="9738"/>
                </a:lnTo>
                <a:lnTo>
                  <a:pt x="21189" y="9743"/>
                </a:lnTo>
                <a:lnTo>
                  <a:pt x="21195" y="9740"/>
                </a:lnTo>
                <a:lnTo>
                  <a:pt x="21191" y="9748"/>
                </a:lnTo>
                <a:lnTo>
                  <a:pt x="21195" y="9749"/>
                </a:lnTo>
                <a:lnTo>
                  <a:pt x="21194" y="9753"/>
                </a:lnTo>
                <a:lnTo>
                  <a:pt x="21188" y="9751"/>
                </a:lnTo>
                <a:lnTo>
                  <a:pt x="21185" y="9755"/>
                </a:lnTo>
                <a:lnTo>
                  <a:pt x="21187" y="9760"/>
                </a:lnTo>
                <a:lnTo>
                  <a:pt x="21193" y="9761"/>
                </a:lnTo>
                <a:lnTo>
                  <a:pt x="21196" y="9757"/>
                </a:lnTo>
                <a:lnTo>
                  <a:pt x="21199" y="9771"/>
                </a:lnTo>
                <a:lnTo>
                  <a:pt x="21199" y="9779"/>
                </a:lnTo>
                <a:lnTo>
                  <a:pt x="21195" y="9780"/>
                </a:lnTo>
                <a:lnTo>
                  <a:pt x="21190" y="9776"/>
                </a:lnTo>
                <a:lnTo>
                  <a:pt x="21185" y="9764"/>
                </a:lnTo>
                <a:lnTo>
                  <a:pt x="21177" y="9766"/>
                </a:lnTo>
                <a:lnTo>
                  <a:pt x="21178" y="9772"/>
                </a:lnTo>
                <a:lnTo>
                  <a:pt x="21189" y="9788"/>
                </a:lnTo>
                <a:lnTo>
                  <a:pt x="21200" y="9810"/>
                </a:lnTo>
                <a:lnTo>
                  <a:pt x="21204" y="9812"/>
                </a:lnTo>
                <a:lnTo>
                  <a:pt x="21208" y="9809"/>
                </a:lnTo>
                <a:lnTo>
                  <a:pt x="21205" y="9805"/>
                </a:lnTo>
                <a:lnTo>
                  <a:pt x="21209" y="9805"/>
                </a:lnTo>
                <a:lnTo>
                  <a:pt x="21208" y="9801"/>
                </a:lnTo>
                <a:lnTo>
                  <a:pt x="21210" y="9798"/>
                </a:lnTo>
                <a:lnTo>
                  <a:pt x="21220" y="9797"/>
                </a:lnTo>
                <a:lnTo>
                  <a:pt x="21213" y="9800"/>
                </a:lnTo>
                <a:lnTo>
                  <a:pt x="21214" y="9806"/>
                </a:lnTo>
                <a:lnTo>
                  <a:pt x="21220" y="9811"/>
                </a:lnTo>
                <a:lnTo>
                  <a:pt x="21214" y="9809"/>
                </a:lnTo>
                <a:lnTo>
                  <a:pt x="21216" y="9819"/>
                </a:lnTo>
                <a:lnTo>
                  <a:pt x="21212" y="9819"/>
                </a:lnTo>
                <a:lnTo>
                  <a:pt x="21210" y="9811"/>
                </a:lnTo>
                <a:lnTo>
                  <a:pt x="21203" y="9815"/>
                </a:lnTo>
                <a:lnTo>
                  <a:pt x="21211" y="9833"/>
                </a:lnTo>
                <a:lnTo>
                  <a:pt x="21220" y="9826"/>
                </a:lnTo>
                <a:lnTo>
                  <a:pt x="21214" y="9836"/>
                </a:lnTo>
                <a:lnTo>
                  <a:pt x="21221" y="9854"/>
                </a:lnTo>
                <a:lnTo>
                  <a:pt x="21232" y="9857"/>
                </a:lnTo>
                <a:lnTo>
                  <a:pt x="21222" y="9859"/>
                </a:lnTo>
                <a:lnTo>
                  <a:pt x="21217" y="9864"/>
                </a:lnTo>
                <a:lnTo>
                  <a:pt x="21218" y="9872"/>
                </a:lnTo>
                <a:lnTo>
                  <a:pt x="21221" y="9878"/>
                </a:lnTo>
                <a:lnTo>
                  <a:pt x="21222" y="9872"/>
                </a:lnTo>
                <a:lnTo>
                  <a:pt x="21225" y="9873"/>
                </a:lnTo>
                <a:lnTo>
                  <a:pt x="21225" y="9880"/>
                </a:lnTo>
                <a:lnTo>
                  <a:pt x="21221" y="9885"/>
                </a:lnTo>
                <a:lnTo>
                  <a:pt x="21228" y="9884"/>
                </a:lnTo>
                <a:lnTo>
                  <a:pt x="21226" y="9891"/>
                </a:lnTo>
                <a:lnTo>
                  <a:pt x="21216" y="9882"/>
                </a:lnTo>
                <a:lnTo>
                  <a:pt x="21216" y="9887"/>
                </a:lnTo>
                <a:lnTo>
                  <a:pt x="21209" y="9887"/>
                </a:lnTo>
                <a:lnTo>
                  <a:pt x="21212" y="9904"/>
                </a:lnTo>
                <a:lnTo>
                  <a:pt x="21208" y="9906"/>
                </a:lnTo>
                <a:lnTo>
                  <a:pt x="21209" y="9939"/>
                </a:lnTo>
                <a:lnTo>
                  <a:pt x="21195" y="9954"/>
                </a:lnTo>
                <a:lnTo>
                  <a:pt x="21183" y="9956"/>
                </a:lnTo>
                <a:lnTo>
                  <a:pt x="21166" y="9965"/>
                </a:lnTo>
                <a:lnTo>
                  <a:pt x="21157" y="9980"/>
                </a:lnTo>
                <a:lnTo>
                  <a:pt x="21159" y="9992"/>
                </a:lnTo>
                <a:lnTo>
                  <a:pt x="21172" y="9997"/>
                </a:lnTo>
                <a:lnTo>
                  <a:pt x="21181" y="10000"/>
                </a:lnTo>
                <a:lnTo>
                  <a:pt x="21192" y="10016"/>
                </a:lnTo>
                <a:lnTo>
                  <a:pt x="21207" y="10022"/>
                </a:lnTo>
                <a:lnTo>
                  <a:pt x="21226" y="10028"/>
                </a:lnTo>
                <a:lnTo>
                  <a:pt x="21246" y="10057"/>
                </a:lnTo>
                <a:lnTo>
                  <a:pt x="21245" y="10080"/>
                </a:lnTo>
                <a:lnTo>
                  <a:pt x="21238" y="10099"/>
                </a:lnTo>
                <a:lnTo>
                  <a:pt x="21225" y="10117"/>
                </a:lnTo>
                <a:lnTo>
                  <a:pt x="21226" y="10123"/>
                </a:lnTo>
                <a:lnTo>
                  <a:pt x="21213" y="10134"/>
                </a:lnTo>
                <a:lnTo>
                  <a:pt x="21206" y="10140"/>
                </a:lnTo>
                <a:lnTo>
                  <a:pt x="21209" y="10147"/>
                </a:lnTo>
                <a:lnTo>
                  <a:pt x="21214" y="10148"/>
                </a:lnTo>
                <a:lnTo>
                  <a:pt x="21224" y="10146"/>
                </a:lnTo>
                <a:lnTo>
                  <a:pt x="21222" y="10140"/>
                </a:lnTo>
                <a:lnTo>
                  <a:pt x="21220" y="10142"/>
                </a:lnTo>
                <a:lnTo>
                  <a:pt x="21218" y="10137"/>
                </a:lnTo>
                <a:lnTo>
                  <a:pt x="21223" y="10133"/>
                </a:lnTo>
                <a:lnTo>
                  <a:pt x="21230" y="10140"/>
                </a:lnTo>
                <a:lnTo>
                  <a:pt x="21226" y="10147"/>
                </a:lnTo>
                <a:lnTo>
                  <a:pt x="21229" y="10153"/>
                </a:lnTo>
                <a:lnTo>
                  <a:pt x="21233" y="10153"/>
                </a:lnTo>
                <a:lnTo>
                  <a:pt x="21236" y="10148"/>
                </a:lnTo>
                <a:lnTo>
                  <a:pt x="21245" y="10147"/>
                </a:lnTo>
                <a:lnTo>
                  <a:pt x="21249" y="10151"/>
                </a:lnTo>
                <a:lnTo>
                  <a:pt x="21247" y="10157"/>
                </a:lnTo>
                <a:lnTo>
                  <a:pt x="21250" y="10164"/>
                </a:lnTo>
                <a:lnTo>
                  <a:pt x="21256" y="10165"/>
                </a:lnTo>
                <a:lnTo>
                  <a:pt x="21266" y="10159"/>
                </a:lnTo>
                <a:lnTo>
                  <a:pt x="21280" y="10141"/>
                </a:lnTo>
                <a:lnTo>
                  <a:pt x="21299" y="10121"/>
                </a:lnTo>
                <a:lnTo>
                  <a:pt x="21307" y="10106"/>
                </a:lnTo>
                <a:lnTo>
                  <a:pt x="21321" y="10082"/>
                </a:lnTo>
                <a:lnTo>
                  <a:pt x="21326" y="10076"/>
                </a:lnTo>
                <a:lnTo>
                  <a:pt x="21331" y="10078"/>
                </a:lnTo>
                <a:lnTo>
                  <a:pt x="21331" y="10070"/>
                </a:lnTo>
                <a:lnTo>
                  <a:pt x="21339" y="10056"/>
                </a:lnTo>
                <a:lnTo>
                  <a:pt x="21340" y="10047"/>
                </a:lnTo>
                <a:lnTo>
                  <a:pt x="21344" y="10038"/>
                </a:lnTo>
                <a:lnTo>
                  <a:pt x="21355" y="10014"/>
                </a:lnTo>
                <a:lnTo>
                  <a:pt x="21361" y="10004"/>
                </a:lnTo>
                <a:lnTo>
                  <a:pt x="21356" y="10004"/>
                </a:lnTo>
                <a:lnTo>
                  <a:pt x="21351" y="10002"/>
                </a:lnTo>
                <a:lnTo>
                  <a:pt x="21349" y="9996"/>
                </a:lnTo>
                <a:lnTo>
                  <a:pt x="21347" y="9993"/>
                </a:lnTo>
                <a:lnTo>
                  <a:pt x="21353" y="9981"/>
                </a:lnTo>
                <a:lnTo>
                  <a:pt x="21368" y="9965"/>
                </a:lnTo>
                <a:lnTo>
                  <a:pt x="21392" y="9958"/>
                </a:lnTo>
                <a:lnTo>
                  <a:pt x="21410" y="9960"/>
                </a:lnTo>
                <a:lnTo>
                  <a:pt x="21412" y="9964"/>
                </a:lnTo>
                <a:lnTo>
                  <a:pt x="21407" y="9963"/>
                </a:lnTo>
                <a:lnTo>
                  <a:pt x="21404" y="9972"/>
                </a:lnTo>
                <a:lnTo>
                  <a:pt x="21410" y="9981"/>
                </a:lnTo>
                <a:lnTo>
                  <a:pt x="21423" y="9963"/>
                </a:lnTo>
                <a:lnTo>
                  <a:pt x="21418" y="9963"/>
                </a:lnTo>
                <a:lnTo>
                  <a:pt x="21411" y="9953"/>
                </a:lnTo>
                <a:lnTo>
                  <a:pt x="21414" y="9943"/>
                </a:lnTo>
                <a:lnTo>
                  <a:pt x="21413" y="9936"/>
                </a:lnTo>
                <a:lnTo>
                  <a:pt x="21417" y="9930"/>
                </a:lnTo>
                <a:lnTo>
                  <a:pt x="21421" y="9934"/>
                </a:lnTo>
                <a:lnTo>
                  <a:pt x="21435" y="9925"/>
                </a:lnTo>
                <a:lnTo>
                  <a:pt x="21441" y="9914"/>
                </a:lnTo>
                <a:lnTo>
                  <a:pt x="21437" y="9910"/>
                </a:lnTo>
                <a:lnTo>
                  <a:pt x="21441" y="9906"/>
                </a:lnTo>
                <a:lnTo>
                  <a:pt x="21438" y="9900"/>
                </a:lnTo>
                <a:lnTo>
                  <a:pt x="21437" y="9891"/>
                </a:lnTo>
                <a:lnTo>
                  <a:pt x="21439" y="9887"/>
                </a:lnTo>
                <a:lnTo>
                  <a:pt x="21438" y="9882"/>
                </a:lnTo>
                <a:lnTo>
                  <a:pt x="21444" y="9875"/>
                </a:lnTo>
                <a:lnTo>
                  <a:pt x="21443" y="9868"/>
                </a:lnTo>
                <a:lnTo>
                  <a:pt x="21445" y="9861"/>
                </a:lnTo>
                <a:lnTo>
                  <a:pt x="21450" y="9851"/>
                </a:lnTo>
                <a:lnTo>
                  <a:pt x="21445" y="9849"/>
                </a:lnTo>
                <a:lnTo>
                  <a:pt x="21437" y="9849"/>
                </a:lnTo>
                <a:lnTo>
                  <a:pt x="21431" y="9847"/>
                </a:lnTo>
                <a:lnTo>
                  <a:pt x="21434" y="9842"/>
                </a:lnTo>
                <a:lnTo>
                  <a:pt x="21428" y="9842"/>
                </a:lnTo>
                <a:lnTo>
                  <a:pt x="21418" y="9843"/>
                </a:lnTo>
                <a:lnTo>
                  <a:pt x="21413" y="9852"/>
                </a:lnTo>
                <a:lnTo>
                  <a:pt x="21408" y="9853"/>
                </a:lnTo>
                <a:lnTo>
                  <a:pt x="21407" y="9856"/>
                </a:lnTo>
                <a:lnTo>
                  <a:pt x="21397" y="9863"/>
                </a:lnTo>
                <a:lnTo>
                  <a:pt x="21393" y="9869"/>
                </a:lnTo>
                <a:lnTo>
                  <a:pt x="21379" y="9877"/>
                </a:lnTo>
                <a:lnTo>
                  <a:pt x="21354" y="9871"/>
                </a:lnTo>
                <a:lnTo>
                  <a:pt x="21339" y="9872"/>
                </a:lnTo>
                <a:lnTo>
                  <a:pt x="21301" y="9850"/>
                </a:lnTo>
                <a:lnTo>
                  <a:pt x="21300" y="9852"/>
                </a:lnTo>
                <a:lnTo>
                  <a:pt x="21302" y="9858"/>
                </a:lnTo>
                <a:lnTo>
                  <a:pt x="21313" y="9860"/>
                </a:lnTo>
                <a:lnTo>
                  <a:pt x="21313" y="9863"/>
                </a:lnTo>
                <a:lnTo>
                  <a:pt x="21301" y="9865"/>
                </a:lnTo>
                <a:lnTo>
                  <a:pt x="21295" y="9860"/>
                </a:lnTo>
                <a:lnTo>
                  <a:pt x="21290" y="9848"/>
                </a:lnTo>
                <a:lnTo>
                  <a:pt x="21297" y="9849"/>
                </a:lnTo>
                <a:lnTo>
                  <a:pt x="21291" y="9843"/>
                </a:lnTo>
                <a:lnTo>
                  <a:pt x="21289" y="9831"/>
                </a:lnTo>
                <a:lnTo>
                  <a:pt x="21294" y="9835"/>
                </a:lnTo>
                <a:lnTo>
                  <a:pt x="21289" y="9827"/>
                </a:lnTo>
                <a:lnTo>
                  <a:pt x="21285" y="9823"/>
                </a:lnTo>
                <a:lnTo>
                  <a:pt x="21289" y="9820"/>
                </a:lnTo>
                <a:lnTo>
                  <a:pt x="21283" y="9817"/>
                </a:lnTo>
                <a:lnTo>
                  <a:pt x="21287" y="9816"/>
                </a:lnTo>
                <a:lnTo>
                  <a:pt x="21285" y="9800"/>
                </a:lnTo>
                <a:lnTo>
                  <a:pt x="21286" y="9798"/>
                </a:lnTo>
                <a:lnTo>
                  <a:pt x="21281" y="9782"/>
                </a:lnTo>
                <a:lnTo>
                  <a:pt x="21275" y="9779"/>
                </a:lnTo>
                <a:lnTo>
                  <a:pt x="21272" y="9782"/>
                </a:lnTo>
                <a:lnTo>
                  <a:pt x="21277" y="9789"/>
                </a:lnTo>
                <a:lnTo>
                  <a:pt x="21270" y="9796"/>
                </a:lnTo>
                <a:lnTo>
                  <a:pt x="21274" y="9789"/>
                </a:lnTo>
                <a:lnTo>
                  <a:pt x="21270" y="9784"/>
                </a:lnTo>
                <a:lnTo>
                  <a:pt x="21278" y="9773"/>
                </a:lnTo>
                <a:lnTo>
                  <a:pt x="21274" y="9772"/>
                </a:lnTo>
                <a:lnTo>
                  <a:pt x="21268" y="9777"/>
                </a:lnTo>
                <a:lnTo>
                  <a:pt x="21264" y="9773"/>
                </a:lnTo>
                <a:lnTo>
                  <a:pt x="21263" y="9769"/>
                </a:lnTo>
                <a:lnTo>
                  <a:pt x="21257" y="9767"/>
                </a:lnTo>
                <a:lnTo>
                  <a:pt x="21248" y="9767"/>
                </a:lnTo>
                <a:lnTo>
                  <a:pt x="21246" y="9772"/>
                </a:lnTo>
                <a:lnTo>
                  <a:pt x="21251" y="9775"/>
                </a:lnTo>
                <a:lnTo>
                  <a:pt x="21258" y="9778"/>
                </a:lnTo>
                <a:lnTo>
                  <a:pt x="21252" y="9780"/>
                </a:lnTo>
                <a:lnTo>
                  <a:pt x="21256" y="9787"/>
                </a:lnTo>
                <a:lnTo>
                  <a:pt x="21261" y="9788"/>
                </a:lnTo>
                <a:lnTo>
                  <a:pt x="21263" y="9793"/>
                </a:lnTo>
                <a:lnTo>
                  <a:pt x="21255" y="9795"/>
                </a:lnTo>
                <a:lnTo>
                  <a:pt x="21256" y="9799"/>
                </a:lnTo>
                <a:lnTo>
                  <a:pt x="21265" y="9808"/>
                </a:lnTo>
                <a:lnTo>
                  <a:pt x="21269" y="9818"/>
                </a:lnTo>
                <a:lnTo>
                  <a:pt x="21265" y="9826"/>
                </a:lnTo>
                <a:lnTo>
                  <a:pt x="21255" y="9826"/>
                </a:lnTo>
                <a:lnTo>
                  <a:pt x="21249" y="9809"/>
                </a:lnTo>
                <a:lnTo>
                  <a:pt x="21246" y="9804"/>
                </a:lnTo>
                <a:lnTo>
                  <a:pt x="21240" y="9801"/>
                </a:lnTo>
                <a:lnTo>
                  <a:pt x="21234" y="9804"/>
                </a:lnTo>
                <a:lnTo>
                  <a:pt x="21232" y="9800"/>
                </a:lnTo>
                <a:lnTo>
                  <a:pt x="21227" y="9802"/>
                </a:lnTo>
                <a:lnTo>
                  <a:pt x="21227" y="9794"/>
                </a:lnTo>
                <a:lnTo>
                  <a:pt x="21222" y="9794"/>
                </a:lnTo>
                <a:lnTo>
                  <a:pt x="21216" y="9794"/>
                </a:lnTo>
                <a:lnTo>
                  <a:pt x="21213" y="9792"/>
                </a:lnTo>
                <a:lnTo>
                  <a:pt x="21215" y="9790"/>
                </a:lnTo>
                <a:lnTo>
                  <a:pt x="21220" y="9790"/>
                </a:lnTo>
                <a:lnTo>
                  <a:pt x="21222" y="9787"/>
                </a:lnTo>
                <a:lnTo>
                  <a:pt x="21215" y="9783"/>
                </a:lnTo>
                <a:lnTo>
                  <a:pt x="21221" y="9780"/>
                </a:lnTo>
                <a:lnTo>
                  <a:pt x="21217" y="9773"/>
                </a:lnTo>
                <a:lnTo>
                  <a:pt x="21210" y="9772"/>
                </a:lnTo>
                <a:lnTo>
                  <a:pt x="21217" y="9769"/>
                </a:lnTo>
                <a:lnTo>
                  <a:pt x="21214" y="9763"/>
                </a:lnTo>
                <a:lnTo>
                  <a:pt x="21218" y="9761"/>
                </a:lnTo>
                <a:lnTo>
                  <a:pt x="21220" y="9764"/>
                </a:lnTo>
                <a:lnTo>
                  <a:pt x="21226" y="9762"/>
                </a:lnTo>
                <a:lnTo>
                  <a:pt x="21222" y="9759"/>
                </a:lnTo>
                <a:lnTo>
                  <a:pt x="21224" y="9752"/>
                </a:lnTo>
                <a:lnTo>
                  <a:pt x="21218" y="9751"/>
                </a:lnTo>
                <a:lnTo>
                  <a:pt x="21207" y="9736"/>
                </a:lnTo>
                <a:lnTo>
                  <a:pt x="21199" y="9736"/>
                </a:lnTo>
                <a:lnTo>
                  <a:pt x="21198" y="9729"/>
                </a:lnTo>
                <a:lnTo>
                  <a:pt x="21200" y="9720"/>
                </a:lnTo>
                <a:lnTo>
                  <a:pt x="21192" y="9716"/>
                </a:lnTo>
                <a:lnTo>
                  <a:pt x="21186" y="9722"/>
                </a:lnTo>
                <a:lnTo>
                  <a:pt x="21187" y="9717"/>
                </a:lnTo>
                <a:lnTo>
                  <a:pt x="21183" y="9709"/>
                </a:lnTo>
                <a:lnTo>
                  <a:pt x="21191" y="9713"/>
                </a:lnTo>
                <a:lnTo>
                  <a:pt x="21198" y="9712"/>
                </a:lnTo>
                <a:lnTo>
                  <a:pt x="21203" y="9719"/>
                </a:lnTo>
                <a:lnTo>
                  <a:pt x="21210" y="9717"/>
                </a:lnTo>
                <a:lnTo>
                  <a:pt x="21205" y="9712"/>
                </a:lnTo>
                <a:lnTo>
                  <a:pt x="21200" y="9704"/>
                </a:lnTo>
                <a:lnTo>
                  <a:pt x="21203" y="9700"/>
                </a:lnTo>
                <a:lnTo>
                  <a:pt x="21191" y="9687"/>
                </a:lnTo>
                <a:lnTo>
                  <a:pt x="21185" y="9686"/>
                </a:lnTo>
                <a:lnTo>
                  <a:pt x="21187" y="9681"/>
                </a:lnTo>
                <a:lnTo>
                  <a:pt x="21194" y="9685"/>
                </a:lnTo>
                <a:lnTo>
                  <a:pt x="21191" y="9679"/>
                </a:lnTo>
                <a:lnTo>
                  <a:pt x="21186" y="9677"/>
                </a:lnTo>
                <a:lnTo>
                  <a:pt x="21182" y="9669"/>
                </a:lnTo>
                <a:lnTo>
                  <a:pt x="21182" y="9677"/>
                </a:lnTo>
                <a:lnTo>
                  <a:pt x="21175" y="9675"/>
                </a:lnTo>
                <a:lnTo>
                  <a:pt x="21181" y="9681"/>
                </a:lnTo>
                <a:lnTo>
                  <a:pt x="21174" y="9681"/>
                </a:lnTo>
                <a:lnTo>
                  <a:pt x="21168" y="9685"/>
                </a:lnTo>
                <a:lnTo>
                  <a:pt x="21171" y="9680"/>
                </a:lnTo>
                <a:lnTo>
                  <a:pt x="21170" y="9673"/>
                </a:lnTo>
                <a:lnTo>
                  <a:pt x="21165" y="9674"/>
                </a:lnTo>
                <a:lnTo>
                  <a:pt x="21168" y="9671"/>
                </a:lnTo>
                <a:lnTo>
                  <a:pt x="21166" y="9667"/>
                </a:lnTo>
                <a:lnTo>
                  <a:pt x="21168" y="9663"/>
                </a:lnTo>
                <a:lnTo>
                  <a:pt x="21171" y="9668"/>
                </a:lnTo>
                <a:lnTo>
                  <a:pt x="21177" y="9668"/>
                </a:lnTo>
                <a:lnTo>
                  <a:pt x="21173" y="9658"/>
                </a:lnTo>
                <a:lnTo>
                  <a:pt x="21165" y="9657"/>
                </a:lnTo>
                <a:lnTo>
                  <a:pt x="21159" y="9660"/>
                </a:lnTo>
                <a:lnTo>
                  <a:pt x="21157" y="9656"/>
                </a:lnTo>
                <a:lnTo>
                  <a:pt x="21151" y="9659"/>
                </a:lnTo>
                <a:lnTo>
                  <a:pt x="21151" y="9653"/>
                </a:lnTo>
                <a:lnTo>
                  <a:pt x="21145" y="9652"/>
                </a:lnTo>
                <a:lnTo>
                  <a:pt x="21141" y="9659"/>
                </a:lnTo>
                <a:lnTo>
                  <a:pt x="21142" y="9652"/>
                </a:lnTo>
                <a:lnTo>
                  <a:pt x="21140" y="9656"/>
                </a:lnTo>
                <a:lnTo>
                  <a:pt x="21132" y="9654"/>
                </a:lnTo>
                <a:lnTo>
                  <a:pt x="21131" y="9648"/>
                </a:lnTo>
                <a:lnTo>
                  <a:pt x="21131" y="9645"/>
                </a:lnTo>
                <a:lnTo>
                  <a:pt x="21138" y="9646"/>
                </a:lnTo>
                <a:lnTo>
                  <a:pt x="21136" y="9639"/>
                </a:lnTo>
                <a:lnTo>
                  <a:pt x="21131" y="9639"/>
                </a:lnTo>
                <a:lnTo>
                  <a:pt x="21121" y="9645"/>
                </a:lnTo>
                <a:lnTo>
                  <a:pt x="21129" y="9649"/>
                </a:lnTo>
                <a:lnTo>
                  <a:pt x="21126" y="9654"/>
                </a:lnTo>
                <a:lnTo>
                  <a:pt x="21119" y="9648"/>
                </a:lnTo>
                <a:lnTo>
                  <a:pt x="21121" y="9641"/>
                </a:lnTo>
                <a:lnTo>
                  <a:pt x="21114" y="9637"/>
                </a:lnTo>
                <a:lnTo>
                  <a:pt x="21111" y="9632"/>
                </a:lnTo>
                <a:lnTo>
                  <a:pt x="21120" y="9635"/>
                </a:lnTo>
                <a:lnTo>
                  <a:pt x="21109" y="9626"/>
                </a:lnTo>
                <a:lnTo>
                  <a:pt x="21107" y="9620"/>
                </a:lnTo>
                <a:lnTo>
                  <a:pt x="21102" y="9623"/>
                </a:lnTo>
                <a:lnTo>
                  <a:pt x="21100" y="9619"/>
                </a:lnTo>
                <a:lnTo>
                  <a:pt x="21104" y="9616"/>
                </a:lnTo>
                <a:lnTo>
                  <a:pt x="21108" y="9617"/>
                </a:lnTo>
                <a:lnTo>
                  <a:pt x="21107" y="9611"/>
                </a:lnTo>
                <a:lnTo>
                  <a:pt x="21111" y="9608"/>
                </a:lnTo>
                <a:lnTo>
                  <a:pt x="21105" y="9606"/>
                </a:lnTo>
                <a:lnTo>
                  <a:pt x="21102" y="9610"/>
                </a:lnTo>
                <a:lnTo>
                  <a:pt x="21097" y="9613"/>
                </a:lnTo>
                <a:close/>
                <a:moveTo>
                  <a:pt x="20783" y="10605"/>
                </a:moveTo>
                <a:lnTo>
                  <a:pt x="20785" y="10593"/>
                </a:lnTo>
                <a:lnTo>
                  <a:pt x="20793" y="10585"/>
                </a:lnTo>
                <a:lnTo>
                  <a:pt x="20797" y="10573"/>
                </a:lnTo>
                <a:lnTo>
                  <a:pt x="20793" y="10561"/>
                </a:lnTo>
                <a:lnTo>
                  <a:pt x="20803" y="10556"/>
                </a:lnTo>
                <a:lnTo>
                  <a:pt x="20811" y="10564"/>
                </a:lnTo>
                <a:lnTo>
                  <a:pt x="20819" y="10571"/>
                </a:lnTo>
                <a:lnTo>
                  <a:pt x="20809" y="10576"/>
                </a:lnTo>
                <a:lnTo>
                  <a:pt x="20819" y="10581"/>
                </a:lnTo>
                <a:lnTo>
                  <a:pt x="20814" y="10592"/>
                </a:lnTo>
                <a:lnTo>
                  <a:pt x="20804" y="10596"/>
                </a:lnTo>
                <a:lnTo>
                  <a:pt x="20792" y="10594"/>
                </a:lnTo>
                <a:lnTo>
                  <a:pt x="20785" y="10603"/>
                </a:lnTo>
                <a:lnTo>
                  <a:pt x="20783" y="10605"/>
                </a:lnTo>
                <a:close/>
                <a:moveTo>
                  <a:pt x="1135" y="5860"/>
                </a:moveTo>
                <a:lnTo>
                  <a:pt x="1135" y="5873"/>
                </a:lnTo>
                <a:lnTo>
                  <a:pt x="1129" y="5882"/>
                </a:lnTo>
                <a:lnTo>
                  <a:pt x="1118" y="5880"/>
                </a:lnTo>
                <a:lnTo>
                  <a:pt x="1109" y="5874"/>
                </a:lnTo>
                <a:lnTo>
                  <a:pt x="1113" y="5863"/>
                </a:lnTo>
                <a:lnTo>
                  <a:pt x="1123" y="5859"/>
                </a:lnTo>
                <a:lnTo>
                  <a:pt x="1134" y="5859"/>
                </a:lnTo>
                <a:lnTo>
                  <a:pt x="1135" y="5860"/>
                </a:lnTo>
                <a:close/>
                <a:moveTo>
                  <a:pt x="1092" y="5874"/>
                </a:moveTo>
                <a:lnTo>
                  <a:pt x="1085" y="5884"/>
                </a:lnTo>
                <a:lnTo>
                  <a:pt x="1091" y="5874"/>
                </a:lnTo>
                <a:lnTo>
                  <a:pt x="1092" y="5874"/>
                </a:lnTo>
                <a:close/>
                <a:moveTo>
                  <a:pt x="1352" y="6077"/>
                </a:moveTo>
                <a:lnTo>
                  <a:pt x="1343" y="6072"/>
                </a:lnTo>
                <a:lnTo>
                  <a:pt x="1341" y="6060"/>
                </a:lnTo>
                <a:lnTo>
                  <a:pt x="1341" y="6049"/>
                </a:lnTo>
                <a:lnTo>
                  <a:pt x="1338" y="6037"/>
                </a:lnTo>
                <a:lnTo>
                  <a:pt x="1333" y="6027"/>
                </a:lnTo>
                <a:lnTo>
                  <a:pt x="1339" y="6018"/>
                </a:lnTo>
                <a:lnTo>
                  <a:pt x="1346" y="6009"/>
                </a:lnTo>
                <a:lnTo>
                  <a:pt x="1342" y="5998"/>
                </a:lnTo>
                <a:lnTo>
                  <a:pt x="1352" y="5993"/>
                </a:lnTo>
                <a:lnTo>
                  <a:pt x="1361" y="6000"/>
                </a:lnTo>
                <a:lnTo>
                  <a:pt x="1371" y="6003"/>
                </a:lnTo>
                <a:lnTo>
                  <a:pt x="1381" y="6008"/>
                </a:lnTo>
                <a:lnTo>
                  <a:pt x="1389" y="6016"/>
                </a:lnTo>
                <a:lnTo>
                  <a:pt x="1395" y="6026"/>
                </a:lnTo>
                <a:lnTo>
                  <a:pt x="1402" y="6037"/>
                </a:lnTo>
                <a:lnTo>
                  <a:pt x="1398" y="6050"/>
                </a:lnTo>
                <a:lnTo>
                  <a:pt x="1389" y="6056"/>
                </a:lnTo>
                <a:lnTo>
                  <a:pt x="1378" y="6057"/>
                </a:lnTo>
                <a:lnTo>
                  <a:pt x="1369" y="6064"/>
                </a:lnTo>
                <a:lnTo>
                  <a:pt x="1362" y="6073"/>
                </a:lnTo>
                <a:lnTo>
                  <a:pt x="1352" y="6077"/>
                </a:lnTo>
                <a:close/>
                <a:moveTo>
                  <a:pt x="1313" y="5969"/>
                </a:moveTo>
                <a:lnTo>
                  <a:pt x="1308" y="5959"/>
                </a:lnTo>
                <a:lnTo>
                  <a:pt x="1299" y="5954"/>
                </a:lnTo>
                <a:lnTo>
                  <a:pt x="1295" y="5943"/>
                </a:lnTo>
                <a:lnTo>
                  <a:pt x="1305" y="5945"/>
                </a:lnTo>
                <a:lnTo>
                  <a:pt x="1316" y="5945"/>
                </a:lnTo>
                <a:lnTo>
                  <a:pt x="1325" y="5950"/>
                </a:lnTo>
                <a:lnTo>
                  <a:pt x="1335" y="5955"/>
                </a:lnTo>
                <a:lnTo>
                  <a:pt x="1330" y="5965"/>
                </a:lnTo>
                <a:lnTo>
                  <a:pt x="1320" y="5968"/>
                </a:lnTo>
                <a:lnTo>
                  <a:pt x="1313" y="5969"/>
                </a:lnTo>
                <a:close/>
                <a:moveTo>
                  <a:pt x="1278" y="5959"/>
                </a:moveTo>
                <a:lnTo>
                  <a:pt x="1272" y="5949"/>
                </a:lnTo>
                <a:lnTo>
                  <a:pt x="1283" y="5948"/>
                </a:lnTo>
                <a:lnTo>
                  <a:pt x="1279" y="5959"/>
                </a:lnTo>
                <a:lnTo>
                  <a:pt x="1278" y="5959"/>
                </a:lnTo>
                <a:close/>
                <a:moveTo>
                  <a:pt x="1227" y="5924"/>
                </a:moveTo>
                <a:lnTo>
                  <a:pt x="1217" y="5918"/>
                </a:lnTo>
                <a:lnTo>
                  <a:pt x="1206" y="5915"/>
                </a:lnTo>
                <a:lnTo>
                  <a:pt x="1201" y="5905"/>
                </a:lnTo>
                <a:lnTo>
                  <a:pt x="1211" y="5899"/>
                </a:lnTo>
                <a:lnTo>
                  <a:pt x="1221" y="5900"/>
                </a:lnTo>
                <a:lnTo>
                  <a:pt x="1226" y="5911"/>
                </a:lnTo>
                <a:lnTo>
                  <a:pt x="1234" y="5919"/>
                </a:lnTo>
                <a:lnTo>
                  <a:pt x="1227" y="5924"/>
                </a:lnTo>
                <a:close/>
                <a:moveTo>
                  <a:pt x="1283" y="5938"/>
                </a:moveTo>
                <a:lnTo>
                  <a:pt x="1273" y="5934"/>
                </a:lnTo>
                <a:lnTo>
                  <a:pt x="1262" y="5935"/>
                </a:lnTo>
                <a:lnTo>
                  <a:pt x="1271" y="5928"/>
                </a:lnTo>
                <a:lnTo>
                  <a:pt x="1282" y="5930"/>
                </a:lnTo>
                <a:lnTo>
                  <a:pt x="1283" y="5938"/>
                </a:lnTo>
                <a:close/>
                <a:moveTo>
                  <a:pt x="7787" y="2776"/>
                </a:moveTo>
                <a:lnTo>
                  <a:pt x="7776" y="2774"/>
                </a:lnTo>
                <a:lnTo>
                  <a:pt x="7764" y="2767"/>
                </a:lnTo>
                <a:lnTo>
                  <a:pt x="7775" y="2762"/>
                </a:lnTo>
                <a:lnTo>
                  <a:pt x="7787" y="2759"/>
                </a:lnTo>
                <a:lnTo>
                  <a:pt x="7799" y="2756"/>
                </a:lnTo>
                <a:lnTo>
                  <a:pt x="7811" y="2754"/>
                </a:lnTo>
                <a:lnTo>
                  <a:pt x="7798" y="2754"/>
                </a:lnTo>
                <a:lnTo>
                  <a:pt x="7808" y="2749"/>
                </a:lnTo>
                <a:lnTo>
                  <a:pt x="7797" y="2752"/>
                </a:lnTo>
                <a:lnTo>
                  <a:pt x="7784" y="2757"/>
                </a:lnTo>
                <a:lnTo>
                  <a:pt x="7772" y="2759"/>
                </a:lnTo>
                <a:lnTo>
                  <a:pt x="7761" y="2758"/>
                </a:lnTo>
                <a:lnTo>
                  <a:pt x="7771" y="2754"/>
                </a:lnTo>
                <a:lnTo>
                  <a:pt x="7760" y="2752"/>
                </a:lnTo>
                <a:lnTo>
                  <a:pt x="7771" y="2749"/>
                </a:lnTo>
                <a:lnTo>
                  <a:pt x="7782" y="2747"/>
                </a:lnTo>
                <a:lnTo>
                  <a:pt x="7792" y="2744"/>
                </a:lnTo>
                <a:lnTo>
                  <a:pt x="7781" y="2745"/>
                </a:lnTo>
                <a:lnTo>
                  <a:pt x="7769" y="2747"/>
                </a:lnTo>
                <a:lnTo>
                  <a:pt x="7763" y="2737"/>
                </a:lnTo>
                <a:lnTo>
                  <a:pt x="7774" y="2735"/>
                </a:lnTo>
                <a:lnTo>
                  <a:pt x="7763" y="2735"/>
                </a:lnTo>
                <a:lnTo>
                  <a:pt x="7763" y="2723"/>
                </a:lnTo>
                <a:lnTo>
                  <a:pt x="7772" y="2714"/>
                </a:lnTo>
                <a:lnTo>
                  <a:pt x="7782" y="2709"/>
                </a:lnTo>
                <a:lnTo>
                  <a:pt x="7769" y="2711"/>
                </a:lnTo>
                <a:lnTo>
                  <a:pt x="7761" y="2720"/>
                </a:lnTo>
                <a:lnTo>
                  <a:pt x="7756" y="2732"/>
                </a:lnTo>
                <a:lnTo>
                  <a:pt x="7754" y="2720"/>
                </a:lnTo>
                <a:lnTo>
                  <a:pt x="7744" y="2727"/>
                </a:lnTo>
                <a:lnTo>
                  <a:pt x="7746" y="2715"/>
                </a:lnTo>
                <a:lnTo>
                  <a:pt x="7757" y="2711"/>
                </a:lnTo>
                <a:lnTo>
                  <a:pt x="7767" y="2704"/>
                </a:lnTo>
                <a:lnTo>
                  <a:pt x="7763" y="2692"/>
                </a:lnTo>
                <a:lnTo>
                  <a:pt x="7759" y="2704"/>
                </a:lnTo>
                <a:lnTo>
                  <a:pt x="7748" y="2708"/>
                </a:lnTo>
                <a:lnTo>
                  <a:pt x="7736" y="2708"/>
                </a:lnTo>
                <a:lnTo>
                  <a:pt x="7725" y="2708"/>
                </a:lnTo>
                <a:lnTo>
                  <a:pt x="7734" y="2701"/>
                </a:lnTo>
                <a:lnTo>
                  <a:pt x="7724" y="2696"/>
                </a:lnTo>
                <a:lnTo>
                  <a:pt x="7735" y="2697"/>
                </a:lnTo>
                <a:lnTo>
                  <a:pt x="7747" y="2700"/>
                </a:lnTo>
                <a:lnTo>
                  <a:pt x="7745" y="2688"/>
                </a:lnTo>
                <a:lnTo>
                  <a:pt x="7735" y="2693"/>
                </a:lnTo>
                <a:lnTo>
                  <a:pt x="7740" y="2683"/>
                </a:lnTo>
                <a:lnTo>
                  <a:pt x="7728" y="2682"/>
                </a:lnTo>
                <a:lnTo>
                  <a:pt x="7716" y="2683"/>
                </a:lnTo>
                <a:lnTo>
                  <a:pt x="7713" y="2672"/>
                </a:lnTo>
                <a:lnTo>
                  <a:pt x="7727" y="2670"/>
                </a:lnTo>
                <a:lnTo>
                  <a:pt x="7716" y="2667"/>
                </a:lnTo>
                <a:lnTo>
                  <a:pt x="7706" y="2674"/>
                </a:lnTo>
                <a:lnTo>
                  <a:pt x="7695" y="2668"/>
                </a:lnTo>
                <a:lnTo>
                  <a:pt x="7688" y="2659"/>
                </a:lnTo>
                <a:lnTo>
                  <a:pt x="7692" y="2648"/>
                </a:lnTo>
                <a:lnTo>
                  <a:pt x="7698" y="2638"/>
                </a:lnTo>
                <a:lnTo>
                  <a:pt x="7705" y="2629"/>
                </a:lnTo>
                <a:lnTo>
                  <a:pt x="7714" y="2620"/>
                </a:lnTo>
                <a:lnTo>
                  <a:pt x="7704" y="2627"/>
                </a:lnTo>
                <a:lnTo>
                  <a:pt x="7695" y="2634"/>
                </a:lnTo>
                <a:lnTo>
                  <a:pt x="7692" y="2623"/>
                </a:lnTo>
                <a:lnTo>
                  <a:pt x="7698" y="2614"/>
                </a:lnTo>
                <a:lnTo>
                  <a:pt x="7710" y="2610"/>
                </a:lnTo>
                <a:lnTo>
                  <a:pt x="7722" y="2604"/>
                </a:lnTo>
                <a:lnTo>
                  <a:pt x="7711" y="2607"/>
                </a:lnTo>
                <a:lnTo>
                  <a:pt x="7700" y="2612"/>
                </a:lnTo>
                <a:lnTo>
                  <a:pt x="7691" y="2620"/>
                </a:lnTo>
                <a:lnTo>
                  <a:pt x="7685" y="2630"/>
                </a:lnTo>
                <a:lnTo>
                  <a:pt x="7686" y="2618"/>
                </a:lnTo>
                <a:lnTo>
                  <a:pt x="7693" y="2608"/>
                </a:lnTo>
                <a:lnTo>
                  <a:pt x="7683" y="2613"/>
                </a:lnTo>
                <a:lnTo>
                  <a:pt x="7672" y="2611"/>
                </a:lnTo>
                <a:lnTo>
                  <a:pt x="7670" y="2598"/>
                </a:lnTo>
                <a:lnTo>
                  <a:pt x="7680" y="2594"/>
                </a:lnTo>
                <a:lnTo>
                  <a:pt x="7691" y="2587"/>
                </a:lnTo>
                <a:lnTo>
                  <a:pt x="7702" y="2585"/>
                </a:lnTo>
                <a:lnTo>
                  <a:pt x="7690" y="2586"/>
                </a:lnTo>
                <a:lnTo>
                  <a:pt x="7679" y="2590"/>
                </a:lnTo>
                <a:lnTo>
                  <a:pt x="7668" y="2588"/>
                </a:lnTo>
                <a:lnTo>
                  <a:pt x="7660" y="2589"/>
                </a:lnTo>
                <a:lnTo>
                  <a:pt x="7647" y="2593"/>
                </a:lnTo>
                <a:lnTo>
                  <a:pt x="7642" y="2583"/>
                </a:lnTo>
                <a:lnTo>
                  <a:pt x="7646" y="2572"/>
                </a:lnTo>
                <a:lnTo>
                  <a:pt x="7660" y="2571"/>
                </a:lnTo>
                <a:lnTo>
                  <a:pt x="7671" y="2571"/>
                </a:lnTo>
                <a:lnTo>
                  <a:pt x="7684" y="2567"/>
                </a:lnTo>
                <a:lnTo>
                  <a:pt x="7697" y="2569"/>
                </a:lnTo>
                <a:lnTo>
                  <a:pt x="7685" y="2566"/>
                </a:lnTo>
                <a:lnTo>
                  <a:pt x="7674" y="2568"/>
                </a:lnTo>
                <a:lnTo>
                  <a:pt x="7661" y="2570"/>
                </a:lnTo>
                <a:lnTo>
                  <a:pt x="7649" y="2569"/>
                </a:lnTo>
                <a:lnTo>
                  <a:pt x="7638" y="2571"/>
                </a:lnTo>
                <a:lnTo>
                  <a:pt x="7638" y="2559"/>
                </a:lnTo>
                <a:lnTo>
                  <a:pt x="7649" y="2557"/>
                </a:lnTo>
                <a:lnTo>
                  <a:pt x="7661" y="2555"/>
                </a:lnTo>
                <a:lnTo>
                  <a:pt x="7650" y="2554"/>
                </a:lnTo>
                <a:lnTo>
                  <a:pt x="7639" y="2552"/>
                </a:lnTo>
                <a:lnTo>
                  <a:pt x="7647" y="2544"/>
                </a:lnTo>
                <a:lnTo>
                  <a:pt x="7658" y="2546"/>
                </a:lnTo>
                <a:lnTo>
                  <a:pt x="7674" y="2543"/>
                </a:lnTo>
                <a:lnTo>
                  <a:pt x="7663" y="2543"/>
                </a:lnTo>
                <a:lnTo>
                  <a:pt x="7652" y="2545"/>
                </a:lnTo>
                <a:lnTo>
                  <a:pt x="7641" y="2542"/>
                </a:lnTo>
                <a:lnTo>
                  <a:pt x="7639" y="2554"/>
                </a:lnTo>
                <a:lnTo>
                  <a:pt x="7622" y="2552"/>
                </a:lnTo>
                <a:lnTo>
                  <a:pt x="7622" y="2544"/>
                </a:lnTo>
                <a:lnTo>
                  <a:pt x="7613" y="2536"/>
                </a:lnTo>
                <a:lnTo>
                  <a:pt x="7622" y="2528"/>
                </a:lnTo>
                <a:lnTo>
                  <a:pt x="7633" y="2528"/>
                </a:lnTo>
                <a:lnTo>
                  <a:pt x="7640" y="2518"/>
                </a:lnTo>
                <a:lnTo>
                  <a:pt x="7652" y="2516"/>
                </a:lnTo>
                <a:lnTo>
                  <a:pt x="7639" y="2516"/>
                </a:lnTo>
                <a:lnTo>
                  <a:pt x="7630" y="2524"/>
                </a:lnTo>
                <a:lnTo>
                  <a:pt x="7619" y="2524"/>
                </a:lnTo>
                <a:lnTo>
                  <a:pt x="7621" y="2510"/>
                </a:lnTo>
                <a:lnTo>
                  <a:pt x="7610" y="2507"/>
                </a:lnTo>
                <a:lnTo>
                  <a:pt x="7620" y="2502"/>
                </a:lnTo>
                <a:lnTo>
                  <a:pt x="7632" y="2498"/>
                </a:lnTo>
                <a:lnTo>
                  <a:pt x="7643" y="2497"/>
                </a:lnTo>
                <a:lnTo>
                  <a:pt x="7655" y="2496"/>
                </a:lnTo>
                <a:lnTo>
                  <a:pt x="7665" y="2489"/>
                </a:lnTo>
                <a:lnTo>
                  <a:pt x="7653" y="2491"/>
                </a:lnTo>
                <a:lnTo>
                  <a:pt x="7643" y="2494"/>
                </a:lnTo>
                <a:lnTo>
                  <a:pt x="7632" y="2495"/>
                </a:lnTo>
                <a:lnTo>
                  <a:pt x="7621" y="2498"/>
                </a:lnTo>
                <a:lnTo>
                  <a:pt x="7610" y="2495"/>
                </a:lnTo>
                <a:lnTo>
                  <a:pt x="7602" y="2486"/>
                </a:lnTo>
                <a:lnTo>
                  <a:pt x="7611" y="2480"/>
                </a:lnTo>
                <a:lnTo>
                  <a:pt x="7625" y="2486"/>
                </a:lnTo>
                <a:lnTo>
                  <a:pt x="7633" y="2484"/>
                </a:lnTo>
                <a:lnTo>
                  <a:pt x="7634" y="2472"/>
                </a:lnTo>
                <a:lnTo>
                  <a:pt x="7642" y="2461"/>
                </a:lnTo>
                <a:lnTo>
                  <a:pt x="7645" y="2450"/>
                </a:lnTo>
                <a:lnTo>
                  <a:pt x="7640" y="2431"/>
                </a:lnTo>
                <a:lnTo>
                  <a:pt x="7629" y="2431"/>
                </a:lnTo>
                <a:lnTo>
                  <a:pt x="7623" y="2440"/>
                </a:lnTo>
                <a:lnTo>
                  <a:pt x="7620" y="2453"/>
                </a:lnTo>
                <a:lnTo>
                  <a:pt x="7613" y="2461"/>
                </a:lnTo>
                <a:lnTo>
                  <a:pt x="7604" y="2468"/>
                </a:lnTo>
                <a:lnTo>
                  <a:pt x="7601" y="2480"/>
                </a:lnTo>
                <a:lnTo>
                  <a:pt x="7593" y="2487"/>
                </a:lnTo>
                <a:lnTo>
                  <a:pt x="7584" y="2473"/>
                </a:lnTo>
                <a:lnTo>
                  <a:pt x="7581" y="2461"/>
                </a:lnTo>
                <a:lnTo>
                  <a:pt x="7579" y="2450"/>
                </a:lnTo>
                <a:lnTo>
                  <a:pt x="7578" y="2437"/>
                </a:lnTo>
                <a:lnTo>
                  <a:pt x="7588" y="2429"/>
                </a:lnTo>
                <a:lnTo>
                  <a:pt x="7596" y="2421"/>
                </a:lnTo>
                <a:lnTo>
                  <a:pt x="7606" y="2416"/>
                </a:lnTo>
                <a:lnTo>
                  <a:pt x="7617" y="2413"/>
                </a:lnTo>
                <a:lnTo>
                  <a:pt x="7625" y="2405"/>
                </a:lnTo>
                <a:lnTo>
                  <a:pt x="7614" y="2404"/>
                </a:lnTo>
                <a:lnTo>
                  <a:pt x="7608" y="2413"/>
                </a:lnTo>
                <a:lnTo>
                  <a:pt x="7614" y="2403"/>
                </a:lnTo>
                <a:lnTo>
                  <a:pt x="7603" y="2400"/>
                </a:lnTo>
                <a:lnTo>
                  <a:pt x="7597" y="2410"/>
                </a:lnTo>
                <a:lnTo>
                  <a:pt x="7593" y="2421"/>
                </a:lnTo>
                <a:lnTo>
                  <a:pt x="7582" y="2425"/>
                </a:lnTo>
                <a:lnTo>
                  <a:pt x="7590" y="2416"/>
                </a:lnTo>
                <a:lnTo>
                  <a:pt x="7580" y="2419"/>
                </a:lnTo>
                <a:lnTo>
                  <a:pt x="7579" y="2407"/>
                </a:lnTo>
                <a:lnTo>
                  <a:pt x="7573" y="2397"/>
                </a:lnTo>
                <a:lnTo>
                  <a:pt x="7581" y="2389"/>
                </a:lnTo>
                <a:lnTo>
                  <a:pt x="7579" y="2378"/>
                </a:lnTo>
                <a:lnTo>
                  <a:pt x="7586" y="2370"/>
                </a:lnTo>
                <a:lnTo>
                  <a:pt x="7577" y="2377"/>
                </a:lnTo>
                <a:lnTo>
                  <a:pt x="7567" y="2372"/>
                </a:lnTo>
                <a:lnTo>
                  <a:pt x="7558" y="2380"/>
                </a:lnTo>
                <a:lnTo>
                  <a:pt x="7557" y="2368"/>
                </a:lnTo>
                <a:lnTo>
                  <a:pt x="7565" y="2360"/>
                </a:lnTo>
                <a:lnTo>
                  <a:pt x="7575" y="2354"/>
                </a:lnTo>
                <a:lnTo>
                  <a:pt x="7587" y="2352"/>
                </a:lnTo>
                <a:lnTo>
                  <a:pt x="7595" y="2344"/>
                </a:lnTo>
                <a:lnTo>
                  <a:pt x="7607" y="2340"/>
                </a:lnTo>
                <a:lnTo>
                  <a:pt x="7619" y="2339"/>
                </a:lnTo>
                <a:lnTo>
                  <a:pt x="7607" y="2339"/>
                </a:lnTo>
                <a:lnTo>
                  <a:pt x="7596" y="2338"/>
                </a:lnTo>
                <a:lnTo>
                  <a:pt x="7603" y="2329"/>
                </a:lnTo>
                <a:lnTo>
                  <a:pt x="7614" y="2326"/>
                </a:lnTo>
                <a:lnTo>
                  <a:pt x="7624" y="2323"/>
                </a:lnTo>
                <a:lnTo>
                  <a:pt x="7638" y="2322"/>
                </a:lnTo>
                <a:lnTo>
                  <a:pt x="7651" y="2322"/>
                </a:lnTo>
                <a:lnTo>
                  <a:pt x="7660" y="2330"/>
                </a:lnTo>
                <a:lnTo>
                  <a:pt x="7671" y="2330"/>
                </a:lnTo>
                <a:lnTo>
                  <a:pt x="7660" y="2329"/>
                </a:lnTo>
                <a:lnTo>
                  <a:pt x="7652" y="2321"/>
                </a:lnTo>
                <a:lnTo>
                  <a:pt x="7640" y="2320"/>
                </a:lnTo>
                <a:lnTo>
                  <a:pt x="7627" y="2320"/>
                </a:lnTo>
                <a:lnTo>
                  <a:pt x="7616" y="2323"/>
                </a:lnTo>
                <a:lnTo>
                  <a:pt x="7604" y="2327"/>
                </a:lnTo>
                <a:lnTo>
                  <a:pt x="7592" y="2333"/>
                </a:lnTo>
                <a:lnTo>
                  <a:pt x="7590" y="2345"/>
                </a:lnTo>
                <a:lnTo>
                  <a:pt x="7577" y="2351"/>
                </a:lnTo>
                <a:lnTo>
                  <a:pt x="7568" y="2356"/>
                </a:lnTo>
                <a:lnTo>
                  <a:pt x="7557" y="2361"/>
                </a:lnTo>
                <a:lnTo>
                  <a:pt x="7558" y="2349"/>
                </a:lnTo>
                <a:lnTo>
                  <a:pt x="7557" y="2337"/>
                </a:lnTo>
                <a:lnTo>
                  <a:pt x="7550" y="2345"/>
                </a:lnTo>
                <a:lnTo>
                  <a:pt x="7534" y="2350"/>
                </a:lnTo>
                <a:lnTo>
                  <a:pt x="7547" y="2338"/>
                </a:lnTo>
                <a:lnTo>
                  <a:pt x="7545" y="2327"/>
                </a:lnTo>
                <a:lnTo>
                  <a:pt x="7534" y="2334"/>
                </a:lnTo>
                <a:lnTo>
                  <a:pt x="7528" y="2344"/>
                </a:lnTo>
                <a:lnTo>
                  <a:pt x="7522" y="2345"/>
                </a:lnTo>
                <a:lnTo>
                  <a:pt x="7512" y="2340"/>
                </a:lnTo>
                <a:lnTo>
                  <a:pt x="7522" y="2335"/>
                </a:lnTo>
                <a:lnTo>
                  <a:pt x="7511" y="2331"/>
                </a:lnTo>
                <a:lnTo>
                  <a:pt x="7521" y="2324"/>
                </a:lnTo>
                <a:lnTo>
                  <a:pt x="7532" y="2320"/>
                </a:lnTo>
                <a:lnTo>
                  <a:pt x="7522" y="2323"/>
                </a:lnTo>
                <a:lnTo>
                  <a:pt x="7525" y="2311"/>
                </a:lnTo>
                <a:lnTo>
                  <a:pt x="7536" y="2310"/>
                </a:lnTo>
                <a:lnTo>
                  <a:pt x="7545" y="2304"/>
                </a:lnTo>
                <a:lnTo>
                  <a:pt x="7556" y="2309"/>
                </a:lnTo>
                <a:lnTo>
                  <a:pt x="7567" y="2311"/>
                </a:lnTo>
                <a:lnTo>
                  <a:pt x="7575" y="2301"/>
                </a:lnTo>
                <a:lnTo>
                  <a:pt x="7585" y="2298"/>
                </a:lnTo>
                <a:lnTo>
                  <a:pt x="7596" y="2299"/>
                </a:lnTo>
                <a:lnTo>
                  <a:pt x="7602" y="2289"/>
                </a:lnTo>
                <a:lnTo>
                  <a:pt x="7588" y="2294"/>
                </a:lnTo>
                <a:lnTo>
                  <a:pt x="7576" y="2297"/>
                </a:lnTo>
                <a:lnTo>
                  <a:pt x="7568" y="2308"/>
                </a:lnTo>
                <a:lnTo>
                  <a:pt x="7556" y="2308"/>
                </a:lnTo>
                <a:lnTo>
                  <a:pt x="7552" y="2297"/>
                </a:lnTo>
                <a:lnTo>
                  <a:pt x="7541" y="2300"/>
                </a:lnTo>
                <a:lnTo>
                  <a:pt x="7531" y="2306"/>
                </a:lnTo>
                <a:lnTo>
                  <a:pt x="7520" y="2311"/>
                </a:lnTo>
                <a:lnTo>
                  <a:pt x="7524" y="2299"/>
                </a:lnTo>
                <a:lnTo>
                  <a:pt x="7512" y="2303"/>
                </a:lnTo>
                <a:lnTo>
                  <a:pt x="7501" y="2303"/>
                </a:lnTo>
                <a:lnTo>
                  <a:pt x="7508" y="2294"/>
                </a:lnTo>
                <a:lnTo>
                  <a:pt x="7513" y="2284"/>
                </a:lnTo>
                <a:lnTo>
                  <a:pt x="7525" y="2279"/>
                </a:lnTo>
                <a:lnTo>
                  <a:pt x="7535" y="2273"/>
                </a:lnTo>
                <a:lnTo>
                  <a:pt x="7543" y="2266"/>
                </a:lnTo>
                <a:lnTo>
                  <a:pt x="7551" y="2257"/>
                </a:lnTo>
                <a:lnTo>
                  <a:pt x="7562" y="2251"/>
                </a:lnTo>
                <a:lnTo>
                  <a:pt x="7575" y="2248"/>
                </a:lnTo>
                <a:lnTo>
                  <a:pt x="7587" y="2245"/>
                </a:lnTo>
                <a:lnTo>
                  <a:pt x="7589" y="2232"/>
                </a:lnTo>
                <a:lnTo>
                  <a:pt x="7599" y="2226"/>
                </a:lnTo>
                <a:lnTo>
                  <a:pt x="7609" y="2221"/>
                </a:lnTo>
                <a:lnTo>
                  <a:pt x="7620" y="2221"/>
                </a:lnTo>
                <a:lnTo>
                  <a:pt x="7625" y="2211"/>
                </a:lnTo>
                <a:lnTo>
                  <a:pt x="7635" y="2205"/>
                </a:lnTo>
                <a:lnTo>
                  <a:pt x="7647" y="2205"/>
                </a:lnTo>
                <a:lnTo>
                  <a:pt x="7658" y="2208"/>
                </a:lnTo>
                <a:lnTo>
                  <a:pt x="7668" y="2205"/>
                </a:lnTo>
                <a:lnTo>
                  <a:pt x="7684" y="2207"/>
                </a:lnTo>
                <a:lnTo>
                  <a:pt x="7672" y="2205"/>
                </a:lnTo>
                <a:lnTo>
                  <a:pt x="7661" y="2206"/>
                </a:lnTo>
                <a:lnTo>
                  <a:pt x="7650" y="2202"/>
                </a:lnTo>
                <a:lnTo>
                  <a:pt x="7656" y="2192"/>
                </a:lnTo>
                <a:lnTo>
                  <a:pt x="7645" y="2195"/>
                </a:lnTo>
                <a:lnTo>
                  <a:pt x="7635" y="2199"/>
                </a:lnTo>
                <a:lnTo>
                  <a:pt x="7625" y="2204"/>
                </a:lnTo>
                <a:lnTo>
                  <a:pt x="7615" y="2210"/>
                </a:lnTo>
                <a:lnTo>
                  <a:pt x="7607" y="2217"/>
                </a:lnTo>
                <a:lnTo>
                  <a:pt x="7597" y="2223"/>
                </a:lnTo>
                <a:lnTo>
                  <a:pt x="7586" y="2228"/>
                </a:lnTo>
                <a:lnTo>
                  <a:pt x="7581" y="2238"/>
                </a:lnTo>
                <a:lnTo>
                  <a:pt x="7570" y="2243"/>
                </a:lnTo>
                <a:lnTo>
                  <a:pt x="7559" y="2250"/>
                </a:lnTo>
                <a:lnTo>
                  <a:pt x="7549" y="2257"/>
                </a:lnTo>
                <a:lnTo>
                  <a:pt x="7538" y="2267"/>
                </a:lnTo>
                <a:lnTo>
                  <a:pt x="7529" y="2274"/>
                </a:lnTo>
                <a:lnTo>
                  <a:pt x="7519" y="2280"/>
                </a:lnTo>
                <a:lnTo>
                  <a:pt x="7508" y="2284"/>
                </a:lnTo>
                <a:lnTo>
                  <a:pt x="7501" y="2288"/>
                </a:lnTo>
                <a:lnTo>
                  <a:pt x="7487" y="2283"/>
                </a:lnTo>
                <a:lnTo>
                  <a:pt x="7495" y="2275"/>
                </a:lnTo>
                <a:lnTo>
                  <a:pt x="7506" y="2270"/>
                </a:lnTo>
                <a:lnTo>
                  <a:pt x="7517" y="2267"/>
                </a:lnTo>
                <a:lnTo>
                  <a:pt x="7506" y="2267"/>
                </a:lnTo>
                <a:lnTo>
                  <a:pt x="7491" y="2271"/>
                </a:lnTo>
                <a:lnTo>
                  <a:pt x="7485" y="2261"/>
                </a:lnTo>
                <a:lnTo>
                  <a:pt x="7490" y="2251"/>
                </a:lnTo>
                <a:lnTo>
                  <a:pt x="7494" y="2240"/>
                </a:lnTo>
                <a:lnTo>
                  <a:pt x="7505" y="2239"/>
                </a:lnTo>
                <a:lnTo>
                  <a:pt x="7516" y="2244"/>
                </a:lnTo>
                <a:lnTo>
                  <a:pt x="7524" y="2251"/>
                </a:lnTo>
                <a:lnTo>
                  <a:pt x="7517" y="2242"/>
                </a:lnTo>
                <a:lnTo>
                  <a:pt x="7528" y="2238"/>
                </a:lnTo>
                <a:lnTo>
                  <a:pt x="7539" y="2239"/>
                </a:lnTo>
                <a:lnTo>
                  <a:pt x="7551" y="2240"/>
                </a:lnTo>
                <a:lnTo>
                  <a:pt x="7561" y="2238"/>
                </a:lnTo>
                <a:lnTo>
                  <a:pt x="7550" y="2238"/>
                </a:lnTo>
                <a:lnTo>
                  <a:pt x="7539" y="2236"/>
                </a:lnTo>
                <a:lnTo>
                  <a:pt x="7527" y="2235"/>
                </a:lnTo>
                <a:lnTo>
                  <a:pt x="7516" y="2238"/>
                </a:lnTo>
                <a:lnTo>
                  <a:pt x="7506" y="2236"/>
                </a:lnTo>
                <a:lnTo>
                  <a:pt x="7497" y="2228"/>
                </a:lnTo>
                <a:lnTo>
                  <a:pt x="7508" y="2223"/>
                </a:lnTo>
                <a:lnTo>
                  <a:pt x="7519" y="2223"/>
                </a:lnTo>
                <a:lnTo>
                  <a:pt x="7530" y="2223"/>
                </a:lnTo>
                <a:lnTo>
                  <a:pt x="7543" y="2221"/>
                </a:lnTo>
                <a:lnTo>
                  <a:pt x="7532" y="2220"/>
                </a:lnTo>
                <a:lnTo>
                  <a:pt x="7520" y="2221"/>
                </a:lnTo>
                <a:lnTo>
                  <a:pt x="7531" y="2216"/>
                </a:lnTo>
                <a:lnTo>
                  <a:pt x="7541" y="2214"/>
                </a:lnTo>
                <a:lnTo>
                  <a:pt x="7529" y="2211"/>
                </a:lnTo>
                <a:lnTo>
                  <a:pt x="7538" y="2204"/>
                </a:lnTo>
                <a:lnTo>
                  <a:pt x="7551" y="2203"/>
                </a:lnTo>
                <a:lnTo>
                  <a:pt x="7561" y="2208"/>
                </a:lnTo>
                <a:lnTo>
                  <a:pt x="7572" y="2207"/>
                </a:lnTo>
                <a:lnTo>
                  <a:pt x="7561" y="2204"/>
                </a:lnTo>
                <a:lnTo>
                  <a:pt x="7570" y="2197"/>
                </a:lnTo>
                <a:lnTo>
                  <a:pt x="7557" y="2200"/>
                </a:lnTo>
                <a:lnTo>
                  <a:pt x="7546" y="2200"/>
                </a:lnTo>
                <a:lnTo>
                  <a:pt x="7534" y="2201"/>
                </a:lnTo>
                <a:lnTo>
                  <a:pt x="7524" y="2201"/>
                </a:lnTo>
                <a:lnTo>
                  <a:pt x="7515" y="2209"/>
                </a:lnTo>
                <a:lnTo>
                  <a:pt x="7503" y="2209"/>
                </a:lnTo>
                <a:lnTo>
                  <a:pt x="7512" y="2201"/>
                </a:lnTo>
                <a:lnTo>
                  <a:pt x="7501" y="2203"/>
                </a:lnTo>
                <a:lnTo>
                  <a:pt x="7490" y="2205"/>
                </a:lnTo>
                <a:lnTo>
                  <a:pt x="7478" y="2195"/>
                </a:lnTo>
                <a:lnTo>
                  <a:pt x="7488" y="2191"/>
                </a:lnTo>
                <a:lnTo>
                  <a:pt x="7500" y="2190"/>
                </a:lnTo>
                <a:lnTo>
                  <a:pt x="7511" y="2191"/>
                </a:lnTo>
                <a:lnTo>
                  <a:pt x="7499" y="2188"/>
                </a:lnTo>
                <a:lnTo>
                  <a:pt x="7489" y="2190"/>
                </a:lnTo>
                <a:lnTo>
                  <a:pt x="7478" y="2188"/>
                </a:lnTo>
                <a:lnTo>
                  <a:pt x="7487" y="2182"/>
                </a:lnTo>
                <a:lnTo>
                  <a:pt x="7499" y="2180"/>
                </a:lnTo>
                <a:lnTo>
                  <a:pt x="7488" y="2181"/>
                </a:lnTo>
                <a:lnTo>
                  <a:pt x="7473" y="2181"/>
                </a:lnTo>
                <a:lnTo>
                  <a:pt x="7478" y="2170"/>
                </a:lnTo>
                <a:lnTo>
                  <a:pt x="7489" y="2169"/>
                </a:lnTo>
                <a:lnTo>
                  <a:pt x="7501" y="2168"/>
                </a:lnTo>
                <a:lnTo>
                  <a:pt x="7510" y="2162"/>
                </a:lnTo>
                <a:lnTo>
                  <a:pt x="7522" y="2162"/>
                </a:lnTo>
                <a:lnTo>
                  <a:pt x="7532" y="2159"/>
                </a:lnTo>
                <a:lnTo>
                  <a:pt x="7545" y="2155"/>
                </a:lnTo>
                <a:lnTo>
                  <a:pt x="7558" y="2155"/>
                </a:lnTo>
                <a:lnTo>
                  <a:pt x="7570" y="2151"/>
                </a:lnTo>
                <a:lnTo>
                  <a:pt x="7584" y="2153"/>
                </a:lnTo>
                <a:lnTo>
                  <a:pt x="7595" y="2152"/>
                </a:lnTo>
                <a:lnTo>
                  <a:pt x="7606" y="2152"/>
                </a:lnTo>
                <a:lnTo>
                  <a:pt x="7618" y="2156"/>
                </a:lnTo>
                <a:lnTo>
                  <a:pt x="7624" y="2166"/>
                </a:lnTo>
                <a:lnTo>
                  <a:pt x="7632" y="2174"/>
                </a:lnTo>
                <a:lnTo>
                  <a:pt x="7645" y="2175"/>
                </a:lnTo>
                <a:lnTo>
                  <a:pt x="7656" y="2170"/>
                </a:lnTo>
                <a:lnTo>
                  <a:pt x="7667" y="2169"/>
                </a:lnTo>
                <a:lnTo>
                  <a:pt x="7678" y="2171"/>
                </a:lnTo>
                <a:lnTo>
                  <a:pt x="7667" y="2167"/>
                </a:lnTo>
                <a:lnTo>
                  <a:pt x="7654" y="2170"/>
                </a:lnTo>
                <a:lnTo>
                  <a:pt x="7643" y="2174"/>
                </a:lnTo>
                <a:lnTo>
                  <a:pt x="7632" y="2174"/>
                </a:lnTo>
                <a:lnTo>
                  <a:pt x="7626" y="2163"/>
                </a:lnTo>
                <a:lnTo>
                  <a:pt x="7619" y="2153"/>
                </a:lnTo>
                <a:lnTo>
                  <a:pt x="7629" y="2148"/>
                </a:lnTo>
                <a:lnTo>
                  <a:pt x="7640" y="2145"/>
                </a:lnTo>
                <a:lnTo>
                  <a:pt x="7627" y="2147"/>
                </a:lnTo>
                <a:lnTo>
                  <a:pt x="7616" y="2149"/>
                </a:lnTo>
                <a:lnTo>
                  <a:pt x="7605" y="2150"/>
                </a:lnTo>
                <a:lnTo>
                  <a:pt x="7593" y="2150"/>
                </a:lnTo>
                <a:lnTo>
                  <a:pt x="7582" y="2149"/>
                </a:lnTo>
                <a:lnTo>
                  <a:pt x="7570" y="2147"/>
                </a:lnTo>
                <a:lnTo>
                  <a:pt x="7560" y="2149"/>
                </a:lnTo>
                <a:lnTo>
                  <a:pt x="7547" y="2152"/>
                </a:lnTo>
                <a:lnTo>
                  <a:pt x="7536" y="2154"/>
                </a:lnTo>
                <a:lnTo>
                  <a:pt x="7525" y="2157"/>
                </a:lnTo>
                <a:lnTo>
                  <a:pt x="7512" y="2158"/>
                </a:lnTo>
                <a:lnTo>
                  <a:pt x="7502" y="2162"/>
                </a:lnTo>
                <a:lnTo>
                  <a:pt x="7490" y="2162"/>
                </a:lnTo>
                <a:lnTo>
                  <a:pt x="7480" y="2167"/>
                </a:lnTo>
                <a:lnTo>
                  <a:pt x="7474" y="2156"/>
                </a:lnTo>
                <a:lnTo>
                  <a:pt x="7478" y="2145"/>
                </a:lnTo>
                <a:lnTo>
                  <a:pt x="7487" y="2138"/>
                </a:lnTo>
                <a:lnTo>
                  <a:pt x="7498" y="2134"/>
                </a:lnTo>
                <a:lnTo>
                  <a:pt x="7508" y="2128"/>
                </a:lnTo>
                <a:lnTo>
                  <a:pt x="7521" y="2125"/>
                </a:lnTo>
                <a:lnTo>
                  <a:pt x="7530" y="2117"/>
                </a:lnTo>
                <a:lnTo>
                  <a:pt x="7539" y="2111"/>
                </a:lnTo>
                <a:lnTo>
                  <a:pt x="7550" y="2111"/>
                </a:lnTo>
                <a:lnTo>
                  <a:pt x="7539" y="2109"/>
                </a:lnTo>
                <a:lnTo>
                  <a:pt x="7550" y="2107"/>
                </a:lnTo>
                <a:lnTo>
                  <a:pt x="7560" y="2105"/>
                </a:lnTo>
                <a:lnTo>
                  <a:pt x="7571" y="2109"/>
                </a:lnTo>
                <a:lnTo>
                  <a:pt x="7585" y="2112"/>
                </a:lnTo>
                <a:lnTo>
                  <a:pt x="7594" y="2119"/>
                </a:lnTo>
                <a:lnTo>
                  <a:pt x="7605" y="2120"/>
                </a:lnTo>
                <a:lnTo>
                  <a:pt x="7616" y="2117"/>
                </a:lnTo>
                <a:lnTo>
                  <a:pt x="7627" y="2115"/>
                </a:lnTo>
                <a:lnTo>
                  <a:pt x="7637" y="2120"/>
                </a:lnTo>
                <a:lnTo>
                  <a:pt x="7647" y="2125"/>
                </a:lnTo>
                <a:lnTo>
                  <a:pt x="7657" y="2131"/>
                </a:lnTo>
                <a:lnTo>
                  <a:pt x="7668" y="2135"/>
                </a:lnTo>
                <a:lnTo>
                  <a:pt x="7680" y="2135"/>
                </a:lnTo>
                <a:lnTo>
                  <a:pt x="7692" y="2138"/>
                </a:lnTo>
                <a:lnTo>
                  <a:pt x="7703" y="2134"/>
                </a:lnTo>
                <a:lnTo>
                  <a:pt x="7691" y="2136"/>
                </a:lnTo>
                <a:lnTo>
                  <a:pt x="7680" y="2133"/>
                </a:lnTo>
                <a:lnTo>
                  <a:pt x="7669" y="2134"/>
                </a:lnTo>
                <a:lnTo>
                  <a:pt x="7658" y="2127"/>
                </a:lnTo>
                <a:lnTo>
                  <a:pt x="7667" y="2120"/>
                </a:lnTo>
                <a:lnTo>
                  <a:pt x="7678" y="2115"/>
                </a:lnTo>
                <a:lnTo>
                  <a:pt x="7688" y="2111"/>
                </a:lnTo>
                <a:lnTo>
                  <a:pt x="7699" y="2110"/>
                </a:lnTo>
                <a:lnTo>
                  <a:pt x="7710" y="2114"/>
                </a:lnTo>
                <a:lnTo>
                  <a:pt x="7698" y="2109"/>
                </a:lnTo>
                <a:lnTo>
                  <a:pt x="7687" y="2110"/>
                </a:lnTo>
                <a:lnTo>
                  <a:pt x="7675" y="2114"/>
                </a:lnTo>
                <a:lnTo>
                  <a:pt x="7664" y="2119"/>
                </a:lnTo>
                <a:lnTo>
                  <a:pt x="7653" y="2121"/>
                </a:lnTo>
                <a:lnTo>
                  <a:pt x="7642" y="2119"/>
                </a:lnTo>
                <a:lnTo>
                  <a:pt x="7631" y="2112"/>
                </a:lnTo>
                <a:lnTo>
                  <a:pt x="7643" y="2110"/>
                </a:lnTo>
                <a:lnTo>
                  <a:pt x="7654" y="2106"/>
                </a:lnTo>
                <a:lnTo>
                  <a:pt x="7664" y="2102"/>
                </a:lnTo>
                <a:lnTo>
                  <a:pt x="7678" y="2100"/>
                </a:lnTo>
                <a:lnTo>
                  <a:pt x="7689" y="2101"/>
                </a:lnTo>
                <a:lnTo>
                  <a:pt x="7679" y="2096"/>
                </a:lnTo>
                <a:lnTo>
                  <a:pt x="7669" y="2093"/>
                </a:lnTo>
                <a:lnTo>
                  <a:pt x="7656" y="2093"/>
                </a:lnTo>
                <a:lnTo>
                  <a:pt x="7669" y="2097"/>
                </a:lnTo>
                <a:lnTo>
                  <a:pt x="7659" y="2101"/>
                </a:lnTo>
                <a:lnTo>
                  <a:pt x="7648" y="2103"/>
                </a:lnTo>
                <a:lnTo>
                  <a:pt x="7636" y="2107"/>
                </a:lnTo>
                <a:lnTo>
                  <a:pt x="7631" y="2097"/>
                </a:lnTo>
                <a:lnTo>
                  <a:pt x="7643" y="2091"/>
                </a:lnTo>
                <a:lnTo>
                  <a:pt x="7632" y="2086"/>
                </a:lnTo>
                <a:lnTo>
                  <a:pt x="7621" y="2089"/>
                </a:lnTo>
                <a:lnTo>
                  <a:pt x="7628" y="2098"/>
                </a:lnTo>
                <a:lnTo>
                  <a:pt x="7622" y="2108"/>
                </a:lnTo>
                <a:lnTo>
                  <a:pt x="7611" y="2107"/>
                </a:lnTo>
                <a:lnTo>
                  <a:pt x="7602" y="2114"/>
                </a:lnTo>
                <a:lnTo>
                  <a:pt x="7593" y="2108"/>
                </a:lnTo>
                <a:lnTo>
                  <a:pt x="7582" y="2106"/>
                </a:lnTo>
                <a:lnTo>
                  <a:pt x="7570" y="2105"/>
                </a:lnTo>
                <a:lnTo>
                  <a:pt x="7575" y="2093"/>
                </a:lnTo>
                <a:lnTo>
                  <a:pt x="7592" y="2093"/>
                </a:lnTo>
                <a:lnTo>
                  <a:pt x="7602" y="2088"/>
                </a:lnTo>
                <a:lnTo>
                  <a:pt x="7613" y="2084"/>
                </a:lnTo>
                <a:lnTo>
                  <a:pt x="7602" y="2085"/>
                </a:lnTo>
                <a:lnTo>
                  <a:pt x="7590" y="2091"/>
                </a:lnTo>
                <a:lnTo>
                  <a:pt x="7579" y="2091"/>
                </a:lnTo>
                <a:lnTo>
                  <a:pt x="7567" y="2094"/>
                </a:lnTo>
                <a:lnTo>
                  <a:pt x="7558" y="2100"/>
                </a:lnTo>
                <a:lnTo>
                  <a:pt x="7548" y="2104"/>
                </a:lnTo>
                <a:lnTo>
                  <a:pt x="7536" y="2104"/>
                </a:lnTo>
                <a:lnTo>
                  <a:pt x="7522" y="2110"/>
                </a:lnTo>
                <a:lnTo>
                  <a:pt x="7514" y="2119"/>
                </a:lnTo>
                <a:lnTo>
                  <a:pt x="7502" y="2127"/>
                </a:lnTo>
                <a:lnTo>
                  <a:pt x="7490" y="2134"/>
                </a:lnTo>
                <a:lnTo>
                  <a:pt x="7481" y="2127"/>
                </a:lnTo>
                <a:lnTo>
                  <a:pt x="7490" y="2120"/>
                </a:lnTo>
                <a:lnTo>
                  <a:pt x="7491" y="2110"/>
                </a:lnTo>
                <a:lnTo>
                  <a:pt x="7497" y="2097"/>
                </a:lnTo>
                <a:lnTo>
                  <a:pt x="7507" y="2102"/>
                </a:lnTo>
                <a:lnTo>
                  <a:pt x="7498" y="2095"/>
                </a:lnTo>
                <a:lnTo>
                  <a:pt x="7508" y="2099"/>
                </a:lnTo>
                <a:lnTo>
                  <a:pt x="7518" y="2092"/>
                </a:lnTo>
                <a:lnTo>
                  <a:pt x="7507" y="2090"/>
                </a:lnTo>
                <a:lnTo>
                  <a:pt x="7518" y="2084"/>
                </a:lnTo>
                <a:lnTo>
                  <a:pt x="7529" y="2083"/>
                </a:lnTo>
                <a:lnTo>
                  <a:pt x="7518" y="2082"/>
                </a:lnTo>
                <a:lnTo>
                  <a:pt x="7528" y="2076"/>
                </a:lnTo>
                <a:lnTo>
                  <a:pt x="7538" y="2082"/>
                </a:lnTo>
                <a:lnTo>
                  <a:pt x="7549" y="2087"/>
                </a:lnTo>
                <a:lnTo>
                  <a:pt x="7561" y="2087"/>
                </a:lnTo>
                <a:lnTo>
                  <a:pt x="7572" y="2087"/>
                </a:lnTo>
                <a:lnTo>
                  <a:pt x="7583" y="2083"/>
                </a:lnTo>
                <a:lnTo>
                  <a:pt x="7572" y="2085"/>
                </a:lnTo>
                <a:lnTo>
                  <a:pt x="7560" y="2085"/>
                </a:lnTo>
                <a:lnTo>
                  <a:pt x="7548" y="2083"/>
                </a:lnTo>
                <a:lnTo>
                  <a:pt x="7537" y="2080"/>
                </a:lnTo>
                <a:lnTo>
                  <a:pt x="7526" y="2073"/>
                </a:lnTo>
                <a:lnTo>
                  <a:pt x="7515" y="2066"/>
                </a:lnTo>
                <a:lnTo>
                  <a:pt x="7505" y="2062"/>
                </a:lnTo>
                <a:lnTo>
                  <a:pt x="7515" y="2059"/>
                </a:lnTo>
                <a:lnTo>
                  <a:pt x="7526" y="2061"/>
                </a:lnTo>
                <a:lnTo>
                  <a:pt x="7537" y="2065"/>
                </a:lnTo>
                <a:lnTo>
                  <a:pt x="7549" y="2068"/>
                </a:lnTo>
                <a:lnTo>
                  <a:pt x="7559" y="2071"/>
                </a:lnTo>
                <a:lnTo>
                  <a:pt x="7549" y="2066"/>
                </a:lnTo>
                <a:lnTo>
                  <a:pt x="7538" y="2062"/>
                </a:lnTo>
                <a:lnTo>
                  <a:pt x="7551" y="2058"/>
                </a:lnTo>
                <a:lnTo>
                  <a:pt x="7562" y="2064"/>
                </a:lnTo>
                <a:lnTo>
                  <a:pt x="7575" y="2067"/>
                </a:lnTo>
                <a:lnTo>
                  <a:pt x="7587" y="2061"/>
                </a:lnTo>
                <a:lnTo>
                  <a:pt x="7575" y="2063"/>
                </a:lnTo>
                <a:lnTo>
                  <a:pt x="7586" y="2055"/>
                </a:lnTo>
                <a:lnTo>
                  <a:pt x="7569" y="2058"/>
                </a:lnTo>
                <a:lnTo>
                  <a:pt x="7558" y="2061"/>
                </a:lnTo>
                <a:lnTo>
                  <a:pt x="7552" y="2050"/>
                </a:lnTo>
                <a:lnTo>
                  <a:pt x="7541" y="2048"/>
                </a:lnTo>
                <a:lnTo>
                  <a:pt x="7530" y="2051"/>
                </a:lnTo>
                <a:lnTo>
                  <a:pt x="7540" y="2044"/>
                </a:lnTo>
                <a:lnTo>
                  <a:pt x="7551" y="2042"/>
                </a:lnTo>
                <a:lnTo>
                  <a:pt x="7539" y="2042"/>
                </a:lnTo>
                <a:lnTo>
                  <a:pt x="7527" y="2039"/>
                </a:lnTo>
                <a:lnTo>
                  <a:pt x="7535" y="2030"/>
                </a:lnTo>
                <a:lnTo>
                  <a:pt x="7525" y="2028"/>
                </a:lnTo>
                <a:lnTo>
                  <a:pt x="7516" y="2036"/>
                </a:lnTo>
                <a:lnTo>
                  <a:pt x="7527" y="2039"/>
                </a:lnTo>
                <a:lnTo>
                  <a:pt x="7540" y="2036"/>
                </a:lnTo>
                <a:lnTo>
                  <a:pt x="7549" y="2029"/>
                </a:lnTo>
                <a:lnTo>
                  <a:pt x="7560" y="2027"/>
                </a:lnTo>
                <a:lnTo>
                  <a:pt x="7548" y="2020"/>
                </a:lnTo>
                <a:lnTo>
                  <a:pt x="7564" y="2015"/>
                </a:lnTo>
                <a:lnTo>
                  <a:pt x="7573" y="2007"/>
                </a:lnTo>
                <a:lnTo>
                  <a:pt x="7584" y="2010"/>
                </a:lnTo>
                <a:lnTo>
                  <a:pt x="7597" y="2009"/>
                </a:lnTo>
                <a:lnTo>
                  <a:pt x="7598" y="2009"/>
                </a:lnTo>
                <a:lnTo>
                  <a:pt x="7587" y="2014"/>
                </a:lnTo>
                <a:lnTo>
                  <a:pt x="7597" y="2023"/>
                </a:lnTo>
                <a:lnTo>
                  <a:pt x="7608" y="2022"/>
                </a:lnTo>
                <a:lnTo>
                  <a:pt x="7619" y="2019"/>
                </a:lnTo>
                <a:lnTo>
                  <a:pt x="7631" y="2016"/>
                </a:lnTo>
                <a:lnTo>
                  <a:pt x="7644" y="2015"/>
                </a:lnTo>
                <a:lnTo>
                  <a:pt x="7642" y="2008"/>
                </a:lnTo>
                <a:lnTo>
                  <a:pt x="7652" y="1995"/>
                </a:lnTo>
                <a:lnTo>
                  <a:pt x="7662" y="1989"/>
                </a:lnTo>
                <a:lnTo>
                  <a:pt x="7651" y="1991"/>
                </a:lnTo>
                <a:lnTo>
                  <a:pt x="7641" y="1997"/>
                </a:lnTo>
                <a:lnTo>
                  <a:pt x="7630" y="1997"/>
                </a:lnTo>
                <a:lnTo>
                  <a:pt x="7633" y="1986"/>
                </a:lnTo>
                <a:lnTo>
                  <a:pt x="7642" y="1980"/>
                </a:lnTo>
                <a:lnTo>
                  <a:pt x="7640" y="1968"/>
                </a:lnTo>
                <a:lnTo>
                  <a:pt x="7639" y="1956"/>
                </a:lnTo>
                <a:lnTo>
                  <a:pt x="7650" y="1956"/>
                </a:lnTo>
                <a:lnTo>
                  <a:pt x="7661" y="1953"/>
                </a:lnTo>
                <a:lnTo>
                  <a:pt x="7651" y="1960"/>
                </a:lnTo>
                <a:lnTo>
                  <a:pt x="7665" y="1959"/>
                </a:lnTo>
                <a:lnTo>
                  <a:pt x="7675" y="1964"/>
                </a:lnTo>
                <a:lnTo>
                  <a:pt x="7679" y="1975"/>
                </a:lnTo>
                <a:lnTo>
                  <a:pt x="7684" y="1964"/>
                </a:lnTo>
                <a:lnTo>
                  <a:pt x="7691" y="1973"/>
                </a:lnTo>
                <a:lnTo>
                  <a:pt x="7693" y="1961"/>
                </a:lnTo>
                <a:lnTo>
                  <a:pt x="7681" y="1962"/>
                </a:lnTo>
                <a:lnTo>
                  <a:pt x="7670" y="1958"/>
                </a:lnTo>
                <a:lnTo>
                  <a:pt x="7681" y="1953"/>
                </a:lnTo>
                <a:lnTo>
                  <a:pt x="7692" y="1952"/>
                </a:lnTo>
                <a:lnTo>
                  <a:pt x="7700" y="1943"/>
                </a:lnTo>
                <a:lnTo>
                  <a:pt x="7687" y="1946"/>
                </a:lnTo>
                <a:lnTo>
                  <a:pt x="7680" y="1937"/>
                </a:lnTo>
                <a:lnTo>
                  <a:pt x="7668" y="1944"/>
                </a:lnTo>
                <a:lnTo>
                  <a:pt x="7655" y="1946"/>
                </a:lnTo>
                <a:lnTo>
                  <a:pt x="7644" y="1947"/>
                </a:lnTo>
                <a:lnTo>
                  <a:pt x="7652" y="1937"/>
                </a:lnTo>
                <a:lnTo>
                  <a:pt x="7652" y="1926"/>
                </a:lnTo>
                <a:lnTo>
                  <a:pt x="7660" y="1915"/>
                </a:lnTo>
                <a:lnTo>
                  <a:pt x="7672" y="1916"/>
                </a:lnTo>
                <a:lnTo>
                  <a:pt x="7683" y="1911"/>
                </a:lnTo>
                <a:lnTo>
                  <a:pt x="7672" y="1912"/>
                </a:lnTo>
                <a:lnTo>
                  <a:pt x="7660" y="1910"/>
                </a:lnTo>
                <a:lnTo>
                  <a:pt x="7656" y="1898"/>
                </a:lnTo>
                <a:lnTo>
                  <a:pt x="7669" y="1897"/>
                </a:lnTo>
                <a:lnTo>
                  <a:pt x="7680" y="1901"/>
                </a:lnTo>
                <a:lnTo>
                  <a:pt x="7672" y="1893"/>
                </a:lnTo>
                <a:lnTo>
                  <a:pt x="7660" y="1892"/>
                </a:lnTo>
                <a:lnTo>
                  <a:pt x="7668" y="1882"/>
                </a:lnTo>
                <a:lnTo>
                  <a:pt x="7679" y="1881"/>
                </a:lnTo>
                <a:lnTo>
                  <a:pt x="7691" y="1882"/>
                </a:lnTo>
                <a:lnTo>
                  <a:pt x="7688" y="1870"/>
                </a:lnTo>
                <a:lnTo>
                  <a:pt x="7677" y="1865"/>
                </a:lnTo>
                <a:lnTo>
                  <a:pt x="7686" y="1857"/>
                </a:lnTo>
                <a:lnTo>
                  <a:pt x="7678" y="1848"/>
                </a:lnTo>
                <a:lnTo>
                  <a:pt x="7668" y="1852"/>
                </a:lnTo>
                <a:lnTo>
                  <a:pt x="7656" y="1855"/>
                </a:lnTo>
                <a:lnTo>
                  <a:pt x="7644" y="1857"/>
                </a:lnTo>
                <a:lnTo>
                  <a:pt x="7636" y="1862"/>
                </a:lnTo>
                <a:lnTo>
                  <a:pt x="7641" y="1849"/>
                </a:lnTo>
                <a:lnTo>
                  <a:pt x="7653" y="1852"/>
                </a:lnTo>
                <a:lnTo>
                  <a:pt x="7641" y="1846"/>
                </a:lnTo>
                <a:lnTo>
                  <a:pt x="7630" y="1846"/>
                </a:lnTo>
                <a:lnTo>
                  <a:pt x="7622" y="1857"/>
                </a:lnTo>
                <a:lnTo>
                  <a:pt x="7613" y="1850"/>
                </a:lnTo>
                <a:lnTo>
                  <a:pt x="7601" y="1852"/>
                </a:lnTo>
                <a:lnTo>
                  <a:pt x="7588" y="1853"/>
                </a:lnTo>
                <a:lnTo>
                  <a:pt x="7577" y="1850"/>
                </a:lnTo>
                <a:lnTo>
                  <a:pt x="7566" y="1849"/>
                </a:lnTo>
                <a:lnTo>
                  <a:pt x="7557" y="1839"/>
                </a:lnTo>
                <a:lnTo>
                  <a:pt x="7548" y="1830"/>
                </a:lnTo>
                <a:lnTo>
                  <a:pt x="7535" y="1823"/>
                </a:lnTo>
                <a:lnTo>
                  <a:pt x="7525" y="1819"/>
                </a:lnTo>
                <a:lnTo>
                  <a:pt x="7514" y="1815"/>
                </a:lnTo>
                <a:lnTo>
                  <a:pt x="7501" y="1814"/>
                </a:lnTo>
                <a:lnTo>
                  <a:pt x="7488" y="1811"/>
                </a:lnTo>
                <a:lnTo>
                  <a:pt x="7478" y="1811"/>
                </a:lnTo>
                <a:lnTo>
                  <a:pt x="7466" y="1807"/>
                </a:lnTo>
                <a:lnTo>
                  <a:pt x="7457" y="1800"/>
                </a:lnTo>
                <a:lnTo>
                  <a:pt x="7447" y="1788"/>
                </a:lnTo>
                <a:lnTo>
                  <a:pt x="7438" y="1782"/>
                </a:lnTo>
                <a:lnTo>
                  <a:pt x="7432" y="1771"/>
                </a:lnTo>
                <a:lnTo>
                  <a:pt x="7443" y="1765"/>
                </a:lnTo>
                <a:lnTo>
                  <a:pt x="7455" y="1760"/>
                </a:lnTo>
                <a:lnTo>
                  <a:pt x="7466" y="1758"/>
                </a:lnTo>
                <a:lnTo>
                  <a:pt x="7476" y="1762"/>
                </a:lnTo>
                <a:lnTo>
                  <a:pt x="7488" y="1763"/>
                </a:lnTo>
                <a:lnTo>
                  <a:pt x="7502" y="1767"/>
                </a:lnTo>
                <a:lnTo>
                  <a:pt x="7513" y="1765"/>
                </a:lnTo>
                <a:lnTo>
                  <a:pt x="7528" y="1765"/>
                </a:lnTo>
                <a:lnTo>
                  <a:pt x="7541" y="1767"/>
                </a:lnTo>
                <a:lnTo>
                  <a:pt x="7554" y="1772"/>
                </a:lnTo>
                <a:lnTo>
                  <a:pt x="7566" y="1779"/>
                </a:lnTo>
                <a:lnTo>
                  <a:pt x="7578" y="1784"/>
                </a:lnTo>
                <a:lnTo>
                  <a:pt x="7591" y="1794"/>
                </a:lnTo>
                <a:lnTo>
                  <a:pt x="7606" y="1790"/>
                </a:lnTo>
                <a:lnTo>
                  <a:pt x="7617" y="1790"/>
                </a:lnTo>
                <a:lnTo>
                  <a:pt x="7627" y="1796"/>
                </a:lnTo>
                <a:lnTo>
                  <a:pt x="7634" y="1783"/>
                </a:lnTo>
                <a:lnTo>
                  <a:pt x="7645" y="1792"/>
                </a:lnTo>
                <a:lnTo>
                  <a:pt x="7659" y="1793"/>
                </a:lnTo>
                <a:lnTo>
                  <a:pt x="7649" y="1786"/>
                </a:lnTo>
                <a:lnTo>
                  <a:pt x="7658" y="1779"/>
                </a:lnTo>
                <a:lnTo>
                  <a:pt x="7669" y="1783"/>
                </a:lnTo>
                <a:lnTo>
                  <a:pt x="7660" y="1776"/>
                </a:lnTo>
                <a:lnTo>
                  <a:pt x="7646" y="1777"/>
                </a:lnTo>
                <a:lnTo>
                  <a:pt x="7643" y="1766"/>
                </a:lnTo>
                <a:lnTo>
                  <a:pt x="7635" y="1774"/>
                </a:lnTo>
                <a:lnTo>
                  <a:pt x="7623" y="1774"/>
                </a:lnTo>
                <a:lnTo>
                  <a:pt x="7630" y="1764"/>
                </a:lnTo>
                <a:lnTo>
                  <a:pt x="7643" y="1763"/>
                </a:lnTo>
                <a:lnTo>
                  <a:pt x="7654" y="1770"/>
                </a:lnTo>
                <a:lnTo>
                  <a:pt x="7665" y="1772"/>
                </a:lnTo>
                <a:lnTo>
                  <a:pt x="7658" y="1763"/>
                </a:lnTo>
                <a:lnTo>
                  <a:pt x="7654" y="1752"/>
                </a:lnTo>
                <a:lnTo>
                  <a:pt x="7643" y="1755"/>
                </a:lnTo>
                <a:lnTo>
                  <a:pt x="7632" y="1751"/>
                </a:lnTo>
                <a:lnTo>
                  <a:pt x="7620" y="1750"/>
                </a:lnTo>
                <a:lnTo>
                  <a:pt x="7612" y="1752"/>
                </a:lnTo>
                <a:lnTo>
                  <a:pt x="7600" y="1740"/>
                </a:lnTo>
                <a:lnTo>
                  <a:pt x="7589" y="1735"/>
                </a:lnTo>
                <a:lnTo>
                  <a:pt x="7602" y="1732"/>
                </a:lnTo>
                <a:lnTo>
                  <a:pt x="7612" y="1736"/>
                </a:lnTo>
                <a:lnTo>
                  <a:pt x="7624" y="1739"/>
                </a:lnTo>
                <a:lnTo>
                  <a:pt x="7635" y="1743"/>
                </a:lnTo>
                <a:lnTo>
                  <a:pt x="7646" y="1741"/>
                </a:lnTo>
                <a:lnTo>
                  <a:pt x="7633" y="1736"/>
                </a:lnTo>
                <a:lnTo>
                  <a:pt x="7619" y="1732"/>
                </a:lnTo>
                <a:lnTo>
                  <a:pt x="7626" y="1723"/>
                </a:lnTo>
                <a:lnTo>
                  <a:pt x="7612" y="1726"/>
                </a:lnTo>
                <a:lnTo>
                  <a:pt x="7601" y="1723"/>
                </a:lnTo>
                <a:lnTo>
                  <a:pt x="7589" y="1724"/>
                </a:lnTo>
                <a:lnTo>
                  <a:pt x="7578" y="1727"/>
                </a:lnTo>
                <a:lnTo>
                  <a:pt x="7582" y="1714"/>
                </a:lnTo>
                <a:lnTo>
                  <a:pt x="7593" y="1709"/>
                </a:lnTo>
                <a:lnTo>
                  <a:pt x="7609" y="1709"/>
                </a:lnTo>
                <a:lnTo>
                  <a:pt x="7604" y="1699"/>
                </a:lnTo>
                <a:lnTo>
                  <a:pt x="7591" y="1703"/>
                </a:lnTo>
                <a:lnTo>
                  <a:pt x="7582" y="1711"/>
                </a:lnTo>
                <a:lnTo>
                  <a:pt x="7572" y="1717"/>
                </a:lnTo>
                <a:lnTo>
                  <a:pt x="7560" y="1721"/>
                </a:lnTo>
                <a:lnTo>
                  <a:pt x="7567" y="1710"/>
                </a:lnTo>
                <a:lnTo>
                  <a:pt x="7569" y="1698"/>
                </a:lnTo>
                <a:lnTo>
                  <a:pt x="7579" y="1692"/>
                </a:lnTo>
                <a:lnTo>
                  <a:pt x="7590" y="1688"/>
                </a:lnTo>
                <a:lnTo>
                  <a:pt x="7601" y="1686"/>
                </a:lnTo>
                <a:lnTo>
                  <a:pt x="7615" y="1685"/>
                </a:lnTo>
                <a:lnTo>
                  <a:pt x="7606" y="1679"/>
                </a:lnTo>
                <a:lnTo>
                  <a:pt x="7593" y="1682"/>
                </a:lnTo>
                <a:lnTo>
                  <a:pt x="7582" y="1686"/>
                </a:lnTo>
                <a:lnTo>
                  <a:pt x="7569" y="1691"/>
                </a:lnTo>
                <a:lnTo>
                  <a:pt x="7561" y="1696"/>
                </a:lnTo>
                <a:lnTo>
                  <a:pt x="7558" y="1707"/>
                </a:lnTo>
                <a:lnTo>
                  <a:pt x="7548" y="1718"/>
                </a:lnTo>
                <a:lnTo>
                  <a:pt x="7543" y="1719"/>
                </a:lnTo>
                <a:lnTo>
                  <a:pt x="7532" y="1720"/>
                </a:lnTo>
                <a:lnTo>
                  <a:pt x="7520" y="1715"/>
                </a:lnTo>
                <a:lnTo>
                  <a:pt x="7515" y="1702"/>
                </a:lnTo>
                <a:lnTo>
                  <a:pt x="7526" y="1694"/>
                </a:lnTo>
                <a:lnTo>
                  <a:pt x="7540" y="1679"/>
                </a:lnTo>
                <a:lnTo>
                  <a:pt x="7553" y="1674"/>
                </a:lnTo>
                <a:lnTo>
                  <a:pt x="7569" y="1671"/>
                </a:lnTo>
                <a:lnTo>
                  <a:pt x="7580" y="1671"/>
                </a:lnTo>
                <a:lnTo>
                  <a:pt x="7593" y="1668"/>
                </a:lnTo>
                <a:lnTo>
                  <a:pt x="7603" y="1662"/>
                </a:lnTo>
                <a:lnTo>
                  <a:pt x="7599" y="1651"/>
                </a:lnTo>
                <a:lnTo>
                  <a:pt x="7591" y="1660"/>
                </a:lnTo>
                <a:lnTo>
                  <a:pt x="7579" y="1665"/>
                </a:lnTo>
                <a:lnTo>
                  <a:pt x="7564" y="1664"/>
                </a:lnTo>
                <a:lnTo>
                  <a:pt x="7552" y="1663"/>
                </a:lnTo>
                <a:lnTo>
                  <a:pt x="7541" y="1659"/>
                </a:lnTo>
                <a:lnTo>
                  <a:pt x="7531" y="1666"/>
                </a:lnTo>
                <a:lnTo>
                  <a:pt x="7521" y="1672"/>
                </a:lnTo>
                <a:lnTo>
                  <a:pt x="7508" y="1672"/>
                </a:lnTo>
                <a:lnTo>
                  <a:pt x="7499" y="1665"/>
                </a:lnTo>
                <a:lnTo>
                  <a:pt x="7508" y="1657"/>
                </a:lnTo>
                <a:lnTo>
                  <a:pt x="7520" y="1645"/>
                </a:lnTo>
                <a:lnTo>
                  <a:pt x="7531" y="1640"/>
                </a:lnTo>
                <a:lnTo>
                  <a:pt x="7534" y="1628"/>
                </a:lnTo>
                <a:lnTo>
                  <a:pt x="7545" y="1619"/>
                </a:lnTo>
                <a:lnTo>
                  <a:pt x="7532" y="1624"/>
                </a:lnTo>
                <a:lnTo>
                  <a:pt x="7526" y="1634"/>
                </a:lnTo>
                <a:lnTo>
                  <a:pt x="7514" y="1641"/>
                </a:lnTo>
                <a:lnTo>
                  <a:pt x="7504" y="1646"/>
                </a:lnTo>
                <a:lnTo>
                  <a:pt x="7507" y="1635"/>
                </a:lnTo>
                <a:lnTo>
                  <a:pt x="7502" y="1622"/>
                </a:lnTo>
                <a:lnTo>
                  <a:pt x="7503" y="1636"/>
                </a:lnTo>
                <a:lnTo>
                  <a:pt x="7490" y="1649"/>
                </a:lnTo>
                <a:lnTo>
                  <a:pt x="7475" y="1648"/>
                </a:lnTo>
                <a:lnTo>
                  <a:pt x="7482" y="1658"/>
                </a:lnTo>
                <a:lnTo>
                  <a:pt x="7471" y="1661"/>
                </a:lnTo>
                <a:lnTo>
                  <a:pt x="7463" y="1652"/>
                </a:lnTo>
                <a:lnTo>
                  <a:pt x="7458" y="1662"/>
                </a:lnTo>
                <a:lnTo>
                  <a:pt x="7475" y="1670"/>
                </a:lnTo>
                <a:lnTo>
                  <a:pt x="7473" y="1685"/>
                </a:lnTo>
                <a:lnTo>
                  <a:pt x="7461" y="1688"/>
                </a:lnTo>
                <a:lnTo>
                  <a:pt x="7447" y="1693"/>
                </a:lnTo>
                <a:lnTo>
                  <a:pt x="7436" y="1693"/>
                </a:lnTo>
                <a:lnTo>
                  <a:pt x="7424" y="1695"/>
                </a:lnTo>
                <a:lnTo>
                  <a:pt x="7413" y="1693"/>
                </a:lnTo>
                <a:lnTo>
                  <a:pt x="7403" y="1688"/>
                </a:lnTo>
                <a:lnTo>
                  <a:pt x="7393" y="1680"/>
                </a:lnTo>
                <a:lnTo>
                  <a:pt x="7400" y="1691"/>
                </a:lnTo>
                <a:lnTo>
                  <a:pt x="7388" y="1691"/>
                </a:lnTo>
                <a:lnTo>
                  <a:pt x="7377" y="1685"/>
                </a:lnTo>
                <a:lnTo>
                  <a:pt x="7371" y="1674"/>
                </a:lnTo>
                <a:lnTo>
                  <a:pt x="7365" y="1662"/>
                </a:lnTo>
                <a:lnTo>
                  <a:pt x="7355" y="1657"/>
                </a:lnTo>
                <a:lnTo>
                  <a:pt x="7369" y="1648"/>
                </a:lnTo>
                <a:lnTo>
                  <a:pt x="7375" y="1639"/>
                </a:lnTo>
                <a:lnTo>
                  <a:pt x="7362" y="1637"/>
                </a:lnTo>
                <a:lnTo>
                  <a:pt x="7374" y="1626"/>
                </a:lnTo>
                <a:lnTo>
                  <a:pt x="7380" y="1611"/>
                </a:lnTo>
                <a:lnTo>
                  <a:pt x="7393" y="1601"/>
                </a:lnTo>
                <a:lnTo>
                  <a:pt x="7402" y="1594"/>
                </a:lnTo>
                <a:lnTo>
                  <a:pt x="7412" y="1588"/>
                </a:lnTo>
                <a:lnTo>
                  <a:pt x="7407" y="1573"/>
                </a:lnTo>
                <a:lnTo>
                  <a:pt x="7400" y="1583"/>
                </a:lnTo>
                <a:lnTo>
                  <a:pt x="7391" y="1590"/>
                </a:lnTo>
                <a:lnTo>
                  <a:pt x="7383" y="1598"/>
                </a:lnTo>
                <a:lnTo>
                  <a:pt x="7372" y="1601"/>
                </a:lnTo>
                <a:lnTo>
                  <a:pt x="7365" y="1591"/>
                </a:lnTo>
                <a:lnTo>
                  <a:pt x="7375" y="1589"/>
                </a:lnTo>
                <a:lnTo>
                  <a:pt x="7387" y="1581"/>
                </a:lnTo>
                <a:lnTo>
                  <a:pt x="7397" y="1574"/>
                </a:lnTo>
                <a:lnTo>
                  <a:pt x="7382" y="1571"/>
                </a:lnTo>
                <a:lnTo>
                  <a:pt x="7370" y="1568"/>
                </a:lnTo>
                <a:lnTo>
                  <a:pt x="7376" y="1551"/>
                </a:lnTo>
                <a:lnTo>
                  <a:pt x="7389" y="1557"/>
                </a:lnTo>
                <a:lnTo>
                  <a:pt x="7397" y="1555"/>
                </a:lnTo>
                <a:lnTo>
                  <a:pt x="7414" y="1562"/>
                </a:lnTo>
                <a:lnTo>
                  <a:pt x="7420" y="1549"/>
                </a:lnTo>
                <a:lnTo>
                  <a:pt x="7412" y="1537"/>
                </a:lnTo>
                <a:lnTo>
                  <a:pt x="7415" y="1517"/>
                </a:lnTo>
                <a:lnTo>
                  <a:pt x="7424" y="1522"/>
                </a:lnTo>
                <a:lnTo>
                  <a:pt x="7426" y="1510"/>
                </a:lnTo>
                <a:lnTo>
                  <a:pt x="7418" y="1502"/>
                </a:lnTo>
                <a:lnTo>
                  <a:pt x="7406" y="1497"/>
                </a:lnTo>
                <a:lnTo>
                  <a:pt x="7396" y="1500"/>
                </a:lnTo>
                <a:lnTo>
                  <a:pt x="7389" y="1507"/>
                </a:lnTo>
                <a:lnTo>
                  <a:pt x="7386" y="1496"/>
                </a:lnTo>
                <a:lnTo>
                  <a:pt x="7377" y="1492"/>
                </a:lnTo>
                <a:lnTo>
                  <a:pt x="7382" y="1481"/>
                </a:lnTo>
                <a:lnTo>
                  <a:pt x="7394" y="1474"/>
                </a:lnTo>
                <a:lnTo>
                  <a:pt x="7385" y="1468"/>
                </a:lnTo>
                <a:lnTo>
                  <a:pt x="7385" y="1456"/>
                </a:lnTo>
                <a:lnTo>
                  <a:pt x="7398" y="1453"/>
                </a:lnTo>
                <a:lnTo>
                  <a:pt x="7388" y="1448"/>
                </a:lnTo>
                <a:lnTo>
                  <a:pt x="7380" y="1441"/>
                </a:lnTo>
                <a:lnTo>
                  <a:pt x="7372" y="1439"/>
                </a:lnTo>
                <a:lnTo>
                  <a:pt x="7361" y="1426"/>
                </a:lnTo>
                <a:lnTo>
                  <a:pt x="7351" y="1421"/>
                </a:lnTo>
                <a:lnTo>
                  <a:pt x="7345" y="1411"/>
                </a:lnTo>
                <a:lnTo>
                  <a:pt x="7357" y="1404"/>
                </a:lnTo>
                <a:lnTo>
                  <a:pt x="7352" y="1393"/>
                </a:lnTo>
                <a:lnTo>
                  <a:pt x="7364" y="1396"/>
                </a:lnTo>
                <a:lnTo>
                  <a:pt x="7360" y="1385"/>
                </a:lnTo>
                <a:lnTo>
                  <a:pt x="7346" y="1382"/>
                </a:lnTo>
                <a:lnTo>
                  <a:pt x="7335" y="1381"/>
                </a:lnTo>
                <a:lnTo>
                  <a:pt x="7334" y="1379"/>
                </a:lnTo>
                <a:lnTo>
                  <a:pt x="7331" y="1368"/>
                </a:lnTo>
                <a:lnTo>
                  <a:pt x="7330" y="1355"/>
                </a:lnTo>
                <a:lnTo>
                  <a:pt x="7338" y="1346"/>
                </a:lnTo>
                <a:lnTo>
                  <a:pt x="7326" y="1346"/>
                </a:lnTo>
                <a:lnTo>
                  <a:pt x="7316" y="1352"/>
                </a:lnTo>
                <a:lnTo>
                  <a:pt x="7305" y="1355"/>
                </a:lnTo>
                <a:lnTo>
                  <a:pt x="7293" y="1357"/>
                </a:lnTo>
                <a:lnTo>
                  <a:pt x="7282" y="1360"/>
                </a:lnTo>
                <a:lnTo>
                  <a:pt x="7270" y="1361"/>
                </a:lnTo>
                <a:lnTo>
                  <a:pt x="7278" y="1353"/>
                </a:lnTo>
                <a:lnTo>
                  <a:pt x="7290" y="1351"/>
                </a:lnTo>
                <a:lnTo>
                  <a:pt x="7302" y="1349"/>
                </a:lnTo>
                <a:lnTo>
                  <a:pt x="7315" y="1347"/>
                </a:lnTo>
                <a:lnTo>
                  <a:pt x="7324" y="1339"/>
                </a:lnTo>
                <a:lnTo>
                  <a:pt x="7313" y="1337"/>
                </a:lnTo>
                <a:lnTo>
                  <a:pt x="7303" y="1331"/>
                </a:lnTo>
                <a:lnTo>
                  <a:pt x="7314" y="1330"/>
                </a:lnTo>
                <a:lnTo>
                  <a:pt x="7325" y="1330"/>
                </a:lnTo>
                <a:lnTo>
                  <a:pt x="7336" y="1327"/>
                </a:lnTo>
                <a:lnTo>
                  <a:pt x="7330" y="1318"/>
                </a:lnTo>
                <a:lnTo>
                  <a:pt x="7318" y="1321"/>
                </a:lnTo>
                <a:lnTo>
                  <a:pt x="7307" y="1321"/>
                </a:lnTo>
                <a:lnTo>
                  <a:pt x="7317" y="1316"/>
                </a:lnTo>
                <a:lnTo>
                  <a:pt x="7327" y="1314"/>
                </a:lnTo>
                <a:lnTo>
                  <a:pt x="7321" y="1309"/>
                </a:lnTo>
                <a:lnTo>
                  <a:pt x="7308" y="1313"/>
                </a:lnTo>
                <a:lnTo>
                  <a:pt x="7297" y="1312"/>
                </a:lnTo>
                <a:lnTo>
                  <a:pt x="7286" y="1312"/>
                </a:lnTo>
                <a:lnTo>
                  <a:pt x="7275" y="1314"/>
                </a:lnTo>
                <a:lnTo>
                  <a:pt x="7261" y="1313"/>
                </a:lnTo>
                <a:lnTo>
                  <a:pt x="7272" y="1309"/>
                </a:lnTo>
                <a:lnTo>
                  <a:pt x="7288" y="1307"/>
                </a:lnTo>
                <a:lnTo>
                  <a:pt x="7300" y="1304"/>
                </a:lnTo>
                <a:lnTo>
                  <a:pt x="7312" y="1305"/>
                </a:lnTo>
                <a:lnTo>
                  <a:pt x="7304" y="1291"/>
                </a:lnTo>
                <a:lnTo>
                  <a:pt x="7292" y="1285"/>
                </a:lnTo>
                <a:lnTo>
                  <a:pt x="7282" y="1280"/>
                </a:lnTo>
                <a:lnTo>
                  <a:pt x="7293" y="1273"/>
                </a:lnTo>
                <a:lnTo>
                  <a:pt x="7286" y="1263"/>
                </a:lnTo>
                <a:lnTo>
                  <a:pt x="7276" y="1258"/>
                </a:lnTo>
                <a:lnTo>
                  <a:pt x="7263" y="1255"/>
                </a:lnTo>
                <a:lnTo>
                  <a:pt x="7253" y="1250"/>
                </a:lnTo>
                <a:lnTo>
                  <a:pt x="7244" y="1244"/>
                </a:lnTo>
                <a:lnTo>
                  <a:pt x="7233" y="1242"/>
                </a:lnTo>
                <a:lnTo>
                  <a:pt x="7220" y="1236"/>
                </a:lnTo>
                <a:lnTo>
                  <a:pt x="7229" y="1228"/>
                </a:lnTo>
                <a:lnTo>
                  <a:pt x="7220" y="1221"/>
                </a:lnTo>
                <a:lnTo>
                  <a:pt x="7210" y="1216"/>
                </a:lnTo>
                <a:lnTo>
                  <a:pt x="7200" y="1208"/>
                </a:lnTo>
                <a:lnTo>
                  <a:pt x="7201" y="1196"/>
                </a:lnTo>
                <a:lnTo>
                  <a:pt x="7190" y="1202"/>
                </a:lnTo>
                <a:lnTo>
                  <a:pt x="7201" y="1193"/>
                </a:lnTo>
                <a:lnTo>
                  <a:pt x="7213" y="1190"/>
                </a:lnTo>
                <a:lnTo>
                  <a:pt x="7218" y="1180"/>
                </a:lnTo>
                <a:lnTo>
                  <a:pt x="7208" y="1174"/>
                </a:lnTo>
                <a:lnTo>
                  <a:pt x="7208" y="1163"/>
                </a:lnTo>
                <a:lnTo>
                  <a:pt x="7197" y="1163"/>
                </a:lnTo>
                <a:lnTo>
                  <a:pt x="7194" y="1151"/>
                </a:lnTo>
                <a:lnTo>
                  <a:pt x="7182" y="1152"/>
                </a:lnTo>
                <a:lnTo>
                  <a:pt x="7169" y="1155"/>
                </a:lnTo>
                <a:lnTo>
                  <a:pt x="7162" y="1146"/>
                </a:lnTo>
                <a:lnTo>
                  <a:pt x="7151" y="1148"/>
                </a:lnTo>
                <a:lnTo>
                  <a:pt x="7158" y="1138"/>
                </a:lnTo>
                <a:lnTo>
                  <a:pt x="7146" y="1133"/>
                </a:lnTo>
                <a:lnTo>
                  <a:pt x="7134" y="1135"/>
                </a:lnTo>
                <a:lnTo>
                  <a:pt x="7124" y="1143"/>
                </a:lnTo>
                <a:lnTo>
                  <a:pt x="7127" y="1130"/>
                </a:lnTo>
                <a:lnTo>
                  <a:pt x="7121" y="1120"/>
                </a:lnTo>
                <a:lnTo>
                  <a:pt x="7111" y="1126"/>
                </a:lnTo>
                <a:lnTo>
                  <a:pt x="7102" y="1120"/>
                </a:lnTo>
                <a:lnTo>
                  <a:pt x="7093" y="1111"/>
                </a:lnTo>
                <a:lnTo>
                  <a:pt x="7081" y="1113"/>
                </a:lnTo>
                <a:lnTo>
                  <a:pt x="7070" y="1113"/>
                </a:lnTo>
                <a:lnTo>
                  <a:pt x="7059" y="1113"/>
                </a:lnTo>
                <a:lnTo>
                  <a:pt x="7054" y="1102"/>
                </a:lnTo>
                <a:lnTo>
                  <a:pt x="7044" y="1096"/>
                </a:lnTo>
                <a:lnTo>
                  <a:pt x="7033" y="1094"/>
                </a:lnTo>
                <a:lnTo>
                  <a:pt x="7022" y="1094"/>
                </a:lnTo>
                <a:lnTo>
                  <a:pt x="7004" y="1093"/>
                </a:lnTo>
                <a:lnTo>
                  <a:pt x="6994" y="1087"/>
                </a:lnTo>
                <a:lnTo>
                  <a:pt x="6981" y="1087"/>
                </a:lnTo>
                <a:lnTo>
                  <a:pt x="6972" y="1079"/>
                </a:lnTo>
                <a:lnTo>
                  <a:pt x="6960" y="1084"/>
                </a:lnTo>
                <a:lnTo>
                  <a:pt x="6949" y="1083"/>
                </a:lnTo>
                <a:lnTo>
                  <a:pt x="6940" y="1090"/>
                </a:lnTo>
                <a:lnTo>
                  <a:pt x="6938" y="1078"/>
                </a:lnTo>
                <a:lnTo>
                  <a:pt x="6923" y="1072"/>
                </a:lnTo>
                <a:lnTo>
                  <a:pt x="6912" y="1071"/>
                </a:lnTo>
                <a:lnTo>
                  <a:pt x="6901" y="1066"/>
                </a:lnTo>
                <a:lnTo>
                  <a:pt x="6893" y="1079"/>
                </a:lnTo>
                <a:lnTo>
                  <a:pt x="6886" y="1089"/>
                </a:lnTo>
                <a:lnTo>
                  <a:pt x="6871" y="1100"/>
                </a:lnTo>
                <a:lnTo>
                  <a:pt x="6864" y="1110"/>
                </a:lnTo>
                <a:lnTo>
                  <a:pt x="6863" y="1110"/>
                </a:lnTo>
                <a:lnTo>
                  <a:pt x="6859" y="1099"/>
                </a:lnTo>
                <a:lnTo>
                  <a:pt x="6856" y="1091"/>
                </a:lnTo>
                <a:lnTo>
                  <a:pt x="6855" y="1079"/>
                </a:lnTo>
                <a:lnTo>
                  <a:pt x="6847" y="1070"/>
                </a:lnTo>
                <a:lnTo>
                  <a:pt x="6844" y="1081"/>
                </a:lnTo>
                <a:lnTo>
                  <a:pt x="6834" y="1085"/>
                </a:lnTo>
                <a:lnTo>
                  <a:pt x="6829" y="1097"/>
                </a:lnTo>
                <a:lnTo>
                  <a:pt x="6817" y="1093"/>
                </a:lnTo>
                <a:lnTo>
                  <a:pt x="6806" y="1094"/>
                </a:lnTo>
                <a:lnTo>
                  <a:pt x="6795" y="1099"/>
                </a:lnTo>
                <a:lnTo>
                  <a:pt x="6787" y="1107"/>
                </a:lnTo>
                <a:lnTo>
                  <a:pt x="6775" y="1113"/>
                </a:lnTo>
                <a:lnTo>
                  <a:pt x="6764" y="1109"/>
                </a:lnTo>
                <a:lnTo>
                  <a:pt x="6753" y="1104"/>
                </a:lnTo>
                <a:lnTo>
                  <a:pt x="6761" y="1094"/>
                </a:lnTo>
                <a:lnTo>
                  <a:pt x="6771" y="1086"/>
                </a:lnTo>
                <a:lnTo>
                  <a:pt x="6761" y="1080"/>
                </a:lnTo>
                <a:lnTo>
                  <a:pt x="6750" y="1080"/>
                </a:lnTo>
                <a:lnTo>
                  <a:pt x="6739" y="1081"/>
                </a:lnTo>
                <a:lnTo>
                  <a:pt x="6729" y="1090"/>
                </a:lnTo>
                <a:lnTo>
                  <a:pt x="6723" y="1100"/>
                </a:lnTo>
                <a:lnTo>
                  <a:pt x="6712" y="1100"/>
                </a:lnTo>
                <a:lnTo>
                  <a:pt x="6702" y="1095"/>
                </a:lnTo>
                <a:lnTo>
                  <a:pt x="6695" y="1084"/>
                </a:lnTo>
                <a:lnTo>
                  <a:pt x="6683" y="1083"/>
                </a:lnTo>
                <a:lnTo>
                  <a:pt x="6674" y="1090"/>
                </a:lnTo>
                <a:lnTo>
                  <a:pt x="6684" y="1098"/>
                </a:lnTo>
                <a:lnTo>
                  <a:pt x="6690" y="1109"/>
                </a:lnTo>
                <a:lnTo>
                  <a:pt x="6701" y="1113"/>
                </a:lnTo>
                <a:lnTo>
                  <a:pt x="6710" y="1119"/>
                </a:lnTo>
                <a:lnTo>
                  <a:pt x="6719" y="1126"/>
                </a:lnTo>
                <a:lnTo>
                  <a:pt x="6708" y="1124"/>
                </a:lnTo>
                <a:lnTo>
                  <a:pt x="6695" y="1122"/>
                </a:lnTo>
                <a:lnTo>
                  <a:pt x="6683" y="1119"/>
                </a:lnTo>
                <a:lnTo>
                  <a:pt x="6668" y="1116"/>
                </a:lnTo>
                <a:lnTo>
                  <a:pt x="6656" y="1113"/>
                </a:lnTo>
                <a:lnTo>
                  <a:pt x="6646" y="1112"/>
                </a:lnTo>
                <a:lnTo>
                  <a:pt x="6634" y="1110"/>
                </a:lnTo>
                <a:lnTo>
                  <a:pt x="6618" y="1109"/>
                </a:lnTo>
                <a:lnTo>
                  <a:pt x="6607" y="1106"/>
                </a:lnTo>
                <a:lnTo>
                  <a:pt x="6595" y="1104"/>
                </a:lnTo>
                <a:lnTo>
                  <a:pt x="6587" y="1096"/>
                </a:lnTo>
                <a:lnTo>
                  <a:pt x="6576" y="1090"/>
                </a:lnTo>
                <a:lnTo>
                  <a:pt x="6567" y="1083"/>
                </a:lnTo>
                <a:lnTo>
                  <a:pt x="6555" y="1078"/>
                </a:lnTo>
                <a:lnTo>
                  <a:pt x="6544" y="1075"/>
                </a:lnTo>
                <a:lnTo>
                  <a:pt x="6534" y="1070"/>
                </a:lnTo>
                <a:lnTo>
                  <a:pt x="6532" y="1058"/>
                </a:lnTo>
                <a:lnTo>
                  <a:pt x="6544" y="1057"/>
                </a:lnTo>
                <a:lnTo>
                  <a:pt x="6558" y="1054"/>
                </a:lnTo>
                <a:lnTo>
                  <a:pt x="6570" y="1048"/>
                </a:lnTo>
                <a:lnTo>
                  <a:pt x="6579" y="1040"/>
                </a:lnTo>
                <a:lnTo>
                  <a:pt x="6590" y="1039"/>
                </a:lnTo>
                <a:lnTo>
                  <a:pt x="6601" y="1041"/>
                </a:lnTo>
                <a:lnTo>
                  <a:pt x="6612" y="1039"/>
                </a:lnTo>
                <a:lnTo>
                  <a:pt x="6625" y="1040"/>
                </a:lnTo>
                <a:lnTo>
                  <a:pt x="6624" y="1027"/>
                </a:lnTo>
                <a:lnTo>
                  <a:pt x="6609" y="1026"/>
                </a:lnTo>
                <a:lnTo>
                  <a:pt x="6598" y="1028"/>
                </a:lnTo>
                <a:lnTo>
                  <a:pt x="6582" y="1029"/>
                </a:lnTo>
                <a:lnTo>
                  <a:pt x="6569" y="1027"/>
                </a:lnTo>
                <a:lnTo>
                  <a:pt x="6556" y="1026"/>
                </a:lnTo>
                <a:lnTo>
                  <a:pt x="6543" y="1025"/>
                </a:lnTo>
                <a:lnTo>
                  <a:pt x="6533" y="1021"/>
                </a:lnTo>
                <a:lnTo>
                  <a:pt x="6521" y="1019"/>
                </a:lnTo>
                <a:lnTo>
                  <a:pt x="6509" y="1016"/>
                </a:lnTo>
                <a:lnTo>
                  <a:pt x="6500" y="1009"/>
                </a:lnTo>
                <a:lnTo>
                  <a:pt x="6509" y="1002"/>
                </a:lnTo>
                <a:lnTo>
                  <a:pt x="6517" y="991"/>
                </a:lnTo>
                <a:lnTo>
                  <a:pt x="6506" y="994"/>
                </a:lnTo>
                <a:lnTo>
                  <a:pt x="6494" y="1003"/>
                </a:lnTo>
                <a:lnTo>
                  <a:pt x="6484" y="1010"/>
                </a:lnTo>
                <a:lnTo>
                  <a:pt x="6471" y="1009"/>
                </a:lnTo>
                <a:lnTo>
                  <a:pt x="6459" y="1006"/>
                </a:lnTo>
                <a:lnTo>
                  <a:pt x="6449" y="999"/>
                </a:lnTo>
                <a:lnTo>
                  <a:pt x="6459" y="993"/>
                </a:lnTo>
                <a:lnTo>
                  <a:pt x="6446" y="989"/>
                </a:lnTo>
                <a:lnTo>
                  <a:pt x="6434" y="989"/>
                </a:lnTo>
                <a:lnTo>
                  <a:pt x="6425" y="983"/>
                </a:lnTo>
                <a:lnTo>
                  <a:pt x="6432" y="973"/>
                </a:lnTo>
                <a:lnTo>
                  <a:pt x="6439" y="964"/>
                </a:lnTo>
                <a:lnTo>
                  <a:pt x="6450" y="963"/>
                </a:lnTo>
                <a:lnTo>
                  <a:pt x="6461" y="963"/>
                </a:lnTo>
                <a:lnTo>
                  <a:pt x="6449" y="959"/>
                </a:lnTo>
                <a:lnTo>
                  <a:pt x="6462" y="955"/>
                </a:lnTo>
                <a:lnTo>
                  <a:pt x="6473" y="953"/>
                </a:lnTo>
                <a:lnTo>
                  <a:pt x="6485" y="952"/>
                </a:lnTo>
                <a:lnTo>
                  <a:pt x="6496" y="950"/>
                </a:lnTo>
                <a:lnTo>
                  <a:pt x="6512" y="951"/>
                </a:lnTo>
                <a:lnTo>
                  <a:pt x="6526" y="954"/>
                </a:lnTo>
                <a:lnTo>
                  <a:pt x="6537" y="952"/>
                </a:lnTo>
                <a:lnTo>
                  <a:pt x="6552" y="955"/>
                </a:lnTo>
                <a:lnTo>
                  <a:pt x="6565" y="956"/>
                </a:lnTo>
                <a:lnTo>
                  <a:pt x="6577" y="958"/>
                </a:lnTo>
                <a:lnTo>
                  <a:pt x="6588" y="959"/>
                </a:lnTo>
                <a:lnTo>
                  <a:pt x="6603" y="960"/>
                </a:lnTo>
                <a:lnTo>
                  <a:pt x="6615" y="960"/>
                </a:lnTo>
                <a:lnTo>
                  <a:pt x="6604" y="955"/>
                </a:lnTo>
                <a:lnTo>
                  <a:pt x="6590" y="953"/>
                </a:lnTo>
                <a:lnTo>
                  <a:pt x="6578" y="951"/>
                </a:lnTo>
                <a:lnTo>
                  <a:pt x="6565" y="949"/>
                </a:lnTo>
                <a:lnTo>
                  <a:pt x="6574" y="942"/>
                </a:lnTo>
                <a:lnTo>
                  <a:pt x="6586" y="938"/>
                </a:lnTo>
                <a:lnTo>
                  <a:pt x="6598" y="934"/>
                </a:lnTo>
                <a:lnTo>
                  <a:pt x="6610" y="933"/>
                </a:lnTo>
                <a:lnTo>
                  <a:pt x="6622" y="932"/>
                </a:lnTo>
                <a:lnTo>
                  <a:pt x="6637" y="932"/>
                </a:lnTo>
                <a:lnTo>
                  <a:pt x="6650" y="930"/>
                </a:lnTo>
                <a:lnTo>
                  <a:pt x="6663" y="931"/>
                </a:lnTo>
                <a:lnTo>
                  <a:pt x="6678" y="932"/>
                </a:lnTo>
                <a:lnTo>
                  <a:pt x="6692" y="934"/>
                </a:lnTo>
                <a:lnTo>
                  <a:pt x="6705" y="936"/>
                </a:lnTo>
                <a:lnTo>
                  <a:pt x="6713" y="944"/>
                </a:lnTo>
                <a:lnTo>
                  <a:pt x="6725" y="947"/>
                </a:lnTo>
                <a:lnTo>
                  <a:pt x="6716" y="940"/>
                </a:lnTo>
                <a:lnTo>
                  <a:pt x="6710" y="929"/>
                </a:lnTo>
                <a:lnTo>
                  <a:pt x="6725" y="924"/>
                </a:lnTo>
                <a:lnTo>
                  <a:pt x="6738" y="924"/>
                </a:lnTo>
                <a:lnTo>
                  <a:pt x="6740" y="912"/>
                </a:lnTo>
                <a:lnTo>
                  <a:pt x="6729" y="905"/>
                </a:lnTo>
                <a:lnTo>
                  <a:pt x="6709" y="896"/>
                </a:lnTo>
                <a:lnTo>
                  <a:pt x="6689" y="890"/>
                </a:lnTo>
                <a:lnTo>
                  <a:pt x="6678" y="891"/>
                </a:lnTo>
                <a:lnTo>
                  <a:pt x="6673" y="904"/>
                </a:lnTo>
                <a:lnTo>
                  <a:pt x="6662" y="909"/>
                </a:lnTo>
                <a:lnTo>
                  <a:pt x="6649" y="912"/>
                </a:lnTo>
                <a:lnTo>
                  <a:pt x="6637" y="913"/>
                </a:lnTo>
                <a:lnTo>
                  <a:pt x="6618" y="913"/>
                </a:lnTo>
                <a:lnTo>
                  <a:pt x="6602" y="914"/>
                </a:lnTo>
                <a:lnTo>
                  <a:pt x="6593" y="899"/>
                </a:lnTo>
                <a:lnTo>
                  <a:pt x="6582" y="892"/>
                </a:lnTo>
                <a:lnTo>
                  <a:pt x="6588" y="904"/>
                </a:lnTo>
                <a:lnTo>
                  <a:pt x="6580" y="915"/>
                </a:lnTo>
                <a:lnTo>
                  <a:pt x="6566" y="919"/>
                </a:lnTo>
                <a:lnTo>
                  <a:pt x="6554" y="921"/>
                </a:lnTo>
                <a:lnTo>
                  <a:pt x="6543" y="919"/>
                </a:lnTo>
                <a:lnTo>
                  <a:pt x="6530" y="914"/>
                </a:lnTo>
                <a:lnTo>
                  <a:pt x="6518" y="911"/>
                </a:lnTo>
                <a:lnTo>
                  <a:pt x="6507" y="909"/>
                </a:lnTo>
                <a:lnTo>
                  <a:pt x="6494" y="908"/>
                </a:lnTo>
                <a:lnTo>
                  <a:pt x="6505" y="899"/>
                </a:lnTo>
                <a:lnTo>
                  <a:pt x="6519" y="895"/>
                </a:lnTo>
                <a:lnTo>
                  <a:pt x="6533" y="890"/>
                </a:lnTo>
                <a:lnTo>
                  <a:pt x="6520" y="887"/>
                </a:lnTo>
                <a:lnTo>
                  <a:pt x="6506" y="889"/>
                </a:lnTo>
                <a:lnTo>
                  <a:pt x="6494" y="891"/>
                </a:lnTo>
                <a:lnTo>
                  <a:pt x="6483" y="893"/>
                </a:lnTo>
                <a:lnTo>
                  <a:pt x="6471" y="891"/>
                </a:lnTo>
                <a:lnTo>
                  <a:pt x="6480" y="880"/>
                </a:lnTo>
                <a:lnTo>
                  <a:pt x="6491" y="873"/>
                </a:lnTo>
                <a:lnTo>
                  <a:pt x="6476" y="868"/>
                </a:lnTo>
                <a:lnTo>
                  <a:pt x="6466" y="876"/>
                </a:lnTo>
                <a:lnTo>
                  <a:pt x="6454" y="877"/>
                </a:lnTo>
                <a:lnTo>
                  <a:pt x="6438" y="879"/>
                </a:lnTo>
                <a:lnTo>
                  <a:pt x="6425" y="877"/>
                </a:lnTo>
                <a:lnTo>
                  <a:pt x="6432" y="867"/>
                </a:lnTo>
                <a:lnTo>
                  <a:pt x="6418" y="865"/>
                </a:lnTo>
                <a:lnTo>
                  <a:pt x="6408" y="861"/>
                </a:lnTo>
                <a:lnTo>
                  <a:pt x="6397" y="860"/>
                </a:lnTo>
                <a:lnTo>
                  <a:pt x="6385" y="860"/>
                </a:lnTo>
                <a:lnTo>
                  <a:pt x="6372" y="855"/>
                </a:lnTo>
                <a:lnTo>
                  <a:pt x="6365" y="846"/>
                </a:lnTo>
                <a:lnTo>
                  <a:pt x="6357" y="838"/>
                </a:lnTo>
                <a:lnTo>
                  <a:pt x="6347" y="834"/>
                </a:lnTo>
                <a:lnTo>
                  <a:pt x="6336" y="827"/>
                </a:lnTo>
                <a:lnTo>
                  <a:pt x="6325" y="825"/>
                </a:lnTo>
                <a:lnTo>
                  <a:pt x="6337" y="822"/>
                </a:lnTo>
                <a:lnTo>
                  <a:pt x="6343" y="811"/>
                </a:lnTo>
                <a:lnTo>
                  <a:pt x="6334" y="801"/>
                </a:lnTo>
                <a:lnTo>
                  <a:pt x="6344" y="794"/>
                </a:lnTo>
                <a:lnTo>
                  <a:pt x="6347" y="783"/>
                </a:lnTo>
                <a:lnTo>
                  <a:pt x="6355" y="774"/>
                </a:lnTo>
                <a:lnTo>
                  <a:pt x="6366" y="770"/>
                </a:lnTo>
                <a:lnTo>
                  <a:pt x="6380" y="770"/>
                </a:lnTo>
                <a:lnTo>
                  <a:pt x="6391" y="768"/>
                </a:lnTo>
                <a:lnTo>
                  <a:pt x="6402" y="763"/>
                </a:lnTo>
                <a:lnTo>
                  <a:pt x="6424" y="757"/>
                </a:lnTo>
                <a:lnTo>
                  <a:pt x="6439" y="758"/>
                </a:lnTo>
                <a:lnTo>
                  <a:pt x="6454" y="761"/>
                </a:lnTo>
                <a:lnTo>
                  <a:pt x="6460" y="750"/>
                </a:lnTo>
                <a:lnTo>
                  <a:pt x="6484" y="744"/>
                </a:lnTo>
                <a:lnTo>
                  <a:pt x="6500" y="742"/>
                </a:lnTo>
                <a:lnTo>
                  <a:pt x="6512" y="735"/>
                </a:lnTo>
                <a:lnTo>
                  <a:pt x="6533" y="734"/>
                </a:lnTo>
                <a:lnTo>
                  <a:pt x="6544" y="733"/>
                </a:lnTo>
                <a:lnTo>
                  <a:pt x="6557" y="727"/>
                </a:lnTo>
                <a:lnTo>
                  <a:pt x="6568" y="726"/>
                </a:lnTo>
                <a:lnTo>
                  <a:pt x="6557" y="718"/>
                </a:lnTo>
                <a:lnTo>
                  <a:pt x="6568" y="709"/>
                </a:lnTo>
                <a:lnTo>
                  <a:pt x="6579" y="705"/>
                </a:lnTo>
                <a:lnTo>
                  <a:pt x="6592" y="701"/>
                </a:lnTo>
                <a:lnTo>
                  <a:pt x="6605" y="697"/>
                </a:lnTo>
                <a:lnTo>
                  <a:pt x="6617" y="696"/>
                </a:lnTo>
                <a:lnTo>
                  <a:pt x="6629" y="696"/>
                </a:lnTo>
                <a:lnTo>
                  <a:pt x="6642" y="696"/>
                </a:lnTo>
                <a:lnTo>
                  <a:pt x="6654" y="691"/>
                </a:lnTo>
                <a:lnTo>
                  <a:pt x="6667" y="688"/>
                </a:lnTo>
                <a:lnTo>
                  <a:pt x="6678" y="685"/>
                </a:lnTo>
                <a:lnTo>
                  <a:pt x="6689" y="684"/>
                </a:lnTo>
                <a:lnTo>
                  <a:pt x="6700" y="687"/>
                </a:lnTo>
                <a:lnTo>
                  <a:pt x="6713" y="687"/>
                </a:lnTo>
                <a:lnTo>
                  <a:pt x="6726" y="686"/>
                </a:lnTo>
                <a:lnTo>
                  <a:pt x="6738" y="690"/>
                </a:lnTo>
                <a:lnTo>
                  <a:pt x="6749" y="685"/>
                </a:lnTo>
                <a:lnTo>
                  <a:pt x="6758" y="679"/>
                </a:lnTo>
                <a:lnTo>
                  <a:pt x="6770" y="669"/>
                </a:lnTo>
                <a:lnTo>
                  <a:pt x="6779" y="662"/>
                </a:lnTo>
                <a:lnTo>
                  <a:pt x="6790" y="656"/>
                </a:lnTo>
                <a:lnTo>
                  <a:pt x="6798" y="648"/>
                </a:lnTo>
                <a:lnTo>
                  <a:pt x="6807" y="638"/>
                </a:lnTo>
                <a:lnTo>
                  <a:pt x="6817" y="629"/>
                </a:lnTo>
                <a:lnTo>
                  <a:pt x="6814" y="614"/>
                </a:lnTo>
                <a:lnTo>
                  <a:pt x="6808" y="603"/>
                </a:lnTo>
                <a:lnTo>
                  <a:pt x="6805" y="591"/>
                </a:lnTo>
                <a:lnTo>
                  <a:pt x="6802" y="579"/>
                </a:lnTo>
                <a:lnTo>
                  <a:pt x="6809" y="570"/>
                </a:lnTo>
                <a:lnTo>
                  <a:pt x="6801" y="561"/>
                </a:lnTo>
                <a:lnTo>
                  <a:pt x="6815" y="562"/>
                </a:lnTo>
                <a:lnTo>
                  <a:pt x="6830" y="559"/>
                </a:lnTo>
                <a:lnTo>
                  <a:pt x="6851" y="556"/>
                </a:lnTo>
                <a:lnTo>
                  <a:pt x="6865" y="545"/>
                </a:lnTo>
                <a:lnTo>
                  <a:pt x="6877" y="546"/>
                </a:lnTo>
                <a:lnTo>
                  <a:pt x="6889" y="544"/>
                </a:lnTo>
                <a:lnTo>
                  <a:pt x="6876" y="543"/>
                </a:lnTo>
                <a:lnTo>
                  <a:pt x="6865" y="541"/>
                </a:lnTo>
                <a:lnTo>
                  <a:pt x="6865" y="529"/>
                </a:lnTo>
                <a:lnTo>
                  <a:pt x="6859" y="519"/>
                </a:lnTo>
                <a:lnTo>
                  <a:pt x="6860" y="532"/>
                </a:lnTo>
                <a:lnTo>
                  <a:pt x="6855" y="544"/>
                </a:lnTo>
                <a:lnTo>
                  <a:pt x="6846" y="551"/>
                </a:lnTo>
                <a:lnTo>
                  <a:pt x="6834" y="551"/>
                </a:lnTo>
                <a:lnTo>
                  <a:pt x="6823" y="554"/>
                </a:lnTo>
                <a:lnTo>
                  <a:pt x="6812" y="555"/>
                </a:lnTo>
                <a:lnTo>
                  <a:pt x="6800" y="553"/>
                </a:lnTo>
                <a:lnTo>
                  <a:pt x="6788" y="552"/>
                </a:lnTo>
                <a:lnTo>
                  <a:pt x="6778" y="558"/>
                </a:lnTo>
                <a:lnTo>
                  <a:pt x="6767" y="561"/>
                </a:lnTo>
                <a:lnTo>
                  <a:pt x="6755" y="566"/>
                </a:lnTo>
                <a:lnTo>
                  <a:pt x="6742" y="561"/>
                </a:lnTo>
                <a:lnTo>
                  <a:pt x="6733" y="551"/>
                </a:lnTo>
                <a:lnTo>
                  <a:pt x="6721" y="551"/>
                </a:lnTo>
                <a:lnTo>
                  <a:pt x="6708" y="553"/>
                </a:lnTo>
                <a:lnTo>
                  <a:pt x="6692" y="555"/>
                </a:lnTo>
                <a:lnTo>
                  <a:pt x="6682" y="549"/>
                </a:lnTo>
                <a:lnTo>
                  <a:pt x="6673" y="539"/>
                </a:lnTo>
                <a:lnTo>
                  <a:pt x="6662" y="536"/>
                </a:lnTo>
                <a:lnTo>
                  <a:pt x="6662" y="524"/>
                </a:lnTo>
                <a:lnTo>
                  <a:pt x="6662" y="513"/>
                </a:lnTo>
                <a:lnTo>
                  <a:pt x="6673" y="508"/>
                </a:lnTo>
                <a:lnTo>
                  <a:pt x="6684" y="503"/>
                </a:lnTo>
                <a:lnTo>
                  <a:pt x="6696" y="498"/>
                </a:lnTo>
                <a:lnTo>
                  <a:pt x="6708" y="493"/>
                </a:lnTo>
                <a:lnTo>
                  <a:pt x="6717" y="485"/>
                </a:lnTo>
                <a:lnTo>
                  <a:pt x="6730" y="478"/>
                </a:lnTo>
                <a:lnTo>
                  <a:pt x="6741" y="472"/>
                </a:lnTo>
                <a:lnTo>
                  <a:pt x="6749" y="463"/>
                </a:lnTo>
                <a:lnTo>
                  <a:pt x="6768" y="462"/>
                </a:lnTo>
                <a:lnTo>
                  <a:pt x="6781" y="464"/>
                </a:lnTo>
                <a:lnTo>
                  <a:pt x="6792" y="468"/>
                </a:lnTo>
                <a:lnTo>
                  <a:pt x="6781" y="462"/>
                </a:lnTo>
                <a:lnTo>
                  <a:pt x="6769" y="458"/>
                </a:lnTo>
                <a:lnTo>
                  <a:pt x="6787" y="451"/>
                </a:lnTo>
                <a:lnTo>
                  <a:pt x="6798" y="448"/>
                </a:lnTo>
                <a:lnTo>
                  <a:pt x="6809" y="443"/>
                </a:lnTo>
                <a:lnTo>
                  <a:pt x="6812" y="431"/>
                </a:lnTo>
                <a:lnTo>
                  <a:pt x="6826" y="428"/>
                </a:lnTo>
                <a:lnTo>
                  <a:pt x="6828" y="415"/>
                </a:lnTo>
                <a:lnTo>
                  <a:pt x="6842" y="411"/>
                </a:lnTo>
                <a:lnTo>
                  <a:pt x="6854" y="410"/>
                </a:lnTo>
                <a:lnTo>
                  <a:pt x="6871" y="405"/>
                </a:lnTo>
                <a:lnTo>
                  <a:pt x="6879" y="397"/>
                </a:lnTo>
                <a:lnTo>
                  <a:pt x="6893" y="392"/>
                </a:lnTo>
                <a:lnTo>
                  <a:pt x="6902" y="399"/>
                </a:lnTo>
                <a:lnTo>
                  <a:pt x="6905" y="410"/>
                </a:lnTo>
                <a:lnTo>
                  <a:pt x="6910" y="421"/>
                </a:lnTo>
                <a:lnTo>
                  <a:pt x="6921" y="429"/>
                </a:lnTo>
                <a:lnTo>
                  <a:pt x="6930" y="438"/>
                </a:lnTo>
                <a:lnTo>
                  <a:pt x="6936" y="447"/>
                </a:lnTo>
                <a:lnTo>
                  <a:pt x="6932" y="435"/>
                </a:lnTo>
                <a:lnTo>
                  <a:pt x="6923" y="424"/>
                </a:lnTo>
                <a:lnTo>
                  <a:pt x="6915" y="416"/>
                </a:lnTo>
                <a:lnTo>
                  <a:pt x="6910" y="405"/>
                </a:lnTo>
                <a:lnTo>
                  <a:pt x="6906" y="392"/>
                </a:lnTo>
                <a:lnTo>
                  <a:pt x="6915" y="385"/>
                </a:lnTo>
                <a:lnTo>
                  <a:pt x="6926" y="381"/>
                </a:lnTo>
                <a:lnTo>
                  <a:pt x="6937" y="381"/>
                </a:lnTo>
                <a:lnTo>
                  <a:pt x="6948" y="385"/>
                </a:lnTo>
                <a:lnTo>
                  <a:pt x="6960" y="384"/>
                </a:lnTo>
                <a:lnTo>
                  <a:pt x="6977" y="387"/>
                </a:lnTo>
                <a:lnTo>
                  <a:pt x="6993" y="396"/>
                </a:lnTo>
                <a:lnTo>
                  <a:pt x="7008" y="402"/>
                </a:lnTo>
                <a:lnTo>
                  <a:pt x="7022" y="398"/>
                </a:lnTo>
                <a:lnTo>
                  <a:pt x="7033" y="395"/>
                </a:lnTo>
                <a:lnTo>
                  <a:pt x="7047" y="391"/>
                </a:lnTo>
                <a:lnTo>
                  <a:pt x="7039" y="380"/>
                </a:lnTo>
                <a:lnTo>
                  <a:pt x="7033" y="369"/>
                </a:lnTo>
                <a:lnTo>
                  <a:pt x="7025" y="361"/>
                </a:lnTo>
                <a:lnTo>
                  <a:pt x="7044" y="349"/>
                </a:lnTo>
                <a:lnTo>
                  <a:pt x="7056" y="342"/>
                </a:lnTo>
                <a:lnTo>
                  <a:pt x="7049" y="330"/>
                </a:lnTo>
                <a:lnTo>
                  <a:pt x="7037" y="319"/>
                </a:lnTo>
                <a:lnTo>
                  <a:pt x="7025" y="310"/>
                </a:lnTo>
                <a:lnTo>
                  <a:pt x="7019" y="300"/>
                </a:lnTo>
                <a:lnTo>
                  <a:pt x="7026" y="291"/>
                </a:lnTo>
                <a:lnTo>
                  <a:pt x="7043" y="284"/>
                </a:lnTo>
                <a:lnTo>
                  <a:pt x="7057" y="278"/>
                </a:lnTo>
                <a:lnTo>
                  <a:pt x="7070" y="275"/>
                </a:lnTo>
                <a:lnTo>
                  <a:pt x="7093" y="271"/>
                </a:lnTo>
                <a:lnTo>
                  <a:pt x="7105" y="269"/>
                </a:lnTo>
                <a:lnTo>
                  <a:pt x="7128" y="276"/>
                </a:lnTo>
                <a:lnTo>
                  <a:pt x="7149" y="277"/>
                </a:lnTo>
                <a:lnTo>
                  <a:pt x="7162" y="279"/>
                </a:lnTo>
                <a:lnTo>
                  <a:pt x="7177" y="285"/>
                </a:lnTo>
                <a:lnTo>
                  <a:pt x="7182" y="295"/>
                </a:lnTo>
                <a:lnTo>
                  <a:pt x="7182" y="308"/>
                </a:lnTo>
                <a:lnTo>
                  <a:pt x="7193" y="312"/>
                </a:lnTo>
                <a:lnTo>
                  <a:pt x="7213" y="319"/>
                </a:lnTo>
                <a:lnTo>
                  <a:pt x="7225" y="322"/>
                </a:lnTo>
                <a:lnTo>
                  <a:pt x="7241" y="319"/>
                </a:lnTo>
                <a:lnTo>
                  <a:pt x="7251" y="327"/>
                </a:lnTo>
                <a:lnTo>
                  <a:pt x="7264" y="334"/>
                </a:lnTo>
                <a:lnTo>
                  <a:pt x="7275" y="342"/>
                </a:lnTo>
                <a:lnTo>
                  <a:pt x="7285" y="352"/>
                </a:lnTo>
                <a:lnTo>
                  <a:pt x="7301" y="354"/>
                </a:lnTo>
                <a:lnTo>
                  <a:pt x="7315" y="363"/>
                </a:lnTo>
                <a:lnTo>
                  <a:pt x="7307" y="352"/>
                </a:lnTo>
                <a:lnTo>
                  <a:pt x="7293" y="350"/>
                </a:lnTo>
                <a:lnTo>
                  <a:pt x="7282" y="347"/>
                </a:lnTo>
                <a:lnTo>
                  <a:pt x="7277" y="335"/>
                </a:lnTo>
                <a:lnTo>
                  <a:pt x="7263" y="327"/>
                </a:lnTo>
                <a:lnTo>
                  <a:pt x="7252" y="320"/>
                </a:lnTo>
                <a:lnTo>
                  <a:pt x="7241" y="319"/>
                </a:lnTo>
                <a:lnTo>
                  <a:pt x="7228" y="315"/>
                </a:lnTo>
                <a:lnTo>
                  <a:pt x="7218" y="312"/>
                </a:lnTo>
                <a:lnTo>
                  <a:pt x="7210" y="303"/>
                </a:lnTo>
                <a:lnTo>
                  <a:pt x="7202" y="293"/>
                </a:lnTo>
                <a:lnTo>
                  <a:pt x="7194" y="286"/>
                </a:lnTo>
                <a:lnTo>
                  <a:pt x="7182" y="274"/>
                </a:lnTo>
                <a:lnTo>
                  <a:pt x="7168" y="270"/>
                </a:lnTo>
                <a:lnTo>
                  <a:pt x="7155" y="267"/>
                </a:lnTo>
                <a:lnTo>
                  <a:pt x="7141" y="264"/>
                </a:lnTo>
                <a:lnTo>
                  <a:pt x="7166" y="250"/>
                </a:lnTo>
                <a:lnTo>
                  <a:pt x="7182" y="246"/>
                </a:lnTo>
                <a:lnTo>
                  <a:pt x="7196" y="244"/>
                </a:lnTo>
                <a:lnTo>
                  <a:pt x="7208" y="240"/>
                </a:lnTo>
                <a:lnTo>
                  <a:pt x="7232" y="236"/>
                </a:lnTo>
                <a:lnTo>
                  <a:pt x="7250" y="234"/>
                </a:lnTo>
                <a:lnTo>
                  <a:pt x="7263" y="232"/>
                </a:lnTo>
                <a:lnTo>
                  <a:pt x="7274" y="232"/>
                </a:lnTo>
                <a:lnTo>
                  <a:pt x="7292" y="228"/>
                </a:lnTo>
                <a:lnTo>
                  <a:pt x="7312" y="224"/>
                </a:lnTo>
                <a:lnTo>
                  <a:pt x="7324" y="229"/>
                </a:lnTo>
                <a:lnTo>
                  <a:pt x="7334" y="231"/>
                </a:lnTo>
                <a:lnTo>
                  <a:pt x="7349" y="218"/>
                </a:lnTo>
                <a:lnTo>
                  <a:pt x="7367" y="221"/>
                </a:lnTo>
                <a:lnTo>
                  <a:pt x="7379" y="221"/>
                </a:lnTo>
                <a:lnTo>
                  <a:pt x="7390" y="221"/>
                </a:lnTo>
                <a:lnTo>
                  <a:pt x="7395" y="234"/>
                </a:lnTo>
                <a:lnTo>
                  <a:pt x="7394" y="220"/>
                </a:lnTo>
                <a:lnTo>
                  <a:pt x="7381" y="215"/>
                </a:lnTo>
                <a:lnTo>
                  <a:pt x="7369" y="216"/>
                </a:lnTo>
                <a:lnTo>
                  <a:pt x="7380" y="214"/>
                </a:lnTo>
                <a:lnTo>
                  <a:pt x="7393" y="210"/>
                </a:lnTo>
                <a:lnTo>
                  <a:pt x="7406" y="207"/>
                </a:lnTo>
                <a:lnTo>
                  <a:pt x="7422" y="205"/>
                </a:lnTo>
                <a:lnTo>
                  <a:pt x="7437" y="202"/>
                </a:lnTo>
                <a:lnTo>
                  <a:pt x="7449" y="207"/>
                </a:lnTo>
                <a:lnTo>
                  <a:pt x="7460" y="211"/>
                </a:lnTo>
                <a:lnTo>
                  <a:pt x="7471" y="221"/>
                </a:lnTo>
                <a:lnTo>
                  <a:pt x="7482" y="231"/>
                </a:lnTo>
                <a:lnTo>
                  <a:pt x="7491" y="241"/>
                </a:lnTo>
                <a:lnTo>
                  <a:pt x="7488" y="252"/>
                </a:lnTo>
                <a:lnTo>
                  <a:pt x="7495" y="271"/>
                </a:lnTo>
                <a:lnTo>
                  <a:pt x="7491" y="287"/>
                </a:lnTo>
                <a:lnTo>
                  <a:pt x="7482" y="295"/>
                </a:lnTo>
                <a:lnTo>
                  <a:pt x="7475" y="306"/>
                </a:lnTo>
                <a:lnTo>
                  <a:pt x="7478" y="320"/>
                </a:lnTo>
                <a:lnTo>
                  <a:pt x="7485" y="332"/>
                </a:lnTo>
                <a:lnTo>
                  <a:pt x="7497" y="336"/>
                </a:lnTo>
                <a:lnTo>
                  <a:pt x="7486" y="331"/>
                </a:lnTo>
                <a:lnTo>
                  <a:pt x="7498" y="330"/>
                </a:lnTo>
                <a:lnTo>
                  <a:pt x="7495" y="318"/>
                </a:lnTo>
                <a:lnTo>
                  <a:pt x="7501" y="307"/>
                </a:lnTo>
                <a:lnTo>
                  <a:pt x="7510" y="298"/>
                </a:lnTo>
                <a:lnTo>
                  <a:pt x="7525" y="289"/>
                </a:lnTo>
                <a:lnTo>
                  <a:pt x="7531" y="279"/>
                </a:lnTo>
                <a:lnTo>
                  <a:pt x="7530" y="267"/>
                </a:lnTo>
                <a:lnTo>
                  <a:pt x="7528" y="255"/>
                </a:lnTo>
                <a:lnTo>
                  <a:pt x="7542" y="255"/>
                </a:lnTo>
                <a:lnTo>
                  <a:pt x="7554" y="260"/>
                </a:lnTo>
                <a:lnTo>
                  <a:pt x="7564" y="263"/>
                </a:lnTo>
                <a:lnTo>
                  <a:pt x="7576" y="265"/>
                </a:lnTo>
                <a:lnTo>
                  <a:pt x="7594" y="271"/>
                </a:lnTo>
                <a:lnTo>
                  <a:pt x="7610" y="273"/>
                </a:lnTo>
                <a:lnTo>
                  <a:pt x="7623" y="274"/>
                </a:lnTo>
                <a:lnTo>
                  <a:pt x="7638" y="281"/>
                </a:lnTo>
                <a:lnTo>
                  <a:pt x="7649" y="285"/>
                </a:lnTo>
                <a:lnTo>
                  <a:pt x="7659" y="289"/>
                </a:lnTo>
                <a:lnTo>
                  <a:pt x="7671" y="297"/>
                </a:lnTo>
                <a:lnTo>
                  <a:pt x="7685" y="301"/>
                </a:lnTo>
                <a:lnTo>
                  <a:pt x="7692" y="311"/>
                </a:lnTo>
                <a:lnTo>
                  <a:pt x="7701" y="318"/>
                </a:lnTo>
                <a:lnTo>
                  <a:pt x="7714" y="320"/>
                </a:lnTo>
                <a:lnTo>
                  <a:pt x="7729" y="316"/>
                </a:lnTo>
                <a:lnTo>
                  <a:pt x="7711" y="313"/>
                </a:lnTo>
                <a:lnTo>
                  <a:pt x="7702" y="300"/>
                </a:lnTo>
                <a:lnTo>
                  <a:pt x="7689" y="297"/>
                </a:lnTo>
                <a:lnTo>
                  <a:pt x="7675" y="292"/>
                </a:lnTo>
                <a:lnTo>
                  <a:pt x="7667" y="283"/>
                </a:lnTo>
                <a:lnTo>
                  <a:pt x="7654" y="280"/>
                </a:lnTo>
                <a:lnTo>
                  <a:pt x="7641" y="271"/>
                </a:lnTo>
                <a:lnTo>
                  <a:pt x="7656" y="269"/>
                </a:lnTo>
                <a:lnTo>
                  <a:pt x="7667" y="273"/>
                </a:lnTo>
                <a:lnTo>
                  <a:pt x="7689" y="274"/>
                </a:lnTo>
                <a:lnTo>
                  <a:pt x="7707" y="277"/>
                </a:lnTo>
                <a:lnTo>
                  <a:pt x="7722" y="278"/>
                </a:lnTo>
                <a:lnTo>
                  <a:pt x="7734" y="273"/>
                </a:lnTo>
                <a:lnTo>
                  <a:pt x="7718" y="261"/>
                </a:lnTo>
                <a:lnTo>
                  <a:pt x="7701" y="255"/>
                </a:lnTo>
                <a:lnTo>
                  <a:pt x="7688" y="244"/>
                </a:lnTo>
                <a:lnTo>
                  <a:pt x="7676" y="238"/>
                </a:lnTo>
                <a:lnTo>
                  <a:pt x="7663" y="231"/>
                </a:lnTo>
                <a:lnTo>
                  <a:pt x="7657" y="218"/>
                </a:lnTo>
                <a:lnTo>
                  <a:pt x="7655" y="203"/>
                </a:lnTo>
                <a:lnTo>
                  <a:pt x="7646" y="195"/>
                </a:lnTo>
                <a:lnTo>
                  <a:pt x="7640" y="185"/>
                </a:lnTo>
                <a:lnTo>
                  <a:pt x="7654" y="178"/>
                </a:lnTo>
                <a:lnTo>
                  <a:pt x="7684" y="178"/>
                </a:lnTo>
                <a:lnTo>
                  <a:pt x="7696" y="177"/>
                </a:lnTo>
                <a:lnTo>
                  <a:pt x="7708" y="178"/>
                </a:lnTo>
                <a:lnTo>
                  <a:pt x="7723" y="180"/>
                </a:lnTo>
                <a:lnTo>
                  <a:pt x="7745" y="183"/>
                </a:lnTo>
                <a:lnTo>
                  <a:pt x="7757" y="187"/>
                </a:lnTo>
                <a:lnTo>
                  <a:pt x="7773" y="194"/>
                </a:lnTo>
                <a:lnTo>
                  <a:pt x="7781" y="204"/>
                </a:lnTo>
                <a:lnTo>
                  <a:pt x="7804" y="212"/>
                </a:lnTo>
                <a:lnTo>
                  <a:pt x="7816" y="213"/>
                </a:lnTo>
                <a:lnTo>
                  <a:pt x="7835" y="218"/>
                </a:lnTo>
                <a:lnTo>
                  <a:pt x="7853" y="226"/>
                </a:lnTo>
                <a:lnTo>
                  <a:pt x="7864" y="232"/>
                </a:lnTo>
                <a:lnTo>
                  <a:pt x="7875" y="234"/>
                </a:lnTo>
                <a:lnTo>
                  <a:pt x="7887" y="236"/>
                </a:lnTo>
                <a:lnTo>
                  <a:pt x="7898" y="239"/>
                </a:lnTo>
                <a:lnTo>
                  <a:pt x="7916" y="242"/>
                </a:lnTo>
                <a:lnTo>
                  <a:pt x="7936" y="251"/>
                </a:lnTo>
                <a:lnTo>
                  <a:pt x="7944" y="259"/>
                </a:lnTo>
                <a:lnTo>
                  <a:pt x="7953" y="268"/>
                </a:lnTo>
                <a:lnTo>
                  <a:pt x="7969" y="275"/>
                </a:lnTo>
                <a:lnTo>
                  <a:pt x="7982" y="281"/>
                </a:lnTo>
                <a:lnTo>
                  <a:pt x="7991" y="288"/>
                </a:lnTo>
                <a:lnTo>
                  <a:pt x="8000" y="294"/>
                </a:lnTo>
                <a:lnTo>
                  <a:pt x="8013" y="294"/>
                </a:lnTo>
                <a:lnTo>
                  <a:pt x="8024" y="297"/>
                </a:lnTo>
                <a:lnTo>
                  <a:pt x="8038" y="292"/>
                </a:lnTo>
                <a:lnTo>
                  <a:pt x="8048" y="286"/>
                </a:lnTo>
                <a:lnTo>
                  <a:pt x="8039" y="278"/>
                </a:lnTo>
                <a:lnTo>
                  <a:pt x="8029" y="275"/>
                </a:lnTo>
                <a:lnTo>
                  <a:pt x="8038" y="268"/>
                </a:lnTo>
                <a:lnTo>
                  <a:pt x="8020" y="263"/>
                </a:lnTo>
                <a:lnTo>
                  <a:pt x="8009" y="251"/>
                </a:lnTo>
                <a:lnTo>
                  <a:pt x="7997" y="245"/>
                </a:lnTo>
                <a:lnTo>
                  <a:pt x="7987" y="235"/>
                </a:lnTo>
                <a:lnTo>
                  <a:pt x="7977" y="229"/>
                </a:lnTo>
                <a:lnTo>
                  <a:pt x="7966" y="225"/>
                </a:lnTo>
                <a:lnTo>
                  <a:pt x="7955" y="223"/>
                </a:lnTo>
                <a:lnTo>
                  <a:pt x="7936" y="217"/>
                </a:lnTo>
                <a:lnTo>
                  <a:pt x="7923" y="213"/>
                </a:lnTo>
                <a:lnTo>
                  <a:pt x="7912" y="209"/>
                </a:lnTo>
                <a:lnTo>
                  <a:pt x="7901" y="205"/>
                </a:lnTo>
                <a:lnTo>
                  <a:pt x="7887" y="198"/>
                </a:lnTo>
                <a:lnTo>
                  <a:pt x="7879" y="184"/>
                </a:lnTo>
                <a:lnTo>
                  <a:pt x="7868" y="177"/>
                </a:lnTo>
                <a:lnTo>
                  <a:pt x="7857" y="169"/>
                </a:lnTo>
                <a:lnTo>
                  <a:pt x="7843" y="161"/>
                </a:lnTo>
                <a:lnTo>
                  <a:pt x="7855" y="158"/>
                </a:lnTo>
                <a:lnTo>
                  <a:pt x="7867" y="157"/>
                </a:lnTo>
                <a:lnTo>
                  <a:pt x="7886" y="157"/>
                </a:lnTo>
                <a:lnTo>
                  <a:pt x="7898" y="159"/>
                </a:lnTo>
                <a:lnTo>
                  <a:pt x="7916" y="153"/>
                </a:lnTo>
                <a:lnTo>
                  <a:pt x="7936" y="155"/>
                </a:lnTo>
                <a:lnTo>
                  <a:pt x="7958" y="162"/>
                </a:lnTo>
                <a:lnTo>
                  <a:pt x="7971" y="167"/>
                </a:lnTo>
                <a:lnTo>
                  <a:pt x="7986" y="171"/>
                </a:lnTo>
                <a:lnTo>
                  <a:pt x="7996" y="177"/>
                </a:lnTo>
                <a:lnTo>
                  <a:pt x="8008" y="179"/>
                </a:lnTo>
                <a:lnTo>
                  <a:pt x="8018" y="188"/>
                </a:lnTo>
                <a:lnTo>
                  <a:pt x="8032" y="195"/>
                </a:lnTo>
                <a:lnTo>
                  <a:pt x="8042" y="200"/>
                </a:lnTo>
                <a:lnTo>
                  <a:pt x="8032" y="210"/>
                </a:lnTo>
                <a:lnTo>
                  <a:pt x="8044" y="211"/>
                </a:lnTo>
                <a:lnTo>
                  <a:pt x="8059" y="211"/>
                </a:lnTo>
                <a:lnTo>
                  <a:pt x="8070" y="212"/>
                </a:lnTo>
                <a:lnTo>
                  <a:pt x="8086" y="216"/>
                </a:lnTo>
                <a:lnTo>
                  <a:pt x="8110" y="220"/>
                </a:lnTo>
                <a:lnTo>
                  <a:pt x="8121" y="220"/>
                </a:lnTo>
                <a:lnTo>
                  <a:pt x="8135" y="219"/>
                </a:lnTo>
                <a:lnTo>
                  <a:pt x="8134" y="231"/>
                </a:lnTo>
                <a:lnTo>
                  <a:pt x="8147" y="226"/>
                </a:lnTo>
                <a:lnTo>
                  <a:pt x="8162" y="225"/>
                </a:lnTo>
                <a:lnTo>
                  <a:pt x="8149" y="219"/>
                </a:lnTo>
                <a:lnTo>
                  <a:pt x="8138" y="215"/>
                </a:lnTo>
                <a:lnTo>
                  <a:pt x="8120" y="215"/>
                </a:lnTo>
                <a:lnTo>
                  <a:pt x="8105" y="214"/>
                </a:lnTo>
                <a:lnTo>
                  <a:pt x="8091" y="210"/>
                </a:lnTo>
                <a:lnTo>
                  <a:pt x="8076" y="207"/>
                </a:lnTo>
                <a:lnTo>
                  <a:pt x="8084" y="198"/>
                </a:lnTo>
                <a:lnTo>
                  <a:pt x="8072" y="194"/>
                </a:lnTo>
                <a:lnTo>
                  <a:pt x="8048" y="186"/>
                </a:lnTo>
                <a:lnTo>
                  <a:pt x="8036" y="179"/>
                </a:lnTo>
                <a:lnTo>
                  <a:pt x="8028" y="170"/>
                </a:lnTo>
                <a:lnTo>
                  <a:pt x="8013" y="165"/>
                </a:lnTo>
                <a:lnTo>
                  <a:pt x="8001" y="157"/>
                </a:lnTo>
                <a:lnTo>
                  <a:pt x="7988" y="154"/>
                </a:lnTo>
                <a:lnTo>
                  <a:pt x="7974" y="149"/>
                </a:lnTo>
                <a:lnTo>
                  <a:pt x="7964" y="143"/>
                </a:lnTo>
                <a:lnTo>
                  <a:pt x="7975" y="136"/>
                </a:lnTo>
                <a:lnTo>
                  <a:pt x="7989" y="137"/>
                </a:lnTo>
                <a:lnTo>
                  <a:pt x="8005" y="136"/>
                </a:lnTo>
                <a:lnTo>
                  <a:pt x="8022" y="138"/>
                </a:lnTo>
                <a:lnTo>
                  <a:pt x="8037" y="138"/>
                </a:lnTo>
                <a:lnTo>
                  <a:pt x="8052" y="139"/>
                </a:lnTo>
                <a:lnTo>
                  <a:pt x="8071" y="137"/>
                </a:lnTo>
                <a:lnTo>
                  <a:pt x="8089" y="136"/>
                </a:lnTo>
                <a:lnTo>
                  <a:pt x="8143" y="136"/>
                </a:lnTo>
                <a:lnTo>
                  <a:pt x="8160" y="138"/>
                </a:lnTo>
                <a:lnTo>
                  <a:pt x="8182" y="140"/>
                </a:lnTo>
                <a:lnTo>
                  <a:pt x="8184" y="153"/>
                </a:lnTo>
                <a:lnTo>
                  <a:pt x="8196" y="158"/>
                </a:lnTo>
                <a:lnTo>
                  <a:pt x="8192" y="169"/>
                </a:lnTo>
                <a:lnTo>
                  <a:pt x="8199" y="181"/>
                </a:lnTo>
                <a:lnTo>
                  <a:pt x="8210" y="184"/>
                </a:lnTo>
                <a:lnTo>
                  <a:pt x="8207" y="172"/>
                </a:lnTo>
                <a:lnTo>
                  <a:pt x="8207" y="159"/>
                </a:lnTo>
                <a:lnTo>
                  <a:pt x="8196" y="150"/>
                </a:lnTo>
                <a:lnTo>
                  <a:pt x="8212" y="143"/>
                </a:lnTo>
                <a:lnTo>
                  <a:pt x="8227" y="147"/>
                </a:lnTo>
                <a:lnTo>
                  <a:pt x="8249" y="156"/>
                </a:lnTo>
                <a:lnTo>
                  <a:pt x="8260" y="163"/>
                </a:lnTo>
                <a:lnTo>
                  <a:pt x="8270" y="170"/>
                </a:lnTo>
                <a:lnTo>
                  <a:pt x="8285" y="170"/>
                </a:lnTo>
                <a:lnTo>
                  <a:pt x="8295" y="178"/>
                </a:lnTo>
                <a:lnTo>
                  <a:pt x="8299" y="191"/>
                </a:lnTo>
                <a:lnTo>
                  <a:pt x="8309" y="199"/>
                </a:lnTo>
                <a:lnTo>
                  <a:pt x="8312" y="183"/>
                </a:lnTo>
                <a:lnTo>
                  <a:pt x="8323" y="181"/>
                </a:lnTo>
                <a:lnTo>
                  <a:pt x="8308" y="175"/>
                </a:lnTo>
                <a:lnTo>
                  <a:pt x="8309" y="163"/>
                </a:lnTo>
                <a:lnTo>
                  <a:pt x="8303" y="148"/>
                </a:lnTo>
                <a:lnTo>
                  <a:pt x="8285" y="145"/>
                </a:lnTo>
                <a:lnTo>
                  <a:pt x="8271" y="146"/>
                </a:lnTo>
                <a:lnTo>
                  <a:pt x="8260" y="141"/>
                </a:lnTo>
                <a:lnTo>
                  <a:pt x="8244" y="136"/>
                </a:lnTo>
                <a:lnTo>
                  <a:pt x="8233" y="135"/>
                </a:lnTo>
                <a:lnTo>
                  <a:pt x="8218" y="131"/>
                </a:lnTo>
                <a:lnTo>
                  <a:pt x="8198" y="126"/>
                </a:lnTo>
                <a:lnTo>
                  <a:pt x="8174" y="124"/>
                </a:lnTo>
                <a:lnTo>
                  <a:pt x="8152" y="124"/>
                </a:lnTo>
                <a:lnTo>
                  <a:pt x="8141" y="124"/>
                </a:lnTo>
                <a:lnTo>
                  <a:pt x="8127" y="124"/>
                </a:lnTo>
                <a:lnTo>
                  <a:pt x="8115" y="125"/>
                </a:lnTo>
                <a:lnTo>
                  <a:pt x="8097" y="126"/>
                </a:lnTo>
                <a:lnTo>
                  <a:pt x="8086" y="126"/>
                </a:lnTo>
                <a:lnTo>
                  <a:pt x="8072" y="126"/>
                </a:lnTo>
                <a:lnTo>
                  <a:pt x="8058" y="126"/>
                </a:lnTo>
                <a:lnTo>
                  <a:pt x="8047" y="126"/>
                </a:lnTo>
                <a:lnTo>
                  <a:pt x="8033" y="125"/>
                </a:lnTo>
                <a:lnTo>
                  <a:pt x="8021" y="124"/>
                </a:lnTo>
                <a:lnTo>
                  <a:pt x="8013" y="123"/>
                </a:lnTo>
                <a:lnTo>
                  <a:pt x="8012" y="106"/>
                </a:lnTo>
                <a:lnTo>
                  <a:pt x="8031" y="110"/>
                </a:lnTo>
                <a:lnTo>
                  <a:pt x="8042" y="110"/>
                </a:lnTo>
                <a:lnTo>
                  <a:pt x="8057" y="115"/>
                </a:lnTo>
                <a:lnTo>
                  <a:pt x="8069" y="115"/>
                </a:lnTo>
                <a:lnTo>
                  <a:pt x="8081" y="114"/>
                </a:lnTo>
                <a:lnTo>
                  <a:pt x="8093" y="114"/>
                </a:lnTo>
                <a:lnTo>
                  <a:pt x="8105" y="111"/>
                </a:lnTo>
                <a:lnTo>
                  <a:pt x="8093" y="113"/>
                </a:lnTo>
                <a:lnTo>
                  <a:pt x="8081" y="113"/>
                </a:lnTo>
                <a:lnTo>
                  <a:pt x="8069" y="113"/>
                </a:lnTo>
                <a:lnTo>
                  <a:pt x="8058" y="113"/>
                </a:lnTo>
                <a:lnTo>
                  <a:pt x="8043" y="108"/>
                </a:lnTo>
                <a:lnTo>
                  <a:pt x="8033" y="105"/>
                </a:lnTo>
                <a:lnTo>
                  <a:pt x="8022" y="101"/>
                </a:lnTo>
                <a:lnTo>
                  <a:pt x="8007" y="101"/>
                </a:lnTo>
                <a:lnTo>
                  <a:pt x="7994" y="94"/>
                </a:lnTo>
                <a:lnTo>
                  <a:pt x="7978" y="85"/>
                </a:lnTo>
                <a:lnTo>
                  <a:pt x="7989" y="81"/>
                </a:lnTo>
                <a:lnTo>
                  <a:pt x="8002" y="78"/>
                </a:lnTo>
                <a:lnTo>
                  <a:pt x="8019" y="84"/>
                </a:lnTo>
                <a:lnTo>
                  <a:pt x="8029" y="74"/>
                </a:lnTo>
                <a:lnTo>
                  <a:pt x="8046" y="75"/>
                </a:lnTo>
                <a:lnTo>
                  <a:pt x="8058" y="76"/>
                </a:lnTo>
                <a:lnTo>
                  <a:pt x="8077" y="80"/>
                </a:lnTo>
                <a:lnTo>
                  <a:pt x="8088" y="79"/>
                </a:lnTo>
                <a:lnTo>
                  <a:pt x="8103" y="79"/>
                </a:lnTo>
                <a:lnTo>
                  <a:pt x="8115" y="81"/>
                </a:lnTo>
                <a:lnTo>
                  <a:pt x="8126" y="86"/>
                </a:lnTo>
                <a:lnTo>
                  <a:pt x="8113" y="76"/>
                </a:lnTo>
                <a:lnTo>
                  <a:pt x="8102" y="73"/>
                </a:lnTo>
                <a:lnTo>
                  <a:pt x="8088" y="74"/>
                </a:lnTo>
                <a:lnTo>
                  <a:pt x="8074" y="65"/>
                </a:lnTo>
                <a:lnTo>
                  <a:pt x="8090" y="61"/>
                </a:lnTo>
                <a:lnTo>
                  <a:pt x="8107" y="68"/>
                </a:lnTo>
                <a:lnTo>
                  <a:pt x="8118" y="68"/>
                </a:lnTo>
                <a:lnTo>
                  <a:pt x="8131" y="67"/>
                </a:lnTo>
                <a:lnTo>
                  <a:pt x="8119" y="65"/>
                </a:lnTo>
                <a:lnTo>
                  <a:pt x="8107" y="64"/>
                </a:lnTo>
                <a:lnTo>
                  <a:pt x="8122" y="56"/>
                </a:lnTo>
                <a:lnTo>
                  <a:pt x="8135" y="56"/>
                </a:lnTo>
                <a:lnTo>
                  <a:pt x="8149" y="57"/>
                </a:lnTo>
                <a:lnTo>
                  <a:pt x="8165" y="62"/>
                </a:lnTo>
                <a:lnTo>
                  <a:pt x="8185" y="65"/>
                </a:lnTo>
                <a:lnTo>
                  <a:pt x="8197" y="69"/>
                </a:lnTo>
                <a:lnTo>
                  <a:pt x="8190" y="81"/>
                </a:lnTo>
                <a:lnTo>
                  <a:pt x="8202" y="79"/>
                </a:lnTo>
                <a:lnTo>
                  <a:pt x="8216" y="74"/>
                </a:lnTo>
                <a:lnTo>
                  <a:pt x="8234" y="72"/>
                </a:lnTo>
                <a:lnTo>
                  <a:pt x="8249" y="73"/>
                </a:lnTo>
                <a:lnTo>
                  <a:pt x="8260" y="80"/>
                </a:lnTo>
                <a:lnTo>
                  <a:pt x="8271" y="84"/>
                </a:lnTo>
                <a:lnTo>
                  <a:pt x="8290" y="91"/>
                </a:lnTo>
                <a:lnTo>
                  <a:pt x="8304" y="93"/>
                </a:lnTo>
                <a:lnTo>
                  <a:pt x="8311" y="101"/>
                </a:lnTo>
                <a:lnTo>
                  <a:pt x="8294" y="104"/>
                </a:lnTo>
                <a:lnTo>
                  <a:pt x="8271" y="100"/>
                </a:lnTo>
                <a:lnTo>
                  <a:pt x="8258" y="93"/>
                </a:lnTo>
                <a:lnTo>
                  <a:pt x="8265" y="104"/>
                </a:lnTo>
                <a:lnTo>
                  <a:pt x="8283" y="106"/>
                </a:lnTo>
                <a:lnTo>
                  <a:pt x="8301" y="108"/>
                </a:lnTo>
                <a:lnTo>
                  <a:pt x="8332" y="101"/>
                </a:lnTo>
                <a:lnTo>
                  <a:pt x="8342" y="110"/>
                </a:lnTo>
                <a:lnTo>
                  <a:pt x="8353" y="114"/>
                </a:lnTo>
                <a:lnTo>
                  <a:pt x="8364" y="116"/>
                </a:lnTo>
                <a:lnTo>
                  <a:pt x="8369" y="128"/>
                </a:lnTo>
                <a:lnTo>
                  <a:pt x="8381" y="133"/>
                </a:lnTo>
                <a:lnTo>
                  <a:pt x="8390" y="141"/>
                </a:lnTo>
                <a:lnTo>
                  <a:pt x="8398" y="130"/>
                </a:lnTo>
                <a:lnTo>
                  <a:pt x="8387" y="129"/>
                </a:lnTo>
                <a:lnTo>
                  <a:pt x="8377" y="121"/>
                </a:lnTo>
                <a:lnTo>
                  <a:pt x="8369" y="111"/>
                </a:lnTo>
                <a:lnTo>
                  <a:pt x="8357" y="104"/>
                </a:lnTo>
                <a:lnTo>
                  <a:pt x="8368" y="97"/>
                </a:lnTo>
                <a:lnTo>
                  <a:pt x="8382" y="99"/>
                </a:lnTo>
                <a:lnTo>
                  <a:pt x="8393" y="99"/>
                </a:lnTo>
                <a:lnTo>
                  <a:pt x="8416" y="98"/>
                </a:lnTo>
                <a:lnTo>
                  <a:pt x="8433" y="96"/>
                </a:lnTo>
                <a:lnTo>
                  <a:pt x="8444" y="96"/>
                </a:lnTo>
                <a:lnTo>
                  <a:pt x="8460" y="98"/>
                </a:lnTo>
                <a:lnTo>
                  <a:pt x="8472" y="100"/>
                </a:lnTo>
                <a:lnTo>
                  <a:pt x="8460" y="96"/>
                </a:lnTo>
                <a:lnTo>
                  <a:pt x="8439" y="93"/>
                </a:lnTo>
                <a:lnTo>
                  <a:pt x="8427" y="94"/>
                </a:lnTo>
                <a:lnTo>
                  <a:pt x="8416" y="95"/>
                </a:lnTo>
                <a:lnTo>
                  <a:pt x="8402" y="94"/>
                </a:lnTo>
                <a:lnTo>
                  <a:pt x="8385" y="94"/>
                </a:lnTo>
                <a:lnTo>
                  <a:pt x="8395" y="86"/>
                </a:lnTo>
                <a:lnTo>
                  <a:pt x="8411" y="78"/>
                </a:lnTo>
                <a:lnTo>
                  <a:pt x="8394" y="79"/>
                </a:lnTo>
                <a:lnTo>
                  <a:pt x="8413" y="72"/>
                </a:lnTo>
                <a:lnTo>
                  <a:pt x="8396" y="68"/>
                </a:lnTo>
                <a:lnTo>
                  <a:pt x="8385" y="67"/>
                </a:lnTo>
                <a:lnTo>
                  <a:pt x="8375" y="61"/>
                </a:lnTo>
                <a:lnTo>
                  <a:pt x="8381" y="51"/>
                </a:lnTo>
                <a:lnTo>
                  <a:pt x="8381" y="40"/>
                </a:lnTo>
                <a:lnTo>
                  <a:pt x="8374" y="31"/>
                </a:lnTo>
                <a:lnTo>
                  <a:pt x="8385" y="32"/>
                </a:lnTo>
                <a:lnTo>
                  <a:pt x="8399" y="33"/>
                </a:lnTo>
                <a:lnTo>
                  <a:pt x="8412" y="36"/>
                </a:lnTo>
                <a:lnTo>
                  <a:pt x="8426" y="39"/>
                </a:lnTo>
                <a:lnTo>
                  <a:pt x="8441" y="41"/>
                </a:lnTo>
                <a:lnTo>
                  <a:pt x="8427" y="32"/>
                </a:lnTo>
                <a:lnTo>
                  <a:pt x="8437" y="20"/>
                </a:lnTo>
                <a:lnTo>
                  <a:pt x="8455" y="20"/>
                </a:lnTo>
                <a:lnTo>
                  <a:pt x="8470" y="26"/>
                </a:lnTo>
                <a:lnTo>
                  <a:pt x="8484" y="28"/>
                </a:lnTo>
                <a:lnTo>
                  <a:pt x="8495" y="32"/>
                </a:lnTo>
                <a:lnTo>
                  <a:pt x="8505" y="39"/>
                </a:lnTo>
                <a:lnTo>
                  <a:pt x="8520" y="42"/>
                </a:lnTo>
                <a:lnTo>
                  <a:pt x="8509" y="36"/>
                </a:lnTo>
                <a:lnTo>
                  <a:pt x="8501" y="23"/>
                </a:lnTo>
                <a:lnTo>
                  <a:pt x="8491" y="17"/>
                </a:lnTo>
                <a:lnTo>
                  <a:pt x="8503" y="13"/>
                </a:lnTo>
                <a:lnTo>
                  <a:pt x="8515" y="11"/>
                </a:lnTo>
                <a:lnTo>
                  <a:pt x="8527" y="10"/>
                </a:lnTo>
                <a:lnTo>
                  <a:pt x="8539" y="10"/>
                </a:lnTo>
                <a:lnTo>
                  <a:pt x="8555" y="11"/>
                </a:lnTo>
                <a:lnTo>
                  <a:pt x="8573" y="11"/>
                </a:lnTo>
                <a:lnTo>
                  <a:pt x="8586" y="11"/>
                </a:lnTo>
                <a:lnTo>
                  <a:pt x="8599" y="11"/>
                </a:lnTo>
                <a:lnTo>
                  <a:pt x="8611" y="5"/>
                </a:lnTo>
                <a:lnTo>
                  <a:pt x="8622" y="2"/>
                </a:lnTo>
                <a:lnTo>
                  <a:pt x="8632" y="13"/>
                </a:lnTo>
                <a:lnTo>
                  <a:pt x="8638" y="3"/>
                </a:lnTo>
                <a:lnTo>
                  <a:pt x="8649" y="8"/>
                </a:lnTo>
                <a:lnTo>
                  <a:pt x="8657" y="17"/>
                </a:lnTo>
                <a:lnTo>
                  <a:pt x="8670" y="21"/>
                </a:lnTo>
                <a:lnTo>
                  <a:pt x="8662" y="12"/>
                </a:lnTo>
                <a:lnTo>
                  <a:pt x="8670" y="4"/>
                </a:lnTo>
                <a:lnTo>
                  <a:pt x="8690" y="1"/>
                </a:lnTo>
                <a:lnTo>
                  <a:pt x="8703" y="1"/>
                </a:lnTo>
                <a:lnTo>
                  <a:pt x="8717" y="0"/>
                </a:lnTo>
                <a:lnTo>
                  <a:pt x="8730" y="1"/>
                </a:lnTo>
                <a:lnTo>
                  <a:pt x="8743" y="1"/>
                </a:lnTo>
                <a:lnTo>
                  <a:pt x="8756" y="1"/>
                </a:lnTo>
                <a:lnTo>
                  <a:pt x="8769" y="2"/>
                </a:lnTo>
                <a:lnTo>
                  <a:pt x="8781" y="6"/>
                </a:lnTo>
                <a:lnTo>
                  <a:pt x="8793" y="3"/>
                </a:lnTo>
                <a:lnTo>
                  <a:pt x="8805" y="4"/>
                </a:lnTo>
                <a:lnTo>
                  <a:pt x="8823" y="8"/>
                </a:lnTo>
                <a:lnTo>
                  <a:pt x="8834" y="9"/>
                </a:lnTo>
                <a:lnTo>
                  <a:pt x="8846" y="9"/>
                </a:lnTo>
                <a:lnTo>
                  <a:pt x="8858" y="8"/>
                </a:lnTo>
                <a:lnTo>
                  <a:pt x="8869" y="4"/>
                </a:lnTo>
                <a:lnTo>
                  <a:pt x="8890" y="4"/>
                </a:lnTo>
                <a:lnTo>
                  <a:pt x="8906" y="5"/>
                </a:lnTo>
                <a:lnTo>
                  <a:pt x="8918" y="7"/>
                </a:lnTo>
                <a:lnTo>
                  <a:pt x="8935" y="11"/>
                </a:lnTo>
                <a:lnTo>
                  <a:pt x="8950" y="15"/>
                </a:lnTo>
                <a:lnTo>
                  <a:pt x="8961" y="22"/>
                </a:lnTo>
                <a:lnTo>
                  <a:pt x="8973" y="19"/>
                </a:lnTo>
                <a:lnTo>
                  <a:pt x="8989" y="18"/>
                </a:lnTo>
                <a:lnTo>
                  <a:pt x="9000" y="22"/>
                </a:lnTo>
                <a:lnTo>
                  <a:pt x="8989" y="24"/>
                </a:lnTo>
                <a:lnTo>
                  <a:pt x="8976" y="23"/>
                </a:lnTo>
                <a:lnTo>
                  <a:pt x="8987" y="31"/>
                </a:lnTo>
                <a:lnTo>
                  <a:pt x="8999" y="33"/>
                </a:lnTo>
                <a:lnTo>
                  <a:pt x="9010" y="34"/>
                </a:lnTo>
                <a:lnTo>
                  <a:pt x="9022" y="32"/>
                </a:lnTo>
                <a:lnTo>
                  <a:pt x="9010" y="30"/>
                </a:lnTo>
                <a:lnTo>
                  <a:pt x="9021" y="25"/>
                </a:lnTo>
                <a:lnTo>
                  <a:pt x="9033" y="24"/>
                </a:lnTo>
                <a:lnTo>
                  <a:pt x="9067" y="25"/>
                </a:lnTo>
                <a:lnTo>
                  <a:pt x="9087" y="28"/>
                </a:lnTo>
                <a:lnTo>
                  <a:pt x="9104" y="32"/>
                </a:lnTo>
                <a:lnTo>
                  <a:pt x="9116" y="35"/>
                </a:lnTo>
                <a:lnTo>
                  <a:pt x="9133" y="38"/>
                </a:lnTo>
                <a:lnTo>
                  <a:pt x="9143" y="43"/>
                </a:lnTo>
                <a:lnTo>
                  <a:pt x="9155" y="46"/>
                </a:lnTo>
                <a:lnTo>
                  <a:pt x="9167" y="52"/>
                </a:lnTo>
                <a:lnTo>
                  <a:pt x="9152" y="51"/>
                </a:lnTo>
                <a:lnTo>
                  <a:pt x="9141" y="52"/>
                </a:lnTo>
                <a:lnTo>
                  <a:pt x="9153" y="52"/>
                </a:lnTo>
                <a:lnTo>
                  <a:pt x="9167" y="53"/>
                </a:lnTo>
                <a:lnTo>
                  <a:pt x="9156" y="58"/>
                </a:lnTo>
                <a:lnTo>
                  <a:pt x="9141" y="66"/>
                </a:lnTo>
                <a:lnTo>
                  <a:pt x="9130" y="69"/>
                </a:lnTo>
                <a:lnTo>
                  <a:pt x="9118" y="70"/>
                </a:lnTo>
                <a:lnTo>
                  <a:pt x="9099" y="75"/>
                </a:lnTo>
                <a:lnTo>
                  <a:pt x="9084" y="78"/>
                </a:lnTo>
                <a:lnTo>
                  <a:pt x="9066" y="77"/>
                </a:lnTo>
                <a:lnTo>
                  <a:pt x="9054" y="78"/>
                </a:lnTo>
                <a:lnTo>
                  <a:pt x="9038" y="78"/>
                </a:lnTo>
                <a:lnTo>
                  <a:pt x="9024" y="78"/>
                </a:lnTo>
                <a:lnTo>
                  <a:pt x="8998" y="75"/>
                </a:lnTo>
                <a:lnTo>
                  <a:pt x="8987" y="73"/>
                </a:lnTo>
                <a:lnTo>
                  <a:pt x="8976" y="73"/>
                </a:lnTo>
                <a:lnTo>
                  <a:pt x="8960" y="72"/>
                </a:lnTo>
                <a:lnTo>
                  <a:pt x="8949" y="72"/>
                </a:lnTo>
                <a:lnTo>
                  <a:pt x="8937" y="72"/>
                </a:lnTo>
                <a:lnTo>
                  <a:pt x="8921" y="73"/>
                </a:lnTo>
                <a:lnTo>
                  <a:pt x="8905" y="73"/>
                </a:lnTo>
                <a:lnTo>
                  <a:pt x="8888" y="74"/>
                </a:lnTo>
                <a:lnTo>
                  <a:pt x="8868" y="76"/>
                </a:lnTo>
                <a:lnTo>
                  <a:pt x="8857" y="82"/>
                </a:lnTo>
                <a:lnTo>
                  <a:pt x="8838" y="82"/>
                </a:lnTo>
                <a:lnTo>
                  <a:pt x="8823" y="86"/>
                </a:lnTo>
                <a:lnTo>
                  <a:pt x="8810" y="89"/>
                </a:lnTo>
                <a:lnTo>
                  <a:pt x="8795" y="92"/>
                </a:lnTo>
                <a:lnTo>
                  <a:pt x="8782" y="92"/>
                </a:lnTo>
                <a:lnTo>
                  <a:pt x="8770" y="89"/>
                </a:lnTo>
                <a:lnTo>
                  <a:pt x="8758" y="86"/>
                </a:lnTo>
                <a:lnTo>
                  <a:pt x="8744" y="83"/>
                </a:lnTo>
                <a:lnTo>
                  <a:pt x="8732" y="81"/>
                </a:lnTo>
                <a:lnTo>
                  <a:pt x="8713" y="78"/>
                </a:lnTo>
                <a:lnTo>
                  <a:pt x="8700" y="76"/>
                </a:lnTo>
                <a:lnTo>
                  <a:pt x="8714" y="81"/>
                </a:lnTo>
                <a:lnTo>
                  <a:pt x="8742" y="85"/>
                </a:lnTo>
                <a:lnTo>
                  <a:pt x="8757" y="93"/>
                </a:lnTo>
                <a:lnTo>
                  <a:pt x="8745" y="97"/>
                </a:lnTo>
                <a:lnTo>
                  <a:pt x="8733" y="97"/>
                </a:lnTo>
                <a:lnTo>
                  <a:pt x="8722" y="100"/>
                </a:lnTo>
                <a:lnTo>
                  <a:pt x="8707" y="101"/>
                </a:lnTo>
                <a:lnTo>
                  <a:pt x="8693" y="102"/>
                </a:lnTo>
                <a:lnTo>
                  <a:pt x="8678" y="105"/>
                </a:lnTo>
                <a:lnTo>
                  <a:pt x="8664" y="111"/>
                </a:lnTo>
                <a:lnTo>
                  <a:pt x="8642" y="110"/>
                </a:lnTo>
                <a:lnTo>
                  <a:pt x="8621" y="111"/>
                </a:lnTo>
                <a:lnTo>
                  <a:pt x="8603" y="112"/>
                </a:lnTo>
                <a:lnTo>
                  <a:pt x="8579" y="114"/>
                </a:lnTo>
                <a:lnTo>
                  <a:pt x="8590" y="116"/>
                </a:lnTo>
                <a:lnTo>
                  <a:pt x="8580" y="123"/>
                </a:lnTo>
                <a:lnTo>
                  <a:pt x="8575" y="134"/>
                </a:lnTo>
                <a:lnTo>
                  <a:pt x="8589" y="130"/>
                </a:lnTo>
                <a:lnTo>
                  <a:pt x="8599" y="120"/>
                </a:lnTo>
                <a:lnTo>
                  <a:pt x="8609" y="115"/>
                </a:lnTo>
                <a:lnTo>
                  <a:pt x="8629" y="114"/>
                </a:lnTo>
                <a:lnTo>
                  <a:pt x="8640" y="114"/>
                </a:lnTo>
                <a:lnTo>
                  <a:pt x="8659" y="115"/>
                </a:lnTo>
                <a:lnTo>
                  <a:pt x="8671" y="115"/>
                </a:lnTo>
                <a:lnTo>
                  <a:pt x="8682" y="121"/>
                </a:lnTo>
                <a:lnTo>
                  <a:pt x="8672" y="131"/>
                </a:lnTo>
                <a:lnTo>
                  <a:pt x="8677" y="145"/>
                </a:lnTo>
                <a:lnTo>
                  <a:pt x="8670" y="136"/>
                </a:lnTo>
                <a:lnTo>
                  <a:pt x="8685" y="128"/>
                </a:lnTo>
                <a:lnTo>
                  <a:pt x="8682" y="116"/>
                </a:lnTo>
                <a:lnTo>
                  <a:pt x="8695" y="109"/>
                </a:lnTo>
                <a:lnTo>
                  <a:pt x="8714" y="107"/>
                </a:lnTo>
                <a:lnTo>
                  <a:pt x="8725" y="105"/>
                </a:lnTo>
                <a:lnTo>
                  <a:pt x="8738" y="106"/>
                </a:lnTo>
                <a:lnTo>
                  <a:pt x="8753" y="105"/>
                </a:lnTo>
                <a:lnTo>
                  <a:pt x="8765" y="104"/>
                </a:lnTo>
                <a:lnTo>
                  <a:pt x="8784" y="102"/>
                </a:lnTo>
                <a:lnTo>
                  <a:pt x="8797" y="102"/>
                </a:lnTo>
                <a:lnTo>
                  <a:pt x="8804" y="112"/>
                </a:lnTo>
                <a:lnTo>
                  <a:pt x="8810" y="102"/>
                </a:lnTo>
                <a:lnTo>
                  <a:pt x="8823" y="99"/>
                </a:lnTo>
                <a:lnTo>
                  <a:pt x="8837" y="95"/>
                </a:lnTo>
                <a:lnTo>
                  <a:pt x="8850" y="91"/>
                </a:lnTo>
                <a:lnTo>
                  <a:pt x="8863" y="88"/>
                </a:lnTo>
                <a:lnTo>
                  <a:pt x="8879" y="88"/>
                </a:lnTo>
                <a:lnTo>
                  <a:pt x="8891" y="83"/>
                </a:lnTo>
                <a:lnTo>
                  <a:pt x="8913" y="80"/>
                </a:lnTo>
                <a:lnTo>
                  <a:pt x="8925" y="80"/>
                </a:lnTo>
                <a:lnTo>
                  <a:pt x="8942" y="79"/>
                </a:lnTo>
                <a:lnTo>
                  <a:pt x="8967" y="81"/>
                </a:lnTo>
                <a:lnTo>
                  <a:pt x="8984" y="84"/>
                </a:lnTo>
                <a:lnTo>
                  <a:pt x="9002" y="86"/>
                </a:lnTo>
                <a:lnTo>
                  <a:pt x="9012" y="92"/>
                </a:lnTo>
                <a:lnTo>
                  <a:pt x="9024" y="88"/>
                </a:lnTo>
                <a:lnTo>
                  <a:pt x="9046" y="89"/>
                </a:lnTo>
                <a:lnTo>
                  <a:pt x="9066" y="90"/>
                </a:lnTo>
                <a:lnTo>
                  <a:pt x="9098" y="92"/>
                </a:lnTo>
                <a:lnTo>
                  <a:pt x="9113" y="88"/>
                </a:lnTo>
                <a:lnTo>
                  <a:pt x="9124" y="85"/>
                </a:lnTo>
                <a:lnTo>
                  <a:pt x="9136" y="83"/>
                </a:lnTo>
                <a:lnTo>
                  <a:pt x="9157" y="80"/>
                </a:lnTo>
                <a:lnTo>
                  <a:pt x="9170" y="77"/>
                </a:lnTo>
                <a:lnTo>
                  <a:pt x="9183" y="76"/>
                </a:lnTo>
                <a:lnTo>
                  <a:pt x="9194" y="74"/>
                </a:lnTo>
                <a:lnTo>
                  <a:pt x="9207" y="76"/>
                </a:lnTo>
                <a:lnTo>
                  <a:pt x="9217" y="83"/>
                </a:lnTo>
                <a:lnTo>
                  <a:pt x="9210" y="94"/>
                </a:lnTo>
                <a:lnTo>
                  <a:pt x="9224" y="99"/>
                </a:lnTo>
                <a:lnTo>
                  <a:pt x="9216" y="108"/>
                </a:lnTo>
                <a:lnTo>
                  <a:pt x="9206" y="115"/>
                </a:lnTo>
                <a:lnTo>
                  <a:pt x="9193" y="119"/>
                </a:lnTo>
                <a:lnTo>
                  <a:pt x="9178" y="122"/>
                </a:lnTo>
                <a:lnTo>
                  <a:pt x="9192" y="122"/>
                </a:lnTo>
                <a:lnTo>
                  <a:pt x="9203" y="120"/>
                </a:lnTo>
                <a:lnTo>
                  <a:pt x="9194" y="127"/>
                </a:lnTo>
                <a:lnTo>
                  <a:pt x="9185" y="133"/>
                </a:lnTo>
                <a:lnTo>
                  <a:pt x="9173" y="137"/>
                </a:lnTo>
                <a:lnTo>
                  <a:pt x="9158" y="137"/>
                </a:lnTo>
                <a:lnTo>
                  <a:pt x="9171" y="139"/>
                </a:lnTo>
                <a:lnTo>
                  <a:pt x="9182" y="136"/>
                </a:lnTo>
                <a:lnTo>
                  <a:pt x="9195" y="131"/>
                </a:lnTo>
                <a:lnTo>
                  <a:pt x="9210" y="128"/>
                </a:lnTo>
                <a:lnTo>
                  <a:pt x="9222" y="124"/>
                </a:lnTo>
                <a:lnTo>
                  <a:pt x="9233" y="117"/>
                </a:lnTo>
                <a:lnTo>
                  <a:pt x="9246" y="117"/>
                </a:lnTo>
                <a:lnTo>
                  <a:pt x="9257" y="121"/>
                </a:lnTo>
                <a:lnTo>
                  <a:pt x="9266" y="115"/>
                </a:lnTo>
                <a:lnTo>
                  <a:pt x="9280" y="116"/>
                </a:lnTo>
                <a:lnTo>
                  <a:pt x="9268" y="121"/>
                </a:lnTo>
                <a:lnTo>
                  <a:pt x="9277" y="130"/>
                </a:lnTo>
                <a:lnTo>
                  <a:pt x="9269" y="139"/>
                </a:lnTo>
                <a:lnTo>
                  <a:pt x="9281" y="138"/>
                </a:lnTo>
                <a:lnTo>
                  <a:pt x="9290" y="129"/>
                </a:lnTo>
                <a:lnTo>
                  <a:pt x="9303" y="125"/>
                </a:lnTo>
                <a:lnTo>
                  <a:pt x="9314" y="127"/>
                </a:lnTo>
                <a:lnTo>
                  <a:pt x="9324" y="134"/>
                </a:lnTo>
                <a:lnTo>
                  <a:pt x="9335" y="136"/>
                </a:lnTo>
                <a:lnTo>
                  <a:pt x="9348" y="138"/>
                </a:lnTo>
                <a:lnTo>
                  <a:pt x="9358" y="135"/>
                </a:lnTo>
                <a:lnTo>
                  <a:pt x="9371" y="141"/>
                </a:lnTo>
                <a:lnTo>
                  <a:pt x="9386" y="145"/>
                </a:lnTo>
                <a:lnTo>
                  <a:pt x="9403" y="151"/>
                </a:lnTo>
                <a:lnTo>
                  <a:pt x="9419" y="158"/>
                </a:lnTo>
                <a:lnTo>
                  <a:pt x="9430" y="165"/>
                </a:lnTo>
                <a:lnTo>
                  <a:pt x="9422" y="173"/>
                </a:lnTo>
                <a:lnTo>
                  <a:pt x="9410" y="177"/>
                </a:lnTo>
                <a:lnTo>
                  <a:pt x="9400" y="183"/>
                </a:lnTo>
                <a:lnTo>
                  <a:pt x="9384" y="186"/>
                </a:lnTo>
                <a:lnTo>
                  <a:pt x="9374" y="190"/>
                </a:lnTo>
                <a:lnTo>
                  <a:pt x="9362" y="206"/>
                </a:lnTo>
                <a:lnTo>
                  <a:pt x="9346" y="210"/>
                </a:lnTo>
                <a:lnTo>
                  <a:pt x="9334" y="213"/>
                </a:lnTo>
                <a:lnTo>
                  <a:pt x="9320" y="215"/>
                </a:lnTo>
                <a:lnTo>
                  <a:pt x="9306" y="214"/>
                </a:lnTo>
                <a:lnTo>
                  <a:pt x="9295" y="215"/>
                </a:lnTo>
                <a:lnTo>
                  <a:pt x="9279" y="215"/>
                </a:lnTo>
                <a:lnTo>
                  <a:pt x="9260" y="219"/>
                </a:lnTo>
                <a:lnTo>
                  <a:pt x="9249" y="223"/>
                </a:lnTo>
                <a:lnTo>
                  <a:pt x="9237" y="228"/>
                </a:lnTo>
                <a:lnTo>
                  <a:pt x="9222" y="232"/>
                </a:lnTo>
                <a:lnTo>
                  <a:pt x="9210" y="234"/>
                </a:lnTo>
                <a:lnTo>
                  <a:pt x="9197" y="234"/>
                </a:lnTo>
                <a:lnTo>
                  <a:pt x="9183" y="235"/>
                </a:lnTo>
                <a:lnTo>
                  <a:pt x="9169" y="234"/>
                </a:lnTo>
                <a:lnTo>
                  <a:pt x="9153" y="233"/>
                </a:lnTo>
                <a:lnTo>
                  <a:pt x="9129" y="231"/>
                </a:lnTo>
                <a:lnTo>
                  <a:pt x="9113" y="230"/>
                </a:lnTo>
                <a:lnTo>
                  <a:pt x="9094" y="229"/>
                </a:lnTo>
                <a:lnTo>
                  <a:pt x="9074" y="228"/>
                </a:lnTo>
                <a:lnTo>
                  <a:pt x="9062" y="228"/>
                </a:lnTo>
                <a:lnTo>
                  <a:pt x="9045" y="229"/>
                </a:lnTo>
                <a:lnTo>
                  <a:pt x="9030" y="230"/>
                </a:lnTo>
                <a:lnTo>
                  <a:pt x="9012" y="230"/>
                </a:lnTo>
                <a:lnTo>
                  <a:pt x="8995" y="231"/>
                </a:lnTo>
                <a:lnTo>
                  <a:pt x="8983" y="233"/>
                </a:lnTo>
                <a:lnTo>
                  <a:pt x="8966" y="235"/>
                </a:lnTo>
                <a:lnTo>
                  <a:pt x="8941" y="237"/>
                </a:lnTo>
                <a:lnTo>
                  <a:pt x="8921" y="237"/>
                </a:lnTo>
                <a:lnTo>
                  <a:pt x="8909" y="234"/>
                </a:lnTo>
                <a:lnTo>
                  <a:pt x="8909" y="246"/>
                </a:lnTo>
                <a:lnTo>
                  <a:pt x="8892" y="249"/>
                </a:lnTo>
                <a:lnTo>
                  <a:pt x="8881" y="252"/>
                </a:lnTo>
                <a:lnTo>
                  <a:pt x="8869" y="254"/>
                </a:lnTo>
                <a:lnTo>
                  <a:pt x="8858" y="256"/>
                </a:lnTo>
                <a:lnTo>
                  <a:pt x="8840" y="260"/>
                </a:lnTo>
                <a:lnTo>
                  <a:pt x="8827" y="263"/>
                </a:lnTo>
                <a:lnTo>
                  <a:pt x="8814" y="267"/>
                </a:lnTo>
                <a:lnTo>
                  <a:pt x="8802" y="270"/>
                </a:lnTo>
                <a:lnTo>
                  <a:pt x="8791" y="273"/>
                </a:lnTo>
                <a:lnTo>
                  <a:pt x="8772" y="279"/>
                </a:lnTo>
                <a:lnTo>
                  <a:pt x="8752" y="284"/>
                </a:lnTo>
                <a:lnTo>
                  <a:pt x="8742" y="289"/>
                </a:lnTo>
                <a:lnTo>
                  <a:pt x="8750" y="298"/>
                </a:lnTo>
                <a:lnTo>
                  <a:pt x="8749" y="309"/>
                </a:lnTo>
                <a:lnTo>
                  <a:pt x="8763" y="313"/>
                </a:lnTo>
                <a:lnTo>
                  <a:pt x="8778" y="312"/>
                </a:lnTo>
                <a:lnTo>
                  <a:pt x="8785" y="303"/>
                </a:lnTo>
                <a:lnTo>
                  <a:pt x="8795" y="298"/>
                </a:lnTo>
                <a:lnTo>
                  <a:pt x="8810" y="291"/>
                </a:lnTo>
                <a:lnTo>
                  <a:pt x="8823" y="287"/>
                </a:lnTo>
                <a:lnTo>
                  <a:pt x="8843" y="284"/>
                </a:lnTo>
                <a:lnTo>
                  <a:pt x="8867" y="279"/>
                </a:lnTo>
                <a:lnTo>
                  <a:pt x="8879" y="277"/>
                </a:lnTo>
                <a:lnTo>
                  <a:pt x="8892" y="274"/>
                </a:lnTo>
                <a:lnTo>
                  <a:pt x="8907" y="271"/>
                </a:lnTo>
                <a:lnTo>
                  <a:pt x="8924" y="269"/>
                </a:lnTo>
                <a:lnTo>
                  <a:pt x="8936" y="267"/>
                </a:lnTo>
                <a:lnTo>
                  <a:pt x="8936" y="279"/>
                </a:lnTo>
                <a:lnTo>
                  <a:pt x="8952" y="272"/>
                </a:lnTo>
                <a:lnTo>
                  <a:pt x="8964" y="265"/>
                </a:lnTo>
                <a:lnTo>
                  <a:pt x="8977" y="260"/>
                </a:lnTo>
                <a:lnTo>
                  <a:pt x="8989" y="260"/>
                </a:lnTo>
                <a:lnTo>
                  <a:pt x="9002" y="257"/>
                </a:lnTo>
                <a:lnTo>
                  <a:pt x="9027" y="255"/>
                </a:lnTo>
                <a:lnTo>
                  <a:pt x="9046" y="253"/>
                </a:lnTo>
                <a:lnTo>
                  <a:pt x="9064" y="253"/>
                </a:lnTo>
                <a:lnTo>
                  <a:pt x="9078" y="253"/>
                </a:lnTo>
                <a:lnTo>
                  <a:pt x="9095" y="253"/>
                </a:lnTo>
                <a:lnTo>
                  <a:pt x="9113" y="254"/>
                </a:lnTo>
                <a:lnTo>
                  <a:pt x="9136" y="255"/>
                </a:lnTo>
                <a:lnTo>
                  <a:pt x="9151" y="255"/>
                </a:lnTo>
                <a:lnTo>
                  <a:pt x="9162" y="255"/>
                </a:lnTo>
                <a:lnTo>
                  <a:pt x="9182" y="257"/>
                </a:lnTo>
                <a:lnTo>
                  <a:pt x="9196" y="257"/>
                </a:lnTo>
                <a:lnTo>
                  <a:pt x="9208" y="258"/>
                </a:lnTo>
                <a:lnTo>
                  <a:pt x="9226" y="259"/>
                </a:lnTo>
                <a:lnTo>
                  <a:pt x="9237" y="261"/>
                </a:lnTo>
                <a:lnTo>
                  <a:pt x="9232" y="272"/>
                </a:lnTo>
                <a:lnTo>
                  <a:pt x="9236" y="290"/>
                </a:lnTo>
                <a:lnTo>
                  <a:pt x="9225" y="297"/>
                </a:lnTo>
                <a:lnTo>
                  <a:pt x="9214" y="301"/>
                </a:lnTo>
                <a:lnTo>
                  <a:pt x="9179" y="312"/>
                </a:lnTo>
                <a:lnTo>
                  <a:pt x="9164" y="316"/>
                </a:lnTo>
                <a:lnTo>
                  <a:pt x="9154" y="319"/>
                </a:lnTo>
                <a:lnTo>
                  <a:pt x="9132" y="325"/>
                </a:lnTo>
                <a:lnTo>
                  <a:pt x="9118" y="329"/>
                </a:lnTo>
                <a:lnTo>
                  <a:pt x="9107" y="332"/>
                </a:lnTo>
                <a:lnTo>
                  <a:pt x="9117" y="337"/>
                </a:lnTo>
                <a:lnTo>
                  <a:pt x="9106" y="341"/>
                </a:lnTo>
                <a:lnTo>
                  <a:pt x="9123" y="347"/>
                </a:lnTo>
                <a:lnTo>
                  <a:pt x="9134" y="345"/>
                </a:lnTo>
                <a:lnTo>
                  <a:pt x="9148" y="340"/>
                </a:lnTo>
                <a:lnTo>
                  <a:pt x="9169" y="333"/>
                </a:lnTo>
                <a:lnTo>
                  <a:pt x="9180" y="331"/>
                </a:lnTo>
                <a:lnTo>
                  <a:pt x="9191" y="329"/>
                </a:lnTo>
                <a:lnTo>
                  <a:pt x="9212" y="323"/>
                </a:lnTo>
                <a:lnTo>
                  <a:pt x="9224" y="320"/>
                </a:lnTo>
                <a:lnTo>
                  <a:pt x="9235" y="318"/>
                </a:lnTo>
                <a:lnTo>
                  <a:pt x="9251" y="315"/>
                </a:lnTo>
                <a:lnTo>
                  <a:pt x="9264" y="320"/>
                </a:lnTo>
                <a:lnTo>
                  <a:pt x="9255" y="313"/>
                </a:lnTo>
                <a:lnTo>
                  <a:pt x="9270" y="307"/>
                </a:lnTo>
                <a:lnTo>
                  <a:pt x="9281" y="305"/>
                </a:lnTo>
                <a:lnTo>
                  <a:pt x="9292" y="304"/>
                </a:lnTo>
                <a:lnTo>
                  <a:pt x="9307" y="307"/>
                </a:lnTo>
                <a:lnTo>
                  <a:pt x="9317" y="302"/>
                </a:lnTo>
                <a:lnTo>
                  <a:pt x="9312" y="291"/>
                </a:lnTo>
                <a:lnTo>
                  <a:pt x="9313" y="279"/>
                </a:lnTo>
                <a:lnTo>
                  <a:pt x="9314" y="266"/>
                </a:lnTo>
                <a:lnTo>
                  <a:pt x="9324" y="258"/>
                </a:lnTo>
                <a:lnTo>
                  <a:pt x="9337" y="258"/>
                </a:lnTo>
                <a:lnTo>
                  <a:pt x="9350" y="255"/>
                </a:lnTo>
                <a:lnTo>
                  <a:pt x="9369" y="251"/>
                </a:lnTo>
                <a:lnTo>
                  <a:pt x="9386" y="251"/>
                </a:lnTo>
                <a:lnTo>
                  <a:pt x="9398" y="251"/>
                </a:lnTo>
                <a:lnTo>
                  <a:pt x="9410" y="249"/>
                </a:lnTo>
                <a:lnTo>
                  <a:pt x="9424" y="248"/>
                </a:lnTo>
                <a:lnTo>
                  <a:pt x="9435" y="248"/>
                </a:lnTo>
                <a:lnTo>
                  <a:pt x="9442" y="258"/>
                </a:lnTo>
                <a:lnTo>
                  <a:pt x="9450" y="269"/>
                </a:lnTo>
                <a:lnTo>
                  <a:pt x="9451" y="284"/>
                </a:lnTo>
                <a:lnTo>
                  <a:pt x="9451" y="296"/>
                </a:lnTo>
                <a:lnTo>
                  <a:pt x="9446" y="307"/>
                </a:lnTo>
                <a:lnTo>
                  <a:pt x="9442" y="323"/>
                </a:lnTo>
                <a:lnTo>
                  <a:pt x="9436" y="336"/>
                </a:lnTo>
                <a:lnTo>
                  <a:pt x="9427" y="347"/>
                </a:lnTo>
                <a:lnTo>
                  <a:pt x="9419" y="356"/>
                </a:lnTo>
                <a:lnTo>
                  <a:pt x="9410" y="364"/>
                </a:lnTo>
                <a:lnTo>
                  <a:pt x="9397" y="369"/>
                </a:lnTo>
                <a:lnTo>
                  <a:pt x="9384" y="373"/>
                </a:lnTo>
                <a:lnTo>
                  <a:pt x="9376" y="382"/>
                </a:lnTo>
                <a:lnTo>
                  <a:pt x="9365" y="395"/>
                </a:lnTo>
                <a:lnTo>
                  <a:pt x="9354" y="398"/>
                </a:lnTo>
                <a:lnTo>
                  <a:pt x="9340" y="399"/>
                </a:lnTo>
                <a:lnTo>
                  <a:pt x="9351" y="400"/>
                </a:lnTo>
                <a:lnTo>
                  <a:pt x="9344" y="411"/>
                </a:lnTo>
                <a:lnTo>
                  <a:pt x="9326" y="420"/>
                </a:lnTo>
                <a:lnTo>
                  <a:pt x="9316" y="427"/>
                </a:lnTo>
                <a:lnTo>
                  <a:pt x="9321" y="438"/>
                </a:lnTo>
                <a:lnTo>
                  <a:pt x="9312" y="445"/>
                </a:lnTo>
                <a:lnTo>
                  <a:pt x="9300" y="452"/>
                </a:lnTo>
                <a:lnTo>
                  <a:pt x="9289" y="455"/>
                </a:lnTo>
                <a:lnTo>
                  <a:pt x="9301" y="454"/>
                </a:lnTo>
                <a:lnTo>
                  <a:pt x="9282" y="462"/>
                </a:lnTo>
                <a:lnTo>
                  <a:pt x="9275" y="473"/>
                </a:lnTo>
                <a:lnTo>
                  <a:pt x="9287" y="472"/>
                </a:lnTo>
                <a:lnTo>
                  <a:pt x="9298" y="467"/>
                </a:lnTo>
                <a:lnTo>
                  <a:pt x="9311" y="462"/>
                </a:lnTo>
                <a:lnTo>
                  <a:pt x="9329" y="452"/>
                </a:lnTo>
                <a:lnTo>
                  <a:pt x="9335" y="443"/>
                </a:lnTo>
                <a:lnTo>
                  <a:pt x="9335" y="430"/>
                </a:lnTo>
                <a:lnTo>
                  <a:pt x="9349" y="428"/>
                </a:lnTo>
                <a:lnTo>
                  <a:pt x="9366" y="423"/>
                </a:lnTo>
                <a:lnTo>
                  <a:pt x="9386" y="416"/>
                </a:lnTo>
                <a:lnTo>
                  <a:pt x="9397" y="405"/>
                </a:lnTo>
                <a:lnTo>
                  <a:pt x="9408" y="400"/>
                </a:lnTo>
                <a:lnTo>
                  <a:pt x="9419" y="392"/>
                </a:lnTo>
                <a:lnTo>
                  <a:pt x="9429" y="386"/>
                </a:lnTo>
                <a:lnTo>
                  <a:pt x="9442" y="383"/>
                </a:lnTo>
                <a:lnTo>
                  <a:pt x="9453" y="378"/>
                </a:lnTo>
                <a:lnTo>
                  <a:pt x="9466" y="371"/>
                </a:lnTo>
                <a:lnTo>
                  <a:pt x="9472" y="360"/>
                </a:lnTo>
                <a:lnTo>
                  <a:pt x="9484" y="352"/>
                </a:lnTo>
                <a:lnTo>
                  <a:pt x="9497" y="345"/>
                </a:lnTo>
                <a:lnTo>
                  <a:pt x="9509" y="338"/>
                </a:lnTo>
                <a:lnTo>
                  <a:pt x="9522" y="326"/>
                </a:lnTo>
                <a:lnTo>
                  <a:pt x="9511" y="329"/>
                </a:lnTo>
                <a:lnTo>
                  <a:pt x="9520" y="322"/>
                </a:lnTo>
                <a:lnTo>
                  <a:pt x="9511" y="313"/>
                </a:lnTo>
                <a:lnTo>
                  <a:pt x="9524" y="310"/>
                </a:lnTo>
                <a:lnTo>
                  <a:pt x="9535" y="313"/>
                </a:lnTo>
                <a:lnTo>
                  <a:pt x="9544" y="321"/>
                </a:lnTo>
                <a:lnTo>
                  <a:pt x="9555" y="320"/>
                </a:lnTo>
                <a:lnTo>
                  <a:pt x="9545" y="327"/>
                </a:lnTo>
                <a:lnTo>
                  <a:pt x="9534" y="328"/>
                </a:lnTo>
                <a:lnTo>
                  <a:pt x="9552" y="326"/>
                </a:lnTo>
                <a:lnTo>
                  <a:pt x="9564" y="324"/>
                </a:lnTo>
                <a:lnTo>
                  <a:pt x="9575" y="321"/>
                </a:lnTo>
                <a:lnTo>
                  <a:pt x="9563" y="328"/>
                </a:lnTo>
                <a:lnTo>
                  <a:pt x="9553" y="334"/>
                </a:lnTo>
                <a:lnTo>
                  <a:pt x="9552" y="346"/>
                </a:lnTo>
                <a:lnTo>
                  <a:pt x="9544" y="355"/>
                </a:lnTo>
                <a:lnTo>
                  <a:pt x="9557" y="356"/>
                </a:lnTo>
                <a:lnTo>
                  <a:pt x="9568" y="350"/>
                </a:lnTo>
                <a:lnTo>
                  <a:pt x="9578" y="344"/>
                </a:lnTo>
                <a:lnTo>
                  <a:pt x="9592" y="340"/>
                </a:lnTo>
                <a:lnTo>
                  <a:pt x="9603" y="338"/>
                </a:lnTo>
                <a:lnTo>
                  <a:pt x="9616" y="342"/>
                </a:lnTo>
                <a:lnTo>
                  <a:pt x="9629" y="341"/>
                </a:lnTo>
                <a:lnTo>
                  <a:pt x="9636" y="350"/>
                </a:lnTo>
                <a:lnTo>
                  <a:pt x="9646" y="344"/>
                </a:lnTo>
                <a:lnTo>
                  <a:pt x="9656" y="350"/>
                </a:lnTo>
                <a:lnTo>
                  <a:pt x="9664" y="358"/>
                </a:lnTo>
                <a:lnTo>
                  <a:pt x="9681" y="354"/>
                </a:lnTo>
                <a:lnTo>
                  <a:pt x="9682" y="343"/>
                </a:lnTo>
                <a:lnTo>
                  <a:pt x="9693" y="342"/>
                </a:lnTo>
                <a:lnTo>
                  <a:pt x="9699" y="333"/>
                </a:lnTo>
                <a:lnTo>
                  <a:pt x="9711" y="334"/>
                </a:lnTo>
                <a:lnTo>
                  <a:pt x="9699" y="330"/>
                </a:lnTo>
                <a:lnTo>
                  <a:pt x="9703" y="318"/>
                </a:lnTo>
                <a:lnTo>
                  <a:pt x="9714" y="315"/>
                </a:lnTo>
                <a:lnTo>
                  <a:pt x="9725" y="320"/>
                </a:lnTo>
                <a:lnTo>
                  <a:pt x="9725" y="307"/>
                </a:lnTo>
                <a:lnTo>
                  <a:pt x="9726" y="294"/>
                </a:lnTo>
                <a:lnTo>
                  <a:pt x="9738" y="301"/>
                </a:lnTo>
                <a:lnTo>
                  <a:pt x="9750" y="297"/>
                </a:lnTo>
                <a:lnTo>
                  <a:pt x="9762" y="295"/>
                </a:lnTo>
                <a:lnTo>
                  <a:pt x="9770" y="286"/>
                </a:lnTo>
                <a:lnTo>
                  <a:pt x="9784" y="288"/>
                </a:lnTo>
                <a:lnTo>
                  <a:pt x="9796" y="288"/>
                </a:lnTo>
                <a:lnTo>
                  <a:pt x="9810" y="287"/>
                </a:lnTo>
                <a:lnTo>
                  <a:pt x="9823" y="289"/>
                </a:lnTo>
                <a:lnTo>
                  <a:pt x="9834" y="291"/>
                </a:lnTo>
                <a:lnTo>
                  <a:pt x="9852" y="290"/>
                </a:lnTo>
                <a:lnTo>
                  <a:pt x="9863" y="288"/>
                </a:lnTo>
                <a:lnTo>
                  <a:pt x="9878" y="289"/>
                </a:lnTo>
                <a:lnTo>
                  <a:pt x="9892" y="292"/>
                </a:lnTo>
                <a:lnTo>
                  <a:pt x="9903" y="295"/>
                </a:lnTo>
                <a:lnTo>
                  <a:pt x="9914" y="300"/>
                </a:lnTo>
                <a:lnTo>
                  <a:pt x="9926" y="304"/>
                </a:lnTo>
                <a:lnTo>
                  <a:pt x="9938" y="306"/>
                </a:lnTo>
                <a:lnTo>
                  <a:pt x="9949" y="307"/>
                </a:lnTo>
                <a:lnTo>
                  <a:pt x="9960" y="311"/>
                </a:lnTo>
                <a:lnTo>
                  <a:pt x="9983" y="316"/>
                </a:lnTo>
                <a:lnTo>
                  <a:pt x="9994" y="320"/>
                </a:lnTo>
                <a:lnTo>
                  <a:pt x="10003" y="328"/>
                </a:lnTo>
                <a:lnTo>
                  <a:pt x="10010" y="336"/>
                </a:lnTo>
                <a:lnTo>
                  <a:pt x="10022" y="339"/>
                </a:lnTo>
                <a:lnTo>
                  <a:pt x="10033" y="343"/>
                </a:lnTo>
                <a:lnTo>
                  <a:pt x="10024" y="350"/>
                </a:lnTo>
                <a:lnTo>
                  <a:pt x="10010" y="358"/>
                </a:lnTo>
                <a:lnTo>
                  <a:pt x="9995" y="364"/>
                </a:lnTo>
                <a:lnTo>
                  <a:pt x="9974" y="370"/>
                </a:lnTo>
                <a:lnTo>
                  <a:pt x="9960" y="379"/>
                </a:lnTo>
                <a:lnTo>
                  <a:pt x="9950" y="386"/>
                </a:lnTo>
                <a:lnTo>
                  <a:pt x="9938" y="389"/>
                </a:lnTo>
                <a:lnTo>
                  <a:pt x="9931" y="398"/>
                </a:lnTo>
                <a:lnTo>
                  <a:pt x="9921" y="403"/>
                </a:lnTo>
                <a:lnTo>
                  <a:pt x="9910" y="410"/>
                </a:lnTo>
                <a:lnTo>
                  <a:pt x="9897" y="412"/>
                </a:lnTo>
                <a:lnTo>
                  <a:pt x="9879" y="411"/>
                </a:lnTo>
                <a:lnTo>
                  <a:pt x="9861" y="410"/>
                </a:lnTo>
                <a:lnTo>
                  <a:pt x="9852" y="415"/>
                </a:lnTo>
                <a:lnTo>
                  <a:pt x="9840" y="416"/>
                </a:lnTo>
                <a:lnTo>
                  <a:pt x="9849" y="424"/>
                </a:lnTo>
                <a:lnTo>
                  <a:pt x="9864" y="432"/>
                </a:lnTo>
                <a:lnTo>
                  <a:pt x="9855" y="444"/>
                </a:lnTo>
                <a:lnTo>
                  <a:pt x="9839" y="451"/>
                </a:lnTo>
                <a:lnTo>
                  <a:pt x="9825" y="452"/>
                </a:lnTo>
                <a:lnTo>
                  <a:pt x="9812" y="453"/>
                </a:lnTo>
                <a:lnTo>
                  <a:pt x="9801" y="454"/>
                </a:lnTo>
                <a:lnTo>
                  <a:pt x="9790" y="458"/>
                </a:lnTo>
                <a:lnTo>
                  <a:pt x="9785" y="469"/>
                </a:lnTo>
                <a:lnTo>
                  <a:pt x="9771" y="470"/>
                </a:lnTo>
                <a:lnTo>
                  <a:pt x="9756" y="471"/>
                </a:lnTo>
                <a:lnTo>
                  <a:pt x="9743" y="471"/>
                </a:lnTo>
                <a:lnTo>
                  <a:pt x="9731" y="467"/>
                </a:lnTo>
                <a:lnTo>
                  <a:pt x="9720" y="465"/>
                </a:lnTo>
                <a:lnTo>
                  <a:pt x="9703" y="464"/>
                </a:lnTo>
                <a:lnTo>
                  <a:pt x="9690" y="464"/>
                </a:lnTo>
                <a:lnTo>
                  <a:pt x="9678" y="456"/>
                </a:lnTo>
                <a:lnTo>
                  <a:pt x="9665" y="457"/>
                </a:lnTo>
                <a:lnTo>
                  <a:pt x="9658" y="468"/>
                </a:lnTo>
                <a:lnTo>
                  <a:pt x="9643" y="472"/>
                </a:lnTo>
                <a:lnTo>
                  <a:pt x="9632" y="478"/>
                </a:lnTo>
                <a:lnTo>
                  <a:pt x="9619" y="480"/>
                </a:lnTo>
                <a:lnTo>
                  <a:pt x="9607" y="476"/>
                </a:lnTo>
                <a:lnTo>
                  <a:pt x="9590" y="475"/>
                </a:lnTo>
                <a:lnTo>
                  <a:pt x="9578" y="471"/>
                </a:lnTo>
                <a:lnTo>
                  <a:pt x="9564" y="469"/>
                </a:lnTo>
                <a:lnTo>
                  <a:pt x="9545" y="465"/>
                </a:lnTo>
                <a:lnTo>
                  <a:pt x="9529" y="469"/>
                </a:lnTo>
                <a:lnTo>
                  <a:pt x="9512" y="478"/>
                </a:lnTo>
                <a:lnTo>
                  <a:pt x="9493" y="480"/>
                </a:lnTo>
                <a:lnTo>
                  <a:pt x="9481" y="480"/>
                </a:lnTo>
                <a:lnTo>
                  <a:pt x="9469" y="479"/>
                </a:lnTo>
                <a:lnTo>
                  <a:pt x="9457" y="479"/>
                </a:lnTo>
                <a:lnTo>
                  <a:pt x="9471" y="482"/>
                </a:lnTo>
                <a:lnTo>
                  <a:pt x="9488" y="483"/>
                </a:lnTo>
                <a:lnTo>
                  <a:pt x="9486" y="495"/>
                </a:lnTo>
                <a:lnTo>
                  <a:pt x="9497" y="492"/>
                </a:lnTo>
                <a:lnTo>
                  <a:pt x="9506" y="485"/>
                </a:lnTo>
                <a:lnTo>
                  <a:pt x="9520" y="482"/>
                </a:lnTo>
                <a:lnTo>
                  <a:pt x="9530" y="476"/>
                </a:lnTo>
                <a:lnTo>
                  <a:pt x="9544" y="471"/>
                </a:lnTo>
                <a:lnTo>
                  <a:pt x="9563" y="474"/>
                </a:lnTo>
                <a:lnTo>
                  <a:pt x="9574" y="479"/>
                </a:lnTo>
                <a:lnTo>
                  <a:pt x="9586" y="476"/>
                </a:lnTo>
                <a:lnTo>
                  <a:pt x="9601" y="483"/>
                </a:lnTo>
                <a:lnTo>
                  <a:pt x="9612" y="486"/>
                </a:lnTo>
                <a:lnTo>
                  <a:pt x="9623" y="489"/>
                </a:lnTo>
                <a:lnTo>
                  <a:pt x="9634" y="491"/>
                </a:lnTo>
                <a:lnTo>
                  <a:pt x="9646" y="490"/>
                </a:lnTo>
                <a:lnTo>
                  <a:pt x="9663" y="488"/>
                </a:lnTo>
                <a:lnTo>
                  <a:pt x="9677" y="484"/>
                </a:lnTo>
                <a:lnTo>
                  <a:pt x="9692" y="481"/>
                </a:lnTo>
                <a:lnTo>
                  <a:pt x="9705" y="482"/>
                </a:lnTo>
                <a:lnTo>
                  <a:pt x="9716" y="486"/>
                </a:lnTo>
                <a:lnTo>
                  <a:pt x="9727" y="490"/>
                </a:lnTo>
                <a:lnTo>
                  <a:pt x="9740" y="493"/>
                </a:lnTo>
                <a:lnTo>
                  <a:pt x="9753" y="494"/>
                </a:lnTo>
                <a:lnTo>
                  <a:pt x="9769" y="499"/>
                </a:lnTo>
                <a:lnTo>
                  <a:pt x="9760" y="507"/>
                </a:lnTo>
                <a:lnTo>
                  <a:pt x="9748" y="511"/>
                </a:lnTo>
                <a:lnTo>
                  <a:pt x="9739" y="520"/>
                </a:lnTo>
                <a:lnTo>
                  <a:pt x="9729" y="513"/>
                </a:lnTo>
                <a:lnTo>
                  <a:pt x="9734" y="523"/>
                </a:lnTo>
                <a:lnTo>
                  <a:pt x="9723" y="530"/>
                </a:lnTo>
                <a:lnTo>
                  <a:pt x="9712" y="534"/>
                </a:lnTo>
                <a:lnTo>
                  <a:pt x="9700" y="536"/>
                </a:lnTo>
                <a:lnTo>
                  <a:pt x="9683" y="536"/>
                </a:lnTo>
                <a:lnTo>
                  <a:pt x="9668" y="536"/>
                </a:lnTo>
                <a:lnTo>
                  <a:pt x="9653" y="535"/>
                </a:lnTo>
                <a:lnTo>
                  <a:pt x="9637" y="537"/>
                </a:lnTo>
                <a:lnTo>
                  <a:pt x="9624" y="537"/>
                </a:lnTo>
                <a:lnTo>
                  <a:pt x="9613" y="535"/>
                </a:lnTo>
                <a:lnTo>
                  <a:pt x="9599" y="531"/>
                </a:lnTo>
                <a:lnTo>
                  <a:pt x="9586" y="531"/>
                </a:lnTo>
                <a:lnTo>
                  <a:pt x="9561" y="526"/>
                </a:lnTo>
                <a:lnTo>
                  <a:pt x="9546" y="524"/>
                </a:lnTo>
                <a:lnTo>
                  <a:pt x="9535" y="528"/>
                </a:lnTo>
                <a:lnTo>
                  <a:pt x="9527" y="538"/>
                </a:lnTo>
                <a:lnTo>
                  <a:pt x="9514" y="545"/>
                </a:lnTo>
                <a:lnTo>
                  <a:pt x="9503" y="546"/>
                </a:lnTo>
                <a:lnTo>
                  <a:pt x="9487" y="546"/>
                </a:lnTo>
                <a:lnTo>
                  <a:pt x="9500" y="550"/>
                </a:lnTo>
                <a:lnTo>
                  <a:pt x="9510" y="550"/>
                </a:lnTo>
                <a:lnTo>
                  <a:pt x="9499" y="558"/>
                </a:lnTo>
                <a:lnTo>
                  <a:pt x="9500" y="572"/>
                </a:lnTo>
                <a:lnTo>
                  <a:pt x="9489" y="580"/>
                </a:lnTo>
                <a:lnTo>
                  <a:pt x="9499" y="587"/>
                </a:lnTo>
                <a:lnTo>
                  <a:pt x="9509" y="592"/>
                </a:lnTo>
                <a:lnTo>
                  <a:pt x="9516" y="601"/>
                </a:lnTo>
                <a:lnTo>
                  <a:pt x="9527" y="595"/>
                </a:lnTo>
                <a:lnTo>
                  <a:pt x="9538" y="590"/>
                </a:lnTo>
                <a:lnTo>
                  <a:pt x="9526" y="592"/>
                </a:lnTo>
                <a:lnTo>
                  <a:pt x="9514" y="593"/>
                </a:lnTo>
                <a:lnTo>
                  <a:pt x="9519" y="582"/>
                </a:lnTo>
                <a:lnTo>
                  <a:pt x="9527" y="570"/>
                </a:lnTo>
                <a:lnTo>
                  <a:pt x="9537" y="566"/>
                </a:lnTo>
                <a:lnTo>
                  <a:pt x="9549" y="564"/>
                </a:lnTo>
                <a:lnTo>
                  <a:pt x="9560" y="558"/>
                </a:lnTo>
                <a:lnTo>
                  <a:pt x="9572" y="553"/>
                </a:lnTo>
                <a:lnTo>
                  <a:pt x="9584" y="555"/>
                </a:lnTo>
                <a:lnTo>
                  <a:pt x="9600" y="556"/>
                </a:lnTo>
                <a:lnTo>
                  <a:pt x="9612" y="553"/>
                </a:lnTo>
                <a:lnTo>
                  <a:pt x="9623" y="552"/>
                </a:lnTo>
                <a:lnTo>
                  <a:pt x="9636" y="550"/>
                </a:lnTo>
                <a:lnTo>
                  <a:pt x="9649" y="549"/>
                </a:lnTo>
                <a:lnTo>
                  <a:pt x="9665" y="551"/>
                </a:lnTo>
                <a:lnTo>
                  <a:pt x="9675" y="557"/>
                </a:lnTo>
                <a:lnTo>
                  <a:pt x="9671" y="568"/>
                </a:lnTo>
                <a:lnTo>
                  <a:pt x="9664" y="579"/>
                </a:lnTo>
                <a:lnTo>
                  <a:pt x="9655" y="587"/>
                </a:lnTo>
                <a:lnTo>
                  <a:pt x="9646" y="598"/>
                </a:lnTo>
                <a:lnTo>
                  <a:pt x="9635" y="603"/>
                </a:lnTo>
                <a:lnTo>
                  <a:pt x="9624" y="607"/>
                </a:lnTo>
                <a:lnTo>
                  <a:pt x="9613" y="607"/>
                </a:lnTo>
                <a:lnTo>
                  <a:pt x="9601" y="604"/>
                </a:lnTo>
                <a:lnTo>
                  <a:pt x="9589" y="601"/>
                </a:lnTo>
                <a:lnTo>
                  <a:pt x="9578" y="600"/>
                </a:lnTo>
                <a:lnTo>
                  <a:pt x="9563" y="603"/>
                </a:lnTo>
                <a:lnTo>
                  <a:pt x="9554" y="612"/>
                </a:lnTo>
                <a:lnTo>
                  <a:pt x="9544" y="619"/>
                </a:lnTo>
                <a:lnTo>
                  <a:pt x="9550" y="631"/>
                </a:lnTo>
                <a:lnTo>
                  <a:pt x="9541" y="637"/>
                </a:lnTo>
                <a:lnTo>
                  <a:pt x="9534" y="648"/>
                </a:lnTo>
                <a:lnTo>
                  <a:pt x="9545" y="651"/>
                </a:lnTo>
                <a:lnTo>
                  <a:pt x="9544" y="664"/>
                </a:lnTo>
                <a:lnTo>
                  <a:pt x="9536" y="674"/>
                </a:lnTo>
                <a:lnTo>
                  <a:pt x="9530" y="685"/>
                </a:lnTo>
                <a:lnTo>
                  <a:pt x="9541" y="679"/>
                </a:lnTo>
                <a:lnTo>
                  <a:pt x="9547" y="666"/>
                </a:lnTo>
                <a:lnTo>
                  <a:pt x="9561" y="666"/>
                </a:lnTo>
                <a:lnTo>
                  <a:pt x="9575" y="670"/>
                </a:lnTo>
                <a:lnTo>
                  <a:pt x="9570" y="681"/>
                </a:lnTo>
                <a:lnTo>
                  <a:pt x="9563" y="677"/>
                </a:lnTo>
                <a:lnTo>
                  <a:pt x="9562" y="689"/>
                </a:lnTo>
                <a:lnTo>
                  <a:pt x="9552" y="683"/>
                </a:lnTo>
                <a:lnTo>
                  <a:pt x="9549" y="691"/>
                </a:lnTo>
                <a:lnTo>
                  <a:pt x="9537" y="695"/>
                </a:lnTo>
                <a:lnTo>
                  <a:pt x="9526" y="696"/>
                </a:lnTo>
                <a:lnTo>
                  <a:pt x="9516" y="701"/>
                </a:lnTo>
                <a:lnTo>
                  <a:pt x="9522" y="711"/>
                </a:lnTo>
                <a:lnTo>
                  <a:pt x="9526" y="724"/>
                </a:lnTo>
                <a:lnTo>
                  <a:pt x="9516" y="731"/>
                </a:lnTo>
                <a:lnTo>
                  <a:pt x="9504" y="732"/>
                </a:lnTo>
                <a:lnTo>
                  <a:pt x="9493" y="731"/>
                </a:lnTo>
                <a:lnTo>
                  <a:pt x="9483" y="727"/>
                </a:lnTo>
                <a:lnTo>
                  <a:pt x="9472" y="731"/>
                </a:lnTo>
                <a:lnTo>
                  <a:pt x="9461" y="735"/>
                </a:lnTo>
                <a:lnTo>
                  <a:pt x="9451" y="738"/>
                </a:lnTo>
                <a:lnTo>
                  <a:pt x="9454" y="749"/>
                </a:lnTo>
                <a:lnTo>
                  <a:pt x="9464" y="755"/>
                </a:lnTo>
                <a:lnTo>
                  <a:pt x="9453" y="758"/>
                </a:lnTo>
                <a:lnTo>
                  <a:pt x="9442" y="759"/>
                </a:lnTo>
                <a:lnTo>
                  <a:pt x="9456" y="762"/>
                </a:lnTo>
                <a:lnTo>
                  <a:pt x="9453" y="775"/>
                </a:lnTo>
                <a:lnTo>
                  <a:pt x="9448" y="787"/>
                </a:lnTo>
                <a:lnTo>
                  <a:pt x="9440" y="796"/>
                </a:lnTo>
                <a:lnTo>
                  <a:pt x="9434" y="808"/>
                </a:lnTo>
                <a:lnTo>
                  <a:pt x="9438" y="819"/>
                </a:lnTo>
                <a:lnTo>
                  <a:pt x="9431" y="830"/>
                </a:lnTo>
                <a:lnTo>
                  <a:pt x="9418" y="832"/>
                </a:lnTo>
                <a:lnTo>
                  <a:pt x="9406" y="831"/>
                </a:lnTo>
                <a:lnTo>
                  <a:pt x="9418" y="834"/>
                </a:lnTo>
                <a:lnTo>
                  <a:pt x="9430" y="835"/>
                </a:lnTo>
                <a:lnTo>
                  <a:pt x="9419" y="846"/>
                </a:lnTo>
                <a:lnTo>
                  <a:pt x="9409" y="857"/>
                </a:lnTo>
                <a:lnTo>
                  <a:pt x="9410" y="870"/>
                </a:lnTo>
                <a:lnTo>
                  <a:pt x="9400" y="879"/>
                </a:lnTo>
                <a:lnTo>
                  <a:pt x="9395" y="891"/>
                </a:lnTo>
                <a:lnTo>
                  <a:pt x="9407" y="895"/>
                </a:lnTo>
                <a:lnTo>
                  <a:pt x="9419" y="895"/>
                </a:lnTo>
                <a:lnTo>
                  <a:pt x="9419" y="907"/>
                </a:lnTo>
                <a:lnTo>
                  <a:pt x="9408" y="915"/>
                </a:lnTo>
                <a:lnTo>
                  <a:pt x="9419" y="912"/>
                </a:lnTo>
                <a:lnTo>
                  <a:pt x="9427" y="902"/>
                </a:lnTo>
                <a:lnTo>
                  <a:pt x="9440" y="901"/>
                </a:lnTo>
                <a:lnTo>
                  <a:pt x="9429" y="898"/>
                </a:lnTo>
                <a:lnTo>
                  <a:pt x="9428" y="884"/>
                </a:lnTo>
                <a:lnTo>
                  <a:pt x="9435" y="873"/>
                </a:lnTo>
                <a:lnTo>
                  <a:pt x="9445" y="862"/>
                </a:lnTo>
                <a:lnTo>
                  <a:pt x="9455" y="852"/>
                </a:lnTo>
                <a:lnTo>
                  <a:pt x="9466" y="852"/>
                </a:lnTo>
                <a:lnTo>
                  <a:pt x="9476" y="856"/>
                </a:lnTo>
                <a:lnTo>
                  <a:pt x="9490" y="863"/>
                </a:lnTo>
                <a:lnTo>
                  <a:pt x="9501" y="857"/>
                </a:lnTo>
                <a:lnTo>
                  <a:pt x="9516" y="860"/>
                </a:lnTo>
                <a:lnTo>
                  <a:pt x="9531" y="868"/>
                </a:lnTo>
                <a:lnTo>
                  <a:pt x="9542" y="868"/>
                </a:lnTo>
                <a:lnTo>
                  <a:pt x="9554" y="869"/>
                </a:lnTo>
                <a:lnTo>
                  <a:pt x="9560" y="880"/>
                </a:lnTo>
                <a:lnTo>
                  <a:pt x="9549" y="879"/>
                </a:lnTo>
                <a:lnTo>
                  <a:pt x="9537" y="876"/>
                </a:lnTo>
                <a:lnTo>
                  <a:pt x="9543" y="883"/>
                </a:lnTo>
                <a:lnTo>
                  <a:pt x="9555" y="884"/>
                </a:lnTo>
                <a:lnTo>
                  <a:pt x="9563" y="891"/>
                </a:lnTo>
                <a:lnTo>
                  <a:pt x="9571" y="900"/>
                </a:lnTo>
                <a:lnTo>
                  <a:pt x="9561" y="907"/>
                </a:lnTo>
                <a:lnTo>
                  <a:pt x="9550" y="911"/>
                </a:lnTo>
                <a:lnTo>
                  <a:pt x="9539" y="907"/>
                </a:lnTo>
                <a:lnTo>
                  <a:pt x="9524" y="898"/>
                </a:lnTo>
                <a:lnTo>
                  <a:pt x="9514" y="894"/>
                </a:lnTo>
                <a:lnTo>
                  <a:pt x="9502" y="896"/>
                </a:lnTo>
                <a:lnTo>
                  <a:pt x="9510" y="906"/>
                </a:lnTo>
                <a:lnTo>
                  <a:pt x="9504" y="911"/>
                </a:lnTo>
                <a:lnTo>
                  <a:pt x="9494" y="903"/>
                </a:lnTo>
                <a:lnTo>
                  <a:pt x="9483" y="912"/>
                </a:lnTo>
                <a:lnTo>
                  <a:pt x="9471" y="913"/>
                </a:lnTo>
                <a:lnTo>
                  <a:pt x="9458" y="911"/>
                </a:lnTo>
                <a:lnTo>
                  <a:pt x="9470" y="916"/>
                </a:lnTo>
                <a:lnTo>
                  <a:pt x="9481" y="914"/>
                </a:lnTo>
                <a:lnTo>
                  <a:pt x="9462" y="917"/>
                </a:lnTo>
                <a:lnTo>
                  <a:pt x="9452" y="913"/>
                </a:lnTo>
                <a:lnTo>
                  <a:pt x="9462" y="919"/>
                </a:lnTo>
                <a:lnTo>
                  <a:pt x="9474" y="922"/>
                </a:lnTo>
                <a:lnTo>
                  <a:pt x="9484" y="925"/>
                </a:lnTo>
                <a:lnTo>
                  <a:pt x="9497" y="927"/>
                </a:lnTo>
                <a:lnTo>
                  <a:pt x="9510" y="928"/>
                </a:lnTo>
                <a:lnTo>
                  <a:pt x="9500" y="933"/>
                </a:lnTo>
                <a:lnTo>
                  <a:pt x="9486" y="932"/>
                </a:lnTo>
                <a:lnTo>
                  <a:pt x="9475" y="930"/>
                </a:lnTo>
                <a:lnTo>
                  <a:pt x="9465" y="932"/>
                </a:lnTo>
                <a:lnTo>
                  <a:pt x="9476" y="932"/>
                </a:lnTo>
                <a:lnTo>
                  <a:pt x="9490" y="938"/>
                </a:lnTo>
                <a:lnTo>
                  <a:pt x="9501" y="938"/>
                </a:lnTo>
                <a:lnTo>
                  <a:pt x="9513" y="937"/>
                </a:lnTo>
                <a:lnTo>
                  <a:pt x="9524" y="936"/>
                </a:lnTo>
                <a:lnTo>
                  <a:pt x="9535" y="941"/>
                </a:lnTo>
                <a:lnTo>
                  <a:pt x="9545" y="947"/>
                </a:lnTo>
                <a:lnTo>
                  <a:pt x="9553" y="955"/>
                </a:lnTo>
                <a:lnTo>
                  <a:pt x="9565" y="959"/>
                </a:lnTo>
                <a:lnTo>
                  <a:pt x="9565" y="947"/>
                </a:lnTo>
                <a:lnTo>
                  <a:pt x="9576" y="941"/>
                </a:lnTo>
                <a:lnTo>
                  <a:pt x="9589" y="944"/>
                </a:lnTo>
                <a:lnTo>
                  <a:pt x="9601" y="945"/>
                </a:lnTo>
                <a:lnTo>
                  <a:pt x="9610" y="950"/>
                </a:lnTo>
                <a:lnTo>
                  <a:pt x="9616" y="962"/>
                </a:lnTo>
                <a:lnTo>
                  <a:pt x="9616" y="975"/>
                </a:lnTo>
                <a:lnTo>
                  <a:pt x="9615" y="986"/>
                </a:lnTo>
                <a:lnTo>
                  <a:pt x="9615" y="1000"/>
                </a:lnTo>
                <a:lnTo>
                  <a:pt x="9608" y="1009"/>
                </a:lnTo>
                <a:lnTo>
                  <a:pt x="9604" y="1020"/>
                </a:lnTo>
                <a:lnTo>
                  <a:pt x="9593" y="1014"/>
                </a:lnTo>
                <a:lnTo>
                  <a:pt x="9579" y="1021"/>
                </a:lnTo>
                <a:lnTo>
                  <a:pt x="9568" y="1008"/>
                </a:lnTo>
                <a:lnTo>
                  <a:pt x="9557" y="1009"/>
                </a:lnTo>
                <a:lnTo>
                  <a:pt x="9545" y="1008"/>
                </a:lnTo>
                <a:lnTo>
                  <a:pt x="9535" y="1002"/>
                </a:lnTo>
                <a:lnTo>
                  <a:pt x="9521" y="996"/>
                </a:lnTo>
                <a:lnTo>
                  <a:pt x="9509" y="995"/>
                </a:lnTo>
                <a:lnTo>
                  <a:pt x="9498" y="996"/>
                </a:lnTo>
                <a:lnTo>
                  <a:pt x="9488" y="994"/>
                </a:lnTo>
                <a:lnTo>
                  <a:pt x="9470" y="990"/>
                </a:lnTo>
                <a:lnTo>
                  <a:pt x="9455" y="992"/>
                </a:lnTo>
                <a:lnTo>
                  <a:pt x="9438" y="992"/>
                </a:lnTo>
                <a:lnTo>
                  <a:pt x="9420" y="990"/>
                </a:lnTo>
                <a:lnTo>
                  <a:pt x="9407" y="988"/>
                </a:lnTo>
                <a:lnTo>
                  <a:pt x="9394" y="990"/>
                </a:lnTo>
                <a:lnTo>
                  <a:pt x="9384" y="983"/>
                </a:lnTo>
                <a:lnTo>
                  <a:pt x="9396" y="991"/>
                </a:lnTo>
                <a:lnTo>
                  <a:pt x="9410" y="989"/>
                </a:lnTo>
                <a:lnTo>
                  <a:pt x="9421" y="992"/>
                </a:lnTo>
                <a:lnTo>
                  <a:pt x="9434" y="993"/>
                </a:lnTo>
                <a:lnTo>
                  <a:pt x="9448" y="992"/>
                </a:lnTo>
                <a:lnTo>
                  <a:pt x="9463" y="994"/>
                </a:lnTo>
                <a:lnTo>
                  <a:pt x="9477" y="998"/>
                </a:lnTo>
                <a:lnTo>
                  <a:pt x="9465" y="1003"/>
                </a:lnTo>
                <a:lnTo>
                  <a:pt x="9452" y="1002"/>
                </a:lnTo>
                <a:lnTo>
                  <a:pt x="9441" y="1001"/>
                </a:lnTo>
                <a:lnTo>
                  <a:pt x="9424" y="1000"/>
                </a:lnTo>
                <a:lnTo>
                  <a:pt x="9412" y="1001"/>
                </a:lnTo>
                <a:lnTo>
                  <a:pt x="9424" y="1005"/>
                </a:lnTo>
                <a:lnTo>
                  <a:pt x="9435" y="1005"/>
                </a:lnTo>
                <a:lnTo>
                  <a:pt x="9449" y="1005"/>
                </a:lnTo>
                <a:lnTo>
                  <a:pt x="9461" y="1009"/>
                </a:lnTo>
                <a:lnTo>
                  <a:pt x="9449" y="1014"/>
                </a:lnTo>
                <a:lnTo>
                  <a:pt x="9432" y="1014"/>
                </a:lnTo>
                <a:lnTo>
                  <a:pt x="9426" y="1024"/>
                </a:lnTo>
                <a:lnTo>
                  <a:pt x="9416" y="1029"/>
                </a:lnTo>
                <a:lnTo>
                  <a:pt x="9405" y="1031"/>
                </a:lnTo>
                <a:lnTo>
                  <a:pt x="9397" y="1023"/>
                </a:lnTo>
                <a:lnTo>
                  <a:pt x="9388" y="1014"/>
                </a:lnTo>
                <a:lnTo>
                  <a:pt x="9380" y="1006"/>
                </a:lnTo>
                <a:lnTo>
                  <a:pt x="9369" y="1007"/>
                </a:lnTo>
                <a:lnTo>
                  <a:pt x="9374" y="1019"/>
                </a:lnTo>
                <a:lnTo>
                  <a:pt x="9361" y="1020"/>
                </a:lnTo>
                <a:lnTo>
                  <a:pt x="9348" y="1025"/>
                </a:lnTo>
                <a:lnTo>
                  <a:pt x="9358" y="1030"/>
                </a:lnTo>
                <a:lnTo>
                  <a:pt x="9365" y="1039"/>
                </a:lnTo>
                <a:lnTo>
                  <a:pt x="9376" y="1037"/>
                </a:lnTo>
                <a:lnTo>
                  <a:pt x="9386" y="1034"/>
                </a:lnTo>
                <a:lnTo>
                  <a:pt x="9398" y="1037"/>
                </a:lnTo>
                <a:lnTo>
                  <a:pt x="9386" y="1044"/>
                </a:lnTo>
                <a:lnTo>
                  <a:pt x="9399" y="1044"/>
                </a:lnTo>
                <a:lnTo>
                  <a:pt x="9391" y="1053"/>
                </a:lnTo>
                <a:lnTo>
                  <a:pt x="9404" y="1053"/>
                </a:lnTo>
                <a:lnTo>
                  <a:pt x="9395" y="1061"/>
                </a:lnTo>
                <a:lnTo>
                  <a:pt x="9381" y="1059"/>
                </a:lnTo>
                <a:lnTo>
                  <a:pt x="9371" y="1052"/>
                </a:lnTo>
                <a:lnTo>
                  <a:pt x="9360" y="1056"/>
                </a:lnTo>
                <a:lnTo>
                  <a:pt x="9371" y="1060"/>
                </a:lnTo>
                <a:lnTo>
                  <a:pt x="9384" y="1063"/>
                </a:lnTo>
                <a:lnTo>
                  <a:pt x="9398" y="1062"/>
                </a:lnTo>
                <a:lnTo>
                  <a:pt x="9410" y="1060"/>
                </a:lnTo>
                <a:lnTo>
                  <a:pt x="9412" y="1072"/>
                </a:lnTo>
                <a:lnTo>
                  <a:pt x="9408" y="1084"/>
                </a:lnTo>
                <a:lnTo>
                  <a:pt x="9420" y="1087"/>
                </a:lnTo>
                <a:lnTo>
                  <a:pt x="9428" y="1078"/>
                </a:lnTo>
                <a:lnTo>
                  <a:pt x="9428" y="1090"/>
                </a:lnTo>
                <a:lnTo>
                  <a:pt x="9441" y="1092"/>
                </a:lnTo>
                <a:lnTo>
                  <a:pt x="9453" y="1097"/>
                </a:lnTo>
                <a:lnTo>
                  <a:pt x="9440" y="1090"/>
                </a:lnTo>
                <a:lnTo>
                  <a:pt x="9452" y="1086"/>
                </a:lnTo>
                <a:lnTo>
                  <a:pt x="9463" y="1091"/>
                </a:lnTo>
                <a:lnTo>
                  <a:pt x="9472" y="1097"/>
                </a:lnTo>
                <a:lnTo>
                  <a:pt x="9483" y="1099"/>
                </a:lnTo>
                <a:lnTo>
                  <a:pt x="9471" y="1096"/>
                </a:lnTo>
                <a:lnTo>
                  <a:pt x="9457" y="1088"/>
                </a:lnTo>
                <a:lnTo>
                  <a:pt x="9446" y="1082"/>
                </a:lnTo>
                <a:lnTo>
                  <a:pt x="9458" y="1071"/>
                </a:lnTo>
                <a:lnTo>
                  <a:pt x="9472" y="1082"/>
                </a:lnTo>
                <a:lnTo>
                  <a:pt x="9484" y="1085"/>
                </a:lnTo>
                <a:lnTo>
                  <a:pt x="9497" y="1085"/>
                </a:lnTo>
                <a:lnTo>
                  <a:pt x="9510" y="1084"/>
                </a:lnTo>
                <a:lnTo>
                  <a:pt x="9520" y="1093"/>
                </a:lnTo>
                <a:lnTo>
                  <a:pt x="9524" y="1108"/>
                </a:lnTo>
                <a:lnTo>
                  <a:pt x="9512" y="1108"/>
                </a:lnTo>
                <a:lnTo>
                  <a:pt x="9500" y="1119"/>
                </a:lnTo>
                <a:lnTo>
                  <a:pt x="9492" y="1118"/>
                </a:lnTo>
                <a:lnTo>
                  <a:pt x="9480" y="1119"/>
                </a:lnTo>
                <a:lnTo>
                  <a:pt x="9467" y="1118"/>
                </a:lnTo>
                <a:lnTo>
                  <a:pt x="9455" y="1117"/>
                </a:lnTo>
                <a:lnTo>
                  <a:pt x="9438" y="1117"/>
                </a:lnTo>
                <a:lnTo>
                  <a:pt x="9423" y="1118"/>
                </a:lnTo>
                <a:lnTo>
                  <a:pt x="9409" y="1119"/>
                </a:lnTo>
                <a:lnTo>
                  <a:pt x="9398" y="1115"/>
                </a:lnTo>
                <a:lnTo>
                  <a:pt x="9409" y="1122"/>
                </a:lnTo>
                <a:lnTo>
                  <a:pt x="9420" y="1121"/>
                </a:lnTo>
                <a:lnTo>
                  <a:pt x="9436" y="1121"/>
                </a:lnTo>
                <a:lnTo>
                  <a:pt x="9451" y="1120"/>
                </a:lnTo>
                <a:lnTo>
                  <a:pt x="9463" y="1122"/>
                </a:lnTo>
                <a:lnTo>
                  <a:pt x="9476" y="1123"/>
                </a:lnTo>
                <a:lnTo>
                  <a:pt x="9491" y="1125"/>
                </a:lnTo>
                <a:lnTo>
                  <a:pt x="9500" y="1119"/>
                </a:lnTo>
                <a:lnTo>
                  <a:pt x="9511" y="1120"/>
                </a:lnTo>
                <a:lnTo>
                  <a:pt x="9524" y="1131"/>
                </a:lnTo>
                <a:lnTo>
                  <a:pt x="9533" y="1141"/>
                </a:lnTo>
                <a:lnTo>
                  <a:pt x="9542" y="1151"/>
                </a:lnTo>
                <a:lnTo>
                  <a:pt x="9535" y="1160"/>
                </a:lnTo>
                <a:lnTo>
                  <a:pt x="9544" y="1172"/>
                </a:lnTo>
                <a:lnTo>
                  <a:pt x="9548" y="1186"/>
                </a:lnTo>
                <a:lnTo>
                  <a:pt x="9549" y="1198"/>
                </a:lnTo>
                <a:lnTo>
                  <a:pt x="9545" y="1209"/>
                </a:lnTo>
                <a:lnTo>
                  <a:pt x="9543" y="1221"/>
                </a:lnTo>
                <a:lnTo>
                  <a:pt x="9533" y="1229"/>
                </a:lnTo>
                <a:lnTo>
                  <a:pt x="9520" y="1228"/>
                </a:lnTo>
                <a:lnTo>
                  <a:pt x="9510" y="1221"/>
                </a:lnTo>
                <a:lnTo>
                  <a:pt x="9511" y="1209"/>
                </a:lnTo>
                <a:lnTo>
                  <a:pt x="9501" y="1204"/>
                </a:lnTo>
                <a:lnTo>
                  <a:pt x="9488" y="1205"/>
                </a:lnTo>
                <a:lnTo>
                  <a:pt x="9477" y="1209"/>
                </a:lnTo>
                <a:lnTo>
                  <a:pt x="9465" y="1208"/>
                </a:lnTo>
                <a:lnTo>
                  <a:pt x="9451" y="1200"/>
                </a:lnTo>
                <a:lnTo>
                  <a:pt x="9439" y="1194"/>
                </a:lnTo>
                <a:lnTo>
                  <a:pt x="9430" y="1182"/>
                </a:lnTo>
                <a:lnTo>
                  <a:pt x="9415" y="1173"/>
                </a:lnTo>
                <a:lnTo>
                  <a:pt x="9401" y="1167"/>
                </a:lnTo>
                <a:lnTo>
                  <a:pt x="9383" y="1160"/>
                </a:lnTo>
                <a:lnTo>
                  <a:pt x="9392" y="1170"/>
                </a:lnTo>
                <a:lnTo>
                  <a:pt x="9403" y="1174"/>
                </a:lnTo>
                <a:lnTo>
                  <a:pt x="9414" y="1180"/>
                </a:lnTo>
                <a:lnTo>
                  <a:pt x="9426" y="1188"/>
                </a:lnTo>
                <a:lnTo>
                  <a:pt x="9413" y="1187"/>
                </a:lnTo>
                <a:lnTo>
                  <a:pt x="9400" y="1186"/>
                </a:lnTo>
                <a:lnTo>
                  <a:pt x="9385" y="1186"/>
                </a:lnTo>
                <a:lnTo>
                  <a:pt x="9365" y="1181"/>
                </a:lnTo>
                <a:lnTo>
                  <a:pt x="9380" y="1186"/>
                </a:lnTo>
                <a:lnTo>
                  <a:pt x="9395" y="1187"/>
                </a:lnTo>
                <a:lnTo>
                  <a:pt x="9412" y="1189"/>
                </a:lnTo>
                <a:lnTo>
                  <a:pt x="9424" y="1191"/>
                </a:lnTo>
                <a:lnTo>
                  <a:pt x="9431" y="1202"/>
                </a:lnTo>
                <a:lnTo>
                  <a:pt x="9446" y="1206"/>
                </a:lnTo>
                <a:lnTo>
                  <a:pt x="9455" y="1213"/>
                </a:lnTo>
                <a:lnTo>
                  <a:pt x="9466" y="1219"/>
                </a:lnTo>
                <a:lnTo>
                  <a:pt x="9478" y="1227"/>
                </a:lnTo>
                <a:lnTo>
                  <a:pt x="9468" y="1233"/>
                </a:lnTo>
                <a:lnTo>
                  <a:pt x="9455" y="1230"/>
                </a:lnTo>
                <a:lnTo>
                  <a:pt x="9444" y="1232"/>
                </a:lnTo>
                <a:lnTo>
                  <a:pt x="9433" y="1235"/>
                </a:lnTo>
                <a:lnTo>
                  <a:pt x="9423" y="1243"/>
                </a:lnTo>
                <a:lnTo>
                  <a:pt x="9412" y="1247"/>
                </a:lnTo>
                <a:lnTo>
                  <a:pt x="9400" y="1247"/>
                </a:lnTo>
                <a:lnTo>
                  <a:pt x="9389" y="1235"/>
                </a:lnTo>
                <a:lnTo>
                  <a:pt x="9377" y="1229"/>
                </a:lnTo>
                <a:lnTo>
                  <a:pt x="9365" y="1225"/>
                </a:lnTo>
                <a:lnTo>
                  <a:pt x="9374" y="1231"/>
                </a:lnTo>
                <a:lnTo>
                  <a:pt x="9385" y="1236"/>
                </a:lnTo>
                <a:lnTo>
                  <a:pt x="9394" y="1242"/>
                </a:lnTo>
                <a:lnTo>
                  <a:pt x="9401" y="1252"/>
                </a:lnTo>
                <a:lnTo>
                  <a:pt x="9412" y="1253"/>
                </a:lnTo>
                <a:lnTo>
                  <a:pt x="9425" y="1248"/>
                </a:lnTo>
                <a:lnTo>
                  <a:pt x="9438" y="1238"/>
                </a:lnTo>
                <a:lnTo>
                  <a:pt x="9450" y="1239"/>
                </a:lnTo>
                <a:lnTo>
                  <a:pt x="9462" y="1239"/>
                </a:lnTo>
                <a:lnTo>
                  <a:pt x="9474" y="1249"/>
                </a:lnTo>
                <a:lnTo>
                  <a:pt x="9486" y="1242"/>
                </a:lnTo>
                <a:lnTo>
                  <a:pt x="9498" y="1243"/>
                </a:lnTo>
                <a:lnTo>
                  <a:pt x="9510" y="1248"/>
                </a:lnTo>
                <a:lnTo>
                  <a:pt x="9502" y="1255"/>
                </a:lnTo>
                <a:lnTo>
                  <a:pt x="9515" y="1260"/>
                </a:lnTo>
                <a:lnTo>
                  <a:pt x="9526" y="1265"/>
                </a:lnTo>
                <a:lnTo>
                  <a:pt x="9518" y="1274"/>
                </a:lnTo>
                <a:lnTo>
                  <a:pt x="9507" y="1284"/>
                </a:lnTo>
                <a:lnTo>
                  <a:pt x="9496" y="1285"/>
                </a:lnTo>
                <a:lnTo>
                  <a:pt x="9507" y="1296"/>
                </a:lnTo>
                <a:lnTo>
                  <a:pt x="9519" y="1299"/>
                </a:lnTo>
                <a:lnTo>
                  <a:pt x="9531" y="1296"/>
                </a:lnTo>
                <a:lnTo>
                  <a:pt x="9541" y="1289"/>
                </a:lnTo>
                <a:lnTo>
                  <a:pt x="9552" y="1292"/>
                </a:lnTo>
                <a:lnTo>
                  <a:pt x="9547" y="1304"/>
                </a:lnTo>
                <a:lnTo>
                  <a:pt x="9557" y="1310"/>
                </a:lnTo>
                <a:lnTo>
                  <a:pt x="9570" y="1311"/>
                </a:lnTo>
                <a:lnTo>
                  <a:pt x="9564" y="1322"/>
                </a:lnTo>
                <a:lnTo>
                  <a:pt x="9557" y="1332"/>
                </a:lnTo>
                <a:lnTo>
                  <a:pt x="9548" y="1340"/>
                </a:lnTo>
                <a:lnTo>
                  <a:pt x="9538" y="1344"/>
                </a:lnTo>
                <a:lnTo>
                  <a:pt x="9526" y="1344"/>
                </a:lnTo>
                <a:lnTo>
                  <a:pt x="9515" y="1341"/>
                </a:lnTo>
                <a:lnTo>
                  <a:pt x="9503" y="1339"/>
                </a:lnTo>
                <a:lnTo>
                  <a:pt x="9495" y="1327"/>
                </a:lnTo>
                <a:lnTo>
                  <a:pt x="9487" y="1318"/>
                </a:lnTo>
                <a:lnTo>
                  <a:pt x="9476" y="1317"/>
                </a:lnTo>
                <a:lnTo>
                  <a:pt x="9463" y="1317"/>
                </a:lnTo>
                <a:lnTo>
                  <a:pt x="9451" y="1316"/>
                </a:lnTo>
                <a:lnTo>
                  <a:pt x="9437" y="1315"/>
                </a:lnTo>
                <a:lnTo>
                  <a:pt x="9426" y="1316"/>
                </a:lnTo>
                <a:lnTo>
                  <a:pt x="9413" y="1318"/>
                </a:lnTo>
                <a:lnTo>
                  <a:pt x="9401" y="1314"/>
                </a:lnTo>
                <a:lnTo>
                  <a:pt x="9395" y="1304"/>
                </a:lnTo>
                <a:lnTo>
                  <a:pt x="9386" y="1298"/>
                </a:lnTo>
                <a:lnTo>
                  <a:pt x="9395" y="1309"/>
                </a:lnTo>
                <a:lnTo>
                  <a:pt x="9403" y="1318"/>
                </a:lnTo>
                <a:lnTo>
                  <a:pt x="9418" y="1321"/>
                </a:lnTo>
                <a:lnTo>
                  <a:pt x="9431" y="1317"/>
                </a:lnTo>
                <a:lnTo>
                  <a:pt x="9449" y="1318"/>
                </a:lnTo>
                <a:lnTo>
                  <a:pt x="9460" y="1319"/>
                </a:lnTo>
                <a:lnTo>
                  <a:pt x="9474" y="1323"/>
                </a:lnTo>
                <a:lnTo>
                  <a:pt x="9483" y="1331"/>
                </a:lnTo>
                <a:lnTo>
                  <a:pt x="9488" y="1344"/>
                </a:lnTo>
                <a:lnTo>
                  <a:pt x="9502" y="1348"/>
                </a:lnTo>
                <a:lnTo>
                  <a:pt x="9492" y="1354"/>
                </a:lnTo>
                <a:lnTo>
                  <a:pt x="9481" y="1356"/>
                </a:lnTo>
                <a:lnTo>
                  <a:pt x="9469" y="1358"/>
                </a:lnTo>
                <a:lnTo>
                  <a:pt x="9457" y="1359"/>
                </a:lnTo>
                <a:lnTo>
                  <a:pt x="9444" y="1362"/>
                </a:lnTo>
                <a:lnTo>
                  <a:pt x="9433" y="1363"/>
                </a:lnTo>
                <a:lnTo>
                  <a:pt x="9422" y="1356"/>
                </a:lnTo>
                <a:lnTo>
                  <a:pt x="9410" y="1353"/>
                </a:lnTo>
                <a:lnTo>
                  <a:pt x="9399" y="1350"/>
                </a:lnTo>
                <a:lnTo>
                  <a:pt x="9390" y="1343"/>
                </a:lnTo>
                <a:lnTo>
                  <a:pt x="9398" y="1334"/>
                </a:lnTo>
                <a:lnTo>
                  <a:pt x="9387" y="1333"/>
                </a:lnTo>
                <a:lnTo>
                  <a:pt x="9373" y="1335"/>
                </a:lnTo>
                <a:lnTo>
                  <a:pt x="9385" y="1337"/>
                </a:lnTo>
                <a:lnTo>
                  <a:pt x="9382" y="1348"/>
                </a:lnTo>
                <a:lnTo>
                  <a:pt x="9371" y="1353"/>
                </a:lnTo>
                <a:lnTo>
                  <a:pt x="9366" y="1364"/>
                </a:lnTo>
                <a:lnTo>
                  <a:pt x="9376" y="1372"/>
                </a:lnTo>
                <a:lnTo>
                  <a:pt x="9387" y="1373"/>
                </a:lnTo>
                <a:lnTo>
                  <a:pt x="9392" y="1384"/>
                </a:lnTo>
                <a:lnTo>
                  <a:pt x="9400" y="1393"/>
                </a:lnTo>
                <a:lnTo>
                  <a:pt x="9399" y="1406"/>
                </a:lnTo>
                <a:lnTo>
                  <a:pt x="9397" y="1417"/>
                </a:lnTo>
                <a:lnTo>
                  <a:pt x="9406" y="1411"/>
                </a:lnTo>
                <a:lnTo>
                  <a:pt x="9404" y="1398"/>
                </a:lnTo>
                <a:lnTo>
                  <a:pt x="9401" y="1386"/>
                </a:lnTo>
                <a:lnTo>
                  <a:pt x="9395" y="1376"/>
                </a:lnTo>
                <a:lnTo>
                  <a:pt x="9403" y="1368"/>
                </a:lnTo>
                <a:lnTo>
                  <a:pt x="9415" y="1370"/>
                </a:lnTo>
                <a:lnTo>
                  <a:pt x="9426" y="1373"/>
                </a:lnTo>
                <a:lnTo>
                  <a:pt x="9436" y="1379"/>
                </a:lnTo>
                <a:lnTo>
                  <a:pt x="9448" y="1383"/>
                </a:lnTo>
                <a:lnTo>
                  <a:pt x="9460" y="1386"/>
                </a:lnTo>
                <a:lnTo>
                  <a:pt x="9473" y="1389"/>
                </a:lnTo>
                <a:lnTo>
                  <a:pt x="9485" y="1387"/>
                </a:lnTo>
                <a:lnTo>
                  <a:pt x="9495" y="1394"/>
                </a:lnTo>
                <a:lnTo>
                  <a:pt x="9485" y="1401"/>
                </a:lnTo>
                <a:lnTo>
                  <a:pt x="9478" y="1410"/>
                </a:lnTo>
                <a:lnTo>
                  <a:pt x="9482" y="1422"/>
                </a:lnTo>
                <a:lnTo>
                  <a:pt x="9486" y="1433"/>
                </a:lnTo>
                <a:lnTo>
                  <a:pt x="9478" y="1443"/>
                </a:lnTo>
                <a:lnTo>
                  <a:pt x="9462" y="1442"/>
                </a:lnTo>
                <a:lnTo>
                  <a:pt x="9451" y="1442"/>
                </a:lnTo>
                <a:lnTo>
                  <a:pt x="9437" y="1442"/>
                </a:lnTo>
                <a:lnTo>
                  <a:pt x="9425" y="1439"/>
                </a:lnTo>
                <a:lnTo>
                  <a:pt x="9413" y="1439"/>
                </a:lnTo>
                <a:lnTo>
                  <a:pt x="9411" y="1451"/>
                </a:lnTo>
                <a:lnTo>
                  <a:pt x="9398" y="1454"/>
                </a:lnTo>
                <a:lnTo>
                  <a:pt x="9387" y="1460"/>
                </a:lnTo>
                <a:lnTo>
                  <a:pt x="9378" y="1467"/>
                </a:lnTo>
                <a:lnTo>
                  <a:pt x="9363" y="1466"/>
                </a:lnTo>
                <a:lnTo>
                  <a:pt x="9349" y="1461"/>
                </a:lnTo>
                <a:lnTo>
                  <a:pt x="9337" y="1458"/>
                </a:lnTo>
                <a:lnTo>
                  <a:pt x="9326" y="1455"/>
                </a:lnTo>
                <a:lnTo>
                  <a:pt x="9315" y="1449"/>
                </a:lnTo>
                <a:lnTo>
                  <a:pt x="9303" y="1444"/>
                </a:lnTo>
                <a:lnTo>
                  <a:pt x="9293" y="1439"/>
                </a:lnTo>
                <a:lnTo>
                  <a:pt x="9283" y="1433"/>
                </a:lnTo>
                <a:lnTo>
                  <a:pt x="9270" y="1425"/>
                </a:lnTo>
                <a:lnTo>
                  <a:pt x="9264" y="1415"/>
                </a:lnTo>
                <a:lnTo>
                  <a:pt x="9274" y="1410"/>
                </a:lnTo>
                <a:lnTo>
                  <a:pt x="9286" y="1410"/>
                </a:lnTo>
                <a:lnTo>
                  <a:pt x="9298" y="1412"/>
                </a:lnTo>
                <a:lnTo>
                  <a:pt x="9308" y="1416"/>
                </a:lnTo>
                <a:lnTo>
                  <a:pt x="9320" y="1421"/>
                </a:lnTo>
                <a:lnTo>
                  <a:pt x="9330" y="1426"/>
                </a:lnTo>
                <a:lnTo>
                  <a:pt x="9342" y="1430"/>
                </a:lnTo>
                <a:lnTo>
                  <a:pt x="9356" y="1429"/>
                </a:lnTo>
                <a:lnTo>
                  <a:pt x="9366" y="1423"/>
                </a:lnTo>
                <a:lnTo>
                  <a:pt x="9353" y="1427"/>
                </a:lnTo>
                <a:lnTo>
                  <a:pt x="9342" y="1428"/>
                </a:lnTo>
                <a:lnTo>
                  <a:pt x="9331" y="1424"/>
                </a:lnTo>
                <a:lnTo>
                  <a:pt x="9321" y="1419"/>
                </a:lnTo>
                <a:lnTo>
                  <a:pt x="9309" y="1413"/>
                </a:lnTo>
                <a:lnTo>
                  <a:pt x="9298" y="1407"/>
                </a:lnTo>
                <a:lnTo>
                  <a:pt x="9285" y="1407"/>
                </a:lnTo>
                <a:lnTo>
                  <a:pt x="9272" y="1404"/>
                </a:lnTo>
                <a:lnTo>
                  <a:pt x="9262" y="1397"/>
                </a:lnTo>
                <a:lnTo>
                  <a:pt x="9248" y="1401"/>
                </a:lnTo>
                <a:lnTo>
                  <a:pt x="9240" y="1410"/>
                </a:lnTo>
                <a:lnTo>
                  <a:pt x="9241" y="1422"/>
                </a:lnTo>
                <a:lnTo>
                  <a:pt x="9231" y="1427"/>
                </a:lnTo>
                <a:lnTo>
                  <a:pt x="9215" y="1424"/>
                </a:lnTo>
                <a:lnTo>
                  <a:pt x="9209" y="1413"/>
                </a:lnTo>
                <a:lnTo>
                  <a:pt x="9199" y="1405"/>
                </a:lnTo>
                <a:lnTo>
                  <a:pt x="9188" y="1398"/>
                </a:lnTo>
                <a:lnTo>
                  <a:pt x="9178" y="1388"/>
                </a:lnTo>
                <a:lnTo>
                  <a:pt x="9168" y="1380"/>
                </a:lnTo>
                <a:lnTo>
                  <a:pt x="9172" y="1391"/>
                </a:lnTo>
                <a:lnTo>
                  <a:pt x="9180" y="1400"/>
                </a:lnTo>
                <a:lnTo>
                  <a:pt x="9201" y="1410"/>
                </a:lnTo>
                <a:lnTo>
                  <a:pt x="9204" y="1421"/>
                </a:lnTo>
                <a:lnTo>
                  <a:pt x="9214" y="1426"/>
                </a:lnTo>
                <a:lnTo>
                  <a:pt x="9227" y="1432"/>
                </a:lnTo>
                <a:lnTo>
                  <a:pt x="9211" y="1439"/>
                </a:lnTo>
                <a:lnTo>
                  <a:pt x="9201" y="1440"/>
                </a:lnTo>
                <a:lnTo>
                  <a:pt x="9189" y="1441"/>
                </a:lnTo>
                <a:lnTo>
                  <a:pt x="9180" y="1448"/>
                </a:lnTo>
                <a:lnTo>
                  <a:pt x="9176" y="1458"/>
                </a:lnTo>
                <a:lnTo>
                  <a:pt x="9164" y="1466"/>
                </a:lnTo>
                <a:lnTo>
                  <a:pt x="9153" y="1468"/>
                </a:lnTo>
                <a:lnTo>
                  <a:pt x="9142" y="1468"/>
                </a:lnTo>
                <a:lnTo>
                  <a:pt x="9132" y="1462"/>
                </a:lnTo>
                <a:lnTo>
                  <a:pt x="9122" y="1456"/>
                </a:lnTo>
                <a:lnTo>
                  <a:pt x="9108" y="1458"/>
                </a:lnTo>
                <a:lnTo>
                  <a:pt x="9097" y="1454"/>
                </a:lnTo>
                <a:lnTo>
                  <a:pt x="9084" y="1445"/>
                </a:lnTo>
                <a:lnTo>
                  <a:pt x="9075" y="1437"/>
                </a:lnTo>
                <a:lnTo>
                  <a:pt x="9064" y="1441"/>
                </a:lnTo>
                <a:lnTo>
                  <a:pt x="9074" y="1447"/>
                </a:lnTo>
                <a:lnTo>
                  <a:pt x="9083" y="1454"/>
                </a:lnTo>
                <a:lnTo>
                  <a:pt x="9094" y="1457"/>
                </a:lnTo>
                <a:lnTo>
                  <a:pt x="9105" y="1462"/>
                </a:lnTo>
                <a:lnTo>
                  <a:pt x="9117" y="1462"/>
                </a:lnTo>
                <a:lnTo>
                  <a:pt x="9128" y="1467"/>
                </a:lnTo>
                <a:lnTo>
                  <a:pt x="9116" y="1470"/>
                </a:lnTo>
                <a:lnTo>
                  <a:pt x="9106" y="1480"/>
                </a:lnTo>
                <a:lnTo>
                  <a:pt x="9092" y="1478"/>
                </a:lnTo>
                <a:lnTo>
                  <a:pt x="9079" y="1476"/>
                </a:lnTo>
                <a:lnTo>
                  <a:pt x="9066" y="1479"/>
                </a:lnTo>
                <a:lnTo>
                  <a:pt x="9052" y="1479"/>
                </a:lnTo>
                <a:lnTo>
                  <a:pt x="9063" y="1483"/>
                </a:lnTo>
                <a:lnTo>
                  <a:pt x="9066" y="1494"/>
                </a:lnTo>
                <a:lnTo>
                  <a:pt x="9073" y="1483"/>
                </a:lnTo>
                <a:lnTo>
                  <a:pt x="9084" y="1481"/>
                </a:lnTo>
                <a:lnTo>
                  <a:pt x="9099" y="1486"/>
                </a:lnTo>
                <a:lnTo>
                  <a:pt x="9110" y="1485"/>
                </a:lnTo>
                <a:lnTo>
                  <a:pt x="9119" y="1477"/>
                </a:lnTo>
                <a:lnTo>
                  <a:pt x="9132" y="1475"/>
                </a:lnTo>
                <a:lnTo>
                  <a:pt x="9143" y="1474"/>
                </a:lnTo>
                <a:lnTo>
                  <a:pt x="9155" y="1475"/>
                </a:lnTo>
                <a:lnTo>
                  <a:pt x="9165" y="1482"/>
                </a:lnTo>
                <a:lnTo>
                  <a:pt x="9174" y="1480"/>
                </a:lnTo>
                <a:lnTo>
                  <a:pt x="9176" y="1468"/>
                </a:lnTo>
                <a:lnTo>
                  <a:pt x="9187" y="1461"/>
                </a:lnTo>
                <a:lnTo>
                  <a:pt x="9191" y="1449"/>
                </a:lnTo>
                <a:lnTo>
                  <a:pt x="9203" y="1447"/>
                </a:lnTo>
                <a:lnTo>
                  <a:pt x="9215" y="1446"/>
                </a:lnTo>
                <a:lnTo>
                  <a:pt x="9228" y="1445"/>
                </a:lnTo>
                <a:lnTo>
                  <a:pt x="9240" y="1446"/>
                </a:lnTo>
                <a:lnTo>
                  <a:pt x="9255" y="1449"/>
                </a:lnTo>
                <a:lnTo>
                  <a:pt x="9266" y="1451"/>
                </a:lnTo>
                <a:lnTo>
                  <a:pt x="9277" y="1452"/>
                </a:lnTo>
                <a:lnTo>
                  <a:pt x="9287" y="1456"/>
                </a:lnTo>
                <a:lnTo>
                  <a:pt x="9299" y="1459"/>
                </a:lnTo>
                <a:lnTo>
                  <a:pt x="9309" y="1465"/>
                </a:lnTo>
                <a:lnTo>
                  <a:pt x="9294" y="1471"/>
                </a:lnTo>
                <a:lnTo>
                  <a:pt x="9282" y="1470"/>
                </a:lnTo>
                <a:lnTo>
                  <a:pt x="9271" y="1467"/>
                </a:lnTo>
                <a:lnTo>
                  <a:pt x="9257" y="1462"/>
                </a:lnTo>
                <a:lnTo>
                  <a:pt x="9243" y="1462"/>
                </a:lnTo>
                <a:lnTo>
                  <a:pt x="9231" y="1460"/>
                </a:lnTo>
                <a:lnTo>
                  <a:pt x="9219" y="1459"/>
                </a:lnTo>
                <a:lnTo>
                  <a:pt x="9208" y="1458"/>
                </a:lnTo>
                <a:lnTo>
                  <a:pt x="9196" y="1457"/>
                </a:lnTo>
                <a:lnTo>
                  <a:pt x="9207" y="1459"/>
                </a:lnTo>
                <a:lnTo>
                  <a:pt x="9219" y="1461"/>
                </a:lnTo>
                <a:lnTo>
                  <a:pt x="9231" y="1464"/>
                </a:lnTo>
                <a:lnTo>
                  <a:pt x="9243" y="1466"/>
                </a:lnTo>
                <a:lnTo>
                  <a:pt x="9262" y="1469"/>
                </a:lnTo>
                <a:lnTo>
                  <a:pt x="9273" y="1472"/>
                </a:lnTo>
                <a:lnTo>
                  <a:pt x="9287" y="1474"/>
                </a:lnTo>
                <a:lnTo>
                  <a:pt x="9303" y="1474"/>
                </a:lnTo>
                <a:lnTo>
                  <a:pt x="9315" y="1476"/>
                </a:lnTo>
                <a:lnTo>
                  <a:pt x="9326" y="1478"/>
                </a:lnTo>
                <a:lnTo>
                  <a:pt x="9338" y="1479"/>
                </a:lnTo>
                <a:lnTo>
                  <a:pt x="9330" y="1487"/>
                </a:lnTo>
                <a:lnTo>
                  <a:pt x="9319" y="1487"/>
                </a:lnTo>
                <a:lnTo>
                  <a:pt x="9305" y="1488"/>
                </a:lnTo>
                <a:lnTo>
                  <a:pt x="9292" y="1490"/>
                </a:lnTo>
                <a:lnTo>
                  <a:pt x="9281" y="1491"/>
                </a:lnTo>
                <a:lnTo>
                  <a:pt x="9270" y="1492"/>
                </a:lnTo>
                <a:lnTo>
                  <a:pt x="9251" y="1494"/>
                </a:lnTo>
                <a:lnTo>
                  <a:pt x="9235" y="1494"/>
                </a:lnTo>
                <a:lnTo>
                  <a:pt x="9225" y="1491"/>
                </a:lnTo>
                <a:lnTo>
                  <a:pt x="9213" y="1489"/>
                </a:lnTo>
                <a:lnTo>
                  <a:pt x="9200" y="1485"/>
                </a:lnTo>
                <a:lnTo>
                  <a:pt x="9210" y="1497"/>
                </a:lnTo>
                <a:lnTo>
                  <a:pt x="9201" y="1505"/>
                </a:lnTo>
                <a:lnTo>
                  <a:pt x="9189" y="1510"/>
                </a:lnTo>
                <a:lnTo>
                  <a:pt x="9178" y="1511"/>
                </a:lnTo>
                <a:lnTo>
                  <a:pt x="9165" y="1513"/>
                </a:lnTo>
                <a:lnTo>
                  <a:pt x="9154" y="1521"/>
                </a:lnTo>
                <a:lnTo>
                  <a:pt x="9143" y="1524"/>
                </a:lnTo>
                <a:lnTo>
                  <a:pt x="9132" y="1525"/>
                </a:lnTo>
                <a:lnTo>
                  <a:pt x="9122" y="1520"/>
                </a:lnTo>
                <a:lnTo>
                  <a:pt x="9111" y="1515"/>
                </a:lnTo>
                <a:lnTo>
                  <a:pt x="9099" y="1515"/>
                </a:lnTo>
                <a:lnTo>
                  <a:pt x="9086" y="1517"/>
                </a:lnTo>
                <a:lnTo>
                  <a:pt x="9069" y="1516"/>
                </a:lnTo>
                <a:lnTo>
                  <a:pt x="9080" y="1522"/>
                </a:lnTo>
                <a:lnTo>
                  <a:pt x="9099" y="1519"/>
                </a:lnTo>
                <a:lnTo>
                  <a:pt x="9110" y="1520"/>
                </a:lnTo>
                <a:lnTo>
                  <a:pt x="9122" y="1525"/>
                </a:lnTo>
                <a:lnTo>
                  <a:pt x="9110" y="1529"/>
                </a:lnTo>
                <a:lnTo>
                  <a:pt x="9123" y="1531"/>
                </a:lnTo>
                <a:lnTo>
                  <a:pt x="9126" y="1541"/>
                </a:lnTo>
                <a:lnTo>
                  <a:pt x="9137" y="1532"/>
                </a:lnTo>
                <a:lnTo>
                  <a:pt x="9157" y="1530"/>
                </a:lnTo>
                <a:lnTo>
                  <a:pt x="9168" y="1524"/>
                </a:lnTo>
                <a:lnTo>
                  <a:pt x="9178" y="1518"/>
                </a:lnTo>
                <a:lnTo>
                  <a:pt x="9192" y="1520"/>
                </a:lnTo>
                <a:lnTo>
                  <a:pt x="9202" y="1514"/>
                </a:lnTo>
                <a:lnTo>
                  <a:pt x="9218" y="1509"/>
                </a:lnTo>
                <a:lnTo>
                  <a:pt x="9223" y="1510"/>
                </a:lnTo>
                <a:lnTo>
                  <a:pt x="9216" y="1520"/>
                </a:lnTo>
                <a:lnTo>
                  <a:pt x="9205" y="1523"/>
                </a:lnTo>
                <a:lnTo>
                  <a:pt x="9213" y="1532"/>
                </a:lnTo>
                <a:lnTo>
                  <a:pt x="9224" y="1535"/>
                </a:lnTo>
                <a:lnTo>
                  <a:pt x="9227" y="1547"/>
                </a:lnTo>
                <a:lnTo>
                  <a:pt x="9227" y="1559"/>
                </a:lnTo>
                <a:lnTo>
                  <a:pt x="9213" y="1564"/>
                </a:lnTo>
                <a:lnTo>
                  <a:pt x="9200" y="1567"/>
                </a:lnTo>
                <a:lnTo>
                  <a:pt x="9178" y="1566"/>
                </a:lnTo>
                <a:lnTo>
                  <a:pt x="9167" y="1568"/>
                </a:lnTo>
                <a:lnTo>
                  <a:pt x="9156" y="1568"/>
                </a:lnTo>
                <a:lnTo>
                  <a:pt x="9143" y="1571"/>
                </a:lnTo>
                <a:lnTo>
                  <a:pt x="9131" y="1572"/>
                </a:lnTo>
                <a:lnTo>
                  <a:pt x="9143" y="1573"/>
                </a:lnTo>
                <a:lnTo>
                  <a:pt x="9154" y="1570"/>
                </a:lnTo>
                <a:lnTo>
                  <a:pt x="9166" y="1572"/>
                </a:lnTo>
                <a:lnTo>
                  <a:pt x="9177" y="1570"/>
                </a:lnTo>
                <a:lnTo>
                  <a:pt x="9190" y="1572"/>
                </a:lnTo>
                <a:lnTo>
                  <a:pt x="9186" y="1582"/>
                </a:lnTo>
                <a:lnTo>
                  <a:pt x="9180" y="1593"/>
                </a:lnTo>
                <a:lnTo>
                  <a:pt x="9179" y="1606"/>
                </a:lnTo>
                <a:lnTo>
                  <a:pt x="9180" y="1617"/>
                </a:lnTo>
                <a:lnTo>
                  <a:pt x="9181" y="1605"/>
                </a:lnTo>
                <a:lnTo>
                  <a:pt x="9186" y="1593"/>
                </a:lnTo>
                <a:lnTo>
                  <a:pt x="9193" y="1582"/>
                </a:lnTo>
                <a:lnTo>
                  <a:pt x="9202" y="1574"/>
                </a:lnTo>
                <a:lnTo>
                  <a:pt x="9213" y="1572"/>
                </a:lnTo>
                <a:lnTo>
                  <a:pt x="9224" y="1570"/>
                </a:lnTo>
                <a:lnTo>
                  <a:pt x="9236" y="1569"/>
                </a:lnTo>
                <a:lnTo>
                  <a:pt x="9246" y="1578"/>
                </a:lnTo>
                <a:lnTo>
                  <a:pt x="9257" y="1581"/>
                </a:lnTo>
                <a:lnTo>
                  <a:pt x="9268" y="1587"/>
                </a:lnTo>
                <a:lnTo>
                  <a:pt x="9279" y="1589"/>
                </a:lnTo>
                <a:lnTo>
                  <a:pt x="9288" y="1597"/>
                </a:lnTo>
                <a:lnTo>
                  <a:pt x="9298" y="1603"/>
                </a:lnTo>
                <a:lnTo>
                  <a:pt x="9312" y="1607"/>
                </a:lnTo>
                <a:lnTo>
                  <a:pt x="9322" y="1611"/>
                </a:lnTo>
                <a:lnTo>
                  <a:pt x="9331" y="1619"/>
                </a:lnTo>
                <a:lnTo>
                  <a:pt x="9346" y="1625"/>
                </a:lnTo>
                <a:lnTo>
                  <a:pt x="9360" y="1630"/>
                </a:lnTo>
                <a:lnTo>
                  <a:pt x="9348" y="1636"/>
                </a:lnTo>
                <a:lnTo>
                  <a:pt x="9341" y="1647"/>
                </a:lnTo>
                <a:lnTo>
                  <a:pt x="9330" y="1652"/>
                </a:lnTo>
                <a:lnTo>
                  <a:pt x="9322" y="1660"/>
                </a:lnTo>
                <a:lnTo>
                  <a:pt x="9333" y="1661"/>
                </a:lnTo>
                <a:lnTo>
                  <a:pt x="9344" y="1654"/>
                </a:lnTo>
                <a:lnTo>
                  <a:pt x="9354" y="1650"/>
                </a:lnTo>
                <a:lnTo>
                  <a:pt x="9365" y="1645"/>
                </a:lnTo>
                <a:lnTo>
                  <a:pt x="9358" y="1654"/>
                </a:lnTo>
                <a:lnTo>
                  <a:pt x="9349" y="1662"/>
                </a:lnTo>
                <a:lnTo>
                  <a:pt x="9362" y="1666"/>
                </a:lnTo>
                <a:lnTo>
                  <a:pt x="9372" y="1659"/>
                </a:lnTo>
                <a:lnTo>
                  <a:pt x="9378" y="1649"/>
                </a:lnTo>
                <a:lnTo>
                  <a:pt x="9389" y="1653"/>
                </a:lnTo>
                <a:lnTo>
                  <a:pt x="9379" y="1661"/>
                </a:lnTo>
                <a:lnTo>
                  <a:pt x="9371" y="1669"/>
                </a:lnTo>
                <a:lnTo>
                  <a:pt x="9359" y="1673"/>
                </a:lnTo>
                <a:lnTo>
                  <a:pt x="9358" y="1685"/>
                </a:lnTo>
                <a:lnTo>
                  <a:pt x="9363" y="1699"/>
                </a:lnTo>
                <a:lnTo>
                  <a:pt x="9368" y="1709"/>
                </a:lnTo>
                <a:lnTo>
                  <a:pt x="9369" y="1697"/>
                </a:lnTo>
                <a:lnTo>
                  <a:pt x="9374" y="1687"/>
                </a:lnTo>
                <a:lnTo>
                  <a:pt x="9383" y="1680"/>
                </a:lnTo>
                <a:lnTo>
                  <a:pt x="9394" y="1685"/>
                </a:lnTo>
                <a:lnTo>
                  <a:pt x="9403" y="1680"/>
                </a:lnTo>
                <a:lnTo>
                  <a:pt x="9410" y="1690"/>
                </a:lnTo>
                <a:lnTo>
                  <a:pt x="9398" y="1695"/>
                </a:lnTo>
                <a:lnTo>
                  <a:pt x="9409" y="1699"/>
                </a:lnTo>
                <a:lnTo>
                  <a:pt x="9400" y="1706"/>
                </a:lnTo>
                <a:lnTo>
                  <a:pt x="9409" y="1714"/>
                </a:lnTo>
                <a:lnTo>
                  <a:pt x="9398" y="1715"/>
                </a:lnTo>
                <a:lnTo>
                  <a:pt x="9405" y="1724"/>
                </a:lnTo>
                <a:lnTo>
                  <a:pt x="9393" y="1729"/>
                </a:lnTo>
                <a:lnTo>
                  <a:pt x="9382" y="1729"/>
                </a:lnTo>
                <a:lnTo>
                  <a:pt x="9371" y="1732"/>
                </a:lnTo>
                <a:lnTo>
                  <a:pt x="9383" y="1733"/>
                </a:lnTo>
                <a:lnTo>
                  <a:pt x="9394" y="1731"/>
                </a:lnTo>
                <a:lnTo>
                  <a:pt x="9406" y="1728"/>
                </a:lnTo>
                <a:lnTo>
                  <a:pt x="9395" y="1740"/>
                </a:lnTo>
                <a:lnTo>
                  <a:pt x="9406" y="1740"/>
                </a:lnTo>
                <a:lnTo>
                  <a:pt x="9406" y="1752"/>
                </a:lnTo>
                <a:lnTo>
                  <a:pt x="9400" y="1762"/>
                </a:lnTo>
                <a:lnTo>
                  <a:pt x="9411" y="1764"/>
                </a:lnTo>
                <a:lnTo>
                  <a:pt x="9403" y="1772"/>
                </a:lnTo>
                <a:lnTo>
                  <a:pt x="9414" y="1775"/>
                </a:lnTo>
                <a:lnTo>
                  <a:pt x="9403" y="1780"/>
                </a:lnTo>
                <a:lnTo>
                  <a:pt x="9413" y="1787"/>
                </a:lnTo>
                <a:lnTo>
                  <a:pt x="9416" y="1800"/>
                </a:lnTo>
                <a:lnTo>
                  <a:pt x="9405" y="1806"/>
                </a:lnTo>
                <a:lnTo>
                  <a:pt x="9392" y="1808"/>
                </a:lnTo>
                <a:lnTo>
                  <a:pt x="9388" y="1797"/>
                </a:lnTo>
                <a:lnTo>
                  <a:pt x="9375" y="1802"/>
                </a:lnTo>
                <a:lnTo>
                  <a:pt x="9366" y="1795"/>
                </a:lnTo>
                <a:lnTo>
                  <a:pt x="9363" y="1782"/>
                </a:lnTo>
                <a:lnTo>
                  <a:pt x="9362" y="1770"/>
                </a:lnTo>
                <a:lnTo>
                  <a:pt x="9364" y="1757"/>
                </a:lnTo>
                <a:lnTo>
                  <a:pt x="9353" y="1764"/>
                </a:lnTo>
                <a:lnTo>
                  <a:pt x="9351" y="1775"/>
                </a:lnTo>
                <a:lnTo>
                  <a:pt x="9356" y="1787"/>
                </a:lnTo>
                <a:lnTo>
                  <a:pt x="9353" y="1803"/>
                </a:lnTo>
                <a:lnTo>
                  <a:pt x="9342" y="1805"/>
                </a:lnTo>
                <a:lnTo>
                  <a:pt x="9331" y="1805"/>
                </a:lnTo>
                <a:lnTo>
                  <a:pt x="9320" y="1804"/>
                </a:lnTo>
                <a:lnTo>
                  <a:pt x="9308" y="1803"/>
                </a:lnTo>
                <a:lnTo>
                  <a:pt x="9297" y="1796"/>
                </a:lnTo>
                <a:lnTo>
                  <a:pt x="9285" y="1790"/>
                </a:lnTo>
                <a:lnTo>
                  <a:pt x="9276" y="1784"/>
                </a:lnTo>
                <a:lnTo>
                  <a:pt x="9267" y="1776"/>
                </a:lnTo>
                <a:lnTo>
                  <a:pt x="9261" y="1762"/>
                </a:lnTo>
                <a:lnTo>
                  <a:pt x="9257" y="1750"/>
                </a:lnTo>
                <a:lnTo>
                  <a:pt x="9258" y="1738"/>
                </a:lnTo>
                <a:lnTo>
                  <a:pt x="9251" y="1727"/>
                </a:lnTo>
                <a:lnTo>
                  <a:pt x="9243" y="1719"/>
                </a:lnTo>
                <a:lnTo>
                  <a:pt x="9234" y="1712"/>
                </a:lnTo>
                <a:lnTo>
                  <a:pt x="9232" y="1700"/>
                </a:lnTo>
                <a:lnTo>
                  <a:pt x="9220" y="1702"/>
                </a:lnTo>
                <a:lnTo>
                  <a:pt x="9208" y="1703"/>
                </a:lnTo>
                <a:lnTo>
                  <a:pt x="9198" y="1698"/>
                </a:lnTo>
                <a:lnTo>
                  <a:pt x="9189" y="1690"/>
                </a:lnTo>
                <a:lnTo>
                  <a:pt x="9180" y="1683"/>
                </a:lnTo>
                <a:lnTo>
                  <a:pt x="9171" y="1675"/>
                </a:lnTo>
                <a:lnTo>
                  <a:pt x="9159" y="1674"/>
                </a:lnTo>
                <a:lnTo>
                  <a:pt x="9147" y="1671"/>
                </a:lnTo>
                <a:lnTo>
                  <a:pt x="9136" y="1672"/>
                </a:lnTo>
                <a:lnTo>
                  <a:pt x="9126" y="1666"/>
                </a:lnTo>
                <a:lnTo>
                  <a:pt x="9116" y="1673"/>
                </a:lnTo>
                <a:lnTo>
                  <a:pt x="9104" y="1674"/>
                </a:lnTo>
                <a:lnTo>
                  <a:pt x="9093" y="1670"/>
                </a:lnTo>
                <a:lnTo>
                  <a:pt x="9084" y="1663"/>
                </a:lnTo>
                <a:lnTo>
                  <a:pt x="9077" y="1653"/>
                </a:lnTo>
                <a:lnTo>
                  <a:pt x="9068" y="1647"/>
                </a:lnTo>
                <a:lnTo>
                  <a:pt x="9057" y="1640"/>
                </a:lnTo>
                <a:lnTo>
                  <a:pt x="9047" y="1628"/>
                </a:lnTo>
                <a:lnTo>
                  <a:pt x="9037" y="1624"/>
                </a:lnTo>
                <a:lnTo>
                  <a:pt x="9026" y="1623"/>
                </a:lnTo>
                <a:lnTo>
                  <a:pt x="9008" y="1618"/>
                </a:lnTo>
                <a:lnTo>
                  <a:pt x="8998" y="1613"/>
                </a:lnTo>
                <a:lnTo>
                  <a:pt x="8987" y="1608"/>
                </a:lnTo>
                <a:lnTo>
                  <a:pt x="8996" y="1617"/>
                </a:lnTo>
                <a:lnTo>
                  <a:pt x="9007" y="1619"/>
                </a:lnTo>
                <a:lnTo>
                  <a:pt x="9014" y="1629"/>
                </a:lnTo>
                <a:lnTo>
                  <a:pt x="9024" y="1630"/>
                </a:lnTo>
                <a:lnTo>
                  <a:pt x="9038" y="1632"/>
                </a:lnTo>
                <a:lnTo>
                  <a:pt x="9027" y="1635"/>
                </a:lnTo>
                <a:lnTo>
                  <a:pt x="9040" y="1639"/>
                </a:lnTo>
                <a:lnTo>
                  <a:pt x="9052" y="1647"/>
                </a:lnTo>
                <a:lnTo>
                  <a:pt x="9067" y="1653"/>
                </a:lnTo>
                <a:lnTo>
                  <a:pt x="9062" y="1663"/>
                </a:lnTo>
                <a:lnTo>
                  <a:pt x="9050" y="1661"/>
                </a:lnTo>
                <a:lnTo>
                  <a:pt x="9040" y="1666"/>
                </a:lnTo>
                <a:lnTo>
                  <a:pt x="9029" y="1670"/>
                </a:lnTo>
                <a:lnTo>
                  <a:pt x="9018" y="1671"/>
                </a:lnTo>
                <a:lnTo>
                  <a:pt x="9004" y="1672"/>
                </a:lnTo>
                <a:lnTo>
                  <a:pt x="9015" y="1674"/>
                </a:lnTo>
                <a:lnTo>
                  <a:pt x="9028" y="1673"/>
                </a:lnTo>
                <a:lnTo>
                  <a:pt x="9038" y="1669"/>
                </a:lnTo>
                <a:lnTo>
                  <a:pt x="9051" y="1666"/>
                </a:lnTo>
                <a:lnTo>
                  <a:pt x="9064" y="1668"/>
                </a:lnTo>
                <a:lnTo>
                  <a:pt x="9075" y="1671"/>
                </a:lnTo>
                <a:lnTo>
                  <a:pt x="9071" y="1686"/>
                </a:lnTo>
                <a:lnTo>
                  <a:pt x="9079" y="1678"/>
                </a:lnTo>
                <a:lnTo>
                  <a:pt x="9091" y="1677"/>
                </a:lnTo>
                <a:lnTo>
                  <a:pt x="9103" y="1679"/>
                </a:lnTo>
                <a:lnTo>
                  <a:pt x="9115" y="1681"/>
                </a:lnTo>
                <a:lnTo>
                  <a:pt x="9126" y="1680"/>
                </a:lnTo>
                <a:lnTo>
                  <a:pt x="9138" y="1682"/>
                </a:lnTo>
                <a:lnTo>
                  <a:pt x="9150" y="1681"/>
                </a:lnTo>
                <a:lnTo>
                  <a:pt x="9163" y="1682"/>
                </a:lnTo>
                <a:lnTo>
                  <a:pt x="9172" y="1691"/>
                </a:lnTo>
                <a:lnTo>
                  <a:pt x="9182" y="1697"/>
                </a:lnTo>
                <a:lnTo>
                  <a:pt x="9180" y="1709"/>
                </a:lnTo>
                <a:lnTo>
                  <a:pt x="9168" y="1709"/>
                </a:lnTo>
                <a:lnTo>
                  <a:pt x="9170" y="1721"/>
                </a:lnTo>
                <a:lnTo>
                  <a:pt x="9159" y="1731"/>
                </a:lnTo>
                <a:lnTo>
                  <a:pt x="9168" y="1741"/>
                </a:lnTo>
                <a:lnTo>
                  <a:pt x="9179" y="1743"/>
                </a:lnTo>
                <a:lnTo>
                  <a:pt x="9186" y="1752"/>
                </a:lnTo>
                <a:lnTo>
                  <a:pt x="9181" y="1763"/>
                </a:lnTo>
                <a:lnTo>
                  <a:pt x="9190" y="1769"/>
                </a:lnTo>
                <a:lnTo>
                  <a:pt x="9184" y="1780"/>
                </a:lnTo>
                <a:lnTo>
                  <a:pt x="9172" y="1783"/>
                </a:lnTo>
                <a:lnTo>
                  <a:pt x="9161" y="1784"/>
                </a:lnTo>
                <a:lnTo>
                  <a:pt x="9152" y="1790"/>
                </a:lnTo>
                <a:lnTo>
                  <a:pt x="9141" y="1791"/>
                </a:lnTo>
                <a:lnTo>
                  <a:pt x="9125" y="1789"/>
                </a:lnTo>
                <a:lnTo>
                  <a:pt x="9114" y="1794"/>
                </a:lnTo>
                <a:lnTo>
                  <a:pt x="9103" y="1793"/>
                </a:lnTo>
                <a:lnTo>
                  <a:pt x="9092" y="1794"/>
                </a:lnTo>
                <a:lnTo>
                  <a:pt x="9080" y="1797"/>
                </a:lnTo>
                <a:lnTo>
                  <a:pt x="9094" y="1803"/>
                </a:lnTo>
                <a:lnTo>
                  <a:pt x="9108" y="1799"/>
                </a:lnTo>
                <a:lnTo>
                  <a:pt x="9119" y="1801"/>
                </a:lnTo>
                <a:lnTo>
                  <a:pt x="9128" y="1809"/>
                </a:lnTo>
                <a:lnTo>
                  <a:pt x="9119" y="1817"/>
                </a:lnTo>
                <a:lnTo>
                  <a:pt x="9108" y="1819"/>
                </a:lnTo>
                <a:lnTo>
                  <a:pt x="9096" y="1819"/>
                </a:lnTo>
                <a:lnTo>
                  <a:pt x="9085" y="1819"/>
                </a:lnTo>
                <a:lnTo>
                  <a:pt x="9075" y="1825"/>
                </a:lnTo>
                <a:lnTo>
                  <a:pt x="9065" y="1830"/>
                </a:lnTo>
                <a:lnTo>
                  <a:pt x="9055" y="1836"/>
                </a:lnTo>
                <a:lnTo>
                  <a:pt x="9044" y="1841"/>
                </a:lnTo>
                <a:lnTo>
                  <a:pt x="9031" y="1843"/>
                </a:lnTo>
                <a:lnTo>
                  <a:pt x="9020" y="1838"/>
                </a:lnTo>
                <a:lnTo>
                  <a:pt x="9006" y="1841"/>
                </a:lnTo>
                <a:lnTo>
                  <a:pt x="8994" y="1843"/>
                </a:lnTo>
                <a:lnTo>
                  <a:pt x="9003" y="1849"/>
                </a:lnTo>
                <a:lnTo>
                  <a:pt x="9014" y="1847"/>
                </a:lnTo>
                <a:lnTo>
                  <a:pt x="9027" y="1852"/>
                </a:lnTo>
                <a:lnTo>
                  <a:pt x="9041" y="1851"/>
                </a:lnTo>
                <a:lnTo>
                  <a:pt x="9053" y="1847"/>
                </a:lnTo>
                <a:lnTo>
                  <a:pt x="9059" y="1857"/>
                </a:lnTo>
                <a:lnTo>
                  <a:pt x="9070" y="1858"/>
                </a:lnTo>
                <a:lnTo>
                  <a:pt x="9075" y="1846"/>
                </a:lnTo>
                <a:lnTo>
                  <a:pt x="9078" y="1835"/>
                </a:lnTo>
                <a:lnTo>
                  <a:pt x="9090" y="1831"/>
                </a:lnTo>
                <a:lnTo>
                  <a:pt x="9102" y="1825"/>
                </a:lnTo>
                <a:lnTo>
                  <a:pt x="9114" y="1827"/>
                </a:lnTo>
                <a:lnTo>
                  <a:pt x="9125" y="1831"/>
                </a:lnTo>
                <a:lnTo>
                  <a:pt x="9138" y="1827"/>
                </a:lnTo>
                <a:lnTo>
                  <a:pt x="9150" y="1822"/>
                </a:lnTo>
                <a:lnTo>
                  <a:pt x="9161" y="1819"/>
                </a:lnTo>
                <a:lnTo>
                  <a:pt x="9172" y="1814"/>
                </a:lnTo>
                <a:lnTo>
                  <a:pt x="9188" y="1808"/>
                </a:lnTo>
                <a:lnTo>
                  <a:pt x="9189" y="1821"/>
                </a:lnTo>
                <a:lnTo>
                  <a:pt x="9201" y="1816"/>
                </a:lnTo>
                <a:lnTo>
                  <a:pt x="9214" y="1815"/>
                </a:lnTo>
                <a:lnTo>
                  <a:pt x="9229" y="1821"/>
                </a:lnTo>
                <a:lnTo>
                  <a:pt x="9239" y="1826"/>
                </a:lnTo>
                <a:lnTo>
                  <a:pt x="9255" y="1830"/>
                </a:lnTo>
                <a:lnTo>
                  <a:pt x="9266" y="1833"/>
                </a:lnTo>
                <a:lnTo>
                  <a:pt x="9276" y="1838"/>
                </a:lnTo>
                <a:lnTo>
                  <a:pt x="9288" y="1839"/>
                </a:lnTo>
                <a:lnTo>
                  <a:pt x="9302" y="1842"/>
                </a:lnTo>
                <a:lnTo>
                  <a:pt x="9315" y="1843"/>
                </a:lnTo>
                <a:lnTo>
                  <a:pt x="9326" y="1844"/>
                </a:lnTo>
                <a:lnTo>
                  <a:pt x="9337" y="1845"/>
                </a:lnTo>
                <a:lnTo>
                  <a:pt x="9350" y="1844"/>
                </a:lnTo>
                <a:lnTo>
                  <a:pt x="9364" y="1842"/>
                </a:lnTo>
                <a:lnTo>
                  <a:pt x="9375" y="1839"/>
                </a:lnTo>
                <a:lnTo>
                  <a:pt x="9375" y="1851"/>
                </a:lnTo>
                <a:lnTo>
                  <a:pt x="9366" y="1858"/>
                </a:lnTo>
                <a:lnTo>
                  <a:pt x="9354" y="1861"/>
                </a:lnTo>
                <a:lnTo>
                  <a:pt x="9342" y="1862"/>
                </a:lnTo>
                <a:lnTo>
                  <a:pt x="9332" y="1863"/>
                </a:lnTo>
                <a:lnTo>
                  <a:pt x="9321" y="1869"/>
                </a:lnTo>
                <a:lnTo>
                  <a:pt x="9332" y="1874"/>
                </a:lnTo>
                <a:lnTo>
                  <a:pt x="9321" y="1880"/>
                </a:lnTo>
                <a:lnTo>
                  <a:pt x="9312" y="1871"/>
                </a:lnTo>
                <a:lnTo>
                  <a:pt x="9312" y="1883"/>
                </a:lnTo>
                <a:lnTo>
                  <a:pt x="9312" y="1895"/>
                </a:lnTo>
                <a:lnTo>
                  <a:pt x="9299" y="1893"/>
                </a:lnTo>
                <a:lnTo>
                  <a:pt x="9307" y="1883"/>
                </a:lnTo>
                <a:lnTo>
                  <a:pt x="9292" y="1886"/>
                </a:lnTo>
                <a:lnTo>
                  <a:pt x="9282" y="1884"/>
                </a:lnTo>
                <a:lnTo>
                  <a:pt x="9291" y="1891"/>
                </a:lnTo>
                <a:lnTo>
                  <a:pt x="9291" y="1904"/>
                </a:lnTo>
                <a:lnTo>
                  <a:pt x="9281" y="1910"/>
                </a:lnTo>
                <a:lnTo>
                  <a:pt x="9271" y="1900"/>
                </a:lnTo>
                <a:lnTo>
                  <a:pt x="9260" y="1903"/>
                </a:lnTo>
                <a:lnTo>
                  <a:pt x="9249" y="1900"/>
                </a:lnTo>
                <a:lnTo>
                  <a:pt x="9262" y="1907"/>
                </a:lnTo>
                <a:lnTo>
                  <a:pt x="9261" y="1919"/>
                </a:lnTo>
                <a:lnTo>
                  <a:pt x="9250" y="1919"/>
                </a:lnTo>
                <a:lnTo>
                  <a:pt x="9243" y="1928"/>
                </a:lnTo>
                <a:lnTo>
                  <a:pt x="9232" y="1924"/>
                </a:lnTo>
                <a:lnTo>
                  <a:pt x="9227" y="1934"/>
                </a:lnTo>
                <a:lnTo>
                  <a:pt x="9214" y="1938"/>
                </a:lnTo>
                <a:lnTo>
                  <a:pt x="9201" y="1934"/>
                </a:lnTo>
                <a:lnTo>
                  <a:pt x="9193" y="1941"/>
                </a:lnTo>
                <a:lnTo>
                  <a:pt x="9204" y="1943"/>
                </a:lnTo>
                <a:lnTo>
                  <a:pt x="9208" y="1955"/>
                </a:lnTo>
                <a:lnTo>
                  <a:pt x="9196" y="1955"/>
                </a:lnTo>
                <a:lnTo>
                  <a:pt x="9192" y="1966"/>
                </a:lnTo>
                <a:lnTo>
                  <a:pt x="9182" y="1962"/>
                </a:lnTo>
                <a:lnTo>
                  <a:pt x="9171" y="1957"/>
                </a:lnTo>
                <a:lnTo>
                  <a:pt x="9170" y="1969"/>
                </a:lnTo>
                <a:lnTo>
                  <a:pt x="9181" y="1969"/>
                </a:lnTo>
                <a:lnTo>
                  <a:pt x="9171" y="1973"/>
                </a:lnTo>
                <a:lnTo>
                  <a:pt x="9165" y="1983"/>
                </a:lnTo>
                <a:lnTo>
                  <a:pt x="9156" y="1989"/>
                </a:lnTo>
                <a:lnTo>
                  <a:pt x="9144" y="1993"/>
                </a:lnTo>
                <a:lnTo>
                  <a:pt x="9133" y="1992"/>
                </a:lnTo>
                <a:lnTo>
                  <a:pt x="9130" y="2004"/>
                </a:lnTo>
                <a:lnTo>
                  <a:pt x="9119" y="2003"/>
                </a:lnTo>
                <a:lnTo>
                  <a:pt x="9109" y="2006"/>
                </a:lnTo>
                <a:lnTo>
                  <a:pt x="9097" y="2008"/>
                </a:lnTo>
                <a:lnTo>
                  <a:pt x="9086" y="2015"/>
                </a:lnTo>
                <a:lnTo>
                  <a:pt x="9072" y="2012"/>
                </a:lnTo>
                <a:lnTo>
                  <a:pt x="9062" y="2021"/>
                </a:lnTo>
                <a:lnTo>
                  <a:pt x="9051" y="2020"/>
                </a:lnTo>
                <a:lnTo>
                  <a:pt x="9043" y="2028"/>
                </a:lnTo>
                <a:lnTo>
                  <a:pt x="9033" y="2023"/>
                </a:lnTo>
                <a:lnTo>
                  <a:pt x="9024" y="2029"/>
                </a:lnTo>
                <a:lnTo>
                  <a:pt x="9013" y="2025"/>
                </a:lnTo>
                <a:lnTo>
                  <a:pt x="9002" y="2030"/>
                </a:lnTo>
                <a:lnTo>
                  <a:pt x="8992" y="2034"/>
                </a:lnTo>
                <a:lnTo>
                  <a:pt x="8981" y="2038"/>
                </a:lnTo>
                <a:lnTo>
                  <a:pt x="8970" y="2040"/>
                </a:lnTo>
                <a:lnTo>
                  <a:pt x="8959" y="2036"/>
                </a:lnTo>
                <a:lnTo>
                  <a:pt x="8962" y="2048"/>
                </a:lnTo>
                <a:lnTo>
                  <a:pt x="8952" y="2044"/>
                </a:lnTo>
                <a:lnTo>
                  <a:pt x="8942" y="2051"/>
                </a:lnTo>
                <a:lnTo>
                  <a:pt x="8932" y="2047"/>
                </a:lnTo>
                <a:lnTo>
                  <a:pt x="8922" y="2040"/>
                </a:lnTo>
                <a:lnTo>
                  <a:pt x="8909" y="2037"/>
                </a:lnTo>
                <a:lnTo>
                  <a:pt x="8908" y="2050"/>
                </a:lnTo>
                <a:lnTo>
                  <a:pt x="8894" y="2050"/>
                </a:lnTo>
                <a:lnTo>
                  <a:pt x="8909" y="2061"/>
                </a:lnTo>
                <a:lnTo>
                  <a:pt x="8898" y="2069"/>
                </a:lnTo>
                <a:lnTo>
                  <a:pt x="8887" y="2069"/>
                </a:lnTo>
                <a:lnTo>
                  <a:pt x="8885" y="2056"/>
                </a:lnTo>
                <a:lnTo>
                  <a:pt x="8872" y="2053"/>
                </a:lnTo>
                <a:lnTo>
                  <a:pt x="8861" y="2052"/>
                </a:lnTo>
                <a:lnTo>
                  <a:pt x="8871" y="2057"/>
                </a:lnTo>
                <a:lnTo>
                  <a:pt x="8881" y="2065"/>
                </a:lnTo>
                <a:lnTo>
                  <a:pt x="8871" y="2072"/>
                </a:lnTo>
                <a:lnTo>
                  <a:pt x="8859" y="2072"/>
                </a:lnTo>
                <a:lnTo>
                  <a:pt x="8849" y="2062"/>
                </a:lnTo>
                <a:lnTo>
                  <a:pt x="8838" y="2059"/>
                </a:lnTo>
                <a:lnTo>
                  <a:pt x="8848" y="2066"/>
                </a:lnTo>
                <a:lnTo>
                  <a:pt x="8838" y="2072"/>
                </a:lnTo>
                <a:lnTo>
                  <a:pt x="8826" y="2068"/>
                </a:lnTo>
                <a:lnTo>
                  <a:pt x="8815" y="2072"/>
                </a:lnTo>
                <a:lnTo>
                  <a:pt x="8806" y="2065"/>
                </a:lnTo>
                <a:lnTo>
                  <a:pt x="8813" y="2055"/>
                </a:lnTo>
                <a:lnTo>
                  <a:pt x="8791" y="2056"/>
                </a:lnTo>
                <a:lnTo>
                  <a:pt x="8784" y="2040"/>
                </a:lnTo>
                <a:lnTo>
                  <a:pt x="8780" y="2027"/>
                </a:lnTo>
                <a:lnTo>
                  <a:pt x="8771" y="2034"/>
                </a:lnTo>
                <a:lnTo>
                  <a:pt x="8768" y="2022"/>
                </a:lnTo>
                <a:lnTo>
                  <a:pt x="8763" y="2012"/>
                </a:lnTo>
                <a:lnTo>
                  <a:pt x="8762" y="2024"/>
                </a:lnTo>
                <a:lnTo>
                  <a:pt x="8760" y="2036"/>
                </a:lnTo>
                <a:lnTo>
                  <a:pt x="8771" y="2041"/>
                </a:lnTo>
                <a:lnTo>
                  <a:pt x="8779" y="2050"/>
                </a:lnTo>
                <a:lnTo>
                  <a:pt x="8767" y="2055"/>
                </a:lnTo>
                <a:lnTo>
                  <a:pt x="8777" y="2061"/>
                </a:lnTo>
                <a:lnTo>
                  <a:pt x="8793" y="2060"/>
                </a:lnTo>
                <a:lnTo>
                  <a:pt x="8783" y="2074"/>
                </a:lnTo>
                <a:lnTo>
                  <a:pt x="8785" y="2087"/>
                </a:lnTo>
                <a:lnTo>
                  <a:pt x="8780" y="2097"/>
                </a:lnTo>
                <a:lnTo>
                  <a:pt x="8769" y="2092"/>
                </a:lnTo>
                <a:lnTo>
                  <a:pt x="8758" y="2094"/>
                </a:lnTo>
                <a:lnTo>
                  <a:pt x="8749" y="2101"/>
                </a:lnTo>
                <a:lnTo>
                  <a:pt x="8741" y="2109"/>
                </a:lnTo>
                <a:lnTo>
                  <a:pt x="8730" y="2114"/>
                </a:lnTo>
                <a:lnTo>
                  <a:pt x="8719" y="2113"/>
                </a:lnTo>
                <a:lnTo>
                  <a:pt x="8723" y="2124"/>
                </a:lnTo>
                <a:lnTo>
                  <a:pt x="8714" y="2131"/>
                </a:lnTo>
                <a:lnTo>
                  <a:pt x="8708" y="2141"/>
                </a:lnTo>
                <a:lnTo>
                  <a:pt x="8698" y="2147"/>
                </a:lnTo>
                <a:lnTo>
                  <a:pt x="8702" y="2158"/>
                </a:lnTo>
                <a:lnTo>
                  <a:pt x="8692" y="2163"/>
                </a:lnTo>
                <a:lnTo>
                  <a:pt x="8700" y="2174"/>
                </a:lnTo>
                <a:lnTo>
                  <a:pt x="8687" y="2181"/>
                </a:lnTo>
                <a:lnTo>
                  <a:pt x="8678" y="2187"/>
                </a:lnTo>
                <a:lnTo>
                  <a:pt x="8667" y="2187"/>
                </a:lnTo>
                <a:lnTo>
                  <a:pt x="8677" y="2193"/>
                </a:lnTo>
                <a:lnTo>
                  <a:pt x="8669" y="2201"/>
                </a:lnTo>
                <a:lnTo>
                  <a:pt x="8670" y="2212"/>
                </a:lnTo>
                <a:lnTo>
                  <a:pt x="8663" y="2222"/>
                </a:lnTo>
                <a:lnTo>
                  <a:pt x="8655" y="2232"/>
                </a:lnTo>
                <a:lnTo>
                  <a:pt x="8646" y="2226"/>
                </a:lnTo>
                <a:lnTo>
                  <a:pt x="8639" y="2236"/>
                </a:lnTo>
                <a:lnTo>
                  <a:pt x="8637" y="2248"/>
                </a:lnTo>
                <a:lnTo>
                  <a:pt x="8627" y="2253"/>
                </a:lnTo>
                <a:lnTo>
                  <a:pt x="8621" y="2263"/>
                </a:lnTo>
                <a:lnTo>
                  <a:pt x="8609" y="2266"/>
                </a:lnTo>
                <a:lnTo>
                  <a:pt x="8602" y="2257"/>
                </a:lnTo>
                <a:lnTo>
                  <a:pt x="8593" y="2263"/>
                </a:lnTo>
                <a:lnTo>
                  <a:pt x="8604" y="2267"/>
                </a:lnTo>
                <a:lnTo>
                  <a:pt x="8592" y="2268"/>
                </a:lnTo>
                <a:lnTo>
                  <a:pt x="8582" y="2266"/>
                </a:lnTo>
                <a:lnTo>
                  <a:pt x="8569" y="2259"/>
                </a:lnTo>
                <a:lnTo>
                  <a:pt x="8562" y="2250"/>
                </a:lnTo>
                <a:lnTo>
                  <a:pt x="8567" y="2261"/>
                </a:lnTo>
                <a:lnTo>
                  <a:pt x="8574" y="2270"/>
                </a:lnTo>
                <a:lnTo>
                  <a:pt x="8575" y="2283"/>
                </a:lnTo>
                <a:lnTo>
                  <a:pt x="8566" y="2275"/>
                </a:lnTo>
                <a:lnTo>
                  <a:pt x="8557" y="2282"/>
                </a:lnTo>
                <a:lnTo>
                  <a:pt x="8565" y="2289"/>
                </a:lnTo>
                <a:lnTo>
                  <a:pt x="8553" y="2288"/>
                </a:lnTo>
                <a:lnTo>
                  <a:pt x="8551" y="2299"/>
                </a:lnTo>
                <a:lnTo>
                  <a:pt x="8541" y="2305"/>
                </a:lnTo>
                <a:lnTo>
                  <a:pt x="8532" y="2299"/>
                </a:lnTo>
                <a:lnTo>
                  <a:pt x="8527" y="2288"/>
                </a:lnTo>
                <a:lnTo>
                  <a:pt x="8514" y="2289"/>
                </a:lnTo>
                <a:lnTo>
                  <a:pt x="8513" y="2302"/>
                </a:lnTo>
                <a:lnTo>
                  <a:pt x="8517" y="2302"/>
                </a:lnTo>
                <a:lnTo>
                  <a:pt x="8512" y="2313"/>
                </a:lnTo>
                <a:lnTo>
                  <a:pt x="8502" y="2308"/>
                </a:lnTo>
                <a:lnTo>
                  <a:pt x="8488" y="2317"/>
                </a:lnTo>
                <a:lnTo>
                  <a:pt x="8483" y="2301"/>
                </a:lnTo>
                <a:lnTo>
                  <a:pt x="8485" y="2290"/>
                </a:lnTo>
                <a:lnTo>
                  <a:pt x="8474" y="2287"/>
                </a:lnTo>
                <a:lnTo>
                  <a:pt x="8478" y="2298"/>
                </a:lnTo>
                <a:lnTo>
                  <a:pt x="8479" y="2310"/>
                </a:lnTo>
                <a:lnTo>
                  <a:pt x="8467" y="2304"/>
                </a:lnTo>
                <a:lnTo>
                  <a:pt x="8477" y="2310"/>
                </a:lnTo>
                <a:lnTo>
                  <a:pt x="8476" y="2323"/>
                </a:lnTo>
                <a:lnTo>
                  <a:pt x="8465" y="2317"/>
                </a:lnTo>
                <a:lnTo>
                  <a:pt x="8458" y="2327"/>
                </a:lnTo>
                <a:lnTo>
                  <a:pt x="8469" y="2331"/>
                </a:lnTo>
                <a:lnTo>
                  <a:pt x="8459" y="2337"/>
                </a:lnTo>
                <a:lnTo>
                  <a:pt x="8448" y="2335"/>
                </a:lnTo>
                <a:lnTo>
                  <a:pt x="8443" y="2344"/>
                </a:lnTo>
                <a:lnTo>
                  <a:pt x="8432" y="2340"/>
                </a:lnTo>
                <a:lnTo>
                  <a:pt x="8428" y="2328"/>
                </a:lnTo>
                <a:lnTo>
                  <a:pt x="8435" y="2319"/>
                </a:lnTo>
                <a:lnTo>
                  <a:pt x="8442" y="2309"/>
                </a:lnTo>
                <a:lnTo>
                  <a:pt x="8455" y="2311"/>
                </a:lnTo>
                <a:lnTo>
                  <a:pt x="8446" y="2303"/>
                </a:lnTo>
                <a:lnTo>
                  <a:pt x="8439" y="2294"/>
                </a:lnTo>
                <a:lnTo>
                  <a:pt x="8449" y="2290"/>
                </a:lnTo>
                <a:lnTo>
                  <a:pt x="8454" y="2279"/>
                </a:lnTo>
                <a:lnTo>
                  <a:pt x="8464" y="2271"/>
                </a:lnTo>
                <a:lnTo>
                  <a:pt x="8473" y="2266"/>
                </a:lnTo>
                <a:lnTo>
                  <a:pt x="8463" y="2262"/>
                </a:lnTo>
                <a:lnTo>
                  <a:pt x="8451" y="2263"/>
                </a:lnTo>
                <a:lnTo>
                  <a:pt x="8439" y="2258"/>
                </a:lnTo>
                <a:lnTo>
                  <a:pt x="8429" y="2254"/>
                </a:lnTo>
                <a:lnTo>
                  <a:pt x="8419" y="2260"/>
                </a:lnTo>
                <a:lnTo>
                  <a:pt x="8431" y="2263"/>
                </a:lnTo>
                <a:lnTo>
                  <a:pt x="8443" y="2266"/>
                </a:lnTo>
                <a:lnTo>
                  <a:pt x="8433" y="2272"/>
                </a:lnTo>
                <a:lnTo>
                  <a:pt x="8431" y="2283"/>
                </a:lnTo>
                <a:lnTo>
                  <a:pt x="8420" y="2287"/>
                </a:lnTo>
                <a:lnTo>
                  <a:pt x="8431" y="2291"/>
                </a:lnTo>
                <a:lnTo>
                  <a:pt x="8429" y="2303"/>
                </a:lnTo>
                <a:lnTo>
                  <a:pt x="8417" y="2300"/>
                </a:lnTo>
                <a:lnTo>
                  <a:pt x="8406" y="2299"/>
                </a:lnTo>
                <a:lnTo>
                  <a:pt x="8410" y="2312"/>
                </a:lnTo>
                <a:lnTo>
                  <a:pt x="8421" y="2317"/>
                </a:lnTo>
                <a:lnTo>
                  <a:pt x="8417" y="2328"/>
                </a:lnTo>
                <a:lnTo>
                  <a:pt x="8407" y="2334"/>
                </a:lnTo>
                <a:lnTo>
                  <a:pt x="8396" y="2328"/>
                </a:lnTo>
                <a:lnTo>
                  <a:pt x="8386" y="2333"/>
                </a:lnTo>
                <a:lnTo>
                  <a:pt x="8391" y="2343"/>
                </a:lnTo>
                <a:lnTo>
                  <a:pt x="8379" y="2341"/>
                </a:lnTo>
                <a:lnTo>
                  <a:pt x="8369" y="2342"/>
                </a:lnTo>
                <a:lnTo>
                  <a:pt x="8360" y="2334"/>
                </a:lnTo>
                <a:lnTo>
                  <a:pt x="8350" y="2328"/>
                </a:lnTo>
                <a:lnTo>
                  <a:pt x="8355" y="2339"/>
                </a:lnTo>
                <a:lnTo>
                  <a:pt x="8346" y="2346"/>
                </a:lnTo>
                <a:lnTo>
                  <a:pt x="8337" y="2339"/>
                </a:lnTo>
                <a:lnTo>
                  <a:pt x="8328" y="2331"/>
                </a:lnTo>
                <a:lnTo>
                  <a:pt x="8321" y="2340"/>
                </a:lnTo>
                <a:lnTo>
                  <a:pt x="8311" y="2347"/>
                </a:lnTo>
                <a:lnTo>
                  <a:pt x="8300" y="2349"/>
                </a:lnTo>
                <a:lnTo>
                  <a:pt x="8308" y="2357"/>
                </a:lnTo>
                <a:lnTo>
                  <a:pt x="8319" y="2359"/>
                </a:lnTo>
                <a:lnTo>
                  <a:pt x="8319" y="2367"/>
                </a:lnTo>
                <a:lnTo>
                  <a:pt x="8313" y="2382"/>
                </a:lnTo>
                <a:lnTo>
                  <a:pt x="8300" y="2385"/>
                </a:lnTo>
                <a:lnTo>
                  <a:pt x="8297" y="2396"/>
                </a:lnTo>
                <a:lnTo>
                  <a:pt x="8286" y="2396"/>
                </a:lnTo>
                <a:lnTo>
                  <a:pt x="8275" y="2393"/>
                </a:lnTo>
                <a:lnTo>
                  <a:pt x="8266" y="2400"/>
                </a:lnTo>
                <a:lnTo>
                  <a:pt x="8257" y="2393"/>
                </a:lnTo>
                <a:lnTo>
                  <a:pt x="8246" y="2393"/>
                </a:lnTo>
                <a:lnTo>
                  <a:pt x="8249" y="2404"/>
                </a:lnTo>
                <a:lnTo>
                  <a:pt x="8238" y="2408"/>
                </a:lnTo>
                <a:lnTo>
                  <a:pt x="8247" y="2416"/>
                </a:lnTo>
                <a:lnTo>
                  <a:pt x="8255" y="2424"/>
                </a:lnTo>
                <a:lnTo>
                  <a:pt x="8263" y="2425"/>
                </a:lnTo>
                <a:lnTo>
                  <a:pt x="8256" y="2414"/>
                </a:lnTo>
                <a:lnTo>
                  <a:pt x="8256" y="2411"/>
                </a:lnTo>
                <a:lnTo>
                  <a:pt x="8267" y="2413"/>
                </a:lnTo>
                <a:lnTo>
                  <a:pt x="8276" y="2419"/>
                </a:lnTo>
                <a:lnTo>
                  <a:pt x="8282" y="2430"/>
                </a:lnTo>
                <a:lnTo>
                  <a:pt x="8285" y="2441"/>
                </a:lnTo>
                <a:lnTo>
                  <a:pt x="8291" y="2451"/>
                </a:lnTo>
                <a:lnTo>
                  <a:pt x="8282" y="2457"/>
                </a:lnTo>
                <a:lnTo>
                  <a:pt x="8274" y="2470"/>
                </a:lnTo>
                <a:lnTo>
                  <a:pt x="8264" y="2464"/>
                </a:lnTo>
                <a:lnTo>
                  <a:pt x="8251" y="2475"/>
                </a:lnTo>
                <a:lnTo>
                  <a:pt x="8263" y="2473"/>
                </a:lnTo>
                <a:lnTo>
                  <a:pt x="8257" y="2484"/>
                </a:lnTo>
                <a:lnTo>
                  <a:pt x="8265" y="2491"/>
                </a:lnTo>
                <a:lnTo>
                  <a:pt x="8275" y="2496"/>
                </a:lnTo>
                <a:lnTo>
                  <a:pt x="8268" y="2505"/>
                </a:lnTo>
                <a:lnTo>
                  <a:pt x="8259" y="2512"/>
                </a:lnTo>
                <a:lnTo>
                  <a:pt x="8270" y="2514"/>
                </a:lnTo>
                <a:lnTo>
                  <a:pt x="8271" y="2526"/>
                </a:lnTo>
                <a:lnTo>
                  <a:pt x="8277" y="2536"/>
                </a:lnTo>
                <a:lnTo>
                  <a:pt x="8268" y="2543"/>
                </a:lnTo>
                <a:lnTo>
                  <a:pt x="8253" y="2538"/>
                </a:lnTo>
                <a:lnTo>
                  <a:pt x="8241" y="2534"/>
                </a:lnTo>
                <a:lnTo>
                  <a:pt x="8226" y="2529"/>
                </a:lnTo>
                <a:lnTo>
                  <a:pt x="8218" y="2520"/>
                </a:lnTo>
                <a:lnTo>
                  <a:pt x="8209" y="2528"/>
                </a:lnTo>
                <a:lnTo>
                  <a:pt x="8220" y="2530"/>
                </a:lnTo>
                <a:lnTo>
                  <a:pt x="8231" y="2537"/>
                </a:lnTo>
                <a:lnTo>
                  <a:pt x="8242" y="2538"/>
                </a:lnTo>
                <a:lnTo>
                  <a:pt x="8257" y="2546"/>
                </a:lnTo>
                <a:lnTo>
                  <a:pt x="8254" y="2555"/>
                </a:lnTo>
                <a:lnTo>
                  <a:pt x="8242" y="2555"/>
                </a:lnTo>
                <a:lnTo>
                  <a:pt x="8232" y="2551"/>
                </a:lnTo>
                <a:lnTo>
                  <a:pt x="8238" y="2560"/>
                </a:lnTo>
                <a:lnTo>
                  <a:pt x="8247" y="2566"/>
                </a:lnTo>
                <a:lnTo>
                  <a:pt x="8237" y="2568"/>
                </a:lnTo>
                <a:lnTo>
                  <a:pt x="8230" y="2557"/>
                </a:lnTo>
                <a:lnTo>
                  <a:pt x="8219" y="2554"/>
                </a:lnTo>
                <a:lnTo>
                  <a:pt x="8226" y="2564"/>
                </a:lnTo>
                <a:lnTo>
                  <a:pt x="8235" y="2577"/>
                </a:lnTo>
                <a:lnTo>
                  <a:pt x="8242" y="2587"/>
                </a:lnTo>
                <a:lnTo>
                  <a:pt x="8233" y="2579"/>
                </a:lnTo>
                <a:lnTo>
                  <a:pt x="8223" y="2585"/>
                </a:lnTo>
                <a:lnTo>
                  <a:pt x="8219" y="2597"/>
                </a:lnTo>
                <a:lnTo>
                  <a:pt x="8208" y="2592"/>
                </a:lnTo>
                <a:lnTo>
                  <a:pt x="8197" y="2585"/>
                </a:lnTo>
                <a:lnTo>
                  <a:pt x="8185" y="2583"/>
                </a:lnTo>
                <a:lnTo>
                  <a:pt x="8196" y="2588"/>
                </a:lnTo>
                <a:lnTo>
                  <a:pt x="8205" y="2595"/>
                </a:lnTo>
                <a:lnTo>
                  <a:pt x="8214" y="2602"/>
                </a:lnTo>
                <a:lnTo>
                  <a:pt x="8202" y="2600"/>
                </a:lnTo>
                <a:lnTo>
                  <a:pt x="8191" y="2598"/>
                </a:lnTo>
                <a:lnTo>
                  <a:pt x="8180" y="2587"/>
                </a:lnTo>
                <a:lnTo>
                  <a:pt x="8175" y="2598"/>
                </a:lnTo>
                <a:lnTo>
                  <a:pt x="8186" y="2603"/>
                </a:lnTo>
                <a:lnTo>
                  <a:pt x="8204" y="2606"/>
                </a:lnTo>
                <a:lnTo>
                  <a:pt x="8215" y="2618"/>
                </a:lnTo>
                <a:lnTo>
                  <a:pt x="8201" y="2621"/>
                </a:lnTo>
                <a:lnTo>
                  <a:pt x="8190" y="2623"/>
                </a:lnTo>
                <a:lnTo>
                  <a:pt x="8181" y="2630"/>
                </a:lnTo>
                <a:lnTo>
                  <a:pt x="8191" y="2635"/>
                </a:lnTo>
                <a:lnTo>
                  <a:pt x="8180" y="2635"/>
                </a:lnTo>
                <a:lnTo>
                  <a:pt x="8169" y="2637"/>
                </a:lnTo>
                <a:lnTo>
                  <a:pt x="8160" y="2633"/>
                </a:lnTo>
                <a:lnTo>
                  <a:pt x="8147" y="2633"/>
                </a:lnTo>
                <a:lnTo>
                  <a:pt x="8137" y="2638"/>
                </a:lnTo>
                <a:lnTo>
                  <a:pt x="8125" y="2636"/>
                </a:lnTo>
                <a:lnTo>
                  <a:pt x="8136" y="2641"/>
                </a:lnTo>
                <a:lnTo>
                  <a:pt x="8145" y="2648"/>
                </a:lnTo>
                <a:lnTo>
                  <a:pt x="8163" y="2646"/>
                </a:lnTo>
                <a:lnTo>
                  <a:pt x="8167" y="2654"/>
                </a:lnTo>
                <a:lnTo>
                  <a:pt x="8156" y="2655"/>
                </a:lnTo>
                <a:lnTo>
                  <a:pt x="8164" y="2665"/>
                </a:lnTo>
                <a:lnTo>
                  <a:pt x="8174" y="2669"/>
                </a:lnTo>
                <a:lnTo>
                  <a:pt x="8162" y="2669"/>
                </a:lnTo>
                <a:lnTo>
                  <a:pt x="8150" y="2663"/>
                </a:lnTo>
                <a:lnTo>
                  <a:pt x="8139" y="2660"/>
                </a:lnTo>
                <a:lnTo>
                  <a:pt x="8129" y="2656"/>
                </a:lnTo>
                <a:lnTo>
                  <a:pt x="8138" y="2664"/>
                </a:lnTo>
                <a:lnTo>
                  <a:pt x="8148" y="2670"/>
                </a:lnTo>
                <a:lnTo>
                  <a:pt x="8159" y="2674"/>
                </a:lnTo>
                <a:lnTo>
                  <a:pt x="8170" y="2677"/>
                </a:lnTo>
                <a:lnTo>
                  <a:pt x="8171" y="2690"/>
                </a:lnTo>
                <a:lnTo>
                  <a:pt x="8164" y="2699"/>
                </a:lnTo>
                <a:lnTo>
                  <a:pt x="8159" y="2710"/>
                </a:lnTo>
                <a:lnTo>
                  <a:pt x="8171" y="2706"/>
                </a:lnTo>
                <a:lnTo>
                  <a:pt x="8166" y="2716"/>
                </a:lnTo>
                <a:lnTo>
                  <a:pt x="8182" y="2721"/>
                </a:lnTo>
                <a:lnTo>
                  <a:pt x="8169" y="2731"/>
                </a:lnTo>
                <a:lnTo>
                  <a:pt x="8157" y="2735"/>
                </a:lnTo>
                <a:lnTo>
                  <a:pt x="8146" y="2730"/>
                </a:lnTo>
                <a:lnTo>
                  <a:pt x="8135" y="2730"/>
                </a:lnTo>
                <a:lnTo>
                  <a:pt x="8146" y="2733"/>
                </a:lnTo>
                <a:lnTo>
                  <a:pt x="8159" y="2737"/>
                </a:lnTo>
                <a:lnTo>
                  <a:pt x="8171" y="2735"/>
                </a:lnTo>
                <a:lnTo>
                  <a:pt x="8166" y="2745"/>
                </a:lnTo>
                <a:lnTo>
                  <a:pt x="8153" y="2752"/>
                </a:lnTo>
                <a:lnTo>
                  <a:pt x="8141" y="2752"/>
                </a:lnTo>
                <a:lnTo>
                  <a:pt x="8128" y="2749"/>
                </a:lnTo>
                <a:lnTo>
                  <a:pt x="8139" y="2754"/>
                </a:lnTo>
                <a:lnTo>
                  <a:pt x="8151" y="2755"/>
                </a:lnTo>
                <a:lnTo>
                  <a:pt x="8158" y="2764"/>
                </a:lnTo>
                <a:lnTo>
                  <a:pt x="8151" y="2773"/>
                </a:lnTo>
                <a:lnTo>
                  <a:pt x="8140" y="2776"/>
                </a:lnTo>
                <a:lnTo>
                  <a:pt x="8130" y="2774"/>
                </a:lnTo>
                <a:lnTo>
                  <a:pt x="8119" y="2773"/>
                </a:lnTo>
                <a:lnTo>
                  <a:pt x="8130" y="2775"/>
                </a:lnTo>
                <a:lnTo>
                  <a:pt x="8141" y="2779"/>
                </a:lnTo>
                <a:lnTo>
                  <a:pt x="8151" y="2784"/>
                </a:lnTo>
                <a:lnTo>
                  <a:pt x="8139" y="2788"/>
                </a:lnTo>
                <a:lnTo>
                  <a:pt x="8125" y="2786"/>
                </a:lnTo>
                <a:lnTo>
                  <a:pt x="8136" y="2789"/>
                </a:lnTo>
                <a:lnTo>
                  <a:pt x="8146" y="2793"/>
                </a:lnTo>
                <a:lnTo>
                  <a:pt x="8135" y="2795"/>
                </a:lnTo>
                <a:lnTo>
                  <a:pt x="8123" y="2794"/>
                </a:lnTo>
                <a:lnTo>
                  <a:pt x="8110" y="2795"/>
                </a:lnTo>
                <a:lnTo>
                  <a:pt x="8098" y="2793"/>
                </a:lnTo>
                <a:lnTo>
                  <a:pt x="8109" y="2796"/>
                </a:lnTo>
                <a:lnTo>
                  <a:pt x="8120" y="2797"/>
                </a:lnTo>
                <a:lnTo>
                  <a:pt x="8131" y="2799"/>
                </a:lnTo>
                <a:lnTo>
                  <a:pt x="8143" y="2799"/>
                </a:lnTo>
                <a:lnTo>
                  <a:pt x="8140" y="2811"/>
                </a:lnTo>
                <a:lnTo>
                  <a:pt x="8129" y="2816"/>
                </a:lnTo>
                <a:lnTo>
                  <a:pt x="8117" y="2816"/>
                </a:lnTo>
                <a:lnTo>
                  <a:pt x="8105" y="2813"/>
                </a:lnTo>
                <a:lnTo>
                  <a:pt x="8117" y="2817"/>
                </a:lnTo>
                <a:lnTo>
                  <a:pt x="8128" y="2820"/>
                </a:lnTo>
                <a:lnTo>
                  <a:pt x="8138" y="2820"/>
                </a:lnTo>
                <a:lnTo>
                  <a:pt x="8127" y="2826"/>
                </a:lnTo>
                <a:lnTo>
                  <a:pt x="8116" y="2824"/>
                </a:lnTo>
                <a:lnTo>
                  <a:pt x="8105" y="2822"/>
                </a:lnTo>
                <a:lnTo>
                  <a:pt x="8116" y="2826"/>
                </a:lnTo>
                <a:lnTo>
                  <a:pt x="8127" y="2827"/>
                </a:lnTo>
                <a:lnTo>
                  <a:pt x="8137" y="2831"/>
                </a:lnTo>
                <a:lnTo>
                  <a:pt x="8131" y="2841"/>
                </a:lnTo>
                <a:lnTo>
                  <a:pt x="8118" y="2838"/>
                </a:lnTo>
                <a:lnTo>
                  <a:pt x="8129" y="2843"/>
                </a:lnTo>
                <a:lnTo>
                  <a:pt x="8140" y="2837"/>
                </a:lnTo>
                <a:lnTo>
                  <a:pt x="8132" y="2845"/>
                </a:lnTo>
                <a:lnTo>
                  <a:pt x="8120" y="2844"/>
                </a:lnTo>
                <a:lnTo>
                  <a:pt x="8134" y="2846"/>
                </a:lnTo>
                <a:lnTo>
                  <a:pt x="8124" y="2851"/>
                </a:lnTo>
                <a:lnTo>
                  <a:pt x="8113" y="2851"/>
                </a:lnTo>
                <a:lnTo>
                  <a:pt x="8102" y="2853"/>
                </a:lnTo>
                <a:lnTo>
                  <a:pt x="8092" y="2848"/>
                </a:lnTo>
                <a:lnTo>
                  <a:pt x="8088" y="2837"/>
                </a:lnTo>
                <a:lnTo>
                  <a:pt x="8090" y="2850"/>
                </a:lnTo>
                <a:lnTo>
                  <a:pt x="8079" y="2848"/>
                </a:lnTo>
                <a:lnTo>
                  <a:pt x="8068" y="2847"/>
                </a:lnTo>
                <a:lnTo>
                  <a:pt x="8056" y="2841"/>
                </a:lnTo>
                <a:lnTo>
                  <a:pt x="8066" y="2848"/>
                </a:lnTo>
                <a:lnTo>
                  <a:pt x="8077" y="2851"/>
                </a:lnTo>
                <a:lnTo>
                  <a:pt x="8089" y="2853"/>
                </a:lnTo>
                <a:lnTo>
                  <a:pt x="8100" y="2857"/>
                </a:lnTo>
                <a:lnTo>
                  <a:pt x="8105" y="2867"/>
                </a:lnTo>
                <a:lnTo>
                  <a:pt x="8121" y="2872"/>
                </a:lnTo>
                <a:lnTo>
                  <a:pt x="8112" y="2880"/>
                </a:lnTo>
                <a:lnTo>
                  <a:pt x="8122" y="2885"/>
                </a:lnTo>
                <a:lnTo>
                  <a:pt x="8111" y="2895"/>
                </a:lnTo>
                <a:lnTo>
                  <a:pt x="8099" y="2897"/>
                </a:lnTo>
                <a:lnTo>
                  <a:pt x="8087" y="2896"/>
                </a:lnTo>
                <a:lnTo>
                  <a:pt x="8099" y="2898"/>
                </a:lnTo>
                <a:lnTo>
                  <a:pt x="8093" y="2908"/>
                </a:lnTo>
                <a:lnTo>
                  <a:pt x="8081" y="2907"/>
                </a:lnTo>
                <a:lnTo>
                  <a:pt x="8076" y="2897"/>
                </a:lnTo>
                <a:lnTo>
                  <a:pt x="8063" y="2893"/>
                </a:lnTo>
                <a:lnTo>
                  <a:pt x="8060" y="2887"/>
                </a:lnTo>
                <a:lnTo>
                  <a:pt x="8067" y="2874"/>
                </a:lnTo>
                <a:lnTo>
                  <a:pt x="8058" y="2880"/>
                </a:lnTo>
                <a:lnTo>
                  <a:pt x="8052" y="2889"/>
                </a:lnTo>
                <a:lnTo>
                  <a:pt x="8039" y="2889"/>
                </a:lnTo>
                <a:lnTo>
                  <a:pt x="8036" y="2900"/>
                </a:lnTo>
                <a:lnTo>
                  <a:pt x="8031" y="2904"/>
                </a:lnTo>
                <a:lnTo>
                  <a:pt x="8028" y="2893"/>
                </a:lnTo>
                <a:lnTo>
                  <a:pt x="8023" y="2904"/>
                </a:lnTo>
                <a:lnTo>
                  <a:pt x="8016" y="2895"/>
                </a:lnTo>
                <a:lnTo>
                  <a:pt x="8005" y="2892"/>
                </a:lnTo>
                <a:lnTo>
                  <a:pt x="8016" y="2885"/>
                </a:lnTo>
                <a:lnTo>
                  <a:pt x="8024" y="2877"/>
                </a:lnTo>
                <a:lnTo>
                  <a:pt x="8031" y="2866"/>
                </a:lnTo>
                <a:lnTo>
                  <a:pt x="8037" y="2857"/>
                </a:lnTo>
                <a:lnTo>
                  <a:pt x="8028" y="2865"/>
                </a:lnTo>
                <a:lnTo>
                  <a:pt x="8020" y="2874"/>
                </a:lnTo>
                <a:lnTo>
                  <a:pt x="8013" y="2883"/>
                </a:lnTo>
                <a:lnTo>
                  <a:pt x="8003" y="2883"/>
                </a:lnTo>
                <a:lnTo>
                  <a:pt x="8008" y="2873"/>
                </a:lnTo>
                <a:lnTo>
                  <a:pt x="8014" y="2863"/>
                </a:lnTo>
                <a:lnTo>
                  <a:pt x="8017" y="2851"/>
                </a:lnTo>
                <a:lnTo>
                  <a:pt x="8021" y="2840"/>
                </a:lnTo>
                <a:lnTo>
                  <a:pt x="8030" y="2833"/>
                </a:lnTo>
                <a:lnTo>
                  <a:pt x="8019" y="2837"/>
                </a:lnTo>
                <a:lnTo>
                  <a:pt x="8014" y="2850"/>
                </a:lnTo>
                <a:lnTo>
                  <a:pt x="8005" y="2857"/>
                </a:lnTo>
                <a:lnTo>
                  <a:pt x="7995" y="2866"/>
                </a:lnTo>
                <a:lnTo>
                  <a:pt x="7993" y="2850"/>
                </a:lnTo>
                <a:lnTo>
                  <a:pt x="8001" y="2841"/>
                </a:lnTo>
                <a:lnTo>
                  <a:pt x="7990" y="2848"/>
                </a:lnTo>
                <a:lnTo>
                  <a:pt x="7981" y="2855"/>
                </a:lnTo>
                <a:lnTo>
                  <a:pt x="7985" y="2844"/>
                </a:lnTo>
                <a:lnTo>
                  <a:pt x="7997" y="2838"/>
                </a:lnTo>
                <a:lnTo>
                  <a:pt x="7986" y="2834"/>
                </a:lnTo>
                <a:lnTo>
                  <a:pt x="7979" y="2847"/>
                </a:lnTo>
                <a:lnTo>
                  <a:pt x="7974" y="2857"/>
                </a:lnTo>
                <a:lnTo>
                  <a:pt x="7970" y="2845"/>
                </a:lnTo>
                <a:lnTo>
                  <a:pt x="7960" y="2839"/>
                </a:lnTo>
                <a:lnTo>
                  <a:pt x="7967" y="2830"/>
                </a:lnTo>
                <a:lnTo>
                  <a:pt x="7976" y="2822"/>
                </a:lnTo>
                <a:lnTo>
                  <a:pt x="7986" y="2816"/>
                </a:lnTo>
                <a:lnTo>
                  <a:pt x="7982" y="2805"/>
                </a:lnTo>
                <a:lnTo>
                  <a:pt x="7978" y="2816"/>
                </a:lnTo>
                <a:lnTo>
                  <a:pt x="7969" y="2825"/>
                </a:lnTo>
                <a:lnTo>
                  <a:pt x="7959" y="2831"/>
                </a:lnTo>
                <a:lnTo>
                  <a:pt x="7966" y="2821"/>
                </a:lnTo>
                <a:lnTo>
                  <a:pt x="7955" y="2821"/>
                </a:lnTo>
                <a:lnTo>
                  <a:pt x="7947" y="2829"/>
                </a:lnTo>
                <a:lnTo>
                  <a:pt x="7932" y="2831"/>
                </a:lnTo>
                <a:lnTo>
                  <a:pt x="7945" y="2825"/>
                </a:lnTo>
                <a:lnTo>
                  <a:pt x="7955" y="2819"/>
                </a:lnTo>
                <a:lnTo>
                  <a:pt x="7944" y="2822"/>
                </a:lnTo>
                <a:lnTo>
                  <a:pt x="7953" y="2813"/>
                </a:lnTo>
                <a:lnTo>
                  <a:pt x="7965" y="2812"/>
                </a:lnTo>
                <a:lnTo>
                  <a:pt x="7976" y="2808"/>
                </a:lnTo>
                <a:lnTo>
                  <a:pt x="7984" y="2800"/>
                </a:lnTo>
                <a:lnTo>
                  <a:pt x="7992" y="2792"/>
                </a:lnTo>
                <a:lnTo>
                  <a:pt x="7981" y="2790"/>
                </a:lnTo>
                <a:lnTo>
                  <a:pt x="7973" y="2802"/>
                </a:lnTo>
                <a:lnTo>
                  <a:pt x="7962" y="2810"/>
                </a:lnTo>
                <a:lnTo>
                  <a:pt x="7951" y="2812"/>
                </a:lnTo>
                <a:lnTo>
                  <a:pt x="7940" y="2809"/>
                </a:lnTo>
                <a:lnTo>
                  <a:pt x="7950" y="2804"/>
                </a:lnTo>
                <a:lnTo>
                  <a:pt x="7961" y="2800"/>
                </a:lnTo>
                <a:lnTo>
                  <a:pt x="7968" y="2791"/>
                </a:lnTo>
                <a:lnTo>
                  <a:pt x="7957" y="2786"/>
                </a:lnTo>
                <a:lnTo>
                  <a:pt x="7963" y="2776"/>
                </a:lnTo>
                <a:lnTo>
                  <a:pt x="7953" y="2782"/>
                </a:lnTo>
                <a:lnTo>
                  <a:pt x="7942" y="2781"/>
                </a:lnTo>
                <a:lnTo>
                  <a:pt x="7952" y="2787"/>
                </a:lnTo>
                <a:lnTo>
                  <a:pt x="7950" y="2799"/>
                </a:lnTo>
                <a:lnTo>
                  <a:pt x="7939" y="2801"/>
                </a:lnTo>
                <a:lnTo>
                  <a:pt x="7927" y="2801"/>
                </a:lnTo>
                <a:lnTo>
                  <a:pt x="7916" y="2804"/>
                </a:lnTo>
                <a:lnTo>
                  <a:pt x="7911" y="2822"/>
                </a:lnTo>
                <a:lnTo>
                  <a:pt x="7902" y="2811"/>
                </a:lnTo>
                <a:lnTo>
                  <a:pt x="7900" y="2823"/>
                </a:lnTo>
                <a:lnTo>
                  <a:pt x="7889" y="2825"/>
                </a:lnTo>
                <a:lnTo>
                  <a:pt x="7891" y="2813"/>
                </a:lnTo>
                <a:lnTo>
                  <a:pt x="7880" y="2811"/>
                </a:lnTo>
                <a:lnTo>
                  <a:pt x="7868" y="2810"/>
                </a:lnTo>
                <a:lnTo>
                  <a:pt x="7857" y="2814"/>
                </a:lnTo>
                <a:lnTo>
                  <a:pt x="7846" y="2817"/>
                </a:lnTo>
                <a:lnTo>
                  <a:pt x="7835" y="2819"/>
                </a:lnTo>
                <a:lnTo>
                  <a:pt x="7848" y="2818"/>
                </a:lnTo>
                <a:lnTo>
                  <a:pt x="7861" y="2816"/>
                </a:lnTo>
                <a:lnTo>
                  <a:pt x="7852" y="2824"/>
                </a:lnTo>
                <a:lnTo>
                  <a:pt x="7836" y="2826"/>
                </a:lnTo>
                <a:lnTo>
                  <a:pt x="7846" y="2830"/>
                </a:lnTo>
                <a:lnTo>
                  <a:pt x="7836" y="2835"/>
                </a:lnTo>
                <a:lnTo>
                  <a:pt x="7825" y="2837"/>
                </a:lnTo>
                <a:lnTo>
                  <a:pt x="7816" y="2830"/>
                </a:lnTo>
                <a:lnTo>
                  <a:pt x="7812" y="2827"/>
                </a:lnTo>
                <a:lnTo>
                  <a:pt x="7823" y="2824"/>
                </a:lnTo>
                <a:lnTo>
                  <a:pt x="7826" y="2815"/>
                </a:lnTo>
                <a:lnTo>
                  <a:pt x="7836" y="2811"/>
                </a:lnTo>
                <a:lnTo>
                  <a:pt x="7846" y="2805"/>
                </a:lnTo>
                <a:lnTo>
                  <a:pt x="7835" y="2806"/>
                </a:lnTo>
                <a:lnTo>
                  <a:pt x="7824" y="2808"/>
                </a:lnTo>
                <a:lnTo>
                  <a:pt x="7813" y="2807"/>
                </a:lnTo>
                <a:lnTo>
                  <a:pt x="7802" y="2806"/>
                </a:lnTo>
                <a:lnTo>
                  <a:pt x="7809" y="2801"/>
                </a:lnTo>
                <a:lnTo>
                  <a:pt x="7820" y="2799"/>
                </a:lnTo>
                <a:lnTo>
                  <a:pt x="7836" y="2804"/>
                </a:lnTo>
                <a:lnTo>
                  <a:pt x="7836" y="2792"/>
                </a:lnTo>
                <a:lnTo>
                  <a:pt x="7820" y="2799"/>
                </a:lnTo>
                <a:lnTo>
                  <a:pt x="7816" y="2790"/>
                </a:lnTo>
                <a:lnTo>
                  <a:pt x="7822" y="2780"/>
                </a:lnTo>
                <a:lnTo>
                  <a:pt x="7832" y="2775"/>
                </a:lnTo>
                <a:lnTo>
                  <a:pt x="7820" y="2776"/>
                </a:lnTo>
                <a:lnTo>
                  <a:pt x="7811" y="2783"/>
                </a:lnTo>
                <a:lnTo>
                  <a:pt x="7801" y="2788"/>
                </a:lnTo>
                <a:lnTo>
                  <a:pt x="7790" y="2785"/>
                </a:lnTo>
                <a:lnTo>
                  <a:pt x="7799" y="2778"/>
                </a:lnTo>
                <a:lnTo>
                  <a:pt x="7808" y="2772"/>
                </a:lnTo>
                <a:lnTo>
                  <a:pt x="7796" y="2769"/>
                </a:lnTo>
                <a:lnTo>
                  <a:pt x="7790" y="2770"/>
                </a:lnTo>
                <a:lnTo>
                  <a:pt x="7787" y="2776"/>
                </a:lnTo>
                <a:close/>
                <a:moveTo>
                  <a:pt x="9638" y="711"/>
                </a:moveTo>
                <a:lnTo>
                  <a:pt x="9639" y="699"/>
                </a:lnTo>
                <a:lnTo>
                  <a:pt x="9649" y="686"/>
                </a:lnTo>
                <a:lnTo>
                  <a:pt x="9660" y="682"/>
                </a:lnTo>
                <a:lnTo>
                  <a:pt x="9669" y="690"/>
                </a:lnTo>
                <a:lnTo>
                  <a:pt x="9665" y="701"/>
                </a:lnTo>
                <a:lnTo>
                  <a:pt x="9655" y="705"/>
                </a:lnTo>
                <a:lnTo>
                  <a:pt x="9644" y="711"/>
                </a:lnTo>
                <a:lnTo>
                  <a:pt x="9638" y="711"/>
                </a:lnTo>
                <a:close/>
                <a:moveTo>
                  <a:pt x="9620" y="239"/>
                </a:moveTo>
                <a:lnTo>
                  <a:pt x="9631" y="241"/>
                </a:lnTo>
                <a:lnTo>
                  <a:pt x="9638" y="254"/>
                </a:lnTo>
                <a:lnTo>
                  <a:pt x="9646" y="264"/>
                </a:lnTo>
                <a:lnTo>
                  <a:pt x="9644" y="276"/>
                </a:lnTo>
                <a:lnTo>
                  <a:pt x="9639" y="265"/>
                </a:lnTo>
                <a:lnTo>
                  <a:pt x="9630" y="258"/>
                </a:lnTo>
                <a:lnTo>
                  <a:pt x="9624" y="248"/>
                </a:lnTo>
                <a:lnTo>
                  <a:pt x="9620" y="239"/>
                </a:lnTo>
                <a:close/>
                <a:moveTo>
                  <a:pt x="9626" y="899"/>
                </a:moveTo>
                <a:lnTo>
                  <a:pt x="9622" y="886"/>
                </a:lnTo>
                <a:lnTo>
                  <a:pt x="9631" y="878"/>
                </a:lnTo>
                <a:lnTo>
                  <a:pt x="9635" y="866"/>
                </a:lnTo>
                <a:lnTo>
                  <a:pt x="9647" y="864"/>
                </a:lnTo>
                <a:lnTo>
                  <a:pt x="9655" y="872"/>
                </a:lnTo>
                <a:lnTo>
                  <a:pt x="9649" y="882"/>
                </a:lnTo>
                <a:lnTo>
                  <a:pt x="9640" y="897"/>
                </a:lnTo>
                <a:lnTo>
                  <a:pt x="9626" y="899"/>
                </a:lnTo>
                <a:close/>
                <a:moveTo>
                  <a:pt x="9618" y="750"/>
                </a:moveTo>
                <a:lnTo>
                  <a:pt x="9617" y="738"/>
                </a:lnTo>
                <a:lnTo>
                  <a:pt x="9626" y="732"/>
                </a:lnTo>
                <a:lnTo>
                  <a:pt x="9631" y="743"/>
                </a:lnTo>
                <a:lnTo>
                  <a:pt x="9620" y="749"/>
                </a:lnTo>
                <a:lnTo>
                  <a:pt x="9618" y="750"/>
                </a:lnTo>
                <a:close/>
                <a:moveTo>
                  <a:pt x="9647" y="303"/>
                </a:moveTo>
                <a:lnTo>
                  <a:pt x="9656" y="311"/>
                </a:lnTo>
                <a:lnTo>
                  <a:pt x="9665" y="319"/>
                </a:lnTo>
                <a:lnTo>
                  <a:pt x="9653" y="326"/>
                </a:lnTo>
                <a:lnTo>
                  <a:pt x="9640" y="320"/>
                </a:lnTo>
                <a:lnTo>
                  <a:pt x="9629" y="313"/>
                </a:lnTo>
                <a:lnTo>
                  <a:pt x="9619" y="308"/>
                </a:lnTo>
                <a:lnTo>
                  <a:pt x="9630" y="302"/>
                </a:lnTo>
                <a:lnTo>
                  <a:pt x="9642" y="301"/>
                </a:lnTo>
                <a:lnTo>
                  <a:pt x="9647" y="303"/>
                </a:lnTo>
                <a:close/>
                <a:moveTo>
                  <a:pt x="9607" y="1297"/>
                </a:moveTo>
                <a:lnTo>
                  <a:pt x="9596" y="1290"/>
                </a:lnTo>
                <a:lnTo>
                  <a:pt x="9607" y="1284"/>
                </a:lnTo>
                <a:lnTo>
                  <a:pt x="9607" y="1297"/>
                </a:lnTo>
                <a:close/>
                <a:moveTo>
                  <a:pt x="9616" y="760"/>
                </a:moveTo>
                <a:lnTo>
                  <a:pt x="9607" y="768"/>
                </a:lnTo>
                <a:lnTo>
                  <a:pt x="9596" y="772"/>
                </a:lnTo>
                <a:lnTo>
                  <a:pt x="9601" y="760"/>
                </a:lnTo>
                <a:lnTo>
                  <a:pt x="9614" y="759"/>
                </a:lnTo>
                <a:lnTo>
                  <a:pt x="9616" y="760"/>
                </a:lnTo>
                <a:close/>
                <a:moveTo>
                  <a:pt x="9579" y="1021"/>
                </a:moveTo>
                <a:lnTo>
                  <a:pt x="9588" y="1028"/>
                </a:lnTo>
                <a:lnTo>
                  <a:pt x="9579" y="1021"/>
                </a:lnTo>
                <a:close/>
                <a:moveTo>
                  <a:pt x="9653" y="1256"/>
                </a:moveTo>
                <a:lnTo>
                  <a:pt x="9645" y="1246"/>
                </a:lnTo>
                <a:lnTo>
                  <a:pt x="9633" y="1244"/>
                </a:lnTo>
                <a:lnTo>
                  <a:pt x="9622" y="1245"/>
                </a:lnTo>
                <a:lnTo>
                  <a:pt x="9610" y="1248"/>
                </a:lnTo>
                <a:lnTo>
                  <a:pt x="9599" y="1251"/>
                </a:lnTo>
                <a:lnTo>
                  <a:pt x="9584" y="1249"/>
                </a:lnTo>
                <a:lnTo>
                  <a:pt x="9575" y="1241"/>
                </a:lnTo>
                <a:lnTo>
                  <a:pt x="9580" y="1225"/>
                </a:lnTo>
                <a:lnTo>
                  <a:pt x="9579" y="1211"/>
                </a:lnTo>
                <a:lnTo>
                  <a:pt x="9587" y="1202"/>
                </a:lnTo>
                <a:lnTo>
                  <a:pt x="9598" y="1199"/>
                </a:lnTo>
                <a:lnTo>
                  <a:pt x="9608" y="1205"/>
                </a:lnTo>
                <a:lnTo>
                  <a:pt x="9619" y="1206"/>
                </a:lnTo>
                <a:lnTo>
                  <a:pt x="9623" y="1195"/>
                </a:lnTo>
                <a:lnTo>
                  <a:pt x="9638" y="1200"/>
                </a:lnTo>
                <a:lnTo>
                  <a:pt x="9634" y="1212"/>
                </a:lnTo>
                <a:lnTo>
                  <a:pt x="9623" y="1213"/>
                </a:lnTo>
                <a:lnTo>
                  <a:pt x="9627" y="1224"/>
                </a:lnTo>
                <a:lnTo>
                  <a:pt x="9638" y="1231"/>
                </a:lnTo>
                <a:lnTo>
                  <a:pt x="9648" y="1239"/>
                </a:lnTo>
                <a:lnTo>
                  <a:pt x="9656" y="1229"/>
                </a:lnTo>
                <a:lnTo>
                  <a:pt x="9667" y="1227"/>
                </a:lnTo>
                <a:lnTo>
                  <a:pt x="9669" y="1239"/>
                </a:lnTo>
                <a:lnTo>
                  <a:pt x="9660" y="1248"/>
                </a:lnTo>
                <a:lnTo>
                  <a:pt x="9653" y="1256"/>
                </a:lnTo>
                <a:close/>
                <a:moveTo>
                  <a:pt x="9582" y="784"/>
                </a:moveTo>
                <a:lnTo>
                  <a:pt x="9570" y="784"/>
                </a:lnTo>
                <a:lnTo>
                  <a:pt x="9582" y="783"/>
                </a:lnTo>
                <a:lnTo>
                  <a:pt x="9582" y="784"/>
                </a:lnTo>
                <a:close/>
                <a:moveTo>
                  <a:pt x="9580" y="845"/>
                </a:moveTo>
                <a:lnTo>
                  <a:pt x="9569" y="848"/>
                </a:lnTo>
                <a:lnTo>
                  <a:pt x="9580" y="844"/>
                </a:lnTo>
                <a:lnTo>
                  <a:pt x="9580" y="845"/>
                </a:lnTo>
                <a:close/>
                <a:moveTo>
                  <a:pt x="9583" y="828"/>
                </a:moveTo>
                <a:lnTo>
                  <a:pt x="9575" y="837"/>
                </a:lnTo>
                <a:lnTo>
                  <a:pt x="9563" y="837"/>
                </a:lnTo>
                <a:lnTo>
                  <a:pt x="9574" y="831"/>
                </a:lnTo>
                <a:lnTo>
                  <a:pt x="9583" y="828"/>
                </a:lnTo>
                <a:close/>
                <a:moveTo>
                  <a:pt x="9577" y="789"/>
                </a:moveTo>
                <a:lnTo>
                  <a:pt x="9565" y="791"/>
                </a:lnTo>
                <a:lnTo>
                  <a:pt x="9576" y="787"/>
                </a:lnTo>
                <a:lnTo>
                  <a:pt x="9577" y="789"/>
                </a:lnTo>
                <a:close/>
                <a:moveTo>
                  <a:pt x="9561" y="716"/>
                </a:moveTo>
                <a:lnTo>
                  <a:pt x="9570" y="708"/>
                </a:lnTo>
                <a:lnTo>
                  <a:pt x="9561" y="716"/>
                </a:lnTo>
                <a:close/>
                <a:moveTo>
                  <a:pt x="9560" y="1022"/>
                </a:moveTo>
                <a:lnTo>
                  <a:pt x="9571" y="1021"/>
                </a:lnTo>
                <a:lnTo>
                  <a:pt x="9580" y="1030"/>
                </a:lnTo>
                <a:lnTo>
                  <a:pt x="9587" y="1041"/>
                </a:lnTo>
                <a:lnTo>
                  <a:pt x="9584" y="1052"/>
                </a:lnTo>
                <a:lnTo>
                  <a:pt x="9588" y="1068"/>
                </a:lnTo>
                <a:lnTo>
                  <a:pt x="9594" y="1079"/>
                </a:lnTo>
                <a:lnTo>
                  <a:pt x="9597" y="1091"/>
                </a:lnTo>
                <a:lnTo>
                  <a:pt x="9602" y="1102"/>
                </a:lnTo>
                <a:lnTo>
                  <a:pt x="9602" y="1114"/>
                </a:lnTo>
                <a:lnTo>
                  <a:pt x="9591" y="1109"/>
                </a:lnTo>
                <a:lnTo>
                  <a:pt x="9585" y="1096"/>
                </a:lnTo>
                <a:lnTo>
                  <a:pt x="9580" y="1085"/>
                </a:lnTo>
                <a:lnTo>
                  <a:pt x="9573" y="1073"/>
                </a:lnTo>
                <a:lnTo>
                  <a:pt x="9565" y="1060"/>
                </a:lnTo>
                <a:lnTo>
                  <a:pt x="9561" y="1047"/>
                </a:lnTo>
                <a:lnTo>
                  <a:pt x="9574" y="1043"/>
                </a:lnTo>
                <a:lnTo>
                  <a:pt x="9564" y="1035"/>
                </a:lnTo>
                <a:lnTo>
                  <a:pt x="9562" y="1023"/>
                </a:lnTo>
                <a:lnTo>
                  <a:pt x="9560" y="1022"/>
                </a:lnTo>
                <a:close/>
                <a:moveTo>
                  <a:pt x="9585" y="1292"/>
                </a:moveTo>
                <a:lnTo>
                  <a:pt x="9586" y="1304"/>
                </a:lnTo>
                <a:lnTo>
                  <a:pt x="9574" y="1305"/>
                </a:lnTo>
                <a:lnTo>
                  <a:pt x="9563" y="1305"/>
                </a:lnTo>
                <a:lnTo>
                  <a:pt x="9570" y="1291"/>
                </a:lnTo>
                <a:lnTo>
                  <a:pt x="9581" y="1288"/>
                </a:lnTo>
                <a:lnTo>
                  <a:pt x="9585" y="1292"/>
                </a:lnTo>
                <a:close/>
                <a:moveTo>
                  <a:pt x="9564" y="820"/>
                </a:moveTo>
                <a:lnTo>
                  <a:pt x="9555" y="813"/>
                </a:lnTo>
                <a:lnTo>
                  <a:pt x="9565" y="809"/>
                </a:lnTo>
                <a:lnTo>
                  <a:pt x="9579" y="811"/>
                </a:lnTo>
                <a:lnTo>
                  <a:pt x="9569" y="818"/>
                </a:lnTo>
                <a:lnTo>
                  <a:pt x="9564" y="820"/>
                </a:lnTo>
                <a:close/>
                <a:moveTo>
                  <a:pt x="9557" y="810"/>
                </a:moveTo>
                <a:lnTo>
                  <a:pt x="9552" y="798"/>
                </a:lnTo>
                <a:lnTo>
                  <a:pt x="9564" y="800"/>
                </a:lnTo>
                <a:lnTo>
                  <a:pt x="9557" y="810"/>
                </a:lnTo>
                <a:close/>
                <a:moveTo>
                  <a:pt x="9540" y="819"/>
                </a:moveTo>
                <a:lnTo>
                  <a:pt x="9550" y="813"/>
                </a:lnTo>
                <a:lnTo>
                  <a:pt x="9540" y="819"/>
                </a:lnTo>
                <a:close/>
                <a:moveTo>
                  <a:pt x="9560" y="243"/>
                </a:moveTo>
                <a:lnTo>
                  <a:pt x="9567" y="253"/>
                </a:lnTo>
                <a:lnTo>
                  <a:pt x="9578" y="264"/>
                </a:lnTo>
                <a:lnTo>
                  <a:pt x="9587" y="275"/>
                </a:lnTo>
                <a:lnTo>
                  <a:pt x="9592" y="286"/>
                </a:lnTo>
                <a:lnTo>
                  <a:pt x="9582" y="291"/>
                </a:lnTo>
                <a:lnTo>
                  <a:pt x="9570" y="289"/>
                </a:lnTo>
                <a:lnTo>
                  <a:pt x="9560" y="281"/>
                </a:lnTo>
                <a:lnTo>
                  <a:pt x="9548" y="270"/>
                </a:lnTo>
                <a:lnTo>
                  <a:pt x="9540" y="262"/>
                </a:lnTo>
                <a:lnTo>
                  <a:pt x="9536" y="250"/>
                </a:lnTo>
                <a:lnTo>
                  <a:pt x="9548" y="242"/>
                </a:lnTo>
                <a:lnTo>
                  <a:pt x="9560" y="243"/>
                </a:lnTo>
                <a:close/>
                <a:moveTo>
                  <a:pt x="9553" y="752"/>
                </a:moveTo>
                <a:lnTo>
                  <a:pt x="9543" y="749"/>
                </a:lnTo>
                <a:lnTo>
                  <a:pt x="9534" y="742"/>
                </a:lnTo>
                <a:lnTo>
                  <a:pt x="9542" y="733"/>
                </a:lnTo>
                <a:lnTo>
                  <a:pt x="9552" y="727"/>
                </a:lnTo>
                <a:lnTo>
                  <a:pt x="9561" y="720"/>
                </a:lnTo>
                <a:lnTo>
                  <a:pt x="9571" y="727"/>
                </a:lnTo>
                <a:lnTo>
                  <a:pt x="9559" y="733"/>
                </a:lnTo>
                <a:lnTo>
                  <a:pt x="9568" y="740"/>
                </a:lnTo>
                <a:lnTo>
                  <a:pt x="9556" y="742"/>
                </a:lnTo>
                <a:lnTo>
                  <a:pt x="9568" y="745"/>
                </a:lnTo>
                <a:lnTo>
                  <a:pt x="9557" y="751"/>
                </a:lnTo>
                <a:lnTo>
                  <a:pt x="9553" y="752"/>
                </a:lnTo>
                <a:close/>
                <a:moveTo>
                  <a:pt x="9535" y="813"/>
                </a:moveTo>
                <a:lnTo>
                  <a:pt x="9533" y="800"/>
                </a:lnTo>
                <a:lnTo>
                  <a:pt x="9545" y="803"/>
                </a:lnTo>
                <a:lnTo>
                  <a:pt x="9535" y="813"/>
                </a:lnTo>
                <a:close/>
                <a:moveTo>
                  <a:pt x="9540" y="789"/>
                </a:moveTo>
                <a:lnTo>
                  <a:pt x="9529" y="791"/>
                </a:lnTo>
                <a:lnTo>
                  <a:pt x="9540" y="789"/>
                </a:lnTo>
                <a:close/>
                <a:moveTo>
                  <a:pt x="9533" y="558"/>
                </a:moveTo>
                <a:lnTo>
                  <a:pt x="9537" y="547"/>
                </a:lnTo>
                <a:lnTo>
                  <a:pt x="9540" y="536"/>
                </a:lnTo>
                <a:lnTo>
                  <a:pt x="9551" y="530"/>
                </a:lnTo>
                <a:lnTo>
                  <a:pt x="9572" y="535"/>
                </a:lnTo>
                <a:lnTo>
                  <a:pt x="9589" y="541"/>
                </a:lnTo>
                <a:lnTo>
                  <a:pt x="9578" y="547"/>
                </a:lnTo>
                <a:lnTo>
                  <a:pt x="9563" y="550"/>
                </a:lnTo>
                <a:lnTo>
                  <a:pt x="9550" y="553"/>
                </a:lnTo>
                <a:lnTo>
                  <a:pt x="9534" y="558"/>
                </a:lnTo>
                <a:lnTo>
                  <a:pt x="9533" y="558"/>
                </a:lnTo>
                <a:close/>
                <a:moveTo>
                  <a:pt x="9517" y="848"/>
                </a:moveTo>
                <a:lnTo>
                  <a:pt x="9529" y="851"/>
                </a:lnTo>
                <a:lnTo>
                  <a:pt x="9518" y="850"/>
                </a:lnTo>
                <a:lnTo>
                  <a:pt x="9517" y="848"/>
                </a:lnTo>
                <a:close/>
                <a:moveTo>
                  <a:pt x="9529" y="1014"/>
                </a:moveTo>
                <a:lnTo>
                  <a:pt x="9519" y="1018"/>
                </a:lnTo>
                <a:lnTo>
                  <a:pt x="9525" y="1008"/>
                </a:lnTo>
                <a:lnTo>
                  <a:pt x="9529" y="1014"/>
                </a:lnTo>
                <a:close/>
                <a:moveTo>
                  <a:pt x="9508" y="912"/>
                </a:moveTo>
                <a:lnTo>
                  <a:pt x="9521" y="914"/>
                </a:lnTo>
                <a:lnTo>
                  <a:pt x="9510" y="915"/>
                </a:lnTo>
                <a:lnTo>
                  <a:pt x="9508" y="912"/>
                </a:lnTo>
                <a:close/>
                <a:moveTo>
                  <a:pt x="9495" y="1384"/>
                </a:moveTo>
                <a:lnTo>
                  <a:pt x="9507" y="1384"/>
                </a:lnTo>
                <a:lnTo>
                  <a:pt x="9495" y="1384"/>
                </a:lnTo>
                <a:close/>
                <a:moveTo>
                  <a:pt x="9478" y="738"/>
                </a:moveTo>
                <a:lnTo>
                  <a:pt x="9469" y="745"/>
                </a:lnTo>
                <a:lnTo>
                  <a:pt x="9478" y="737"/>
                </a:lnTo>
                <a:lnTo>
                  <a:pt x="9478" y="738"/>
                </a:lnTo>
                <a:close/>
                <a:moveTo>
                  <a:pt x="9493" y="823"/>
                </a:moveTo>
                <a:lnTo>
                  <a:pt x="9483" y="827"/>
                </a:lnTo>
                <a:lnTo>
                  <a:pt x="9470" y="827"/>
                </a:lnTo>
                <a:lnTo>
                  <a:pt x="9481" y="820"/>
                </a:lnTo>
                <a:lnTo>
                  <a:pt x="9493" y="822"/>
                </a:lnTo>
                <a:lnTo>
                  <a:pt x="9493" y="823"/>
                </a:lnTo>
                <a:close/>
                <a:moveTo>
                  <a:pt x="9467" y="1069"/>
                </a:moveTo>
                <a:lnTo>
                  <a:pt x="9485" y="1063"/>
                </a:lnTo>
                <a:lnTo>
                  <a:pt x="9499" y="1065"/>
                </a:lnTo>
                <a:lnTo>
                  <a:pt x="9483" y="1068"/>
                </a:lnTo>
                <a:lnTo>
                  <a:pt x="9471" y="1068"/>
                </a:lnTo>
                <a:lnTo>
                  <a:pt x="9467" y="1069"/>
                </a:lnTo>
                <a:close/>
                <a:moveTo>
                  <a:pt x="9484" y="1085"/>
                </a:moveTo>
                <a:lnTo>
                  <a:pt x="9477" y="1076"/>
                </a:lnTo>
                <a:lnTo>
                  <a:pt x="9466" y="1072"/>
                </a:lnTo>
                <a:lnTo>
                  <a:pt x="9480" y="1070"/>
                </a:lnTo>
                <a:lnTo>
                  <a:pt x="9495" y="1072"/>
                </a:lnTo>
                <a:lnTo>
                  <a:pt x="9484" y="1074"/>
                </a:lnTo>
                <a:lnTo>
                  <a:pt x="9484" y="1085"/>
                </a:lnTo>
                <a:close/>
                <a:moveTo>
                  <a:pt x="9451" y="1050"/>
                </a:moveTo>
                <a:lnTo>
                  <a:pt x="9458" y="1041"/>
                </a:lnTo>
                <a:lnTo>
                  <a:pt x="9470" y="1041"/>
                </a:lnTo>
                <a:lnTo>
                  <a:pt x="9458" y="1045"/>
                </a:lnTo>
                <a:lnTo>
                  <a:pt x="9451" y="1050"/>
                </a:lnTo>
                <a:close/>
                <a:moveTo>
                  <a:pt x="9446" y="1070"/>
                </a:moveTo>
                <a:lnTo>
                  <a:pt x="9458" y="1071"/>
                </a:lnTo>
                <a:lnTo>
                  <a:pt x="9446" y="1072"/>
                </a:lnTo>
                <a:lnTo>
                  <a:pt x="9446" y="1070"/>
                </a:lnTo>
                <a:close/>
                <a:moveTo>
                  <a:pt x="9439" y="1059"/>
                </a:moveTo>
                <a:lnTo>
                  <a:pt x="9449" y="1055"/>
                </a:lnTo>
                <a:lnTo>
                  <a:pt x="9459" y="1048"/>
                </a:lnTo>
                <a:lnTo>
                  <a:pt x="9461" y="1060"/>
                </a:lnTo>
                <a:lnTo>
                  <a:pt x="9451" y="1066"/>
                </a:lnTo>
                <a:lnTo>
                  <a:pt x="9441" y="1061"/>
                </a:lnTo>
                <a:lnTo>
                  <a:pt x="9439" y="1059"/>
                </a:lnTo>
                <a:close/>
                <a:moveTo>
                  <a:pt x="9447" y="851"/>
                </a:moveTo>
                <a:lnTo>
                  <a:pt x="9437" y="862"/>
                </a:lnTo>
                <a:lnTo>
                  <a:pt x="9440" y="851"/>
                </a:lnTo>
                <a:lnTo>
                  <a:pt x="9447" y="851"/>
                </a:lnTo>
                <a:close/>
                <a:moveTo>
                  <a:pt x="9443" y="1023"/>
                </a:moveTo>
                <a:lnTo>
                  <a:pt x="9432" y="1029"/>
                </a:lnTo>
                <a:lnTo>
                  <a:pt x="9442" y="1022"/>
                </a:lnTo>
                <a:lnTo>
                  <a:pt x="9443" y="1023"/>
                </a:lnTo>
                <a:close/>
                <a:moveTo>
                  <a:pt x="9427" y="1487"/>
                </a:moveTo>
                <a:lnTo>
                  <a:pt x="9436" y="1481"/>
                </a:lnTo>
                <a:lnTo>
                  <a:pt x="9427" y="1487"/>
                </a:lnTo>
                <a:close/>
                <a:moveTo>
                  <a:pt x="9433" y="1052"/>
                </a:moveTo>
                <a:lnTo>
                  <a:pt x="9422" y="1056"/>
                </a:lnTo>
                <a:lnTo>
                  <a:pt x="9433" y="1051"/>
                </a:lnTo>
                <a:lnTo>
                  <a:pt x="9433" y="1052"/>
                </a:lnTo>
                <a:close/>
                <a:moveTo>
                  <a:pt x="9450" y="1036"/>
                </a:moveTo>
                <a:lnTo>
                  <a:pt x="9440" y="1041"/>
                </a:lnTo>
                <a:lnTo>
                  <a:pt x="9428" y="1043"/>
                </a:lnTo>
                <a:lnTo>
                  <a:pt x="9416" y="1040"/>
                </a:lnTo>
                <a:lnTo>
                  <a:pt x="9425" y="1032"/>
                </a:lnTo>
                <a:lnTo>
                  <a:pt x="9435" y="1037"/>
                </a:lnTo>
                <a:lnTo>
                  <a:pt x="9446" y="1033"/>
                </a:lnTo>
                <a:lnTo>
                  <a:pt x="9450" y="1036"/>
                </a:lnTo>
                <a:close/>
                <a:moveTo>
                  <a:pt x="9282" y="296"/>
                </a:moveTo>
                <a:lnTo>
                  <a:pt x="9294" y="295"/>
                </a:lnTo>
                <a:lnTo>
                  <a:pt x="9283" y="297"/>
                </a:lnTo>
                <a:lnTo>
                  <a:pt x="9282" y="296"/>
                </a:lnTo>
                <a:close/>
                <a:moveTo>
                  <a:pt x="9363" y="1604"/>
                </a:moveTo>
                <a:lnTo>
                  <a:pt x="9353" y="1600"/>
                </a:lnTo>
                <a:lnTo>
                  <a:pt x="9342" y="1594"/>
                </a:lnTo>
                <a:lnTo>
                  <a:pt x="9332" y="1589"/>
                </a:lnTo>
                <a:lnTo>
                  <a:pt x="9324" y="1581"/>
                </a:lnTo>
                <a:lnTo>
                  <a:pt x="9312" y="1575"/>
                </a:lnTo>
                <a:lnTo>
                  <a:pt x="9301" y="1572"/>
                </a:lnTo>
                <a:lnTo>
                  <a:pt x="9290" y="1568"/>
                </a:lnTo>
                <a:lnTo>
                  <a:pt x="9278" y="1566"/>
                </a:lnTo>
                <a:lnTo>
                  <a:pt x="9269" y="1559"/>
                </a:lnTo>
                <a:lnTo>
                  <a:pt x="9260" y="1552"/>
                </a:lnTo>
                <a:lnTo>
                  <a:pt x="9249" y="1548"/>
                </a:lnTo>
                <a:lnTo>
                  <a:pt x="9242" y="1530"/>
                </a:lnTo>
                <a:lnTo>
                  <a:pt x="9238" y="1519"/>
                </a:lnTo>
                <a:lnTo>
                  <a:pt x="9250" y="1513"/>
                </a:lnTo>
                <a:lnTo>
                  <a:pt x="9266" y="1512"/>
                </a:lnTo>
                <a:lnTo>
                  <a:pt x="9277" y="1514"/>
                </a:lnTo>
                <a:lnTo>
                  <a:pt x="9290" y="1517"/>
                </a:lnTo>
                <a:lnTo>
                  <a:pt x="9302" y="1518"/>
                </a:lnTo>
                <a:lnTo>
                  <a:pt x="9314" y="1518"/>
                </a:lnTo>
                <a:lnTo>
                  <a:pt x="9325" y="1522"/>
                </a:lnTo>
                <a:lnTo>
                  <a:pt x="9334" y="1532"/>
                </a:lnTo>
                <a:lnTo>
                  <a:pt x="9344" y="1538"/>
                </a:lnTo>
                <a:lnTo>
                  <a:pt x="9354" y="1545"/>
                </a:lnTo>
                <a:lnTo>
                  <a:pt x="9367" y="1548"/>
                </a:lnTo>
                <a:lnTo>
                  <a:pt x="9378" y="1553"/>
                </a:lnTo>
                <a:lnTo>
                  <a:pt x="9390" y="1558"/>
                </a:lnTo>
                <a:lnTo>
                  <a:pt x="9394" y="1568"/>
                </a:lnTo>
                <a:lnTo>
                  <a:pt x="9383" y="1570"/>
                </a:lnTo>
                <a:lnTo>
                  <a:pt x="9372" y="1566"/>
                </a:lnTo>
                <a:lnTo>
                  <a:pt x="9359" y="1565"/>
                </a:lnTo>
                <a:lnTo>
                  <a:pt x="9347" y="1564"/>
                </a:lnTo>
                <a:lnTo>
                  <a:pt x="9351" y="1576"/>
                </a:lnTo>
                <a:lnTo>
                  <a:pt x="9363" y="1579"/>
                </a:lnTo>
                <a:lnTo>
                  <a:pt x="9371" y="1588"/>
                </a:lnTo>
                <a:lnTo>
                  <a:pt x="9382" y="1586"/>
                </a:lnTo>
                <a:lnTo>
                  <a:pt x="9382" y="1597"/>
                </a:lnTo>
                <a:lnTo>
                  <a:pt x="9371" y="1605"/>
                </a:lnTo>
                <a:lnTo>
                  <a:pt x="9363" y="1604"/>
                </a:lnTo>
                <a:close/>
                <a:moveTo>
                  <a:pt x="9234" y="1503"/>
                </a:moveTo>
                <a:lnTo>
                  <a:pt x="9245" y="1499"/>
                </a:lnTo>
                <a:lnTo>
                  <a:pt x="9260" y="1497"/>
                </a:lnTo>
                <a:lnTo>
                  <a:pt x="9272" y="1497"/>
                </a:lnTo>
                <a:lnTo>
                  <a:pt x="9283" y="1496"/>
                </a:lnTo>
                <a:lnTo>
                  <a:pt x="9300" y="1493"/>
                </a:lnTo>
                <a:lnTo>
                  <a:pt x="9313" y="1491"/>
                </a:lnTo>
                <a:lnTo>
                  <a:pt x="9326" y="1492"/>
                </a:lnTo>
                <a:lnTo>
                  <a:pt x="9337" y="1494"/>
                </a:lnTo>
                <a:lnTo>
                  <a:pt x="9349" y="1497"/>
                </a:lnTo>
                <a:lnTo>
                  <a:pt x="9360" y="1497"/>
                </a:lnTo>
                <a:lnTo>
                  <a:pt x="9371" y="1500"/>
                </a:lnTo>
                <a:lnTo>
                  <a:pt x="9381" y="1506"/>
                </a:lnTo>
                <a:lnTo>
                  <a:pt x="9393" y="1508"/>
                </a:lnTo>
                <a:lnTo>
                  <a:pt x="9384" y="1517"/>
                </a:lnTo>
                <a:lnTo>
                  <a:pt x="9392" y="1527"/>
                </a:lnTo>
                <a:lnTo>
                  <a:pt x="9384" y="1535"/>
                </a:lnTo>
                <a:lnTo>
                  <a:pt x="9369" y="1534"/>
                </a:lnTo>
                <a:lnTo>
                  <a:pt x="9358" y="1533"/>
                </a:lnTo>
                <a:lnTo>
                  <a:pt x="9347" y="1533"/>
                </a:lnTo>
                <a:lnTo>
                  <a:pt x="9342" y="1523"/>
                </a:lnTo>
                <a:lnTo>
                  <a:pt x="9333" y="1517"/>
                </a:lnTo>
                <a:lnTo>
                  <a:pt x="9322" y="1514"/>
                </a:lnTo>
                <a:lnTo>
                  <a:pt x="9311" y="1514"/>
                </a:lnTo>
                <a:lnTo>
                  <a:pt x="9299" y="1513"/>
                </a:lnTo>
                <a:lnTo>
                  <a:pt x="9288" y="1512"/>
                </a:lnTo>
                <a:lnTo>
                  <a:pt x="9277" y="1510"/>
                </a:lnTo>
                <a:lnTo>
                  <a:pt x="9257" y="1509"/>
                </a:lnTo>
                <a:lnTo>
                  <a:pt x="9238" y="1511"/>
                </a:lnTo>
                <a:lnTo>
                  <a:pt x="9234" y="1503"/>
                </a:lnTo>
                <a:close/>
                <a:moveTo>
                  <a:pt x="9180" y="1728"/>
                </a:moveTo>
                <a:lnTo>
                  <a:pt x="9190" y="1735"/>
                </a:lnTo>
                <a:lnTo>
                  <a:pt x="9181" y="1729"/>
                </a:lnTo>
                <a:lnTo>
                  <a:pt x="9180" y="1728"/>
                </a:lnTo>
                <a:close/>
                <a:moveTo>
                  <a:pt x="9144" y="1794"/>
                </a:moveTo>
                <a:lnTo>
                  <a:pt x="9135" y="1802"/>
                </a:lnTo>
                <a:lnTo>
                  <a:pt x="9125" y="1795"/>
                </a:lnTo>
                <a:lnTo>
                  <a:pt x="9136" y="1794"/>
                </a:lnTo>
                <a:lnTo>
                  <a:pt x="9144" y="1794"/>
                </a:lnTo>
                <a:close/>
                <a:moveTo>
                  <a:pt x="8909" y="2061"/>
                </a:moveTo>
                <a:lnTo>
                  <a:pt x="8922" y="2054"/>
                </a:lnTo>
                <a:lnTo>
                  <a:pt x="8914" y="2063"/>
                </a:lnTo>
                <a:lnTo>
                  <a:pt x="8909" y="2061"/>
                </a:lnTo>
                <a:close/>
                <a:moveTo>
                  <a:pt x="8353" y="54"/>
                </a:moveTo>
                <a:lnTo>
                  <a:pt x="8342" y="50"/>
                </a:lnTo>
                <a:lnTo>
                  <a:pt x="8329" y="47"/>
                </a:lnTo>
                <a:lnTo>
                  <a:pt x="8335" y="37"/>
                </a:lnTo>
                <a:lnTo>
                  <a:pt x="8348" y="36"/>
                </a:lnTo>
                <a:lnTo>
                  <a:pt x="8359" y="38"/>
                </a:lnTo>
                <a:lnTo>
                  <a:pt x="8366" y="49"/>
                </a:lnTo>
                <a:lnTo>
                  <a:pt x="8353" y="54"/>
                </a:lnTo>
                <a:close/>
                <a:moveTo>
                  <a:pt x="8294" y="155"/>
                </a:moveTo>
                <a:lnTo>
                  <a:pt x="8282" y="152"/>
                </a:lnTo>
                <a:lnTo>
                  <a:pt x="8297" y="153"/>
                </a:lnTo>
                <a:lnTo>
                  <a:pt x="8294" y="155"/>
                </a:lnTo>
                <a:close/>
                <a:moveTo>
                  <a:pt x="8332" y="101"/>
                </a:moveTo>
                <a:lnTo>
                  <a:pt x="8319" y="99"/>
                </a:lnTo>
                <a:lnTo>
                  <a:pt x="8308" y="91"/>
                </a:lnTo>
                <a:lnTo>
                  <a:pt x="8291" y="88"/>
                </a:lnTo>
                <a:lnTo>
                  <a:pt x="8281" y="82"/>
                </a:lnTo>
                <a:lnTo>
                  <a:pt x="8273" y="73"/>
                </a:lnTo>
                <a:lnTo>
                  <a:pt x="8297" y="73"/>
                </a:lnTo>
                <a:lnTo>
                  <a:pt x="8310" y="76"/>
                </a:lnTo>
                <a:lnTo>
                  <a:pt x="8331" y="82"/>
                </a:lnTo>
                <a:lnTo>
                  <a:pt x="8343" y="84"/>
                </a:lnTo>
                <a:lnTo>
                  <a:pt x="8339" y="99"/>
                </a:lnTo>
                <a:lnTo>
                  <a:pt x="8332" y="101"/>
                </a:lnTo>
                <a:close/>
                <a:moveTo>
                  <a:pt x="8298" y="67"/>
                </a:moveTo>
                <a:lnTo>
                  <a:pt x="8286" y="65"/>
                </a:lnTo>
                <a:lnTo>
                  <a:pt x="8272" y="65"/>
                </a:lnTo>
                <a:lnTo>
                  <a:pt x="8293" y="64"/>
                </a:lnTo>
                <a:lnTo>
                  <a:pt x="8298" y="67"/>
                </a:lnTo>
                <a:close/>
                <a:moveTo>
                  <a:pt x="8267" y="154"/>
                </a:moveTo>
                <a:lnTo>
                  <a:pt x="8278" y="157"/>
                </a:lnTo>
                <a:lnTo>
                  <a:pt x="8267" y="154"/>
                </a:lnTo>
                <a:close/>
                <a:moveTo>
                  <a:pt x="8285" y="44"/>
                </a:moveTo>
                <a:lnTo>
                  <a:pt x="8303" y="51"/>
                </a:lnTo>
                <a:lnTo>
                  <a:pt x="8316" y="53"/>
                </a:lnTo>
                <a:lnTo>
                  <a:pt x="8326" y="55"/>
                </a:lnTo>
                <a:lnTo>
                  <a:pt x="8336" y="64"/>
                </a:lnTo>
                <a:lnTo>
                  <a:pt x="8351" y="68"/>
                </a:lnTo>
                <a:lnTo>
                  <a:pt x="8361" y="72"/>
                </a:lnTo>
                <a:lnTo>
                  <a:pt x="8375" y="72"/>
                </a:lnTo>
                <a:lnTo>
                  <a:pt x="8389" y="81"/>
                </a:lnTo>
                <a:lnTo>
                  <a:pt x="8378" y="83"/>
                </a:lnTo>
                <a:lnTo>
                  <a:pt x="8359" y="79"/>
                </a:lnTo>
                <a:lnTo>
                  <a:pt x="8335" y="76"/>
                </a:lnTo>
                <a:lnTo>
                  <a:pt x="8320" y="69"/>
                </a:lnTo>
                <a:lnTo>
                  <a:pt x="8306" y="60"/>
                </a:lnTo>
                <a:lnTo>
                  <a:pt x="8295" y="60"/>
                </a:lnTo>
                <a:lnTo>
                  <a:pt x="8280" y="59"/>
                </a:lnTo>
                <a:lnTo>
                  <a:pt x="8264" y="57"/>
                </a:lnTo>
                <a:lnTo>
                  <a:pt x="8269" y="46"/>
                </a:lnTo>
                <a:lnTo>
                  <a:pt x="8285" y="44"/>
                </a:lnTo>
                <a:close/>
                <a:moveTo>
                  <a:pt x="8208" y="63"/>
                </a:moveTo>
                <a:lnTo>
                  <a:pt x="8230" y="61"/>
                </a:lnTo>
                <a:lnTo>
                  <a:pt x="8246" y="66"/>
                </a:lnTo>
                <a:lnTo>
                  <a:pt x="8227" y="67"/>
                </a:lnTo>
                <a:lnTo>
                  <a:pt x="8213" y="66"/>
                </a:lnTo>
                <a:lnTo>
                  <a:pt x="8208" y="63"/>
                </a:lnTo>
                <a:close/>
                <a:moveTo>
                  <a:pt x="8217" y="47"/>
                </a:moveTo>
                <a:lnTo>
                  <a:pt x="8228" y="49"/>
                </a:lnTo>
                <a:lnTo>
                  <a:pt x="8206" y="51"/>
                </a:lnTo>
                <a:lnTo>
                  <a:pt x="8217" y="47"/>
                </a:lnTo>
                <a:close/>
                <a:moveTo>
                  <a:pt x="8156" y="63"/>
                </a:moveTo>
                <a:lnTo>
                  <a:pt x="8181" y="58"/>
                </a:lnTo>
                <a:lnTo>
                  <a:pt x="8165" y="62"/>
                </a:lnTo>
                <a:lnTo>
                  <a:pt x="8156" y="63"/>
                </a:lnTo>
                <a:close/>
                <a:moveTo>
                  <a:pt x="8090" y="61"/>
                </a:moveTo>
                <a:lnTo>
                  <a:pt x="8102" y="58"/>
                </a:lnTo>
                <a:lnTo>
                  <a:pt x="8090" y="61"/>
                </a:lnTo>
                <a:close/>
                <a:moveTo>
                  <a:pt x="8074" y="65"/>
                </a:moveTo>
                <a:lnTo>
                  <a:pt x="8061" y="66"/>
                </a:lnTo>
                <a:lnTo>
                  <a:pt x="8074" y="65"/>
                </a:lnTo>
                <a:close/>
                <a:moveTo>
                  <a:pt x="7890" y="108"/>
                </a:moveTo>
                <a:lnTo>
                  <a:pt x="7904" y="107"/>
                </a:lnTo>
                <a:lnTo>
                  <a:pt x="7915" y="106"/>
                </a:lnTo>
                <a:lnTo>
                  <a:pt x="7927" y="108"/>
                </a:lnTo>
                <a:lnTo>
                  <a:pt x="7941" y="115"/>
                </a:lnTo>
                <a:lnTo>
                  <a:pt x="7933" y="105"/>
                </a:lnTo>
                <a:lnTo>
                  <a:pt x="7917" y="103"/>
                </a:lnTo>
                <a:lnTo>
                  <a:pt x="7904" y="102"/>
                </a:lnTo>
                <a:lnTo>
                  <a:pt x="7914" y="96"/>
                </a:lnTo>
                <a:lnTo>
                  <a:pt x="7925" y="90"/>
                </a:lnTo>
                <a:lnTo>
                  <a:pt x="7942" y="91"/>
                </a:lnTo>
                <a:lnTo>
                  <a:pt x="7957" y="90"/>
                </a:lnTo>
                <a:lnTo>
                  <a:pt x="7967" y="96"/>
                </a:lnTo>
                <a:lnTo>
                  <a:pt x="7981" y="99"/>
                </a:lnTo>
                <a:lnTo>
                  <a:pt x="7998" y="105"/>
                </a:lnTo>
                <a:lnTo>
                  <a:pt x="8002" y="117"/>
                </a:lnTo>
                <a:lnTo>
                  <a:pt x="8013" y="123"/>
                </a:lnTo>
                <a:lnTo>
                  <a:pt x="8001" y="125"/>
                </a:lnTo>
                <a:lnTo>
                  <a:pt x="7985" y="125"/>
                </a:lnTo>
                <a:lnTo>
                  <a:pt x="7973" y="124"/>
                </a:lnTo>
                <a:lnTo>
                  <a:pt x="7956" y="126"/>
                </a:lnTo>
                <a:lnTo>
                  <a:pt x="7941" y="126"/>
                </a:lnTo>
                <a:lnTo>
                  <a:pt x="7920" y="122"/>
                </a:lnTo>
                <a:lnTo>
                  <a:pt x="7910" y="116"/>
                </a:lnTo>
                <a:lnTo>
                  <a:pt x="7900" y="111"/>
                </a:lnTo>
                <a:lnTo>
                  <a:pt x="7890" y="108"/>
                </a:lnTo>
                <a:close/>
                <a:moveTo>
                  <a:pt x="8708" y="2167"/>
                </a:moveTo>
                <a:lnTo>
                  <a:pt x="8700" y="2174"/>
                </a:lnTo>
                <a:lnTo>
                  <a:pt x="8708" y="2167"/>
                </a:lnTo>
                <a:close/>
                <a:moveTo>
                  <a:pt x="8488" y="2317"/>
                </a:moveTo>
                <a:lnTo>
                  <a:pt x="8498" y="2312"/>
                </a:lnTo>
                <a:lnTo>
                  <a:pt x="8500" y="2324"/>
                </a:lnTo>
                <a:lnTo>
                  <a:pt x="8488" y="2318"/>
                </a:lnTo>
                <a:lnTo>
                  <a:pt x="8488" y="2317"/>
                </a:lnTo>
                <a:close/>
                <a:moveTo>
                  <a:pt x="8487" y="2342"/>
                </a:moveTo>
                <a:lnTo>
                  <a:pt x="8477" y="2335"/>
                </a:lnTo>
                <a:lnTo>
                  <a:pt x="8485" y="2327"/>
                </a:lnTo>
                <a:lnTo>
                  <a:pt x="8493" y="2336"/>
                </a:lnTo>
                <a:lnTo>
                  <a:pt x="8487" y="2342"/>
                </a:lnTo>
                <a:close/>
                <a:moveTo>
                  <a:pt x="8371" y="2350"/>
                </a:moveTo>
                <a:lnTo>
                  <a:pt x="8379" y="2341"/>
                </a:lnTo>
                <a:lnTo>
                  <a:pt x="8371" y="2350"/>
                </a:lnTo>
                <a:close/>
                <a:moveTo>
                  <a:pt x="8319" y="2367"/>
                </a:moveTo>
                <a:lnTo>
                  <a:pt x="8330" y="2367"/>
                </a:lnTo>
                <a:lnTo>
                  <a:pt x="8319" y="2367"/>
                </a:lnTo>
                <a:close/>
                <a:moveTo>
                  <a:pt x="8218" y="2590"/>
                </a:moveTo>
                <a:lnTo>
                  <a:pt x="8229" y="2590"/>
                </a:lnTo>
                <a:lnTo>
                  <a:pt x="8218" y="2590"/>
                </a:lnTo>
                <a:close/>
                <a:moveTo>
                  <a:pt x="8219" y="2607"/>
                </a:moveTo>
                <a:lnTo>
                  <a:pt x="8215" y="2618"/>
                </a:lnTo>
                <a:lnTo>
                  <a:pt x="8219" y="2607"/>
                </a:lnTo>
                <a:close/>
                <a:moveTo>
                  <a:pt x="8182" y="2721"/>
                </a:moveTo>
                <a:lnTo>
                  <a:pt x="8178" y="2731"/>
                </a:lnTo>
                <a:lnTo>
                  <a:pt x="8182" y="2720"/>
                </a:lnTo>
                <a:lnTo>
                  <a:pt x="8182" y="2721"/>
                </a:lnTo>
                <a:close/>
                <a:moveTo>
                  <a:pt x="8152" y="2643"/>
                </a:moveTo>
                <a:lnTo>
                  <a:pt x="8163" y="2646"/>
                </a:lnTo>
                <a:lnTo>
                  <a:pt x="8152" y="2643"/>
                </a:lnTo>
                <a:close/>
                <a:moveTo>
                  <a:pt x="8150" y="2817"/>
                </a:moveTo>
                <a:lnTo>
                  <a:pt x="8138" y="2820"/>
                </a:lnTo>
                <a:lnTo>
                  <a:pt x="8150" y="2816"/>
                </a:lnTo>
                <a:lnTo>
                  <a:pt x="8150" y="2817"/>
                </a:lnTo>
                <a:close/>
                <a:moveTo>
                  <a:pt x="8117" y="2864"/>
                </a:moveTo>
                <a:lnTo>
                  <a:pt x="8105" y="2867"/>
                </a:lnTo>
                <a:lnTo>
                  <a:pt x="8116" y="2864"/>
                </a:lnTo>
                <a:lnTo>
                  <a:pt x="8117" y="2864"/>
                </a:lnTo>
                <a:close/>
                <a:moveTo>
                  <a:pt x="8096" y="2912"/>
                </a:moveTo>
                <a:lnTo>
                  <a:pt x="8099" y="2899"/>
                </a:lnTo>
                <a:lnTo>
                  <a:pt x="8111" y="2904"/>
                </a:lnTo>
                <a:lnTo>
                  <a:pt x="8101" y="2910"/>
                </a:lnTo>
                <a:lnTo>
                  <a:pt x="8096" y="2912"/>
                </a:lnTo>
                <a:close/>
                <a:moveTo>
                  <a:pt x="8072" y="2914"/>
                </a:moveTo>
                <a:lnTo>
                  <a:pt x="8063" y="2921"/>
                </a:lnTo>
                <a:lnTo>
                  <a:pt x="8066" y="2910"/>
                </a:lnTo>
                <a:lnTo>
                  <a:pt x="8081" y="2910"/>
                </a:lnTo>
                <a:lnTo>
                  <a:pt x="8080" y="2922"/>
                </a:lnTo>
                <a:lnTo>
                  <a:pt x="8072" y="2914"/>
                </a:lnTo>
                <a:close/>
                <a:moveTo>
                  <a:pt x="8052" y="2889"/>
                </a:moveTo>
                <a:lnTo>
                  <a:pt x="8063" y="2897"/>
                </a:lnTo>
                <a:lnTo>
                  <a:pt x="8053" y="2892"/>
                </a:lnTo>
                <a:lnTo>
                  <a:pt x="8052" y="2889"/>
                </a:lnTo>
                <a:close/>
                <a:moveTo>
                  <a:pt x="8067" y="2902"/>
                </a:moveTo>
                <a:lnTo>
                  <a:pt x="8060" y="2911"/>
                </a:lnTo>
                <a:lnTo>
                  <a:pt x="8049" y="2916"/>
                </a:lnTo>
                <a:lnTo>
                  <a:pt x="8051" y="2904"/>
                </a:lnTo>
                <a:lnTo>
                  <a:pt x="8065" y="2901"/>
                </a:lnTo>
                <a:lnTo>
                  <a:pt x="8067" y="2902"/>
                </a:lnTo>
                <a:close/>
                <a:moveTo>
                  <a:pt x="8042" y="2908"/>
                </a:moveTo>
                <a:lnTo>
                  <a:pt x="8045" y="2896"/>
                </a:lnTo>
                <a:lnTo>
                  <a:pt x="8055" y="2899"/>
                </a:lnTo>
                <a:lnTo>
                  <a:pt x="8045" y="2902"/>
                </a:lnTo>
                <a:lnTo>
                  <a:pt x="8042" y="2908"/>
                </a:lnTo>
                <a:close/>
                <a:moveTo>
                  <a:pt x="8000" y="2875"/>
                </a:moveTo>
                <a:lnTo>
                  <a:pt x="8008" y="2866"/>
                </a:lnTo>
                <a:lnTo>
                  <a:pt x="8000" y="2875"/>
                </a:lnTo>
                <a:close/>
                <a:moveTo>
                  <a:pt x="11713" y="3404"/>
                </a:moveTo>
                <a:lnTo>
                  <a:pt x="11724" y="3402"/>
                </a:lnTo>
                <a:lnTo>
                  <a:pt x="11735" y="3397"/>
                </a:lnTo>
                <a:lnTo>
                  <a:pt x="11745" y="3391"/>
                </a:lnTo>
                <a:lnTo>
                  <a:pt x="11755" y="3388"/>
                </a:lnTo>
                <a:lnTo>
                  <a:pt x="11766" y="3386"/>
                </a:lnTo>
                <a:lnTo>
                  <a:pt x="11774" y="3385"/>
                </a:lnTo>
                <a:lnTo>
                  <a:pt x="11785" y="3382"/>
                </a:lnTo>
                <a:lnTo>
                  <a:pt x="11797" y="3380"/>
                </a:lnTo>
                <a:lnTo>
                  <a:pt x="11808" y="3380"/>
                </a:lnTo>
                <a:lnTo>
                  <a:pt x="11819" y="3383"/>
                </a:lnTo>
                <a:lnTo>
                  <a:pt x="11829" y="3388"/>
                </a:lnTo>
                <a:lnTo>
                  <a:pt x="11839" y="3394"/>
                </a:lnTo>
                <a:lnTo>
                  <a:pt x="11829" y="3389"/>
                </a:lnTo>
                <a:lnTo>
                  <a:pt x="11819" y="3387"/>
                </a:lnTo>
                <a:lnTo>
                  <a:pt x="11823" y="3398"/>
                </a:lnTo>
                <a:lnTo>
                  <a:pt x="11828" y="3408"/>
                </a:lnTo>
                <a:lnTo>
                  <a:pt x="11834" y="3418"/>
                </a:lnTo>
                <a:lnTo>
                  <a:pt x="11844" y="3422"/>
                </a:lnTo>
                <a:lnTo>
                  <a:pt x="11852" y="3422"/>
                </a:lnTo>
                <a:lnTo>
                  <a:pt x="11863" y="3423"/>
                </a:lnTo>
                <a:lnTo>
                  <a:pt x="11875" y="3421"/>
                </a:lnTo>
                <a:lnTo>
                  <a:pt x="11885" y="3418"/>
                </a:lnTo>
                <a:lnTo>
                  <a:pt x="11893" y="3413"/>
                </a:lnTo>
                <a:lnTo>
                  <a:pt x="11893" y="3414"/>
                </a:lnTo>
                <a:lnTo>
                  <a:pt x="11883" y="3420"/>
                </a:lnTo>
                <a:lnTo>
                  <a:pt x="11872" y="3423"/>
                </a:lnTo>
                <a:lnTo>
                  <a:pt x="11876" y="3434"/>
                </a:lnTo>
                <a:lnTo>
                  <a:pt x="11885" y="3426"/>
                </a:lnTo>
                <a:lnTo>
                  <a:pt x="11895" y="3422"/>
                </a:lnTo>
                <a:lnTo>
                  <a:pt x="11903" y="3415"/>
                </a:lnTo>
                <a:lnTo>
                  <a:pt x="11919" y="3417"/>
                </a:lnTo>
                <a:lnTo>
                  <a:pt x="11930" y="3418"/>
                </a:lnTo>
                <a:lnTo>
                  <a:pt x="11934" y="3419"/>
                </a:lnTo>
                <a:lnTo>
                  <a:pt x="11945" y="3420"/>
                </a:lnTo>
                <a:lnTo>
                  <a:pt x="11956" y="3421"/>
                </a:lnTo>
                <a:lnTo>
                  <a:pt x="11967" y="3423"/>
                </a:lnTo>
                <a:lnTo>
                  <a:pt x="11979" y="3423"/>
                </a:lnTo>
                <a:lnTo>
                  <a:pt x="11991" y="3425"/>
                </a:lnTo>
                <a:lnTo>
                  <a:pt x="12002" y="3426"/>
                </a:lnTo>
                <a:lnTo>
                  <a:pt x="12008" y="3426"/>
                </a:lnTo>
                <a:lnTo>
                  <a:pt x="12015" y="3425"/>
                </a:lnTo>
                <a:lnTo>
                  <a:pt x="12026" y="3425"/>
                </a:lnTo>
                <a:lnTo>
                  <a:pt x="12038" y="3424"/>
                </a:lnTo>
                <a:lnTo>
                  <a:pt x="12050" y="3424"/>
                </a:lnTo>
                <a:lnTo>
                  <a:pt x="12060" y="3423"/>
                </a:lnTo>
                <a:lnTo>
                  <a:pt x="12071" y="3423"/>
                </a:lnTo>
                <a:lnTo>
                  <a:pt x="12083" y="3422"/>
                </a:lnTo>
                <a:lnTo>
                  <a:pt x="12094" y="3420"/>
                </a:lnTo>
                <a:lnTo>
                  <a:pt x="12095" y="3420"/>
                </a:lnTo>
                <a:lnTo>
                  <a:pt x="12105" y="3427"/>
                </a:lnTo>
                <a:lnTo>
                  <a:pt x="12114" y="3432"/>
                </a:lnTo>
                <a:lnTo>
                  <a:pt x="12123" y="3439"/>
                </a:lnTo>
                <a:lnTo>
                  <a:pt x="12127" y="3450"/>
                </a:lnTo>
                <a:lnTo>
                  <a:pt x="12125" y="3457"/>
                </a:lnTo>
                <a:lnTo>
                  <a:pt x="12128" y="3468"/>
                </a:lnTo>
                <a:lnTo>
                  <a:pt x="12130" y="3480"/>
                </a:lnTo>
                <a:lnTo>
                  <a:pt x="12131" y="3482"/>
                </a:lnTo>
                <a:lnTo>
                  <a:pt x="12134" y="3493"/>
                </a:lnTo>
                <a:lnTo>
                  <a:pt x="12139" y="3506"/>
                </a:lnTo>
                <a:lnTo>
                  <a:pt x="12144" y="3520"/>
                </a:lnTo>
                <a:lnTo>
                  <a:pt x="12149" y="3531"/>
                </a:lnTo>
                <a:lnTo>
                  <a:pt x="12151" y="3543"/>
                </a:lnTo>
                <a:lnTo>
                  <a:pt x="12151" y="3556"/>
                </a:lnTo>
                <a:lnTo>
                  <a:pt x="12151" y="3561"/>
                </a:lnTo>
                <a:lnTo>
                  <a:pt x="12145" y="3572"/>
                </a:lnTo>
                <a:lnTo>
                  <a:pt x="12133" y="3576"/>
                </a:lnTo>
                <a:lnTo>
                  <a:pt x="12123" y="3581"/>
                </a:lnTo>
                <a:lnTo>
                  <a:pt x="12115" y="3590"/>
                </a:lnTo>
                <a:lnTo>
                  <a:pt x="12108" y="3600"/>
                </a:lnTo>
                <a:lnTo>
                  <a:pt x="12106" y="3604"/>
                </a:lnTo>
                <a:lnTo>
                  <a:pt x="12115" y="3610"/>
                </a:lnTo>
                <a:lnTo>
                  <a:pt x="12125" y="3613"/>
                </a:lnTo>
                <a:lnTo>
                  <a:pt x="12134" y="3621"/>
                </a:lnTo>
                <a:lnTo>
                  <a:pt x="12133" y="3633"/>
                </a:lnTo>
                <a:lnTo>
                  <a:pt x="12133" y="3645"/>
                </a:lnTo>
                <a:lnTo>
                  <a:pt x="12128" y="3655"/>
                </a:lnTo>
                <a:lnTo>
                  <a:pt x="12127" y="3658"/>
                </a:lnTo>
                <a:lnTo>
                  <a:pt x="12132" y="3669"/>
                </a:lnTo>
                <a:lnTo>
                  <a:pt x="12133" y="3671"/>
                </a:lnTo>
                <a:lnTo>
                  <a:pt x="12136" y="3682"/>
                </a:lnTo>
                <a:lnTo>
                  <a:pt x="12139" y="3694"/>
                </a:lnTo>
                <a:lnTo>
                  <a:pt x="12147" y="3701"/>
                </a:lnTo>
                <a:lnTo>
                  <a:pt x="12151" y="3712"/>
                </a:lnTo>
                <a:lnTo>
                  <a:pt x="12153" y="3715"/>
                </a:lnTo>
                <a:lnTo>
                  <a:pt x="12160" y="3723"/>
                </a:lnTo>
                <a:lnTo>
                  <a:pt x="12153" y="3732"/>
                </a:lnTo>
                <a:lnTo>
                  <a:pt x="12159" y="3741"/>
                </a:lnTo>
                <a:lnTo>
                  <a:pt x="12160" y="3742"/>
                </a:lnTo>
                <a:lnTo>
                  <a:pt x="12160" y="3754"/>
                </a:lnTo>
                <a:lnTo>
                  <a:pt x="12153" y="3763"/>
                </a:lnTo>
                <a:lnTo>
                  <a:pt x="12141" y="3765"/>
                </a:lnTo>
                <a:lnTo>
                  <a:pt x="12133" y="3772"/>
                </a:lnTo>
                <a:lnTo>
                  <a:pt x="12127" y="3777"/>
                </a:lnTo>
                <a:lnTo>
                  <a:pt x="12118" y="3785"/>
                </a:lnTo>
                <a:lnTo>
                  <a:pt x="12110" y="3793"/>
                </a:lnTo>
                <a:lnTo>
                  <a:pt x="12102" y="3802"/>
                </a:lnTo>
                <a:lnTo>
                  <a:pt x="12095" y="3811"/>
                </a:lnTo>
                <a:lnTo>
                  <a:pt x="12088" y="3820"/>
                </a:lnTo>
                <a:lnTo>
                  <a:pt x="12081" y="3829"/>
                </a:lnTo>
                <a:lnTo>
                  <a:pt x="12076" y="3834"/>
                </a:lnTo>
                <a:lnTo>
                  <a:pt x="12078" y="3846"/>
                </a:lnTo>
                <a:lnTo>
                  <a:pt x="12080" y="3857"/>
                </a:lnTo>
                <a:lnTo>
                  <a:pt x="12080" y="3869"/>
                </a:lnTo>
                <a:lnTo>
                  <a:pt x="12088" y="3877"/>
                </a:lnTo>
                <a:lnTo>
                  <a:pt x="12077" y="3878"/>
                </a:lnTo>
                <a:lnTo>
                  <a:pt x="12069" y="3874"/>
                </a:lnTo>
                <a:lnTo>
                  <a:pt x="12068" y="3874"/>
                </a:lnTo>
                <a:lnTo>
                  <a:pt x="12058" y="3870"/>
                </a:lnTo>
                <a:lnTo>
                  <a:pt x="12047" y="3866"/>
                </a:lnTo>
                <a:lnTo>
                  <a:pt x="12037" y="3862"/>
                </a:lnTo>
                <a:lnTo>
                  <a:pt x="12031" y="3853"/>
                </a:lnTo>
                <a:lnTo>
                  <a:pt x="12020" y="3849"/>
                </a:lnTo>
                <a:lnTo>
                  <a:pt x="12010" y="3845"/>
                </a:lnTo>
                <a:lnTo>
                  <a:pt x="11999" y="3846"/>
                </a:lnTo>
                <a:lnTo>
                  <a:pt x="11988" y="3847"/>
                </a:lnTo>
                <a:lnTo>
                  <a:pt x="11977" y="3851"/>
                </a:lnTo>
                <a:lnTo>
                  <a:pt x="11967" y="3855"/>
                </a:lnTo>
                <a:lnTo>
                  <a:pt x="11959" y="3847"/>
                </a:lnTo>
                <a:lnTo>
                  <a:pt x="11948" y="3850"/>
                </a:lnTo>
                <a:lnTo>
                  <a:pt x="11938" y="3849"/>
                </a:lnTo>
                <a:lnTo>
                  <a:pt x="11927" y="3853"/>
                </a:lnTo>
                <a:lnTo>
                  <a:pt x="11921" y="3863"/>
                </a:lnTo>
                <a:lnTo>
                  <a:pt x="11910" y="3862"/>
                </a:lnTo>
                <a:lnTo>
                  <a:pt x="11907" y="3865"/>
                </a:lnTo>
                <a:lnTo>
                  <a:pt x="11904" y="3859"/>
                </a:lnTo>
                <a:lnTo>
                  <a:pt x="11902" y="3847"/>
                </a:lnTo>
                <a:lnTo>
                  <a:pt x="11891" y="3844"/>
                </a:lnTo>
                <a:lnTo>
                  <a:pt x="11887" y="3834"/>
                </a:lnTo>
                <a:lnTo>
                  <a:pt x="11880" y="3832"/>
                </a:lnTo>
                <a:lnTo>
                  <a:pt x="11871" y="3838"/>
                </a:lnTo>
                <a:lnTo>
                  <a:pt x="11865" y="3848"/>
                </a:lnTo>
                <a:lnTo>
                  <a:pt x="11854" y="3846"/>
                </a:lnTo>
                <a:lnTo>
                  <a:pt x="11845" y="3839"/>
                </a:lnTo>
                <a:lnTo>
                  <a:pt x="11844" y="3831"/>
                </a:lnTo>
                <a:lnTo>
                  <a:pt x="11837" y="3823"/>
                </a:lnTo>
                <a:lnTo>
                  <a:pt x="11830" y="3814"/>
                </a:lnTo>
                <a:lnTo>
                  <a:pt x="11826" y="3806"/>
                </a:lnTo>
                <a:lnTo>
                  <a:pt x="11815" y="3804"/>
                </a:lnTo>
                <a:lnTo>
                  <a:pt x="11806" y="3799"/>
                </a:lnTo>
                <a:lnTo>
                  <a:pt x="11796" y="3793"/>
                </a:lnTo>
                <a:lnTo>
                  <a:pt x="11797" y="3798"/>
                </a:lnTo>
                <a:lnTo>
                  <a:pt x="11786" y="3800"/>
                </a:lnTo>
                <a:lnTo>
                  <a:pt x="11779" y="3792"/>
                </a:lnTo>
                <a:lnTo>
                  <a:pt x="11771" y="3784"/>
                </a:lnTo>
                <a:lnTo>
                  <a:pt x="11780" y="3779"/>
                </a:lnTo>
                <a:lnTo>
                  <a:pt x="11770" y="3775"/>
                </a:lnTo>
                <a:lnTo>
                  <a:pt x="11759" y="3775"/>
                </a:lnTo>
                <a:lnTo>
                  <a:pt x="11749" y="3770"/>
                </a:lnTo>
                <a:lnTo>
                  <a:pt x="11739" y="3764"/>
                </a:lnTo>
                <a:lnTo>
                  <a:pt x="11729" y="3761"/>
                </a:lnTo>
                <a:lnTo>
                  <a:pt x="11732" y="3772"/>
                </a:lnTo>
                <a:lnTo>
                  <a:pt x="11726" y="3782"/>
                </a:lnTo>
                <a:lnTo>
                  <a:pt x="11720" y="3787"/>
                </a:lnTo>
                <a:lnTo>
                  <a:pt x="11709" y="3786"/>
                </a:lnTo>
                <a:lnTo>
                  <a:pt x="11704" y="3776"/>
                </a:lnTo>
                <a:lnTo>
                  <a:pt x="11696" y="3768"/>
                </a:lnTo>
                <a:lnTo>
                  <a:pt x="11688" y="3759"/>
                </a:lnTo>
                <a:lnTo>
                  <a:pt x="11698" y="3754"/>
                </a:lnTo>
                <a:lnTo>
                  <a:pt x="11693" y="3743"/>
                </a:lnTo>
                <a:lnTo>
                  <a:pt x="11681" y="3743"/>
                </a:lnTo>
                <a:lnTo>
                  <a:pt x="11671" y="3740"/>
                </a:lnTo>
                <a:lnTo>
                  <a:pt x="11661" y="3736"/>
                </a:lnTo>
                <a:lnTo>
                  <a:pt x="11650" y="3733"/>
                </a:lnTo>
                <a:lnTo>
                  <a:pt x="11640" y="3730"/>
                </a:lnTo>
                <a:lnTo>
                  <a:pt x="11637" y="3733"/>
                </a:lnTo>
                <a:lnTo>
                  <a:pt x="11637" y="3731"/>
                </a:lnTo>
                <a:lnTo>
                  <a:pt x="11631" y="3722"/>
                </a:lnTo>
                <a:lnTo>
                  <a:pt x="11622" y="3714"/>
                </a:lnTo>
                <a:lnTo>
                  <a:pt x="11614" y="3722"/>
                </a:lnTo>
                <a:lnTo>
                  <a:pt x="11604" y="3725"/>
                </a:lnTo>
                <a:lnTo>
                  <a:pt x="11607" y="3719"/>
                </a:lnTo>
                <a:lnTo>
                  <a:pt x="11612" y="3709"/>
                </a:lnTo>
                <a:lnTo>
                  <a:pt x="11615" y="3698"/>
                </a:lnTo>
                <a:lnTo>
                  <a:pt x="11616" y="3694"/>
                </a:lnTo>
                <a:lnTo>
                  <a:pt x="11613" y="3683"/>
                </a:lnTo>
                <a:lnTo>
                  <a:pt x="11613" y="3682"/>
                </a:lnTo>
                <a:lnTo>
                  <a:pt x="11606" y="3672"/>
                </a:lnTo>
                <a:lnTo>
                  <a:pt x="11598" y="3664"/>
                </a:lnTo>
                <a:lnTo>
                  <a:pt x="11599" y="3660"/>
                </a:lnTo>
                <a:lnTo>
                  <a:pt x="11594" y="3650"/>
                </a:lnTo>
                <a:lnTo>
                  <a:pt x="11593" y="3639"/>
                </a:lnTo>
                <a:lnTo>
                  <a:pt x="11597" y="3628"/>
                </a:lnTo>
                <a:lnTo>
                  <a:pt x="11595" y="3618"/>
                </a:lnTo>
                <a:lnTo>
                  <a:pt x="11596" y="3606"/>
                </a:lnTo>
                <a:lnTo>
                  <a:pt x="11590" y="3605"/>
                </a:lnTo>
                <a:lnTo>
                  <a:pt x="11586" y="3594"/>
                </a:lnTo>
                <a:lnTo>
                  <a:pt x="11591" y="3587"/>
                </a:lnTo>
                <a:lnTo>
                  <a:pt x="11590" y="3576"/>
                </a:lnTo>
                <a:lnTo>
                  <a:pt x="11580" y="3570"/>
                </a:lnTo>
                <a:lnTo>
                  <a:pt x="11580" y="3569"/>
                </a:lnTo>
                <a:lnTo>
                  <a:pt x="11572" y="3562"/>
                </a:lnTo>
                <a:lnTo>
                  <a:pt x="11563" y="3553"/>
                </a:lnTo>
                <a:lnTo>
                  <a:pt x="11563" y="3546"/>
                </a:lnTo>
                <a:lnTo>
                  <a:pt x="11566" y="3543"/>
                </a:lnTo>
                <a:lnTo>
                  <a:pt x="11576" y="3536"/>
                </a:lnTo>
                <a:lnTo>
                  <a:pt x="11577" y="3524"/>
                </a:lnTo>
                <a:lnTo>
                  <a:pt x="11579" y="3513"/>
                </a:lnTo>
                <a:lnTo>
                  <a:pt x="11577" y="3504"/>
                </a:lnTo>
                <a:lnTo>
                  <a:pt x="11573" y="3492"/>
                </a:lnTo>
                <a:lnTo>
                  <a:pt x="11571" y="3481"/>
                </a:lnTo>
                <a:lnTo>
                  <a:pt x="11582" y="3483"/>
                </a:lnTo>
                <a:lnTo>
                  <a:pt x="11591" y="3475"/>
                </a:lnTo>
                <a:lnTo>
                  <a:pt x="11593" y="3464"/>
                </a:lnTo>
                <a:lnTo>
                  <a:pt x="11602" y="3457"/>
                </a:lnTo>
                <a:lnTo>
                  <a:pt x="11611" y="3448"/>
                </a:lnTo>
                <a:lnTo>
                  <a:pt x="11622" y="3445"/>
                </a:lnTo>
                <a:lnTo>
                  <a:pt x="11633" y="3441"/>
                </a:lnTo>
                <a:lnTo>
                  <a:pt x="11638" y="3440"/>
                </a:lnTo>
                <a:lnTo>
                  <a:pt x="11649" y="3437"/>
                </a:lnTo>
                <a:lnTo>
                  <a:pt x="11660" y="3435"/>
                </a:lnTo>
                <a:lnTo>
                  <a:pt x="11671" y="3432"/>
                </a:lnTo>
                <a:lnTo>
                  <a:pt x="11683" y="3428"/>
                </a:lnTo>
                <a:lnTo>
                  <a:pt x="11692" y="3421"/>
                </a:lnTo>
                <a:lnTo>
                  <a:pt x="11699" y="3412"/>
                </a:lnTo>
                <a:lnTo>
                  <a:pt x="11702" y="3409"/>
                </a:lnTo>
                <a:lnTo>
                  <a:pt x="11713" y="3404"/>
                </a:lnTo>
                <a:close/>
                <a:moveTo>
                  <a:pt x="11919" y="3949"/>
                </a:moveTo>
                <a:lnTo>
                  <a:pt x="11928" y="3943"/>
                </a:lnTo>
                <a:lnTo>
                  <a:pt x="11938" y="3936"/>
                </a:lnTo>
                <a:lnTo>
                  <a:pt x="11943" y="3926"/>
                </a:lnTo>
                <a:lnTo>
                  <a:pt x="11948" y="3920"/>
                </a:lnTo>
                <a:lnTo>
                  <a:pt x="11959" y="3917"/>
                </a:lnTo>
                <a:lnTo>
                  <a:pt x="11971" y="3920"/>
                </a:lnTo>
                <a:lnTo>
                  <a:pt x="11982" y="3924"/>
                </a:lnTo>
                <a:lnTo>
                  <a:pt x="11993" y="3921"/>
                </a:lnTo>
                <a:lnTo>
                  <a:pt x="12004" y="3918"/>
                </a:lnTo>
                <a:lnTo>
                  <a:pt x="12013" y="3925"/>
                </a:lnTo>
                <a:lnTo>
                  <a:pt x="12020" y="3935"/>
                </a:lnTo>
                <a:lnTo>
                  <a:pt x="12031" y="3934"/>
                </a:lnTo>
                <a:lnTo>
                  <a:pt x="12042" y="3933"/>
                </a:lnTo>
                <a:lnTo>
                  <a:pt x="12045" y="3931"/>
                </a:lnTo>
                <a:lnTo>
                  <a:pt x="12054" y="3937"/>
                </a:lnTo>
                <a:lnTo>
                  <a:pt x="12064" y="3943"/>
                </a:lnTo>
                <a:lnTo>
                  <a:pt x="12071" y="3953"/>
                </a:lnTo>
                <a:lnTo>
                  <a:pt x="12082" y="3954"/>
                </a:lnTo>
                <a:lnTo>
                  <a:pt x="12087" y="3966"/>
                </a:lnTo>
                <a:lnTo>
                  <a:pt x="12089" y="3967"/>
                </a:lnTo>
                <a:lnTo>
                  <a:pt x="12082" y="3976"/>
                </a:lnTo>
                <a:lnTo>
                  <a:pt x="12072" y="3983"/>
                </a:lnTo>
                <a:lnTo>
                  <a:pt x="12061" y="3983"/>
                </a:lnTo>
                <a:lnTo>
                  <a:pt x="12051" y="3988"/>
                </a:lnTo>
                <a:lnTo>
                  <a:pt x="12044" y="3997"/>
                </a:lnTo>
                <a:lnTo>
                  <a:pt x="12043" y="3998"/>
                </a:lnTo>
                <a:lnTo>
                  <a:pt x="12036" y="4007"/>
                </a:lnTo>
                <a:lnTo>
                  <a:pt x="12031" y="4018"/>
                </a:lnTo>
                <a:lnTo>
                  <a:pt x="12027" y="4029"/>
                </a:lnTo>
                <a:lnTo>
                  <a:pt x="12019" y="4038"/>
                </a:lnTo>
                <a:lnTo>
                  <a:pt x="12015" y="4043"/>
                </a:lnTo>
                <a:lnTo>
                  <a:pt x="12012" y="4055"/>
                </a:lnTo>
                <a:lnTo>
                  <a:pt x="12005" y="4065"/>
                </a:lnTo>
                <a:lnTo>
                  <a:pt x="12002" y="4074"/>
                </a:lnTo>
                <a:lnTo>
                  <a:pt x="11994" y="4081"/>
                </a:lnTo>
                <a:lnTo>
                  <a:pt x="11993" y="4093"/>
                </a:lnTo>
                <a:lnTo>
                  <a:pt x="11986" y="4102"/>
                </a:lnTo>
                <a:lnTo>
                  <a:pt x="11974" y="4105"/>
                </a:lnTo>
                <a:lnTo>
                  <a:pt x="11962" y="4105"/>
                </a:lnTo>
                <a:lnTo>
                  <a:pt x="11957" y="4113"/>
                </a:lnTo>
                <a:lnTo>
                  <a:pt x="11945" y="4111"/>
                </a:lnTo>
                <a:lnTo>
                  <a:pt x="11934" y="4114"/>
                </a:lnTo>
                <a:lnTo>
                  <a:pt x="11931" y="4115"/>
                </a:lnTo>
                <a:lnTo>
                  <a:pt x="11931" y="4116"/>
                </a:lnTo>
                <a:lnTo>
                  <a:pt x="11929" y="4116"/>
                </a:lnTo>
                <a:lnTo>
                  <a:pt x="11920" y="4112"/>
                </a:lnTo>
                <a:lnTo>
                  <a:pt x="11916" y="4113"/>
                </a:lnTo>
                <a:lnTo>
                  <a:pt x="11905" y="4115"/>
                </a:lnTo>
                <a:lnTo>
                  <a:pt x="11895" y="4111"/>
                </a:lnTo>
                <a:lnTo>
                  <a:pt x="11892" y="4113"/>
                </a:lnTo>
                <a:lnTo>
                  <a:pt x="11883" y="4120"/>
                </a:lnTo>
                <a:lnTo>
                  <a:pt x="11872" y="4127"/>
                </a:lnTo>
                <a:lnTo>
                  <a:pt x="11861" y="4123"/>
                </a:lnTo>
                <a:lnTo>
                  <a:pt x="11854" y="4132"/>
                </a:lnTo>
                <a:lnTo>
                  <a:pt x="11843" y="4134"/>
                </a:lnTo>
                <a:lnTo>
                  <a:pt x="11836" y="4133"/>
                </a:lnTo>
                <a:lnTo>
                  <a:pt x="11829" y="4142"/>
                </a:lnTo>
                <a:lnTo>
                  <a:pt x="11819" y="4146"/>
                </a:lnTo>
                <a:lnTo>
                  <a:pt x="11807" y="4144"/>
                </a:lnTo>
                <a:lnTo>
                  <a:pt x="11796" y="4144"/>
                </a:lnTo>
                <a:lnTo>
                  <a:pt x="11785" y="4144"/>
                </a:lnTo>
                <a:lnTo>
                  <a:pt x="11775" y="4139"/>
                </a:lnTo>
                <a:lnTo>
                  <a:pt x="11773" y="4136"/>
                </a:lnTo>
                <a:lnTo>
                  <a:pt x="11763" y="4131"/>
                </a:lnTo>
                <a:lnTo>
                  <a:pt x="11752" y="4126"/>
                </a:lnTo>
                <a:lnTo>
                  <a:pt x="11745" y="4116"/>
                </a:lnTo>
                <a:lnTo>
                  <a:pt x="11736" y="4110"/>
                </a:lnTo>
                <a:lnTo>
                  <a:pt x="11726" y="4101"/>
                </a:lnTo>
                <a:lnTo>
                  <a:pt x="11719" y="4095"/>
                </a:lnTo>
                <a:lnTo>
                  <a:pt x="11710" y="4089"/>
                </a:lnTo>
                <a:lnTo>
                  <a:pt x="11703" y="4080"/>
                </a:lnTo>
                <a:lnTo>
                  <a:pt x="11700" y="4074"/>
                </a:lnTo>
                <a:lnTo>
                  <a:pt x="11699" y="4072"/>
                </a:lnTo>
                <a:lnTo>
                  <a:pt x="11697" y="4069"/>
                </a:lnTo>
                <a:lnTo>
                  <a:pt x="11695" y="4069"/>
                </a:lnTo>
                <a:lnTo>
                  <a:pt x="11694" y="4065"/>
                </a:lnTo>
                <a:lnTo>
                  <a:pt x="11692" y="4057"/>
                </a:lnTo>
                <a:lnTo>
                  <a:pt x="11685" y="4057"/>
                </a:lnTo>
                <a:lnTo>
                  <a:pt x="11681" y="4056"/>
                </a:lnTo>
                <a:lnTo>
                  <a:pt x="11687" y="4051"/>
                </a:lnTo>
                <a:lnTo>
                  <a:pt x="11697" y="4046"/>
                </a:lnTo>
                <a:lnTo>
                  <a:pt x="11704" y="4036"/>
                </a:lnTo>
                <a:lnTo>
                  <a:pt x="11703" y="4024"/>
                </a:lnTo>
                <a:lnTo>
                  <a:pt x="11703" y="4012"/>
                </a:lnTo>
                <a:lnTo>
                  <a:pt x="11713" y="4009"/>
                </a:lnTo>
                <a:lnTo>
                  <a:pt x="11717" y="4002"/>
                </a:lnTo>
                <a:lnTo>
                  <a:pt x="11708" y="3995"/>
                </a:lnTo>
                <a:lnTo>
                  <a:pt x="11701" y="3991"/>
                </a:lnTo>
                <a:lnTo>
                  <a:pt x="11710" y="3984"/>
                </a:lnTo>
                <a:lnTo>
                  <a:pt x="11719" y="3990"/>
                </a:lnTo>
                <a:lnTo>
                  <a:pt x="11727" y="3989"/>
                </a:lnTo>
                <a:lnTo>
                  <a:pt x="11739" y="3986"/>
                </a:lnTo>
                <a:lnTo>
                  <a:pt x="11739" y="3974"/>
                </a:lnTo>
                <a:lnTo>
                  <a:pt x="11744" y="3963"/>
                </a:lnTo>
                <a:lnTo>
                  <a:pt x="11749" y="3962"/>
                </a:lnTo>
                <a:lnTo>
                  <a:pt x="11758" y="3968"/>
                </a:lnTo>
                <a:lnTo>
                  <a:pt x="11767" y="3976"/>
                </a:lnTo>
                <a:lnTo>
                  <a:pt x="11776" y="3983"/>
                </a:lnTo>
                <a:lnTo>
                  <a:pt x="11789" y="3985"/>
                </a:lnTo>
                <a:lnTo>
                  <a:pt x="11802" y="3985"/>
                </a:lnTo>
                <a:lnTo>
                  <a:pt x="11813" y="3986"/>
                </a:lnTo>
                <a:lnTo>
                  <a:pt x="11824" y="3984"/>
                </a:lnTo>
                <a:lnTo>
                  <a:pt x="11836" y="3983"/>
                </a:lnTo>
                <a:lnTo>
                  <a:pt x="11846" y="3979"/>
                </a:lnTo>
                <a:lnTo>
                  <a:pt x="11845" y="3978"/>
                </a:lnTo>
                <a:lnTo>
                  <a:pt x="11841" y="3966"/>
                </a:lnTo>
                <a:lnTo>
                  <a:pt x="11852" y="3959"/>
                </a:lnTo>
                <a:lnTo>
                  <a:pt x="11856" y="3958"/>
                </a:lnTo>
                <a:lnTo>
                  <a:pt x="11866" y="3959"/>
                </a:lnTo>
                <a:lnTo>
                  <a:pt x="11877" y="3957"/>
                </a:lnTo>
                <a:lnTo>
                  <a:pt x="11886" y="3950"/>
                </a:lnTo>
                <a:lnTo>
                  <a:pt x="11897" y="3948"/>
                </a:lnTo>
                <a:lnTo>
                  <a:pt x="11908" y="3951"/>
                </a:lnTo>
                <a:lnTo>
                  <a:pt x="11919" y="3950"/>
                </a:lnTo>
                <a:lnTo>
                  <a:pt x="11919" y="3949"/>
                </a:lnTo>
                <a:close/>
                <a:moveTo>
                  <a:pt x="11904" y="3859"/>
                </a:moveTo>
                <a:lnTo>
                  <a:pt x="11902" y="3847"/>
                </a:lnTo>
                <a:lnTo>
                  <a:pt x="11891" y="3844"/>
                </a:lnTo>
                <a:lnTo>
                  <a:pt x="11887" y="3834"/>
                </a:lnTo>
                <a:lnTo>
                  <a:pt x="11880" y="3832"/>
                </a:lnTo>
                <a:lnTo>
                  <a:pt x="11871" y="3838"/>
                </a:lnTo>
                <a:lnTo>
                  <a:pt x="11865" y="3848"/>
                </a:lnTo>
                <a:lnTo>
                  <a:pt x="11854" y="3846"/>
                </a:lnTo>
                <a:lnTo>
                  <a:pt x="11845" y="3839"/>
                </a:lnTo>
                <a:lnTo>
                  <a:pt x="11834" y="3840"/>
                </a:lnTo>
                <a:lnTo>
                  <a:pt x="11825" y="3846"/>
                </a:lnTo>
                <a:lnTo>
                  <a:pt x="11817" y="3855"/>
                </a:lnTo>
                <a:lnTo>
                  <a:pt x="11806" y="3858"/>
                </a:lnTo>
                <a:lnTo>
                  <a:pt x="11802" y="3869"/>
                </a:lnTo>
                <a:lnTo>
                  <a:pt x="11801" y="3871"/>
                </a:lnTo>
                <a:lnTo>
                  <a:pt x="11801" y="3877"/>
                </a:lnTo>
                <a:lnTo>
                  <a:pt x="11790" y="3881"/>
                </a:lnTo>
                <a:lnTo>
                  <a:pt x="11781" y="3888"/>
                </a:lnTo>
                <a:lnTo>
                  <a:pt x="11772" y="3895"/>
                </a:lnTo>
                <a:lnTo>
                  <a:pt x="11760" y="3896"/>
                </a:lnTo>
                <a:lnTo>
                  <a:pt x="11750" y="3893"/>
                </a:lnTo>
                <a:lnTo>
                  <a:pt x="11740" y="3898"/>
                </a:lnTo>
                <a:lnTo>
                  <a:pt x="11733" y="3908"/>
                </a:lnTo>
                <a:lnTo>
                  <a:pt x="11731" y="3913"/>
                </a:lnTo>
                <a:lnTo>
                  <a:pt x="11728" y="3925"/>
                </a:lnTo>
                <a:lnTo>
                  <a:pt x="11727" y="3936"/>
                </a:lnTo>
                <a:lnTo>
                  <a:pt x="11732" y="3943"/>
                </a:lnTo>
                <a:lnTo>
                  <a:pt x="11744" y="3963"/>
                </a:lnTo>
                <a:lnTo>
                  <a:pt x="11749" y="3962"/>
                </a:lnTo>
                <a:lnTo>
                  <a:pt x="11758" y="3968"/>
                </a:lnTo>
                <a:lnTo>
                  <a:pt x="11767" y="3976"/>
                </a:lnTo>
                <a:lnTo>
                  <a:pt x="11776" y="3983"/>
                </a:lnTo>
                <a:lnTo>
                  <a:pt x="11789" y="3985"/>
                </a:lnTo>
                <a:lnTo>
                  <a:pt x="11802" y="3985"/>
                </a:lnTo>
                <a:lnTo>
                  <a:pt x="11813" y="3986"/>
                </a:lnTo>
                <a:lnTo>
                  <a:pt x="11824" y="3984"/>
                </a:lnTo>
                <a:lnTo>
                  <a:pt x="11836" y="3983"/>
                </a:lnTo>
                <a:lnTo>
                  <a:pt x="11846" y="3979"/>
                </a:lnTo>
                <a:lnTo>
                  <a:pt x="11845" y="3978"/>
                </a:lnTo>
                <a:lnTo>
                  <a:pt x="11841" y="3966"/>
                </a:lnTo>
                <a:lnTo>
                  <a:pt x="11852" y="3959"/>
                </a:lnTo>
                <a:lnTo>
                  <a:pt x="11856" y="3958"/>
                </a:lnTo>
                <a:lnTo>
                  <a:pt x="11866" y="3959"/>
                </a:lnTo>
                <a:lnTo>
                  <a:pt x="11877" y="3957"/>
                </a:lnTo>
                <a:lnTo>
                  <a:pt x="11886" y="3950"/>
                </a:lnTo>
                <a:lnTo>
                  <a:pt x="11897" y="3948"/>
                </a:lnTo>
                <a:lnTo>
                  <a:pt x="11908" y="3951"/>
                </a:lnTo>
                <a:lnTo>
                  <a:pt x="11919" y="3950"/>
                </a:lnTo>
                <a:lnTo>
                  <a:pt x="11919" y="3949"/>
                </a:lnTo>
                <a:lnTo>
                  <a:pt x="11928" y="3943"/>
                </a:lnTo>
                <a:lnTo>
                  <a:pt x="11938" y="3936"/>
                </a:lnTo>
                <a:lnTo>
                  <a:pt x="11943" y="3926"/>
                </a:lnTo>
                <a:lnTo>
                  <a:pt x="11948" y="3920"/>
                </a:lnTo>
                <a:lnTo>
                  <a:pt x="11959" y="3917"/>
                </a:lnTo>
                <a:lnTo>
                  <a:pt x="11971" y="3920"/>
                </a:lnTo>
                <a:lnTo>
                  <a:pt x="11982" y="3924"/>
                </a:lnTo>
                <a:lnTo>
                  <a:pt x="11993" y="3921"/>
                </a:lnTo>
                <a:lnTo>
                  <a:pt x="12004" y="3918"/>
                </a:lnTo>
                <a:lnTo>
                  <a:pt x="12013" y="3925"/>
                </a:lnTo>
                <a:lnTo>
                  <a:pt x="12020" y="3935"/>
                </a:lnTo>
                <a:lnTo>
                  <a:pt x="12031" y="3934"/>
                </a:lnTo>
                <a:lnTo>
                  <a:pt x="12042" y="3933"/>
                </a:lnTo>
                <a:lnTo>
                  <a:pt x="12045" y="3931"/>
                </a:lnTo>
                <a:lnTo>
                  <a:pt x="12044" y="3927"/>
                </a:lnTo>
                <a:lnTo>
                  <a:pt x="12048" y="3914"/>
                </a:lnTo>
                <a:lnTo>
                  <a:pt x="12056" y="3907"/>
                </a:lnTo>
                <a:lnTo>
                  <a:pt x="12058" y="3895"/>
                </a:lnTo>
                <a:lnTo>
                  <a:pt x="12063" y="3885"/>
                </a:lnTo>
                <a:lnTo>
                  <a:pt x="12069" y="3874"/>
                </a:lnTo>
                <a:lnTo>
                  <a:pt x="12068" y="3874"/>
                </a:lnTo>
                <a:lnTo>
                  <a:pt x="12058" y="3870"/>
                </a:lnTo>
                <a:lnTo>
                  <a:pt x="12047" y="3866"/>
                </a:lnTo>
                <a:lnTo>
                  <a:pt x="12037" y="3862"/>
                </a:lnTo>
                <a:lnTo>
                  <a:pt x="12031" y="3853"/>
                </a:lnTo>
                <a:lnTo>
                  <a:pt x="12020" y="3849"/>
                </a:lnTo>
                <a:lnTo>
                  <a:pt x="12010" y="3845"/>
                </a:lnTo>
                <a:lnTo>
                  <a:pt x="11999" y="3846"/>
                </a:lnTo>
                <a:lnTo>
                  <a:pt x="11988" y="3847"/>
                </a:lnTo>
                <a:lnTo>
                  <a:pt x="11967" y="3855"/>
                </a:lnTo>
                <a:lnTo>
                  <a:pt x="11959" y="3847"/>
                </a:lnTo>
                <a:lnTo>
                  <a:pt x="11948" y="3850"/>
                </a:lnTo>
                <a:lnTo>
                  <a:pt x="11938" y="3849"/>
                </a:lnTo>
                <a:lnTo>
                  <a:pt x="11927" y="3853"/>
                </a:lnTo>
                <a:lnTo>
                  <a:pt x="11921" y="3863"/>
                </a:lnTo>
                <a:lnTo>
                  <a:pt x="11910" y="3862"/>
                </a:lnTo>
                <a:lnTo>
                  <a:pt x="11907" y="3865"/>
                </a:lnTo>
                <a:lnTo>
                  <a:pt x="11904" y="3859"/>
                </a:lnTo>
                <a:close/>
                <a:moveTo>
                  <a:pt x="11248" y="4140"/>
                </a:moveTo>
                <a:lnTo>
                  <a:pt x="11249" y="4133"/>
                </a:lnTo>
                <a:lnTo>
                  <a:pt x="11251" y="4130"/>
                </a:lnTo>
                <a:lnTo>
                  <a:pt x="11252" y="4128"/>
                </a:lnTo>
                <a:lnTo>
                  <a:pt x="11255" y="4126"/>
                </a:lnTo>
                <a:lnTo>
                  <a:pt x="11258" y="4136"/>
                </a:lnTo>
                <a:lnTo>
                  <a:pt x="11248" y="4140"/>
                </a:lnTo>
                <a:close/>
                <a:moveTo>
                  <a:pt x="10967" y="3684"/>
                </a:moveTo>
                <a:lnTo>
                  <a:pt x="10958" y="3692"/>
                </a:lnTo>
                <a:lnTo>
                  <a:pt x="10948" y="3696"/>
                </a:lnTo>
                <a:lnTo>
                  <a:pt x="10938" y="3691"/>
                </a:lnTo>
                <a:lnTo>
                  <a:pt x="10927" y="3689"/>
                </a:lnTo>
                <a:lnTo>
                  <a:pt x="10916" y="3690"/>
                </a:lnTo>
                <a:lnTo>
                  <a:pt x="10915" y="3682"/>
                </a:lnTo>
                <a:lnTo>
                  <a:pt x="10926" y="3679"/>
                </a:lnTo>
                <a:lnTo>
                  <a:pt x="10937" y="3684"/>
                </a:lnTo>
                <a:lnTo>
                  <a:pt x="10948" y="3683"/>
                </a:lnTo>
                <a:lnTo>
                  <a:pt x="10959" y="3683"/>
                </a:lnTo>
                <a:lnTo>
                  <a:pt x="10967" y="3684"/>
                </a:lnTo>
                <a:close/>
              </a:path>
            </a:pathLst>
          </a:custGeom>
          <a:solidFill>
            <a:srgbClr val="51AA4C"/>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89" name="Freeform 2882"/>
          <p:cNvSpPr>
            <a:spLocks noEditPoints="1"/>
          </p:cNvSpPr>
          <p:nvPr/>
        </p:nvSpPr>
        <p:spPr bwMode="auto">
          <a:xfrm>
            <a:off x="3748841" y="3468996"/>
            <a:ext cx="145698" cy="74584"/>
          </a:xfrm>
          <a:custGeom>
            <a:avLst/>
            <a:gdLst>
              <a:gd name="T0" fmla="*/ 362 w 372"/>
              <a:gd name="T1" fmla="*/ 189 h 193"/>
              <a:gd name="T2" fmla="*/ 372 w 372"/>
              <a:gd name="T3" fmla="*/ 193 h 193"/>
              <a:gd name="T4" fmla="*/ 361 w 372"/>
              <a:gd name="T5" fmla="*/ 190 h 193"/>
              <a:gd name="T6" fmla="*/ 362 w 372"/>
              <a:gd name="T7" fmla="*/ 189 h 193"/>
              <a:gd name="T8" fmla="*/ 321 w 372"/>
              <a:gd name="T9" fmla="*/ 125 h 193"/>
              <a:gd name="T10" fmla="*/ 335 w 372"/>
              <a:gd name="T11" fmla="*/ 127 h 193"/>
              <a:gd name="T12" fmla="*/ 346 w 372"/>
              <a:gd name="T13" fmla="*/ 127 h 193"/>
              <a:gd name="T14" fmla="*/ 362 w 372"/>
              <a:gd name="T15" fmla="*/ 125 h 193"/>
              <a:gd name="T16" fmla="*/ 355 w 372"/>
              <a:gd name="T17" fmla="*/ 135 h 193"/>
              <a:gd name="T18" fmla="*/ 344 w 372"/>
              <a:gd name="T19" fmla="*/ 136 h 193"/>
              <a:gd name="T20" fmla="*/ 333 w 372"/>
              <a:gd name="T21" fmla="*/ 134 h 193"/>
              <a:gd name="T22" fmla="*/ 322 w 372"/>
              <a:gd name="T23" fmla="*/ 127 h 193"/>
              <a:gd name="T24" fmla="*/ 321 w 372"/>
              <a:gd name="T25" fmla="*/ 125 h 193"/>
              <a:gd name="T26" fmla="*/ 231 w 372"/>
              <a:gd name="T27" fmla="*/ 56 h 193"/>
              <a:gd name="T28" fmla="*/ 244 w 372"/>
              <a:gd name="T29" fmla="*/ 56 h 193"/>
              <a:gd name="T30" fmla="*/ 248 w 372"/>
              <a:gd name="T31" fmla="*/ 66 h 193"/>
              <a:gd name="T32" fmla="*/ 235 w 372"/>
              <a:gd name="T33" fmla="*/ 65 h 193"/>
              <a:gd name="T34" fmla="*/ 231 w 372"/>
              <a:gd name="T35" fmla="*/ 56 h 193"/>
              <a:gd name="T36" fmla="*/ 203 w 372"/>
              <a:gd name="T37" fmla="*/ 75 h 193"/>
              <a:gd name="T38" fmla="*/ 191 w 372"/>
              <a:gd name="T39" fmla="*/ 70 h 193"/>
              <a:gd name="T40" fmla="*/ 181 w 372"/>
              <a:gd name="T41" fmla="*/ 65 h 193"/>
              <a:gd name="T42" fmla="*/ 194 w 372"/>
              <a:gd name="T43" fmla="*/ 66 h 193"/>
              <a:gd name="T44" fmla="*/ 204 w 372"/>
              <a:gd name="T45" fmla="*/ 71 h 193"/>
              <a:gd name="T46" fmla="*/ 203 w 372"/>
              <a:gd name="T47" fmla="*/ 75 h 193"/>
              <a:gd name="T48" fmla="*/ 178 w 372"/>
              <a:gd name="T49" fmla="*/ 86 h 193"/>
              <a:gd name="T50" fmla="*/ 167 w 372"/>
              <a:gd name="T51" fmla="*/ 83 h 193"/>
              <a:gd name="T52" fmla="*/ 178 w 372"/>
              <a:gd name="T53" fmla="*/ 77 h 193"/>
              <a:gd name="T54" fmla="*/ 189 w 372"/>
              <a:gd name="T55" fmla="*/ 81 h 193"/>
              <a:gd name="T56" fmla="*/ 178 w 372"/>
              <a:gd name="T57" fmla="*/ 86 h 193"/>
              <a:gd name="T58" fmla="*/ 0 w 372"/>
              <a:gd name="T59" fmla="*/ 12 h 193"/>
              <a:gd name="T60" fmla="*/ 0 w 372"/>
              <a:gd name="T61" fmla="*/ 0 h 193"/>
              <a:gd name="T62" fmla="*/ 2 w 372"/>
              <a:gd name="T63" fmla="*/ 11 h 193"/>
              <a:gd name="T64" fmla="*/ 0 w 372"/>
              <a:gd name="T65" fmla="*/ 1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193">
                <a:moveTo>
                  <a:pt x="362" y="189"/>
                </a:moveTo>
                <a:lnTo>
                  <a:pt x="372" y="193"/>
                </a:lnTo>
                <a:lnTo>
                  <a:pt x="361" y="190"/>
                </a:lnTo>
                <a:lnTo>
                  <a:pt x="362" y="189"/>
                </a:lnTo>
                <a:close/>
                <a:moveTo>
                  <a:pt x="321" y="125"/>
                </a:moveTo>
                <a:lnTo>
                  <a:pt x="335" y="127"/>
                </a:lnTo>
                <a:lnTo>
                  <a:pt x="346" y="127"/>
                </a:lnTo>
                <a:lnTo>
                  <a:pt x="362" y="125"/>
                </a:lnTo>
                <a:lnTo>
                  <a:pt x="355" y="135"/>
                </a:lnTo>
                <a:lnTo>
                  <a:pt x="344" y="136"/>
                </a:lnTo>
                <a:lnTo>
                  <a:pt x="333" y="134"/>
                </a:lnTo>
                <a:lnTo>
                  <a:pt x="322" y="127"/>
                </a:lnTo>
                <a:lnTo>
                  <a:pt x="321" y="125"/>
                </a:lnTo>
                <a:close/>
                <a:moveTo>
                  <a:pt x="231" y="56"/>
                </a:moveTo>
                <a:lnTo>
                  <a:pt x="244" y="56"/>
                </a:lnTo>
                <a:lnTo>
                  <a:pt x="248" y="66"/>
                </a:lnTo>
                <a:lnTo>
                  <a:pt x="235" y="65"/>
                </a:lnTo>
                <a:lnTo>
                  <a:pt x="231" y="56"/>
                </a:lnTo>
                <a:close/>
                <a:moveTo>
                  <a:pt x="203" y="75"/>
                </a:moveTo>
                <a:lnTo>
                  <a:pt x="191" y="70"/>
                </a:lnTo>
                <a:lnTo>
                  <a:pt x="181" y="65"/>
                </a:lnTo>
                <a:lnTo>
                  <a:pt x="194" y="66"/>
                </a:lnTo>
                <a:lnTo>
                  <a:pt x="204" y="71"/>
                </a:lnTo>
                <a:lnTo>
                  <a:pt x="203" y="75"/>
                </a:lnTo>
                <a:close/>
                <a:moveTo>
                  <a:pt x="178" y="86"/>
                </a:moveTo>
                <a:lnTo>
                  <a:pt x="167" y="83"/>
                </a:lnTo>
                <a:lnTo>
                  <a:pt x="178" y="77"/>
                </a:lnTo>
                <a:lnTo>
                  <a:pt x="189" y="81"/>
                </a:lnTo>
                <a:lnTo>
                  <a:pt x="178" y="86"/>
                </a:lnTo>
                <a:close/>
                <a:moveTo>
                  <a:pt x="0" y="12"/>
                </a:moveTo>
                <a:lnTo>
                  <a:pt x="0" y="0"/>
                </a:lnTo>
                <a:lnTo>
                  <a:pt x="2" y="11"/>
                </a:lnTo>
                <a:lnTo>
                  <a:pt x="0" y="12"/>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0" name="Freeform 2883"/>
          <p:cNvSpPr>
            <a:spLocks noEditPoints="1"/>
          </p:cNvSpPr>
          <p:nvPr/>
        </p:nvSpPr>
        <p:spPr bwMode="auto">
          <a:xfrm>
            <a:off x="4661189" y="3533172"/>
            <a:ext cx="95398" cy="199468"/>
          </a:xfrm>
          <a:custGeom>
            <a:avLst/>
            <a:gdLst>
              <a:gd name="T0" fmla="*/ 166 w 245"/>
              <a:gd name="T1" fmla="*/ 40 h 512"/>
              <a:gd name="T2" fmla="*/ 192 w 245"/>
              <a:gd name="T3" fmla="*/ 33 h 512"/>
              <a:gd name="T4" fmla="*/ 215 w 245"/>
              <a:gd name="T5" fmla="*/ 32 h 512"/>
              <a:gd name="T6" fmla="*/ 196 w 245"/>
              <a:gd name="T7" fmla="*/ 65 h 512"/>
              <a:gd name="T8" fmla="*/ 177 w 245"/>
              <a:gd name="T9" fmla="*/ 84 h 512"/>
              <a:gd name="T10" fmla="*/ 188 w 245"/>
              <a:gd name="T11" fmla="*/ 112 h 512"/>
              <a:gd name="T12" fmla="*/ 211 w 245"/>
              <a:gd name="T13" fmla="*/ 131 h 512"/>
              <a:gd name="T14" fmla="*/ 210 w 245"/>
              <a:gd name="T15" fmla="*/ 163 h 512"/>
              <a:gd name="T16" fmla="*/ 198 w 245"/>
              <a:gd name="T17" fmla="*/ 188 h 512"/>
              <a:gd name="T18" fmla="*/ 172 w 245"/>
              <a:gd name="T19" fmla="*/ 213 h 512"/>
              <a:gd name="T20" fmla="*/ 150 w 245"/>
              <a:gd name="T21" fmla="*/ 231 h 512"/>
              <a:gd name="T22" fmla="*/ 169 w 245"/>
              <a:gd name="T23" fmla="*/ 265 h 512"/>
              <a:gd name="T24" fmla="*/ 191 w 245"/>
              <a:gd name="T25" fmla="*/ 278 h 512"/>
              <a:gd name="T26" fmla="*/ 216 w 245"/>
              <a:gd name="T27" fmla="*/ 280 h 512"/>
              <a:gd name="T28" fmla="*/ 241 w 245"/>
              <a:gd name="T29" fmla="*/ 304 h 512"/>
              <a:gd name="T30" fmla="*/ 239 w 245"/>
              <a:gd name="T31" fmla="*/ 327 h 512"/>
              <a:gd name="T32" fmla="*/ 240 w 245"/>
              <a:gd name="T33" fmla="*/ 359 h 512"/>
              <a:gd name="T34" fmla="*/ 208 w 245"/>
              <a:gd name="T35" fmla="*/ 374 h 512"/>
              <a:gd name="T36" fmla="*/ 182 w 245"/>
              <a:gd name="T37" fmla="*/ 404 h 512"/>
              <a:gd name="T38" fmla="*/ 157 w 245"/>
              <a:gd name="T39" fmla="*/ 429 h 512"/>
              <a:gd name="T40" fmla="*/ 167 w 245"/>
              <a:gd name="T41" fmla="*/ 465 h 512"/>
              <a:gd name="T42" fmla="*/ 142 w 245"/>
              <a:gd name="T43" fmla="*/ 505 h 512"/>
              <a:gd name="T44" fmla="*/ 121 w 245"/>
              <a:gd name="T45" fmla="*/ 503 h 512"/>
              <a:gd name="T46" fmla="*/ 109 w 245"/>
              <a:gd name="T47" fmla="*/ 451 h 512"/>
              <a:gd name="T48" fmla="*/ 96 w 245"/>
              <a:gd name="T49" fmla="*/ 388 h 512"/>
              <a:gd name="T50" fmla="*/ 48 w 245"/>
              <a:gd name="T51" fmla="*/ 330 h 512"/>
              <a:gd name="T52" fmla="*/ 13 w 245"/>
              <a:gd name="T53" fmla="*/ 285 h 512"/>
              <a:gd name="T54" fmla="*/ 0 w 245"/>
              <a:gd name="T55" fmla="*/ 251 h 512"/>
              <a:gd name="T56" fmla="*/ 18 w 245"/>
              <a:gd name="T57" fmla="*/ 224 h 512"/>
              <a:gd name="T58" fmla="*/ 41 w 245"/>
              <a:gd name="T59" fmla="*/ 202 h 512"/>
              <a:gd name="T60" fmla="*/ 47 w 245"/>
              <a:gd name="T61" fmla="*/ 172 h 512"/>
              <a:gd name="T62" fmla="*/ 49 w 245"/>
              <a:gd name="T63" fmla="*/ 138 h 512"/>
              <a:gd name="T64" fmla="*/ 46 w 245"/>
              <a:gd name="T65" fmla="*/ 102 h 512"/>
              <a:gd name="T66" fmla="*/ 51 w 245"/>
              <a:gd name="T67" fmla="*/ 74 h 512"/>
              <a:gd name="T68" fmla="*/ 48 w 245"/>
              <a:gd name="T69" fmla="*/ 57 h 512"/>
              <a:gd name="T70" fmla="*/ 67 w 245"/>
              <a:gd name="T71" fmla="*/ 29 h 512"/>
              <a:gd name="T72" fmla="*/ 91 w 245"/>
              <a:gd name="T73" fmla="*/ 14 h 512"/>
              <a:gd name="T74" fmla="*/ 115 w 245"/>
              <a:gd name="T75" fmla="*/ 5 h 512"/>
              <a:gd name="T76" fmla="*/ 137 w 245"/>
              <a:gd name="T77" fmla="*/ 12 h 512"/>
              <a:gd name="T78" fmla="*/ 163 w 245"/>
              <a:gd name="T79" fmla="*/ 17 h 512"/>
              <a:gd name="T80" fmla="*/ 219 w 245"/>
              <a:gd name="T81" fmla="*/ 194 h 512"/>
              <a:gd name="T82" fmla="*/ 202 w 245"/>
              <a:gd name="T83" fmla="*/ 270 h 512"/>
              <a:gd name="T84" fmla="*/ 207 w 245"/>
              <a:gd name="T85" fmla="*/ 25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5" h="512">
                <a:moveTo>
                  <a:pt x="166" y="40"/>
                </a:moveTo>
                <a:lnTo>
                  <a:pt x="159" y="45"/>
                </a:lnTo>
                <a:lnTo>
                  <a:pt x="166" y="40"/>
                </a:lnTo>
                <a:lnTo>
                  <a:pt x="173" y="45"/>
                </a:lnTo>
                <a:lnTo>
                  <a:pt x="182" y="39"/>
                </a:lnTo>
                <a:lnTo>
                  <a:pt x="192" y="33"/>
                </a:lnTo>
                <a:lnTo>
                  <a:pt x="202" y="25"/>
                </a:lnTo>
                <a:lnTo>
                  <a:pt x="211" y="18"/>
                </a:lnTo>
                <a:lnTo>
                  <a:pt x="215" y="32"/>
                </a:lnTo>
                <a:lnTo>
                  <a:pt x="208" y="43"/>
                </a:lnTo>
                <a:lnTo>
                  <a:pt x="202" y="54"/>
                </a:lnTo>
                <a:lnTo>
                  <a:pt x="196" y="65"/>
                </a:lnTo>
                <a:lnTo>
                  <a:pt x="186" y="69"/>
                </a:lnTo>
                <a:lnTo>
                  <a:pt x="181" y="71"/>
                </a:lnTo>
                <a:lnTo>
                  <a:pt x="177" y="84"/>
                </a:lnTo>
                <a:lnTo>
                  <a:pt x="179" y="95"/>
                </a:lnTo>
                <a:lnTo>
                  <a:pt x="185" y="106"/>
                </a:lnTo>
                <a:lnTo>
                  <a:pt x="188" y="112"/>
                </a:lnTo>
                <a:lnTo>
                  <a:pt x="199" y="115"/>
                </a:lnTo>
                <a:lnTo>
                  <a:pt x="207" y="123"/>
                </a:lnTo>
                <a:lnTo>
                  <a:pt x="211" y="131"/>
                </a:lnTo>
                <a:lnTo>
                  <a:pt x="211" y="143"/>
                </a:lnTo>
                <a:lnTo>
                  <a:pt x="217" y="153"/>
                </a:lnTo>
                <a:lnTo>
                  <a:pt x="210" y="163"/>
                </a:lnTo>
                <a:lnTo>
                  <a:pt x="211" y="165"/>
                </a:lnTo>
                <a:lnTo>
                  <a:pt x="204" y="178"/>
                </a:lnTo>
                <a:lnTo>
                  <a:pt x="198" y="188"/>
                </a:lnTo>
                <a:lnTo>
                  <a:pt x="190" y="197"/>
                </a:lnTo>
                <a:lnTo>
                  <a:pt x="183" y="206"/>
                </a:lnTo>
                <a:lnTo>
                  <a:pt x="172" y="213"/>
                </a:lnTo>
                <a:lnTo>
                  <a:pt x="162" y="218"/>
                </a:lnTo>
                <a:lnTo>
                  <a:pt x="153" y="227"/>
                </a:lnTo>
                <a:lnTo>
                  <a:pt x="150" y="231"/>
                </a:lnTo>
                <a:lnTo>
                  <a:pt x="152" y="243"/>
                </a:lnTo>
                <a:lnTo>
                  <a:pt x="158" y="254"/>
                </a:lnTo>
                <a:lnTo>
                  <a:pt x="169" y="265"/>
                </a:lnTo>
                <a:lnTo>
                  <a:pt x="174" y="268"/>
                </a:lnTo>
                <a:lnTo>
                  <a:pt x="185" y="268"/>
                </a:lnTo>
                <a:lnTo>
                  <a:pt x="191" y="278"/>
                </a:lnTo>
                <a:lnTo>
                  <a:pt x="202" y="278"/>
                </a:lnTo>
                <a:lnTo>
                  <a:pt x="210" y="270"/>
                </a:lnTo>
                <a:lnTo>
                  <a:pt x="216" y="280"/>
                </a:lnTo>
                <a:lnTo>
                  <a:pt x="219" y="292"/>
                </a:lnTo>
                <a:lnTo>
                  <a:pt x="231" y="303"/>
                </a:lnTo>
                <a:lnTo>
                  <a:pt x="241" y="304"/>
                </a:lnTo>
                <a:lnTo>
                  <a:pt x="243" y="304"/>
                </a:lnTo>
                <a:lnTo>
                  <a:pt x="240" y="316"/>
                </a:lnTo>
                <a:lnTo>
                  <a:pt x="239" y="327"/>
                </a:lnTo>
                <a:lnTo>
                  <a:pt x="238" y="340"/>
                </a:lnTo>
                <a:lnTo>
                  <a:pt x="245" y="350"/>
                </a:lnTo>
                <a:lnTo>
                  <a:pt x="240" y="359"/>
                </a:lnTo>
                <a:lnTo>
                  <a:pt x="231" y="365"/>
                </a:lnTo>
                <a:lnTo>
                  <a:pt x="218" y="369"/>
                </a:lnTo>
                <a:lnTo>
                  <a:pt x="208" y="374"/>
                </a:lnTo>
                <a:lnTo>
                  <a:pt x="196" y="388"/>
                </a:lnTo>
                <a:lnTo>
                  <a:pt x="186" y="393"/>
                </a:lnTo>
                <a:lnTo>
                  <a:pt x="182" y="404"/>
                </a:lnTo>
                <a:lnTo>
                  <a:pt x="171" y="406"/>
                </a:lnTo>
                <a:lnTo>
                  <a:pt x="162" y="417"/>
                </a:lnTo>
                <a:lnTo>
                  <a:pt x="157" y="429"/>
                </a:lnTo>
                <a:lnTo>
                  <a:pt x="162" y="441"/>
                </a:lnTo>
                <a:lnTo>
                  <a:pt x="166" y="453"/>
                </a:lnTo>
                <a:lnTo>
                  <a:pt x="167" y="465"/>
                </a:lnTo>
                <a:lnTo>
                  <a:pt x="161" y="479"/>
                </a:lnTo>
                <a:lnTo>
                  <a:pt x="150" y="494"/>
                </a:lnTo>
                <a:lnTo>
                  <a:pt x="142" y="505"/>
                </a:lnTo>
                <a:lnTo>
                  <a:pt x="131" y="509"/>
                </a:lnTo>
                <a:lnTo>
                  <a:pt x="123" y="512"/>
                </a:lnTo>
                <a:lnTo>
                  <a:pt x="121" y="503"/>
                </a:lnTo>
                <a:lnTo>
                  <a:pt x="117" y="486"/>
                </a:lnTo>
                <a:lnTo>
                  <a:pt x="115" y="474"/>
                </a:lnTo>
                <a:lnTo>
                  <a:pt x="109" y="451"/>
                </a:lnTo>
                <a:lnTo>
                  <a:pt x="102" y="421"/>
                </a:lnTo>
                <a:lnTo>
                  <a:pt x="97" y="400"/>
                </a:lnTo>
                <a:lnTo>
                  <a:pt x="96" y="388"/>
                </a:lnTo>
                <a:lnTo>
                  <a:pt x="93" y="381"/>
                </a:lnTo>
                <a:lnTo>
                  <a:pt x="50" y="351"/>
                </a:lnTo>
                <a:lnTo>
                  <a:pt x="48" y="330"/>
                </a:lnTo>
                <a:lnTo>
                  <a:pt x="32" y="309"/>
                </a:lnTo>
                <a:lnTo>
                  <a:pt x="13" y="298"/>
                </a:lnTo>
                <a:lnTo>
                  <a:pt x="13" y="285"/>
                </a:lnTo>
                <a:lnTo>
                  <a:pt x="8" y="278"/>
                </a:lnTo>
                <a:lnTo>
                  <a:pt x="3" y="263"/>
                </a:lnTo>
                <a:lnTo>
                  <a:pt x="0" y="251"/>
                </a:lnTo>
                <a:lnTo>
                  <a:pt x="1" y="239"/>
                </a:lnTo>
                <a:lnTo>
                  <a:pt x="6" y="230"/>
                </a:lnTo>
                <a:lnTo>
                  <a:pt x="18" y="224"/>
                </a:lnTo>
                <a:lnTo>
                  <a:pt x="23" y="214"/>
                </a:lnTo>
                <a:lnTo>
                  <a:pt x="35" y="207"/>
                </a:lnTo>
                <a:lnTo>
                  <a:pt x="41" y="202"/>
                </a:lnTo>
                <a:lnTo>
                  <a:pt x="47" y="191"/>
                </a:lnTo>
                <a:lnTo>
                  <a:pt x="46" y="184"/>
                </a:lnTo>
                <a:lnTo>
                  <a:pt x="47" y="172"/>
                </a:lnTo>
                <a:lnTo>
                  <a:pt x="53" y="160"/>
                </a:lnTo>
                <a:lnTo>
                  <a:pt x="48" y="150"/>
                </a:lnTo>
                <a:lnTo>
                  <a:pt x="49" y="138"/>
                </a:lnTo>
                <a:lnTo>
                  <a:pt x="49" y="127"/>
                </a:lnTo>
                <a:lnTo>
                  <a:pt x="44" y="116"/>
                </a:lnTo>
                <a:lnTo>
                  <a:pt x="46" y="102"/>
                </a:lnTo>
                <a:lnTo>
                  <a:pt x="46" y="98"/>
                </a:lnTo>
                <a:lnTo>
                  <a:pt x="47" y="86"/>
                </a:lnTo>
                <a:lnTo>
                  <a:pt x="51" y="74"/>
                </a:lnTo>
                <a:lnTo>
                  <a:pt x="48" y="66"/>
                </a:lnTo>
                <a:lnTo>
                  <a:pt x="38" y="61"/>
                </a:lnTo>
                <a:lnTo>
                  <a:pt x="48" y="57"/>
                </a:lnTo>
                <a:lnTo>
                  <a:pt x="57" y="49"/>
                </a:lnTo>
                <a:lnTo>
                  <a:pt x="64" y="40"/>
                </a:lnTo>
                <a:lnTo>
                  <a:pt x="67" y="29"/>
                </a:lnTo>
                <a:lnTo>
                  <a:pt x="80" y="25"/>
                </a:lnTo>
                <a:lnTo>
                  <a:pt x="82" y="24"/>
                </a:lnTo>
                <a:lnTo>
                  <a:pt x="91" y="14"/>
                </a:lnTo>
                <a:lnTo>
                  <a:pt x="93" y="13"/>
                </a:lnTo>
                <a:lnTo>
                  <a:pt x="104" y="8"/>
                </a:lnTo>
                <a:lnTo>
                  <a:pt x="115" y="5"/>
                </a:lnTo>
                <a:lnTo>
                  <a:pt x="125" y="2"/>
                </a:lnTo>
                <a:lnTo>
                  <a:pt x="136" y="0"/>
                </a:lnTo>
                <a:lnTo>
                  <a:pt x="137" y="12"/>
                </a:lnTo>
                <a:lnTo>
                  <a:pt x="147" y="6"/>
                </a:lnTo>
                <a:lnTo>
                  <a:pt x="159" y="9"/>
                </a:lnTo>
                <a:lnTo>
                  <a:pt x="163" y="17"/>
                </a:lnTo>
                <a:lnTo>
                  <a:pt x="164" y="29"/>
                </a:lnTo>
                <a:lnTo>
                  <a:pt x="166" y="40"/>
                </a:lnTo>
                <a:close/>
                <a:moveTo>
                  <a:pt x="219" y="194"/>
                </a:moveTo>
                <a:lnTo>
                  <a:pt x="224" y="184"/>
                </a:lnTo>
                <a:lnTo>
                  <a:pt x="219" y="194"/>
                </a:lnTo>
                <a:close/>
                <a:moveTo>
                  <a:pt x="202" y="270"/>
                </a:moveTo>
                <a:lnTo>
                  <a:pt x="193" y="263"/>
                </a:lnTo>
                <a:lnTo>
                  <a:pt x="196" y="251"/>
                </a:lnTo>
                <a:lnTo>
                  <a:pt x="207" y="254"/>
                </a:lnTo>
                <a:lnTo>
                  <a:pt x="207" y="266"/>
                </a:lnTo>
                <a:lnTo>
                  <a:pt x="202" y="27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1" name="Freeform 2884"/>
          <p:cNvSpPr>
            <a:spLocks/>
          </p:cNvSpPr>
          <p:nvPr/>
        </p:nvSpPr>
        <p:spPr bwMode="auto">
          <a:xfrm>
            <a:off x="4499881" y="3096077"/>
            <a:ext cx="5204" cy="0"/>
          </a:xfrm>
          <a:custGeom>
            <a:avLst/>
            <a:gdLst>
              <a:gd name="T0" fmla="*/ 11 w 11"/>
              <a:gd name="T1" fmla="*/ 0 h 1"/>
              <a:gd name="T2" fmla="*/ 0 w 11"/>
              <a:gd name="T3" fmla="*/ 1 h 1"/>
              <a:gd name="T4" fmla="*/ 11 w 11"/>
              <a:gd name="T5" fmla="*/ 0 h 1"/>
            </a:gdLst>
            <a:ahLst/>
            <a:cxnLst>
              <a:cxn ang="0">
                <a:pos x="T0" y="T1"/>
              </a:cxn>
              <a:cxn ang="0">
                <a:pos x="T2" y="T3"/>
              </a:cxn>
              <a:cxn ang="0">
                <a:pos x="T4" y="T5"/>
              </a:cxn>
            </a:cxnLst>
            <a:rect l="0" t="0" r="r" b="b"/>
            <a:pathLst>
              <a:path w="11" h="1">
                <a:moveTo>
                  <a:pt x="11" y="0"/>
                </a:moveTo>
                <a:lnTo>
                  <a:pt x="0" y="1"/>
                </a:lnTo>
                <a:lnTo>
                  <a:pt x="11"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2" name="Freeform 2885"/>
          <p:cNvSpPr>
            <a:spLocks/>
          </p:cNvSpPr>
          <p:nvPr/>
        </p:nvSpPr>
        <p:spPr bwMode="auto">
          <a:xfrm>
            <a:off x="4456518" y="3116891"/>
            <a:ext cx="3469" cy="1735"/>
          </a:xfrm>
          <a:custGeom>
            <a:avLst/>
            <a:gdLst>
              <a:gd name="T0" fmla="*/ 0 w 7"/>
              <a:gd name="T1" fmla="*/ 3 h 4"/>
              <a:gd name="T2" fmla="*/ 0 w 7"/>
              <a:gd name="T3" fmla="*/ 1 h 4"/>
              <a:gd name="T4" fmla="*/ 3 w 7"/>
              <a:gd name="T5" fmla="*/ 0 h 4"/>
              <a:gd name="T6" fmla="*/ 7 w 7"/>
              <a:gd name="T7" fmla="*/ 4 h 4"/>
              <a:gd name="T8" fmla="*/ 0 w 7"/>
              <a:gd name="T9" fmla="*/ 3 h 4"/>
            </a:gdLst>
            <a:ahLst/>
            <a:cxnLst>
              <a:cxn ang="0">
                <a:pos x="T0" y="T1"/>
              </a:cxn>
              <a:cxn ang="0">
                <a:pos x="T2" y="T3"/>
              </a:cxn>
              <a:cxn ang="0">
                <a:pos x="T4" y="T5"/>
              </a:cxn>
              <a:cxn ang="0">
                <a:pos x="T6" y="T7"/>
              </a:cxn>
              <a:cxn ang="0">
                <a:pos x="T8" y="T9"/>
              </a:cxn>
            </a:cxnLst>
            <a:rect l="0" t="0" r="r" b="b"/>
            <a:pathLst>
              <a:path w="7" h="4">
                <a:moveTo>
                  <a:pt x="0" y="3"/>
                </a:moveTo>
                <a:lnTo>
                  <a:pt x="0" y="1"/>
                </a:lnTo>
                <a:lnTo>
                  <a:pt x="3" y="0"/>
                </a:lnTo>
                <a:lnTo>
                  <a:pt x="7" y="4"/>
                </a:lnTo>
                <a:lnTo>
                  <a:pt x="0" y="3"/>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3" name="Freeform 2886"/>
          <p:cNvSpPr>
            <a:spLocks/>
          </p:cNvSpPr>
          <p:nvPr/>
        </p:nvSpPr>
        <p:spPr bwMode="auto">
          <a:xfrm>
            <a:off x="5507626" y="3415226"/>
            <a:ext cx="72849" cy="74584"/>
          </a:xfrm>
          <a:custGeom>
            <a:avLst/>
            <a:gdLst>
              <a:gd name="T0" fmla="*/ 11 w 187"/>
              <a:gd name="T1" fmla="*/ 89 h 187"/>
              <a:gd name="T2" fmla="*/ 21 w 187"/>
              <a:gd name="T3" fmla="*/ 95 h 187"/>
              <a:gd name="T4" fmla="*/ 31 w 187"/>
              <a:gd name="T5" fmla="*/ 97 h 187"/>
              <a:gd name="T6" fmla="*/ 42 w 187"/>
              <a:gd name="T7" fmla="*/ 97 h 187"/>
              <a:gd name="T8" fmla="*/ 53 w 187"/>
              <a:gd name="T9" fmla="*/ 97 h 187"/>
              <a:gd name="T10" fmla="*/ 63 w 187"/>
              <a:gd name="T11" fmla="*/ 104 h 187"/>
              <a:gd name="T12" fmla="*/ 70 w 187"/>
              <a:gd name="T13" fmla="*/ 113 h 187"/>
              <a:gd name="T14" fmla="*/ 78 w 187"/>
              <a:gd name="T15" fmla="*/ 121 h 187"/>
              <a:gd name="T16" fmla="*/ 79 w 187"/>
              <a:gd name="T17" fmla="*/ 121 h 187"/>
              <a:gd name="T18" fmla="*/ 90 w 187"/>
              <a:gd name="T19" fmla="*/ 119 h 187"/>
              <a:gd name="T20" fmla="*/ 102 w 187"/>
              <a:gd name="T21" fmla="*/ 121 h 187"/>
              <a:gd name="T22" fmla="*/ 111 w 187"/>
              <a:gd name="T23" fmla="*/ 129 h 187"/>
              <a:gd name="T24" fmla="*/ 122 w 187"/>
              <a:gd name="T25" fmla="*/ 137 h 187"/>
              <a:gd name="T26" fmla="*/ 132 w 187"/>
              <a:gd name="T27" fmla="*/ 132 h 187"/>
              <a:gd name="T28" fmla="*/ 142 w 187"/>
              <a:gd name="T29" fmla="*/ 135 h 187"/>
              <a:gd name="T30" fmla="*/ 142 w 187"/>
              <a:gd name="T31" fmla="*/ 147 h 187"/>
              <a:gd name="T32" fmla="*/ 152 w 187"/>
              <a:gd name="T33" fmla="*/ 152 h 187"/>
              <a:gd name="T34" fmla="*/ 154 w 187"/>
              <a:gd name="T35" fmla="*/ 164 h 187"/>
              <a:gd name="T36" fmla="*/ 159 w 187"/>
              <a:gd name="T37" fmla="*/ 175 h 187"/>
              <a:gd name="T38" fmla="*/ 161 w 187"/>
              <a:gd name="T39" fmla="*/ 187 h 187"/>
              <a:gd name="T40" fmla="*/ 163 w 187"/>
              <a:gd name="T41" fmla="*/ 187 h 187"/>
              <a:gd name="T42" fmla="*/ 174 w 187"/>
              <a:gd name="T43" fmla="*/ 182 h 187"/>
              <a:gd name="T44" fmla="*/ 185 w 187"/>
              <a:gd name="T45" fmla="*/ 184 h 187"/>
              <a:gd name="T46" fmla="*/ 185 w 187"/>
              <a:gd name="T47" fmla="*/ 174 h 187"/>
              <a:gd name="T48" fmla="*/ 185 w 187"/>
              <a:gd name="T49" fmla="*/ 162 h 187"/>
              <a:gd name="T50" fmla="*/ 184 w 187"/>
              <a:gd name="T51" fmla="*/ 150 h 187"/>
              <a:gd name="T52" fmla="*/ 178 w 187"/>
              <a:gd name="T53" fmla="*/ 140 h 187"/>
              <a:gd name="T54" fmla="*/ 187 w 187"/>
              <a:gd name="T55" fmla="*/ 134 h 187"/>
              <a:gd name="T56" fmla="*/ 178 w 187"/>
              <a:gd name="T57" fmla="*/ 128 h 187"/>
              <a:gd name="T58" fmla="*/ 167 w 187"/>
              <a:gd name="T59" fmla="*/ 129 h 187"/>
              <a:gd name="T60" fmla="*/ 157 w 187"/>
              <a:gd name="T61" fmla="*/ 123 h 187"/>
              <a:gd name="T62" fmla="*/ 149 w 187"/>
              <a:gd name="T63" fmla="*/ 115 h 187"/>
              <a:gd name="T64" fmla="*/ 141 w 187"/>
              <a:gd name="T65" fmla="*/ 105 h 187"/>
              <a:gd name="T66" fmla="*/ 134 w 187"/>
              <a:gd name="T67" fmla="*/ 96 h 187"/>
              <a:gd name="T68" fmla="*/ 146 w 187"/>
              <a:gd name="T69" fmla="*/ 92 h 187"/>
              <a:gd name="T70" fmla="*/ 149 w 187"/>
              <a:gd name="T71" fmla="*/ 81 h 187"/>
              <a:gd name="T72" fmla="*/ 140 w 187"/>
              <a:gd name="T73" fmla="*/ 74 h 187"/>
              <a:gd name="T74" fmla="*/ 130 w 187"/>
              <a:gd name="T75" fmla="*/ 70 h 187"/>
              <a:gd name="T76" fmla="*/ 121 w 187"/>
              <a:gd name="T77" fmla="*/ 63 h 187"/>
              <a:gd name="T78" fmla="*/ 115 w 187"/>
              <a:gd name="T79" fmla="*/ 52 h 187"/>
              <a:gd name="T80" fmla="*/ 119 w 187"/>
              <a:gd name="T81" fmla="*/ 42 h 187"/>
              <a:gd name="T82" fmla="*/ 124 w 187"/>
              <a:gd name="T83" fmla="*/ 30 h 187"/>
              <a:gd name="T84" fmla="*/ 117 w 187"/>
              <a:gd name="T85" fmla="*/ 21 h 187"/>
              <a:gd name="T86" fmla="*/ 105 w 187"/>
              <a:gd name="T87" fmla="*/ 21 h 187"/>
              <a:gd name="T88" fmla="*/ 102 w 187"/>
              <a:gd name="T89" fmla="*/ 10 h 187"/>
              <a:gd name="T90" fmla="*/ 93 w 187"/>
              <a:gd name="T91" fmla="*/ 0 h 187"/>
              <a:gd name="T92" fmla="*/ 81 w 187"/>
              <a:gd name="T93" fmla="*/ 0 h 187"/>
              <a:gd name="T94" fmla="*/ 70 w 187"/>
              <a:gd name="T95" fmla="*/ 5 h 187"/>
              <a:gd name="T96" fmla="*/ 60 w 187"/>
              <a:gd name="T97" fmla="*/ 9 h 187"/>
              <a:gd name="T98" fmla="*/ 48 w 187"/>
              <a:gd name="T99" fmla="*/ 7 h 187"/>
              <a:gd name="T100" fmla="*/ 37 w 187"/>
              <a:gd name="T101" fmla="*/ 8 h 187"/>
              <a:gd name="T102" fmla="*/ 25 w 187"/>
              <a:gd name="T103" fmla="*/ 10 h 187"/>
              <a:gd name="T104" fmla="*/ 15 w 187"/>
              <a:gd name="T105" fmla="*/ 14 h 187"/>
              <a:gd name="T106" fmla="*/ 3 w 187"/>
              <a:gd name="T107" fmla="*/ 12 h 187"/>
              <a:gd name="T108" fmla="*/ 0 w 187"/>
              <a:gd name="T109" fmla="*/ 13 h 187"/>
              <a:gd name="T110" fmla="*/ 3 w 187"/>
              <a:gd name="T111" fmla="*/ 22 h 187"/>
              <a:gd name="T112" fmla="*/ 12 w 187"/>
              <a:gd name="T113" fmla="*/ 28 h 187"/>
              <a:gd name="T114" fmla="*/ 17 w 187"/>
              <a:gd name="T115" fmla="*/ 42 h 187"/>
              <a:gd name="T116" fmla="*/ 13 w 187"/>
              <a:gd name="T117" fmla="*/ 54 h 187"/>
              <a:gd name="T118" fmla="*/ 5 w 187"/>
              <a:gd name="T119" fmla="*/ 63 h 187"/>
              <a:gd name="T120" fmla="*/ 9 w 187"/>
              <a:gd name="T121" fmla="*/ 75 h 187"/>
              <a:gd name="T122" fmla="*/ 15 w 187"/>
              <a:gd name="T123" fmla="*/ 86 h 187"/>
              <a:gd name="T124" fmla="*/ 11 w 187"/>
              <a:gd name="T125" fmla="*/ 8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187">
                <a:moveTo>
                  <a:pt x="11" y="89"/>
                </a:moveTo>
                <a:lnTo>
                  <a:pt x="21" y="95"/>
                </a:lnTo>
                <a:lnTo>
                  <a:pt x="31" y="97"/>
                </a:lnTo>
                <a:lnTo>
                  <a:pt x="42" y="97"/>
                </a:lnTo>
                <a:lnTo>
                  <a:pt x="53" y="97"/>
                </a:lnTo>
                <a:lnTo>
                  <a:pt x="63" y="104"/>
                </a:lnTo>
                <a:lnTo>
                  <a:pt x="70" y="113"/>
                </a:lnTo>
                <a:lnTo>
                  <a:pt x="78" y="121"/>
                </a:lnTo>
                <a:lnTo>
                  <a:pt x="79" y="121"/>
                </a:lnTo>
                <a:lnTo>
                  <a:pt x="90" y="119"/>
                </a:lnTo>
                <a:lnTo>
                  <a:pt x="102" y="121"/>
                </a:lnTo>
                <a:lnTo>
                  <a:pt x="111" y="129"/>
                </a:lnTo>
                <a:lnTo>
                  <a:pt x="122" y="137"/>
                </a:lnTo>
                <a:lnTo>
                  <a:pt x="132" y="132"/>
                </a:lnTo>
                <a:lnTo>
                  <a:pt x="142" y="135"/>
                </a:lnTo>
                <a:lnTo>
                  <a:pt x="142" y="147"/>
                </a:lnTo>
                <a:lnTo>
                  <a:pt x="152" y="152"/>
                </a:lnTo>
                <a:lnTo>
                  <a:pt x="154" y="164"/>
                </a:lnTo>
                <a:lnTo>
                  <a:pt x="159" y="175"/>
                </a:lnTo>
                <a:lnTo>
                  <a:pt x="161" y="187"/>
                </a:lnTo>
                <a:lnTo>
                  <a:pt x="163" y="187"/>
                </a:lnTo>
                <a:lnTo>
                  <a:pt x="174" y="182"/>
                </a:lnTo>
                <a:lnTo>
                  <a:pt x="185" y="184"/>
                </a:lnTo>
                <a:lnTo>
                  <a:pt x="185" y="174"/>
                </a:lnTo>
                <a:lnTo>
                  <a:pt x="185" y="162"/>
                </a:lnTo>
                <a:lnTo>
                  <a:pt x="184" y="150"/>
                </a:lnTo>
                <a:lnTo>
                  <a:pt x="178" y="140"/>
                </a:lnTo>
                <a:lnTo>
                  <a:pt x="187" y="134"/>
                </a:lnTo>
                <a:lnTo>
                  <a:pt x="178" y="128"/>
                </a:lnTo>
                <a:lnTo>
                  <a:pt x="167" y="129"/>
                </a:lnTo>
                <a:lnTo>
                  <a:pt x="157" y="123"/>
                </a:lnTo>
                <a:lnTo>
                  <a:pt x="149" y="115"/>
                </a:lnTo>
                <a:lnTo>
                  <a:pt x="141" y="105"/>
                </a:lnTo>
                <a:lnTo>
                  <a:pt x="134" y="96"/>
                </a:lnTo>
                <a:lnTo>
                  <a:pt x="146" y="92"/>
                </a:lnTo>
                <a:lnTo>
                  <a:pt x="149" y="81"/>
                </a:lnTo>
                <a:lnTo>
                  <a:pt x="140" y="74"/>
                </a:lnTo>
                <a:lnTo>
                  <a:pt x="130" y="70"/>
                </a:lnTo>
                <a:lnTo>
                  <a:pt x="121" y="63"/>
                </a:lnTo>
                <a:lnTo>
                  <a:pt x="115" y="52"/>
                </a:lnTo>
                <a:lnTo>
                  <a:pt x="119" y="42"/>
                </a:lnTo>
                <a:lnTo>
                  <a:pt x="124" y="30"/>
                </a:lnTo>
                <a:lnTo>
                  <a:pt x="117" y="21"/>
                </a:lnTo>
                <a:lnTo>
                  <a:pt x="105" y="21"/>
                </a:lnTo>
                <a:lnTo>
                  <a:pt x="102" y="10"/>
                </a:lnTo>
                <a:lnTo>
                  <a:pt x="93" y="0"/>
                </a:lnTo>
                <a:lnTo>
                  <a:pt x="81" y="0"/>
                </a:lnTo>
                <a:lnTo>
                  <a:pt x="70" y="5"/>
                </a:lnTo>
                <a:lnTo>
                  <a:pt x="60" y="9"/>
                </a:lnTo>
                <a:lnTo>
                  <a:pt x="48" y="7"/>
                </a:lnTo>
                <a:lnTo>
                  <a:pt x="37" y="8"/>
                </a:lnTo>
                <a:lnTo>
                  <a:pt x="25" y="10"/>
                </a:lnTo>
                <a:lnTo>
                  <a:pt x="15" y="14"/>
                </a:lnTo>
                <a:lnTo>
                  <a:pt x="3" y="12"/>
                </a:lnTo>
                <a:lnTo>
                  <a:pt x="0" y="13"/>
                </a:lnTo>
                <a:lnTo>
                  <a:pt x="3" y="22"/>
                </a:lnTo>
                <a:lnTo>
                  <a:pt x="12" y="28"/>
                </a:lnTo>
                <a:lnTo>
                  <a:pt x="17" y="42"/>
                </a:lnTo>
                <a:lnTo>
                  <a:pt x="13" y="54"/>
                </a:lnTo>
                <a:lnTo>
                  <a:pt x="5" y="63"/>
                </a:lnTo>
                <a:lnTo>
                  <a:pt x="9" y="75"/>
                </a:lnTo>
                <a:lnTo>
                  <a:pt x="15" y="86"/>
                </a:lnTo>
                <a:lnTo>
                  <a:pt x="11" y="8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4" name="Freeform 2887"/>
          <p:cNvSpPr>
            <a:spLocks/>
          </p:cNvSpPr>
          <p:nvPr/>
        </p:nvSpPr>
        <p:spPr bwMode="auto">
          <a:xfrm>
            <a:off x="7292428" y="3860993"/>
            <a:ext cx="1735" cy="3469"/>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5" name="Freeform 2888"/>
          <p:cNvSpPr>
            <a:spLocks/>
          </p:cNvSpPr>
          <p:nvPr/>
        </p:nvSpPr>
        <p:spPr bwMode="auto">
          <a:xfrm>
            <a:off x="7339259" y="3467261"/>
            <a:ext cx="3469" cy="3469"/>
          </a:xfrm>
          <a:custGeom>
            <a:avLst/>
            <a:gdLst>
              <a:gd name="T0" fmla="*/ 0 w 7"/>
              <a:gd name="T1" fmla="*/ 9 h 9"/>
              <a:gd name="T2" fmla="*/ 7 w 7"/>
              <a:gd name="T3" fmla="*/ 0 h 9"/>
              <a:gd name="T4" fmla="*/ 0 w 7"/>
              <a:gd name="T5" fmla="*/ 9 h 9"/>
            </a:gdLst>
            <a:ahLst/>
            <a:cxnLst>
              <a:cxn ang="0">
                <a:pos x="T0" y="T1"/>
              </a:cxn>
              <a:cxn ang="0">
                <a:pos x="T2" y="T3"/>
              </a:cxn>
              <a:cxn ang="0">
                <a:pos x="T4" y="T5"/>
              </a:cxn>
            </a:cxnLst>
            <a:rect l="0" t="0" r="r" b="b"/>
            <a:pathLst>
              <a:path w="7" h="9">
                <a:moveTo>
                  <a:pt x="0" y="9"/>
                </a:moveTo>
                <a:lnTo>
                  <a:pt x="7" y="0"/>
                </a:lnTo>
                <a:lnTo>
                  <a:pt x="0"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6" name="Freeform 2889"/>
          <p:cNvSpPr>
            <a:spLocks/>
          </p:cNvSpPr>
          <p:nvPr/>
        </p:nvSpPr>
        <p:spPr bwMode="auto">
          <a:xfrm>
            <a:off x="2524283" y="3958125"/>
            <a:ext cx="13876" cy="12142"/>
          </a:xfrm>
          <a:custGeom>
            <a:avLst/>
            <a:gdLst>
              <a:gd name="T0" fmla="*/ 18 w 37"/>
              <a:gd name="T1" fmla="*/ 32 h 32"/>
              <a:gd name="T2" fmla="*/ 7 w 37"/>
              <a:gd name="T3" fmla="*/ 29 h 32"/>
              <a:gd name="T4" fmla="*/ 0 w 37"/>
              <a:gd name="T5" fmla="*/ 20 h 32"/>
              <a:gd name="T6" fmla="*/ 11 w 37"/>
              <a:gd name="T7" fmla="*/ 24 h 32"/>
              <a:gd name="T8" fmla="*/ 8 w 37"/>
              <a:gd name="T9" fmla="*/ 12 h 32"/>
              <a:gd name="T10" fmla="*/ 13 w 37"/>
              <a:gd name="T11" fmla="*/ 0 h 32"/>
              <a:gd name="T12" fmla="*/ 24 w 37"/>
              <a:gd name="T13" fmla="*/ 0 h 32"/>
              <a:gd name="T14" fmla="*/ 32 w 37"/>
              <a:gd name="T15" fmla="*/ 8 h 32"/>
              <a:gd name="T16" fmla="*/ 37 w 37"/>
              <a:gd name="T17" fmla="*/ 19 h 32"/>
              <a:gd name="T18" fmla="*/ 28 w 37"/>
              <a:gd name="T19" fmla="*/ 29 h 32"/>
              <a:gd name="T20" fmla="*/ 18 w 37"/>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2">
                <a:moveTo>
                  <a:pt x="18" y="32"/>
                </a:moveTo>
                <a:lnTo>
                  <a:pt x="7" y="29"/>
                </a:lnTo>
                <a:lnTo>
                  <a:pt x="0" y="20"/>
                </a:lnTo>
                <a:lnTo>
                  <a:pt x="11" y="24"/>
                </a:lnTo>
                <a:lnTo>
                  <a:pt x="8" y="12"/>
                </a:lnTo>
                <a:lnTo>
                  <a:pt x="13" y="0"/>
                </a:lnTo>
                <a:lnTo>
                  <a:pt x="24" y="0"/>
                </a:lnTo>
                <a:lnTo>
                  <a:pt x="32" y="8"/>
                </a:lnTo>
                <a:lnTo>
                  <a:pt x="37" y="19"/>
                </a:lnTo>
                <a:lnTo>
                  <a:pt x="28" y="29"/>
                </a:lnTo>
                <a:lnTo>
                  <a:pt x="18" y="3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7" name="Freeform 2890"/>
          <p:cNvSpPr>
            <a:spLocks/>
          </p:cNvSpPr>
          <p:nvPr/>
        </p:nvSpPr>
        <p:spPr bwMode="auto">
          <a:xfrm>
            <a:off x="2562442" y="3963328"/>
            <a:ext cx="3469" cy="3469"/>
          </a:xfrm>
          <a:custGeom>
            <a:avLst/>
            <a:gdLst>
              <a:gd name="T0" fmla="*/ 0 w 10"/>
              <a:gd name="T1" fmla="*/ 6 h 6"/>
              <a:gd name="T2" fmla="*/ 10 w 10"/>
              <a:gd name="T3" fmla="*/ 0 h 6"/>
              <a:gd name="T4" fmla="*/ 0 w 10"/>
              <a:gd name="T5" fmla="*/ 6 h 6"/>
            </a:gdLst>
            <a:ahLst/>
            <a:cxnLst>
              <a:cxn ang="0">
                <a:pos x="T0" y="T1"/>
              </a:cxn>
              <a:cxn ang="0">
                <a:pos x="T2" y="T3"/>
              </a:cxn>
              <a:cxn ang="0">
                <a:pos x="T4" y="T5"/>
              </a:cxn>
            </a:cxnLst>
            <a:rect l="0" t="0" r="r" b="b"/>
            <a:pathLst>
              <a:path w="10" h="6">
                <a:moveTo>
                  <a:pt x="0" y="6"/>
                </a:moveTo>
                <a:lnTo>
                  <a:pt x="10" y="0"/>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8" name="Freeform 2891"/>
          <p:cNvSpPr>
            <a:spLocks/>
          </p:cNvSpPr>
          <p:nvPr/>
        </p:nvSpPr>
        <p:spPr bwMode="auto">
          <a:xfrm>
            <a:off x="2569380" y="3923435"/>
            <a:ext cx="3469" cy="1735"/>
          </a:xfrm>
          <a:custGeom>
            <a:avLst/>
            <a:gdLst>
              <a:gd name="T0" fmla="*/ 0 w 10"/>
              <a:gd name="T1" fmla="*/ 5 h 5"/>
              <a:gd name="T2" fmla="*/ 10 w 10"/>
              <a:gd name="T3" fmla="*/ 0 h 5"/>
              <a:gd name="T4" fmla="*/ 0 w 10"/>
              <a:gd name="T5" fmla="*/ 5 h 5"/>
            </a:gdLst>
            <a:ahLst/>
            <a:cxnLst>
              <a:cxn ang="0">
                <a:pos x="T0" y="T1"/>
              </a:cxn>
              <a:cxn ang="0">
                <a:pos x="T2" y="T3"/>
              </a:cxn>
              <a:cxn ang="0">
                <a:pos x="T4" y="T5"/>
              </a:cxn>
            </a:cxnLst>
            <a:rect l="0" t="0" r="r" b="b"/>
            <a:pathLst>
              <a:path w="10" h="5">
                <a:moveTo>
                  <a:pt x="0" y="5"/>
                </a:moveTo>
                <a:lnTo>
                  <a:pt x="10" y="0"/>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899" name="Freeform 2892"/>
          <p:cNvSpPr>
            <a:spLocks/>
          </p:cNvSpPr>
          <p:nvPr/>
        </p:nvSpPr>
        <p:spPr bwMode="auto">
          <a:xfrm>
            <a:off x="2576318" y="3925169"/>
            <a:ext cx="5204" cy="1735"/>
          </a:xfrm>
          <a:custGeom>
            <a:avLst/>
            <a:gdLst>
              <a:gd name="T0" fmla="*/ 0 w 10"/>
              <a:gd name="T1" fmla="*/ 3 h 3"/>
              <a:gd name="T2" fmla="*/ 10 w 10"/>
              <a:gd name="T3" fmla="*/ 0 h 3"/>
              <a:gd name="T4" fmla="*/ 0 w 10"/>
              <a:gd name="T5" fmla="*/ 3 h 3"/>
            </a:gdLst>
            <a:ahLst/>
            <a:cxnLst>
              <a:cxn ang="0">
                <a:pos x="T0" y="T1"/>
              </a:cxn>
              <a:cxn ang="0">
                <a:pos x="T2" y="T3"/>
              </a:cxn>
              <a:cxn ang="0">
                <a:pos x="T4" y="T5"/>
              </a:cxn>
            </a:cxnLst>
            <a:rect l="0" t="0" r="r" b="b"/>
            <a:pathLst>
              <a:path w="10" h="3">
                <a:moveTo>
                  <a:pt x="0" y="3"/>
                </a:moveTo>
                <a:lnTo>
                  <a:pt x="10" y="0"/>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0" name="Freeform 2893"/>
          <p:cNvSpPr>
            <a:spLocks/>
          </p:cNvSpPr>
          <p:nvPr/>
        </p:nvSpPr>
        <p:spPr bwMode="auto">
          <a:xfrm>
            <a:off x="2609274" y="3933842"/>
            <a:ext cx="3469" cy="3469"/>
          </a:xfrm>
          <a:custGeom>
            <a:avLst/>
            <a:gdLst>
              <a:gd name="T0" fmla="*/ 0 w 9"/>
              <a:gd name="T1" fmla="*/ 0 h 8"/>
              <a:gd name="T2" fmla="*/ 9 w 9"/>
              <a:gd name="T3" fmla="*/ 8 h 8"/>
              <a:gd name="T4" fmla="*/ 0 w 9"/>
              <a:gd name="T5" fmla="*/ 1 h 8"/>
              <a:gd name="T6" fmla="*/ 0 w 9"/>
              <a:gd name="T7" fmla="*/ 0 h 8"/>
            </a:gdLst>
            <a:ahLst/>
            <a:cxnLst>
              <a:cxn ang="0">
                <a:pos x="T0" y="T1"/>
              </a:cxn>
              <a:cxn ang="0">
                <a:pos x="T2" y="T3"/>
              </a:cxn>
              <a:cxn ang="0">
                <a:pos x="T4" y="T5"/>
              </a:cxn>
              <a:cxn ang="0">
                <a:pos x="T6" y="T7"/>
              </a:cxn>
            </a:cxnLst>
            <a:rect l="0" t="0" r="r" b="b"/>
            <a:pathLst>
              <a:path w="9" h="8">
                <a:moveTo>
                  <a:pt x="0" y="0"/>
                </a:moveTo>
                <a:lnTo>
                  <a:pt x="9" y="8"/>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1" name="Freeform 2894"/>
          <p:cNvSpPr>
            <a:spLocks/>
          </p:cNvSpPr>
          <p:nvPr/>
        </p:nvSpPr>
        <p:spPr bwMode="auto">
          <a:xfrm>
            <a:off x="2630088" y="3940780"/>
            <a:ext cx="6938" cy="3469"/>
          </a:xfrm>
          <a:custGeom>
            <a:avLst/>
            <a:gdLst>
              <a:gd name="T0" fmla="*/ 19 w 19"/>
              <a:gd name="T1" fmla="*/ 0 h 8"/>
              <a:gd name="T2" fmla="*/ 9 w 19"/>
              <a:gd name="T3" fmla="*/ 8 h 8"/>
              <a:gd name="T4" fmla="*/ 0 w 19"/>
              <a:gd name="T5" fmla="*/ 1 h 8"/>
              <a:gd name="T6" fmla="*/ 14 w 19"/>
              <a:gd name="T7" fmla="*/ 2 h 8"/>
              <a:gd name="T8" fmla="*/ 19 w 19"/>
              <a:gd name="T9" fmla="*/ 0 h 8"/>
            </a:gdLst>
            <a:ahLst/>
            <a:cxnLst>
              <a:cxn ang="0">
                <a:pos x="T0" y="T1"/>
              </a:cxn>
              <a:cxn ang="0">
                <a:pos x="T2" y="T3"/>
              </a:cxn>
              <a:cxn ang="0">
                <a:pos x="T4" y="T5"/>
              </a:cxn>
              <a:cxn ang="0">
                <a:pos x="T6" y="T7"/>
              </a:cxn>
              <a:cxn ang="0">
                <a:pos x="T8" y="T9"/>
              </a:cxn>
            </a:cxnLst>
            <a:rect l="0" t="0" r="r" b="b"/>
            <a:pathLst>
              <a:path w="19" h="8">
                <a:moveTo>
                  <a:pt x="19" y="0"/>
                </a:moveTo>
                <a:lnTo>
                  <a:pt x="9" y="8"/>
                </a:lnTo>
                <a:lnTo>
                  <a:pt x="0" y="1"/>
                </a:lnTo>
                <a:lnTo>
                  <a:pt x="14" y="2"/>
                </a:lnTo>
                <a:lnTo>
                  <a:pt x="19"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2" name="Freeform 2895"/>
          <p:cNvSpPr>
            <a:spLocks/>
          </p:cNvSpPr>
          <p:nvPr/>
        </p:nvSpPr>
        <p:spPr bwMode="auto">
          <a:xfrm>
            <a:off x="2638760" y="3944249"/>
            <a:ext cx="12142" cy="8673"/>
          </a:xfrm>
          <a:custGeom>
            <a:avLst/>
            <a:gdLst>
              <a:gd name="T0" fmla="*/ 27 w 27"/>
              <a:gd name="T1" fmla="*/ 21 h 21"/>
              <a:gd name="T2" fmla="*/ 17 w 27"/>
              <a:gd name="T3" fmla="*/ 16 h 21"/>
              <a:gd name="T4" fmla="*/ 8 w 27"/>
              <a:gd name="T5" fmla="*/ 7 h 21"/>
              <a:gd name="T6" fmla="*/ 0 w 27"/>
              <a:gd name="T7" fmla="*/ 0 h 21"/>
              <a:gd name="T8" fmla="*/ 11 w 27"/>
              <a:gd name="T9" fmla="*/ 0 h 21"/>
              <a:gd name="T10" fmla="*/ 18 w 27"/>
              <a:gd name="T11" fmla="*/ 9 h 21"/>
              <a:gd name="T12" fmla="*/ 27 w 27"/>
              <a:gd name="T13" fmla="*/ 17 h 21"/>
              <a:gd name="T14" fmla="*/ 27 w 27"/>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1">
                <a:moveTo>
                  <a:pt x="27" y="21"/>
                </a:moveTo>
                <a:lnTo>
                  <a:pt x="17" y="16"/>
                </a:lnTo>
                <a:lnTo>
                  <a:pt x="8" y="7"/>
                </a:lnTo>
                <a:lnTo>
                  <a:pt x="0" y="0"/>
                </a:lnTo>
                <a:lnTo>
                  <a:pt x="11" y="0"/>
                </a:lnTo>
                <a:lnTo>
                  <a:pt x="18" y="9"/>
                </a:lnTo>
                <a:lnTo>
                  <a:pt x="27" y="17"/>
                </a:lnTo>
                <a:lnTo>
                  <a:pt x="27" y="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3" name="Freeform 2896"/>
          <p:cNvSpPr>
            <a:spLocks/>
          </p:cNvSpPr>
          <p:nvPr/>
        </p:nvSpPr>
        <p:spPr bwMode="auto">
          <a:xfrm>
            <a:off x="2649167" y="3947718"/>
            <a:ext cx="3469" cy="3469"/>
          </a:xfrm>
          <a:custGeom>
            <a:avLst/>
            <a:gdLst>
              <a:gd name="T0" fmla="*/ 7 w 7"/>
              <a:gd name="T1" fmla="*/ 9 h 9"/>
              <a:gd name="T2" fmla="*/ 0 w 7"/>
              <a:gd name="T3" fmla="*/ 0 h 9"/>
              <a:gd name="T4" fmla="*/ 7 w 7"/>
              <a:gd name="T5" fmla="*/ 9 h 9"/>
            </a:gdLst>
            <a:ahLst/>
            <a:cxnLst>
              <a:cxn ang="0">
                <a:pos x="T0" y="T1"/>
              </a:cxn>
              <a:cxn ang="0">
                <a:pos x="T2" y="T3"/>
              </a:cxn>
              <a:cxn ang="0">
                <a:pos x="T4" y="T5"/>
              </a:cxn>
            </a:cxnLst>
            <a:rect l="0" t="0" r="r" b="b"/>
            <a:pathLst>
              <a:path w="7" h="9">
                <a:moveTo>
                  <a:pt x="7" y="9"/>
                </a:moveTo>
                <a:lnTo>
                  <a:pt x="0" y="0"/>
                </a:lnTo>
                <a:lnTo>
                  <a:pt x="7"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4" name="Freeform 2897"/>
          <p:cNvSpPr>
            <a:spLocks/>
          </p:cNvSpPr>
          <p:nvPr/>
        </p:nvSpPr>
        <p:spPr bwMode="auto">
          <a:xfrm>
            <a:off x="2656105" y="3958125"/>
            <a:ext cx="3469" cy="1735"/>
          </a:xfrm>
          <a:custGeom>
            <a:avLst/>
            <a:gdLst>
              <a:gd name="T0" fmla="*/ 2 w 11"/>
              <a:gd name="T1" fmla="*/ 0 h 7"/>
              <a:gd name="T2" fmla="*/ 11 w 11"/>
              <a:gd name="T3" fmla="*/ 7 h 7"/>
              <a:gd name="T4" fmla="*/ 0 w 11"/>
              <a:gd name="T5" fmla="*/ 3 h 7"/>
              <a:gd name="T6" fmla="*/ 2 w 11"/>
              <a:gd name="T7" fmla="*/ 0 h 7"/>
            </a:gdLst>
            <a:ahLst/>
            <a:cxnLst>
              <a:cxn ang="0">
                <a:pos x="T0" y="T1"/>
              </a:cxn>
              <a:cxn ang="0">
                <a:pos x="T2" y="T3"/>
              </a:cxn>
              <a:cxn ang="0">
                <a:pos x="T4" y="T5"/>
              </a:cxn>
              <a:cxn ang="0">
                <a:pos x="T6" y="T7"/>
              </a:cxn>
            </a:cxnLst>
            <a:rect l="0" t="0" r="r" b="b"/>
            <a:pathLst>
              <a:path w="11" h="7">
                <a:moveTo>
                  <a:pt x="2" y="0"/>
                </a:moveTo>
                <a:lnTo>
                  <a:pt x="11" y="7"/>
                </a:lnTo>
                <a:lnTo>
                  <a:pt x="0" y="3"/>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5" name="Freeform 2898"/>
          <p:cNvSpPr>
            <a:spLocks/>
          </p:cNvSpPr>
          <p:nvPr/>
        </p:nvSpPr>
        <p:spPr bwMode="auto">
          <a:xfrm>
            <a:off x="2484390" y="3923435"/>
            <a:ext cx="251503" cy="88460"/>
          </a:xfrm>
          <a:custGeom>
            <a:avLst/>
            <a:gdLst>
              <a:gd name="T0" fmla="*/ 643 w 644"/>
              <a:gd name="T1" fmla="*/ 194 h 225"/>
              <a:gd name="T2" fmla="*/ 618 w 644"/>
              <a:gd name="T3" fmla="*/ 212 h 225"/>
              <a:gd name="T4" fmla="*/ 587 w 644"/>
              <a:gd name="T5" fmla="*/ 222 h 225"/>
              <a:gd name="T6" fmla="*/ 561 w 644"/>
              <a:gd name="T7" fmla="*/ 222 h 225"/>
              <a:gd name="T8" fmla="*/ 528 w 644"/>
              <a:gd name="T9" fmla="*/ 216 h 225"/>
              <a:gd name="T10" fmla="*/ 494 w 644"/>
              <a:gd name="T11" fmla="*/ 219 h 225"/>
              <a:gd name="T12" fmla="*/ 464 w 644"/>
              <a:gd name="T13" fmla="*/ 221 h 225"/>
              <a:gd name="T14" fmla="*/ 439 w 644"/>
              <a:gd name="T15" fmla="*/ 214 h 225"/>
              <a:gd name="T16" fmla="*/ 469 w 644"/>
              <a:gd name="T17" fmla="*/ 191 h 225"/>
              <a:gd name="T18" fmla="*/ 457 w 644"/>
              <a:gd name="T19" fmla="*/ 167 h 225"/>
              <a:gd name="T20" fmla="*/ 428 w 644"/>
              <a:gd name="T21" fmla="*/ 167 h 225"/>
              <a:gd name="T22" fmla="*/ 399 w 644"/>
              <a:gd name="T23" fmla="*/ 154 h 225"/>
              <a:gd name="T24" fmla="*/ 383 w 644"/>
              <a:gd name="T25" fmla="*/ 124 h 225"/>
              <a:gd name="T26" fmla="*/ 366 w 644"/>
              <a:gd name="T27" fmla="*/ 106 h 225"/>
              <a:gd name="T28" fmla="*/ 333 w 644"/>
              <a:gd name="T29" fmla="*/ 108 h 225"/>
              <a:gd name="T30" fmla="*/ 300 w 644"/>
              <a:gd name="T31" fmla="*/ 98 h 225"/>
              <a:gd name="T32" fmla="*/ 271 w 644"/>
              <a:gd name="T33" fmla="*/ 79 h 225"/>
              <a:gd name="T34" fmla="*/ 238 w 644"/>
              <a:gd name="T35" fmla="*/ 77 h 225"/>
              <a:gd name="T36" fmla="*/ 207 w 644"/>
              <a:gd name="T37" fmla="*/ 68 h 225"/>
              <a:gd name="T38" fmla="*/ 173 w 644"/>
              <a:gd name="T39" fmla="*/ 58 h 225"/>
              <a:gd name="T40" fmla="*/ 197 w 644"/>
              <a:gd name="T41" fmla="*/ 42 h 225"/>
              <a:gd name="T42" fmla="*/ 161 w 644"/>
              <a:gd name="T43" fmla="*/ 34 h 225"/>
              <a:gd name="T44" fmla="*/ 127 w 644"/>
              <a:gd name="T45" fmla="*/ 40 h 225"/>
              <a:gd name="T46" fmla="*/ 98 w 644"/>
              <a:gd name="T47" fmla="*/ 59 h 225"/>
              <a:gd name="T48" fmla="*/ 68 w 644"/>
              <a:gd name="T49" fmla="*/ 69 h 225"/>
              <a:gd name="T50" fmla="*/ 45 w 644"/>
              <a:gd name="T51" fmla="*/ 86 h 225"/>
              <a:gd name="T52" fmla="*/ 25 w 644"/>
              <a:gd name="T53" fmla="*/ 85 h 225"/>
              <a:gd name="T54" fmla="*/ 10 w 644"/>
              <a:gd name="T55" fmla="*/ 85 h 225"/>
              <a:gd name="T56" fmla="*/ 30 w 644"/>
              <a:gd name="T57" fmla="*/ 66 h 225"/>
              <a:gd name="T58" fmla="*/ 49 w 644"/>
              <a:gd name="T59" fmla="*/ 39 h 225"/>
              <a:gd name="T60" fmla="*/ 78 w 644"/>
              <a:gd name="T61" fmla="*/ 24 h 225"/>
              <a:gd name="T62" fmla="*/ 111 w 644"/>
              <a:gd name="T63" fmla="*/ 13 h 225"/>
              <a:gd name="T64" fmla="*/ 140 w 644"/>
              <a:gd name="T65" fmla="*/ 9 h 225"/>
              <a:gd name="T66" fmla="*/ 156 w 644"/>
              <a:gd name="T67" fmla="*/ 3 h 225"/>
              <a:gd name="T68" fmla="*/ 183 w 644"/>
              <a:gd name="T69" fmla="*/ 2 h 225"/>
              <a:gd name="T70" fmla="*/ 216 w 644"/>
              <a:gd name="T71" fmla="*/ 4 h 225"/>
              <a:gd name="T72" fmla="*/ 248 w 644"/>
              <a:gd name="T73" fmla="*/ 8 h 225"/>
              <a:gd name="T74" fmla="*/ 268 w 644"/>
              <a:gd name="T75" fmla="*/ 14 h 225"/>
              <a:gd name="T76" fmla="*/ 299 w 644"/>
              <a:gd name="T77" fmla="*/ 22 h 225"/>
              <a:gd name="T78" fmla="*/ 325 w 644"/>
              <a:gd name="T79" fmla="*/ 44 h 225"/>
              <a:gd name="T80" fmla="*/ 353 w 644"/>
              <a:gd name="T81" fmla="*/ 54 h 225"/>
              <a:gd name="T82" fmla="*/ 384 w 644"/>
              <a:gd name="T83" fmla="*/ 60 h 225"/>
              <a:gd name="T84" fmla="*/ 412 w 644"/>
              <a:gd name="T85" fmla="*/ 75 h 225"/>
              <a:gd name="T86" fmla="*/ 430 w 644"/>
              <a:gd name="T87" fmla="*/ 76 h 225"/>
              <a:gd name="T88" fmla="*/ 432 w 644"/>
              <a:gd name="T89" fmla="*/ 94 h 225"/>
              <a:gd name="T90" fmla="*/ 463 w 644"/>
              <a:gd name="T91" fmla="*/ 102 h 225"/>
              <a:gd name="T92" fmla="*/ 489 w 644"/>
              <a:gd name="T93" fmla="*/ 123 h 225"/>
              <a:gd name="T94" fmla="*/ 518 w 644"/>
              <a:gd name="T95" fmla="*/ 132 h 225"/>
              <a:gd name="T96" fmla="*/ 549 w 644"/>
              <a:gd name="T97" fmla="*/ 140 h 225"/>
              <a:gd name="T98" fmla="*/ 568 w 644"/>
              <a:gd name="T99" fmla="*/ 165 h 225"/>
              <a:gd name="T100" fmla="*/ 601 w 644"/>
              <a:gd name="T101" fmla="*/ 170 h 225"/>
              <a:gd name="T102" fmla="*/ 623 w 644"/>
              <a:gd name="T103" fmla="*/ 18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4" h="225">
                <a:moveTo>
                  <a:pt x="623" y="187"/>
                </a:moveTo>
                <a:lnTo>
                  <a:pt x="632" y="194"/>
                </a:lnTo>
                <a:lnTo>
                  <a:pt x="643" y="194"/>
                </a:lnTo>
                <a:lnTo>
                  <a:pt x="644" y="206"/>
                </a:lnTo>
                <a:lnTo>
                  <a:pt x="629" y="211"/>
                </a:lnTo>
                <a:lnTo>
                  <a:pt x="618" y="212"/>
                </a:lnTo>
                <a:lnTo>
                  <a:pt x="606" y="213"/>
                </a:lnTo>
                <a:lnTo>
                  <a:pt x="598" y="220"/>
                </a:lnTo>
                <a:lnTo>
                  <a:pt x="587" y="222"/>
                </a:lnTo>
                <a:lnTo>
                  <a:pt x="575" y="223"/>
                </a:lnTo>
                <a:lnTo>
                  <a:pt x="572" y="222"/>
                </a:lnTo>
                <a:lnTo>
                  <a:pt x="561" y="222"/>
                </a:lnTo>
                <a:lnTo>
                  <a:pt x="550" y="218"/>
                </a:lnTo>
                <a:lnTo>
                  <a:pt x="539" y="218"/>
                </a:lnTo>
                <a:lnTo>
                  <a:pt x="528" y="216"/>
                </a:lnTo>
                <a:lnTo>
                  <a:pt x="517" y="217"/>
                </a:lnTo>
                <a:lnTo>
                  <a:pt x="505" y="218"/>
                </a:lnTo>
                <a:lnTo>
                  <a:pt x="494" y="219"/>
                </a:lnTo>
                <a:lnTo>
                  <a:pt x="481" y="221"/>
                </a:lnTo>
                <a:lnTo>
                  <a:pt x="475" y="222"/>
                </a:lnTo>
                <a:lnTo>
                  <a:pt x="464" y="221"/>
                </a:lnTo>
                <a:lnTo>
                  <a:pt x="451" y="225"/>
                </a:lnTo>
                <a:lnTo>
                  <a:pt x="440" y="225"/>
                </a:lnTo>
                <a:lnTo>
                  <a:pt x="439" y="214"/>
                </a:lnTo>
                <a:lnTo>
                  <a:pt x="448" y="205"/>
                </a:lnTo>
                <a:lnTo>
                  <a:pt x="460" y="199"/>
                </a:lnTo>
                <a:lnTo>
                  <a:pt x="469" y="191"/>
                </a:lnTo>
                <a:lnTo>
                  <a:pt x="469" y="179"/>
                </a:lnTo>
                <a:lnTo>
                  <a:pt x="462" y="171"/>
                </a:lnTo>
                <a:lnTo>
                  <a:pt x="457" y="167"/>
                </a:lnTo>
                <a:lnTo>
                  <a:pt x="446" y="170"/>
                </a:lnTo>
                <a:lnTo>
                  <a:pt x="435" y="169"/>
                </a:lnTo>
                <a:lnTo>
                  <a:pt x="428" y="167"/>
                </a:lnTo>
                <a:lnTo>
                  <a:pt x="416" y="168"/>
                </a:lnTo>
                <a:lnTo>
                  <a:pt x="407" y="162"/>
                </a:lnTo>
                <a:lnTo>
                  <a:pt x="399" y="154"/>
                </a:lnTo>
                <a:lnTo>
                  <a:pt x="390" y="146"/>
                </a:lnTo>
                <a:lnTo>
                  <a:pt x="386" y="135"/>
                </a:lnTo>
                <a:lnTo>
                  <a:pt x="383" y="124"/>
                </a:lnTo>
                <a:lnTo>
                  <a:pt x="378" y="113"/>
                </a:lnTo>
                <a:lnTo>
                  <a:pt x="377" y="112"/>
                </a:lnTo>
                <a:lnTo>
                  <a:pt x="366" y="106"/>
                </a:lnTo>
                <a:lnTo>
                  <a:pt x="359" y="108"/>
                </a:lnTo>
                <a:lnTo>
                  <a:pt x="343" y="112"/>
                </a:lnTo>
                <a:lnTo>
                  <a:pt x="333" y="108"/>
                </a:lnTo>
                <a:lnTo>
                  <a:pt x="321" y="105"/>
                </a:lnTo>
                <a:lnTo>
                  <a:pt x="311" y="101"/>
                </a:lnTo>
                <a:lnTo>
                  <a:pt x="300" y="98"/>
                </a:lnTo>
                <a:lnTo>
                  <a:pt x="290" y="93"/>
                </a:lnTo>
                <a:lnTo>
                  <a:pt x="280" y="88"/>
                </a:lnTo>
                <a:lnTo>
                  <a:pt x="271" y="79"/>
                </a:lnTo>
                <a:lnTo>
                  <a:pt x="262" y="76"/>
                </a:lnTo>
                <a:lnTo>
                  <a:pt x="251" y="77"/>
                </a:lnTo>
                <a:lnTo>
                  <a:pt x="238" y="77"/>
                </a:lnTo>
                <a:lnTo>
                  <a:pt x="227" y="71"/>
                </a:lnTo>
                <a:lnTo>
                  <a:pt x="217" y="75"/>
                </a:lnTo>
                <a:lnTo>
                  <a:pt x="207" y="68"/>
                </a:lnTo>
                <a:lnTo>
                  <a:pt x="195" y="67"/>
                </a:lnTo>
                <a:lnTo>
                  <a:pt x="184" y="66"/>
                </a:lnTo>
                <a:lnTo>
                  <a:pt x="173" y="58"/>
                </a:lnTo>
                <a:lnTo>
                  <a:pt x="182" y="51"/>
                </a:lnTo>
                <a:lnTo>
                  <a:pt x="193" y="50"/>
                </a:lnTo>
                <a:lnTo>
                  <a:pt x="197" y="42"/>
                </a:lnTo>
                <a:lnTo>
                  <a:pt x="185" y="35"/>
                </a:lnTo>
                <a:lnTo>
                  <a:pt x="174" y="35"/>
                </a:lnTo>
                <a:lnTo>
                  <a:pt x="161" y="34"/>
                </a:lnTo>
                <a:lnTo>
                  <a:pt x="147" y="35"/>
                </a:lnTo>
                <a:lnTo>
                  <a:pt x="136" y="34"/>
                </a:lnTo>
                <a:lnTo>
                  <a:pt x="127" y="40"/>
                </a:lnTo>
                <a:lnTo>
                  <a:pt x="115" y="46"/>
                </a:lnTo>
                <a:lnTo>
                  <a:pt x="108" y="54"/>
                </a:lnTo>
                <a:lnTo>
                  <a:pt x="98" y="59"/>
                </a:lnTo>
                <a:lnTo>
                  <a:pt x="91" y="67"/>
                </a:lnTo>
                <a:lnTo>
                  <a:pt x="79" y="67"/>
                </a:lnTo>
                <a:lnTo>
                  <a:pt x="68" y="69"/>
                </a:lnTo>
                <a:lnTo>
                  <a:pt x="57" y="72"/>
                </a:lnTo>
                <a:lnTo>
                  <a:pt x="55" y="83"/>
                </a:lnTo>
                <a:lnTo>
                  <a:pt x="45" y="86"/>
                </a:lnTo>
                <a:lnTo>
                  <a:pt x="35" y="91"/>
                </a:lnTo>
                <a:lnTo>
                  <a:pt x="25" y="97"/>
                </a:lnTo>
                <a:lnTo>
                  <a:pt x="25" y="85"/>
                </a:lnTo>
                <a:lnTo>
                  <a:pt x="12" y="89"/>
                </a:lnTo>
                <a:lnTo>
                  <a:pt x="0" y="92"/>
                </a:lnTo>
                <a:lnTo>
                  <a:pt x="10" y="85"/>
                </a:lnTo>
                <a:lnTo>
                  <a:pt x="22" y="79"/>
                </a:lnTo>
                <a:lnTo>
                  <a:pt x="34" y="79"/>
                </a:lnTo>
                <a:lnTo>
                  <a:pt x="30" y="66"/>
                </a:lnTo>
                <a:lnTo>
                  <a:pt x="33" y="55"/>
                </a:lnTo>
                <a:lnTo>
                  <a:pt x="41" y="47"/>
                </a:lnTo>
                <a:lnTo>
                  <a:pt x="49" y="39"/>
                </a:lnTo>
                <a:lnTo>
                  <a:pt x="59" y="34"/>
                </a:lnTo>
                <a:lnTo>
                  <a:pt x="69" y="29"/>
                </a:lnTo>
                <a:lnTo>
                  <a:pt x="78" y="24"/>
                </a:lnTo>
                <a:lnTo>
                  <a:pt x="89" y="19"/>
                </a:lnTo>
                <a:lnTo>
                  <a:pt x="100" y="14"/>
                </a:lnTo>
                <a:lnTo>
                  <a:pt x="111" y="13"/>
                </a:lnTo>
                <a:lnTo>
                  <a:pt x="117" y="13"/>
                </a:lnTo>
                <a:lnTo>
                  <a:pt x="128" y="11"/>
                </a:lnTo>
                <a:lnTo>
                  <a:pt x="140" y="9"/>
                </a:lnTo>
                <a:lnTo>
                  <a:pt x="143" y="9"/>
                </a:lnTo>
                <a:lnTo>
                  <a:pt x="146" y="6"/>
                </a:lnTo>
                <a:lnTo>
                  <a:pt x="156" y="3"/>
                </a:lnTo>
                <a:lnTo>
                  <a:pt x="167" y="1"/>
                </a:lnTo>
                <a:lnTo>
                  <a:pt x="171" y="0"/>
                </a:lnTo>
                <a:lnTo>
                  <a:pt x="183" y="2"/>
                </a:lnTo>
                <a:lnTo>
                  <a:pt x="193" y="2"/>
                </a:lnTo>
                <a:lnTo>
                  <a:pt x="204" y="7"/>
                </a:lnTo>
                <a:lnTo>
                  <a:pt x="216" y="4"/>
                </a:lnTo>
                <a:lnTo>
                  <a:pt x="225" y="11"/>
                </a:lnTo>
                <a:lnTo>
                  <a:pt x="236" y="7"/>
                </a:lnTo>
                <a:lnTo>
                  <a:pt x="248" y="8"/>
                </a:lnTo>
                <a:lnTo>
                  <a:pt x="259" y="5"/>
                </a:lnTo>
                <a:lnTo>
                  <a:pt x="259" y="8"/>
                </a:lnTo>
                <a:lnTo>
                  <a:pt x="268" y="14"/>
                </a:lnTo>
                <a:lnTo>
                  <a:pt x="278" y="18"/>
                </a:lnTo>
                <a:lnTo>
                  <a:pt x="289" y="16"/>
                </a:lnTo>
                <a:lnTo>
                  <a:pt x="299" y="22"/>
                </a:lnTo>
                <a:lnTo>
                  <a:pt x="309" y="27"/>
                </a:lnTo>
                <a:lnTo>
                  <a:pt x="318" y="34"/>
                </a:lnTo>
                <a:lnTo>
                  <a:pt x="325" y="44"/>
                </a:lnTo>
                <a:lnTo>
                  <a:pt x="332" y="49"/>
                </a:lnTo>
                <a:lnTo>
                  <a:pt x="342" y="55"/>
                </a:lnTo>
                <a:lnTo>
                  <a:pt x="353" y="54"/>
                </a:lnTo>
                <a:lnTo>
                  <a:pt x="360" y="54"/>
                </a:lnTo>
                <a:lnTo>
                  <a:pt x="370" y="59"/>
                </a:lnTo>
                <a:lnTo>
                  <a:pt x="384" y="60"/>
                </a:lnTo>
                <a:lnTo>
                  <a:pt x="394" y="65"/>
                </a:lnTo>
                <a:lnTo>
                  <a:pt x="402" y="72"/>
                </a:lnTo>
                <a:lnTo>
                  <a:pt x="412" y="75"/>
                </a:lnTo>
                <a:lnTo>
                  <a:pt x="419" y="85"/>
                </a:lnTo>
                <a:lnTo>
                  <a:pt x="419" y="73"/>
                </a:lnTo>
                <a:lnTo>
                  <a:pt x="430" y="76"/>
                </a:lnTo>
                <a:lnTo>
                  <a:pt x="438" y="84"/>
                </a:lnTo>
                <a:lnTo>
                  <a:pt x="426" y="85"/>
                </a:lnTo>
                <a:lnTo>
                  <a:pt x="432" y="94"/>
                </a:lnTo>
                <a:lnTo>
                  <a:pt x="443" y="97"/>
                </a:lnTo>
                <a:lnTo>
                  <a:pt x="452" y="104"/>
                </a:lnTo>
                <a:lnTo>
                  <a:pt x="463" y="102"/>
                </a:lnTo>
                <a:lnTo>
                  <a:pt x="473" y="109"/>
                </a:lnTo>
                <a:lnTo>
                  <a:pt x="479" y="118"/>
                </a:lnTo>
                <a:lnTo>
                  <a:pt x="489" y="123"/>
                </a:lnTo>
                <a:lnTo>
                  <a:pt x="499" y="128"/>
                </a:lnTo>
                <a:lnTo>
                  <a:pt x="510" y="129"/>
                </a:lnTo>
                <a:lnTo>
                  <a:pt x="518" y="132"/>
                </a:lnTo>
                <a:lnTo>
                  <a:pt x="528" y="138"/>
                </a:lnTo>
                <a:lnTo>
                  <a:pt x="539" y="142"/>
                </a:lnTo>
                <a:lnTo>
                  <a:pt x="549" y="140"/>
                </a:lnTo>
                <a:lnTo>
                  <a:pt x="561" y="145"/>
                </a:lnTo>
                <a:lnTo>
                  <a:pt x="557" y="156"/>
                </a:lnTo>
                <a:lnTo>
                  <a:pt x="568" y="165"/>
                </a:lnTo>
                <a:lnTo>
                  <a:pt x="579" y="167"/>
                </a:lnTo>
                <a:lnTo>
                  <a:pt x="590" y="169"/>
                </a:lnTo>
                <a:lnTo>
                  <a:pt x="601" y="170"/>
                </a:lnTo>
                <a:lnTo>
                  <a:pt x="612" y="173"/>
                </a:lnTo>
                <a:lnTo>
                  <a:pt x="614" y="179"/>
                </a:lnTo>
                <a:lnTo>
                  <a:pt x="623" y="18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6" name="Freeform 2899"/>
          <p:cNvSpPr>
            <a:spLocks/>
          </p:cNvSpPr>
          <p:nvPr/>
        </p:nvSpPr>
        <p:spPr bwMode="auto">
          <a:xfrm>
            <a:off x="5426105" y="3347581"/>
            <a:ext cx="156105" cy="76318"/>
          </a:xfrm>
          <a:custGeom>
            <a:avLst/>
            <a:gdLst>
              <a:gd name="T0" fmla="*/ 203 w 400"/>
              <a:gd name="T1" fmla="*/ 53 h 195"/>
              <a:gd name="T2" fmla="*/ 224 w 400"/>
              <a:gd name="T3" fmla="*/ 62 h 195"/>
              <a:gd name="T4" fmla="*/ 237 w 400"/>
              <a:gd name="T5" fmla="*/ 79 h 195"/>
              <a:gd name="T6" fmla="*/ 257 w 400"/>
              <a:gd name="T7" fmla="*/ 68 h 195"/>
              <a:gd name="T8" fmla="*/ 279 w 400"/>
              <a:gd name="T9" fmla="*/ 64 h 195"/>
              <a:gd name="T10" fmla="*/ 294 w 400"/>
              <a:gd name="T11" fmla="*/ 64 h 195"/>
              <a:gd name="T12" fmla="*/ 311 w 400"/>
              <a:gd name="T13" fmla="*/ 69 h 195"/>
              <a:gd name="T14" fmla="*/ 329 w 400"/>
              <a:gd name="T15" fmla="*/ 80 h 195"/>
              <a:gd name="T16" fmla="*/ 347 w 400"/>
              <a:gd name="T17" fmla="*/ 87 h 195"/>
              <a:gd name="T18" fmla="*/ 345 w 400"/>
              <a:gd name="T19" fmla="*/ 111 h 195"/>
              <a:gd name="T20" fmla="*/ 365 w 400"/>
              <a:gd name="T21" fmla="*/ 121 h 195"/>
              <a:gd name="T22" fmla="*/ 386 w 400"/>
              <a:gd name="T23" fmla="*/ 129 h 195"/>
              <a:gd name="T24" fmla="*/ 376 w 400"/>
              <a:gd name="T25" fmla="*/ 150 h 195"/>
              <a:gd name="T26" fmla="*/ 400 w 400"/>
              <a:gd name="T27" fmla="*/ 173 h 195"/>
              <a:gd name="T28" fmla="*/ 393 w 400"/>
              <a:gd name="T29" fmla="*/ 195 h 195"/>
              <a:gd name="T30" fmla="*/ 372 w 400"/>
              <a:gd name="T31" fmla="*/ 185 h 195"/>
              <a:gd name="T32" fmla="*/ 350 w 400"/>
              <a:gd name="T33" fmla="*/ 182 h 195"/>
              <a:gd name="T34" fmla="*/ 331 w 400"/>
              <a:gd name="T35" fmla="*/ 167 h 195"/>
              <a:gd name="T36" fmla="*/ 310 w 400"/>
              <a:gd name="T37" fmla="*/ 169 h 195"/>
              <a:gd name="T38" fmla="*/ 289 w 400"/>
              <a:gd name="T39" fmla="*/ 176 h 195"/>
              <a:gd name="T40" fmla="*/ 268 w 400"/>
              <a:gd name="T41" fmla="*/ 185 h 195"/>
              <a:gd name="T42" fmla="*/ 245 w 400"/>
              <a:gd name="T43" fmla="*/ 184 h 195"/>
              <a:gd name="T44" fmla="*/ 223 w 400"/>
              <a:gd name="T45" fmla="*/ 190 h 195"/>
              <a:gd name="T46" fmla="*/ 208 w 400"/>
              <a:gd name="T47" fmla="*/ 189 h 195"/>
              <a:gd name="T48" fmla="*/ 191 w 400"/>
              <a:gd name="T49" fmla="*/ 175 h 195"/>
              <a:gd name="T50" fmla="*/ 174 w 400"/>
              <a:gd name="T51" fmla="*/ 160 h 195"/>
              <a:gd name="T52" fmla="*/ 155 w 400"/>
              <a:gd name="T53" fmla="*/ 156 h 195"/>
              <a:gd name="T54" fmla="*/ 148 w 400"/>
              <a:gd name="T55" fmla="*/ 165 h 195"/>
              <a:gd name="T56" fmla="*/ 125 w 400"/>
              <a:gd name="T57" fmla="*/ 160 h 195"/>
              <a:gd name="T58" fmla="*/ 103 w 400"/>
              <a:gd name="T59" fmla="*/ 162 h 195"/>
              <a:gd name="T60" fmla="*/ 98 w 400"/>
              <a:gd name="T61" fmla="*/ 149 h 195"/>
              <a:gd name="T62" fmla="*/ 107 w 400"/>
              <a:gd name="T63" fmla="*/ 133 h 195"/>
              <a:gd name="T64" fmla="*/ 99 w 400"/>
              <a:gd name="T65" fmla="*/ 111 h 195"/>
              <a:gd name="T66" fmla="*/ 94 w 400"/>
              <a:gd name="T67" fmla="*/ 92 h 195"/>
              <a:gd name="T68" fmla="*/ 86 w 400"/>
              <a:gd name="T69" fmla="*/ 65 h 195"/>
              <a:gd name="T70" fmla="*/ 66 w 400"/>
              <a:gd name="T71" fmla="*/ 54 h 195"/>
              <a:gd name="T72" fmla="*/ 49 w 400"/>
              <a:gd name="T73" fmla="*/ 38 h 195"/>
              <a:gd name="T74" fmla="*/ 27 w 400"/>
              <a:gd name="T75" fmla="*/ 33 h 195"/>
              <a:gd name="T76" fmla="*/ 7 w 400"/>
              <a:gd name="T77" fmla="*/ 17 h 195"/>
              <a:gd name="T78" fmla="*/ 1 w 400"/>
              <a:gd name="T79" fmla="*/ 11 h 195"/>
              <a:gd name="T80" fmla="*/ 17 w 400"/>
              <a:gd name="T81" fmla="*/ 0 h 195"/>
              <a:gd name="T82" fmla="*/ 39 w 400"/>
              <a:gd name="T83" fmla="*/ 1 h 195"/>
              <a:gd name="T84" fmla="*/ 59 w 400"/>
              <a:gd name="T85" fmla="*/ 11 h 195"/>
              <a:gd name="T86" fmla="*/ 80 w 400"/>
              <a:gd name="T87" fmla="*/ 18 h 195"/>
              <a:gd name="T88" fmla="*/ 101 w 400"/>
              <a:gd name="T89" fmla="*/ 28 h 195"/>
              <a:gd name="T90" fmla="*/ 123 w 400"/>
              <a:gd name="T91" fmla="*/ 30 h 195"/>
              <a:gd name="T92" fmla="*/ 136 w 400"/>
              <a:gd name="T93" fmla="*/ 28 h 195"/>
              <a:gd name="T94" fmla="*/ 156 w 400"/>
              <a:gd name="T95" fmla="*/ 32 h 195"/>
              <a:gd name="T96" fmla="*/ 177 w 400"/>
              <a:gd name="T97" fmla="*/ 36 h 195"/>
              <a:gd name="T98" fmla="*/ 199 w 400"/>
              <a:gd name="T99" fmla="*/ 5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00" h="195">
                <a:moveTo>
                  <a:pt x="199" y="52"/>
                </a:moveTo>
                <a:lnTo>
                  <a:pt x="203" y="53"/>
                </a:lnTo>
                <a:lnTo>
                  <a:pt x="214" y="55"/>
                </a:lnTo>
                <a:lnTo>
                  <a:pt x="224" y="62"/>
                </a:lnTo>
                <a:lnTo>
                  <a:pt x="226" y="76"/>
                </a:lnTo>
                <a:lnTo>
                  <a:pt x="237" y="79"/>
                </a:lnTo>
                <a:lnTo>
                  <a:pt x="247" y="74"/>
                </a:lnTo>
                <a:lnTo>
                  <a:pt x="257" y="68"/>
                </a:lnTo>
                <a:lnTo>
                  <a:pt x="268" y="65"/>
                </a:lnTo>
                <a:lnTo>
                  <a:pt x="279" y="64"/>
                </a:lnTo>
                <a:lnTo>
                  <a:pt x="283" y="65"/>
                </a:lnTo>
                <a:lnTo>
                  <a:pt x="294" y="64"/>
                </a:lnTo>
                <a:lnTo>
                  <a:pt x="305" y="68"/>
                </a:lnTo>
                <a:lnTo>
                  <a:pt x="311" y="69"/>
                </a:lnTo>
                <a:lnTo>
                  <a:pt x="318" y="77"/>
                </a:lnTo>
                <a:lnTo>
                  <a:pt x="329" y="80"/>
                </a:lnTo>
                <a:lnTo>
                  <a:pt x="340" y="83"/>
                </a:lnTo>
                <a:lnTo>
                  <a:pt x="347" y="87"/>
                </a:lnTo>
                <a:lnTo>
                  <a:pt x="345" y="99"/>
                </a:lnTo>
                <a:lnTo>
                  <a:pt x="345" y="111"/>
                </a:lnTo>
                <a:lnTo>
                  <a:pt x="355" y="115"/>
                </a:lnTo>
                <a:lnTo>
                  <a:pt x="365" y="121"/>
                </a:lnTo>
                <a:lnTo>
                  <a:pt x="376" y="124"/>
                </a:lnTo>
                <a:lnTo>
                  <a:pt x="386" y="129"/>
                </a:lnTo>
                <a:lnTo>
                  <a:pt x="378" y="139"/>
                </a:lnTo>
                <a:lnTo>
                  <a:pt x="376" y="150"/>
                </a:lnTo>
                <a:lnTo>
                  <a:pt x="381" y="161"/>
                </a:lnTo>
                <a:lnTo>
                  <a:pt x="400" y="173"/>
                </a:lnTo>
                <a:lnTo>
                  <a:pt x="400" y="185"/>
                </a:lnTo>
                <a:lnTo>
                  <a:pt x="393" y="195"/>
                </a:lnTo>
                <a:lnTo>
                  <a:pt x="382" y="191"/>
                </a:lnTo>
                <a:lnTo>
                  <a:pt x="372" y="185"/>
                </a:lnTo>
                <a:lnTo>
                  <a:pt x="361" y="185"/>
                </a:lnTo>
                <a:lnTo>
                  <a:pt x="350" y="182"/>
                </a:lnTo>
                <a:lnTo>
                  <a:pt x="341" y="175"/>
                </a:lnTo>
                <a:lnTo>
                  <a:pt x="331" y="167"/>
                </a:lnTo>
                <a:lnTo>
                  <a:pt x="320" y="164"/>
                </a:lnTo>
                <a:lnTo>
                  <a:pt x="310" y="169"/>
                </a:lnTo>
                <a:lnTo>
                  <a:pt x="301" y="176"/>
                </a:lnTo>
                <a:lnTo>
                  <a:pt x="289" y="176"/>
                </a:lnTo>
                <a:lnTo>
                  <a:pt x="278" y="181"/>
                </a:lnTo>
                <a:lnTo>
                  <a:pt x="268" y="185"/>
                </a:lnTo>
                <a:lnTo>
                  <a:pt x="256" y="183"/>
                </a:lnTo>
                <a:lnTo>
                  <a:pt x="245" y="184"/>
                </a:lnTo>
                <a:lnTo>
                  <a:pt x="233" y="186"/>
                </a:lnTo>
                <a:lnTo>
                  <a:pt x="223" y="190"/>
                </a:lnTo>
                <a:lnTo>
                  <a:pt x="211" y="188"/>
                </a:lnTo>
                <a:lnTo>
                  <a:pt x="208" y="189"/>
                </a:lnTo>
                <a:lnTo>
                  <a:pt x="197" y="185"/>
                </a:lnTo>
                <a:lnTo>
                  <a:pt x="191" y="175"/>
                </a:lnTo>
                <a:lnTo>
                  <a:pt x="181" y="169"/>
                </a:lnTo>
                <a:lnTo>
                  <a:pt x="174" y="160"/>
                </a:lnTo>
                <a:lnTo>
                  <a:pt x="165" y="154"/>
                </a:lnTo>
                <a:lnTo>
                  <a:pt x="155" y="156"/>
                </a:lnTo>
                <a:lnTo>
                  <a:pt x="151" y="165"/>
                </a:lnTo>
                <a:lnTo>
                  <a:pt x="148" y="165"/>
                </a:lnTo>
                <a:lnTo>
                  <a:pt x="137" y="161"/>
                </a:lnTo>
                <a:lnTo>
                  <a:pt x="125" y="160"/>
                </a:lnTo>
                <a:lnTo>
                  <a:pt x="114" y="161"/>
                </a:lnTo>
                <a:lnTo>
                  <a:pt x="103" y="162"/>
                </a:lnTo>
                <a:lnTo>
                  <a:pt x="93" y="159"/>
                </a:lnTo>
                <a:lnTo>
                  <a:pt x="98" y="149"/>
                </a:lnTo>
                <a:lnTo>
                  <a:pt x="105" y="140"/>
                </a:lnTo>
                <a:lnTo>
                  <a:pt x="107" y="133"/>
                </a:lnTo>
                <a:lnTo>
                  <a:pt x="105" y="121"/>
                </a:lnTo>
                <a:lnTo>
                  <a:pt x="99" y="111"/>
                </a:lnTo>
                <a:lnTo>
                  <a:pt x="96" y="95"/>
                </a:lnTo>
                <a:lnTo>
                  <a:pt x="94" y="92"/>
                </a:lnTo>
                <a:lnTo>
                  <a:pt x="91" y="79"/>
                </a:lnTo>
                <a:lnTo>
                  <a:pt x="86" y="65"/>
                </a:lnTo>
                <a:lnTo>
                  <a:pt x="75" y="60"/>
                </a:lnTo>
                <a:lnTo>
                  <a:pt x="66" y="54"/>
                </a:lnTo>
                <a:lnTo>
                  <a:pt x="58" y="46"/>
                </a:lnTo>
                <a:lnTo>
                  <a:pt x="49" y="38"/>
                </a:lnTo>
                <a:lnTo>
                  <a:pt x="38" y="37"/>
                </a:lnTo>
                <a:lnTo>
                  <a:pt x="27" y="33"/>
                </a:lnTo>
                <a:lnTo>
                  <a:pt x="16" y="25"/>
                </a:lnTo>
                <a:lnTo>
                  <a:pt x="7" y="17"/>
                </a:lnTo>
                <a:lnTo>
                  <a:pt x="0" y="15"/>
                </a:lnTo>
                <a:lnTo>
                  <a:pt x="1" y="11"/>
                </a:lnTo>
                <a:lnTo>
                  <a:pt x="6" y="0"/>
                </a:lnTo>
                <a:lnTo>
                  <a:pt x="17" y="0"/>
                </a:lnTo>
                <a:lnTo>
                  <a:pt x="28" y="2"/>
                </a:lnTo>
                <a:lnTo>
                  <a:pt x="39" y="1"/>
                </a:lnTo>
                <a:lnTo>
                  <a:pt x="49" y="6"/>
                </a:lnTo>
                <a:lnTo>
                  <a:pt x="59" y="11"/>
                </a:lnTo>
                <a:lnTo>
                  <a:pt x="70" y="14"/>
                </a:lnTo>
                <a:lnTo>
                  <a:pt x="80" y="18"/>
                </a:lnTo>
                <a:lnTo>
                  <a:pt x="90" y="23"/>
                </a:lnTo>
                <a:lnTo>
                  <a:pt x="101" y="28"/>
                </a:lnTo>
                <a:lnTo>
                  <a:pt x="112" y="27"/>
                </a:lnTo>
                <a:lnTo>
                  <a:pt x="123" y="30"/>
                </a:lnTo>
                <a:lnTo>
                  <a:pt x="127" y="28"/>
                </a:lnTo>
                <a:lnTo>
                  <a:pt x="136" y="28"/>
                </a:lnTo>
                <a:lnTo>
                  <a:pt x="147" y="25"/>
                </a:lnTo>
                <a:lnTo>
                  <a:pt x="156" y="32"/>
                </a:lnTo>
                <a:lnTo>
                  <a:pt x="167" y="30"/>
                </a:lnTo>
                <a:lnTo>
                  <a:pt x="177" y="36"/>
                </a:lnTo>
                <a:lnTo>
                  <a:pt x="187" y="45"/>
                </a:lnTo>
                <a:lnTo>
                  <a:pt x="199" y="5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7" name="Freeform 2900"/>
          <p:cNvSpPr>
            <a:spLocks/>
          </p:cNvSpPr>
          <p:nvPr/>
        </p:nvSpPr>
        <p:spPr bwMode="auto">
          <a:xfrm>
            <a:off x="2310940" y="4065664"/>
            <a:ext cx="95398" cy="104070"/>
          </a:xfrm>
          <a:custGeom>
            <a:avLst/>
            <a:gdLst>
              <a:gd name="T0" fmla="*/ 2 w 242"/>
              <a:gd name="T1" fmla="*/ 215 h 268"/>
              <a:gd name="T2" fmla="*/ 6 w 242"/>
              <a:gd name="T3" fmla="*/ 191 h 268"/>
              <a:gd name="T4" fmla="*/ 2 w 242"/>
              <a:gd name="T5" fmla="*/ 168 h 268"/>
              <a:gd name="T6" fmla="*/ 8 w 242"/>
              <a:gd name="T7" fmla="*/ 156 h 268"/>
              <a:gd name="T8" fmla="*/ 68 w 242"/>
              <a:gd name="T9" fmla="*/ 115 h 268"/>
              <a:gd name="T10" fmla="*/ 107 w 242"/>
              <a:gd name="T11" fmla="*/ 113 h 268"/>
              <a:gd name="T12" fmla="*/ 105 w 242"/>
              <a:gd name="T13" fmla="*/ 90 h 268"/>
              <a:gd name="T14" fmla="*/ 91 w 242"/>
              <a:gd name="T15" fmla="*/ 72 h 268"/>
              <a:gd name="T16" fmla="*/ 72 w 242"/>
              <a:gd name="T17" fmla="*/ 61 h 268"/>
              <a:gd name="T18" fmla="*/ 58 w 242"/>
              <a:gd name="T19" fmla="*/ 42 h 268"/>
              <a:gd name="T20" fmla="*/ 49 w 242"/>
              <a:gd name="T21" fmla="*/ 36 h 268"/>
              <a:gd name="T22" fmla="*/ 76 w 242"/>
              <a:gd name="T23" fmla="*/ 0 h 268"/>
              <a:gd name="T24" fmla="*/ 186 w 242"/>
              <a:gd name="T25" fmla="*/ 0 h 268"/>
              <a:gd name="T26" fmla="*/ 186 w 242"/>
              <a:gd name="T27" fmla="*/ 50 h 268"/>
              <a:gd name="T28" fmla="*/ 182 w 242"/>
              <a:gd name="T29" fmla="*/ 120 h 268"/>
              <a:gd name="T30" fmla="*/ 192 w 242"/>
              <a:gd name="T31" fmla="*/ 126 h 268"/>
              <a:gd name="T32" fmla="*/ 209 w 242"/>
              <a:gd name="T33" fmla="*/ 131 h 268"/>
              <a:gd name="T34" fmla="*/ 221 w 242"/>
              <a:gd name="T35" fmla="*/ 129 h 268"/>
              <a:gd name="T36" fmla="*/ 242 w 242"/>
              <a:gd name="T37" fmla="*/ 138 h 268"/>
              <a:gd name="T38" fmla="*/ 226 w 242"/>
              <a:gd name="T39" fmla="*/ 152 h 268"/>
              <a:gd name="T40" fmla="*/ 209 w 242"/>
              <a:gd name="T41" fmla="*/ 166 h 268"/>
              <a:gd name="T42" fmla="*/ 186 w 242"/>
              <a:gd name="T43" fmla="*/ 181 h 268"/>
              <a:gd name="T44" fmla="*/ 185 w 242"/>
              <a:gd name="T45" fmla="*/ 203 h 268"/>
              <a:gd name="T46" fmla="*/ 180 w 242"/>
              <a:gd name="T47" fmla="*/ 214 h 268"/>
              <a:gd name="T48" fmla="*/ 165 w 242"/>
              <a:gd name="T49" fmla="*/ 225 h 268"/>
              <a:gd name="T50" fmla="*/ 153 w 242"/>
              <a:gd name="T51" fmla="*/ 242 h 268"/>
              <a:gd name="T52" fmla="*/ 139 w 242"/>
              <a:gd name="T53" fmla="*/ 251 h 268"/>
              <a:gd name="T54" fmla="*/ 127 w 242"/>
              <a:gd name="T55" fmla="*/ 268 h 268"/>
              <a:gd name="T56" fmla="*/ 110 w 242"/>
              <a:gd name="T57" fmla="*/ 260 h 268"/>
              <a:gd name="T58" fmla="*/ 86 w 242"/>
              <a:gd name="T59" fmla="*/ 256 h 268"/>
              <a:gd name="T60" fmla="*/ 58 w 242"/>
              <a:gd name="T61" fmla="*/ 255 h 268"/>
              <a:gd name="T62" fmla="*/ 43 w 242"/>
              <a:gd name="T63" fmla="*/ 248 h 268"/>
              <a:gd name="T64" fmla="*/ 25 w 242"/>
              <a:gd name="T65" fmla="*/ 236 h 268"/>
              <a:gd name="T66" fmla="*/ 4 w 242"/>
              <a:gd name="T67" fmla="*/ 21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2" h="268">
                <a:moveTo>
                  <a:pt x="0" y="216"/>
                </a:moveTo>
                <a:lnTo>
                  <a:pt x="2" y="215"/>
                </a:lnTo>
                <a:lnTo>
                  <a:pt x="5" y="203"/>
                </a:lnTo>
                <a:lnTo>
                  <a:pt x="6" y="191"/>
                </a:lnTo>
                <a:lnTo>
                  <a:pt x="11" y="181"/>
                </a:lnTo>
                <a:lnTo>
                  <a:pt x="2" y="168"/>
                </a:lnTo>
                <a:lnTo>
                  <a:pt x="8" y="158"/>
                </a:lnTo>
                <a:lnTo>
                  <a:pt x="8" y="156"/>
                </a:lnTo>
                <a:lnTo>
                  <a:pt x="31" y="114"/>
                </a:lnTo>
                <a:lnTo>
                  <a:pt x="68" y="115"/>
                </a:lnTo>
                <a:lnTo>
                  <a:pt x="108" y="115"/>
                </a:lnTo>
                <a:lnTo>
                  <a:pt x="107" y="113"/>
                </a:lnTo>
                <a:lnTo>
                  <a:pt x="109" y="101"/>
                </a:lnTo>
                <a:lnTo>
                  <a:pt x="105" y="90"/>
                </a:lnTo>
                <a:lnTo>
                  <a:pt x="97" y="82"/>
                </a:lnTo>
                <a:lnTo>
                  <a:pt x="91" y="72"/>
                </a:lnTo>
                <a:lnTo>
                  <a:pt x="82" y="66"/>
                </a:lnTo>
                <a:lnTo>
                  <a:pt x="72" y="61"/>
                </a:lnTo>
                <a:lnTo>
                  <a:pt x="65" y="52"/>
                </a:lnTo>
                <a:lnTo>
                  <a:pt x="58" y="42"/>
                </a:lnTo>
                <a:lnTo>
                  <a:pt x="49" y="36"/>
                </a:lnTo>
                <a:lnTo>
                  <a:pt x="49" y="36"/>
                </a:lnTo>
                <a:lnTo>
                  <a:pt x="75" y="37"/>
                </a:lnTo>
                <a:lnTo>
                  <a:pt x="76" y="0"/>
                </a:lnTo>
                <a:lnTo>
                  <a:pt x="170" y="0"/>
                </a:lnTo>
                <a:lnTo>
                  <a:pt x="186" y="0"/>
                </a:lnTo>
                <a:lnTo>
                  <a:pt x="186" y="32"/>
                </a:lnTo>
                <a:lnTo>
                  <a:pt x="186" y="50"/>
                </a:lnTo>
                <a:lnTo>
                  <a:pt x="183" y="93"/>
                </a:lnTo>
                <a:lnTo>
                  <a:pt x="182" y="120"/>
                </a:lnTo>
                <a:lnTo>
                  <a:pt x="181" y="126"/>
                </a:lnTo>
                <a:lnTo>
                  <a:pt x="192" y="126"/>
                </a:lnTo>
                <a:lnTo>
                  <a:pt x="196" y="127"/>
                </a:lnTo>
                <a:lnTo>
                  <a:pt x="209" y="131"/>
                </a:lnTo>
                <a:lnTo>
                  <a:pt x="216" y="140"/>
                </a:lnTo>
                <a:lnTo>
                  <a:pt x="221" y="129"/>
                </a:lnTo>
                <a:lnTo>
                  <a:pt x="237" y="135"/>
                </a:lnTo>
                <a:lnTo>
                  <a:pt x="242" y="138"/>
                </a:lnTo>
                <a:lnTo>
                  <a:pt x="230" y="149"/>
                </a:lnTo>
                <a:lnTo>
                  <a:pt x="226" y="152"/>
                </a:lnTo>
                <a:lnTo>
                  <a:pt x="216" y="161"/>
                </a:lnTo>
                <a:lnTo>
                  <a:pt x="209" y="166"/>
                </a:lnTo>
                <a:lnTo>
                  <a:pt x="197" y="176"/>
                </a:lnTo>
                <a:lnTo>
                  <a:pt x="186" y="181"/>
                </a:lnTo>
                <a:lnTo>
                  <a:pt x="184" y="191"/>
                </a:lnTo>
                <a:lnTo>
                  <a:pt x="185" y="203"/>
                </a:lnTo>
                <a:lnTo>
                  <a:pt x="187" y="204"/>
                </a:lnTo>
                <a:lnTo>
                  <a:pt x="180" y="214"/>
                </a:lnTo>
                <a:lnTo>
                  <a:pt x="174" y="223"/>
                </a:lnTo>
                <a:lnTo>
                  <a:pt x="165" y="225"/>
                </a:lnTo>
                <a:lnTo>
                  <a:pt x="164" y="236"/>
                </a:lnTo>
                <a:lnTo>
                  <a:pt x="153" y="242"/>
                </a:lnTo>
                <a:lnTo>
                  <a:pt x="151" y="249"/>
                </a:lnTo>
                <a:lnTo>
                  <a:pt x="139" y="251"/>
                </a:lnTo>
                <a:lnTo>
                  <a:pt x="131" y="259"/>
                </a:lnTo>
                <a:lnTo>
                  <a:pt x="127" y="268"/>
                </a:lnTo>
                <a:lnTo>
                  <a:pt x="121" y="265"/>
                </a:lnTo>
                <a:lnTo>
                  <a:pt x="110" y="260"/>
                </a:lnTo>
                <a:lnTo>
                  <a:pt x="97" y="256"/>
                </a:lnTo>
                <a:lnTo>
                  <a:pt x="86" y="256"/>
                </a:lnTo>
                <a:lnTo>
                  <a:pt x="70" y="257"/>
                </a:lnTo>
                <a:lnTo>
                  <a:pt x="58" y="255"/>
                </a:lnTo>
                <a:lnTo>
                  <a:pt x="46" y="250"/>
                </a:lnTo>
                <a:lnTo>
                  <a:pt x="43" y="248"/>
                </a:lnTo>
                <a:lnTo>
                  <a:pt x="35" y="243"/>
                </a:lnTo>
                <a:lnTo>
                  <a:pt x="25" y="236"/>
                </a:lnTo>
                <a:lnTo>
                  <a:pt x="15" y="229"/>
                </a:lnTo>
                <a:lnTo>
                  <a:pt x="4" y="219"/>
                </a:lnTo>
                <a:lnTo>
                  <a:pt x="0" y="21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8" name="Freeform 2901"/>
          <p:cNvSpPr>
            <a:spLocks/>
          </p:cNvSpPr>
          <p:nvPr/>
        </p:nvSpPr>
        <p:spPr bwMode="auto">
          <a:xfrm>
            <a:off x="2416744" y="4181875"/>
            <a:ext cx="1735" cy="1735"/>
          </a:xfrm>
          <a:custGeom>
            <a:avLst/>
            <a:gdLst>
              <a:gd name="T0" fmla="*/ 0 w 4"/>
              <a:gd name="T1" fmla="*/ 0 h 4"/>
              <a:gd name="T2" fmla="*/ 0 w 4"/>
              <a:gd name="T3" fmla="*/ 4 h 4"/>
              <a:gd name="T4" fmla="*/ 4 w 4"/>
              <a:gd name="T5" fmla="*/ 0 h 4"/>
              <a:gd name="T6" fmla="*/ 0 w 4"/>
              <a:gd name="T7" fmla="*/ 0 h 4"/>
            </a:gdLst>
            <a:ahLst/>
            <a:cxnLst>
              <a:cxn ang="0">
                <a:pos x="T0" y="T1"/>
              </a:cxn>
              <a:cxn ang="0">
                <a:pos x="T2" y="T3"/>
              </a:cxn>
              <a:cxn ang="0">
                <a:pos x="T4" y="T5"/>
              </a:cxn>
              <a:cxn ang="0">
                <a:pos x="T6" y="T7"/>
              </a:cxn>
            </a:cxnLst>
            <a:rect l="0" t="0" r="r" b="b"/>
            <a:pathLst>
              <a:path w="4" h="4">
                <a:moveTo>
                  <a:pt x="0" y="0"/>
                </a:moveTo>
                <a:lnTo>
                  <a:pt x="0" y="4"/>
                </a:lnTo>
                <a:lnTo>
                  <a:pt x="4"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09" name="Freeform 2902"/>
          <p:cNvSpPr>
            <a:spLocks/>
          </p:cNvSpPr>
          <p:nvPr/>
        </p:nvSpPr>
        <p:spPr bwMode="auto">
          <a:xfrm>
            <a:off x="2418479" y="4181875"/>
            <a:ext cx="1735" cy="1735"/>
          </a:xfrm>
          <a:custGeom>
            <a:avLst/>
            <a:gdLst>
              <a:gd name="T0" fmla="*/ 3 w 3"/>
              <a:gd name="T1" fmla="*/ 1 h 4"/>
              <a:gd name="T2" fmla="*/ 0 w 3"/>
              <a:gd name="T3" fmla="*/ 4 h 4"/>
              <a:gd name="T4" fmla="*/ 0 w 3"/>
              <a:gd name="T5" fmla="*/ 0 h 4"/>
              <a:gd name="T6" fmla="*/ 3 w 3"/>
              <a:gd name="T7" fmla="*/ 1 h 4"/>
            </a:gdLst>
            <a:ahLst/>
            <a:cxnLst>
              <a:cxn ang="0">
                <a:pos x="T0" y="T1"/>
              </a:cxn>
              <a:cxn ang="0">
                <a:pos x="T2" y="T3"/>
              </a:cxn>
              <a:cxn ang="0">
                <a:pos x="T4" y="T5"/>
              </a:cxn>
              <a:cxn ang="0">
                <a:pos x="T6" y="T7"/>
              </a:cxn>
            </a:cxnLst>
            <a:rect l="0" t="0" r="r" b="b"/>
            <a:pathLst>
              <a:path w="3" h="4">
                <a:moveTo>
                  <a:pt x="3" y="1"/>
                </a:moveTo>
                <a:lnTo>
                  <a:pt x="0" y="4"/>
                </a:lnTo>
                <a:lnTo>
                  <a:pt x="0" y="0"/>
                </a:lnTo>
                <a:lnTo>
                  <a:pt x="3"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0" name="Freeform 2903"/>
          <p:cNvSpPr>
            <a:spLocks noEditPoints="1"/>
          </p:cNvSpPr>
          <p:nvPr/>
        </p:nvSpPr>
        <p:spPr bwMode="auto">
          <a:xfrm>
            <a:off x="2378585" y="4100354"/>
            <a:ext cx="145698" cy="90194"/>
          </a:xfrm>
          <a:custGeom>
            <a:avLst/>
            <a:gdLst>
              <a:gd name="T0" fmla="*/ 10 w 372"/>
              <a:gd name="T1" fmla="*/ 142 h 231"/>
              <a:gd name="T2" fmla="*/ 6 w 372"/>
              <a:gd name="T3" fmla="*/ 127 h 231"/>
              <a:gd name="T4" fmla="*/ 11 w 372"/>
              <a:gd name="T5" fmla="*/ 116 h 231"/>
              <a:gd name="T6" fmla="*/ 12 w 372"/>
              <a:gd name="T7" fmla="*/ 94 h 231"/>
              <a:gd name="T8" fmla="*/ 35 w 372"/>
              <a:gd name="T9" fmla="*/ 79 h 231"/>
              <a:gd name="T10" fmla="*/ 52 w 372"/>
              <a:gd name="T11" fmla="*/ 65 h 231"/>
              <a:gd name="T12" fmla="*/ 68 w 372"/>
              <a:gd name="T13" fmla="*/ 51 h 231"/>
              <a:gd name="T14" fmla="*/ 89 w 372"/>
              <a:gd name="T15" fmla="*/ 40 h 231"/>
              <a:gd name="T16" fmla="*/ 108 w 372"/>
              <a:gd name="T17" fmla="*/ 45 h 231"/>
              <a:gd name="T18" fmla="*/ 132 w 372"/>
              <a:gd name="T19" fmla="*/ 47 h 231"/>
              <a:gd name="T20" fmla="*/ 158 w 372"/>
              <a:gd name="T21" fmla="*/ 47 h 231"/>
              <a:gd name="T22" fmla="*/ 173 w 372"/>
              <a:gd name="T23" fmla="*/ 46 h 231"/>
              <a:gd name="T24" fmla="*/ 194 w 372"/>
              <a:gd name="T25" fmla="*/ 40 h 231"/>
              <a:gd name="T26" fmla="*/ 216 w 372"/>
              <a:gd name="T27" fmla="*/ 34 h 231"/>
              <a:gd name="T28" fmla="*/ 239 w 372"/>
              <a:gd name="T29" fmla="*/ 41 h 231"/>
              <a:gd name="T30" fmla="*/ 260 w 372"/>
              <a:gd name="T31" fmla="*/ 33 h 231"/>
              <a:gd name="T32" fmla="*/ 272 w 372"/>
              <a:gd name="T33" fmla="*/ 38 h 231"/>
              <a:gd name="T34" fmla="*/ 294 w 372"/>
              <a:gd name="T35" fmla="*/ 44 h 231"/>
              <a:gd name="T36" fmla="*/ 322 w 372"/>
              <a:gd name="T37" fmla="*/ 62 h 231"/>
              <a:gd name="T38" fmla="*/ 341 w 372"/>
              <a:gd name="T39" fmla="*/ 75 h 231"/>
              <a:gd name="T40" fmla="*/ 361 w 372"/>
              <a:gd name="T41" fmla="*/ 89 h 231"/>
              <a:gd name="T42" fmla="*/ 372 w 372"/>
              <a:gd name="T43" fmla="*/ 99 h 231"/>
              <a:gd name="T44" fmla="*/ 354 w 372"/>
              <a:gd name="T45" fmla="*/ 100 h 231"/>
              <a:gd name="T46" fmla="*/ 334 w 372"/>
              <a:gd name="T47" fmla="*/ 111 h 231"/>
              <a:gd name="T48" fmla="*/ 313 w 372"/>
              <a:gd name="T49" fmla="*/ 117 h 231"/>
              <a:gd name="T50" fmla="*/ 290 w 372"/>
              <a:gd name="T51" fmla="*/ 121 h 231"/>
              <a:gd name="T52" fmla="*/ 272 w 372"/>
              <a:gd name="T53" fmla="*/ 110 h 231"/>
              <a:gd name="T54" fmla="*/ 261 w 372"/>
              <a:gd name="T55" fmla="*/ 117 h 231"/>
              <a:gd name="T56" fmla="*/ 250 w 372"/>
              <a:gd name="T57" fmla="*/ 137 h 231"/>
              <a:gd name="T58" fmla="*/ 237 w 372"/>
              <a:gd name="T59" fmla="*/ 156 h 231"/>
              <a:gd name="T60" fmla="*/ 217 w 372"/>
              <a:gd name="T61" fmla="*/ 166 h 231"/>
              <a:gd name="T62" fmla="*/ 206 w 372"/>
              <a:gd name="T63" fmla="*/ 169 h 231"/>
              <a:gd name="T64" fmla="*/ 190 w 372"/>
              <a:gd name="T65" fmla="*/ 165 h 231"/>
              <a:gd name="T66" fmla="*/ 173 w 372"/>
              <a:gd name="T67" fmla="*/ 179 h 231"/>
              <a:gd name="T68" fmla="*/ 155 w 372"/>
              <a:gd name="T69" fmla="*/ 184 h 231"/>
              <a:gd name="T70" fmla="*/ 158 w 372"/>
              <a:gd name="T71" fmla="*/ 200 h 231"/>
              <a:gd name="T72" fmla="*/ 147 w 372"/>
              <a:gd name="T73" fmla="*/ 213 h 231"/>
              <a:gd name="T74" fmla="*/ 134 w 372"/>
              <a:gd name="T75" fmla="*/ 230 h 231"/>
              <a:gd name="T76" fmla="*/ 115 w 372"/>
              <a:gd name="T77" fmla="*/ 221 h 231"/>
              <a:gd name="T78" fmla="*/ 118 w 372"/>
              <a:gd name="T79" fmla="*/ 204 h 231"/>
              <a:gd name="T80" fmla="*/ 96 w 372"/>
              <a:gd name="T81" fmla="*/ 207 h 231"/>
              <a:gd name="T82" fmla="*/ 97 w 372"/>
              <a:gd name="T83" fmla="*/ 201 h 231"/>
              <a:gd name="T84" fmla="*/ 97 w 372"/>
              <a:gd name="T85" fmla="*/ 175 h 231"/>
              <a:gd name="T86" fmla="*/ 83 w 372"/>
              <a:gd name="T87" fmla="*/ 171 h 231"/>
              <a:gd name="T88" fmla="*/ 69 w 372"/>
              <a:gd name="T89" fmla="*/ 168 h 231"/>
              <a:gd name="T90" fmla="*/ 51 w 372"/>
              <a:gd name="T91" fmla="*/ 173 h 231"/>
              <a:gd name="T92" fmla="*/ 40 w 372"/>
              <a:gd name="T93" fmla="*/ 163 h 231"/>
              <a:gd name="T94" fmla="*/ 22 w 372"/>
              <a:gd name="T95" fmla="*/ 149 h 231"/>
              <a:gd name="T96" fmla="*/ 163 w 372"/>
              <a:gd name="T97" fmla="*/ 15 h 231"/>
              <a:gd name="T98" fmla="*/ 182 w 372"/>
              <a:gd name="T99" fmla="*/ 0 h 231"/>
              <a:gd name="T100" fmla="*/ 178 w 372"/>
              <a:gd name="T101" fmla="*/ 5 h 231"/>
              <a:gd name="T102" fmla="*/ 143 w 372"/>
              <a:gd name="T103" fmla="*/ 23 h 231"/>
              <a:gd name="T104" fmla="*/ 151 w 372"/>
              <a:gd name="T105" fmla="*/ 20 h 231"/>
              <a:gd name="T106" fmla="*/ 143 w 372"/>
              <a:gd name="T107" fmla="*/ 23 h 231"/>
              <a:gd name="T108" fmla="*/ 208 w 372"/>
              <a:gd name="T109" fmla="*/ 0 h 231"/>
              <a:gd name="T110" fmla="*/ 203 w 372"/>
              <a:gd name="T111" fmla="*/ 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2" h="231">
                <a:moveTo>
                  <a:pt x="21" y="148"/>
                </a:moveTo>
                <a:lnTo>
                  <a:pt x="10" y="142"/>
                </a:lnTo>
                <a:lnTo>
                  <a:pt x="0" y="136"/>
                </a:lnTo>
                <a:lnTo>
                  <a:pt x="6" y="127"/>
                </a:lnTo>
                <a:lnTo>
                  <a:pt x="13" y="117"/>
                </a:lnTo>
                <a:lnTo>
                  <a:pt x="11" y="116"/>
                </a:lnTo>
                <a:lnTo>
                  <a:pt x="10" y="104"/>
                </a:lnTo>
                <a:lnTo>
                  <a:pt x="12" y="94"/>
                </a:lnTo>
                <a:lnTo>
                  <a:pt x="23" y="89"/>
                </a:lnTo>
                <a:lnTo>
                  <a:pt x="35" y="79"/>
                </a:lnTo>
                <a:lnTo>
                  <a:pt x="42" y="74"/>
                </a:lnTo>
                <a:lnTo>
                  <a:pt x="52" y="65"/>
                </a:lnTo>
                <a:lnTo>
                  <a:pt x="56" y="62"/>
                </a:lnTo>
                <a:lnTo>
                  <a:pt x="68" y="51"/>
                </a:lnTo>
                <a:lnTo>
                  <a:pt x="78" y="48"/>
                </a:lnTo>
                <a:lnTo>
                  <a:pt x="89" y="40"/>
                </a:lnTo>
                <a:lnTo>
                  <a:pt x="97" y="41"/>
                </a:lnTo>
                <a:lnTo>
                  <a:pt x="108" y="45"/>
                </a:lnTo>
                <a:lnTo>
                  <a:pt x="119" y="43"/>
                </a:lnTo>
                <a:lnTo>
                  <a:pt x="132" y="47"/>
                </a:lnTo>
                <a:lnTo>
                  <a:pt x="146" y="49"/>
                </a:lnTo>
                <a:lnTo>
                  <a:pt x="158" y="47"/>
                </a:lnTo>
                <a:lnTo>
                  <a:pt x="169" y="46"/>
                </a:lnTo>
                <a:lnTo>
                  <a:pt x="173" y="46"/>
                </a:lnTo>
                <a:lnTo>
                  <a:pt x="184" y="45"/>
                </a:lnTo>
                <a:lnTo>
                  <a:pt x="194" y="40"/>
                </a:lnTo>
                <a:lnTo>
                  <a:pt x="205" y="38"/>
                </a:lnTo>
                <a:lnTo>
                  <a:pt x="216" y="34"/>
                </a:lnTo>
                <a:lnTo>
                  <a:pt x="227" y="40"/>
                </a:lnTo>
                <a:lnTo>
                  <a:pt x="239" y="41"/>
                </a:lnTo>
                <a:lnTo>
                  <a:pt x="251" y="39"/>
                </a:lnTo>
                <a:lnTo>
                  <a:pt x="260" y="33"/>
                </a:lnTo>
                <a:lnTo>
                  <a:pt x="261" y="34"/>
                </a:lnTo>
                <a:lnTo>
                  <a:pt x="272" y="38"/>
                </a:lnTo>
                <a:lnTo>
                  <a:pt x="282" y="42"/>
                </a:lnTo>
                <a:lnTo>
                  <a:pt x="294" y="44"/>
                </a:lnTo>
                <a:lnTo>
                  <a:pt x="308" y="49"/>
                </a:lnTo>
                <a:lnTo>
                  <a:pt x="322" y="62"/>
                </a:lnTo>
                <a:lnTo>
                  <a:pt x="331" y="70"/>
                </a:lnTo>
                <a:lnTo>
                  <a:pt x="341" y="75"/>
                </a:lnTo>
                <a:lnTo>
                  <a:pt x="352" y="79"/>
                </a:lnTo>
                <a:lnTo>
                  <a:pt x="361" y="89"/>
                </a:lnTo>
                <a:lnTo>
                  <a:pt x="372" y="99"/>
                </a:lnTo>
                <a:lnTo>
                  <a:pt x="372" y="99"/>
                </a:lnTo>
                <a:lnTo>
                  <a:pt x="365" y="100"/>
                </a:lnTo>
                <a:lnTo>
                  <a:pt x="354" y="100"/>
                </a:lnTo>
                <a:lnTo>
                  <a:pt x="345" y="106"/>
                </a:lnTo>
                <a:lnTo>
                  <a:pt x="334" y="111"/>
                </a:lnTo>
                <a:lnTo>
                  <a:pt x="324" y="115"/>
                </a:lnTo>
                <a:lnTo>
                  <a:pt x="313" y="117"/>
                </a:lnTo>
                <a:lnTo>
                  <a:pt x="301" y="118"/>
                </a:lnTo>
                <a:lnTo>
                  <a:pt x="290" y="121"/>
                </a:lnTo>
                <a:lnTo>
                  <a:pt x="279" y="121"/>
                </a:lnTo>
                <a:lnTo>
                  <a:pt x="272" y="110"/>
                </a:lnTo>
                <a:lnTo>
                  <a:pt x="263" y="116"/>
                </a:lnTo>
                <a:lnTo>
                  <a:pt x="261" y="117"/>
                </a:lnTo>
                <a:lnTo>
                  <a:pt x="257" y="128"/>
                </a:lnTo>
                <a:lnTo>
                  <a:pt x="250" y="137"/>
                </a:lnTo>
                <a:lnTo>
                  <a:pt x="245" y="147"/>
                </a:lnTo>
                <a:lnTo>
                  <a:pt x="237" y="156"/>
                </a:lnTo>
                <a:lnTo>
                  <a:pt x="227" y="160"/>
                </a:lnTo>
                <a:lnTo>
                  <a:pt x="217" y="166"/>
                </a:lnTo>
                <a:lnTo>
                  <a:pt x="215" y="174"/>
                </a:lnTo>
                <a:lnTo>
                  <a:pt x="206" y="169"/>
                </a:lnTo>
                <a:lnTo>
                  <a:pt x="201" y="159"/>
                </a:lnTo>
                <a:lnTo>
                  <a:pt x="190" y="165"/>
                </a:lnTo>
                <a:lnTo>
                  <a:pt x="183" y="174"/>
                </a:lnTo>
                <a:lnTo>
                  <a:pt x="173" y="179"/>
                </a:lnTo>
                <a:lnTo>
                  <a:pt x="161" y="178"/>
                </a:lnTo>
                <a:lnTo>
                  <a:pt x="155" y="184"/>
                </a:lnTo>
                <a:lnTo>
                  <a:pt x="155" y="187"/>
                </a:lnTo>
                <a:lnTo>
                  <a:pt x="158" y="200"/>
                </a:lnTo>
                <a:lnTo>
                  <a:pt x="157" y="212"/>
                </a:lnTo>
                <a:lnTo>
                  <a:pt x="147" y="213"/>
                </a:lnTo>
                <a:lnTo>
                  <a:pt x="144" y="226"/>
                </a:lnTo>
                <a:lnTo>
                  <a:pt x="134" y="230"/>
                </a:lnTo>
                <a:lnTo>
                  <a:pt x="122" y="231"/>
                </a:lnTo>
                <a:lnTo>
                  <a:pt x="115" y="221"/>
                </a:lnTo>
                <a:lnTo>
                  <a:pt x="111" y="211"/>
                </a:lnTo>
                <a:lnTo>
                  <a:pt x="118" y="204"/>
                </a:lnTo>
                <a:lnTo>
                  <a:pt x="108" y="206"/>
                </a:lnTo>
                <a:lnTo>
                  <a:pt x="96" y="207"/>
                </a:lnTo>
                <a:lnTo>
                  <a:pt x="92" y="203"/>
                </a:lnTo>
                <a:lnTo>
                  <a:pt x="97" y="201"/>
                </a:lnTo>
                <a:lnTo>
                  <a:pt x="96" y="188"/>
                </a:lnTo>
                <a:lnTo>
                  <a:pt x="97" y="175"/>
                </a:lnTo>
                <a:lnTo>
                  <a:pt x="86" y="171"/>
                </a:lnTo>
                <a:lnTo>
                  <a:pt x="83" y="171"/>
                </a:lnTo>
                <a:lnTo>
                  <a:pt x="80" y="172"/>
                </a:lnTo>
                <a:lnTo>
                  <a:pt x="69" y="168"/>
                </a:lnTo>
                <a:lnTo>
                  <a:pt x="65" y="171"/>
                </a:lnTo>
                <a:lnTo>
                  <a:pt x="51" y="173"/>
                </a:lnTo>
                <a:lnTo>
                  <a:pt x="51" y="167"/>
                </a:lnTo>
                <a:lnTo>
                  <a:pt x="40" y="163"/>
                </a:lnTo>
                <a:lnTo>
                  <a:pt x="32" y="159"/>
                </a:lnTo>
                <a:lnTo>
                  <a:pt x="22" y="149"/>
                </a:lnTo>
                <a:lnTo>
                  <a:pt x="21" y="148"/>
                </a:lnTo>
                <a:close/>
                <a:moveTo>
                  <a:pt x="163" y="15"/>
                </a:moveTo>
                <a:lnTo>
                  <a:pt x="170" y="4"/>
                </a:lnTo>
                <a:lnTo>
                  <a:pt x="182" y="0"/>
                </a:lnTo>
                <a:lnTo>
                  <a:pt x="196" y="0"/>
                </a:lnTo>
                <a:lnTo>
                  <a:pt x="178" y="5"/>
                </a:lnTo>
                <a:lnTo>
                  <a:pt x="163" y="15"/>
                </a:lnTo>
                <a:close/>
                <a:moveTo>
                  <a:pt x="143" y="23"/>
                </a:moveTo>
                <a:lnTo>
                  <a:pt x="147" y="20"/>
                </a:lnTo>
                <a:lnTo>
                  <a:pt x="151" y="20"/>
                </a:lnTo>
                <a:lnTo>
                  <a:pt x="147" y="24"/>
                </a:lnTo>
                <a:lnTo>
                  <a:pt x="143" y="23"/>
                </a:lnTo>
                <a:close/>
                <a:moveTo>
                  <a:pt x="205" y="0"/>
                </a:moveTo>
                <a:lnTo>
                  <a:pt x="208" y="0"/>
                </a:lnTo>
                <a:lnTo>
                  <a:pt x="207" y="4"/>
                </a:lnTo>
                <a:lnTo>
                  <a:pt x="203" y="2"/>
                </a:lnTo>
                <a:lnTo>
                  <a:pt x="20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1" name="Freeform 2904"/>
          <p:cNvSpPr>
            <a:spLocks/>
          </p:cNvSpPr>
          <p:nvPr/>
        </p:nvSpPr>
        <p:spPr bwMode="auto">
          <a:xfrm>
            <a:off x="6114701" y="3357988"/>
            <a:ext cx="258441" cy="121415"/>
          </a:xfrm>
          <a:custGeom>
            <a:avLst/>
            <a:gdLst>
              <a:gd name="T0" fmla="*/ 121 w 660"/>
              <a:gd name="T1" fmla="*/ 226 h 311"/>
              <a:gd name="T2" fmla="*/ 92 w 660"/>
              <a:gd name="T3" fmla="*/ 239 h 311"/>
              <a:gd name="T4" fmla="*/ 68 w 660"/>
              <a:gd name="T5" fmla="*/ 244 h 311"/>
              <a:gd name="T6" fmla="*/ 35 w 660"/>
              <a:gd name="T7" fmla="*/ 236 h 311"/>
              <a:gd name="T8" fmla="*/ 4 w 660"/>
              <a:gd name="T9" fmla="*/ 254 h 311"/>
              <a:gd name="T10" fmla="*/ 12 w 660"/>
              <a:gd name="T11" fmla="*/ 285 h 311"/>
              <a:gd name="T12" fmla="*/ 45 w 660"/>
              <a:gd name="T13" fmla="*/ 282 h 311"/>
              <a:gd name="T14" fmla="*/ 81 w 660"/>
              <a:gd name="T15" fmla="*/ 281 h 311"/>
              <a:gd name="T16" fmla="*/ 107 w 660"/>
              <a:gd name="T17" fmla="*/ 293 h 311"/>
              <a:gd name="T18" fmla="*/ 137 w 660"/>
              <a:gd name="T19" fmla="*/ 290 h 311"/>
              <a:gd name="T20" fmla="*/ 161 w 660"/>
              <a:gd name="T21" fmla="*/ 300 h 311"/>
              <a:gd name="T22" fmla="*/ 182 w 660"/>
              <a:gd name="T23" fmla="*/ 302 h 311"/>
              <a:gd name="T24" fmla="*/ 213 w 660"/>
              <a:gd name="T25" fmla="*/ 298 h 311"/>
              <a:gd name="T26" fmla="*/ 251 w 660"/>
              <a:gd name="T27" fmla="*/ 290 h 311"/>
              <a:gd name="T28" fmla="*/ 280 w 660"/>
              <a:gd name="T29" fmla="*/ 278 h 311"/>
              <a:gd name="T30" fmla="*/ 292 w 660"/>
              <a:gd name="T31" fmla="*/ 242 h 311"/>
              <a:gd name="T32" fmla="*/ 325 w 660"/>
              <a:gd name="T33" fmla="*/ 225 h 311"/>
              <a:gd name="T34" fmla="*/ 348 w 660"/>
              <a:gd name="T35" fmla="*/ 215 h 311"/>
              <a:gd name="T36" fmla="*/ 381 w 660"/>
              <a:gd name="T37" fmla="*/ 202 h 311"/>
              <a:gd name="T38" fmla="*/ 402 w 660"/>
              <a:gd name="T39" fmla="*/ 220 h 311"/>
              <a:gd name="T40" fmla="*/ 435 w 660"/>
              <a:gd name="T41" fmla="*/ 214 h 311"/>
              <a:gd name="T42" fmla="*/ 451 w 660"/>
              <a:gd name="T43" fmla="*/ 184 h 311"/>
              <a:gd name="T44" fmla="*/ 480 w 660"/>
              <a:gd name="T45" fmla="*/ 172 h 311"/>
              <a:gd name="T46" fmla="*/ 517 w 660"/>
              <a:gd name="T47" fmla="*/ 167 h 311"/>
              <a:gd name="T48" fmla="*/ 544 w 660"/>
              <a:gd name="T49" fmla="*/ 153 h 311"/>
              <a:gd name="T50" fmla="*/ 569 w 660"/>
              <a:gd name="T51" fmla="*/ 131 h 311"/>
              <a:gd name="T52" fmla="*/ 600 w 660"/>
              <a:gd name="T53" fmla="*/ 113 h 311"/>
              <a:gd name="T54" fmla="*/ 631 w 660"/>
              <a:gd name="T55" fmla="*/ 103 h 311"/>
              <a:gd name="T56" fmla="*/ 660 w 660"/>
              <a:gd name="T57" fmla="*/ 86 h 311"/>
              <a:gd name="T58" fmla="*/ 641 w 660"/>
              <a:gd name="T59" fmla="*/ 63 h 311"/>
              <a:gd name="T60" fmla="*/ 609 w 660"/>
              <a:gd name="T61" fmla="*/ 55 h 311"/>
              <a:gd name="T62" fmla="*/ 583 w 660"/>
              <a:gd name="T63" fmla="*/ 36 h 311"/>
              <a:gd name="T64" fmla="*/ 549 w 660"/>
              <a:gd name="T65" fmla="*/ 28 h 311"/>
              <a:gd name="T66" fmla="*/ 515 w 660"/>
              <a:gd name="T67" fmla="*/ 28 h 311"/>
              <a:gd name="T68" fmla="*/ 479 w 660"/>
              <a:gd name="T69" fmla="*/ 25 h 311"/>
              <a:gd name="T70" fmla="*/ 460 w 660"/>
              <a:gd name="T71" fmla="*/ 20 h 311"/>
              <a:gd name="T72" fmla="*/ 426 w 660"/>
              <a:gd name="T73" fmla="*/ 29 h 311"/>
              <a:gd name="T74" fmla="*/ 392 w 660"/>
              <a:gd name="T75" fmla="*/ 25 h 311"/>
              <a:gd name="T76" fmla="*/ 361 w 660"/>
              <a:gd name="T77" fmla="*/ 30 h 311"/>
              <a:gd name="T78" fmla="*/ 328 w 660"/>
              <a:gd name="T79" fmla="*/ 19 h 311"/>
              <a:gd name="T80" fmla="*/ 295 w 660"/>
              <a:gd name="T81" fmla="*/ 0 h 311"/>
              <a:gd name="T82" fmla="*/ 262 w 660"/>
              <a:gd name="T83" fmla="*/ 14 h 311"/>
              <a:gd name="T84" fmla="*/ 249 w 660"/>
              <a:gd name="T85" fmla="*/ 47 h 311"/>
              <a:gd name="T86" fmla="*/ 243 w 660"/>
              <a:gd name="T87" fmla="*/ 62 h 311"/>
              <a:gd name="T88" fmla="*/ 210 w 660"/>
              <a:gd name="T89" fmla="*/ 49 h 311"/>
              <a:gd name="T90" fmla="*/ 177 w 660"/>
              <a:gd name="T91" fmla="*/ 37 h 311"/>
              <a:gd name="T92" fmla="*/ 144 w 660"/>
              <a:gd name="T93" fmla="*/ 35 h 311"/>
              <a:gd name="T94" fmla="*/ 113 w 660"/>
              <a:gd name="T95" fmla="*/ 45 h 311"/>
              <a:gd name="T96" fmla="*/ 95 w 660"/>
              <a:gd name="T97" fmla="*/ 74 h 311"/>
              <a:gd name="T98" fmla="*/ 111 w 660"/>
              <a:gd name="T99" fmla="*/ 75 h 311"/>
              <a:gd name="T100" fmla="*/ 94 w 660"/>
              <a:gd name="T101" fmla="*/ 94 h 311"/>
              <a:gd name="T102" fmla="*/ 67 w 660"/>
              <a:gd name="T103" fmla="*/ 121 h 311"/>
              <a:gd name="T104" fmla="*/ 72 w 660"/>
              <a:gd name="T105" fmla="*/ 142 h 311"/>
              <a:gd name="T106" fmla="*/ 90 w 660"/>
              <a:gd name="T107" fmla="*/ 152 h 311"/>
              <a:gd name="T108" fmla="*/ 120 w 660"/>
              <a:gd name="T109" fmla="*/ 160 h 311"/>
              <a:gd name="T110" fmla="*/ 130 w 660"/>
              <a:gd name="T111" fmla="*/ 151 h 311"/>
              <a:gd name="T112" fmla="*/ 158 w 660"/>
              <a:gd name="T113" fmla="*/ 148 h 311"/>
              <a:gd name="T114" fmla="*/ 174 w 660"/>
              <a:gd name="T115" fmla="*/ 172 h 311"/>
              <a:gd name="T116" fmla="*/ 199 w 660"/>
              <a:gd name="T117" fmla="*/ 182 h 311"/>
              <a:gd name="T118" fmla="*/ 231 w 660"/>
              <a:gd name="T119" fmla="*/ 186 h 311"/>
              <a:gd name="T120" fmla="*/ 200 w 660"/>
              <a:gd name="T121" fmla="*/ 210 h 311"/>
              <a:gd name="T122" fmla="*/ 174 w 660"/>
              <a:gd name="T123" fmla="*/ 211 h 311"/>
              <a:gd name="T124" fmla="*/ 155 w 660"/>
              <a:gd name="T125" fmla="*/ 234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0" h="311">
                <a:moveTo>
                  <a:pt x="155" y="234"/>
                </a:moveTo>
                <a:lnTo>
                  <a:pt x="132" y="229"/>
                </a:lnTo>
                <a:lnTo>
                  <a:pt x="121" y="226"/>
                </a:lnTo>
                <a:lnTo>
                  <a:pt x="110" y="225"/>
                </a:lnTo>
                <a:lnTo>
                  <a:pt x="101" y="232"/>
                </a:lnTo>
                <a:lnTo>
                  <a:pt x="92" y="239"/>
                </a:lnTo>
                <a:lnTo>
                  <a:pt x="83" y="248"/>
                </a:lnTo>
                <a:lnTo>
                  <a:pt x="73" y="255"/>
                </a:lnTo>
                <a:lnTo>
                  <a:pt x="68" y="244"/>
                </a:lnTo>
                <a:lnTo>
                  <a:pt x="56" y="239"/>
                </a:lnTo>
                <a:lnTo>
                  <a:pt x="47" y="232"/>
                </a:lnTo>
                <a:lnTo>
                  <a:pt x="35" y="236"/>
                </a:lnTo>
                <a:lnTo>
                  <a:pt x="22" y="240"/>
                </a:lnTo>
                <a:lnTo>
                  <a:pt x="15" y="250"/>
                </a:lnTo>
                <a:lnTo>
                  <a:pt x="4" y="254"/>
                </a:lnTo>
                <a:lnTo>
                  <a:pt x="0" y="265"/>
                </a:lnTo>
                <a:lnTo>
                  <a:pt x="3" y="277"/>
                </a:lnTo>
                <a:lnTo>
                  <a:pt x="12" y="285"/>
                </a:lnTo>
                <a:lnTo>
                  <a:pt x="22" y="281"/>
                </a:lnTo>
                <a:lnTo>
                  <a:pt x="34" y="284"/>
                </a:lnTo>
                <a:lnTo>
                  <a:pt x="45" y="282"/>
                </a:lnTo>
                <a:lnTo>
                  <a:pt x="57" y="282"/>
                </a:lnTo>
                <a:lnTo>
                  <a:pt x="68" y="280"/>
                </a:lnTo>
                <a:lnTo>
                  <a:pt x="81" y="281"/>
                </a:lnTo>
                <a:lnTo>
                  <a:pt x="85" y="286"/>
                </a:lnTo>
                <a:lnTo>
                  <a:pt x="95" y="295"/>
                </a:lnTo>
                <a:lnTo>
                  <a:pt x="107" y="293"/>
                </a:lnTo>
                <a:lnTo>
                  <a:pt x="118" y="284"/>
                </a:lnTo>
                <a:lnTo>
                  <a:pt x="129" y="281"/>
                </a:lnTo>
                <a:lnTo>
                  <a:pt x="137" y="290"/>
                </a:lnTo>
                <a:lnTo>
                  <a:pt x="149" y="290"/>
                </a:lnTo>
                <a:lnTo>
                  <a:pt x="150" y="303"/>
                </a:lnTo>
                <a:lnTo>
                  <a:pt x="161" y="300"/>
                </a:lnTo>
                <a:lnTo>
                  <a:pt x="171" y="305"/>
                </a:lnTo>
                <a:lnTo>
                  <a:pt x="179" y="311"/>
                </a:lnTo>
                <a:lnTo>
                  <a:pt x="182" y="302"/>
                </a:lnTo>
                <a:lnTo>
                  <a:pt x="192" y="298"/>
                </a:lnTo>
                <a:lnTo>
                  <a:pt x="203" y="296"/>
                </a:lnTo>
                <a:lnTo>
                  <a:pt x="213" y="298"/>
                </a:lnTo>
                <a:lnTo>
                  <a:pt x="226" y="298"/>
                </a:lnTo>
                <a:lnTo>
                  <a:pt x="239" y="295"/>
                </a:lnTo>
                <a:lnTo>
                  <a:pt x="251" y="290"/>
                </a:lnTo>
                <a:lnTo>
                  <a:pt x="263" y="290"/>
                </a:lnTo>
                <a:lnTo>
                  <a:pt x="275" y="289"/>
                </a:lnTo>
                <a:lnTo>
                  <a:pt x="280" y="278"/>
                </a:lnTo>
                <a:lnTo>
                  <a:pt x="279" y="259"/>
                </a:lnTo>
                <a:lnTo>
                  <a:pt x="280" y="247"/>
                </a:lnTo>
                <a:lnTo>
                  <a:pt x="292" y="242"/>
                </a:lnTo>
                <a:lnTo>
                  <a:pt x="304" y="243"/>
                </a:lnTo>
                <a:lnTo>
                  <a:pt x="315" y="234"/>
                </a:lnTo>
                <a:lnTo>
                  <a:pt x="325" y="225"/>
                </a:lnTo>
                <a:lnTo>
                  <a:pt x="336" y="221"/>
                </a:lnTo>
                <a:lnTo>
                  <a:pt x="333" y="209"/>
                </a:lnTo>
                <a:lnTo>
                  <a:pt x="348" y="215"/>
                </a:lnTo>
                <a:lnTo>
                  <a:pt x="359" y="213"/>
                </a:lnTo>
                <a:lnTo>
                  <a:pt x="369" y="207"/>
                </a:lnTo>
                <a:lnTo>
                  <a:pt x="381" y="202"/>
                </a:lnTo>
                <a:lnTo>
                  <a:pt x="387" y="213"/>
                </a:lnTo>
                <a:lnTo>
                  <a:pt x="391" y="226"/>
                </a:lnTo>
                <a:lnTo>
                  <a:pt x="402" y="220"/>
                </a:lnTo>
                <a:lnTo>
                  <a:pt x="413" y="220"/>
                </a:lnTo>
                <a:lnTo>
                  <a:pt x="426" y="220"/>
                </a:lnTo>
                <a:lnTo>
                  <a:pt x="435" y="214"/>
                </a:lnTo>
                <a:lnTo>
                  <a:pt x="440" y="204"/>
                </a:lnTo>
                <a:lnTo>
                  <a:pt x="442" y="191"/>
                </a:lnTo>
                <a:lnTo>
                  <a:pt x="451" y="184"/>
                </a:lnTo>
                <a:lnTo>
                  <a:pt x="458" y="171"/>
                </a:lnTo>
                <a:lnTo>
                  <a:pt x="469" y="169"/>
                </a:lnTo>
                <a:lnTo>
                  <a:pt x="480" y="172"/>
                </a:lnTo>
                <a:lnTo>
                  <a:pt x="494" y="173"/>
                </a:lnTo>
                <a:lnTo>
                  <a:pt x="506" y="171"/>
                </a:lnTo>
                <a:lnTo>
                  <a:pt x="517" y="167"/>
                </a:lnTo>
                <a:lnTo>
                  <a:pt x="528" y="169"/>
                </a:lnTo>
                <a:lnTo>
                  <a:pt x="537" y="162"/>
                </a:lnTo>
                <a:lnTo>
                  <a:pt x="544" y="153"/>
                </a:lnTo>
                <a:lnTo>
                  <a:pt x="547" y="142"/>
                </a:lnTo>
                <a:lnTo>
                  <a:pt x="559" y="137"/>
                </a:lnTo>
                <a:lnTo>
                  <a:pt x="569" y="131"/>
                </a:lnTo>
                <a:lnTo>
                  <a:pt x="579" y="125"/>
                </a:lnTo>
                <a:lnTo>
                  <a:pt x="589" y="120"/>
                </a:lnTo>
                <a:lnTo>
                  <a:pt x="600" y="113"/>
                </a:lnTo>
                <a:lnTo>
                  <a:pt x="611" y="108"/>
                </a:lnTo>
                <a:lnTo>
                  <a:pt x="624" y="112"/>
                </a:lnTo>
                <a:lnTo>
                  <a:pt x="631" y="103"/>
                </a:lnTo>
                <a:lnTo>
                  <a:pt x="638" y="93"/>
                </a:lnTo>
                <a:lnTo>
                  <a:pt x="652" y="93"/>
                </a:lnTo>
                <a:lnTo>
                  <a:pt x="660" y="86"/>
                </a:lnTo>
                <a:lnTo>
                  <a:pt x="659" y="79"/>
                </a:lnTo>
                <a:lnTo>
                  <a:pt x="649" y="71"/>
                </a:lnTo>
                <a:lnTo>
                  <a:pt x="641" y="63"/>
                </a:lnTo>
                <a:lnTo>
                  <a:pt x="630" y="61"/>
                </a:lnTo>
                <a:lnTo>
                  <a:pt x="618" y="61"/>
                </a:lnTo>
                <a:lnTo>
                  <a:pt x="609" y="55"/>
                </a:lnTo>
                <a:lnTo>
                  <a:pt x="599" y="47"/>
                </a:lnTo>
                <a:lnTo>
                  <a:pt x="594" y="37"/>
                </a:lnTo>
                <a:lnTo>
                  <a:pt x="583" y="36"/>
                </a:lnTo>
                <a:lnTo>
                  <a:pt x="572" y="34"/>
                </a:lnTo>
                <a:lnTo>
                  <a:pt x="561" y="30"/>
                </a:lnTo>
                <a:lnTo>
                  <a:pt x="549" y="28"/>
                </a:lnTo>
                <a:lnTo>
                  <a:pt x="538" y="28"/>
                </a:lnTo>
                <a:lnTo>
                  <a:pt x="526" y="30"/>
                </a:lnTo>
                <a:lnTo>
                  <a:pt x="515" y="28"/>
                </a:lnTo>
                <a:lnTo>
                  <a:pt x="502" y="25"/>
                </a:lnTo>
                <a:lnTo>
                  <a:pt x="491" y="24"/>
                </a:lnTo>
                <a:lnTo>
                  <a:pt x="479" y="25"/>
                </a:lnTo>
                <a:lnTo>
                  <a:pt x="477" y="25"/>
                </a:lnTo>
                <a:lnTo>
                  <a:pt x="474" y="22"/>
                </a:lnTo>
                <a:lnTo>
                  <a:pt x="460" y="20"/>
                </a:lnTo>
                <a:lnTo>
                  <a:pt x="449" y="24"/>
                </a:lnTo>
                <a:lnTo>
                  <a:pt x="438" y="26"/>
                </a:lnTo>
                <a:lnTo>
                  <a:pt x="426" y="29"/>
                </a:lnTo>
                <a:lnTo>
                  <a:pt x="415" y="25"/>
                </a:lnTo>
                <a:lnTo>
                  <a:pt x="403" y="24"/>
                </a:lnTo>
                <a:lnTo>
                  <a:pt x="392" y="25"/>
                </a:lnTo>
                <a:lnTo>
                  <a:pt x="384" y="34"/>
                </a:lnTo>
                <a:lnTo>
                  <a:pt x="373" y="32"/>
                </a:lnTo>
                <a:lnTo>
                  <a:pt x="361" y="30"/>
                </a:lnTo>
                <a:lnTo>
                  <a:pt x="349" y="27"/>
                </a:lnTo>
                <a:lnTo>
                  <a:pt x="340" y="22"/>
                </a:lnTo>
                <a:lnTo>
                  <a:pt x="328" y="19"/>
                </a:lnTo>
                <a:lnTo>
                  <a:pt x="321" y="10"/>
                </a:lnTo>
                <a:lnTo>
                  <a:pt x="311" y="4"/>
                </a:lnTo>
                <a:lnTo>
                  <a:pt x="295" y="0"/>
                </a:lnTo>
                <a:lnTo>
                  <a:pt x="285" y="6"/>
                </a:lnTo>
                <a:lnTo>
                  <a:pt x="273" y="10"/>
                </a:lnTo>
                <a:lnTo>
                  <a:pt x="262" y="14"/>
                </a:lnTo>
                <a:lnTo>
                  <a:pt x="254" y="24"/>
                </a:lnTo>
                <a:lnTo>
                  <a:pt x="254" y="35"/>
                </a:lnTo>
                <a:lnTo>
                  <a:pt x="249" y="47"/>
                </a:lnTo>
                <a:lnTo>
                  <a:pt x="251" y="58"/>
                </a:lnTo>
                <a:lnTo>
                  <a:pt x="254" y="64"/>
                </a:lnTo>
                <a:lnTo>
                  <a:pt x="243" y="62"/>
                </a:lnTo>
                <a:lnTo>
                  <a:pt x="231" y="55"/>
                </a:lnTo>
                <a:lnTo>
                  <a:pt x="220" y="55"/>
                </a:lnTo>
                <a:lnTo>
                  <a:pt x="210" y="49"/>
                </a:lnTo>
                <a:lnTo>
                  <a:pt x="200" y="43"/>
                </a:lnTo>
                <a:lnTo>
                  <a:pt x="188" y="41"/>
                </a:lnTo>
                <a:lnTo>
                  <a:pt x="177" y="37"/>
                </a:lnTo>
                <a:lnTo>
                  <a:pt x="166" y="36"/>
                </a:lnTo>
                <a:lnTo>
                  <a:pt x="155" y="32"/>
                </a:lnTo>
                <a:lnTo>
                  <a:pt x="144" y="35"/>
                </a:lnTo>
                <a:lnTo>
                  <a:pt x="132" y="34"/>
                </a:lnTo>
                <a:lnTo>
                  <a:pt x="121" y="36"/>
                </a:lnTo>
                <a:lnTo>
                  <a:pt x="113" y="45"/>
                </a:lnTo>
                <a:lnTo>
                  <a:pt x="104" y="51"/>
                </a:lnTo>
                <a:lnTo>
                  <a:pt x="100" y="63"/>
                </a:lnTo>
                <a:lnTo>
                  <a:pt x="95" y="74"/>
                </a:lnTo>
                <a:lnTo>
                  <a:pt x="96" y="75"/>
                </a:lnTo>
                <a:lnTo>
                  <a:pt x="100" y="76"/>
                </a:lnTo>
                <a:lnTo>
                  <a:pt x="111" y="75"/>
                </a:lnTo>
                <a:lnTo>
                  <a:pt x="116" y="86"/>
                </a:lnTo>
                <a:lnTo>
                  <a:pt x="105" y="92"/>
                </a:lnTo>
                <a:lnTo>
                  <a:pt x="94" y="94"/>
                </a:lnTo>
                <a:lnTo>
                  <a:pt x="86" y="102"/>
                </a:lnTo>
                <a:lnTo>
                  <a:pt x="76" y="111"/>
                </a:lnTo>
                <a:lnTo>
                  <a:pt x="67" y="121"/>
                </a:lnTo>
                <a:lnTo>
                  <a:pt x="57" y="126"/>
                </a:lnTo>
                <a:lnTo>
                  <a:pt x="65" y="136"/>
                </a:lnTo>
                <a:lnTo>
                  <a:pt x="72" y="142"/>
                </a:lnTo>
                <a:lnTo>
                  <a:pt x="75" y="142"/>
                </a:lnTo>
                <a:lnTo>
                  <a:pt x="87" y="139"/>
                </a:lnTo>
                <a:lnTo>
                  <a:pt x="90" y="152"/>
                </a:lnTo>
                <a:lnTo>
                  <a:pt x="99" y="159"/>
                </a:lnTo>
                <a:lnTo>
                  <a:pt x="111" y="162"/>
                </a:lnTo>
                <a:lnTo>
                  <a:pt x="120" y="160"/>
                </a:lnTo>
                <a:lnTo>
                  <a:pt x="122" y="163"/>
                </a:lnTo>
                <a:lnTo>
                  <a:pt x="130" y="154"/>
                </a:lnTo>
                <a:lnTo>
                  <a:pt x="130" y="151"/>
                </a:lnTo>
                <a:lnTo>
                  <a:pt x="142" y="146"/>
                </a:lnTo>
                <a:lnTo>
                  <a:pt x="150" y="137"/>
                </a:lnTo>
                <a:lnTo>
                  <a:pt x="158" y="148"/>
                </a:lnTo>
                <a:lnTo>
                  <a:pt x="162" y="160"/>
                </a:lnTo>
                <a:lnTo>
                  <a:pt x="174" y="161"/>
                </a:lnTo>
                <a:lnTo>
                  <a:pt x="174" y="172"/>
                </a:lnTo>
                <a:lnTo>
                  <a:pt x="181" y="171"/>
                </a:lnTo>
                <a:lnTo>
                  <a:pt x="193" y="171"/>
                </a:lnTo>
                <a:lnTo>
                  <a:pt x="199" y="182"/>
                </a:lnTo>
                <a:lnTo>
                  <a:pt x="210" y="183"/>
                </a:lnTo>
                <a:lnTo>
                  <a:pt x="220" y="187"/>
                </a:lnTo>
                <a:lnTo>
                  <a:pt x="231" y="186"/>
                </a:lnTo>
                <a:lnTo>
                  <a:pt x="221" y="193"/>
                </a:lnTo>
                <a:lnTo>
                  <a:pt x="209" y="201"/>
                </a:lnTo>
                <a:lnTo>
                  <a:pt x="200" y="210"/>
                </a:lnTo>
                <a:lnTo>
                  <a:pt x="189" y="207"/>
                </a:lnTo>
                <a:lnTo>
                  <a:pt x="186" y="218"/>
                </a:lnTo>
                <a:lnTo>
                  <a:pt x="174" y="211"/>
                </a:lnTo>
                <a:lnTo>
                  <a:pt x="169" y="215"/>
                </a:lnTo>
                <a:lnTo>
                  <a:pt x="162" y="225"/>
                </a:lnTo>
                <a:lnTo>
                  <a:pt x="155" y="23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2" name="Freeform 2905"/>
          <p:cNvSpPr>
            <a:spLocks noEditPoints="1"/>
          </p:cNvSpPr>
          <p:nvPr/>
        </p:nvSpPr>
        <p:spPr bwMode="auto">
          <a:xfrm>
            <a:off x="6361001" y="4270335"/>
            <a:ext cx="50301" cy="98867"/>
          </a:xfrm>
          <a:custGeom>
            <a:avLst/>
            <a:gdLst>
              <a:gd name="T0" fmla="*/ 7 w 131"/>
              <a:gd name="T1" fmla="*/ 170 h 250"/>
              <a:gd name="T2" fmla="*/ 6 w 131"/>
              <a:gd name="T3" fmla="*/ 150 h 250"/>
              <a:gd name="T4" fmla="*/ 3 w 131"/>
              <a:gd name="T5" fmla="*/ 121 h 250"/>
              <a:gd name="T6" fmla="*/ 4 w 131"/>
              <a:gd name="T7" fmla="*/ 95 h 250"/>
              <a:gd name="T8" fmla="*/ 7 w 131"/>
              <a:gd name="T9" fmla="*/ 118 h 250"/>
              <a:gd name="T10" fmla="*/ 9 w 131"/>
              <a:gd name="T11" fmla="*/ 94 h 250"/>
              <a:gd name="T12" fmla="*/ 14 w 131"/>
              <a:gd name="T13" fmla="*/ 80 h 250"/>
              <a:gd name="T14" fmla="*/ 16 w 131"/>
              <a:gd name="T15" fmla="*/ 54 h 250"/>
              <a:gd name="T16" fmla="*/ 25 w 131"/>
              <a:gd name="T17" fmla="*/ 34 h 250"/>
              <a:gd name="T18" fmla="*/ 22 w 131"/>
              <a:gd name="T19" fmla="*/ 12 h 250"/>
              <a:gd name="T20" fmla="*/ 24 w 131"/>
              <a:gd name="T21" fmla="*/ 0 h 250"/>
              <a:gd name="T22" fmla="*/ 35 w 131"/>
              <a:gd name="T23" fmla="*/ 7 h 250"/>
              <a:gd name="T24" fmla="*/ 38 w 131"/>
              <a:gd name="T25" fmla="*/ 6 h 250"/>
              <a:gd name="T26" fmla="*/ 67 w 131"/>
              <a:gd name="T27" fmla="*/ 33 h 250"/>
              <a:gd name="T28" fmla="*/ 78 w 131"/>
              <a:gd name="T29" fmla="*/ 56 h 250"/>
              <a:gd name="T30" fmla="*/ 92 w 131"/>
              <a:gd name="T31" fmla="*/ 76 h 250"/>
              <a:gd name="T32" fmla="*/ 103 w 131"/>
              <a:gd name="T33" fmla="*/ 99 h 250"/>
              <a:gd name="T34" fmla="*/ 112 w 131"/>
              <a:gd name="T35" fmla="*/ 121 h 250"/>
              <a:gd name="T36" fmla="*/ 123 w 131"/>
              <a:gd name="T37" fmla="*/ 142 h 250"/>
              <a:gd name="T38" fmla="*/ 130 w 131"/>
              <a:gd name="T39" fmla="*/ 167 h 250"/>
              <a:gd name="T40" fmla="*/ 129 w 131"/>
              <a:gd name="T41" fmla="*/ 191 h 250"/>
              <a:gd name="T42" fmla="*/ 121 w 131"/>
              <a:gd name="T43" fmla="*/ 213 h 250"/>
              <a:gd name="T44" fmla="*/ 103 w 131"/>
              <a:gd name="T45" fmla="*/ 230 h 250"/>
              <a:gd name="T46" fmla="*/ 81 w 131"/>
              <a:gd name="T47" fmla="*/ 239 h 250"/>
              <a:gd name="T48" fmla="*/ 60 w 131"/>
              <a:gd name="T49" fmla="*/ 249 h 250"/>
              <a:gd name="T50" fmla="*/ 38 w 131"/>
              <a:gd name="T51" fmla="*/ 247 h 250"/>
              <a:gd name="T52" fmla="*/ 21 w 131"/>
              <a:gd name="T53" fmla="*/ 231 h 250"/>
              <a:gd name="T54" fmla="*/ 18 w 131"/>
              <a:gd name="T55" fmla="*/ 218 h 250"/>
              <a:gd name="T56" fmla="*/ 11 w 131"/>
              <a:gd name="T57" fmla="*/ 195 h 250"/>
              <a:gd name="T58" fmla="*/ 0 w 131"/>
              <a:gd name="T59" fmla="*/ 45 h 250"/>
              <a:gd name="T60" fmla="*/ 0 w 131"/>
              <a:gd name="T61" fmla="*/ 47 h 250"/>
              <a:gd name="T62" fmla="*/ 120 w 131"/>
              <a:gd name="T63" fmla="*/ 133 h 250"/>
              <a:gd name="T64" fmla="*/ 120 w 131"/>
              <a:gd name="T65" fmla="*/ 133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250">
                <a:moveTo>
                  <a:pt x="10" y="183"/>
                </a:moveTo>
                <a:lnTo>
                  <a:pt x="7" y="170"/>
                </a:lnTo>
                <a:lnTo>
                  <a:pt x="10" y="163"/>
                </a:lnTo>
                <a:lnTo>
                  <a:pt x="6" y="150"/>
                </a:lnTo>
                <a:lnTo>
                  <a:pt x="6" y="134"/>
                </a:lnTo>
                <a:lnTo>
                  <a:pt x="3" y="121"/>
                </a:lnTo>
                <a:lnTo>
                  <a:pt x="0" y="108"/>
                </a:lnTo>
                <a:lnTo>
                  <a:pt x="4" y="95"/>
                </a:lnTo>
                <a:lnTo>
                  <a:pt x="2" y="108"/>
                </a:lnTo>
                <a:lnTo>
                  <a:pt x="7" y="118"/>
                </a:lnTo>
                <a:lnTo>
                  <a:pt x="7" y="106"/>
                </a:lnTo>
                <a:lnTo>
                  <a:pt x="9" y="94"/>
                </a:lnTo>
                <a:lnTo>
                  <a:pt x="10" y="82"/>
                </a:lnTo>
                <a:lnTo>
                  <a:pt x="14" y="80"/>
                </a:lnTo>
                <a:lnTo>
                  <a:pt x="14" y="65"/>
                </a:lnTo>
                <a:lnTo>
                  <a:pt x="16" y="54"/>
                </a:lnTo>
                <a:lnTo>
                  <a:pt x="23" y="45"/>
                </a:lnTo>
                <a:lnTo>
                  <a:pt x="25" y="34"/>
                </a:lnTo>
                <a:lnTo>
                  <a:pt x="28" y="22"/>
                </a:lnTo>
                <a:lnTo>
                  <a:pt x="22" y="12"/>
                </a:lnTo>
                <a:lnTo>
                  <a:pt x="14" y="4"/>
                </a:lnTo>
                <a:lnTo>
                  <a:pt x="24" y="0"/>
                </a:lnTo>
                <a:lnTo>
                  <a:pt x="44" y="14"/>
                </a:lnTo>
                <a:lnTo>
                  <a:pt x="35" y="7"/>
                </a:lnTo>
                <a:lnTo>
                  <a:pt x="26" y="1"/>
                </a:lnTo>
                <a:lnTo>
                  <a:pt x="38" y="6"/>
                </a:lnTo>
                <a:lnTo>
                  <a:pt x="58" y="24"/>
                </a:lnTo>
                <a:lnTo>
                  <a:pt x="67" y="33"/>
                </a:lnTo>
                <a:lnTo>
                  <a:pt x="71" y="44"/>
                </a:lnTo>
                <a:lnTo>
                  <a:pt x="78" y="56"/>
                </a:lnTo>
                <a:lnTo>
                  <a:pt x="86" y="66"/>
                </a:lnTo>
                <a:lnTo>
                  <a:pt x="92" y="76"/>
                </a:lnTo>
                <a:lnTo>
                  <a:pt x="95" y="88"/>
                </a:lnTo>
                <a:lnTo>
                  <a:pt x="103" y="99"/>
                </a:lnTo>
                <a:lnTo>
                  <a:pt x="106" y="111"/>
                </a:lnTo>
                <a:lnTo>
                  <a:pt x="112" y="121"/>
                </a:lnTo>
                <a:lnTo>
                  <a:pt x="118" y="131"/>
                </a:lnTo>
                <a:lnTo>
                  <a:pt x="123" y="142"/>
                </a:lnTo>
                <a:lnTo>
                  <a:pt x="126" y="154"/>
                </a:lnTo>
                <a:lnTo>
                  <a:pt x="130" y="167"/>
                </a:lnTo>
                <a:lnTo>
                  <a:pt x="131" y="179"/>
                </a:lnTo>
                <a:lnTo>
                  <a:pt x="129" y="191"/>
                </a:lnTo>
                <a:lnTo>
                  <a:pt x="125" y="202"/>
                </a:lnTo>
                <a:lnTo>
                  <a:pt x="121" y="213"/>
                </a:lnTo>
                <a:lnTo>
                  <a:pt x="112" y="222"/>
                </a:lnTo>
                <a:lnTo>
                  <a:pt x="103" y="230"/>
                </a:lnTo>
                <a:lnTo>
                  <a:pt x="92" y="236"/>
                </a:lnTo>
                <a:lnTo>
                  <a:pt x="81" y="239"/>
                </a:lnTo>
                <a:lnTo>
                  <a:pt x="70" y="243"/>
                </a:lnTo>
                <a:lnTo>
                  <a:pt x="60" y="249"/>
                </a:lnTo>
                <a:lnTo>
                  <a:pt x="49" y="250"/>
                </a:lnTo>
                <a:lnTo>
                  <a:pt x="38" y="247"/>
                </a:lnTo>
                <a:lnTo>
                  <a:pt x="28" y="241"/>
                </a:lnTo>
                <a:lnTo>
                  <a:pt x="21" y="231"/>
                </a:lnTo>
                <a:lnTo>
                  <a:pt x="18" y="219"/>
                </a:lnTo>
                <a:lnTo>
                  <a:pt x="18" y="218"/>
                </a:lnTo>
                <a:lnTo>
                  <a:pt x="15" y="206"/>
                </a:lnTo>
                <a:lnTo>
                  <a:pt x="11" y="195"/>
                </a:lnTo>
                <a:lnTo>
                  <a:pt x="10" y="183"/>
                </a:lnTo>
                <a:close/>
                <a:moveTo>
                  <a:pt x="0" y="45"/>
                </a:moveTo>
                <a:lnTo>
                  <a:pt x="11" y="48"/>
                </a:lnTo>
                <a:lnTo>
                  <a:pt x="0" y="47"/>
                </a:lnTo>
                <a:lnTo>
                  <a:pt x="0" y="45"/>
                </a:lnTo>
                <a:close/>
                <a:moveTo>
                  <a:pt x="120" y="133"/>
                </a:moveTo>
                <a:lnTo>
                  <a:pt x="126" y="143"/>
                </a:lnTo>
                <a:lnTo>
                  <a:pt x="120" y="13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3" name="Freeform 2906"/>
          <p:cNvSpPr>
            <a:spLocks/>
          </p:cNvSpPr>
          <p:nvPr/>
        </p:nvSpPr>
        <p:spPr bwMode="auto">
          <a:xfrm>
            <a:off x="5110425" y="3193209"/>
            <a:ext cx="79787" cy="95398"/>
          </a:xfrm>
          <a:custGeom>
            <a:avLst/>
            <a:gdLst>
              <a:gd name="T0" fmla="*/ 130 w 205"/>
              <a:gd name="T1" fmla="*/ 213 h 243"/>
              <a:gd name="T2" fmla="*/ 143 w 205"/>
              <a:gd name="T3" fmla="*/ 196 h 243"/>
              <a:gd name="T4" fmla="*/ 144 w 205"/>
              <a:gd name="T5" fmla="*/ 177 h 243"/>
              <a:gd name="T6" fmla="*/ 143 w 205"/>
              <a:gd name="T7" fmla="*/ 161 h 243"/>
              <a:gd name="T8" fmla="*/ 153 w 205"/>
              <a:gd name="T9" fmla="*/ 156 h 243"/>
              <a:gd name="T10" fmla="*/ 172 w 205"/>
              <a:gd name="T11" fmla="*/ 162 h 243"/>
              <a:gd name="T12" fmla="*/ 188 w 205"/>
              <a:gd name="T13" fmla="*/ 162 h 243"/>
              <a:gd name="T14" fmla="*/ 205 w 205"/>
              <a:gd name="T15" fmla="*/ 164 h 243"/>
              <a:gd name="T16" fmla="*/ 201 w 205"/>
              <a:gd name="T17" fmla="*/ 142 h 243"/>
              <a:gd name="T18" fmla="*/ 186 w 205"/>
              <a:gd name="T19" fmla="*/ 126 h 243"/>
              <a:gd name="T20" fmla="*/ 178 w 205"/>
              <a:gd name="T21" fmla="*/ 106 h 243"/>
              <a:gd name="T22" fmla="*/ 163 w 205"/>
              <a:gd name="T23" fmla="*/ 87 h 243"/>
              <a:gd name="T24" fmla="*/ 156 w 205"/>
              <a:gd name="T25" fmla="*/ 71 h 243"/>
              <a:gd name="T26" fmla="*/ 159 w 205"/>
              <a:gd name="T27" fmla="*/ 47 h 243"/>
              <a:gd name="T28" fmla="*/ 138 w 205"/>
              <a:gd name="T29" fmla="*/ 41 h 243"/>
              <a:gd name="T30" fmla="*/ 132 w 205"/>
              <a:gd name="T31" fmla="*/ 28 h 243"/>
              <a:gd name="T32" fmla="*/ 109 w 205"/>
              <a:gd name="T33" fmla="*/ 26 h 243"/>
              <a:gd name="T34" fmla="*/ 88 w 205"/>
              <a:gd name="T35" fmla="*/ 17 h 243"/>
              <a:gd name="T36" fmla="*/ 74 w 205"/>
              <a:gd name="T37" fmla="*/ 6 h 243"/>
              <a:gd name="T38" fmla="*/ 55 w 205"/>
              <a:gd name="T39" fmla="*/ 0 h 243"/>
              <a:gd name="T40" fmla="*/ 33 w 205"/>
              <a:gd name="T41" fmla="*/ 6 h 243"/>
              <a:gd name="T42" fmla="*/ 10 w 205"/>
              <a:gd name="T43" fmla="*/ 4 h 243"/>
              <a:gd name="T44" fmla="*/ 0 w 205"/>
              <a:gd name="T45" fmla="*/ 18 h 243"/>
              <a:gd name="T46" fmla="*/ 20 w 205"/>
              <a:gd name="T47" fmla="*/ 25 h 243"/>
              <a:gd name="T48" fmla="*/ 32 w 205"/>
              <a:gd name="T49" fmla="*/ 44 h 243"/>
              <a:gd name="T50" fmla="*/ 42 w 205"/>
              <a:gd name="T51" fmla="*/ 67 h 243"/>
              <a:gd name="T52" fmla="*/ 57 w 205"/>
              <a:gd name="T53" fmla="*/ 82 h 243"/>
              <a:gd name="T54" fmla="*/ 60 w 205"/>
              <a:gd name="T55" fmla="*/ 93 h 243"/>
              <a:gd name="T56" fmla="*/ 74 w 205"/>
              <a:gd name="T57" fmla="*/ 110 h 243"/>
              <a:gd name="T58" fmla="*/ 88 w 205"/>
              <a:gd name="T59" fmla="*/ 127 h 243"/>
              <a:gd name="T60" fmla="*/ 91 w 205"/>
              <a:gd name="T61" fmla="*/ 135 h 243"/>
              <a:gd name="T62" fmla="*/ 96 w 205"/>
              <a:gd name="T63" fmla="*/ 158 h 243"/>
              <a:gd name="T64" fmla="*/ 89 w 205"/>
              <a:gd name="T65" fmla="*/ 181 h 243"/>
              <a:gd name="T66" fmla="*/ 88 w 205"/>
              <a:gd name="T67" fmla="*/ 198 h 243"/>
              <a:gd name="T68" fmla="*/ 93 w 205"/>
              <a:gd name="T69" fmla="*/ 222 h 243"/>
              <a:gd name="T70" fmla="*/ 96 w 205"/>
              <a:gd name="T71" fmla="*/ 243 h 243"/>
              <a:gd name="T72" fmla="*/ 102 w 205"/>
              <a:gd name="T73" fmla="*/ 237 h 243"/>
              <a:gd name="T74" fmla="*/ 115 w 205"/>
              <a:gd name="T75" fmla="*/ 234 h 243"/>
              <a:gd name="T76" fmla="*/ 120 w 205"/>
              <a:gd name="T77" fmla="*/ 219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5" h="243">
                <a:moveTo>
                  <a:pt x="120" y="219"/>
                </a:moveTo>
                <a:lnTo>
                  <a:pt x="130" y="213"/>
                </a:lnTo>
                <a:lnTo>
                  <a:pt x="133" y="202"/>
                </a:lnTo>
                <a:lnTo>
                  <a:pt x="143" y="196"/>
                </a:lnTo>
                <a:lnTo>
                  <a:pt x="146" y="184"/>
                </a:lnTo>
                <a:lnTo>
                  <a:pt x="144" y="177"/>
                </a:lnTo>
                <a:lnTo>
                  <a:pt x="142" y="173"/>
                </a:lnTo>
                <a:lnTo>
                  <a:pt x="143" y="161"/>
                </a:lnTo>
                <a:lnTo>
                  <a:pt x="149" y="160"/>
                </a:lnTo>
                <a:lnTo>
                  <a:pt x="153" y="156"/>
                </a:lnTo>
                <a:lnTo>
                  <a:pt x="161" y="164"/>
                </a:lnTo>
                <a:lnTo>
                  <a:pt x="172" y="162"/>
                </a:lnTo>
                <a:lnTo>
                  <a:pt x="179" y="171"/>
                </a:lnTo>
                <a:lnTo>
                  <a:pt x="188" y="162"/>
                </a:lnTo>
                <a:lnTo>
                  <a:pt x="196" y="171"/>
                </a:lnTo>
                <a:lnTo>
                  <a:pt x="205" y="164"/>
                </a:lnTo>
                <a:lnTo>
                  <a:pt x="200" y="153"/>
                </a:lnTo>
                <a:lnTo>
                  <a:pt x="201" y="142"/>
                </a:lnTo>
                <a:lnTo>
                  <a:pt x="196" y="131"/>
                </a:lnTo>
                <a:lnTo>
                  <a:pt x="186" y="126"/>
                </a:lnTo>
                <a:lnTo>
                  <a:pt x="179" y="117"/>
                </a:lnTo>
                <a:lnTo>
                  <a:pt x="178" y="106"/>
                </a:lnTo>
                <a:lnTo>
                  <a:pt x="172" y="94"/>
                </a:lnTo>
                <a:lnTo>
                  <a:pt x="163" y="87"/>
                </a:lnTo>
                <a:lnTo>
                  <a:pt x="153" y="82"/>
                </a:lnTo>
                <a:lnTo>
                  <a:pt x="156" y="71"/>
                </a:lnTo>
                <a:lnTo>
                  <a:pt x="158" y="58"/>
                </a:lnTo>
                <a:lnTo>
                  <a:pt x="159" y="47"/>
                </a:lnTo>
                <a:lnTo>
                  <a:pt x="149" y="42"/>
                </a:lnTo>
                <a:lnTo>
                  <a:pt x="138" y="41"/>
                </a:lnTo>
                <a:lnTo>
                  <a:pt x="134" y="30"/>
                </a:lnTo>
                <a:lnTo>
                  <a:pt x="132" y="28"/>
                </a:lnTo>
                <a:lnTo>
                  <a:pt x="120" y="25"/>
                </a:lnTo>
                <a:lnTo>
                  <a:pt x="109" y="26"/>
                </a:lnTo>
                <a:lnTo>
                  <a:pt x="100" y="19"/>
                </a:lnTo>
                <a:lnTo>
                  <a:pt x="88" y="17"/>
                </a:lnTo>
                <a:lnTo>
                  <a:pt x="79" y="10"/>
                </a:lnTo>
                <a:lnTo>
                  <a:pt x="74" y="6"/>
                </a:lnTo>
                <a:lnTo>
                  <a:pt x="67" y="0"/>
                </a:lnTo>
                <a:lnTo>
                  <a:pt x="55" y="0"/>
                </a:lnTo>
                <a:lnTo>
                  <a:pt x="44" y="1"/>
                </a:lnTo>
                <a:lnTo>
                  <a:pt x="33" y="6"/>
                </a:lnTo>
                <a:lnTo>
                  <a:pt x="21" y="8"/>
                </a:lnTo>
                <a:lnTo>
                  <a:pt x="10" y="4"/>
                </a:lnTo>
                <a:lnTo>
                  <a:pt x="9" y="16"/>
                </a:lnTo>
                <a:lnTo>
                  <a:pt x="0" y="18"/>
                </a:lnTo>
                <a:lnTo>
                  <a:pt x="11" y="18"/>
                </a:lnTo>
                <a:lnTo>
                  <a:pt x="20" y="25"/>
                </a:lnTo>
                <a:lnTo>
                  <a:pt x="27" y="34"/>
                </a:lnTo>
                <a:lnTo>
                  <a:pt x="32" y="44"/>
                </a:lnTo>
                <a:lnTo>
                  <a:pt x="38" y="55"/>
                </a:lnTo>
                <a:lnTo>
                  <a:pt x="42" y="67"/>
                </a:lnTo>
                <a:lnTo>
                  <a:pt x="48" y="73"/>
                </a:lnTo>
                <a:lnTo>
                  <a:pt x="57" y="82"/>
                </a:lnTo>
                <a:lnTo>
                  <a:pt x="59" y="87"/>
                </a:lnTo>
                <a:lnTo>
                  <a:pt x="60" y="93"/>
                </a:lnTo>
                <a:lnTo>
                  <a:pt x="68" y="100"/>
                </a:lnTo>
                <a:lnTo>
                  <a:pt x="74" y="110"/>
                </a:lnTo>
                <a:lnTo>
                  <a:pt x="84" y="116"/>
                </a:lnTo>
                <a:lnTo>
                  <a:pt x="88" y="127"/>
                </a:lnTo>
                <a:lnTo>
                  <a:pt x="90" y="133"/>
                </a:lnTo>
                <a:lnTo>
                  <a:pt x="91" y="135"/>
                </a:lnTo>
                <a:lnTo>
                  <a:pt x="97" y="146"/>
                </a:lnTo>
                <a:lnTo>
                  <a:pt x="96" y="158"/>
                </a:lnTo>
                <a:lnTo>
                  <a:pt x="95" y="168"/>
                </a:lnTo>
                <a:lnTo>
                  <a:pt x="89" y="181"/>
                </a:lnTo>
                <a:lnTo>
                  <a:pt x="89" y="193"/>
                </a:lnTo>
                <a:lnTo>
                  <a:pt x="88" y="198"/>
                </a:lnTo>
                <a:lnTo>
                  <a:pt x="90" y="210"/>
                </a:lnTo>
                <a:lnTo>
                  <a:pt x="93" y="222"/>
                </a:lnTo>
                <a:lnTo>
                  <a:pt x="89" y="233"/>
                </a:lnTo>
                <a:lnTo>
                  <a:pt x="96" y="243"/>
                </a:lnTo>
                <a:lnTo>
                  <a:pt x="96" y="243"/>
                </a:lnTo>
                <a:lnTo>
                  <a:pt x="102" y="237"/>
                </a:lnTo>
                <a:lnTo>
                  <a:pt x="114" y="239"/>
                </a:lnTo>
                <a:lnTo>
                  <a:pt x="115" y="234"/>
                </a:lnTo>
                <a:lnTo>
                  <a:pt x="112" y="227"/>
                </a:lnTo>
                <a:lnTo>
                  <a:pt x="120" y="2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4" name="Freeform 2907"/>
          <p:cNvSpPr>
            <a:spLocks/>
          </p:cNvSpPr>
          <p:nvPr/>
        </p:nvSpPr>
        <p:spPr bwMode="auto">
          <a:xfrm>
            <a:off x="2418479" y="4138513"/>
            <a:ext cx="105805" cy="109274"/>
          </a:xfrm>
          <a:custGeom>
            <a:avLst/>
            <a:gdLst>
              <a:gd name="T0" fmla="*/ 234 w 270"/>
              <a:gd name="T1" fmla="*/ 276 h 280"/>
              <a:gd name="T2" fmla="*/ 213 w 270"/>
              <a:gd name="T3" fmla="*/ 276 h 280"/>
              <a:gd name="T4" fmla="*/ 206 w 270"/>
              <a:gd name="T5" fmla="*/ 274 h 280"/>
              <a:gd name="T6" fmla="*/ 189 w 270"/>
              <a:gd name="T7" fmla="*/ 260 h 280"/>
              <a:gd name="T8" fmla="*/ 160 w 270"/>
              <a:gd name="T9" fmla="*/ 263 h 280"/>
              <a:gd name="T10" fmla="*/ 146 w 270"/>
              <a:gd name="T11" fmla="*/ 257 h 280"/>
              <a:gd name="T12" fmla="*/ 123 w 270"/>
              <a:gd name="T13" fmla="*/ 247 h 280"/>
              <a:gd name="T14" fmla="*/ 109 w 270"/>
              <a:gd name="T15" fmla="*/ 248 h 280"/>
              <a:gd name="T16" fmla="*/ 91 w 270"/>
              <a:gd name="T17" fmla="*/ 231 h 280"/>
              <a:gd name="T18" fmla="*/ 78 w 270"/>
              <a:gd name="T19" fmla="*/ 220 h 280"/>
              <a:gd name="T20" fmla="*/ 62 w 270"/>
              <a:gd name="T21" fmla="*/ 203 h 280"/>
              <a:gd name="T22" fmla="*/ 53 w 270"/>
              <a:gd name="T23" fmla="*/ 184 h 280"/>
              <a:gd name="T24" fmla="*/ 32 w 270"/>
              <a:gd name="T25" fmla="*/ 168 h 280"/>
              <a:gd name="T26" fmla="*/ 22 w 270"/>
              <a:gd name="T27" fmla="*/ 158 h 280"/>
              <a:gd name="T28" fmla="*/ 0 w 270"/>
              <a:gd name="T29" fmla="*/ 139 h 280"/>
              <a:gd name="T30" fmla="*/ 11 w 270"/>
              <a:gd name="T31" fmla="*/ 135 h 280"/>
              <a:gd name="T32" fmla="*/ 20 w 270"/>
              <a:gd name="T33" fmla="*/ 132 h 280"/>
              <a:gd name="T34" fmla="*/ 42 w 270"/>
              <a:gd name="T35" fmla="*/ 127 h 280"/>
              <a:gd name="T36" fmla="*/ 55 w 270"/>
              <a:gd name="T37" fmla="*/ 113 h 280"/>
              <a:gd name="T38" fmla="*/ 53 w 270"/>
              <a:gd name="T39" fmla="*/ 88 h 280"/>
              <a:gd name="T40" fmla="*/ 59 w 270"/>
              <a:gd name="T41" fmla="*/ 79 h 280"/>
              <a:gd name="T42" fmla="*/ 81 w 270"/>
              <a:gd name="T43" fmla="*/ 75 h 280"/>
              <a:gd name="T44" fmla="*/ 99 w 270"/>
              <a:gd name="T45" fmla="*/ 60 h 280"/>
              <a:gd name="T46" fmla="*/ 113 w 270"/>
              <a:gd name="T47" fmla="*/ 75 h 280"/>
              <a:gd name="T48" fmla="*/ 125 w 270"/>
              <a:gd name="T49" fmla="*/ 61 h 280"/>
              <a:gd name="T50" fmla="*/ 143 w 270"/>
              <a:gd name="T51" fmla="*/ 48 h 280"/>
              <a:gd name="T52" fmla="*/ 155 w 270"/>
              <a:gd name="T53" fmla="*/ 29 h 280"/>
              <a:gd name="T54" fmla="*/ 161 w 270"/>
              <a:gd name="T55" fmla="*/ 17 h 280"/>
              <a:gd name="T56" fmla="*/ 177 w 270"/>
              <a:gd name="T57" fmla="*/ 22 h 280"/>
              <a:gd name="T58" fmla="*/ 199 w 270"/>
              <a:gd name="T59" fmla="*/ 19 h 280"/>
              <a:gd name="T60" fmla="*/ 222 w 270"/>
              <a:gd name="T61" fmla="*/ 16 h 280"/>
              <a:gd name="T62" fmla="*/ 243 w 270"/>
              <a:gd name="T63" fmla="*/ 7 h 280"/>
              <a:gd name="T64" fmla="*/ 263 w 270"/>
              <a:gd name="T65" fmla="*/ 1 h 280"/>
              <a:gd name="T66" fmla="*/ 263 w 270"/>
              <a:gd name="T67" fmla="*/ 10 h 280"/>
              <a:gd name="T68" fmla="*/ 265 w 270"/>
              <a:gd name="T69" fmla="*/ 33 h 280"/>
              <a:gd name="T70" fmla="*/ 260 w 270"/>
              <a:gd name="T71" fmla="*/ 59 h 280"/>
              <a:gd name="T72" fmla="*/ 249 w 270"/>
              <a:gd name="T73" fmla="*/ 85 h 280"/>
              <a:gd name="T74" fmla="*/ 245 w 270"/>
              <a:gd name="T75" fmla="*/ 113 h 280"/>
              <a:gd name="T76" fmla="*/ 248 w 270"/>
              <a:gd name="T77" fmla="*/ 137 h 280"/>
              <a:gd name="T78" fmla="*/ 250 w 270"/>
              <a:gd name="T79" fmla="*/ 165 h 280"/>
              <a:gd name="T80" fmla="*/ 243 w 270"/>
              <a:gd name="T81" fmla="*/ 143 h 280"/>
              <a:gd name="T82" fmla="*/ 234 w 270"/>
              <a:gd name="T83" fmla="*/ 161 h 280"/>
              <a:gd name="T84" fmla="*/ 238 w 270"/>
              <a:gd name="T85" fmla="*/ 189 h 280"/>
              <a:gd name="T86" fmla="*/ 239 w 270"/>
              <a:gd name="T87" fmla="*/ 215 h 280"/>
              <a:gd name="T88" fmla="*/ 227 w 270"/>
              <a:gd name="T89" fmla="*/ 236 h 280"/>
              <a:gd name="T90" fmla="*/ 231 w 270"/>
              <a:gd name="T91" fmla="*/ 258 h 280"/>
              <a:gd name="T92" fmla="*/ 234 w 270"/>
              <a:gd name="T93" fmla="*/ 27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0" h="280">
                <a:moveTo>
                  <a:pt x="234" y="276"/>
                </a:moveTo>
                <a:lnTo>
                  <a:pt x="234" y="276"/>
                </a:lnTo>
                <a:lnTo>
                  <a:pt x="223" y="280"/>
                </a:lnTo>
                <a:lnTo>
                  <a:pt x="213" y="276"/>
                </a:lnTo>
                <a:lnTo>
                  <a:pt x="209" y="275"/>
                </a:lnTo>
                <a:lnTo>
                  <a:pt x="206" y="274"/>
                </a:lnTo>
                <a:lnTo>
                  <a:pt x="199" y="265"/>
                </a:lnTo>
                <a:lnTo>
                  <a:pt x="189" y="260"/>
                </a:lnTo>
                <a:lnTo>
                  <a:pt x="178" y="256"/>
                </a:lnTo>
                <a:lnTo>
                  <a:pt x="160" y="263"/>
                </a:lnTo>
                <a:lnTo>
                  <a:pt x="149" y="259"/>
                </a:lnTo>
                <a:lnTo>
                  <a:pt x="146" y="257"/>
                </a:lnTo>
                <a:lnTo>
                  <a:pt x="134" y="253"/>
                </a:lnTo>
                <a:lnTo>
                  <a:pt x="123" y="247"/>
                </a:lnTo>
                <a:lnTo>
                  <a:pt x="117" y="256"/>
                </a:lnTo>
                <a:lnTo>
                  <a:pt x="109" y="248"/>
                </a:lnTo>
                <a:lnTo>
                  <a:pt x="101" y="239"/>
                </a:lnTo>
                <a:lnTo>
                  <a:pt x="91" y="231"/>
                </a:lnTo>
                <a:lnTo>
                  <a:pt x="89" y="228"/>
                </a:lnTo>
                <a:lnTo>
                  <a:pt x="78" y="220"/>
                </a:lnTo>
                <a:lnTo>
                  <a:pt x="71" y="213"/>
                </a:lnTo>
                <a:lnTo>
                  <a:pt x="62" y="203"/>
                </a:lnTo>
                <a:lnTo>
                  <a:pt x="58" y="195"/>
                </a:lnTo>
                <a:lnTo>
                  <a:pt x="53" y="184"/>
                </a:lnTo>
                <a:lnTo>
                  <a:pt x="43" y="176"/>
                </a:lnTo>
                <a:lnTo>
                  <a:pt x="32" y="168"/>
                </a:lnTo>
                <a:lnTo>
                  <a:pt x="32" y="167"/>
                </a:lnTo>
                <a:lnTo>
                  <a:pt x="22" y="158"/>
                </a:lnTo>
                <a:lnTo>
                  <a:pt x="13" y="149"/>
                </a:lnTo>
                <a:lnTo>
                  <a:pt x="0" y="139"/>
                </a:lnTo>
                <a:lnTo>
                  <a:pt x="4" y="126"/>
                </a:lnTo>
                <a:lnTo>
                  <a:pt x="11" y="135"/>
                </a:lnTo>
                <a:lnTo>
                  <a:pt x="22" y="133"/>
                </a:lnTo>
                <a:lnTo>
                  <a:pt x="20" y="132"/>
                </a:lnTo>
                <a:lnTo>
                  <a:pt x="32" y="131"/>
                </a:lnTo>
                <a:lnTo>
                  <a:pt x="42" y="127"/>
                </a:lnTo>
                <a:lnTo>
                  <a:pt x="45" y="114"/>
                </a:lnTo>
                <a:lnTo>
                  <a:pt x="55" y="113"/>
                </a:lnTo>
                <a:lnTo>
                  <a:pt x="56" y="101"/>
                </a:lnTo>
                <a:lnTo>
                  <a:pt x="53" y="88"/>
                </a:lnTo>
                <a:lnTo>
                  <a:pt x="53" y="85"/>
                </a:lnTo>
                <a:lnTo>
                  <a:pt x="59" y="79"/>
                </a:lnTo>
                <a:lnTo>
                  <a:pt x="71" y="80"/>
                </a:lnTo>
                <a:lnTo>
                  <a:pt x="81" y="75"/>
                </a:lnTo>
                <a:lnTo>
                  <a:pt x="88" y="66"/>
                </a:lnTo>
                <a:lnTo>
                  <a:pt x="99" y="60"/>
                </a:lnTo>
                <a:lnTo>
                  <a:pt x="104" y="70"/>
                </a:lnTo>
                <a:lnTo>
                  <a:pt x="113" y="75"/>
                </a:lnTo>
                <a:lnTo>
                  <a:pt x="115" y="67"/>
                </a:lnTo>
                <a:lnTo>
                  <a:pt x="125" y="61"/>
                </a:lnTo>
                <a:lnTo>
                  <a:pt x="135" y="57"/>
                </a:lnTo>
                <a:lnTo>
                  <a:pt x="143" y="48"/>
                </a:lnTo>
                <a:lnTo>
                  <a:pt x="148" y="38"/>
                </a:lnTo>
                <a:lnTo>
                  <a:pt x="155" y="29"/>
                </a:lnTo>
                <a:lnTo>
                  <a:pt x="159" y="18"/>
                </a:lnTo>
                <a:lnTo>
                  <a:pt x="161" y="17"/>
                </a:lnTo>
                <a:lnTo>
                  <a:pt x="170" y="11"/>
                </a:lnTo>
                <a:lnTo>
                  <a:pt x="177" y="22"/>
                </a:lnTo>
                <a:lnTo>
                  <a:pt x="188" y="22"/>
                </a:lnTo>
                <a:lnTo>
                  <a:pt x="199" y="19"/>
                </a:lnTo>
                <a:lnTo>
                  <a:pt x="211" y="18"/>
                </a:lnTo>
                <a:lnTo>
                  <a:pt x="222" y="16"/>
                </a:lnTo>
                <a:lnTo>
                  <a:pt x="232" y="12"/>
                </a:lnTo>
                <a:lnTo>
                  <a:pt x="243" y="7"/>
                </a:lnTo>
                <a:lnTo>
                  <a:pt x="252" y="1"/>
                </a:lnTo>
                <a:lnTo>
                  <a:pt x="263" y="1"/>
                </a:lnTo>
                <a:lnTo>
                  <a:pt x="270" y="0"/>
                </a:lnTo>
                <a:lnTo>
                  <a:pt x="263" y="10"/>
                </a:lnTo>
                <a:lnTo>
                  <a:pt x="262" y="22"/>
                </a:lnTo>
                <a:lnTo>
                  <a:pt x="265" y="33"/>
                </a:lnTo>
                <a:lnTo>
                  <a:pt x="266" y="48"/>
                </a:lnTo>
                <a:lnTo>
                  <a:pt x="260" y="59"/>
                </a:lnTo>
                <a:lnTo>
                  <a:pt x="253" y="68"/>
                </a:lnTo>
                <a:lnTo>
                  <a:pt x="249" y="85"/>
                </a:lnTo>
                <a:lnTo>
                  <a:pt x="247" y="99"/>
                </a:lnTo>
                <a:lnTo>
                  <a:pt x="245" y="113"/>
                </a:lnTo>
                <a:lnTo>
                  <a:pt x="246" y="126"/>
                </a:lnTo>
                <a:lnTo>
                  <a:pt x="248" y="137"/>
                </a:lnTo>
                <a:lnTo>
                  <a:pt x="247" y="152"/>
                </a:lnTo>
                <a:lnTo>
                  <a:pt x="250" y="165"/>
                </a:lnTo>
                <a:lnTo>
                  <a:pt x="246" y="154"/>
                </a:lnTo>
                <a:lnTo>
                  <a:pt x="243" y="143"/>
                </a:lnTo>
                <a:lnTo>
                  <a:pt x="243" y="155"/>
                </a:lnTo>
                <a:lnTo>
                  <a:pt x="234" y="161"/>
                </a:lnTo>
                <a:lnTo>
                  <a:pt x="235" y="174"/>
                </a:lnTo>
                <a:lnTo>
                  <a:pt x="238" y="189"/>
                </a:lnTo>
                <a:lnTo>
                  <a:pt x="233" y="203"/>
                </a:lnTo>
                <a:lnTo>
                  <a:pt x="239" y="215"/>
                </a:lnTo>
                <a:lnTo>
                  <a:pt x="234" y="226"/>
                </a:lnTo>
                <a:lnTo>
                  <a:pt x="227" y="236"/>
                </a:lnTo>
                <a:lnTo>
                  <a:pt x="228" y="248"/>
                </a:lnTo>
                <a:lnTo>
                  <a:pt x="231" y="258"/>
                </a:lnTo>
                <a:lnTo>
                  <a:pt x="238" y="265"/>
                </a:lnTo>
                <a:lnTo>
                  <a:pt x="234" y="27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5" name="Freeform 2908"/>
          <p:cNvSpPr>
            <a:spLocks/>
          </p:cNvSpPr>
          <p:nvPr/>
        </p:nvSpPr>
        <p:spPr bwMode="auto">
          <a:xfrm>
            <a:off x="2569380" y="4520104"/>
            <a:ext cx="296600" cy="466581"/>
          </a:xfrm>
          <a:custGeom>
            <a:avLst/>
            <a:gdLst>
              <a:gd name="T0" fmla="*/ 682 w 757"/>
              <a:gd name="T1" fmla="*/ 703 h 1191"/>
              <a:gd name="T2" fmla="*/ 743 w 757"/>
              <a:gd name="T3" fmla="*/ 773 h 1191"/>
              <a:gd name="T4" fmla="*/ 741 w 757"/>
              <a:gd name="T5" fmla="*/ 834 h 1191"/>
              <a:gd name="T6" fmla="*/ 739 w 757"/>
              <a:gd name="T7" fmla="*/ 889 h 1191"/>
              <a:gd name="T8" fmla="*/ 729 w 757"/>
              <a:gd name="T9" fmla="*/ 942 h 1191"/>
              <a:gd name="T10" fmla="*/ 722 w 757"/>
              <a:gd name="T11" fmla="*/ 992 h 1191"/>
              <a:gd name="T12" fmla="*/ 744 w 757"/>
              <a:gd name="T13" fmla="*/ 1052 h 1191"/>
              <a:gd name="T14" fmla="*/ 715 w 757"/>
              <a:gd name="T15" fmla="*/ 1103 h 1191"/>
              <a:gd name="T16" fmla="*/ 698 w 757"/>
              <a:gd name="T17" fmla="*/ 1145 h 1191"/>
              <a:gd name="T18" fmla="*/ 679 w 757"/>
              <a:gd name="T19" fmla="*/ 1185 h 1191"/>
              <a:gd name="T20" fmla="*/ 635 w 757"/>
              <a:gd name="T21" fmla="*/ 1176 h 1191"/>
              <a:gd name="T22" fmla="*/ 597 w 757"/>
              <a:gd name="T23" fmla="*/ 1147 h 1191"/>
              <a:gd name="T24" fmla="*/ 566 w 757"/>
              <a:gd name="T25" fmla="*/ 1111 h 1191"/>
              <a:gd name="T26" fmla="*/ 521 w 757"/>
              <a:gd name="T27" fmla="*/ 1079 h 1191"/>
              <a:gd name="T28" fmla="*/ 470 w 757"/>
              <a:gd name="T29" fmla="*/ 1054 h 1191"/>
              <a:gd name="T30" fmla="*/ 419 w 757"/>
              <a:gd name="T31" fmla="*/ 1025 h 1191"/>
              <a:gd name="T32" fmla="*/ 377 w 757"/>
              <a:gd name="T33" fmla="*/ 1000 h 1191"/>
              <a:gd name="T34" fmla="*/ 336 w 757"/>
              <a:gd name="T35" fmla="*/ 958 h 1191"/>
              <a:gd name="T36" fmla="*/ 300 w 757"/>
              <a:gd name="T37" fmla="*/ 913 h 1191"/>
              <a:gd name="T38" fmla="*/ 303 w 757"/>
              <a:gd name="T39" fmla="*/ 861 h 1191"/>
              <a:gd name="T40" fmla="*/ 273 w 757"/>
              <a:gd name="T41" fmla="*/ 810 h 1191"/>
              <a:gd name="T42" fmla="*/ 245 w 757"/>
              <a:gd name="T43" fmla="*/ 754 h 1191"/>
              <a:gd name="T44" fmla="*/ 217 w 757"/>
              <a:gd name="T45" fmla="*/ 705 h 1191"/>
              <a:gd name="T46" fmla="*/ 188 w 757"/>
              <a:gd name="T47" fmla="*/ 654 h 1191"/>
              <a:gd name="T48" fmla="*/ 169 w 757"/>
              <a:gd name="T49" fmla="*/ 599 h 1191"/>
              <a:gd name="T50" fmla="*/ 149 w 757"/>
              <a:gd name="T51" fmla="*/ 549 h 1191"/>
              <a:gd name="T52" fmla="*/ 113 w 757"/>
              <a:gd name="T53" fmla="*/ 499 h 1191"/>
              <a:gd name="T54" fmla="*/ 84 w 757"/>
              <a:gd name="T55" fmla="*/ 443 h 1191"/>
              <a:gd name="T56" fmla="*/ 24 w 757"/>
              <a:gd name="T57" fmla="*/ 398 h 1191"/>
              <a:gd name="T58" fmla="*/ 23 w 757"/>
              <a:gd name="T59" fmla="*/ 353 h 1191"/>
              <a:gd name="T60" fmla="*/ 1 w 757"/>
              <a:gd name="T61" fmla="*/ 304 h 1191"/>
              <a:gd name="T62" fmla="*/ 22 w 757"/>
              <a:gd name="T63" fmla="*/ 251 h 1191"/>
              <a:gd name="T64" fmla="*/ 64 w 757"/>
              <a:gd name="T65" fmla="*/ 219 h 1191"/>
              <a:gd name="T66" fmla="*/ 50 w 757"/>
              <a:gd name="T67" fmla="*/ 255 h 1191"/>
              <a:gd name="T68" fmla="*/ 81 w 757"/>
              <a:gd name="T69" fmla="*/ 281 h 1191"/>
              <a:gd name="T70" fmla="*/ 116 w 757"/>
              <a:gd name="T71" fmla="*/ 312 h 1191"/>
              <a:gd name="T72" fmla="*/ 156 w 757"/>
              <a:gd name="T73" fmla="*/ 293 h 1191"/>
              <a:gd name="T74" fmla="*/ 176 w 757"/>
              <a:gd name="T75" fmla="*/ 232 h 1191"/>
              <a:gd name="T76" fmla="*/ 208 w 757"/>
              <a:gd name="T77" fmla="*/ 191 h 1191"/>
              <a:gd name="T78" fmla="*/ 315 w 757"/>
              <a:gd name="T79" fmla="*/ 135 h 1191"/>
              <a:gd name="T80" fmla="*/ 361 w 757"/>
              <a:gd name="T81" fmla="*/ 38 h 1191"/>
              <a:gd name="T82" fmla="*/ 360 w 757"/>
              <a:gd name="T83" fmla="*/ 4 h 1191"/>
              <a:gd name="T84" fmla="*/ 406 w 757"/>
              <a:gd name="T85" fmla="*/ 29 h 1191"/>
              <a:gd name="T86" fmla="*/ 440 w 757"/>
              <a:gd name="T87" fmla="*/ 69 h 1191"/>
              <a:gd name="T88" fmla="*/ 470 w 757"/>
              <a:gd name="T89" fmla="*/ 112 h 1191"/>
              <a:gd name="T90" fmla="*/ 498 w 757"/>
              <a:gd name="T91" fmla="*/ 151 h 1191"/>
              <a:gd name="T92" fmla="*/ 551 w 757"/>
              <a:gd name="T93" fmla="*/ 153 h 1191"/>
              <a:gd name="T94" fmla="*/ 599 w 757"/>
              <a:gd name="T95" fmla="*/ 151 h 1191"/>
              <a:gd name="T96" fmla="*/ 648 w 757"/>
              <a:gd name="T97" fmla="*/ 157 h 1191"/>
              <a:gd name="T98" fmla="*/ 642 w 757"/>
              <a:gd name="T99" fmla="*/ 245 h 1191"/>
              <a:gd name="T100" fmla="*/ 681 w 757"/>
              <a:gd name="T101" fmla="*/ 272 h 1191"/>
              <a:gd name="T102" fmla="*/ 629 w 757"/>
              <a:gd name="T103" fmla="*/ 268 h 1191"/>
              <a:gd name="T104" fmla="*/ 580 w 757"/>
              <a:gd name="T105" fmla="*/ 288 h 1191"/>
              <a:gd name="T106" fmla="*/ 533 w 757"/>
              <a:gd name="T107" fmla="*/ 314 h 1191"/>
              <a:gd name="T108" fmla="*/ 501 w 757"/>
              <a:gd name="T109" fmla="*/ 357 h 1191"/>
              <a:gd name="T110" fmla="*/ 488 w 757"/>
              <a:gd name="T111" fmla="*/ 415 h 1191"/>
              <a:gd name="T112" fmla="*/ 450 w 757"/>
              <a:gd name="T113" fmla="*/ 456 h 1191"/>
              <a:gd name="T114" fmla="*/ 446 w 757"/>
              <a:gd name="T115" fmla="*/ 492 h 1191"/>
              <a:gd name="T116" fmla="*/ 472 w 757"/>
              <a:gd name="T117" fmla="*/ 540 h 1191"/>
              <a:gd name="T118" fmla="*/ 498 w 757"/>
              <a:gd name="T119" fmla="*/ 589 h 1191"/>
              <a:gd name="T120" fmla="*/ 543 w 757"/>
              <a:gd name="T121" fmla="*/ 623 h 1191"/>
              <a:gd name="T122" fmla="*/ 625 w 757"/>
              <a:gd name="T123" fmla="*/ 623 h 1191"/>
              <a:gd name="T124" fmla="*/ 641 w 757"/>
              <a:gd name="T125" fmla="*/ 64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7" h="1191">
                <a:moveTo>
                  <a:pt x="641" y="691"/>
                </a:moveTo>
                <a:lnTo>
                  <a:pt x="649" y="705"/>
                </a:lnTo>
                <a:lnTo>
                  <a:pt x="659" y="712"/>
                </a:lnTo>
                <a:lnTo>
                  <a:pt x="671" y="708"/>
                </a:lnTo>
                <a:lnTo>
                  <a:pt x="682" y="703"/>
                </a:lnTo>
                <a:lnTo>
                  <a:pt x="693" y="705"/>
                </a:lnTo>
                <a:lnTo>
                  <a:pt x="704" y="705"/>
                </a:lnTo>
                <a:lnTo>
                  <a:pt x="718" y="730"/>
                </a:lnTo>
                <a:lnTo>
                  <a:pt x="736" y="761"/>
                </a:lnTo>
                <a:lnTo>
                  <a:pt x="743" y="773"/>
                </a:lnTo>
                <a:lnTo>
                  <a:pt x="757" y="806"/>
                </a:lnTo>
                <a:lnTo>
                  <a:pt x="757" y="806"/>
                </a:lnTo>
                <a:lnTo>
                  <a:pt x="754" y="817"/>
                </a:lnTo>
                <a:lnTo>
                  <a:pt x="745" y="823"/>
                </a:lnTo>
                <a:lnTo>
                  <a:pt x="741" y="834"/>
                </a:lnTo>
                <a:lnTo>
                  <a:pt x="741" y="840"/>
                </a:lnTo>
                <a:lnTo>
                  <a:pt x="740" y="851"/>
                </a:lnTo>
                <a:lnTo>
                  <a:pt x="742" y="863"/>
                </a:lnTo>
                <a:lnTo>
                  <a:pt x="740" y="876"/>
                </a:lnTo>
                <a:lnTo>
                  <a:pt x="739" y="889"/>
                </a:lnTo>
                <a:lnTo>
                  <a:pt x="740" y="903"/>
                </a:lnTo>
                <a:lnTo>
                  <a:pt x="747" y="912"/>
                </a:lnTo>
                <a:lnTo>
                  <a:pt x="739" y="921"/>
                </a:lnTo>
                <a:lnTo>
                  <a:pt x="734" y="932"/>
                </a:lnTo>
                <a:lnTo>
                  <a:pt x="729" y="942"/>
                </a:lnTo>
                <a:lnTo>
                  <a:pt x="723" y="953"/>
                </a:lnTo>
                <a:lnTo>
                  <a:pt x="717" y="963"/>
                </a:lnTo>
                <a:lnTo>
                  <a:pt x="721" y="977"/>
                </a:lnTo>
                <a:lnTo>
                  <a:pt x="730" y="984"/>
                </a:lnTo>
                <a:lnTo>
                  <a:pt x="722" y="992"/>
                </a:lnTo>
                <a:lnTo>
                  <a:pt x="716" y="1004"/>
                </a:lnTo>
                <a:lnTo>
                  <a:pt x="720" y="1031"/>
                </a:lnTo>
                <a:lnTo>
                  <a:pt x="723" y="1043"/>
                </a:lnTo>
                <a:lnTo>
                  <a:pt x="732" y="1050"/>
                </a:lnTo>
                <a:lnTo>
                  <a:pt x="744" y="1052"/>
                </a:lnTo>
                <a:lnTo>
                  <a:pt x="739" y="1064"/>
                </a:lnTo>
                <a:lnTo>
                  <a:pt x="738" y="1079"/>
                </a:lnTo>
                <a:lnTo>
                  <a:pt x="728" y="1084"/>
                </a:lnTo>
                <a:lnTo>
                  <a:pt x="722" y="1094"/>
                </a:lnTo>
                <a:lnTo>
                  <a:pt x="715" y="1103"/>
                </a:lnTo>
                <a:lnTo>
                  <a:pt x="705" y="1112"/>
                </a:lnTo>
                <a:lnTo>
                  <a:pt x="700" y="1120"/>
                </a:lnTo>
                <a:lnTo>
                  <a:pt x="710" y="1126"/>
                </a:lnTo>
                <a:lnTo>
                  <a:pt x="710" y="1135"/>
                </a:lnTo>
                <a:lnTo>
                  <a:pt x="698" y="1145"/>
                </a:lnTo>
                <a:lnTo>
                  <a:pt x="689" y="1151"/>
                </a:lnTo>
                <a:lnTo>
                  <a:pt x="693" y="1164"/>
                </a:lnTo>
                <a:lnTo>
                  <a:pt x="693" y="1166"/>
                </a:lnTo>
                <a:lnTo>
                  <a:pt x="687" y="1178"/>
                </a:lnTo>
                <a:lnTo>
                  <a:pt x="679" y="1185"/>
                </a:lnTo>
                <a:lnTo>
                  <a:pt x="667" y="1189"/>
                </a:lnTo>
                <a:lnTo>
                  <a:pt x="657" y="1189"/>
                </a:lnTo>
                <a:lnTo>
                  <a:pt x="655" y="1191"/>
                </a:lnTo>
                <a:lnTo>
                  <a:pt x="646" y="1183"/>
                </a:lnTo>
                <a:lnTo>
                  <a:pt x="635" y="1176"/>
                </a:lnTo>
                <a:lnTo>
                  <a:pt x="627" y="1169"/>
                </a:lnTo>
                <a:lnTo>
                  <a:pt x="619" y="1160"/>
                </a:lnTo>
                <a:lnTo>
                  <a:pt x="608" y="1155"/>
                </a:lnTo>
                <a:lnTo>
                  <a:pt x="607" y="1153"/>
                </a:lnTo>
                <a:lnTo>
                  <a:pt x="597" y="1147"/>
                </a:lnTo>
                <a:lnTo>
                  <a:pt x="596" y="1135"/>
                </a:lnTo>
                <a:lnTo>
                  <a:pt x="591" y="1124"/>
                </a:lnTo>
                <a:lnTo>
                  <a:pt x="589" y="1121"/>
                </a:lnTo>
                <a:lnTo>
                  <a:pt x="576" y="1115"/>
                </a:lnTo>
                <a:lnTo>
                  <a:pt x="566" y="1111"/>
                </a:lnTo>
                <a:lnTo>
                  <a:pt x="557" y="1104"/>
                </a:lnTo>
                <a:lnTo>
                  <a:pt x="548" y="1098"/>
                </a:lnTo>
                <a:lnTo>
                  <a:pt x="540" y="1090"/>
                </a:lnTo>
                <a:lnTo>
                  <a:pt x="531" y="1082"/>
                </a:lnTo>
                <a:lnTo>
                  <a:pt x="521" y="1079"/>
                </a:lnTo>
                <a:lnTo>
                  <a:pt x="510" y="1076"/>
                </a:lnTo>
                <a:lnTo>
                  <a:pt x="500" y="1069"/>
                </a:lnTo>
                <a:lnTo>
                  <a:pt x="491" y="1064"/>
                </a:lnTo>
                <a:lnTo>
                  <a:pt x="480" y="1062"/>
                </a:lnTo>
                <a:lnTo>
                  <a:pt x="470" y="1054"/>
                </a:lnTo>
                <a:lnTo>
                  <a:pt x="459" y="1050"/>
                </a:lnTo>
                <a:lnTo>
                  <a:pt x="448" y="1046"/>
                </a:lnTo>
                <a:lnTo>
                  <a:pt x="440" y="1039"/>
                </a:lnTo>
                <a:lnTo>
                  <a:pt x="429" y="1030"/>
                </a:lnTo>
                <a:lnTo>
                  <a:pt x="419" y="1025"/>
                </a:lnTo>
                <a:lnTo>
                  <a:pt x="410" y="1019"/>
                </a:lnTo>
                <a:lnTo>
                  <a:pt x="399" y="1013"/>
                </a:lnTo>
                <a:lnTo>
                  <a:pt x="390" y="1008"/>
                </a:lnTo>
                <a:lnTo>
                  <a:pt x="380" y="1003"/>
                </a:lnTo>
                <a:lnTo>
                  <a:pt x="377" y="1000"/>
                </a:lnTo>
                <a:lnTo>
                  <a:pt x="367" y="995"/>
                </a:lnTo>
                <a:lnTo>
                  <a:pt x="362" y="982"/>
                </a:lnTo>
                <a:lnTo>
                  <a:pt x="353" y="975"/>
                </a:lnTo>
                <a:lnTo>
                  <a:pt x="347" y="964"/>
                </a:lnTo>
                <a:lnTo>
                  <a:pt x="336" y="958"/>
                </a:lnTo>
                <a:lnTo>
                  <a:pt x="326" y="951"/>
                </a:lnTo>
                <a:lnTo>
                  <a:pt x="320" y="941"/>
                </a:lnTo>
                <a:lnTo>
                  <a:pt x="314" y="931"/>
                </a:lnTo>
                <a:lnTo>
                  <a:pt x="309" y="920"/>
                </a:lnTo>
                <a:lnTo>
                  <a:pt x="300" y="913"/>
                </a:lnTo>
                <a:lnTo>
                  <a:pt x="300" y="900"/>
                </a:lnTo>
                <a:lnTo>
                  <a:pt x="304" y="887"/>
                </a:lnTo>
                <a:lnTo>
                  <a:pt x="306" y="873"/>
                </a:lnTo>
                <a:lnTo>
                  <a:pt x="303" y="862"/>
                </a:lnTo>
                <a:lnTo>
                  <a:pt x="303" y="861"/>
                </a:lnTo>
                <a:lnTo>
                  <a:pt x="296" y="851"/>
                </a:lnTo>
                <a:lnTo>
                  <a:pt x="288" y="842"/>
                </a:lnTo>
                <a:lnTo>
                  <a:pt x="286" y="830"/>
                </a:lnTo>
                <a:lnTo>
                  <a:pt x="279" y="820"/>
                </a:lnTo>
                <a:lnTo>
                  <a:pt x="273" y="810"/>
                </a:lnTo>
                <a:lnTo>
                  <a:pt x="270" y="799"/>
                </a:lnTo>
                <a:lnTo>
                  <a:pt x="261" y="790"/>
                </a:lnTo>
                <a:lnTo>
                  <a:pt x="253" y="780"/>
                </a:lnTo>
                <a:lnTo>
                  <a:pt x="248" y="767"/>
                </a:lnTo>
                <a:lnTo>
                  <a:pt x="245" y="754"/>
                </a:lnTo>
                <a:lnTo>
                  <a:pt x="239" y="743"/>
                </a:lnTo>
                <a:lnTo>
                  <a:pt x="230" y="735"/>
                </a:lnTo>
                <a:lnTo>
                  <a:pt x="219" y="729"/>
                </a:lnTo>
                <a:lnTo>
                  <a:pt x="219" y="717"/>
                </a:lnTo>
                <a:lnTo>
                  <a:pt x="217" y="705"/>
                </a:lnTo>
                <a:lnTo>
                  <a:pt x="211" y="694"/>
                </a:lnTo>
                <a:lnTo>
                  <a:pt x="205" y="685"/>
                </a:lnTo>
                <a:lnTo>
                  <a:pt x="199" y="676"/>
                </a:lnTo>
                <a:lnTo>
                  <a:pt x="193" y="665"/>
                </a:lnTo>
                <a:lnTo>
                  <a:pt x="188" y="654"/>
                </a:lnTo>
                <a:lnTo>
                  <a:pt x="185" y="643"/>
                </a:lnTo>
                <a:lnTo>
                  <a:pt x="183" y="631"/>
                </a:lnTo>
                <a:lnTo>
                  <a:pt x="177" y="621"/>
                </a:lnTo>
                <a:lnTo>
                  <a:pt x="173" y="610"/>
                </a:lnTo>
                <a:lnTo>
                  <a:pt x="169" y="599"/>
                </a:lnTo>
                <a:lnTo>
                  <a:pt x="161" y="591"/>
                </a:lnTo>
                <a:lnTo>
                  <a:pt x="159" y="579"/>
                </a:lnTo>
                <a:lnTo>
                  <a:pt x="158" y="574"/>
                </a:lnTo>
                <a:lnTo>
                  <a:pt x="151" y="563"/>
                </a:lnTo>
                <a:lnTo>
                  <a:pt x="149" y="549"/>
                </a:lnTo>
                <a:lnTo>
                  <a:pt x="141" y="541"/>
                </a:lnTo>
                <a:lnTo>
                  <a:pt x="138" y="529"/>
                </a:lnTo>
                <a:lnTo>
                  <a:pt x="130" y="520"/>
                </a:lnTo>
                <a:lnTo>
                  <a:pt x="119" y="509"/>
                </a:lnTo>
                <a:lnTo>
                  <a:pt x="113" y="499"/>
                </a:lnTo>
                <a:lnTo>
                  <a:pt x="106" y="484"/>
                </a:lnTo>
                <a:lnTo>
                  <a:pt x="103" y="473"/>
                </a:lnTo>
                <a:lnTo>
                  <a:pt x="98" y="463"/>
                </a:lnTo>
                <a:lnTo>
                  <a:pt x="93" y="452"/>
                </a:lnTo>
                <a:lnTo>
                  <a:pt x="84" y="443"/>
                </a:lnTo>
                <a:lnTo>
                  <a:pt x="78" y="432"/>
                </a:lnTo>
                <a:lnTo>
                  <a:pt x="63" y="421"/>
                </a:lnTo>
                <a:lnTo>
                  <a:pt x="50" y="414"/>
                </a:lnTo>
                <a:lnTo>
                  <a:pt x="35" y="406"/>
                </a:lnTo>
                <a:lnTo>
                  <a:pt x="24" y="398"/>
                </a:lnTo>
                <a:lnTo>
                  <a:pt x="13" y="391"/>
                </a:lnTo>
                <a:lnTo>
                  <a:pt x="8" y="379"/>
                </a:lnTo>
                <a:lnTo>
                  <a:pt x="19" y="374"/>
                </a:lnTo>
                <a:lnTo>
                  <a:pt x="26" y="364"/>
                </a:lnTo>
                <a:lnTo>
                  <a:pt x="23" y="353"/>
                </a:lnTo>
                <a:lnTo>
                  <a:pt x="14" y="341"/>
                </a:lnTo>
                <a:lnTo>
                  <a:pt x="5" y="334"/>
                </a:lnTo>
                <a:lnTo>
                  <a:pt x="12" y="324"/>
                </a:lnTo>
                <a:lnTo>
                  <a:pt x="8" y="313"/>
                </a:lnTo>
                <a:lnTo>
                  <a:pt x="1" y="304"/>
                </a:lnTo>
                <a:lnTo>
                  <a:pt x="0" y="292"/>
                </a:lnTo>
                <a:lnTo>
                  <a:pt x="2" y="280"/>
                </a:lnTo>
                <a:lnTo>
                  <a:pt x="7" y="269"/>
                </a:lnTo>
                <a:lnTo>
                  <a:pt x="14" y="262"/>
                </a:lnTo>
                <a:lnTo>
                  <a:pt x="22" y="251"/>
                </a:lnTo>
                <a:lnTo>
                  <a:pt x="30" y="239"/>
                </a:lnTo>
                <a:lnTo>
                  <a:pt x="40" y="233"/>
                </a:lnTo>
                <a:lnTo>
                  <a:pt x="46" y="224"/>
                </a:lnTo>
                <a:lnTo>
                  <a:pt x="57" y="220"/>
                </a:lnTo>
                <a:lnTo>
                  <a:pt x="64" y="219"/>
                </a:lnTo>
                <a:lnTo>
                  <a:pt x="65" y="231"/>
                </a:lnTo>
                <a:lnTo>
                  <a:pt x="67" y="243"/>
                </a:lnTo>
                <a:lnTo>
                  <a:pt x="67" y="248"/>
                </a:lnTo>
                <a:lnTo>
                  <a:pt x="60" y="256"/>
                </a:lnTo>
                <a:lnTo>
                  <a:pt x="50" y="255"/>
                </a:lnTo>
                <a:lnTo>
                  <a:pt x="50" y="268"/>
                </a:lnTo>
                <a:lnTo>
                  <a:pt x="50" y="281"/>
                </a:lnTo>
                <a:lnTo>
                  <a:pt x="61" y="281"/>
                </a:lnTo>
                <a:lnTo>
                  <a:pt x="70" y="274"/>
                </a:lnTo>
                <a:lnTo>
                  <a:pt x="81" y="281"/>
                </a:lnTo>
                <a:lnTo>
                  <a:pt x="90" y="287"/>
                </a:lnTo>
                <a:lnTo>
                  <a:pt x="101" y="285"/>
                </a:lnTo>
                <a:lnTo>
                  <a:pt x="108" y="295"/>
                </a:lnTo>
                <a:lnTo>
                  <a:pt x="111" y="303"/>
                </a:lnTo>
                <a:lnTo>
                  <a:pt x="116" y="312"/>
                </a:lnTo>
                <a:lnTo>
                  <a:pt x="127" y="317"/>
                </a:lnTo>
                <a:lnTo>
                  <a:pt x="137" y="318"/>
                </a:lnTo>
                <a:lnTo>
                  <a:pt x="142" y="307"/>
                </a:lnTo>
                <a:lnTo>
                  <a:pt x="149" y="298"/>
                </a:lnTo>
                <a:lnTo>
                  <a:pt x="156" y="293"/>
                </a:lnTo>
                <a:lnTo>
                  <a:pt x="160" y="282"/>
                </a:lnTo>
                <a:lnTo>
                  <a:pt x="163" y="271"/>
                </a:lnTo>
                <a:lnTo>
                  <a:pt x="166" y="256"/>
                </a:lnTo>
                <a:lnTo>
                  <a:pt x="173" y="244"/>
                </a:lnTo>
                <a:lnTo>
                  <a:pt x="176" y="232"/>
                </a:lnTo>
                <a:lnTo>
                  <a:pt x="179" y="218"/>
                </a:lnTo>
                <a:lnTo>
                  <a:pt x="190" y="222"/>
                </a:lnTo>
                <a:lnTo>
                  <a:pt x="190" y="210"/>
                </a:lnTo>
                <a:lnTo>
                  <a:pt x="197" y="200"/>
                </a:lnTo>
                <a:lnTo>
                  <a:pt x="208" y="191"/>
                </a:lnTo>
                <a:lnTo>
                  <a:pt x="211" y="189"/>
                </a:lnTo>
                <a:lnTo>
                  <a:pt x="259" y="172"/>
                </a:lnTo>
                <a:lnTo>
                  <a:pt x="279" y="165"/>
                </a:lnTo>
                <a:lnTo>
                  <a:pt x="280" y="165"/>
                </a:lnTo>
                <a:lnTo>
                  <a:pt x="315" y="135"/>
                </a:lnTo>
                <a:lnTo>
                  <a:pt x="344" y="97"/>
                </a:lnTo>
                <a:lnTo>
                  <a:pt x="345" y="97"/>
                </a:lnTo>
                <a:lnTo>
                  <a:pt x="360" y="61"/>
                </a:lnTo>
                <a:lnTo>
                  <a:pt x="363" y="50"/>
                </a:lnTo>
                <a:lnTo>
                  <a:pt x="361" y="38"/>
                </a:lnTo>
                <a:lnTo>
                  <a:pt x="357" y="29"/>
                </a:lnTo>
                <a:lnTo>
                  <a:pt x="350" y="19"/>
                </a:lnTo>
                <a:lnTo>
                  <a:pt x="340" y="14"/>
                </a:lnTo>
                <a:lnTo>
                  <a:pt x="349" y="6"/>
                </a:lnTo>
                <a:lnTo>
                  <a:pt x="360" y="4"/>
                </a:lnTo>
                <a:lnTo>
                  <a:pt x="370" y="0"/>
                </a:lnTo>
                <a:lnTo>
                  <a:pt x="379" y="8"/>
                </a:lnTo>
                <a:lnTo>
                  <a:pt x="391" y="11"/>
                </a:lnTo>
                <a:lnTo>
                  <a:pt x="399" y="21"/>
                </a:lnTo>
                <a:lnTo>
                  <a:pt x="406" y="29"/>
                </a:lnTo>
                <a:lnTo>
                  <a:pt x="414" y="34"/>
                </a:lnTo>
                <a:lnTo>
                  <a:pt x="415" y="45"/>
                </a:lnTo>
                <a:lnTo>
                  <a:pt x="421" y="55"/>
                </a:lnTo>
                <a:lnTo>
                  <a:pt x="429" y="66"/>
                </a:lnTo>
                <a:lnTo>
                  <a:pt x="440" y="69"/>
                </a:lnTo>
                <a:lnTo>
                  <a:pt x="446" y="79"/>
                </a:lnTo>
                <a:lnTo>
                  <a:pt x="458" y="80"/>
                </a:lnTo>
                <a:lnTo>
                  <a:pt x="464" y="89"/>
                </a:lnTo>
                <a:lnTo>
                  <a:pt x="468" y="100"/>
                </a:lnTo>
                <a:lnTo>
                  <a:pt x="470" y="112"/>
                </a:lnTo>
                <a:lnTo>
                  <a:pt x="481" y="114"/>
                </a:lnTo>
                <a:lnTo>
                  <a:pt x="491" y="120"/>
                </a:lnTo>
                <a:lnTo>
                  <a:pt x="492" y="133"/>
                </a:lnTo>
                <a:lnTo>
                  <a:pt x="489" y="145"/>
                </a:lnTo>
                <a:lnTo>
                  <a:pt x="498" y="151"/>
                </a:lnTo>
                <a:lnTo>
                  <a:pt x="507" y="157"/>
                </a:lnTo>
                <a:lnTo>
                  <a:pt x="518" y="157"/>
                </a:lnTo>
                <a:lnTo>
                  <a:pt x="529" y="154"/>
                </a:lnTo>
                <a:lnTo>
                  <a:pt x="541" y="157"/>
                </a:lnTo>
                <a:lnTo>
                  <a:pt x="551" y="153"/>
                </a:lnTo>
                <a:lnTo>
                  <a:pt x="562" y="149"/>
                </a:lnTo>
                <a:lnTo>
                  <a:pt x="568" y="139"/>
                </a:lnTo>
                <a:lnTo>
                  <a:pt x="580" y="139"/>
                </a:lnTo>
                <a:lnTo>
                  <a:pt x="588" y="148"/>
                </a:lnTo>
                <a:lnTo>
                  <a:pt x="599" y="151"/>
                </a:lnTo>
                <a:lnTo>
                  <a:pt x="610" y="148"/>
                </a:lnTo>
                <a:lnTo>
                  <a:pt x="619" y="140"/>
                </a:lnTo>
                <a:lnTo>
                  <a:pt x="629" y="145"/>
                </a:lnTo>
                <a:lnTo>
                  <a:pt x="639" y="150"/>
                </a:lnTo>
                <a:lnTo>
                  <a:pt x="648" y="157"/>
                </a:lnTo>
                <a:lnTo>
                  <a:pt x="660" y="159"/>
                </a:lnTo>
                <a:lnTo>
                  <a:pt x="666" y="169"/>
                </a:lnTo>
                <a:lnTo>
                  <a:pt x="675" y="175"/>
                </a:lnTo>
                <a:lnTo>
                  <a:pt x="632" y="250"/>
                </a:lnTo>
                <a:lnTo>
                  <a:pt x="642" y="245"/>
                </a:lnTo>
                <a:lnTo>
                  <a:pt x="656" y="243"/>
                </a:lnTo>
                <a:lnTo>
                  <a:pt x="667" y="248"/>
                </a:lnTo>
                <a:lnTo>
                  <a:pt x="672" y="258"/>
                </a:lnTo>
                <a:lnTo>
                  <a:pt x="680" y="267"/>
                </a:lnTo>
                <a:lnTo>
                  <a:pt x="681" y="272"/>
                </a:lnTo>
                <a:lnTo>
                  <a:pt x="670" y="273"/>
                </a:lnTo>
                <a:lnTo>
                  <a:pt x="659" y="271"/>
                </a:lnTo>
                <a:lnTo>
                  <a:pt x="650" y="266"/>
                </a:lnTo>
                <a:lnTo>
                  <a:pt x="639" y="263"/>
                </a:lnTo>
                <a:lnTo>
                  <a:pt x="629" y="268"/>
                </a:lnTo>
                <a:lnTo>
                  <a:pt x="623" y="278"/>
                </a:lnTo>
                <a:lnTo>
                  <a:pt x="611" y="279"/>
                </a:lnTo>
                <a:lnTo>
                  <a:pt x="601" y="283"/>
                </a:lnTo>
                <a:lnTo>
                  <a:pt x="590" y="283"/>
                </a:lnTo>
                <a:lnTo>
                  <a:pt x="580" y="288"/>
                </a:lnTo>
                <a:lnTo>
                  <a:pt x="569" y="287"/>
                </a:lnTo>
                <a:lnTo>
                  <a:pt x="560" y="295"/>
                </a:lnTo>
                <a:lnTo>
                  <a:pt x="551" y="302"/>
                </a:lnTo>
                <a:lnTo>
                  <a:pt x="540" y="305"/>
                </a:lnTo>
                <a:lnTo>
                  <a:pt x="533" y="314"/>
                </a:lnTo>
                <a:lnTo>
                  <a:pt x="523" y="319"/>
                </a:lnTo>
                <a:lnTo>
                  <a:pt x="512" y="324"/>
                </a:lnTo>
                <a:lnTo>
                  <a:pt x="505" y="334"/>
                </a:lnTo>
                <a:lnTo>
                  <a:pt x="502" y="345"/>
                </a:lnTo>
                <a:lnTo>
                  <a:pt x="501" y="357"/>
                </a:lnTo>
                <a:lnTo>
                  <a:pt x="497" y="368"/>
                </a:lnTo>
                <a:lnTo>
                  <a:pt x="490" y="379"/>
                </a:lnTo>
                <a:lnTo>
                  <a:pt x="487" y="390"/>
                </a:lnTo>
                <a:lnTo>
                  <a:pt x="489" y="403"/>
                </a:lnTo>
                <a:lnTo>
                  <a:pt x="488" y="415"/>
                </a:lnTo>
                <a:lnTo>
                  <a:pt x="478" y="420"/>
                </a:lnTo>
                <a:lnTo>
                  <a:pt x="469" y="427"/>
                </a:lnTo>
                <a:lnTo>
                  <a:pt x="459" y="435"/>
                </a:lnTo>
                <a:lnTo>
                  <a:pt x="452" y="447"/>
                </a:lnTo>
                <a:lnTo>
                  <a:pt x="450" y="456"/>
                </a:lnTo>
                <a:lnTo>
                  <a:pt x="455" y="466"/>
                </a:lnTo>
                <a:lnTo>
                  <a:pt x="446" y="473"/>
                </a:lnTo>
                <a:lnTo>
                  <a:pt x="440" y="483"/>
                </a:lnTo>
                <a:lnTo>
                  <a:pt x="439" y="483"/>
                </a:lnTo>
                <a:lnTo>
                  <a:pt x="446" y="492"/>
                </a:lnTo>
                <a:lnTo>
                  <a:pt x="456" y="499"/>
                </a:lnTo>
                <a:lnTo>
                  <a:pt x="452" y="510"/>
                </a:lnTo>
                <a:lnTo>
                  <a:pt x="460" y="518"/>
                </a:lnTo>
                <a:lnTo>
                  <a:pt x="465" y="530"/>
                </a:lnTo>
                <a:lnTo>
                  <a:pt x="472" y="540"/>
                </a:lnTo>
                <a:lnTo>
                  <a:pt x="477" y="551"/>
                </a:lnTo>
                <a:lnTo>
                  <a:pt x="487" y="558"/>
                </a:lnTo>
                <a:lnTo>
                  <a:pt x="493" y="568"/>
                </a:lnTo>
                <a:lnTo>
                  <a:pt x="501" y="577"/>
                </a:lnTo>
                <a:lnTo>
                  <a:pt x="498" y="589"/>
                </a:lnTo>
                <a:lnTo>
                  <a:pt x="491" y="599"/>
                </a:lnTo>
                <a:lnTo>
                  <a:pt x="514" y="605"/>
                </a:lnTo>
                <a:lnTo>
                  <a:pt x="526" y="609"/>
                </a:lnTo>
                <a:lnTo>
                  <a:pt x="538" y="612"/>
                </a:lnTo>
                <a:lnTo>
                  <a:pt x="543" y="623"/>
                </a:lnTo>
                <a:lnTo>
                  <a:pt x="548" y="634"/>
                </a:lnTo>
                <a:lnTo>
                  <a:pt x="596" y="643"/>
                </a:lnTo>
                <a:lnTo>
                  <a:pt x="607" y="639"/>
                </a:lnTo>
                <a:lnTo>
                  <a:pt x="615" y="631"/>
                </a:lnTo>
                <a:lnTo>
                  <a:pt x="625" y="623"/>
                </a:lnTo>
                <a:lnTo>
                  <a:pt x="634" y="615"/>
                </a:lnTo>
                <a:lnTo>
                  <a:pt x="644" y="607"/>
                </a:lnTo>
                <a:lnTo>
                  <a:pt x="643" y="619"/>
                </a:lnTo>
                <a:lnTo>
                  <a:pt x="641" y="631"/>
                </a:lnTo>
                <a:lnTo>
                  <a:pt x="641" y="640"/>
                </a:lnTo>
                <a:lnTo>
                  <a:pt x="641" y="69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6" name="Freeform 2909"/>
          <p:cNvSpPr>
            <a:spLocks/>
          </p:cNvSpPr>
          <p:nvPr/>
        </p:nvSpPr>
        <p:spPr bwMode="auto">
          <a:xfrm>
            <a:off x="7306304" y="4214831"/>
            <a:ext cx="3469" cy="8673"/>
          </a:xfrm>
          <a:custGeom>
            <a:avLst/>
            <a:gdLst>
              <a:gd name="T0" fmla="*/ 0 w 9"/>
              <a:gd name="T1" fmla="*/ 0 h 19"/>
              <a:gd name="T2" fmla="*/ 9 w 9"/>
              <a:gd name="T3" fmla="*/ 7 h 19"/>
              <a:gd name="T4" fmla="*/ 7 w 9"/>
              <a:gd name="T5" fmla="*/ 19 h 19"/>
              <a:gd name="T6" fmla="*/ 0 w 9"/>
              <a:gd name="T7" fmla="*/ 9 h 19"/>
              <a:gd name="T8" fmla="*/ 0 w 9"/>
              <a:gd name="T9" fmla="*/ 0 h 19"/>
            </a:gdLst>
            <a:ahLst/>
            <a:cxnLst>
              <a:cxn ang="0">
                <a:pos x="T0" y="T1"/>
              </a:cxn>
              <a:cxn ang="0">
                <a:pos x="T2" y="T3"/>
              </a:cxn>
              <a:cxn ang="0">
                <a:pos x="T4" y="T5"/>
              </a:cxn>
              <a:cxn ang="0">
                <a:pos x="T6" y="T7"/>
              </a:cxn>
              <a:cxn ang="0">
                <a:pos x="T8" y="T9"/>
              </a:cxn>
            </a:cxnLst>
            <a:rect l="0" t="0" r="r" b="b"/>
            <a:pathLst>
              <a:path w="9" h="19">
                <a:moveTo>
                  <a:pt x="0" y="0"/>
                </a:moveTo>
                <a:lnTo>
                  <a:pt x="9" y="7"/>
                </a:lnTo>
                <a:lnTo>
                  <a:pt x="7" y="19"/>
                </a:lnTo>
                <a:lnTo>
                  <a:pt x="0" y="9"/>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7" name="Freeform 2910"/>
          <p:cNvSpPr>
            <a:spLocks/>
          </p:cNvSpPr>
          <p:nvPr/>
        </p:nvSpPr>
        <p:spPr bwMode="auto">
          <a:xfrm>
            <a:off x="7356604" y="4199220"/>
            <a:ext cx="1735" cy="13876"/>
          </a:xfrm>
          <a:custGeom>
            <a:avLst/>
            <a:gdLst>
              <a:gd name="T0" fmla="*/ 3 w 8"/>
              <a:gd name="T1" fmla="*/ 34 h 34"/>
              <a:gd name="T2" fmla="*/ 0 w 8"/>
              <a:gd name="T3" fmla="*/ 23 h 34"/>
              <a:gd name="T4" fmla="*/ 2 w 8"/>
              <a:gd name="T5" fmla="*/ 11 h 34"/>
              <a:gd name="T6" fmla="*/ 6 w 8"/>
              <a:gd name="T7" fmla="*/ 0 h 34"/>
              <a:gd name="T8" fmla="*/ 8 w 8"/>
              <a:gd name="T9" fmla="*/ 14 h 34"/>
              <a:gd name="T10" fmla="*/ 5 w 8"/>
              <a:gd name="T11" fmla="*/ 26 h 34"/>
              <a:gd name="T12" fmla="*/ 3 w 8"/>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8" h="34">
                <a:moveTo>
                  <a:pt x="3" y="34"/>
                </a:moveTo>
                <a:lnTo>
                  <a:pt x="0" y="23"/>
                </a:lnTo>
                <a:lnTo>
                  <a:pt x="2" y="11"/>
                </a:lnTo>
                <a:lnTo>
                  <a:pt x="6" y="0"/>
                </a:lnTo>
                <a:lnTo>
                  <a:pt x="8" y="14"/>
                </a:lnTo>
                <a:lnTo>
                  <a:pt x="5" y="26"/>
                </a:lnTo>
                <a:lnTo>
                  <a:pt x="3" y="3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8" name="Freeform 2911"/>
          <p:cNvSpPr>
            <a:spLocks/>
          </p:cNvSpPr>
          <p:nvPr/>
        </p:nvSpPr>
        <p:spPr bwMode="auto">
          <a:xfrm>
            <a:off x="7353135" y="4034443"/>
            <a:ext cx="1735" cy="5204"/>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19" name="Freeform 2912"/>
          <p:cNvSpPr>
            <a:spLocks/>
          </p:cNvSpPr>
          <p:nvPr/>
        </p:nvSpPr>
        <p:spPr bwMode="auto">
          <a:xfrm>
            <a:off x="7351402" y="4136778"/>
            <a:ext cx="5204" cy="10407"/>
          </a:xfrm>
          <a:custGeom>
            <a:avLst/>
            <a:gdLst>
              <a:gd name="T0" fmla="*/ 8 w 12"/>
              <a:gd name="T1" fmla="*/ 27 h 27"/>
              <a:gd name="T2" fmla="*/ 5 w 12"/>
              <a:gd name="T3" fmla="*/ 14 h 27"/>
              <a:gd name="T4" fmla="*/ 0 w 12"/>
              <a:gd name="T5" fmla="*/ 4 h 27"/>
              <a:gd name="T6" fmla="*/ 11 w 12"/>
              <a:gd name="T7" fmla="*/ 0 h 27"/>
              <a:gd name="T8" fmla="*/ 11 w 12"/>
              <a:gd name="T9" fmla="*/ 13 h 27"/>
              <a:gd name="T10" fmla="*/ 12 w 12"/>
              <a:gd name="T11" fmla="*/ 24 h 27"/>
              <a:gd name="T12" fmla="*/ 8 w 12"/>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8" y="27"/>
                </a:moveTo>
                <a:lnTo>
                  <a:pt x="5" y="14"/>
                </a:lnTo>
                <a:lnTo>
                  <a:pt x="0" y="4"/>
                </a:lnTo>
                <a:lnTo>
                  <a:pt x="11" y="0"/>
                </a:lnTo>
                <a:lnTo>
                  <a:pt x="11" y="13"/>
                </a:lnTo>
                <a:lnTo>
                  <a:pt x="12" y="24"/>
                </a:lnTo>
                <a:lnTo>
                  <a:pt x="8" y="2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0" name="Freeform 2913"/>
          <p:cNvSpPr>
            <a:spLocks/>
          </p:cNvSpPr>
          <p:nvPr/>
        </p:nvSpPr>
        <p:spPr bwMode="auto">
          <a:xfrm>
            <a:off x="7379154" y="4185344"/>
            <a:ext cx="8673" cy="10407"/>
          </a:xfrm>
          <a:custGeom>
            <a:avLst/>
            <a:gdLst>
              <a:gd name="T0" fmla="*/ 0 w 23"/>
              <a:gd name="T1" fmla="*/ 0 h 26"/>
              <a:gd name="T2" fmla="*/ 9 w 23"/>
              <a:gd name="T3" fmla="*/ 7 h 26"/>
              <a:gd name="T4" fmla="*/ 17 w 23"/>
              <a:gd name="T5" fmla="*/ 15 h 26"/>
              <a:gd name="T6" fmla="*/ 23 w 23"/>
              <a:gd name="T7" fmla="*/ 26 h 26"/>
              <a:gd name="T8" fmla="*/ 14 w 23"/>
              <a:gd name="T9" fmla="*/ 19 h 26"/>
              <a:gd name="T10" fmla="*/ 7 w 23"/>
              <a:gd name="T11" fmla="*/ 9 h 26"/>
              <a:gd name="T12" fmla="*/ 0 w 2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3" h="26">
                <a:moveTo>
                  <a:pt x="0" y="0"/>
                </a:moveTo>
                <a:lnTo>
                  <a:pt x="9" y="7"/>
                </a:lnTo>
                <a:lnTo>
                  <a:pt x="17" y="15"/>
                </a:lnTo>
                <a:lnTo>
                  <a:pt x="23" y="26"/>
                </a:lnTo>
                <a:lnTo>
                  <a:pt x="14" y="19"/>
                </a:lnTo>
                <a:lnTo>
                  <a:pt x="7" y="9"/>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1" name="Freeform 2914"/>
          <p:cNvSpPr>
            <a:spLocks/>
          </p:cNvSpPr>
          <p:nvPr/>
        </p:nvSpPr>
        <p:spPr bwMode="auto">
          <a:xfrm>
            <a:off x="7394764" y="4197486"/>
            <a:ext cx="3469" cy="6938"/>
          </a:xfrm>
          <a:custGeom>
            <a:avLst/>
            <a:gdLst>
              <a:gd name="T0" fmla="*/ 0 w 10"/>
              <a:gd name="T1" fmla="*/ 0 h 20"/>
              <a:gd name="T2" fmla="*/ 7 w 10"/>
              <a:gd name="T3" fmla="*/ 9 h 20"/>
              <a:gd name="T4" fmla="*/ 10 w 10"/>
              <a:gd name="T5" fmla="*/ 20 h 20"/>
              <a:gd name="T6" fmla="*/ 2 w 10"/>
              <a:gd name="T7" fmla="*/ 11 h 20"/>
              <a:gd name="T8" fmla="*/ 0 w 10"/>
              <a:gd name="T9" fmla="*/ 0 h 20"/>
            </a:gdLst>
            <a:ahLst/>
            <a:cxnLst>
              <a:cxn ang="0">
                <a:pos x="T0" y="T1"/>
              </a:cxn>
              <a:cxn ang="0">
                <a:pos x="T2" y="T3"/>
              </a:cxn>
              <a:cxn ang="0">
                <a:pos x="T4" y="T5"/>
              </a:cxn>
              <a:cxn ang="0">
                <a:pos x="T6" y="T7"/>
              </a:cxn>
              <a:cxn ang="0">
                <a:pos x="T8" y="T9"/>
              </a:cxn>
            </a:cxnLst>
            <a:rect l="0" t="0" r="r" b="b"/>
            <a:pathLst>
              <a:path w="10" h="20">
                <a:moveTo>
                  <a:pt x="0" y="0"/>
                </a:moveTo>
                <a:lnTo>
                  <a:pt x="7" y="9"/>
                </a:lnTo>
                <a:lnTo>
                  <a:pt x="10" y="20"/>
                </a:lnTo>
                <a:lnTo>
                  <a:pt x="2"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2" name="Freeform 2915"/>
          <p:cNvSpPr>
            <a:spLocks/>
          </p:cNvSpPr>
          <p:nvPr/>
        </p:nvSpPr>
        <p:spPr bwMode="auto">
          <a:xfrm>
            <a:off x="7412109" y="4223503"/>
            <a:ext cx="5204" cy="5204"/>
          </a:xfrm>
          <a:custGeom>
            <a:avLst/>
            <a:gdLst>
              <a:gd name="T0" fmla="*/ 1 w 16"/>
              <a:gd name="T1" fmla="*/ 0 h 13"/>
              <a:gd name="T2" fmla="*/ 12 w 16"/>
              <a:gd name="T3" fmla="*/ 1 h 13"/>
              <a:gd name="T4" fmla="*/ 16 w 16"/>
              <a:gd name="T5" fmla="*/ 13 h 13"/>
              <a:gd name="T6" fmla="*/ 5 w 16"/>
              <a:gd name="T7" fmla="*/ 11 h 13"/>
              <a:gd name="T8" fmla="*/ 0 w 16"/>
              <a:gd name="T9" fmla="*/ 1 h 13"/>
              <a:gd name="T10" fmla="*/ 1 w 16"/>
              <a:gd name="T11" fmla="*/ 0 h 13"/>
            </a:gdLst>
            <a:ahLst/>
            <a:cxnLst>
              <a:cxn ang="0">
                <a:pos x="T0" y="T1"/>
              </a:cxn>
              <a:cxn ang="0">
                <a:pos x="T2" y="T3"/>
              </a:cxn>
              <a:cxn ang="0">
                <a:pos x="T4" y="T5"/>
              </a:cxn>
              <a:cxn ang="0">
                <a:pos x="T6" y="T7"/>
              </a:cxn>
              <a:cxn ang="0">
                <a:pos x="T8" y="T9"/>
              </a:cxn>
              <a:cxn ang="0">
                <a:pos x="T10" y="T11"/>
              </a:cxn>
            </a:cxnLst>
            <a:rect l="0" t="0" r="r" b="b"/>
            <a:pathLst>
              <a:path w="16" h="13">
                <a:moveTo>
                  <a:pt x="1" y="0"/>
                </a:moveTo>
                <a:lnTo>
                  <a:pt x="12" y="1"/>
                </a:lnTo>
                <a:lnTo>
                  <a:pt x="16" y="13"/>
                </a:lnTo>
                <a:lnTo>
                  <a:pt x="5" y="11"/>
                </a:lnTo>
                <a:lnTo>
                  <a:pt x="0" y="1"/>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3" name="Freeform 2916"/>
          <p:cNvSpPr>
            <a:spLocks/>
          </p:cNvSpPr>
          <p:nvPr/>
        </p:nvSpPr>
        <p:spPr bwMode="auto">
          <a:xfrm>
            <a:off x="7431189" y="4265131"/>
            <a:ext cx="3469" cy="3469"/>
          </a:xfrm>
          <a:custGeom>
            <a:avLst/>
            <a:gdLst>
              <a:gd name="T0" fmla="*/ 7 w 9"/>
              <a:gd name="T1" fmla="*/ 10 h 10"/>
              <a:gd name="T2" fmla="*/ 0 w 9"/>
              <a:gd name="T3" fmla="*/ 0 h 10"/>
              <a:gd name="T4" fmla="*/ 9 w 9"/>
              <a:gd name="T5" fmla="*/ 8 h 10"/>
              <a:gd name="T6" fmla="*/ 7 w 9"/>
              <a:gd name="T7" fmla="*/ 10 h 10"/>
            </a:gdLst>
            <a:ahLst/>
            <a:cxnLst>
              <a:cxn ang="0">
                <a:pos x="T0" y="T1"/>
              </a:cxn>
              <a:cxn ang="0">
                <a:pos x="T2" y="T3"/>
              </a:cxn>
              <a:cxn ang="0">
                <a:pos x="T4" y="T5"/>
              </a:cxn>
              <a:cxn ang="0">
                <a:pos x="T6" y="T7"/>
              </a:cxn>
            </a:cxnLst>
            <a:rect l="0" t="0" r="r" b="b"/>
            <a:pathLst>
              <a:path w="9" h="10">
                <a:moveTo>
                  <a:pt x="7" y="10"/>
                </a:moveTo>
                <a:lnTo>
                  <a:pt x="0" y="0"/>
                </a:lnTo>
                <a:lnTo>
                  <a:pt x="9" y="8"/>
                </a:lnTo>
                <a:lnTo>
                  <a:pt x="7"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4" name="Freeform 2917"/>
          <p:cNvSpPr>
            <a:spLocks noEditPoints="1"/>
          </p:cNvSpPr>
          <p:nvPr/>
        </p:nvSpPr>
        <p:spPr bwMode="auto">
          <a:xfrm>
            <a:off x="7236924" y="4044850"/>
            <a:ext cx="227220" cy="346900"/>
          </a:xfrm>
          <a:custGeom>
            <a:avLst/>
            <a:gdLst>
              <a:gd name="T0" fmla="*/ 504 w 579"/>
              <a:gd name="T1" fmla="*/ 410 h 887"/>
              <a:gd name="T2" fmla="*/ 515 w 579"/>
              <a:gd name="T3" fmla="*/ 493 h 887"/>
              <a:gd name="T4" fmla="*/ 463 w 579"/>
              <a:gd name="T5" fmla="*/ 434 h 887"/>
              <a:gd name="T6" fmla="*/ 219 w 579"/>
              <a:gd name="T7" fmla="*/ 339 h 887"/>
              <a:gd name="T8" fmla="*/ 269 w 579"/>
              <a:gd name="T9" fmla="*/ 410 h 887"/>
              <a:gd name="T10" fmla="*/ 219 w 579"/>
              <a:gd name="T11" fmla="*/ 292 h 887"/>
              <a:gd name="T12" fmla="*/ 281 w 579"/>
              <a:gd name="T13" fmla="*/ 312 h 887"/>
              <a:gd name="T14" fmla="*/ 335 w 579"/>
              <a:gd name="T15" fmla="*/ 324 h 887"/>
              <a:gd name="T16" fmla="*/ 393 w 579"/>
              <a:gd name="T17" fmla="*/ 373 h 887"/>
              <a:gd name="T18" fmla="*/ 409 w 579"/>
              <a:gd name="T19" fmla="*/ 366 h 887"/>
              <a:gd name="T20" fmla="*/ 389 w 579"/>
              <a:gd name="T21" fmla="*/ 311 h 887"/>
              <a:gd name="T22" fmla="*/ 328 w 579"/>
              <a:gd name="T23" fmla="*/ 287 h 887"/>
              <a:gd name="T24" fmla="*/ 280 w 579"/>
              <a:gd name="T25" fmla="*/ 250 h 887"/>
              <a:gd name="T26" fmla="*/ 309 w 579"/>
              <a:gd name="T27" fmla="*/ 163 h 887"/>
              <a:gd name="T28" fmla="*/ 318 w 579"/>
              <a:gd name="T29" fmla="*/ 84 h 887"/>
              <a:gd name="T30" fmla="*/ 288 w 579"/>
              <a:gd name="T31" fmla="*/ 21 h 887"/>
              <a:gd name="T32" fmla="*/ 210 w 579"/>
              <a:gd name="T33" fmla="*/ 49 h 887"/>
              <a:gd name="T34" fmla="*/ 208 w 579"/>
              <a:gd name="T35" fmla="*/ 161 h 887"/>
              <a:gd name="T36" fmla="*/ 181 w 579"/>
              <a:gd name="T37" fmla="*/ 207 h 887"/>
              <a:gd name="T38" fmla="*/ 216 w 579"/>
              <a:gd name="T39" fmla="*/ 261 h 887"/>
              <a:gd name="T40" fmla="*/ 436 w 579"/>
              <a:gd name="T41" fmla="*/ 745 h 887"/>
              <a:gd name="T42" fmla="*/ 377 w 579"/>
              <a:gd name="T43" fmla="*/ 727 h 887"/>
              <a:gd name="T44" fmla="*/ 319 w 579"/>
              <a:gd name="T45" fmla="*/ 754 h 887"/>
              <a:gd name="T46" fmla="*/ 339 w 579"/>
              <a:gd name="T47" fmla="*/ 691 h 887"/>
              <a:gd name="T48" fmla="*/ 415 w 579"/>
              <a:gd name="T49" fmla="*/ 678 h 887"/>
              <a:gd name="T50" fmla="*/ 461 w 579"/>
              <a:gd name="T51" fmla="*/ 663 h 887"/>
              <a:gd name="T52" fmla="*/ 515 w 579"/>
              <a:gd name="T53" fmla="*/ 616 h 887"/>
              <a:gd name="T54" fmla="*/ 554 w 579"/>
              <a:gd name="T55" fmla="*/ 625 h 887"/>
              <a:gd name="T56" fmla="*/ 578 w 579"/>
              <a:gd name="T57" fmla="*/ 724 h 887"/>
              <a:gd name="T58" fmla="*/ 548 w 579"/>
              <a:gd name="T59" fmla="*/ 770 h 887"/>
              <a:gd name="T60" fmla="*/ 522 w 579"/>
              <a:gd name="T61" fmla="*/ 802 h 887"/>
              <a:gd name="T62" fmla="*/ 491 w 579"/>
              <a:gd name="T63" fmla="*/ 828 h 887"/>
              <a:gd name="T64" fmla="*/ 425 w 579"/>
              <a:gd name="T65" fmla="*/ 779 h 887"/>
              <a:gd name="T66" fmla="*/ 362 w 579"/>
              <a:gd name="T67" fmla="*/ 515 h 887"/>
              <a:gd name="T68" fmla="*/ 373 w 579"/>
              <a:gd name="T69" fmla="*/ 576 h 887"/>
              <a:gd name="T70" fmla="*/ 333 w 579"/>
              <a:gd name="T71" fmla="*/ 595 h 887"/>
              <a:gd name="T72" fmla="*/ 372 w 579"/>
              <a:gd name="T73" fmla="*/ 478 h 887"/>
              <a:gd name="T74" fmla="*/ 302 w 579"/>
              <a:gd name="T75" fmla="*/ 526 h 887"/>
              <a:gd name="T76" fmla="*/ 8 w 579"/>
              <a:gd name="T77" fmla="*/ 703 h 887"/>
              <a:gd name="T78" fmla="*/ 64 w 579"/>
              <a:gd name="T79" fmla="*/ 616 h 887"/>
              <a:gd name="T80" fmla="*/ 141 w 579"/>
              <a:gd name="T81" fmla="*/ 530 h 887"/>
              <a:gd name="T82" fmla="*/ 163 w 579"/>
              <a:gd name="T83" fmla="*/ 529 h 887"/>
              <a:gd name="T84" fmla="*/ 91 w 579"/>
              <a:gd name="T85" fmla="*/ 613 h 887"/>
              <a:gd name="T86" fmla="*/ 268 w 579"/>
              <a:gd name="T87" fmla="*/ 826 h 887"/>
              <a:gd name="T88" fmla="*/ 190 w 579"/>
              <a:gd name="T89" fmla="*/ 871 h 887"/>
              <a:gd name="T90" fmla="*/ 405 w 579"/>
              <a:gd name="T91" fmla="*/ 537 h 887"/>
              <a:gd name="T92" fmla="*/ 416 w 579"/>
              <a:gd name="T93" fmla="*/ 549 h 887"/>
              <a:gd name="T94" fmla="*/ 418 w 579"/>
              <a:gd name="T95" fmla="*/ 572 h 887"/>
              <a:gd name="T96" fmla="*/ 419 w 579"/>
              <a:gd name="T97" fmla="*/ 445 h 887"/>
              <a:gd name="T98" fmla="*/ 398 w 579"/>
              <a:gd name="T99" fmla="*/ 410 h 887"/>
              <a:gd name="T100" fmla="*/ 331 w 579"/>
              <a:gd name="T101" fmla="*/ 405 h 887"/>
              <a:gd name="T102" fmla="*/ 204 w 579"/>
              <a:gd name="T103" fmla="*/ 436 h 887"/>
              <a:gd name="T104" fmla="*/ 436 w 579"/>
              <a:gd name="T105" fmla="*/ 338 h 887"/>
              <a:gd name="T106" fmla="*/ 471 w 579"/>
              <a:gd name="T107" fmla="*/ 518 h 887"/>
              <a:gd name="T108" fmla="*/ 480 w 579"/>
              <a:gd name="T109" fmla="*/ 474 h 887"/>
              <a:gd name="T110" fmla="*/ 475 w 579"/>
              <a:gd name="T111" fmla="*/ 558 h 887"/>
              <a:gd name="T112" fmla="*/ 521 w 579"/>
              <a:gd name="T113" fmla="*/ 57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9" h="887">
                <a:moveTo>
                  <a:pt x="452" y="430"/>
                </a:moveTo>
                <a:lnTo>
                  <a:pt x="446" y="420"/>
                </a:lnTo>
                <a:lnTo>
                  <a:pt x="445" y="419"/>
                </a:lnTo>
                <a:lnTo>
                  <a:pt x="442" y="407"/>
                </a:lnTo>
                <a:lnTo>
                  <a:pt x="452" y="401"/>
                </a:lnTo>
                <a:lnTo>
                  <a:pt x="463" y="403"/>
                </a:lnTo>
                <a:lnTo>
                  <a:pt x="474" y="402"/>
                </a:lnTo>
                <a:lnTo>
                  <a:pt x="485" y="400"/>
                </a:lnTo>
                <a:lnTo>
                  <a:pt x="496" y="402"/>
                </a:lnTo>
                <a:lnTo>
                  <a:pt x="504" y="410"/>
                </a:lnTo>
                <a:lnTo>
                  <a:pt x="502" y="418"/>
                </a:lnTo>
                <a:lnTo>
                  <a:pt x="512" y="421"/>
                </a:lnTo>
                <a:lnTo>
                  <a:pt x="514" y="433"/>
                </a:lnTo>
                <a:lnTo>
                  <a:pt x="510" y="443"/>
                </a:lnTo>
                <a:lnTo>
                  <a:pt x="512" y="455"/>
                </a:lnTo>
                <a:lnTo>
                  <a:pt x="513" y="467"/>
                </a:lnTo>
                <a:lnTo>
                  <a:pt x="519" y="477"/>
                </a:lnTo>
                <a:lnTo>
                  <a:pt x="516" y="488"/>
                </a:lnTo>
                <a:lnTo>
                  <a:pt x="526" y="494"/>
                </a:lnTo>
                <a:lnTo>
                  <a:pt x="515" y="493"/>
                </a:lnTo>
                <a:lnTo>
                  <a:pt x="504" y="494"/>
                </a:lnTo>
                <a:lnTo>
                  <a:pt x="498" y="496"/>
                </a:lnTo>
                <a:lnTo>
                  <a:pt x="493" y="484"/>
                </a:lnTo>
                <a:lnTo>
                  <a:pt x="483" y="477"/>
                </a:lnTo>
                <a:lnTo>
                  <a:pt x="474" y="471"/>
                </a:lnTo>
                <a:lnTo>
                  <a:pt x="482" y="463"/>
                </a:lnTo>
                <a:lnTo>
                  <a:pt x="485" y="451"/>
                </a:lnTo>
                <a:lnTo>
                  <a:pt x="474" y="447"/>
                </a:lnTo>
                <a:lnTo>
                  <a:pt x="467" y="438"/>
                </a:lnTo>
                <a:lnTo>
                  <a:pt x="463" y="434"/>
                </a:lnTo>
                <a:lnTo>
                  <a:pt x="452" y="430"/>
                </a:lnTo>
                <a:close/>
                <a:moveTo>
                  <a:pt x="249" y="415"/>
                </a:moveTo>
                <a:lnTo>
                  <a:pt x="240" y="405"/>
                </a:lnTo>
                <a:lnTo>
                  <a:pt x="237" y="394"/>
                </a:lnTo>
                <a:lnTo>
                  <a:pt x="231" y="383"/>
                </a:lnTo>
                <a:lnTo>
                  <a:pt x="229" y="371"/>
                </a:lnTo>
                <a:lnTo>
                  <a:pt x="223" y="361"/>
                </a:lnTo>
                <a:lnTo>
                  <a:pt x="215" y="354"/>
                </a:lnTo>
                <a:lnTo>
                  <a:pt x="209" y="344"/>
                </a:lnTo>
                <a:lnTo>
                  <a:pt x="219" y="339"/>
                </a:lnTo>
                <a:lnTo>
                  <a:pt x="230" y="341"/>
                </a:lnTo>
                <a:lnTo>
                  <a:pt x="237" y="339"/>
                </a:lnTo>
                <a:lnTo>
                  <a:pt x="247" y="345"/>
                </a:lnTo>
                <a:lnTo>
                  <a:pt x="259" y="347"/>
                </a:lnTo>
                <a:lnTo>
                  <a:pt x="266" y="355"/>
                </a:lnTo>
                <a:lnTo>
                  <a:pt x="276" y="362"/>
                </a:lnTo>
                <a:lnTo>
                  <a:pt x="274" y="375"/>
                </a:lnTo>
                <a:lnTo>
                  <a:pt x="273" y="387"/>
                </a:lnTo>
                <a:lnTo>
                  <a:pt x="275" y="399"/>
                </a:lnTo>
                <a:lnTo>
                  <a:pt x="269" y="410"/>
                </a:lnTo>
                <a:lnTo>
                  <a:pt x="260" y="418"/>
                </a:lnTo>
                <a:lnTo>
                  <a:pt x="259" y="422"/>
                </a:lnTo>
                <a:lnTo>
                  <a:pt x="249" y="415"/>
                </a:lnTo>
                <a:close/>
                <a:moveTo>
                  <a:pt x="252" y="269"/>
                </a:moveTo>
                <a:lnTo>
                  <a:pt x="249" y="280"/>
                </a:lnTo>
                <a:lnTo>
                  <a:pt x="245" y="284"/>
                </a:lnTo>
                <a:lnTo>
                  <a:pt x="241" y="276"/>
                </a:lnTo>
                <a:lnTo>
                  <a:pt x="237" y="274"/>
                </a:lnTo>
                <a:lnTo>
                  <a:pt x="229" y="285"/>
                </a:lnTo>
                <a:lnTo>
                  <a:pt x="219" y="292"/>
                </a:lnTo>
                <a:lnTo>
                  <a:pt x="218" y="295"/>
                </a:lnTo>
                <a:lnTo>
                  <a:pt x="221" y="306"/>
                </a:lnTo>
                <a:lnTo>
                  <a:pt x="226" y="316"/>
                </a:lnTo>
                <a:lnTo>
                  <a:pt x="236" y="312"/>
                </a:lnTo>
                <a:lnTo>
                  <a:pt x="244" y="320"/>
                </a:lnTo>
                <a:lnTo>
                  <a:pt x="250" y="330"/>
                </a:lnTo>
                <a:lnTo>
                  <a:pt x="264" y="330"/>
                </a:lnTo>
                <a:lnTo>
                  <a:pt x="270" y="319"/>
                </a:lnTo>
                <a:lnTo>
                  <a:pt x="271" y="318"/>
                </a:lnTo>
                <a:lnTo>
                  <a:pt x="281" y="312"/>
                </a:lnTo>
                <a:lnTo>
                  <a:pt x="293" y="310"/>
                </a:lnTo>
                <a:lnTo>
                  <a:pt x="302" y="317"/>
                </a:lnTo>
                <a:lnTo>
                  <a:pt x="311" y="324"/>
                </a:lnTo>
                <a:lnTo>
                  <a:pt x="319" y="332"/>
                </a:lnTo>
                <a:lnTo>
                  <a:pt x="328" y="339"/>
                </a:lnTo>
                <a:lnTo>
                  <a:pt x="335" y="349"/>
                </a:lnTo>
                <a:lnTo>
                  <a:pt x="343" y="359"/>
                </a:lnTo>
                <a:lnTo>
                  <a:pt x="344" y="347"/>
                </a:lnTo>
                <a:lnTo>
                  <a:pt x="339" y="335"/>
                </a:lnTo>
                <a:lnTo>
                  <a:pt x="335" y="324"/>
                </a:lnTo>
                <a:lnTo>
                  <a:pt x="338" y="313"/>
                </a:lnTo>
                <a:lnTo>
                  <a:pt x="341" y="314"/>
                </a:lnTo>
                <a:lnTo>
                  <a:pt x="350" y="321"/>
                </a:lnTo>
                <a:lnTo>
                  <a:pt x="356" y="333"/>
                </a:lnTo>
                <a:lnTo>
                  <a:pt x="366" y="338"/>
                </a:lnTo>
                <a:lnTo>
                  <a:pt x="376" y="345"/>
                </a:lnTo>
                <a:lnTo>
                  <a:pt x="381" y="355"/>
                </a:lnTo>
                <a:lnTo>
                  <a:pt x="382" y="368"/>
                </a:lnTo>
                <a:lnTo>
                  <a:pt x="392" y="372"/>
                </a:lnTo>
                <a:lnTo>
                  <a:pt x="393" y="373"/>
                </a:lnTo>
                <a:lnTo>
                  <a:pt x="403" y="378"/>
                </a:lnTo>
                <a:lnTo>
                  <a:pt x="414" y="378"/>
                </a:lnTo>
                <a:lnTo>
                  <a:pt x="425" y="379"/>
                </a:lnTo>
                <a:lnTo>
                  <a:pt x="414" y="383"/>
                </a:lnTo>
                <a:lnTo>
                  <a:pt x="418" y="395"/>
                </a:lnTo>
                <a:lnTo>
                  <a:pt x="430" y="395"/>
                </a:lnTo>
                <a:lnTo>
                  <a:pt x="433" y="383"/>
                </a:lnTo>
                <a:lnTo>
                  <a:pt x="428" y="371"/>
                </a:lnTo>
                <a:lnTo>
                  <a:pt x="420" y="363"/>
                </a:lnTo>
                <a:lnTo>
                  <a:pt x="409" y="366"/>
                </a:lnTo>
                <a:lnTo>
                  <a:pt x="416" y="357"/>
                </a:lnTo>
                <a:lnTo>
                  <a:pt x="408" y="347"/>
                </a:lnTo>
                <a:lnTo>
                  <a:pt x="400" y="337"/>
                </a:lnTo>
                <a:lnTo>
                  <a:pt x="396" y="335"/>
                </a:lnTo>
                <a:lnTo>
                  <a:pt x="400" y="324"/>
                </a:lnTo>
                <a:lnTo>
                  <a:pt x="411" y="326"/>
                </a:lnTo>
                <a:lnTo>
                  <a:pt x="421" y="321"/>
                </a:lnTo>
                <a:lnTo>
                  <a:pt x="411" y="316"/>
                </a:lnTo>
                <a:lnTo>
                  <a:pt x="400" y="313"/>
                </a:lnTo>
                <a:lnTo>
                  <a:pt x="389" y="311"/>
                </a:lnTo>
                <a:lnTo>
                  <a:pt x="384" y="301"/>
                </a:lnTo>
                <a:lnTo>
                  <a:pt x="381" y="312"/>
                </a:lnTo>
                <a:lnTo>
                  <a:pt x="378" y="324"/>
                </a:lnTo>
                <a:lnTo>
                  <a:pt x="367" y="319"/>
                </a:lnTo>
                <a:lnTo>
                  <a:pt x="367" y="316"/>
                </a:lnTo>
                <a:lnTo>
                  <a:pt x="366" y="304"/>
                </a:lnTo>
                <a:lnTo>
                  <a:pt x="360" y="293"/>
                </a:lnTo>
                <a:lnTo>
                  <a:pt x="351" y="286"/>
                </a:lnTo>
                <a:lnTo>
                  <a:pt x="340" y="286"/>
                </a:lnTo>
                <a:lnTo>
                  <a:pt x="328" y="287"/>
                </a:lnTo>
                <a:lnTo>
                  <a:pt x="322" y="297"/>
                </a:lnTo>
                <a:lnTo>
                  <a:pt x="313" y="297"/>
                </a:lnTo>
                <a:lnTo>
                  <a:pt x="320" y="309"/>
                </a:lnTo>
                <a:lnTo>
                  <a:pt x="309" y="310"/>
                </a:lnTo>
                <a:lnTo>
                  <a:pt x="299" y="306"/>
                </a:lnTo>
                <a:lnTo>
                  <a:pt x="290" y="298"/>
                </a:lnTo>
                <a:lnTo>
                  <a:pt x="287" y="285"/>
                </a:lnTo>
                <a:lnTo>
                  <a:pt x="281" y="270"/>
                </a:lnTo>
                <a:lnTo>
                  <a:pt x="287" y="260"/>
                </a:lnTo>
                <a:lnTo>
                  <a:pt x="280" y="250"/>
                </a:lnTo>
                <a:lnTo>
                  <a:pt x="276" y="239"/>
                </a:lnTo>
                <a:lnTo>
                  <a:pt x="270" y="228"/>
                </a:lnTo>
                <a:lnTo>
                  <a:pt x="267" y="216"/>
                </a:lnTo>
                <a:lnTo>
                  <a:pt x="272" y="213"/>
                </a:lnTo>
                <a:lnTo>
                  <a:pt x="277" y="202"/>
                </a:lnTo>
                <a:lnTo>
                  <a:pt x="277" y="190"/>
                </a:lnTo>
                <a:lnTo>
                  <a:pt x="280" y="178"/>
                </a:lnTo>
                <a:lnTo>
                  <a:pt x="288" y="170"/>
                </a:lnTo>
                <a:lnTo>
                  <a:pt x="299" y="166"/>
                </a:lnTo>
                <a:lnTo>
                  <a:pt x="309" y="163"/>
                </a:lnTo>
                <a:lnTo>
                  <a:pt x="304" y="173"/>
                </a:lnTo>
                <a:lnTo>
                  <a:pt x="311" y="164"/>
                </a:lnTo>
                <a:lnTo>
                  <a:pt x="315" y="153"/>
                </a:lnTo>
                <a:lnTo>
                  <a:pt x="319" y="141"/>
                </a:lnTo>
                <a:lnTo>
                  <a:pt x="322" y="138"/>
                </a:lnTo>
                <a:lnTo>
                  <a:pt x="328" y="125"/>
                </a:lnTo>
                <a:lnTo>
                  <a:pt x="332" y="112"/>
                </a:lnTo>
                <a:lnTo>
                  <a:pt x="330" y="100"/>
                </a:lnTo>
                <a:lnTo>
                  <a:pt x="328" y="89"/>
                </a:lnTo>
                <a:lnTo>
                  <a:pt x="318" y="84"/>
                </a:lnTo>
                <a:lnTo>
                  <a:pt x="315" y="72"/>
                </a:lnTo>
                <a:lnTo>
                  <a:pt x="314" y="64"/>
                </a:lnTo>
                <a:lnTo>
                  <a:pt x="314" y="53"/>
                </a:lnTo>
                <a:lnTo>
                  <a:pt x="314" y="40"/>
                </a:lnTo>
                <a:lnTo>
                  <a:pt x="320" y="30"/>
                </a:lnTo>
                <a:lnTo>
                  <a:pt x="323" y="17"/>
                </a:lnTo>
                <a:lnTo>
                  <a:pt x="315" y="8"/>
                </a:lnTo>
                <a:lnTo>
                  <a:pt x="309" y="18"/>
                </a:lnTo>
                <a:lnTo>
                  <a:pt x="300" y="25"/>
                </a:lnTo>
                <a:lnTo>
                  <a:pt x="288" y="21"/>
                </a:lnTo>
                <a:lnTo>
                  <a:pt x="275" y="15"/>
                </a:lnTo>
                <a:lnTo>
                  <a:pt x="264" y="9"/>
                </a:lnTo>
                <a:lnTo>
                  <a:pt x="252" y="0"/>
                </a:lnTo>
                <a:lnTo>
                  <a:pt x="241" y="5"/>
                </a:lnTo>
                <a:lnTo>
                  <a:pt x="239" y="5"/>
                </a:lnTo>
                <a:lnTo>
                  <a:pt x="228" y="7"/>
                </a:lnTo>
                <a:lnTo>
                  <a:pt x="218" y="13"/>
                </a:lnTo>
                <a:lnTo>
                  <a:pt x="217" y="25"/>
                </a:lnTo>
                <a:lnTo>
                  <a:pt x="212" y="37"/>
                </a:lnTo>
                <a:lnTo>
                  <a:pt x="210" y="49"/>
                </a:lnTo>
                <a:lnTo>
                  <a:pt x="208" y="56"/>
                </a:lnTo>
                <a:lnTo>
                  <a:pt x="204" y="67"/>
                </a:lnTo>
                <a:lnTo>
                  <a:pt x="209" y="78"/>
                </a:lnTo>
                <a:lnTo>
                  <a:pt x="209" y="90"/>
                </a:lnTo>
                <a:lnTo>
                  <a:pt x="210" y="102"/>
                </a:lnTo>
                <a:lnTo>
                  <a:pt x="208" y="114"/>
                </a:lnTo>
                <a:lnTo>
                  <a:pt x="204" y="125"/>
                </a:lnTo>
                <a:lnTo>
                  <a:pt x="203" y="137"/>
                </a:lnTo>
                <a:lnTo>
                  <a:pt x="203" y="150"/>
                </a:lnTo>
                <a:lnTo>
                  <a:pt x="208" y="161"/>
                </a:lnTo>
                <a:lnTo>
                  <a:pt x="209" y="163"/>
                </a:lnTo>
                <a:lnTo>
                  <a:pt x="201" y="171"/>
                </a:lnTo>
                <a:lnTo>
                  <a:pt x="190" y="165"/>
                </a:lnTo>
                <a:lnTo>
                  <a:pt x="181" y="159"/>
                </a:lnTo>
                <a:lnTo>
                  <a:pt x="171" y="153"/>
                </a:lnTo>
                <a:lnTo>
                  <a:pt x="170" y="166"/>
                </a:lnTo>
                <a:lnTo>
                  <a:pt x="169" y="178"/>
                </a:lnTo>
                <a:lnTo>
                  <a:pt x="177" y="187"/>
                </a:lnTo>
                <a:lnTo>
                  <a:pt x="179" y="196"/>
                </a:lnTo>
                <a:lnTo>
                  <a:pt x="181" y="207"/>
                </a:lnTo>
                <a:lnTo>
                  <a:pt x="181" y="219"/>
                </a:lnTo>
                <a:lnTo>
                  <a:pt x="186" y="230"/>
                </a:lnTo>
                <a:lnTo>
                  <a:pt x="187" y="245"/>
                </a:lnTo>
                <a:lnTo>
                  <a:pt x="191" y="256"/>
                </a:lnTo>
                <a:lnTo>
                  <a:pt x="201" y="253"/>
                </a:lnTo>
                <a:lnTo>
                  <a:pt x="199" y="257"/>
                </a:lnTo>
                <a:lnTo>
                  <a:pt x="206" y="266"/>
                </a:lnTo>
                <a:lnTo>
                  <a:pt x="210" y="277"/>
                </a:lnTo>
                <a:lnTo>
                  <a:pt x="220" y="273"/>
                </a:lnTo>
                <a:lnTo>
                  <a:pt x="216" y="261"/>
                </a:lnTo>
                <a:lnTo>
                  <a:pt x="218" y="249"/>
                </a:lnTo>
                <a:lnTo>
                  <a:pt x="222" y="255"/>
                </a:lnTo>
                <a:lnTo>
                  <a:pt x="228" y="256"/>
                </a:lnTo>
                <a:lnTo>
                  <a:pt x="238" y="261"/>
                </a:lnTo>
                <a:lnTo>
                  <a:pt x="250" y="256"/>
                </a:lnTo>
                <a:lnTo>
                  <a:pt x="252" y="269"/>
                </a:lnTo>
                <a:close/>
                <a:moveTo>
                  <a:pt x="421" y="768"/>
                </a:moveTo>
                <a:lnTo>
                  <a:pt x="425" y="756"/>
                </a:lnTo>
                <a:lnTo>
                  <a:pt x="434" y="749"/>
                </a:lnTo>
                <a:lnTo>
                  <a:pt x="436" y="745"/>
                </a:lnTo>
                <a:lnTo>
                  <a:pt x="434" y="734"/>
                </a:lnTo>
                <a:lnTo>
                  <a:pt x="427" y="722"/>
                </a:lnTo>
                <a:lnTo>
                  <a:pt x="422" y="718"/>
                </a:lnTo>
                <a:lnTo>
                  <a:pt x="412" y="715"/>
                </a:lnTo>
                <a:lnTo>
                  <a:pt x="402" y="708"/>
                </a:lnTo>
                <a:lnTo>
                  <a:pt x="400" y="707"/>
                </a:lnTo>
                <a:lnTo>
                  <a:pt x="389" y="709"/>
                </a:lnTo>
                <a:lnTo>
                  <a:pt x="391" y="721"/>
                </a:lnTo>
                <a:lnTo>
                  <a:pt x="388" y="732"/>
                </a:lnTo>
                <a:lnTo>
                  <a:pt x="377" y="727"/>
                </a:lnTo>
                <a:lnTo>
                  <a:pt x="372" y="715"/>
                </a:lnTo>
                <a:lnTo>
                  <a:pt x="365" y="726"/>
                </a:lnTo>
                <a:lnTo>
                  <a:pt x="355" y="732"/>
                </a:lnTo>
                <a:lnTo>
                  <a:pt x="352" y="721"/>
                </a:lnTo>
                <a:lnTo>
                  <a:pt x="347" y="711"/>
                </a:lnTo>
                <a:lnTo>
                  <a:pt x="337" y="714"/>
                </a:lnTo>
                <a:lnTo>
                  <a:pt x="329" y="724"/>
                </a:lnTo>
                <a:lnTo>
                  <a:pt x="325" y="732"/>
                </a:lnTo>
                <a:lnTo>
                  <a:pt x="321" y="743"/>
                </a:lnTo>
                <a:lnTo>
                  <a:pt x="319" y="754"/>
                </a:lnTo>
                <a:lnTo>
                  <a:pt x="314" y="765"/>
                </a:lnTo>
                <a:lnTo>
                  <a:pt x="302" y="764"/>
                </a:lnTo>
                <a:lnTo>
                  <a:pt x="298" y="753"/>
                </a:lnTo>
                <a:lnTo>
                  <a:pt x="304" y="744"/>
                </a:lnTo>
                <a:lnTo>
                  <a:pt x="307" y="733"/>
                </a:lnTo>
                <a:lnTo>
                  <a:pt x="311" y="721"/>
                </a:lnTo>
                <a:lnTo>
                  <a:pt x="312" y="709"/>
                </a:lnTo>
                <a:lnTo>
                  <a:pt x="318" y="698"/>
                </a:lnTo>
                <a:lnTo>
                  <a:pt x="329" y="693"/>
                </a:lnTo>
                <a:lnTo>
                  <a:pt x="339" y="691"/>
                </a:lnTo>
                <a:lnTo>
                  <a:pt x="353" y="689"/>
                </a:lnTo>
                <a:lnTo>
                  <a:pt x="363" y="684"/>
                </a:lnTo>
                <a:lnTo>
                  <a:pt x="363" y="672"/>
                </a:lnTo>
                <a:lnTo>
                  <a:pt x="370" y="663"/>
                </a:lnTo>
                <a:lnTo>
                  <a:pt x="382" y="663"/>
                </a:lnTo>
                <a:lnTo>
                  <a:pt x="389" y="654"/>
                </a:lnTo>
                <a:lnTo>
                  <a:pt x="396" y="656"/>
                </a:lnTo>
                <a:lnTo>
                  <a:pt x="407" y="657"/>
                </a:lnTo>
                <a:lnTo>
                  <a:pt x="413" y="667"/>
                </a:lnTo>
                <a:lnTo>
                  <a:pt x="415" y="678"/>
                </a:lnTo>
                <a:lnTo>
                  <a:pt x="412" y="690"/>
                </a:lnTo>
                <a:lnTo>
                  <a:pt x="403" y="696"/>
                </a:lnTo>
                <a:lnTo>
                  <a:pt x="403" y="701"/>
                </a:lnTo>
                <a:lnTo>
                  <a:pt x="412" y="693"/>
                </a:lnTo>
                <a:lnTo>
                  <a:pt x="422" y="685"/>
                </a:lnTo>
                <a:lnTo>
                  <a:pt x="434" y="684"/>
                </a:lnTo>
                <a:lnTo>
                  <a:pt x="439" y="675"/>
                </a:lnTo>
                <a:lnTo>
                  <a:pt x="442" y="664"/>
                </a:lnTo>
                <a:lnTo>
                  <a:pt x="452" y="656"/>
                </a:lnTo>
                <a:lnTo>
                  <a:pt x="461" y="663"/>
                </a:lnTo>
                <a:lnTo>
                  <a:pt x="470" y="656"/>
                </a:lnTo>
                <a:lnTo>
                  <a:pt x="471" y="644"/>
                </a:lnTo>
                <a:lnTo>
                  <a:pt x="472" y="632"/>
                </a:lnTo>
                <a:lnTo>
                  <a:pt x="483" y="635"/>
                </a:lnTo>
                <a:lnTo>
                  <a:pt x="491" y="643"/>
                </a:lnTo>
                <a:lnTo>
                  <a:pt x="494" y="631"/>
                </a:lnTo>
                <a:lnTo>
                  <a:pt x="496" y="626"/>
                </a:lnTo>
                <a:lnTo>
                  <a:pt x="505" y="632"/>
                </a:lnTo>
                <a:lnTo>
                  <a:pt x="516" y="628"/>
                </a:lnTo>
                <a:lnTo>
                  <a:pt x="515" y="616"/>
                </a:lnTo>
                <a:lnTo>
                  <a:pt x="512" y="605"/>
                </a:lnTo>
                <a:lnTo>
                  <a:pt x="511" y="603"/>
                </a:lnTo>
                <a:lnTo>
                  <a:pt x="508" y="589"/>
                </a:lnTo>
                <a:lnTo>
                  <a:pt x="516" y="581"/>
                </a:lnTo>
                <a:lnTo>
                  <a:pt x="522" y="591"/>
                </a:lnTo>
                <a:lnTo>
                  <a:pt x="533" y="596"/>
                </a:lnTo>
                <a:lnTo>
                  <a:pt x="538" y="600"/>
                </a:lnTo>
                <a:lnTo>
                  <a:pt x="543" y="610"/>
                </a:lnTo>
                <a:lnTo>
                  <a:pt x="554" y="612"/>
                </a:lnTo>
                <a:lnTo>
                  <a:pt x="554" y="625"/>
                </a:lnTo>
                <a:lnTo>
                  <a:pt x="561" y="634"/>
                </a:lnTo>
                <a:lnTo>
                  <a:pt x="563" y="646"/>
                </a:lnTo>
                <a:lnTo>
                  <a:pt x="554" y="653"/>
                </a:lnTo>
                <a:lnTo>
                  <a:pt x="562" y="662"/>
                </a:lnTo>
                <a:lnTo>
                  <a:pt x="563" y="674"/>
                </a:lnTo>
                <a:lnTo>
                  <a:pt x="572" y="681"/>
                </a:lnTo>
                <a:lnTo>
                  <a:pt x="570" y="693"/>
                </a:lnTo>
                <a:lnTo>
                  <a:pt x="566" y="703"/>
                </a:lnTo>
                <a:lnTo>
                  <a:pt x="574" y="713"/>
                </a:lnTo>
                <a:lnTo>
                  <a:pt x="578" y="724"/>
                </a:lnTo>
                <a:lnTo>
                  <a:pt x="579" y="736"/>
                </a:lnTo>
                <a:lnTo>
                  <a:pt x="578" y="748"/>
                </a:lnTo>
                <a:lnTo>
                  <a:pt x="571" y="758"/>
                </a:lnTo>
                <a:lnTo>
                  <a:pt x="562" y="765"/>
                </a:lnTo>
                <a:lnTo>
                  <a:pt x="559" y="777"/>
                </a:lnTo>
                <a:lnTo>
                  <a:pt x="558" y="790"/>
                </a:lnTo>
                <a:lnTo>
                  <a:pt x="556" y="803"/>
                </a:lnTo>
                <a:lnTo>
                  <a:pt x="549" y="793"/>
                </a:lnTo>
                <a:lnTo>
                  <a:pt x="549" y="782"/>
                </a:lnTo>
                <a:lnTo>
                  <a:pt x="548" y="770"/>
                </a:lnTo>
                <a:lnTo>
                  <a:pt x="543" y="759"/>
                </a:lnTo>
                <a:lnTo>
                  <a:pt x="540" y="756"/>
                </a:lnTo>
                <a:lnTo>
                  <a:pt x="534" y="745"/>
                </a:lnTo>
                <a:lnTo>
                  <a:pt x="524" y="745"/>
                </a:lnTo>
                <a:lnTo>
                  <a:pt x="521" y="758"/>
                </a:lnTo>
                <a:lnTo>
                  <a:pt x="513" y="763"/>
                </a:lnTo>
                <a:lnTo>
                  <a:pt x="507" y="774"/>
                </a:lnTo>
                <a:lnTo>
                  <a:pt x="507" y="786"/>
                </a:lnTo>
                <a:lnTo>
                  <a:pt x="516" y="793"/>
                </a:lnTo>
                <a:lnTo>
                  <a:pt x="522" y="802"/>
                </a:lnTo>
                <a:lnTo>
                  <a:pt x="526" y="813"/>
                </a:lnTo>
                <a:lnTo>
                  <a:pt x="526" y="824"/>
                </a:lnTo>
                <a:lnTo>
                  <a:pt x="520" y="835"/>
                </a:lnTo>
                <a:lnTo>
                  <a:pt x="514" y="845"/>
                </a:lnTo>
                <a:lnTo>
                  <a:pt x="506" y="854"/>
                </a:lnTo>
                <a:lnTo>
                  <a:pt x="503" y="853"/>
                </a:lnTo>
                <a:lnTo>
                  <a:pt x="497" y="842"/>
                </a:lnTo>
                <a:lnTo>
                  <a:pt x="500" y="830"/>
                </a:lnTo>
                <a:lnTo>
                  <a:pt x="499" y="819"/>
                </a:lnTo>
                <a:lnTo>
                  <a:pt x="491" y="828"/>
                </a:lnTo>
                <a:lnTo>
                  <a:pt x="490" y="828"/>
                </a:lnTo>
                <a:lnTo>
                  <a:pt x="481" y="835"/>
                </a:lnTo>
                <a:lnTo>
                  <a:pt x="470" y="831"/>
                </a:lnTo>
                <a:lnTo>
                  <a:pt x="460" y="826"/>
                </a:lnTo>
                <a:lnTo>
                  <a:pt x="449" y="820"/>
                </a:lnTo>
                <a:lnTo>
                  <a:pt x="445" y="818"/>
                </a:lnTo>
                <a:lnTo>
                  <a:pt x="435" y="812"/>
                </a:lnTo>
                <a:lnTo>
                  <a:pt x="429" y="802"/>
                </a:lnTo>
                <a:lnTo>
                  <a:pt x="426" y="790"/>
                </a:lnTo>
                <a:lnTo>
                  <a:pt x="425" y="779"/>
                </a:lnTo>
                <a:lnTo>
                  <a:pt x="421" y="768"/>
                </a:lnTo>
                <a:close/>
                <a:moveTo>
                  <a:pt x="333" y="595"/>
                </a:moveTo>
                <a:lnTo>
                  <a:pt x="327" y="586"/>
                </a:lnTo>
                <a:lnTo>
                  <a:pt x="329" y="574"/>
                </a:lnTo>
                <a:lnTo>
                  <a:pt x="340" y="569"/>
                </a:lnTo>
                <a:lnTo>
                  <a:pt x="351" y="563"/>
                </a:lnTo>
                <a:lnTo>
                  <a:pt x="355" y="551"/>
                </a:lnTo>
                <a:lnTo>
                  <a:pt x="353" y="538"/>
                </a:lnTo>
                <a:lnTo>
                  <a:pt x="358" y="528"/>
                </a:lnTo>
                <a:lnTo>
                  <a:pt x="362" y="515"/>
                </a:lnTo>
                <a:lnTo>
                  <a:pt x="369" y="506"/>
                </a:lnTo>
                <a:lnTo>
                  <a:pt x="381" y="504"/>
                </a:lnTo>
                <a:lnTo>
                  <a:pt x="391" y="507"/>
                </a:lnTo>
                <a:lnTo>
                  <a:pt x="397" y="516"/>
                </a:lnTo>
                <a:lnTo>
                  <a:pt x="393" y="528"/>
                </a:lnTo>
                <a:lnTo>
                  <a:pt x="386" y="538"/>
                </a:lnTo>
                <a:lnTo>
                  <a:pt x="384" y="542"/>
                </a:lnTo>
                <a:lnTo>
                  <a:pt x="382" y="554"/>
                </a:lnTo>
                <a:lnTo>
                  <a:pt x="378" y="566"/>
                </a:lnTo>
                <a:lnTo>
                  <a:pt x="373" y="576"/>
                </a:lnTo>
                <a:lnTo>
                  <a:pt x="373" y="588"/>
                </a:lnTo>
                <a:lnTo>
                  <a:pt x="375" y="601"/>
                </a:lnTo>
                <a:lnTo>
                  <a:pt x="382" y="610"/>
                </a:lnTo>
                <a:lnTo>
                  <a:pt x="379" y="622"/>
                </a:lnTo>
                <a:lnTo>
                  <a:pt x="368" y="628"/>
                </a:lnTo>
                <a:lnTo>
                  <a:pt x="358" y="623"/>
                </a:lnTo>
                <a:lnTo>
                  <a:pt x="356" y="611"/>
                </a:lnTo>
                <a:lnTo>
                  <a:pt x="345" y="607"/>
                </a:lnTo>
                <a:lnTo>
                  <a:pt x="340" y="604"/>
                </a:lnTo>
                <a:lnTo>
                  <a:pt x="333" y="595"/>
                </a:lnTo>
                <a:close/>
                <a:moveTo>
                  <a:pt x="300" y="442"/>
                </a:moveTo>
                <a:lnTo>
                  <a:pt x="310" y="448"/>
                </a:lnTo>
                <a:lnTo>
                  <a:pt x="321" y="452"/>
                </a:lnTo>
                <a:lnTo>
                  <a:pt x="330" y="459"/>
                </a:lnTo>
                <a:lnTo>
                  <a:pt x="339" y="466"/>
                </a:lnTo>
                <a:lnTo>
                  <a:pt x="339" y="468"/>
                </a:lnTo>
                <a:lnTo>
                  <a:pt x="349" y="462"/>
                </a:lnTo>
                <a:lnTo>
                  <a:pt x="358" y="469"/>
                </a:lnTo>
                <a:lnTo>
                  <a:pt x="370" y="466"/>
                </a:lnTo>
                <a:lnTo>
                  <a:pt x="372" y="478"/>
                </a:lnTo>
                <a:lnTo>
                  <a:pt x="371" y="490"/>
                </a:lnTo>
                <a:lnTo>
                  <a:pt x="363" y="497"/>
                </a:lnTo>
                <a:lnTo>
                  <a:pt x="353" y="502"/>
                </a:lnTo>
                <a:lnTo>
                  <a:pt x="348" y="516"/>
                </a:lnTo>
                <a:lnTo>
                  <a:pt x="337" y="522"/>
                </a:lnTo>
                <a:lnTo>
                  <a:pt x="324" y="523"/>
                </a:lnTo>
                <a:lnTo>
                  <a:pt x="313" y="528"/>
                </a:lnTo>
                <a:lnTo>
                  <a:pt x="306" y="537"/>
                </a:lnTo>
                <a:lnTo>
                  <a:pt x="305" y="537"/>
                </a:lnTo>
                <a:lnTo>
                  <a:pt x="302" y="526"/>
                </a:lnTo>
                <a:lnTo>
                  <a:pt x="301" y="511"/>
                </a:lnTo>
                <a:lnTo>
                  <a:pt x="307" y="501"/>
                </a:lnTo>
                <a:lnTo>
                  <a:pt x="306" y="490"/>
                </a:lnTo>
                <a:lnTo>
                  <a:pt x="307" y="477"/>
                </a:lnTo>
                <a:lnTo>
                  <a:pt x="309" y="465"/>
                </a:lnTo>
                <a:lnTo>
                  <a:pt x="305" y="453"/>
                </a:lnTo>
                <a:lnTo>
                  <a:pt x="295" y="452"/>
                </a:lnTo>
                <a:lnTo>
                  <a:pt x="300" y="442"/>
                </a:lnTo>
                <a:close/>
                <a:moveTo>
                  <a:pt x="7" y="692"/>
                </a:moveTo>
                <a:lnTo>
                  <a:pt x="8" y="703"/>
                </a:lnTo>
                <a:lnTo>
                  <a:pt x="0" y="695"/>
                </a:lnTo>
                <a:lnTo>
                  <a:pt x="7" y="692"/>
                </a:lnTo>
                <a:close/>
                <a:moveTo>
                  <a:pt x="14" y="675"/>
                </a:moveTo>
                <a:lnTo>
                  <a:pt x="16" y="663"/>
                </a:lnTo>
                <a:lnTo>
                  <a:pt x="22" y="653"/>
                </a:lnTo>
                <a:lnTo>
                  <a:pt x="30" y="644"/>
                </a:lnTo>
                <a:lnTo>
                  <a:pt x="37" y="635"/>
                </a:lnTo>
                <a:lnTo>
                  <a:pt x="44" y="626"/>
                </a:lnTo>
                <a:lnTo>
                  <a:pt x="53" y="619"/>
                </a:lnTo>
                <a:lnTo>
                  <a:pt x="64" y="616"/>
                </a:lnTo>
                <a:lnTo>
                  <a:pt x="71" y="607"/>
                </a:lnTo>
                <a:lnTo>
                  <a:pt x="79" y="598"/>
                </a:lnTo>
                <a:lnTo>
                  <a:pt x="86" y="589"/>
                </a:lnTo>
                <a:lnTo>
                  <a:pt x="95" y="580"/>
                </a:lnTo>
                <a:lnTo>
                  <a:pt x="102" y="571"/>
                </a:lnTo>
                <a:lnTo>
                  <a:pt x="108" y="561"/>
                </a:lnTo>
                <a:lnTo>
                  <a:pt x="116" y="554"/>
                </a:lnTo>
                <a:lnTo>
                  <a:pt x="124" y="545"/>
                </a:lnTo>
                <a:lnTo>
                  <a:pt x="130" y="535"/>
                </a:lnTo>
                <a:lnTo>
                  <a:pt x="141" y="530"/>
                </a:lnTo>
                <a:lnTo>
                  <a:pt x="144" y="519"/>
                </a:lnTo>
                <a:lnTo>
                  <a:pt x="137" y="510"/>
                </a:lnTo>
                <a:lnTo>
                  <a:pt x="146" y="515"/>
                </a:lnTo>
                <a:lnTo>
                  <a:pt x="142" y="504"/>
                </a:lnTo>
                <a:lnTo>
                  <a:pt x="148" y="495"/>
                </a:lnTo>
                <a:lnTo>
                  <a:pt x="148" y="483"/>
                </a:lnTo>
                <a:lnTo>
                  <a:pt x="153" y="493"/>
                </a:lnTo>
                <a:lnTo>
                  <a:pt x="153" y="506"/>
                </a:lnTo>
                <a:lnTo>
                  <a:pt x="159" y="517"/>
                </a:lnTo>
                <a:lnTo>
                  <a:pt x="163" y="529"/>
                </a:lnTo>
                <a:lnTo>
                  <a:pt x="158" y="540"/>
                </a:lnTo>
                <a:lnTo>
                  <a:pt x="148" y="544"/>
                </a:lnTo>
                <a:lnTo>
                  <a:pt x="139" y="552"/>
                </a:lnTo>
                <a:lnTo>
                  <a:pt x="135" y="564"/>
                </a:lnTo>
                <a:lnTo>
                  <a:pt x="125" y="567"/>
                </a:lnTo>
                <a:lnTo>
                  <a:pt x="112" y="571"/>
                </a:lnTo>
                <a:lnTo>
                  <a:pt x="109" y="583"/>
                </a:lnTo>
                <a:lnTo>
                  <a:pt x="105" y="594"/>
                </a:lnTo>
                <a:lnTo>
                  <a:pt x="98" y="603"/>
                </a:lnTo>
                <a:lnTo>
                  <a:pt x="91" y="613"/>
                </a:lnTo>
                <a:lnTo>
                  <a:pt x="82" y="620"/>
                </a:lnTo>
                <a:lnTo>
                  <a:pt x="71" y="622"/>
                </a:lnTo>
                <a:lnTo>
                  <a:pt x="67" y="633"/>
                </a:lnTo>
                <a:lnTo>
                  <a:pt x="59" y="642"/>
                </a:lnTo>
                <a:lnTo>
                  <a:pt x="50" y="651"/>
                </a:lnTo>
                <a:lnTo>
                  <a:pt x="38" y="653"/>
                </a:lnTo>
                <a:lnTo>
                  <a:pt x="33" y="664"/>
                </a:lnTo>
                <a:lnTo>
                  <a:pt x="22" y="668"/>
                </a:lnTo>
                <a:lnTo>
                  <a:pt x="14" y="675"/>
                </a:lnTo>
                <a:close/>
                <a:moveTo>
                  <a:pt x="268" y="826"/>
                </a:moveTo>
                <a:lnTo>
                  <a:pt x="261" y="835"/>
                </a:lnTo>
                <a:lnTo>
                  <a:pt x="250" y="832"/>
                </a:lnTo>
                <a:lnTo>
                  <a:pt x="238" y="833"/>
                </a:lnTo>
                <a:lnTo>
                  <a:pt x="243" y="822"/>
                </a:lnTo>
                <a:lnTo>
                  <a:pt x="254" y="823"/>
                </a:lnTo>
                <a:lnTo>
                  <a:pt x="265" y="826"/>
                </a:lnTo>
                <a:lnTo>
                  <a:pt x="268" y="826"/>
                </a:lnTo>
                <a:close/>
                <a:moveTo>
                  <a:pt x="174" y="887"/>
                </a:moveTo>
                <a:lnTo>
                  <a:pt x="181" y="877"/>
                </a:lnTo>
                <a:lnTo>
                  <a:pt x="190" y="871"/>
                </a:lnTo>
                <a:lnTo>
                  <a:pt x="197" y="880"/>
                </a:lnTo>
                <a:lnTo>
                  <a:pt x="186" y="881"/>
                </a:lnTo>
                <a:lnTo>
                  <a:pt x="174" y="886"/>
                </a:lnTo>
                <a:lnTo>
                  <a:pt x="174" y="887"/>
                </a:lnTo>
                <a:close/>
                <a:moveTo>
                  <a:pt x="383" y="592"/>
                </a:moveTo>
                <a:lnTo>
                  <a:pt x="386" y="579"/>
                </a:lnTo>
                <a:lnTo>
                  <a:pt x="386" y="567"/>
                </a:lnTo>
                <a:lnTo>
                  <a:pt x="395" y="557"/>
                </a:lnTo>
                <a:lnTo>
                  <a:pt x="399" y="546"/>
                </a:lnTo>
                <a:lnTo>
                  <a:pt x="405" y="537"/>
                </a:lnTo>
                <a:lnTo>
                  <a:pt x="410" y="524"/>
                </a:lnTo>
                <a:lnTo>
                  <a:pt x="416" y="514"/>
                </a:lnTo>
                <a:lnTo>
                  <a:pt x="419" y="503"/>
                </a:lnTo>
                <a:lnTo>
                  <a:pt x="421" y="490"/>
                </a:lnTo>
                <a:lnTo>
                  <a:pt x="426" y="501"/>
                </a:lnTo>
                <a:lnTo>
                  <a:pt x="426" y="512"/>
                </a:lnTo>
                <a:lnTo>
                  <a:pt x="426" y="526"/>
                </a:lnTo>
                <a:lnTo>
                  <a:pt x="425" y="538"/>
                </a:lnTo>
                <a:lnTo>
                  <a:pt x="422" y="543"/>
                </a:lnTo>
                <a:lnTo>
                  <a:pt x="416" y="549"/>
                </a:lnTo>
                <a:lnTo>
                  <a:pt x="407" y="556"/>
                </a:lnTo>
                <a:lnTo>
                  <a:pt x="401" y="567"/>
                </a:lnTo>
                <a:lnTo>
                  <a:pt x="397" y="579"/>
                </a:lnTo>
                <a:lnTo>
                  <a:pt x="392" y="592"/>
                </a:lnTo>
                <a:lnTo>
                  <a:pt x="386" y="603"/>
                </a:lnTo>
                <a:lnTo>
                  <a:pt x="383" y="592"/>
                </a:lnTo>
                <a:close/>
                <a:moveTo>
                  <a:pt x="429" y="593"/>
                </a:moveTo>
                <a:lnTo>
                  <a:pt x="417" y="591"/>
                </a:lnTo>
                <a:lnTo>
                  <a:pt x="411" y="580"/>
                </a:lnTo>
                <a:lnTo>
                  <a:pt x="418" y="572"/>
                </a:lnTo>
                <a:lnTo>
                  <a:pt x="427" y="565"/>
                </a:lnTo>
                <a:lnTo>
                  <a:pt x="436" y="557"/>
                </a:lnTo>
                <a:lnTo>
                  <a:pt x="448" y="559"/>
                </a:lnTo>
                <a:lnTo>
                  <a:pt x="457" y="564"/>
                </a:lnTo>
                <a:lnTo>
                  <a:pt x="456" y="576"/>
                </a:lnTo>
                <a:lnTo>
                  <a:pt x="448" y="586"/>
                </a:lnTo>
                <a:lnTo>
                  <a:pt x="439" y="593"/>
                </a:lnTo>
                <a:lnTo>
                  <a:pt x="429" y="593"/>
                </a:lnTo>
                <a:close/>
                <a:moveTo>
                  <a:pt x="428" y="455"/>
                </a:moveTo>
                <a:lnTo>
                  <a:pt x="419" y="445"/>
                </a:lnTo>
                <a:lnTo>
                  <a:pt x="409" y="442"/>
                </a:lnTo>
                <a:lnTo>
                  <a:pt x="403" y="432"/>
                </a:lnTo>
                <a:lnTo>
                  <a:pt x="395" y="423"/>
                </a:lnTo>
                <a:lnTo>
                  <a:pt x="385" y="430"/>
                </a:lnTo>
                <a:lnTo>
                  <a:pt x="378" y="439"/>
                </a:lnTo>
                <a:lnTo>
                  <a:pt x="379" y="427"/>
                </a:lnTo>
                <a:lnTo>
                  <a:pt x="379" y="416"/>
                </a:lnTo>
                <a:lnTo>
                  <a:pt x="378" y="403"/>
                </a:lnTo>
                <a:lnTo>
                  <a:pt x="389" y="403"/>
                </a:lnTo>
                <a:lnTo>
                  <a:pt x="398" y="410"/>
                </a:lnTo>
                <a:lnTo>
                  <a:pt x="407" y="417"/>
                </a:lnTo>
                <a:lnTo>
                  <a:pt x="415" y="424"/>
                </a:lnTo>
                <a:lnTo>
                  <a:pt x="424" y="433"/>
                </a:lnTo>
                <a:lnTo>
                  <a:pt x="428" y="446"/>
                </a:lnTo>
                <a:lnTo>
                  <a:pt x="428" y="455"/>
                </a:lnTo>
                <a:close/>
                <a:moveTo>
                  <a:pt x="331" y="405"/>
                </a:moveTo>
                <a:lnTo>
                  <a:pt x="342" y="405"/>
                </a:lnTo>
                <a:lnTo>
                  <a:pt x="344" y="416"/>
                </a:lnTo>
                <a:lnTo>
                  <a:pt x="333" y="412"/>
                </a:lnTo>
                <a:lnTo>
                  <a:pt x="331" y="405"/>
                </a:lnTo>
                <a:close/>
                <a:moveTo>
                  <a:pt x="199" y="328"/>
                </a:moveTo>
                <a:lnTo>
                  <a:pt x="190" y="320"/>
                </a:lnTo>
                <a:lnTo>
                  <a:pt x="201" y="323"/>
                </a:lnTo>
                <a:lnTo>
                  <a:pt x="199" y="328"/>
                </a:lnTo>
                <a:close/>
                <a:moveTo>
                  <a:pt x="189" y="439"/>
                </a:moveTo>
                <a:lnTo>
                  <a:pt x="180" y="432"/>
                </a:lnTo>
                <a:lnTo>
                  <a:pt x="175" y="421"/>
                </a:lnTo>
                <a:lnTo>
                  <a:pt x="186" y="421"/>
                </a:lnTo>
                <a:lnTo>
                  <a:pt x="195" y="429"/>
                </a:lnTo>
                <a:lnTo>
                  <a:pt x="204" y="436"/>
                </a:lnTo>
                <a:lnTo>
                  <a:pt x="193" y="435"/>
                </a:lnTo>
                <a:lnTo>
                  <a:pt x="189" y="439"/>
                </a:lnTo>
                <a:close/>
                <a:moveTo>
                  <a:pt x="305" y="359"/>
                </a:moveTo>
                <a:lnTo>
                  <a:pt x="294" y="350"/>
                </a:lnTo>
                <a:lnTo>
                  <a:pt x="295" y="338"/>
                </a:lnTo>
                <a:lnTo>
                  <a:pt x="306" y="338"/>
                </a:lnTo>
                <a:lnTo>
                  <a:pt x="313" y="348"/>
                </a:lnTo>
                <a:lnTo>
                  <a:pt x="306" y="358"/>
                </a:lnTo>
                <a:lnTo>
                  <a:pt x="305" y="359"/>
                </a:lnTo>
                <a:close/>
                <a:moveTo>
                  <a:pt x="436" y="338"/>
                </a:moveTo>
                <a:lnTo>
                  <a:pt x="426" y="332"/>
                </a:lnTo>
                <a:lnTo>
                  <a:pt x="432" y="321"/>
                </a:lnTo>
                <a:lnTo>
                  <a:pt x="431" y="307"/>
                </a:lnTo>
                <a:lnTo>
                  <a:pt x="442" y="310"/>
                </a:lnTo>
                <a:lnTo>
                  <a:pt x="449" y="319"/>
                </a:lnTo>
                <a:lnTo>
                  <a:pt x="445" y="330"/>
                </a:lnTo>
                <a:lnTo>
                  <a:pt x="436" y="338"/>
                </a:lnTo>
                <a:close/>
                <a:moveTo>
                  <a:pt x="468" y="543"/>
                </a:moveTo>
                <a:lnTo>
                  <a:pt x="470" y="530"/>
                </a:lnTo>
                <a:lnTo>
                  <a:pt x="471" y="518"/>
                </a:lnTo>
                <a:lnTo>
                  <a:pt x="466" y="507"/>
                </a:lnTo>
                <a:lnTo>
                  <a:pt x="455" y="511"/>
                </a:lnTo>
                <a:lnTo>
                  <a:pt x="448" y="502"/>
                </a:lnTo>
                <a:lnTo>
                  <a:pt x="447" y="489"/>
                </a:lnTo>
                <a:lnTo>
                  <a:pt x="445" y="477"/>
                </a:lnTo>
                <a:lnTo>
                  <a:pt x="442" y="466"/>
                </a:lnTo>
                <a:lnTo>
                  <a:pt x="451" y="475"/>
                </a:lnTo>
                <a:lnTo>
                  <a:pt x="460" y="482"/>
                </a:lnTo>
                <a:lnTo>
                  <a:pt x="470" y="479"/>
                </a:lnTo>
                <a:lnTo>
                  <a:pt x="480" y="474"/>
                </a:lnTo>
                <a:lnTo>
                  <a:pt x="484" y="486"/>
                </a:lnTo>
                <a:lnTo>
                  <a:pt x="486" y="497"/>
                </a:lnTo>
                <a:lnTo>
                  <a:pt x="485" y="509"/>
                </a:lnTo>
                <a:lnTo>
                  <a:pt x="488" y="520"/>
                </a:lnTo>
                <a:lnTo>
                  <a:pt x="493" y="526"/>
                </a:lnTo>
                <a:lnTo>
                  <a:pt x="495" y="538"/>
                </a:lnTo>
                <a:lnTo>
                  <a:pt x="500" y="550"/>
                </a:lnTo>
                <a:lnTo>
                  <a:pt x="488" y="550"/>
                </a:lnTo>
                <a:lnTo>
                  <a:pt x="485" y="562"/>
                </a:lnTo>
                <a:lnTo>
                  <a:pt x="475" y="558"/>
                </a:lnTo>
                <a:lnTo>
                  <a:pt x="470" y="554"/>
                </a:lnTo>
                <a:lnTo>
                  <a:pt x="468" y="543"/>
                </a:lnTo>
                <a:close/>
                <a:moveTo>
                  <a:pt x="301" y="800"/>
                </a:moveTo>
                <a:lnTo>
                  <a:pt x="295" y="789"/>
                </a:lnTo>
                <a:lnTo>
                  <a:pt x="302" y="780"/>
                </a:lnTo>
                <a:lnTo>
                  <a:pt x="313" y="782"/>
                </a:lnTo>
                <a:lnTo>
                  <a:pt x="315" y="795"/>
                </a:lnTo>
                <a:lnTo>
                  <a:pt x="305" y="799"/>
                </a:lnTo>
                <a:lnTo>
                  <a:pt x="301" y="800"/>
                </a:lnTo>
                <a:close/>
                <a:moveTo>
                  <a:pt x="521" y="579"/>
                </a:moveTo>
                <a:lnTo>
                  <a:pt x="518" y="568"/>
                </a:lnTo>
                <a:lnTo>
                  <a:pt x="514" y="557"/>
                </a:lnTo>
                <a:lnTo>
                  <a:pt x="517" y="544"/>
                </a:lnTo>
                <a:lnTo>
                  <a:pt x="524" y="554"/>
                </a:lnTo>
                <a:lnTo>
                  <a:pt x="525" y="566"/>
                </a:lnTo>
                <a:lnTo>
                  <a:pt x="524" y="578"/>
                </a:lnTo>
                <a:lnTo>
                  <a:pt x="521" y="57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5" name="Freeform 2918"/>
          <p:cNvSpPr>
            <a:spLocks/>
          </p:cNvSpPr>
          <p:nvPr/>
        </p:nvSpPr>
        <p:spPr bwMode="auto">
          <a:xfrm>
            <a:off x="7368747" y="4246052"/>
            <a:ext cx="3469" cy="8673"/>
          </a:xfrm>
          <a:custGeom>
            <a:avLst/>
            <a:gdLst>
              <a:gd name="T0" fmla="*/ 8 w 11"/>
              <a:gd name="T1" fmla="*/ 0 h 21"/>
              <a:gd name="T2" fmla="*/ 11 w 11"/>
              <a:gd name="T3" fmla="*/ 12 h 21"/>
              <a:gd name="T4" fmla="*/ 4 w 11"/>
              <a:gd name="T5" fmla="*/ 21 h 21"/>
              <a:gd name="T6" fmla="*/ 0 w 11"/>
              <a:gd name="T7" fmla="*/ 10 h 21"/>
              <a:gd name="T8" fmla="*/ 8 w 11"/>
              <a:gd name="T9" fmla="*/ 1 h 21"/>
              <a:gd name="T10" fmla="*/ 8 w 11"/>
              <a:gd name="T11" fmla="*/ 0 h 21"/>
            </a:gdLst>
            <a:ahLst/>
            <a:cxnLst>
              <a:cxn ang="0">
                <a:pos x="T0" y="T1"/>
              </a:cxn>
              <a:cxn ang="0">
                <a:pos x="T2" y="T3"/>
              </a:cxn>
              <a:cxn ang="0">
                <a:pos x="T4" y="T5"/>
              </a:cxn>
              <a:cxn ang="0">
                <a:pos x="T6" y="T7"/>
              </a:cxn>
              <a:cxn ang="0">
                <a:pos x="T8" y="T9"/>
              </a:cxn>
              <a:cxn ang="0">
                <a:pos x="T10" y="T11"/>
              </a:cxn>
            </a:cxnLst>
            <a:rect l="0" t="0" r="r" b="b"/>
            <a:pathLst>
              <a:path w="11" h="21">
                <a:moveTo>
                  <a:pt x="8" y="0"/>
                </a:moveTo>
                <a:lnTo>
                  <a:pt x="11" y="12"/>
                </a:lnTo>
                <a:lnTo>
                  <a:pt x="4" y="21"/>
                </a:lnTo>
                <a:lnTo>
                  <a:pt x="0" y="10"/>
                </a:lnTo>
                <a:lnTo>
                  <a:pt x="8" y="1"/>
                </a:lnTo>
                <a:lnTo>
                  <a:pt x="8"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6" name="Freeform 2919"/>
          <p:cNvSpPr>
            <a:spLocks/>
          </p:cNvSpPr>
          <p:nvPr/>
        </p:nvSpPr>
        <p:spPr bwMode="auto">
          <a:xfrm>
            <a:off x="7391295" y="4284211"/>
            <a:ext cx="5204" cy="3469"/>
          </a:xfrm>
          <a:custGeom>
            <a:avLst/>
            <a:gdLst>
              <a:gd name="T0" fmla="*/ 7 w 11"/>
              <a:gd name="T1" fmla="*/ 0 h 12"/>
              <a:gd name="T2" fmla="*/ 11 w 11"/>
              <a:gd name="T3" fmla="*/ 12 h 12"/>
              <a:gd name="T4" fmla="*/ 0 w 11"/>
              <a:gd name="T5" fmla="*/ 10 h 12"/>
              <a:gd name="T6" fmla="*/ 6 w 11"/>
              <a:gd name="T7" fmla="*/ 0 h 12"/>
              <a:gd name="T8" fmla="*/ 7 w 11"/>
              <a:gd name="T9" fmla="*/ 0 h 12"/>
            </a:gdLst>
            <a:ahLst/>
            <a:cxnLst>
              <a:cxn ang="0">
                <a:pos x="T0" y="T1"/>
              </a:cxn>
              <a:cxn ang="0">
                <a:pos x="T2" y="T3"/>
              </a:cxn>
              <a:cxn ang="0">
                <a:pos x="T4" y="T5"/>
              </a:cxn>
              <a:cxn ang="0">
                <a:pos x="T6" y="T7"/>
              </a:cxn>
              <a:cxn ang="0">
                <a:pos x="T8" y="T9"/>
              </a:cxn>
            </a:cxnLst>
            <a:rect l="0" t="0" r="r" b="b"/>
            <a:pathLst>
              <a:path w="11" h="12">
                <a:moveTo>
                  <a:pt x="7" y="0"/>
                </a:moveTo>
                <a:lnTo>
                  <a:pt x="11" y="12"/>
                </a:lnTo>
                <a:lnTo>
                  <a:pt x="0" y="10"/>
                </a:lnTo>
                <a:lnTo>
                  <a:pt x="6" y="0"/>
                </a:lnTo>
                <a:lnTo>
                  <a:pt x="7"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7" name="Freeform 2920"/>
          <p:cNvSpPr>
            <a:spLocks/>
          </p:cNvSpPr>
          <p:nvPr/>
        </p:nvSpPr>
        <p:spPr bwMode="auto">
          <a:xfrm>
            <a:off x="7452003" y="4265131"/>
            <a:ext cx="1735" cy="3469"/>
          </a:xfrm>
          <a:custGeom>
            <a:avLst/>
            <a:gdLst>
              <a:gd name="T0" fmla="*/ 1 w 4"/>
              <a:gd name="T1" fmla="*/ 0 h 12"/>
              <a:gd name="T2" fmla="*/ 4 w 4"/>
              <a:gd name="T3" fmla="*/ 12 h 12"/>
              <a:gd name="T4" fmla="*/ 0 w 4"/>
              <a:gd name="T5" fmla="*/ 1 h 12"/>
              <a:gd name="T6" fmla="*/ 1 w 4"/>
              <a:gd name="T7" fmla="*/ 0 h 12"/>
            </a:gdLst>
            <a:ahLst/>
            <a:cxnLst>
              <a:cxn ang="0">
                <a:pos x="T0" y="T1"/>
              </a:cxn>
              <a:cxn ang="0">
                <a:pos x="T2" y="T3"/>
              </a:cxn>
              <a:cxn ang="0">
                <a:pos x="T4" y="T5"/>
              </a:cxn>
              <a:cxn ang="0">
                <a:pos x="T6" y="T7"/>
              </a:cxn>
            </a:cxnLst>
            <a:rect l="0" t="0" r="r" b="b"/>
            <a:pathLst>
              <a:path w="4" h="12">
                <a:moveTo>
                  <a:pt x="1" y="0"/>
                </a:moveTo>
                <a:lnTo>
                  <a:pt x="4" y="12"/>
                </a:lnTo>
                <a:lnTo>
                  <a:pt x="0" y="1"/>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8" name="Freeform 2921"/>
          <p:cNvSpPr>
            <a:spLocks/>
          </p:cNvSpPr>
          <p:nvPr/>
        </p:nvSpPr>
        <p:spPr bwMode="auto">
          <a:xfrm>
            <a:off x="7443330" y="4336246"/>
            <a:ext cx="1735" cy="5204"/>
          </a:xfrm>
          <a:custGeom>
            <a:avLst/>
            <a:gdLst>
              <a:gd name="T0" fmla="*/ 0 w 5"/>
              <a:gd name="T1" fmla="*/ 0 h 12"/>
              <a:gd name="T2" fmla="*/ 5 w 5"/>
              <a:gd name="T3" fmla="*/ 12 h 12"/>
              <a:gd name="T4" fmla="*/ 0 w 5"/>
              <a:gd name="T5" fmla="*/ 1 h 12"/>
              <a:gd name="T6" fmla="*/ 0 w 5"/>
              <a:gd name="T7" fmla="*/ 0 h 12"/>
            </a:gdLst>
            <a:ahLst/>
            <a:cxnLst>
              <a:cxn ang="0">
                <a:pos x="T0" y="T1"/>
              </a:cxn>
              <a:cxn ang="0">
                <a:pos x="T2" y="T3"/>
              </a:cxn>
              <a:cxn ang="0">
                <a:pos x="T4" y="T5"/>
              </a:cxn>
              <a:cxn ang="0">
                <a:pos x="T6" y="T7"/>
              </a:cxn>
            </a:cxnLst>
            <a:rect l="0" t="0" r="r" b="b"/>
            <a:pathLst>
              <a:path w="5" h="12">
                <a:moveTo>
                  <a:pt x="0" y="0"/>
                </a:moveTo>
                <a:lnTo>
                  <a:pt x="5" y="12"/>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29" name="Freeform 2922"/>
          <p:cNvSpPr>
            <a:spLocks/>
          </p:cNvSpPr>
          <p:nvPr/>
        </p:nvSpPr>
        <p:spPr bwMode="auto">
          <a:xfrm>
            <a:off x="7419047" y="4284211"/>
            <a:ext cx="3469" cy="3469"/>
          </a:xfrm>
          <a:custGeom>
            <a:avLst/>
            <a:gdLst>
              <a:gd name="T0" fmla="*/ 2 w 10"/>
              <a:gd name="T1" fmla="*/ 0 h 9"/>
              <a:gd name="T2" fmla="*/ 10 w 10"/>
              <a:gd name="T3" fmla="*/ 9 h 9"/>
              <a:gd name="T4" fmla="*/ 0 w 10"/>
              <a:gd name="T5" fmla="*/ 5 h 9"/>
              <a:gd name="T6" fmla="*/ 2 w 10"/>
              <a:gd name="T7" fmla="*/ 0 h 9"/>
            </a:gdLst>
            <a:ahLst/>
            <a:cxnLst>
              <a:cxn ang="0">
                <a:pos x="T0" y="T1"/>
              </a:cxn>
              <a:cxn ang="0">
                <a:pos x="T2" y="T3"/>
              </a:cxn>
              <a:cxn ang="0">
                <a:pos x="T4" y="T5"/>
              </a:cxn>
              <a:cxn ang="0">
                <a:pos x="T6" y="T7"/>
              </a:cxn>
            </a:cxnLst>
            <a:rect l="0" t="0" r="r" b="b"/>
            <a:pathLst>
              <a:path w="10" h="9">
                <a:moveTo>
                  <a:pt x="2" y="0"/>
                </a:moveTo>
                <a:lnTo>
                  <a:pt x="10" y="9"/>
                </a:lnTo>
                <a:lnTo>
                  <a:pt x="0" y="5"/>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0" name="Freeform 2923"/>
          <p:cNvSpPr>
            <a:spLocks/>
          </p:cNvSpPr>
          <p:nvPr/>
        </p:nvSpPr>
        <p:spPr bwMode="auto">
          <a:xfrm>
            <a:off x="7320181" y="4357060"/>
            <a:ext cx="3469" cy="3469"/>
          </a:xfrm>
          <a:custGeom>
            <a:avLst/>
            <a:gdLst>
              <a:gd name="T0" fmla="*/ 6 w 6"/>
              <a:gd name="T1" fmla="*/ 0 h 10"/>
              <a:gd name="T2" fmla="*/ 0 w 6"/>
              <a:gd name="T3" fmla="*/ 10 h 10"/>
              <a:gd name="T4" fmla="*/ 6 w 6"/>
              <a:gd name="T5" fmla="*/ 0 h 10"/>
            </a:gdLst>
            <a:ahLst/>
            <a:cxnLst>
              <a:cxn ang="0">
                <a:pos x="T0" y="T1"/>
              </a:cxn>
              <a:cxn ang="0">
                <a:pos x="T2" y="T3"/>
              </a:cxn>
              <a:cxn ang="0">
                <a:pos x="T4" y="T5"/>
              </a:cxn>
            </a:cxnLst>
            <a:rect l="0" t="0" r="r" b="b"/>
            <a:pathLst>
              <a:path w="6" h="10">
                <a:moveTo>
                  <a:pt x="6" y="0"/>
                </a:moveTo>
                <a:lnTo>
                  <a:pt x="0" y="10"/>
                </a:lnTo>
                <a:lnTo>
                  <a:pt x="6"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1" name="Freeform 2924"/>
          <p:cNvSpPr>
            <a:spLocks/>
          </p:cNvSpPr>
          <p:nvPr/>
        </p:nvSpPr>
        <p:spPr bwMode="auto">
          <a:xfrm>
            <a:off x="7304569" y="4249521"/>
            <a:ext cx="1735" cy="5204"/>
          </a:xfrm>
          <a:custGeom>
            <a:avLst/>
            <a:gdLst>
              <a:gd name="T0" fmla="*/ 0 w 2"/>
              <a:gd name="T1" fmla="*/ 12 h 12"/>
              <a:gd name="T2" fmla="*/ 2 w 2"/>
              <a:gd name="T3" fmla="*/ 0 h 12"/>
              <a:gd name="T4" fmla="*/ 0 w 2"/>
              <a:gd name="T5" fmla="*/ 12 h 12"/>
            </a:gdLst>
            <a:ahLst/>
            <a:cxnLst>
              <a:cxn ang="0">
                <a:pos x="T0" y="T1"/>
              </a:cxn>
              <a:cxn ang="0">
                <a:pos x="T2" y="T3"/>
              </a:cxn>
              <a:cxn ang="0">
                <a:pos x="T4" y="T5"/>
              </a:cxn>
            </a:cxnLst>
            <a:rect l="0" t="0" r="r" b="b"/>
            <a:pathLst>
              <a:path w="2" h="12">
                <a:moveTo>
                  <a:pt x="0" y="12"/>
                </a:moveTo>
                <a:lnTo>
                  <a:pt x="2"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2" name="Freeform 2925"/>
          <p:cNvSpPr>
            <a:spLocks/>
          </p:cNvSpPr>
          <p:nvPr/>
        </p:nvSpPr>
        <p:spPr bwMode="auto">
          <a:xfrm>
            <a:off x="5871871" y="3285139"/>
            <a:ext cx="10407" cy="20814"/>
          </a:xfrm>
          <a:custGeom>
            <a:avLst/>
            <a:gdLst>
              <a:gd name="T0" fmla="*/ 5 w 24"/>
              <a:gd name="T1" fmla="*/ 0 h 51"/>
              <a:gd name="T2" fmla="*/ 8 w 24"/>
              <a:gd name="T3" fmla="*/ 11 h 51"/>
              <a:gd name="T4" fmla="*/ 10 w 24"/>
              <a:gd name="T5" fmla="*/ 23 h 51"/>
              <a:gd name="T6" fmla="*/ 21 w 24"/>
              <a:gd name="T7" fmla="*/ 26 h 51"/>
              <a:gd name="T8" fmla="*/ 24 w 24"/>
              <a:gd name="T9" fmla="*/ 37 h 51"/>
              <a:gd name="T10" fmla="*/ 18 w 24"/>
              <a:gd name="T11" fmla="*/ 48 h 51"/>
              <a:gd name="T12" fmla="*/ 10 w 24"/>
              <a:gd name="T13" fmla="*/ 39 h 51"/>
              <a:gd name="T14" fmla="*/ 6 w 24"/>
              <a:gd name="T15" fmla="*/ 51 h 51"/>
              <a:gd name="T16" fmla="*/ 7 w 24"/>
              <a:gd name="T17" fmla="*/ 39 h 51"/>
              <a:gd name="T18" fmla="*/ 9 w 24"/>
              <a:gd name="T19" fmla="*/ 26 h 51"/>
              <a:gd name="T20" fmla="*/ 0 w 24"/>
              <a:gd name="T21" fmla="*/ 19 h 51"/>
              <a:gd name="T22" fmla="*/ 7 w 24"/>
              <a:gd name="T23" fmla="*/ 10 h 51"/>
              <a:gd name="T24" fmla="*/ 5 w 24"/>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51">
                <a:moveTo>
                  <a:pt x="5" y="0"/>
                </a:moveTo>
                <a:lnTo>
                  <a:pt x="8" y="11"/>
                </a:lnTo>
                <a:lnTo>
                  <a:pt x="10" y="23"/>
                </a:lnTo>
                <a:lnTo>
                  <a:pt x="21" y="26"/>
                </a:lnTo>
                <a:lnTo>
                  <a:pt x="24" y="37"/>
                </a:lnTo>
                <a:lnTo>
                  <a:pt x="18" y="48"/>
                </a:lnTo>
                <a:lnTo>
                  <a:pt x="10" y="39"/>
                </a:lnTo>
                <a:lnTo>
                  <a:pt x="6" y="51"/>
                </a:lnTo>
                <a:lnTo>
                  <a:pt x="7" y="39"/>
                </a:lnTo>
                <a:lnTo>
                  <a:pt x="9" y="26"/>
                </a:lnTo>
                <a:lnTo>
                  <a:pt x="0" y="19"/>
                </a:lnTo>
                <a:lnTo>
                  <a:pt x="7" y="10"/>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3" name="Freeform 2926"/>
          <p:cNvSpPr>
            <a:spLocks/>
          </p:cNvSpPr>
          <p:nvPr/>
        </p:nvSpPr>
        <p:spPr bwMode="auto">
          <a:xfrm>
            <a:off x="5894420" y="3342377"/>
            <a:ext cx="1735" cy="5204"/>
          </a:xfrm>
          <a:custGeom>
            <a:avLst/>
            <a:gdLst>
              <a:gd name="T0" fmla="*/ 5 w 5"/>
              <a:gd name="T1" fmla="*/ 0 h 13"/>
              <a:gd name="T2" fmla="*/ 3 w 5"/>
              <a:gd name="T3" fmla="*/ 13 h 13"/>
              <a:gd name="T4" fmla="*/ 0 w 5"/>
              <a:gd name="T5" fmla="*/ 1 h 13"/>
              <a:gd name="T6" fmla="*/ 5 w 5"/>
              <a:gd name="T7" fmla="*/ 0 h 13"/>
            </a:gdLst>
            <a:ahLst/>
            <a:cxnLst>
              <a:cxn ang="0">
                <a:pos x="T0" y="T1"/>
              </a:cxn>
              <a:cxn ang="0">
                <a:pos x="T2" y="T3"/>
              </a:cxn>
              <a:cxn ang="0">
                <a:pos x="T4" y="T5"/>
              </a:cxn>
              <a:cxn ang="0">
                <a:pos x="T6" y="T7"/>
              </a:cxn>
            </a:cxnLst>
            <a:rect l="0" t="0" r="r" b="b"/>
            <a:pathLst>
              <a:path w="5" h="13">
                <a:moveTo>
                  <a:pt x="5" y="0"/>
                </a:moveTo>
                <a:lnTo>
                  <a:pt x="3" y="13"/>
                </a:lnTo>
                <a:lnTo>
                  <a:pt x="0" y="1"/>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4" name="Freeform 2927"/>
          <p:cNvSpPr>
            <a:spLocks/>
          </p:cNvSpPr>
          <p:nvPr/>
        </p:nvSpPr>
        <p:spPr bwMode="auto">
          <a:xfrm>
            <a:off x="5802491" y="3285139"/>
            <a:ext cx="402404" cy="251503"/>
          </a:xfrm>
          <a:custGeom>
            <a:avLst/>
            <a:gdLst>
              <a:gd name="T0" fmla="*/ 862 w 1030"/>
              <a:gd name="T1" fmla="*/ 400 h 646"/>
              <a:gd name="T2" fmla="*/ 880 w 1030"/>
              <a:gd name="T3" fmla="*/ 367 h 646"/>
              <a:gd name="T4" fmla="*/ 837 w 1030"/>
              <a:gd name="T5" fmla="*/ 382 h 646"/>
              <a:gd name="T6" fmla="*/ 799 w 1030"/>
              <a:gd name="T7" fmla="*/ 401 h 646"/>
              <a:gd name="T8" fmla="*/ 762 w 1030"/>
              <a:gd name="T9" fmla="*/ 422 h 646"/>
              <a:gd name="T10" fmla="*/ 754 w 1030"/>
              <a:gd name="T11" fmla="*/ 466 h 646"/>
              <a:gd name="T12" fmla="*/ 699 w 1030"/>
              <a:gd name="T13" fmla="*/ 465 h 646"/>
              <a:gd name="T14" fmla="*/ 694 w 1030"/>
              <a:gd name="T15" fmla="*/ 497 h 646"/>
              <a:gd name="T16" fmla="*/ 734 w 1030"/>
              <a:gd name="T17" fmla="*/ 516 h 646"/>
              <a:gd name="T18" fmla="*/ 745 w 1030"/>
              <a:gd name="T19" fmla="*/ 569 h 646"/>
              <a:gd name="T20" fmla="*/ 712 w 1030"/>
              <a:gd name="T21" fmla="*/ 634 h 646"/>
              <a:gd name="T22" fmla="*/ 678 w 1030"/>
              <a:gd name="T23" fmla="*/ 646 h 646"/>
              <a:gd name="T24" fmla="*/ 632 w 1030"/>
              <a:gd name="T25" fmla="*/ 635 h 646"/>
              <a:gd name="T26" fmla="*/ 637 w 1030"/>
              <a:gd name="T27" fmla="*/ 583 h 646"/>
              <a:gd name="T28" fmla="*/ 583 w 1030"/>
              <a:gd name="T29" fmla="*/ 567 h 646"/>
              <a:gd name="T30" fmla="*/ 506 w 1030"/>
              <a:gd name="T31" fmla="*/ 516 h 646"/>
              <a:gd name="T32" fmla="*/ 454 w 1030"/>
              <a:gd name="T33" fmla="*/ 482 h 646"/>
              <a:gd name="T34" fmla="*/ 386 w 1030"/>
              <a:gd name="T35" fmla="*/ 426 h 646"/>
              <a:gd name="T36" fmla="*/ 361 w 1030"/>
              <a:gd name="T37" fmla="*/ 373 h 646"/>
              <a:gd name="T38" fmla="*/ 324 w 1030"/>
              <a:gd name="T39" fmla="*/ 346 h 646"/>
              <a:gd name="T40" fmla="*/ 253 w 1030"/>
              <a:gd name="T41" fmla="*/ 331 h 646"/>
              <a:gd name="T42" fmla="*/ 249 w 1030"/>
              <a:gd name="T43" fmla="*/ 291 h 646"/>
              <a:gd name="T44" fmla="*/ 206 w 1030"/>
              <a:gd name="T45" fmla="*/ 261 h 646"/>
              <a:gd name="T46" fmla="*/ 149 w 1030"/>
              <a:gd name="T47" fmla="*/ 232 h 646"/>
              <a:gd name="T48" fmla="*/ 128 w 1030"/>
              <a:gd name="T49" fmla="*/ 248 h 646"/>
              <a:gd name="T50" fmla="*/ 83 w 1030"/>
              <a:gd name="T51" fmla="*/ 270 h 646"/>
              <a:gd name="T52" fmla="*/ 63 w 1030"/>
              <a:gd name="T53" fmla="*/ 325 h 646"/>
              <a:gd name="T54" fmla="*/ 13 w 1030"/>
              <a:gd name="T55" fmla="*/ 335 h 646"/>
              <a:gd name="T56" fmla="*/ 157 w 1030"/>
              <a:gd name="T57" fmla="*/ 0 h 646"/>
              <a:gd name="T58" fmla="*/ 133 w 1030"/>
              <a:gd name="T59" fmla="*/ 60 h 646"/>
              <a:gd name="T60" fmla="*/ 144 w 1030"/>
              <a:gd name="T61" fmla="*/ 123 h 646"/>
              <a:gd name="T62" fmla="*/ 176 w 1030"/>
              <a:gd name="T63" fmla="*/ 134 h 646"/>
              <a:gd name="T64" fmla="*/ 223 w 1030"/>
              <a:gd name="T65" fmla="*/ 149 h 646"/>
              <a:gd name="T66" fmla="*/ 241 w 1030"/>
              <a:gd name="T67" fmla="*/ 161 h 646"/>
              <a:gd name="T68" fmla="*/ 274 w 1030"/>
              <a:gd name="T69" fmla="*/ 137 h 646"/>
              <a:gd name="T70" fmla="*/ 304 w 1030"/>
              <a:gd name="T71" fmla="*/ 96 h 646"/>
              <a:gd name="T72" fmla="*/ 349 w 1030"/>
              <a:gd name="T73" fmla="*/ 151 h 646"/>
              <a:gd name="T74" fmla="*/ 398 w 1030"/>
              <a:gd name="T75" fmla="*/ 160 h 646"/>
              <a:gd name="T76" fmla="*/ 465 w 1030"/>
              <a:gd name="T77" fmla="*/ 155 h 646"/>
              <a:gd name="T78" fmla="*/ 528 w 1030"/>
              <a:gd name="T79" fmla="*/ 151 h 646"/>
              <a:gd name="T80" fmla="*/ 581 w 1030"/>
              <a:gd name="T81" fmla="*/ 181 h 646"/>
              <a:gd name="T82" fmla="*/ 608 w 1030"/>
              <a:gd name="T83" fmla="*/ 222 h 646"/>
              <a:gd name="T84" fmla="*/ 607 w 1030"/>
              <a:gd name="T85" fmla="*/ 287 h 646"/>
              <a:gd name="T86" fmla="*/ 638 w 1030"/>
              <a:gd name="T87" fmla="*/ 335 h 646"/>
              <a:gd name="T88" fmla="*/ 698 w 1030"/>
              <a:gd name="T89" fmla="*/ 343 h 646"/>
              <a:gd name="T90" fmla="*/ 752 w 1030"/>
              <a:gd name="T91" fmla="*/ 355 h 646"/>
              <a:gd name="T92" fmla="*/ 788 w 1030"/>
              <a:gd name="T93" fmla="*/ 332 h 646"/>
              <a:gd name="T94" fmla="*/ 836 w 1030"/>
              <a:gd name="T95" fmla="*/ 306 h 646"/>
              <a:gd name="T96" fmla="*/ 881 w 1030"/>
              <a:gd name="T97" fmla="*/ 278 h 646"/>
              <a:gd name="T98" fmla="*/ 904 w 1030"/>
              <a:gd name="T99" fmla="*/ 278 h 646"/>
              <a:gd name="T100" fmla="*/ 856 w 1030"/>
              <a:gd name="T101" fmla="*/ 312 h 646"/>
              <a:gd name="T102" fmla="*/ 889 w 1030"/>
              <a:gd name="T103" fmla="*/ 338 h 646"/>
              <a:gd name="T104" fmla="*/ 929 w 1030"/>
              <a:gd name="T105" fmla="*/ 340 h 646"/>
              <a:gd name="T106" fmla="*/ 961 w 1030"/>
              <a:gd name="T107" fmla="*/ 346 h 646"/>
              <a:gd name="T108" fmla="*/ 998 w 1030"/>
              <a:gd name="T109" fmla="*/ 368 h 646"/>
              <a:gd name="T110" fmla="*/ 1008 w 1030"/>
              <a:gd name="T111" fmla="*/ 387 h 646"/>
              <a:gd name="T112" fmla="*/ 968 w 1030"/>
              <a:gd name="T113" fmla="*/ 401 h 646"/>
              <a:gd name="T114" fmla="*/ 920 w 1030"/>
              <a:gd name="T115" fmla="*/ 412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30" h="646">
                <a:moveTo>
                  <a:pt x="900" y="418"/>
                </a:moveTo>
                <a:lnTo>
                  <a:pt x="889" y="421"/>
                </a:lnTo>
                <a:lnTo>
                  <a:pt x="877" y="418"/>
                </a:lnTo>
                <a:lnTo>
                  <a:pt x="871" y="407"/>
                </a:lnTo>
                <a:lnTo>
                  <a:pt x="862" y="400"/>
                </a:lnTo>
                <a:lnTo>
                  <a:pt x="872" y="395"/>
                </a:lnTo>
                <a:lnTo>
                  <a:pt x="881" y="387"/>
                </a:lnTo>
                <a:lnTo>
                  <a:pt x="889" y="380"/>
                </a:lnTo>
                <a:lnTo>
                  <a:pt x="883" y="378"/>
                </a:lnTo>
                <a:lnTo>
                  <a:pt x="880" y="367"/>
                </a:lnTo>
                <a:lnTo>
                  <a:pt x="870" y="356"/>
                </a:lnTo>
                <a:lnTo>
                  <a:pt x="866" y="358"/>
                </a:lnTo>
                <a:lnTo>
                  <a:pt x="861" y="368"/>
                </a:lnTo>
                <a:lnTo>
                  <a:pt x="850" y="374"/>
                </a:lnTo>
                <a:lnTo>
                  <a:pt x="837" y="382"/>
                </a:lnTo>
                <a:lnTo>
                  <a:pt x="826" y="387"/>
                </a:lnTo>
                <a:lnTo>
                  <a:pt x="816" y="381"/>
                </a:lnTo>
                <a:lnTo>
                  <a:pt x="806" y="376"/>
                </a:lnTo>
                <a:lnTo>
                  <a:pt x="803" y="390"/>
                </a:lnTo>
                <a:lnTo>
                  <a:pt x="799" y="401"/>
                </a:lnTo>
                <a:lnTo>
                  <a:pt x="802" y="412"/>
                </a:lnTo>
                <a:lnTo>
                  <a:pt x="792" y="419"/>
                </a:lnTo>
                <a:lnTo>
                  <a:pt x="785" y="418"/>
                </a:lnTo>
                <a:lnTo>
                  <a:pt x="773" y="421"/>
                </a:lnTo>
                <a:lnTo>
                  <a:pt x="762" y="422"/>
                </a:lnTo>
                <a:lnTo>
                  <a:pt x="774" y="424"/>
                </a:lnTo>
                <a:lnTo>
                  <a:pt x="771" y="435"/>
                </a:lnTo>
                <a:lnTo>
                  <a:pt x="768" y="448"/>
                </a:lnTo>
                <a:lnTo>
                  <a:pt x="759" y="454"/>
                </a:lnTo>
                <a:lnTo>
                  <a:pt x="754" y="466"/>
                </a:lnTo>
                <a:lnTo>
                  <a:pt x="744" y="471"/>
                </a:lnTo>
                <a:lnTo>
                  <a:pt x="732" y="468"/>
                </a:lnTo>
                <a:lnTo>
                  <a:pt x="721" y="466"/>
                </a:lnTo>
                <a:lnTo>
                  <a:pt x="710" y="461"/>
                </a:lnTo>
                <a:lnTo>
                  <a:pt x="699" y="465"/>
                </a:lnTo>
                <a:lnTo>
                  <a:pt x="688" y="470"/>
                </a:lnTo>
                <a:lnTo>
                  <a:pt x="687" y="472"/>
                </a:lnTo>
                <a:lnTo>
                  <a:pt x="693" y="486"/>
                </a:lnTo>
                <a:lnTo>
                  <a:pt x="685" y="488"/>
                </a:lnTo>
                <a:lnTo>
                  <a:pt x="694" y="497"/>
                </a:lnTo>
                <a:lnTo>
                  <a:pt x="702" y="505"/>
                </a:lnTo>
                <a:lnTo>
                  <a:pt x="707" y="511"/>
                </a:lnTo>
                <a:lnTo>
                  <a:pt x="718" y="509"/>
                </a:lnTo>
                <a:lnTo>
                  <a:pt x="730" y="514"/>
                </a:lnTo>
                <a:lnTo>
                  <a:pt x="734" y="516"/>
                </a:lnTo>
                <a:lnTo>
                  <a:pt x="726" y="525"/>
                </a:lnTo>
                <a:lnTo>
                  <a:pt x="727" y="537"/>
                </a:lnTo>
                <a:lnTo>
                  <a:pt x="729" y="549"/>
                </a:lnTo>
                <a:lnTo>
                  <a:pt x="736" y="561"/>
                </a:lnTo>
                <a:lnTo>
                  <a:pt x="745" y="569"/>
                </a:lnTo>
                <a:lnTo>
                  <a:pt x="743" y="581"/>
                </a:lnTo>
                <a:lnTo>
                  <a:pt x="738" y="592"/>
                </a:lnTo>
                <a:lnTo>
                  <a:pt x="724" y="605"/>
                </a:lnTo>
                <a:lnTo>
                  <a:pt x="715" y="618"/>
                </a:lnTo>
                <a:lnTo>
                  <a:pt x="712" y="634"/>
                </a:lnTo>
                <a:lnTo>
                  <a:pt x="710" y="645"/>
                </a:lnTo>
                <a:lnTo>
                  <a:pt x="709" y="646"/>
                </a:lnTo>
                <a:lnTo>
                  <a:pt x="699" y="642"/>
                </a:lnTo>
                <a:lnTo>
                  <a:pt x="688" y="642"/>
                </a:lnTo>
                <a:lnTo>
                  <a:pt x="678" y="646"/>
                </a:lnTo>
                <a:lnTo>
                  <a:pt x="674" y="642"/>
                </a:lnTo>
                <a:lnTo>
                  <a:pt x="666" y="634"/>
                </a:lnTo>
                <a:lnTo>
                  <a:pt x="655" y="633"/>
                </a:lnTo>
                <a:lnTo>
                  <a:pt x="644" y="634"/>
                </a:lnTo>
                <a:lnTo>
                  <a:pt x="632" y="635"/>
                </a:lnTo>
                <a:lnTo>
                  <a:pt x="633" y="633"/>
                </a:lnTo>
                <a:lnTo>
                  <a:pt x="640" y="624"/>
                </a:lnTo>
                <a:lnTo>
                  <a:pt x="634" y="608"/>
                </a:lnTo>
                <a:lnTo>
                  <a:pt x="637" y="596"/>
                </a:lnTo>
                <a:lnTo>
                  <a:pt x="637" y="583"/>
                </a:lnTo>
                <a:lnTo>
                  <a:pt x="627" y="583"/>
                </a:lnTo>
                <a:lnTo>
                  <a:pt x="618" y="577"/>
                </a:lnTo>
                <a:lnTo>
                  <a:pt x="607" y="570"/>
                </a:lnTo>
                <a:lnTo>
                  <a:pt x="595" y="565"/>
                </a:lnTo>
                <a:lnTo>
                  <a:pt x="583" y="567"/>
                </a:lnTo>
                <a:lnTo>
                  <a:pt x="568" y="560"/>
                </a:lnTo>
                <a:lnTo>
                  <a:pt x="557" y="553"/>
                </a:lnTo>
                <a:lnTo>
                  <a:pt x="535" y="536"/>
                </a:lnTo>
                <a:lnTo>
                  <a:pt x="522" y="529"/>
                </a:lnTo>
                <a:lnTo>
                  <a:pt x="506" y="516"/>
                </a:lnTo>
                <a:lnTo>
                  <a:pt x="499" y="512"/>
                </a:lnTo>
                <a:lnTo>
                  <a:pt x="487" y="510"/>
                </a:lnTo>
                <a:lnTo>
                  <a:pt x="475" y="501"/>
                </a:lnTo>
                <a:lnTo>
                  <a:pt x="462" y="490"/>
                </a:lnTo>
                <a:lnTo>
                  <a:pt x="454" y="482"/>
                </a:lnTo>
                <a:lnTo>
                  <a:pt x="443" y="475"/>
                </a:lnTo>
                <a:lnTo>
                  <a:pt x="432" y="467"/>
                </a:lnTo>
                <a:lnTo>
                  <a:pt x="409" y="452"/>
                </a:lnTo>
                <a:lnTo>
                  <a:pt x="388" y="437"/>
                </a:lnTo>
                <a:lnTo>
                  <a:pt x="386" y="426"/>
                </a:lnTo>
                <a:lnTo>
                  <a:pt x="384" y="414"/>
                </a:lnTo>
                <a:lnTo>
                  <a:pt x="381" y="402"/>
                </a:lnTo>
                <a:lnTo>
                  <a:pt x="372" y="395"/>
                </a:lnTo>
                <a:lnTo>
                  <a:pt x="366" y="384"/>
                </a:lnTo>
                <a:lnTo>
                  <a:pt x="361" y="373"/>
                </a:lnTo>
                <a:lnTo>
                  <a:pt x="360" y="360"/>
                </a:lnTo>
                <a:lnTo>
                  <a:pt x="353" y="350"/>
                </a:lnTo>
                <a:lnTo>
                  <a:pt x="344" y="343"/>
                </a:lnTo>
                <a:lnTo>
                  <a:pt x="333" y="339"/>
                </a:lnTo>
                <a:lnTo>
                  <a:pt x="324" y="346"/>
                </a:lnTo>
                <a:lnTo>
                  <a:pt x="315" y="348"/>
                </a:lnTo>
                <a:lnTo>
                  <a:pt x="304" y="341"/>
                </a:lnTo>
                <a:lnTo>
                  <a:pt x="287" y="342"/>
                </a:lnTo>
                <a:lnTo>
                  <a:pt x="265" y="340"/>
                </a:lnTo>
                <a:lnTo>
                  <a:pt x="253" y="331"/>
                </a:lnTo>
                <a:lnTo>
                  <a:pt x="247" y="320"/>
                </a:lnTo>
                <a:lnTo>
                  <a:pt x="249" y="309"/>
                </a:lnTo>
                <a:lnTo>
                  <a:pt x="247" y="297"/>
                </a:lnTo>
                <a:lnTo>
                  <a:pt x="258" y="298"/>
                </a:lnTo>
                <a:lnTo>
                  <a:pt x="249" y="291"/>
                </a:lnTo>
                <a:lnTo>
                  <a:pt x="238" y="284"/>
                </a:lnTo>
                <a:lnTo>
                  <a:pt x="239" y="272"/>
                </a:lnTo>
                <a:lnTo>
                  <a:pt x="235" y="261"/>
                </a:lnTo>
                <a:lnTo>
                  <a:pt x="224" y="260"/>
                </a:lnTo>
                <a:lnTo>
                  <a:pt x="206" y="261"/>
                </a:lnTo>
                <a:lnTo>
                  <a:pt x="197" y="252"/>
                </a:lnTo>
                <a:lnTo>
                  <a:pt x="191" y="241"/>
                </a:lnTo>
                <a:lnTo>
                  <a:pt x="177" y="240"/>
                </a:lnTo>
                <a:lnTo>
                  <a:pt x="163" y="226"/>
                </a:lnTo>
                <a:lnTo>
                  <a:pt x="149" y="232"/>
                </a:lnTo>
                <a:lnTo>
                  <a:pt x="139" y="229"/>
                </a:lnTo>
                <a:lnTo>
                  <a:pt x="143" y="247"/>
                </a:lnTo>
                <a:lnTo>
                  <a:pt x="151" y="256"/>
                </a:lnTo>
                <a:lnTo>
                  <a:pt x="142" y="249"/>
                </a:lnTo>
                <a:lnTo>
                  <a:pt x="128" y="248"/>
                </a:lnTo>
                <a:lnTo>
                  <a:pt x="117" y="247"/>
                </a:lnTo>
                <a:lnTo>
                  <a:pt x="117" y="262"/>
                </a:lnTo>
                <a:lnTo>
                  <a:pt x="107" y="268"/>
                </a:lnTo>
                <a:lnTo>
                  <a:pt x="95" y="269"/>
                </a:lnTo>
                <a:lnTo>
                  <a:pt x="83" y="270"/>
                </a:lnTo>
                <a:lnTo>
                  <a:pt x="73" y="277"/>
                </a:lnTo>
                <a:lnTo>
                  <a:pt x="64" y="287"/>
                </a:lnTo>
                <a:lnTo>
                  <a:pt x="59" y="297"/>
                </a:lnTo>
                <a:lnTo>
                  <a:pt x="60" y="310"/>
                </a:lnTo>
                <a:lnTo>
                  <a:pt x="63" y="325"/>
                </a:lnTo>
                <a:lnTo>
                  <a:pt x="64" y="337"/>
                </a:lnTo>
                <a:lnTo>
                  <a:pt x="48" y="338"/>
                </a:lnTo>
                <a:lnTo>
                  <a:pt x="34" y="337"/>
                </a:lnTo>
                <a:lnTo>
                  <a:pt x="27" y="336"/>
                </a:lnTo>
                <a:lnTo>
                  <a:pt x="13" y="335"/>
                </a:lnTo>
                <a:lnTo>
                  <a:pt x="1" y="335"/>
                </a:lnTo>
                <a:lnTo>
                  <a:pt x="0" y="47"/>
                </a:lnTo>
                <a:lnTo>
                  <a:pt x="45" y="33"/>
                </a:lnTo>
                <a:lnTo>
                  <a:pt x="48" y="33"/>
                </a:lnTo>
                <a:lnTo>
                  <a:pt x="157" y="0"/>
                </a:lnTo>
                <a:lnTo>
                  <a:pt x="153" y="12"/>
                </a:lnTo>
                <a:lnTo>
                  <a:pt x="144" y="27"/>
                </a:lnTo>
                <a:lnTo>
                  <a:pt x="141" y="38"/>
                </a:lnTo>
                <a:lnTo>
                  <a:pt x="137" y="49"/>
                </a:lnTo>
                <a:lnTo>
                  <a:pt x="133" y="60"/>
                </a:lnTo>
                <a:lnTo>
                  <a:pt x="136" y="72"/>
                </a:lnTo>
                <a:lnTo>
                  <a:pt x="134" y="84"/>
                </a:lnTo>
                <a:lnTo>
                  <a:pt x="135" y="98"/>
                </a:lnTo>
                <a:lnTo>
                  <a:pt x="143" y="111"/>
                </a:lnTo>
                <a:lnTo>
                  <a:pt x="144" y="123"/>
                </a:lnTo>
                <a:lnTo>
                  <a:pt x="143" y="136"/>
                </a:lnTo>
                <a:lnTo>
                  <a:pt x="151" y="145"/>
                </a:lnTo>
                <a:lnTo>
                  <a:pt x="164" y="143"/>
                </a:lnTo>
                <a:lnTo>
                  <a:pt x="163" y="130"/>
                </a:lnTo>
                <a:lnTo>
                  <a:pt x="176" y="134"/>
                </a:lnTo>
                <a:lnTo>
                  <a:pt x="184" y="142"/>
                </a:lnTo>
                <a:lnTo>
                  <a:pt x="196" y="137"/>
                </a:lnTo>
                <a:lnTo>
                  <a:pt x="207" y="135"/>
                </a:lnTo>
                <a:lnTo>
                  <a:pt x="213" y="146"/>
                </a:lnTo>
                <a:lnTo>
                  <a:pt x="223" y="149"/>
                </a:lnTo>
                <a:lnTo>
                  <a:pt x="232" y="157"/>
                </a:lnTo>
                <a:lnTo>
                  <a:pt x="223" y="165"/>
                </a:lnTo>
                <a:lnTo>
                  <a:pt x="225" y="178"/>
                </a:lnTo>
                <a:lnTo>
                  <a:pt x="231" y="169"/>
                </a:lnTo>
                <a:lnTo>
                  <a:pt x="241" y="161"/>
                </a:lnTo>
                <a:lnTo>
                  <a:pt x="243" y="149"/>
                </a:lnTo>
                <a:lnTo>
                  <a:pt x="252" y="141"/>
                </a:lnTo>
                <a:lnTo>
                  <a:pt x="263" y="136"/>
                </a:lnTo>
                <a:lnTo>
                  <a:pt x="269" y="125"/>
                </a:lnTo>
                <a:lnTo>
                  <a:pt x="274" y="137"/>
                </a:lnTo>
                <a:lnTo>
                  <a:pt x="271" y="125"/>
                </a:lnTo>
                <a:lnTo>
                  <a:pt x="282" y="123"/>
                </a:lnTo>
                <a:lnTo>
                  <a:pt x="291" y="116"/>
                </a:lnTo>
                <a:lnTo>
                  <a:pt x="298" y="106"/>
                </a:lnTo>
                <a:lnTo>
                  <a:pt x="304" y="96"/>
                </a:lnTo>
                <a:lnTo>
                  <a:pt x="309" y="111"/>
                </a:lnTo>
                <a:lnTo>
                  <a:pt x="320" y="119"/>
                </a:lnTo>
                <a:lnTo>
                  <a:pt x="330" y="129"/>
                </a:lnTo>
                <a:lnTo>
                  <a:pt x="338" y="139"/>
                </a:lnTo>
                <a:lnTo>
                  <a:pt x="349" y="151"/>
                </a:lnTo>
                <a:lnTo>
                  <a:pt x="360" y="165"/>
                </a:lnTo>
                <a:lnTo>
                  <a:pt x="363" y="167"/>
                </a:lnTo>
                <a:lnTo>
                  <a:pt x="375" y="164"/>
                </a:lnTo>
                <a:lnTo>
                  <a:pt x="386" y="162"/>
                </a:lnTo>
                <a:lnTo>
                  <a:pt x="398" y="160"/>
                </a:lnTo>
                <a:lnTo>
                  <a:pt x="409" y="158"/>
                </a:lnTo>
                <a:lnTo>
                  <a:pt x="421" y="156"/>
                </a:lnTo>
                <a:lnTo>
                  <a:pt x="436" y="153"/>
                </a:lnTo>
                <a:lnTo>
                  <a:pt x="453" y="153"/>
                </a:lnTo>
                <a:lnTo>
                  <a:pt x="465" y="155"/>
                </a:lnTo>
                <a:lnTo>
                  <a:pt x="476" y="156"/>
                </a:lnTo>
                <a:lnTo>
                  <a:pt x="492" y="157"/>
                </a:lnTo>
                <a:lnTo>
                  <a:pt x="504" y="157"/>
                </a:lnTo>
                <a:lnTo>
                  <a:pt x="516" y="156"/>
                </a:lnTo>
                <a:lnTo>
                  <a:pt x="528" y="151"/>
                </a:lnTo>
                <a:lnTo>
                  <a:pt x="545" y="144"/>
                </a:lnTo>
                <a:lnTo>
                  <a:pt x="554" y="151"/>
                </a:lnTo>
                <a:lnTo>
                  <a:pt x="562" y="164"/>
                </a:lnTo>
                <a:lnTo>
                  <a:pt x="571" y="173"/>
                </a:lnTo>
                <a:lnTo>
                  <a:pt x="581" y="181"/>
                </a:lnTo>
                <a:lnTo>
                  <a:pt x="584" y="193"/>
                </a:lnTo>
                <a:lnTo>
                  <a:pt x="588" y="205"/>
                </a:lnTo>
                <a:lnTo>
                  <a:pt x="597" y="212"/>
                </a:lnTo>
                <a:lnTo>
                  <a:pt x="608" y="210"/>
                </a:lnTo>
                <a:lnTo>
                  <a:pt x="608" y="222"/>
                </a:lnTo>
                <a:lnTo>
                  <a:pt x="608" y="240"/>
                </a:lnTo>
                <a:lnTo>
                  <a:pt x="608" y="255"/>
                </a:lnTo>
                <a:lnTo>
                  <a:pt x="602" y="265"/>
                </a:lnTo>
                <a:lnTo>
                  <a:pt x="602" y="277"/>
                </a:lnTo>
                <a:lnTo>
                  <a:pt x="607" y="287"/>
                </a:lnTo>
                <a:lnTo>
                  <a:pt x="620" y="289"/>
                </a:lnTo>
                <a:lnTo>
                  <a:pt x="634" y="290"/>
                </a:lnTo>
                <a:lnTo>
                  <a:pt x="635" y="306"/>
                </a:lnTo>
                <a:lnTo>
                  <a:pt x="636" y="322"/>
                </a:lnTo>
                <a:lnTo>
                  <a:pt x="638" y="335"/>
                </a:lnTo>
                <a:lnTo>
                  <a:pt x="641" y="340"/>
                </a:lnTo>
                <a:lnTo>
                  <a:pt x="658" y="341"/>
                </a:lnTo>
                <a:lnTo>
                  <a:pt x="671" y="342"/>
                </a:lnTo>
                <a:lnTo>
                  <a:pt x="686" y="343"/>
                </a:lnTo>
                <a:lnTo>
                  <a:pt x="698" y="343"/>
                </a:lnTo>
                <a:lnTo>
                  <a:pt x="714" y="346"/>
                </a:lnTo>
                <a:lnTo>
                  <a:pt x="726" y="347"/>
                </a:lnTo>
                <a:lnTo>
                  <a:pt x="738" y="349"/>
                </a:lnTo>
                <a:lnTo>
                  <a:pt x="740" y="350"/>
                </a:lnTo>
                <a:lnTo>
                  <a:pt x="752" y="355"/>
                </a:lnTo>
                <a:lnTo>
                  <a:pt x="760" y="364"/>
                </a:lnTo>
                <a:lnTo>
                  <a:pt x="765" y="361"/>
                </a:lnTo>
                <a:lnTo>
                  <a:pt x="772" y="350"/>
                </a:lnTo>
                <a:lnTo>
                  <a:pt x="781" y="340"/>
                </a:lnTo>
                <a:lnTo>
                  <a:pt x="788" y="332"/>
                </a:lnTo>
                <a:lnTo>
                  <a:pt x="796" y="324"/>
                </a:lnTo>
                <a:lnTo>
                  <a:pt x="807" y="322"/>
                </a:lnTo>
                <a:lnTo>
                  <a:pt x="814" y="313"/>
                </a:lnTo>
                <a:lnTo>
                  <a:pt x="824" y="307"/>
                </a:lnTo>
                <a:lnTo>
                  <a:pt x="836" y="306"/>
                </a:lnTo>
                <a:lnTo>
                  <a:pt x="845" y="298"/>
                </a:lnTo>
                <a:lnTo>
                  <a:pt x="853" y="290"/>
                </a:lnTo>
                <a:lnTo>
                  <a:pt x="862" y="282"/>
                </a:lnTo>
                <a:lnTo>
                  <a:pt x="868" y="272"/>
                </a:lnTo>
                <a:lnTo>
                  <a:pt x="881" y="278"/>
                </a:lnTo>
                <a:lnTo>
                  <a:pt x="888" y="268"/>
                </a:lnTo>
                <a:lnTo>
                  <a:pt x="899" y="262"/>
                </a:lnTo>
                <a:lnTo>
                  <a:pt x="910" y="261"/>
                </a:lnTo>
                <a:lnTo>
                  <a:pt x="915" y="272"/>
                </a:lnTo>
                <a:lnTo>
                  <a:pt x="904" y="278"/>
                </a:lnTo>
                <a:lnTo>
                  <a:pt x="893" y="280"/>
                </a:lnTo>
                <a:lnTo>
                  <a:pt x="885" y="288"/>
                </a:lnTo>
                <a:lnTo>
                  <a:pt x="875" y="297"/>
                </a:lnTo>
                <a:lnTo>
                  <a:pt x="866" y="307"/>
                </a:lnTo>
                <a:lnTo>
                  <a:pt x="856" y="312"/>
                </a:lnTo>
                <a:lnTo>
                  <a:pt x="864" y="322"/>
                </a:lnTo>
                <a:lnTo>
                  <a:pt x="871" y="328"/>
                </a:lnTo>
                <a:lnTo>
                  <a:pt x="874" y="328"/>
                </a:lnTo>
                <a:lnTo>
                  <a:pt x="886" y="325"/>
                </a:lnTo>
                <a:lnTo>
                  <a:pt x="889" y="338"/>
                </a:lnTo>
                <a:lnTo>
                  <a:pt x="898" y="345"/>
                </a:lnTo>
                <a:lnTo>
                  <a:pt x="910" y="348"/>
                </a:lnTo>
                <a:lnTo>
                  <a:pt x="919" y="346"/>
                </a:lnTo>
                <a:lnTo>
                  <a:pt x="921" y="349"/>
                </a:lnTo>
                <a:lnTo>
                  <a:pt x="929" y="340"/>
                </a:lnTo>
                <a:lnTo>
                  <a:pt x="929" y="337"/>
                </a:lnTo>
                <a:lnTo>
                  <a:pt x="941" y="332"/>
                </a:lnTo>
                <a:lnTo>
                  <a:pt x="949" y="323"/>
                </a:lnTo>
                <a:lnTo>
                  <a:pt x="957" y="334"/>
                </a:lnTo>
                <a:lnTo>
                  <a:pt x="961" y="346"/>
                </a:lnTo>
                <a:lnTo>
                  <a:pt x="973" y="347"/>
                </a:lnTo>
                <a:lnTo>
                  <a:pt x="973" y="358"/>
                </a:lnTo>
                <a:lnTo>
                  <a:pt x="980" y="357"/>
                </a:lnTo>
                <a:lnTo>
                  <a:pt x="992" y="357"/>
                </a:lnTo>
                <a:lnTo>
                  <a:pt x="998" y="368"/>
                </a:lnTo>
                <a:lnTo>
                  <a:pt x="1009" y="369"/>
                </a:lnTo>
                <a:lnTo>
                  <a:pt x="1019" y="373"/>
                </a:lnTo>
                <a:lnTo>
                  <a:pt x="1030" y="372"/>
                </a:lnTo>
                <a:lnTo>
                  <a:pt x="1020" y="379"/>
                </a:lnTo>
                <a:lnTo>
                  <a:pt x="1008" y="387"/>
                </a:lnTo>
                <a:lnTo>
                  <a:pt x="999" y="396"/>
                </a:lnTo>
                <a:lnTo>
                  <a:pt x="988" y="393"/>
                </a:lnTo>
                <a:lnTo>
                  <a:pt x="985" y="404"/>
                </a:lnTo>
                <a:lnTo>
                  <a:pt x="973" y="397"/>
                </a:lnTo>
                <a:lnTo>
                  <a:pt x="968" y="401"/>
                </a:lnTo>
                <a:lnTo>
                  <a:pt x="961" y="411"/>
                </a:lnTo>
                <a:lnTo>
                  <a:pt x="954" y="420"/>
                </a:lnTo>
                <a:lnTo>
                  <a:pt x="943" y="418"/>
                </a:lnTo>
                <a:lnTo>
                  <a:pt x="931" y="415"/>
                </a:lnTo>
                <a:lnTo>
                  <a:pt x="920" y="412"/>
                </a:lnTo>
                <a:lnTo>
                  <a:pt x="909" y="411"/>
                </a:lnTo>
                <a:lnTo>
                  <a:pt x="900" y="41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5" name="Freeform 2928"/>
          <p:cNvSpPr>
            <a:spLocks/>
          </p:cNvSpPr>
          <p:nvPr/>
        </p:nvSpPr>
        <p:spPr bwMode="auto">
          <a:xfrm>
            <a:off x="6931652" y="4254724"/>
            <a:ext cx="1735" cy="8673"/>
          </a:xfrm>
          <a:custGeom>
            <a:avLst/>
            <a:gdLst>
              <a:gd name="T0" fmla="*/ 3 w 8"/>
              <a:gd name="T1" fmla="*/ 0 h 23"/>
              <a:gd name="T2" fmla="*/ 8 w 8"/>
              <a:gd name="T3" fmla="*/ 11 h 23"/>
              <a:gd name="T4" fmla="*/ 5 w 8"/>
              <a:gd name="T5" fmla="*/ 23 h 23"/>
              <a:gd name="T6" fmla="*/ 0 w 8"/>
              <a:gd name="T7" fmla="*/ 12 h 23"/>
              <a:gd name="T8" fmla="*/ 2 w 8"/>
              <a:gd name="T9" fmla="*/ 1 h 23"/>
              <a:gd name="T10" fmla="*/ 3 w 8"/>
              <a:gd name="T11" fmla="*/ 0 h 23"/>
            </a:gdLst>
            <a:ahLst/>
            <a:cxnLst>
              <a:cxn ang="0">
                <a:pos x="T0" y="T1"/>
              </a:cxn>
              <a:cxn ang="0">
                <a:pos x="T2" y="T3"/>
              </a:cxn>
              <a:cxn ang="0">
                <a:pos x="T4" y="T5"/>
              </a:cxn>
              <a:cxn ang="0">
                <a:pos x="T6" y="T7"/>
              </a:cxn>
              <a:cxn ang="0">
                <a:pos x="T8" y="T9"/>
              </a:cxn>
              <a:cxn ang="0">
                <a:pos x="T10" y="T11"/>
              </a:cxn>
            </a:cxnLst>
            <a:rect l="0" t="0" r="r" b="b"/>
            <a:pathLst>
              <a:path w="8" h="23">
                <a:moveTo>
                  <a:pt x="3" y="0"/>
                </a:moveTo>
                <a:lnTo>
                  <a:pt x="8" y="11"/>
                </a:lnTo>
                <a:lnTo>
                  <a:pt x="5" y="23"/>
                </a:lnTo>
                <a:lnTo>
                  <a:pt x="0" y="12"/>
                </a:lnTo>
                <a:lnTo>
                  <a:pt x="2" y="1"/>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6" name="Freeform 2929"/>
          <p:cNvSpPr>
            <a:spLocks/>
          </p:cNvSpPr>
          <p:nvPr/>
        </p:nvSpPr>
        <p:spPr bwMode="auto">
          <a:xfrm>
            <a:off x="6981952" y="4272069"/>
            <a:ext cx="1735" cy="3469"/>
          </a:xfrm>
          <a:custGeom>
            <a:avLst/>
            <a:gdLst>
              <a:gd name="T0" fmla="*/ 0 w 7"/>
              <a:gd name="T1" fmla="*/ 0 h 8"/>
              <a:gd name="T2" fmla="*/ 7 w 7"/>
              <a:gd name="T3" fmla="*/ 8 h 8"/>
              <a:gd name="T4" fmla="*/ 0 w 7"/>
              <a:gd name="T5" fmla="*/ 0 h 8"/>
            </a:gdLst>
            <a:ahLst/>
            <a:cxnLst>
              <a:cxn ang="0">
                <a:pos x="T0" y="T1"/>
              </a:cxn>
              <a:cxn ang="0">
                <a:pos x="T2" y="T3"/>
              </a:cxn>
              <a:cxn ang="0">
                <a:pos x="T4" y="T5"/>
              </a:cxn>
            </a:cxnLst>
            <a:rect l="0" t="0" r="r" b="b"/>
            <a:pathLst>
              <a:path w="7" h="8">
                <a:moveTo>
                  <a:pt x="0" y="0"/>
                </a:moveTo>
                <a:lnTo>
                  <a:pt x="7" y="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7" name="Freeform 2930"/>
          <p:cNvSpPr>
            <a:spLocks/>
          </p:cNvSpPr>
          <p:nvPr/>
        </p:nvSpPr>
        <p:spPr bwMode="auto">
          <a:xfrm>
            <a:off x="7021846" y="4100354"/>
            <a:ext cx="3469" cy="3469"/>
          </a:xfrm>
          <a:custGeom>
            <a:avLst/>
            <a:gdLst>
              <a:gd name="T0" fmla="*/ 8 w 9"/>
              <a:gd name="T1" fmla="*/ 8 h 8"/>
              <a:gd name="T2" fmla="*/ 0 w 9"/>
              <a:gd name="T3" fmla="*/ 0 h 8"/>
              <a:gd name="T4" fmla="*/ 9 w 9"/>
              <a:gd name="T5" fmla="*/ 7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7"/>
                </a:lnTo>
                <a:lnTo>
                  <a:pt x="8"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8" name="Freeform 2931"/>
          <p:cNvSpPr>
            <a:spLocks noEditPoints="1"/>
          </p:cNvSpPr>
          <p:nvPr/>
        </p:nvSpPr>
        <p:spPr bwMode="auto">
          <a:xfrm>
            <a:off x="6888289" y="3919966"/>
            <a:ext cx="173450" cy="381590"/>
          </a:xfrm>
          <a:custGeom>
            <a:avLst/>
            <a:gdLst>
              <a:gd name="T0" fmla="*/ 214 w 440"/>
              <a:gd name="T1" fmla="*/ 876 h 976"/>
              <a:gd name="T2" fmla="*/ 249 w 440"/>
              <a:gd name="T3" fmla="*/ 910 h 976"/>
              <a:gd name="T4" fmla="*/ 269 w 440"/>
              <a:gd name="T5" fmla="*/ 899 h 976"/>
              <a:gd name="T6" fmla="*/ 275 w 440"/>
              <a:gd name="T7" fmla="*/ 882 h 976"/>
              <a:gd name="T8" fmla="*/ 279 w 440"/>
              <a:gd name="T9" fmla="*/ 865 h 976"/>
              <a:gd name="T10" fmla="*/ 319 w 440"/>
              <a:gd name="T11" fmla="*/ 854 h 976"/>
              <a:gd name="T12" fmla="*/ 377 w 440"/>
              <a:gd name="T13" fmla="*/ 817 h 976"/>
              <a:gd name="T14" fmla="*/ 421 w 440"/>
              <a:gd name="T15" fmla="*/ 779 h 976"/>
              <a:gd name="T16" fmla="*/ 425 w 440"/>
              <a:gd name="T17" fmla="*/ 733 h 976"/>
              <a:gd name="T18" fmla="*/ 431 w 440"/>
              <a:gd name="T19" fmla="*/ 680 h 976"/>
              <a:gd name="T20" fmla="*/ 428 w 440"/>
              <a:gd name="T21" fmla="*/ 622 h 976"/>
              <a:gd name="T22" fmla="*/ 407 w 440"/>
              <a:gd name="T23" fmla="*/ 551 h 976"/>
              <a:gd name="T24" fmla="*/ 367 w 440"/>
              <a:gd name="T25" fmla="*/ 492 h 976"/>
              <a:gd name="T26" fmla="*/ 327 w 440"/>
              <a:gd name="T27" fmla="*/ 452 h 976"/>
              <a:gd name="T28" fmla="*/ 268 w 440"/>
              <a:gd name="T29" fmla="*/ 390 h 976"/>
              <a:gd name="T30" fmla="*/ 228 w 440"/>
              <a:gd name="T31" fmla="*/ 335 h 976"/>
              <a:gd name="T32" fmla="*/ 220 w 440"/>
              <a:gd name="T33" fmla="*/ 274 h 976"/>
              <a:gd name="T34" fmla="*/ 247 w 440"/>
              <a:gd name="T35" fmla="*/ 222 h 976"/>
              <a:gd name="T36" fmla="*/ 281 w 440"/>
              <a:gd name="T37" fmla="*/ 181 h 976"/>
              <a:gd name="T38" fmla="*/ 306 w 440"/>
              <a:gd name="T39" fmla="*/ 159 h 976"/>
              <a:gd name="T40" fmla="*/ 354 w 440"/>
              <a:gd name="T41" fmla="*/ 122 h 976"/>
              <a:gd name="T42" fmla="*/ 295 w 440"/>
              <a:gd name="T43" fmla="*/ 104 h 976"/>
              <a:gd name="T44" fmla="*/ 267 w 440"/>
              <a:gd name="T45" fmla="*/ 55 h 976"/>
              <a:gd name="T46" fmla="*/ 237 w 440"/>
              <a:gd name="T47" fmla="*/ 24 h 976"/>
              <a:gd name="T48" fmla="*/ 193 w 440"/>
              <a:gd name="T49" fmla="*/ 0 h 976"/>
              <a:gd name="T50" fmla="*/ 142 w 440"/>
              <a:gd name="T51" fmla="*/ 39 h 976"/>
              <a:gd name="T52" fmla="*/ 93 w 440"/>
              <a:gd name="T53" fmla="*/ 41 h 976"/>
              <a:gd name="T54" fmla="*/ 51 w 440"/>
              <a:gd name="T55" fmla="*/ 59 h 976"/>
              <a:gd name="T56" fmla="*/ 0 w 440"/>
              <a:gd name="T57" fmla="*/ 65 h 976"/>
              <a:gd name="T58" fmla="*/ 41 w 440"/>
              <a:gd name="T59" fmla="*/ 106 h 976"/>
              <a:gd name="T60" fmla="*/ 57 w 440"/>
              <a:gd name="T61" fmla="*/ 161 h 976"/>
              <a:gd name="T62" fmla="*/ 107 w 440"/>
              <a:gd name="T63" fmla="*/ 167 h 976"/>
              <a:gd name="T64" fmla="*/ 142 w 440"/>
              <a:gd name="T65" fmla="*/ 191 h 976"/>
              <a:gd name="T66" fmla="*/ 160 w 440"/>
              <a:gd name="T67" fmla="*/ 232 h 976"/>
              <a:gd name="T68" fmla="*/ 118 w 440"/>
              <a:gd name="T69" fmla="*/ 257 h 976"/>
              <a:gd name="T70" fmla="*/ 149 w 440"/>
              <a:gd name="T71" fmla="*/ 300 h 976"/>
              <a:gd name="T72" fmla="*/ 187 w 440"/>
              <a:gd name="T73" fmla="*/ 340 h 976"/>
              <a:gd name="T74" fmla="*/ 221 w 440"/>
              <a:gd name="T75" fmla="*/ 382 h 976"/>
              <a:gd name="T76" fmla="*/ 265 w 440"/>
              <a:gd name="T77" fmla="*/ 445 h 976"/>
              <a:gd name="T78" fmla="*/ 301 w 440"/>
              <a:gd name="T79" fmla="*/ 477 h 976"/>
              <a:gd name="T80" fmla="*/ 321 w 440"/>
              <a:gd name="T81" fmla="*/ 526 h 976"/>
              <a:gd name="T82" fmla="*/ 325 w 440"/>
              <a:gd name="T83" fmla="*/ 578 h 976"/>
              <a:gd name="T84" fmla="*/ 324 w 440"/>
              <a:gd name="T85" fmla="*/ 640 h 976"/>
              <a:gd name="T86" fmla="*/ 327 w 440"/>
              <a:gd name="T87" fmla="*/ 722 h 976"/>
              <a:gd name="T88" fmla="*/ 282 w 440"/>
              <a:gd name="T89" fmla="*/ 749 h 976"/>
              <a:gd name="T90" fmla="*/ 248 w 440"/>
              <a:gd name="T91" fmla="*/ 772 h 976"/>
              <a:gd name="T92" fmla="*/ 227 w 440"/>
              <a:gd name="T93" fmla="*/ 804 h 976"/>
              <a:gd name="T94" fmla="*/ 219 w 440"/>
              <a:gd name="T95" fmla="*/ 817 h 976"/>
              <a:gd name="T96" fmla="*/ 178 w 440"/>
              <a:gd name="T97" fmla="*/ 837 h 976"/>
              <a:gd name="T98" fmla="*/ 144 w 440"/>
              <a:gd name="T99" fmla="*/ 865 h 976"/>
              <a:gd name="T100" fmla="*/ 162 w 440"/>
              <a:gd name="T101" fmla="*/ 915 h 976"/>
              <a:gd name="T102" fmla="*/ 171 w 440"/>
              <a:gd name="T103" fmla="*/ 976 h 976"/>
              <a:gd name="T104" fmla="*/ 243 w 440"/>
              <a:gd name="T105" fmla="*/ 927 h 976"/>
              <a:gd name="T106" fmla="*/ 315 w 440"/>
              <a:gd name="T107" fmla="*/ 161 h 976"/>
              <a:gd name="T108" fmla="*/ 314 w 440"/>
              <a:gd name="T109" fmla="*/ 172 h 976"/>
              <a:gd name="T110" fmla="*/ 329 w 440"/>
              <a:gd name="T111" fmla="*/ 157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0" h="976">
                <a:moveTo>
                  <a:pt x="243" y="927"/>
                </a:moveTo>
                <a:lnTo>
                  <a:pt x="245" y="921"/>
                </a:lnTo>
                <a:lnTo>
                  <a:pt x="227" y="892"/>
                </a:lnTo>
                <a:lnTo>
                  <a:pt x="226" y="889"/>
                </a:lnTo>
                <a:lnTo>
                  <a:pt x="222" y="886"/>
                </a:lnTo>
                <a:lnTo>
                  <a:pt x="214" y="876"/>
                </a:lnTo>
                <a:lnTo>
                  <a:pt x="214" y="876"/>
                </a:lnTo>
                <a:lnTo>
                  <a:pt x="221" y="883"/>
                </a:lnTo>
                <a:lnTo>
                  <a:pt x="230" y="890"/>
                </a:lnTo>
                <a:lnTo>
                  <a:pt x="232" y="893"/>
                </a:lnTo>
                <a:lnTo>
                  <a:pt x="241" y="902"/>
                </a:lnTo>
                <a:lnTo>
                  <a:pt x="249" y="910"/>
                </a:lnTo>
                <a:lnTo>
                  <a:pt x="261" y="914"/>
                </a:lnTo>
                <a:lnTo>
                  <a:pt x="266" y="901"/>
                </a:lnTo>
                <a:lnTo>
                  <a:pt x="258" y="891"/>
                </a:lnTo>
                <a:lnTo>
                  <a:pt x="247" y="880"/>
                </a:lnTo>
                <a:lnTo>
                  <a:pt x="246" y="879"/>
                </a:lnTo>
                <a:lnTo>
                  <a:pt x="269" y="899"/>
                </a:lnTo>
                <a:lnTo>
                  <a:pt x="274" y="894"/>
                </a:lnTo>
                <a:lnTo>
                  <a:pt x="263" y="886"/>
                </a:lnTo>
                <a:lnTo>
                  <a:pt x="251" y="871"/>
                </a:lnTo>
                <a:lnTo>
                  <a:pt x="264" y="886"/>
                </a:lnTo>
                <a:lnTo>
                  <a:pt x="272" y="889"/>
                </a:lnTo>
                <a:lnTo>
                  <a:pt x="275" y="882"/>
                </a:lnTo>
                <a:lnTo>
                  <a:pt x="276" y="885"/>
                </a:lnTo>
                <a:lnTo>
                  <a:pt x="282" y="879"/>
                </a:lnTo>
                <a:lnTo>
                  <a:pt x="275" y="871"/>
                </a:lnTo>
                <a:lnTo>
                  <a:pt x="259" y="866"/>
                </a:lnTo>
                <a:lnTo>
                  <a:pt x="266" y="865"/>
                </a:lnTo>
                <a:lnTo>
                  <a:pt x="279" y="865"/>
                </a:lnTo>
                <a:lnTo>
                  <a:pt x="277" y="854"/>
                </a:lnTo>
                <a:lnTo>
                  <a:pt x="288" y="853"/>
                </a:lnTo>
                <a:lnTo>
                  <a:pt x="293" y="852"/>
                </a:lnTo>
                <a:lnTo>
                  <a:pt x="297" y="863"/>
                </a:lnTo>
                <a:lnTo>
                  <a:pt x="307" y="860"/>
                </a:lnTo>
                <a:lnTo>
                  <a:pt x="319" y="854"/>
                </a:lnTo>
                <a:lnTo>
                  <a:pt x="328" y="846"/>
                </a:lnTo>
                <a:lnTo>
                  <a:pt x="340" y="840"/>
                </a:lnTo>
                <a:lnTo>
                  <a:pt x="352" y="838"/>
                </a:lnTo>
                <a:lnTo>
                  <a:pt x="356" y="827"/>
                </a:lnTo>
                <a:lnTo>
                  <a:pt x="366" y="822"/>
                </a:lnTo>
                <a:lnTo>
                  <a:pt x="377" y="817"/>
                </a:lnTo>
                <a:lnTo>
                  <a:pt x="385" y="809"/>
                </a:lnTo>
                <a:lnTo>
                  <a:pt x="396" y="806"/>
                </a:lnTo>
                <a:lnTo>
                  <a:pt x="404" y="797"/>
                </a:lnTo>
                <a:lnTo>
                  <a:pt x="408" y="799"/>
                </a:lnTo>
                <a:lnTo>
                  <a:pt x="413" y="789"/>
                </a:lnTo>
                <a:lnTo>
                  <a:pt x="421" y="779"/>
                </a:lnTo>
                <a:lnTo>
                  <a:pt x="424" y="767"/>
                </a:lnTo>
                <a:lnTo>
                  <a:pt x="429" y="763"/>
                </a:lnTo>
                <a:lnTo>
                  <a:pt x="425" y="751"/>
                </a:lnTo>
                <a:lnTo>
                  <a:pt x="424" y="738"/>
                </a:lnTo>
                <a:lnTo>
                  <a:pt x="424" y="737"/>
                </a:lnTo>
                <a:lnTo>
                  <a:pt x="425" y="733"/>
                </a:lnTo>
                <a:lnTo>
                  <a:pt x="428" y="722"/>
                </a:lnTo>
                <a:lnTo>
                  <a:pt x="425" y="710"/>
                </a:lnTo>
                <a:lnTo>
                  <a:pt x="436" y="708"/>
                </a:lnTo>
                <a:lnTo>
                  <a:pt x="440" y="696"/>
                </a:lnTo>
                <a:lnTo>
                  <a:pt x="438" y="692"/>
                </a:lnTo>
                <a:lnTo>
                  <a:pt x="431" y="680"/>
                </a:lnTo>
                <a:lnTo>
                  <a:pt x="429" y="669"/>
                </a:lnTo>
                <a:lnTo>
                  <a:pt x="431" y="656"/>
                </a:lnTo>
                <a:lnTo>
                  <a:pt x="426" y="645"/>
                </a:lnTo>
                <a:lnTo>
                  <a:pt x="427" y="645"/>
                </a:lnTo>
                <a:lnTo>
                  <a:pt x="431" y="634"/>
                </a:lnTo>
                <a:lnTo>
                  <a:pt x="428" y="622"/>
                </a:lnTo>
                <a:lnTo>
                  <a:pt x="425" y="608"/>
                </a:lnTo>
                <a:lnTo>
                  <a:pt x="420" y="597"/>
                </a:lnTo>
                <a:lnTo>
                  <a:pt x="417" y="585"/>
                </a:lnTo>
                <a:lnTo>
                  <a:pt x="415" y="574"/>
                </a:lnTo>
                <a:lnTo>
                  <a:pt x="409" y="562"/>
                </a:lnTo>
                <a:lnTo>
                  <a:pt x="407" y="551"/>
                </a:lnTo>
                <a:lnTo>
                  <a:pt x="405" y="538"/>
                </a:lnTo>
                <a:lnTo>
                  <a:pt x="396" y="531"/>
                </a:lnTo>
                <a:lnTo>
                  <a:pt x="388" y="523"/>
                </a:lnTo>
                <a:lnTo>
                  <a:pt x="382" y="513"/>
                </a:lnTo>
                <a:lnTo>
                  <a:pt x="376" y="500"/>
                </a:lnTo>
                <a:lnTo>
                  <a:pt x="367" y="492"/>
                </a:lnTo>
                <a:lnTo>
                  <a:pt x="363" y="484"/>
                </a:lnTo>
                <a:lnTo>
                  <a:pt x="363" y="478"/>
                </a:lnTo>
                <a:lnTo>
                  <a:pt x="353" y="471"/>
                </a:lnTo>
                <a:lnTo>
                  <a:pt x="342" y="468"/>
                </a:lnTo>
                <a:lnTo>
                  <a:pt x="335" y="459"/>
                </a:lnTo>
                <a:lnTo>
                  <a:pt x="327" y="452"/>
                </a:lnTo>
                <a:lnTo>
                  <a:pt x="315" y="443"/>
                </a:lnTo>
                <a:lnTo>
                  <a:pt x="304" y="432"/>
                </a:lnTo>
                <a:lnTo>
                  <a:pt x="299" y="421"/>
                </a:lnTo>
                <a:lnTo>
                  <a:pt x="291" y="414"/>
                </a:lnTo>
                <a:lnTo>
                  <a:pt x="275" y="399"/>
                </a:lnTo>
                <a:lnTo>
                  <a:pt x="268" y="390"/>
                </a:lnTo>
                <a:lnTo>
                  <a:pt x="262" y="379"/>
                </a:lnTo>
                <a:lnTo>
                  <a:pt x="262" y="364"/>
                </a:lnTo>
                <a:lnTo>
                  <a:pt x="259" y="357"/>
                </a:lnTo>
                <a:lnTo>
                  <a:pt x="250" y="348"/>
                </a:lnTo>
                <a:lnTo>
                  <a:pt x="239" y="342"/>
                </a:lnTo>
                <a:lnTo>
                  <a:pt x="228" y="335"/>
                </a:lnTo>
                <a:lnTo>
                  <a:pt x="224" y="324"/>
                </a:lnTo>
                <a:lnTo>
                  <a:pt x="216" y="309"/>
                </a:lnTo>
                <a:lnTo>
                  <a:pt x="215" y="305"/>
                </a:lnTo>
                <a:lnTo>
                  <a:pt x="209" y="296"/>
                </a:lnTo>
                <a:lnTo>
                  <a:pt x="216" y="286"/>
                </a:lnTo>
                <a:lnTo>
                  <a:pt x="220" y="274"/>
                </a:lnTo>
                <a:lnTo>
                  <a:pt x="221" y="264"/>
                </a:lnTo>
                <a:lnTo>
                  <a:pt x="222" y="250"/>
                </a:lnTo>
                <a:lnTo>
                  <a:pt x="228" y="240"/>
                </a:lnTo>
                <a:lnTo>
                  <a:pt x="232" y="228"/>
                </a:lnTo>
                <a:lnTo>
                  <a:pt x="239" y="226"/>
                </a:lnTo>
                <a:lnTo>
                  <a:pt x="247" y="222"/>
                </a:lnTo>
                <a:lnTo>
                  <a:pt x="255" y="212"/>
                </a:lnTo>
                <a:lnTo>
                  <a:pt x="264" y="206"/>
                </a:lnTo>
                <a:lnTo>
                  <a:pt x="267" y="201"/>
                </a:lnTo>
                <a:lnTo>
                  <a:pt x="262" y="190"/>
                </a:lnTo>
                <a:lnTo>
                  <a:pt x="270" y="184"/>
                </a:lnTo>
                <a:lnTo>
                  <a:pt x="281" y="181"/>
                </a:lnTo>
                <a:lnTo>
                  <a:pt x="277" y="169"/>
                </a:lnTo>
                <a:lnTo>
                  <a:pt x="271" y="158"/>
                </a:lnTo>
                <a:lnTo>
                  <a:pt x="274" y="158"/>
                </a:lnTo>
                <a:lnTo>
                  <a:pt x="284" y="163"/>
                </a:lnTo>
                <a:lnTo>
                  <a:pt x="294" y="158"/>
                </a:lnTo>
                <a:lnTo>
                  <a:pt x="306" y="159"/>
                </a:lnTo>
                <a:lnTo>
                  <a:pt x="315" y="153"/>
                </a:lnTo>
                <a:lnTo>
                  <a:pt x="314" y="142"/>
                </a:lnTo>
                <a:lnTo>
                  <a:pt x="324" y="137"/>
                </a:lnTo>
                <a:lnTo>
                  <a:pt x="335" y="133"/>
                </a:lnTo>
                <a:lnTo>
                  <a:pt x="343" y="125"/>
                </a:lnTo>
                <a:lnTo>
                  <a:pt x="354" y="122"/>
                </a:lnTo>
                <a:lnTo>
                  <a:pt x="344" y="115"/>
                </a:lnTo>
                <a:lnTo>
                  <a:pt x="332" y="118"/>
                </a:lnTo>
                <a:lnTo>
                  <a:pt x="322" y="115"/>
                </a:lnTo>
                <a:lnTo>
                  <a:pt x="314" y="117"/>
                </a:lnTo>
                <a:lnTo>
                  <a:pt x="304" y="111"/>
                </a:lnTo>
                <a:lnTo>
                  <a:pt x="295" y="104"/>
                </a:lnTo>
                <a:lnTo>
                  <a:pt x="288" y="95"/>
                </a:lnTo>
                <a:lnTo>
                  <a:pt x="278" y="91"/>
                </a:lnTo>
                <a:lnTo>
                  <a:pt x="273" y="80"/>
                </a:lnTo>
                <a:lnTo>
                  <a:pt x="266" y="69"/>
                </a:lnTo>
                <a:lnTo>
                  <a:pt x="267" y="67"/>
                </a:lnTo>
                <a:lnTo>
                  <a:pt x="267" y="55"/>
                </a:lnTo>
                <a:lnTo>
                  <a:pt x="277" y="47"/>
                </a:lnTo>
                <a:lnTo>
                  <a:pt x="282" y="37"/>
                </a:lnTo>
                <a:lnTo>
                  <a:pt x="270" y="32"/>
                </a:lnTo>
                <a:lnTo>
                  <a:pt x="259" y="32"/>
                </a:lnTo>
                <a:lnTo>
                  <a:pt x="248" y="32"/>
                </a:lnTo>
                <a:lnTo>
                  <a:pt x="237" y="24"/>
                </a:lnTo>
                <a:lnTo>
                  <a:pt x="226" y="28"/>
                </a:lnTo>
                <a:lnTo>
                  <a:pt x="216" y="21"/>
                </a:lnTo>
                <a:lnTo>
                  <a:pt x="207" y="19"/>
                </a:lnTo>
                <a:lnTo>
                  <a:pt x="206" y="19"/>
                </a:lnTo>
                <a:lnTo>
                  <a:pt x="201" y="8"/>
                </a:lnTo>
                <a:lnTo>
                  <a:pt x="193" y="0"/>
                </a:lnTo>
                <a:lnTo>
                  <a:pt x="183" y="5"/>
                </a:lnTo>
                <a:lnTo>
                  <a:pt x="172" y="9"/>
                </a:lnTo>
                <a:lnTo>
                  <a:pt x="162" y="16"/>
                </a:lnTo>
                <a:lnTo>
                  <a:pt x="162" y="29"/>
                </a:lnTo>
                <a:lnTo>
                  <a:pt x="153" y="36"/>
                </a:lnTo>
                <a:lnTo>
                  <a:pt x="142" y="39"/>
                </a:lnTo>
                <a:lnTo>
                  <a:pt x="135" y="45"/>
                </a:lnTo>
                <a:lnTo>
                  <a:pt x="128" y="36"/>
                </a:lnTo>
                <a:lnTo>
                  <a:pt x="117" y="39"/>
                </a:lnTo>
                <a:lnTo>
                  <a:pt x="113" y="51"/>
                </a:lnTo>
                <a:lnTo>
                  <a:pt x="101" y="50"/>
                </a:lnTo>
                <a:lnTo>
                  <a:pt x="93" y="41"/>
                </a:lnTo>
                <a:lnTo>
                  <a:pt x="85" y="49"/>
                </a:lnTo>
                <a:lnTo>
                  <a:pt x="83" y="52"/>
                </a:lnTo>
                <a:lnTo>
                  <a:pt x="78" y="41"/>
                </a:lnTo>
                <a:lnTo>
                  <a:pt x="68" y="46"/>
                </a:lnTo>
                <a:lnTo>
                  <a:pt x="61" y="55"/>
                </a:lnTo>
                <a:lnTo>
                  <a:pt x="51" y="59"/>
                </a:lnTo>
                <a:lnTo>
                  <a:pt x="44" y="51"/>
                </a:lnTo>
                <a:lnTo>
                  <a:pt x="34" y="44"/>
                </a:lnTo>
                <a:lnTo>
                  <a:pt x="22" y="39"/>
                </a:lnTo>
                <a:lnTo>
                  <a:pt x="16" y="48"/>
                </a:lnTo>
                <a:lnTo>
                  <a:pt x="9" y="58"/>
                </a:lnTo>
                <a:lnTo>
                  <a:pt x="0" y="65"/>
                </a:lnTo>
                <a:lnTo>
                  <a:pt x="6" y="75"/>
                </a:lnTo>
                <a:lnTo>
                  <a:pt x="15" y="83"/>
                </a:lnTo>
                <a:lnTo>
                  <a:pt x="21" y="92"/>
                </a:lnTo>
                <a:lnTo>
                  <a:pt x="29" y="101"/>
                </a:lnTo>
                <a:lnTo>
                  <a:pt x="32" y="113"/>
                </a:lnTo>
                <a:lnTo>
                  <a:pt x="41" y="106"/>
                </a:lnTo>
                <a:lnTo>
                  <a:pt x="50" y="112"/>
                </a:lnTo>
                <a:lnTo>
                  <a:pt x="48" y="124"/>
                </a:lnTo>
                <a:lnTo>
                  <a:pt x="45" y="136"/>
                </a:lnTo>
                <a:lnTo>
                  <a:pt x="46" y="148"/>
                </a:lnTo>
                <a:lnTo>
                  <a:pt x="48" y="151"/>
                </a:lnTo>
                <a:lnTo>
                  <a:pt x="57" y="161"/>
                </a:lnTo>
                <a:lnTo>
                  <a:pt x="65" y="170"/>
                </a:lnTo>
                <a:lnTo>
                  <a:pt x="66" y="170"/>
                </a:lnTo>
                <a:lnTo>
                  <a:pt x="76" y="174"/>
                </a:lnTo>
                <a:lnTo>
                  <a:pt x="88" y="176"/>
                </a:lnTo>
                <a:lnTo>
                  <a:pt x="99" y="175"/>
                </a:lnTo>
                <a:lnTo>
                  <a:pt x="107" y="167"/>
                </a:lnTo>
                <a:lnTo>
                  <a:pt x="117" y="161"/>
                </a:lnTo>
                <a:lnTo>
                  <a:pt x="128" y="165"/>
                </a:lnTo>
                <a:lnTo>
                  <a:pt x="136" y="173"/>
                </a:lnTo>
                <a:lnTo>
                  <a:pt x="145" y="180"/>
                </a:lnTo>
                <a:lnTo>
                  <a:pt x="150" y="183"/>
                </a:lnTo>
                <a:lnTo>
                  <a:pt x="142" y="191"/>
                </a:lnTo>
                <a:lnTo>
                  <a:pt x="149" y="200"/>
                </a:lnTo>
                <a:lnTo>
                  <a:pt x="152" y="211"/>
                </a:lnTo>
                <a:lnTo>
                  <a:pt x="166" y="213"/>
                </a:lnTo>
                <a:lnTo>
                  <a:pt x="171" y="224"/>
                </a:lnTo>
                <a:lnTo>
                  <a:pt x="170" y="226"/>
                </a:lnTo>
                <a:lnTo>
                  <a:pt x="160" y="232"/>
                </a:lnTo>
                <a:lnTo>
                  <a:pt x="155" y="242"/>
                </a:lnTo>
                <a:lnTo>
                  <a:pt x="147" y="251"/>
                </a:lnTo>
                <a:lnTo>
                  <a:pt x="137" y="246"/>
                </a:lnTo>
                <a:lnTo>
                  <a:pt x="125" y="245"/>
                </a:lnTo>
                <a:lnTo>
                  <a:pt x="123" y="246"/>
                </a:lnTo>
                <a:lnTo>
                  <a:pt x="118" y="257"/>
                </a:lnTo>
                <a:lnTo>
                  <a:pt x="111" y="266"/>
                </a:lnTo>
                <a:lnTo>
                  <a:pt x="116" y="276"/>
                </a:lnTo>
                <a:lnTo>
                  <a:pt x="126" y="283"/>
                </a:lnTo>
                <a:lnTo>
                  <a:pt x="131" y="287"/>
                </a:lnTo>
                <a:lnTo>
                  <a:pt x="140" y="294"/>
                </a:lnTo>
                <a:lnTo>
                  <a:pt x="149" y="300"/>
                </a:lnTo>
                <a:lnTo>
                  <a:pt x="159" y="306"/>
                </a:lnTo>
                <a:lnTo>
                  <a:pt x="171" y="310"/>
                </a:lnTo>
                <a:lnTo>
                  <a:pt x="182" y="314"/>
                </a:lnTo>
                <a:lnTo>
                  <a:pt x="183" y="319"/>
                </a:lnTo>
                <a:lnTo>
                  <a:pt x="178" y="330"/>
                </a:lnTo>
                <a:lnTo>
                  <a:pt x="187" y="340"/>
                </a:lnTo>
                <a:lnTo>
                  <a:pt x="191" y="346"/>
                </a:lnTo>
                <a:lnTo>
                  <a:pt x="203" y="349"/>
                </a:lnTo>
                <a:lnTo>
                  <a:pt x="208" y="359"/>
                </a:lnTo>
                <a:lnTo>
                  <a:pt x="211" y="361"/>
                </a:lnTo>
                <a:lnTo>
                  <a:pt x="213" y="373"/>
                </a:lnTo>
                <a:lnTo>
                  <a:pt x="221" y="382"/>
                </a:lnTo>
                <a:lnTo>
                  <a:pt x="236" y="401"/>
                </a:lnTo>
                <a:lnTo>
                  <a:pt x="246" y="409"/>
                </a:lnTo>
                <a:lnTo>
                  <a:pt x="255" y="418"/>
                </a:lnTo>
                <a:lnTo>
                  <a:pt x="257" y="423"/>
                </a:lnTo>
                <a:lnTo>
                  <a:pt x="265" y="427"/>
                </a:lnTo>
                <a:lnTo>
                  <a:pt x="265" y="445"/>
                </a:lnTo>
                <a:lnTo>
                  <a:pt x="272" y="455"/>
                </a:lnTo>
                <a:lnTo>
                  <a:pt x="284" y="457"/>
                </a:lnTo>
                <a:lnTo>
                  <a:pt x="289" y="468"/>
                </a:lnTo>
                <a:lnTo>
                  <a:pt x="291" y="472"/>
                </a:lnTo>
                <a:lnTo>
                  <a:pt x="294" y="471"/>
                </a:lnTo>
                <a:lnTo>
                  <a:pt x="301" y="477"/>
                </a:lnTo>
                <a:lnTo>
                  <a:pt x="309" y="485"/>
                </a:lnTo>
                <a:lnTo>
                  <a:pt x="320" y="491"/>
                </a:lnTo>
                <a:lnTo>
                  <a:pt x="312" y="499"/>
                </a:lnTo>
                <a:lnTo>
                  <a:pt x="305" y="509"/>
                </a:lnTo>
                <a:lnTo>
                  <a:pt x="313" y="517"/>
                </a:lnTo>
                <a:lnTo>
                  <a:pt x="321" y="526"/>
                </a:lnTo>
                <a:lnTo>
                  <a:pt x="329" y="534"/>
                </a:lnTo>
                <a:lnTo>
                  <a:pt x="334" y="542"/>
                </a:lnTo>
                <a:lnTo>
                  <a:pt x="329" y="552"/>
                </a:lnTo>
                <a:lnTo>
                  <a:pt x="320" y="557"/>
                </a:lnTo>
                <a:lnTo>
                  <a:pt x="328" y="566"/>
                </a:lnTo>
                <a:lnTo>
                  <a:pt x="325" y="578"/>
                </a:lnTo>
                <a:lnTo>
                  <a:pt x="323" y="590"/>
                </a:lnTo>
                <a:lnTo>
                  <a:pt x="317" y="601"/>
                </a:lnTo>
                <a:lnTo>
                  <a:pt x="314" y="613"/>
                </a:lnTo>
                <a:lnTo>
                  <a:pt x="319" y="623"/>
                </a:lnTo>
                <a:lnTo>
                  <a:pt x="320" y="628"/>
                </a:lnTo>
                <a:lnTo>
                  <a:pt x="324" y="640"/>
                </a:lnTo>
                <a:lnTo>
                  <a:pt x="329" y="655"/>
                </a:lnTo>
                <a:lnTo>
                  <a:pt x="328" y="671"/>
                </a:lnTo>
                <a:lnTo>
                  <a:pt x="322" y="687"/>
                </a:lnTo>
                <a:lnTo>
                  <a:pt x="323" y="698"/>
                </a:lnTo>
                <a:lnTo>
                  <a:pt x="327" y="709"/>
                </a:lnTo>
                <a:lnTo>
                  <a:pt x="327" y="722"/>
                </a:lnTo>
                <a:lnTo>
                  <a:pt x="323" y="733"/>
                </a:lnTo>
                <a:lnTo>
                  <a:pt x="309" y="733"/>
                </a:lnTo>
                <a:lnTo>
                  <a:pt x="306" y="735"/>
                </a:lnTo>
                <a:lnTo>
                  <a:pt x="298" y="742"/>
                </a:lnTo>
                <a:lnTo>
                  <a:pt x="288" y="750"/>
                </a:lnTo>
                <a:lnTo>
                  <a:pt x="282" y="749"/>
                </a:lnTo>
                <a:lnTo>
                  <a:pt x="271" y="755"/>
                </a:lnTo>
                <a:lnTo>
                  <a:pt x="260" y="755"/>
                </a:lnTo>
                <a:lnTo>
                  <a:pt x="257" y="756"/>
                </a:lnTo>
                <a:lnTo>
                  <a:pt x="258" y="767"/>
                </a:lnTo>
                <a:lnTo>
                  <a:pt x="259" y="775"/>
                </a:lnTo>
                <a:lnTo>
                  <a:pt x="248" y="772"/>
                </a:lnTo>
                <a:lnTo>
                  <a:pt x="237" y="769"/>
                </a:lnTo>
                <a:lnTo>
                  <a:pt x="229" y="777"/>
                </a:lnTo>
                <a:lnTo>
                  <a:pt x="222" y="777"/>
                </a:lnTo>
                <a:lnTo>
                  <a:pt x="221" y="782"/>
                </a:lnTo>
                <a:lnTo>
                  <a:pt x="225" y="793"/>
                </a:lnTo>
                <a:lnTo>
                  <a:pt x="227" y="804"/>
                </a:lnTo>
                <a:lnTo>
                  <a:pt x="236" y="812"/>
                </a:lnTo>
                <a:lnTo>
                  <a:pt x="244" y="820"/>
                </a:lnTo>
                <a:lnTo>
                  <a:pt x="241" y="821"/>
                </a:lnTo>
                <a:lnTo>
                  <a:pt x="234" y="830"/>
                </a:lnTo>
                <a:lnTo>
                  <a:pt x="223" y="828"/>
                </a:lnTo>
                <a:lnTo>
                  <a:pt x="219" y="817"/>
                </a:lnTo>
                <a:lnTo>
                  <a:pt x="208" y="821"/>
                </a:lnTo>
                <a:lnTo>
                  <a:pt x="205" y="822"/>
                </a:lnTo>
                <a:lnTo>
                  <a:pt x="194" y="826"/>
                </a:lnTo>
                <a:lnTo>
                  <a:pt x="184" y="825"/>
                </a:lnTo>
                <a:lnTo>
                  <a:pt x="175" y="825"/>
                </a:lnTo>
                <a:lnTo>
                  <a:pt x="178" y="837"/>
                </a:lnTo>
                <a:lnTo>
                  <a:pt x="168" y="844"/>
                </a:lnTo>
                <a:lnTo>
                  <a:pt x="158" y="850"/>
                </a:lnTo>
                <a:lnTo>
                  <a:pt x="154" y="850"/>
                </a:lnTo>
                <a:lnTo>
                  <a:pt x="144" y="855"/>
                </a:lnTo>
                <a:lnTo>
                  <a:pt x="138" y="857"/>
                </a:lnTo>
                <a:lnTo>
                  <a:pt x="144" y="865"/>
                </a:lnTo>
                <a:lnTo>
                  <a:pt x="150" y="875"/>
                </a:lnTo>
                <a:lnTo>
                  <a:pt x="161" y="872"/>
                </a:lnTo>
                <a:lnTo>
                  <a:pt x="171" y="878"/>
                </a:lnTo>
                <a:lnTo>
                  <a:pt x="173" y="890"/>
                </a:lnTo>
                <a:lnTo>
                  <a:pt x="163" y="903"/>
                </a:lnTo>
                <a:lnTo>
                  <a:pt x="162" y="915"/>
                </a:lnTo>
                <a:lnTo>
                  <a:pt x="161" y="928"/>
                </a:lnTo>
                <a:lnTo>
                  <a:pt x="160" y="942"/>
                </a:lnTo>
                <a:lnTo>
                  <a:pt x="160" y="956"/>
                </a:lnTo>
                <a:lnTo>
                  <a:pt x="166" y="967"/>
                </a:lnTo>
                <a:lnTo>
                  <a:pt x="157" y="976"/>
                </a:lnTo>
                <a:lnTo>
                  <a:pt x="171" y="976"/>
                </a:lnTo>
                <a:lnTo>
                  <a:pt x="182" y="970"/>
                </a:lnTo>
                <a:lnTo>
                  <a:pt x="192" y="961"/>
                </a:lnTo>
                <a:lnTo>
                  <a:pt x="197" y="948"/>
                </a:lnTo>
                <a:lnTo>
                  <a:pt x="204" y="945"/>
                </a:lnTo>
                <a:lnTo>
                  <a:pt x="220" y="934"/>
                </a:lnTo>
                <a:lnTo>
                  <a:pt x="243" y="927"/>
                </a:lnTo>
                <a:close/>
                <a:moveTo>
                  <a:pt x="295" y="178"/>
                </a:moveTo>
                <a:lnTo>
                  <a:pt x="287" y="171"/>
                </a:lnTo>
                <a:lnTo>
                  <a:pt x="297" y="171"/>
                </a:lnTo>
                <a:lnTo>
                  <a:pt x="295" y="178"/>
                </a:lnTo>
                <a:close/>
                <a:moveTo>
                  <a:pt x="320" y="147"/>
                </a:moveTo>
                <a:lnTo>
                  <a:pt x="315" y="161"/>
                </a:lnTo>
                <a:lnTo>
                  <a:pt x="327" y="151"/>
                </a:lnTo>
                <a:lnTo>
                  <a:pt x="320" y="148"/>
                </a:lnTo>
                <a:lnTo>
                  <a:pt x="320" y="147"/>
                </a:lnTo>
                <a:close/>
                <a:moveTo>
                  <a:pt x="324" y="157"/>
                </a:moveTo>
                <a:lnTo>
                  <a:pt x="313" y="171"/>
                </a:lnTo>
                <a:lnTo>
                  <a:pt x="314" y="172"/>
                </a:lnTo>
                <a:lnTo>
                  <a:pt x="325" y="158"/>
                </a:lnTo>
                <a:lnTo>
                  <a:pt x="324" y="157"/>
                </a:lnTo>
                <a:close/>
                <a:moveTo>
                  <a:pt x="329" y="157"/>
                </a:moveTo>
                <a:lnTo>
                  <a:pt x="328" y="158"/>
                </a:lnTo>
                <a:lnTo>
                  <a:pt x="321" y="175"/>
                </a:lnTo>
                <a:lnTo>
                  <a:pt x="329" y="15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39" name="Freeform 2932"/>
          <p:cNvSpPr>
            <a:spLocks noEditPoints="1"/>
          </p:cNvSpPr>
          <p:nvPr/>
        </p:nvSpPr>
        <p:spPr bwMode="auto">
          <a:xfrm>
            <a:off x="2756706" y="4202689"/>
            <a:ext cx="317414" cy="296600"/>
          </a:xfrm>
          <a:custGeom>
            <a:avLst/>
            <a:gdLst>
              <a:gd name="T0" fmla="*/ 11 w 813"/>
              <a:gd name="T1" fmla="*/ 217 h 761"/>
              <a:gd name="T2" fmla="*/ 22 w 813"/>
              <a:gd name="T3" fmla="*/ 165 h 761"/>
              <a:gd name="T4" fmla="*/ 47 w 813"/>
              <a:gd name="T5" fmla="*/ 103 h 761"/>
              <a:gd name="T6" fmla="*/ 109 w 813"/>
              <a:gd name="T7" fmla="*/ 53 h 761"/>
              <a:gd name="T8" fmla="*/ 93 w 813"/>
              <a:gd name="T9" fmla="*/ 98 h 761"/>
              <a:gd name="T10" fmla="*/ 146 w 813"/>
              <a:gd name="T11" fmla="*/ 89 h 761"/>
              <a:gd name="T12" fmla="*/ 210 w 813"/>
              <a:gd name="T13" fmla="*/ 71 h 761"/>
              <a:gd name="T14" fmla="*/ 193 w 813"/>
              <a:gd name="T15" fmla="*/ 26 h 761"/>
              <a:gd name="T16" fmla="*/ 235 w 813"/>
              <a:gd name="T17" fmla="*/ 67 h 761"/>
              <a:gd name="T18" fmla="*/ 298 w 813"/>
              <a:gd name="T19" fmla="*/ 88 h 761"/>
              <a:gd name="T20" fmla="*/ 330 w 813"/>
              <a:gd name="T21" fmla="*/ 135 h 761"/>
              <a:gd name="T22" fmla="*/ 392 w 813"/>
              <a:gd name="T23" fmla="*/ 124 h 761"/>
              <a:gd name="T24" fmla="*/ 445 w 813"/>
              <a:gd name="T25" fmla="*/ 141 h 761"/>
              <a:gd name="T26" fmla="*/ 515 w 813"/>
              <a:gd name="T27" fmla="*/ 158 h 761"/>
              <a:gd name="T28" fmla="*/ 572 w 813"/>
              <a:gd name="T29" fmla="*/ 136 h 761"/>
              <a:gd name="T30" fmla="*/ 571 w 813"/>
              <a:gd name="T31" fmla="*/ 122 h 761"/>
              <a:gd name="T32" fmla="*/ 639 w 813"/>
              <a:gd name="T33" fmla="*/ 114 h 761"/>
              <a:gd name="T34" fmla="*/ 664 w 813"/>
              <a:gd name="T35" fmla="*/ 127 h 761"/>
              <a:gd name="T36" fmla="*/ 646 w 813"/>
              <a:gd name="T37" fmla="*/ 153 h 761"/>
              <a:gd name="T38" fmla="*/ 702 w 813"/>
              <a:gd name="T39" fmla="*/ 178 h 761"/>
              <a:gd name="T40" fmla="*/ 747 w 813"/>
              <a:gd name="T41" fmla="*/ 214 h 761"/>
              <a:gd name="T42" fmla="*/ 721 w 813"/>
              <a:gd name="T43" fmla="*/ 255 h 761"/>
              <a:gd name="T44" fmla="*/ 763 w 813"/>
              <a:gd name="T45" fmla="*/ 256 h 761"/>
              <a:gd name="T46" fmla="*/ 805 w 813"/>
              <a:gd name="T47" fmla="*/ 282 h 761"/>
              <a:gd name="T48" fmla="*/ 763 w 813"/>
              <a:gd name="T49" fmla="*/ 321 h 761"/>
              <a:gd name="T50" fmla="*/ 768 w 813"/>
              <a:gd name="T51" fmla="*/ 368 h 761"/>
              <a:gd name="T52" fmla="*/ 732 w 813"/>
              <a:gd name="T53" fmla="*/ 410 h 761"/>
              <a:gd name="T54" fmla="*/ 744 w 813"/>
              <a:gd name="T55" fmla="*/ 517 h 761"/>
              <a:gd name="T56" fmla="*/ 678 w 813"/>
              <a:gd name="T57" fmla="*/ 542 h 761"/>
              <a:gd name="T58" fmla="*/ 623 w 813"/>
              <a:gd name="T59" fmla="*/ 572 h 761"/>
              <a:gd name="T60" fmla="*/ 561 w 813"/>
              <a:gd name="T61" fmla="*/ 548 h 761"/>
              <a:gd name="T62" fmla="*/ 534 w 813"/>
              <a:gd name="T63" fmla="*/ 555 h 761"/>
              <a:gd name="T64" fmla="*/ 544 w 813"/>
              <a:gd name="T65" fmla="*/ 616 h 761"/>
              <a:gd name="T66" fmla="*/ 592 w 813"/>
              <a:gd name="T67" fmla="*/ 653 h 761"/>
              <a:gd name="T68" fmla="*/ 559 w 813"/>
              <a:gd name="T69" fmla="*/ 678 h 761"/>
              <a:gd name="T70" fmla="*/ 513 w 813"/>
              <a:gd name="T71" fmla="*/ 725 h 761"/>
              <a:gd name="T72" fmla="*/ 445 w 813"/>
              <a:gd name="T73" fmla="*/ 759 h 761"/>
              <a:gd name="T74" fmla="*/ 383 w 813"/>
              <a:gd name="T75" fmla="*/ 704 h 761"/>
              <a:gd name="T76" fmla="*/ 348 w 813"/>
              <a:gd name="T77" fmla="*/ 637 h 761"/>
              <a:gd name="T78" fmla="*/ 356 w 813"/>
              <a:gd name="T79" fmla="*/ 580 h 761"/>
              <a:gd name="T80" fmla="*/ 333 w 813"/>
              <a:gd name="T81" fmla="*/ 524 h 761"/>
              <a:gd name="T82" fmla="*/ 343 w 813"/>
              <a:gd name="T83" fmla="*/ 457 h 761"/>
              <a:gd name="T84" fmla="*/ 331 w 813"/>
              <a:gd name="T85" fmla="*/ 403 h 761"/>
              <a:gd name="T86" fmla="*/ 261 w 813"/>
              <a:gd name="T87" fmla="*/ 410 h 761"/>
              <a:gd name="T88" fmla="*/ 184 w 813"/>
              <a:gd name="T89" fmla="*/ 362 h 761"/>
              <a:gd name="T90" fmla="*/ 114 w 813"/>
              <a:gd name="T91" fmla="*/ 357 h 761"/>
              <a:gd name="T92" fmla="*/ 65 w 813"/>
              <a:gd name="T93" fmla="*/ 334 h 761"/>
              <a:gd name="T94" fmla="*/ 56 w 813"/>
              <a:gd name="T95" fmla="*/ 268 h 761"/>
              <a:gd name="T96" fmla="*/ 275 w 813"/>
              <a:gd name="T97" fmla="*/ 29 h 761"/>
              <a:gd name="T98" fmla="*/ 544 w 813"/>
              <a:gd name="T99" fmla="*/ 103 h 761"/>
              <a:gd name="T100" fmla="*/ 488 w 813"/>
              <a:gd name="T101" fmla="*/ 102 h 761"/>
              <a:gd name="T102" fmla="*/ 403 w 813"/>
              <a:gd name="T103" fmla="*/ 41 h 761"/>
              <a:gd name="T104" fmla="*/ 308 w 813"/>
              <a:gd name="T105" fmla="*/ 20 h 761"/>
              <a:gd name="T106" fmla="*/ 208 w 813"/>
              <a:gd name="T107" fmla="*/ 5 h 761"/>
              <a:gd name="T108" fmla="*/ 755 w 813"/>
              <a:gd name="T109" fmla="*/ 247 h 761"/>
              <a:gd name="T110" fmla="*/ 744 w 813"/>
              <a:gd name="T111" fmla="*/ 249 h 761"/>
              <a:gd name="T112" fmla="*/ 751 w 813"/>
              <a:gd name="T113" fmla="*/ 237 h 761"/>
              <a:gd name="T114" fmla="*/ 749 w 813"/>
              <a:gd name="T115" fmla="*/ 227 h 761"/>
              <a:gd name="T116" fmla="*/ 751 w 813"/>
              <a:gd name="T117" fmla="*/ 22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3" h="761">
                <a:moveTo>
                  <a:pt x="55" y="269"/>
                </a:moveTo>
                <a:lnTo>
                  <a:pt x="41" y="253"/>
                </a:lnTo>
                <a:lnTo>
                  <a:pt x="35" y="222"/>
                </a:lnTo>
                <a:lnTo>
                  <a:pt x="23" y="221"/>
                </a:lnTo>
                <a:lnTo>
                  <a:pt x="20" y="210"/>
                </a:lnTo>
                <a:lnTo>
                  <a:pt x="11" y="217"/>
                </a:lnTo>
                <a:lnTo>
                  <a:pt x="0" y="217"/>
                </a:lnTo>
                <a:lnTo>
                  <a:pt x="2" y="211"/>
                </a:lnTo>
                <a:lnTo>
                  <a:pt x="9" y="198"/>
                </a:lnTo>
                <a:lnTo>
                  <a:pt x="16" y="188"/>
                </a:lnTo>
                <a:lnTo>
                  <a:pt x="21" y="177"/>
                </a:lnTo>
                <a:lnTo>
                  <a:pt x="22" y="165"/>
                </a:lnTo>
                <a:lnTo>
                  <a:pt x="26" y="154"/>
                </a:lnTo>
                <a:lnTo>
                  <a:pt x="26" y="142"/>
                </a:lnTo>
                <a:lnTo>
                  <a:pt x="28" y="134"/>
                </a:lnTo>
                <a:lnTo>
                  <a:pt x="34" y="123"/>
                </a:lnTo>
                <a:lnTo>
                  <a:pt x="40" y="114"/>
                </a:lnTo>
                <a:lnTo>
                  <a:pt x="47" y="103"/>
                </a:lnTo>
                <a:lnTo>
                  <a:pt x="55" y="91"/>
                </a:lnTo>
                <a:lnTo>
                  <a:pt x="66" y="89"/>
                </a:lnTo>
                <a:lnTo>
                  <a:pt x="83" y="57"/>
                </a:lnTo>
                <a:lnTo>
                  <a:pt x="104" y="50"/>
                </a:lnTo>
                <a:lnTo>
                  <a:pt x="121" y="44"/>
                </a:lnTo>
                <a:lnTo>
                  <a:pt x="109" y="53"/>
                </a:lnTo>
                <a:lnTo>
                  <a:pt x="93" y="56"/>
                </a:lnTo>
                <a:lnTo>
                  <a:pt x="83" y="65"/>
                </a:lnTo>
                <a:lnTo>
                  <a:pt x="87" y="81"/>
                </a:lnTo>
                <a:lnTo>
                  <a:pt x="94" y="92"/>
                </a:lnTo>
                <a:lnTo>
                  <a:pt x="104" y="99"/>
                </a:lnTo>
                <a:lnTo>
                  <a:pt x="93" y="98"/>
                </a:lnTo>
                <a:lnTo>
                  <a:pt x="101" y="112"/>
                </a:lnTo>
                <a:lnTo>
                  <a:pt x="113" y="112"/>
                </a:lnTo>
                <a:lnTo>
                  <a:pt x="117" y="100"/>
                </a:lnTo>
                <a:lnTo>
                  <a:pt x="124" y="100"/>
                </a:lnTo>
                <a:lnTo>
                  <a:pt x="134" y="95"/>
                </a:lnTo>
                <a:lnTo>
                  <a:pt x="146" y="89"/>
                </a:lnTo>
                <a:lnTo>
                  <a:pt x="158" y="84"/>
                </a:lnTo>
                <a:lnTo>
                  <a:pt x="169" y="84"/>
                </a:lnTo>
                <a:lnTo>
                  <a:pt x="179" y="79"/>
                </a:lnTo>
                <a:lnTo>
                  <a:pt x="190" y="75"/>
                </a:lnTo>
                <a:lnTo>
                  <a:pt x="199" y="68"/>
                </a:lnTo>
                <a:lnTo>
                  <a:pt x="210" y="71"/>
                </a:lnTo>
                <a:lnTo>
                  <a:pt x="215" y="61"/>
                </a:lnTo>
                <a:lnTo>
                  <a:pt x="205" y="57"/>
                </a:lnTo>
                <a:lnTo>
                  <a:pt x="194" y="58"/>
                </a:lnTo>
                <a:lnTo>
                  <a:pt x="188" y="48"/>
                </a:lnTo>
                <a:lnTo>
                  <a:pt x="186" y="36"/>
                </a:lnTo>
                <a:lnTo>
                  <a:pt x="193" y="26"/>
                </a:lnTo>
                <a:lnTo>
                  <a:pt x="204" y="23"/>
                </a:lnTo>
                <a:lnTo>
                  <a:pt x="210" y="32"/>
                </a:lnTo>
                <a:lnTo>
                  <a:pt x="212" y="44"/>
                </a:lnTo>
                <a:lnTo>
                  <a:pt x="216" y="55"/>
                </a:lnTo>
                <a:lnTo>
                  <a:pt x="223" y="68"/>
                </a:lnTo>
                <a:lnTo>
                  <a:pt x="235" y="67"/>
                </a:lnTo>
                <a:lnTo>
                  <a:pt x="245" y="64"/>
                </a:lnTo>
                <a:lnTo>
                  <a:pt x="257" y="69"/>
                </a:lnTo>
                <a:lnTo>
                  <a:pt x="268" y="70"/>
                </a:lnTo>
                <a:lnTo>
                  <a:pt x="279" y="77"/>
                </a:lnTo>
                <a:lnTo>
                  <a:pt x="289" y="82"/>
                </a:lnTo>
                <a:lnTo>
                  <a:pt x="298" y="88"/>
                </a:lnTo>
                <a:lnTo>
                  <a:pt x="305" y="103"/>
                </a:lnTo>
                <a:lnTo>
                  <a:pt x="303" y="117"/>
                </a:lnTo>
                <a:lnTo>
                  <a:pt x="306" y="126"/>
                </a:lnTo>
                <a:lnTo>
                  <a:pt x="315" y="133"/>
                </a:lnTo>
                <a:lnTo>
                  <a:pt x="326" y="135"/>
                </a:lnTo>
                <a:lnTo>
                  <a:pt x="330" y="135"/>
                </a:lnTo>
                <a:lnTo>
                  <a:pt x="342" y="132"/>
                </a:lnTo>
                <a:lnTo>
                  <a:pt x="354" y="129"/>
                </a:lnTo>
                <a:lnTo>
                  <a:pt x="357" y="129"/>
                </a:lnTo>
                <a:lnTo>
                  <a:pt x="369" y="128"/>
                </a:lnTo>
                <a:lnTo>
                  <a:pt x="380" y="124"/>
                </a:lnTo>
                <a:lnTo>
                  <a:pt x="392" y="124"/>
                </a:lnTo>
                <a:lnTo>
                  <a:pt x="404" y="123"/>
                </a:lnTo>
                <a:lnTo>
                  <a:pt x="416" y="123"/>
                </a:lnTo>
                <a:lnTo>
                  <a:pt x="427" y="122"/>
                </a:lnTo>
                <a:lnTo>
                  <a:pt x="438" y="127"/>
                </a:lnTo>
                <a:lnTo>
                  <a:pt x="436" y="133"/>
                </a:lnTo>
                <a:lnTo>
                  <a:pt x="445" y="141"/>
                </a:lnTo>
                <a:lnTo>
                  <a:pt x="453" y="150"/>
                </a:lnTo>
                <a:lnTo>
                  <a:pt x="470" y="153"/>
                </a:lnTo>
                <a:lnTo>
                  <a:pt x="478" y="156"/>
                </a:lnTo>
                <a:lnTo>
                  <a:pt x="490" y="158"/>
                </a:lnTo>
                <a:lnTo>
                  <a:pt x="502" y="159"/>
                </a:lnTo>
                <a:lnTo>
                  <a:pt x="515" y="158"/>
                </a:lnTo>
                <a:lnTo>
                  <a:pt x="523" y="149"/>
                </a:lnTo>
                <a:lnTo>
                  <a:pt x="532" y="148"/>
                </a:lnTo>
                <a:lnTo>
                  <a:pt x="539" y="139"/>
                </a:lnTo>
                <a:lnTo>
                  <a:pt x="550" y="135"/>
                </a:lnTo>
                <a:lnTo>
                  <a:pt x="561" y="135"/>
                </a:lnTo>
                <a:lnTo>
                  <a:pt x="572" y="136"/>
                </a:lnTo>
                <a:lnTo>
                  <a:pt x="583" y="132"/>
                </a:lnTo>
                <a:lnTo>
                  <a:pt x="573" y="129"/>
                </a:lnTo>
                <a:lnTo>
                  <a:pt x="561" y="127"/>
                </a:lnTo>
                <a:lnTo>
                  <a:pt x="550" y="128"/>
                </a:lnTo>
                <a:lnTo>
                  <a:pt x="560" y="123"/>
                </a:lnTo>
                <a:lnTo>
                  <a:pt x="571" y="122"/>
                </a:lnTo>
                <a:lnTo>
                  <a:pt x="582" y="122"/>
                </a:lnTo>
                <a:lnTo>
                  <a:pt x="593" y="122"/>
                </a:lnTo>
                <a:lnTo>
                  <a:pt x="605" y="121"/>
                </a:lnTo>
                <a:lnTo>
                  <a:pt x="616" y="118"/>
                </a:lnTo>
                <a:lnTo>
                  <a:pt x="628" y="119"/>
                </a:lnTo>
                <a:lnTo>
                  <a:pt x="639" y="114"/>
                </a:lnTo>
                <a:lnTo>
                  <a:pt x="650" y="117"/>
                </a:lnTo>
                <a:lnTo>
                  <a:pt x="662" y="118"/>
                </a:lnTo>
                <a:lnTo>
                  <a:pt x="673" y="119"/>
                </a:lnTo>
                <a:lnTo>
                  <a:pt x="684" y="117"/>
                </a:lnTo>
                <a:lnTo>
                  <a:pt x="674" y="123"/>
                </a:lnTo>
                <a:lnTo>
                  <a:pt x="664" y="127"/>
                </a:lnTo>
                <a:lnTo>
                  <a:pt x="653" y="128"/>
                </a:lnTo>
                <a:lnTo>
                  <a:pt x="642" y="127"/>
                </a:lnTo>
                <a:lnTo>
                  <a:pt x="628" y="130"/>
                </a:lnTo>
                <a:lnTo>
                  <a:pt x="640" y="138"/>
                </a:lnTo>
                <a:lnTo>
                  <a:pt x="643" y="150"/>
                </a:lnTo>
                <a:lnTo>
                  <a:pt x="646" y="153"/>
                </a:lnTo>
                <a:lnTo>
                  <a:pt x="654" y="160"/>
                </a:lnTo>
                <a:lnTo>
                  <a:pt x="660" y="172"/>
                </a:lnTo>
                <a:lnTo>
                  <a:pt x="666" y="169"/>
                </a:lnTo>
                <a:lnTo>
                  <a:pt x="679" y="166"/>
                </a:lnTo>
                <a:lnTo>
                  <a:pt x="689" y="175"/>
                </a:lnTo>
                <a:lnTo>
                  <a:pt x="702" y="178"/>
                </a:lnTo>
                <a:lnTo>
                  <a:pt x="714" y="177"/>
                </a:lnTo>
                <a:lnTo>
                  <a:pt x="721" y="187"/>
                </a:lnTo>
                <a:lnTo>
                  <a:pt x="733" y="192"/>
                </a:lnTo>
                <a:lnTo>
                  <a:pt x="744" y="195"/>
                </a:lnTo>
                <a:lnTo>
                  <a:pt x="753" y="203"/>
                </a:lnTo>
                <a:lnTo>
                  <a:pt x="747" y="214"/>
                </a:lnTo>
                <a:lnTo>
                  <a:pt x="742" y="225"/>
                </a:lnTo>
                <a:lnTo>
                  <a:pt x="733" y="233"/>
                </a:lnTo>
                <a:lnTo>
                  <a:pt x="722" y="241"/>
                </a:lnTo>
                <a:lnTo>
                  <a:pt x="731" y="235"/>
                </a:lnTo>
                <a:lnTo>
                  <a:pt x="730" y="248"/>
                </a:lnTo>
                <a:lnTo>
                  <a:pt x="721" y="255"/>
                </a:lnTo>
                <a:lnTo>
                  <a:pt x="731" y="261"/>
                </a:lnTo>
                <a:lnTo>
                  <a:pt x="718" y="262"/>
                </a:lnTo>
                <a:lnTo>
                  <a:pt x="730" y="263"/>
                </a:lnTo>
                <a:lnTo>
                  <a:pt x="741" y="261"/>
                </a:lnTo>
                <a:lnTo>
                  <a:pt x="751" y="256"/>
                </a:lnTo>
                <a:lnTo>
                  <a:pt x="763" y="256"/>
                </a:lnTo>
                <a:lnTo>
                  <a:pt x="773" y="259"/>
                </a:lnTo>
                <a:lnTo>
                  <a:pt x="786" y="253"/>
                </a:lnTo>
                <a:lnTo>
                  <a:pt x="797" y="255"/>
                </a:lnTo>
                <a:lnTo>
                  <a:pt x="802" y="257"/>
                </a:lnTo>
                <a:lnTo>
                  <a:pt x="813" y="273"/>
                </a:lnTo>
                <a:lnTo>
                  <a:pt x="805" y="282"/>
                </a:lnTo>
                <a:lnTo>
                  <a:pt x="799" y="292"/>
                </a:lnTo>
                <a:lnTo>
                  <a:pt x="789" y="296"/>
                </a:lnTo>
                <a:lnTo>
                  <a:pt x="787" y="298"/>
                </a:lnTo>
                <a:lnTo>
                  <a:pt x="777" y="305"/>
                </a:lnTo>
                <a:lnTo>
                  <a:pt x="767" y="311"/>
                </a:lnTo>
                <a:lnTo>
                  <a:pt x="763" y="321"/>
                </a:lnTo>
                <a:lnTo>
                  <a:pt x="765" y="333"/>
                </a:lnTo>
                <a:lnTo>
                  <a:pt x="765" y="345"/>
                </a:lnTo>
                <a:lnTo>
                  <a:pt x="776" y="345"/>
                </a:lnTo>
                <a:lnTo>
                  <a:pt x="785" y="351"/>
                </a:lnTo>
                <a:lnTo>
                  <a:pt x="779" y="361"/>
                </a:lnTo>
                <a:lnTo>
                  <a:pt x="768" y="368"/>
                </a:lnTo>
                <a:lnTo>
                  <a:pt x="757" y="373"/>
                </a:lnTo>
                <a:lnTo>
                  <a:pt x="746" y="375"/>
                </a:lnTo>
                <a:lnTo>
                  <a:pt x="735" y="376"/>
                </a:lnTo>
                <a:lnTo>
                  <a:pt x="731" y="387"/>
                </a:lnTo>
                <a:lnTo>
                  <a:pt x="732" y="399"/>
                </a:lnTo>
                <a:lnTo>
                  <a:pt x="732" y="410"/>
                </a:lnTo>
                <a:lnTo>
                  <a:pt x="724" y="418"/>
                </a:lnTo>
                <a:lnTo>
                  <a:pt x="758" y="475"/>
                </a:lnTo>
                <a:lnTo>
                  <a:pt x="766" y="487"/>
                </a:lnTo>
                <a:lnTo>
                  <a:pt x="761" y="498"/>
                </a:lnTo>
                <a:lnTo>
                  <a:pt x="752" y="506"/>
                </a:lnTo>
                <a:lnTo>
                  <a:pt x="744" y="517"/>
                </a:lnTo>
                <a:lnTo>
                  <a:pt x="733" y="521"/>
                </a:lnTo>
                <a:lnTo>
                  <a:pt x="721" y="518"/>
                </a:lnTo>
                <a:lnTo>
                  <a:pt x="710" y="527"/>
                </a:lnTo>
                <a:lnTo>
                  <a:pt x="702" y="535"/>
                </a:lnTo>
                <a:lnTo>
                  <a:pt x="689" y="541"/>
                </a:lnTo>
                <a:lnTo>
                  <a:pt x="678" y="542"/>
                </a:lnTo>
                <a:lnTo>
                  <a:pt x="667" y="543"/>
                </a:lnTo>
                <a:lnTo>
                  <a:pt x="651" y="546"/>
                </a:lnTo>
                <a:lnTo>
                  <a:pt x="640" y="550"/>
                </a:lnTo>
                <a:lnTo>
                  <a:pt x="636" y="561"/>
                </a:lnTo>
                <a:lnTo>
                  <a:pt x="636" y="573"/>
                </a:lnTo>
                <a:lnTo>
                  <a:pt x="623" y="572"/>
                </a:lnTo>
                <a:lnTo>
                  <a:pt x="615" y="564"/>
                </a:lnTo>
                <a:lnTo>
                  <a:pt x="606" y="556"/>
                </a:lnTo>
                <a:lnTo>
                  <a:pt x="595" y="558"/>
                </a:lnTo>
                <a:lnTo>
                  <a:pt x="584" y="555"/>
                </a:lnTo>
                <a:lnTo>
                  <a:pt x="572" y="550"/>
                </a:lnTo>
                <a:lnTo>
                  <a:pt x="561" y="548"/>
                </a:lnTo>
                <a:lnTo>
                  <a:pt x="553" y="537"/>
                </a:lnTo>
                <a:lnTo>
                  <a:pt x="541" y="539"/>
                </a:lnTo>
                <a:lnTo>
                  <a:pt x="529" y="537"/>
                </a:lnTo>
                <a:lnTo>
                  <a:pt x="524" y="537"/>
                </a:lnTo>
                <a:lnTo>
                  <a:pt x="525" y="549"/>
                </a:lnTo>
                <a:lnTo>
                  <a:pt x="534" y="555"/>
                </a:lnTo>
                <a:lnTo>
                  <a:pt x="547" y="556"/>
                </a:lnTo>
                <a:lnTo>
                  <a:pt x="554" y="568"/>
                </a:lnTo>
                <a:lnTo>
                  <a:pt x="556" y="582"/>
                </a:lnTo>
                <a:lnTo>
                  <a:pt x="553" y="593"/>
                </a:lnTo>
                <a:lnTo>
                  <a:pt x="545" y="603"/>
                </a:lnTo>
                <a:lnTo>
                  <a:pt x="544" y="616"/>
                </a:lnTo>
                <a:lnTo>
                  <a:pt x="549" y="633"/>
                </a:lnTo>
                <a:lnTo>
                  <a:pt x="547" y="645"/>
                </a:lnTo>
                <a:lnTo>
                  <a:pt x="557" y="652"/>
                </a:lnTo>
                <a:lnTo>
                  <a:pt x="568" y="658"/>
                </a:lnTo>
                <a:lnTo>
                  <a:pt x="579" y="658"/>
                </a:lnTo>
                <a:lnTo>
                  <a:pt x="592" y="653"/>
                </a:lnTo>
                <a:lnTo>
                  <a:pt x="600" y="663"/>
                </a:lnTo>
                <a:lnTo>
                  <a:pt x="599" y="668"/>
                </a:lnTo>
                <a:lnTo>
                  <a:pt x="591" y="673"/>
                </a:lnTo>
                <a:lnTo>
                  <a:pt x="580" y="675"/>
                </a:lnTo>
                <a:lnTo>
                  <a:pt x="571" y="682"/>
                </a:lnTo>
                <a:lnTo>
                  <a:pt x="559" y="678"/>
                </a:lnTo>
                <a:lnTo>
                  <a:pt x="558" y="690"/>
                </a:lnTo>
                <a:lnTo>
                  <a:pt x="556" y="704"/>
                </a:lnTo>
                <a:lnTo>
                  <a:pt x="547" y="711"/>
                </a:lnTo>
                <a:lnTo>
                  <a:pt x="535" y="713"/>
                </a:lnTo>
                <a:lnTo>
                  <a:pt x="525" y="723"/>
                </a:lnTo>
                <a:lnTo>
                  <a:pt x="513" y="725"/>
                </a:lnTo>
                <a:lnTo>
                  <a:pt x="505" y="733"/>
                </a:lnTo>
                <a:lnTo>
                  <a:pt x="490" y="746"/>
                </a:lnTo>
                <a:lnTo>
                  <a:pt x="479" y="753"/>
                </a:lnTo>
                <a:lnTo>
                  <a:pt x="467" y="754"/>
                </a:lnTo>
                <a:lnTo>
                  <a:pt x="456" y="759"/>
                </a:lnTo>
                <a:lnTo>
                  <a:pt x="445" y="759"/>
                </a:lnTo>
                <a:lnTo>
                  <a:pt x="434" y="757"/>
                </a:lnTo>
                <a:lnTo>
                  <a:pt x="422" y="761"/>
                </a:lnTo>
                <a:lnTo>
                  <a:pt x="389" y="730"/>
                </a:lnTo>
                <a:lnTo>
                  <a:pt x="388" y="728"/>
                </a:lnTo>
                <a:lnTo>
                  <a:pt x="386" y="716"/>
                </a:lnTo>
                <a:lnTo>
                  <a:pt x="383" y="704"/>
                </a:lnTo>
                <a:lnTo>
                  <a:pt x="377" y="686"/>
                </a:lnTo>
                <a:lnTo>
                  <a:pt x="375" y="674"/>
                </a:lnTo>
                <a:lnTo>
                  <a:pt x="369" y="664"/>
                </a:lnTo>
                <a:lnTo>
                  <a:pt x="365" y="652"/>
                </a:lnTo>
                <a:lnTo>
                  <a:pt x="358" y="644"/>
                </a:lnTo>
                <a:lnTo>
                  <a:pt x="348" y="637"/>
                </a:lnTo>
                <a:lnTo>
                  <a:pt x="340" y="629"/>
                </a:lnTo>
                <a:lnTo>
                  <a:pt x="330" y="624"/>
                </a:lnTo>
                <a:lnTo>
                  <a:pt x="339" y="616"/>
                </a:lnTo>
                <a:lnTo>
                  <a:pt x="358" y="600"/>
                </a:lnTo>
                <a:lnTo>
                  <a:pt x="364" y="590"/>
                </a:lnTo>
                <a:lnTo>
                  <a:pt x="356" y="580"/>
                </a:lnTo>
                <a:lnTo>
                  <a:pt x="352" y="569"/>
                </a:lnTo>
                <a:lnTo>
                  <a:pt x="343" y="561"/>
                </a:lnTo>
                <a:lnTo>
                  <a:pt x="339" y="549"/>
                </a:lnTo>
                <a:lnTo>
                  <a:pt x="338" y="548"/>
                </a:lnTo>
                <a:lnTo>
                  <a:pt x="333" y="537"/>
                </a:lnTo>
                <a:lnTo>
                  <a:pt x="333" y="524"/>
                </a:lnTo>
                <a:lnTo>
                  <a:pt x="330" y="512"/>
                </a:lnTo>
                <a:lnTo>
                  <a:pt x="332" y="499"/>
                </a:lnTo>
                <a:lnTo>
                  <a:pt x="333" y="487"/>
                </a:lnTo>
                <a:lnTo>
                  <a:pt x="333" y="475"/>
                </a:lnTo>
                <a:lnTo>
                  <a:pt x="333" y="463"/>
                </a:lnTo>
                <a:lnTo>
                  <a:pt x="343" y="457"/>
                </a:lnTo>
                <a:lnTo>
                  <a:pt x="342" y="443"/>
                </a:lnTo>
                <a:lnTo>
                  <a:pt x="347" y="432"/>
                </a:lnTo>
                <a:lnTo>
                  <a:pt x="356" y="421"/>
                </a:lnTo>
                <a:lnTo>
                  <a:pt x="353" y="411"/>
                </a:lnTo>
                <a:lnTo>
                  <a:pt x="343" y="405"/>
                </a:lnTo>
                <a:lnTo>
                  <a:pt x="331" y="403"/>
                </a:lnTo>
                <a:lnTo>
                  <a:pt x="321" y="409"/>
                </a:lnTo>
                <a:lnTo>
                  <a:pt x="307" y="410"/>
                </a:lnTo>
                <a:lnTo>
                  <a:pt x="296" y="410"/>
                </a:lnTo>
                <a:lnTo>
                  <a:pt x="284" y="414"/>
                </a:lnTo>
                <a:lnTo>
                  <a:pt x="273" y="412"/>
                </a:lnTo>
                <a:lnTo>
                  <a:pt x="261" y="410"/>
                </a:lnTo>
                <a:lnTo>
                  <a:pt x="248" y="417"/>
                </a:lnTo>
                <a:lnTo>
                  <a:pt x="236" y="415"/>
                </a:lnTo>
                <a:lnTo>
                  <a:pt x="234" y="415"/>
                </a:lnTo>
                <a:lnTo>
                  <a:pt x="234" y="415"/>
                </a:lnTo>
                <a:lnTo>
                  <a:pt x="194" y="359"/>
                </a:lnTo>
                <a:lnTo>
                  <a:pt x="184" y="362"/>
                </a:lnTo>
                <a:lnTo>
                  <a:pt x="173" y="358"/>
                </a:lnTo>
                <a:lnTo>
                  <a:pt x="163" y="354"/>
                </a:lnTo>
                <a:lnTo>
                  <a:pt x="150" y="354"/>
                </a:lnTo>
                <a:lnTo>
                  <a:pt x="140" y="360"/>
                </a:lnTo>
                <a:lnTo>
                  <a:pt x="126" y="357"/>
                </a:lnTo>
                <a:lnTo>
                  <a:pt x="114" y="357"/>
                </a:lnTo>
                <a:lnTo>
                  <a:pt x="103" y="356"/>
                </a:lnTo>
                <a:lnTo>
                  <a:pt x="91" y="357"/>
                </a:lnTo>
                <a:lnTo>
                  <a:pt x="80" y="358"/>
                </a:lnTo>
                <a:lnTo>
                  <a:pt x="75" y="349"/>
                </a:lnTo>
                <a:lnTo>
                  <a:pt x="69" y="334"/>
                </a:lnTo>
                <a:lnTo>
                  <a:pt x="65" y="334"/>
                </a:lnTo>
                <a:lnTo>
                  <a:pt x="54" y="329"/>
                </a:lnTo>
                <a:lnTo>
                  <a:pt x="52" y="318"/>
                </a:lnTo>
                <a:lnTo>
                  <a:pt x="54" y="302"/>
                </a:lnTo>
                <a:lnTo>
                  <a:pt x="60" y="293"/>
                </a:lnTo>
                <a:lnTo>
                  <a:pt x="59" y="280"/>
                </a:lnTo>
                <a:lnTo>
                  <a:pt x="56" y="268"/>
                </a:lnTo>
                <a:lnTo>
                  <a:pt x="55" y="269"/>
                </a:lnTo>
                <a:close/>
                <a:moveTo>
                  <a:pt x="274" y="32"/>
                </a:moveTo>
                <a:lnTo>
                  <a:pt x="264" y="27"/>
                </a:lnTo>
                <a:lnTo>
                  <a:pt x="255" y="19"/>
                </a:lnTo>
                <a:lnTo>
                  <a:pt x="266" y="22"/>
                </a:lnTo>
                <a:lnTo>
                  <a:pt x="275" y="29"/>
                </a:lnTo>
                <a:lnTo>
                  <a:pt x="274" y="32"/>
                </a:lnTo>
                <a:close/>
                <a:moveTo>
                  <a:pt x="569" y="88"/>
                </a:moveTo>
                <a:lnTo>
                  <a:pt x="575" y="99"/>
                </a:lnTo>
                <a:lnTo>
                  <a:pt x="566" y="106"/>
                </a:lnTo>
                <a:lnTo>
                  <a:pt x="555" y="104"/>
                </a:lnTo>
                <a:lnTo>
                  <a:pt x="544" y="103"/>
                </a:lnTo>
                <a:lnTo>
                  <a:pt x="555" y="100"/>
                </a:lnTo>
                <a:lnTo>
                  <a:pt x="564" y="92"/>
                </a:lnTo>
                <a:lnTo>
                  <a:pt x="569" y="88"/>
                </a:lnTo>
                <a:close/>
                <a:moveTo>
                  <a:pt x="488" y="102"/>
                </a:moveTo>
                <a:lnTo>
                  <a:pt x="478" y="105"/>
                </a:lnTo>
                <a:lnTo>
                  <a:pt x="488" y="102"/>
                </a:lnTo>
                <a:close/>
                <a:moveTo>
                  <a:pt x="437" y="45"/>
                </a:moveTo>
                <a:lnTo>
                  <a:pt x="429" y="45"/>
                </a:lnTo>
                <a:lnTo>
                  <a:pt x="434" y="49"/>
                </a:lnTo>
                <a:lnTo>
                  <a:pt x="437" y="45"/>
                </a:lnTo>
                <a:close/>
                <a:moveTo>
                  <a:pt x="393" y="41"/>
                </a:moveTo>
                <a:lnTo>
                  <a:pt x="403" y="41"/>
                </a:lnTo>
                <a:lnTo>
                  <a:pt x="408" y="48"/>
                </a:lnTo>
                <a:lnTo>
                  <a:pt x="389" y="51"/>
                </a:lnTo>
                <a:lnTo>
                  <a:pt x="405" y="46"/>
                </a:lnTo>
                <a:lnTo>
                  <a:pt x="393" y="41"/>
                </a:lnTo>
                <a:close/>
                <a:moveTo>
                  <a:pt x="298" y="14"/>
                </a:moveTo>
                <a:lnTo>
                  <a:pt x="308" y="20"/>
                </a:lnTo>
                <a:lnTo>
                  <a:pt x="307" y="32"/>
                </a:lnTo>
                <a:lnTo>
                  <a:pt x="303" y="21"/>
                </a:lnTo>
                <a:lnTo>
                  <a:pt x="298" y="14"/>
                </a:lnTo>
                <a:close/>
                <a:moveTo>
                  <a:pt x="208" y="7"/>
                </a:moveTo>
                <a:lnTo>
                  <a:pt x="199" y="0"/>
                </a:lnTo>
                <a:lnTo>
                  <a:pt x="208" y="5"/>
                </a:lnTo>
                <a:lnTo>
                  <a:pt x="208" y="7"/>
                </a:lnTo>
                <a:close/>
                <a:moveTo>
                  <a:pt x="732" y="249"/>
                </a:moveTo>
                <a:lnTo>
                  <a:pt x="741" y="240"/>
                </a:lnTo>
                <a:lnTo>
                  <a:pt x="733" y="248"/>
                </a:lnTo>
                <a:lnTo>
                  <a:pt x="732" y="249"/>
                </a:lnTo>
                <a:close/>
                <a:moveTo>
                  <a:pt x="755" y="247"/>
                </a:moveTo>
                <a:lnTo>
                  <a:pt x="745" y="253"/>
                </a:lnTo>
                <a:lnTo>
                  <a:pt x="734" y="256"/>
                </a:lnTo>
                <a:lnTo>
                  <a:pt x="744" y="251"/>
                </a:lnTo>
                <a:lnTo>
                  <a:pt x="754" y="246"/>
                </a:lnTo>
                <a:lnTo>
                  <a:pt x="755" y="247"/>
                </a:lnTo>
                <a:close/>
                <a:moveTo>
                  <a:pt x="744" y="249"/>
                </a:moveTo>
                <a:lnTo>
                  <a:pt x="732" y="251"/>
                </a:lnTo>
                <a:lnTo>
                  <a:pt x="743" y="249"/>
                </a:lnTo>
                <a:lnTo>
                  <a:pt x="744" y="249"/>
                </a:lnTo>
                <a:close/>
                <a:moveTo>
                  <a:pt x="753" y="237"/>
                </a:moveTo>
                <a:lnTo>
                  <a:pt x="743" y="247"/>
                </a:lnTo>
                <a:lnTo>
                  <a:pt x="751" y="237"/>
                </a:lnTo>
                <a:lnTo>
                  <a:pt x="753" y="237"/>
                </a:lnTo>
                <a:close/>
                <a:moveTo>
                  <a:pt x="754" y="230"/>
                </a:moveTo>
                <a:lnTo>
                  <a:pt x="746" y="239"/>
                </a:lnTo>
                <a:lnTo>
                  <a:pt x="753" y="230"/>
                </a:lnTo>
                <a:lnTo>
                  <a:pt x="754" y="230"/>
                </a:lnTo>
                <a:close/>
                <a:moveTo>
                  <a:pt x="749" y="227"/>
                </a:moveTo>
                <a:lnTo>
                  <a:pt x="742" y="237"/>
                </a:lnTo>
                <a:lnTo>
                  <a:pt x="747" y="227"/>
                </a:lnTo>
                <a:lnTo>
                  <a:pt x="749" y="227"/>
                </a:lnTo>
                <a:close/>
                <a:moveTo>
                  <a:pt x="751" y="223"/>
                </a:moveTo>
                <a:lnTo>
                  <a:pt x="743" y="230"/>
                </a:lnTo>
                <a:lnTo>
                  <a:pt x="751" y="22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0" name="Freeform 2933"/>
          <p:cNvSpPr>
            <a:spLocks/>
          </p:cNvSpPr>
          <p:nvPr/>
        </p:nvSpPr>
        <p:spPr bwMode="auto">
          <a:xfrm>
            <a:off x="7453737" y="3640711"/>
            <a:ext cx="17345" cy="10407"/>
          </a:xfrm>
          <a:custGeom>
            <a:avLst/>
            <a:gdLst>
              <a:gd name="T0" fmla="*/ 23 w 44"/>
              <a:gd name="T1" fmla="*/ 3 h 24"/>
              <a:gd name="T2" fmla="*/ 34 w 44"/>
              <a:gd name="T3" fmla="*/ 0 h 24"/>
              <a:gd name="T4" fmla="*/ 44 w 44"/>
              <a:gd name="T5" fmla="*/ 3 h 24"/>
              <a:gd name="T6" fmla="*/ 42 w 44"/>
              <a:gd name="T7" fmla="*/ 15 h 24"/>
              <a:gd name="T8" fmla="*/ 32 w 44"/>
              <a:gd name="T9" fmla="*/ 21 h 24"/>
              <a:gd name="T10" fmla="*/ 21 w 44"/>
              <a:gd name="T11" fmla="*/ 24 h 24"/>
              <a:gd name="T12" fmla="*/ 10 w 44"/>
              <a:gd name="T13" fmla="*/ 23 h 24"/>
              <a:gd name="T14" fmla="*/ 0 w 44"/>
              <a:gd name="T15" fmla="*/ 16 h 24"/>
              <a:gd name="T16" fmla="*/ 8 w 44"/>
              <a:gd name="T17" fmla="*/ 8 h 24"/>
              <a:gd name="T18" fmla="*/ 18 w 44"/>
              <a:gd name="T19" fmla="*/ 4 h 24"/>
              <a:gd name="T20" fmla="*/ 23 w 44"/>
              <a:gd name="T2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24">
                <a:moveTo>
                  <a:pt x="23" y="3"/>
                </a:moveTo>
                <a:lnTo>
                  <a:pt x="34" y="0"/>
                </a:lnTo>
                <a:lnTo>
                  <a:pt x="44" y="3"/>
                </a:lnTo>
                <a:lnTo>
                  <a:pt x="42" y="15"/>
                </a:lnTo>
                <a:lnTo>
                  <a:pt x="32" y="21"/>
                </a:lnTo>
                <a:lnTo>
                  <a:pt x="21" y="24"/>
                </a:lnTo>
                <a:lnTo>
                  <a:pt x="10" y="23"/>
                </a:lnTo>
                <a:lnTo>
                  <a:pt x="0" y="16"/>
                </a:lnTo>
                <a:lnTo>
                  <a:pt x="8" y="8"/>
                </a:lnTo>
                <a:lnTo>
                  <a:pt x="18" y="4"/>
                </a:lnTo>
                <a:lnTo>
                  <a:pt x="23" y="3"/>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1" name="Freeform 2934"/>
          <p:cNvSpPr>
            <a:spLocks/>
          </p:cNvSpPr>
          <p:nvPr/>
        </p:nvSpPr>
        <p:spPr bwMode="auto">
          <a:xfrm>
            <a:off x="2345630" y="3245244"/>
            <a:ext cx="3469" cy="3469"/>
          </a:xfrm>
          <a:custGeom>
            <a:avLst/>
            <a:gdLst>
              <a:gd name="T0" fmla="*/ 0 w 8"/>
              <a:gd name="T1" fmla="*/ 8 h 8"/>
              <a:gd name="T2" fmla="*/ 8 w 8"/>
              <a:gd name="T3" fmla="*/ 0 h 8"/>
              <a:gd name="T4" fmla="*/ 0 w 8"/>
              <a:gd name="T5" fmla="*/ 8 h 8"/>
            </a:gdLst>
            <a:ahLst/>
            <a:cxnLst>
              <a:cxn ang="0">
                <a:pos x="T0" y="T1"/>
              </a:cxn>
              <a:cxn ang="0">
                <a:pos x="T2" y="T3"/>
              </a:cxn>
              <a:cxn ang="0">
                <a:pos x="T4" y="T5"/>
              </a:cxn>
            </a:cxnLst>
            <a:rect l="0" t="0" r="r" b="b"/>
            <a:pathLst>
              <a:path w="8" h="8">
                <a:moveTo>
                  <a:pt x="0" y="8"/>
                </a:moveTo>
                <a:lnTo>
                  <a:pt x="8" y="0"/>
                </a:lnTo>
                <a:lnTo>
                  <a:pt x="0" y="8"/>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2" name="Freeform 2935"/>
          <p:cNvSpPr>
            <a:spLocks/>
          </p:cNvSpPr>
          <p:nvPr/>
        </p:nvSpPr>
        <p:spPr bwMode="auto">
          <a:xfrm>
            <a:off x="2872918" y="3319829"/>
            <a:ext cx="3469" cy="5204"/>
          </a:xfrm>
          <a:custGeom>
            <a:avLst/>
            <a:gdLst>
              <a:gd name="T0" fmla="*/ 9 w 10"/>
              <a:gd name="T1" fmla="*/ 0 h 14"/>
              <a:gd name="T2" fmla="*/ 10 w 10"/>
              <a:gd name="T3" fmla="*/ 12 h 14"/>
              <a:gd name="T4" fmla="*/ 0 w 10"/>
              <a:gd name="T5" fmla="*/ 14 h 14"/>
              <a:gd name="T6" fmla="*/ 3 w 10"/>
              <a:gd name="T7" fmla="*/ 3 h 14"/>
              <a:gd name="T8" fmla="*/ 9 w 10"/>
              <a:gd name="T9" fmla="*/ 0 h 14"/>
            </a:gdLst>
            <a:ahLst/>
            <a:cxnLst>
              <a:cxn ang="0">
                <a:pos x="T0" y="T1"/>
              </a:cxn>
              <a:cxn ang="0">
                <a:pos x="T2" y="T3"/>
              </a:cxn>
              <a:cxn ang="0">
                <a:pos x="T4" y="T5"/>
              </a:cxn>
              <a:cxn ang="0">
                <a:pos x="T6" y="T7"/>
              </a:cxn>
              <a:cxn ang="0">
                <a:pos x="T8" y="T9"/>
              </a:cxn>
            </a:cxnLst>
            <a:rect l="0" t="0" r="r" b="b"/>
            <a:pathLst>
              <a:path w="10" h="14">
                <a:moveTo>
                  <a:pt x="9" y="0"/>
                </a:moveTo>
                <a:lnTo>
                  <a:pt x="10" y="12"/>
                </a:lnTo>
                <a:lnTo>
                  <a:pt x="0" y="14"/>
                </a:lnTo>
                <a:lnTo>
                  <a:pt x="3" y="3"/>
                </a:lnTo>
                <a:lnTo>
                  <a:pt x="9"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3" name="Freeform 2936"/>
          <p:cNvSpPr>
            <a:spLocks/>
          </p:cNvSpPr>
          <p:nvPr/>
        </p:nvSpPr>
        <p:spPr bwMode="auto">
          <a:xfrm>
            <a:off x="2860776" y="3321563"/>
            <a:ext cx="0" cy="5204"/>
          </a:xfrm>
          <a:custGeom>
            <a:avLst/>
            <a:gdLst>
              <a:gd name="T0" fmla="*/ 0 w 2"/>
              <a:gd name="T1" fmla="*/ 11 h 11"/>
              <a:gd name="T2" fmla="*/ 2 w 2"/>
              <a:gd name="T3" fmla="*/ 0 h 11"/>
              <a:gd name="T4" fmla="*/ 0 w 2"/>
              <a:gd name="T5" fmla="*/ 11 h 11"/>
            </a:gdLst>
            <a:ahLst/>
            <a:cxnLst>
              <a:cxn ang="0">
                <a:pos x="T0" y="T1"/>
              </a:cxn>
              <a:cxn ang="0">
                <a:pos x="T2" y="T3"/>
              </a:cxn>
              <a:cxn ang="0">
                <a:pos x="T4" y="T5"/>
              </a:cxn>
            </a:cxnLst>
            <a:rect l="0" t="0" r="r" b="b"/>
            <a:pathLst>
              <a:path w="2" h="11">
                <a:moveTo>
                  <a:pt x="0" y="11"/>
                </a:moveTo>
                <a:lnTo>
                  <a:pt x="2" y="0"/>
                </a:lnTo>
                <a:lnTo>
                  <a:pt x="0" y="1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4" name="Freeform 2937"/>
          <p:cNvSpPr>
            <a:spLocks/>
          </p:cNvSpPr>
          <p:nvPr/>
        </p:nvSpPr>
        <p:spPr bwMode="auto">
          <a:xfrm>
            <a:off x="6926448" y="4481945"/>
            <a:ext cx="5204" cy="3469"/>
          </a:xfrm>
          <a:custGeom>
            <a:avLst/>
            <a:gdLst>
              <a:gd name="T0" fmla="*/ 11 w 13"/>
              <a:gd name="T1" fmla="*/ 11 h 12"/>
              <a:gd name="T2" fmla="*/ 0 w 13"/>
              <a:gd name="T3" fmla="*/ 12 h 12"/>
              <a:gd name="T4" fmla="*/ 3 w 13"/>
              <a:gd name="T5" fmla="*/ 0 h 12"/>
              <a:gd name="T6" fmla="*/ 13 w 13"/>
              <a:gd name="T7" fmla="*/ 5 h 12"/>
              <a:gd name="T8" fmla="*/ 11 w 13"/>
              <a:gd name="T9" fmla="*/ 11 h 12"/>
            </a:gdLst>
            <a:ahLst/>
            <a:cxnLst>
              <a:cxn ang="0">
                <a:pos x="T0" y="T1"/>
              </a:cxn>
              <a:cxn ang="0">
                <a:pos x="T2" y="T3"/>
              </a:cxn>
              <a:cxn ang="0">
                <a:pos x="T4" y="T5"/>
              </a:cxn>
              <a:cxn ang="0">
                <a:pos x="T6" y="T7"/>
              </a:cxn>
              <a:cxn ang="0">
                <a:pos x="T8" y="T9"/>
              </a:cxn>
            </a:cxnLst>
            <a:rect l="0" t="0" r="r" b="b"/>
            <a:pathLst>
              <a:path w="13" h="12">
                <a:moveTo>
                  <a:pt x="11" y="11"/>
                </a:moveTo>
                <a:lnTo>
                  <a:pt x="0" y="12"/>
                </a:lnTo>
                <a:lnTo>
                  <a:pt x="3" y="0"/>
                </a:lnTo>
                <a:lnTo>
                  <a:pt x="13" y="5"/>
                </a:lnTo>
                <a:lnTo>
                  <a:pt x="11" y="1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5" name="Freeform 2938"/>
          <p:cNvSpPr>
            <a:spLocks noEditPoints="1"/>
          </p:cNvSpPr>
          <p:nvPr/>
        </p:nvSpPr>
        <p:spPr bwMode="auto">
          <a:xfrm>
            <a:off x="5301221" y="3678870"/>
            <a:ext cx="492598" cy="423218"/>
          </a:xfrm>
          <a:custGeom>
            <a:avLst/>
            <a:gdLst>
              <a:gd name="T0" fmla="*/ 512 w 1259"/>
              <a:gd name="T1" fmla="*/ 1053 h 1083"/>
              <a:gd name="T2" fmla="*/ 485 w 1259"/>
              <a:gd name="T3" fmla="*/ 1083 h 1083"/>
              <a:gd name="T4" fmla="*/ 470 w 1259"/>
              <a:gd name="T5" fmla="*/ 1041 h 1083"/>
              <a:gd name="T6" fmla="*/ 443 w 1259"/>
              <a:gd name="T7" fmla="*/ 998 h 1083"/>
              <a:gd name="T8" fmla="*/ 413 w 1259"/>
              <a:gd name="T9" fmla="*/ 968 h 1083"/>
              <a:gd name="T10" fmla="*/ 390 w 1259"/>
              <a:gd name="T11" fmla="*/ 927 h 1083"/>
              <a:gd name="T12" fmla="*/ 375 w 1259"/>
              <a:gd name="T13" fmla="*/ 882 h 1083"/>
              <a:gd name="T14" fmla="*/ 350 w 1259"/>
              <a:gd name="T15" fmla="*/ 844 h 1083"/>
              <a:gd name="T16" fmla="*/ 310 w 1259"/>
              <a:gd name="T17" fmla="*/ 822 h 1083"/>
              <a:gd name="T18" fmla="*/ 280 w 1259"/>
              <a:gd name="T19" fmla="*/ 784 h 1083"/>
              <a:gd name="T20" fmla="*/ 267 w 1259"/>
              <a:gd name="T21" fmla="*/ 741 h 1083"/>
              <a:gd name="T22" fmla="*/ 260 w 1259"/>
              <a:gd name="T23" fmla="*/ 696 h 1083"/>
              <a:gd name="T24" fmla="*/ 252 w 1259"/>
              <a:gd name="T25" fmla="*/ 650 h 1083"/>
              <a:gd name="T26" fmla="*/ 236 w 1259"/>
              <a:gd name="T27" fmla="*/ 611 h 1083"/>
              <a:gd name="T28" fmla="*/ 207 w 1259"/>
              <a:gd name="T29" fmla="*/ 572 h 1083"/>
              <a:gd name="T30" fmla="*/ 166 w 1259"/>
              <a:gd name="T31" fmla="*/ 551 h 1083"/>
              <a:gd name="T32" fmla="*/ 147 w 1259"/>
              <a:gd name="T33" fmla="*/ 515 h 1083"/>
              <a:gd name="T34" fmla="*/ 140 w 1259"/>
              <a:gd name="T35" fmla="*/ 472 h 1083"/>
              <a:gd name="T36" fmla="*/ 120 w 1259"/>
              <a:gd name="T37" fmla="*/ 434 h 1083"/>
              <a:gd name="T38" fmla="*/ 93 w 1259"/>
              <a:gd name="T39" fmla="*/ 395 h 1083"/>
              <a:gd name="T40" fmla="*/ 65 w 1259"/>
              <a:gd name="T41" fmla="*/ 357 h 1083"/>
              <a:gd name="T42" fmla="*/ 44 w 1259"/>
              <a:gd name="T43" fmla="*/ 315 h 1083"/>
              <a:gd name="T44" fmla="*/ 10 w 1259"/>
              <a:gd name="T45" fmla="*/ 292 h 1083"/>
              <a:gd name="T46" fmla="*/ 4 w 1259"/>
              <a:gd name="T47" fmla="*/ 251 h 1083"/>
              <a:gd name="T48" fmla="*/ 13 w 1259"/>
              <a:gd name="T49" fmla="*/ 209 h 1083"/>
              <a:gd name="T50" fmla="*/ 123 w 1259"/>
              <a:gd name="T51" fmla="*/ 167 h 1083"/>
              <a:gd name="T52" fmla="*/ 151 w 1259"/>
              <a:gd name="T53" fmla="*/ 67 h 1083"/>
              <a:gd name="T54" fmla="*/ 187 w 1259"/>
              <a:gd name="T55" fmla="*/ 37 h 1083"/>
              <a:gd name="T56" fmla="*/ 319 w 1259"/>
              <a:gd name="T57" fmla="*/ 12 h 1083"/>
              <a:gd name="T58" fmla="*/ 502 w 1259"/>
              <a:gd name="T59" fmla="*/ 128 h 1083"/>
              <a:gd name="T60" fmla="*/ 601 w 1259"/>
              <a:gd name="T61" fmla="*/ 213 h 1083"/>
              <a:gd name="T62" fmla="*/ 775 w 1259"/>
              <a:gd name="T63" fmla="*/ 251 h 1083"/>
              <a:gd name="T64" fmla="*/ 839 w 1259"/>
              <a:gd name="T65" fmla="*/ 294 h 1083"/>
              <a:gd name="T66" fmla="*/ 864 w 1259"/>
              <a:gd name="T67" fmla="*/ 328 h 1083"/>
              <a:gd name="T68" fmla="*/ 890 w 1259"/>
              <a:gd name="T69" fmla="*/ 358 h 1083"/>
              <a:gd name="T70" fmla="*/ 924 w 1259"/>
              <a:gd name="T71" fmla="*/ 386 h 1083"/>
              <a:gd name="T72" fmla="*/ 929 w 1259"/>
              <a:gd name="T73" fmla="*/ 429 h 1083"/>
              <a:gd name="T74" fmla="*/ 936 w 1259"/>
              <a:gd name="T75" fmla="*/ 466 h 1083"/>
              <a:gd name="T76" fmla="*/ 959 w 1259"/>
              <a:gd name="T77" fmla="*/ 507 h 1083"/>
              <a:gd name="T78" fmla="*/ 986 w 1259"/>
              <a:gd name="T79" fmla="*/ 539 h 1083"/>
              <a:gd name="T80" fmla="*/ 1220 w 1259"/>
              <a:gd name="T81" fmla="*/ 674 h 1083"/>
              <a:gd name="T82" fmla="*/ 1245 w 1259"/>
              <a:gd name="T83" fmla="*/ 757 h 1083"/>
              <a:gd name="T84" fmla="*/ 1122 w 1259"/>
              <a:gd name="T85" fmla="*/ 878 h 1083"/>
              <a:gd name="T86" fmla="*/ 993 w 1259"/>
              <a:gd name="T87" fmla="*/ 920 h 1083"/>
              <a:gd name="T88" fmla="*/ 815 w 1259"/>
              <a:gd name="T89" fmla="*/ 993 h 1083"/>
              <a:gd name="T90" fmla="*/ 728 w 1259"/>
              <a:gd name="T91" fmla="*/ 1060 h 1083"/>
              <a:gd name="T92" fmla="*/ 648 w 1259"/>
              <a:gd name="T93" fmla="*/ 1033 h 1083"/>
              <a:gd name="T94" fmla="*/ 550 w 1259"/>
              <a:gd name="T95" fmla="*/ 1018 h 1083"/>
              <a:gd name="T96" fmla="*/ 513 w 1259"/>
              <a:gd name="T97" fmla="*/ 1009 h 1083"/>
              <a:gd name="T98" fmla="*/ 428 w 1259"/>
              <a:gd name="T99" fmla="*/ 1048 h 1083"/>
              <a:gd name="T100" fmla="*/ 318 w 1259"/>
              <a:gd name="T101" fmla="*/ 825 h 1083"/>
              <a:gd name="T102" fmla="*/ 131 w 1259"/>
              <a:gd name="T103" fmla="*/ 480 h 1083"/>
              <a:gd name="T104" fmla="*/ 113 w 1259"/>
              <a:gd name="T105" fmla="*/ 466 h 1083"/>
              <a:gd name="T106" fmla="*/ 118 w 1259"/>
              <a:gd name="T107" fmla="*/ 467 h 1083"/>
              <a:gd name="T108" fmla="*/ 891 w 1259"/>
              <a:gd name="T109" fmla="*/ 353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9" h="1083">
                <a:moveTo>
                  <a:pt x="517" y="1020"/>
                </a:moveTo>
                <a:lnTo>
                  <a:pt x="510" y="1029"/>
                </a:lnTo>
                <a:lnTo>
                  <a:pt x="509" y="1042"/>
                </a:lnTo>
                <a:lnTo>
                  <a:pt x="512" y="1053"/>
                </a:lnTo>
                <a:lnTo>
                  <a:pt x="511" y="1065"/>
                </a:lnTo>
                <a:lnTo>
                  <a:pt x="501" y="1073"/>
                </a:lnTo>
                <a:lnTo>
                  <a:pt x="493" y="1081"/>
                </a:lnTo>
                <a:lnTo>
                  <a:pt x="485" y="1083"/>
                </a:lnTo>
                <a:lnTo>
                  <a:pt x="481" y="1072"/>
                </a:lnTo>
                <a:lnTo>
                  <a:pt x="480" y="1060"/>
                </a:lnTo>
                <a:lnTo>
                  <a:pt x="472" y="1052"/>
                </a:lnTo>
                <a:lnTo>
                  <a:pt x="470" y="1041"/>
                </a:lnTo>
                <a:lnTo>
                  <a:pt x="463" y="1031"/>
                </a:lnTo>
                <a:lnTo>
                  <a:pt x="458" y="1020"/>
                </a:lnTo>
                <a:lnTo>
                  <a:pt x="453" y="1009"/>
                </a:lnTo>
                <a:lnTo>
                  <a:pt x="443" y="998"/>
                </a:lnTo>
                <a:lnTo>
                  <a:pt x="433" y="990"/>
                </a:lnTo>
                <a:lnTo>
                  <a:pt x="424" y="983"/>
                </a:lnTo>
                <a:lnTo>
                  <a:pt x="416" y="975"/>
                </a:lnTo>
                <a:lnTo>
                  <a:pt x="413" y="968"/>
                </a:lnTo>
                <a:lnTo>
                  <a:pt x="409" y="957"/>
                </a:lnTo>
                <a:lnTo>
                  <a:pt x="405" y="946"/>
                </a:lnTo>
                <a:lnTo>
                  <a:pt x="398" y="937"/>
                </a:lnTo>
                <a:lnTo>
                  <a:pt x="390" y="927"/>
                </a:lnTo>
                <a:lnTo>
                  <a:pt x="387" y="914"/>
                </a:lnTo>
                <a:lnTo>
                  <a:pt x="386" y="902"/>
                </a:lnTo>
                <a:lnTo>
                  <a:pt x="381" y="892"/>
                </a:lnTo>
                <a:lnTo>
                  <a:pt x="375" y="882"/>
                </a:lnTo>
                <a:lnTo>
                  <a:pt x="368" y="872"/>
                </a:lnTo>
                <a:lnTo>
                  <a:pt x="365" y="860"/>
                </a:lnTo>
                <a:lnTo>
                  <a:pt x="355" y="856"/>
                </a:lnTo>
                <a:lnTo>
                  <a:pt x="350" y="844"/>
                </a:lnTo>
                <a:lnTo>
                  <a:pt x="341" y="838"/>
                </a:lnTo>
                <a:lnTo>
                  <a:pt x="332" y="832"/>
                </a:lnTo>
                <a:lnTo>
                  <a:pt x="321" y="823"/>
                </a:lnTo>
                <a:lnTo>
                  <a:pt x="310" y="822"/>
                </a:lnTo>
                <a:lnTo>
                  <a:pt x="301" y="815"/>
                </a:lnTo>
                <a:lnTo>
                  <a:pt x="295" y="804"/>
                </a:lnTo>
                <a:lnTo>
                  <a:pt x="287" y="795"/>
                </a:lnTo>
                <a:lnTo>
                  <a:pt x="280" y="784"/>
                </a:lnTo>
                <a:lnTo>
                  <a:pt x="274" y="774"/>
                </a:lnTo>
                <a:lnTo>
                  <a:pt x="269" y="763"/>
                </a:lnTo>
                <a:lnTo>
                  <a:pt x="265" y="752"/>
                </a:lnTo>
                <a:lnTo>
                  <a:pt x="267" y="741"/>
                </a:lnTo>
                <a:lnTo>
                  <a:pt x="263" y="730"/>
                </a:lnTo>
                <a:lnTo>
                  <a:pt x="258" y="719"/>
                </a:lnTo>
                <a:lnTo>
                  <a:pt x="258" y="708"/>
                </a:lnTo>
                <a:lnTo>
                  <a:pt x="260" y="696"/>
                </a:lnTo>
                <a:lnTo>
                  <a:pt x="263" y="684"/>
                </a:lnTo>
                <a:lnTo>
                  <a:pt x="263" y="671"/>
                </a:lnTo>
                <a:lnTo>
                  <a:pt x="258" y="660"/>
                </a:lnTo>
                <a:lnTo>
                  <a:pt x="252" y="650"/>
                </a:lnTo>
                <a:lnTo>
                  <a:pt x="245" y="638"/>
                </a:lnTo>
                <a:lnTo>
                  <a:pt x="241" y="626"/>
                </a:lnTo>
                <a:lnTo>
                  <a:pt x="239" y="623"/>
                </a:lnTo>
                <a:lnTo>
                  <a:pt x="236" y="611"/>
                </a:lnTo>
                <a:lnTo>
                  <a:pt x="230" y="601"/>
                </a:lnTo>
                <a:lnTo>
                  <a:pt x="225" y="590"/>
                </a:lnTo>
                <a:lnTo>
                  <a:pt x="216" y="580"/>
                </a:lnTo>
                <a:lnTo>
                  <a:pt x="207" y="572"/>
                </a:lnTo>
                <a:lnTo>
                  <a:pt x="197" y="565"/>
                </a:lnTo>
                <a:lnTo>
                  <a:pt x="187" y="560"/>
                </a:lnTo>
                <a:lnTo>
                  <a:pt x="178" y="552"/>
                </a:lnTo>
                <a:lnTo>
                  <a:pt x="166" y="551"/>
                </a:lnTo>
                <a:lnTo>
                  <a:pt x="163" y="539"/>
                </a:lnTo>
                <a:lnTo>
                  <a:pt x="160" y="535"/>
                </a:lnTo>
                <a:lnTo>
                  <a:pt x="153" y="525"/>
                </a:lnTo>
                <a:lnTo>
                  <a:pt x="147" y="515"/>
                </a:lnTo>
                <a:lnTo>
                  <a:pt x="154" y="507"/>
                </a:lnTo>
                <a:lnTo>
                  <a:pt x="153" y="494"/>
                </a:lnTo>
                <a:lnTo>
                  <a:pt x="145" y="484"/>
                </a:lnTo>
                <a:lnTo>
                  <a:pt x="140" y="472"/>
                </a:lnTo>
                <a:lnTo>
                  <a:pt x="134" y="461"/>
                </a:lnTo>
                <a:lnTo>
                  <a:pt x="126" y="452"/>
                </a:lnTo>
                <a:lnTo>
                  <a:pt x="116" y="446"/>
                </a:lnTo>
                <a:lnTo>
                  <a:pt x="120" y="434"/>
                </a:lnTo>
                <a:lnTo>
                  <a:pt x="109" y="429"/>
                </a:lnTo>
                <a:lnTo>
                  <a:pt x="104" y="418"/>
                </a:lnTo>
                <a:lnTo>
                  <a:pt x="98" y="408"/>
                </a:lnTo>
                <a:lnTo>
                  <a:pt x="93" y="395"/>
                </a:lnTo>
                <a:lnTo>
                  <a:pt x="86" y="386"/>
                </a:lnTo>
                <a:lnTo>
                  <a:pt x="80" y="375"/>
                </a:lnTo>
                <a:lnTo>
                  <a:pt x="73" y="367"/>
                </a:lnTo>
                <a:lnTo>
                  <a:pt x="65" y="357"/>
                </a:lnTo>
                <a:lnTo>
                  <a:pt x="62" y="344"/>
                </a:lnTo>
                <a:lnTo>
                  <a:pt x="54" y="336"/>
                </a:lnTo>
                <a:lnTo>
                  <a:pt x="49" y="326"/>
                </a:lnTo>
                <a:lnTo>
                  <a:pt x="44" y="315"/>
                </a:lnTo>
                <a:lnTo>
                  <a:pt x="37" y="306"/>
                </a:lnTo>
                <a:lnTo>
                  <a:pt x="29" y="298"/>
                </a:lnTo>
                <a:lnTo>
                  <a:pt x="21" y="289"/>
                </a:lnTo>
                <a:lnTo>
                  <a:pt x="10" y="292"/>
                </a:lnTo>
                <a:lnTo>
                  <a:pt x="0" y="288"/>
                </a:lnTo>
                <a:lnTo>
                  <a:pt x="0" y="273"/>
                </a:lnTo>
                <a:lnTo>
                  <a:pt x="5" y="262"/>
                </a:lnTo>
                <a:lnTo>
                  <a:pt x="4" y="251"/>
                </a:lnTo>
                <a:lnTo>
                  <a:pt x="7" y="240"/>
                </a:lnTo>
                <a:lnTo>
                  <a:pt x="7" y="233"/>
                </a:lnTo>
                <a:lnTo>
                  <a:pt x="10" y="220"/>
                </a:lnTo>
                <a:lnTo>
                  <a:pt x="13" y="209"/>
                </a:lnTo>
                <a:lnTo>
                  <a:pt x="15" y="202"/>
                </a:lnTo>
                <a:lnTo>
                  <a:pt x="82" y="214"/>
                </a:lnTo>
                <a:lnTo>
                  <a:pt x="107" y="193"/>
                </a:lnTo>
                <a:lnTo>
                  <a:pt x="123" y="167"/>
                </a:lnTo>
                <a:lnTo>
                  <a:pt x="168" y="157"/>
                </a:lnTo>
                <a:lnTo>
                  <a:pt x="178" y="134"/>
                </a:lnTo>
                <a:lnTo>
                  <a:pt x="197" y="122"/>
                </a:lnTo>
                <a:lnTo>
                  <a:pt x="151" y="67"/>
                </a:lnTo>
                <a:lnTo>
                  <a:pt x="138" y="52"/>
                </a:lnTo>
                <a:lnTo>
                  <a:pt x="140" y="51"/>
                </a:lnTo>
                <a:lnTo>
                  <a:pt x="186" y="37"/>
                </a:lnTo>
                <a:lnTo>
                  <a:pt x="187" y="37"/>
                </a:lnTo>
                <a:lnTo>
                  <a:pt x="263" y="11"/>
                </a:lnTo>
                <a:lnTo>
                  <a:pt x="277" y="0"/>
                </a:lnTo>
                <a:lnTo>
                  <a:pt x="303" y="7"/>
                </a:lnTo>
                <a:lnTo>
                  <a:pt x="319" y="12"/>
                </a:lnTo>
                <a:lnTo>
                  <a:pt x="378" y="43"/>
                </a:lnTo>
                <a:lnTo>
                  <a:pt x="446" y="81"/>
                </a:lnTo>
                <a:lnTo>
                  <a:pt x="497" y="106"/>
                </a:lnTo>
                <a:lnTo>
                  <a:pt x="502" y="128"/>
                </a:lnTo>
                <a:lnTo>
                  <a:pt x="538" y="131"/>
                </a:lnTo>
                <a:lnTo>
                  <a:pt x="535" y="150"/>
                </a:lnTo>
                <a:lnTo>
                  <a:pt x="534" y="185"/>
                </a:lnTo>
                <a:lnTo>
                  <a:pt x="601" y="213"/>
                </a:lnTo>
                <a:lnTo>
                  <a:pt x="712" y="220"/>
                </a:lnTo>
                <a:lnTo>
                  <a:pt x="766" y="227"/>
                </a:lnTo>
                <a:lnTo>
                  <a:pt x="774" y="238"/>
                </a:lnTo>
                <a:lnTo>
                  <a:pt x="775" y="251"/>
                </a:lnTo>
                <a:lnTo>
                  <a:pt x="825" y="260"/>
                </a:lnTo>
                <a:lnTo>
                  <a:pt x="829" y="270"/>
                </a:lnTo>
                <a:lnTo>
                  <a:pt x="836" y="282"/>
                </a:lnTo>
                <a:lnTo>
                  <a:pt x="839" y="294"/>
                </a:lnTo>
                <a:lnTo>
                  <a:pt x="847" y="304"/>
                </a:lnTo>
                <a:lnTo>
                  <a:pt x="852" y="315"/>
                </a:lnTo>
                <a:lnTo>
                  <a:pt x="853" y="327"/>
                </a:lnTo>
                <a:lnTo>
                  <a:pt x="864" y="328"/>
                </a:lnTo>
                <a:lnTo>
                  <a:pt x="875" y="331"/>
                </a:lnTo>
                <a:lnTo>
                  <a:pt x="873" y="343"/>
                </a:lnTo>
                <a:lnTo>
                  <a:pt x="880" y="353"/>
                </a:lnTo>
                <a:lnTo>
                  <a:pt x="890" y="358"/>
                </a:lnTo>
                <a:lnTo>
                  <a:pt x="900" y="360"/>
                </a:lnTo>
                <a:lnTo>
                  <a:pt x="904" y="371"/>
                </a:lnTo>
                <a:lnTo>
                  <a:pt x="916" y="377"/>
                </a:lnTo>
                <a:lnTo>
                  <a:pt x="924" y="386"/>
                </a:lnTo>
                <a:lnTo>
                  <a:pt x="920" y="397"/>
                </a:lnTo>
                <a:lnTo>
                  <a:pt x="928" y="406"/>
                </a:lnTo>
                <a:lnTo>
                  <a:pt x="932" y="417"/>
                </a:lnTo>
                <a:lnTo>
                  <a:pt x="929" y="429"/>
                </a:lnTo>
                <a:lnTo>
                  <a:pt x="919" y="435"/>
                </a:lnTo>
                <a:lnTo>
                  <a:pt x="926" y="444"/>
                </a:lnTo>
                <a:lnTo>
                  <a:pt x="933" y="454"/>
                </a:lnTo>
                <a:lnTo>
                  <a:pt x="936" y="466"/>
                </a:lnTo>
                <a:lnTo>
                  <a:pt x="943" y="475"/>
                </a:lnTo>
                <a:lnTo>
                  <a:pt x="951" y="484"/>
                </a:lnTo>
                <a:lnTo>
                  <a:pt x="953" y="497"/>
                </a:lnTo>
                <a:lnTo>
                  <a:pt x="959" y="507"/>
                </a:lnTo>
                <a:lnTo>
                  <a:pt x="964" y="519"/>
                </a:lnTo>
                <a:lnTo>
                  <a:pt x="969" y="522"/>
                </a:lnTo>
                <a:lnTo>
                  <a:pt x="977" y="533"/>
                </a:lnTo>
                <a:lnTo>
                  <a:pt x="986" y="539"/>
                </a:lnTo>
                <a:lnTo>
                  <a:pt x="986" y="554"/>
                </a:lnTo>
                <a:lnTo>
                  <a:pt x="1024" y="582"/>
                </a:lnTo>
                <a:lnTo>
                  <a:pt x="1039" y="640"/>
                </a:lnTo>
                <a:lnTo>
                  <a:pt x="1220" y="674"/>
                </a:lnTo>
                <a:lnTo>
                  <a:pt x="1232" y="661"/>
                </a:lnTo>
                <a:lnTo>
                  <a:pt x="1249" y="689"/>
                </a:lnTo>
                <a:lnTo>
                  <a:pt x="1259" y="708"/>
                </a:lnTo>
                <a:lnTo>
                  <a:pt x="1245" y="757"/>
                </a:lnTo>
                <a:lnTo>
                  <a:pt x="1219" y="842"/>
                </a:lnTo>
                <a:lnTo>
                  <a:pt x="1196" y="850"/>
                </a:lnTo>
                <a:lnTo>
                  <a:pt x="1147" y="868"/>
                </a:lnTo>
                <a:lnTo>
                  <a:pt x="1122" y="878"/>
                </a:lnTo>
                <a:lnTo>
                  <a:pt x="1068" y="898"/>
                </a:lnTo>
                <a:lnTo>
                  <a:pt x="1054" y="903"/>
                </a:lnTo>
                <a:lnTo>
                  <a:pt x="1039" y="909"/>
                </a:lnTo>
                <a:lnTo>
                  <a:pt x="993" y="920"/>
                </a:lnTo>
                <a:lnTo>
                  <a:pt x="934" y="935"/>
                </a:lnTo>
                <a:lnTo>
                  <a:pt x="870" y="951"/>
                </a:lnTo>
                <a:lnTo>
                  <a:pt x="845" y="957"/>
                </a:lnTo>
                <a:lnTo>
                  <a:pt x="815" y="993"/>
                </a:lnTo>
                <a:lnTo>
                  <a:pt x="799" y="1012"/>
                </a:lnTo>
                <a:lnTo>
                  <a:pt x="771" y="1045"/>
                </a:lnTo>
                <a:lnTo>
                  <a:pt x="752" y="1068"/>
                </a:lnTo>
                <a:lnTo>
                  <a:pt x="728" y="1060"/>
                </a:lnTo>
                <a:lnTo>
                  <a:pt x="710" y="1035"/>
                </a:lnTo>
                <a:lnTo>
                  <a:pt x="690" y="1035"/>
                </a:lnTo>
                <a:lnTo>
                  <a:pt x="658" y="1032"/>
                </a:lnTo>
                <a:lnTo>
                  <a:pt x="648" y="1033"/>
                </a:lnTo>
                <a:lnTo>
                  <a:pt x="636" y="1026"/>
                </a:lnTo>
                <a:lnTo>
                  <a:pt x="580" y="1016"/>
                </a:lnTo>
                <a:lnTo>
                  <a:pt x="562" y="1016"/>
                </a:lnTo>
                <a:lnTo>
                  <a:pt x="550" y="1018"/>
                </a:lnTo>
                <a:lnTo>
                  <a:pt x="539" y="1016"/>
                </a:lnTo>
                <a:lnTo>
                  <a:pt x="531" y="1009"/>
                </a:lnTo>
                <a:lnTo>
                  <a:pt x="520" y="1003"/>
                </a:lnTo>
                <a:lnTo>
                  <a:pt x="513" y="1009"/>
                </a:lnTo>
                <a:lnTo>
                  <a:pt x="517" y="1020"/>
                </a:lnTo>
                <a:close/>
                <a:moveTo>
                  <a:pt x="434" y="1044"/>
                </a:moveTo>
                <a:lnTo>
                  <a:pt x="438" y="1056"/>
                </a:lnTo>
                <a:lnTo>
                  <a:pt x="428" y="1048"/>
                </a:lnTo>
                <a:lnTo>
                  <a:pt x="434" y="1044"/>
                </a:lnTo>
                <a:close/>
                <a:moveTo>
                  <a:pt x="318" y="825"/>
                </a:moveTo>
                <a:lnTo>
                  <a:pt x="328" y="830"/>
                </a:lnTo>
                <a:lnTo>
                  <a:pt x="318" y="825"/>
                </a:lnTo>
                <a:close/>
                <a:moveTo>
                  <a:pt x="131" y="480"/>
                </a:moveTo>
                <a:lnTo>
                  <a:pt x="124" y="471"/>
                </a:lnTo>
                <a:lnTo>
                  <a:pt x="135" y="476"/>
                </a:lnTo>
                <a:lnTo>
                  <a:pt x="131" y="480"/>
                </a:lnTo>
                <a:close/>
                <a:moveTo>
                  <a:pt x="113" y="466"/>
                </a:moveTo>
                <a:lnTo>
                  <a:pt x="118" y="476"/>
                </a:lnTo>
                <a:lnTo>
                  <a:pt x="112" y="466"/>
                </a:lnTo>
                <a:lnTo>
                  <a:pt x="113" y="466"/>
                </a:lnTo>
                <a:close/>
                <a:moveTo>
                  <a:pt x="118" y="467"/>
                </a:moveTo>
                <a:lnTo>
                  <a:pt x="107" y="461"/>
                </a:lnTo>
                <a:lnTo>
                  <a:pt x="118" y="465"/>
                </a:lnTo>
                <a:lnTo>
                  <a:pt x="118" y="467"/>
                </a:lnTo>
                <a:close/>
                <a:moveTo>
                  <a:pt x="113" y="445"/>
                </a:moveTo>
                <a:lnTo>
                  <a:pt x="114" y="456"/>
                </a:lnTo>
                <a:lnTo>
                  <a:pt x="113" y="445"/>
                </a:lnTo>
                <a:close/>
                <a:moveTo>
                  <a:pt x="891" y="353"/>
                </a:moveTo>
                <a:lnTo>
                  <a:pt x="901" y="346"/>
                </a:lnTo>
                <a:lnTo>
                  <a:pt x="890" y="344"/>
                </a:lnTo>
                <a:lnTo>
                  <a:pt x="891" y="35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6" name="Freeform 2939"/>
          <p:cNvSpPr>
            <a:spLocks noEditPoints="1"/>
          </p:cNvSpPr>
          <p:nvPr/>
        </p:nvSpPr>
        <p:spPr bwMode="auto">
          <a:xfrm>
            <a:off x="5679342" y="3845382"/>
            <a:ext cx="19080" cy="45097"/>
          </a:xfrm>
          <a:custGeom>
            <a:avLst/>
            <a:gdLst>
              <a:gd name="T0" fmla="*/ 5 w 51"/>
              <a:gd name="T1" fmla="*/ 85 h 114"/>
              <a:gd name="T2" fmla="*/ 4 w 51"/>
              <a:gd name="T3" fmla="*/ 97 h 114"/>
              <a:gd name="T4" fmla="*/ 12 w 51"/>
              <a:gd name="T5" fmla="*/ 108 h 114"/>
              <a:gd name="T6" fmla="*/ 21 w 51"/>
              <a:gd name="T7" fmla="*/ 114 h 114"/>
              <a:gd name="T8" fmla="*/ 30 w 51"/>
              <a:gd name="T9" fmla="*/ 106 h 114"/>
              <a:gd name="T10" fmla="*/ 37 w 51"/>
              <a:gd name="T11" fmla="*/ 105 h 114"/>
              <a:gd name="T12" fmla="*/ 43 w 51"/>
              <a:gd name="T13" fmla="*/ 96 h 114"/>
              <a:gd name="T14" fmla="*/ 48 w 51"/>
              <a:gd name="T15" fmla="*/ 86 h 114"/>
              <a:gd name="T16" fmla="*/ 51 w 51"/>
              <a:gd name="T17" fmla="*/ 74 h 114"/>
              <a:gd name="T18" fmla="*/ 51 w 51"/>
              <a:gd name="T19" fmla="*/ 62 h 114"/>
              <a:gd name="T20" fmla="*/ 46 w 51"/>
              <a:gd name="T21" fmla="*/ 51 h 114"/>
              <a:gd name="T22" fmla="*/ 44 w 51"/>
              <a:gd name="T23" fmla="*/ 39 h 114"/>
              <a:gd name="T24" fmla="*/ 48 w 51"/>
              <a:gd name="T25" fmla="*/ 27 h 114"/>
              <a:gd name="T26" fmla="*/ 47 w 51"/>
              <a:gd name="T27" fmla="*/ 16 h 114"/>
              <a:gd name="T28" fmla="*/ 37 w 51"/>
              <a:gd name="T29" fmla="*/ 8 h 114"/>
              <a:gd name="T30" fmla="*/ 29 w 51"/>
              <a:gd name="T31" fmla="*/ 0 h 114"/>
              <a:gd name="T32" fmla="*/ 19 w 51"/>
              <a:gd name="T33" fmla="*/ 6 h 114"/>
              <a:gd name="T34" fmla="*/ 14 w 51"/>
              <a:gd name="T35" fmla="*/ 17 h 114"/>
              <a:gd name="T36" fmla="*/ 12 w 51"/>
              <a:gd name="T37" fmla="*/ 23 h 114"/>
              <a:gd name="T38" fmla="*/ 9 w 51"/>
              <a:gd name="T39" fmla="*/ 28 h 114"/>
              <a:gd name="T40" fmla="*/ 4 w 51"/>
              <a:gd name="T41" fmla="*/ 38 h 114"/>
              <a:gd name="T42" fmla="*/ 0 w 51"/>
              <a:gd name="T43" fmla="*/ 49 h 114"/>
              <a:gd name="T44" fmla="*/ 0 w 51"/>
              <a:gd name="T45" fmla="*/ 61 h 114"/>
              <a:gd name="T46" fmla="*/ 2 w 51"/>
              <a:gd name="T47" fmla="*/ 73 h 114"/>
              <a:gd name="T48" fmla="*/ 5 w 51"/>
              <a:gd name="T49" fmla="*/ 85 h 114"/>
              <a:gd name="T50" fmla="*/ 3 w 51"/>
              <a:gd name="T51" fmla="*/ 42 h 114"/>
              <a:gd name="T52" fmla="*/ 2 w 51"/>
              <a:gd name="T53" fmla="*/ 36 h 114"/>
              <a:gd name="T54" fmla="*/ 1 w 51"/>
              <a:gd name="T55" fmla="*/ 30 h 114"/>
              <a:gd name="T56" fmla="*/ 3 w 51"/>
              <a:gd name="T57" fmla="*/ 41 h 114"/>
              <a:gd name="T58" fmla="*/ 3 w 51"/>
              <a:gd name="T59" fmla="*/ 4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114">
                <a:moveTo>
                  <a:pt x="5" y="85"/>
                </a:moveTo>
                <a:lnTo>
                  <a:pt x="4" y="97"/>
                </a:lnTo>
                <a:lnTo>
                  <a:pt x="12" y="108"/>
                </a:lnTo>
                <a:lnTo>
                  <a:pt x="21" y="114"/>
                </a:lnTo>
                <a:lnTo>
                  <a:pt x="30" y="106"/>
                </a:lnTo>
                <a:lnTo>
                  <a:pt x="37" y="105"/>
                </a:lnTo>
                <a:lnTo>
                  <a:pt x="43" y="96"/>
                </a:lnTo>
                <a:lnTo>
                  <a:pt x="48" y="86"/>
                </a:lnTo>
                <a:lnTo>
                  <a:pt x="51" y="74"/>
                </a:lnTo>
                <a:lnTo>
                  <a:pt x="51" y="62"/>
                </a:lnTo>
                <a:lnTo>
                  <a:pt x="46" y="51"/>
                </a:lnTo>
                <a:lnTo>
                  <a:pt x="44" y="39"/>
                </a:lnTo>
                <a:lnTo>
                  <a:pt x="48" y="27"/>
                </a:lnTo>
                <a:lnTo>
                  <a:pt x="47" y="16"/>
                </a:lnTo>
                <a:lnTo>
                  <a:pt x="37" y="8"/>
                </a:lnTo>
                <a:lnTo>
                  <a:pt x="29" y="0"/>
                </a:lnTo>
                <a:lnTo>
                  <a:pt x="19" y="6"/>
                </a:lnTo>
                <a:lnTo>
                  <a:pt x="14" y="17"/>
                </a:lnTo>
                <a:lnTo>
                  <a:pt x="12" y="23"/>
                </a:lnTo>
                <a:lnTo>
                  <a:pt x="9" y="28"/>
                </a:lnTo>
                <a:lnTo>
                  <a:pt x="4" y="38"/>
                </a:lnTo>
                <a:lnTo>
                  <a:pt x="0" y="49"/>
                </a:lnTo>
                <a:lnTo>
                  <a:pt x="0" y="61"/>
                </a:lnTo>
                <a:lnTo>
                  <a:pt x="2" y="73"/>
                </a:lnTo>
                <a:lnTo>
                  <a:pt x="5" y="85"/>
                </a:lnTo>
                <a:close/>
                <a:moveTo>
                  <a:pt x="3" y="42"/>
                </a:moveTo>
                <a:lnTo>
                  <a:pt x="2" y="36"/>
                </a:lnTo>
                <a:lnTo>
                  <a:pt x="1" y="30"/>
                </a:lnTo>
                <a:lnTo>
                  <a:pt x="3" y="41"/>
                </a:lnTo>
                <a:lnTo>
                  <a:pt x="3" y="4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7" name="Freeform 2940"/>
          <p:cNvSpPr>
            <a:spLocks/>
          </p:cNvSpPr>
          <p:nvPr/>
        </p:nvSpPr>
        <p:spPr bwMode="auto">
          <a:xfrm>
            <a:off x="8393836" y="5911174"/>
            <a:ext cx="5204" cy="12142"/>
          </a:xfrm>
          <a:custGeom>
            <a:avLst/>
            <a:gdLst>
              <a:gd name="T0" fmla="*/ 10 w 13"/>
              <a:gd name="T1" fmla="*/ 27 h 27"/>
              <a:gd name="T2" fmla="*/ 0 w 13"/>
              <a:gd name="T3" fmla="*/ 24 h 27"/>
              <a:gd name="T4" fmla="*/ 2 w 13"/>
              <a:gd name="T5" fmla="*/ 12 h 27"/>
              <a:gd name="T6" fmla="*/ 1 w 13"/>
              <a:gd name="T7" fmla="*/ 0 h 27"/>
              <a:gd name="T8" fmla="*/ 13 w 13"/>
              <a:gd name="T9" fmla="*/ 0 h 27"/>
              <a:gd name="T10" fmla="*/ 10 w 13"/>
              <a:gd name="T11" fmla="*/ 11 h 27"/>
              <a:gd name="T12" fmla="*/ 8 w 13"/>
              <a:gd name="T13" fmla="*/ 22 h 27"/>
              <a:gd name="T14" fmla="*/ 10 w 13"/>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7">
                <a:moveTo>
                  <a:pt x="10" y="27"/>
                </a:moveTo>
                <a:lnTo>
                  <a:pt x="0" y="24"/>
                </a:lnTo>
                <a:lnTo>
                  <a:pt x="2" y="12"/>
                </a:lnTo>
                <a:lnTo>
                  <a:pt x="1" y="0"/>
                </a:lnTo>
                <a:lnTo>
                  <a:pt x="13" y="0"/>
                </a:lnTo>
                <a:lnTo>
                  <a:pt x="10" y="11"/>
                </a:lnTo>
                <a:lnTo>
                  <a:pt x="8" y="22"/>
                </a:lnTo>
                <a:lnTo>
                  <a:pt x="10" y="27"/>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8" name="Freeform 2941"/>
          <p:cNvSpPr>
            <a:spLocks/>
          </p:cNvSpPr>
          <p:nvPr/>
        </p:nvSpPr>
        <p:spPr bwMode="auto">
          <a:xfrm>
            <a:off x="8390367" y="5923315"/>
            <a:ext cx="5204" cy="1735"/>
          </a:xfrm>
          <a:custGeom>
            <a:avLst/>
            <a:gdLst>
              <a:gd name="T0" fmla="*/ 10 w 15"/>
              <a:gd name="T1" fmla="*/ 6 h 6"/>
              <a:gd name="T2" fmla="*/ 0 w 15"/>
              <a:gd name="T3" fmla="*/ 0 h 6"/>
              <a:gd name="T4" fmla="*/ 15 w 15"/>
              <a:gd name="T5" fmla="*/ 1 h 6"/>
              <a:gd name="T6" fmla="*/ 10 w 15"/>
              <a:gd name="T7" fmla="*/ 6 h 6"/>
            </a:gdLst>
            <a:ahLst/>
            <a:cxnLst>
              <a:cxn ang="0">
                <a:pos x="T0" y="T1"/>
              </a:cxn>
              <a:cxn ang="0">
                <a:pos x="T2" y="T3"/>
              </a:cxn>
              <a:cxn ang="0">
                <a:pos x="T4" y="T5"/>
              </a:cxn>
              <a:cxn ang="0">
                <a:pos x="T6" y="T7"/>
              </a:cxn>
            </a:cxnLst>
            <a:rect l="0" t="0" r="r" b="b"/>
            <a:pathLst>
              <a:path w="15" h="6">
                <a:moveTo>
                  <a:pt x="10" y="6"/>
                </a:moveTo>
                <a:lnTo>
                  <a:pt x="0" y="0"/>
                </a:lnTo>
                <a:lnTo>
                  <a:pt x="15" y="1"/>
                </a:lnTo>
                <a:lnTo>
                  <a:pt x="10" y="6"/>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49" name="Freeform 2942"/>
          <p:cNvSpPr>
            <a:spLocks/>
          </p:cNvSpPr>
          <p:nvPr/>
        </p:nvSpPr>
        <p:spPr bwMode="auto">
          <a:xfrm>
            <a:off x="8463216" y="5977085"/>
            <a:ext cx="5204" cy="3469"/>
          </a:xfrm>
          <a:custGeom>
            <a:avLst/>
            <a:gdLst>
              <a:gd name="T0" fmla="*/ 12 w 12"/>
              <a:gd name="T1" fmla="*/ 0 h 12"/>
              <a:gd name="T2" fmla="*/ 9 w 12"/>
              <a:gd name="T3" fmla="*/ 12 h 12"/>
              <a:gd name="T4" fmla="*/ 0 w 12"/>
              <a:gd name="T5" fmla="*/ 7 h 12"/>
              <a:gd name="T6" fmla="*/ 9 w 12"/>
              <a:gd name="T7" fmla="*/ 0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9" y="12"/>
                </a:lnTo>
                <a:lnTo>
                  <a:pt x="0" y="7"/>
                </a:lnTo>
                <a:lnTo>
                  <a:pt x="9" y="0"/>
                </a:lnTo>
                <a:lnTo>
                  <a:pt x="12"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0" name="Freeform 2943"/>
          <p:cNvSpPr>
            <a:spLocks/>
          </p:cNvSpPr>
          <p:nvPr/>
        </p:nvSpPr>
        <p:spPr bwMode="auto">
          <a:xfrm>
            <a:off x="5580475" y="3737843"/>
            <a:ext cx="43363" cy="43363"/>
          </a:xfrm>
          <a:custGeom>
            <a:avLst/>
            <a:gdLst>
              <a:gd name="T0" fmla="*/ 63 w 113"/>
              <a:gd name="T1" fmla="*/ 101 h 110"/>
              <a:gd name="T2" fmla="*/ 113 w 113"/>
              <a:gd name="T3" fmla="*/ 110 h 110"/>
              <a:gd name="T4" fmla="*/ 110 w 113"/>
              <a:gd name="T5" fmla="*/ 104 h 110"/>
              <a:gd name="T6" fmla="*/ 105 w 113"/>
              <a:gd name="T7" fmla="*/ 94 h 110"/>
              <a:gd name="T8" fmla="*/ 100 w 113"/>
              <a:gd name="T9" fmla="*/ 83 h 110"/>
              <a:gd name="T10" fmla="*/ 96 w 113"/>
              <a:gd name="T11" fmla="*/ 73 h 110"/>
              <a:gd name="T12" fmla="*/ 93 w 113"/>
              <a:gd name="T13" fmla="*/ 61 h 110"/>
              <a:gd name="T14" fmla="*/ 92 w 113"/>
              <a:gd name="T15" fmla="*/ 53 h 110"/>
              <a:gd name="T16" fmla="*/ 87 w 113"/>
              <a:gd name="T17" fmla="*/ 52 h 110"/>
              <a:gd name="T18" fmla="*/ 84 w 113"/>
              <a:gd name="T19" fmla="*/ 53 h 110"/>
              <a:gd name="T20" fmla="*/ 78 w 113"/>
              <a:gd name="T21" fmla="*/ 51 h 110"/>
              <a:gd name="T22" fmla="*/ 75 w 113"/>
              <a:gd name="T23" fmla="*/ 45 h 110"/>
              <a:gd name="T24" fmla="*/ 85 w 113"/>
              <a:gd name="T25" fmla="*/ 37 h 110"/>
              <a:gd name="T26" fmla="*/ 97 w 113"/>
              <a:gd name="T27" fmla="*/ 41 h 110"/>
              <a:gd name="T28" fmla="*/ 93 w 113"/>
              <a:gd name="T29" fmla="*/ 29 h 110"/>
              <a:gd name="T30" fmla="*/ 88 w 113"/>
              <a:gd name="T31" fmla="*/ 18 h 110"/>
              <a:gd name="T32" fmla="*/ 84 w 113"/>
              <a:gd name="T33" fmla="*/ 6 h 110"/>
              <a:gd name="T34" fmla="*/ 69 w 113"/>
              <a:gd name="T35" fmla="*/ 0 h 110"/>
              <a:gd name="T36" fmla="*/ 48 w 113"/>
              <a:gd name="T37" fmla="*/ 1 h 110"/>
              <a:gd name="T38" fmla="*/ 37 w 113"/>
              <a:gd name="T39" fmla="*/ 5 h 110"/>
              <a:gd name="T40" fmla="*/ 30 w 113"/>
              <a:gd name="T41" fmla="*/ 21 h 110"/>
              <a:gd name="T42" fmla="*/ 25 w 113"/>
              <a:gd name="T43" fmla="*/ 34 h 110"/>
              <a:gd name="T44" fmla="*/ 19 w 113"/>
              <a:gd name="T45" fmla="*/ 45 h 110"/>
              <a:gd name="T46" fmla="*/ 5 w 113"/>
              <a:gd name="T47" fmla="*/ 65 h 110"/>
              <a:gd name="T48" fmla="*/ 0 w 113"/>
              <a:gd name="T49" fmla="*/ 70 h 110"/>
              <a:gd name="T50" fmla="*/ 54 w 113"/>
              <a:gd name="T51" fmla="*/ 77 h 110"/>
              <a:gd name="T52" fmla="*/ 62 w 113"/>
              <a:gd name="T53" fmla="*/ 88 h 110"/>
              <a:gd name="T54" fmla="*/ 63 w 113"/>
              <a:gd name="T55" fmla="*/ 10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110">
                <a:moveTo>
                  <a:pt x="63" y="101"/>
                </a:moveTo>
                <a:lnTo>
                  <a:pt x="113" y="110"/>
                </a:lnTo>
                <a:lnTo>
                  <a:pt x="110" y="104"/>
                </a:lnTo>
                <a:lnTo>
                  <a:pt x="105" y="94"/>
                </a:lnTo>
                <a:lnTo>
                  <a:pt x="100" y="83"/>
                </a:lnTo>
                <a:lnTo>
                  <a:pt x="96" y="73"/>
                </a:lnTo>
                <a:lnTo>
                  <a:pt x="93" y="61"/>
                </a:lnTo>
                <a:lnTo>
                  <a:pt x="92" y="53"/>
                </a:lnTo>
                <a:lnTo>
                  <a:pt x="87" y="52"/>
                </a:lnTo>
                <a:lnTo>
                  <a:pt x="84" y="53"/>
                </a:lnTo>
                <a:lnTo>
                  <a:pt x="78" y="51"/>
                </a:lnTo>
                <a:lnTo>
                  <a:pt x="75" y="45"/>
                </a:lnTo>
                <a:lnTo>
                  <a:pt x="85" y="37"/>
                </a:lnTo>
                <a:lnTo>
                  <a:pt x="97" y="41"/>
                </a:lnTo>
                <a:lnTo>
                  <a:pt x="93" y="29"/>
                </a:lnTo>
                <a:lnTo>
                  <a:pt x="88" y="18"/>
                </a:lnTo>
                <a:lnTo>
                  <a:pt x="84" y="6"/>
                </a:lnTo>
                <a:lnTo>
                  <a:pt x="69" y="0"/>
                </a:lnTo>
                <a:lnTo>
                  <a:pt x="48" y="1"/>
                </a:lnTo>
                <a:lnTo>
                  <a:pt x="37" y="5"/>
                </a:lnTo>
                <a:lnTo>
                  <a:pt x="30" y="21"/>
                </a:lnTo>
                <a:lnTo>
                  <a:pt x="25" y="34"/>
                </a:lnTo>
                <a:lnTo>
                  <a:pt x="19" y="45"/>
                </a:lnTo>
                <a:lnTo>
                  <a:pt x="5" y="65"/>
                </a:lnTo>
                <a:lnTo>
                  <a:pt x="0" y="70"/>
                </a:lnTo>
                <a:lnTo>
                  <a:pt x="54" y="77"/>
                </a:lnTo>
                <a:lnTo>
                  <a:pt x="62" y="88"/>
                </a:lnTo>
                <a:lnTo>
                  <a:pt x="63" y="10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1" name="Freeform 2944"/>
          <p:cNvSpPr>
            <a:spLocks/>
          </p:cNvSpPr>
          <p:nvPr/>
        </p:nvSpPr>
        <p:spPr bwMode="auto">
          <a:xfrm>
            <a:off x="3906681" y="2532365"/>
            <a:ext cx="256706" cy="128353"/>
          </a:xfrm>
          <a:custGeom>
            <a:avLst/>
            <a:gdLst>
              <a:gd name="T0" fmla="*/ 377 w 656"/>
              <a:gd name="T1" fmla="*/ 72 h 327"/>
              <a:gd name="T2" fmla="*/ 374 w 656"/>
              <a:gd name="T3" fmla="*/ 48 h 327"/>
              <a:gd name="T4" fmla="*/ 423 w 656"/>
              <a:gd name="T5" fmla="*/ 58 h 327"/>
              <a:gd name="T6" fmla="*/ 465 w 656"/>
              <a:gd name="T7" fmla="*/ 42 h 327"/>
              <a:gd name="T8" fmla="*/ 500 w 656"/>
              <a:gd name="T9" fmla="*/ 0 h 327"/>
              <a:gd name="T10" fmla="*/ 546 w 656"/>
              <a:gd name="T11" fmla="*/ 38 h 327"/>
              <a:gd name="T12" fmla="*/ 583 w 656"/>
              <a:gd name="T13" fmla="*/ 23 h 327"/>
              <a:gd name="T14" fmla="*/ 591 w 656"/>
              <a:gd name="T15" fmla="*/ 52 h 327"/>
              <a:gd name="T16" fmla="*/ 611 w 656"/>
              <a:gd name="T17" fmla="*/ 90 h 327"/>
              <a:gd name="T18" fmla="*/ 644 w 656"/>
              <a:gd name="T19" fmla="*/ 124 h 327"/>
              <a:gd name="T20" fmla="*/ 646 w 656"/>
              <a:gd name="T21" fmla="*/ 143 h 327"/>
              <a:gd name="T22" fmla="*/ 635 w 656"/>
              <a:gd name="T23" fmla="*/ 161 h 327"/>
              <a:gd name="T24" fmla="*/ 618 w 656"/>
              <a:gd name="T25" fmla="*/ 195 h 327"/>
              <a:gd name="T26" fmla="*/ 603 w 656"/>
              <a:gd name="T27" fmla="*/ 215 h 327"/>
              <a:gd name="T28" fmla="*/ 555 w 656"/>
              <a:gd name="T29" fmla="*/ 234 h 327"/>
              <a:gd name="T30" fmla="*/ 495 w 656"/>
              <a:gd name="T31" fmla="*/ 265 h 327"/>
              <a:gd name="T32" fmla="*/ 435 w 656"/>
              <a:gd name="T33" fmla="*/ 288 h 327"/>
              <a:gd name="T34" fmla="*/ 387 w 656"/>
              <a:gd name="T35" fmla="*/ 318 h 327"/>
              <a:gd name="T36" fmla="*/ 321 w 656"/>
              <a:gd name="T37" fmla="*/ 326 h 327"/>
              <a:gd name="T38" fmla="*/ 260 w 656"/>
              <a:gd name="T39" fmla="*/ 313 h 327"/>
              <a:gd name="T40" fmla="*/ 202 w 656"/>
              <a:gd name="T41" fmla="*/ 280 h 327"/>
              <a:gd name="T42" fmla="*/ 133 w 656"/>
              <a:gd name="T43" fmla="*/ 281 h 327"/>
              <a:gd name="T44" fmla="*/ 129 w 656"/>
              <a:gd name="T45" fmla="*/ 264 h 327"/>
              <a:gd name="T46" fmla="*/ 165 w 656"/>
              <a:gd name="T47" fmla="*/ 232 h 327"/>
              <a:gd name="T48" fmla="*/ 159 w 656"/>
              <a:gd name="T49" fmla="*/ 232 h 327"/>
              <a:gd name="T50" fmla="*/ 155 w 656"/>
              <a:gd name="T51" fmla="*/ 210 h 327"/>
              <a:gd name="T52" fmla="*/ 115 w 656"/>
              <a:gd name="T53" fmla="*/ 185 h 327"/>
              <a:gd name="T54" fmla="*/ 50 w 656"/>
              <a:gd name="T55" fmla="*/ 189 h 327"/>
              <a:gd name="T56" fmla="*/ 70 w 656"/>
              <a:gd name="T57" fmla="*/ 166 h 327"/>
              <a:gd name="T58" fmla="*/ 124 w 656"/>
              <a:gd name="T59" fmla="*/ 157 h 327"/>
              <a:gd name="T60" fmla="*/ 155 w 656"/>
              <a:gd name="T61" fmla="*/ 148 h 327"/>
              <a:gd name="T62" fmla="*/ 148 w 656"/>
              <a:gd name="T63" fmla="*/ 124 h 327"/>
              <a:gd name="T64" fmla="*/ 137 w 656"/>
              <a:gd name="T65" fmla="*/ 117 h 327"/>
              <a:gd name="T66" fmla="*/ 118 w 656"/>
              <a:gd name="T67" fmla="*/ 94 h 327"/>
              <a:gd name="T68" fmla="*/ 92 w 656"/>
              <a:gd name="T69" fmla="*/ 104 h 327"/>
              <a:gd name="T70" fmla="*/ 32 w 656"/>
              <a:gd name="T71" fmla="*/ 115 h 327"/>
              <a:gd name="T72" fmla="*/ 28 w 656"/>
              <a:gd name="T73" fmla="*/ 103 h 327"/>
              <a:gd name="T74" fmla="*/ 35 w 656"/>
              <a:gd name="T75" fmla="*/ 81 h 327"/>
              <a:gd name="T76" fmla="*/ 70 w 656"/>
              <a:gd name="T77" fmla="*/ 84 h 327"/>
              <a:gd name="T78" fmla="*/ 50 w 656"/>
              <a:gd name="T79" fmla="*/ 67 h 327"/>
              <a:gd name="T80" fmla="*/ 53 w 656"/>
              <a:gd name="T81" fmla="*/ 52 h 327"/>
              <a:gd name="T82" fmla="*/ 70 w 656"/>
              <a:gd name="T83" fmla="*/ 36 h 327"/>
              <a:gd name="T84" fmla="*/ 100 w 656"/>
              <a:gd name="T85" fmla="*/ 57 h 327"/>
              <a:gd name="T86" fmla="*/ 131 w 656"/>
              <a:gd name="T87" fmla="*/ 66 h 327"/>
              <a:gd name="T88" fmla="*/ 114 w 656"/>
              <a:gd name="T89" fmla="*/ 30 h 327"/>
              <a:gd name="T90" fmla="*/ 89 w 656"/>
              <a:gd name="T91" fmla="*/ 18 h 327"/>
              <a:gd name="T92" fmla="*/ 137 w 656"/>
              <a:gd name="T93" fmla="*/ 28 h 327"/>
              <a:gd name="T94" fmla="*/ 187 w 656"/>
              <a:gd name="T95" fmla="*/ 54 h 327"/>
              <a:gd name="T96" fmla="*/ 168 w 656"/>
              <a:gd name="T97" fmla="*/ 81 h 327"/>
              <a:gd name="T98" fmla="*/ 199 w 656"/>
              <a:gd name="T99" fmla="*/ 128 h 327"/>
              <a:gd name="T100" fmla="*/ 212 w 656"/>
              <a:gd name="T101" fmla="*/ 114 h 327"/>
              <a:gd name="T102" fmla="*/ 242 w 656"/>
              <a:gd name="T103" fmla="*/ 110 h 327"/>
              <a:gd name="T104" fmla="*/ 245 w 656"/>
              <a:gd name="T105" fmla="*/ 54 h 327"/>
              <a:gd name="T106" fmla="*/ 291 w 656"/>
              <a:gd name="T107" fmla="*/ 78 h 327"/>
              <a:gd name="T108" fmla="*/ 327 w 656"/>
              <a:gd name="T109" fmla="*/ 5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6" h="327">
                <a:moveTo>
                  <a:pt x="339" y="40"/>
                </a:moveTo>
                <a:lnTo>
                  <a:pt x="350" y="39"/>
                </a:lnTo>
                <a:lnTo>
                  <a:pt x="359" y="47"/>
                </a:lnTo>
                <a:lnTo>
                  <a:pt x="359" y="59"/>
                </a:lnTo>
                <a:lnTo>
                  <a:pt x="370" y="62"/>
                </a:lnTo>
                <a:lnTo>
                  <a:pt x="377" y="72"/>
                </a:lnTo>
                <a:lnTo>
                  <a:pt x="382" y="82"/>
                </a:lnTo>
                <a:lnTo>
                  <a:pt x="387" y="92"/>
                </a:lnTo>
                <a:lnTo>
                  <a:pt x="386" y="80"/>
                </a:lnTo>
                <a:lnTo>
                  <a:pt x="385" y="68"/>
                </a:lnTo>
                <a:lnTo>
                  <a:pt x="378" y="60"/>
                </a:lnTo>
                <a:lnTo>
                  <a:pt x="374" y="48"/>
                </a:lnTo>
                <a:lnTo>
                  <a:pt x="379" y="38"/>
                </a:lnTo>
                <a:lnTo>
                  <a:pt x="390" y="40"/>
                </a:lnTo>
                <a:lnTo>
                  <a:pt x="395" y="41"/>
                </a:lnTo>
                <a:lnTo>
                  <a:pt x="404" y="47"/>
                </a:lnTo>
                <a:lnTo>
                  <a:pt x="412" y="56"/>
                </a:lnTo>
                <a:lnTo>
                  <a:pt x="423" y="58"/>
                </a:lnTo>
                <a:lnTo>
                  <a:pt x="430" y="49"/>
                </a:lnTo>
                <a:lnTo>
                  <a:pt x="435" y="39"/>
                </a:lnTo>
                <a:lnTo>
                  <a:pt x="446" y="35"/>
                </a:lnTo>
                <a:lnTo>
                  <a:pt x="450" y="35"/>
                </a:lnTo>
                <a:lnTo>
                  <a:pt x="454" y="46"/>
                </a:lnTo>
                <a:lnTo>
                  <a:pt x="465" y="42"/>
                </a:lnTo>
                <a:lnTo>
                  <a:pt x="476" y="39"/>
                </a:lnTo>
                <a:lnTo>
                  <a:pt x="485" y="32"/>
                </a:lnTo>
                <a:lnTo>
                  <a:pt x="483" y="21"/>
                </a:lnTo>
                <a:lnTo>
                  <a:pt x="480" y="9"/>
                </a:lnTo>
                <a:lnTo>
                  <a:pt x="489" y="3"/>
                </a:lnTo>
                <a:lnTo>
                  <a:pt x="500" y="0"/>
                </a:lnTo>
                <a:lnTo>
                  <a:pt x="510" y="0"/>
                </a:lnTo>
                <a:lnTo>
                  <a:pt x="515" y="10"/>
                </a:lnTo>
                <a:lnTo>
                  <a:pt x="526" y="14"/>
                </a:lnTo>
                <a:lnTo>
                  <a:pt x="527" y="26"/>
                </a:lnTo>
                <a:lnTo>
                  <a:pt x="536" y="32"/>
                </a:lnTo>
                <a:lnTo>
                  <a:pt x="546" y="38"/>
                </a:lnTo>
                <a:lnTo>
                  <a:pt x="553" y="29"/>
                </a:lnTo>
                <a:lnTo>
                  <a:pt x="564" y="28"/>
                </a:lnTo>
                <a:lnTo>
                  <a:pt x="572" y="20"/>
                </a:lnTo>
                <a:lnTo>
                  <a:pt x="582" y="16"/>
                </a:lnTo>
                <a:lnTo>
                  <a:pt x="593" y="18"/>
                </a:lnTo>
                <a:lnTo>
                  <a:pt x="583" y="23"/>
                </a:lnTo>
                <a:lnTo>
                  <a:pt x="573" y="28"/>
                </a:lnTo>
                <a:lnTo>
                  <a:pt x="571" y="40"/>
                </a:lnTo>
                <a:lnTo>
                  <a:pt x="561" y="45"/>
                </a:lnTo>
                <a:lnTo>
                  <a:pt x="570" y="52"/>
                </a:lnTo>
                <a:lnTo>
                  <a:pt x="580" y="56"/>
                </a:lnTo>
                <a:lnTo>
                  <a:pt x="591" y="52"/>
                </a:lnTo>
                <a:lnTo>
                  <a:pt x="595" y="63"/>
                </a:lnTo>
                <a:lnTo>
                  <a:pt x="588" y="72"/>
                </a:lnTo>
                <a:lnTo>
                  <a:pt x="581" y="81"/>
                </a:lnTo>
                <a:lnTo>
                  <a:pt x="592" y="84"/>
                </a:lnTo>
                <a:lnTo>
                  <a:pt x="603" y="81"/>
                </a:lnTo>
                <a:lnTo>
                  <a:pt x="611" y="90"/>
                </a:lnTo>
                <a:lnTo>
                  <a:pt x="621" y="95"/>
                </a:lnTo>
                <a:lnTo>
                  <a:pt x="632" y="99"/>
                </a:lnTo>
                <a:lnTo>
                  <a:pt x="642" y="102"/>
                </a:lnTo>
                <a:lnTo>
                  <a:pt x="653" y="106"/>
                </a:lnTo>
                <a:lnTo>
                  <a:pt x="654" y="118"/>
                </a:lnTo>
                <a:lnTo>
                  <a:pt x="644" y="124"/>
                </a:lnTo>
                <a:lnTo>
                  <a:pt x="635" y="132"/>
                </a:lnTo>
                <a:lnTo>
                  <a:pt x="646" y="132"/>
                </a:lnTo>
                <a:lnTo>
                  <a:pt x="653" y="132"/>
                </a:lnTo>
                <a:lnTo>
                  <a:pt x="646" y="141"/>
                </a:lnTo>
                <a:lnTo>
                  <a:pt x="635" y="142"/>
                </a:lnTo>
                <a:lnTo>
                  <a:pt x="646" y="143"/>
                </a:lnTo>
                <a:lnTo>
                  <a:pt x="654" y="151"/>
                </a:lnTo>
                <a:lnTo>
                  <a:pt x="656" y="162"/>
                </a:lnTo>
                <a:lnTo>
                  <a:pt x="645" y="164"/>
                </a:lnTo>
                <a:lnTo>
                  <a:pt x="635" y="157"/>
                </a:lnTo>
                <a:lnTo>
                  <a:pt x="624" y="159"/>
                </a:lnTo>
                <a:lnTo>
                  <a:pt x="635" y="161"/>
                </a:lnTo>
                <a:lnTo>
                  <a:pt x="644" y="168"/>
                </a:lnTo>
                <a:lnTo>
                  <a:pt x="633" y="171"/>
                </a:lnTo>
                <a:lnTo>
                  <a:pt x="643" y="174"/>
                </a:lnTo>
                <a:lnTo>
                  <a:pt x="637" y="184"/>
                </a:lnTo>
                <a:lnTo>
                  <a:pt x="629" y="192"/>
                </a:lnTo>
                <a:lnTo>
                  <a:pt x="618" y="195"/>
                </a:lnTo>
                <a:lnTo>
                  <a:pt x="609" y="188"/>
                </a:lnTo>
                <a:lnTo>
                  <a:pt x="616" y="197"/>
                </a:lnTo>
                <a:lnTo>
                  <a:pt x="605" y="198"/>
                </a:lnTo>
                <a:lnTo>
                  <a:pt x="597" y="205"/>
                </a:lnTo>
                <a:lnTo>
                  <a:pt x="608" y="205"/>
                </a:lnTo>
                <a:lnTo>
                  <a:pt x="603" y="215"/>
                </a:lnTo>
                <a:lnTo>
                  <a:pt x="601" y="221"/>
                </a:lnTo>
                <a:lnTo>
                  <a:pt x="591" y="225"/>
                </a:lnTo>
                <a:lnTo>
                  <a:pt x="581" y="228"/>
                </a:lnTo>
                <a:lnTo>
                  <a:pt x="575" y="238"/>
                </a:lnTo>
                <a:lnTo>
                  <a:pt x="564" y="241"/>
                </a:lnTo>
                <a:lnTo>
                  <a:pt x="555" y="234"/>
                </a:lnTo>
                <a:lnTo>
                  <a:pt x="546" y="239"/>
                </a:lnTo>
                <a:lnTo>
                  <a:pt x="535" y="243"/>
                </a:lnTo>
                <a:lnTo>
                  <a:pt x="525" y="247"/>
                </a:lnTo>
                <a:lnTo>
                  <a:pt x="514" y="252"/>
                </a:lnTo>
                <a:lnTo>
                  <a:pt x="505" y="258"/>
                </a:lnTo>
                <a:lnTo>
                  <a:pt x="495" y="265"/>
                </a:lnTo>
                <a:lnTo>
                  <a:pt x="486" y="272"/>
                </a:lnTo>
                <a:lnTo>
                  <a:pt x="477" y="278"/>
                </a:lnTo>
                <a:lnTo>
                  <a:pt x="466" y="281"/>
                </a:lnTo>
                <a:lnTo>
                  <a:pt x="457" y="287"/>
                </a:lnTo>
                <a:lnTo>
                  <a:pt x="446" y="288"/>
                </a:lnTo>
                <a:lnTo>
                  <a:pt x="435" y="288"/>
                </a:lnTo>
                <a:lnTo>
                  <a:pt x="432" y="287"/>
                </a:lnTo>
                <a:lnTo>
                  <a:pt x="422" y="291"/>
                </a:lnTo>
                <a:lnTo>
                  <a:pt x="411" y="294"/>
                </a:lnTo>
                <a:lnTo>
                  <a:pt x="402" y="302"/>
                </a:lnTo>
                <a:lnTo>
                  <a:pt x="396" y="312"/>
                </a:lnTo>
                <a:lnTo>
                  <a:pt x="387" y="318"/>
                </a:lnTo>
                <a:lnTo>
                  <a:pt x="377" y="321"/>
                </a:lnTo>
                <a:lnTo>
                  <a:pt x="366" y="324"/>
                </a:lnTo>
                <a:lnTo>
                  <a:pt x="354" y="326"/>
                </a:lnTo>
                <a:lnTo>
                  <a:pt x="343" y="327"/>
                </a:lnTo>
                <a:lnTo>
                  <a:pt x="332" y="325"/>
                </a:lnTo>
                <a:lnTo>
                  <a:pt x="321" y="326"/>
                </a:lnTo>
                <a:lnTo>
                  <a:pt x="309" y="321"/>
                </a:lnTo>
                <a:lnTo>
                  <a:pt x="306" y="321"/>
                </a:lnTo>
                <a:lnTo>
                  <a:pt x="294" y="317"/>
                </a:lnTo>
                <a:lnTo>
                  <a:pt x="284" y="313"/>
                </a:lnTo>
                <a:lnTo>
                  <a:pt x="272" y="313"/>
                </a:lnTo>
                <a:lnTo>
                  <a:pt x="260" y="313"/>
                </a:lnTo>
                <a:lnTo>
                  <a:pt x="250" y="307"/>
                </a:lnTo>
                <a:lnTo>
                  <a:pt x="241" y="300"/>
                </a:lnTo>
                <a:lnTo>
                  <a:pt x="231" y="293"/>
                </a:lnTo>
                <a:lnTo>
                  <a:pt x="223" y="289"/>
                </a:lnTo>
                <a:lnTo>
                  <a:pt x="213" y="284"/>
                </a:lnTo>
                <a:lnTo>
                  <a:pt x="202" y="280"/>
                </a:lnTo>
                <a:lnTo>
                  <a:pt x="191" y="278"/>
                </a:lnTo>
                <a:lnTo>
                  <a:pt x="178" y="282"/>
                </a:lnTo>
                <a:lnTo>
                  <a:pt x="167" y="281"/>
                </a:lnTo>
                <a:lnTo>
                  <a:pt x="156" y="282"/>
                </a:lnTo>
                <a:lnTo>
                  <a:pt x="145" y="283"/>
                </a:lnTo>
                <a:lnTo>
                  <a:pt x="133" y="281"/>
                </a:lnTo>
                <a:lnTo>
                  <a:pt x="122" y="283"/>
                </a:lnTo>
                <a:lnTo>
                  <a:pt x="112" y="284"/>
                </a:lnTo>
                <a:lnTo>
                  <a:pt x="109" y="273"/>
                </a:lnTo>
                <a:lnTo>
                  <a:pt x="108" y="261"/>
                </a:lnTo>
                <a:lnTo>
                  <a:pt x="118" y="265"/>
                </a:lnTo>
                <a:lnTo>
                  <a:pt x="129" y="264"/>
                </a:lnTo>
                <a:lnTo>
                  <a:pt x="141" y="263"/>
                </a:lnTo>
                <a:lnTo>
                  <a:pt x="143" y="261"/>
                </a:lnTo>
                <a:lnTo>
                  <a:pt x="151" y="253"/>
                </a:lnTo>
                <a:lnTo>
                  <a:pt x="162" y="252"/>
                </a:lnTo>
                <a:lnTo>
                  <a:pt x="158" y="241"/>
                </a:lnTo>
                <a:lnTo>
                  <a:pt x="165" y="232"/>
                </a:lnTo>
                <a:lnTo>
                  <a:pt x="175" y="227"/>
                </a:lnTo>
                <a:lnTo>
                  <a:pt x="185" y="228"/>
                </a:lnTo>
                <a:lnTo>
                  <a:pt x="189" y="226"/>
                </a:lnTo>
                <a:lnTo>
                  <a:pt x="178" y="225"/>
                </a:lnTo>
                <a:lnTo>
                  <a:pt x="168" y="226"/>
                </a:lnTo>
                <a:lnTo>
                  <a:pt x="159" y="232"/>
                </a:lnTo>
                <a:lnTo>
                  <a:pt x="148" y="234"/>
                </a:lnTo>
                <a:lnTo>
                  <a:pt x="156" y="227"/>
                </a:lnTo>
                <a:lnTo>
                  <a:pt x="151" y="216"/>
                </a:lnTo>
                <a:lnTo>
                  <a:pt x="161" y="210"/>
                </a:lnTo>
                <a:lnTo>
                  <a:pt x="165" y="205"/>
                </a:lnTo>
                <a:lnTo>
                  <a:pt x="155" y="210"/>
                </a:lnTo>
                <a:lnTo>
                  <a:pt x="146" y="217"/>
                </a:lnTo>
                <a:lnTo>
                  <a:pt x="137" y="209"/>
                </a:lnTo>
                <a:lnTo>
                  <a:pt x="129" y="201"/>
                </a:lnTo>
                <a:lnTo>
                  <a:pt x="129" y="194"/>
                </a:lnTo>
                <a:lnTo>
                  <a:pt x="126" y="183"/>
                </a:lnTo>
                <a:lnTo>
                  <a:pt x="115" y="185"/>
                </a:lnTo>
                <a:lnTo>
                  <a:pt x="104" y="183"/>
                </a:lnTo>
                <a:lnTo>
                  <a:pt x="92" y="182"/>
                </a:lnTo>
                <a:lnTo>
                  <a:pt x="81" y="182"/>
                </a:lnTo>
                <a:lnTo>
                  <a:pt x="70" y="180"/>
                </a:lnTo>
                <a:lnTo>
                  <a:pt x="59" y="182"/>
                </a:lnTo>
                <a:lnTo>
                  <a:pt x="50" y="189"/>
                </a:lnTo>
                <a:lnTo>
                  <a:pt x="39" y="189"/>
                </a:lnTo>
                <a:lnTo>
                  <a:pt x="31" y="181"/>
                </a:lnTo>
                <a:lnTo>
                  <a:pt x="36" y="170"/>
                </a:lnTo>
                <a:lnTo>
                  <a:pt x="49" y="173"/>
                </a:lnTo>
                <a:lnTo>
                  <a:pt x="60" y="169"/>
                </a:lnTo>
                <a:lnTo>
                  <a:pt x="70" y="166"/>
                </a:lnTo>
                <a:lnTo>
                  <a:pt x="80" y="161"/>
                </a:lnTo>
                <a:lnTo>
                  <a:pt x="90" y="167"/>
                </a:lnTo>
                <a:lnTo>
                  <a:pt x="100" y="161"/>
                </a:lnTo>
                <a:lnTo>
                  <a:pt x="109" y="155"/>
                </a:lnTo>
                <a:lnTo>
                  <a:pt x="115" y="165"/>
                </a:lnTo>
                <a:lnTo>
                  <a:pt x="124" y="157"/>
                </a:lnTo>
                <a:lnTo>
                  <a:pt x="135" y="157"/>
                </a:lnTo>
                <a:lnTo>
                  <a:pt x="146" y="158"/>
                </a:lnTo>
                <a:lnTo>
                  <a:pt x="151" y="159"/>
                </a:lnTo>
                <a:lnTo>
                  <a:pt x="162" y="159"/>
                </a:lnTo>
                <a:lnTo>
                  <a:pt x="166" y="148"/>
                </a:lnTo>
                <a:lnTo>
                  <a:pt x="155" y="148"/>
                </a:lnTo>
                <a:lnTo>
                  <a:pt x="144" y="150"/>
                </a:lnTo>
                <a:lnTo>
                  <a:pt x="133" y="148"/>
                </a:lnTo>
                <a:lnTo>
                  <a:pt x="122" y="146"/>
                </a:lnTo>
                <a:lnTo>
                  <a:pt x="126" y="135"/>
                </a:lnTo>
                <a:lnTo>
                  <a:pt x="137" y="129"/>
                </a:lnTo>
                <a:lnTo>
                  <a:pt x="148" y="124"/>
                </a:lnTo>
                <a:lnTo>
                  <a:pt x="157" y="118"/>
                </a:lnTo>
                <a:lnTo>
                  <a:pt x="168" y="116"/>
                </a:lnTo>
                <a:lnTo>
                  <a:pt x="169" y="114"/>
                </a:lnTo>
                <a:lnTo>
                  <a:pt x="158" y="114"/>
                </a:lnTo>
                <a:lnTo>
                  <a:pt x="147" y="112"/>
                </a:lnTo>
                <a:lnTo>
                  <a:pt x="137" y="117"/>
                </a:lnTo>
                <a:lnTo>
                  <a:pt x="127" y="112"/>
                </a:lnTo>
                <a:lnTo>
                  <a:pt x="137" y="107"/>
                </a:lnTo>
                <a:lnTo>
                  <a:pt x="145" y="99"/>
                </a:lnTo>
                <a:lnTo>
                  <a:pt x="136" y="106"/>
                </a:lnTo>
                <a:lnTo>
                  <a:pt x="126" y="104"/>
                </a:lnTo>
                <a:lnTo>
                  <a:pt x="118" y="94"/>
                </a:lnTo>
                <a:lnTo>
                  <a:pt x="117" y="106"/>
                </a:lnTo>
                <a:lnTo>
                  <a:pt x="111" y="95"/>
                </a:lnTo>
                <a:lnTo>
                  <a:pt x="106" y="96"/>
                </a:lnTo>
                <a:lnTo>
                  <a:pt x="107" y="107"/>
                </a:lnTo>
                <a:lnTo>
                  <a:pt x="101" y="98"/>
                </a:lnTo>
                <a:lnTo>
                  <a:pt x="92" y="104"/>
                </a:lnTo>
                <a:lnTo>
                  <a:pt x="81" y="101"/>
                </a:lnTo>
                <a:lnTo>
                  <a:pt x="74" y="111"/>
                </a:lnTo>
                <a:lnTo>
                  <a:pt x="63" y="111"/>
                </a:lnTo>
                <a:lnTo>
                  <a:pt x="52" y="113"/>
                </a:lnTo>
                <a:lnTo>
                  <a:pt x="42" y="119"/>
                </a:lnTo>
                <a:lnTo>
                  <a:pt x="32" y="115"/>
                </a:lnTo>
                <a:lnTo>
                  <a:pt x="22" y="110"/>
                </a:lnTo>
                <a:lnTo>
                  <a:pt x="11" y="110"/>
                </a:lnTo>
                <a:lnTo>
                  <a:pt x="0" y="111"/>
                </a:lnTo>
                <a:lnTo>
                  <a:pt x="8" y="103"/>
                </a:lnTo>
                <a:lnTo>
                  <a:pt x="18" y="97"/>
                </a:lnTo>
                <a:lnTo>
                  <a:pt x="28" y="103"/>
                </a:lnTo>
                <a:lnTo>
                  <a:pt x="38" y="108"/>
                </a:lnTo>
                <a:lnTo>
                  <a:pt x="30" y="99"/>
                </a:lnTo>
                <a:lnTo>
                  <a:pt x="41" y="97"/>
                </a:lnTo>
                <a:lnTo>
                  <a:pt x="31" y="91"/>
                </a:lnTo>
                <a:lnTo>
                  <a:pt x="24" y="81"/>
                </a:lnTo>
                <a:lnTo>
                  <a:pt x="35" y="81"/>
                </a:lnTo>
                <a:lnTo>
                  <a:pt x="46" y="86"/>
                </a:lnTo>
                <a:lnTo>
                  <a:pt x="56" y="90"/>
                </a:lnTo>
                <a:lnTo>
                  <a:pt x="66" y="96"/>
                </a:lnTo>
                <a:lnTo>
                  <a:pt x="59" y="87"/>
                </a:lnTo>
                <a:lnTo>
                  <a:pt x="59" y="86"/>
                </a:lnTo>
                <a:lnTo>
                  <a:pt x="70" y="84"/>
                </a:lnTo>
                <a:lnTo>
                  <a:pt x="80" y="80"/>
                </a:lnTo>
                <a:lnTo>
                  <a:pt x="69" y="82"/>
                </a:lnTo>
                <a:lnTo>
                  <a:pt x="58" y="83"/>
                </a:lnTo>
                <a:lnTo>
                  <a:pt x="47" y="80"/>
                </a:lnTo>
                <a:lnTo>
                  <a:pt x="39" y="70"/>
                </a:lnTo>
                <a:lnTo>
                  <a:pt x="50" y="67"/>
                </a:lnTo>
                <a:lnTo>
                  <a:pt x="61" y="69"/>
                </a:lnTo>
                <a:lnTo>
                  <a:pt x="71" y="72"/>
                </a:lnTo>
                <a:lnTo>
                  <a:pt x="61" y="67"/>
                </a:lnTo>
                <a:lnTo>
                  <a:pt x="50" y="62"/>
                </a:lnTo>
                <a:lnTo>
                  <a:pt x="42" y="55"/>
                </a:lnTo>
                <a:lnTo>
                  <a:pt x="53" y="52"/>
                </a:lnTo>
                <a:lnTo>
                  <a:pt x="63" y="55"/>
                </a:lnTo>
                <a:lnTo>
                  <a:pt x="54" y="48"/>
                </a:lnTo>
                <a:lnTo>
                  <a:pt x="65" y="46"/>
                </a:lnTo>
                <a:lnTo>
                  <a:pt x="55" y="41"/>
                </a:lnTo>
                <a:lnTo>
                  <a:pt x="59" y="38"/>
                </a:lnTo>
                <a:lnTo>
                  <a:pt x="70" y="36"/>
                </a:lnTo>
                <a:lnTo>
                  <a:pt x="80" y="41"/>
                </a:lnTo>
                <a:lnTo>
                  <a:pt x="90" y="47"/>
                </a:lnTo>
                <a:lnTo>
                  <a:pt x="88" y="58"/>
                </a:lnTo>
                <a:lnTo>
                  <a:pt x="98" y="54"/>
                </a:lnTo>
                <a:lnTo>
                  <a:pt x="92" y="65"/>
                </a:lnTo>
                <a:lnTo>
                  <a:pt x="100" y="57"/>
                </a:lnTo>
                <a:lnTo>
                  <a:pt x="110" y="51"/>
                </a:lnTo>
                <a:lnTo>
                  <a:pt x="116" y="61"/>
                </a:lnTo>
                <a:lnTo>
                  <a:pt x="112" y="72"/>
                </a:lnTo>
                <a:lnTo>
                  <a:pt x="118" y="63"/>
                </a:lnTo>
                <a:lnTo>
                  <a:pt x="122" y="74"/>
                </a:lnTo>
                <a:lnTo>
                  <a:pt x="131" y="66"/>
                </a:lnTo>
                <a:lnTo>
                  <a:pt x="125" y="56"/>
                </a:lnTo>
                <a:lnTo>
                  <a:pt x="117" y="47"/>
                </a:lnTo>
                <a:lnTo>
                  <a:pt x="107" y="42"/>
                </a:lnTo>
                <a:lnTo>
                  <a:pt x="95" y="38"/>
                </a:lnTo>
                <a:lnTo>
                  <a:pt x="102" y="28"/>
                </a:lnTo>
                <a:lnTo>
                  <a:pt x="114" y="30"/>
                </a:lnTo>
                <a:lnTo>
                  <a:pt x="125" y="29"/>
                </a:lnTo>
                <a:lnTo>
                  <a:pt x="114" y="26"/>
                </a:lnTo>
                <a:lnTo>
                  <a:pt x="101" y="24"/>
                </a:lnTo>
                <a:lnTo>
                  <a:pt x="90" y="25"/>
                </a:lnTo>
                <a:lnTo>
                  <a:pt x="79" y="20"/>
                </a:lnTo>
                <a:lnTo>
                  <a:pt x="89" y="18"/>
                </a:lnTo>
                <a:lnTo>
                  <a:pt x="94" y="7"/>
                </a:lnTo>
                <a:lnTo>
                  <a:pt x="105" y="10"/>
                </a:lnTo>
                <a:lnTo>
                  <a:pt x="116" y="7"/>
                </a:lnTo>
                <a:lnTo>
                  <a:pt x="126" y="8"/>
                </a:lnTo>
                <a:lnTo>
                  <a:pt x="134" y="16"/>
                </a:lnTo>
                <a:lnTo>
                  <a:pt x="137" y="28"/>
                </a:lnTo>
                <a:lnTo>
                  <a:pt x="148" y="29"/>
                </a:lnTo>
                <a:lnTo>
                  <a:pt x="152" y="28"/>
                </a:lnTo>
                <a:lnTo>
                  <a:pt x="160" y="36"/>
                </a:lnTo>
                <a:lnTo>
                  <a:pt x="167" y="45"/>
                </a:lnTo>
                <a:lnTo>
                  <a:pt x="178" y="47"/>
                </a:lnTo>
                <a:lnTo>
                  <a:pt x="187" y="54"/>
                </a:lnTo>
                <a:lnTo>
                  <a:pt x="178" y="60"/>
                </a:lnTo>
                <a:lnTo>
                  <a:pt x="189" y="63"/>
                </a:lnTo>
                <a:lnTo>
                  <a:pt x="193" y="74"/>
                </a:lnTo>
                <a:lnTo>
                  <a:pt x="184" y="80"/>
                </a:lnTo>
                <a:lnTo>
                  <a:pt x="176" y="89"/>
                </a:lnTo>
                <a:lnTo>
                  <a:pt x="168" y="81"/>
                </a:lnTo>
                <a:lnTo>
                  <a:pt x="171" y="92"/>
                </a:lnTo>
                <a:lnTo>
                  <a:pt x="183" y="94"/>
                </a:lnTo>
                <a:lnTo>
                  <a:pt x="193" y="99"/>
                </a:lnTo>
                <a:lnTo>
                  <a:pt x="189" y="110"/>
                </a:lnTo>
                <a:lnTo>
                  <a:pt x="198" y="116"/>
                </a:lnTo>
                <a:lnTo>
                  <a:pt x="199" y="128"/>
                </a:lnTo>
                <a:lnTo>
                  <a:pt x="205" y="139"/>
                </a:lnTo>
                <a:lnTo>
                  <a:pt x="206" y="145"/>
                </a:lnTo>
                <a:lnTo>
                  <a:pt x="204" y="134"/>
                </a:lnTo>
                <a:lnTo>
                  <a:pt x="206" y="120"/>
                </a:lnTo>
                <a:lnTo>
                  <a:pt x="216" y="125"/>
                </a:lnTo>
                <a:lnTo>
                  <a:pt x="212" y="114"/>
                </a:lnTo>
                <a:lnTo>
                  <a:pt x="215" y="103"/>
                </a:lnTo>
                <a:lnTo>
                  <a:pt x="223" y="95"/>
                </a:lnTo>
                <a:lnTo>
                  <a:pt x="233" y="91"/>
                </a:lnTo>
                <a:lnTo>
                  <a:pt x="232" y="102"/>
                </a:lnTo>
                <a:lnTo>
                  <a:pt x="241" y="110"/>
                </a:lnTo>
                <a:lnTo>
                  <a:pt x="242" y="110"/>
                </a:lnTo>
                <a:lnTo>
                  <a:pt x="237" y="100"/>
                </a:lnTo>
                <a:lnTo>
                  <a:pt x="248" y="98"/>
                </a:lnTo>
                <a:lnTo>
                  <a:pt x="254" y="88"/>
                </a:lnTo>
                <a:lnTo>
                  <a:pt x="253" y="76"/>
                </a:lnTo>
                <a:lnTo>
                  <a:pt x="250" y="65"/>
                </a:lnTo>
                <a:lnTo>
                  <a:pt x="245" y="54"/>
                </a:lnTo>
                <a:lnTo>
                  <a:pt x="252" y="45"/>
                </a:lnTo>
                <a:lnTo>
                  <a:pt x="263" y="44"/>
                </a:lnTo>
                <a:lnTo>
                  <a:pt x="270" y="52"/>
                </a:lnTo>
                <a:lnTo>
                  <a:pt x="276" y="62"/>
                </a:lnTo>
                <a:lnTo>
                  <a:pt x="285" y="69"/>
                </a:lnTo>
                <a:lnTo>
                  <a:pt x="291" y="78"/>
                </a:lnTo>
                <a:lnTo>
                  <a:pt x="301" y="83"/>
                </a:lnTo>
                <a:lnTo>
                  <a:pt x="309" y="75"/>
                </a:lnTo>
                <a:lnTo>
                  <a:pt x="305" y="65"/>
                </a:lnTo>
                <a:lnTo>
                  <a:pt x="305" y="53"/>
                </a:lnTo>
                <a:lnTo>
                  <a:pt x="316" y="48"/>
                </a:lnTo>
                <a:lnTo>
                  <a:pt x="327" y="50"/>
                </a:lnTo>
                <a:lnTo>
                  <a:pt x="328" y="40"/>
                </a:lnTo>
                <a:lnTo>
                  <a:pt x="339" y="4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2" name="Freeform 2945"/>
          <p:cNvSpPr>
            <a:spLocks/>
          </p:cNvSpPr>
          <p:nvPr/>
        </p:nvSpPr>
        <p:spPr bwMode="auto">
          <a:xfrm>
            <a:off x="4251847" y="3037104"/>
            <a:ext cx="3469" cy="1735"/>
          </a:xfrm>
          <a:custGeom>
            <a:avLst/>
            <a:gdLst>
              <a:gd name="T0" fmla="*/ 0 w 10"/>
              <a:gd name="T1" fmla="*/ 0 h 3"/>
              <a:gd name="T2" fmla="*/ 10 w 10"/>
              <a:gd name="T3" fmla="*/ 3 h 3"/>
              <a:gd name="T4" fmla="*/ 0 w 10"/>
              <a:gd name="T5" fmla="*/ 1 h 3"/>
              <a:gd name="T6" fmla="*/ 0 w 10"/>
              <a:gd name="T7" fmla="*/ 0 h 3"/>
            </a:gdLst>
            <a:ahLst/>
            <a:cxnLst>
              <a:cxn ang="0">
                <a:pos x="T0" y="T1"/>
              </a:cxn>
              <a:cxn ang="0">
                <a:pos x="T2" y="T3"/>
              </a:cxn>
              <a:cxn ang="0">
                <a:pos x="T4" y="T5"/>
              </a:cxn>
              <a:cxn ang="0">
                <a:pos x="T6" y="T7"/>
              </a:cxn>
            </a:cxnLst>
            <a:rect l="0" t="0" r="r" b="b"/>
            <a:pathLst>
              <a:path w="10" h="3">
                <a:moveTo>
                  <a:pt x="0" y="0"/>
                </a:moveTo>
                <a:lnTo>
                  <a:pt x="10" y="3"/>
                </a:lnTo>
                <a:lnTo>
                  <a:pt x="0" y="1"/>
                </a:lnTo>
                <a:lnTo>
                  <a:pt x="0"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3" name="Freeform 2946"/>
          <p:cNvSpPr>
            <a:spLocks/>
          </p:cNvSpPr>
          <p:nvPr/>
        </p:nvSpPr>
        <p:spPr bwMode="auto">
          <a:xfrm>
            <a:off x="4241440" y="3007618"/>
            <a:ext cx="8673" cy="1735"/>
          </a:xfrm>
          <a:custGeom>
            <a:avLst/>
            <a:gdLst>
              <a:gd name="T0" fmla="*/ 0 w 20"/>
              <a:gd name="T1" fmla="*/ 4 h 5"/>
              <a:gd name="T2" fmla="*/ 10 w 20"/>
              <a:gd name="T3" fmla="*/ 0 h 5"/>
              <a:gd name="T4" fmla="*/ 20 w 20"/>
              <a:gd name="T5" fmla="*/ 5 h 5"/>
              <a:gd name="T6" fmla="*/ 9 w 20"/>
              <a:gd name="T7" fmla="*/ 5 h 5"/>
              <a:gd name="T8" fmla="*/ 0 w 20"/>
              <a:gd name="T9" fmla="*/ 4 h 5"/>
            </a:gdLst>
            <a:ahLst/>
            <a:cxnLst>
              <a:cxn ang="0">
                <a:pos x="T0" y="T1"/>
              </a:cxn>
              <a:cxn ang="0">
                <a:pos x="T2" y="T3"/>
              </a:cxn>
              <a:cxn ang="0">
                <a:pos x="T4" y="T5"/>
              </a:cxn>
              <a:cxn ang="0">
                <a:pos x="T6" y="T7"/>
              </a:cxn>
              <a:cxn ang="0">
                <a:pos x="T8" y="T9"/>
              </a:cxn>
            </a:cxnLst>
            <a:rect l="0" t="0" r="r" b="b"/>
            <a:pathLst>
              <a:path w="20" h="5">
                <a:moveTo>
                  <a:pt x="0" y="4"/>
                </a:moveTo>
                <a:lnTo>
                  <a:pt x="10" y="0"/>
                </a:lnTo>
                <a:lnTo>
                  <a:pt x="20" y="5"/>
                </a:lnTo>
                <a:lnTo>
                  <a:pt x="9" y="5"/>
                </a:lnTo>
                <a:lnTo>
                  <a:pt x="0" y="4"/>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4" name="Freeform 2947"/>
          <p:cNvSpPr>
            <a:spLocks/>
          </p:cNvSpPr>
          <p:nvPr/>
        </p:nvSpPr>
        <p:spPr bwMode="auto">
          <a:xfrm>
            <a:off x="4357652" y="3567862"/>
            <a:ext cx="1735" cy="1735"/>
          </a:xfrm>
          <a:custGeom>
            <a:avLst/>
            <a:gdLst>
              <a:gd name="T0" fmla="*/ 0 w 5"/>
              <a:gd name="T1" fmla="*/ 0 h 5"/>
              <a:gd name="T2" fmla="*/ 0 w 5"/>
              <a:gd name="T3" fmla="*/ 5 h 5"/>
              <a:gd name="T4" fmla="*/ 5 w 5"/>
              <a:gd name="T5" fmla="*/ 0 h 5"/>
              <a:gd name="T6" fmla="*/ 0 w 5"/>
              <a:gd name="T7" fmla="*/ 0 h 5"/>
            </a:gdLst>
            <a:ahLst/>
            <a:cxnLst>
              <a:cxn ang="0">
                <a:pos x="T0" y="T1"/>
              </a:cxn>
              <a:cxn ang="0">
                <a:pos x="T2" y="T3"/>
              </a:cxn>
              <a:cxn ang="0">
                <a:pos x="T4" y="T5"/>
              </a:cxn>
              <a:cxn ang="0">
                <a:pos x="T6" y="T7"/>
              </a:cxn>
            </a:cxnLst>
            <a:rect l="0" t="0" r="r" b="b"/>
            <a:pathLst>
              <a:path w="5" h="5">
                <a:moveTo>
                  <a:pt x="0" y="0"/>
                </a:moveTo>
                <a:lnTo>
                  <a:pt x="0" y="5"/>
                </a:lnTo>
                <a:lnTo>
                  <a:pt x="5" y="0"/>
                </a:lnTo>
                <a:lnTo>
                  <a:pt x="0"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5" name="Freeform 2948"/>
          <p:cNvSpPr>
            <a:spLocks/>
          </p:cNvSpPr>
          <p:nvPr/>
        </p:nvSpPr>
        <p:spPr bwMode="auto">
          <a:xfrm>
            <a:off x="2822617" y="3234837"/>
            <a:ext cx="1735" cy="3469"/>
          </a:xfrm>
          <a:custGeom>
            <a:avLst/>
            <a:gdLst>
              <a:gd name="T0" fmla="*/ 7 w 7"/>
              <a:gd name="T1" fmla="*/ 0 h 10"/>
              <a:gd name="T2" fmla="*/ 0 w 7"/>
              <a:gd name="T3" fmla="*/ 10 h 10"/>
              <a:gd name="T4" fmla="*/ 6 w 7"/>
              <a:gd name="T5" fmla="*/ 0 h 10"/>
              <a:gd name="T6" fmla="*/ 7 w 7"/>
              <a:gd name="T7" fmla="*/ 0 h 10"/>
            </a:gdLst>
            <a:ahLst/>
            <a:cxnLst>
              <a:cxn ang="0">
                <a:pos x="T0" y="T1"/>
              </a:cxn>
              <a:cxn ang="0">
                <a:pos x="T2" y="T3"/>
              </a:cxn>
              <a:cxn ang="0">
                <a:pos x="T4" y="T5"/>
              </a:cxn>
              <a:cxn ang="0">
                <a:pos x="T6" y="T7"/>
              </a:cxn>
            </a:cxnLst>
            <a:rect l="0" t="0" r="r" b="b"/>
            <a:pathLst>
              <a:path w="7" h="10">
                <a:moveTo>
                  <a:pt x="7" y="0"/>
                </a:moveTo>
                <a:lnTo>
                  <a:pt x="0" y="10"/>
                </a:lnTo>
                <a:lnTo>
                  <a:pt x="6" y="0"/>
                </a:lnTo>
                <a:lnTo>
                  <a:pt x="7"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6" name="Freeform 2949"/>
          <p:cNvSpPr>
            <a:spLocks/>
          </p:cNvSpPr>
          <p:nvPr/>
        </p:nvSpPr>
        <p:spPr bwMode="auto">
          <a:xfrm>
            <a:off x="2808741" y="3240041"/>
            <a:ext cx="6938" cy="5204"/>
          </a:xfrm>
          <a:custGeom>
            <a:avLst/>
            <a:gdLst>
              <a:gd name="T0" fmla="*/ 0 w 17"/>
              <a:gd name="T1" fmla="*/ 14 h 14"/>
              <a:gd name="T2" fmla="*/ 8 w 17"/>
              <a:gd name="T3" fmla="*/ 6 h 14"/>
              <a:gd name="T4" fmla="*/ 17 w 17"/>
              <a:gd name="T5" fmla="*/ 0 h 14"/>
              <a:gd name="T6" fmla="*/ 12 w 17"/>
              <a:gd name="T7" fmla="*/ 10 h 14"/>
              <a:gd name="T8" fmla="*/ 1 w 17"/>
              <a:gd name="T9" fmla="*/ 14 h 14"/>
              <a:gd name="T10" fmla="*/ 0 w 17"/>
              <a:gd name="T11" fmla="*/ 14 h 14"/>
            </a:gdLst>
            <a:ahLst/>
            <a:cxnLst>
              <a:cxn ang="0">
                <a:pos x="T0" y="T1"/>
              </a:cxn>
              <a:cxn ang="0">
                <a:pos x="T2" y="T3"/>
              </a:cxn>
              <a:cxn ang="0">
                <a:pos x="T4" y="T5"/>
              </a:cxn>
              <a:cxn ang="0">
                <a:pos x="T6" y="T7"/>
              </a:cxn>
              <a:cxn ang="0">
                <a:pos x="T8" y="T9"/>
              </a:cxn>
              <a:cxn ang="0">
                <a:pos x="T10" y="T11"/>
              </a:cxn>
            </a:cxnLst>
            <a:rect l="0" t="0" r="r" b="b"/>
            <a:pathLst>
              <a:path w="17" h="14">
                <a:moveTo>
                  <a:pt x="0" y="14"/>
                </a:moveTo>
                <a:lnTo>
                  <a:pt x="8" y="6"/>
                </a:lnTo>
                <a:lnTo>
                  <a:pt x="17" y="0"/>
                </a:lnTo>
                <a:lnTo>
                  <a:pt x="12" y="10"/>
                </a:lnTo>
                <a:lnTo>
                  <a:pt x="1" y="14"/>
                </a:lnTo>
                <a:lnTo>
                  <a:pt x="0" y="14"/>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7" name="Freeform 2950"/>
          <p:cNvSpPr>
            <a:spLocks/>
          </p:cNvSpPr>
          <p:nvPr/>
        </p:nvSpPr>
        <p:spPr bwMode="auto">
          <a:xfrm>
            <a:off x="2683857" y="3326767"/>
            <a:ext cx="1735" cy="3469"/>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8" name="Freeform 2951"/>
          <p:cNvSpPr>
            <a:spLocks/>
          </p:cNvSpPr>
          <p:nvPr/>
        </p:nvSpPr>
        <p:spPr bwMode="auto">
          <a:xfrm>
            <a:off x="2907608" y="3311155"/>
            <a:ext cx="1735" cy="3469"/>
          </a:xfrm>
          <a:custGeom>
            <a:avLst/>
            <a:gdLst>
              <a:gd name="T0" fmla="*/ 0 w 3"/>
              <a:gd name="T1" fmla="*/ 11 h 11"/>
              <a:gd name="T2" fmla="*/ 3 w 3"/>
              <a:gd name="T3" fmla="*/ 0 h 11"/>
              <a:gd name="T4" fmla="*/ 1 w 3"/>
              <a:gd name="T5" fmla="*/ 11 h 11"/>
              <a:gd name="T6" fmla="*/ 0 w 3"/>
              <a:gd name="T7" fmla="*/ 11 h 11"/>
            </a:gdLst>
            <a:ahLst/>
            <a:cxnLst>
              <a:cxn ang="0">
                <a:pos x="T0" y="T1"/>
              </a:cxn>
              <a:cxn ang="0">
                <a:pos x="T2" y="T3"/>
              </a:cxn>
              <a:cxn ang="0">
                <a:pos x="T4" y="T5"/>
              </a:cxn>
              <a:cxn ang="0">
                <a:pos x="T6" y="T7"/>
              </a:cxn>
            </a:cxnLst>
            <a:rect l="0" t="0" r="r" b="b"/>
            <a:pathLst>
              <a:path w="3" h="11">
                <a:moveTo>
                  <a:pt x="0" y="11"/>
                </a:moveTo>
                <a:lnTo>
                  <a:pt x="3" y="0"/>
                </a:lnTo>
                <a:lnTo>
                  <a:pt x="1" y="11"/>
                </a:lnTo>
                <a:lnTo>
                  <a:pt x="0" y="1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59" name="Freeform 2952"/>
          <p:cNvSpPr>
            <a:spLocks noEditPoints="1"/>
          </p:cNvSpPr>
          <p:nvPr/>
        </p:nvSpPr>
        <p:spPr bwMode="auto">
          <a:xfrm>
            <a:off x="5672404" y="3841913"/>
            <a:ext cx="5204" cy="10407"/>
          </a:xfrm>
          <a:custGeom>
            <a:avLst/>
            <a:gdLst>
              <a:gd name="T0" fmla="*/ 1 w 14"/>
              <a:gd name="T1" fmla="*/ 12 h 25"/>
              <a:gd name="T2" fmla="*/ 0 w 14"/>
              <a:gd name="T3" fmla="*/ 6 h 25"/>
              <a:gd name="T4" fmla="*/ 3 w 14"/>
              <a:gd name="T5" fmla="*/ 3 h 25"/>
              <a:gd name="T6" fmla="*/ 6 w 14"/>
              <a:gd name="T7" fmla="*/ 3 h 25"/>
              <a:gd name="T8" fmla="*/ 6 w 14"/>
              <a:gd name="T9" fmla="*/ 5 h 25"/>
              <a:gd name="T10" fmla="*/ 8 w 14"/>
              <a:gd name="T11" fmla="*/ 9 h 25"/>
              <a:gd name="T12" fmla="*/ 10 w 14"/>
              <a:gd name="T13" fmla="*/ 12 h 25"/>
              <a:gd name="T14" fmla="*/ 9 w 14"/>
              <a:gd name="T15" fmla="*/ 25 h 25"/>
              <a:gd name="T16" fmla="*/ 3 w 14"/>
              <a:gd name="T17" fmla="*/ 25 h 25"/>
              <a:gd name="T18" fmla="*/ 1 w 14"/>
              <a:gd name="T19" fmla="*/ 12 h 25"/>
              <a:gd name="T20" fmla="*/ 11 w 14"/>
              <a:gd name="T21" fmla="*/ 6 h 25"/>
              <a:gd name="T22" fmla="*/ 14 w 14"/>
              <a:gd name="T23" fmla="*/ 2 h 25"/>
              <a:gd name="T24" fmla="*/ 12 w 14"/>
              <a:gd name="T25" fmla="*/ 7 h 25"/>
              <a:gd name="T26" fmla="*/ 11 w 14"/>
              <a:gd name="T27" fmla="*/ 6 h 25"/>
              <a:gd name="T28" fmla="*/ 7 w 14"/>
              <a:gd name="T29" fmla="*/ 3 h 25"/>
              <a:gd name="T30" fmla="*/ 10 w 14"/>
              <a:gd name="T31" fmla="*/ 0 h 25"/>
              <a:gd name="T32" fmla="*/ 13 w 14"/>
              <a:gd name="T33" fmla="*/ 1 h 25"/>
              <a:gd name="T34" fmla="*/ 10 w 14"/>
              <a:gd name="T35" fmla="*/ 4 h 25"/>
              <a:gd name="T36" fmla="*/ 7 w 14"/>
              <a:gd name="T3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25">
                <a:moveTo>
                  <a:pt x="1" y="12"/>
                </a:moveTo>
                <a:lnTo>
                  <a:pt x="0" y="6"/>
                </a:lnTo>
                <a:lnTo>
                  <a:pt x="3" y="3"/>
                </a:lnTo>
                <a:lnTo>
                  <a:pt x="6" y="3"/>
                </a:lnTo>
                <a:lnTo>
                  <a:pt x="6" y="5"/>
                </a:lnTo>
                <a:lnTo>
                  <a:pt x="8" y="9"/>
                </a:lnTo>
                <a:lnTo>
                  <a:pt x="10" y="12"/>
                </a:lnTo>
                <a:lnTo>
                  <a:pt x="9" y="25"/>
                </a:lnTo>
                <a:lnTo>
                  <a:pt x="3" y="25"/>
                </a:lnTo>
                <a:lnTo>
                  <a:pt x="1" y="12"/>
                </a:lnTo>
                <a:close/>
                <a:moveTo>
                  <a:pt x="11" y="6"/>
                </a:moveTo>
                <a:lnTo>
                  <a:pt x="14" y="2"/>
                </a:lnTo>
                <a:lnTo>
                  <a:pt x="12" y="7"/>
                </a:lnTo>
                <a:lnTo>
                  <a:pt x="11" y="6"/>
                </a:lnTo>
                <a:close/>
                <a:moveTo>
                  <a:pt x="7" y="3"/>
                </a:moveTo>
                <a:lnTo>
                  <a:pt x="10" y="0"/>
                </a:lnTo>
                <a:lnTo>
                  <a:pt x="13" y="1"/>
                </a:lnTo>
                <a:lnTo>
                  <a:pt x="10" y="4"/>
                </a:lnTo>
                <a:lnTo>
                  <a:pt x="7" y="3"/>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0" name="Freeform 2953"/>
          <p:cNvSpPr>
            <a:spLocks/>
          </p:cNvSpPr>
          <p:nvPr/>
        </p:nvSpPr>
        <p:spPr bwMode="auto">
          <a:xfrm>
            <a:off x="7901238" y="5538255"/>
            <a:ext cx="5204" cy="1735"/>
          </a:xfrm>
          <a:custGeom>
            <a:avLst/>
            <a:gdLst>
              <a:gd name="T0" fmla="*/ 11 w 11"/>
              <a:gd name="T1" fmla="*/ 4 h 4"/>
              <a:gd name="T2" fmla="*/ 0 w 11"/>
              <a:gd name="T3" fmla="*/ 0 h 4"/>
              <a:gd name="T4" fmla="*/ 11 w 11"/>
              <a:gd name="T5" fmla="*/ 0 h 4"/>
              <a:gd name="T6" fmla="*/ 11 w 11"/>
              <a:gd name="T7" fmla="*/ 4 h 4"/>
            </a:gdLst>
            <a:ahLst/>
            <a:cxnLst>
              <a:cxn ang="0">
                <a:pos x="T0" y="T1"/>
              </a:cxn>
              <a:cxn ang="0">
                <a:pos x="T2" y="T3"/>
              </a:cxn>
              <a:cxn ang="0">
                <a:pos x="T4" y="T5"/>
              </a:cxn>
              <a:cxn ang="0">
                <a:pos x="T6" y="T7"/>
              </a:cxn>
            </a:cxnLst>
            <a:rect l="0" t="0" r="r" b="b"/>
            <a:pathLst>
              <a:path w="11" h="4">
                <a:moveTo>
                  <a:pt x="11" y="4"/>
                </a:moveTo>
                <a:lnTo>
                  <a:pt x="0" y="0"/>
                </a:lnTo>
                <a:lnTo>
                  <a:pt x="11" y="0"/>
                </a:lnTo>
                <a:lnTo>
                  <a:pt x="11" y="4"/>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1" name="Freeform 2954"/>
          <p:cNvSpPr>
            <a:spLocks/>
          </p:cNvSpPr>
          <p:nvPr/>
        </p:nvSpPr>
        <p:spPr bwMode="auto">
          <a:xfrm>
            <a:off x="8095502" y="5215638"/>
            <a:ext cx="1735" cy="5204"/>
          </a:xfrm>
          <a:custGeom>
            <a:avLst/>
            <a:gdLst>
              <a:gd name="T0" fmla="*/ 4 w 4"/>
              <a:gd name="T1" fmla="*/ 0 h 14"/>
              <a:gd name="T2" fmla="*/ 2 w 4"/>
              <a:gd name="T3" fmla="*/ 14 h 14"/>
              <a:gd name="T4" fmla="*/ 0 w 4"/>
              <a:gd name="T5" fmla="*/ 2 h 14"/>
              <a:gd name="T6" fmla="*/ 4 w 4"/>
              <a:gd name="T7" fmla="*/ 0 h 14"/>
            </a:gdLst>
            <a:ahLst/>
            <a:cxnLst>
              <a:cxn ang="0">
                <a:pos x="T0" y="T1"/>
              </a:cxn>
              <a:cxn ang="0">
                <a:pos x="T2" y="T3"/>
              </a:cxn>
              <a:cxn ang="0">
                <a:pos x="T4" y="T5"/>
              </a:cxn>
              <a:cxn ang="0">
                <a:pos x="T6" y="T7"/>
              </a:cxn>
            </a:cxnLst>
            <a:rect l="0" t="0" r="r" b="b"/>
            <a:pathLst>
              <a:path w="4" h="14">
                <a:moveTo>
                  <a:pt x="4" y="0"/>
                </a:moveTo>
                <a:lnTo>
                  <a:pt x="2" y="14"/>
                </a:lnTo>
                <a:lnTo>
                  <a:pt x="0" y="2"/>
                </a:lnTo>
                <a:lnTo>
                  <a:pt x="4"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2" name="Freeform 2955"/>
          <p:cNvSpPr>
            <a:spLocks/>
          </p:cNvSpPr>
          <p:nvPr/>
        </p:nvSpPr>
        <p:spPr bwMode="auto">
          <a:xfrm>
            <a:off x="8090299" y="5210435"/>
            <a:ext cx="0" cy="5204"/>
          </a:xfrm>
          <a:custGeom>
            <a:avLst/>
            <a:gdLst>
              <a:gd name="T0" fmla="*/ 0 w 2"/>
              <a:gd name="T1" fmla="*/ 0 h 12"/>
              <a:gd name="T2" fmla="*/ 2 w 2"/>
              <a:gd name="T3" fmla="*/ 12 h 12"/>
              <a:gd name="T4" fmla="*/ 0 w 2"/>
              <a:gd name="T5" fmla="*/ 0 h 12"/>
            </a:gdLst>
            <a:ahLst/>
            <a:cxnLst>
              <a:cxn ang="0">
                <a:pos x="T0" y="T1"/>
              </a:cxn>
              <a:cxn ang="0">
                <a:pos x="T2" y="T3"/>
              </a:cxn>
              <a:cxn ang="0">
                <a:pos x="T4" y="T5"/>
              </a:cxn>
            </a:cxnLst>
            <a:rect l="0" t="0" r="r" b="b"/>
            <a:pathLst>
              <a:path w="2" h="12">
                <a:moveTo>
                  <a:pt x="0" y="0"/>
                </a:moveTo>
                <a:lnTo>
                  <a:pt x="2" y="12"/>
                </a:lnTo>
                <a:lnTo>
                  <a:pt x="0"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3" name="Freeform 2956"/>
          <p:cNvSpPr>
            <a:spLocks/>
          </p:cNvSpPr>
          <p:nvPr/>
        </p:nvSpPr>
        <p:spPr bwMode="auto">
          <a:xfrm>
            <a:off x="8085095" y="5156665"/>
            <a:ext cx="8673" cy="26018"/>
          </a:xfrm>
          <a:custGeom>
            <a:avLst/>
            <a:gdLst>
              <a:gd name="T0" fmla="*/ 6 w 20"/>
              <a:gd name="T1" fmla="*/ 68 h 68"/>
              <a:gd name="T2" fmla="*/ 0 w 20"/>
              <a:gd name="T3" fmla="*/ 57 h 68"/>
              <a:gd name="T4" fmla="*/ 1 w 20"/>
              <a:gd name="T5" fmla="*/ 45 h 68"/>
              <a:gd name="T6" fmla="*/ 5 w 20"/>
              <a:gd name="T7" fmla="*/ 33 h 68"/>
              <a:gd name="T8" fmla="*/ 11 w 20"/>
              <a:gd name="T9" fmla="*/ 20 h 68"/>
              <a:gd name="T10" fmla="*/ 16 w 20"/>
              <a:gd name="T11" fmla="*/ 10 h 68"/>
              <a:gd name="T12" fmla="*/ 10 w 20"/>
              <a:gd name="T13" fmla="*/ 0 h 68"/>
              <a:gd name="T14" fmla="*/ 20 w 20"/>
              <a:gd name="T15" fmla="*/ 8 h 68"/>
              <a:gd name="T16" fmla="*/ 18 w 20"/>
              <a:gd name="T17" fmla="*/ 29 h 68"/>
              <a:gd name="T18" fmla="*/ 10 w 20"/>
              <a:gd name="T19" fmla="*/ 48 h 68"/>
              <a:gd name="T20" fmla="*/ 7 w 20"/>
              <a:gd name="T21" fmla="*/ 62 h 68"/>
              <a:gd name="T22" fmla="*/ 6 w 20"/>
              <a:gd name="T23"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8">
                <a:moveTo>
                  <a:pt x="6" y="68"/>
                </a:moveTo>
                <a:lnTo>
                  <a:pt x="0" y="57"/>
                </a:lnTo>
                <a:lnTo>
                  <a:pt x="1" y="45"/>
                </a:lnTo>
                <a:lnTo>
                  <a:pt x="5" y="33"/>
                </a:lnTo>
                <a:lnTo>
                  <a:pt x="11" y="20"/>
                </a:lnTo>
                <a:lnTo>
                  <a:pt x="16" y="10"/>
                </a:lnTo>
                <a:lnTo>
                  <a:pt x="10" y="0"/>
                </a:lnTo>
                <a:lnTo>
                  <a:pt x="20" y="8"/>
                </a:lnTo>
                <a:lnTo>
                  <a:pt x="18" y="29"/>
                </a:lnTo>
                <a:lnTo>
                  <a:pt x="10" y="48"/>
                </a:lnTo>
                <a:lnTo>
                  <a:pt x="7" y="62"/>
                </a:lnTo>
                <a:lnTo>
                  <a:pt x="6" y="68"/>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4" name="Freeform 2957"/>
          <p:cNvSpPr>
            <a:spLocks/>
          </p:cNvSpPr>
          <p:nvPr/>
        </p:nvSpPr>
        <p:spPr bwMode="auto">
          <a:xfrm>
            <a:off x="7842265" y="4755996"/>
            <a:ext cx="3469" cy="0"/>
          </a:xfrm>
          <a:custGeom>
            <a:avLst/>
            <a:gdLst>
              <a:gd name="T0" fmla="*/ 11 w 11"/>
              <a:gd name="T1" fmla="*/ 1 h 3"/>
              <a:gd name="T2" fmla="*/ 0 w 11"/>
              <a:gd name="T3" fmla="*/ 3 h 3"/>
              <a:gd name="T4" fmla="*/ 11 w 11"/>
              <a:gd name="T5" fmla="*/ 0 h 3"/>
              <a:gd name="T6" fmla="*/ 11 w 11"/>
              <a:gd name="T7" fmla="*/ 1 h 3"/>
            </a:gdLst>
            <a:ahLst/>
            <a:cxnLst>
              <a:cxn ang="0">
                <a:pos x="T0" y="T1"/>
              </a:cxn>
              <a:cxn ang="0">
                <a:pos x="T2" y="T3"/>
              </a:cxn>
              <a:cxn ang="0">
                <a:pos x="T4" y="T5"/>
              </a:cxn>
              <a:cxn ang="0">
                <a:pos x="T6" y="T7"/>
              </a:cxn>
            </a:cxnLst>
            <a:rect l="0" t="0" r="r" b="b"/>
            <a:pathLst>
              <a:path w="11" h="3">
                <a:moveTo>
                  <a:pt x="11" y="1"/>
                </a:moveTo>
                <a:lnTo>
                  <a:pt x="0" y="3"/>
                </a:lnTo>
                <a:lnTo>
                  <a:pt x="11" y="0"/>
                </a:lnTo>
                <a:lnTo>
                  <a:pt x="11" y="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5" name="Freeform 2958"/>
          <p:cNvSpPr>
            <a:spLocks/>
          </p:cNvSpPr>
          <p:nvPr/>
        </p:nvSpPr>
        <p:spPr bwMode="auto">
          <a:xfrm>
            <a:off x="7689629" y="4821907"/>
            <a:ext cx="3469" cy="1735"/>
          </a:xfrm>
          <a:custGeom>
            <a:avLst/>
            <a:gdLst>
              <a:gd name="T0" fmla="*/ 10 w 10"/>
              <a:gd name="T1" fmla="*/ 1 h 7"/>
              <a:gd name="T2" fmla="*/ 0 w 10"/>
              <a:gd name="T3" fmla="*/ 7 h 7"/>
              <a:gd name="T4" fmla="*/ 10 w 10"/>
              <a:gd name="T5" fmla="*/ 0 h 7"/>
              <a:gd name="T6" fmla="*/ 10 w 10"/>
              <a:gd name="T7" fmla="*/ 1 h 7"/>
            </a:gdLst>
            <a:ahLst/>
            <a:cxnLst>
              <a:cxn ang="0">
                <a:pos x="T0" y="T1"/>
              </a:cxn>
              <a:cxn ang="0">
                <a:pos x="T2" y="T3"/>
              </a:cxn>
              <a:cxn ang="0">
                <a:pos x="T4" y="T5"/>
              </a:cxn>
              <a:cxn ang="0">
                <a:pos x="T6" y="T7"/>
              </a:cxn>
            </a:cxnLst>
            <a:rect l="0" t="0" r="r" b="b"/>
            <a:pathLst>
              <a:path w="10" h="7">
                <a:moveTo>
                  <a:pt x="10" y="1"/>
                </a:moveTo>
                <a:lnTo>
                  <a:pt x="0" y="7"/>
                </a:lnTo>
                <a:lnTo>
                  <a:pt x="10" y="0"/>
                </a:lnTo>
                <a:lnTo>
                  <a:pt x="10" y="1"/>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6" name="Freeform 2959"/>
          <p:cNvSpPr>
            <a:spLocks/>
          </p:cNvSpPr>
          <p:nvPr/>
        </p:nvSpPr>
        <p:spPr bwMode="auto">
          <a:xfrm>
            <a:off x="7675753" y="4818438"/>
            <a:ext cx="6938" cy="5204"/>
          </a:xfrm>
          <a:custGeom>
            <a:avLst/>
            <a:gdLst>
              <a:gd name="T0" fmla="*/ 0 w 16"/>
              <a:gd name="T1" fmla="*/ 15 h 15"/>
              <a:gd name="T2" fmla="*/ 7 w 16"/>
              <a:gd name="T3" fmla="*/ 6 h 15"/>
              <a:gd name="T4" fmla="*/ 16 w 16"/>
              <a:gd name="T5" fmla="*/ 0 h 15"/>
              <a:gd name="T6" fmla="*/ 10 w 16"/>
              <a:gd name="T7" fmla="*/ 10 h 15"/>
              <a:gd name="T8" fmla="*/ 0 w 16"/>
              <a:gd name="T9" fmla="*/ 15 h 15"/>
            </a:gdLst>
            <a:ahLst/>
            <a:cxnLst>
              <a:cxn ang="0">
                <a:pos x="T0" y="T1"/>
              </a:cxn>
              <a:cxn ang="0">
                <a:pos x="T2" y="T3"/>
              </a:cxn>
              <a:cxn ang="0">
                <a:pos x="T4" y="T5"/>
              </a:cxn>
              <a:cxn ang="0">
                <a:pos x="T6" y="T7"/>
              </a:cxn>
              <a:cxn ang="0">
                <a:pos x="T8" y="T9"/>
              </a:cxn>
            </a:cxnLst>
            <a:rect l="0" t="0" r="r" b="b"/>
            <a:pathLst>
              <a:path w="16" h="15">
                <a:moveTo>
                  <a:pt x="0" y="15"/>
                </a:moveTo>
                <a:lnTo>
                  <a:pt x="7" y="6"/>
                </a:lnTo>
                <a:lnTo>
                  <a:pt x="16" y="0"/>
                </a:lnTo>
                <a:lnTo>
                  <a:pt x="10" y="10"/>
                </a:lnTo>
                <a:lnTo>
                  <a:pt x="0" y="15"/>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7" name="Freeform 2960"/>
          <p:cNvSpPr>
            <a:spLocks/>
          </p:cNvSpPr>
          <p:nvPr/>
        </p:nvSpPr>
        <p:spPr bwMode="auto">
          <a:xfrm>
            <a:off x="2999537" y="4072602"/>
            <a:ext cx="1735" cy="1735"/>
          </a:xfrm>
          <a:custGeom>
            <a:avLst/>
            <a:gdLst>
              <a:gd name="T0" fmla="*/ 6 w 6"/>
              <a:gd name="T1" fmla="*/ 6 h 6"/>
              <a:gd name="T2" fmla="*/ 0 w 6"/>
              <a:gd name="T3" fmla="*/ 0 h 6"/>
              <a:gd name="T4" fmla="*/ 0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6"/>
                </a:lnTo>
                <a:lnTo>
                  <a:pt x="6" y="6"/>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8" name="Freeform 2961"/>
          <p:cNvSpPr>
            <a:spLocks/>
          </p:cNvSpPr>
          <p:nvPr/>
        </p:nvSpPr>
        <p:spPr bwMode="auto">
          <a:xfrm>
            <a:off x="2994334" y="4069133"/>
            <a:ext cx="1735" cy="1735"/>
          </a:xfrm>
          <a:custGeom>
            <a:avLst/>
            <a:gdLst>
              <a:gd name="T0" fmla="*/ 3 w 5"/>
              <a:gd name="T1" fmla="*/ 0 h 6"/>
              <a:gd name="T2" fmla="*/ 0 w 5"/>
              <a:gd name="T3" fmla="*/ 2 h 6"/>
              <a:gd name="T4" fmla="*/ 5 w 5"/>
              <a:gd name="T5" fmla="*/ 6 h 6"/>
              <a:gd name="T6" fmla="*/ 3 w 5"/>
              <a:gd name="T7" fmla="*/ 0 h 6"/>
            </a:gdLst>
            <a:ahLst/>
            <a:cxnLst>
              <a:cxn ang="0">
                <a:pos x="T0" y="T1"/>
              </a:cxn>
              <a:cxn ang="0">
                <a:pos x="T2" y="T3"/>
              </a:cxn>
              <a:cxn ang="0">
                <a:pos x="T4" y="T5"/>
              </a:cxn>
              <a:cxn ang="0">
                <a:pos x="T6" y="T7"/>
              </a:cxn>
            </a:cxnLst>
            <a:rect l="0" t="0" r="r" b="b"/>
            <a:pathLst>
              <a:path w="5" h="6">
                <a:moveTo>
                  <a:pt x="3" y="0"/>
                </a:moveTo>
                <a:lnTo>
                  <a:pt x="0" y="2"/>
                </a:lnTo>
                <a:lnTo>
                  <a:pt x="5" y="6"/>
                </a:lnTo>
                <a:lnTo>
                  <a:pt x="3"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69" name="Freeform 2962"/>
          <p:cNvSpPr>
            <a:spLocks/>
          </p:cNvSpPr>
          <p:nvPr/>
        </p:nvSpPr>
        <p:spPr bwMode="auto">
          <a:xfrm>
            <a:off x="2996068" y="4056991"/>
            <a:ext cx="3469" cy="3469"/>
          </a:xfrm>
          <a:custGeom>
            <a:avLst/>
            <a:gdLst>
              <a:gd name="T0" fmla="*/ 9 w 9"/>
              <a:gd name="T1" fmla="*/ 0 h 9"/>
              <a:gd name="T2" fmla="*/ 0 w 9"/>
              <a:gd name="T3" fmla="*/ 8 h 9"/>
              <a:gd name="T4" fmla="*/ 7 w 9"/>
              <a:gd name="T5" fmla="*/ 9 h 9"/>
              <a:gd name="T6" fmla="*/ 9 w 9"/>
              <a:gd name="T7" fmla="*/ 0 h 9"/>
            </a:gdLst>
            <a:ahLst/>
            <a:cxnLst>
              <a:cxn ang="0">
                <a:pos x="T0" y="T1"/>
              </a:cxn>
              <a:cxn ang="0">
                <a:pos x="T2" y="T3"/>
              </a:cxn>
              <a:cxn ang="0">
                <a:pos x="T4" y="T5"/>
              </a:cxn>
              <a:cxn ang="0">
                <a:pos x="T6" y="T7"/>
              </a:cxn>
            </a:cxnLst>
            <a:rect l="0" t="0" r="r" b="b"/>
            <a:pathLst>
              <a:path w="9" h="9">
                <a:moveTo>
                  <a:pt x="9" y="0"/>
                </a:moveTo>
                <a:lnTo>
                  <a:pt x="0" y="8"/>
                </a:lnTo>
                <a:lnTo>
                  <a:pt x="7" y="9"/>
                </a:lnTo>
                <a:lnTo>
                  <a:pt x="9" y="0"/>
                </a:lnTo>
                <a:close/>
              </a:path>
            </a:pathLst>
          </a:custGeom>
          <a:solidFill>
            <a:srgbClr val="F65A67"/>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0" name="Freeform 2963"/>
          <p:cNvSpPr>
            <a:spLocks noEditPoints="1"/>
          </p:cNvSpPr>
          <p:nvPr/>
        </p:nvSpPr>
        <p:spPr bwMode="auto">
          <a:xfrm>
            <a:off x="5688014" y="3847117"/>
            <a:ext cx="123150" cy="95398"/>
          </a:xfrm>
          <a:custGeom>
            <a:avLst/>
            <a:gdLst>
              <a:gd name="T0" fmla="*/ 293 w 316"/>
              <a:gd name="T1" fmla="*/ 82 h 244"/>
              <a:gd name="T2" fmla="*/ 282 w 316"/>
              <a:gd name="T3" fmla="*/ 102 h 244"/>
              <a:gd name="T4" fmla="*/ 280 w 316"/>
              <a:gd name="T5" fmla="*/ 126 h 244"/>
              <a:gd name="T6" fmla="*/ 288 w 316"/>
              <a:gd name="T7" fmla="*/ 139 h 244"/>
              <a:gd name="T8" fmla="*/ 262 w 316"/>
              <a:gd name="T9" fmla="*/ 145 h 244"/>
              <a:gd name="T10" fmla="*/ 263 w 316"/>
              <a:gd name="T11" fmla="*/ 170 h 244"/>
              <a:gd name="T12" fmla="*/ 253 w 316"/>
              <a:gd name="T13" fmla="*/ 194 h 244"/>
              <a:gd name="T14" fmla="*/ 247 w 316"/>
              <a:gd name="T15" fmla="*/ 223 h 244"/>
              <a:gd name="T16" fmla="*/ 234 w 316"/>
              <a:gd name="T17" fmla="*/ 244 h 244"/>
              <a:gd name="T18" fmla="*/ 38 w 316"/>
              <a:gd name="T19" fmla="*/ 152 h 244"/>
              <a:gd name="T20" fmla="*/ 0 w 316"/>
              <a:gd name="T21" fmla="*/ 109 h 244"/>
              <a:gd name="T22" fmla="*/ 20 w 316"/>
              <a:gd name="T23" fmla="*/ 100 h 244"/>
              <a:gd name="T24" fmla="*/ 11 w 316"/>
              <a:gd name="T25" fmla="*/ 122 h 244"/>
              <a:gd name="T26" fmla="*/ 32 w 316"/>
              <a:gd name="T27" fmla="*/ 128 h 244"/>
              <a:gd name="T28" fmla="*/ 49 w 316"/>
              <a:gd name="T29" fmla="*/ 146 h 244"/>
              <a:gd name="T30" fmla="*/ 73 w 316"/>
              <a:gd name="T31" fmla="*/ 142 h 244"/>
              <a:gd name="T32" fmla="*/ 92 w 316"/>
              <a:gd name="T33" fmla="*/ 130 h 244"/>
              <a:gd name="T34" fmla="*/ 114 w 316"/>
              <a:gd name="T35" fmla="*/ 133 h 244"/>
              <a:gd name="T36" fmla="*/ 138 w 316"/>
              <a:gd name="T37" fmla="*/ 135 h 244"/>
              <a:gd name="T38" fmla="*/ 159 w 316"/>
              <a:gd name="T39" fmla="*/ 138 h 244"/>
              <a:gd name="T40" fmla="*/ 182 w 316"/>
              <a:gd name="T41" fmla="*/ 132 h 244"/>
              <a:gd name="T42" fmla="*/ 191 w 316"/>
              <a:gd name="T43" fmla="*/ 127 h 244"/>
              <a:gd name="T44" fmla="*/ 208 w 316"/>
              <a:gd name="T45" fmla="*/ 111 h 244"/>
              <a:gd name="T46" fmla="*/ 215 w 316"/>
              <a:gd name="T47" fmla="*/ 88 h 244"/>
              <a:gd name="T48" fmla="*/ 235 w 316"/>
              <a:gd name="T49" fmla="*/ 75 h 244"/>
              <a:gd name="T50" fmla="*/ 250 w 316"/>
              <a:gd name="T51" fmla="*/ 56 h 244"/>
              <a:gd name="T52" fmla="*/ 266 w 316"/>
              <a:gd name="T53" fmla="*/ 35 h 244"/>
              <a:gd name="T54" fmla="*/ 290 w 316"/>
              <a:gd name="T55" fmla="*/ 19 h 244"/>
              <a:gd name="T56" fmla="*/ 299 w 316"/>
              <a:gd name="T57" fmla="*/ 0 h 244"/>
              <a:gd name="T58" fmla="*/ 302 w 316"/>
              <a:gd name="T59" fmla="*/ 24 h 244"/>
              <a:gd name="T60" fmla="*/ 315 w 316"/>
              <a:gd name="T61" fmla="*/ 44 h 244"/>
              <a:gd name="T62" fmla="*/ 315 w 316"/>
              <a:gd name="T63" fmla="*/ 72 h 244"/>
              <a:gd name="T64" fmla="*/ 308 w 316"/>
              <a:gd name="T65" fmla="*/ 85 h 244"/>
              <a:gd name="T66" fmla="*/ 163 w 316"/>
              <a:gd name="T67" fmla="*/ 130 h 244"/>
              <a:gd name="T68" fmla="*/ 161 w 316"/>
              <a:gd name="T69" fmla="*/ 125 h 244"/>
              <a:gd name="T70" fmla="*/ 163 w 316"/>
              <a:gd name="T71" fmla="*/ 13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6" h="244">
                <a:moveTo>
                  <a:pt x="299" y="92"/>
                </a:moveTo>
                <a:lnTo>
                  <a:pt x="293" y="82"/>
                </a:lnTo>
                <a:lnTo>
                  <a:pt x="283" y="89"/>
                </a:lnTo>
                <a:lnTo>
                  <a:pt x="282" y="102"/>
                </a:lnTo>
                <a:lnTo>
                  <a:pt x="283" y="114"/>
                </a:lnTo>
                <a:lnTo>
                  <a:pt x="280" y="126"/>
                </a:lnTo>
                <a:lnTo>
                  <a:pt x="291" y="127"/>
                </a:lnTo>
                <a:lnTo>
                  <a:pt x="288" y="139"/>
                </a:lnTo>
                <a:lnTo>
                  <a:pt x="276" y="140"/>
                </a:lnTo>
                <a:lnTo>
                  <a:pt x="262" y="145"/>
                </a:lnTo>
                <a:lnTo>
                  <a:pt x="268" y="158"/>
                </a:lnTo>
                <a:lnTo>
                  <a:pt x="263" y="170"/>
                </a:lnTo>
                <a:lnTo>
                  <a:pt x="257" y="182"/>
                </a:lnTo>
                <a:lnTo>
                  <a:pt x="253" y="194"/>
                </a:lnTo>
                <a:lnTo>
                  <a:pt x="248" y="206"/>
                </a:lnTo>
                <a:lnTo>
                  <a:pt x="247" y="223"/>
                </a:lnTo>
                <a:lnTo>
                  <a:pt x="246" y="231"/>
                </a:lnTo>
                <a:lnTo>
                  <a:pt x="234" y="244"/>
                </a:lnTo>
                <a:lnTo>
                  <a:pt x="53" y="210"/>
                </a:lnTo>
                <a:lnTo>
                  <a:pt x="38" y="152"/>
                </a:lnTo>
                <a:lnTo>
                  <a:pt x="0" y="124"/>
                </a:lnTo>
                <a:lnTo>
                  <a:pt x="0" y="109"/>
                </a:lnTo>
                <a:lnTo>
                  <a:pt x="9" y="101"/>
                </a:lnTo>
                <a:lnTo>
                  <a:pt x="20" y="100"/>
                </a:lnTo>
                <a:lnTo>
                  <a:pt x="16" y="111"/>
                </a:lnTo>
                <a:lnTo>
                  <a:pt x="11" y="122"/>
                </a:lnTo>
                <a:lnTo>
                  <a:pt x="22" y="122"/>
                </a:lnTo>
                <a:lnTo>
                  <a:pt x="32" y="128"/>
                </a:lnTo>
                <a:lnTo>
                  <a:pt x="41" y="137"/>
                </a:lnTo>
                <a:lnTo>
                  <a:pt x="49" y="146"/>
                </a:lnTo>
                <a:lnTo>
                  <a:pt x="62" y="145"/>
                </a:lnTo>
                <a:lnTo>
                  <a:pt x="73" y="142"/>
                </a:lnTo>
                <a:lnTo>
                  <a:pt x="82" y="136"/>
                </a:lnTo>
                <a:lnTo>
                  <a:pt x="92" y="130"/>
                </a:lnTo>
                <a:lnTo>
                  <a:pt x="103" y="133"/>
                </a:lnTo>
                <a:lnTo>
                  <a:pt x="114" y="133"/>
                </a:lnTo>
                <a:lnTo>
                  <a:pt x="125" y="133"/>
                </a:lnTo>
                <a:lnTo>
                  <a:pt x="138" y="135"/>
                </a:lnTo>
                <a:lnTo>
                  <a:pt x="148" y="139"/>
                </a:lnTo>
                <a:lnTo>
                  <a:pt x="159" y="138"/>
                </a:lnTo>
                <a:lnTo>
                  <a:pt x="170" y="137"/>
                </a:lnTo>
                <a:lnTo>
                  <a:pt x="182" y="132"/>
                </a:lnTo>
                <a:lnTo>
                  <a:pt x="181" y="120"/>
                </a:lnTo>
                <a:lnTo>
                  <a:pt x="191" y="127"/>
                </a:lnTo>
                <a:lnTo>
                  <a:pt x="200" y="121"/>
                </a:lnTo>
                <a:lnTo>
                  <a:pt x="208" y="111"/>
                </a:lnTo>
                <a:lnTo>
                  <a:pt x="212" y="100"/>
                </a:lnTo>
                <a:lnTo>
                  <a:pt x="215" y="88"/>
                </a:lnTo>
                <a:lnTo>
                  <a:pt x="224" y="82"/>
                </a:lnTo>
                <a:lnTo>
                  <a:pt x="235" y="75"/>
                </a:lnTo>
                <a:lnTo>
                  <a:pt x="244" y="66"/>
                </a:lnTo>
                <a:lnTo>
                  <a:pt x="250" y="56"/>
                </a:lnTo>
                <a:lnTo>
                  <a:pt x="260" y="45"/>
                </a:lnTo>
                <a:lnTo>
                  <a:pt x="266" y="35"/>
                </a:lnTo>
                <a:lnTo>
                  <a:pt x="277" y="30"/>
                </a:lnTo>
                <a:lnTo>
                  <a:pt x="290" y="19"/>
                </a:lnTo>
                <a:lnTo>
                  <a:pt x="296" y="8"/>
                </a:lnTo>
                <a:lnTo>
                  <a:pt x="299" y="0"/>
                </a:lnTo>
                <a:lnTo>
                  <a:pt x="303" y="12"/>
                </a:lnTo>
                <a:lnTo>
                  <a:pt x="302" y="24"/>
                </a:lnTo>
                <a:lnTo>
                  <a:pt x="309" y="31"/>
                </a:lnTo>
                <a:lnTo>
                  <a:pt x="315" y="44"/>
                </a:lnTo>
                <a:lnTo>
                  <a:pt x="316" y="55"/>
                </a:lnTo>
                <a:lnTo>
                  <a:pt x="315" y="72"/>
                </a:lnTo>
                <a:lnTo>
                  <a:pt x="316" y="76"/>
                </a:lnTo>
                <a:lnTo>
                  <a:pt x="308" y="85"/>
                </a:lnTo>
                <a:lnTo>
                  <a:pt x="299" y="92"/>
                </a:lnTo>
                <a:close/>
                <a:moveTo>
                  <a:pt x="163" y="130"/>
                </a:moveTo>
                <a:lnTo>
                  <a:pt x="151" y="132"/>
                </a:lnTo>
                <a:lnTo>
                  <a:pt x="161" y="125"/>
                </a:lnTo>
                <a:lnTo>
                  <a:pt x="171" y="132"/>
                </a:lnTo>
                <a:lnTo>
                  <a:pt x="163" y="13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1" name="Freeform 2964"/>
          <p:cNvSpPr>
            <a:spLocks noEditPoints="1"/>
          </p:cNvSpPr>
          <p:nvPr/>
        </p:nvSpPr>
        <p:spPr bwMode="auto">
          <a:xfrm>
            <a:off x="6557000" y="3834975"/>
            <a:ext cx="109274" cy="152636"/>
          </a:xfrm>
          <a:custGeom>
            <a:avLst/>
            <a:gdLst>
              <a:gd name="T0" fmla="*/ 152 w 276"/>
              <a:gd name="T1" fmla="*/ 291 h 390"/>
              <a:gd name="T2" fmla="*/ 128 w 276"/>
              <a:gd name="T3" fmla="*/ 323 h 390"/>
              <a:gd name="T4" fmla="*/ 130 w 276"/>
              <a:gd name="T5" fmla="*/ 287 h 390"/>
              <a:gd name="T6" fmla="*/ 128 w 276"/>
              <a:gd name="T7" fmla="*/ 272 h 390"/>
              <a:gd name="T8" fmla="*/ 111 w 276"/>
              <a:gd name="T9" fmla="*/ 301 h 390"/>
              <a:gd name="T10" fmla="*/ 109 w 276"/>
              <a:gd name="T11" fmla="*/ 288 h 390"/>
              <a:gd name="T12" fmla="*/ 82 w 276"/>
              <a:gd name="T13" fmla="*/ 320 h 390"/>
              <a:gd name="T14" fmla="*/ 59 w 276"/>
              <a:gd name="T15" fmla="*/ 295 h 390"/>
              <a:gd name="T16" fmla="*/ 49 w 276"/>
              <a:gd name="T17" fmla="*/ 238 h 390"/>
              <a:gd name="T18" fmla="*/ 31 w 276"/>
              <a:gd name="T19" fmla="*/ 192 h 390"/>
              <a:gd name="T20" fmla="*/ 24 w 276"/>
              <a:gd name="T21" fmla="*/ 150 h 390"/>
              <a:gd name="T22" fmla="*/ 15 w 276"/>
              <a:gd name="T23" fmla="*/ 113 h 390"/>
              <a:gd name="T24" fmla="*/ 55 w 276"/>
              <a:gd name="T25" fmla="*/ 87 h 390"/>
              <a:gd name="T26" fmla="*/ 13 w 276"/>
              <a:gd name="T27" fmla="*/ 53 h 390"/>
              <a:gd name="T28" fmla="*/ 27 w 276"/>
              <a:gd name="T29" fmla="*/ 12 h 390"/>
              <a:gd name="T30" fmla="*/ 59 w 276"/>
              <a:gd name="T31" fmla="*/ 20 h 390"/>
              <a:gd name="T32" fmla="*/ 92 w 276"/>
              <a:gd name="T33" fmla="*/ 34 h 390"/>
              <a:gd name="T34" fmla="*/ 106 w 276"/>
              <a:gd name="T35" fmla="*/ 77 h 390"/>
              <a:gd name="T36" fmla="*/ 152 w 276"/>
              <a:gd name="T37" fmla="*/ 94 h 390"/>
              <a:gd name="T38" fmla="*/ 202 w 276"/>
              <a:gd name="T39" fmla="*/ 96 h 390"/>
              <a:gd name="T40" fmla="*/ 261 w 276"/>
              <a:gd name="T41" fmla="*/ 105 h 390"/>
              <a:gd name="T42" fmla="*/ 233 w 276"/>
              <a:gd name="T43" fmla="*/ 150 h 390"/>
              <a:gd name="T44" fmla="*/ 198 w 276"/>
              <a:gd name="T45" fmla="*/ 174 h 390"/>
              <a:gd name="T46" fmla="*/ 196 w 276"/>
              <a:gd name="T47" fmla="*/ 231 h 390"/>
              <a:gd name="T48" fmla="*/ 213 w 276"/>
              <a:gd name="T49" fmla="*/ 247 h 390"/>
              <a:gd name="T50" fmla="*/ 233 w 276"/>
              <a:gd name="T51" fmla="*/ 202 h 390"/>
              <a:gd name="T52" fmla="*/ 258 w 276"/>
              <a:gd name="T53" fmla="*/ 231 h 390"/>
              <a:gd name="T54" fmla="*/ 271 w 276"/>
              <a:gd name="T55" fmla="*/ 289 h 390"/>
              <a:gd name="T56" fmla="*/ 275 w 276"/>
              <a:gd name="T57" fmla="*/ 353 h 390"/>
              <a:gd name="T58" fmla="*/ 248 w 276"/>
              <a:gd name="T59" fmla="*/ 355 h 390"/>
              <a:gd name="T60" fmla="*/ 240 w 276"/>
              <a:gd name="T61" fmla="*/ 366 h 390"/>
              <a:gd name="T62" fmla="*/ 230 w 276"/>
              <a:gd name="T63" fmla="*/ 309 h 390"/>
              <a:gd name="T64" fmla="*/ 218 w 276"/>
              <a:gd name="T65" fmla="*/ 278 h 390"/>
              <a:gd name="T66" fmla="*/ 183 w 276"/>
              <a:gd name="T67" fmla="*/ 255 h 390"/>
              <a:gd name="T68" fmla="*/ 158 w 276"/>
              <a:gd name="T69" fmla="*/ 217 h 390"/>
              <a:gd name="T70" fmla="*/ 177 w 276"/>
              <a:gd name="T71" fmla="*/ 164 h 390"/>
              <a:gd name="T72" fmla="*/ 186 w 276"/>
              <a:gd name="T73" fmla="*/ 141 h 390"/>
              <a:gd name="T74" fmla="*/ 176 w 276"/>
              <a:gd name="T75" fmla="*/ 160 h 390"/>
              <a:gd name="T76" fmla="*/ 138 w 276"/>
              <a:gd name="T77" fmla="*/ 193 h 390"/>
              <a:gd name="T78" fmla="*/ 139 w 276"/>
              <a:gd name="T79" fmla="*/ 213 h 390"/>
              <a:gd name="T80" fmla="*/ 97 w 276"/>
              <a:gd name="T81" fmla="*/ 174 h 390"/>
              <a:gd name="T82" fmla="*/ 61 w 276"/>
              <a:gd name="T83" fmla="*/ 175 h 390"/>
              <a:gd name="T84" fmla="*/ 98 w 276"/>
              <a:gd name="T85" fmla="*/ 189 h 390"/>
              <a:gd name="T86" fmla="*/ 134 w 276"/>
              <a:gd name="T87" fmla="*/ 231 h 390"/>
              <a:gd name="T88" fmla="*/ 205 w 276"/>
              <a:gd name="T89" fmla="*/ 287 h 390"/>
              <a:gd name="T90" fmla="*/ 168 w 276"/>
              <a:gd name="T91" fmla="*/ 289 h 390"/>
              <a:gd name="T92" fmla="*/ 156 w 276"/>
              <a:gd name="T93" fmla="*/ 257 h 390"/>
              <a:gd name="T94" fmla="*/ 167 w 276"/>
              <a:gd name="T95" fmla="*/ 265 h 390"/>
              <a:gd name="T96" fmla="*/ 179 w 276"/>
              <a:gd name="T97" fmla="*/ 276 h 390"/>
              <a:gd name="T98" fmla="*/ 142 w 276"/>
              <a:gd name="T99" fmla="*/ 242 h 390"/>
              <a:gd name="T100" fmla="*/ 233 w 276"/>
              <a:gd name="T101" fmla="*/ 344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390">
                <a:moveTo>
                  <a:pt x="141" y="250"/>
                </a:moveTo>
                <a:lnTo>
                  <a:pt x="144" y="260"/>
                </a:lnTo>
                <a:lnTo>
                  <a:pt x="147" y="267"/>
                </a:lnTo>
                <a:lnTo>
                  <a:pt x="151" y="278"/>
                </a:lnTo>
                <a:lnTo>
                  <a:pt x="152" y="291"/>
                </a:lnTo>
                <a:lnTo>
                  <a:pt x="145" y="301"/>
                </a:lnTo>
                <a:lnTo>
                  <a:pt x="140" y="291"/>
                </a:lnTo>
                <a:lnTo>
                  <a:pt x="139" y="302"/>
                </a:lnTo>
                <a:lnTo>
                  <a:pt x="132" y="312"/>
                </a:lnTo>
                <a:lnTo>
                  <a:pt x="128" y="323"/>
                </a:lnTo>
                <a:lnTo>
                  <a:pt x="126" y="311"/>
                </a:lnTo>
                <a:lnTo>
                  <a:pt x="130" y="299"/>
                </a:lnTo>
                <a:lnTo>
                  <a:pt x="131" y="287"/>
                </a:lnTo>
                <a:lnTo>
                  <a:pt x="138" y="278"/>
                </a:lnTo>
                <a:lnTo>
                  <a:pt x="130" y="287"/>
                </a:lnTo>
                <a:lnTo>
                  <a:pt x="129" y="300"/>
                </a:lnTo>
                <a:lnTo>
                  <a:pt x="121" y="308"/>
                </a:lnTo>
                <a:lnTo>
                  <a:pt x="118" y="297"/>
                </a:lnTo>
                <a:lnTo>
                  <a:pt x="123" y="287"/>
                </a:lnTo>
                <a:lnTo>
                  <a:pt x="128" y="272"/>
                </a:lnTo>
                <a:lnTo>
                  <a:pt x="122" y="285"/>
                </a:lnTo>
                <a:lnTo>
                  <a:pt x="122" y="287"/>
                </a:lnTo>
                <a:lnTo>
                  <a:pt x="117" y="297"/>
                </a:lnTo>
                <a:lnTo>
                  <a:pt x="116" y="310"/>
                </a:lnTo>
                <a:lnTo>
                  <a:pt x="111" y="301"/>
                </a:lnTo>
                <a:lnTo>
                  <a:pt x="109" y="289"/>
                </a:lnTo>
                <a:lnTo>
                  <a:pt x="116" y="278"/>
                </a:lnTo>
                <a:lnTo>
                  <a:pt x="118" y="266"/>
                </a:lnTo>
                <a:lnTo>
                  <a:pt x="115" y="277"/>
                </a:lnTo>
                <a:lnTo>
                  <a:pt x="109" y="288"/>
                </a:lnTo>
                <a:lnTo>
                  <a:pt x="110" y="302"/>
                </a:lnTo>
                <a:lnTo>
                  <a:pt x="109" y="314"/>
                </a:lnTo>
                <a:lnTo>
                  <a:pt x="99" y="321"/>
                </a:lnTo>
                <a:lnTo>
                  <a:pt x="90" y="312"/>
                </a:lnTo>
                <a:lnTo>
                  <a:pt x="82" y="320"/>
                </a:lnTo>
                <a:lnTo>
                  <a:pt x="72" y="326"/>
                </a:lnTo>
                <a:lnTo>
                  <a:pt x="63" y="320"/>
                </a:lnTo>
                <a:lnTo>
                  <a:pt x="61" y="314"/>
                </a:lnTo>
                <a:lnTo>
                  <a:pt x="60" y="307"/>
                </a:lnTo>
                <a:lnTo>
                  <a:pt x="59" y="295"/>
                </a:lnTo>
                <a:lnTo>
                  <a:pt x="56" y="284"/>
                </a:lnTo>
                <a:lnTo>
                  <a:pt x="53" y="273"/>
                </a:lnTo>
                <a:lnTo>
                  <a:pt x="52" y="261"/>
                </a:lnTo>
                <a:lnTo>
                  <a:pt x="51" y="248"/>
                </a:lnTo>
                <a:lnTo>
                  <a:pt x="49" y="238"/>
                </a:lnTo>
                <a:lnTo>
                  <a:pt x="51" y="226"/>
                </a:lnTo>
                <a:lnTo>
                  <a:pt x="42" y="217"/>
                </a:lnTo>
                <a:lnTo>
                  <a:pt x="44" y="212"/>
                </a:lnTo>
                <a:lnTo>
                  <a:pt x="36" y="203"/>
                </a:lnTo>
                <a:lnTo>
                  <a:pt x="31" y="192"/>
                </a:lnTo>
                <a:lnTo>
                  <a:pt x="37" y="182"/>
                </a:lnTo>
                <a:lnTo>
                  <a:pt x="41" y="170"/>
                </a:lnTo>
                <a:lnTo>
                  <a:pt x="40" y="157"/>
                </a:lnTo>
                <a:lnTo>
                  <a:pt x="36" y="151"/>
                </a:lnTo>
                <a:lnTo>
                  <a:pt x="24" y="150"/>
                </a:lnTo>
                <a:lnTo>
                  <a:pt x="11" y="143"/>
                </a:lnTo>
                <a:lnTo>
                  <a:pt x="1" y="137"/>
                </a:lnTo>
                <a:lnTo>
                  <a:pt x="0" y="122"/>
                </a:lnTo>
                <a:lnTo>
                  <a:pt x="4" y="111"/>
                </a:lnTo>
                <a:lnTo>
                  <a:pt x="15" y="113"/>
                </a:lnTo>
                <a:lnTo>
                  <a:pt x="22" y="103"/>
                </a:lnTo>
                <a:lnTo>
                  <a:pt x="26" y="92"/>
                </a:lnTo>
                <a:lnTo>
                  <a:pt x="37" y="92"/>
                </a:lnTo>
                <a:lnTo>
                  <a:pt x="48" y="92"/>
                </a:lnTo>
                <a:lnTo>
                  <a:pt x="55" y="87"/>
                </a:lnTo>
                <a:lnTo>
                  <a:pt x="48" y="82"/>
                </a:lnTo>
                <a:lnTo>
                  <a:pt x="39" y="72"/>
                </a:lnTo>
                <a:lnTo>
                  <a:pt x="28" y="71"/>
                </a:lnTo>
                <a:lnTo>
                  <a:pt x="23" y="60"/>
                </a:lnTo>
                <a:lnTo>
                  <a:pt x="13" y="53"/>
                </a:lnTo>
                <a:lnTo>
                  <a:pt x="2" y="49"/>
                </a:lnTo>
                <a:lnTo>
                  <a:pt x="5" y="38"/>
                </a:lnTo>
                <a:lnTo>
                  <a:pt x="9" y="26"/>
                </a:lnTo>
                <a:lnTo>
                  <a:pt x="17" y="18"/>
                </a:lnTo>
                <a:lnTo>
                  <a:pt x="27" y="12"/>
                </a:lnTo>
                <a:lnTo>
                  <a:pt x="25" y="0"/>
                </a:lnTo>
                <a:lnTo>
                  <a:pt x="34" y="7"/>
                </a:lnTo>
                <a:lnTo>
                  <a:pt x="37" y="18"/>
                </a:lnTo>
                <a:lnTo>
                  <a:pt x="48" y="18"/>
                </a:lnTo>
                <a:lnTo>
                  <a:pt x="59" y="20"/>
                </a:lnTo>
                <a:lnTo>
                  <a:pt x="57" y="9"/>
                </a:lnTo>
                <a:lnTo>
                  <a:pt x="63" y="20"/>
                </a:lnTo>
                <a:lnTo>
                  <a:pt x="70" y="29"/>
                </a:lnTo>
                <a:lnTo>
                  <a:pt x="81" y="35"/>
                </a:lnTo>
                <a:lnTo>
                  <a:pt x="92" y="34"/>
                </a:lnTo>
                <a:lnTo>
                  <a:pt x="102" y="28"/>
                </a:lnTo>
                <a:lnTo>
                  <a:pt x="106" y="39"/>
                </a:lnTo>
                <a:lnTo>
                  <a:pt x="106" y="51"/>
                </a:lnTo>
                <a:lnTo>
                  <a:pt x="109" y="64"/>
                </a:lnTo>
                <a:lnTo>
                  <a:pt x="106" y="77"/>
                </a:lnTo>
                <a:lnTo>
                  <a:pt x="105" y="79"/>
                </a:lnTo>
                <a:lnTo>
                  <a:pt x="116" y="87"/>
                </a:lnTo>
                <a:lnTo>
                  <a:pt x="129" y="92"/>
                </a:lnTo>
                <a:lnTo>
                  <a:pt x="141" y="96"/>
                </a:lnTo>
                <a:lnTo>
                  <a:pt x="152" y="94"/>
                </a:lnTo>
                <a:lnTo>
                  <a:pt x="163" y="94"/>
                </a:lnTo>
                <a:lnTo>
                  <a:pt x="172" y="95"/>
                </a:lnTo>
                <a:lnTo>
                  <a:pt x="180" y="93"/>
                </a:lnTo>
                <a:lnTo>
                  <a:pt x="192" y="92"/>
                </a:lnTo>
                <a:lnTo>
                  <a:pt x="202" y="96"/>
                </a:lnTo>
                <a:lnTo>
                  <a:pt x="214" y="97"/>
                </a:lnTo>
                <a:lnTo>
                  <a:pt x="224" y="95"/>
                </a:lnTo>
                <a:lnTo>
                  <a:pt x="240" y="93"/>
                </a:lnTo>
                <a:lnTo>
                  <a:pt x="251" y="99"/>
                </a:lnTo>
                <a:lnTo>
                  <a:pt x="261" y="105"/>
                </a:lnTo>
                <a:lnTo>
                  <a:pt x="259" y="116"/>
                </a:lnTo>
                <a:lnTo>
                  <a:pt x="251" y="124"/>
                </a:lnTo>
                <a:lnTo>
                  <a:pt x="247" y="136"/>
                </a:lnTo>
                <a:lnTo>
                  <a:pt x="244" y="148"/>
                </a:lnTo>
                <a:lnTo>
                  <a:pt x="233" y="150"/>
                </a:lnTo>
                <a:lnTo>
                  <a:pt x="231" y="164"/>
                </a:lnTo>
                <a:lnTo>
                  <a:pt x="221" y="158"/>
                </a:lnTo>
                <a:lnTo>
                  <a:pt x="214" y="168"/>
                </a:lnTo>
                <a:lnTo>
                  <a:pt x="201" y="167"/>
                </a:lnTo>
                <a:lnTo>
                  <a:pt x="198" y="174"/>
                </a:lnTo>
                <a:lnTo>
                  <a:pt x="190" y="182"/>
                </a:lnTo>
                <a:lnTo>
                  <a:pt x="185" y="194"/>
                </a:lnTo>
                <a:lnTo>
                  <a:pt x="188" y="205"/>
                </a:lnTo>
                <a:lnTo>
                  <a:pt x="193" y="216"/>
                </a:lnTo>
                <a:lnTo>
                  <a:pt x="196" y="231"/>
                </a:lnTo>
                <a:lnTo>
                  <a:pt x="197" y="236"/>
                </a:lnTo>
                <a:lnTo>
                  <a:pt x="200" y="225"/>
                </a:lnTo>
                <a:lnTo>
                  <a:pt x="207" y="234"/>
                </a:lnTo>
                <a:lnTo>
                  <a:pt x="210" y="244"/>
                </a:lnTo>
                <a:lnTo>
                  <a:pt x="213" y="247"/>
                </a:lnTo>
                <a:lnTo>
                  <a:pt x="222" y="240"/>
                </a:lnTo>
                <a:lnTo>
                  <a:pt x="225" y="235"/>
                </a:lnTo>
                <a:lnTo>
                  <a:pt x="223" y="224"/>
                </a:lnTo>
                <a:lnTo>
                  <a:pt x="229" y="213"/>
                </a:lnTo>
                <a:lnTo>
                  <a:pt x="233" y="202"/>
                </a:lnTo>
                <a:lnTo>
                  <a:pt x="243" y="196"/>
                </a:lnTo>
                <a:lnTo>
                  <a:pt x="254" y="195"/>
                </a:lnTo>
                <a:lnTo>
                  <a:pt x="255" y="207"/>
                </a:lnTo>
                <a:lnTo>
                  <a:pt x="259" y="219"/>
                </a:lnTo>
                <a:lnTo>
                  <a:pt x="258" y="231"/>
                </a:lnTo>
                <a:lnTo>
                  <a:pt x="259" y="243"/>
                </a:lnTo>
                <a:lnTo>
                  <a:pt x="263" y="253"/>
                </a:lnTo>
                <a:lnTo>
                  <a:pt x="268" y="266"/>
                </a:lnTo>
                <a:lnTo>
                  <a:pt x="269" y="277"/>
                </a:lnTo>
                <a:lnTo>
                  <a:pt x="271" y="289"/>
                </a:lnTo>
                <a:lnTo>
                  <a:pt x="273" y="301"/>
                </a:lnTo>
                <a:lnTo>
                  <a:pt x="273" y="311"/>
                </a:lnTo>
                <a:lnTo>
                  <a:pt x="273" y="327"/>
                </a:lnTo>
                <a:lnTo>
                  <a:pt x="274" y="341"/>
                </a:lnTo>
                <a:lnTo>
                  <a:pt x="275" y="353"/>
                </a:lnTo>
                <a:lnTo>
                  <a:pt x="276" y="358"/>
                </a:lnTo>
                <a:lnTo>
                  <a:pt x="266" y="354"/>
                </a:lnTo>
                <a:lnTo>
                  <a:pt x="258" y="345"/>
                </a:lnTo>
                <a:lnTo>
                  <a:pt x="250" y="354"/>
                </a:lnTo>
                <a:lnTo>
                  <a:pt x="248" y="355"/>
                </a:lnTo>
                <a:lnTo>
                  <a:pt x="248" y="367"/>
                </a:lnTo>
                <a:lnTo>
                  <a:pt x="252" y="379"/>
                </a:lnTo>
                <a:lnTo>
                  <a:pt x="256" y="390"/>
                </a:lnTo>
                <a:lnTo>
                  <a:pt x="249" y="381"/>
                </a:lnTo>
                <a:lnTo>
                  <a:pt x="240" y="366"/>
                </a:lnTo>
                <a:lnTo>
                  <a:pt x="238" y="354"/>
                </a:lnTo>
                <a:lnTo>
                  <a:pt x="237" y="342"/>
                </a:lnTo>
                <a:lnTo>
                  <a:pt x="238" y="331"/>
                </a:lnTo>
                <a:lnTo>
                  <a:pt x="231" y="321"/>
                </a:lnTo>
                <a:lnTo>
                  <a:pt x="230" y="309"/>
                </a:lnTo>
                <a:lnTo>
                  <a:pt x="225" y="297"/>
                </a:lnTo>
                <a:lnTo>
                  <a:pt x="229" y="286"/>
                </a:lnTo>
                <a:lnTo>
                  <a:pt x="238" y="280"/>
                </a:lnTo>
                <a:lnTo>
                  <a:pt x="226" y="285"/>
                </a:lnTo>
                <a:lnTo>
                  <a:pt x="218" y="278"/>
                </a:lnTo>
                <a:lnTo>
                  <a:pt x="212" y="267"/>
                </a:lnTo>
                <a:lnTo>
                  <a:pt x="204" y="259"/>
                </a:lnTo>
                <a:lnTo>
                  <a:pt x="206" y="249"/>
                </a:lnTo>
                <a:lnTo>
                  <a:pt x="195" y="253"/>
                </a:lnTo>
                <a:lnTo>
                  <a:pt x="183" y="255"/>
                </a:lnTo>
                <a:lnTo>
                  <a:pt x="173" y="252"/>
                </a:lnTo>
                <a:lnTo>
                  <a:pt x="162" y="246"/>
                </a:lnTo>
                <a:lnTo>
                  <a:pt x="153" y="240"/>
                </a:lnTo>
                <a:lnTo>
                  <a:pt x="153" y="228"/>
                </a:lnTo>
                <a:lnTo>
                  <a:pt x="158" y="217"/>
                </a:lnTo>
                <a:lnTo>
                  <a:pt x="159" y="205"/>
                </a:lnTo>
                <a:lnTo>
                  <a:pt x="162" y="193"/>
                </a:lnTo>
                <a:lnTo>
                  <a:pt x="168" y="183"/>
                </a:lnTo>
                <a:lnTo>
                  <a:pt x="175" y="174"/>
                </a:lnTo>
                <a:lnTo>
                  <a:pt x="177" y="164"/>
                </a:lnTo>
                <a:lnTo>
                  <a:pt x="188" y="159"/>
                </a:lnTo>
                <a:lnTo>
                  <a:pt x="190" y="154"/>
                </a:lnTo>
                <a:lnTo>
                  <a:pt x="187" y="143"/>
                </a:lnTo>
                <a:lnTo>
                  <a:pt x="189" y="137"/>
                </a:lnTo>
                <a:lnTo>
                  <a:pt x="186" y="141"/>
                </a:lnTo>
                <a:lnTo>
                  <a:pt x="183" y="152"/>
                </a:lnTo>
                <a:lnTo>
                  <a:pt x="177" y="162"/>
                </a:lnTo>
                <a:lnTo>
                  <a:pt x="177" y="150"/>
                </a:lnTo>
                <a:lnTo>
                  <a:pt x="175" y="149"/>
                </a:lnTo>
                <a:lnTo>
                  <a:pt x="176" y="160"/>
                </a:lnTo>
                <a:lnTo>
                  <a:pt x="175" y="170"/>
                </a:lnTo>
                <a:lnTo>
                  <a:pt x="166" y="179"/>
                </a:lnTo>
                <a:lnTo>
                  <a:pt x="160" y="189"/>
                </a:lnTo>
                <a:lnTo>
                  <a:pt x="154" y="199"/>
                </a:lnTo>
                <a:lnTo>
                  <a:pt x="138" y="193"/>
                </a:lnTo>
                <a:lnTo>
                  <a:pt x="130" y="183"/>
                </a:lnTo>
                <a:lnTo>
                  <a:pt x="130" y="188"/>
                </a:lnTo>
                <a:lnTo>
                  <a:pt x="140" y="201"/>
                </a:lnTo>
                <a:lnTo>
                  <a:pt x="150" y="208"/>
                </a:lnTo>
                <a:lnTo>
                  <a:pt x="139" y="213"/>
                </a:lnTo>
                <a:lnTo>
                  <a:pt x="126" y="207"/>
                </a:lnTo>
                <a:lnTo>
                  <a:pt x="114" y="198"/>
                </a:lnTo>
                <a:lnTo>
                  <a:pt x="104" y="188"/>
                </a:lnTo>
                <a:lnTo>
                  <a:pt x="100" y="179"/>
                </a:lnTo>
                <a:lnTo>
                  <a:pt x="97" y="174"/>
                </a:lnTo>
                <a:lnTo>
                  <a:pt x="102" y="185"/>
                </a:lnTo>
                <a:lnTo>
                  <a:pt x="91" y="186"/>
                </a:lnTo>
                <a:lnTo>
                  <a:pt x="79" y="178"/>
                </a:lnTo>
                <a:lnTo>
                  <a:pt x="69" y="175"/>
                </a:lnTo>
                <a:lnTo>
                  <a:pt x="61" y="175"/>
                </a:lnTo>
                <a:lnTo>
                  <a:pt x="73" y="182"/>
                </a:lnTo>
                <a:lnTo>
                  <a:pt x="75" y="183"/>
                </a:lnTo>
                <a:lnTo>
                  <a:pt x="79" y="181"/>
                </a:lnTo>
                <a:lnTo>
                  <a:pt x="87" y="189"/>
                </a:lnTo>
                <a:lnTo>
                  <a:pt x="98" y="189"/>
                </a:lnTo>
                <a:lnTo>
                  <a:pt x="108" y="197"/>
                </a:lnTo>
                <a:lnTo>
                  <a:pt x="117" y="204"/>
                </a:lnTo>
                <a:lnTo>
                  <a:pt x="129" y="213"/>
                </a:lnTo>
                <a:lnTo>
                  <a:pt x="133" y="223"/>
                </a:lnTo>
                <a:lnTo>
                  <a:pt x="134" y="231"/>
                </a:lnTo>
                <a:lnTo>
                  <a:pt x="137" y="240"/>
                </a:lnTo>
                <a:lnTo>
                  <a:pt x="141" y="250"/>
                </a:lnTo>
                <a:close/>
                <a:moveTo>
                  <a:pt x="199" y="276"/>
                </a:moveTo>
                <a:lnTo>
                  <a:pt x="209" y="281"/>
                </a:lnTo>
                <a:lnTo>
                  <a:pt x="205" y="287"/>
                </a:lnTo>
                <a:lnTo>
                  <a:pt x="199" y="276"/>
                </a:lnTo>
                <a:close/>
                <a:moveTo>
                  <a:pt x="156" y="257"/>
                </a:moveTo>
                <a:lnTo>
                  <a:pt x="163" y="267"/>
                </a:lnTo>
                <a:lnTo>
                  <a:pt x="169" y="277"/>
                </a:lnTo>
                <a:lnTo>
                  <a:pt x="168" y="289"/>
                </a:lnTo>
                <a:lnTo>
                  <a:pt x="164" y="303"/>
                </a:lnTo>
                <a:lnTo>
                  <a:pt x="153" y="299"/>
                </a:lnTo>
                <a:lnTo>
                  <a:pt x="157" y="284"/>
                </a:lnTo>
                <a:lnTo>
                  <a:pt x="154" y="271"/>
                </a:lnTo>
                <a:lnTo>
                  <a:pt x="156" y="257"/>
                </a:lnTo>
                <a:close/>
                <a:moveTo>
                  <a:pt x="167" y="265"/>
                </a:moveTo>
                <a:lnTo>
                  <a:pt x="172" y="255"/>
                </a:lnTo>
                <a:lnTo>
                  <a:pt x="179" y="266"/>
                </a:lnTo>
                <a:lnTo>
                  <a:pt x="175" y="273"/>
                </a:lnTo>
                <a:lnTo>
                  <a:pt x="167" y="265"/>
                </a:lnTo>
                <a:close/>
                <a:moveTo>
                  <a:pt x="179" y="275"/>
                </a:moveTo>
                <a:lnTo>
                  <a:pt x="186" y="286"/>
                </a:lnTo>
                <a:lnTo>
                  <a:pt x="184" y="299"/>
                </a:lnTo>
                <a:lnTo>
                  <a:pt x="179" y="288"/>
                </a:lnTo>
                <a:lnTo>
                  <a:pt x="179" y="276"/>
                </a:lnTo>
                <a:lnTo>
                  <a:pt x="179" y="275"/>
                </a:lnTo>
                <a:close/>
                <a:moveTo>
                  <a:pt x="138" y="219"/>
                </a:moveTo>
                <a:lnTo>
                  <a:pt x="149" y="220"/>
                </a:lnTo>
                <a:lnTo>
                  <a:pt x="148" y="232"/>
                </a:lnTo>
                <a:lnTo>
                  <a:pt x="142" y="242"/>
                </a:lnTo>
                <a:lnTo>
                  <a:pt x="141" y="242"/>
                </a:lnTo>
                <a:lnTo>
                  <a:pt x="137" y="231"/>
                </a:lnTo>
                <a:lnTo>
                  <a:pt x="138" y="219"/>
                </a:lnTo>
                <a:close/>
                <a:moveTo>
                  <a:pt x="230" y="333"/>
                </a:moveTo>
                <a:lnTo>
                  <a:pt x="233" y="344"/>
                </a:lnTo>
                <a:lnTo>
                  <a:pt x="230" y="346"/>
                </a:lnTo>
                <a:lnTo>
                  <a:pt x="230" y="33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2" name="Freeform 2965"/>
          <p:cNvSpPr>
            <a:spLocks/>
          </p:cNvSpPr>
          <p:nvPr/>
        </p:nvSpPr>
        <p:spPr bwMode="auto">
          <a:xfrm>
            <a:off x="6898696" y="4218300"/>
            <a:ext cx="3469" cy="3469"/>
          </a:xfrm>
          <a:custGeom>
            <a:avLst/>
            <a:gdLst>
              <a:gd name="T0" fmla="*/ 5 w 8"/>
              <a:gd name="T1" fmla="*/ 10 h 10"/>
              <a:gd name="T2" fmla="*/ 0 w 8"/>
              <a:gd name="T3" fmla="*/ 1 h 10"/>
              <a:gd name="T4" fmla="*/ 3 w 8"/>
              <a:gd name="T5" fmla="*/ 0 h 10"/>
              <a:gd name="T6" fmla="*/ 8 w 8"/>
              <a:gd name="T7" fmla="*/ 1 h 10"/>
              <a:gd name="T8" fmla="*/ 8 w 8"/>
              <a:gd name="T9" fmla="*/ 6 h 10"/>
              <a:gd name="T10" fmla="*/ 5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5" y="10"/>
                </a:moveTo>
                <a:lnTo>
                  <a:pt x="0" y="1"/>
                </a:lnTo>
                <a:lnTo>
                  <a:pt x="3" y="0"/>
                </a:lnTo>
                <a:lnTo>
                  <a:pt x="8" y="1"/>
                </a:lnTo>
                <a:lnTo>
                  <a:pt x="8" y="6"/>
                </a:lnTo>
                <a:lnTo>
                  <a:pt x="5" y="10"/>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3" name="Freeform 2966"/>
          <p:cNvSpPr>
            <a:spLocks/>
          </p:cNvSpPr>
          <p:nvPr/>
        </p:nvSpPr>
        <p:spPr bwMode="auto">
          <a:xfrm>
            <a:off x="6895227" y="4213096"/>
            <a:ext cx="3469" cy="3469"/>
          </a:xfrm>
          <a:custGeom>
            <a:avLst/>
            <a:gdLst>
              <a:gd name="T0" fmla="*/ 0 w 7"/>
              <a:gd name="T1" fmla="*/ 3 h 10"/>
              <a:gd name="T2" fmla="*/ 0 w 7"/>
              <a:gd name="T3" fmla="*/ 10 h 10"/>
              <a:gd name="T4" fmla="*/ 7 w 7"/>
              <a:gd name="T5" fmla="*/ 7 h 10"/>
              <a:gd name="T6" fmla="*/ 3 w 7"/>
              <a:gd name="T7" fmla="*/ 0 h 10"/>
              <a:gd name="T8" fmla="*/ 0 w 7"/>
              <a:gd name="T9" fmla="*/ 3 h 10"/>
            </a:gdLst>
            <a:ahLst/>
            <a:cxnLst>
              <a:cxn ang="0">
                <a:pos x="T0" y="T1"/>
              </a:cxn>
              <a:cxn ang="0">
                <a:pos x="T2" y="T3"/>
              </a:cxn>
              <a:cxn ang="0">
                <a:pos x="T4" y="T5"/>
              </a:cxn>
              <a:cxn ang="0">
                <a:pos x="T6" y="T7"/>
              </a:cxn>
              <a:cxn ang="0">
                <a:pos x="T8" y="T9"/>
              </a:cxn>
            </a:cxnLst>
            <a:rect l="0" t="0" r="r" b="b"/>
            <a:pathLst>
              <a:path w="7" h="10">
                <a:moveTo>
                  <a:pt x="0" y="3"/>
                </a:moveTo>
                <a:lnTo>
                  <a:pt x="0" y="10"/>
                </a:lnTo>
                <a:lnTo>
                  <a:pt x="7" y="7"/>
                </a:lnTo>
                <a:lnTo>
                  <a:pt x="3" y="0"/>
                </a:lnTo>
                <a:lnTo>
                  <a:pt x="0" y="3"/>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4" name="Freeform 2967"/>
          <p:cNvSpPr>
            <a:spLocks/>
          </p:cNvSpPr>
          <p:nvPr/>
        </p:nvSpPr>
        <p:spPr bwMode="auto">
          <a:xfrm>
            <a:off x="6888289" y="4209627"/>
            <a:ext cx="5204" cy="5204"/>
          </a:xfrm>
          <a:custGeom>
            <a:avLst/>
            <a:gdLst>
              <a:gd name="T0" fmla="*/ 0 w 11"/>
              <a:gd name="T1" fmla="*/ 8 h 15"/>
              <a:gd name="T2" fmla="*/ 9 w 11"/>
              <a:gd name="T3" fmla="*/ 15 h 15"/>
              <a:gd name="T4" fmla="*/ 11 w 11"/>
              <a:gd name="T5" fmla="*/ 9 h 15"/>
              <a:gd name="T6" fmla="*/ 0 w 11"/>
              <a:gd name="T7" fmla="*/ 0 h 15"/>
              <a:gd name="T8" fmla="*/ 0 w 11"/>
              <a:gd name="T9" fmla="*/ 8 h 15"/>
            </a:gdLst>
            <a:ahLst/>
            <a:cxnLst>
              <a:cxn ang="0">
                <a:pos x="T0" y="T1"/>
              </a:cxn>
              <a:cxn ang="0">
                <a:pos x="T2" y="T3"/>
              </a:cxn>
              <a:cxn ang="0">
                <a:pos x="T4" y="T5"/>
              </a:cxn>
              <a:cxn ang="0">
                <a:pos x="T6" y="T7"/>
              </a:cxn>
              <a:cxn ang="0">
                <a:pos x="T8" y="T9"/>
              </a:cxn>
            </a:cxnLst>
            <a:rect l="0" t="0" r="r" b="b"/>
            <a:pathLst>
              <a:path w="11" h="15">
                <a:moveTo>
                  <a:pt x="0" y="8"/>
                </a:moveTo>
                <a:lnTo>
                  <a:pt x="9" y="15"/>
                </a:lnTo>
                <a:lnTo>
                  <a:pt x="11" y="9"/>
                </a:lnTo>
                <a:lnTo>
                  <a:pt x="0" y="0"/>
                </a:lnTo>
                <a:lnTo>
                  <a:pt x="0" y="8"/>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5" name="Freeform 2968"/>
          <p:cNvSpPr>
            <a:spLocks/>
          </p:cNvSpPr>
          <p:nvPr/>
        </p:nvSpPr>
        <p:spPr bwMode="auto">
          <a:xfrm>
            <a:off x="6805033" y="4308494"/>
            <a:ext cx="3469" cy="5204"/>
          </a:xfrm>
          <a:custGeom>
            <a:avLst/>
            <a:gdLst>
              <a:gd name="T0" fmla="*/ 1 w 8"/>
              <a:gd name="T1" fmla="*/ 4 h 14"/>
              <a:gd name="T2" fmla="*/ 5 w 8"/>
              <a:gd name="T3" fmla="*/ 14 h 14"/>
              <a:gd name="T4" fmla="*/ 8 w 8"/>
              <a:gd name="T5" fmla="*/ 11 h 14"/>
              <a:gd name="T6" fmla="*/ 3 w 8"/>
              <a:gd name="T7" fmla="*/ 2 h 14"/>
              <a:gd name="T8" fmla="*/ 0 w 8"/>
              <a:gd name="T9" fmla="*/ 0 h 14"/>
              <a:gd name="T10" fmla="*/ 1 w 8"/>
              <a:gd name="T11" fmla="*/ 4 h 14"/>
            </a:gdLst>
            <a:ahLst/>
            <a:cxnLst>
              <a:cxn ang="0">
                <a:pos x="T0" y="T1"/>
              </a:cxn>
              <a:cxn ang="0">
                <a:pos x="T2" y="T3"/>
              </a:cxn>
              <a:cxn ang="0">
                <a:pos x="T4" y="T5"/>
              </a:cxn>
              <a:cxn ang="0">
                <a:pos x="T6" y="T7"/>
              </a:cxn>
              <a:cxn ang="0">
                <a:pos x="T8" y="T9"/>
              </a:cxn>
              <a:cxn ang="0">
                <a:pos x="T10" y="T11"/>
              </a:cxn>
            </a:cxnLst>
            <a:rect l="0" t="0" r="r" b="b"/>
            <a:pathLst>
              <a:path w="8" h="14">
                <a:moveTo>
                  <a:pt x="1" y="4"/>
                </a:moveTo>
                <a:lnTo>
                  <a:pt x="5" y="14"/>
                </a:lnTo>
                <a:lnTo>
                  <a:pt x="8" y="11"/>
                </a:lnTo>
                <a:lnTo>
                  <a:pt x="3" y="2"/>
                </a:lnTo>
                <a:lnTo>
                  <a:pt x="0" y="0"/>
                </a:lnTo>
                <a:lnTo>
                  <a:pt x="1" y="4"/>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6" name="Freeform 2969"/>
          <p:cNvSpPr>
            <a:spLocks/>
          </p:cNvSpPr>
          <p:nvPr/>
        </p:nvSpPr>
        <p:spPr bwMode="auto">
          <a:xfrm>
            <a:off x="6836254" y="4275538"/>
            <a:ext cx="5204" cy="8673"/>
          </a:xfrm>
          <a:custGeom>
            <a:avLst/>
            <a:gdLst>
              <a:gd name="T0" fmla="*/ 3 w 10"/>
              <a:gd name="T1" fmla="*/ 0 h 22"/>
              <a:gd name="T2" fmla="*/ 0 w 10"/>
              <a:gd name="T3" fmla="*/ 11 h 22"/>
              <a:gd name="T4" fmla="*/ 6 w 10"/>
              <a:gd name="T5" fmla="*/ 22 h 22"/>
              <a:gd name="T6" fmla="*/ 10 w 10"/>
              <a:gd name="T7" fmla="*/ 9 h 22"/>
              <a:gd name="T8" fmla="*/ 3 w 10"/>
              <a:gd name="T9" fmla="*/ 0 h 22"/>
            </a:gdLst>
            <a:ahLst/>
            <a:cxnLst>
              <a:cxn ang="0">
                <a:pos x="T0" y="T1"/>
              </a:cxn>
              <a:cxn ang="0">
                <a:pos x="T2" y="T3"/>
              </a:cxn>
              <a:cxn ang="0">
                <a:pos x="T4" y="T5"/>
              </a:cxn>
              <a:cxn ang="0">
                <a:pos x="T6" y="T7"/>
              </a:cxn>
              <a:cxn ang="0">
                <a:pos x="T8" y="T9"/>
              </a:cxn>
            </a:cxnLst>
            <a:rect l="0" t="0" r="r" b="b"/>
            <a:pathLst>
              <a:path w="10" h="22">
                <a:moveTo>
                  <a:pt x="3" y="0"/>
                </a:moveTo>
                <a:lnTo>
                  <a:pt x="0" y="11"/>
                </a:lnTo>
                <a:lnTo>
                  <a:pt x="6" y="22"/>
                </a:lnTo>
                <a:lnTo>
                  <a:pt x="10" y="9"/>
                </a:lnTo>
                <a:lnTo>
                  <a:pt x="3" y="0"/>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7" name="Freeform 2970"/>
          <p:cNvSpPr>
            <a:spLocks/>
          </p:cNvSpPr>
          <p:nvPr/>
        </p:nvSpPr>
        <p:spPr bwMode="auto">
          <a:xfrm>
            <a:off x="6829316" y="4348387"/>
            <a:ext cx="3469" cy="6938"/>
          </a:xfrm>
          <a:custGeom>
            <a:avLst/>
            <a:gdLst>
              <a:gd name="T0" fmla="*/ 0 w 8"/>
              <a:gd name="T1" fmla="*/ 5 h 18"/>
              <a:gd name="T2" fmla="*/ 4 w 8"/>
              <a:gd name="T3" fmla="*/ 18 h 18"/>
              <a:gd name="T4" fmla="*/ 8 w 8"/>
              <a:gd name="T5" fmla="*/ 14 h 18"/>
              <a:gd name="T6" fmla="*/ 6 w 8"/>
              <a:gd name="T7" fmla="*/ 2 h 18"/>
              <a:gd name="T8" fmla="*/ 1 w 8"/>
              <a:gd name="T9" fmla="*/ 0 h 18"/>
              <a:gd name="T10" fmla="*/ 0 w 8"/>
              <a:gd name="T11" fmla="*/ 5 h 18"/>
            </a:gdLst>
            <a:ahLst/>
            <a:cxnLst>
              <a:cxn ang="0">
                <a:pos x="T0" y="T1"/>
              </a:cxn>
              <a:cxn ang="0">
                <a:pos x="T2" y="T3"/>
              </a:cxn>
              <a:cxn ang="0">
                <a:pos x="T4" y="T5"/>
              </a:cxn>
              <a:cxn ang="0">
                <a:pos x="T6" y="T7"/>
              </a:cxn>
              <a:cxn ang="0">
                <a:pos x="T8" y="T9"/>
              </a:cxn>
              <a:cxn ang="0">
                <a:pos x="T10" y="T11"/>
              </a:cxn>
            </a:cxnLst>
            <a:rect l="0" t="0" r="r" b="b"/>
            <a:pathLst>
              <a:path w="8" h="18">
                <a:moveTo>
                  <a:pt x="0" y="5"/>
                </a:moveTo>
                <a:lnTo>
                  <a:pt x="4" y="18"/>
                </a:lnTo>
                <a:lnTo>
                  <a:pt x="8" y="14"/>
                </a:lnTo>
                <a:lnTo>
                  <a:pt x="6" y="2"/>
                </a:lnTo>
                <a:lnTo>
                  <a:pt x="1" y="0"/>
                </a:lnTo>
                <a:lnTo>
                  <a:pt x="0" y="5"/>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8" name="Freeform 2971"/>
          <p:cNvSpPr>
            <a:spLocks/>
          </p:cNvSpPr>
          <p:nvPr/>
        </p:nvSpPr>
        <p:spPr bwMode="auto">
          <a:xfrm>
            <a:off x="6815440" y="4325839"/>
            <a:ext cx="1735" cy="5204"/>
          </a:xfrm>
          <a:custGeom>
            <a:avLst/>
            <a:gdLst>
              <a:gd name="T0" fmla="*/ 0 w 8"/>
              <a:gd name="T1" fmla="*/ 2 h 12"/>
              <a:gd name="T2" fmla="*/ 4 w 8"/>
              <a:gd name="T3" fmla="*/ 0 h 12"/>
              <a:gd name="T4" fmla="*/ 8 w 8"/>
              <a:gd name="T5" fmla="*/ 11 h 12"/>
              <a:gd name="T6" fmla="*/ 5 w 8"/>
              <a:gd name="T7" fmla="*/ 12 h 12"/>
              <a:gd name="T8" fmla="*/ 0 w 8"/>
              <a:gd name="T9" fmla="*/ 2 h 12"/>
            </a:gdLst>
            <a:ahLst/>
            <a:cxnLst>
              <a:cxn ang="0">
                <a:pos x="T0" y="T1"/>
              </a:cxn>
              <a:cxn ang="0">
                <a:pos x="T2" y="T3"/>
              </a:cxn>
              <a:cxn ang="0">
                <a:pos x="T4" y="T5"/>
              </a:cxn>
              <a:cxn ang="0">
                <a:pos x="T6" y="T7"/>
              </a:cxn>
              <a:cxn ang="0">
                <a:pos x="T8" y="T9"/>
              </a:cxn>
            </a:cxnLst>
            <a:rect l="0" t="0" r="r" b="b"/>
            <a:pathLst>
              <a:path w="8" h="12">
                <a:moveTo>
                  <a:pt x="0" y="2"/>
                </a:moveTo>
                <a:lnTo>
                  <a:pt x="4" y="0"/>
                </a:lnTo>
                <a:lnTo>
                  <a:pt x="8" y="11"/>
                </a:lnTo>
                <a:lnTo>
                  <a:pt x="5" y="12"/>
                </a:lnTo>
                <a:lnTo>
                  <a:pt x="0" y="2"/>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79" name="Freeform 2972"/>
          <p:cNvSpPr>
            <a:spLocks/>
          </p:cNvSpPr>
          <p:nvPr/>
        </p:nvSpPr>
        <p:spPr bwMode="auto">
          <a:xfrm>
            <a:off x="6796361" y="4311963"/>
            <a:ext cx="5204" cy="10407"/>
          </a:xfrm>
          <a:custGeom>
            <a:avLst/>
            <a:gdLst>
              <a:gd name="T0" fmla="*/ 2 w 12"/>
              <a:gd name="T1" fmla="*/ 0 h 28"/>
              <a:gd name="T2" fmla="*/ 12 w 12"/>
              <a:gd name="T3" fmla="*/ 6 h 28"/>
              <a:gd name="T4" fmla="*/ 10 w 12"/>
              <a:gd name="T5" fmla="*/ 19 h 28"/>
              <a:gd name="T6" fmla="*/ 4 w 12"/>
              <a:gd name="T7" fmla="*/ 28 h 28"/>
              <a:gd name="T8" fmla="*/ 0 w 12"/>
              <a:gd name="T9" fmla="*/ 17 h 28"/>
              <a:gd name="T10" fmla="*/ 3 w 12"/>
              <a:gd name="T11" fmla="*/ 5 h 28"/>
              <a:gd name="T12" fmla="*/ 2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2" y="0"/>
                </a:moveTo>
                <a:lnTo>
                  <a:pt x="12" y="6"/>
                </a:lnTo>
                <a:lnTo>
                  <a:pt x="10" y="19"/>
                </a:lnTo>
                <a:lnTo>
                  <a:pt x="4" y="28"/>
                </a:lnTo>
                <a:lnTo>
                  <a:pt x="0" y="17"/>
                </a:lnTo>
                <a:lnTo>
                  <a:pt x="3" y="5"/>
                </a:lnTo>
                <a:lnTo>
                  <a:pt x="2" y="0"/>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0" name="Freeform 2973"/>
          <p:cNvSpPr>
            <a:spLocks noEditPoints="1"/>
          </p:cNvSpPr>
          <p:nvPr/>
        </p:nvSpPr>
        <p:spPr bwMode="auto">
          <a:xfrm>
            <a:off x="2527752" y="4277273"/>
            <a:ext cx="137026" cy="58973"/>
          </a:xfrm>
          <a:custGeom>
            <a:avLst/>
            <a:gdLst>
              <a:gd name="T0" fmla="*/ 350 w 350"/>
              <a:gd name="T1" fmla="*/ 102 h 154"/>
              <a:gd name="T2" fmla="*/ 329 w 350"/>
              <a:gd name="T3" fmla="*/ 133 h 154"/>
              <a:gd name="T4" fmla="*/ 309 w 350"/>
              <a:gd name="T5" fmla="*/ 153 h 154"/>
              <a:gd name="T6" fmla="*/ 288 w 350"/>
              <a:gd name="T7" fmla="*/ 126 h 154"/>
              <a:gd name="T8" fmla="*/ 285 w 350"/>
              <a:gd name="T9" fmla="*/ 96 h 154"/>
              <a:gd name="T10" fmla="*/ 300 w 350"/>
              <a:gd name="T11" fmla="*/ 86 h 154"/>
              <a:gd name="T12" fmla="*/ 297 w 350"/>
              <a:gd name="T13" fmla="*/ 74 h 154"/>
              <a:gd name="T14" fmla="*/ 279 w 350"/>
              <a:gd name="T15" fmla="*/ 80 h 154"/>
              <a:gd name="T16" fmla="*/ 266 w 350"/>
              <a:gd name="T17" fmla="*/ 59 h 154"/>
              <a:gd name="T18" fmla="*/ 239 w 350"/>
              <a:gd name="T19" fmla="*/ 39 h 154"/>
              <a:gd name="T20" fmla="*/ 206 w 350"/>
              <a:gd name="T21" fmla="*/ 45 h 154"/>
              <a:gd name="T22" fmla="*/ 184 w 350"/>
              <a:gd name="T23" fmla="*/ 73 h 154"/>
              <a:gd name="T24" fmla="*/ 168 w 350"/>
              <a:gd name="T25" fmla="*/ 83 h 154"/>
              <a:gd name="T26" fmla="*/ 152 w 350"/>
              <a:gd name="T27" fmla="*/ 96 h 154"/>
              <a:gd name="T28" fmla="*/ 174 w 350"/>
              <a:gd name="T29" fmla="*/ 122 h 154"/>
              <a:gd name="T30" fmla="*/ 161 w 350"/>
              <a:gd name="T31" fmla="*/ 142 h 154"/>
              <a:gd name="T32" fmla="*/ 134 w 350"/>
              <a:gd name="T33" fmla="*/ 154 h 154"/>
              <a:gd name="T34" fmla="*/ 119 w 350"/>
              <a:gd name="T35" fmla="*/ 122 h 154"/>
              <a:gd name="T36" fmla="*/ 101 w 350"/>
              <a:gd name="T37" fmla="*/ 125 h 154"/>
              <a:gd name="T38" fmla="*/ 80 w 350"/>
              <a:gd name="T39" fmla="*/ 101 h 154"/>
              <a:gd name="T40" fmla="*/ 54 w 350"/>
              <a:gd name="T41" fmla="*/ 87 h 154"/>
              <a:gd name="T42" fmla="*/ 20 w 350"/>
              <a:gd name="T43" fmla="*/ 81 h 154"/>
              <a:gd name="T44" fmla="*/ 8 w 350"/>
              <a:gd name="T45" fmla="*/ 100 h 154"/>
              <a:gd name="T46" fmla="*/ 11 w 350"/>
              <a:gd name="T47" fmla="*/ 72 h 154"/>
              <a:gd name="T48" fmla="*/ 19 w 350"/>
              <a:gd name="T49" fmla="*/ 43 h 154"/>
              <a:gd name="T50" fmla="*/ 5 w 350"/>
              <a:gd name="T51" fmla="*/ 31 h 154"/>
              <a:gd name="T52" fmla="*/ 28 w 350"/>
              <a:gd name="T53" fmla="*/ 1 h 154"/>
              <a:gd name="T54" fmla="*/ 50 w 350"/>
              <a:gd name="T55" fmla="*/ 26 h 154"/>
              <a:gd name="T56" fmla="*/ 67 w 350"/>
              <a:gd name="T57" fmla="*/ 39 h 154"/>
              <a:gd name="T58" fmla="*/ 87 w 350"/>
              <a:gd name="T59" fmla="*/ 48 h 154"/>
              <a:gd name="T60" fmla="*/ 124 w 350"/>
              <a:gd name="T61" fmla="*/ 48 h 154"/>
              <a:gd name="T62" fmla="*/ 150 w 350"/>
              <a:gd name="T63" fmla="*/ 31 h 154"/>
              <a:gd name="T64" fmla="*/ 184 w 350"/>
              <a:gd name="T65" fmla="*/ 14 h 154"/>
              <a:gd name="T66" fmla="*/ 214 w 350"/>
              <a:gd name="T67" fmla="*/ 0 h 154"/>
              <a:gd name="T68" fmla="*/ 246 w 350"/>
              <a:gd name="T69" fmla="*/ 9 h 154"/>
              <a:gd name="T70" fmla="*/ 278 w 350"/>
              <a:gd name="T71" fmla="*/ 14 h 154"/>
              <a:gd name="T72" fmla="*/ 307 w 350"/>
              <a:gd name="T73" fmla="*/ 31 h 154"/>
              <a:gd name="T74" fmla="*/ 333 w 350"/>
              <a:gd name="T75" fmla="*/ 59 h 154"/>
              <a:gd name="T76" fmla="*/ 342 w 350"/>
              <a:gd name="T77" fmla="*/ 78 h 154"/>
              <a:gd name="T78" fmla="*/ 247 w 350"/>
              <a:gd name="T79" fmla="*/ 88 h 154"/>
              <a:gd name="T80" fmla="*/ 117 w 350"/>
              <a:gd name="T81" fmla="*/ 130 h 154"/>
              <a:gd name="T82" fmla="*/ 75 w 350"/>
              <a:gd name="T83" fmla="*/ 144 h 154"/>
              <a:gd name="T84" fmla="*/ 78 w 350"/>
              <a:gd name="T85" fmla="*/ 138 h 154"/>
              <a:gd name="T86" fmla="*/ 117 w 350"/>
              <a:gd name="T87" fmla="*/ 1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0" h="154">
                <a:moveTo>
                  <a:pt x="342" y="78"/>
                </a:moveTo>
                <a:lnTo>
                  <a:pt x="348" y="91"/>
                </a:lnTo>
                <a:lnTo>
                  <a:pt x="350" y="102"/>
                </a:lnTo>
                <a:lnTo>
                  <a:pt x="341" y="111"/>
                </a:lnTo>
                <a:lnTo>
                  <a:pt x="336" y="122"/>
                </a:lnTo>
                <a:lnTo>
                  <a:pt x="329" y="133"/>
                </a:lnTo>
                <a:lnTo>
                  <a:pt x="322" y="124"/>
                </a:lnTo>
                <a:lnTo>
                  <a:pt x="319" y="135"/>
                </a:lnTo>
                <a:lnTo>
                  <a:pt x="309" y="153"/>
                </a:lnTo>
                <a:lnTo>
                  <a:pt x="301" y="145"/>
                </a:lnTo>
                <a:lnTo>
                  <a:pt x="294" y="136"/>
                </a:lnTo>
                <a:lnTo>
                  <a:pt x="288" y="126"/>
                </a:lnTo>
                <a:lnTo>
                  <a:pt x="282" y="114"/>
                </a:lnTo>
                <a:lnTo>
                  <a:pt x="277" y="104"/>
                </a:lnTo>
                <a:lnTo>
                  <a:pt x="285" y="96"/>
                </a:lnTo>
                <a:lnTo>
                  <a:pt x="285" y="84"/>
                </a:lnTo>
                <a:lnTo>
                  <a:pt x="293" y="76"/>
                </a:lnTo>
                <a:lnTo>
                  <a:pt x="300" y="86"/>
                </a:lnTo>
                <a:lnTo>
                  <a:pt x="311" y="90"/>
                </a:lnTo>
                <a:lnTo>
                  <a:pt x="301" y="86"/>
                </a:lnTo>
                <a:lnTo>
                  <a:pt x="297" y="74"/>
                </a:lnTo>
                <a:lnTo>
                  <a:pt x="286" y="76"/>
                </a:lnTo>
                <a:lnTo>
                  <a:pt x="278" y="68"/>
                </a:lnTo>
                <a:lnTo>
                  <a:pt x="279" y="80"/>
                </a:lnTo>
                <a:lnTo>
                  <a:pt x="277" y="80"/>
                </a:lnTo>
                <a:lnTo>
                  <a:pt x="272" y="70"/>
                </a:lnTo>
                <a:lnTo>
                  <a:pt x="266" y="59"/>
                </a:lnTo>
                <a:lnTo>
                  <a:pt x="257" y="53"/>
                </a:lnTo>
                <a:lnTo>
                  <a:pt x="249" y="44"/>
                </a:lnTo>
                <a:lnTo>
                  <a:pt x="239" y="39"/>
                </a:lnTo>
                <a:lnTo>
                  <a:pt x="227" y="37"/>
                </a:lnTo>
                <a:lnTo>
                  <a:pt x="214" y="37"/>
                </a:lnTo>
                <a:lnTo>
                  <a:pt x="206" y="45"/>
                </a:lnTo>
                <a:lnTo>
                  <a:pt x="196" y="51"/>
                </a:lnTo>
                <a:lnTo>
                  <a:pt x="192" y="62"/>
                </a:lnTo>
                <a:lnTo>
                  <a:pt x="184" y="73"/>
                </a:lnTo>
                <a:lnTo>
                  <a:pt x="179" y="76"/>
                </a:lnTo>
                <a:lnTo>
                  <a:pt x="179" y="76"/>
                </a:lnTo>
                <a:lnTo>
                  <a:pt x="168" y="83"/>
                </a:lnTo>
                <a:lnTo>
                  <a:pt x="157" y="84"/>
                </a:lnTo>
                <a:lnTo>
                  <a:pt x="153" y="96"/>
                </a:lnTo>
                <a:lnTo>
                  <a:pt x="152" y="96"/>
                </a:lnTo>
                <a:lnTo>
                  <a:pt x="158" y="103"/>
                </a:lnTo>
                <a:lnTo>
                  <a:pt x="167" y="113"/>
                </a:lnTo>
                <a:lnTo>
                  <a:pt x="174" y="122"/>
                </a:lnTo>
                <a:lnTo>
                  <a:pt x="181" y="132"/>
                </a:lnTo>
                <a:lnTo>
                  <a:pt x="172" y="141"/>
                </a:lnTo>
                <a:lnTo>
                  <a:pt x="161" y="142"/>
                </a:lnTo>
                <a:lnTo>
                  <a:pt x="155" y="152"/>
                </a:lnTo>
                <a:lnTo>
                  <a:pt x="145" y="152"/>
                </a:lnTo>
                <a:lnTo>
                  <a:pt x="134" y="154"/>
                </a:lnTo>
                <a:lnTo>
                  <a:pt x="128" y="144"/>
                </a:lnTo>
                <a:lnTo>
                  <a:pt x="125" y="132"/>
                </a:lnTo>
                <a:lnTo>
                  <a:pt x="119" y="122"/>
                </a:lnTo>
                <a:lnTo>
                  <a:pt x="118" y="110"/>
                </a:lnTo>
                <a:lnTo>
                  <a:pt x="111" y="119"/>
                </a:lnTo>
                <a:lnTo>
                  <a:pt x="101" y="125"/>
                </a:lnTo>
                <a:lnTo>
                  <a:pt x="91" y="121"/>
                </a:lnTo>
                <a:lnTo>
                  <a:pt x="85" y="111"/>
                </a:lnTo>
                <a:lnTo>
                  <a:pt x="80" y="101"/>
                </a:lnTo>
                <a:lnTo>
                  <a:pt x="77" y="90"/>
                </a:lnTo>
                <a:lnTo>
                  <a:pt x="65" y="90"/>
                </a:lnTo>
                <a:lnTo>
                  <a:pt x="54" y="87"/>
                </a:lnTo>
                <a:lnTo>
                  <a:pt x="43" y="83"/>
                </a:lnTo>
                <a:lnTo>
                  <a:pt x="31" y="83"/>
                </a:lnTo>
                <a:lnTo>
                  <a:pt x="20" y="81"/>
                </a:lnTo>
                <a:lnTo>
                  <a:pt x="10" y="86"/>
                </a:lnTo>
                <a:lnTo>
                  <a:pt x="10" y="98"/>
                </a:lnTo>
                <a:lnTo>
                  <a:pt x="8" y="100"/>
                </a:lnTo>
                <a:lnTo>
                  <a:pt x="7" y="89"/>
                </a:lnTo>
                <a:lnTo>
                  <a:pt x="0" y="80"/>
                </a:lnTo>
                <a:lnTo>
                  <a:pt x="11" y="72"/>
                </a:lnTo>
                <a:lnTo>
                  <a:pt x="11" y="60"/>
                </a:lnTo>
                <a:lnTo>
                  <a:pt x="9" y="49"/>
                </a:lnTo>
                <a:lnTo>
                  <a:pt x="19" y="43"/>
                </a:lnTo>
                <a:lnTo>
                  <a:pt x="16" y="38"/>
                </a:lnTo>
                <a:lnTo>
                  <a:pt x="6" y="33"/>
                </a:lnTo>
                <a:lnTo>
                  <a:pt x="5" y="31"/>
                </a:lnTo>
                <a:lnTo>
                  <a:pt x="6" y="7"/>
                </a:lnTo>
                <a:lnTo>
                  <a:pt x="17" y="0"/>
                </a:lnTo>
                <a:lnTo>
                  <a:pt x="28" y="1"/>
                </a:lnTo>
                <a:lnTo>
                  <a:pt x="39" y="11"/>
                </a:lnTo>
                <a:lnTo>
                  <a:pt x="39" y="23"/>
                </a:lnTo>
                <a:lnTo>
                  <a:pt x="50" y="26"/>
                </a:lnTo>
                <a:lnTo>
                  <a:pt x="46" y="37"/>
                </a:lnTo>
                <a:lnTo>
                  <a:pt x="56" y="43"/>
                </a:lnTo>
                <a:lnTo>
                  <a:pt x="67" y="39"/>
                </a:lnTo>
                <a:lnTo>
                  <a:pt x="69" y="28"/>
                </a:lnTo>
                <a:lnTo>
                  <a:pt x="79" y="36"/>
                </a:lnTo>
                <a:lnTo>
                  <a:pt x="87" y="48"/>
                </a:lnTo>
                <a:lnTo>
                  <a:pt x="98" y="51"/>
                </a:lnTo>
                <a:lnTo>
                  <a:pt x="109" y="52"/>
                </a:lnTo>
                <a:lnTo>
                  <a:pt x="124" y="48"/>
                </a:lnTo>
                <a:lnTo>
                  <a:pt x="130" y="45"/>
                </a:lnTo>
                <a:lnTo>
                  <a:pt x="139" y="37"/>
                </a:lnTo>
                <a:lnTo>
                  <a:pt x="150" y="31"/>
                </a:lnTo>
                <a:lnTo>
                  <a:pt x="161" y="28"/>
                </a:lnTo>
                <a:lnTo>
                  <a:pt x="176" y="23"/>
                </a:lnTo>
                <a:lnTo>
                  <a:pt x="184" y="14"/>
                </a:lnTo>
                <a:lnTo>
                  <a:pt x="194" y="10"/>
                </a:lnTo>
                <a:lnTo>
                  <a:pt x="203" y="1"/>
                </a:lnTo>
                <a:lnTo>
                  <a:pt x="214" y="0"/>
                </a:lnTo>
                <a:lnTo>
                  <a:pt x="225" y="1"/>
                </a:lnTo>
                <a:lnTo>
                  <a:pt x="237" y="2"/>
                </a:lnTo>
                <a:lnTo>
                  <a:pt x="246" y="9"/>
                </a:lnTo>
                <a:lnTo>
                  <a:pt x="257" y="8"/>
                </a:lnTo>
                <a:lnTo>
                  <a:pt x="268" y="9"/>
                </a:lnTo>
                <a:lnTo>
                  <a:pt x="278" y="14"/>
                </a:lnTo>
                <a:lnTo>
                  <a:pt x="288" y="19"/>
                </a:lnTo>
                <a:lnTo>
                  <a:pt x="299" y="23"/>
                </a:lnTo>
                <a:lnTo>
                  <a:pt x="307" y="31"/>
                </a:lnTo>
                <a:lnTo>
                  <a:pt x="316" y="38"/>
                </a:lnTo>
                <a:lnTo>
                  <a:pt x="322" y="48"/>
                </a:lnTo>
                <a:lnTo>
                  <a:pt x="333" y="59"/>
                </a:lnTo>
                <a:lnTo>
                  <a:pt x="340" y="58"/>
                </a:lnTo>
                <a:lnTo>
                  <a:pt x="336" y="66"/>
                </a:lnTo>
                <a:lnTo>
                  <a:pt x="342" y="78"/>
                </a:lnTo>
                <a:close/>
                <a:moveTo>
                  <a:pt x="248" y="88"/>
                </a:moveTo>
                <a:lnTo>
                  <a:pt x="244" y="76"/>
                </a:lnTo>
                <a:lnTo>
                  <a:pt x="247" y="88"/>
                </a:lnTo>
                <a:lnTo>
                  <a:pt x="248" y="88"/>
                </a:lnTo>
                <a:close/>
                <a:moveTo>
                  <a:pt x="107" y="136"/>
                </a:moveTo>
                <a:lnTo>
                  <a:pt x="117" y="130"/>
                </a:lnTo>
                <a:lnTo>
                  <a:pt x="107" y="136"/>
                </a:lnTo>
                <a:close/>
                <a:moveTo>
                  <a:pt x="86" y="146"/>
                </a:moveTo>
                <a:lnTo>
                  <a:pt x="75" y="144"/>
                </a:lnTo>
                <a:lnTo>
                  <a:pt x="68" y="134"/>
                </a:lnTo>
                <a:lnTo>
                  <a:pt x="76" y="126"/>
                </a:lnTo>
                <a:lnTo>
                  <a:pt x="78" y="138"/>
                </a:lnTo>
                <a:lnTo>
                  <a:pt x="86" y="146"/>
                </a:lnTo>
                <a:close/>
                <a:moveTo>
                  <a:pt x="107" y="136"/>
                </a:moveTo>
                <a:lnTo>
                  <a:pt x="117" y="130"/>
                </a:lnTo>
                <a:lnTo>
                  <a:pt x="107" y="13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1" name="Freeform 2974"/>
          <p:cNvSpPr>
            <a:spLocks/>
          </p:cNvSpPr>
          <p:nvPr/>
        </p:nvSpPr>
        <p:spPr bwMode="auto">
          <a:xfrm>
            <a:off x="2321347" y="4041381"/>
            <a:ext cx="3469" cy="3469"/>
          </a:xfrm>
          <a:custGeom>
            <a:avLst/>
            <a:gdLst>
              <a:gd name="T0" fmla="*/ 0 w 12"/>
              <a:gd name="T1" fmla="*/ 8 h 8"/>
              <a:gd name="T2" fmla="*/ 12 w 12"/>
              <a:gd name="T3" fmla="*/ 0 h 8"/>
              <a:gd name="T4" fmla="*/ 3 w 12"/>
              <a:gd name="T5" fmla="*/ 8 h 8"/>
              <a:gd name="T6" fmla="*/ 0 w 12"/>
              <a:gd name="T7" fmla="*/ 8 h 8"/>
            </a:gdLst>
            <a:ahLst/>
            <a:cxnLst>
              <a:cxn ang="0">
                <a:pos x="T0" y="T1"/>
              </a:cxn>
              <a:cxn ang="0">
                <a:pos x="T2" y="T3"/>
              </a:cxn>
              <a:cxn ang="0">
                <a:pos x="T4" y="T5"/>
              </a:cxn>
              <a:cxn ang="0">
                <a:pos x="T6" y="T7"/>
              </a:cxn>
            </a:cxnLst>
            <a:rect l="0" t="0" r="r" b="b"/>
            <a:pathLst>
              <a:path w="12" h="8">
                <a:moveTo>
                  <a:pt x="0" y="8"/>
                </a:moveTo>
                <a:lnTo>
                  <a:pt x="12" y="0"/>
                </a:lnTo>
                <a:lnTo>
                  <a:pt x="3" y="8"/>
                </a:lnTo>
                <a:lnTo>
                  <a:pt x="0" y="8"/>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2" name="Freeform 2975"/>
          <p:cNvSpPr>
            <a:spLocks/>
          </p:cNvSpPr>
          <p:nvPr/>
        </p:nvSpPr>
        <p:spPr bwMode="auto">
          <a:xfrm>
            <a:off x="4976868" y="2865389"/>
            <a:ext cx="171716" cy="84991"/>
          </a:xfrm>
          <a:custGeom>
            <a:avLst/>
            <a:gdLst>
              <a:gd name="T0" fmla="*/ 127 w 437"/>
              <a:gd name="T1" fmla="*/ 158 h 217"/>
              <a:gd name="T2" fmla="*/ 100 w 437"/>
              <a:gd name="T3" fmla="*/ 154 h 217"/>
              <a:gd name="T4" fmla="*/ 72 w 437"/>
              <a:gd name="T5" fmla="*/ 149 h 217"/>
              <a:gd name="T6" fmla="*/ 38 w 437"/>
              <a:gd name="T7" fmla="*/ 158 h 217"/>
              <a:gd name="T8" fmla="*/ 16 w 437"/>
              <a:gd name="T9" fmla="*/ 174 h 217"/>
              <a:gd name="T10" fmla="*/ 2 w 437"/>
              <a:gd name="T11" fmla="*/ 170 h 217"/>
              <a:gd name="T12" fmla="*/ 4 w 437"/>
              <a:gd name="T13" fmla="*/ 129 h 217"/>
              <a:gd name="T14" fmla="*/ 20 w 437"/>
              <a:gd name="T15" fmla="*/ 100 h 217"/>
              <a:gd name="T16" fmla="*/ 27 w 437"/>
              <a:gd name="T17" fmla="*/ 73 h 217"/>
              <a:gd name="T18" fmla="*/ 47 w 437"/>
              <a:gd name="T19" fmla="*/ 42 h 217"/>
              <a:gd name="T20" fmla="*/ 73 w 437"/>
              <a:gd name="T21" fmla="*/ 36 h 217"/>
              <a:gd name="T22" fmla="*/ 99 w 437"/>
              <a:gd name="T23" fmla="*/ 40 h 217"/>
              <a:gd name="T24" fmla="*/ 126 w 437"/>
              <a:gd name="T25" fmla="*/ 62 h 217"/>
              <a:gd name="T26" fmla="*/ 139 w 437"/>
              <a:gd name="T27" fmla="*/ 89 h 217"/>
              <a:gd name="T28" fmla="*/ 167 w 437"/>
              <a:gd name="T29" fmla="*/ 99 h 217"/>
              <a:gd name="T30" fmla="*/ 190 w 437"/>
              <a:gd name="T31" fmla="*/ 88 h 217"/>
              <a:gd name="T32" fmla="*/ 206 w 437"/>
              <a:gd name="T33" fmla="*/ 64 h 217"/>
              <a:gd name="T34" fmla="*/ 203 w 437"/>
              <a:gd name="T35" fmla="*/ 28 h 217"/>
              <a:gd name="T36" fmla="*/ 210 w 437"/>
              <a:gd name="T37" fmla="*/ 11 h 217"/>
              <a:gd name="T38" fmla="*/ 234 w 437"/>
              <a:gd name="T39" fmla="*/ 5 h 217"/>
              <a:gd name="T40" fmla="*/ 269 w 437"/>
              <a:gd name="T41" fmla="*/ 2 h 217"/>
              <a:gd name="T42" fmla="*/ 294 w 437"/>
              <a:gd name="T43" fmla="*/ 17 h 217"/>
              <a:gd name="T44" fmla="*/ 319 w 437"/>
              <a:gd name="T45" fmla="*/ 40 h 217"/>
              <a:gd name="T46" fmla="*/ 342 w 437"/>
              <a:gd name="T47" fmla="*/ 45 h 217"/>
              <a:gd name="T48" fmla="*/ 376 w 437"/>
              <a:gd name="T49" fmla="*/ 45 h 217"/>
              <a:gd name="T50" fmla="*/ 398 w 437"/>
              <a:gd name="T51" fmla="*/ 57 h 217"/>
              <a:gd name="T52" fmla="*/ 412 w 437"/>
              <a:gd name="T53" fmla="*/ 81 h 217"/>
              <a:gd name="T54" fmla="*/ 402 w 437"/>
              <a:gd name="T55" fmla="*/ 111 h 217"/>
              <a:gd name="T56" fmla="*/ 424 w 437"/>
              <a:gd name="T57" fmla="*/ 129 h 217"/>
              <a:gd name="T58" fmla="*/ 437 w 437"/>
              <a:gd name="T59" fmla="*/ 162 h 217"/>
              <a:gd name="T60" fmla="*/ 420 w 437"/>
              <a:gd name="T61" fmla="*/ 179 h 217"/>
              <a:gd name="T62" fmla="*/ 396 w 437"/>
              <a:gd name="T63" fmla="*/ 207 h 217"/>
              <a:gd name="T64" fmla="*/ 362 w 437"/>
              <a:gd name="T65" fmla="*/ 204 h 217"/>
              <a:gd name="T66" fmla="*/ 341 w 437"/>
              <a:gd name="T67" fmla="*/ 217 h 217"/>
              <a:gd name="T68" fmla="*/ 315 w 437"/>
              <a:gd name="T69" fmla="*/ 200 h 217"/>
              <a:gd name="T70" fmla="*/ 292 w 437"/>
              <a:gd name="T71" fmla="*/ 183 h 217"/>
              <a:gd name="T72" fmla="*/ 265 w 437"/>
              <a:gd name="T73" fmla="*/ 173 h 217"/>
              <a:gd name="T74" fmla="*/ 247 w 437"/>
              <a:gd name="T75" fmla="*/ 169 h 217"/>
              <a:gd name="T76" fmla="*/ 224 w 437"/>
              <a:gd name="T77" fmla="*/ 152 h 217"/>
              <a:gd name="T78" fmla="*/ 202 w 437"/>
              <a:gd name="T79" fmla="*/ 160 h 217"/>
              <a:gd name="T80" fmla="*/ 180 w 437"/>
              <a:gd name="T81" fmla="*/ 158 h 217"/>
              <a:gd name="T82" fmla="*/ 161 w 437"/>
              <a:gd name="T83" fmla="*/ 15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7" h="217">
                <a:moveTo>
                  <a:pt x="134" y="154"/>
                </a:moveTo>
                <a:lnTo>
                  <a:pt x="128" y="159"/>
                </a:lnTo>
                <a:lnTo>
                  <a:pt x="127" y="158"/>
                </a:lnTo>
                <a:lnTo>
                  <a:pt x="118" y="152"/>
                </a:lnTo>
                <a:lnTo>
                  <a:pt x="106" y="153"/>
                </a:lnTo>
                <a:lnTo>
                  <a:pt x="100" y="154"/>
                </a:lnTo>
                <a:lnTo>
                  <a:pt x="97" y="152"/>
                </a:lnTo>
                <a:lnTo>
                  <a:pt x="85" y="151"/>
                </a:lnTo>
                <a:lnTo>
                  <a:pt x="72" y="149"/>
                </a:lnTo>
                <a:lnTo>
                  <a:pt x="61" y="152"/>
                </a:lnTo>
                <a:lnTo>
                  <a:pt x="50" y="156"/>
                </a:lnTo>
                <a:lnTo>
                  <a:pt x="38" y="158"/>
                </a:lnTo>
                <a:lnTo>
                  <a:pt x="28" y="166"/>
                </a:lnTo>
                <a:lnTo>
                  <a:pt x="18" y="172"/>
                </a:lnTo>
                <a:lnTo>
                  <a:pt x="16" y="174"/>
                </a:lnTo>
                <a:lnTo>
                  <a:pt x="11" y="180"/>
                </a:lnTo>
                <a:lnTo>
                  <a:pt x="6" y="181"/>
                </a:lnTo>
                <a:lnTo>
                  <a:pt x="2" y="170"/>
                </a:lnTo>
                <a:lnTo>
                  <a:pt x="0" y="156"/>
                </a:lnTo>
                <a:lnTo>
                  <a:pt x="2" y="143"/>
                </a:lnTo>
                <a:lnTo>
                  <a:pt x="4" y="129"/>
                </a:lnTo>
                <a:lnTo>
                  <a:pt x="5" y="117"/>
                </a:lnTo>
                <a:lnTo>
                  <a:pt x="11" y="107"/>
                </a:lnTo>
                <a:lnTo>
                  <a:pt x="20" y="100"/>
                </a:lnTo>
                <a:lnTo>
                  <a:pt x="23" y="98"/>
                </a:lnTo>
                <a:lnTo>
                  <a:pt x="27" y="87"/>
                </a:lnTo>
                <a:lnTo>
                  <a:pt x="27" y="73"/>
                </a:lnTo>
                <a:lnTo>
                  <a:pt x="33" y="61"/>
                </a:lnTo>
                <a:lnTo>
                  <a:pt x="40" y="52"/>
                </a:lnTo>
                <a:lnTo>
                  <a:pt x="47" y="42"/>
                </a:lnTo>
                <a:lnTo>
                  <a:pt x="57" y="41"/>
                </a:lnTo>
                <a:lnTo>
                  <a:pt x="69" y="38"/>
                </a:lnTo>
                <a:lnTo>
                  <a:pt x="73" y="36"/>
                </a:lnTo>
                <a:lnTo>
                  <a:pt x="84" y="31"/>
                </a:lnTo>
                <a:lnTo>
                  <a:pt x="96" y="27"/>
                </a:lnTo>
                <a:lnTo>
                  <a:pt x="99" y="40"/>
                </a:lnTo>
                <a:lnTo>
                  <a:pt x="108" y="48"/>
                </a:lnTo>
                <a:lnTo>
                  <a:pt x="116" y="55"/>
                </a:lnTo>
                <a:lnTo>
                  <a:pt x="126" y="62"/>
                </a:lnTo>
                <a:lnTo>
                  <a:pt x="131" y="67"/>
                </a:lnTo>
                <a:lnTo>
                  <a:pt x="135" y="78"/>
                </a:lnTo>
                <a:lnTo>
                  <a:pt x="139" y="89"/>
                </a:lnTo>
                <a:lnTo>
                  <a:pt x="151" y="93"/>
                </a:lnTo>
                <a:lnTo>
                  <a:pt x="156" y="98"/>
                </a:lnTo>
                <a:lnTo>
                  <a:pt x="167" y="99"/>
                </a:lnTo>
                <a:lnTo>
                  <a:pt x="178" y="96"/>
                </a:lnTo>
                <a:lnTo>
                  <a:pt x="188" y="101"/>
                </a:lnTo>
                <a:lnTo>
                  <a:pt x="190" y="88"/>
                </a:lnTo>
                <a:lnTo>
                  <a:pt x="199" y="81"/>
                </a:lnTo>
                <a:lnTo>
                  <a:pt x="207" y="72"/>
                </a:lnTo>
                <a:lnTo>
                  <a:pt x="206" y="64"/>
                </a:lnTo>
                <a:lnTo>
                  <a:pt x="205" y="52"/>
                </a:lnTo>
                <a:lnTo>
                  <a:pt x="205" y="40"/>
                </a:lnTo>
                <a:lnTo>
                  <a:pt x="203" y="28"/>
                </a:lnTo>
                <a:lnTo>
                  <a:pt x="203" y="17"/>
                </a:lnTo>
                <a:lnTo>
                  <a:pt x="203" y="16"/>
                </a:lnTo>
                <a:lnTo>
                  <a:pt x="210" y="11"/>
                </a:lnTo>
                <a:lnTo>
                  <a:pt x="221" y="8"/>
                </a:lnTo>
                <a:lnTo>
                  <a:pt x="232" y="5"/>
                </a:lnTo>
                <a:lnTo>
                  <a:pt x="234" y="5"/>
                </a:lnTo>
                <a:lnTo>
                  <a:pt x="245" y="0"/>
                </a:lnTo>
                <a:lnTo>
                  <a:pt x="256" y="2"/>
                </a:lnTo>
                <a:lnTo>
                  <a:pt x="269" y="2"/>
                </a:lnTo>
                <a:lnTo>
                  <a:pt x="278" y="7"/>
                </a:lnTo>
                <a:lnTo>
                  <a:pt x="283" y="13"/>
                </a:lnTo>
                <a:lnTo>
                  <a:pt x="294" y="17"/>
                </a:lnTo>
                <a:lnTo>
                  <a:pt x="305" y="18"/>
                </a:lnTo>
                <a:lnTo>
                  <a:pt x="311" y="29"/>
                </a:lnTo>
                <a:lnTo>
                  <a:pt x="319" y="40"/>
                </a:lnTo>
                <a:lnTo>
                  <a:pt x="322" y="42"/>
                </a:lnTo>
                <a:lnTo>
                  <a:pt x="331" y="43"/>
                </a:lnTo>
                <a:lnTo>
                  <a:pt x="342" y="45"/>
                </a:lnTo>
                <a:lnTo>
                  <a:pt x="354" y="41"/>
                </a:lnTo>
                <a:lnTo>
                  <a:pt x="365" y="41"/>
                </a:lnTo>
                <a:lnTo>
                  <a:pt x="376" y="45"/>
                </a:lnTo>
                <a:lnTo>
                  <a:pt x="383" y="48"/>
                </a:lnTo>
                <a:lnTo>
                  <a:pt x="395" y="46"/>
                </a:lnTo>
                <a:lnTo>
                  <a:pt x="398" y="57"/>
                </a:lnTo>
                <a:lnTo>
                  <a:pt x="404" y="62"/>
                </a:lnTo>
                <a:lnTo>
                  <a:pt x="415" y="68"/>
                </a:lnTo>
                <a:lnTo>
                  <a:pt x="412" y="81"/>
                </a:lnTo>
                <a:lnTo>
                  <a:pt x="407" y="92"/>
                </a:lnTo>
                <a:lnTo>
                  <a:pt x="407" y="105"/>
                </a:lnTo>
                <a:lnTo>
                  <a:pt x="402" y="111"/>
                </a:lnTo>
                <a:lnTo>
                  <a:pt x="413" y="108"/>
                </a:lnTo>
                <a:lnTo>
                  <a:pt x="417" y="119"/>
                </a:lnTo>
                <a:lnTo>
                  <a:pt x="424" y="129"/>
                </a:lnTo>
                <a:lnTo>
                  <a:pt x="429" y="140"/>
                </a:lnTo>
                <a:lnTo>
                  <a:pt x="434" y="150"/>
                </a:lnTo>
                <a:lnTo>
                  <a:pt x="437" y="162"/>
                </a:lnTo>
                <a:lnTo>
                  <a:pt x="432" y="172"/>
                </a:lnTo>
                <a:lnTo>
                  <a:pt x="426" y="176"/>
                </a:lnTo>
                <a:lnTo>
                  <a:pt x="420" y="179"/>
                </a:lnTo>
                <a:lnTo>
                  <a:pt x="411" y="189"/>
                </a:lnTo>
                <a:lnTo>
                  <a:pt x="402" y="195"/>
                </a:lnTo>
                <a:lnTo>
                  <a:pt x="396" y="207"/>
                </a:lnTo>
                <a:lnTo>
                  <a:pt x="384" y="205"/>
                </a:lnTo>
                <a:lnTo>
                  <a:pt x="372" y="201"/>
                </a:lnTo>
                <a:lnTo>
                  <a:pt x="362" y="204"/>
                </a:lnTo>
                <a:lnTo>
                  <a:pt x="354" y="214"/>
                </a:lnTo>
                <a:lnTo>
                  <a:pt x="342" y="214"/>
                </a:lnTo>
                <a:lnTo>
                  <a:pt x="341" y="217"/>
                </a:lnTo>
                <a:lnTo>
                  <a:pt x="331" y="215"/>
                </a:lnTo>
                <a:lnTo>
                  <a:pt x="321" y="210"/>
                </a:lnTo>
                <a:lnTo>
                  <a:pt x="315" y="200"/>
                </a:lnTo>
                <a:lnTo>
                  <a:pt x="306" y="193"/>
                </a:lnTo>
                <a:lnTo>
                  <a:pt x="301" y="189"/>
                </a:lnTo>
                <a:lnTo>
                  <a:pt x="292" y="183"/>
                </a:lnTo>
                <a:lnTo>
                  <a:pt x="286" y="180"/>
                </a:lnTo>
                <a:lnTo>
                  <a:pt x="276" y="174"/>
                </a:lnTo>
                <a:lnTo>
                  <a:pt x="265" y="173"/>
                </a:lnTo>
                <a:lnTo>
                  <a:pt x="254" y="172"/>
                </a:lnTo>
                <a:lnTo>
                  <a:pt x="253" y="172"/>
                </a:lnTo>
                <a:lnTo>
                  <a:pt x="247" y="169"/>
                </a:lnTo>
                <a:lnTo>
                  <a:pt x="240" y="158"/>
                </a:lnTo>
                <a:lnTo>
                  <a:pt x="235" y="147"/>
                </a:lnTo>
                <a:lnTo>
                  <a:pt x="224" y="152"/>
                </a:lnTo>
                <a:lnTo>
                  <a:pt x="217" y="161"/>
                </a:lnTo>
                <a:lnTo>
                  <a:pt x="214" y="162"/>
                </a:lnTo>
                <a:lnTo>
                  <a:pt x="202" y="160"/>
                </a:lnTo>
                <a:lnTo>
                  <a:pt x="192" y="165"/>
                </a:lnTo>
                <a:lnTo>
                  <a:pt x="189" y="165"/>
                </a:lnTo>
                <a:lnTo>
                  <a:pt x="180" y="158"/>
                </a:lnTo>
                <a:lnTo>
                  <a:pt x="174" y="157"/>
                </a:lnTo>
                <a:lnTo>
                  <a:pt x="173" y="157"/>
                </a:lnTo>
                <a:lnTo>
                  <a:pt x="161" y="154"/>
                </a:lnTo>
                <a:lnTo>
                  <a:pt x="147" y="154"/>
                </a:lnTo>
                <a:lnTo>
                  <a:pt x="134" y="15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3" name="Freeform 2976"/>
          <p:cNvSpPr>
            <a:spLocks/>
          </p:cNvSpPr>
          <p:nvPr/>
        </p:nvSpPr>
        <p:spPr bwMode="auto">
          <a:xfrm>
            <a:off x="4978603" y="2922627"/>
            <a:ext cx="137026" cy="88460"/>
          </a:xfrm>
          <a:custGeom>
            <a:avLst/>
            <a:gdLst>
              <a:gd name="T0" fmla="*/ 117 w 348"/>
              <a:gd name="T1" fmla="*/ 185 h 226"/>
              <a:gd name="T2" fmla="*/ 105 w 348"/>
              <a:gd name="T3" fmla="*/ 187 h 226"/>
              <a:gd name="T4" fmla="*/ 99 w 348"/>
              <a:gd name="T5" fmla="*/ 170 h 226"/>
              <a:gd name="T6" fmla="*/ 109 w 348"/>
              <a:gd name="T7" fmla="*/ 150 h 226"/>
              <a:gd name="T8" fmla="*/ 99 w 348"/>
              <a:gd name="T9" fmla="*/ 133 h 226"/>
              <a:gd name="T10" fmla="*/ 85 w 348"/>
              <a:gd name="T11" fmla="*/ 126 h 226"/>
              <a:gd name="T12" fmla="*/ 69 w 348"/>
              <a:gd name="T13" fmla="*/ 126 h 226"/>
              <a:gd name="T14" fmla="*/ 46 w 348"/>
              <a:gd name="T15" fmla="*/ 120 h 226"/>
              <a:gd name="T16" fmla="*/ 24 w 348"/>
              <a:gd name="T17" fmla="*/ 111 h 226"/>
              <a:gd name="T18" fmla="*/ 9 w 348"/>
              <a:gd name="T19" fmla="*/ 98 h 226"/>
              <a:gd name="T20" fmla="*/ 8 w 348"/>
              <a:gd name="T21" fmla="*/ 78 h 226"/>
              <a:gd name="T22" fmla="*/ 3 w 348"/>
              <a:gd name="T23" fmla="*/ 61 h 226"/>
              <a:gd name="T24" fmla="*/ 0 w 348"/>
              <a:gd name="T25" fmla="*/ 54 h 226"/>
              <a:gd name="T26" fmla="*/ 3 w 348"/>
              <a:gd name="T27" fmla="*/ 46 h 226"/>
              <a:gd name="T28" fmla="*/ 11 w 348"/>
              <a:gd name="T29" fmla="*/ 27 h 226"/>
              <a:gd name="T30" fmla="*/ 23 w 348"/>
              <a:gd name="T31" fmla="*/ 19 h 226"/>
              <a:gd name="T32" fmla="*/ 45 w 348"/>
              <a:gd name="T33" fmla="*/ 9 h 226"/>
              <a:gd name="T34" fmla="*/ 67 w 348"/>
              <a:gd name="T35" fmla="*/ 2 h 226"/>
              <a:gd name="T36" fmla="*/ 92 w 348"/>
              <a:gd name="T37" fmla="*/ 5 h 226"/>
              <a:gd name="T38" fmla="*/ 101 w 348"/>
              <a:gd name="T39" fmla="*/ 6 h 226"/>
              <a:gd name="T40" fmla="*/ 122 w 348"/>
              <a:gd name="T41" fmla="*/ 11 h 226"/>
              <a:gd name="T42" fmla="*/ 129 w 348"/>
              <a:gd name="T43" fmla="*/ 7 h 226"/>
              <a:gd name="T44" fmla="*/ 156 w 348"/>
              <a:gd name="T45" fmla="*/ 7 h 226"/>
              <a:gd name="T46" fmla="*/ 169 w 348"/>
              <a:gd name="T47" fmla="*/ 10 h 226"/>
              <a:gd name="T48" fmla="*/ 184 w 348"/>
              <a:gd name="T49" fmla="*/ 18 h 226"/>
              <a:gd name="T50" fmla="*/ 197 w 348"/>
              <a:gd name="T51" fmla="*/ 13 h 226"/>
              <a:gd name="T52" fmla="*/ 212 w 348"/>
              <a:gd name="T53" fmla="*/ 14 h 226"/>
              <a:gd name="T54" fmla="*/ 230 w 348"/>
              <a:gd name="T55" fmla="*/ 0 h 226"/>
              <a:gd name="T56" fmla="*/ 242 w 348"/>
              <a:gd name="T57" fmla="*/ 22 h 226"/>
              <a:gd name="T58" fmla="*/ 249 w 348"/>
              <a:gd name="T59" fmla="*/ 25 h 226"/>
              <a:gd name="T60" fmla="*/ 271 w 348"/>
              <a:gd name="T61" fmla="*/ 27 h 226"/>
              <a:gd name="T62" fmla="*/ 287 w 348"/>
              <a:gd name="T63" fmla="*/ 36 h 226"/>
              <a:gd name="T64" fmla="*/ 301 w 348"/>
              <a:gd name="T65" fmla="*/ 46 h 226"/>
              <a:gd name="T66" fmla="*/ 316 w 348"/>
              <a:gd name="T67" fmla="*/ 63 h 226"/>
              <a:gd name="T68" fmla="*/ 336 w 348"/>
              <a:gd name="T69" fmla="*/ 70 h 226"/>
              <a:gd name="T70" fmla="*/ 330 w 348"/>
              <a:gd name="T71" fmla="*/ 86 h 226"/>
              <a:gd name="T72" fmla="*/ 336 w 348"/>
              <a:gd name="T73" fmla="*/ 101 h 226"/>
              <a:gd name="T74" fmla="*/ 342 w 348"/>
              <a:gd name="T75" fmla="*/ 108 h 226"/>
              <a:gd name="T76" fmla="*/ 322 w 348"/>
              <a:gd name="T77" fmla="*/ 111 h 226"/>
              <a:gd name="T78" fmla="*/ 301 w 348"/>
              <a:gd name="T79" fmla="*/ 105 h 226"/>
              <a:gd name="T80" fmla="*/ 281 w 348"/>
              <a:gd name="T81" fmla="*/ 104 h 226"/>
              <a:gd name="T82" fmla="*/ 272 w 348"/>
              <a:gd name="T83" fmla="*/ 126 h 226"/>
              <a:gd name="T84" fmla="*/ 277 w 348"/>
              <a:gd name="T85" fmla="*/ 132 h 226"/>
              <a:gd name="T86" fmla="*/ 283 w 348"/>
              <a:gd name="T87" fmla="*/ 146 h 226"/>
              <a:gd name="T88" fmla="*/ 283 w 348"/>
              <a:gd name="T89" fmla="*/ 169 h 226"/>
              <a:gd name="T90" fmla="*/ 275 w 348"/>
              <a:gd name="T91" fmla="*/ 181 h 226"/>
              <a:gd name="T92" fmla="*/ 283 w 348"/>
              <a:gd name="T93" fmla="*/ 204 h 226"/>
              <a:gd name="T94" fmla="*/ 263 w 348"/>
              <a:gd name="T95" fmla="*/ 193 h 226"/>
              <a:gd name="T96" fmla="*/ 241 w 348"/>
              <a:gd name="T97" fmla="*/ 207 h 226"/>
              <a:gd name="T98" fmla="*/ 230 w 348"/>
              <a:gd name="T99" fmla="*/ 216 h 226"/>
              <a:gd name="T100" fmla="*/ 208 w 348"/>
              <a:gd name="T101" fmla="*/ 223 h 226"/>
              <a:gd name="T102" fmla="*/ 184 w 348"/>
              <a:gd name="T103" fmla="*/ 224 h 226"/>
              <a:gd name="T104" fmla="*/ 162 w 348"/>
              <a:gd name="T105" fmla="*/ 226 h 226"/>
              <a:gd name="T106" fmla="*/ 149 w 348"/>
              <a:gd name="T107" fmla="*/ 215 h 226"/>
              <a:gd name="T108" fmla="*/ 136 w 348"/>
              <a:gd name="T109" fmla="*/ 19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8" h="226">
                <a:moveTo>
                  <a:pt x="127" y="192"/>
                </a:moveTo>
                <a:lnTo>
                  <a:pt x="117" y="185"/>
                </a:lnTo>
                <a:lnTo>
                  <a:pt x="116" y="185"/>
                </a:lnTo>
                <a:lnTo>
                  <a:pt x="105" y="187"/>
                </a:lnTo>
                <a:lnTo>
                  <a:pt x="102" y="181"/>
                </a:lnTo>
                <a:lnTo>
                  <a:pt x="99" y="170"/>
                </a:lnTo>
                <a:lnTo>
                  <a:pt x="101" y="158"/>
                </a:lnTo>
                <a:lnTo>
                  <a:pt x="109" y="150"/>
                </a:lnTo>
                <a:lnTo>
                  <a:pt x="108" y="141"/>
                </a:lnTo>
                <a:lnTo>
                  <a:pt x="99" y="133"/>
                </a:lnTo>
                <a:lnTo>
                  <a:pt x="92" y="124"/>
                </a:lnTo>
                <a:lnTo>
                  <a:pt x="85" y="126"/>
                </a:lnTo>
                <a:lnTo>
                  <a:pt x="74" y="125"/>
                </a:lnTo>
                <a:lnTo>
                  <a:pt x="69" y="126"/>
                </a:lnTo>
                <a:lnTo>
                  <a:pt x="58" y="123"/>
                </a:lnTo>
                <a:lnTo>
                  <a:pt x="46" y="120"/>
                </a:lnTo>
                <a:lnTo>
                  <a:pt x="36" y="114"/>
                </a:lnTo>
                <a:lnTo>
                  <a:pt x="24" y="111"/>
                </a:lnTo>
                <a:lnTo>
                  <a:pt x="14" y="108"/>
                </a:lnTo>
                <a:lnTo>
                  <a:pt x="9" y="98"/>
                </a:lnTo>
                <a:lnTo>
                  <a:pt x="12" y="89"/>
                </a:lnTo>
                <a:lnTo>
                  <a:pt x="8" y="78"/>
                </a:lnTo>
                <a:lnTo>
                  <a:pt x="6" y="74"/>
                </a:lnTo>
                <a:lnTo>
                  <a:pt x="3" y="61"/>
                </a:lnTo>
                <a:lnTo>
                  <a:pt x="1" y="61"/>
                </a:lnTo>
                <a:lnTo>
                  <a:pt x="0" y="54"/>
                </a:lnTo>
                <a:lnTo>
                  <a:pt x="2" y="50"/>
                </a:lnTo>
                <a:lnTo>
                  <a:pt x="3" y="46"/>
                </a:lnTo>
                <a:lnTo>
                  <a:pt x="6" y="33"/>
                </a:lnTo>
                <a:lnTo>
                  <a:pt x="11" y="27"/>
                </a:lnTo>
                <a:lnTo>
                  <a:pt x="13" y="25"/>
                </a:lnTo>
                <a:lnTo>
                  <a:pt x="23" y="19"/>
                </a:lnTo>
                <a:lnTo>
                  <a:pt x="33" y="11"/>
                </a:lnTo>
                <a:lnTo>
                  <a:pt x="45" y="9"/>
                </a:lnTo>
                <a:lnTo>
                  <a:pt x="56" y="5"/>
                </a:lnTo>
                <a:lnTo>
                  <a:pt x="67" y="2"/>
                </a:lnTo>
                <a:lnTo>
                  <a:pt x="80" y="4"/>
                </a:lnTo>
                <a:lnTo>
                  <a:pt x="92" y="5"/>
                </a:lnTo>
                <a:lnTo>
                  <a:pt x="95" y="7"/>
                </a:lnTo>
                <a:lnTo>
                  <a:pt x="101" y="6"/>
                </a:lnTo>
                <a:lnTo>
                  <a:pt x="113" y="5"/>
                </a:lnTo>
                <a:lnTo>
                  <a:pt x="122" y="11"/>
                </a:lnTo>
                <a:lnTo>
                  <a:pt x="123" y="12"/>
                </a:lnTo>
                <a:lnTo>
                  <a:pt x="129" y="7"/>
                </a:lnTo>
                <a:lnTo>
                  <a:pt x="142" y="7"/>
                </a:lnTo>
                <a:lnTo>
                  <a:pt x="156" y="7"/>
                </a:lnTo>
                <a:lnTo>
                  <a:pt x="168" y="10"/>
                </a:lnTo>
                <a:lnTo>
                  <a:pt x="169" y="10"/>
                </a:lnTo>
                <a:lnTo>
                  <a:pt x="175" y="11"/>
                </a:lnTo>
                <a:lnTo>
                  <a:pt x="184" y="18"/>
                </a:lnTo>
                <a:lnTo>
                  <a:pt x="187" y="18"/>
                </a:lnTo>
                <a:lnTo>
                  <a:pt x="197" y="13"/>
                </a:lnTo>
                <a:lnTo>
                  <a:pt x="209" y="15"/>
                </a:lnTo>
                <a:lnTo>
                  <a:pt x="212" y="14"/>
                </a:lnTo>
                <a:lnTo>
                  <a:pt x="219" y="5"/>
                </a:lnTo>
                <a:lnTo>
                  <a:pt x="230" y="0"/>
                </a:lnTo>
                <a:lnTo>
                  <a:pt x="235" y="11"/>
                </a:lnTo>
                <a:lnTo>
                  <a:pt x="242" y="22"/>
                </a:lnTo>
                <a:lnTo>
                  <a:pt x="248" y="25"/>
                </a:lnTo>
                <a:lnTo>
                  <a:pt x="249" y="25"/>
                </a:lnTo>
                <a:lnTo>
                  <a:pt x="260" y="26"/>
                </a:lnTo>
                <a:lnTo>
                  <a:pt x="271" y="27"/>
                </a:lnTo>
                <a:lnTo>
                  <a:pt x="281" y="33"/>
                </a:lnTo>
                <a:lnTo>
                  <a:pt x="287" y="36"/>
                </a:lnTo>
                <a:lnTo>
                  <a:pt x="296" y="42"/>
                </a:lnTo>
                <a:lnTo>
                  <a:pt x="301" y="46"/>
                </a:lnTo>
                <a:lnTo>
                  <a:pt x="310" y="53"/>
                </a:lnTo>
                <a:lnTo>
                  <a:pt x="316" y="63"/>
                </a:lnTo>
                <a:lnTo>
                  <a:pt x="326" y="68"/>
                </a:lnTo>
                <a:lnTo>
                  <a:pt x="336" y="70"/>
                </a:lnTo>
                <a:lnTo>
                  <a:pt x="336" y="76"/>
                </a:lnTo>
                <a:lnTo>
                  <a:pt x="330" y="86"/>
                </a:lnTo>
                <a:lnTo>
                  <a:pt x="325" y="99"/>
                </a:lnTo>
                <a:lnTo>
                  <a:pt x="336" y="101"/>
                </a:lnTo>
                <a:lnTo>
                  <a:pt x="348" y="103"/>
                </a:lnTo>
                <a:lnTo>
                  <a:pt x="342" y="108"/>
                </a:lnTo>
                <a:lnTo>
                  <a:pt x="333" y="110"/>
                </a:lnTo>
                <a:lnTo>
                  <a:pt x="322" y="111"/>
                </a:lnTo>
                <a:lnTo>
                  <a:pt x="311" y="109"/>
                </a:lnTo>
                <a:lnTo>
                  <a:pt x="301" y="105"/>
                </a:lnTo>
                <a:lnTo>
                  <a:pt x="289" y="104"/>
                </a:lnTo>
                <a:lnTo>
                  <a:pt x="281" y="104"/>
                </a:lnTo>
                <a:lnTo>
                  <a:pt x="280" y="117"/>
                </a:lnTo>
                <a:lnTo>
                  <a:pt x="272" y="126"/>
                </a:lnTo>
                <a:lnTo>
                  <a:pt x="268" y="127"/>
                </a:lnTo>
                <a:lnTo>
                  <a:pt x="277" y="132"/>
                </a:lnTo>
                <a:lnTo>
                  <a:pt x="282" y="143"/>
                </a:lnTo>
                <a:lnTo>
                  <a:pt x="283" y="146"/>
                </a:lnTo>
                <a:lnTo>
                  <a:pt x="282" y="157"/>
                </a:lnTo>
                <a:lnTo>
                  <a:pt x="283" y="169"/>
                </a:lnTo>
                <a:lnTo>
                  <a:pt x="275" y="178"/>
                </a:lnTo>
                <a:lnTo>
                  <a:pt x="275" y="181"/>
                </a:lnTo>
                <a:lnTo>
                  <a:pt x="280" y="191"/>
                </a:lnTo>
                <a:lnTo>
                  <a:pt x="283" y="204"/>
                </a:lnTo>
                <a:lnTo>
                  <a:pt x="272" y="201"/>
                </a:lnTo>
                <a:lnTo>
                  <a:pt x="263" y="193"/>
                </a:lnTo>
                <a:lnTo>
                  <a:pt x="251" y="197"/>
                </a:lnTo>
                <a:lnTo>
                  <a:pt x="241" y="207"/>
                </a:lnTo>
                <a:lnTo>
                  <a:pt x="228" y="207"/>
                </a:lnTo>
                <a:lnTo>
                  <a:pt x="230" y="216"/>
                </a:lnTo>
                <a:lnTo>
                  <a:pt x="218" y="218"/>
                </a:lnTo>
                <a:lnTo>
                  <a:pt x="208" y="223"/>
                </a:lnTo>
                <a:lnTo>
                  <a:pt x="196" y="226"/>
                </a:lnTo>
                <a:lnTo>
                  <a:pt x="184" y="224"/>
                </a:lnTo>
                <a:lnTo>
                  <a:pt x="172" y="222"/>
                </a:lnTo>
                <a:lnTo>
                  <a:pt x="162" y="226"/>
                </a:lnTo>
                <a:lnTo>
                  <a:pt x="147" y="222"/>
                </a:lnTo>
                <a:lnTo>
                  <a:pt x="149" y="215"/>
                </a:lnTo>
                <a:lnTo>
                  <a:pt x="145" y="204"/>
                </a:lnTo>
                <a:lnTo>
                  <a:pt x="136" y="197"/>
                </a:lnTo>
                <a:lnTo>
                  <a:pt x="127" y="19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4" name="Freeform 2977"/>
          <p:cNvSpPr>
            <a:spLocks/>
          </p:cNvSpPr>
          <p:nvPr/>
        </p:nvSpPr>
        <p:spPr bwMode="auto">
          <a:xfrm>
            <a:off x="4976868" y="2948645"/>
            <a:ext cx="3469" cy="13876"/>
          </a:xfrm>
          <a:custGeom>
            <a:avLst/>
            <a:gdLst>
              <a:gd name="T0" fmla="*/ 0 w 10"/>
              <a:gd name="T1" fmla="*/ 35 h 35"/>
              <a:gd name="T2" fmla="*/ 2 w 10"/>
              <a:gd name="T3" fmla="*/ 28 h 35"/>
              <a:gd name="T4" fmla="*/ 7 w 10"/>
              <a:gd name="T5" fmla="*/ 15 h 35"/>
              <a:gd name="T6" fmla="*/ 8 w 10"/>
              <a:gd name="T7" fmla="*/ 4 h 35"/>
              <a:gd name="T8" fmla="*/ 8 w 10"/>
              <a:gd name="T9" fmla="*/ 0 h 35"/>
              <a:gd name="T10" fmla="*/ 10 w 10"/>
              <a:gd name="T11" fmla="*/ 5 h 35"/>
              <a:gd name="T12" fmla="*/ 9 w 10"/>
              <a:gd name="T13" fmla="*/ 15 h 35"/>
              <a:gd name="T14" fmla="*/ 8 w 10"/>
              <a:gd name="T15" fmla="*/ 23 h 35"/>
              <a:gd name="T16" fmla="*/ 6 w 10"/>
              <a:gd name="T17" fmla="*/ 28 h 35"/>
              <a:gd name="T18" fmla="*/ 4 w 10"/>
              <a:gd name="T19" fmla="*/ 31 h 35"/>
              <a:gd name="T20" fmla="*/ 0 w 10"/>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0" y="35"/>
                </a:moveTo>
                <a:lnTo>
                  <a:pt x="2" y="28"/>
                </a:lnTo>
                <a:lnTo>
                  <a:pt x="7" y="15"/>
                </a:lnTo>
                <a:lnTo>
                  <a:pt x="8" y="4"/>
                </a:lnTo>
                <a:lnTo>
                  <a:pt x="8" y="0"/>
                </a:lnTo>
                <a:lnTo>
                  <a:pt x="10" y="5"/>
                </a:lnTo>
                <a:lnTo>
                  <a:pt x="9" y="15"/>
                </a:lnTo>
                <a:lnTo>
                  <a:pt x="8" y="23"/>
                </a:lnTo>
                <a:lnTo>
                  <a:pt x="6" y="28"/>
                </a:lnTo>
                <a:lnTo>
                  <a:pt x="4" y="31"/>
                </a:lnTo>
                <a:lnTo>
                  <a:pt x="0" y="35"/>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5" name="Freeform 2978"/>
          <p:cNvSpPr>
            <a:spLocks/>
          </p:cNvSpPr>
          <p:nvPr/>
        </p:nvSpPr>
        <p:spPr bwMode="auto">
          <a:xfrm>
            <a:off x="5309893" y="3609490"/>
            <a:ext cx="36425" cy="45097"/>
          </a:xfrm>
          <a:custGeom>
            <a:avLst/>
            <a:gdLst>
              <a:gd name="T0" fmla="*/ 0 w 92"/>
              <a:gd name="T1" fmla="*/ 113 h 113"/>
              <a:gd name="T2" fmla="*/ 6 w 92"/>
              <a:gd name="T3" fmla="*/ 101 h 113"/>
              <a:gd name="T4" fmla="*/ 8 w 92"/>
              <a:gd name="T5" fmla="*/ 95 h 113"/>
              <a:gd name="T6" fmla="*/ 14 w 92"/>
              <a:gd name="T7" fmla="*/ 83 h 113"/>
              <a:gd name="T8" fmla="*/ 17 w 92"/>
              <a:gd name="T9" fmla="*/ 77 h 113"/>
              <a:gd name="T10" fmla="*/ 21 w 92"/>
              <a:gd name="T11" fmla="*/ 65 h 113"/>
              <a:gd name="T12" fmla="*/ 21 w 92"/>
              <a:gd name="T13" fmla="*/ 65 h 113"/>
              <a:gd name="T14" fmla="*/ 23 w 92"/>
              <a:gd name="T15" fmla="*/ 59 h 113"/>
              <a:gd name="T16" fmla="*/ 23 w 92"/>
              <a:gd name="T17" fmla="*/ 57 h 113"/>
              <a:gd name="T18" fmla="*/ 26 w 92"/>
              <a:gd name="T19" fmla="*/ 54 h 113"/>
              <a:gd name="T20" fmla="*/ 30 w 92"/>
              <a:gd name="T21" fmla="*/ 50 h 113"/>
              <a:gd name="T22" fmla="*/ 32 w 92"/>
              <a:gd name="T23" fmla="*/ 42 h 113"/>
              <a:gd name="T24" fmla="*/ 32 w 92"/>
              <a:gd name="T25" fmla="*/ 32 h 113"/>
              <a:gd name="T26" fmla="*/ 37 w 92"/>
              <a:gd name="T27" fmla="*/ 22 h 113"/>
              <a:gd name="T28" fmla="*/ 41 w 92"/>
              <a:gd name="T29" fmla="*/ 19 h 113"/>
              <a:gd name="T30" fmla="*/ 51 w 92"/>
              <a:gd name="T31" fmla="*/ 10 h 113"/>
              <a:gd name="T32" fmla="*/ 51 w 92"/>
              <a:gd name="T33" fmla="*/ 10 h 113"/>
              <a:gd name="T34" fmla="*/ 52 w 92"/>
              <a:gd name="T35" fmla="*/ 0 h 113"/>
              <a:gd name="T36" fmla="*/ 59 w 92"/>
              <a:gd name="T37" fmla="*/ 1 h 113"/>
              <a:gd name="T38" fmla="*/ 71 w 92"/>
              <a:gd name="T39" fmla="*/ 1 h 113"/>
              <a:gd name="T40" fmla="*/ 75 w 92"/>
              <a:gd name="T41" fmla="*/ 11 h 113"/>
              <a:gd name="T42" fmla="*/ 84 w 92"/>
              <a:gd name="T43" fmla="*/ 14 h 113"/>
              <a:gd name="T44" fmla="*/ 90 w 92"/>
              <a:gd name="T45" fmla="*/ 25 h 113"/>
              <a:gd name="T46" fmla="*/ 92 w 92"/>
              <a:gd name="T47" fmla="*/ 32 h 113"/>
              <a:gd name="T48" fmla="*/ 85 w 92"/>
              <a:gd name="T49" fmla="*/ 40 h 113"/>
              <a:gd name="T50" fmla="*/ 76 w 92"/>
              <a:gd name="T51" fmla="*/ 48 h 113"/>
              <a:gd name="T52" fmla="*/ 72 w 92"/>
              <a:gd name="T53" fmla="*/ 59 h 113"/>
              <a:gd name="T54" fmla="*/ 61 w 92"/>
              <a:gd name="T55" fmla="*/ 59 h 113"/>
              <a:gd name="T56" fmla="*/ 52 w 92"/>
              <a:gd name="T57" fmla="*/ 68 h 113"/>
              <a:gd name="T58" fmla="*/ 52 w 92"/>
              <a:gd name="T59" fmla="*/ 70 h 113"/>
              <a:gd name="T60" fmla="*/ 50 w 92"/>
              <a:gd name="T61" fmla="*/ 82 h 113"/>
              <a:gd name="T62" fmla="*/ 45 w 92"/>
              <a:gd name="T63" fmla="*/ 89 h 113"/>
              <a:gd name="T64" fmla="*/ 42 w 92"/>
              <a:gd name="T65" fmla="*/ 95 h 113"/>
              <a:gd name="T66" fmla="*/ 32 w 92"/>
              <a:gd name="T67" fmla="*/ 99 h 113"/>
              <a:gd name="T68" fmla="*/ 31 w 92"/>
              <a:gd name="T69" fmla="*/ 101 h 113"/>
              <a:gd name="T70" fmla="*/ 29 w 92"/>
              <a:gd name="T71" fmla="*/ 99 h 113"/>
              <a:gd name="T72" fmla="*/ 24 w 92"/>
              <a:gd name="T73" fmla="*/ 111 h 113"/>
              <a:gd name="T74" fmla="*/ 23 w 92"/>
              <a:gd name="T75" fmla="*/ 113 h 113"/>
              <a:gd name="T76" fmla="*/ 12 w 92"/>
              <a:gd name="T77" fmla="*/ 111 h 113"/>
              <a:gd name="T78" fmla="*/ 0 w 92"/>
              <a:gd name="T79"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2" h="113">
                <a:moveTo>
                  <a:pt x="0" y="113"/>
                </a:moveTo>
                <a:lnTo>
                  <a:pt x="6" y="101"/>
                </a:lnTo>
                <a:lnTo>
                  <a:pt x="8" y="95"/>
                </a:lnTo>
                <a:lnTo>
                  <a:pt x="14" y="83"/>
                </a:lnTo>
                <a:lnTo>
                  <a:pt x="17" y="77"/>
                </a:lnTo>
                <a:lnTo>
                  <a:pt x="21" y="65"/>
                </a:lnTo>
                <a:lnTo>
                  <a:pt x="21" y="65"/>
                </a:lnTo>
                <a:lnTo>
                  <a:pt x="23" y="59"/>
                </a:lnTo>
                <a:lnTo>
                  <a:pt x="23" y="57"/>
                </a:lnTo>
                <a:lnTo>
                  <a:pt x="26" y="54"/>
                </a:lnTo>
                <a:lnTo>
                  <a:pt x="30" y="50"/>
                </a:lnTo>
                <a:lnTo>
                  <a:pt x="32" y="42"/>
                </a:lnTo>
                <a:lnTo>
                  <a:pt x="32" y="32"/>
                </a:lnTo>
                <a:lnTo>
                  <a:pt x="37" y="22"/>
                </a:lnTo>
                <a:lnTo>
                  <a:pt x="41" y="19"/>
                </a:lnTo>
                <a:lnTo>
                  <a:pt x="51" y="10"/>
                </a:lnTo>
                <a:lnTo>
                  <a:pt x="51" y="10"/>
                </a:lnTo>
                <a:lnTo>
                  <a:pt x="52" y="0"/>
                </a:lnTo>
                <a:lnTo>
                  <a:pt x="59" y="1"/>
                </a:lnTo>
                <a:lnTo>
                  <a:pt x="71" y="1"/>
                </a:lnTo>
                <a:lnTo>
                  <a:pt x="75" y="11"/>
                </a:lnTo>
                <a:lnTo>
                  <a:pt x="84" y="14"/>
                </a:lnTo>
                <a:lnTo>
                  <a:pt x="90" y="25"/>
                </a:lnTo>
                <a:lnTo>
                  <a:pt x="92" y="32"/>
                </a:lnTo>
                <a:lnTo>
                  <a:pt x="85" y="40"/>
                </a:lnTo>
                <a:lnTo>
                  <a:pt x="76" y="48"/>
                </a:lnTo>
                <a:lnTo>
                  <a:pt x="72" y="59"/>
                </a:lnTo>
                <a:lnTo>
                  <a:pt x="61" y="59"/>
                </a:lnTo>
                <a:lnTo>
                  <a:pt x="52" y="68"/>
                </a:lnTo>
                <a:lnTo>
                  <a:pt x="52" y="70"/>
                </a:lnTo>
                <a:lnTo>
                  <a:pt x="50" y="82"/>
                </a:lnTo>
                <a:lnTo>
                  <a:pt x="45" y="89"/>
                </a:lnTo>
                <a:lnTo>
                  <a:pt x="42" y="95"/>
                </a:lnTo>
                <a:lnTo>
                  <a:pt x="32" y="99"/>
                </a:lnTo>
                <a:lnTo>
                  <a:pt x="31" y="101"/>
                </a:lnTo>
                <a:lnTo>
                  <a:pt x="29" y="99"/>
                </a:lnTo>
                <a:lnTo>
                  <a:pt x="24" y="111"/>
                </a:lnTo>
                <a:lnTo>
                  <a:pt x="23" y="113"/>
                </a:lnTo>
                <a:lnTo>
                  <a:pt x="12" y="111"/>
                </a:lnTo>
                <a:lnTo>
                  <a:pt x="0" y="1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6" name="Freeform 2979"/>
          <p:cNvSpPr>
            <a:spLocks/>
          </p:cNvSpPr>
          <p:nvPr/>
        </p:nvSpPr>
        <p:spPr bwMode="auto">
          <a:xfrm>
            <a:off x="5306424" y="3645915"/>
            <a:ext cx="102336" cy="116212"/>
          </a:xfrm>
          <a:custGeom>
            <a:avLst/>
            <a:gdLst>
              <a:gd name="T0" fmla="*/ 37 w 262"/>
              <a:gd name="T1" fmla="*/ 61 h 297"/>
              <a:gd name="T2" fmla="*/ 41 w 262"/>
              <a:gd name="T3" fmla="*/ 49 h 297"/>
              <a:gd name="T4" fmla="*/ 49 w 262"/>
              <a:gd name="T5" fmla="*/ 45 h 297"/>
              <a:gd name="T6" fmla="*/ 60 w 262"/>
              <a:gd name="T7" fmla="*/ 49 h 297"/>
              <a:gd name="T8" fmla="*/ 67 w 262"/>
              <a:gd name="T9" fmla="*/ 59 h 297"/>
              <a:gd name="T10" fmla="*/ 68 w 262"/>
              <a:gd name="T11" fmla="*/ 62 h 297"/>
              <a:gd name="T12" fmla="*/ 72 w 262"/>
              <a:gd name="T13" fmla="*/ 61 h 297"/>
              <a:gd name="T14" fmla="*/ 83 w 262"/>
              <a:gd name="T15" fmla="*/ 67 h 297"/>
              <a:gd name="T16" fmla="*/ 94 w 262"/>
              <a:gd name="T17" fmla="*/ 73 h 297"/>
              <a:gd name="T18" fmla="*/ 105 w 262"/>
              <a:gd name="T19" fmla="*/ 75 h 297"/>
              <a:gd name="T20" fmla="*/ 120 w 262"/>
              <a:gd name="T21" fmla="*/ 71 h 297"/>
              <a:gd name="T22" fmla="*/ 151 w 262"/>
              <a:gd name="T23" fmla="*/ 51 h 297"/>
              <a:gd name="T24" fmla="*/ 199 w 262"/>
              <a:gd name="T25" fmla="*/ 20 h 297"/>
              <a:gd name="T26" fmla="*/ 231 w 262"/>
              <a:gd name="T27" fmla="*/ 0 h 297"/>
              <a:gd name="T28" fmla="*/ 244 w 262"/>
              <a:gd name="T29" fmla="*/ 36 h 297"/>
              <a:gd name="T30" fmla="*/ 262 w 262"/>
              <a:gd name="T31" fmla="*/ 83 h 297"/>
              <a:gd name="T32" fmla="*/ 248 w 262"/>
              <a:gd name="T33" fmla="*/ 94 h 297"/>
              <a:gd name="T34" fmla="*/ 172 w 262"/>
              <a:gd name="T35" fmla="*/ 120 h 297"/>
              <a:gd name="T36" fmla="*/ 171 w 262"/>
              <a:gd name="T37" fmla="*/ 120 h 297"/>
              <a:gd name="T38" fmla="*/ 125 w 262"/>
              <a:gd name="T39" fmla="*/ 134 h 297"/>
              <a:gd name="T40" fmla="*/ 123 w 262"/>
              <a:gd name="T41" fmla="*/ 135 h 297"/>
              <a:gd name="T42" fmla="*/ 136 w 262"/>
              <a:gd name="T43" fmla="*/ 150 h 297"/>
              <a:gd name="T44" fmla="*/ 182 w 262"/>
              <a:gd name="T45" fmla="*/ 205 h 297"/>
              <a:gd name="T46" fmla="*/ 163 w 262"/>
              <a:gd name="T47" fmla="*/ 217 h 297"/>
              <a:gd name="T48" fmla="*/ 153 w 262"/>
              <a:gd name="T49" fmla="*/ 240 h 297"/>
              <a:gd name="T50" fmla="*/ 108 w 262"/>
              <a:gd name="T51" fmla="*/ 250 h 297"/>
              <a:gd name="T52" fmla="*/ 92 w 262"/>
              <a:gd name="T53" fmla="*/ 276 h 297"/>
              <a:gd name="T54" fmla="*/ 67 w 262"/>
              <a:gd name="T55" fmla="*/ 297 h 297"/>
              <a:gd name="T56" fmla="*/ 38 w 262"/>
              <a:gd name="T57" fmla="*/ 292 h 297"/>
              <a:gd name="T58" fmla="*/ 0 w 262"/>
              <a:gd name="T59" fmla="*/ 285 h 297"/>
              <a:gd name="T60" fmla="*/ 2 w 262"/>
              <a:gd name="T61" fmla="*/ 273 h 297"/>
              <a:gd name="T62" fmla="*/ 0 w 262"/>
              <a:gd name="T63" fmla="*/ 272 h 297"/>
              <a:gd name="T64" fmla="*/ 5 w 262"/>
              <a:gd name="T65" fmla="*/ 255 h 297"/>
              <a:gd name="T66" fmla="*/ 7 w 262"/>
              <a:gd name="T67" fmla="*/ 244 h 297"/>
              <a:gd name="T68" fmla="*/ 13 w 262"/>
              <a:gd name="T69" fmla="*/ 232 h 297"/>
              <a:gd name="T70" fmla="*/ 13 w 262"/>
              <a:gd name="T71" fmla="*/ 215 h 297"/>
              <a:gd name="T72" fmla="*/ 14 w 262"/>
              <a:gd name="T73" fmla="*/ 200 h 297"/>
              <a:gd name="T74" fmla="*/ 20 w 262"/>
              <a:gd name="T75" fmla="*/ 188 h 297"/>
              <a:gd name="T76" fmla="*/ 20 w 262"/>
              <a:gd name="T77" fmla="*/ 186 h 297"/>
              <a:gd name="T78" fmla="*/ 25 w 262"/>
              <a:gd name="T79" fmla="*/ 175 h 297"/>
              <a:gd name="T80" fmla="*/ 27 w 262"/>
              <a:gd name="T81" fmla="*/ 173 h 297"/>
              <a:gd name="T82" fmla="*/ 30 w 262"/>
              <a:gd name="T83" fmla="*/ 161 h 297"/>
              <a:gd name="T84" fmla="*/ 27 w 262"/>
              <a:gd name="T85" fmla="*/ 149 h 297"/>
              <a:gd name="T86" fmla="*/ 31 w 262"/>
              <a:gd name="T87" fmla="*/ 135 h 297"/>
              <a:gd name="T88" fmla="*/ 34 w 262"/>
              <a:gd name="T89" fmla="*/ 119 h 297"/>
              <a:gd name="T90" fmla="*/ 34 w 262"/>
              <a:gd name="T91" fmla="*/ 107 h 297"/>
              <a:gd name="T92" fmla="*/ 34 w 262"/>
              <a:gd name="T93" fmla="*/ 93 h 297"/>
              <a:gd name="T94" fmla="*/ 36 w 262"/>
              <a:gd name="T95" fmla="*/ 82 h 297"/>
              <a:gd name="T96" fmla="*/ 36 w 262"/>
              <a:gd name="T97" fmla="*/ 71 h 297"/>
              <a:gd name="T98" fmla="*/ 37 w 262"/>
              <a:gd name="T99" fmla="*/ 61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2" h="297">
                <a:moveTo>
                  <a:pt x="37" y="61"/>
                </a:moveTo>
                <a:lnTo>
                  <a:pt x="41" y="49"/>
                </a:lnTo>
                <a:lnTo>
                  <a:pt x="49" y="45"/>
                </a:lnTo>
                <a:lnTo>
                  <a:pt x="60" y="49"/>
                </a:lnTo>
                <a:lnTo>
                  <a:pt x="67" y="59"/>
                </a:lnTo>
                <a:lnTo>
                  <a:pt x="68" y="62"/>
                </a:lnTo>
                <a:lnTo>
                  <a:pt x="72" y="61"/>
                </a:lnTo>
                <a:lnTo>
                  <a:pt x="83" y="67"/>
                </a:lnTo>
                <a:lnTo>
                  <a:pt x="94" y="73"/>
                </a:lnTo>
                <a:lnTo>
                  <a:pt x="105" y="75"/>
                </a:lnTo>
                <a:lnTo>
                  <a:pt x="120" y="71"/>
                </a:lnTo>
                <a:lnTo>
                  <a:pt x="151" y="51"/>
                </a:lnTo>
                <a:lnTo>
                  <a:pt x="199" y="20"/>
                </a:lnTo>
                <a:lnTo>
                  <a:pt x="231" y="0"/>
                </a:lnTo>
                <a:lnTo>
                  <a:pt x="244" y="36"/>
                </a:lnTo>
                <a:lnTo>
                  <a:pt x="262" y="83"/>
                </a:lnTo>
                <a:lnTo>
                  <a:pt x="248" y="94"/>
                </a:lnTo>
                <a:lnTo>
                  <a:pt x="172" y="120"/>
                </a:lnTo>
                <a:lnTo>
                  <a:pt x="171" y="120"/>
                </a:lnTo>
                <a:lnTo>
                  <a:pt x="125" y="134"/>
                </a:lnTo>
                <a:lnTo>
                  <a:pt x="123" y="135"/>
                </a:lnTo>
                <a:lnTo>
                  <a:pt x="136" y="150"/>
                </a:lnTo>
                <a:lnTo>
                  <a:pt x="182" y="205"/>
                </a:lnTo>
                <a:lnTo>
                  <a:pt x="163" y="217"/>
                </a:lnTo>
                <a:lnTo>
                  <a:pt x="153" y="240"/>
                </a:lnTo>
                <a:lnTo>
                  <a:pt x="108" y="250"/>
                </a:lnTo>
                <a:lnTo>
                  <a:pt x="92" y="276"/>
                </a:lnTo>
                <a:lnTo>
                  <a:pt x="67" y="297"/>
                </a:lnTo>
                <a:lnTo>
                  <a:pt x="38" y="292"/>
                </a:lnTo>
                <a:lnTo>
                  <a:pt x="0" y="285"/>
                </a:lnTo>
                <a:lnTo>
                  <a:pt x="2" y="273"/>
                </a:lnTo>
                <a:lnTo>
                  <a:pt x="0" y="272"/>
                </a:lnTo>
                <a:lnTo>
                  <a:pt x="5" y="255"/>
                </a:lnTo>
                <a:lnTo>
                  <a:pt x="7" y="244"/>
                </a:lnTo>
                <a:lnTo>
                  <a:pt x="13" y="232"/>
                </a:lnTo>
                <a:lnTo>
                  <a:pt x="13" y="215"/>
                </a:lnTo>
                <a:lnTo>
                  <a:pt x="14" y="200"/>
                </a:lnTo>
                <a:lnTo>
                  <a:pt x="20" y="188"/>
                </a:lnTo>
                <a:lnTo>
                  <a:pt x="20" y="186"/>
                </a:lnTo>
                <a:lnTo>
                  <a:pt x="25" y="175"/>
                </a:lnTo>
                <a:lnTo>
                  <a:pt x="27" y="173"/>
                </a:lnTo>
                <a:lnTo>
                  <a:pt x="30" y="161"/>
                </a:lnTo>
                <a:lnTo>
                  <a:pt x="27" y="149"/>
                </a:lnTo>
                <a:lnTo>
                  <a:pt x="31" y="135"/>
                </a:lnTo>
                <a:lnTo>
                  <a:pt x="34" y="119"/>
                </a:lnTo>
                <a:lnTo>
                  <a:pt x="34" y="107"/>
                </a:lnTo>
                <a:lnTo>
                  <a:pt x="34" y="93"/>
                </a:lnTo>
                <a:lnTo>
                  <a:pt x="36" y="82"/>
                </a:lnTo>
                <a:lnTo>
                  <a:pt x="36" y="71"/>
                </a:lnTo>
                <a:lnTo>
                  <a:pt x="37" y="6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7" name="Freeform 2980"/>
          <p:cNvSpPr>
            <a:spLocks/>
          </p:cNvSpPr>
          <p:nvPr/>
        </p:nvSpPr>
        <p:spPr bwMode="auto">
          <a:xfrm>
            <a:off x="2638760" y="4046584"/>
            <a:ext cx="48566" cy="22549"/>
          </a:xfrm>
          <a:custGeom>
            <a:avLst/>
            <a:gdLst>
              <a:gd name="T0" fmla="*/ 87 w 125"/>
              <a:gd name="T1" fmla="*/ 8 h 55"/>
              <a:gd name="T2" fmla="*/ 96 w 125"/>
              <a:gd name="T3" fmla="*/ 17 h 55"/>
              <a:gd name="T4" fmla="*/ 98 w 125"/>
              <a:gd name="T5" fmla="*/ 18 h 55"/>
              <a:gd name="T6" fmla="*/ 108 w 125"/>
              <a:gd name="T7" fmla="*/ 22 h 55"/>
              <a:gd name="T8" fmla="*/ 119 w 125"/>
              <a:gd name="T9" fmla="*/ 25 h 55"/>
              <a:gd name="T10" fmla="*/ 125 w 125"/>
              <a:gd name="T11" fmla="*/ 35 h 55"/>
              <a:gd name="T12" fmla="*/ 118 w 125"/>
              <a:gd name="T13" fmla="*/ 44 h 55"/>
              <a:gd name="T14" fmla="*/ 107 w 125"/>
              <a:gd name="T15" fmla="*/ 44 h 55"/>
              <a:gd name="T16" fmla="*/ 101 w 125"/>
              <a:gd name="T17" fmla="*/ 40 h 55"/>
              <a:gd name="T18" fmla="*/ 90 w 125"/>
              <a:gd name="T19" fmla="*/ 40 h 55"/>
              <a:gd name="T20" fmla="*/ 90 w 125"/>
              <a:gd name="T21" fmla="*/ 36 h 55"/>
              <a:gd name="T22" fmla="*/ 83 w 125"/>
              <a:gd name="T23" fmla="*/ 46 h 55"/>
              <a:gd name="T24" fmla="*/ 73 w 125"/>
              <a:gd name="T25" fmla="*/ 42 h 55"/>
              <a:gd name="T26" fmla="*/ 72 w 125"/>
              <a:gd name="T27" fmla="*/ 43 h 55"/>
              <a:gd name="T28" fmla="*/ 70 w 125"/>
              <a:gd name="T29" fmla="*/ 55 h 55"/>
              <a:gd name="T30" fmla="*/ 61 w 125"/>
              <a:gd name="T31" fmla="*/ 47 h 55"/>
              <a:gd name="T32" fmla="*/ 56 w 125"/>
              <a:gd name="T33" fmla="*/ 45 h 55"/>
              <a:gd name="T34" fmla="*/ 46 w 125"/>
              <a:gd name="T35" fmla="*/ 44 h 55"/>
              <a:gd name="T36" fmla="*/ 35 w 125"/>
              <a:gd name="T37" fmla="*/ 44 h 55"/>
              <a:gd name="T38" fmla="*/ 29 w 125"/>
              <a:gd name="T39" fmla="*/ 34 h 55"/>
              <a:gd name="T40" fmla="*/ 23 w 125"/>
              <a:gd name="T41" fmla="*/ 31 h 55"/>
              <a:gd name="T42" fmla="*/ 17 w 125"/>
              <a:gd name="T43" fmla="*/ 22 h 55"/>
              <a:gd name="T44" fmla="*/ 6 w 125"/>
              <a:gd name="T45" fmla="*/ 22 h 55"/>
              <a:gd name="T46" fmla="*/ 0 w 125"/>
              <a:gd name="T47" fmla="*/ 14 h 55"/>
              <a:gd name="T48" fmla="*/ 7 w 125"/>
              <a:gd name="T49" fmla="*/ 5 h 55"/>
              <a:gd name="T50" fmla="*/ 18 w 125"/>
              <a:gd name="T51" fmla="*/ 5 h 55"/>
              <a:gd name="T52" fmla="*/ 20 w 125"/>
              <a:gd name="T53" fmla="*/ 5 h 55"/>
              <a:gd name="T54" fmla="*/ 32 w 125"/>
              <a:gd name="T55" fmla="*/ 0 h 55"/>
              <a:gd name="T56" fmla="*/ 36 w 125"/>
              <a:gd name="T57" fmla="*/ 1 h 55"/>
              <a:gd name="T58" fmla="*/ 48 w 125"/>
              <a:gd name="T59" fmla="*/ 3 h 55"/>
              <a:gd name="T60" fmla="*/ 53 w 125"/>
              <a:gd name="T61" fmla="*/ 4 h 55"/>
              <a:gd name="T62" fmla="*/ 67 w 125"/>
              <a:gd name="T63" fmla="*/ 5 h 55"/>
              <a:gd name="T64" fmla="*/ 76 w 125"/>
              <a:gd name="T65" fmla="*/ 8 h 55"/>
              <a:gd name="T66" fmla="*/ 87 w 125"/>
              <a:gd name="T67"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5" h="55">
                <a:moveTo>
                  <a:pt x="87" y="8"/>
                </a:moveTo>
                <a:lnTo>
                  <a:pt x="96" y="17"/>
                </a:lnTo>
                <a:lnTo>
                  <a:pt x="98" y="18"/>
                </a:lnTo>
                <a:lnTo>
                  <a:pt x="108" y="22"/>
                </a:lnTo>
                <a:lnTo>
                  <a:pt x="119" y="25"/>
                </a:lnTo>
                <a:lnTo>
                  <a:pt x="125" y="35"/>
                </a:lnTo>
                <a:lnTo>
                  <a:pt x="118" y="44"/>
                </a:lnTo>
                <a:lnTo>
                  <a:pt x="107" y="44"/>
                </a:lnTo>
                <a:lnTo>
                  <a:pt x="101" y="40"/>
                </a:lnTo>
                <a:lnTo>
                  <a:pt x="90" y="40"/>
                </a:lnTo>
                <a:lnTo>
                  <a:pt x="90" y="36"/>
                </a:lnTo>
                <a:lnTo>
                  <a:pt x="83" y="46"/>
                </a:lnTo>
                <a:lnTo>
                  <a:pt x="73" y="42"/>
                </a:lnTo>
                <a:lnTo>
                  <a:pt x="72" y="43"/>
                </a:lnTo>
                <a:lnTo>
                  <a:pt x="70" y="55"/>
                </a:lnTo>
                <a:lnTo>
                  <a:pt x="61" y="47"/>
                </a:lnTo>
                <a:lnTo>
                  <a:pt x="56" y="45"/>
                </a:lnTo>
                <a:lnTo>
                  <a:pt x="46" y="44"/>
                </a:lnTo>
                <a:lnTo>
                  <a:pt x="35" y="44"/>
                </a:lnTo>
                <a:lnTo>
                  <a:pt x="29" y="34"/>
                </a:lnTo>
                <a:lnTo>
                  <a:pt x="23" y="31"/>
                </a:lnTo>
                <a:lnTo>
                  <a:pt x="17" y="22"/>
                </a:lnTo>
                <a:lnTo>
                  <a:pt x="6" y="22"/>
                </a:lnTo>
                <a:lnTo>
                  <a:pt x="0" y="14"/>
                </a:lnTo>
                <a:lnTo>
                  <a:pt x="7" y="5"/>
                </a:lnTo>
                <a:lnTo>
                  <a:pt x="18" y="5"/>
                </a:lnTo>
                <a:lnTo>
                  <a:pt x="20" y="5"/>
                </a:lnTo>
                <a:lnTo>
                  <a:pt x="32" y="0"/>
                </a:lnTo>
                <a:lnTo>
                  <a:pt x="36" y="1"/>
                </a:lnTo>
                <a:lnTo>
                  <a:pt x="48" y="3"/>
                </a:lnTo>
                <a:lnTo>
                  <a:pt x="53" y="4"/>
                </a:lnTo>
                <a:lnTo>
                  <a:pt x="67" y="5"/>
                </a:lnTo>
                <a:lnTo>
                  <a:pt x="76" y="8"/>
                </a:lnTo>
                <a:lnTo>
                  <a:pt x="87"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8" name="Freeform 2981"/>
          <p:cNvSpPr>
            <a:spLocks noEditPoints="1"/>
          </p:cNvSpPr>
          <p:nvPr/>
        </p:nvSpPr>
        <p:spPr bwMode="auto">
          <a:xfrm>
            <a:off x="5521502" y="3462058"/>
            <a:ext cx="452705" cy="411077"/>
          </a:xfrm>
          <a:custGeom>
            <a:avLst/>
            <a:gdLst>
              <a:gd name="T0" fmla="*/ 297 w 1157"/>
              <a:gd name="T1" fmla="*/ 683 h 1048"/>
              <a:gd name="T2" fmla="*/ 282 w 1157"/>
              <a:gd name="T3" fmla="*/ 706 h 1048"/>
              <a:gd name="T4" fmla="*/ 240 w 1157"/>
              <a:gd name="T5" fmla="*/ 674 h 1048"/>
              <a:gd name="T6" fmla="*/ 222 w 1157"/>
              <a:gd name="T7" fmla="*/ 572 h 1048"/>
              <a:gd name="T8" fmla="*/ 175 w 1157"/>
              <a:gd name="T9" fmla="*/ 524 h 1048"/>
              <a:gd name="T10" fmla="*/ 126 w 1157"/>
              <a:gd name="T11" fmla="*/ 493 h 1048"/>
              <a:gd name="T12" fmla="*/ 98 w 1157"/>
              <a:gd name="T13" fmla="*/ 445 h 1048"/>
              <a:gd name="T14" fmla="*/ 91 w 1157"/>
              <a:gd name="T15" fmla="*/ 380 h 1048"/>
              <a:gd name="T16" fmla="*/ 130 w 1157"/>
              <a:gd name="T17" fmla="*/ 336 h 1048"/>
              <a:gd name="T18" fmla="*/ 138 w 1157"/>
              <a:gd name="T19" fmla="*/ 291 h 1048"/>
              <a:gd name="T20" fmla="*/ 79 w 1157"/>
              <a:gd name="T21" fmla="*/ 268 h 1048"/>
              <a:gd name="T22" fmla="*/ 59 w 1157"/>
              <a:gd name="T23" fmla="*/ 223 h 1048"/>
              <a:gd name="T24" fmla="*/ 35 w 1157"/>
              <a:gd name="T25" fmla="*/ 162 h 1048"/>
              <a:gd name="T26" fmla="*/ 22 w 1157"/>
              <a:gd name="T27" fmla="*/ 114 h 1048"/>
              <a:gd name="T28" fmla="*/ 11 w 1157"/>
              <a:gd name="T29" fmla="*/ 46 h 1048"/>
              <a:gd name="T30" fmla="*/ 26 w 1157"/>
              <a:gd name="T31" fmla="*/ 3 h 1048"/>
              <a:gd name="T32" fmla="*/ 67 w 1157"/>
              <a:gd name="T33" fmla="*/ 37 h 1048"/>
              <a:gd name="T34" fmla="*/ 114 w 1157"/>
              <a:gd name="T35" fmla="*/ 63 h 1048"/>
              <a:gd name="T36" fmla="*/ 163 w 1157"/>
              <a:gd name="T37" fmla="*/ 53 h 1048"/>
              <a:gd name="T38" fmla="*/ 228 w 1157"/>
              <a:gd name="T39" fmla="*/ 5 h 1048"/>
              <a:gd name="T40" fmla="*/ 260 w 1157"/>
              <a:gd name="T41" fmla="*/ 53 h 1048"/>
              <a:gd name="T42" fmla="*/ 272 w 1157"/>
              <a:gd name="T43" fmla="*/ 94 h 1048"/>
              <a:gd name="T44" fmla="*/ 298 w 1157"/>
              <a:gd name="T45" fmla="*/ 150 h 1048"/>
              <a:gd name="T46" fmla="*/ 371 w 1157"/>
              <a:gd name="T47" fmla="*/ 177 h 1048"/>
              <a:gd name="T48" fmla="*/ 420 w 1157"/>
              <a:gd name="T49" fmla="*/ 222 h 1048"/>
              <a:gd name="T50" fmla="*/ 505 w 1157"/>
              <a:gd name="T51" fmla="*/ 227 h 1048"/>
              <a:gd name="T52" fmla="*/ 593 w 1157"/>
              <a:gd name="T53" fmla="*/ 210 h 1048"/>
              <a:gd name="T54" fmla="*/ 592 w 1157"/>
              <a:gd name="T55" fmla="*/ 178 h 1048"/>
              <a:gd name="T56" fmla="*/ 655 w 1157"/>
              <a:gd name="T57" fmla="*/ 144 h 1048"/>
              <a:gd name="T58" fmla="*/ 729 w 1157"/>
              <a:gd name="T59" fmla="*/ 123 h 1048"/>
              <a:gd name="T60" fmla="*/ 786 w 1157"/>
              <a:gd name="T61" fmla="*/ 113 h 1048"/>
              <a:gd name="T62" fmla="*/ 847 w 1157"/>
              <a:gd name="T63" fmla="*/ 146 h 1048"/>
              <a:gd name="T64" fmla="*/ 918 w 1157"/>
              <a:gd name="T65" fmla="*/ 165 h 1048"/>
              <a:gd name="T66" fmla="*/ 970 w 1157"/>
              <a:gd name="T67" fmla="*/ 215 h 1048"/>
              <a:gd name="T68" fmla="*/ 1033 w 1157"/>
              <a:gd name="T69" fmla="*/ 265 h 1048"/>
              <a:gd name="T70" fmla="*/ 1031 w 1157"/>
              <a:gd name="T71" fmla="*/ 329 h 1048"/>
              <a:gd name="T72" fmla="*/ 1010 w 1157"/>
              <a:gd name="T73" fmla="*/ 395 h 1048"/>
              <a:gd name="T74" fmla="*/ 1013 w 1157"/>
              <a:gd name="T75" fmla="*/ 456 h 1048"/>
              <a:gd name="T76" fmla="*/ 1009 w 1157"/>
              <a:gd name="T77" fmla="*/ 567 h 1048"/>
              <a:gd name="T78" fmla="*/ 1057 w 1157"/>
              <a:gd name="T79" fmla="*/ 610 h 1048"/>
              <a:gd name="T80" fmla="*/ 1027 w 1157"/>
              <a:gd name="T81" fmla="*/ 738 h 1048"/>
              <a:gd name="T82" fmla="*/ 1067 w 1157"/>
              <a:gd name="T83" fmla="*/ 804 h 1048"/>
              <a:gd name="T84" fmla="*/ 1125 w 1157"/>
              <a:gd name="T85" fmla="*/ 846 h 1048"/>
              <a:gd name="T86" fmla="*/ 1157 w 1157"/>
              <a:gd name="T87" fmla="*/ 905 h 1048"/>
              <a:gd name="T88" fmla="*/ 1108 w 1157"/>
              <a:gd name="T89" fmla="*/ 947 h 1048"/>
              <a:gd name="T90" fmla="*/ 1059 w 1157"/>
              <a:gd name="T91" fmla="*/ 1020 h 1048"/>
              <a:gd name="T92" fmla="*/ 1010 w 1157"/>
              <a:gd name="T93" fmla="*/ 1038 h 1048"/>
              <a:gd name="T94" fmla="*/ 945 w 1157"/>
              <a:gd name="T95" fmla="*/ 1027 h 1048"/>
              <a:gd name="T96" fmla="*/ 892 w 1157"/>
              <a:gd name="T97" fmla="*/ 1019 h 1048"/>
              <a:gd name="T98" fmla="*/ 824 w 1157"/>
              <a:gd name="T99" fmla="*/ 1011 h 1048"/>
              <a:gd name="T100" fmla="*/ 782 w 1157"/>
              <a:gd name="T101" fmla="*/ 956 h 1048"/>
              <a:gd name="T102" fmla="*/ 747 w 1157"/>
              <a:gd name="T103" fmla="*/ 906 h 1048"/>
              <a:gd name="T104" fmla="*/ 686 w 1157"/>
              <a:gd name="T105" fmla="*/ 934 h 1048"/>
              <a:gd name="T106" fmla="*/ 622 w 1157"/>
              <a:gd name="T107" fmla="*/ 945 h 1048"/>
              <a:gd name="T108" fmla="*/ 563 w 1157"/>
              <a:gd name="T109" fmla="*/ 918 h 1048"/>
              <a:gd name="T110" fmla="*/ 509 w 1157"/>
              <a:gd name="T111" fmla="*/ 876 h 1048"/>
              <a:gd name="T112" fmla="*/ 445 w 1157"/>
              <a:gd name="T113" fmla="*/ 852 h 1048"/>
              <a:gd name="T114" fmla="*/ 411 w 1157"/>
              <a:gd name="T115" fmla="*/ 791 h 1048"/>
              <a:gd name="T116" fmla="*/ 380 w 1157"/>
              <a:gd name="T117" fmla="*/ 730 h 1048"/>
              <a:gd name="T118" fmla="*/ 675 w 1157"/>
              <a:gd name="T119" fmla="*/ 949 h 1048"/>
              <a:gd name="T120" fmla="*/ 735 w 1157"/>
              <a:gd name="T121" fmla="*/ 920 h 1048"/>
              <a:gd name="T122" fmla="*/ 675 w 1157"/>
              <a:gd name="T123" fmla="*/ 949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7" h="1048">
                <a:moveTo>
                  <a:pt x="349" y="697"/>
                </a:moveTo>
                <a:lnTo>
                  <a:pt x="337" y="705"/>
                </a:lnTo>
                <a:lnTo>
                  <a:pt x="327" y="698"/>
                </a:lnTo>
                <a:lnTo>
                  <a:pt x="316" y="698"/>
                </a:lnTo>
                <a:lnTo>
                  <a:pt x="306" y="691"/>
                </a:lnTo>
                <a:lnTo>
                  <a:pt x="297" y="683"/>
                </a:lnTo>
                <a:lnTo>
                  <a:pt x="308" y="682"/>
                </a:lnTo>
                <a:lnTo>
                  <a:pt x="302" y="672"/>
                </a:lnTo>
                <a:lnTo>
                  <a:pt x="292" y="680"/>
                </a:lnTo>
                <a:lnTo>
                  <a:pt x="294" y="692"/>
                </a:lnTo>
                <a:lnTo>
                  <a:pt x="293" y="706"/>
                </a:lnTo>
                <a:lnTo>
                  <a:pt x="282" y="706"/>
                </a:lnTo>
                <a:lnTo>
                  <a:pt x="272" y="711"/>
                </a:lnTo>
                <a:lnTo>
                  <a:pt x="267" y="710"/>
                </a:lnTo>
                <a:lnTo>
                  <a:pt x="263" y="702"/>
                </a:lnTo>
                <a:lnTo>
                  <a:pt x="259" y="691"/>
                </a:lnTo>
                <a:lnTo>
                  <a:pt x="249" y="682"/>
                </a:lnTo>
                <a:lnTo>
                  <a:pt x="240" y="674"/>
                </a:lnTo>
                <a:lnTo>
                  <a:pt x="240" y="638"/>
                </a:lnTo>
                <a:lnTo>
                  <a:pt x="220" y="638"/>
                </a:lnTo>
                <a:lnTo>
                  <a:pt x="220" y="620"/>
                </a:lnTo>
                <a:lnTo>
                  <a:pt x="220" y="609"/>
                </a:lnTo>
                <a:lnTo>
                  <a:pt x="230" y="581"/>
                </a:lnTo>
                <a:lnTo>
                  <a:pt x="222" y="572"/>
                </a:lnTo>
                <a:lnTo>
                  <a:pt x="217" y="561"/>
                </a:lnTo>
                <a:lnTo>
                  <a:pt x="211" y="550"/>
                </a:lnTo>
                <a:lnTo>
                  <a:pt x="203" y="541"/>
                </a:lnTo>
                <a:lnTo>
                  <a:pt x="195" y="531"/>
                </a:lnTo>
                <a:lnTo>
                  <a:pt x="184" y="533"/>
                </a:lnTo>
                <a:lnTo>
                  <a:pt x="175" y="524"/>
                </a:lnTo>
                <a:lnTo>
                  <a:pt x="165" y="515"/>
                </a:lnTo>
                <a:lnTo>
                  <a:pt x="156" y="508"/>
                </a:lnTo>
                <a:lnTo>
                  <a:pt x="150" y="504"/>
                </a:lnTo>
                <a:lnTo>
                  <a:pt x="148" y="502"/>
                </a:lnTo>
                <a:lnTo>
                  <a:pt x="137" y="498"/>
                </a:lnTo>
                <a:lnTo>
                  <a:pt x="126" y="493"/>
                </a:lnTo>
                <a:lnTo>
                  <a:pt x="129" y="481"/>
                </a:lnTo>
                <a:lnTo>
                  <a:pt x="123" y="470"/>
                </a:lnTo>
                <a:lnTo>
                  <a:pt x="117" y="459"/>
                </a:lnTo>
                <a:lnTo>
                  <a:pt x="112" y="450"/>
                </a:lnTo>
                <a:lnTo>
                  <a:pt x="108" y="450"/>
                </a:lnTo>
                <a:lnTo>
                  <a:pt x="98" y="445"/>
                </a:lnTo>
                <a:lnTo>
                  <a:pt x="93" y="434"/>
                </a:lnTo>
                <a:lnTo>
                  <a:pt x="86" y="422"/>
                </a:lnTo>
                <a:lnTo>
                  <a:pt x="92" y="412"/>
                </a:lnTo>
                <a:lnTo>
                  <a:pt x="92" y="399"/>
                </a:lnTo>
                <a:lnTo>
                  <a:pt x="85" y="390"/>
                </a:lnTo>
                <a:lnTo>
                  <a:pt x="91" y="380"/>
                </a:lnTo>
                <a:lnTo>
                  <a:pt x="102" y="381"/>
                </a:lnTo>
                <a:lnTo>
                  <a:pt x="99" y="368"/>
                </a:lnTo>
                <a:lnTo>
                  <a:pt x="105" y="358"/>
                </a:lnTo>
                <a:lnTo>
                  <a:pt x="112" y="352"/>
                </a:lnTo>
                <a:lnTo>
                  <a:pt x="122" y="345"/>
                </a:lnTo>
                <a:lnTo>
                  <a:pt x="130" y="336"/>
                </a:lnTo>
                <a:lnTo>
                  <a:pt x="127" y="334"/>
                </a:lnTo>
                <a:lnTo>
                  <a:pt x="122" y="324"/>
                </a:lnTo>
                <a:lnTo>
                  <a:pt x="118" y="313"/>
                </a:lnTo>
                <a:lnTo>
                  <a:pt x="118" y="301"/>
                </a:lnTo>
                <a:lnTo>
                  <a:pt x="130" y="298"/>
                </a:lnTo>
                <a:lnTo>
                  <a:pt x="138" y="291"/>
                </a:lnTo>
                <a:lnTo>
                  <a:pt x="126" y="291"/>
                </a:lnTo>
                <a:lnTo>
                  <a:pt x="115" y="289"/>
                </a:lnTo>
                <a:lnTo>
                  <a:pt x="104" y="291"/>
                </a:lnTo>
                <a:lnTo>
                  <a:pt x="96" y="282"/>
                </a:lnTo>
                <a:lnTo>
                  <a:pt x="85" y="278"/>
                </a:lnTo>
                <a:lnTo>
                  <a:pt x="79" y="268"/>
                </a:lnTo>
                <a:lnTo>
                  <a:pt x="74" y="255"/>
                </a:lnTo>
                <a:lnTo>
                  <a:pt x="65" y="247"/>
                </a:lnTo>
                <a:lnTo>
                  <a:pt x="58" y="238"/>
                </a:lnTo>
                <a:lnTo>
                  <a:pt x="58" y="237"/>
                </a:lnTo>
                <a:lnTo>
                  <a:pt x="61" y="235"/>
                </a:lnTo>
                <a:lnTo>
                  <a:pt x="59" y="223"/>
                </a:lnTo>
                <a:lnTo>
                  <a:pt x="50" y="214"/>
                </a:lnTo>
                <a:lnTo>
                  <a:pt x="53" y="203"/>
                </a:lnTo>
                <a:lnTo>
                  <a:pt x="46" y="193"/>
                </a:lnTo>
                <a:lnTo>
                  <a:pt x="47" y="181"/>
                </a:lnTo>
                <a:lnTo>
                  <a:pt x="38" y="173"/>
                </a:lnTo>
                <a:lnTo>
                  <a:pt x="35" y="162"/>
                </a:lnTo>
                <a:lnTo>
                  <a:pt x="35" y="150"/>
                </a:lnTo>
                <a:lnTo>
                  <a:pt x="25" y="147"/>
                </a:lnTo>
                <a:lnTo>
                  <a:pt x="22" y="140"/>
                </a:lnTo>
                <a:lnTo>
                  <a:pt x="12" y="136"/>
                </a:lnTo>
                <a:lnTo>
                  <a:pt x="17" y="124"/>
                </a:lnTo>
                <a:lnTo>
                  <a:pt x="22" y="114"/>
                </a:lnTo>
                <a:lnTo>
                  <a:pt x="20" y="102"/>
                </a:lnTo>
                <a:lnTo>
                  <a:pt x="17" y="90"/>
                </a:lnTo>
                <a:lnTo>
                  <a:pt x="15" y="79"/>
                </a:lnTo>
                <a:lnTo>
                  <a:pt x="16" y="67"/>
                </a:lnTo>
                <a:lnTo>
                  <a:pt x="9" y="58"/>
                </a:lnTo>
                <a:lnTo>
                  <a:pt x="11" y="46"/>
                </a:lnTo>
                <a:lnTo>
                  <a:pt x="4" y="37"/>
                </a:lnTo>
                <a:lnTo>
                  <a:pt x="0" y="26"/>
                </a:lnTo>
                <a:lnTo>
                  <a:pt x="7" y="25"/>
                </a:lnTo>
                <a:lnTo>
                  <a:pt x="18" y="25"/>
                </a:lnTo>
                <a:lnTo>
                  <a:pt x="24" y="15"/>
                </a:lnTo>
                <a:lnTo>
                  <a:pt x="26" y="3"/>
                </a:lnTo>
                <a:lnTo>
                  <a:pt x="27" y="2"/>
                </a:lnTo>
                <a:lnTo>
                  <a:pt x="38" y="0"/>
                </a:lnTo>
                <a:lnTo>
                  <a:pt x="47" y="8"/>
                </a:lnTo>
                <a:lnTo>
                  <a:pt x="54" y="16"/>
                </a:lnTo>
                <a:lnTo>
                  <a:pt x="61" y="26"/>
                </a:lnTo>
                <a:lnTo>
                  <a:pt x="67" y="37"/>
                </a:lnTo>
                <a:lnTo>
                  <a:pt x="77" y="40"/>
                </a:lnTo>
                <a:lnTo>
                  <a:pt x="83" y="51"/>
                </a:lnTo>
                <a:lnTo>
                  <a:pt x="84" y="55"/>
                </a:lnTo>
                <a:lnTo>
                  <a:pt x="93" y="58"/>
                </a:lnTo>
                <a:lnTo>
                  <a:pt x="103" y="61"/>
                </a:lnTo>
                <a:lnTo>
                  <a:pt x="114" y="63"/>
                </a:lnTo>
                <a:lnTo>
                  <a:pt x="126" y="67"/>
                </a:lnTo>
                <a:lnTo>
                  <a:pt x="128" y="67"/>
                </a:lnTo>
                <a:lnTo>
                  <a:pt x="139" y="62"/>
                </a:lnTo>
                <a:lnTo>
                  <a:pt x="150" y="64"/>
                </a:lnTo>
                <a:lnTo>
                  <a:pt x="154" y="61"/>
                </a:lnTo>
                <a:lnTo>
                  <a:pt x="163" y="53"/>
                </a:lnTo>
                <a:lnTo>
                  <a:pt x="171" y="43"/>
                </a:lnTo>
                <a:lnTo>
                  <a:pt x="181" y="36"/>
                </a:lnTo>
                <a:lnTo>
                  <a:pt x="191" y="30"/>
                </a:lnTo>
                <a:lnTo>
                  <a:pt x="203" y="20"/>
                </a:lnTo>
                <a:lnTo>
                  <a:pt x="215" y="14"/>
                </a:lnTo>
                <a:lnTo>
                  <a:pt x="228" y="5"/>
                </a:lnTo>
                <a:lnTo>
                  <a:pt x="241" y="6"/>
                </a:lnTo>
                <a:lnTo>
                  <a:pt x="249" y="17"/>
                </a:lnTo>
                <a:lnTo>
                  <a:pt x="257" y="28"/>
                </a:lnTo>
                <a:lnTo>
                  <a:pt x="247" y="33"/>
                </a:lnTo>
                <a:lnTo>
                  <a:pt x="251" y="44"/>
                </a:lnTo>
                <a:lnTo>
                  <a:pt x="260" y="53"/>
                </a:lnTo>
                <a:lnTo>
                  <a:pt x="250" y="58"/>
                </a:lnTo>
                <a:lnTo>
                  <a:pt x="238" y="62"/>
                </a:lnTo>
                <a:lnTo>
                  <a:pt x="245" y="72"/>
                </a:lnTo>
                <a:lnTo>
                  <a:pt x="253" y="81"/>
                </a:lnTo>
                <a:lnTo>
                  <a:pt x="265" y="85"/>
                </a:lnTo>
                <a:lnTo>
                  <a:pt x="272" y="94"/>
                </a:lnTo>
                <a:lnTo>
                  <a:pt x="282" y="99"/>
                </a:lnTo>
                <a:lnTo>
                  <a:pt x="290" y="97"/>
                </a:lnTo>
                <a:lnTo>
                  <a:pt x="290" y="111"/>
                </a:lnTo>
                <a:lnTo>
                  <a:pt x="292" y="126"/>
                </a:lnTo>
                <a:lnTo>
                  <a:pt x="294" y="138"/>
                </a:lnTo>
                <a:lnTo>
                  <a:pt x="298" y="150"/>
                </a:lnTo>
                <a:lnTo>
                  <a:pt x="307" y="160"/>
                </a:lnTo>
                <a:lnTo>
                  <a:pt x="317" y="166"/>
                </a:lnTo>
                <a:lnTo>
                  <a:pt x="328" y="169"/>
                </a:lnTo>
                <a:lnTo>
                  <a:pt x="348" y="171"/>
                </a:lnTo>
                <a:lnTo>
                  <a:pt x="360" y="174"/>
                </a:lnTo>
                <a:lnTo>
                  <a:pt x="371" y="177"/>
                </a:lnTo>
                <a:lnTo>
                  <a:pt x="374" y="188"/>
                </a:lnTo>
                <a:lnTo>
                  <a:pt x="382" y="198"/>
                </a:lnTo>
                <a:lnTo>
                  <a:pt x="393" y="205"/>
                </a:lnTo>
                <a:lnTo>
                  <a:pt x="399" y="209"/>
                </a:lnTo>
                <a:lnTo>
                  <a:pt x="408" y="215"/>
                </a:lnTo>
                <a:lnTo>
                  <a:pt x="420" y="222"/>
                </a:lnTo>
                <a:lnTo>
                  <a:pt x="431" y="225"/>
                </a:lnTo>
                <a:lnTo>
                  <a:pt x="443" y="227"/>
                </a:lnTo>
                <a:lnTo>
                  <a:pt x="454" y="232"/>
                </a:lnTo>
                <a:lnTo>
                  <a:pt x="467" y="234"/>
                </a:lnTo>
                <a:lnTo>
                  <a:pt x="482" y="234"/>
                </a:lnTo>
                <a:lnTo>
                  <a:pt x="505" y="227"/>
                </a:lnTo>
                <a:lnTo>
                  <a:pt x="522" y="224"/>
                </a:lnTo>
                <a:lnTo>
                  <a:pt x="542" y="218"/>
                </a:lnTo>
                <a:lnTo>
                  <a:pt x="555" y="215"/>
                </a:lnTo>
                <a:lnTo>
                  <a:pt x="567" y="213"/>
                </a:lnTo>
                <a:lnTo>
                  <a:pt x="579" y="212"/>
                </a:lnTo>
                <a:lnTo>
                  <a:pt x="593" y="210"/>
                </a:lnTo>
                <a:lnTo>
                  <a:pt x="579" y="214"/>
                </a:lnTo>
                <a:lnTo>
                  <a:pt x="591" y="220"/>
                </a:lnTo>
                <a:lnTo>
                  <a:pt x="601" y="214"/>
                </a:lnTo>
                <a:lnTo>
                  <a:pt x="598" y="200"/>
                </a:lnTo>
                <a:lnTo>
                  <a:pt x="594" y="188"/>
                </a:lnTo>
                <a:lnTo>
                  <a:pt x="592" y="178"/>
                </a:lnTo>
                <a:lnTo>
                  <a:pt x="613" y="181"/>
                </a:lnTo>
                <a:lnTo>
                  <a:pt x="624" y="176"/>
                </a:lnTo>
                <a:lnTo>
                  <a:pt x="634" y="170"/>
                </a:lnTo>
                <a:lnTo>
                  <a:pt x="645" y="166"/>
                </a:lnTo>
                <a:lnTo>
                  <a:pt x="647" y="154"/>
                </a:lnTo>
                <a:lnTo>
                  <a:pt x="655" y="144"/>
                </a:lnTo>
                <a:lnTo>
                  <a:pt x="666" y="133"/>
                </a:lnTo>
                <a:lnTo>
                  <a:pt x="677" y="129"/>
                </a:lnTo>
                <a:lnTo>
                  <a:pt x="687" y="123"/>
                </a:lnTo>
                <a:lnTo>
                  <a:pt x="699" y="122"/>
                </a:lnTo>
                <a:lnTo>
                  <a:pt x="711" y="123"/>
                </a:lnTo>
                <a:lnTo>
                  <a:pt x="729" y="123"/>
                </a:lnTo>
                <a:lnTo>
                  <a:pt x="739" y="124"/>
                </a:lnTo>
                <a:lnTo>
                  <a:pt x="740" y="115"/>
                </a:lnTo>
                <a:lnTo>
                  <a:pt x="751" y="110"/>
                </a:lnTo>
                <a:lnTo>
                  <a:pt x="763" y="110"/>
                </a:lnTo>
                <a:lnTo>
                  <a:pt x="773" y="115"/>
                </a:lnTo>
                <a:lnTo>
                  <a:pt x="786" y="113"/>
                </a:lnTo>
                <a:lnTo>
                  <a:pt x="796" y="118"/>
                </a:lnTo>
                <a:lnTo>
                  <a:pt x="800" y="130"/>
                </a:lnTo>
                <a:lnTo>
                  <a:pt x="810" y="136"/>
                </a:lnTo>
                <a:lnTo>
                  <a:pt x="822" y="136"/>
                </a:lnTo>
                <a:lnTo>
                  <a:pt x="836" y="141"/>
                </a:lnTo>
                <a:lnTo>
                  <a:pt x="847" y="146"/>
                </a:lnTo>
                <a:lnTo>
                  <a:pt x="856" y="155"/>
                </a:lnTo>
                <a:lnTo>
                  <a:pt x="868" y="157"/>
                </a:lnTo>
                <a:lnTo>
                  <a:pt x="883" y="157"/>
                </a:lnTo>
                <a:lnTo>
                  <a:pt x="896" y="156"/>
                </a:lnTo>
                <a:lnTo>
                  <a:pt x="907" y="162"/>
                </a:lnTo>
                <a:lnTo>
                  <a:pt x="918" y="165"/>
                </a:lnTo>
                <a:lnTo>
                  <a:pt x="923" y="181"/>
                </a:lnTo>
                <a:lnTo>
                  <a:pt x="931" y="191"/>
                </a:lnTo>
                <a:lnTo>
                  <a:pt x="942" y="195"/>
                </a:lnTo>
                <a:lnTo>
                  <a:pt x="952" y="200"/>
                </a:lnTo>
                <a:lnTo>
                  <a:pt x="964" y="205"/>
                </a:lnTo>
                <a:lnTo>
                  <a:pt x="970" y="215"/>
                </a:lnTo>
                <a:lnTo>
                  <a:pt x="979" y="229"/>
                </a:lnTo>
                <a:lnTo>
                  <a:pt x="997" y="231"/>
                </a:lnTo>
                <a:lnTo>
                  <a:pt x="1028" y="229"/>
                </a:lnTo>
                <a:lnTo>
                  <a:pt x="1029" y="241"/>
                </a:lnTo>
                <a:lnTo>
                  <a:pt x="1029" y="252"/>
                </a:lnTo>
                <a:lnTo>
                  <a:pt x="1033" y="265"/>
                </a:lnTo>
                <a:lnTo>
                  <a:pt x="1029" y="276"/>
                </a:lnTo>
                <a:lnTo>
                  <a:pt x="1034" y="287"/>
                </a:lnTo>
                <a:lnTo>
                  <a:pt x="1034" y="299"/>
                </a:lnTo>
                <a:lnTo>
                  <a:pt x="1036" y="306"/>
                </a:lnTo>
                <a:lnTo>
                  <a:pt x="1033" y="317"/>
                </a:lnTo>
                <a:lnTo>
                  <a:pt x="1031" y="329"/>
                </a:lnTo>
                <a:lnTo>
                  <a:pt x="1027" y="341"/>
                </a:lnTo>
                <a:lnTo>
                  <a:pt x="1025" y="352"/>
                </a:lnTo>
                <a:lnTo>
                  <a:pt x="1022" y="367"/>
                </a:lnTo>
                <a:lnTo>
                  <a:pt x="1018" y="378"/>
                </a:lnTo>
                <a:lnTo>
                  <a:pt x="1004" y="385"/>
                </a:lnTo>
                <a:lnTo>
                  <a:pt x="1010" y="395"/>
                </a:lnTo>
                <a:lnTo>
                  <a:pt x="1001" y="401"/>
                </a:lnTo>
                <a:lnTo>
                  <a:pt x="993" y="410"/>
                </a:lnTo>
                <a:lnTo>
                  <a:pt x="991" y="429"/>
                </a:lnTo>
                <a:lnTo>
                  <a:pt x="992" y="442"/>
                </a:lnTo>
                <a:lnTo>
                  <a:pt x="998" y="454"/>
                </a:lnTo>
                <a:lnTo>
                  <a:pt x="1013" y="456"/>
                </a:lnTo>
                <a:lnTo>
                  <a:pt x="1016" y="459"/>
                </a:lnTo>
                <a:lnTo>
                  <a:pt x="997" y="479"/>
                </a:lnTo>
                <a:lnTo>
                  <a:pt x="1002" y="517"/>
                </a:lnTo>
                <a:lnTo>
                  <a:pt x="1012" y="552"/>
                </a:lnTo>
                <a:lnTo>
                  <a:pt x="1008" y="564"/>
                </a:lnTo>
                <a:lnTo>
                  <a:pt x="1009" y="567"/>
                </a:lnTo>
                <a:lnTo>
                  <a:pt x="1009" y="585"/>
                </a:lnTo>
                <a:lnTo>
                  <a:pt x="1010" y="598"/>
                </a:lnTo>
                <a:lnTo>
                  <a:pt x="1018" y="604"/>
                </a:lnTo>
                <a:lnTo>
                  <a:pt x="1029" y="605"/>
                </a:lnTo>
                <a:lnTo>
                  <a:pt x="1044" y="608"/>
                </a:lnTo>
                <a:lnTo>
                  <a:pt x="1057" y="610"/>
                </a:lnTo>
                <a:lnTo>
                  <a:pt x="1066" y="620"/>
                </a:lnTo>
                <a:lnTo>
                  <a:pt x="1070" y="631"/>
                </a:lnTo>
                <a:lnTo>
                  <a:pt x="1066" y="643"/>
                </a:lnTo>
                <a:lnTo>
                  <a:pt x="1037" y="687"/>
                </a:lnTo>
                <a:lnTo>
                  <a:pt x="1012" y="718"/>
                </a:lnTo>
                <a:lnTo>
                  <a:pt x="1027" y="738"/>
                </a:lnTo>
                <a:lnTo>
                  <a:pt x="1038" y="751"/>
                </a:lnTo>
                <a:lnTo>
                  <a:pt x="1042" y="763"/>
                </a:lnTo>
                <a:lnTo>
                  <a:pt x="1048" y="773"/>
                </a:lnTo>
                <a:lnTo>
                  <a:pt x="1054" y="784"/>
                </a:lnTo>
                <a:lnTo>
                  <a:pt x="1060" y="794"/>
                </a:lnTo>
                <a:lnTo>
                  <a:pt x="1067" y="804"/>
                </a:lnTo>
                <a:lnTo>
                  <a:pt x="1077" y="810"/>
                </a:lnTo>
                <a:lnTo>
                  <a:pt x="1088" y="814"/>
                </a:lnTo>
                <a:lnTo>
                  <a:pt x="1100" y="817"/>
                </a:lnTo>
                <a:lnTo>
                  <a:pt x="1109" y="825"/>
                </a:lnTo>
                <a:lnTo>
                  <a:pt x="1126" y="829"/>
                </a:lnTo>
                <a:lnTo>
                  <a:pt x="1125" y="846"/>
                </a:lnTo>
                <a:lnTo>
                  <a:pt x="1129" y="862"/>
                </a:lnTo>
                <a:lnTo>
                  <a:pt x="1130" y="880"/>
                </a:lnTo>
                <a:lnTo>
                  <a:pt x="1128" y="894"/>
                </a:lnTo>
                <a:lnTo>
                  <a:pt x="1134" y="904"/>
                </a:lnTo>
                <a:lnTo>
                  <a:pt x="1146" y="901"/>
                </a:lnTo>
                <a:lnTo>
                  <a:pt x="1157" y="905"/>
                </a:lnTo>
                <a:lnTo>
                  <a:pt x="1155" y="922"/>
                </a:lnTo>
                <a:lnTo>
                  <a:pt x="1151" y="933"/>
                </a:lnTo>
                <a:lnTo>
                  <a:pt x="1142" y="943"/>
                </a:lnTo>
                <a:lnTo>
                  <a:pt x="1130" y="942"/>
                </a:lnTo>
                <a:lnTo>
                  <a:pt x="1119" y="944"/>
                </a:lnTo>
                <a:lnTo>
                  <a:pt x="1108" y="947"/>
                </a:lnTo>
                <a:lnTo>
                  <a:pt x="1097" y="951"/>
                </a:lnTo>
                <a:lnTo>
                  <a:pt x="1091" y="961"/>
                </a:lnTo>
                <a:lnTo>
                  <a:pt x="1077" y="968"/>
                </a:lnTo>
                <a:lnTo>
                  <a:pt x="1066" y="994"/>
                </a:lnTo>
                <a:lnTo>
                  <a:pt x="1061" y="1006"/>
                </a:lnTo>
                <a:lnTo>
                  <a:pt x="1059" y="1020"/>
                </a:lnTo>
                <a:lnTo>
                  <a:pt x="1059" y="1032"/>
                </a:lnTo>
                <a:lnTo>
                  <a:pt x="1056" y="1042"/>
                </a:lnTo>
                <a:lnTo>
                  <a:pt x="1046" y="1048"/>
                </a:lnTo>
                <a:lnTo>
                  <a:pt x="1034" y="1047"/>
                </a:lnTo>
                <a:lnTo>
                  <a:pt x="1023" y="1041"/>
                </a:lnTo>
                <a:lnTo>
                  <a:pt x="1010" y="1038"/>
                </a:lnTo>
                <a:lnTo>
                  <a:pt x="998" y="1036"/>
                </a:lnTo>
                <a:lnTo>
                  <a:pt x="993" y="1025"/>
                </a:lnTo>
                <a:lnTo>
                  <a:pt x="983" y="1030"/>
                </a:lnTo>
                <a:lnTo>
                  <a:pt x="971" y="1029"/>
                </a:lnTo>
                <a:lnTo>
                  <a:pt x="960" y="1029"/>
                </a:lnTo>
                <a:lnTo>
                  <a:pt x="945" y="1027"/>
                </a:lnTo>
                <a:lnTo>
                  <a:pt x="933" y="1028"/>
                </a:lnTo>
                <a:lnTo>
                  <a:pt x="923" y="1023"/>
                </a:lnTo>
                <a:lnTo>
                  <a:pt x="912" y="1019"/>
                </a:lnTo>
                <a:lnTo>
                  <a:pt x="911" y="1019"/>
                </a:lnTo>
                <a:lnTo>
                  <a:pt x="901" y="1027"/>
                </a:lnTo>
                <a:lnTo>
                  <a:pt x="892" y="1019"/>
                </a:lnTo>
                <a:lnTo>
                  <a:pt x="881" y="1016"/>
                </a:lnTo>
                <a:lnTo>
                  <a:pt x="870" y="1013"/>
                </a:lnTo>
                <a:lnTo>
                  <a:pt x="859" y="1013"/>
                </a:lnTo>
                <a:lnTo>
                  <a:pt x="848" y="1015"/>
                </a:lnTo>
                <a:lnTo>
                  <a:pt x="838" y="1010"/>
                </a:lnTo>
                <a:lnTo>
                  <a:pt x="824" y="1011"/>
                </a:lnTo>
                <a:lnTo>
                  <a:pt x="816" y="1004"/>
                </a:lnTo>
                <a:lnTo>
                  <a:pt x="805" y="1003"/>
                </a:lnTo>
                <a:lnTo>
                  <a:pt x="795" y="993"/>
                </a:lnTo>
                <a:lnTo>
                  <a:pt x="790" y="983"/>
                </a:lnTo>
                <a:lnTo>
                  <a:pt x="787" y="970"/>
                </a:lnTo>
                <a:lnTo>
                  <a:pt x="782" y="956"/>
                </a:lnTo>
                <a:lnTo>
                  <a:pt x="783" y="944"/>
                </a:lnTo>
                <a:lnTo>
                  <a:pt x="780" y="933"/>
                </a:lnTo>
                <a:lnTo>
                  <a:pt x="775" y="923"/>
                </a:lnTo>
                <a:lnTo>
                  <a:pt x="769" y="912"/>
                </a:lnTo>
                <a:lnTo>
                  <a:pt x="759" y="907"/>
                </a:lnTo>
                <a:lnTo>
                  <a:pt x="747" y="906"/>
                </a:lnTo>
                <a:lnTo>
                  <a:pt x="735" y="905"/>
                </a:lnTo>
                <a:lnTo>
                  <a:pt x="723" y="909"/>
                </a:lnTo>
                <a:lnTo>
                  <a:pt x="713" y="916"/>
                </a:lnTo>
                <a:lnTo>
                  <a:pt x="702" y="919"/>
                </a:lnTo>
                <a:lnTo>
                  <a:pt x="693" y="925"/>
                </a:lnTo>
                <a:lnTo>
                  <a:pt x="686" y="934"/>
                </a:lnTo>
                <a:lnTo>
                  <a:pt x="673" y="932"/>
                </a:lnTo>
                <a:lnTo>
                  <a:pt x="664" y="938"/>
                </a:lnTo>
                <a:lnTo>
                  <a:pt x="655" y="945"/>
                </a:lnTo>
                <a:lnTo>
                  <a:pt x="646" y="952"/>
                </a:lnTo>
                <a:lnTo>
                  <a:pt x="634" y="951"/>
                </a:lnTo>
                <a:lnTo>
                  <a:pt x="622" y="945"/>
                </a:lnTo>
                <a:lnTo>
                  <a:pt x="615" y="936"/>
                </a:lnTo>
                <a:lnTo>
                  <a:pt x="604" y="937"/>
                </a:lnTo>
                <a:lnTo>
                  <a:pt x="591" y="936"/>
                </a:lnTo>
                <a:lnTo>
                  <a:pt x="579" y="935"/>
                </a:lnTo>
                <a:lnTo>
                  <a:pt x="569" y="929"/>
                </a:lnTo>
                <a:lnTo>
                  <a:pt x="563" y="918"/>
                </a:lnTo>
                <a:lnTo>
                  <a:pt x="552" y="914"/>
                </a:lnTo>
                <a:lnTo>
                  <a:pt x="541" y="910"/>
                </a:lnTo>
                <a:lnTo>
                  <a:pt x="528" y="904"/>
                </a:lnTo>
                <a:lnTo>
                  <a:pt x="520" y="898"/>
                </a:lnTo>
                <a:lnTo>
                  <a:pt x="518" y="886"/>
                </a:lnTo>
                <a:lnTo>
                  <a:pt x="509" y="876"/>
                </a:lnTo>
                <a:lnTo>
                  <a:pt x="499" y="871"/>
                </a:lnTo>
                <a:lnTo>
                  <a:pt x="487" y="866"/>
                </a:lnTo>
                <a:lnTo>
                  <a:pt x="477" y="859"/>
                </a:lnTo>
                <a:lnTo>
                  <a:pt x="466" y="859"/>
                </a:lnTo>
                <a:lnTo>
                  <a:pt x="455" y="859"/>
                </a:lnTo>
                <a:lnTo>
                  <a:pt x="445" y="852"/>
                </a:lnTo>
                <a:lnTo>
                  <a:pt x="438" y="843"/>
                </a:lnTo>
                <a:lnTo>
                  <a:pt x="433" y="829"/>
                </a:lnTo>
                <a:lnTo>
                  <a:pt x="427" y="819"/>
                </a:lnTo>
                <a:lnTo>
                  <a:pt x="423" y="808"/>
                </a:lnTo>
                <a:lnTo>
                  <a:pt x="421" y="796"/>
                </a:lnTo>
                <a:lnTo>
                  <a:pt x="411" y="791"/>
                </a:lnTo>
                <a:lnTo>
                  <a:pt x="408" y="779"/>
                </a:lnTo>
                <a:lnTo>
                  <a:pt x="401" y="770"/>
                </a:lnTo>
                <a:lnTo>
                  <a:pt x="400" y="758"/>
                </a:lnTo>
                <a:lnTo>
                  <a:pt x="396" y="747"/>
                </a:lnTo>
                <a:lnTo>
                  <a:pt x="388" y="738"/>
                </a:lnTo>
                <a:lnTo>
                  <a:pt x="380" y="730"/>
                </a:lnTo>
                <a:lnTo>
                  <a:pt x="374" y="720"/>
                </a:lnTo>
                <a:lnTo>
                  <a:pt x="366" y="712"/>
                </a:lnTo>
                <a:lnTo>
                  <a:pt x="365" y="700"/>
                </a:lnTo>
                <a:lnTo>
                  <a:pt x="360" y="693"/>
                </a:lnTo>
                <a:lnTo>
                  <a:pt x="349" y="697"/>
                </a:lnTo>
                <a:close/>
                <a:moveTo>
                  <a:pt x="675" y="949"/>
                </a:moveTo>
                <a:lnTo>
                  <a:pt x="683" y="940"/>
                </a:lnTo>
                <a:lnTo>
                  <a:pt x="694" y="936"/>
                </a:lnTo>
                <a:lnTo>
                  <a:pt x="704" y="931"/>
                </a:lnTo>
                <a:lnTo>
                  <a:pt x="714" y="924"/>
                </a:lnTo>
                <a:lnTo>
                  <a:pt x="724" y="919"/>
                </a:lnTo>
                <a:lnTo>
                  <a:pt x="735" y="920"/>
                </a:lnTo>
                <a:lnTo>
                  <a:pt x="726" y="929"/>
                </a:lnTo>
                <a:lnTo>
                  <a:pt x="717" y="936"/>
                </a:lnTo>
                <a:lnTo>
                  <a:pt x="705" y="939"/>
                </a:lnTo>
                <a:lnTo>
                  <a:pt x="694" y="942"/>
                </a:lnTo>
                <a:lnTo>
                  <a:pt x="682" y="947"/>
                </a:lnTo>
                <a:lnTo>
                  <a:pt x="675" y="94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89" name="Freeform 2982"/>
          <p:cNvSpPr>
            <a:spLocks noEditPoints="1"/>
          </p:cNvSpPr>
          <p:nvPr/>
        </p:nvSpPr>
        <p:spPr bwMode="auto">
          <a:xfrm>
            <a:off x="5396618" y="3531438"/>
            <a:ext cx="228954" cy="234158"/>
          </a:xfrm>
          <a:custGeom>
            <a:avLst/>
            <a:gdLst>
              <a:gd name="T0" fmla="*/ 31 w 582"/>
              <a:gd name="T1" fmla="*/ 375 h 595"/>
              <a:gd name="T2" fmla="*/ 40 w 582"/>
              <a:gd name="T3" fmla="*/ 269 h 595"/>
              <a:gd name="T4" fmla="*/ 108 w 582"/>
              <a:gd name="T5" fmla="*/ 230 h 595"/>
              <a:gd name="T6" fmla="*/ 146 w 582"/>
              <a:gd name="T7" fmla="*/ 185 h 595"/>
              <a:gd name="T8" fmla="*/ 148 w 582"/>
              <a:gd name="T9" fmla="*/ 146 h 595"/>
              <a:gd name="T10" fmla="*/ 155 w 582"/>
              <a:gd name="T11" fmla="*/ 113 h 595"/>
              <a:gd name="T12" fmla="*/ 157 w 582"/>
              <a:gd name="T13" fmla="*/ 63 h 595"/>
              <a:gd name="T14" fmla="*/ 198 w 582"/>
              <a:gd name="T15" fmla="*/ 41 h 595"/>
              <a:gd name="T16" fmla="*/ 217 w 582"/>
              <a:gd name="T17" fmla="*/ 19 h 595"/>
              <a:gd name="T18" fmla="*/ 240 w 582"/>
              <a:gd name="T19" fmla="*/ 0 h 595"/>
              <a:gd name="T20" fmla="*/ 273 w 582"/>
              <a:gd name="T21" fmla="*/ 4 h 595"/>
              <a:gd name="T22" fmla="*/ 294 w 582"/>
              <a:gd name="T23" fmla="*/ 11 h 595"/>
              <a:gd name="T24" fmla="*/ 315 w 582"/>
              <a:gd name="T25" fmla="*/ 4 h 595"/>
              <a:gd name="T26" fmla="*/ 332 w 582"/>
              <a:gd name="T27" fmla="*/ 29 h 595"/>
              <a:gd name="T28" fmla="*/ 361 w 582"/>
              <a:gd name="T29" fmla="*/ 17 h 595"/>
              <a:gd name="T30" fmla="*/ 374 w 582"/>
              <a:gd name="T31" fmla="*/ 47 h 595"/>
              <a:gd name="T32" fmla="*/ 373 w 582"/>
              <a:gd name="T33" fmla="*/ 62 h 595"/>
              <a:gd name="T34" fmla="*/ 394 w 582"/>
              <a:gd name="T35" fmla="*/ 92 h 595"/>
              <a:gd name="T36" fmla="*/ 419 w 582"/>
              <a:gd name="T37" fmla="*/ 115 h 595"/>
              <a:gd name="T38" fmla="*/ 453 w 582"/>
              <a:gd name="T39" fmla="*/ 115 h 595"/>
              <a:gd name="T40" fmla="*/ 433 w 582"/>
              <a:gd name="T41" fmla="*/ 137 h 595"/>
              <a:gd name="T42" fmla="*/ 445 w 582"/>
              <a:gd name="T43" fmla="*/ 160 h 595"/>
              <a:gd name="T44" fmla="*/ 420 w 582"/>
              <a:gd name="T45" fmla="*/ 182 h 595"/>
              <a:gd name="T46" fmla="*/ 406 w 582"/>
              <a:gd name="T47" fmla="*/ 204 h 595"/>
              <a:gd name="T48" fmla="*/ 407 w 582"/>
              <a:gd name="T49" fmla="*/ 236 h 595"/>
              <a:gd name="T50" fmla="*/ 413 w 582"/>
              <a:gd name="T51" fmla="*/ 269 h 595"/>
              <a:gd name="T52" fmla="*/ 432 w 582"/>
              <a:gd name="T53" fmla="*/ 283 h 595"/>
              <a:gd name="T54" fmla="*/ 441 w 582"/>
              <a:gd name="T55" fmla="*/ 317 h 595"/>
              <a:gd name="T56" fmla="*/ 465 w 582"/>
              <a:gd name="T57" fmla="*/ 328 h 595"/>
              <a:gd name="T58" fmla="*/ 490 w 582"/>
              <a:gd name="T59" fmla="*/ 348 h 595"/>
              <a:gd name="T60" fmla="*/ 518 w 582"/>
              <a:gd name="T61" fmla="*/ 365 h 595"/>
              <a:gd name="T62" fmla="*/ 537 w 582"/>
              <a:gd name="T63" fmla="*/ 396 h 595"/>
              <a:gd name="T64" fmla="*/ 535 w 582"/>
              <a:gd name="T65" fmla="*/ 444 h 595"/>
              <a:gd name="T66" fmla="*/ 555 w 582"/>
              <a:gd name="T67" fmla="*/ 498 h 595"/>
              <a:gd name="T68" fmla="*/ 578 w 582"/>
              <a:gd name="T69" fmla="*/ 526 h 595"/>
              <a:gd name="T70" fmla="*/ 558 w 582"/>
              <a:gd name="T71" fmla="*/ 529 h 595"/>
              <a:gd name="T72" fmla="*/ 514 w 582"/>
              <a:gd name="T73" fmla="*/ 526 h 595"/>
              <a:gd name="T74" fmla="*/ 491 w 582"/>
              <a:gd name="T75" fmla="*/ 559 h 595"/>
              <a:gd name="T76" fmla="*/ 466 w 582"/>
              <a:gd name="T77" fmla="*/ 595 h 595"/>
              <a:gd name="T78" fmla="*/ 288 w 582"/>
              <a:gd name="T79" fmla="*/ 560 h 595"/>
              <a:gd name="T80" fmla="*/ 256 w 582"/>
              <a:gd name="T81" fmla="*/ 503 h 595"/>
              <a:gd name="T82" fmla="*/ 132 w 582"/>
              <a:gd name="T83" fmla="*/ 418 h 595"/>
              <a:gd name="T84" fmla="*/ 561 w 582"/>
              <a:gd name="T85" fmla="*/ 534 h 595"/>
              <a:gd name="T86" fmla="*/ 566 w 582"/>
              <a:gd name="T87" fmla="*/ 562 h 595"/>
              <a:gd name="T88" fmla="*/ 561 w 582"/>
              <a:gd name="T89" fmla="*/ 534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2" h="595">
                <a:moveTo>
                  <a:pt x="73" y="387"/>
                </a:moveTo>
                <a:lnTo>
                  <a:pt x="57" y="382"/>
                </a:lnTo>
                <a:lnTo>
                  <a:pt x="31" y="375"/>
                </a:lnTo>
                <a:lnTo>
                  <a:pt x="13" y="328"/>
                </a:lnTo>
                <a:lnTo>
                  <a:pt x="0" y="292"/>
                </a:lnTo>
                <a:lnTo>
                  <a:pt x="40" y="269"/>
                </a:lnTo>
                <a:lnTo>
                  <a:pt x="72" y="250"/>
                </a:lnTo>
                <a:lnTo>
                  <a:pt x="85" y="243"/>
                </a:lnTo>
                <a:lnTo>
                  <a:pt x="108" y="230"/>
                </a:lnTo>
                <a:lnTo>
                  <a:pt x="131" y="218"/>
                </a:lnTo>
                <a:lnTo>
                  <a:pt x="140" y="199"/>
                </a:lnTo>
                <a:lnTo>
                  <a:pt x="146" y="185"/>
                </a:lnTo>
                <a:lnTo>
                  <a:pt x="145" y="165"/>
                </a:lnTo>
                <a:lnTo>
                  <a:pt x="145" y="160"/>
                </a:lnTo>
                <a:lnTo>
                  <a:pt x="148" y="146"/>
                </a:lnTo>
                <a:lnTo>
                  <a:pt x="154" y="131"/>
                </a:lnTo>
                <a:lnTo>
                  <a:pt x="156" y="128"/>
                </a:lnTo>
                <a:lnTo>
                  <a:pt x="155" y="113"/>
                </a:lnTo>
                <a:lnTo>
                  <a:pt x="148" y="95"/>
                </a:lnTo>
                <a:lnTo>
                  <a:pt x="150" y="75"/>
                </a:lnTo>
                <a:lnTo>
                  <a:pt x="157" y="63"/>
                </a:lnTo>
                <a:lnTo>
                  <a:pt x="174" y="60"/>
                </a:lnTo>
                <a:lnTo>
                  <a:pt x="188" y="52"/>
                </a:lnTo>
                <a:lnTo>
                  <a:pt x="198" y="41"/>
                </a:lnTo>
                <a:lnTo>
                  <a:pt x="207" y="31"/>
                </a:lnTo>
                <a:lnTo>
                  <a:pt x="214" y="20"/>
                </a:lnTo>
                <a:lnTo>
                  <a:pt x="217" y="19"/>
                </a:lnTo>
                <a:lnTo>
                  <a:pt x="224" y="17"/>
                </a:lnTo>
                <a:lnTo>
                  <a:pt x="232" y="8"/>
                </a:lnTo>
                <a:lnTo>
                  <a:pt x="240" y="0"/>
                </a:lnTo>
                <a:lnTo>
                  <a:pt x="251" y="4"/>
                </a:lnTo>
                <a:lnTo>
                  <a:pt x="262" y="1"/>
                </a:lnTo>
                <a:lnTo>
                  <a:pt x="273" y="4"/>
                </a:lnTo>
                <a:lnTo>
                  <a:pt x="273" y="4"/>
                </a:lnTo>
                <a:lnTo>
                  <a:pt x="283" y="10"/>
                </a:lnTo>
                <a:lnTo>
                  <a:pt x="294" y="11"/>
                </a:lnTo>
                <a:lnTo>
                  <a:pt x="306" y="11"/>
                </a:lnTo>
                <a:lnTo>
                  <a:pt x="314" y="4"/>
                </a:lnTo>
                <a:lnTo>
                  <a:pt x="315" y="4"/>
                </a:lnTo>
                <a:lnTo>
                  <a:pt x="326" y="7"/>
                </a:lnTo>
                <a:lnTo>
                  <a:pt x="324" y="20"/>
                </a:lnTo>
                <a:lnTo>
                  <a:pt x="332" y="29"/>
                </a:lnTo>
                <a:lnTo>
                  <a:pt x="341" y="22"/>
                </a:lnTo>
                <a:lnTo>
                  <a:pt x="350" y="14"/>
                </a:lnTo>
                <a:lnTo>
                  <a:pt x="361" y="17"/>
                </a:lnTo>
                <a:lnTo>
                  <a:pt x="368" y="27"/>
                </a:lnTo>
                <a:lnTo>
                  <a:pt x="365" y="38"/>
                </a:lnTo>
                <a:lnTo>
                  <a:pt x="374" y="47"/>
                </a:lnTo>
                <a:lnTo>
                  <a:pt x="376" y="59"/>
                </a:lnTo>
                <a:lnTo>
                  <a:pt x="373" y="61"/>
                </a:lnTo>
                <a:lnTo>
                  <a:pt x="373" y="62"/>
                </a:lnTo>
                <a:lnTo>
                  <a:pt x="380" y="71"/>
                </a:lnTo>
                <a:lnTo>
                  <a:pt x="389" y="79"/>
                </a:lnTo>
                <a:lnTo>
                  <a:pt x="394" y="92"/>
                </a:lnTo>
                <a:lnTo>
                  <a:pt x="400" y="102"/>
                </a:lnTo>
                <a:lnTo>
                  <a:pt x="411" y="106"/>
                </a:lnTo>
                <a:lnTo>
                  <a:pt x="419" y="115"/>
                </a:lnTo>
                <a:lnTo>
                  <a:pt x="430" y="113"/>
                </a:lnTo>
                <a:lnTo>
                  <a:pt x="441" y="115"/>
                </a:lnTo>
                <a:lnTo>
                  <a:pt x="453" y="115"/>
                </a:lnTo>
                <a:lnTo>
                  <a:pt x="445" y="122"/>
                </a:lnTo>
                <a:lnTo>
                  <a:pt x="433" y="125"/>
                </a:lnTo>
                <a:lnTo>
                  <a:pt x="433" y="137"/>
                </a:lnTo>
                <a:lnTo>
                  <a:pt x="437" y="148"/>
                </a:lnTo>
                <a:lnTo>
                  <a:pt x="442" y="158"/>
                </a:lnTo>
                <a:lnTo>
                  <a:pt x="445" y="160"/>
                </a:lnTo>
                <a:lnTo>
                  <a:pt x="437" y="169"/>
                </a:lnTo>
                <a:lnTo>
                  <a:pt x="427" y="176"/>
                </a:lnTo>
                <a:lnTo>
                  <a:pt x="420" y="182"/>
                </a:lnTo>
                <a:lnTo>
                  <a:pt x="414" y="192"/>
                </a:lnTo>
                <a:lnTo>
                  <a:pt x="417" y="205"/>
                </a:lnTo>
                <a:lnTo>
                  <a:pt x="406" y="204"/>
                </a:lnTo>
                <a:lnTo>
                  <a:pt x="400" y="214"/>
                </a:lnTo>
                <a:lnTo>
                  <a:pt x="407" y="223"/>
                </a:lnTo>
                <a:lnTo>
                  <a:pt x="407" y="236"/>
                </a:lnTo>
                <a:lnTo>
                  <a:pt x="401" y="246"/>
                </a:lnTo>
                <a:lnTo>
                  <a:pt x="408" y="258"/>
                </a:lnTo>
                <a:lnTo>
                  <a:pt x="413" y="269"/>
                </a:lnTo>
                <a:lnTo>
                  <a:pt x="423" y="274"/>
                </a:lnTo>
                <a:lnTo>
                  <a:pt x="427" y="274"/>
                </a:lnTo>
                <a:lnTo>
                  <a:pt x="432" y="283"/>
                </a:lnTo>
                <a:lnTo>
                  <a:pt x="438" y="294"/>
                </a:lnTo>
                <a:lnTo>
                  <a:pt x="444" y="305"/>
                </a:lnTo>
                <a:lnTo>
                  <a:pt x="441" y="317"/>
                </a:lnTo>
                <a:lnTo>
                  <a:pt x="452" y="322"/>
                </a:lnTo>
                <a:lnTo>
                  <a:pt x="463" y="326"/>
                </a:lnTo>
                <a:lnTo>
                  <a:pt x="465" y="328"/>
                </a:lnTo>
                <a:lnTo>
                  <a:pt x="471" y="332"/>
                </a:lnTo>
                <a:lnTo>
                  <a:pt x="480" y="339"/>
                </a:lnTo>
                <a:lnTo>
                  <a:pt x="490" y="348"/>
                </a:lnTo>
                <a:lnTo>
                  <a:pt x="499" y="357"/>
                </a:lnTo>
                <a:lnTo>
                  <a:pt x="510" y="355"/>
                </a:lnTo>
                <a:lnTo>
                  <a:pt x="518" y="365"/>
                </a:lnTo>
                <a:lnTo>
                  <a:pt x="526" y="374"/>
                </a:lnTo>
                <a:lnTo>
                  <a:pt x="532" y="385"/>
                </a:lnTo>
                <a:lnTo>
                  <a:pt x="537" y="396"/>
                </a:lnTo>
                <a:lnTo>
                  <a:pt x="545" y="405"/>
                </a:lnTo>
                <a:lnTo>
                  <a:pt x="535" y="433"/>
                </a:lnTo>
                <a:lnTo>
                  <a:pt x="535" y="444"/>
                </a:lnTo>
                <a:lnTo>
                  <a:pt x="535" y="462"/>
                </a:lnTo>
                <a:lnTo>
                  <a:pt x="555" y="462"/>
                </a:lnTo>
                <a:lnTo>
                  <a:pt x="555" y="498"/>
                </a:lnTo>
                <a:lnTo>
                  <a:pt x="564" y="506"/>
                </a:lnTo>
                <a:lnTo>
                  <a:pt x="574" y="515"/>
                </a:lnTo>
                <a:lnTo>
                  <a:pt x="578" y="526"/>
                </a:lnTo>
                <a:lnTo>
                  <a:pt x="582" y="534"/>
                </a:lnTo>
                <a:lnTo>
                  <a:pt x="569" y="533"/>
                </a:lnTo>
                <a:lnTo>
                  <a:pt x="558" y="529"/>
                </a:lnTo>
                <a:lnTo>
                  <a:pt x="550" y="531"/>
                </a:lnTo>
                <a:lnTo>
                  <a:pt x="535" y="525"/>
                </a:lnTo>
                <a:lnTo>
                  <a:pt x="514" y="526"/>
                </a:lnTo>
                <a:lnTo>
                  <a:pt x="503" y="530"/>
                </a:lnTo>
                <a:lnTo>
                  <a:pt x="496" y="546"/>
                </a:lnTo>
                <a:lnTo>
                  <a:pt x="491" y="559"/>
                </a:lnTo>
                <a:lnTo>
                  <a:pt x="485" y="570"/>
                </a:lnTo>
                <a:lnTo>
                  <a:pt x="471" y="590"/>
                </a:lnTo>
                <a:lnTo>
                  <a:pt x="466" y="595"/>
                </a:lnTo>
                <a:lnTo>
                  <a:pt x="355" y="588"/>
                </a:lnTo>
                <a:lnTo>
                  <a:pt x="294" y="562"/>
                </a:lnTo>
                <a:lnTo>
                  <a:pt x="288" y="560"/>
                </a:lnTo>
                <a:lnTo>
                  <a:pt x="289" y="525"/>
                </a:lnTo>
                <a:lnTo>
                  <a:pt x="292" y="506"/>
                </a:lnTo>
                <a:lnTo>
                  <a:pt x="256" y="503"/>
                </a:lnTo>
                <a:lnTo>
                  <a:pt x="251" y="481"/>
                </a:lnTo>
                <a:lnTo>
                  <a:pt x="200" y="456"/>
                </a:lnTo>
                <a:lnTo>
                  <a:pt x="132" y="418"/>
                </a:lnTo>
                <a:lnTo>
                  <a:pt x="80" y="391"/>
                </a:lnTo>
                <a:lnTo>
                  <a:pt x="73" y="387"/>
                </a:lnTo>
                <a:close/>
                <a:moveTo>
                  <a:pt x="561" y="534"/>
                </a:moveTo>
                <a:lnTo>
                  <a:pt x="570" y="540"/>
                </a:lnTo>
                <a:lnTo>
                  <a:pt x="575" y="553"/>
                </a:lnTo>
                <a:lnTo>
                  <a:pt x="566" y="562"/>
                </a:lnTo>
                <a:lnTo>
                  <a:pt x="560" y="552"/>
                </a:lnTo>
                <a:lnTo>
                  <a:pt x="562" y="541"/>
                </a:lnTo>
                <a:lnTo>
                  <a:pt x="561" y="53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0" name="Freeform 2983"/>
          <p:cNvSpPr>
            <a:spLocks noEditPoints="1"/>
          </p:cNvSpPr>
          <p:nvPr/>
        </p:nvSpPr>
        <p:spPr bwMode="auto">
          <a:xfrm>
            <a:off x="4801684" y="3255651"/>
            <a:ext cx="135291" cy="126619"/>
          </a:xfrm>
          <a:custGeom>
            <a:avLst/>
            <a:gdLst>
              <a:gd name="T0" fmla="*/ 227 w 346"/>
              <a:gd name="T1" fmla="*/ 269 h 324"/>
              <a:gd name="T2" fmla="*/ 191 w 346"/>
              <a:gd name="T3" fmla="*/ 245 h 324"/>
              <a:gd name="T4" fmla="*/ 149 w 346"/>
              <a:gd name="T5" fmla="*/ 240 h 324"/>
              <a:gd name="T6" fmla="*/ 139 w 346"/>
              <a:gd name="T7" fmla="*/ 217 h 324"/>
              <a:gd name="T8" fmla="*/ 102 w 346"/>
              <a:gd name="T9" fmla="*/ 192 h 324"/>
              <a:gd name="T10" fmla="*/ 78 w 346"/>
              <a:gd name="T11" fmla="*/ 154 h 324"/>
              <a:gd name="T12" fmla="*/ 116 w 346"/>
              <a:gd name="T13" fmla="*/ 180 h 324"/>
              <a:gd name="T14" fmla="*/ 99 w 346"/>
              <a:gd name="T15" fmla="*/ 165 h 324"/>
              <a:gd name="T16" fmla="*/ 83 w 346"/>
              <a:gd name="T17" fmla="*/ 124 h 324"/>
              <a:gd name="T18" fmla="*/ 62 w 346"/>
              <a:gd name="T19" fmla="*/ 120 h 324"/>
              <a:gd name="T20" fmla="*/ 43 w 346"/>
              <a:gd name="T21" fmla="*/ 105 h 324"/>
              <a:gd name="T22" fmla="*/ 18 w 346"/>
              <a:gd name="T23" fmla="*/ 133 h 324"/>
              <a:gd name="T24" fmla="*/ 0 w 346"/>
              <a:gd name="T25" fmla="*/ 90 h 324"/>
              <a:gd name="T26" fmla="*/ 30 w 346"/>
              <a:gd name="T27" fmla="*/ 81 h 324"/>
              <a:gd name="T28" fmla="*/ 73 w 346"/>
              <a:gd name="T29" fmla="*/ 77 h 324"/>
              <a:gd name="T30" fmla="*/ 95 w 346"/>
              <a:gd name="T31" fmla="*/ 85 h 324"/>
              <a:gd name="T32" fmla="*/ 112 w 346"/>
              <a:gd name="T33" fmla="*/ 59 h 324"/>
              <a:gd name="T34" fmla="*/ 132 w 346"/>
              <a:gd name="T35" fmla="*/ 37 h 324"/>
              <a:gd name="T36" fmla="*/ 135 w 346"/>
              <a:gd name="T37" fmla="*/ 24 h 324"/>
              <a:gd name="T38" fmla="*/ 147 w 346"/>
              <a:gd name="T39" fmla="*/ 16 h 324"/>
              <a:gd name="T40" fmla="*/ 166 w 346"/>
              <a:gd name="T41" fmla="*/ 5 h 324"/>
              <a:gd name="T42" fmla="*/ 184 w 346"/>
              <a:gd name="T43" fmla="*/ 4 h 324"/>
              <a:gd name="T44" fmla="*/ 219 w 346"/>
              <a:gd name="T45" fmla="*/ 31 h 324"/>
              <a:gd name="T46" fmla="*/ 249 w 346"/>
              <a:gd name="T47" fmla="*/ 54 h 324"/>
              <a:gd name="T48" fmla="*/ 293 w 346"/>
              <a:gd name="T49" fmla="*/ 61 h 324"/>
              <a:gd name="T50" fmla="*/ 322 w 346"/>
              <a:gd name="T51" fmla="*/ 61 h 324"/>
              <a:gd name="T52" fmla="*/ 336 w 346"/>
              <a:gd name="T53" fmla="*/ 98 h 324"/>
              <a:gd name="T54" fmla="*/ 328 w 346"/>
              <a:gd name="T55" fmla="*/ 133 h 324"/>
              <a:gd name="T56" fmla="*/ 292 w 346"/>
              <a:gd name="T57" fmla="*/ 113 h 324"/>
              <a:gd name="T58" fmla="*/ 251 w 346"/>
              <a:gd name="T59" fmla="*/ 112 h 324"/>
              <a:gd name="T60" fmla="*/ 208 w 346"/>
              <a:gd name="T61" fmla="*/ 104 h 324"/>
              <a:gd name="T62" fmla="*/ 164 w 346"/>
              <a:gd name="T63" fmla="*/ 121 h 324"/>
              <a:gd name="T64" fmla="*/ 133 w 346"/>
              <a:gd name="T65" fmla="*/ 116 h 324"/>
              <a:gd name="T66" fmla="*/ 154 w 346"/>
              <a:gd name="T67" fmla="*/ 159 h 324"/>
              <a:gd name="T68" fmla="*/ 179 w 346"/>
              <a:gd name="T69" fmla="*/ 200 h 324"/>
              <a:gd name="T70" fmla="*/ 214 w 346"/>
              <a:gd name="T71" fmla="*/ 237 h 324"/>
              <a:gd name="T72" fmla="*/ 243 w 346"/>
              <a:gd name="T73" fmla="*/ 270 h 324"/>
              <a:gd name="T74" fmla="*/ 49 w 346"/>
              <a:gd name="T75" fmla="*/ 144 h 324"/>
              <a:gd name="T76" fmla="*/ 52 w 346"/>
              <a:gd name="T77" fmla="*/ 120 h 324"/>
              <a:gd name="T78" fmla="*/ 51 w 346"/>
              <a:gd name="T79" fmla="*/ 122 h 324"/>
              <a:gd name="T80" fmla="*/ 74 w 346"/>
              <a:gd name="T81" fmla="*/ 134 h 324"/>
              <a:gd name="T82" fmla="*/ 71 w 346"/>
              <a:gd name="T83" fmla="*/ 143 h 324"/>
              <a:gd name="T84" fmla="*/ 115 w 346"/>
              <a:gd name="T85" fmla="*/ 208 h 324"/>
              <a:gd name="T86" fmla="*/ 95 w 346"/>
              <a:gd name="T87" fmla="*/ 202 h 324"/>
              <a:gd name="T88" fmla="*/ 110 w 346"/>
              <a:gd name="T89" fmla="*/ 217 h 324"/>
              <a:gd name="T90" fmla="*/ 104 w 346"/>
              <a:gd name="T91" fmla="*/ 214 h 324"/>
              <a:gd name="T92" fmla="*/ 164 w 346"/>
              <a:gd name="T93" fmla="*/ 254 h 324"/>
              <a:gd name="T94" fmla="*/ 195 w 346"/>
              <a:gd name="T95" fmla="*/ 251 h 324"/>
              <a:gd name="T96" fmla="*/ 171 w 346"/>
              <a:gd name="T97" fmla="*/ 263 h 324"/>
              <a:gd name="T98" fmla="*/ 215 w 346"/>
              <a:gd name="T99" fmla="*/ 268 h 324"/>
              <a:gd name="T100" fmla="*/ 171 w 346"/>
              <a:gd name="T101" fmla="*/ 263 h 324"/>
              <a:gd name="T102" fmla="*/ 160 w 346"/>
              <a:gd name="T103" fmla="*/ 281 h 324"/>
              <a:gd name="T104" fmla="*/ 243 w 346"/>
              <a:gd name="T105" fmla="*/ 298 h 324"/>
              <a:gd name="T106" fmla="*/ 232 w 346"/>
              <a:gd name="T107" fmla="*/ 294 h 324"/>
              <a:gd name="T108" fmla="*/ 199 w 346"/>
              <a:gd name="T109" fmla="*/ 282 h 324"/>
              <a:gd name="T110" fmla="*/ 222 w 346"/>
              <a:gd name="T111" fmla="*/ 278 h 324"/>
              <a:gd name="T112" fmla="*/ 259 w 346"/>
              <a:gd name="T113" fmla="*/ 286 h 324"/>
              <a:gd name="T114" fmla="*/ 295 w 346"/>
              <a:gd name="T115" fmla="*/ 313 h 324"/>
              <a:gd name="T116" fmla="*/ 271 w 346"/>
              <a:gd name="T117" fmla="*/ 303 h 324"/>
              <a:gd name="T118" fmla="*/ 230 w 346"/>
              <a:gd name="T119" fmla="*/ 285 h 324"/>
              <a:gd name="T120" fmla="*/ 94 w 346"/>
              <a:gd name="T121" fmla="*/ 192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6" h="324">
                <a:moveTo>
                  <a:pt x="251" y="279"/>
                </a:moveTo>
                <a:lnTo>
                  <a:pt x="245" y="284"/>
                </a:lnTo>
                <a:lnTo>
                  <a:pt x="236" y="277"/>
                </a:lnTo>
                <a:lnTo>
                  <a:pt x="227" y="269"/>
                </a:lnTo>
                <a:lnTo>
                  <a:pt x="217" y="264"/>
                </a:lnTo>
                <a:lnTo>
                  <a:pt x="209" y="256"/>
                </a:lnTo>
                <a:lnTo>
                  <a:pt x="201" y="247"/>
                </a:lnTo>
                <a:lnTo>
                  <a:pt x="191" y="245"/>
                </a:lnTo>
                <a:lnTo>
                  <a:pt x="181" y="240"/>
                </a:lnTo>
                <a:lnTo>
                  <a:pt x="170" y="236"/>
                </a:lnTo>
                <a:lnTo>
                  <a:pt x="160" y="239"/>
                </a:lnTo>
                <a:lnTo>
                  <a:pt x="149" y="240"/>
                </a:lnTo>
                <a:lnTo>
                  <a:pt x="143" y="230"/>
                </a:lnTo>
                <a:lnTo>
                  <a:pt x="139" y="218"/>
                </a:lnTo>
                <a:lnTo>
                  <a:pt x="147" y="209"/>
                </a:lnTo>
                <a:lnTo>
                  <a:pt x="139" y="217"/>
                </a:lnTo>
                <a:lnTo>
                  <a:pt x="128" y="216"/>
                </a:lnTo>
                <a:lnTo>
                  <a:pt x="120" y="208"/>
                </a:lnTo>
                <a:lnTo>
                  <a:pt x="110" y="200"/>
                </a:lnTo>
                <a:lnTo>
                  <a:pt x="102" y="192"/>
                </a:lnTo>
                <a:lnTo>
                  <a:pt x="96" y="181"/>
                </a:lnTo>
                <a:lnTo>
                  <a:pt x="94" y="170"/>
                </a:lnTo>
                <a:lnTo>
                  <a:pt x="84" y="164"/>
                </a:lnTo>
                <a:lnTo>
                  <a:pt x="78" y="154"/>
                </a:lnTo>
                <a:lnTo>
                  <a:pt x="88" y="159"/>
                </a:lnTo>
                <a:lnTo>
                  <a:pt x="96" y="168"/>
                </a:lnTo>
                <a:lnTo>
                  <a:pt x="105" y="175"/>
                </a:lnTo>
                <a:lnTo>
                  <a:pt x="116" y="180"/>
                </a:lnTo>
                <a:lnTo>
                  <a:pt x="124" y="188"/>
                </a:lnTo>
                <a:lnTo>
                  <a:pt x="117" y="179"/>
                </a:lnTo>
                <a:lnTo>
                  <a:pt x="107" y="173"/>
                </a:lnTo>
                <a:lnTo>
                  <a:pt x="99" y="165"/>
                </a:lnTo>
                <a:lnTo>
                  <a:pt x="90" y="156"/>
                </a:lnTo>
                <a:lnTo>
                  <a:pt x="83" y="147"/>
                </a:lnTo>
                <a:lnTo>
                  <a:pt x="81" y="135"/>
                </a:lnTo>
                <a:lnTo>
                  <a:pt x="83" y="124"/>
                </a:lnTo>
                <a:lnTo>
                  <a:pt x="79" y="112"/>
                </a:lnTo>
                <a:lnTo>
                  <a:pt x="69" y="106"/>
                </a:lnTo>
                <a:lnTo>
                  <a:pt x="73" y="118"/>
                </a:lnTo>
                <a:lnTo>
                  <a:pt x="62" y="120"/>
                </a:lnTo>
                <a:lnTo>
                  <a:pt x="60" y="108"/>
                </a:lnTo>
                <a:lnTo>
                  <a:pt x="57" y="97"/>
                </a:lnTo>
                <a:lnTo>
                  <a:pt x="47" y="94"/>
                </a:lnTo>
                <a:lnTo>
                  <a:pt x="43" y="105"/>
                </a:lnTo>
                <a:lnTo>
                  <a:pt x="37" y="115"/>
                </a:lnTo>
                <a:lnTo>
                  <a:pt x="31" y="125"/>
                </a:lnTo>
                <a:lnTo>
                  <a:pt x="28" y="137"/>
                </a:lnTo>
                <a:lnTo>
                  <a:pt x="18" y="133"/>
                </a:lnTo>
                <a:lnTo>
                  <a:pt x="12" y="122"/>
                </a:lnTo>
                <a:lnTo>
                  <a:pt x="6" y="113"/>
                </a:lnTo>
                <a:lnTo>
                  <a:pt x="3" y="101"/>
                </a:lnTo>
                <a:lnTo>
                  <a:pt x="0" y="90"/>
                </a:lnTo>
                <a:lnTo>
                  <a:pt x="3" y="83"/>
                </a:lnTo>
                <a:lnTo>
                  <a:pt x="9" y="85"/>
                </a:lnTo>
                <a:lnTo>
                  <a:pt x="20" y="88"/>
                </a:lnTo>
                <a:lnTo>
                  <a:pt x="30" y="81"/>
                </a:lnTo>
                <a:lnTo>
                  <a:pt x="43" y="81"/>
                </a:lnTo>
                <a:lnTo>
                  <a:pt x="54" y="81"/>
                </a:lnTo>
                <a:lnTo>
                  <a:pt x="64" y="71"/>
                </a:lnTo>
                <a:lnTo>
                  <a:pt x="73" y="77"/>
                </a:lnTo>
                <a:lnTo>
                  <a:pt x="81" y="79"/>
                </a:lnTo>
                <a:lnTo>
                  <a:pt x="84" y="79"/>
                </a:lnTo>
                <a:lnTo>
                  <a:pt x="88" y="81"/>
                </a:lnTo>
                <a:lnTo>
                  <a:pt x="95" y="85"/>
                </a:lnTo>
                <a:lnTo>
                  <a:pt x="108" y="85"/>
                </a:lnTo>
                <a:lnTo>
                  <a:pt x="107" y="72"/>
                </a:lnTo>
                <a:lnTo>
                  <a:pt x="107" y="61"/>
                </a:lnTo>
                <a:lnTo>
                  <a:pt x="112" y="59"/>
                </a:lnTo>
                <a:lnTo>
                  <a:pt x="120" y="55"/>
                </a:lnTo>
                <a:lnTo>
                  <a:pt x="129" y="49"/>
                </a:lnTo>
                <a:lnTo>
                  <a:pt x="131" y="41"/>
                </a:lnTo>
                <a:lnTo>
                  <a:pt x="132" y="37"/>
                </a:lnTo>
                <a:lnTo>
                  <a:pt x="128" y="32"/>
                </a:lnTo>
                <a:lnTo>
                  <a:pt x="125" y="28"/>
                </a:lnTo>
                <a:lnTo>
                  <a:pt x="130" y="26"/>
                </a:lnTo>
                <a:lnTo>
                  <a:pt x="135" y="24"/>
                </a:lnTo>
                <a:lnTo>
                  <a:pt x="138" y="22"/>
                </a:lnTo>
                <a:lnTo>
                  <a:pt x="141" y="20"/>
                </a:lnTo>
                <a:lnTo>
                  <a:pt x="144" y="18"/>
                </a:lnTo>
                <a:lnTo>
                  <a:pt x="147" y="16"/>
                </a:lnTo>
                <a:lnTo>
                  <a:pt x="150" y="14"/>
                </a:lnTo>
                <a:lnTo>
                  <a:pt x="154" y="11"/>
                </a:lnTo>
                <a:lnTo>
                  <a:pt x="164" y="6"/>
                </a:lnTo>
                <a:lnTo>
                  <a:pt x="166" y="5"/>
                </a:lnTo>
                <a:lnTo>
                  <a:pt x="168" y="4"/>
                </a:lnTo>
                <a:lnTo>
                  <a:pt x="171" y="1"/>
                </a:lnTo>
                <a:lnTo>
                  <a:pt x="173" y="0"/>
                </a:lnTo>
                <a:lnTo>
                  <a:pt x="184" y="4"/>
                </a:lnTo>
                <a:lnTo>
                  <a:pt x="193" y="10"/>
                </a:lnTo>
                <a:lnTo>
                  <a:pt x="200" y="16"/>
                </a:lnTo>
                <a:lnTo>
                  <a:pt x="210" y="25"/>
                </a:lnTo>
                <a:lnTo>
                  <a:pt x="219" y="31"/>
                </a:lnTo>
                <a:lnTo>
                  <a:pt x="226" y="41"/>
                </a:lnTo>
                <a:lnTo>
                  <a:pt x="237" y="46"/>
                </a:lnTo>
                <a:lnTo>
                  <a:pt x="247" y="51"/>
                </a:lnTo>
                <a:lnTo>
                  <a:pt x="249" y="54"/>
                </a:lnTo>
                <a:lnTo>
                  <a:pt x="259" y="59"/>
                </a:lnTo>
                <a:lnTo>
                  <a:pt x="270" y="59"/>
                </a:lnTo>
                <a:lnTo>
                  <a:pt x="281" y="59"/>
                </a:lnTo>
                <a:lnTo>
                  <a:pt x="293" y="61"/>
                </a:lnTo>
                <a:lnTo>
                  <a:pt x="303" y="57"/>
                </a:lnTo>
                <a:lnTo>
                  <a:pt x="310" y="48"/>
                </a:lnTo>
                <a:lnTo>
                  <a:pt x="317" y="49"/>
                </a:lnTo>
                <a:lnTo>
                  <a:pt x="322" y="61"/>
                </a:lnTo>
                <a:lnTo>
                  <a:pt x="325" y="72"/>
                </a:lnTo>
                <a:lnTo>
                  <a:pt x="334" y="79"/>
                </a:lnTo>
                <a:lnTo>
                  <a:pt x="329" y="89"/>
                </a:lnTo>
                <a:lnTo>
                  <a:pt x="336" y="98"/>
                </a:lnTo>
                <a:lnTo>
                  <a:pt x="346" y="103"/>
                </a:lnTo>
                <a:lnTo>
                  <a:pt x="333" y="109"/>
                </a:lnTo>
                <a:lnTo>
                  <a:pt x="334" y="123"/>
                </a:lnTo>
                <a:lnTo>
                  <a:pt x="328" y="133"/>
                </a:lnTo>
                <a:lnTo>
                  <a:pt x="317" y="130"/>
                </a:lnTo>
                <a:lnTo>
                  <a:pt x="313" y="120"/>
                </a:lnTo>
                <a:lnTo>
                  <a:pt x="303" y="114"/>
                </a:lnTo>
                <a:lnTo>
                  <a:pt x="292" y="113"/>
                </a:lnTo>
                <a:lnTo>
                  <a:pt x="281" y="115"/>
                </a:lnTo>
                <a:lnTo>
                  <a:pt x="270" y="111"/>
                </a:lnTo>
                <a:lnTo>
                  <a:pt x="260" y="118"/>
                </a:lnTo>
                <a:lnTo>
                  <a:pt x="251" y="112"/>
                </a:lnTo>
                <a:lnTo>
                  <a:pt x="240" y="113"/>
                </a:lnTo>
                <a:lnTo>
                  <a:pt x="229" y="110"/>
                </a:lnTo>
                <a:lnTo>
                  <a:pt x="218" y="109"/>
                </a:lnTo>
                <a:lnTo>
                  <a:pt x="208" y="104"/>
                </a:lnTo>
                <a:lnTo>
                  <a:pt x="197" y="106"/>
                </a:lnTo>
                <a:lnTo>
                  <a:pt x="181" y="104"/>
                </a:lnTo>
                <a:lnTo>
                  <a:pt x="173" y="112"/>
                </a:lnTo>
                <a:lnTo>
                  <a:pt x="164" y="121"/>
                </a:lnTo>
                <a:lnTo>
                  <a:pt x="155" y="114"/>
                </a:lnTo>
                <a:lnTo>
                  <a:pt x="148" y="104"/>
                </a:lnTo>
                <a:lnTo>
                  <a:pt x="137" y="106"/>
                </a:lnTo>
                <a:lnTo>
                  <a:pt x="133" y="116"/>
                </a:lnTo>
                <a:lnTo>
                  <a:pt x="134" y="128"/>
                </a:lnTo>
                <a:lnTo>
                  <a:pt x="139" y="142"/>
                </a:lnTo>
                <a:lnTo>
                  <a:pt x="149" y="149"/>
                </a:lnTo>
                <a:lnTo>
                  <a:pt x="154" y="159"/>
                </a:lnTo>
                <a:lnTo>
                  <a:pt x="158" y="171"/>
                </a:lnTo>
                <a:lnTo>
                  <a:pt x="162" y="183"/>
                </a:lnTo>
                <a:lnTo>
                  <a:pt x="169" y="193"/>
                </a:lnTo>
                <a:lnTo>
                  <a:pt x="179" y="200"/>
                </a:lnTo>
                <a:lnTo>
                  <a:pt x="186" y="209"/>
                </a:lnTo>
                <a:lnTo>
                  <a:pt x="194" y="218"/>
                </a:lnTo>
                <a:lnTo>
                  <a:pt x="204" y="228"/>
                </a:lnTo>
                <a:lnTo>
                  <a:pt x="214" y="237"/>
                </a:lnTo>
                <a:lnTo>
                  <a:pt x="225" y="242"/>
                </a:lnTo>
                <a:lnTo>
                  <a:pt x="227" y="253"/>
                </a:lnTo>
                <a:lnTo>
                  <a:pt x="234" y="262"/>
                </a:lnTo>
                <a:lnTo>
                  <a:pt x="243" y="270"/>
                </a:lnTo>
                <a:lnTo>
                  <a:pt x="251" y="279"/>
                </a:lnTo>
                <a:close/>
                <a:moveTo>
                  <a:pt x="59" y="163"/>
                </a:moveTo>
                <a:lnTo>
                  <a:pt x="50" y="156"/>
                </a:lnTo>
                <a:lnTo>
                  <a:pt x="49" y="144"/>
                </a:lnTo>
                <a:lnTo>
                  <a:pt x="53" y="155"/>
                </a:lnTo>
                <a:lnTo>
                  <a:pt x="59" y="163"/>
                </a:lnTo>
                <a:close/>
                <a:moveTo>
                  <a:pt x="47" y="107"/>
                </a:moveTo>
                <a:lnTo>
                  <a:pt x="52" y="120"/>
                </a:lnTo>
                <a:lnTo>
                  <a:pt x="55" y="131"/>
                </a:lnTo>
                <a:lnTo>
                  <a:pt x="56" y="143"/>
                </a:lnTo>
                <a:lnTo>
                  <a:pt x="48" y="133"/>
                </a:lnTo>
                <a:lnTo>
                  <a:pt x="51" y="122"/>
                </a:lnTo>
                <a:lnTo>
                  <a:pt x="45" y="112"/>
                </a:lnTo>
                <a:lnTo>
                  <a:pt x="47" y="107"/>
                </a:lnTo>
                <a:close/>
                <a:moveTo>
                  <a:pt x="70" y="139"/>
                </a:moveTo>
                <a:lnTo>
                  <a:pt x="74" y="134"/>
                </a:lnTo>
                <a:lnTo>
                  <a:pt x="77" y="136"/>
                </a:lnTo>
                <a:lnTo>
                  <a:pt x="78" y="141"/>
                </a:lnTo>
                <a:lnTo>
                  <a:pt x="75" y="144"/>
                </a:lnTo>
                <a:lnTo>
                  <a:pt x="71" y="143"/>
                </a:lnTo>
                <a:lnTo>
                  <a:pt x="70" y="139"/>
                </a:lnTo>
                <a:close/>
                <a:moveTo>
                  <a:pt x="115" y="209"/>
                </a:moveTo>
                <a:lnTo>
                  <a:pt x="106" y="202"/>
                </a:lnTo>
                <a:lnTo>
                  <a:pt x="115" y="208"/>
                </a:lnTo>
                <a:lnTo>
                  <a:pt x="115" y="209"/>
                </a:lnTo>
                <a:close/>
                <a:moveTo>
                  <a:pt x="77" y="188"/>
                </a:moveTo>
                <a:lnTo>
                  <a:pt x="87" y="193"/>
                </a:lnTo>
                <a:lnTo>
                  <a:pt x="95" y="202"/>
                </a:lnTo>
                <a:lnTo>
                  <a:pt x="86" y="194"/>
                </a:lnTo>
                <a:lnTo>
                  <a:pt x="77" y="188"/>
                </a:lnTo>
                <a:close/>
                <a:moveTo>
                  <a:pt x="104" y="214"/>
                </a:moveTo>
                <a:lnTo>
                  <a:pt x="110" y="217"/>
                </a:lnTo>
                <a:lnTo>
                  <a:pt x="116" y="222"/>
                </a:lnTo>
                <a:lnTo>
                  <a:pt x="108" y="221"/>
                </a:lnTo>
                <a:lnTo>
                  <a:pt x="104" y="218"/>
                </a:lnTo>
                <a:lnTo>
                  <a:pt x="104" y="214"/>
                </a:lnTo>
                <a:close/>
                <a:moveTo>
                  <a:pt x="161" y="249"/>
                </a:moveTo>
                <a:lnTo>
                  <a:pt x="172" y="253"/>
                </a:lnTo>
                <a:lnTo>
                  <a:pt x="171" y="257"/>
                </a:lnTo>
                <a:lnTo>
                  <a:pt x="164" y="254"/>
                </a:lnTo>
                <a:lnTo>
                  <a:pt x="161" y="249"/>
                </a:lnTo>
                <a:close/>
                <a:moveTo>
                  <a:pt x="173" y="253"/>
                </a:moveTo>
                <a:lnTo>
                  <a:pt x="184" y="249"/>
                </a:lnTo>
                <a:lnTo>
                  <a:pt x="195" y="251"/>
                </a:lnTo>
                <a:lnTo>
                  <a:pt x="187" y="259"/>
                </a:lnTo>
                <a:lnTo>
                  <a:pt x="177" y="255"/>
                </a:lnTo>
                <a:lnTo>
                  <a:pt x="173" y="253"/>
                </a:lnTo>
                <a:close/>
                <a:moveTo>
                  <a:pt x="171" y="263"/>
                </a:moveTo>
                <a:lnTo>
                  <a:pt x="182" y="264"/>
                </a:lnTo>
                <a:lnTo>
                  <a:pt x="193" y="266"/>
                </a:lnTo>
                <a:lnTo>
                  <a:pt x="204" y="267"/>
                </a:lnTo>
                <a:lnTo>
                  <a:pt x="215" y="268"/>
                </a:lnTo>
                <a:lnTo>
                  <a:pt x="203" y="270"/>
                </a:lnTo>
                <a:lnTo>
                  <a:pt x="192" y="269"/>
                </a:lnTo>
                <a:lnTo>
                  <a:pt x="181" y="268"/>
                </a:lnTo>
                <a:lnTo>
                  <a:pt x="171" y="263"/>
                </a:lnTo>
                <a:close/>
                <a:moveTo>
                  <a:pt x="153" y="278"/>
                </a:moveTo>
                <a:lnTo>
                  <a:pt x="163" y="273"/>
                </a:lnTo>
                <a:lnTo>
                  <a:pt x="164" y="278"/>
                </a:lnTo>
                <a:lnTo>
                  <a:pt x="160" y="281"/>
                </a:lnTo>
                <a:lnTo>
                  <a:pt x="154" y="282"/>
                </a:lnTo>
                <a:lnTo>
                  <a:pt x="153" y="278"/>
                </a:lnTo>
                <a:close/>
                <a:moveTo>
                  <a:pt x="232" y="294"/>
                </a:moveTo>
                <a:lnTo>
                  <a:pt x="243" y="298"/>
                </a:lnTo>
                <a:lnTo>
                  <a:pt x="253" y="301"/>
                </a:lnTo>
                <a:lnTo>
                  <a:pt x="242" y="300"/>
                </a:lnTo>
                <a:lnTo>
                  <a:pt x="232" y="297"/>
                </a:lnTo>
                <a:lnTo>
                  <a:pt x="232" y="294"/>
                </a:lnTo>
                <a:close/>
                <a:moveTo>
                  <a:pt x="207" y="284"/>
                </a:moveTo>
                <a:lnTo>
                  <a:pt x="196" y="286"/>
                </a:lnTo>
                <a:lnTo>
                  <a:pt x="186" y="280"/>
                </a:lnTo>
                <a:lnTo>
                  <a:pt x="199" y="282"/>
                </a:lnTo>
                <a:lnTo>
                  <a:pt x="211" y="280"/>
                </a:lnTo>
                <a:lnTo>
                  <a:pt x="207" y="284"/>
                </a:lnTo>
                <a:close/>
                <a:moveTo>
                  <a:pt x="209" y="278"/>
                </a:moveTo>
                <a:lnTo>
                  <a:pt x="222" y="278"/>
                </a:lnTo>
                <a:lnTo>
                  <a:pt x="233" y="282"/>
                </a:lnTo>
                <a:lnTo>
                  <a:pt x="243" y="286"/>
                </a:lnTo>
                <a:lnTo>
                  <a:pt x="248" y="288"/>
                </a:lnTo>
                <a:lnTo>
                  <a:pt x="259" y="286"/>
                </a:lnTo>
                <a:lnTo>
                  <a:pt x="266" y="295"/>
                </a:lnTo>
                <a:lnTo>
                  <a:pt x="275" y="303"/>
                </a:lnTo>
                <a:lnTo>
                  <a:pt x="284" y="310"/>
                </a:lnTo>
                <a:lnTo>
                  <a:pt x="295" y="313"/>
                </a:lnTo>
                <a:lnTo>
                  <a:pt x="299" y="324"/>
                </a:lnTo>
                <a:lnTo>
                  <a:pt x="289" y="318"/>
                </a:lnTo>
                <a:lnTo>
                  <a:pt x="282" y="309"/>
                </a:lnTo>
                <a:lnTo>
                  <a:pt x="271" y="303"/>
                </a:lnTo>
                <a:lnTo>
                  <a:pt x="261" y="297"/>
                </a:lnTo>
                <a:lnTo>
                  <a:pt x="251" y="294"/>
                </a:lnTo>
                <a:lnTo>
                  <a:pt x="240" y="291"/>
                </a:lnTo>
                <a:lnTo>
                  <a:pt x="230" y="285"/>
                </a:lnTo>
                <a:lnTo>
                  <a:pt x="220" y="280"/>
                </a:lnTo>
                <a:lnTo>
                  <a:pt x="209" y="278"/>
                </a:lnTo>
                <a:close/>
                <a:moveTo>
                  <a:pt x="103" y="199"/>
                </a:moveTo>
                <a:lnTo>
                  <a:pt x="94" y="192"/>
                </a:lnTo>
                <a:lnTo>
                  <a:pt x="103" y="198"/>
                </a:lnTo>
                <a:lnTo>
                  <a:pt x="103" y="19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1" name="Freeform 2984"/>
          <p:cNvSpPr>
            <a:spLocks noEditPoints="1"/>
          </p:cNvSpPr>
          <p:nvPr/>
        </p:nvSpPr>
        <p:spPr bwMode="auto">
          <a:xfrm>
            <a:off x="2324816" y="4483679"/>
            <a:ext cx="386794" cy="159574"/>
          </a:xfrm>
          <a:custGeom>
            <a:avLst/>
            <a:gdLst>
              <a:gd name="T0" fmla="*/ 903 w 987"/>
              <a:gd name="T1" fmla="*/ 258 h 411"/>
              <a:gd name="T2" fmla="*/ 832 w 987"/>
              <a:gd name="T3" fmla="*/ 284 h 411"/>
              <a:gd name="T4" fmla="*/ 814 w 987"/>
              <a:gd name="T5" fmla="*/ 315 h 411"/>
              <a:gd name="T6" fmla="*/ 797 w 987"/>
              <a:gd name="T7" fmla="*/ 337 h 411"/>
              <a:gd name="T8" fmla="*/ 784 w 987"/>
              <a:gd name="T9" fmla="*/ 375 h 411"/>
              <a:gd name="T10" fmla="*/ 766 w 987"/>
              <a:gd name="T11" fmla="*/ 400 h 411"/>
              <a:gd name="T12" fmla="*/ 740 w 987"/>
              <a:gd name="T13" fmla="*/ 405 h 411"/>
              <a:gd name="T14" fmla="*/ 725 w 987"/>
              <a:gd name="T15" fmla="*/ 378 h 411"/>
              <a:gd name="T16" fmla="*/ 694 w 987"/>
              <a:gd name="T17" fmla="*/ 367 h 411"/>
              <a:gd name="T18" fmla="*/ 674 w 987"/>
              <a:gd name="T19" fmla="*/ 361 h 411"/>
              <a:gd name="T20" fmla="*/ 691 w 987"/>
              <a:gd name="T21" fmla="*/ 341 h 411"/>
              <a:gd name="T22" fmla="*/ 688 w 987"/>
              <a:gd name="T23" fmla="*/ 312 h 411"/>
              <a:gd name="T24" fmla="*/ 708 w 987"/>
              <a:gd name="T25" fmla="*/ 289 h 411"/>
              <a:gd name="T26" fmla="*/ 718 w 987"/>
              <a:gd name="T27" fmla="*/ 254 h 411"/>
              <a:gd name="T28" fmla="*/ 705 w 987"/>
              <a:gd name="T29" fmla="*/ 246 h 411"/>
              <a:gd name="T30" fmla="*/ 675 w 987"/>
              <a:gd name="T31" fmla="*/ 261 h 411"/>
              <a:gd name="T32" fmla="*/ 646 w 987"/>
              <a:gd name="T33" fmla="*/ 238 h 411"/>
              <a:gd name="T34" fmla="*/ 655 w 987"/>
              <a:gd name="T35" fmla="*/ 206 h 411"/>
              <a:gd name="T36" fmla="*/ 656 w 987"/>
              <a:gd name="T37" fmla="*/ 183 h 411"/>
              <a:gd name="T38" fmla="*/ 657 w 987"/>
              <a:gd name="T39" fmla="*/ 151 h 411"/>
              <a:gd name="T40" fmla="*/ 674 w 987"/>
              <a:gd name="T41" fmla="*/ 121 h 411"/>
              <a:gd name="T42" fmla="*/ 698 w 987"/>
              <a:gd name="T43" fmla="*/ 84 h 411"/>
              <a:gd name="T44" fmla="*/ 700 w 987"/>
              <a:gd name="T45" fmla="*/ 54 h 411"/>
              <a:gd name="T46" fmla="*/ 716 w 987"/>
              <a:gd name="T47" fmla="*/ 30 h 411"/>
              <a:gd name="T48" fmla="*/ 749 w 987"/>
              <a:gd name="T49" fmla="*/ 22 h 411"/>
              <a:gd name="T50" fmla="*/ 774 w 987"/>
              <a:gd name="T51" fmla="*/ 0 h 411"/>
              <a:gd name="T52" fmla="*/ 794 w 987"/>
              <a:gd name="T53" fmla="*/ 17 h 411"/>
              <a:gd name="T54" fmla="*/ 825 w 987"/>
              <a:gd name="T55" fmla="*/ 39 h 411"/>
              <a:gd name="T56" fmla="*/ 852 w 987"/>
              <a:gd name="T57" fmla="*/ 57 h 411"/>
              <a:gd name="T58" fmla="*/ 884 w 987"/>
              <a:gd name="T59" fmla="*/ 74 h 411"/>
              <a:gd name="T60" fmla="*/ 917 w 987"/>
              <a:gd name="T61" fmla="*/ 75 h 411"/>
              <a:gd name="T62" fmla="*/ 942 w 987"/>
              <a:gd name="T63" fmla="*/ 73 h 411"/>
              <a:gd name="T64" fmla="*/ 973 w 987"/>
              <a:gd name="T65" fmla="*/ 94 h 411"/>
              <a:gd name="T66" fmla="*/ 964 w 987"/>
              <a:gd name="T67" fmla="*/ 107 h 411"/>
              <a:gd name="T68" fmla="*/ 985 w 987"/>
              <a:gd name="T69" fmla="*/ 131 h 411"/>
              <a:gd name="T70" fmla="*/ 969 w 987"/>
              <a:gd name="T71" fmla="*/ 190 h 411"/>
              <a:gd name="T72" fmla="*/ 690 w 987"/>
              <a:gd name="T73" fmla="*/ 286 h 411"/>
              <a:gd name="T74" fmla="*/ 693 w 987"/>
              <a:gd name="T75" fmla="*/ 265 h 411"/>
              <a:gd name="T76" fmla="*/ 690 w 987"/>
              <a:gd name="T77" fmla="*/ 286 h 411"/>
              <a:gd name="T78" fmla="*/ 128 w 987"/>
              <a:gd name="T79" fmla="*/ 152 h 411"/>
              <a:gd name="T80" fmla="*/ 145 w 987"/>
              <a:gd name="T81" fmla="*/ 136 h 411"/>
              <a:gd name="T82" fmla="*/ 80 w 987"/>
              <a:gd name="T83" fmla="*/ 140 h 411"/>
              <a:gd name="T84" fmla="*/ 82 w 987"/>
              <a:gd name="T85" fmla="*/ 122 h 411"/>
              <a:gd name="T86" fmla="*/ 53 w 987"/>
              <a:gd name="T87" fmla="*/ 112 h 411"/>
              <a:gd name="T88" fmla="*/ 64 w 987"/>
              <a:gd name="T89" fmla="*/ 115 h 411"/>
              <a:gd name="T90" fmla="*/ 28 w 987"/>
              <a:gd name="T91" fmla="*/ 102 h 411"/>
              <a:gd name="T92" fmla="*/ 44 w 987"/>
              <a:gd name="T93" fmla="*/ 131 h 411"/>
              <a:gd name="T94" fmla="*/ 37 w 987"/>
              <a:gd name="T95" fmla="*/ 154 h 411"/>
              <a:gd name="T96" fmla="*/ 10 w 987"/>
              <a:gd name="T97" fmla="*/ 145 h 411"/>
              <a:gd name="T98" fmla="*/ 27 w 987"/>
              <a:gd name="T99" fmla="*/ 122 h 411"/>
              <a:gd name="T100" fmla="*/ 7 w 987"/>
              <a:gd name="T101" fmla="*/ 94 h 411"/>
              <a:gd name="T102" fmla="*/ 15 w 987"/>
              <a:gd name="T103" fmla="*/ 109 h 411"/>
              <a:gd name="T104" fmla="*/ 0 w 987"/>
              <a:gd name="T105" fmla="*/ 11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87" h="411">
                <a:moveTo>
                  <a:pt x="939" y="228"/>
                </a:moveTo>
                <a:lnTo>
                  <a:pt x="904" y="258"/>
                </a:lnTo>
                <a:lnTo>
                  <a:pt x="903" y="258"/>
                </a:lnTo>
                <a:lnTo>
                  <a:pt x="883" y="265"/>
                </a:lnTo>
                <a:lnTo>
                  <a:pt x="835" y="282"/>
                </a:lnTo>
                <a:lnTo>
                  <a:pt x="832" y="284"/>
                </a:lnTo>
                <a:lnTo>
                  <a:pt x="821" y="293"/>
                </a:lnTo>
                <a:lnTo>
                  <a:pt x="814" y="303"/>
                </a:lnTo>
                <a:lnTo>
                  <a:pt x="814" y="315"/>
                </a:lnTo>
                <a:lnTo>
                  <a:pt x="803" y="311"/>
                </a:lnTo>
                <a:lnTo>
                  <a:pt x="800" y="325"/>
                </a:lnTo>
                <a:lnTo>
                  <a:pt x="797" y="337"/>
                </a:lnTo>
                <a:lnTo>
                  <a:pt x="790" y="349"/>
                </a:lnTo>
                <a:lnTo>
                  <a:pt x="787" y="364"/>
                </a:lnTo>
                <a:lnTo>
                  <a:pt x="784" y="375"/>
                </a:lnTo>
                <a:lnTo>
                  <a:pt x="780" y="386"/>
                </a:lnTo>
                <a:lnTo>
                  <a:pt x="773" y="391"/>
                </a:lnTo>
                <a:lnTo>
                  <a:pt x="766" y="400"/>
                </a:lnTo>
                <a:lnTo>
                  <a:pt x="761" y="411"/>
                </a:lnTo>
                <a:lnTo>
                  <a:pt x="751" y="410"/>
                </a:lnTo>
                <a:lnTo>
                  <a:pt x="740" y="405"/>
                </a:lnTo>
                <a:lnTo>
                  <a:pt x="735" y="396"/>
                </a:lnTo>
                <a:lnTo>
                  <a:pt x="732" y="388"/>
                </a:lnTo>
                <a:lnTo>
                  <a:pt x="725" y="378"/>
                </a:lnTo>
                <a:lnTo>
                  <a:pt x="714" y="380"/>
                </a:lnTo>
                <a:lnTo>
                  <a:pt x="705" y="374"/>
                </a:lnTo>
                <a:lnTo>
                  <a:pt x="694" y="367"/>
                </a:lnTo>
                <a:lnTo>
                  <a:pt x="685" y="374"/>
                </a:lnTo>
                <a:lnTo>
                  <a:pt x="674" y="374"/>
                </a:lnTo>
                <a:lnTo>
                  <a:pt x="674" y="361"/>
                </a:lnTo>
                <a:lnTo>
                  <a:pt x="674" y="348"/>
                </a:lnTo>
                <a:lnTo>
                  <a:pt x="684" y="349"/>
                </a:lnTo>
                <a:lnTo>
                  <a:pt x="691" y="341"/>
                </a:lnTo>
                <a:lnTo>
                  <a:pt x="691" y="336"/>
                </a:lnTo>
                <a:lnTo>
                  <a:pt x="689" y="324"/>
                </a:lnTo>
                <a:lnTo>
                  <a:pt x="688" y="312"/>
                </a:lnTo>
                <a:lnTo>
                  <a:pt x="699" y="308"/>
                </a:lnTo>
                <a:lnTo>
                  <a:pt x="703" y="297"/>
                </a:lnTo>
                <a:lnTo>
                  <a:pt x="708" y="289"/>
                </a:lnTo>
                <a:lnTo>
                  <a:pt x="711" y="277"/>
                </a:lnTo>
                <a:lnTo>
                  <a:pt x="715" y="265"/>
                </a:lnTo>
                <a:lnTo>
                  <a:pt x="718" y="254"/>
                </a:lnTo>
                <a:lnTo>
                  <a:pt x="711" y="245"/>
                </a:lnTo>
                <a:lnTo>
                  <a:pt x="707" y="257"/>
                </a:lnTo>
                <a:lnTo>
                  <a:pt x="705" y="246"/>
                </a:lnTo>
                <a:lnTo>
                  <a:pt x="695" y="252"/>
                </a:lnTo>
                <a:lnTo>
                  <a:pt x="686" y="261"/>
                </a:lnTo>
                <a:lnTo>
                  <a:pt x="675" y="261"/>
                </a:lnTo>
                <a:lnTo>
                  <a:pt x="665" y="250"/>
                </a:lnTo>
                <a:lnTo>
                  <a:pt x="655" y="245"/>
                </a:lnTo>
                <a:lnTo>
                  <a:pt x="646" y="238"/>
                </a:lnTo>
                <a:lnTo>
                  <a:pt x="653" y="229"/>
                </a:lnTo>
                <a:lnTo>
                  <a:pt x="656" y="218"/>
                </a:lnTo>
                <a:lnTo>
                  <a:pt x="655" y="206"/>
                </a:lnTo>
                <a:lnTo>
                  <a:pt x="654" y="204"/>
                </a:lnTo>
                <a:lnTo>
                  <a:pt x="650" y="193"/>
                </a:lnTo>
                <a:lnTo>
                  <a:pt x="656" y="183"/>
                </a:lnTo>
                <a:lnTo>
                  <a:pt x="650" y="169"/>
                </a:lnTo>
                <a:lnTo>
                  <a:pt x="647" y="158"/>
                </a:lnTo>
                <a:lnTo>
                  <a:pt x="657" y="151"/>
                </a:lnTo>
                <a:lnTo>
                  <a:pt x="669" y="147"/>
                </a:lnTo>
                <a:lnTo>
                  <a:pt x="672" y="134"/>
                </a:lnTo>
                <a:lnTo>
                  <a:pt x="674" y="121"/>
                </a:lnTo>
                <a:lnTo>
                  <a:pt x="677" y="106"/>
                </a:lnTo>
                <a:lnTo>
                  <a:pt x="690" y="96"/>
                </a:lnTo>
                <a:lnTo>
                  <a:pt x="698" y="84"/>
                </a:lnTo>
                <a:lnTo>
                  <a:pt x="699" y="72"/>
                </a:lnTo>
                <a:lnTo>
                  <a:pt x="700" y="66"/>
                </a:lnTo>
                <a:lnTo>
                  <a:pt x="700" y="54"/>
                </a:lnTo>
                <a:lnTo>
                  <a:pt x="695" y="43"/>
                </a:lnTo>
                <a:lnTo>
                  <a:pt x="706" y="37"/>
                </a:lnTo>
                <a:lnTo>
                  <a:pt x="716" y="30"/>
                </a:lnTo>
                <a:lnTo>
                  <a:pt x="728" y="28"/>
                </a:lnTo>
                <a:lnTo>
                  <a:pt x="737" y="22"/>
                </a:lnTo>
                <a:lnTo>
                  <a:pt x="749" y="22"/>
                </a:lnTo>
                <a:lnTo>
                  <a:pt x="757" y="13"/>
                </a:lnTo>
                <a:lnTo>
                  <a:pt x="766" y="5"/>
                </a:lnTo>
                <a:lnTo>
                  <a:pt x="774" y="0"/>
                </a:lnTo>
                <a:lnTo>
                  <a:pt x="782" y="10"/>
                </a:lnTo>
                <a:lnTo>
                  <a:pt x="788" y="14"/>
                </a:lnTo>
                <a:lnTo>
                  <a:pt x="794" y="17"/>
                </a:lnTo>
                <a:lnTo>
                  <a:pt x="802" y="25"/>
                </a:lnTo>
                <a:lnTo>
                  <a:pt x="814" y="32"/>
                </a:lnTo>
                <a:lnTo>
                  <a:pt x="825" y="39"/>
                </a:lnTo>
                <a:lnTo>
                  <a:pt x="839" y="37"/>
                </a:lnTo>
                <a:lnTo>
                  <a:pt x="845" y="48"/>
                </a:lnTo>
                <a:lnTo>
                  <a:pt x="852" y="57"/>
                </a:lnTo>
                <a:lnTo>
                  <a:pt x="859" y="66"/>
                </a:lnTo>
                <a:lnTo>
                  <a:pt x="874" y="67"/>
                </a:lnTo>
                <a:lnTo>
                  <a:pt x="884" y="74"/>
                </a:lnTo>
                <a:lnTo>
                  <a:pt x="894" y="75"/>
                </a:lnTo>
                <a:lnTo>
                  <a:pt x="906" y="76"/>
                </a:lnTo>
                <a:lnTo>
                  <a:pt x="917" y="75"/>
                </a:lnTo>
                <a:lnTo>
                  <a:pt x="922" y="63"/>
                </a:lnTo>
                <a:lnTo>
                  <a:pt x="933" y="66"/>
                </a:lnTo>
                <a:lnTo>
                  <a:pt x="942" y="73"/>
                </a:lnTo>
                <a:lnTo>
                  <a:pt x="952" y="83"/>
                </a:lnTo>
                <a:lnTo>
                  <a:pt x="964" y="86"/>
                </a:lnTo>
                <a:lnTo>
                  <a:pt x="973" y="94"/>
                </a:lnTo>
                <a:lnTo>
                  <a:pt x="984" y="97"/>
                </a:lnTo>
                <a:lnTo>
                  <a:pt x="973" y="99"/>
                </a:lnTo>
                <a:lnTo>
                  <a:pt x="964" y="107"/>
                </a:lnTo>
                <a:lnTo>
                  <a:pt x="974" y="112"/>
                </a:lnTo>
                <a:lnTo>
                  <a:pt x="981" y="122"/>
                </a:lnTo>
                <a:lnTo>
                  <a:pt x="985" y="131"/>
                </a:lnTo>
                <a:lnTo>
                  <a:pt x="987" y="143"/>
                </a:lnTo>
                <a:lnTo>
                  <a:pt x="984" y="154"/>
                </a:lnTo>
                <a:lnTo>
                  <a:pt x="969" y="190"/>
                </a:lnTo>
                <a:lnTo>
                  <a:pt x="968" y="190"/>
                </a:lnTo>
                <a:lnTo>
                  <a:pt x="939" y="228"/>
                </a:lnTo>
                <a:close/>
                <a:moveTo>
                  <a:pt x="690" y="286"/>
                </a:moveTo>
                <a:lnTo>
                  <a:pt x="679" y="283"/>
                </a:lnTo>
                <a:lnTo>
                  <a:pt x="685" y="274"/>
                </a:lnTo>
                <a:lnTo>
                  <a:pt x="693" y="265"/>
                </a:lnTo>
                <a:lnTo>
                  <a:pt x="705" y="266"/>
                </a:lnTo>
                <a:lnTo>
                  <a:pt x="698" y="278"/>
                </a:lnTo>
                <a:lnTo>
                  <a:pt x="690" y="286"/>
                </a:lnTo>
                <a:close/>
                <a:moveTo>
                  <a:pt x="145" y="136"/>
                </a:moveTo>
                <a:lnTo>
                  <a:pt x="138" y="146"/>
                </a:lnTo>
                <a:lnTo>
                  <a:pt x="128" y="152"/>
                </a:lnTo>
                <a:lnTo>
                  <a:pt x="132" y="141"/>
                </a:lnTo>
                <a:lnTo>
                  <a:pt x="142" y="136"/>
                </a:lnTo>
                <a:lnTo>
                  <a:pt x="145" y="136"/>
                </a:lnTo>
                <a:close/>
                <a:moveTo>
                  <a:pt x="85" y="122"/>
                </a:moveTo>
                <a:lnTo>
                  <a:pt x="89" y="133"/>
                </a:lnTo>
                <a:lnTo>
                  <a:pt x="80" y="140"/>
                </a:lnTo>
                <a:lnTo>
                  <a:pt x="69" y="136"/>
                </a:lnTo>
                <a:lnTo>
                  <a:pt x="71" y="124"/>
                </a:lnTo>
                <a:lnTo>
                  <a:pt x="82" y="122"/>
                </a:lnTo>
                <a:lnTo>
                  <a:pt x="85" y="122"/>
                </a:lnTo>
                <a:close/>
                <a:moveTo>
                  <a:pt x="64" y="115"/>
                </a:moveTo>
                <a:lnTo>
                  <a:pt x="53" y="112"/>
                </a:lnTo>
                <a:lnTo>
                  <a:pt x="50" y="101"/>
                </a:lnTo>
                <a:lnTo>
                  <a:pt x="61" y="103"/>
                </a:lnTo>
                <a:lnTo>
                  <a:pt x="64" y="115"/>
                </a:lnTo>
                <a:close/>
                <a:moveTo>
                  <a:pt x="18" y="80"/>
                </a:moveTo>
                <a:lnTo>
                  <a:pt x="25" y="90"/>
                </a:lnTo>
                <a:lnTo>
                  <a:pt x="28" y="102"/>
                </a:lnTo>
                <a:lnTo>
                  <a:pt x="35" y="112"/>
                </a:lnTo>
                <a:lnTo>
                  <a:pt x="43" y="119"/>
                </a:lnTo>
                <a:lnTo>
                  <a:pt x="44" y="131"/>
                </a:lnTo>
                <a:lnTo>
                  <a:pt x="52" y="139"/>
                </a:lnTo>
                <a:lnTo>
                  <a:pt x="48" y="150"/>
                </a:lnTo>
                <a:lnTo>
                  <a:pt x="37" y="154"/>
                </a:lnTo>
                <a:lnTo>
                  <a:pt x="27" y="158"/>
                </a:lnTo>
                <a:lnTo>
                  <a:pt x="15" y="156"/>
                </a:lnTo>
                <a:lnTo>
                  <a:pt x="10" y="145"/>
                </a:lnTo>
                <a:lnTo>
                  <a:pt x="19" y="137"/>
                </a:lnTo>
                <a:lnTo>
                  <a:pt x="30" y="135"/>
                </a:lnTo>
                <a:lnTo>
                  <a:pt x="27" y="122"/>
                </a:lnTo>
                <a:lnTo>
                  <a:pt x="20" y="112"/>
                </a:lnTo>
                <a:lnTo>
                  <a:pt x="15" y="101"/>
                </a:lnTo>
                <a:lnTo>
                  <a:pt x="7" y="94"/>
                </a:lnTo>
                <a:lnTo>
                  <a:pt x="13" y="84"/>
                </a:lnTo>
                <a:lnTo>
                  <a:pt x="18" y="80"/>
                </a:lnTo>
                <a:close/>
                <a:moveTo>
                  <a:pt x="15" y="109"/>
                </a:moveTo>
                <a:lnTo>
                  <a:pt x="16" y="121"/>
                </a:lnTo>
                <a:lnTo>
                  <a:pt x="4" y="122"/>
                </a:lnTo>
                <a:lnTo>
                  <a:pt x="0" y="110"/>
                </a:lnTo>
                <a:lnTo>
                  <a:pt x="11" y="107"/>
                </a:lnTo>
                <a:lnTo>
                  <a:pt x="15" y="10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2" name="Freeform 2985"/>
          <p:cNvSpPr>
            <a:spLocks/>
          </p:cNvSpPr>
          <p:nvPr/>
        </p:nvSpPr>
        <p:spPr bwMode="auto">
          <a:xfrm>
            <a:off x="2461841" y="4235645"/>
            <a:ext cx="78053" cy="79787"/>
          </a:xfrm>
          <a:custGeom>
            <a:avLst/>
            <a:gdLst>
              <a:gd name="T0" fmla="*/ 189 w 198"/>
              <a:gd name="T1" fmla="*/ 149 h 206"/>
              <a:gd name="T2" fmla="*/ 181 w 198"/>
              <a:gd name="T3" fmla="*/ 166 h 206"/>
              <a:gd name="T4" fmla="*/ 170 w 198"/>
              <a:gd name="T5" fmla="*/ 186 h 206"/>
              <a:gd name="T6" fmla="*/ 178 w 198"/>
              <a:gd name="T7" fmla="*/ 206 h 206"/>
              <a:gd name="T8" fmla="*/ 163 w 198"/>
              <a:gd name="T9" fmla="*/ 186 h 206"/>
              <a:gd name="T10" fmla="*/ 154 w 198"/>
              <a:gd name="T11" fmla="*/ 166 h 206"/>
              <a:gd name="T12" fmla="*/ 150 w 198"/>
              <a:gd name="T13" fmla="*/ 171 h 206"/>
              <a:gd name="T14" fmla="*/ 142 w 198"/>
              <a:gd name="T15" fmla="*/ 180 h 206"/>
              <a:gd name="T16" fmla="*/ 133 w 198"/>
              <a:gd name="T17" fmla="*/ 161 h 206"/>
              <a:gd name="T18" fmla="*/ 134 w 198"/>
              <a:gd name="T19" fmla="*/ 144 h 206"/>
              <a:gd name="T20" fmla="*/ 117 w 198"/>
              <a:gd name="T21" fmla="*/ 126 h 206"/>
              <a:gd name="T22" fmla="*/ 96 w 198"/>
              <a:gd name="T23" fmla="*/ 112 h 206"/>
              <a:gd name="T24" fmla="*/ 74 w 198"/>
              <a:gd name="T25" fmla="*/ 106 h 206"/>
              <a:gd name="T26" fmla="*/ 67 w 198"/>
              <a:gd name="T27" fmla="*/ 83 h 206"/>
              <a:gd name="T28" fmla="*/ 47 w 198"/>
              <a:gd name="T29" fmla="*/ 70 h 206"/>
              <a:gd name="T30" fmla="*/ 37 w 198"/>
              <a:gd name="T31" fmla="*/ 63 h 206"/>
              <a:gd name="T32" fmla="*/ 41 w 198"/>
              <a:gd name="T33" fmla="*/ 78 h 206"/>
              <a:gd name="T34" fmla="*/ 55 w 198"/>
              <a:gd name="T35" fmla="*/ 95 h 206"/>
              <a:gd name="T36" fmla="*/ 37 w 198"/>
              <a:gd name="T37" fmla="*/ 97 h 206"/>
              <a:gd name="T38" fmla="*/ 17 w 198"/>
              <a:gd name="T39" fmla="*/ 87 h 206"/>
              <a:gd name="T40" fmla="*/ 1 w 198"/>
              <a:gd name="T41" fmla="*/ 66 h 206"/>
              <a:gd name="T42" fmla="*/ 5 w 198"/>
              <a:gd name="T43" fmla="*/ 44 h 206"/>
              <a:gd name="T44" fmla="*/ 3 w 198"/>
              <a:gd name="T45" fmla="*/ 25 h 206"/>
              <a:gd name="T46" fmla="*/ 9 w 198"/>
              <a:gd name="T47" fmla="*/ 9 h 206"/>
              <a:gd name="T48" fmla="*/ 26 w 198"/>
              <a:gd name="T49" fmla="*/ 6 h 206"/>
              <a:gd name="T50" fmla="*/ 41 w 198"/>
              <a:gd name="T51" fmla="*/ 12 h 206"/>
              <a:gd name="T52" fmla="*/ 70 w 198"/>
              <a:gd name="T53" fmla="*/ 9 h 206"/>
              <a:gd name="T54" fmla="*/ 91 w 198"/>
              <a:gd name="T55" fmla="*/ 18 h 206"/>
              <a:gd name="T56" fmla="*/ 101 w 198"/>
              <a:gd name="T57" fmla="*/ 28 h 206"/>
              <a:gd name="T58" fmla="*/ 115 w 198"/>
              <a:gd name="T59" fmla="*/ 33 h 206"/>
              <a:gd name="T60" fmla="*/ 126 w 198"/>
              <a:gd name="T61" fmla="*/ 29 h 206"/>
              <a:gd name="T62" fmla="*/ 136 w 198"/>
              <a:gd name="T63" fmla="*/ 28 h 206"/>
              <a:gd name="T64" fmla="*/ 146 w 198"/>
              <a:gd name="T65" fmla="*/ 53 h 206"/>
              <a:gd name="T66" fmla="*/ 165 w 198"/>
              <a:gd name="T67" fmla="*/ 79 h 206"/>
              <a:gd name="T68" fmla="*/ 190 w 198"/>
              <a:gd name="T69" fmla="*/ 103 h 206"/>
              <a:gd name="T70" fmla="*/ 187 w 198"/>
              <a:gd name="T71" fmla="*/ 106 h 206"/>
              <a:gd name="T72" fmla="*/ 175 w 198"/>
              <a:gd name="T73" fmla="*/ 137 h 206"/>
              <a:gd name="T74" fmla="*/ 186 w 198"/>
              <a:gd name="T75" fmla="*/ 14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8" h="206">
                <a:moveTo>
                  <a:pt x="186" y="144"/>
                </a:moveTo>
                <a:lnTo>
                  <a:pt x="189" y="149"/>
                </a:lnTo>
                <a:lnTo>
                  <a:pt x="179" y="155"/>
                </a:lnTo>
                <a:lnTo>
                  <a:pt x="181" y="166"/>
                </a:lnTo>
                <a:lnTo>
                  <a:pt x="181" y="178"/>
                </a:lnTo>
                <a:lnTo>
                  <a:pt x="170" y="186"/>
                </a:lnTo>
                <a:lnTo>
                  <a:pt x="177" y="195"/>
                </a:lnTo>
                <a:lnTo>
                  <a:pt x="178" y="206"/>
                </a:lnTo>
                <a:lnTo>
                  <a:pt x="173" y="193"/>
                </a:lnTo>
                <a:lnTo>
                  <a:pt x="163" y="186"/>
                </a:lnTo>
                <a:lnTo>
                  <a:pt x="162" y="174"/>
                </a:lnTo>
                <a:lnTo>
                  <a:pt x="154" y="166"/>
                </a:lnTo>
                <a:lnTo>
                  <a:pt x="143" y="162"/>
                </a:lnTo>
                <a:lnTo>
                  <a:pt x="150" y="171"/>
                </a:lnTo>
                <a:lnTo>
                  <a:pt x="154" y="183"/>
                </a:lnTo>
                <a:lnTo>
                  <a:pt x="142" y="180"/>
                </a:lnTo>
                <a:lnTo>
                  <a:pt x="129" y="171"/>
                </a:lnTo>
                <a:lnTo>
                  <a:pt x="133" y="161"/>
                </a:lnTo>
                <a:lnTo>
                  <a:pt x="142" y="154"/>
                </a:lnTo>
                <a:lnTo>
                  <a:pt x="134" y="144"/>
                </a:lnTo>
                <a:lnTo>
                  <a:pt x="127" y="134"/>
                </a:lnTo>
                <a:lnTo>
                  <a:pt x="117" y="126"/>
                </a:lnTo>
                <a:lnTo>
                  <a:pt x="106" y="120"/>
                </a:lnTo>
                <a:lnTo>
                  <a:pt x="96" y="112"/>
                </a:lnTo>
                <a:lnTo>
                  <a:pt x="85" y="111"/>
                </a:lnTo>
                <a:lnTo>
                  <a:pt x="74" y="106"/>
                </a:lnTo>
                <a:lnTo>
                  <a:pt x="73" y="93"/>
                </a:lnTo>
                <a:lnTo>
                  <a:pt x="67" y="83"/>
                </a:lnTo>
                <a:lnTo>
                  <a:pt x="56" y="77"/>
                </a:lnTo>
                <a:lnTo>
                  <a:pt x="47" y="70"/>
                </a:lnTo>
                <a:lnTo>
                  <a:pt x="46" y="70"/>
                </a:lnTo>
                <a:lnTo>
                  <a:pt x="37" y="63"/>
                </a:lnTo>
                <a:lnTo>
                  <a:pt x="40" y="75"/>
                </a:lnTo>
                <a:lnTo>
                  <a:pt x="41" y="78"/>
                </a:lnTo>
                <a:lnTo>
                  <a:pt x="52" y="83"/>
                </a:lnTo>
                <a:lnTo>
                  <a:pt x="55" y="95"/>
                </a:lnTo>
                <a:lnTo>
                  <a:pt x="47" y="103"/>
                </a:lnTo>
                <a:lnTo>
                  <a:pt x="37" y="97"/>
                </a:lnTo>
                <a:lnTo>
                  <a:pt x="27" y="89"/>
                </a:lnTo>
                <a:lnTo>
                  <a:pt x="17" y="87"/>
                </a:lnTo>
                <a:lnTo>
                  <a:pt x="7" y="78"/>
                </a:lnTo>
                <a:lnTo>
                  <a:pt x="1" y="66"/>
                </a:lnTo>
                <a:lnTo>
                  <a:pt x="0" y="54"/>
                </a:lnTo>
                <a:lnTo>
                  <a:pt x="5" y="44"/>
                </a:lnTo>
                <a:lnTo>
                  <a:pt x="11" y="32"/>
                </a:lnTo>
                <a:lnTo>
                  <a:pt x="3" y="25"/>
                </a:lnTo>
                <a:lnTo>
                  <a:pt x="10" y="15"/>
                </a:lnTo>
                <a:lnTo>
                  <a:pt x="9" y="9"/>
                </a:lnTo>
                <a:lnTo>
                  <a:pt x="15" y="0"/>
                </a:lnTo>
                <a:lnTo>
                  <a:pt x="26" y="6"/>
                </a:lnTo>
                <a:lnTo>
                  <a:pt x="38" y="10"/>
                </a:lnTo>
                <a:lnTo>
                  <a:pt x="41" y="12"/>
                </a:lnTo>
                <a:lnTo>
                  <a:pt x="52" y="16"/>
                </a:lnTo>
                <a:lnTo>
                  <a:pt x="70" y="9"/>
                </a:lnTo>
                <a:lnTo>
                  <a:pt x="81" y="13"/>
                </a:lnTo>
                <a:lnTo>
                  <a:pt x="91" y="18"/>
                </a:lnTo>
                <a:lnTo>
                  <a:pt x="98" y="27"/>
                </a:lnTo>
                <a:lnTo>
                  <a:pt x="101" y="28"/>
                </a:lnTo>
                <a:lnTo>
                  <a:pt x="105" y="29"/>
                </a:lnTo>
                <a:lnTo>
                  <a:pt x="115" y="33"/>
                </a:lnTo>
                <a:lnTo>
                  <a:pt x="126" y="29"/>
                </a:lnTo>
                <a:lnTo>
                  <a:pt x="126" y="29"/>
                </a:lnTo>
                <a:lnTo>
                  <a:pt x="130" y="18"/>
                </a:lnTo>
                <a:lnTo>
                  <a:pt x="136" y="28"/>
                </a:lnTo>
                <a:lnTo>
                  <a:pt x="140" y="40"/>
                </a:lnTo>
                <a:lnTo>
                  <a:pt x="146" y="53"/>
                </a:lnTo>
                <a:lnTo>
                  <a:pt x="155" y="66"/>
                </a:lnTo>
                <a:lnTo>
                  <a:pt x="165" y="79"/>
                </a:lnTo>
                <a:lnTo>
                  <a:pt x="180" y="95"/>
                </a:lnTo>
                <a:lnTo>
                  <a:pt x="190" y="103"/>
                </a:lnTo>
                <a:lnTo>
                  <a:pt x="198" y="107"/>
                </a:lnTo>
                <a:lnTo>
                  <a:pt x="187" y="106"/>
                </a:lnTo>
                <a:lnTo>
                  <a:pt x="176" y="113"/>
                </a:lnTo>
                <a:lnTo>
                  <a:pt x="175" y="137"/>
                </a:lnTo>
                <a:lnTo>
                  <a:pt x="176" y="139"/>
                </a:lnTo>
                <a:lnTo>
                  <a:pt x="186" y="14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3" name="Freeform 2986"/>
          <p:cNvSpPr>
            <a:spLocks noEditPoints="1"/>
          </p:cNvSpPr>
          <p:nvPr/>
        </p:nvSpPr>
        <p:spPr bwMode="auto">
          <a:xfrm>
            <a:off x="1724678" y="3664994"/>
            <a:ext cx="1181196" cy="2423099"/>
          </a:xfrm>
          <a:custGeom>
            <a:avLst/>
            <a:gdLst>
              <a:gd name="T0" fmla="*/ 2776 w 3014"/>
              <a:gd name="T1" fmla="*/ 4782 h 6191"/>
              <a:gd name="T2" fmla="*/ 2726 w 3014"/>
              <a:gd name="T3" fmla="*/ 5171 h 6191"/>
              <a:gd name="T4" fmla="*/ 2693 w 3014"/>
              <a:gd name="T5" fmla="*/ 5482 h 6191"/>
              <a:gd name="T6" fmla="*/ 2774 w 3014"/>
              <a:gd name="T7" fmla="*/ 5864 h 6191"/>
              <a:gd name="T8" fmla="*/ 2707 w 3014"/>
              <a:gd name="T9" fmla="*/ 5979 h 6191"/>
              <a:gd name="T10" fmla="*/ 2639 w 3014"/>
              <a:gd name="T11" fmla="*/ 5917 h 6191"/>
              <a:gd name="T12" fmla="*/ 2680 w 3014"/>
              <a:gd name="T13" fmla="*/ 5841 h 6191"/>
              <a:gd name="T14" fmla="*/ 2613 w 3014"/>
              <a:gd name="T15" fmla="*/ 5749 h 6191"/>
              <a:gd name="T16" fmla="*/ 2586 w 3014"/>
              <a:gd name="T17" fmla="*/ 5643 h 6191"/>
              <a:gd name="T18" fmla="*/ 2609 w 3014"/>
              <a:gd name="T19" fmla="*/ 5506 h 6191"/>
              <a:gd name="T20" fmla="*/ 2535 w 3014"/>
              <a:gd name="T21" fmla="*/ 5385 h 6191"/>
              <a:gd name="T22" fmla="*/ 2635 w 3014"/>
              <a:gd name="T23" fmla="*/ 5299 h 6191"/>
              <a:gd name="T24" fmla="*/ 2671 w 3014"/>
              <a:gd name="T25" fmla="*/ 5022 h 6191"/>
              <a:gd name="T26" fmla="*/ 2625 w 3014"/>
              <a:gd name="T27" fmla="*/ 4688 h 6191"/>
              <a:gd name="T28" fmla="*/ 2739 w 3014"/>
              <a:gd name="T29" fmla="*/ 4287 h 6191"/>
              <a:gd name="T30" fmla="*/ 2805 w 3014"/>
              <a:gd name="T31" fmla="*/ 3848 h 6191"/>
              <a:gd name="T32" fmla="*/ 2813 w 3014"/>
              <a:gd name="T33" fmla="*/ 3383 h 6191"/>
              <a:gd name="T34" fmla="*/ 2960 w 3014"/>
              <a:gd name="T35" fmla="*/ 3666 h 6191"/>
              <a:gd name="T36" fmla="*/ 2837 w 3014"/>
              <a:gd name="T37" fmla="*/ 4113 h 6191"/>
              <a:gd name="T38" fmla="*/ 2815 w 3014"/>
              <a:gd name="T39" fmla="*/ 6104 h 6191"/>
              <a:gd name="T40" fmla="*/ 2830 w 3014"/>
              <a:gd name="T41" fmla="*/ 6047 h 6191"/>
              <a:gd name="T42" fmla="*/ 2893 w 3014"/>
              <a:gd name="T43" fmla="*/ 6113 h 6191"/>
              <a:gd name="T44" fmla="*/ 2618 w 3014"/>
              <a:gd name="T45" fmla="*/ 5332 h 6191"/>
              <a:gd name="T46" fmla="*/ 2586 w 3014"/>
              <a:gd name="T47" fmla="*/ 5333 h 6191"/>
              <a:gd name="T48" fmla="*/ 2584 w 3014"/>
              <a:gd name="T49" fmla="*/ 5287 h 6191"/>
              <a:gd name="T50" fmla="*/ 2556 w 3014"/>
              <a:gd name="T51" fmla="*/ 5346 h 6191"/>
              <a:gd name="T52" fmla="*/ 2544 w 3014"/>
              <a:gd name="T53" fmla="*/ 5528 h 6191"/>
              <a:gd name="T54" fmla="*/ 2526 w 3014"/>
              <a:gd name="T55" fmla="*/ 5501 h 6191"/>
              <a:gd name="T56" fmla="*/ 2836 w 3014"/>
              <a:gd name="T57" fmla="*/ 6098 h 6191"/>
              <a:gd name="T58" fmla="*/ 2757 w 3014"/>
              <a:gd name="T59" fmla="*/ 6067 h 6191"/>
              <a:gd name="T60" fmla="*/ 2652 w 3014"/>
              <a:gd name="T61" fmla="*/ 5977 h 6191"/>
              <a:gd name="T62" fmla="*/ 2681 w 3014"/>
              <a:gd name="T63" fmla="*/ 6036 h 6191"/>
              <a:gd name="T64" fmla="*/ 2816 w 3014"/>
              <a:gd name="T65" fmla="*/ 6118 h 6191"/>
              <a:gd name="T66" fmla="*/ 2562 w 3014"/>
              <a:gd name="T67" fmla="*/ 5948 h 6191"/>
              <a:gd name="T68" fmla="*/ 2816 w 3014"/>
              <a:gd name="T69" fmla="*/ 6081 h 6191"/>
              <a:gd name="T70" fmla="*/ 2596 w 3014"/>
              <a:gd name="T71" fmla="*/ 5805 h 6191"/>
              <a:gd name="T72" fmla="*/ 2575 w 3014"/>
              <a:gd name="T73" fmla="*/ 5857 h 6191"/>
              <a:gd name="T74" fmla="*/ 2538 w 3014"/>
              <a:gd name="T75" fmla="*/ 5881 h 6191"/>
              <a:gd name="T76" fmla="*/ 2532 w 3014"/>
              <a:gd name="T77" fmla="*/ 5760 h 6191"/>
              <a:gd name="T78" fmla="*/ 2527 w 3014"/>
              <a:gd name="T79" fmla="*/ 5817 h 6191"/>
              <a:gd name="T80" fmla="*/ 2540 w 3014"/>
              <a:gd name="T81" fmla="*/ 5653 h 6191"/>
              <a:gd name="T82" fmla="*/ 2511 w 3014"/>
              <a:gd name="T83" fmla="*/ 5661 h 6191"/>
              <a:gd name="T84" fmla="*/ 2895 w 3014"/>
              <a:gd name="T85" fmla="*/ 6166 h 6191"/>
              <a:gd name="T86" fmla="*/ 2598 w 3014"/>
              <a:gd name="T87" fmla="*/ 5033 h 6191"/>
              <a:gd name="T88" fmla="*/ 852 w 3014"/>
              <a:gd name="T89" fmla="*/ 1002 h 6191"/>
              <a:gd name="T90" fmla="*/ 635 w 3014"/>
              <a:gd name="T91" fmla="*/ 647 h 6191"/>
              <a:gd name="T92" fmla="*/ 341 w 3014"/>
              <a:gd name="T93" fmla="*/ 311 h 6191"/>
              <a:gd name="T94" fmla="*/ 156 w 3014"/>
              <a:gd name="T95" fmla="*/ 195 h 6191"/>
              <a:gd name="T96" fmla="*/ 385 w 3014"/>
              <a:gd name="T97" fmla="*/ 562 h 6191"/>
              <a:gd name="T98" fmla="*/ 262 w 3014"/>
              <a:gd name="T99" fmla="*/ 443 h 6191"/>
              <a:gd name="T100" fmla="*/ 87 w 3014"/>
              <a:gd name="T101" fmla="*/ 203 h 6191"/>
              <a:gd name="T102" fmla="*/ 300 w 3014"/>
              <a:gd name="T103" fmla="*/ 75 h 6191"/>
              <a:gd name="T104" fmla="*/ 694 w 3014"/>
              <a:gd name="T105" fmla="*/ 120 h 6191"/>
              <a:gd name="T106" fmla="*/ 989 w 3014"/>
              <a:gd name="T107" fmla="*/ 256 h 6191"/>
              <a:gd name="T108" fmla="*/ 1186 w 3014"/>
              <a:gd name="T109" fmla="*/ 516 h 6191"/>
              <a:gd name="T110" fmla="*/ 1256 w 3014"/>
              <a:gd name="T111" fmla="*/ 927 h 6191"/>
              <a:gd name="T112" fmla="*/ 1604 w 3014"/>
              <a:gd name="T113" fmla="*/ 831 h 6191"/>
              <a:gd name="T114" fmla="*/ 1757 w 3014"/>
              <a:gd name="T115" fmla="*/ 988 h 6191"/>
              <a:gd name="T116" fmla="*/ 1465 w 3014"/>
              <a:gd name="T117" fmla="*/ 1206 h 6191"/>
              <a:gd name="T118" fmla="*/ 1793 w 3014"/>
              <a:gd name="T119" fmla="*/ 974 h 6191"/>
              <a:gd name="T120" fmla="*/ 393 w 3014"/>
              <a:gd name="T121" fmla="*/ 549 h 6191"/>
              <a:gd name="T122" fmla="*/ 237 w 3014"/>
              <a:gd name="T123" fmla="*/ 249 h 6191"/>
              <a:gd name="T124" fmla="*/ 302 w 3014"/>
              <a:gd name="T125" fmla="*/ 519 h 6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14" h="6191">
                <a:moveTo>
                  <a:pt x="2830" y="4397"/>
                </a:moveTo>
                <a:lnTo>
                  <a:pt x="2846" y="4405"/>
                </a:lnTo>
                <a:lnTo>
                  <a:pt x="2843" y="4417"/>
                </a:lnTo>
                <a:lnTo>
                  <a:pt x="2840" y="4431"/>
                </a:lnTo>
                <a:lnTo>
                  <a:pt x="2841" y="4446"/>
                </a:lnTo>
                <a:lnTo>
                  <a:pt x="2842" y="4458"/>
                </a:lnTo>
                <a:lnTo>
                  <a:pt x="2844" y="4469"/>
                </a:lnTo>
                <a:lnTo>
                  <a:pt x="2832" y="4474"/>
                </a:lnTo>
                <a:lnTo>
                  <a:pt x="2830" y="4475"/>
                </a:lnTo>
                <a:lnTo>
                  <a:pt x="2828" y="4487"/>
                </a:lnTo>
                <a:lnTo>
                  <a:pt x="2820" y="4499"/>
                </a:lnTo>
                <a:lnTo>
                  <a:pt x="2818" y="4504"/>
                </a:lnTo>
                <a:lnTo>
                  <a:pt x="2816" y="4516"/>
                </a:lnTo>
                <a:lnTo>
                  <a:pt x="2812" y="4527"/>
                </a:lnTo>
                <a:lnTo>
                  <a:pt x="2809" y="4539"/>
                </a:lnTo>
                <a:lnTo>
                  <a:pt x="2799" y="4544"/>
                </a:lnTo>
                <a:lnTo>
                  <a:pt x="2807" y="4552"/>
                </a:lnTo>
                <a:lnTo>
                  <a:pt x="2810" y="4564"/>
                </a:lnTo>
                <a:lnTo>
                  <a:pt x="2810" y="4570"/>
                </a:lnTo>
                <a:lnTo>
                  <a:pt x="2812" y="4584"/>
                </a:lnTo>
                <a:lnTo>
                  <a:pt x="2809" y="4596"/>
                </a:lnTo>
                <a:lnTo>
                  <a:pt x="2808" y="4610"/>
                </a:lnTo>
                <a:lnTo>
                  <a:pt x="2807" y="4612"/>
                </a:lnTo>
                <a:lnTo>
                  <a:pt x="2798" y="4609"/>
                </a:lnTo>
                <a:lnTo>
                  <a:pt x="2791" y="4618"/>
                </a:lnTo>
                <a:lnTo>
                  <a:pt x="2789" y="4630"/>
                </a:lnTo>
                <a:lnTo>
                  <a:pt x="2777" y="4634"/>
                </a:lnTo>
                <a:lnTo>
                  <a:pt x="2771" y="4634"/>
                </a:lnTo>
                <a:lnTo>
                  <a:pt x="2771" y="4647"/>
                </a:lnTo>
                <a:lnTo>
                  <a:pt x="2765" y="4658"/>
                </a:lnTo>
                <a:lnTo>
                  <a:pt x="2767" y="4670"/>
                </a:lnTo>
                <a:lnTo>
                  <a:pt x="2767" y="4682"/>
                </a:lnTo>
                <a:lnTo>
                  <a:pt x="2761" y="4693"/>
                </a:lnTo>
                <a:lnTo>
                  <a:pt x="2765" y="4705"/>
                </a:lnTo>
                <a:lnTo>
                  <a:pt x="2765" y="4716"/>
                </a:lnTo>
                <a:lnTo>
                  <a:pt x="2762" y="4728"/>
                </a:lnTo>
                <a:lnTo>
                  <a:pt x="2767" y="4740"/>
                </a:lnTo>
                <a:lnTo>
                  <a:pt x="2771" y="4752"/>
                </a:lnTo>
                <a:lnTo>
                  <a:pt x="2771" y="4756"/>
                </a:lnTo>
                <a:lnTo>
                  <a:pt x="2772" y="4770"/>
                </a:lnTo>
                <a:lnTo>
                  <a:pt x="2776" y="4782"/>
                </a:lnTo>
                <a:lnTo>
                  <a:pt x="2782" y="4792"/>
                </a:lnTo>
                <a:lnTo>
                  <a:pt x="2776" y="4803"/>
                </a:lnTo>
                <a:lnTo>
                  <a:pt x="2764" y="4806"/>
                </a:lnTo>
                <a:lnTo>
                  <a:pt x="2751" y="4814"/>
                </a:lnTo>
                <a:lnTo>
                  <a:pt x="2749" y="4816"/>
                </a:lnTo>
                <a:lnTo>
                  <a:pt x="2748" y="4829"/>
                </a:lnTo>
                <a:lnTo>
                  <a:pt x="2749" y="4842"/>
                </a:lnTo>
                <a:lnTo>
                  <a:pt x="2744" y="4853"/>
                </a:lnTo>
                <a:lnTo>
                  <a:pt x="2743" y="4864"/>
                </a:lnTo>
                <a:lnTo>
                  <a:pt x="2731" y="4865"/>
                </a:lnTo>
                <a:lnTo>
                  <a:pt x="2732" y="4879"/>
                </a:lnTo>
                <a:lnTo>
                  <a:pt x="2737" y="4890"/>
                </a:lnTo>
                <a:lnTo>
                  <a:pt x="2732" y="4900"/>
                </a:lnTo>
                <a:lnTo>
                  <a:pt x="2724" y="4911"/>
                </a:lnTo>
                <a:lnTo>
                  <a:pt x="2729" y="4921"/>
                </a:lnTo>
                <a:lnTo>
                  <a:pt x="2722" y="4935"/>
                </a:lnTo>
                <a:lnTo>
                  <a:pt x="2720" y="4940"/>
                </a:lnTo>
                <a:lnTo>
                  <a:pt x="2717" y="4953"/>
                </a:lnTo>
                <a:lnTo>
                  <a:pt x="2716" y="4953"/>
                </a:lnTo>
                <a:lnTo>
                  <a:pt x="2720" y="4965"/>
                </a:lnTo>
                <a:lnTo>
                  <a:pt x="2722" y="4977"/>
                </a:lnTo>
                <a:lnTo>
                  <a:pt x="2723" y="4979"/>
                </a:lnTo>
                <a:lnTo>
                  <a:pt x="2722" y="4991"/>
                </a:lnTo>
                <a:lnTo>
                  <a:pt x="2721" y="5006"/>
                </a:lnTo>
                <a:lnTo>
                  <a:pt x="2724" y="5018"/>
                </a:lnTo>
                <a:lnTo>
                  <a:pt x="2723" y="5030"/>
                </a:lnTo>
                <a:lnTo>
                  <a:pt x="2727" y="5041"/>
                </a:lnTo>
                <a:lnTo>
                  <a:pt x="2727" y="5052"/>
                </a:lnTo>
                <a:lnTo>
                  <a:pt x="2723" y="5063"/>
                </a:lnTo>
                <a:lnTo>
                  <a:pt x="2711" y="5062"/>
                </a:lnTo>
                <a:lnTo>
                  <a:pt x="2710" y="5063"/>
                </a:lnTo>
                <a:lnTo>
                  <a:pt x="2709" y="5080"/>
                </a:lnTo>
                <a:lnTo>
                  <a:pt x="2707" y="5092"/>
                </a:lnTo>
                <a:lnTo>
                  <a:pt x="2706" y="5106"/>
                </a:lnTo>
                <a:lnTo>
                  <a:pt x="2706" y="5122"/>
                </a:lnTo>
                <a:lnTo>
                  <a:pt x="2707" y="5134"/>
                </a:lnTo>
                <a:lnTo>
                  <a:pt x="2717" y="5138"/>
                </a:lnTo>
                <a:lnTo>
                  <a:pt x="2728" y="5142"/>
                </a:lnTo>
                <a:lnTo>
                  <a:pt x="2724" y="5153"/>
                </a:lnTo>
                <a:lnTo>
                  <a:pt x="2717" y="5163"/>
                </a:lnTo>
                <a:lnTo>
                  <a:pt x="2726" y="5171"/>
                </a:lnTo>
                <a:lnTo>
                  <a:pt x="2736" y="5178"/>
                </a:lnTo>
                <a:lnTo>
                  <a:pt x="2728" y="5191"/>
                </a:lnTo>
                <a:lnTo>
                  <a:pt x="2733" y="5202"/>
                </a:lnTo>
                <a:lnTo>
                  <a:pt x="2729" y="5209"/>
                </a:lnTo>
                <a:lnTo>
                  <a:pt x="2722" y="5218"/>
                </a:lnTo>
                <a:lnTo>
                  <a:pt x="2725" y="5230"/>
                </a:lnTo>
                <a:lnTo>
                  <a:pt x="2733" y="5238"/>
                </a:lnTo>
                <a:lnTo>
                  <a:pt x="2748" y="5238"/>
                </a:lnTo>
                <a:lnTo>
                  <a:pt x="2759" y="5240"/>
                </a:lnTo>
                <a:lnTo>
                  <a:pt x="2765" y="5252"/>
                </a:lnTo>
                <a:lnTo>
                  <a:pt x="2760" y="5264"/>
                </a:lnTo>
                <a:lnTo>
                  <a:pt x="2750" y="5270"/>
                </a:lnTo>
                <a:lnTo>
                  <a:pt x="2737" y="5268"/>
                </a:lnTo>
                <a:lnTo>
                  <a:pt x="2726" y="5266"/>
                </a:lnTo>
                <a:lnTo>
                  <a:pt x="2713" y="5267"/>
                </a:lnTo>
                <a:lnTo>
                  <a:pt x="2716" y="5279"/>
                </a:lnTo>
                <a:lnTo>
                  <a:pt x="2727" y="5279"/>
                </a:lnTo>
                <a:lnTo>
                  <a:pt x="2739" y="5284"/>
                </a:lnTo>
                <a:lnTo>
                  <a:pt x="2744" y="5295"/>
                </a:lnTo>
                <a:lnTo>
                  <a:pt x="2753" y="5305"/>
                </a:lnTo>
                <a:lnTo>
                  <a:pt x="2748" y="5315"/>
                </a:lnTo>
                <a:lnTo>
                  <a:pt x="2744" y="5326"/>
                </a:lnTo>
                <a:lnTo>
                  <a:pt x="2731" y="5328"/>
                </a:lnTo>
                <a:lnTo>
                  <a:pt x="2727" y="5340"/>
                </a:lnTo>
                <a:lnTo>
                  <a:pt x="2729" y="5351"/>
                </a:lnTo>
                <a:lnTo>
                  <a:pt x="2736" y="5360"/>
                </a:lnTo>
                <a:lnTo>
                  <a:pt x="2734" y="5366"/>
                </a:lnTo>
                <a:lnTo>
                  <a:pt x="2729" y="5373"/>
                </a:lnTo>
                <a:lnTo>
                  <a:pt x="2719" y="5377"/>
                </a:lnTo>
                <a:lnTo>
                  <a:pt x="2719" y="5378"/>
                </a:lnTo>
                <a:lnTo>
                  <a:pt x="2728" y="5386"/>
                </a:lnTo>
                <a:lnTo>
                  <a:pt x="2730" y="5399"/>
                </a:lnTo>
                <a:lnTo>
                  <a:pt x="2732" y="5412"/>
                </a:lnTo>
                <a:lnTo>
                  <a:pt x="2729" y="5424"/>
                </a:lnTo>
                <a:lnTo>
                  <a:pt x="2719" y="5430"/>
                </a:lnTo>
                <a:lnTo>
                  <a:pt x="2716" y="5441"/>
                </a:lnTo>
                <a:lnTo>
                  <a:pt x="2715" y="5453"/>
                </a:lnTo>
                <a:lnTo>
                  <a:pt x="2722" y="5464"/>
                </a:lnTo>
                <a:lnTo>
                  <a:pt x="2712" y="5469"/>
                </a:lnTo>
                <a:lnTo>
                  <a:pt x="2704" y="5479"/>
                </a:lnTo>
                <a:lnTo>
                  <a:pt x="2693" y="5482"/>
                </a:lnTo>
                <a:lnTo>
                  <a:pt x="2694" y="5493"/>
                </a:lnTo>
                <a:lnTo>
                  <a:pt x="2688" y="5505"/>
                </a:lnTo>
                <a:lnTo>
                  <a:pt x="2682" y="5519"/>
                </a:lnTo>
                <a:lnTo>
                  <a:pt x="2688" y="5529"/>
                </a:lnTo>
                <a:lnTo>
                  <a:pt x="2694" y="5542"/>
                </a:lnTo>
                <a:lnTo>
                  <a:pt x="2695" y="5557"/>
                </a:lnTo>
                <a:lnTo>
                  <a:pt x="2684" y="5562"/>
                </a:lnTo>
                <a:lnTo>
                  <a:pt x="2677" y="5575"/>
                </a:lnTo>
                <a:lnTo>
                  <a:pt x="2679" y="5590"/>
                </a:lnTo>
                <a:lnTo>
                  <a:pt x="2673" y="5600"/>
                </a:lnTo>
                <a:lnTo>
                  <a:pt x="2662" y="5606"/>
                </a:lnTo>
                <a:lnTo>
                  <a:pt x="2650" y="5614"/>
                </a:lnTo>
                <a:lnTo>
                  <a:pt x="2643" y="5627"/>
                </a:lnTo>
                <a:lnTo>
                  <a:pt x="2645" y="5636"/>
                </a:lnTo>
                <a:lnTo>
                  <a:pt x="2627" y="5636"/>
                </a:lnTo>
                <a:lnTo>
                  <a:pt x="2621" y="5647"/>
                </a:lnTo>
                <a:lnTo>
                  <a:pt x="2621" y="5659"/>
                </a:lnTo>
                <a:lnTo>
                  <a:pt x="2624" y="5671"/>
                </a:lnTo>
                <a:lnTo>
                  <a:pt x="2622" y="5683"/>
                </a:lnTo>
                <a:lnTo>
                  <a:pt x="2626" y="5695"/>
                </a:lnTo>
                <a:lnTo>
                  <a:pt x="2621" y="5706"/>
                </a:lnTo>
                <a:lnTo>
                  <a:pt x="2632" y="5715"/>
                </a:lnTo>
                <a:lnTo>
                  <a:pt x="2637" y="5725"/>
                </a:lnTo>
                <a:lnTo>
                  <a:pt x="2638" y="5742"/>
                </a:lnTo>
                <a:lnTo>
                  <a:pt x="2642" y="5756"/>
                </a:lnTo>
                <a:lnTo>
                  <a:pt x="2657" y="5753"/>
                </a:lnTo>
                <a:lnTo>
                  <a:pt x="2668" y="5746"/>
                </a:lnTo>
                <a:lnTo>
                  <a:pt x="2680" y="5746"/>
                </a:lnTo>
                <a:lnTo>
                  <a:pt x="2691" y="5746"/>
                </a:lnTo>
                <a:lnTo>
                  <a:pt x="2694" y="5758"/>
                </a:lnTo>
                <a:lnTo>
                  <a:pt x="2698" y="5780"/>
                </a:lnTo>
                <a:lnTo>
                  <a:pt x="2689" y="5788"/>
                </a:lnTo>
                <a:lnTo>
                  <a:pt x="2697" y="5798"/>
                </a:lnTo>
                <a:lnTo>
                  <a:pt x="2693" y="5812"/>
                </a:lnTo>
                <a:lnTo>
                  <a:pt x="2688" y="5823"/>
                </a:lnTo>
                <a:lnTo>
                  <a:pt x="2695" y="5838"/>
                </a:lnTo>
                <a:lnTo>
                  <a:pt x="2706" y="5843"/>
                </a:lnTo>
                <a:lnTo>
                  <a:pt x="2715" y="5851"/>
                </a:lnTo>
                <a:lnTo>
                  <a:pt x="2717" y="5863"/>
                </a:lnTo>
                <a:lnTo>
                  <a:pt x="2734" y="5864"/>
                </a:lnTo>
                <a:lnTo>
                  <a:pt x="2774" y="5864"/>
                </a:lnTo>
                <a:lnTo>
                  <a:pt x="2818" y="5864"/>
                </a:lnTo>
                <a:lnTo>
                  <a:pt x="2832" y="5864"/>
                </a:lnTo>
                <a:lnTo>
                  <a:pt x="2864" y="5876"/>
                </a:lnTo>
                <a:lnTo>
                  <a:pt x="2880" y="5877"/>
                </a:lnTo>
                <a:lnTo>
                  <a:pt x="2890" y="5881"/>
                </a:lnTo>
                <a:lnTo>
                  <a:pt x="2902" y="5887"/>
                </a:lnTo>
                <a:lnTo>
                  <a:pt x="2916" y="5890"/>
                </a:lnTo>
                <a:lnTo>
                  <a:pt x="2928" y="5893"/>
                </a:lnTo>
                <a:lnTo>
                  <a:pt x="2927" y="5898"/>
                </a:lnTo>
                <a:lnTo>
                  <a:pt x="2915" y="5892"/>
                </a:lnTo>
                <a:lnTo>
                  <a:pt x="2898" y="5890"/>
                </a:lnTo>
                <a:lnTo>
                  <a:pt x="2889" y="5883"/>
                </a:lnTo>
                <a:lnTo>
                  <a:pt x="2876" y="5882"/>
                </a:lnTo>
                <a:lnTo>
                  <a:pt x="2866" y="5886"/>
                </a:lnTo>
                <a:lnTo>
                  <a:pt x="2863" y="5898"/>
                </a:lnTo>
                <a:lnTo>
                  <a:pt x="2854" y="5909"/>
                </a:lnTo>
                <a:lnTo>
                  <a:pt x="2843" y="5906"/>
                </a:lnTo>
                <a:lnTo>
                  <a:pt x="2832" y="5912"/>
                </a:lnTo>
                <a:lnTo>
                  <a:pt x="2821" y="5917"/>
                </a:lnTo>
                <a:lnTo>
                  <a:pt x="2810" y="5921"/>
                </a:lnTo>
                <a:lnTo>
                  <a:pt x="2800" y="5927"/>
                </a:lnTo>
                <a:lnTo>
                  <a:pt x="2789" y="5928"/>
                </a:lnTo>
                <a:lnTo>
                  <a:pt x="2784" y="5938"/>
                </a:lnTo>
                <a:lnTo>
                  <a:pt x="2784" y="5951"/>
                </a:lnTo>
                <a:lnTo>
                  <a:pt x="2779" y="5963"/>
                </a:lnTo>
                <a:lnTo>
                  <a:pt x="2777" y="5977"/>
                </a:lnTo>
                <a:lnTo>
                  <a:pt x="2775" y="5990"/>
                </a:lnTo>
                <a:lnTo>
                  <a:pt x="2778" y="6001"/>
                </a:lnTo>
                <a:lnTo>
                  <a:pt x="2776" y="6014"/>
                </a:lnTo>
                <a:lnTo>
                  <a:pt x="2769" y="6024"/>
                </a:lnTo>
                <a:lnTo>
                  <a:pt x="2759" y="6028"/>
                </a:lnTo>
                <a:lnTo>
                  <a:pt x="2748" y="6025"/>
                </a:lnTo>
                <a:lnTo>
                  <a:pt x="2736" y="6022"/>
                </a:lnTo>
                <a:lnTo>
                  <a:pt x="2725" y="6017"/>
                </a:lnTo>
                <a:lnTo>
                  <a:pt x="2714" y="6011"/>
                </a:lnTo>
                <a:lnTo>
                  <a:pt x="2702" y="6007"/>
                </a:lnTo>
                <a:lnTo>
                  <a:pt x="2693" y="5999"/>
                </a:lnTo>
                <a:lnTo>
                  <a:pt x="2686" y="5989"/>
                </a:lnTo>
                <a:lnTo>
                  <a:pt x="2688" y="5977"/>
                </a:lnTo>
                <a:lnTo>
                  <a:pt x="2698" y="5972"/>
                </a:lnTo>
                <a:lnTo>
                  <a:pt x="2707" y="5979"/>
                </a:lnTo>
                <a:lnTo>
                  <a:pt x="2698" y="5987"/>
                </a:lnTo>
                <a:lnTo>
                  <a:pt x="2710" y="5984"/>
                </a:lnTo>
                <a:lnTo>
                  <a:pt x="2711" y="5971"/>
                </a:lnTo>
                <a:lnTo>
                  <a:pt x="2722" y="5970"/>
                </a:lnTo>
                <a:lnTo>
                  <a:pt x="2723" y="5982"/>
                </a:lnTo>
                <a:lnTo>
                  <a:pt x="2720" y="5993"/>
                </a:lnTo>
                <a:lnTo>
                  <a:pt x="2710" y="5998"/>
                </a:lnTo>
                <a:lnTo>
                  <a:pt x="2722" y="5997"/>
                </a:lnTo>
                <a:lnTo>
                  <a:pt x="2728" y="5987"/>
                </a:lnTo>
                <a:lnTo>
                  <a:pt x="2727" y="5975"/>
                </a:lnTo>
                <a:lnTo>
                  <a:pt x="2736" y="5968"/>
                </a:lnTo>
                <a:lnTo>
                  <a:pt x="2746" y="5963"/>
                </a:lnTo>
                <a:lnTo>
                  <a:pt x="2755" y="5956"/>
                </a:lnTo>
                <a:lnTo>
                  <a:pt x="2761" y="5945"/>
                </a:lnTo>
                <a:lnTo>
                  <a:pt x="2756" y="5932"/>
                </a:lnTo>
                <a:lnTo>
                  <a:pt x="2748" y="5924"/>
                </a:lnTo>
                <a:lnTo>
                  <a:pt x="2741" y="5913"/>
                </a:lnTo>
                <a:lnTo>
                  <a:pt x="2729" y="5911"/>
                </a:lnTo>
                <a:lnTo>
                  <a:pt x="2718" y="5910"/>
                </a:lnTo>
                <a:lnTo>
                  <a:pt x="2707" y="5910"/>
                </a:lnTo>
                <a:lnTo>
                  <a:pt x="2695" y="5908"/>
                </a:lnTo>
                <a:lnTo>
                  <a:pt x="2686" y="5916"/>
                </a:lnTo>
                <a:lnTo>
                  <a:pt x="2674" y="5912"/>
                </a:lnTo>
                <a:lnTo>
                  <a:pt x="2662" y="5909"/>
                </a:lnTo>
                <a:lnTo>
                  <a:pt x="2657" y="5920"/>
                </a:lnTo>
                <a:lnTo>
                  <a:pt x="2669" y="5919"/>
                </a:lnTo>
                <a:lnTo>
                  <a:pt x="2663" y="5929"/>
                </a:lnTo>
                <a:lnTo>
                  <a:pt x="2653" y="5936"/>
                </a:lnTo>
                <a:lnTo>
                  <a:pt x="2653" y="5948"/>
                </a:lnTo>
                <a:lnTo>
                  <a:pt x="2647" y="5958"/>
                </a:lnTo>
                <a:lnTo>
                  <a:pt x="2636" y="5958"/>
                </a:lnTo>
                <a:lnTo>
                  <a:pt x="2626" y="5951"/>
                </a:lnTo>
                <a:lnTo>
                  <a:pt x="2637" y="5948"/>
                </a:lnTo>
                <a:lnTo>
                  <a:pt x="2630" y="5939"/>
                </a:lnTo>
                <a:lnTo>
                  <a:pt x="2619" y="5935"/>
                </a:lnTo>
                <a:lnTo>
                  <a:pt x="2630" y="5934"/>
                </a:lnTo>
                <a:lnTo>
                  <a:pt x="2639" y="5924"/>
                </a:lnTo>
                <a:lnTo>
                  <a:pt x="2644" y="5913"/>
                </a:lnTo>
                <a:lnTo>
                  <a:pt x="2655" y="5909"/>
                </a:lnTo>
                <a:lnTo>
                  <a:pt x="2645" y="5907"/>
                </a:lnTo>
                <a:lnTo>
                  <a:pt x="2639" y="5917"/>
                </a:lnTo>
                <a:lnTo>
                  <a:pt x="2629" y="5913"/>
                </a:lnTo>
                <a:lnTo>
                  <a:pt x="2622" y="5923"/>
                </a:lnTo>
                <a:lnTo>
                  <a:pt x="2612" y="5928"/>
                </a:lnTo>
                <a:lnTo>
                  <a:pt x="2613" y="5915"/>
                </a:lnTo>
                <a:lnTo>
                  <a:pt x="2621" y="5906"/>
                </a:lnTo>
                <a:lnTo>
                  <a:pt x="2612" y="5899"/>
                </a:lnTo>
                <a:lnTo>
                  <a:pt x="2615" y="5888"/>
                </a:lnTo>
                <a:lnTo>
                  <a:pt x="2611" y="5876"/>
                </a:lnTo>
                <a:lnTo>
                  <a:pt x="2621" y="5882"/>
                </a:lnTo>
                <a:lnTo>
                  <a:pt x="2632" y="5885"/>
                </a:lnTo>
                <a:lnTo>
                  <a:pt x="2639" y="5877"/>
                </a:lnTo>
                <a:lnTo>
                  <a:pt x="2649" y="5872"/>
                </a:lnTo>
                <a:lnTo>
                  <a:pt x="2646" y="5885"/>
                </a:lnTo>
                <a:lnTo>
                  <a:pt x="2657" y="5887"/>
                </a:lnTo>
                <a:lnTo>
                  <a:pt x="2663" y="5876"/>
                </a:lnTo>
                <a:lnTo>
                  <a:pt x="2656" y="5867"/>
                </a:lnTo>
                <a:lnTo>
                  <a:pt x="2666" y="5861"/>
                </a:lnTo>
                <a:lnTo>
                  <a:pt x="2670" y="5872"/>
                </a:lnTo>
                <a:lnTo>
                  <a:pt x="2679" y="5878"/>
                </a:lnTo>
                <a:lnTo>
                  <a:pt x="2677" y="5891"/>
                </a:lnTo>
                <a:lnTo>
                  <a:pt x="2667" y="5897"/>
                </a:lnTo>
                <a:lnTo>
                  <a:pt x="2658" y="5903"/>
                </a:lnTo>
                <a:lnTo>
                  <a:pt x="2655" y="5904"/>
                </a:lnTo>
                <a:lnTo>
                  <a:pt x="2666" y="5901"/>
                </a:lnTo>
                <a:lnTo>
                  <a:pt x="2677" y="5903"/>
                </a:lnTo>
                <a:lnTo>
                  <a:pt x="2681" y="5891"/>
                </a:lnTo>
                <a:lnTo>
                  <a:pt x="2682" y="5888"/>
                </a:lnTo>
                <a:lnTo>
                  <a:pt x="2678" y="5875"/>
                </a:lnTo>
                <a:lnTo>
                  <a:pt x="2673" y="5862"/>
                </a:lnTo>
                <a:lnTo>
                  <a:pt x="2683" y="5859"/>
                </a:lnTo>
                <a:lnTo>
                  <a:pt x="2685" y="5845"/>
                </a:lnTo>
                <a:lnTo>
                  <a:pt x="2677" y="5836"/>
                </a:lnTo>
                <a:lnTo>
                  <a:pt x="2670" y="5827"/>
                </a:lnTo>
                <a:lnTo>
                  <a:pt x="2659" y="5826"/>
                </a:lnTo>
                <a:lnTo>
                  <a:pt x="2648" y="5820"/>
                </a:lnTo>
                <a:lnTo>
                  <a:pt x="2646" y="5808"/>
                </a:lnTo>
                <a:lnTo>
                  <a:pt x="2641" y="5819"/>
                </a:lnTo>
                <a:lnTo>
                  <a:pt x="2650" y="5825"/>
                </a:lnTo>
                <a:lnTo>
                  <a:pt x="2661" y="5829"/>
                </a:lnTo>
                <a:lnTo>
                  <a:pt x="2670" y="5836"/>
                </a:lnTo>
                <a:lnTo>
                  <a:pt x="2680" y="5841"/>
                </a:lnTo>
                <a:lnTo>
                  <a:pt x="2673" y="5850"/>
                </a:lnTo>
                <a:lnTo>
                  <a:pt x="2664" y="5844"/>
                </a:lnTo>
                <a:lnTo>
                  <a:pt x="2653" y="5842"/>
                </a:lnTo>
                <a:lnTo>
                  <a:pt x="2643" y="5837"/>
                </a:lnTo>
                <a:lnTo>
                  <a:pt x="2635" y="5828"/>
                </a:lnTo>
                <a:lnTo>
                  <a:pt x="2640" y="5839"/>
                </a:lnTo>
                <a:lnTo>
                  <a:pt x="2651" y="5842"/>
                </a:lnTo>
                <a:lnTo>
                  <a:pt x="2647" y="5853"/>
                </a:lnTo>
                <a:lnTo>
                  <a:pt x="2643" y="5866"/>
                </a:lnTo>
                <a:lnTo>
                  <a:pt x="2635" y="5857"/>
                </a:lnTo>
                <a:lnTo>
                  <a:pt x="2633" y="5844"/>
                </a:lnTo>
                <a:lnTo>
                  <a:pt x="2629" y="5833"/>
                </a:lnTo>
                <a:lnTo>
                  <a:pt x="2632" y="5846"/>
                </a:lnTo>
                <a:lnTo>
                  <a:pt x="2634" y="5858"/>
                </a:lnTo>
                <a:lnTo>
                  <a:pt x="2636" y="5872"/>
                </a:lnTo>
                <a:lnTo>
                  <a:pt x="2624" y="5871"/>
                </a:lnTo>
                <a:lnTo>
                  <a:pt x="2617" y="5862"/>
                </a:lnTo>
                <a:lnTo>
                  <a:pt x="2613" y="5851"/>
                </a:lnTo>
                <a:lnTo>
                  <a:pt x="2622" y="5860"/>
                </a:lnTo>
                <a:lnTo>
                  <a:pt x="2621" y="5848"/>
                </a:lnTo>
                <a:lnTo>
                  <a:pt x="2625" y="5837"/>
                </a:lnTo>
                <a:lnTo>
                  <a:pt x="2615" y="5840"/>
                </a:lnTo>
                <a:lnTo>
                  <a:pt x="2604" y="5839"/>
                </a:lnTo>
                <a:lnTo>
                  <a:pt x="2597" y="5828"/>
                </a:lnTo>
                <a:lnTo>
                  <a:pt x="2596" y="5816"/>
                </a:lnTo>
                <a:lnTo>
                  <a:pt x="2607" y="5818"/>
                </a:lnTo>
                <a:lnTo>
                  <a:pt x="2613" y="5828"/>
                </a:lnTo>
                <a:lnTo>
                  <a:pt x="2618" y="5817"/>
                </a:lnTo>
                <a:lnTo>
                  <a:pt x="2610" y="5808"/>
                </a:lnTo>
                <a:lnTo>
                  <a:pt x="2605" y="5797"/>
                </a:lnTo>
                <a:lnTo>
                  <a:pt x="2604" y="5785"/>
                </a:lnTo>
                <a:lnTo>
                  <a:pt x="2603" y="5798"/>
                </a:lnTo>
                <a:lnTo>
                  <a:pt x="2593" y="5792"/>
                </a:lnTo>
                <a:lnTo>
                  <a:pt x="2583" y="5785"/>
                </a:lnTo>
                <a:lnTo>
                  <a:pt x="2589" y="5775"/>
                </a:lnTo>
                <a:lnTo>
                  <a:pt x="2581" y="5783"/>
                </a:lnTo>
                <a:lnTo>
                  <a:pt x="2579" y="5772"/>
                </a:lnTo>
                <a:lnTo>
                  <a:pt x="2590" y="5769"/>
                </a:lnTo>
                <a:lnTo>
                  <a:pt x="2602" y="5771"/>
                </a:lnTo>
                <a:lnTo>
                  <a:pt x="2606" y="5759"/>
                </a:lnTo>
                <a:lnTo>
                  <a:pt x="2613" y="5749"/>
                </a:lnTo>
                <a:lnTo>
                  <a:pt x="2626" y="5751"/>
                </a:lnTo>
                <a:lnTo>
                  <a:pt x="2616" y="5746"/>
                </a:lnTo>
                <a:lnTo>
                  <a:pt x="2617" y="5735"/>
                </a:lnTo>
                <a:lnTo>
                  <a:pt x="2607" y="5739"/>
                </a:lnTo>
                <a:lnTo>
                  <a:pt x="2604" y="5751"/>
                </a:lnTo>
                <a:lnTo>
                  <a:pt x="2598" y="5762"/>
                </a:lnTo>
                <a:lnTo>
                  <a:pt x="2588" y="5762"/>
                </a:lnTo>
                <a:lnTo>
                  <a:pt x="2582" y="5752"/>
                </a:lnTo>
                <a:lnTo>
                  <a:pt x="2584" y="5741"/>
                </a:lnTo>
                <a:lnTo>
                  <a:pt x="2574" y="5734"/>
                </a:lnTo>
                <a:lnTo>
                  <a:pt x="2585" y="5740"/>
                </a:lnTo>
                <a:lnTo>
                  <a:pt x="2597" y="5740"/>
                </a:lnTo>
                <a:lnTo>
                  <a:pt x="2587" y="5733"/>
                </a:lnTo>
                <a:lnTo>
                  <a:pt x="2576" y="5731"/>
                </a:lnTo>
                <a:lnTo>
                  <a:pt x="2579" y="5720"/>
                </a:lnTo>
                <a:lnTo>
                  <a:pt x="2569" y="5726"/>
                </a:lnTo>
                <a:lnTo>
                  <a:pt x="2559" y="5719"/>
                </a:lnTo>
                <a:lnTo>
                  <a:pt x="2551" y="5712"/>
                </a:lnTo>
                <a:lnTo>
                  <a:pt x="2559" y="5703"/>
                </a:lnTo>
                <a:lnTo>
                  <a:pt x="2568" y="5697"/>
                </a:lnTo>
                <a:lnTo>
                  <a:pt x="2577" y="5705"/>
                </a:lnTo>
                <a:lnTo>
                  <a:pt x="2582" y="5716"/>
                </a:lnTo>
                <a:lnTo>
                  <a:pt x="2593" y="5718"/>
                </a:lnTo>
                <a:lnTo>
                  <a:pt x="2583" y="5712"/>
                </a:lnTo>
                <a:lnTo>
                  <a:pt x="2578" y="5701"/>
                </a:lnTo>
                <a:lnTo>
                  <a:pt x="2572" y="5692"/>
                </a:lnTo>
                <a:lnTo>
                  <a:pt x="2583" y="5691"/>
                </a:lnTo>
                <a:lnTo>
                  <a:pt x="2592" y="5698"/>
                </a:lnTo>
                <a:lnTo>
                  <a:pt x="2597" y="5688"/>
                </a:lnTo>
                <a:lnTo>
                  <a:pt x="2586" y="5689"/>
                </a:lnTo>
                <a:lnTo>
                  <a:pt x="2576" y="5685"/>
                </a:lnTo>
                <a:lnTo>
                  <a:pt x="2579" y="5674"/>
                </a:lnTo>
                <a:lnTo>
                  <a:pt x="2591" y="5674"/>
                </a:lnTo>
                <a:lnTo>
                  <a:pt x="2579" y="5671"/>
                </a:lnTo>
                <a:lnTo>
                  <a:pt x="2577" y="5659"/>
                </a:lnTo>
                <a:lnTo>
                  <a:pt x="2588" y="5655"/>
                </a:lnTo>
                <a:lnTo>
                  <a:pt x="2599" y="5661"/>
                </a:lnTo>
                <a:lnTo>
                  <a:pt x="2607" y="5669"/>
                </a:lnTo>
                <a:lnTo>
                  <a:pt x="2601" y="5659"/>
                </a:lnTo>
                <a:lnTo>
                  <a:pt x="2590" y="5653"/>
                </a:lnTo>
                <a:lnTo>
                  <a:pt x="2586" y="5643"/>
                </a:lnTo>
                <a:lnTo>
                  <a:pt x="2594" y="5635"/>
                </a:lnTo>
                <a:lnTo>
                  <a:pt x="2604" y="5643"/>
                </a:lnTo>
                <a:lnTo>
                  <a:pt x="2596" y="5635"/>
                </a:lnTo>
                <a:lnTo>
                  <a:pt x="2594" y="5623"/>
                </a:lnTo>
                <a:lnTo>
                  <a:pt x="2586" y="5632"/>
                </a:lnTo>
                <a:lnTo>
                  <a:pt x="2583" y="5643"/>
                </a:lnTo>
                <a:lnTo>
                  <a:pt x="2582" y="5655"/>
                </a:lnTo>
                <a:lnTo>
                  <a:pt x="2573" y="5647"/>
                </a:lnTo>
                <a:lnTo>
                  <a:pt x="2570" y="5635"/>
                </a:lnTo>
                <a:lnTo>
                  <a:pt x="2569" y="5621"/>
                </a:lnTo>
                <a:lnTo>
                  <a:pt x="2565" y="5610"/>
                </a:lnTo>
                <a:lnTo>
                  <a:pt x="2571" y="5600"/>
                </a:lnTo>
                <a:lnTo>
                  <a:pt x="2569" y="5588"/>
                </a:lnTo>
                <a:lnTo>
                  <a:pt x="2578" y="5597"/>
                </a:lnTo>
                <a:lnTo>
                  <a:pt x="2580" y="5587"/>
                </a:lnTo>
                <a:lnTo>
                  <a:pt x="2570" y="5583"/>
                </a:lnTo>
                <a:lnTo>
                  <a:pt x="2576" y="5572"/>
                </a:lnTo>
                <a:lnTo>
                  <a:pt x="2587" y="5572"/>
                </a:lnTo>
                <a:lnTo>
                  <a:pt x="2596" y="5564"/>
                </a:lnTo>
                <a:lnTo>
                  <a:pt x="2584" y="5559"/>
                </a:lnTo>
                <a:lnTo>
                  <a:pt x="2595" y="5555"/>
                </a:lnTo>
                <a:lnTo>
                  <a:pt x="2582" y="5554"/>
                </a:lnTo>
                <a:lnTo>
                  <a:pt x="2574" y="5546"/>
                </a:lnTo>
                <a:lnTo>
                  <a:pt x="2563" y="5540"/>
                </a:lnTo>
                <a:lnTo>
                  <a:pt x="2568" y="5529"/>
                </a:lnTo>
                <a:lnTo>
                  <a:pt x="2559" y="5536"/>
                </a:lnTo>
                <a:lnTo>
                  <a:pt x="2560" y="5523"/>
                </a:lnTo>
                <a:lnTo>
                  <a:pt x="2571" y="5528"/>
                </a:lnTo>
                <a:lnTo>
                  <a:pt x="2576" y="5539"/>
                </a:lnTo>
                <a:lnTo>
                  <a:pt x="2580" y="5528"/>
                </a:lnTo>
                <a:lnTo>
                  <a:pt x="2590" y="5532"/>
                </a:lnTo>
                <a:lnTo>
                  <a:pt x="2601" y="5533"/>
                </a:lnTo>
                <a:lnTo>
                  <a:pt x="2612" y="5539"/>
                </a:lnTo>
                <a:lnTo>
                  <a:pt x="2619" y="5549"/>
                </a:lnTo>
                <a:lnTo>
                  <a:pt x="2631" y="5545"/>
                </a:lnTo>
                <a:lnTo>
                  <a:pt x="2636" y="5533"/>
                </a:lnTo>
                <a:lnTo>
                  <a:pt x="2631" y="5543"/>
                </a:lnTo>
                <a:lnTo>
                  <a:pt x="2620" y="5535"/>
                </a:lnTo>
                <a:lnTo>
                  <a:pt x="2613" y="5526"/>
                </a:lnTo>
                <a:lnTo>
                  <a:pt x="2618" y="5515"/>
                </a:lnTo>
                <a:lnTo>
                  <a:pt x="2609" y="5506"/>
                </a:lnTo>
                <a:lnTo>
                  <a:pt x="2611" y="5495"/>
                </a:lnTo>
                <a:lnTo>
                  <a:pt x="2607" y="5507"/>
                </a:lnTo>
                <a:lnTo>
                  <a:pt x="2597" y="5515"/>
                </a:lnTo>
                <a:lnTo>
                  <a:pt x="2586" y="5510"/>
                </a:lnTo>
                <a:lnTo>
                  <a:pt x="2575" y="5510"/>
                </a:lnTo>
                <a:lnTo>
                  <a:pt x="2564" y="5508"/>
                </a:lnTo>
                <a:lnTo>
                  <a:pt x="2553" y="5508"/>
                </a:lnTo>
                <a:lnTo>
                  <a:pt x="2555" y="5496"/>
                </a:lnTo>
                <a:lnTo>
                  <a:pt x="2564" y="5490"/>
                </a:lnTo>
                <a:lnTo>
                  <a:pt x="2567" y="5501"/>
                </a:lnTo>
                <a:lnTo>
                  <a:pt x="2577" y="5496"/>
                </a:lnTo>
                <a:lnTo>
                  <a:pt x="2568" y="5489"/>
                </a:lnTo>
                <a:lnTo>
                  <a:pt x="2562" y="5480"/>
                </a:lnTo>
                <a:lnTo>
                  <a:pt x="2568" y="5470"/>
                </a:lnTo>
                <a:lnTo>
                  <a:pt x="2577" y="5462"/>
                </a:lnTo>
                <a:lnTo>
                  <a:pt x="2589" y="5460"/>
                </a:lnTo>
                <a:lnTo>
                  <a:pt x="2579" y="5455"/>
                </a:lnTo>
                <a:lnTo>
                  <a:pt x="2582" y="5447"/>
                </a:lnTo>
                <a:lnTo>
                  <a:pt x="2593" y="5444"/>
                </a:lnTo>
                <a:lnTo>
                  <a:pt x="2582" y="5439"/>
                </a:lnTo>
                <a:lnTo>
                  <a:pt x="2574" y="5430"/>
                </a:lnTo>
                <a:lnTo>
                  <a:pt x="2562" y="5430"/>
                </a:lnTo>
                <a:lnTo>
                  <a:pt x="2569" y="5438"/>
                </a:lnTo>
                <a:lnTo>
                  <a:pt x="2558" y="5437"/>
                </a:lnTo>
                <a:lnTo>
                  <a:pt x="2548" y="5431"/>
                </a:lnTo>
                <a:lnTo>
                  <a:pt x="2536" y="5427"/>
                </a:lnTo>
                <a:lnTo>
                  <a:pt x="2528" y="5419"/>
                </a:lnTo>
                <a:lnTo>
                  <a:pt x="2535" y="5408"/>
                </a:lnTo>
                <a:lnTo>
                  <a:pt x="2525" y="5414"/>
                </a:lnTo>
                <a:lnTo>
                  <a:pt x="2514" y="5417"/>
                </a:lnTo>
                <a:lnTo>
                  <a:pt x="2503" y="5419"/>
                </a:lnTo>
                <a:lnTo>
                  <a:pt x="2510" y="5428"/>
                </a:lnTo>
                <a:lnTo>
                  <a:pt x="2511" y="5439"/>
                </a:lnTo>
                <a:lnTo>
                  <a:pt x="2499" y="5441"/>
                </a:lnTo>
                <a:lnTo>
                  <a:pt x="2494" y="5431"/>
                </a:lnTo>
                <a:lnTo>
                  <a:pt x="2492" y="5420"/>
                </a:lnTo>
                <a:lnTo>
                  <a:pt x="2500" y="5411"/>
                </a:lnTo>
                <a:lnTo>
                  <a:pt x="2508" y="5404"/>
                </a:lnTo>
                <a:lnTo>
                  <a:pt x="2516" y="5396"/>
                </a:lnTo>
                <a:lnTo>
                  <a:pt x="2525" y="5390"/>
                </a:lnTo>
                <a:lnTo>
                  <a:pt x="2535" y="5385"/>
                </a:lnTo>
                <a:lnTo>
                  <a:pt x="2546" y="5382"/>
                </a:lnTo>
                <a:lnTo>
                  <a:pt x="2547" y="5370"/>
                </a:lnTo>
                <a:lnTo>
                  <a:pt x="2537" y="5375"/>
                </a:lnTo>
                <a:lnTo>
                  <a:pt x="2529" y="5364"/>
                </a:lnTo>
                <a:lnTo>
                  <a:pt x="2536" y="5355"/>
                </a:lnTo>
                <a:lnTo>
                  <a:pt x="2548" y="5351"/>
                </a:lnTo>
                <a:lnTo>
                  <a:pt x="2559" y="5353"/>
                </a:lnTo>
                <a:lnTo>
                  <a:pt x="2567" y="5362"/>
                </a:lnTo>
                <a:lnTo>
                  <a:pt x="2566" y="5350"/>
                </a:lnTo>
                <a:lnTo>
                  <a:pt x="2576" y="5356"/>
                </a:lnTo>
                <a:lnTo>
                  <a:pt x="2586" y="5351"/>
                </a:lnTo>
                <a:lnTo>
                  <a:pt x="2591" y="5361"/>
                </a:lnTo>
                <a:lnTo>
                  <a:pt x="2596" y="5372"/>
                </a:lnTo>
                <a:lnTo>
                  <a:pt x="2603" y="5381"/>
                </a:lnTo>
                <a:lnTo>
                  <a:pt x="2607" y="5393"/>
                </a:lnTo>
                <a:lnTo>
                  <a:pt x="2600" y="5402"/>
                </a:lnTo>
                <a:lnTo>
                  <a:pt x="2598" y="5414"/>
                </a:lnTo>
                <a:lnTo>
                  <a:pt x="2606" y="5406"/>
                </a:lnTo>
                <a:lnTo>
                  <a:pt x="2612" y="5395"/>
                </a:lnTo>
                <a:lnTo>
                  <a:pt x="2623" y="5391"/>
                </a:lnTo>
                <a:lnTo>
                  <a:pt x="2623" y="5379"/>
                </a:lnTo>
                <a:lnTo>
                  <a:pt x="2631" y="5369"/>
                </a:lnTo>
                <a:lnTo>
                  <a:pt x="2622" y="5377"/>
                </a:lnTo>
                <a:lnTo>
                  <a:pt x="2613" y="5390"/>
                </a:lnTo>
                <a:lnTo>
                  <a:pt x="2615" y="5378"/>
                </a:lnTo>
                <a:lnTo>
                  <a:pt x="2616" y="5366"/>
                </a:lnTo>
                <a:lnTo>
                  <a:pt x="2621" y="5354"/>
                </a:lnTo>
                <a:lnTo>
                  <a:pt x="2629" y="5343"/>
                </a:lnTo>
                <a:lnTo>
                  <a:pt x="2640" y="5339"/>
                </a:lnTo>
                <a:lnTo>
                  <a:pt x="2628" y="5340"/>
                </a:lnTo>
                <a:lnTo>
                  <a:pt x="2619" y="5349"/>
                </a:lnTo>
                <a:lnTo>
                  <a:pt x="2621" y="5337"/>
                </a:lnTo>
                <a:lnTo>
                  <a:pt x="2622" y="5325"/>
                </a:lnTo>
                <a:lnTo>
                  <a:pt x="2630" y="5316"/>
                </a:lnTo>
                <a:lnTo>
                  <a:pt x="2639" y="5311"/>
                </a:lnTo>
                <a:lnTo>
                  <a:pt x="2648" y="5318"/>
                </a:lnTo>
                <a:lnTo>
                  <a:pt x="2658" y="5322"/>
                </a:lnTo>
                <a:lnTo>
                  <a:pt x="2649" y="5314"/>
                </a:lnTo>
                <a:lnTo>
                  <a:pt x="2641" y="5305"/>
                </a:lnTo>
                <a:lnTo>
                  <a:pt x="2627" y="5308"/>
                </a:lnTo>
                <a:lnTo>
                  <a:pt x="2635" y="5299"/>
                </a:lnTo>
                <a:lnTo>
                  <a:pt x="2629" y="5287"/>
                </a:lnTo>
                <a:lnTo>
                  <a:pt x="2641" y="5282"/>
                </a:lnTo>
                <a:lnTo>
                  <a:pt x="2653" y="5277"/>
                </a:lnTo>
                <a:lnTo>
                  <a:pt x="2663" y="5269"/>
                </a:lnTo>
                <a:lnTo>
                  <a:pt x="2669" y="5259"/>
                </a:lnTo>
                <a:lnTo>
                  <a:pt x="2674" y="5248"/>
                </a:lnTo>
                <a:lnTo>
                  <a:pt x="2677" y="5237"/>
                </a:lnTo>
                <a:lnTo>
                  <a:pt x="2669" y="5246"/>
                </a:lnTo>
                <a:lnTo>
                  <a:pt x="2661" y="5237"/>
                </a:lnTo>
                <a:lnTo>
                  <a:pt x="2651" y="5229"/>
                </a:lnTo>
                <a:lnTo>
                  <a:pt x="2642" y="5222"/>
                </a:lnTo>
                <a:lnTo>
                  <a:pt x="2646" y="5211"/>
                </a:lnTo>
                <a:lnTo>
                  <a:pt x="2650" y="5200"/>
                </a:lnTo>
                <a:lnTo>
                  <a:pt x="2654" y="5189"/>
                </a:lnTo>
                <a:lnTo>
                  <a:pt x="2651" y="5184"/>
                </a:lnTo>
                <a:lnTo>
                  <a:pt x="2660" y="5177"/>
                </a:lnTo>
                <a:lnTo>
                  <a:pt x="2650" y="5170"/>
                </a:lnTo>
                <a:lnTo>
                  <a:pt x="2649" y="5156"/>
                </a:lnTo>
                <a:lnTo>
                  <a:pt x="2657" y="5148"/>
                </a:lnTo>
                <a:lnTo>
                  <a:pt x="2659" y="5136"/>
                </a:lnTo>
                <a:lnTo>
                  <a:pt x="2667" y="5128"/>
                </a:lnTo>
                <a:lnTo>
                  <a:pt x="2663" y="5116"/>
                </a:lnTo>
                <a:lnTo>
                  <a:pt x="2664" y="5105"/>
                </a:lnTo>
                <a:lnTo>
                  <a:pt x="2664" y="5093"/>
                </a:lnTo>
                <a:lnTo>
                  <a:pt x="2676" y="5094"/>
                </a:lnTo>
                <a:lnTo>
                  <a:pt x="2670" y="5084"/>
                </a:lnTo>
                <a:lnTo>
                  <a:pt x="2662" y="5074"/>
                </a:lnTo>
                <a:lnTo>
                  <a:pt x="2672" y="5069"/>
                </a:lnTo>
                <a:lnTo>
                  <a:pt x="2682" y="5076"/>
                </a:lnTo>
                <a:lnTo>
                  <a:pt x="2686" y="5087"/>
                </a:lnTo>
                <a:lnTo>
                  <a:pt x="2684" y="5074"/>
                </a:lnTo>
                <a:lnTo>
                  <a:pt x="2685" y="5062"/>
                </a:lnTo>
                <a:lnTo>
                  <a:pt x="2686" y="5051"/>
                </a:lnTo>
                <a:lnTo>
                  <a:pt x="2674" y="5054"/>
                </a:lnTo>
                <a:lnTo>
                  <a:pt x="2664" y="5049"/>
                </a:lnTo>
                <a:lnTo>
                  <a:pt x="2667" y="5037"/>
                </a:lnTo>
                <a:lnTo>
                  <a:pt x="2673" y="5032"/>
                </a:lnTo>
                <a:lnTo>
                  <a:pt x="2684" y="5030"/>
                </a:lnTo>
                <a:lnTo>
                  <a:pt x="2693" y="5020"/>
                </a:lnTo>
                <a:lnTo>
                  <a:pt x="2681" y="5027"/>
                </a:lnTo>
                <a:lnTo>
                  <a:pt x="2671" y="5022"/>
                </a:lnTo>
                <a:lnTo>
                  <a:pt x="2664" y="5013"/>
                </a:lnTo>
                <a:lnTo>
                  <a:pt x="2652" y="5014"/>
                </a:lnTo>
                <a:lnTo>
                  <a:pt x="2649" y="5025"/>
                </a:lnTo>
                <a:lnTo>
                  <a:pt x="2641" y="5034"/>
                </a:lnTo>
                <a:lnTo>
                  <a:pt x="2630" y="5033"/>
                </a:lnTo>
                <a:lnTo>
                  <a:pt x="2618" y="5033"/>
                </a:lnTo>
                <a:lnTo>
                  <a:pt x="2607" y="5031"/>
                </a:lnTo>
                <a:lnTo>
                  <a:pt x="2613" y="5021"/>
                </a:lnTo>
                <a:lnTo>
                  <a:pt x="2604" y="5014"/>
                </a:lnTo>
                <a:lnTo>
                  <a:pt x="2602" y="5001"/>
                </a:lnTo>
                <a:lnTo>
                  <a:pt x="2599" y="4989"/>
                </a:lnTo>
                <a:lnTo>
                  <a:pt x="2597" y="4978"/>
                </a:lnTo>
                <a:lnTo>
                  <a:pt x="2597" y="4977"/>
                </a:lnTo>
                <a:lnTo>
                  <a:pt x="2601" y="4966"/>
                </a:lnTo>
                <a:lnTo>
                  <a:pt x="2602" y="4955"/>
                </a:lnTo>
                <a:lnTo>
                  <a:pt x="2607" y="4944"/>
                </a:lnTo>
                <a:lnTo>
                  <a:pt x="2608" y="4932"/>
                </a:lnTo>
                <a:lnTo>
                  <a:pt x="2608" y="4919"/>
                </a:lnTo>
                <a:lnTo>
                  <a:pt x="2609" y="4917"/>
                </a:lnTo>
                <a:lnTo>
                  <a:pt x="2612" y="4905"/>
                </a:lnTo>
                <a:lnTo>
                  <a:pt x="2617" y="4894"/>
                </a:lnTo>
                <a:lnTo>
                  <a:pt x="2625" y="4886"/>
                </a:lnTo>
                <a:lnTo>
                  <a:pt x="2628" y="4875"/>
                </a:lnTo>
                <a:lnTo>
                  <a:pt x="2636" y="4866"/>
                </a:lnTo>
                <a:lnTo>
                  <a:pt x="2640" y="4856"/>
                </a:lnTo>
                <a:lnTo>
                  <a:pt x="2640" y="4852"/>
                </a:lnTo>
                <a:lnTo>
                  <a:pt x="2640" y="4840"/>
                </a:lnTo>
                <a:lnTo>
                  <a:pt x="2635" y="4827"/>
                </a:lnTo>
                <a:lnTo>
                  <a:pt x="2629" y="4810"/>
                </a:lnTo>
                <a:lnTo>
                  <a:pt x="2623" y="4797"/>
                </a:lnTo>
                <a:lnTo>
                  <a:pt x="2622" y="4784"/>
                </a:lnTo>
                <a:lnTo>
                  <a:pt x="2621" y="4781"/>
                </a:lnTo>
                <a:lnTo>
                  <a:pt x="2622" y="4768"/>
                </a:lnTo>
                <a:lnTo>
                  <a:pt x="2626" y="4756"/>
                </a:lnTo>
                <a:lnTo>
                  <a:pt x="2623" y="4745"/>
                </a:lnTo>
                <a:lnTo>
                  <a:pt x="2617" y="4732"/>
                </a:lnTo>
                <a:lnTo>
                  <a:pt x="2613" y="4721"/>
                </a:lnTo>
                <a:lnTo>
                  <a:pt x="2617" y="4710"/>
                </a:lnTo>
                <a:lnTo>
                  <a:pt x="2613" y="4700"/>
                </a:lnTo>
                <a:lnTo>
                  <a:pt x="2614" y="4688"/>
                </a:lnTo>
                <a:lnTo>
                  <a:pt x="2625" y="4688"/>
                </a:lnTo>
                <a:lnTo>
                  <a:pt x="2636" y="4691"/>
                </a:lnTo>
                <a:lnTo>
                  <a:pt x="2643" y="4682"/>
                </a:lnTo>
                <a:lnTo>
                  <a:pt x="2643" y="4667"/>
                </a:lnTo>
                <a:lnTo>
                  <a:pt x="2641" y="4655"/>
                </a:lnTo>
                <a:lnTo>
                  <a:pt x="2646" y="4645"/>
                </a:lnTo>
                <a:lnTo>
                  <a:pt x="2653" y="4654"/>
                </a:lnTo>
                <a:lnTo>
                  <a:pt x="2652" y="4642"/>
                </a:lnTo>
                <a:lnTo>
                  <a:pt x="2658" y="4633"/>
                </a:lnTo>
                <a:lnTo>
                  <a:pt x="2664" y="4620"/>
                </a:lnTo>
                <a:lnTo>
                  <a:pt x="2664" y="4606"/>
                </a:lnTo>
                <a:lnTo>
                  <a:pt x="2666" y="4600"/>
                </a:lnTo>
                <a:lnTo>
                  <a:pt x="2672" y="4590"/>
                </a:lnTo>
                <a:lnTo>
                  <a:pt x="2678" y="4579"/>
                </a:lnTo>
                <a:lnTo>
                  <a:pt x="2675" y="4568"/>
                </a:lnTo>
                <a:lnTo>
                  <a:pt x="2683" y="4559"/>
                </a:lnTo>
                <a:lnTo>
                  <a:pt x="2688" y="4547"/>
                </a:lnTo>
                <a:lnTo>
                  <a:pt x="2695" y="4538"/>
                </a:lnTo>
                <a:lnTo>
                  <a:pt x="2702" y="4527"/>
                </a:lnTo>
                <a:lnTo>
                  <a:pt x="2702" y="4527"/>
                </a:lnTo>
                <a:lnTo>
                  <a:pt x="2704" y="4515"/>
                </a:lnTo>
                <a:lnTo>
                  <a:pt x="2708" y="4507"/>
                </a:lnTo>
                <a:lnTo>
                  <a:pt x="2710" y="4495"/>
                </a:lnTo>
                <a:lnTo>
                  <a:pt x="2711" y="4482"/>
                </a:lnTo>
                <a:lnTo>
                  <a:pt x="2714" y="4469"/>
                </a:lnTo>
                <a:lnTo>
                  <a:pt x="2716" y="4457"/>
                </a:lnTo>
                <a:lnTo>
                  <a:pt x="2722" y="4447"/>
                </a:lnTo>
                <a:lnTo>
                  <a:pt x="2728" y="4437"/>
                </a:lnTo>
                <a:lnTo>
                  <a:pt x="2735" y="4425"/>
                </a:lnTo>
                <a:lnTo>
                  <a:pt x="2730" y="4413"/>
                </a:lnTo>
                <a:lnTo>
                  <a:pt x="2733" y="4402"/>
                </a:lnTo>
                <a:lnTo>
                  <a:pt x="2728" y="4391"/>
                </a:lnTo>
                <a:lnTo>
                  <a:pt x="2737" y="4384"/>
                </a:lnTo>
                <a:lnTo>
                  <a:pt x="2741" y="4372"/>
                </a:lnTo>
                <a:lnTo>
                  <a:pt x="2745" y="4360"/>
                </a:lnTo>
                <a:lnTo>
                  <a:pt x="2746" y="4356"/>
                </a:lnTo>
                <a:lnTo>
                  <a:pt x="2746" y="4343"/>
                </a:lnTo>
                <a:lnTo>
                  <a:pt x="2744" y="4330"/>
                </a:lnTo>
                <a:lnTo>
                  <a:pt x="2741" y="4322"/>
                </a:lnTo>
                <a:lnTo>
                  <a:pt x="2741" y="4310"/>
                </a:lnTo>
                <a:lnTo>
                  <a:pt x="2740" y="4298"/>
                </a:lnTo>
                <a:lnTo>
                  <a:pt x="2739" y="4287"/>
                </a:lnTo>
                <a:lnTo>
                  <a:pt x="2738" y="4275"/>
                </a:lnTo>
                <a:lnTo>
                  <a:pt x="2736" y="4263"/>
                </a:lnTo>
                <a:lnTo>
                  <a:pt x="2733" y="4251"/>
                </a:lnTo>
                <a:lnTo>
                  <a:pt x="2734" y="4239"/>
                </a:lnTo>
                <a:lnTo>
                  <a:pt x="2730" y="4224"/>
                </a:lnTo>
                <a:lnTo>
                  <a:pt x="2730" y="4212"/>
                </a:lnTo>
                <a:lnTo>
                  <a:pt x="2731" y="4200"/>
                </a:lnTo>
                <a:lnTo>
                  <a:pt x="2732" y="4194"/>
                </a:lnTo>
                <a:lnTo>
                  <a:pt x="2743" y="4188"/>
                </a:lnTo>
                <a:lnTo>
                  <a:pt x="2750" y="4177"/>
                </a:lnTo>
                <a:lnTo>
                  <a:pt x="2751" y="4165"/>
                </a:lnTo>
                <a:lnTo>
                  <a:pt x="2754" y="4153"/>
                </a:lnTo>
                <a:lnTo>
                  <a:pt x="2755" y="4141"/>
                </a:lnTo>
                <a:lnTo>
                  <a:pt x="2754" y="4129"/>
                </a:lnTo>
                <a:lnTo>
                  <a:pt x="2749" y="4118"/>
                </a:lnTo>
                <a:lnTo>
                  <a:pt x="2743" y="4111"/>
                </a:lnTo>
                <a:lnTo>
                  <a:pt x="2743" y="4098"/>
                </a:lnTo>
                <a:lnTo>
                  <a:pt x="2747" y="4086"/>
                </a:lnTo>
                <a:lnTo>
                  <a:pt x="2754" y="4077"/>
                </a:lnTo>
                <a:lnTo>
                  <a:pt x="2757" y="4064"/>
                </a:lnTo>
                <a:lnTo>
                  <a:pt x="2763" y="4053"/>
                </a:lnTo>
                <a:lnTo>
                  <a:pt x="2763" y="4042"/>
                </a:lnTo>
                <a:lnTo>
                  <a:pt x="2764" y="4030"/>
                </a:lnTo>
                <a:lnTo>
                  <a:pt x="2764" y="4026"/>
                </a:lnTo>
                <a:lnTo>
                  <a:pt x="2768" y="4015"/>
                </a:lnTo>
                <a:lnTo>
                  <a:pt x="2775" y="4005"/>
                </a:lnTo>
                <a:lnTo>
                  <a:pt x="2780" y="3995"/>
                </a:lnTo>
                <a:lnTo>
                  <a:pt x="2776" y="3984"/>
                </a:lnTo>
                <a:lnTo>
                  <a:pt x="2775" y="3971"/>
                </a:lnTo>
                <a:lnTo>
                  <a:pt x="2783" y="3964"/>
                </a:lnTo>
                <a:lnTo>
                  <a:pt x="2783" y="3952"/>
                </a:lnTo>
                <a:lnTo>
                  <a:pt x="2788" y="3941"/>
                </a:lnTo>
                <a:lnTo>
                  <a:pt x="2791" y="3932"/>
                </a:lnTo>
                <a:lnTo>
                  <a:pt x="2791" y="3919"/>
                </a:lnTo>
                <a:lnTo>
                  <a:pt x="2794" y="3908"/>
                </a:lnTo>
                <a:lnTo>
                  <a:pt x="2793" y="3895"/>
                </a:lnTo>
                <a:lnTo>
                  <a:pt x="2795" y="3890"/>
                </a:lnTo>
                <a:lnTo>
                  <a:pt x="2790" y="3879"/>
                </a:lnTo>
                <a:lnTo>
                  <a:pt x="2792" y="3867"/>
                </a:lnTo>
                <a:lnTo>
                  <a:pt x="2798" y="3857"/>
                </a:lnTo>
                <a:lnTo>
                  <a:pt x="2805" y="3848"/>
                </a:lnTo>
                <a:lnTo>
                  <a:pt x="2806" y="3835"/>
                </a:lnTo>
                <a:lnTo>
                  <a:pt x="2805" y="3822"/>
                </a:lnTo>
                <a:lnTo>
                  <a:pt x="2800" y="3811"/>
                </a:lnTo>
                <a:lnTo>
                  <a:pt x="2798" y="3798"/>
                </a:lnTo>
                <a:lnTo>
                  <a:pt x="2799" y="3786"/>
                </a:lnTo>
                <a:lnTo>
                  <a:pt x="2801" y="3773"/>
                </a:lnTo>
                <a:lnTo>
                  <a:pt x="2803" y="3759"/>
                </a:lnTo>
                <a:lnTo>
                  <a:pt x="2803" y="3747"/>
                </a:lnTo>
                <a:lnTo>
                  <a:pt x="2807" y="3734"/>
                </a:lnTo>
                <a:lnTo>
                  <a:pt x="2808" y="3721"/>
                </a:lnTo>
                <a:lnTo>
                  <a:pt x="2797" y="3720"/>
                </a:lnTo>
                <a:lnTo>
                  <a:pt x="2798" y="3708"/>
                </a:lnTo>
                <a:lnTo>
                  <a:pt x="2799" y="3696"/>
                </a:lnTo>
                <a:lnTo>
                  <a:pt x="2810" y="3690"/>
                </a:lnTo>
                <a:lnTo>
                  <a:pt x="2816" y="3680"/>
                </a:lnTo>
                <a:lnTo>
                  <a:pt x="2815" y="3668"/>
                </a:lnTo>
                <a:lnTo>
                  <a:pt x="2817" y="3658"/>
                </a:lnTo>
                <a:lnTo>
                  <a:pt x="2818" y="3647"/>
                </a:lnTo>
                <a:lnTo>
                  <a:pt x="2819" y="3635"/>
                </a:lnTo>
                <a:lnTo>
                  <a:pt x="2821" y="3624"/>
                </a:lnTo>
                <a:lnTo>
                  <a:pt x="2822" y="3612"/>
                </a:lnTo>
                <a:lnTo>
                  <a:pt x="2824" y="3601"/>
                </a:lnTo>
                <a:lnTo>
                  <a:pt x="2827" y="3589"/>
                </a:lnTo>
                <a:lnTo>
                  <a:pt x="2830" y="3580"/>
                </a:lnTo>
                <a:lnTo>
                  <a:pt x="2828" y="3568"/>
                </a:lnTo>
                <a:lnTo>
                  <a:pt x="2824" y="3555"/>
                </a:lnTo>
                <a:lnTo>
                  <a:pt x="2824" y="3542"/>
                </a:lnTo>
                <a:lnTo>
                  <a:pt x="2821" y="3531"/>
                </a:lnTo>
                <a:lnTo>
                  <a:pt x="2822" y="3519"/>
                </a:lnTo>
                <a:lnTo>
                  <a:pt x="2823" y="3507"/>
                </a:lnTo>
                <a:lnTo>
                  <a:pt x="2824" y="3494"/>
                </a:lnTo>
                <a:lnTo>
                  <a:pt x="2825" y="3482"/>
                </a:lnTo>
                <a:lnTo>
                  <a:pt x="2824" y="3469"/>
                </a:lnTo>
                <a:lnTo>
                  <a:pt x="2819" y="3457"/>
                </a:lnTo>
                <a:lnTo>
                  <a:pt x="2819" y="3445"/>
                </a:lnTo>
                <a:lnTo>
                  <a:pt x="2816" y="3434"/>
                </a:lnTo>
                <a:lnTo>
                  <a:pt x="2816" y="3431"/>
                </a:lnTo>
                <a:lnTo>
                  <a:pt x="2814" y="3420"/>
                </a:lnTo>
                <a:lnTo>
                  <a:pt x="2813" y="3408"/>
                </a:lnTo>
                <a:lnTo>
                  <a:pt x="2813" y="3396"/>
                </a:lnTo>
                <a:lnTo>
                  <a:pt x="2813" y="3383"/>
                </a:lnTo>
                <a:lnTo>
                  <a:pt x="2810" y="3374"/>
                </a:lnTo>
                <a:lnTo>
                  <a:pt x="2812" y="3372"/>
                </a:lnTo>
                <a:lnTo>
                  <a:pt x="2822" y="3372"/>
                </a:lnTo>
                <a:lnTo>
                  <a:pt x="2834" y="3368"/>
                </a:lnTo>
                <a:lnTo>
                  <a:pt x="2842" y="3361"/>
                </a:lnTo>
                <a:lnTo>
                  <a:pt x="2848" y="3349"/>
                </a:lnTo>
                <a:lnTo>
                  <a:pt x="2848" y="3347"/>
                </a:lnTo>
                <a:lnTo>
                  <a:pt x="2844" y="3334"/>
                </a:lnTo>
                <a:lnTo>
                  <a:pt x="2853" y="3328"/>
                </a:lnTo>
                <a:lnTo>
                  <a:pt x="2865" y="3318"/>
                </a:lnTo>
                <a:lnTo>
                  <a:pt x="2869" y="3329"/>
                </a:lnTo>
                <a:lnTo>
                  <a:pt x="2875" y="3341"/>
                </a:lnTo>
                <a:lnTo>
                  <a:pt x="2882" y="3351"/>
                </a:lnTo>
                <a:lnTo>
                  <a:pt x="2888" y="3353"/>
                </a:lnTo>
                <a:lnTo>
                  <a:pt x="2889" y="3366"/>
                </a:lnTo>
                <a:lnTo>
                  <a:pt x="2891" y="3379"/>
                </a:lnTo>
                <a:lnTo>
                  <a:pt x="2893" y="3393"/>
                </a:lnTo>
                <a:lnTo>
                  <a:pt x="2898" y="3409"/>
                </a:lnTo>
                <a:lnTo>
                  <a:pt x="2896" y="3414"/>
                </a:lnTo>
                <a:lnTo>
                  <a:pt x="2905" y="3423"/>
                </a:lnTo>
                <a:lnTo>
                  <a:pt x="2916" y="3435"/>
                </a:lnTo>
                <a:lnTo>
                  <a:pt x="2929" y="3444"/>
                </a:lnTo>
                <a:lnTo>
                  <a:pt x="2920" y="3456"/>
                </a:lnTo>
                <a:lnTo>
                  <a:pt x="2919" y="3459"/>
                </a:lnTo>
                <a:lnTo>
                  <a:pt x="2917" y="3472"/>
                </a:lnTo>
                <a:lnTo>
                  <a:pt x="2919" y="3487"/>
                </a:lnTo>
                <a:lnTo>
                  <a:pt x="2906" y="3489"/>
                </a:lnTo>
                <a:lnTo>
                  <a:pt x="2913" y="3506"/>
                </a:lnTo>
                <a:lnTo>
                  <a:pt x="2912" y="3517"/>
                </a:lnTo>
                <a:lnTo>
                  <a:pt x="2923" y="3524"/>
                </a:lnTo>
                <a:lnTo>
                  <a:pt x="2920" y="3536"/>
                </a:lnTo>
                <a:lnTo>
                  <a:pt x="2922" y="3546"/>
                </a:lnTo>
                <a:lnTo>
                  <a:pt x="2935" y="3557"/>
                </a:lnTo>
                <a:lnTo>
                  <a:pt x="2943" y="3571"/>
                </a:lnTo>
                <a:lnTo>
                  <a:pt x="2943" y="3584"/>
                </a:lnTo>
                <a:lnTo>
                  <a:pt x="2947" y="3596"/>
                </a:lnTo>
                <a:lnTo>
                  <a:pt x="2949" y="3617"/>
                </a:lnTo>
                <a:lnTo>
                  <a:pt x="2957" y="3625"/>
                </a:lnTo>
                <a:lnTo>
                  <a:pt x="2956" y="3640"/>
                </a:lnTo>
                <a:lnTo>
                  <a:pt x="2960" y="3652"/>
                </a:lnTo>
                <a:lnTo>
                  <a:pt x="2960" y="3666"/>
                </a:lnTo>
                <a:lnTo>
                  <a:pt x="2966" y="3677"/>
                </a:lnTo>
                <a:lnTo>
                  <a:pt x="2979" y="3679"/>
                </a:lnTo>
                <a:lnTo>
                  <a:pt x="3003" y="3673"/>
                </a:lnTo>
                <a:lnTo>
                  <a:pt x="3014" y="3685"/>
                </a:lnTo>
                <a:lnTo>
                  <a:pt x="3004" y="3721"/>
                </a:lnTo>
                <a:lnTo>
                  <a:pt x="3001" y="3732"/>
                </a:lnTo>
                <a:lnTo>
                  <a:pt x="2996" y="3750"/>
                </a:lnTo>
                <a:lnTo>
                  <a:pt x="2964" y="3769"/>
                </a:lnTo>
                <a:lnTo>
                  <a:pt x="2950" y="3776"/>
                </a:lnTo>
                <a:lnTo>
                  <a:pt x="2939" y="3781"/>
                </a:lnTo>
                <a:lnTo>
                  <a:pt x="2929" y="3787"/>
                </a:lnTo>
                <a:lnTo>
                  <a:pt x="2924" y="3797"/>
                </a:lnTo>
                <a:lnTo>
                  <a:pt x="2918" y="3809"/>
                </a:lnTo>
                <a:lnTo>
                  <a:pt x="2928" y="3821"/>
                </a:lnTo>
                <a:lnTo>
                  <a:pt x="2923" y="3833"/>
                </a:lnTo>
                <a:lnTo>
                  <a:pt x="2920" y="3844"/>
                </a:lnTo>
                <a:lnTo>
                  <a:pt x="2920" y="3858"/>
                </a:lnTo>
                <a:lnTo>
                  <a:pt x="2924" y="3870"/>
                </a:lnTo>
                <a:lnTo>
                  <a:pt x="2930" y="3904"/>
                </a:lnTo>
                <a:lnTo>
                  <a:pt x="2919" y="3912"/>
                </a:lnTo>
                <a:lnTo>
                  <a:pt x="2918" y="3926"/>
                </a:lnTo>
                <a:lnTo>
                  <a:pt x="2927" y="3941"/>
                </a:lnTo>
                <a:lnTo>
                  <a:pt x="2931" y="3947"/>
                </a:lnTo>
                <a:lnTo>
                  <a:pt x="2933" y="3960"/>
                </a:lnTo>
                <a:lnTo>
                  <a:pt x="2923" y="3964"/>
                </a:lnTo>
                <a:lnTo>
                  <a:pt x="2912" y="3966"/>
                </a:lnTo>
                <a:lnTo>
                  <a:pt x="2902" y="3972"/>
                </a:lnTo>
                <a:lnTo>
                  <a:pt x="2899" y="3986"/>
                </a:lnTo>
                <a:lnTo>
                  <a:pt x="2893" y="3997"/>
                </a:lnTo>
                <a:lnTo>
                  <a:pt x="2890" y="4009"/>
                </a:lnTo>
                <a:lnTo>
                  <a:pt x="2888" y="4013"/>
                </a:lnTo>
                <a:lnTo>
                  <a:pt x="2884" y="4024"/>
                </a:lnTo>
                <a:lnTo>
                  <a:pt x="2876" y="4033"/>
                </a:lnTo>
                <a:lnTo>
                  <a:pt x="2870" y="4044"/>
                </a:lnTo>
                <a:lnTo>
                  <a:pt x="2863" y="4052"/>
                </a:lnTo>
                <a:lnTo>
                  <a:pt x="2854" y="4060"/>
                </a:lnTo>
                <a:lnTo>
                  <a:pt x="2854" y="4069"/>
                </a:lnTo>
                <a:lnTo>
                  <a:pt x="2849" y="4081"/>
                </a:lnTo>
                <a:lnTo>
                  <a:pt x="2848" y="4093"/>
                </a:lnTo>
                <a:lnTo>
                  <a:pt x="2847" y="4107"/>
                </a:lnTo>
                <a:lnTo>
                  <a:pt x="2837" y="4113"/>
                </a:lnTo>
                <a:lnTo>
                  <a:pt x="2833" y="4125"/>
                </a:lnTo>
                <a:lnTo>
                  <a:pt x="2837" y="4136"/>
                </a:lnTo>
                <a:lnTo>
                  <a:pt x="2836" y="4138"/>
                </a:lnTo>
                <a:lnTo>
                  <a:pt x="2840" y="4152"/>
                </a:lnTo>
                <a:lnTo>
                  <a:pt x="2840" y="4165"/>
                </a:lnTo>
                <a:lnTo>
                  <a:pt x="2838" y="4176"/>
                </a:lnTo>
                <a:lnTo>
                  <a:pt x="2842" y="4188"/>
                </a:lnTo>
                <a:lnTo>
                  <a:pt x="2834" y="4197"/>
                </a:lnTo>
                <a:lnTo>
                  <a:pt x="2823" y="4203"/>
                </a:lnTo>
                <a:lnTo>
                  <a:pt x="2822" y="4205"/>
                </a:lnTo>
                <a:lnTo>
                  <a:pt x="2820" y="4218"/>
                </a:lnTo>
                <a:lnTo>
                  <a:pt x="2816" y="4228"/>
                </a:lnTo>
                <a:lnTo>
                  <a:pt x="2815" y="4240"/>
                </a:lnTo>
                <a:lnTo>
                  <a:pt x="2809" y="4251"/>
                </a:lnTo>
                <a:lnTo>
                  <a:pt x="2802" y="4259"/>
                </a:lnTo>
                <a:lnTo>
                  <a:pt x="2801" y="4271"/>
                </a:lnTo>
                <a:lnTo>
                  <a:pt x="2801" y="4283"/>
                </a:lnTo>
                <a:lnTo>
                  <a:pt x="2806" y="4295"/>
                </a:lnTo>
                <a:lnTo>
                  <a:pt x="2815" y="4302"/>
                </a:lnTo>
                <a:lnTo>
                  <a:pt x="2814" y="4314"/>
                </a:lnTo>
                <a:lnTo>
                  <a:pt x="2814" y="4326"/>
                </a:lnTo>
                <a:lnTo>
                  <a:pt x="2814" y="4329"/>
                </a:lnTo>
                <a:lnTo>
                  <a:pt x="2818" y="4340"/>
                </a:lnTo>
                <a:lnTo>
                  <a:pt x="2819" y="4341"/>
                </a:lnTo>
                <a:lnTo>
                  <a:pt x="2825" y="4351"/>
                </a:lnTo>
                <a:lnTo>
                  <a:pt x="2824" y="4357"/>
                </a:lnTo>
                <a:lnTo>
                  <a:pt x="2828" y="4369"/>
                </a:lnTo>
                <a:lnTo>
                  <a:pt x="2831" y="4381"/>
                </a:lnTo>
                <a:lnTo>
                  <a:pt x="2827" y="4385"/>
                </a:lnTo>
                <a:lnTo>
                  <a:pt x="2830" y="4397"/>
                </a:lnTo>
                <a:close/>
                <a:moveTo>
                  <a:pt x="2779" y="6069"/>
                </a:moveTo>
                <a:lnTo>
                  <a:pt x="2790" y="6068"/>
                </a:lnTo>
                <a:lnTo>
                  <a:pt x="2791" y="6082"/>
                </a:lnTo>
                <a:lnTo>
                  <a:pt x="2787" y="6093"/>
                </a:lnTo>
                <a:lnTo>
                  <a:pt x="2793" y="6082"/>
                </a:lnTo>
                <a:lnTo>
                  <a:pt x="2803" y="6076"/>
                </a:lnTo>
                <a:lnTo>
                  <a:pt x="2802" y="6088"/>
                </a:lnTo>
                <a:lnTo>
                  <a:pt x="2813" y="6088"/>
                </a:lnTo>
                <a:lnTo>
                  <a:pt x="2810" y="6093"/>
                </a:lnTo>
                <a:lnTo>
                  <a:pt x="2821" y="6094"/>
                </a:lnTo>
                <a:lnTo>
                  <a:pt x="2815" y="6104"/>
                </a:lnTo>
                <a:lnTo>
                  <a:pt x="2805" y="6109"/>
                </a:lnTo>
                <a:lnTo>
                  <a:pt x="2793" y="6108"/>
                </a:lnTo>
                <a:lnTo>
                  <a:pt x="2802" y="6100"/>
                </a:lnTo>
                <a:lnTo>
                  <a:pt x="2791" y="6104"/>
                </a:lnTo>
                <a:lnTo>
                  <a:pt x="2780" y="6105"/>
                </a:lnTo>
                <a:lnTo>
                  <a:pt x="2776" y="6094"/>
                </a:lnTo>
                <a:lnTo>
                  <a:pt x="2766" y="6099"/>
                </a:lnTo>
                <a:lnTo>
                  <a:pt x="2758" y="6088"/>
                </a:lnTo>
                <a:lnTo>
                  <a:pt x="2749" y="6095"/>
                </a:lnTo>
                <a:lnTo>
                  <a:pt x="2738" y="6096"/>
                </a:lnTo>
                <a:lnTo>
                  <a:pt x="2726" y="6089"/>
                </a:lnTo>
                <a:lnTo>
                  <a:pt x="2716" y="6094"/>
                </a:lnTo>
                <a:lnTo>
                  <a:pt x="2712" y="6084"/>
                </a:lnTo>
                <a:lnTo>
                  <a:pt x="2722" y="6079"/>
                </a:lnTo>
                <a:lnTo>
                  <a:pt x="2730" y="6087"/>
                </a:lnTo>
                <a:lnTo>
                  <a:pt x="2741" y="6087"/>
                </a:lnTo>
                <a:lnTo>
                  <a:pt x="2731" y="6080"/>
                </a:lnTo>
                <a:lnTo>
                  <a:pt x="2742" y="6080"/>
                </a:lnTo>
                <a:lnTo>
                  <a:pt x="2753" y="6076"/>
                </a:lnTo>
                <a:lnTo>
                  <a:pt x="2764" y="6075"/>
                </a:lnTo>
                <a:lnTo>
                  <a:pt x="2770" y="6077"/>
                </a:lnTo>
                <a:lnTo>
                  <a:pt x="2779" y="6069"/>
                </a:lnTo>
                <a:close/>
                <a:moveTo>
                  <a:pt x="2861" y="6088"/>
                </a:moveTo>
                <a:lnTo>
                  <a:pt x="2870" y="6097"/>
                </a:lnTo>
                <a:lnTo>
                  <a:pt x="2861" y="6099"/>
                </a:lnTo>
                <a:lnTo>
                  <a:pt x="2858" y="6111"/>
                </a:lnTo>
                <a:lnTo>
                  <a:pt x="2869" y="6106"/>
                </a:lnTo>
                <a:lnTo>
                  <a:pt x="2876" y="6115"/>
                </a:lnTo>
                <a:lnTo>
                  <a:pt x="2868" y="6116"/>
                </a:lnTo>
                <a:lnTo>
                  <a:pt x="2857" y="6112"/>
                </a:lnTo>
                <a:lnTo>
                  <a:pt x="2858" y="6099"/>
                </a:lnTo>
                <a:lnTo>
                  <a:pt x="2852" y="6096"/>
                </a:lnTo>
                <a:lnTo>
                  <a:pt x="2861" y="6088"/>
                </a:lnTo>
                <a:close/>
                <a:moveTo>
                  <a:pt x="2880" y="6097"/>
                </a:moveTo>
                <a:lnTo>
                  <a:pt x="2877" y="6085"/>
                </a:lnTo>
                <a:lnTo>
                  <a:pt x="2885" y="6078"/>
                </a:lnTo>
                <a:lnTo>
                  <a:pt x="2877" y="6067"/>
                </a:lnTo>
                <a:lnTo>
                  <a:pt x="2866" y="6063"/>
                </a:lnTo>
                <a:lnTo>
                  <a:pt x="2854" y="6058"/>
                </a:lnTo>
                <a:lnTo>
                  <a:pt x="2841" y="6053"/>
                </a:lnTo>
                <a:lnTo>
                  <a:pt x="2830" y="6047"/>
                </a:lnTo>
                <a:lnTo>
                  <a:pt x="2826" y="6034"/>
                </a:lnTo>
                <a:lnTo>
                  <a:pt x="2822" y="6023"/>
                </a:lnTo>
                <a:lnTo>
                  <a:pt x="2830" y="6014"/>
                </a:lnTo>
                <a:lnTo>
                  <a:pt x="2840" y="6008"/>
                </a:lnTo>
                <a:lnTo>
                  <a:pt x="2852" y="6005"/>
                </a:lnTo>
                <a:lnTo>
                  <a:pt x="2863" y="5999"/>
                </a:lnTo>
                <a:lnTo>
                  <a:pt x="2874" y="5992"/>
                </a:lnTo>
                <a:lnTo>
                  <a:pt x="2870" y="5981"/>
                </a:lnTo>
                <a:lnTo>
                  <a:pt x="2859" y="5981"/>
                </a:lnTo>
                <a:lnTo>
                  <a:pt x="2848" y="5982"/>
                </a:lnTo>
                <a:lnTo>
                  <a:pt x="2837" y="5984"/>
                </a:lnTo>
                <a:lnTo>
                  <a:pt x="2824" y="5991"/>
                </a:lnTo>
                <a:lnTo>
                  <a:pt x="2812" y="5984"/>
                </a:lnTo>
                <a:lnTo>
                  <a:pt x="2805" y="5972"/>
                </a:lnTo>
                <a:lnTo>
                  <a:pt x="2807" y="5957"/>
                </a:lnTo>
                <a:lnTo>
                  <a:pt x="2818" y="5955"/>
                </a:lnTo>
                <a:lnTo>
                  <a:pt x="2826" y="5947"/>
                </a:lnTo>
                <a:lnTo>
                  <a:pt x="2815" y="5942"/>
                </a:lnTo>
                <a:lnTo>
                  <a:pt x="2813" y="5931"/>
                </a:lnTo>
                <a:lnTo>
                  <a:pt x="2825" y="5927"/>
                </a:lnTo>
                <a:lnTo>
                  <a:pt x="2834" y="5937"/>
                </a:lnTo>
                <a:lnTo>
                  <a:pt x="2844" y="5931"/>
                </a:lnTo>
                <a:lnTo>
                  <a:pt x="2854" y="5925"/>
                </a:lnTo>
                <a:lnTo>
                  <a:pt x="2856" y="5912"/>
                </a:lnTo>
                <a:lnTo>
                  <a:pt x="2865" y="5905"/>
                </a:lnTo>
                <a:lnTo>
                  <a:pt x="2874" y="5913"/>
                </a:lnTo>
                <a:lnTo>
                  <a:pt x="2880" y="5922"/>
                </a:lnTo>
                <a:lnTo>
                  <a:pt x="2892" y="5921"/>
                </a:lnTo>
                <a:lnTo>
                  <a:pt x="2904" y="5917"/>
                </a:lnTo>
                <a:lnTo>
                  <a:pt x="2916" y="5920"/>
                </a:lnTo>
                <a:lnTo>
                  <a:pt x="2917" y="5921"/>
                </a:lnTo>
                <a:lnTo>
                  <a:pt x="2917" y="5983"/>
                </a:lnTo>
                <a:lnTo>
                  <a:pt x="2917" y="6033"/>
                </a:lnTo>
                <a:lnTo>
                  <a:pt x="2916" y="6060"/>
                </a:lnTo>
                <a:lnTo>
                  <a:pt x="2916" y="6084"/>
                </a:lnTo>
                <a:lnTo>
                  <a:pt x="2916" y="6087"/>
                </a:lnTo>
                <a:lnTo>
                  <a:pt x="2916" y="6117"/>
                </a:lnTo>
                <a:lnTo>
                  <a:pt x="2906" y="6114"/>
                </a:lnTo>
                <a:lnTo>
                  <a:pt x="2898" y="6122"/>
                </a:lnTo>
                <a:lnTo>
                  <a:pt x="2886" y="6122"/>
                </a:lnTo>
                <a:lnTo>
                  <a:pt x="2893" y="6113"/>
                </a:lnTo>
                <a:lnTo>
                  <a:pt x="2890" y="6101"/>
                </a:lnTo>
                <a:lnTo>
                  <a:pt x="2891" y="6096"/>
                </a:lnTo>
                <a:lnTo>
                  <a:pt x="2880" y="6097"/>
                </a:lnTo>
                <a:close/>
                <a:moveTo>
                  <a:pt x="2621" y="5122"/>
                </a:moveTo>
                <a:lnTo>
                  <a:pt x="2632" y="5128"/>
                </a:lnTo>
                <a:lnTo>
                  <a:pt x="2621" y="5124"/>
                </a:lnTo>
                <a:lnTo>
                  <a:pt x="2621" y="5122"/>
                </a:lnTo>
                <a:close/>
                <a:moveTo>
                  <a:pt x="2629" y="5097"/>
                </a:moveTo>
                <a:lnTo>
                  <a:pt x="2621" y="5088"/>
                </a:lnTo>
                <a:lnTo>
                  <a:pt x="2629" y="5097"/>
                </a:lnTo>
                <a:close/>
                <a:moveTo>
                  <a:pt x="2547" y="5182"/>
                </a:moveTo>
                <a:lnTo>
                  <a:pt x="2548" y="5169"/>
                </a:lnTo>
                <a:lnTo>
                  <a:pt x="2557" y="5175"/>
                </a:lnTo>
                <a:lnTo>
                  <a:pt x="2548" y="5181"/>
                </a:lnTo>
                <a:lnTo>
                  <a:pt x="2547" y="5182"/>
                </a:lnTo>
                <a:close/>
                <a:moveTo>
                  <a:pt x="2645" y="5198"/>
                </a:moveTo>
                <a:lnTo>
                  <a:pt x="2643" y="5209"/>
                </a:lnTo>
                <a:lnTo>
                  <a:pt x="2642" y="5198"/>
                </a:lnTo>
                <a:lnTo>
                  <a:pt x="2645" y="5198"/>
                </a:lnTo>
                <a:close/>
                <a:moveTo>
                  <a:pt x="2638" y="5281"/>
                </a:moveTo>
                <a:lnTo>
                  <a:pt x="2629" y="5272"/>
                </a:lnTo>
                <a:lnTo>
                  <a:pt x="2639" y="5269"/>
                </a:lnTo>
                <a:lnTo>
                  <a:pt x="2629" y="5265"/>
                </a:lnTo>
                <a:lnTo>
                  <a:pt x="2627" y="5254"/>
                </a:lnTo>
                <a:lnTo>
                  <a:pt x="2638" y="5257"/>
                </a:lnTo>
                <a:lnTo>
                  <a:pt x="2637" y="5245"/>
                </a:lnTo>
                <a:lnTo>
                  <a:pt x="2647" y="5240"/>
                </a:lnTo>
                <a:lnTo>
                  <a:pt x="2658" y="5241"/>
                </a:lnTo>
                <a:lnTo>
                  <a:pt x="2668" y="5246"/>
                </a:lnTo>
                <a:lnTo>
                  <a:pt x="2664" y="5257"/>
                </a:lnTo>
                <a:lnTo>
                  <a:pt x="2654" y="5253"/>
                </a:lnTo>
                <a:lnTo>
                  <a:pt x="2664" y="5260"/>
                </a:lnTo>
                <a:lnTo>
                  <a:pt x="2657" y="5268"/>
                </a:lnTo>
                <a:lnTo>
                  <a:pt x="2649" y="5276"/>
                </a:lnTo>
                <a:lnTo>
                  <a:pt x="2638" y="5281"/>
                </a:lnTo>
                <a:close/>
                <a:moveTo>
                  <a:pt x="2614" y="5217"/>
                </a:moveTo>
                <a:lnTo>
                  <a:pt x="2608" y="5206"/>
                </a:lnTo>
                <a:lnTo>
                  <a:pt x="2617" y="5212"/>
                </a:lnTo>
                <a:lnTo>
                  <a:pt x="2614" y="5217"/>
                </a:lnTo>
                <a:close/>
                <a:moveTo>
                  <a:pt x="2611" y="5321"/>
                </a:moveTo>
                <a:lnTo>
                  <a:pt x="2618" y="5332"/>
                </a:lnTo>
                <a:lnTo>
                  <a:pt x="2617" y="5344"/>
                </a:lnTo>
                <a:lnTo>
                  <a:pt x="2607" y="5340"/>
                </a:lnTo>
                <a:lnTo>
                  <a:pt x="2607" y="5328"/>
                </a:lnTo>
                <a:lnTo>
                  <a:pt x="2611" y="5321"/>
                </a:lnTo>
                <a:close/>
                <a:moveTo>
                  <a:pt x="2615" y="5251"/>
                </a:moveTo>
                <a:lnTo>
                  <a:pt x="2618" y="5262"/>
                </a:lnTo>
                <a:lnTo>
                  <a:pt x="2608" y="5266"/>
                </a:lnTo>
                <a:lnTo>
                  <a:pt x="2601" y="5256"/>
                </a:lnTo>
                <a:lnTo>
                  <a:pt x="2610" y="5249"/>
                </a:lnTo>
                <a:lnTo>
                  <a:pt x="2615" y="5251"/>
                </a:lnTo>
                <a:close/>
                <a:moveTo>
                  <a:pt x="2600" y="5268"/>
                </a:moveTo>
                <a:lnTo>
                  <a:pt x="2608" y="5276"/>
                </a:lnTo>
                <a:lnTo>
                  <a:pt x="2598" y="5272"/>
                </a:lnTo>
                <a:lnTo>
                  <a:pt x="2600" y="5268"/>
                </a:lnTo>
                <a:close/>
                <a:moveTo>
                  <a:pt x="2604" y="5380"/>
                </a:moveTo>
                <a:lnTo>
                  <a:pt x="2598" y="5370"/>
                </a:lnTo>
                <a:lnTo>
                  <a:pt x="2598" y="5358"/>
                </a:lnTo>
                <a:lnTo>
                  <a:pt x="2607" y="5351"/>
                </a:lnTo>
                <a:lnTo>
                  <a:pt x="2612" y="5364"/>
                </a:lnTo>
                <a:lnTo>
                  <a:pt x="2612" y="5376"/>
                </a:lnTo>
                <a:lnTo>
                  <a:pt x="2604" y="5380"/>
                </a:lnTo>
                <a:close/>
                <a:moveTo>
                  <a:pt x="2605" y="5227"/>
                </a:moveTo>
                <a:lnTo>
                  <a:pt x="2594" y="5228"/>
                </a:lnTo>
                <a:lnTo>
                  <a:pt x="2605" y="5227"/>
                </a:lnTo>
                <a:close/>
                <a:moveTo>
                  <a:pt x="2597" y="5243"/>
                </a:moveTo>
                <a:lnTo>
                  <a:pt x="2588" y="5235"/>
                </a:lnTo>
                <a:lnTo>
                  <a:pt x="2599" y="5235"/>
                </a:lnTo>
                <a:lnTo>
                  <a:pt x="2597" y="5243"/>
                </a:lnTo>
                <a:close/>
                <a:moveTo>
                  <a:pt x="2599" y="5346"/>
                </a:moveTo>
                <a:lnTo>
                  <a:pt x="2595" y="5357"/>
                </a:lnTo>
                <a:lnTo>
                  <a:pt x="2586" y="5349"/>
                </a:lnTo>
                <a:lnTo>
                  <a:pt x="2599" y="5346"/>
                </a:lnTo>
                <a:close/>
                <a:moveTo>
                  <a:pt x="2598" y="5332"/>
                </a:moveTo>
                <a:lnTo>
                  <a:pt x="2596" y="5344"/>
                </a:lnTo>
                <a:lnTo>
                  <a:pt x="2588" y="5336"/>
                </a:lnTo>
                <a:lnTo>
                  <a:pt x="2598" y="5332"/>
                </a:lnTo>
                <a:close/>
                <a:moveTo>
                  <a:pt x="2594" y="5233"/>
                </a:moveTo>
                <a:lnTo>
                  <a:pt x="2586" y="5223"/>
                </a:lnTo>
                <a:lnTo>
                  <a:pt x="2597" y="5223"/>
                </a:lnTo>
                <a:lnTo>
                  <a:pt x="2594" y="5233"/>
                </a:lnTo>
                <a:close/>
                <a:moveTo>
                  <a:pt x="2586" y="5333"/>
                </a:moveTo>
                <a:lnTo>
                  <a:pt x="2589" y="5322"/>
                </a:lnTo>
                <a:lnTo>
                  <a:pt x="2600" y="5323"/>
                </a:lnTo>
                <a:lnTo>
                  <a:pt x="2590" y="5327"/>
                </a:lnTo>
                <a:lnTo>
                  <a:pt x="2586" y="5333"/>
                </a:lnTo>
                <a:close/>
                <a:moveTo>
                  <a:pt x="2604" y="5191"/>
                </a:moveTo>
                <a:lnTo>
                  <a:pt x="2597" y="5201"/>
                </a:lnTo>
                <a:lnTo>
                  <a:pt x="2586" y="5198"/>
                </a:lnTo>
                <a:lnTo>
                  <a:pt x="2596" y="5195"/>
                </a:lnTo>
                <a:lnTo>
                  <a:pt x="2604" y="5191"/>
                </a:lnTo>
                <a:close/>
                <a:moveTo>
                  <a:pt x="2598" y="5315"/>
                </a:moveTo>
                <a:lnTo>
                  <a:pt x="2587" y="5312"/>
                </a:lnTo>
                <a:lnTo>
                  <a:pt x="2599" y="5307"/>
                </a:lnTo>
                <a:lnTo>
                  <a:pt x="2598" y="5315"/>
                </a:lnTo>
                <a:close/>
                <a:moveTo>
                  <a:pt x="2591" y="5251"/>
                </a:moveTo>
                <a:lnTo>
                  <a:pt x="2583" y="5243"/>
                </a:lnTo>
                <a:lnTo>
                  <a:pt x="2597" y="5245"/>
                </a:lnTo>
                <a:lnTo>
                  <a:pt x="2591" y="5251"/>
                </a:lnTo>
                <a:close/>
                <a:moveTo>
                  <a:pt x="2597" y="5270"/>
                </a:moveTo>
                <a:lnTo>
                  <a:pt x="2584" y="5273"/>
                </a:lnTo>
                <a:lnTo>
                  <a:pt x="2596" y="5269"/>
                </a:lnTo>
                <a:lnTo>
                  <a:pt x="2597" y="5270"/>
                </a:lnTo>
                <a:close/>
                <a:moveTo>
                  <a:pt x="2607" y="5284"/>
                </a:moveTo>
                <a:lnTo>
                  <a:pt x="2611" y="5296"/>
                </a:lnTo>
                <a:lnTo>
                  <a:pt x="2611" y="5307"/>
                </a:lnTo>
                <a:lnTo>
                  <a:pt x="2600" y="5306"/>
                </a:lnTo>
                <a:lnTo>
                  <a:pt x="2590" y="5300"/>
                </a:lnTo>
                <a:lnTo>
                  <a:pt x="2579" y="5295"/>
                </a:lnTo>
                <a:lnTo>
                  <a:pt x="2589" y="5288"/>
                </a:lnTo>
                <a:lnTo>
                  <a:pt x="2600" y="5285"/>
                </a:lnTo>
                <a:lnTo>
                  <a:pt x="2607" y="5284"/>
                </a:lnTo>
                <a:close/>
                <a:moveTo>
                  <a:pt x="2573" y="5252"/>
                </a:moveTo>
                <a:lnTo>
                  <a:pt x="2581" y="5244"/>
                </a:lnTo>
                <a:lnTo>
                  <a:pt x="2573" y="5252"/>
                </a:lnTo>
                <a:close/>
                <a:moveTo>
                  <a:pt x="2570" y="5212"/>
                </a:moveTo>
                <a:lnTo>
                  <a:pt x="2581" y="5213"/>
                </a:lnTo>
                <a:lnTo>
                  <a:pt x="2570" y="5213"/>
                </a:lnTo>
                <a:lnTo>
                  <a:pt x="2570" y="5212"/>
                </a:lnTo>
                <a:close/>
                <a:moveTo>
                  <a:pt x="2571" y="5288"/>
                </a:moveTo>
                <a:lnTo>
                  <a:pt x="2579" y="5277"/>
                </a:lnTo>
                <a:lnTo>
                  <a:pt x="2593" y="5278"/>
                </a:lnTo>
                <a:lnTo>
                  <a:pt x="2584" y="5287"/>
                </a:lnTo>
                <a:lnTo>
                  <a:pt x="2573" y="5288"/>
                </a:lnTo>
                <a:lnTo>
                  <a:pt x="2571" y="5288"/>
                </a:lnTo>
                <a:close/>
                <a:moveTo>
                  <a:pt x="2569" y="5298"/>
                </a:moveTo>
                <a:lnTo>
                  <a:pt x="2579" y="5303"/>
                </a:lnTo>
                <a:lnTo>
                  <a:pt x="2568" y="5306"/>
                </a:lnTo>
                <a:lnTo>
                  <a:pt x="2569" y="5298"/>
                </a:lnTo>
                <a:close/>
                <a:moveTo>
                  <a:pt x="2578" y="5271"/>
                </a:moveTo>
                <a:lnTo>
                  <a:pt x="2570" y="5263"/>
                </a:lnTo>
                <a:lnTo>
                  <a:pt x="2580" y="5258"/>
                </a:lnTo>
                <a:lnTo>
                  <a:pt x="2591" y="5255"/>
                </a:lnTo>
                <a:lnTo>
                  <a:pt x="2602" y="5262"/>
                </a:lnTo>
                <a:lnTo>
                  <a:pt x="2590" y="5266"/>
                </a:lnTo>
                <a:lnTo>
                  <a:pt x="2578" y="5271"/>
                </a:lnTo>
                <a:close/>
                <a:moveTo>
                  <a:pt x="2577" y="5299"/>
                </a:moveTo>
                <a:lnTo>
                  <a:pt x="2567" y="5294"/>
                </a:lnTo>
                <a:lnTo>
                  <a:pt x="2578" y="5299"/>
                </a:lnTo>
                <a:lnTo>
                  <a:pt x="2577" y="5299"/>
                </a:lnTo>
                <a:close/>
                <a:moveTo>
                  <a:pt x="2575" y="5324"/>
                </a:moveTo>
                <a:lnTo>
                  <a:pt x="2581" y="5335"/>
                </a:lnTo>
                <a:lnTo>
                  <a:pt x="2572" y="5342"/>
                </a:lnTo>
                <a:lnTo>
                  <a:pt x="2563" y="5334"/>
                </a:lnTo>
                <a:lnTo>
                  <a:pt x="2567" y="5323"/>
                </a:lnTo>
                <a:lnTo>
                  <a:pt x="2575" y="5324"/>
                </a:lnTo>
                <a:close/>
                <a:moveTo>
                  <a:pt x="2573" y="5311"/>
                </a:moveTo>
                <a:lnTo>
                  <a:pt x="2563" y="5313"/>
                </a:lnTo>
                <a:lnTo>
                  <a:pt x="2573" y="5311"/>
                </a:lnTo>
                <a:close/>
                <a:moveTo>
                  <a:pt x="2560" y="5266"/>
                </a:moveTo>
                <a:lnTo>
                  <a:pt x="2571" y="5270"/>
                </a:lnTo>
                <a:lnTo>
                  <a:pt x="2560" y="5266"/>
                </a:lnTo>
                <a:close/>
                <a:moveTo>
                  <a:pt x="2568" y="5250"/>
                </a:moveTo>
                <a:lnTo>
                  <a:pt x="2572" y="5239"/>
                </a:lnTo>
                <a:lnTo>
                  <a:pt x="2569" y="5250"/>
                </a:lnTo>
                <a:lnTo>
                  <a:pt x="2568" y="5250"/>
                </a:lnTo>
                <a:close/>
                <a:moveTo>
                  <a:pt x="2568" y="5320"/>
                </a:moveTo>
                <a:lnTo>
                  <a:pt x="2564" y="5332"/>
                </a:lnTo>
                <a:lnTo>
                  <a:pt x="2563" y="5321"/>
                </a:lnTo>
                <a:lnTo>
                  <a:pt x="2568" y="5320"/>
                </a:lnTo>
                <a:close/>
                <a:moveTo>
                  <a:pt x="2562" y="5256"/>
                </a:moveTo>
                <a:lnTo>
                  <a:pt x="2552" y="5261"/>
                </a:lnTo>
                <a:lnTo>
                  <a:pt x="2562" y="5256"/>
                </a:lnTo>
                <a:close/>
                <a:moveTo>
                  <a:pt x="2556" y="5346"/>
                </a:moveTo>
                <a:lnTo>
                  <a:pt x="2554" y="5335"/>
                </a:lnTo>
                <a:lnTo>
                  <a:pt x="2558" y="5346"/>
                </a:lnTo>
                <a:lnTo>
                  <a:pt x="2556" y="5346"/>
                </a:lnTo>
                <a:close/>
                <a:moveTo>
                  <a:pt x="2542" y="5333"/>
                </a:moveTo>
                <a:lnTo>
                  <a:pt x="2548" y="5342"/>
                </a:lnTo>
                <a:lnTo>
                  <a:pt x="2542" y="5333"/>
                </a:lnTo>
                <a:close/>
                <a:moveTo>
                  <a:pt x="2526" y="5268"/>
                </a:moveTo>
                <a:lnTo>
                  <a:pt x="2532" y="5278"/>
                </a:lnTo>
                <a:lnTo>
                  <a:pt x="2526" y="5268"/>
                </a:lnTo>
                <a:close/>
                <a:moveTo>
                  <a:pt x="2577" y="5559"/>
                </a:moveTo>
                <a:lnTo>
                  <a:pt x="2589" y="5561"/>
                </a:lnTo>
                <a:lnTo>
                  <a:pt x="2577" y="5559"/>
                </a:lnTo>
                <a:close/>
                <a:moveTo>
                  <a:pt x="2565" y="5460"/>
                </a:moveTo>
                <a:lnTo>
                  <a:pt x="2571" y="5449"/>
                </a:lnTo>
                <a:lnTo>
                  <a:pt x="2566" y="5460"/>
                </a:lnTo>
                <a:lnTo>
                  <a:pt x="2565" y="5460"/>
                </a:lnTo>
                <a:close/>
                <a:moveTo>
                  <a:pt x="2574" y="5551"/>
                </a:moveTo>
                <a:lnTo>
                  <a:pt x="2578" y="5562"/>
                </a:lnTo>
                <a:lnTo>
                  <a:pt x="2566" y="5561"/>
                </a:lnTo>
                <a:lnTo>
                  <a:pt x="2573" y="5551"/>
                </a:lnTo>
                <a:lnTo>
                  <a:pt x="2574" y="5551"/>
                </a:lnTo>
                <a:close/>
                <a:moveTo>
                  <a:pt x="2605" y="5517"/>
                </a:moveTo>
                <a:lnTo>
                  <a:pt x="2594" y="5523"/>
                </a:lnTo>
                <a:lnTo>
                  <a:pt x="2583" y="5525"/>
                </a:lnTo>
                <a:lnTo>
                  <a:pt x="2572" y="5525"/>
                </a:lnTo>
                <a:lnTo>
                  <a:pt x="2570" y="5513"/>
                </a:lnTo>
                <a:lnTo>
                  <a:pt x="2583" y="5512"/>
                </a:lnTo>
                <a:lnTo>
                  <a:pt x="2594" y="5515"/>
                </a:lnTo>
                <a:lnTo>
                  <a:pt x="2605" y="5517"/>
                </a:lnTo>
                <a:close/>
                <a:moveTo>
                  <a:pt x="2568" y="5574"/>
                </a:moveTo>
                <a:lnTo>
                  <a:pt x="2562" y="5562"/>
                </a:lnTo>
                <a:lnTo>
                  <a:pt x="2572" y="5566"/>
                </a:lnTo>
                <a:lnTo>
                  <a:pt x="2568" y="5574"/>
                </a:lnTo>
                <a:close/>
                <a:moveTo>
                  <a:pt x="2562" y="5519"/>
                </a:moveTo>
                <a:lnTo>
                  <a:pt x="2567" y="5509"/>
                </a:lnTo>
                <a:lnTo>
                  <a:pt x="2562" y="5519"/>
                </a:lnTo>
                <a:close/>
                <a:moveTo>
                  <a:pt x="2566" y="5555"/>
                </a:moveTo>
                <a:lnTo>
                  <a:pt x="2557" y="5548"/>
                </a:lnTo>
                <a:lnTo>
                  <a:pt x="2568" y="5547"/>
                </a:lnTo>
                <a:lnTo>
                  <a:pt x="2566" y="5555"/>
                </a:lnTo>
                <a:close/>
                <a:moveTo>
                  <a:pt x="2544" y="5528"/>
                </a:moveTo>
                <a:lnTo>
                  <a:pt x="2533" y="5525"/>
                </a:lnTo>
                <a:lnTo>
                  <a:pt x="2539" y="5514"/>
                </a:lnTo>
                <a:lnTo>
                  <a:pt x="2544" y="5525"/>
                </a:lnTo>
                <a:lnTo>
                  <a:pt x="2544" y="5528"/>
                </a:lnTo>
                <a:close/>
                <a:moveTo>
                  <a:pt x="2549" y="5539"/>
                </a:moveTo>
                <a:lnTo>
                  <a:pt x="2550" y="5550"/>
                </a:lnTo>
                <a:lnTo>
                  <a:pt x="2557" y="5561"/>
                </a:lnTo>
                <a:lnTo>
                  <a:pt x="2556" y="5574"/>
                </a:lnTo>
                <a:lnTo>
                  <a:pt x="2562" y="5584"/>
                </a:lnTo>
                <a:lnTo>
                  <a:pt x="2551" y="5583"/>
                </a:lnTo>
                <a:lnTo>
                  <a:pt x="2540" y="5580"/>
                </a:lnTo>
                <a:lnTo>
                  <a:pt x="2531" y="5572"/>
                </a:lnTo>
                <a:lnTo>
                  <a:pt x="2538" y="5563"/>
                </a:lnTo>
                <a:lnTo>
                  <a:pt x="2544" y="5572"/>
                </a:lnTo>
                <a:lnTo>
                  <a:pt x="2545" y="5560"/>
                </a:lnTo>
                <a:lnTo>
                  <a:pt x="2546" y="5548"/>
                </a:lnTo>
                <a:lnTo>
                  <a:pt x="2549" y="5539"/>
                </a:lnTo>
                <a:close/>
                <a:moveTo>
                  <a:pt x="2527" y="5502"/>
                </a:moveTo>
                <a:lnTo>
                  <a:pt x="2536" y="5510"/>
                </a:lnTo>
                <a:lnTo>
                  <a:pt x="2527" y="5503"/>
                </a:lnTo>
                <a:lnTo>
                  <a:pt x="2527" y="5502"/>
                </a:lnTo>
                <a:close/>
                <a:moveTo>
                  <a:pt x="2516" y="5535"/>
                </a:moveTo>
                <a:lnTo>
                  <a:pt x="2528" y="5538"/>
                </a:lnTo>
                <a:lnTo>
                  <a:pt x="2539" y="5542"/>
                </a:lnTo>
                <a:lnTo>
                  <a:pt x="2542" y="5554"/>
                </a:lnTo>
                <a:lnTo>
                  <a:pt x="2532" y="5566"/>
                </a:lnTo>
                <a:lnTo>
                  <a:pt x="2526" y="5557"/>
                </a:lnTo>
                <a:lnTo>
                  <a:pt x="2521" y="5546"/>
                </a:lnTo>
                <a:lnTo>
                  <a:pt x="2516" y="5535"/>
                </a:lnTo>
                <a:close/>
                <a:moveTo>
                  <a:pt x="2537" y="5540"/>
                </a:moveTo>
                <a:lnTo>
                  <a:pt x="2527" y="5535"/>
                </a:lnTo>
                <a:lnTo>
                  <a:pt x="2516" y="5532"/>
                </a:lnTo>
                <a:lnTo>
                  <a:pt x="2525" y="5524"/>
                </a:lnTo>
                <a:lnTo>
                  <a:pt x="2536" y="5527"/>
                </a:lnTo>
                <a:lnTo>
                  <a:pt x="2538" y="5540"/>
                </a:lnTo>
                <a:lnTo>
                  <a:pt x="2537" y="5540"/>
                </a:lnTo>
                <a:close/>
                <a:moveTo>
                  <a:pt x="2526" y="5501"/>
                </a:moveTo>
                <a:lnTo>
                  <a:pt x="2528" y="5513"/>
                </a:lnTo>
                <a:lnTo>
                  <a:pt x="2517" y="5510"/>
                </a:lnTo>
                <a:lnTo>
                  <a:pt x="2525" y="5502"/>
                </a:lnTo>
                <a:lnTo>
                  <a:pt x="2526" y="5501"/>
                </a:lnTo>
                <a:close/>
                <a:moveTo>
                  <a:pt x="2519" y="5587"/>
                </a:moveTo>
                <a:lnTo>
                  <a:pt x="2515" y="5576"/>
                </a:lnTo>
                <a:lnTo>
                  <a:pt x="2517" y="5563"/>
                </a:lnTo>
                <a:lnTo>
                  <a:pt x="2505" y="5564"/>
                </a:lnTo>
                <a:lnTo>
                  <a:pt x="2511" y="5552"/>
                </a:lnTo>
                <a:lnTo>
                  <a:pt x="2500" y="5555"/>
                </a:lnTo>
                <a:lnTo>
                  <a:pt x="2508" y="5546"/>
                </a:lnTo>
                <a:lnTo>
                  <a:pt x="2498" y="5540"/>
                </a:lnTo>
                <a:lnTo>
                  <a:pt x="2507" y="5533"/>
                </a:lnTo>
                <a:lnTo>
                  <a:pt x="2516" y="5540"/>
                </a:lnTo>
                <a:lnTo>
                  <a:pt x="2519" y="5552"/>
                </a:lnTo>
                <a:lnTo>
                  <a:pt x="2522" y="5563"/>
                </a:lnTo>
                <a:lnTo>
                  <a:pt x="2528" y="5573"/>
                </a:lnTo>
                <a:lnTo>
                  <a:pt x="2524" y="5584"/>
                </a:lnTo>
                <a:lnTo>
                  <a:pt x="2519" y="5587"/>
                </a:lnTo>
                <a:close/>
                <a:moveTo>
                  <a:pt x="2516" y="5582"/>
                </a:moveTo>
                <a:lnTo>
                  <a:pt x="2508" y="5590"/>
                </a:lnTo>
                <a:lnTo>
                  <a:pt x="2497" y="5595"/>
                </a:lnTo>
                <a:lnTo>
                  <a:pt x="2504" y="5586"/>
                </a:lnTo>
                <a:lnTo>
                  <a:pt x="2513" y="5579"/>
                </a:lnTo>
                <a:lnTo>
                  <a:pt x="2516" y="5582"/>
                </a:lnTo>
                <a:close/>
                <a:moveTo>
                  <a:pt x="2500" y="5587"/>
                </a:moveTo>
                <a:lnTo>
                  <a:pt x="2508" y="5578"/>
                </a:lnTo>
                <a:lnTo>
                  <a:pt x="2497" y="5581"/>
                </a:lnTo>
                <a:lnTo>
                  <a:pt x="2492" y="5568"/>
                </a:lnTo>
                <a:lnTo>
                  <a:pt x="2503" y="5568"/>
                </a:lnTo>
                <a:lnTo>
                  <a:pt x="2514" y="5566"/>
                </a:lnTo>
                <a:lnTo>
                  <a:pt x="2515" y="5579"/>
                </a:lnTo>
                <a:lnTo>
                  <a:pt x="2503" y="5586"/>
                </a:lnTo>
                <a:lnTo>
                  <a:pt x="2500" y="5587"/>
                </a:lnTo>
                <a:close/>
                <a:moveTo>
                  <a:pt x="2842" y="6112"/>
                </a:moveTo>
                <a:lnTo>
                  <a:pt x="2835" y="6102"/>
                </a:lnTo>
                <a:lnTo>
                  <a:pt x="2843" y="6109"/>
                </a:lnTo>
                <a:lnTo>
                  <a:pt x="2846" y="6097"/>
                </a:lnTo>
                <a:lnTo>
                  <a:pt x="2851" y="6108"/>
                </a:lnTo>
                <a:lnTo>
                  <a:pt x="2842" y="6112"/>
                </a:lnTo>
                <a:close/>
                <a:moveTo>
                  <a:pt x="2836" y="6121"/>
                </a:moveTo>
                <a:lnTo>
                  <a:pt x="2826" y="6127"/>
                </a:lnTo>
                <a:lnTo>
                  <a:pt x="2834" y="6119"/>
                </a:lnTo>
                <a:lnTo>
                  <a:pt x="2836" y="6121"/>
                </a:lnTo>
                <a:close/>
                <a:moveTo>
                  <a:pt x="2836" y="6098"/>
                </a:moveTo>
                <a:lnTo>
                  <a:pt x="2836" y="6110"/>
                </a:lnTo>
                <a:lnTo>
                  <a:pt x="2825" y="6108"/>
                </a:lnTo>
                <a:lnTo>
                  <a:pt x="2815" y="6114"/>
                </a:lnTo>
                <a:lnTo>
                  <a:pt x="2821" y="6100"/>
                </a:lnTo>
                <a:lnTo>
                  <a:pt x="2832" y="6102"/>
                </a:lnTo>
                <a:lnTo>
                  <a:pt x="2836" y="6098"/>
                </a:lnTo>
                <a:close/>
                <a:moveTo>
                  <a:pt x="2708" y="6094"/>
                </a:moveTo>
                <a:lnTo>
                  <a:pt x="2717" y="6101"/>
                </a:lnTo>
                <a:lnTo>
                  <a:pt x="2707" y="6097"/>
                </a:lnTo>
                <a:lnTo>
                  <a:pt x="2708" y="6094"/>
                </a:lnTo>
                <a:close/>
                <a:moveTo>
                  <a:pt x="2879" y="6149"/>
                </a:moveTo>
                <a:lnTo>
                  <a:pt x="2868" y="6151"/>
                </a:lnTo>
                <a:lnTo>
                  <a:pt x="2879" y="6149"/>
                </a:lnTo>
                <a:close/>
                <a:moveTo>
                  <a:pt x="2894" y="6159"/>
                </a:moveTo>
                <a:lnTo>
                  <a:pt x="2900" y="6148"/>
                </a:lnTo>
                <a:lnTo>
                  <a:pt x="2894" y="6159"/>
                </a:lnTo>
                <a:close/>
                <a:moveTo>
                  <a:pt x="2799" y="6119"/>
                </a:moveTo>
                <a:lnTo>
                  <a:pt x="2788" y="6115"/>
                </a:lnTo>
                <a:lnTo>
                  <a:pt x="2799" y="6111"/>
                </a:lnTo>
                <a:lnTo>
                  <a:pt x="2810" y="6114"/>
                </a:lnTo>
                <a:lnTo>
                  <a:pt x="2800" y="6117"/>
                </a:lnTo>
                <a:lnTo>
                  <a:pt x="2799" y="6119"/>
                </a:lnTo>
                <a:close/>
                <a:moveTo>
                  <a:pt x="2769" y="6123"/>
                </a:moveTo>
                <a:lnTo>
                  <a:pt x="2761" y="6115"/>
                </a:lnTo>
                <a:lnTo>
                  <a:pt x="2752" y="6123"/>
                </a:lnTo>
                <a:lnTo>
                  <a:pt x="2748" y="6111"/>
                </a:lnTo>
                <a:lnTo>
                  <a:pt x="2759" y="6112"/>
                </a:lnTo>
                <a:lnTo>
                  <a:pt x="2769" y="6116"/>
                </a:lnTo>
                <a:lnTo>
                  <a:pt x="2769" y="6123"/>
                </a:lnTo>
                <a:close/>
                <a:moveTo>
                  <a:pt x="2854" y="6130"/>
                </a:moveTo>
                <a:lnTo>
                  <a:pt x="2839" y="6131"/>
                </a:lnTo>
                <a:lnTo>
                  <a:pt x="2840" y="6119"/>
                </a:lnTo>
                <a:lnTo>
                  <a:pt x="2851" y="6122"/>
                </a:lnTo>
                <a:lnTo>
                  <a:pt x="2863" y="6117"/>
                </a:lnTo>
                <a:lnTo>
                  <a:pt x="2874" y="6120"/>
                </a:lnTo>
                <a:lnTo>
                  <a:pt x="2885" y="6124"/>
                </a:lnTo>
                <a:lnTo>
                  <a:pt x="2872" y="6122"/>
                </a:lnTo>
                <a:lnTo>
                  <a:pt x="2862" y="6128"/>
                </a:lnTo>
                <a:lnTo>
                  <a:pt x="2854" y="6130"/>
                </a:lnTo>
                <a:close/>
                <a:moveTo>
                  <a:pt x="2766" y="6073"/>
                </a:moveTo>
                <a:lnTo>
                  <a:pt x="2757" y="6067"/>
                </a:lnTo>
                <a:lnTo>
                  <a:pt x="2761" y="6056"/>
                </a:lnTo>
                <a:lnTo>
                  <a:pt x="2750" y="6059"/>
                </a:lnTo>
                <a:lnTo>
                  <a:pt x="2744" y="6049"/>
                </a:lnTo>
                <a:lnTo>
                  <a:pt x="2742" y="6063"/>
                </a:lnTo>
                <a:lnTo>
                  <a:pt x="2733" y="6055"/>
                </a:lnTo>
                <a:lnTo>
                  <a:pt x="2740" y="6046"/>
                </a:lnTo>
                <a:lnTo>
                  <a:pt x="2736" y="6034"/>
                </a:lnTo>
                <a:lnTo>
                  <a:pt x="2747" y="6037"/>
                </a:lnTo>
                <a:lnTo>
                  <a:pt x="2758" y="6042"/>
                </a:lnTo>
                <a:lnTo>
                  <a:pt x="2761" y="6053"/>
                </a:lnTo>
                <a:lnTo>
                  <a:pt x="2769" y="6043"/>
                </a:lnTo>
                <a:lnTo>
                  <a:pt x="2771" y="6055"/>
                </a:lnTo>
                <a:lnTo>
                  <a:pt x="2772" y="6067"/>
                </a:lnTo>
                <a:lnTo>
                  <a:pt x="2766" y="6073"/>
                </a:lnTo>
                <a:close/>
                <a:moveTo>
                  <a:pt x="2726" y="6069"/>
                </a:moveTo>
                <a:lnTo>
                  <a:pt x="2715" y="6067"/>
                </a:lnTo>
                <a:lnTo>
                  <a:pt x="2714" y="6055"/>
                </a:lnTo>
                <a:lnTo>
                  <a:pt x="2704" y="6049"/>
                </a:lnTo>
                <a:lnTo>
                  <a:pt x="2700" y="6038"/>
                </a:lnTo>
                <a:lnTo>
                  <a:pt x="2710" y="6034"/>
                </a:lnTo>
                <a:lnTo>
                  <a:pt x="2718" y="6025"/>
                </a:lnTo>
                <a:lnTo>
                  <a:pt x="2724" y="6035"/>
                </a:lnTo>
                <a:lnTo>
                  <a:pt x="2731" y="6045"/>
                </a:lnTo>
                <a:lnTo>
                  <a:pt x="2719" y="6044"/>
                </a:lnTo>
                <a:lnTo>
                  <a:pt x="2726" y="6054"/>
                </a:lnTo>
                <a:lnTo>
                  <a:pt x="2722" y="6065"/>
                </a:lnTo>
                <a:lnTo>
                  <a:pt x="2726" y="6069"/>
                </a:lnTo>
                <a:close/>
                <a:moveTo>
                  <a:pt x="2687" y="6000"/>
                </a:moveTo>
                <a:lnTo>
                  <a:pt x="2698" y="6006"/>
                </a:lnTo>
                <a:lnTo>
                  <a:pt x="2687" y="6002"/>
                </a:lnTo>
                <a:lnTo>
                  <a:pt x="2687" y="6000"/>
                </a:lnTo>
                <a:close/>
                <a:moveTo>
                  <a:pt x="2686" y="6061"/>
                </a:moveTo>
                <a:lnTo>
                  <a:pt x="2692" y="6051"/>
                </a:lnTo>
                <a:lnTo>
                  <a:pt x="2686" y="6061"/>
                </a:lnTo>
                <a:close/>
                <a:moveTo>
                  <a:pt x="2685" y="6076"/>
                </a:moveTo>
                <a:lnTo>
                  <a:pt x="2691" y="6066"/>
                </a:lnTo>
                <a:lnTo>
                  <a:pt x="2685" y="6076"/>
                </a:lnTo>
                <a:close/>
                <a:moveTo>
                  <a:pt x="2680" y="5998"/>
                </a:moveTo>
                <a:lnTo>
                  <a:pt x="2670" y="5991"/>
                </a:lnTo>
                <a:lnTo>
                  <a:pt x="2661" y="5983"/>
                </a:lnTo>
                <a:lnTo>
                  <a:pt x="2652" y="5977"/>
                </a:lnTo>
                <a:lnTo>
                  <a:pt x="2641" y="5972"/>
                </a:lnTo>
                <a:lnTo>
                  <a:pt x="2633" y="5964"/>
                </a:lnTo>
                <a:lnTo>
                  <a:pt x="2644" y="5966"/>
                </a:lnTo>
                <a:lnTo>
                  <a:pt x="2655" y="5967"/>
                </a:lnTo>
                <a:lnTo>
                  <a:pt x="2665" y="5970"/>
                </a:lnTo>
                <a:lnTo>
                  <a:pt x="2657" y="5961"/>
                </a:lnTo>
                <a:lnTo>
                  <a:pt x="2657" y="5949"/>
                </a:lnTo>
                <a:lnTo>
                  <a:pt x="2652" y="5938"/>
                </a:lnTo>
                <a:lnTo>
                  <a:pt x="2663" y="5931"/>
                </a:lnTo>
                <a:lnTo>
                  <a:pt x="2673" y="5927"/>
                </a:lnTo>
                <a:lnTo>
                  <a:pt x="2668" y="5938"/>
                </a:lnTo>
                <a:lnTo>
                  <a:pt x="2680" y="5933"/>
                </a:lnTo>
                <a:lnTo>
                  <a:pt x="2691" y="5930"/>
                </a:lnTo>
                <a:lnTo>
                  <a:pt x="2700" y="5923"/>
                </a:lnTo>
                <a:lnTo>
                  <a:pt x="2712" y="5921"/>
                </a:lnTo>
                <a:lnTo>
                  <a:pt x="2723" y="5924"/>
                </a:lnTo>
                <a:lnTo>
                  <a:pt x="2735" y="5922"/>
                </a:lnTo>
                <a:lnTo>
                  <a:pt x="2748" y="5926"/>
                </a:lnTo>
                <a:lnTo>
                  <a:pt x="2743" y="5936"/>
                </a:lnTo>
                <a:lnTo>
                  <a:pt x="2732" y="5943"/>
                </a:lnTo>
                <a:lnTo>
                  <a:pt x="2722" y="5948"/>
                </a:lnTo>
                <a:lnTo>
                  <a:pt x="2714" y="5957"/>
                </a:lnTo>
                <a:lnTo>
                  <a:pt x="2704" y="5962"/>
                </a:lnTo>
                <a:lnTo>
                  <a:pt x="2695" y="5955"/>
                </a:lnTo>
                <a:lnTo>
                  <a:pt x="2684" y="5955"/>
                </a:lnTo>
                <a:lnTo>
                  <a:pt x="2694" y="5962"/>
                </a:lnTo>
                <a:lnTo>
                  <a:pt x="2683" y="5967"/>
                </a:lnTo>
                <a:lnTo>
                  <a:pt x="2683" y="5981"/>
                </a:lnTo>
                <a:lnTo>
                  <a:pt x="2672" y="5977"/>
                </a:lnTo>
                <a:lnTo>
                  <a:pt x="2678" y="5988"/>
                </a:lnTo>
                <a:lnTo>
                  <a:pt x="2688" y="5993"/>
                </a:lnTo>
                <a:lnTo>
                  <a:pt x="2680" y="5998"/>
                </a:lnTo>
                <a:close/>
                <a:moveTo>
                  <a:pt x="2642" y="6042"/>
                </a:moveTo>
                <a:lnTo>
                  <a:pt x="2632" y="6048"/>
                </a:lnTo>
                <a:lnTo>
                  <a:pt x="2642" y="6042"/>
                </a:lnTo>
                <a:close/>
                <a:moveTo>
                  <a:pt x="2688" y="6015"/>
                </a:moveTo>
                <a:lnTo>
                  <a:pt x="2699" y="6014"/>
                </a:lnTo>
                <a:lnTo>
                  <a:pt x="2700" y="6026"/>
                </a:lnTo>
                <a:lnTo>
                  <a:pt x="2688" y="6024"/>
                </a:lnTo>
                <a:lnTo>
                  <a:pt x="2692" y="6035"/>
                </a:lnTo>
                <a:lnTo>
                  <a:pt x="2681" y="6036"/>
                </a:lnTo>
                <a:lnTo>
                  <a:pt x="2673" y="6044"/>
                </a:lnTo>
                <a:lnTo>
                  <a:pt x="2663" y="6049"/>
                </a:lnTo>
                <a:lnTo>
                  <a:pt x="2653" y="6044"/>
                </a:lnTo>
                <a:lnTo>
                  <a:pt x="2664" y="6044"/>
                </a:lnTo>
                <a:lnTo>
                  <a:pt x="2666" y="6031"/>
                </a:lnTo>
                <a:lnTo>
                  <a:pt x="2655" y="6026"/>
                </a:lnTo>
                <a:lnTo>
                  <a:pt x="2646" y="6033"/>
                </a:lnTo>
                <a:lnTo>
                  <a:pt x="2635" y="6037"/>
                </a:lnTo>
                <a:lnTo>
                  <a:pt x="2634" y="6025"/>
                </a:lnTo>
                <a:lnTo>
                  <a:pt x="2638" y="6014"/>
                </a:lnTo>
                <a:lnTo>
                  <a:pt x="2625" y="6015"/>
                </a:lnTo>
                <a:lnTo>
                  <a:pt x="2615" y="6008"/>
                </a:lnTo>
                <a:lnTo>
                  <a:pt x="2624" y="6002"/>
                </a:lnTo>
                <a:lnTo>
                  <a:pt x="2635" y="6007"/>
                </a:lnTo>
                <a:lnTo>
                  <a:pt x="2630" y="5996"/>
                </a:lnTo>
                <a:lnTo>
                  <a:pt x="2641" y="5994"/>
                </a:lnTo>
                <a:lnTo>
                  <a:pt x="2647" y="5984"/>
                </a:lnTo>
                <a:lnTo>
                  <a:pt x="2657" y="5988"/>
                </a:lnTo>
                <a:lnTo>
                  <a:pt x="2661" y="5999"/>
                </a:lnTo>
                <a:lnTo>
                  <a:pt x="2671" y="6003"/>
                </a:lnTo>
                <a:lnTo>
                  <a:pt x="2681" y="6000"/>
                </a:lnTo>
                <a:lnTo>
                  <a:pt x="2684" y="6012"/>
                </a:lnTo>
                <a:lnTo>
                  <a:pt x="2688" y="6015"/>
                </a:lnTo>
                <a:close/>
                <a:moveTo>
                  <a:pt x="2626" y="5948"/>
                </a:moveTo>
                <a:lnTo>
                  <a:pt x="2616" y="5941"/>
                </a:lnTo>
                <a:lnTo>
                  <a:pt x="2605" y="5944"/>
                </a:lnTo>
                <a:lnTo>
                  <a:pt x="2616" y="5939"/>
                </a:lnTo>
                <a:lnTo>
                  <a:pt x="2627" y="5940"/>
                </a:lnTo>
                <a:lnTo>
                  <a:pt x="2626" y="5948"/>
                </a:lnTo>
                <a:close/>
                <a:moveTo>
                  <a:pt x="2627" y="5984"/>
                </a:moveTo>
                <a:lnTo>
                  <a:pt x="2629" y="5997"/>
                </a:lnTo>
                <a:lnTo>
                  <a:pt x="2618" y="5996"/>
                </a:lnTo>
                <a:lnTo>
                  <a:pt x="2607" y="5993"/>
                </a:lnTo>
                <a:lnTo>
                  <a:pt x="2620" y="5994"/>
                </a:lnTo>
                <a:lnTo>
                  <a:pt x="2616" y="5983"/>
                </a:lnTo>
                <a:lnTo>
                  <a:pt x="2627" y="5984"/>
                </a:lnTo>
                <a:close/>
                <a:moveTo>
                  <a:pt x="2602" y="6003"/>
                </a:moveTo>
                <a:lnTo>
                  <a:pt x="2600" y="5991"/>
                </a:lnTo>
                <a:lnTo>
                  <a:pt x="2611" y="5996"/>
                </a:lnTo>
                <a:lnTo>
                  <a:pt x="2602" y="6003"/>
                </a:lnTo>
                <a:close/>
                <a:moveTo>
                  <a:pt x="2816" y="6118"/>
                </a:moveTo>
                <a:lnTo>
                  <a:pt x="2805" y="6122"/>
                </a:lnTo>
                <a:lnTo>
                  <a:pt x="2794" y="6128"/>
                </a:lnTo>
                <a:lnTo>
                  <a:pt x="2806" y="6130"/>
                </a:lnTo>
                <a:lnTo>
                  <a:pt x="2817" y="6130"/>
                </a:lnTo>
                <a:lnTo>
                  <a:pt x="2807" y="6135"/>
                </a:lnTo>
                <a:lnTo>
                  <a:pt x="2801" y="6145"/>
                </a:lnTo>
                <a:lnTo>
                  <a:pt x="2799" y="6133"/>
                </a:lnTo>
                <a:lnTo>
                  <a:pt x="2788" y="6136"/>
                </a:lnTo>
                <a:lnTo>
                  <a:pt x="2778" y="6133"/>
                </a:lnTo>
                <a:lnTo>
                  <a:pt x="2780" y="6122"/>
                </a:lnTo>
                <a:lnTo>
                  <a:pt x="2791" y="6123"/>
                </a:lnTo>
                <a:lnTo>
                  <a:pt x="2804" y="6118"/>
                </a:lnTo>
                <a:lnTo>
                  <a:pt x="2815" y="6117"/>
                </a:lnTo>
                <a:lnTo>
                  <a:pt x="2816" y="6118"/>
                </a:lnTo>
                <a:close/>
                <a:moveTo>
                  <a:pt x="2600" y="5958"/>
                </a:moveTo>
                <a:lnTo>
                  <a:pt x="2607" y="5968"/>
                </a:lnTo>
                <a:lnTo>
                  <a:pt x="2596" y="5963"/>
                </a:lnTo>
                <a:lnTo>
                  <a:pt x="2600" y="5958"/>
                </a:lnTo>
                <a:close/>
                <a:moveTo>
                  <a:pt x="2589" y="5972"/>
                </a:moveTo>
                <a:lnTo>
                  <a:pt x="2580" y="5980"/>
                </a:lnTo>
                <a:lnTo>
                  <a:pt x="2589" y="5972"/>
                </a:lnTo>
                <a:close/>
                <a:moveTo>
                  <a:pt x="2547" y="5929"/>
                </a:moveTo>
                <a:lnTo>
                  <a:pt x="2559" y="5932"/>
                </a:lnTo>
                <a:lnTo>
                  <a:pt x="2567" y="5939"/>
                </a:lnTo>
                <a:lnTo>
                  <a:pt x="2575" y="5947"/>
                </a:lnTo>
                <a:lnTo>
                  <a:pt x="2586" y="5949"/>
                </a:lnTo>
                <a:lnTo>
                  <a:pt x="2596" y="5954"/>
                </a:lnTo>
                <a:lnTo>
                  <a:pt x="2608" y="5955"/>
                </a:lnTo>
                <a:lnTo>
                  <a:pt x="2614" y="5965"/>
                </a:lnTo>
                <a:lnTo>
                  <a:pt x="2621" y="5974"/>
                </a:lnTo>
                <a:lnTo>
                  <a:pt x="2622" y="5962"/>
                </a:lnTo>
                <a:lnTo>
                  <a:pt x="2631" y="5968"/>
                </a:lnTo>
                <a:lnTo>
                  <a:pt x="2639" y="5976"/>
                </a:lnTo>
                <a:lnTo>
                  <a:pt x="2627" y="5977"/>
                </a:lnTo>
                <a:lnTo>
                  <a:pt x="2615" y="5979"/>
                </a:lnTo>
                <a:lnTo>
                  <a:pt x="2615" y="5967"/>
                </a:lnTo>
                <a:lnTo>
                  <a:pt x="2605" y="5962"/>
                </a:lnTo>
                <a:lnTo>
                  <a:pt x="2594" y="5958"/>
                </a:lnTo>
                <a:lnTo>
                  <a:pt x="2582" y="5958"/>
                </a:lnTo>
                <a:lnTo>
                  <a:pt x="2572" y="5953"/>
                </a:lnTo>
                <a:lnTo>
                  <a:pt x="2562" y="5948"/>
                </a:lnTo>
                <a:lnTo>
                  <a:pt x="2555" y="5939"/>
                </a:lnTo>
                <a:lnTo>
                  <a:pt x="2547" y="5931"/>
                </a:lnTo>
                <a:lnTo>
                  <a:pt x="2547" y="5929"/>
                </a:lnTo>
                <a:close/>
                <a:moveTo>
                  <a:pt x="2814" y="6042"/>
                </a:moveTo>
                <a:lnTo>
                  <a:pt x="2805" y="6049"/>
                </a:lnTo>
                <a:lnTo>
                  <a:pt x="2814" y="6042"/>
                </a:lnTo>
                <a:close/>
                <a:moveTo>
                  <a:pt x="2802" y="6052"/>
                </a:moveTo>
                <a:lnTo>
                  <a:pt x="2813" y="6055"/>
                </a:lnTo>
                <a:lnTo>
                  <a:pt x="2802" y="6054"/>
                </a:lnTo>
                <a:lnTo>
                  <a:pt x="2802" y="6052"/>
                </a:lnTo>
                <a:close/>
                <a:moveTo>
                  <a:pt x="2801" y="6000"/>
                </a:moveTo>
                <a:lnTo>
                  <a:pt x="2804" y="6011"/>
                </a:lnTo>
                <a:lnTo>
                  <a:pt x="2807" y="6023"/>
                </a:lnTo>
                <a:lnTo>
                  <a:pt x="2811" y="6035"/>
                </a:lnTo>
                <a:lnTo>
                  <a:pt x="2801" y="6038"/>
                </a:lnTo>
                <a:lnTo>
                  <a:pt x="2792" y="6031"/>
                </a:lnTo>
                <a:lnTo>
                  <a:pt x="2798" y="6041"/>
                </a:lnTo>
                <a:lnTo>
                  <a:pt x="2801" y="6053"/>
                </a:lnTo>
                <a:lnTo>
                  <a:pt x="2788" y="6052"/>
                </a:lnTo>
                <a:lnTo>
                  <a:pt x="2780" y="6044"/>
                </a:lnTo>
                <a:lnTo>
                  <a:pt x="2779" y="6032"/>
                </a:lnTo>
                <a:lnTo>
                  <a:pt x="2786" y="6023"/>
                </a:lnTo>
                <a:lnTo>
                  <a:pt x="2797" y="6024"/>
                </a:lnTo>
                <a:lnTo>
                  <a:pt x="2791" y="6014"/>
                </a:lnTo>
                <a:lnTo>
                  <a:pt x="2799" y="6004"/>
                </a:lnTo>
                <a:lnTo>
                  <a:pt x="2801" y="6000"/>
                </a:lnTo>
                <a:close/>
                <a:moveTo>
                  <a:pt x="2804" y="6079"/>
                </a:moveTo>
                <a:lnTo>
                  <a:pt x="2815" y="6086"/>
                </a:lnTo>
                <a:lnTo>
                  <a:pt x="2805" y="6081"/>
                </a:lnTo>
                <a:lnTo>
                  <a:pt x="2804" y="6079"/>
                </a:lnTo>
                <a:close/>
                <a:moveTo>
                  <a:pt x="2870" y="6091"/>
                </a:moveTo>
                <a:lnTo>
                  <a:pt x="2864" y="6081"/>
                </a:lnTo>
                <a:lnTo>
                  <a:pt x="2860" y="6068"/>
                </a:lnTo>
                <a:lnTo>
                  <a:pt x="2871" y="6073"/>
                </a:lnTo>
                <a:lnTo>
                  <a:pt x="2881" y="6077"/>
                </a:lnTo>
                <a:lnTo>
                  <a:pt x="2873" y="6087"/>
                </a:lnTo>
                <a:lnTo>
                  <a:pt x="2870" y="6091"/>
                </a:lnTo>
                <a:close/>
                <a:moveTo>
                  <a:pt x="2845" y="6090"/>
                </a:moveTo>
                <a:lnTo>
                  <a:pt x="2835" y="6084"/>
                </a:lnTo>
                <a:lnTo>
                  <a:pt x="2827" y="6077"/>
                </a:lnTo>
                <a:lnTo>
                  <a:pt x="2816" y="6081"/>
                </a:lnTo>
                <a:lnTo>
                  <a:pt x="2806" y="6075"/>
                </a:lnTo>
                <a:lnTo>
                  <a:pt x="2802" y="6064"/>
                </a:lnTo>
                <a:lnTo>
                  <a:pt x="2785" y="6062"/>
                </a:lnTo>
                <a:lnTo>
                  <a:pt x="2779" y="6051"/>
                </a:lnTo>
                <a:lnTo>
                  <a:pt x="2792" y="6056"/>
                </a:lnTo>
                <a:lnTo>
                  <a:pt x="2803" y="6062"/>
                </a:lnTo>
                <a:lnTo>
                  <a:pt x="2813" y="6066"/>
                </a:lnTo>
                <a:lnTo>
                  <a:pt x="2822" y="6074"/>
                </a:lnTo>
                <a:lnTo>
                  <a:pt x="2826" y="6062"/>
                </a:lnTo>
                <a:lnTo>
                  <a:pt x="2836" y="6069"/>
                </a:lnTo>
                <a:lnTo>
                  <a:pt x="2842" y="6079"/>
                </a:lnTo>
                <a:lnTo>
                  <a:pt x="2849" y="6088"/>
                </a:lnTo>
                <a:lnTo>
                  <a:pt x="2847" y="6076"/>
                </a:lnTo>
                <a:lnTo>
                  <a:pt x="2841" y="6067"/>
                </a:lnTo>
                <a:lnTo>
                  <a:pt x="2852" y="6067"/>
                </a:lnTo>
                <a:lnTo>
                  <a:pt x="2854" y="6079"/>
                </a:lnTo>
                <a:lnTo>
                  <a:pt x="2849" y="6089"/>
                </a:lnTo>
                <a:lnTo>
                  <a:pt x="2845" y="6090"/>
                </a:lnTo>
                <a:close/>
                <a:moveTo>
                  <a:pt x="2659" y="5855"/>
                </a:moveTo>
                <a:lnTo>
                  <a:pt x="2654" y="5865"/>
                </a:lnTo>
                <a:lnTo>
                  <a:pt x="2659" y="5854"/>
                </a:lnTo>
                <a:lnTo>
                  <a:pt x="2659" y="5855"/>
                </a:lnTo>
                <a:close/>
                <a:moveTo>
                  <a:pt x="2596" y="5835"/>
                </a:moveTo>
                <a:lnTo>
                  <a:pt x="2604" y="5842"/>
                </a:lnTo>
                <a:lnTo>
                  <a:pt x="2596" y="5835"/>
                </a:lnTo>
                <a:close/>
                <a:moveTo>
                  <a:pt x="2608" y="5900"/>
                </a:moveTo>
                <a:lnTo>
                  <a:pt x="2608" y="5912"/>
                </a:lnTo>
                <a:lnTo>
                  <a:pt x="2604" y="5923"/>
                </a:lnTo>
                <a:lnTo>
                  <a:pt x="2593" y="5922"/>
                </a:lnTo>
                <a:lnTo>
                  <a:pt x="2595" y="5909"/>
                </a:lnTo>
                <a:lnTo>
                  <a:pt x="2605" y="5903"/>
                </a:lnTo>
                <a:lnTo>
                  <a:pt x="2608" y="5900"/>
                </a:lnTo>
                <a:close/>
                <a:moveTo>
                  <a:pt x="2586" y="5878"/>
                </a:moveTo>
                <a:lnTo>
                  <a:pt x="2597" y="5882"/>
                </a:lnTo>
                <a:lnTo>
                  <a:pt x="2605" y="5890"/>
                </a:lnTo>
                <a:lnTo>
                  <a:pt x="2594" y="5889"/>
                </a:lnTo>
                <a:lnTo>
                  <a:pt x="2587" y="5880"/>
                </a:lnTo>
                <a:lnTo>
                  <a:pt x="2586" y="5878"/>
                </a:lnTo>
                <a:close/>
                <a:moveTo>
                  <a:pt x="2589" y="5812"/>
                </a:moveTo>
                <a:lnTo>
                  <a:pt x="2586" y="5800"/>
                </a:lnTo>
                <a:lnTo>
                  <a:pt x="2596" y="5805"/>
                </a:lnTo>
                <a:lnTo>
                  <a:pt x="2589" y="5812"/>
                </a:lnTo>
                <a:close/>
                <a:moveTo>
                  <a:pt x="2586" y="5857"/>
                </a:moveTo>
                <a:lnTo>
                  <a:pt x="2596" y="5862"/>
                </a:lnTo>
                <a:lnTo>
                  <a:pt x="2606" y="5871"/>
                </a:lnTo>
                <a:lnTo>
                  <a:pt x="2611" y="5882"/>
                </a:lnTo>
                <a:lnTo>
                  <a:pt x="2601" y="5875"/>
                </a:lnTo>
                <a:lnTo>
                  <a:pt x="2592" y="5869"/>
                </a:lnTo>
                <a:lnTo>
                  <a:pt x="2586" y="5859"/>
                </a:lnTo>
                <a:lnTo>
                  <a:pt x="2586" y="5857"/>
                </a:lnTo>
                <a:close/>
                <a:moveTo>
                  <a:pt x="2589" y="5824"/>
                </a:moveTo>
                <a:lnTo>
                  <a:pt x="2593" y="5835"/>
                </a:lnTo>
                <a:lnTo>
                  <a:pt x="2594" y="5848"/>
                </a:lnTo>
                <a:lnTo>
                  <a:pt x="2583" y="5842"/>
                </a:lnTo>
                <a:lnTo>
                  <a:pt x="2583" y="5831"/>
                </a:lnTo>
                <a:lnTo>
                  <a:pt x="2589" y="5824"/>
                </a:lnTo>
                <a:close/>
                <a:moveTo>
                  <a:pt x="2587" y="5817"/>
                </a:moveTo>
                <a:lnTo>
                  <a:pt x="2578" y="5810"/>
                </a:lnTo>
                <a:lnTo>
                  <a:pt x="2587" y="5817"/>
                </a:lnTo>
                <a:close/>
                <a:moveTo>
                  <a:pt x="2576" y="5871"/>
                </a:moveTo>
                <a:lnTo>
                  <a:pt x="2588" y="5875"/>
                </a:lnTo>
                <a:lnTo>
                  <a:pt x="2577" y="5873"/>
                </a:lnTo>
                <a:lnTo>
                  <a:pt x="2576" y="5871"/>
                </a:lnTo>
                <a:close/>
                <a:moveTo>
                  <a:pt x="2572" y="5771"/>
                </a:moveTo>
                <a:lnTo>
                  <a:pt x="2578" y="5783"/>
                </a:lnTo>
                <a:lnTo>
                  <a:pt x="2582" y="5796"/>
                </a:lnTo>
                <a:lnTo>
                  <a:pt x="2574" y="5785"/>
                </a:lnTo>
                <a:lnTo>
                  <a:pt x="2572" y="5773"/>
                </a:lnTo>
                <a:lnTo>
                  <a:pt x="2572" y="5771"/>
                </a:lnTo>
                <a:close/>
                <a:moveTo>
                  <a:pt x="2584" y="5900"/>
                </a:moveTo>
                <a:lnTo>
                  <a:pt x="2581" y="5888"/>
                </a:lnTo>
                <a:lnTo>
                  <a:pt x="2576" y="5878"/>
                </a:lnTo>
                <a:lnTo>
                  <a:pt x="2588" y="5883"/>
                </a:lnTo>
                <a:lnTo>
                  <a:pt x="2596" y="5893"/>
                </a:lnTo>
                <a:lnTo>
                  <a:pt x="2586" y="5899"/>
                </a:lnTo>
                <a:lnTo>
                  <a:pt x="2584" y="5900"/>
                </a:lnTo>
                <a:close/>
                <a:moveTo>
                  <a:pt x="2569" y="5663"/>
                </a:moveTo>
                <a:lnTo>
                  <a:pt x="2566" y="5651"/>
                </a:lnTo>
                <a:lnTo>
                  <a:pt x="2577" y="5656"/>
                </a:lnTo>
                <a:lnTo>
                  <a:pt x="2569" y="5663"/>
                </a:lnTo>
                <a:close/>
                <a:moveTo>
                  <a:pt x="2585" y="5862"/>
                </a:moveTo>
                <a:lnTo>
                  <a:pt x="2575" y="5857"/>
                </a:lnTo>
                <a:lnTo>
                  <a:pt x="2569" y="5848"/>
                </a:lnTo>
                <a:lnTo>
                  <a:pt x="2562" y="5839"/>
                </a:lnTo>
                <a:lnTo>
                  <a:pt x="2572" y="5844"/>
                </a:lnTo>
                <a:lnTo>
                  <a:pt x="2583" y="5851"/>
                </a:lnTo>
                <a:lnTo>
                  <a:pt x="2585" y="5862"/>
                </a:lnTo>
                <a:close/>
                <a:moveTo>
                  <a:pt x="2565" y="5780"/>
                </a:moveTo>
                <a:lnTo>
                  <a:pt x="2571" y="5792"/>
                </a:lnTo>
                <a:lnTo>
                  <a:pt x="2560" y="5792"/>
                </a:lnTo>
                <a:lnTo>
                  <a:pt x="2563" y="5780"/>
                </a:lnTo>
                <a:lnTo>
                  <a:pt x="2565" y="5780"/>
                </a:lnTo>
                <a:close/>
                <a:moveTo>
                  <a:pt x="2571" y="5733"/>
                </a:moveTo>
                <a:lnTo>
                  <a:pt x="2574" y="5745"/>
                </a:lnTo>
                <a:lnTo>
                  <a:pt x="2577" y="5757"/>
                </a:lnTo>
                <a:lnTo>
                  <a:pt x="2566" y="5758"/>
                </a:lnTo>
                <a:lnTo>
                  <a:pt x="2558" y="5749"/>
                </a:lnTo>
                <a:lnTo>
                  <a:pt x="2566" y="5742"/>
                </a:lnTo>
                <a:lnTo>
                  <a:pt x="2556" y="5736"/>
                </a:lnTo>
                <a:lnTo>
                  <a:pt x="2568" y="5734"/>
                </a:lnTo>
                <a:lnTo>
                  <a:pt x="2571" y="5733"/>
                </a:lnTo>
                <a:close/>
                <a:moveTo>
                  <a:pt x="2549" y="5873"/>
                </a:moveTo>
                <a:lnTo>
                  <a:pt x="2555" y="5863"/>
                </a:lnTo>
                <a:lnTo>
                  <a:pt x="2549" y="5873"/>
                </a:lnTo>
                <a:close/>
                <a:moveTo>
                  <a:pt x="2547" y="5738"/>
                </a:moveTo>
                <a:lnTo>
                  <a:pt x="2548" y="5726"/>
                </a:lnTo>
                <a:lnTo>
                  <a:pt x="2559" y="5726"/>
                </a:lnTo>
                <a:lnTo>
                  <a:pt x="2550" y="5735"/>
                </a:lnTo>
                <a:lnTo>
                  <a:pt x="2547" y="5738"/>
                </a:lnTo>
                <a:close/>
                <a:moveTo>
                  <a:pt x="2557" y="5871"/>
                </a:moveTo>
                <a:lnTo>
                  <a:pt x="2550" y="5879"/>
                </a:lnTo>
                <a:lnTo>
                  <a:pt x="2557" y="5871"/>
                </a:lnTo>
                <a:close/>
                <a:moveTo>
                  <a:pt x="2541" y="5877"/>
                </a:moveTo>
                <a:lnTo>
                  <a:pt x="2546" y="5866"/>
                </a:lnTo>
                <a:lnTo>
                  <a:pt x="2546" y="5854"/>
                </a:lnTo>
                <a:lnTo>
                  <a:pt x="2557" y="5851"/>
                </a:lnTo>
                <a:lnTo>
                  <a:pt x="2550" y="5861"/>
                </a:lnTo>
                <a:lnTo>
                  <a:pt x="2547" y="5873"/>
                </a:lnTo>
                <a:lnTo>
                  <a:pt x="2541" y="5877"/>
                </a:lnTo>
                <a:close/>
                <a:moveTo>
                  <a:pt x="2538" y="5881"/>
                </a:moveTo>
                <a:lnTo>
                  <a:pt x="2549" y="5884"/>
                </a:lnTo>
                <a:lnTo>
                  <a:pt x="2537" y="5885"/>
                </a:lnTo>
                <a:lnTo>
                  <a:pt x="2538" y="5881"/>
                </a:lnTo>
                <a:close/>
                <a:moveTo>
                  <a:pt x="2551" y="5770"/>
                </a:moveTo>
                <a:lnTo>
                  <a:pt x="2540" y="5768"/>
                </a:lnTo>
                <a:lnTo>
                  <a:pt x="2535" y="5757"/>
                </a:lnTo>
                <a:lnTo>
                  <a:pt x="2545" y="5753"/>
                </a:lnTo>
                <a:lnTo>
                  <a:pt x="2550" y="5764"/>
                </a:lnTo>
                <a:lnTo>
                  <a:pt x="2551" y="5770"/>
                </a:lnTo>
                <a:close/>
                <a:moveTo>
                  <a:pt x="2551" y="5789"/>
                </a:moveTo>
                <a:lnTo>
                  <a:pt x="2555" y="5778"/>
                </a:lnTo>
                <a:lnTo>
                  <a:pt x="2545" y="5783"/>
                </a:lnTo>
                <a:lnTo>
                  <a:pt x="2535" y="5778"/>
                </a:lnTo>
                <a:lnTo>
                  <a:pt x="2543" y="5769"/>
                </a:lnTo>
                <a:lnTo>
                  <a:pt x="2554" y="5773"/>
                </a:lnTo>
                <a:lnTo>
                  <a:pt x="2561" y="5763"/>
                </a:lnTo>
                <a:lnTo>
                  <a:pt x="2551" y="5757"/>
                </a:lnTo>
                <a:lnTo>
                  <a:pt x="2562" y="5759"/>
                </a:lnTo>
                <a:lnTo>
                  <a:pt x="2570" y="5768"/>
                </a:lnTo>
                <a:lnTo>
                  <a:pt x="2571" y="5782"/>
                </a:lnTo>
                <a:lnTo>
                  <a:pt x="2559" y="5782"/>
                </a:lnTo>
                <a:lnTo>
                  <a:pt x="2551" y="5789"/>
                </a:lnTo>
                <a:close/>
                <a:moveTo>
                  <a:pt x="2531" y="5795"/>
                </a:moveTo>
                <a:lnTo>
                  <a:pt x="2540" y="5788"/>
                </a:lnTo>
                <a:lnTo>
                  <a:pt x="2531" y="5795"/>
                </a:lnTo>
                <a:close/>
                <a:moveTo>
                  <a:pt x="2533" y="5820"/>
                </a:moveTo>
                <a:lnTo>
                  <a:pt x="2541" y="5810"/>
                </a:lnTo>
                <a:lnTo>
                  <a:pt x="2543" y="5798"/>
                </a:lnTo>
                <a:lnTo>
                  <a:pt x="2554" y="5796"/>
                </a:lnTo>
                <a:lnTo>
                  <a:pt x="2559" y="5807"/>
                </a:lnTo>
                <a:lnTo>
                  <a:pt x="2548" y="5804"/>
                </a:lnTo>
                <a:lnTo>
                  <a:pt x="2546" y="5815"/>
                </a:lnTo>
                <a:lnTo>
                  <a:pt x="2535" y="5819"/>
                </a:lnTo>
                <a:lnTo>
                  <a:pt x="2533" y="5820"/>
                </a:lnTo>
                <a:close/>
                <a:moveTo>
                  <a:pt x="2541" y="5793"/>
                </a:moveTo>
                <a:lnTo>
                  <a:pt x="2531" y="5799"/>
                </a:lnTo>
                <a:lnTo>
                  <a:pt x="2541" y="5793"/>
                </a:lnTo>
                <a:close/>
                <a:moveTo>
                  <a:pt x="2531" y="5591"/>
                </a:moveTo>
                <a:lnTo>
                  <a:pt x="2532" y="5579"/>
                </a:lnTo>
                <a:lnTo>
                  <a:pt x="2544" y="5583"/>
                </a:lnTo>
                <a:lnTo>
                  <a:pt x="2534" y="5591"/>
                </a:lnTo>
                <a:lnTo>
                  <a:pt x="2531" y="5591"/>
                </a:lnTo>
                <a:close/>
                <a:moveTo>
                  <a:pt x="2534" y="5749"/>
                </a:moveTo>
                <a:lnTo>
                  <a:pt x="2532" y="5760"/>
                </a:lnTo>
                <a:lnTo>
                  <a:pt x="2529" y="5749"/>
                </a:lnTo>
                <a:lnTo>
                  <a:pt x="2534" y="5749"/>
                </a:lnTo>
                <a:close/>
                <a:moveTo>
                  <a:pt x="2544" y="5832"/>
                </a:moveTo>
                <a:lnTo>
                  <a:pt x="2547" y="5844"/>
                </a:lnTo>
                <a:lnTo>
                  <a:pt x="2544" y="5855"/>
                </a:lnTo>
                <a:lnTo>
                  <a:pt x="2540" y="5866"/>
                </a:lnTo>
                <a:lnTo>
                  <a:pt x="2531" y="5874"/>
                </a:lnTo>
                <a:lnTo>
                  <a:pt x="2529" y="5863"/>
                </a:lnTo>
                <a:lnTo>
                  <a:pt x="2527" y="5851"/>
                </a:lnTo>
                <a:lnTo>
                  <a:pt x="2532" y="5840"/>
                </a:lnTo>
                <a:lnTo>
                  <a:pt x="2532" y="5853"/>
                </a:lnTo>
                <a:lnTo>
                  <a:pt x="2543" y="5851"/>
                </a:lnTo>
                <a:lnTo>
                  <a:pt x="2540" y="5840"/>
                </a:lnTo>
                <a:lnTo>
                  <a:pt x="2544" y="5832"/>
                </a:lnTo>
                <a:close/>
                <a:moveTo>
                  <a:pt x="2536" y="5632"/>
                </a:moveTo>
                <a:lnTo>
                  <a:pt x="2528" y="5623"/>
                </a:lnTo>
                <a:lnTo>
                  <a:pt x="2526" y="5612"/>
                </a:lnTo>
                <a:lnTo>
                  <a:pt x="2538" y="5615"/>
                </a:lnTo>
                <a:lnTo>
                  <a:pt x="2539" y="5628"/>
                </a:lnTo>
                <a:lnTo>
                  <a:pt x="2536" y="5632"/>
                </a:lnTo>
                <a:close/>
                <a:moveTo>
                  <a:pt x="2518" y="5627"/>
                </a:moveTo>
                <a:lnTo>
                  <a:pt x="2528" y="5632"/>
                </a:lnTo>
                <a:lnTo>
                  <a:pt x="2518" y="5628"/>
                </a:lnTo>
                <a:lnTo>
                  <a:pt x="2518" y="5627"/>
                </a:lnTo>
                <a:close/>
                <a:moveTo>
                  <a:pt x="2527" y="5598"/>
                </a:moveTo>
                <a:lnTo>
                  <a:pt x="2517" y="5592"/>
                </a:lnTo>
                <a:lnTo>
                  <a:pt x="2527" y="5582"/>
                </a:lnTo>
                <a:lnTo>
                  <a:pt x="2527" y="5597"/>
                </a:lnTo>
                <a:lnTo>
                  <a:pt x="2527" y="5598"/>
                </a:lnTo>
                <a:close/>
                <a:moveTo>
                  <a:pt x="2515" y="5594"/>
                </a:moveTo>
                <a:lnTo>
                  <a:pt x="2527" y="5599"/>
                </a:lnTo>
                <a:lnTo>
                  <a:pt x="2523" y="5610"/>
                </a:lnTo>
                <a:lnTo>
                  <a:pt x="2521" y="5598"/>
                </a:lnTo>
                <a:lnTo>
                  <a:pt x="2515" y="5594"/>
                </a:lnTo>
                <a:close/>
                <a:moveTo>
                  <a:pt x="2515" y="5834"/>
                </a:moveTo>
                <a:lnTo>
                  <a:pt x="2518" y="5822"/>
                </a:lnTo>
                <a:lnTo>
                  <a:pt x="2523" y="5812"/>
                </a:lnTo>
                <a:lnTo>
                  <a:pt x="2524" y="5800"/>
                </a:lnTo>
                <a:lnTo>
                  <a:pt x="2524" y="5812"/>
                </a:lnTo>
                <a:lnTo>
                  <a:pt x="2533" y="5806"/>
                </a:lnTo>
                <a:lnTo>
                  <a:pt x="2527" y="5817"/>
                </a:lnTo>
                <a:lnTo>
                  <a:pt x="2524" y="5828"/>
                </a:lnTo>
                <a:lnTo>
                  <a:pt x="2515" y="5834"/>
                </a:lnTo>
                <a:close/>
                <a:moveTo>
                  <a:pt x="2519" y="5732"/>
                </a:moveTo>
                <a:lnTo>
                  <a:pt x="2521" y="5721"/>
                </a:lnTo>
                <a:lnTo>
                  <a:pt x="2510" y="5722"/>
                </a:lnTo>
                <a:lnTo>
                  <a:pt x="2509" y="5710"/>
                </a:lnTo>
                <a:lnTo>
                  <a:pt x="2519" y="5715"/>
                </a:lnTo>
                <a:lnTo>
                  <a:pt x="2527" y="5706"/>
                </a:lnTo>
                <a:lnTo>
                  <a:pt x="2516" y="5707"/>
                </a:lnTo>
                <a:lnTo>
                  <a:pt x="2509" y="5697"/>
                </a:lnTo>
                <a:lnTo>
                  <a:pt x="2519" y="5697"/>
                </a:lnTo>
                <a:lnTo>
                  <a:pt x="2529" y="5703"/>
                </a:lnTo>
                <a:lnTo>
                  <a:pt x="2539" y="5707"/>
                </a:lnTo>
                <a:lnTo>
                  <a:pt x="2534" y="5718"/>
                </a:lnTo>
                <a:lnTo>
                  <a:pt x="2525" y="5724"/>
                </a:lnTo>
                <a:lnTo>
                  <a:pt x="2519" y="5732"/>
                </a:lnTo>
                <a:close/>
                <a:moveTo>
                  <a:pt x="2549" y="5584"/>
                </a:moveTo>
                <a:lnTo>
                  <a:pt x="2555" y="5594"/>
                </a:lnTo>
                <a:lnTo>
                  <a:pt x="2558" y="5605"/>
                </a:lnTo>
                <a:lnTo>
                  <a:pt x="2563" y="5616"/>
                </a:lnTo>
                <a:lnTo>
                  <a:pt x="2567" y="5627"/>
                </a:lnTo>
                <a:lnTo>
                  <a:pt x="2567" y="5639"/>
                </a:lnTo>
                <a:lnTo>
                  <a:pt x="2564" y="5652"/>
                </a:lnTo>
                <a:lnTo>
                  <a:pt x="2560" y="5663"/>
                </a:lnTo>
                <a:lnTo>
                  <a:pt x="2569" y="5672"/>
                </a:lnTo>
                <a:lnTo>
                  <a:pt x="2568" y="5684"/>
                </a:lnTo>
                <a:lnTo>
                  <a:pt x="2556" y="5687"/>
                </a:lnTo>
                <a:lnTo>
                  <a:pt x="2555" y="5699"/>
                </a:lnTo>
                <a:lnTo>
                  <a:pt x="2544" y="5696"/>
                </a:lnTo>
                <a:lnTo>
                  <a:pt x="2553" y="5689"/>
                </a:lnTo>
                <a:lnTo>
                  <a:pt x="2541" y="5692"/>
                </a:lnTo>
                <a:lnTo>
                  <a:pt x="2547" y="5683"/>
                </a:lnTo>
                <a:lnTo>
                  <a:pt x="2549" y="5671"/>
                </a:lnTo>
                <a:lnTo>
                  <a:pt x="2541" y="5679"/>
                </a:lnTo>
                <a:lnTo>
                  <a:pt x="2539" y="5667"/>
                </a:lnTo>
                <a:lnTo>
                  <a:pt x="2549" y="5663"/>
                </a:lnTo>
                <a:lnTo>
                  <a:pt x="2540" y="5658"/>
                </a:lnTo>
                <a:lnTo>
                  <a:pt x="2548" y="5648"/>
                </a:lnTo>
                <a:lnTo>
                  <a:pt x="2556" y="5639"/>
                </a:lnTo>
                <a:lnTo>
                  <a:pt x="2546" y="5643"/>
                </a:lnTo>
                <a:lnTo>
                  <a:pt x="2540" y="5653"/>
                </a:lnTo>
                <a:lnTo>
                  <a:pt x="2530" y="5659"/>
                </a:lnTo>
                <a:lnTo>
                  <a:pt x="2532" y="5671"/>
                </a:lnTo>
                <a:lnTo>
                  <a:pt x="2533" y="5683"/>
                </a:lnTo>
                <a:lnTo>
                  <a:pt x="2523" y="5678"/>
                </a:lnTo>
                <a:lnTo>
                  <a:pt x="2519" y="5667"/>
                </a:lnTo>
                <a:lnTo>
                  <a:pt x="2522" y="5656"/>
                </a:lnTo>
                <a:lnTo>
                  <a:pt x="2511" y="5651"/>
                </a:lnTo>
                <a:lnTo>
                  <a:pt x="2506" y="5641"/>
                </a:lnTo>
                <a:lnTo>
                  <a:pt x="2517" y="5645"/>
                </a:lnTo>
                <a:lnTo>
                  <a:pt x="2529" y="5647"/>
                </a:lnTo>
                <a:lnTo>
                  <a:pt x="2518" y="5644"/>
                </a:lnTo>
                <a:lnTo>
                  <a:pt x="2512" y="5634"/>
                </a:lnTo>
                <a:lnTo>
                  <a:pt x="2523" y="5640"/>
                </a:lnTo>
                <a:lnTo>
                  <a:pt x="2532" y="5633"/>
                </a:lnTo>
                <a:lnTo>
                  <a:pt x="2539" y="5642"/>
                </a:lnTo>
                <a:lnTo>
                  <a:pt x="2544" y="5631"/>
                </a:lnTo>
                <a:lnTo>
                  <a:pt x="2543" y="5619"/>
                </a:lnTo>
                <a:lnTo>
                  <a:pt x="2543" y="5608"/>
                </a:lnTo>
                <a:lnTo>
                  <a:pt x="2532" y="5604"/>
                </a:lnTo>
                <a:lnTo>
                  <a:pt x="2542" y="5598"/>
                </a:lnTo>
                <a:lnTo>
                  <a:pt x="2531" y="5602"/>
                </a:lnTo>
                <a:lnTo>
                  <a:pt x="2536" y="5590"/>
                </a:lnTo>
                <a:lnTo>
                  <a:pt x="2546" y="5585"/>
                </a:lnTo>
                <a:lnTo>
                  <a:pt x="2549" y="5584"/>
                </a:lnTo>
                <a:close/>
                <a:moveTo>
                  <a:pt x="2512" y="5761"/>
                </a:moveTo>
                <a:lnTo>
                  <a:pt x="2504" y="5754"/>
                </a:lnTo>
                <a:lnTo>
                  <a:pt x="2511" y="5744"/>
                </a:lnTo>
                <a:lnTo>
                  <a:pt x="2507" y="5734"/>
                </a:lnTo>
                <a:lnTo>
                  <a:pt x="2518" y="5735"/>
                </a:lnTo>
                <a:lnTo>
                  <a:pt x="2529" y="5737"/>
                </a:lnTo>
                <a:lnTo>
                  <a:pt x="2521" y="5745"/>
                </a:lnTo>
                <a:lnTo>
                  <a:pt x="2512" y="5754"/>
                </a:lnTo>
                <a:lnTo>
                  <a:pt x="2512" y="5761"/>
                </a:lnTo>
                <a:close/>
                <a:moveTo>
                  <a:pt x="2511" y="5661"/>
                </a:moveTo>
                <a:lnTo>
                  <a:pt x="2517" y="5671"/>
                </a:lnTo>
                <a:lnTo>
                  <a:pt x="2522" y="5681"/>
                </a:lnTo>
                <a:lnTo>
                  <a:pt x="2511" y="5681"/>
                </a:lnTo>
                <a:lnTo>
                  <a:pt x="2499" y="5682"/>
                </a:lnTo>
                <a:lnTo>
                  <a:pt x="2504" y="5671"/>
                </a:lnTo>
                <a:lnTo>
                  <a:pt x="2510" y="5661"/>
                </a:lnTo>
                <a:lnTo>
                  <a:pt x="2511" y="5661"/>
                </a:lnTo>
                <a:close/>
                <a:moveTo>
                  <a:pt x="2513" y="5608"/>
                </a:moveTo>
                <a:lnTo>
                  <a:pt x="2517" y="5619"/>
                </a:lnTo>
                <a:lnTo>
                  <a:pt x="2509" y="5628"/>
                </a:lnTo>
                <a:lnTo>
                  <a:pt x="2497" y="5631"/>
                </a:lnTo>
                <a:lnTo>
                  <a:pt x="2501" y="5619"/>
                </a:lnTo>
                <a:lnTo>
                  <a:pt x="2510" y="5611"/>
                </a:lnTo>
                <a:lnTo>
                  <a:pt x="2513" y="5608"/>
                </a:lnTo>
                <a:close/>
                <a:moveTo>
                  <a:pt x="2517" y="5600"/>
                </a:moveTo>
                <a:lnTo>
                  <a:pt x="2521" y="5612"/>
                </a:lnTo>
                <a:lnTo>
                  <a:pt x="2511" y="5606"/>
                </a:lnTo>
                <a:lnTo>
                  <a:pt x="2504" y="5616"/>
                </a:lnTo>
                <a:lnTo>
                  <a:pt x="2496" y="5609"/>
                </a:lnTo>
                <a:lnTo>
                  <a:pt x="2499" y="5597"/>
                </a:lnTo>
                <a:lnTo>
                  <a:pt x="2510" y="5599"/>
                </a:lnTo>
                <a:lnTo>
                  <a:pt x="2517" y="5600"/>
                </a:lnTo>
                <a:close/>
                <a:moveTo>
                  <a:pt x="2490" y="5615"/>
                </a:moveTo>
                <a:lnTo>
                  <a:pt x="2502" y="5615"/>
                </a:lnTo>
                <a:lnTo>
                  <a:pt x="2490" y="5615"/>
                </a:lnTo>
                <a:close/>
                <a:moveTo>
                  <a:pt x="2927" y="6121"/>
                </a:moveTo>
                <a:lnTo>
                  <a:pt x="2934" y="6129"/>
                </a:lnTo>
                <a:lnTo>
                  <a:pt x="2925" y="6137"/>
                </a:lnTo>
                <a:lnTo>
                  <a:pt x="2910" y="6139"/>
                </a:lnTo>
                <a:lnTo>
                  <a:pt x="2900" y="6133"/>
                </a:lnTo>
                <a:lnTo>
                  <a:pt x="2889" y="6133"/>
                </a:lnTo>
                <a:lnTo>
                  <a:pt x="2902" y="6139"/>
                </a:lnTo>
                <a:lnTo>
                  <a:pt x="2915" y="6142"/>
                </a:lnTo>
                <a:lnTo>
                  <a:pt x="2927" y="6143"/>
                </a:lnTo>
                <a:lnTo>
                  <a:pt x="2938" y="6147"/>
                </a:lnTo>
                <a:lnTo>
                  <a:pt x="2929" y="6155"/>
                </a:lnTo>
                <a:lnTo>
                  <a:pt x="2918" y="6154"/>
                </a:lnTo>
                <a:lnTo>
                  <a:pt x="2930" y="6156"/>
                </a:lnTo>
                <a:lnTo>
                  <a:pt x="2939" y="6162"/>
                </a:lnTo>
                <a:lnTo>
                  <a:pt x="2950" y="6169"/>
                </a:lnTo>
                <a:lnTo>
                  <a:pt x="2955" y="6179"/>
                </a:lnTo>
                <a:lnTo>
                  <a:pt x="2950" y="6191"/>
                </a:lnTo>
                <a:lnTo>
                  <a:pt x="2946" y="6180"/>
                </a:lnTo>
                <a:lnTo>
                  <a:pt x="2937" y="6173"/>
                </a:lnTo>
                <a:lnTo>
                  <a:pt x="2926" y="6171"/>
                </a:lnTo>
                <a:lnTo>
                  <a:pt x="2918" y="6163"/>
                </a:lnTo>
                <a:lnTo>
                  <a:pt x="2906" y="6165"/>
                </a:lnTo>
                <a:lnTo>
                  <a:pt x="2895" y="6166"/>
                </a:lnTo>
                <a:lnTo>
                  <a:pt x="2907" y="6161"/>
                </a:lnTo>
                <a:lnTo>
                  <a:pt x="2895" y="6162"/>
                </a:lnTo>
                <a:lnTo>
                  <a:pt x="2900" y="6151"/>
                </a:lnTo>
                <a:lnTo>
                  <a:pt x="2889" y="6150"/>
                </a:lnTo>
                <a:lnTo>
                  <a:pt x="2879" y="6143"/>
                </a:lnTo>
                <a:lnTo>
                  <a:pt x="2867" y="6142"/>
                </a:lnTo>
                <a:lnTo>
                  <a:pt x="2878" y="6142"/>
                </a:lnTo>
                <a:lnTo>
                  <a:pt x="2869" y="6149"/>
                </a:lnTo>
                <a:lnTo>
                  <a:pt x="2876" y="6158"/>
                </a:lnTo>
                <a:lnTo>
                  <a:pt x="2885" y="6167"/>
                </a:lnTo>
                <a:lnTo>
                  <a:pt x="2873" y="6170"/>
                </a:lnTo>
                <a:lnTo>
                  <a:pt x="2864" y="6164"/>
                </a:lnTo>
                <a:lnTo>
                  <a:pt x="2855" y="6157"/>
                </a:lnTo>
                <a:lnTo>
                  <a:pt x="2860" y="6145"/>
                </a:lnTo>
                <a:lnTo>
                  <a:pt x="2850" y="6149"/>
                </a:lnTo>
                <a:lnTo>
                  <a:pt x="2838" y="6148"/>
                </a:lnTo>
                <a:lnTo>
                  <a:pt x="2834" y="6137"/>
                </a:lnTo>
                <a:lnTo>
                  <a:pt x="2845" y="6134"/>
                </a:lnTo>
                <a:lnTo>
                  <a:pt x="2856" y="6130"/>
                </a:lnTo>
                <a:lnTo>
                  <a:pt x="2860" y="6141"/>
                </a:lnTo>
                <a:lnTo>
                  <a:pt x="2861" y="6129"/>
                </a:lnTo>
                <a:lnTo>
                  <a:pt x="2874" y="6132"/>
                </a:lnTo>
                <a:lnTo>
                  <a:pt x="2883" y="6126"/>
                </a:lnTo>
                <a:lnTo>
                  <a:pt x="2894" y="6125"/>
                </a:lnTo>
                <a:lnTo>
                  <a:pt x="2906" y="6124"/>
                </a:lnTo>
                <a:lnTo>
                  <a:pt x="2917" y="6122"/>
                </a:lnTo>
                <a:lnTo>
                  <a:pt x="2927" y="6121"/>
                </a:lnTo>
                <a:close/>
                <a:moveTo>
                  <a:pt x="2602" y="5162"/>
                </a:moveTo>
                <a:lnTo>
                  <a:pt x="2592" y="5158"/>
                </a:lnTo>
                <a:lnTo>
                  <a:pt x="2580" y="5156"/>
                </a:lnTo>
                <a:lnTo>
                  <a:pt x="2570" y="5151"/>
                </a:lnTo>
                <a:lnTo>
                  <a:pt x="2572" y="5140"/>
                </a:lnTo>
                <a:lnTo>
                  <a:pt x="2578" y="5129"/>
                </a:lnTo>
                <a:lnTo>
                  <a:pt x="2583" y="5118"/>
                </a:lnTo>
                <a:lnTo>
                  <a:pt x="2583" y="5106"/>
                </a:lnTo>
                <a:lnTo>
                  <a:pt x="2583" y="5094"/>
                </a:lnTo>
                <a:lnTo>
                  <a:pt x="2582" y="5082"/>
                </a:lnTo>
                <a:lnTo>
                  <a:pt x="2584" y="5067"/>
                </a:lnTo>
                <a:lnTo>
                  <a:pt x="2590" y="5056"/>
                </a:lnTo>
                <a:lnTo>
                  <a:pt x="2592" y="5044"/>
                </a:lnTo>
                <a:lnTo>
                  <a:pt x="2598" y="5033"/>
                </a:lnTo>
                <a:lnTo>
                  <a:pt x="2612" y="5035"/>
                </a:lnTo>
                <a:lnTo>
                  <a:pt x="2624" y="5038"/>
                </a:lnTo>
                <a:lnTo>
                  <a:pt x="2623" y="5051"/>
                </a:lnTo>
                <a:lnTo>
                  <a:pt x="2623" y="5064"/>
                </a:lnTo>
                <a:lnTo>
                  <a:pt x="2632" y="5071"/>
                </a:lnTo>
                <a:lnTo>
                  <a:pt x="2622" y="5077"/>
                </a:lnTo>
                <a:lnTo>
                  <a:pt x="2612" y="5082"/>
                </a:lnTo>
                <a:lnTo>
                  <a:pt x="2614" y="5093"/>
                </a:lnTo>
                <a:lnTo>
                  <a:pt x="2613" y="5106"/>
                </a:lnTo>
                <a:lnTo>
                  <a:pt x="2624" y="5113"/>
                </a:lnTo>
                <a:lnTo>
                  <a:pt x="2615" y="5120"/>
                </a:lnTo>
                <a:lnTo>
                  <a:pt x="2620" y="5131"/>
                </a:lnTo>
                <a:lnTo>
                  <a:pt x="2613" y="5139"/>
                </a:lnTo>
                <a:lnTo>
                  <a:pt x="2613" y="5152"/>
                </a:lnTo>
                <a:lnTo>
                  <a:pt x="2604" y="5161"/>
                </a:lnTo>
                <a:lnTo>
                  <a:pt x="2602" y="5162"/>
                </a:lnTo>
                <a:close/>
                <a:moveTo>
                  <a:pt x="1108" y="1114"/>
                </a:moveTo>
                <a:lnTo>
                  <a:pt x="1099" y="1107"/>
                </a:lnTo>
                <a:lnTo>
                  <a:pt x="1085" y="1104"/>
                </a:lnTo>
                <a:lnTo>
                  <a:pt x="1074" y="1102"/>
                </a:lnTo>
                <a:lnTo>
                  <a:pt x="1062" y="1098"/>
                </a:lnTo>
                <a:lnTo>
                  <a:pt x="1048" y="1097"/>
                </a:lnTo>
                <a:lnTo>
                  <a:pt x="1039" y="1092"/>
                </a:lnTo>
                <a:lnTo>
                  <a:pt x="1028" y="1083"/>
                </a:lnTo>
                <a:lnTo>
                  <a:pt x="1015" y="1079"/>
                </a:lnTo>
                <a:lnTo>
                  <a:pt x="1005" y="1074"/>
                </a:lnTo>
                <a:lnTo>
                  <a:pt x="993" y="1070"/>
                </a:lnTo>
                <a:lnTo>
                  <a:pt x="983" y="1066"/>
                </a:lnTo>
                <a:lnTo>
                  <a:pt x="970" y="1061"/>
                </a:lnTo>
                <a:lnTo>
                  <a:pt x="959" y="1052"/>
                </a:lnTo>
                <a:lnTo>
                  <a:pt x="950" y="1046"/>
                </a:lnTo>
                <a:lnTo>
                  <a:pt x="941" y="1039"/>
                </a:lnTo>
                <a:lnTo>
                  <a:pt x="930" y="1034"/>
                </a:lnTo>
                <a:lnTo>
                  <a:pt x="924" y="1024"/>
                </a:lnTo>
                <a:lnTo>
                  <a:pt x="915" y="1015"/>
                </a:lnTo>
                <a:lnTo>
                  <a:pt x="905" y="1013"/>
                </a:lnTo>
                <a:lnTo>
                  <a:pt x="898" y="1017"/>
                </a:lnTo>
                <a:lnTo>
                  <a:pt x="887" y="1013"/>
                </a:lnTo>
                <a:lnTo>
                  <a:pt x="875" y="1010"/>
                </a:lnTo>
                <a:lnTo>
                  <a:pt x="864" y="1007"/>
                </a:lnTo>
                <a:lnTo>
                  <a:pt x="852" y="1002"/>
                </a:lnTo>
                <a:lnTo>
                  <a:pt x="841" y="998"/>
                </a:lnTo>
                <a:lnTo>
                  <a:pt x="829" y="994"/>
                </a:lnTo>
                <a:lnTo>
                  <a:pt x="819" y="989"/>
                </a:lnTo>
                <a:lnTo>
                  <a:pt x="813" y="977"/>
                </a:lnTo>
                <a:lnTo>
                  <a:pt x="806" y="967"/>
                </a:lnTo>
                <a:lnTo>
                  <a:pt x="804" y="966"/>
                </a:lnTo>
                <a:lnTo>
                  <a:pt x="793" y="956"/>
                </a:lnTo>
                <a:lnTo>
                  <a:pt x="782" y="949"/>
                </a:lnTo>
                <a:lnTo>
                  <a:pt x="770" y="944"/>
                </a:lnTo>
                <a:lnTo>
                  <a:pt x="761" y="937"/>
                </a:lnTo>
                <a:lnTo>
                  <a:pt x="750" y="934"/>
                </a:lnTo>
                <a:lnTo>
                  <a:pt x="740" y="929"/>
                </a:lnTo>
                <a:lnTo>
                  <a:pt x="731" y="923"/>
                </a:lnTo>
                <a:lnTo>
                  <a:pt x="725" y="913"/>
                </a:lnTo>
                <a:lnTo>
                  <a:pt x="717" y="904"/>
                </a:lnTo>
                <a:lnTo>
                  <a:pt x="710" y="895"/>
                </a:lnTo>
                <a:lnTo>
                  <a:pt x="698" y="878"/>
                </a:lnTo>
                <a:lnTo>
                  <a:pt x="695" y="866"/>
                </a:lnTo>
                <a:lnTo>
                  <a:pt x="689" y="855"/>
                </a:lnTo>
                <a:lnTo>
                  <a:pt x="695" y="845"/>
                </a:lnTo>
                <a:lnTo>
                  <a:pt x="706" y="844"/>
                </a:lnTo>
                <a:lnTo>
                  <a:pt x="714" y="836"/>
                </a:lnTo>
                <a:lnTo>
                  <a:pt x="710" y="829"/>
                </a:lnTo>
                <a:lnTo>
                  <a:pt x="699" y="825"/>
                </a:lnTo>
                <a:lnTo>
                  <a:pt x="705" y="815"/>
                </a:lnTo>
                <a:lnTo>
                  <a:pt x="714" y="808"/>
                </a:lnTo>
                <a:lnTo>
                  <a:pt x="716" y="796"/>
                </a:lnTo>
                <a:lnTo>
                  <a:pt x="716" y="784"/>
                </a:lnTo>
                <a:lnTo>
                  <a:pt x="709" y="774"/>
                </a:lnTo>
                <a:lnTo>
                  <a:pt x="699" y="761"/>
                </a:lnTo>
                <a:lnTo>
                  <a:pt x="693" y="750"/>
                </a:lnTo>
                <a:lnTo>
                  <a:pt x="689" y="738"/>
                </a:lnTo>
                <a:lnTo>
                  <a:pt x="689" y="722"/>
                </a:lnTo>
                <a:lnTo>
                  <a:pt x="683" y="708"/>
                </a:lnTo>
                <a:lnTo>
                  <a:pt x="683" y="707"/>
                </a:lnTo>
                <a:lnTo>
                  <a:pt x="675" y="694"/>
                </a:lnTo>
                <a:lnTo>
                  <a:pt x="666" y="686"/>
                </a:lnTo>
                <a:lnTo>
                  <a:pt x="658" y="676"/>
                </a:lnTo>
                <a:lnTo>
                  <a:pt x="650" y="667"/>
                </a:lnTo>
                <a:lnTo>
                  <a:pt x="642" y="659"/>
                </a:lnTo>
                <a:lnTo>
                  <a:pt x="635" y="647"/>
                </a:lnTo>
                <a:lnTo>
                  <a:pt x="628" y="638"/>
                </a:lnTo>
                <a:lnTo>
                  <a:pt x="621" y="629"/>
                </a:lnTo>
                <a:lnTo>
                  <a:pt x="610" y="613"/>
                </a:lnTo>
                <a:lnTo>
                  <a:pt x="599" y="604"/>
                </a:lnTo>
                <a:lnTo>
                  <a:pt x="589" y="595"/>
                </a:lnTo>
                <a:lnTo>
                  <a:pt x="578" y="587"/>
                </a:lnTo>
                <a:lnTo>
                  <a:pt x="562" y="575"/>
                </a:lnTo>
                <a:lnTo>
                  <a:pt x="553" y="567"/>
                </a:lnTo>
                <a:lnTo>
                  <a:pt x="547" y="557"/>
                </a:lnTo>
                <a:lnTo>
                  <a:pt x="549" y="545"/>
                </a:lnTo>
                <a:lnTo>
                  <a:pt x="545" y="534"/>
                </a:lnTo>
                <a:lnTo>
                  <a:pt x="535" y="528"/>
                </a:lnTo>
                <a:lnTo>
                  <a:pt x="526" y="521"/>
                </a:lnTo>
                <a:lnTo>
                  <a:pt x="511" y="517"/>
                </a:lnTo>
                <a:lnTo>
                  <a:pt x="505" y="506"/>
                </a:lnTo>
                <a:lnTo>
                  <a:pt x="495" y="501"/>
                </a:lnTo>
                <a:lnTo>
                  <a:pt x="486" y="508"/>
                </a:lnTo>
                <a:lnTo>
                  <a:pt x="481" y="498"/>
                </a:lnTo>
                <a:lnTo>
                  <a:pt x="469" y="496"/>
                </a:lnTo>
                <a:lnTo>
                  <a:pt x="463" y="485"/>
                </a:lnTo>
                <a:lnTo>
                  <a:pt x="463" y="472"/>
                </a:lnTo>
                <a:lnTo>
                  <a:pt x="470" y="459"/>
                </a:lnTo>
                <a:lnTo>
                  <a:pt x="471" y="453"/>
                </a:lnTo>
                <a:lnTo>
                  <a:pt x="473" y="441"/>
                </a:lnTo>
                <a:lnTo>
                  <a:pt x="467" y="430"/>
                </a:lnTo>
                <a:lnTo>
                  <a:pt x="456" y="424"/>
                </a:lnTo>
                <a:lnTo>
                  <a:pt x="444" y="423"/>
                </a:lnTo>
                <a:lnTo>
                  <a:pt x="436" y="413"/>
                </a:lnTo>
                <a:lnTo>
                  <a:pt x="432" y="402"/>
                </a:lnTo>
                <a:lnTo>
                  <a:pt x="422" y="395"/>
                </a:lnTo>
                <a:lnTo>
                  <a:pt x="411" y="392"/>
                </a:lnTo>
                <a:lnTo>
                  <a:pt x="400" y="383"/>
                </a:lnTo>
                <a:lnTo>
                  <a:pt x="395" y="372"/>
                </a:lnTo>
                <a:lnTo>
                  <a:pt x="391" y="361"/>
                </a:lnTo>
                <a:lnTo>
                  <a:pt x="392" y="349"/>
                </a:lnTo>
                <a:lnTo>
                  <a:pt x="385" y="339"/>
                </a:lnTo>
                <a:lnTo>
                  <a:pt x="374" y="343"/>
                </a:lnTo>
                <a:lnTo>
                  <a:pt x="365" y="337"/>
                </a:lnTo>
                <a:lnTo>
                  <a:pt x="356" y="330"/>
                </a:lnTo>
                <a:lnTo>
                  <a:pt x="349" y="320"/>
                </a:lnTo>
                <a:lnTo>
                  <a:pt x="341" y="311"/>
                </a:lnTo>
                <a:lnTo>
                  <a:pt x="330" y="302"/>
                </a:lnTo>
                <a:lnTo>
                  <a:pt x="323" y="293"/>
                </a:lnTo>
                <a:lnTo>
                  <a:pt x="315" y="285"/>
                </a:lnTo>
                <a:lnTo>
                  <a:pt x="310" y="274"/>
                </a:lnTo>
                <a:lnTo>
                  <a:pt x="299" y="266"/>
                </a:lnTo>
                <a:lnTo>
                  <a:pt x="297" y="253"/>
                </a:lnTo>
                <a:lnTo>
                  <a:pt x="293" y="241"/>
                </a:lnTo>
                <a:lnTo>
                  <a:pt x="286" y="230"/>
                </a:lnTo>
                <a:lnTo>
                  <a:pt x="279" y="220"/>
                </a:lnTo>
                <a:lnTo>
                  <a:pt x="272" y="211"/>
                </a:lnTo>
                <a:lnTo>
                  <a:pt x="267" y="200"/>
                </a:lnTo>
                <a:lnTo>
                  <a:pt x="263" y="189"/>
                </a:lnTo>
                <a:lnTo>
                  <a:pt x="262" y="177"/>
                </a:lnTo>
                <a:lnTo>
                  <a:pt x="257" y="166"/>
                </a:lnTo>
                <a:lnTo>
                  <a:pt x="250" y="156"/>
                </a:lnTo>
                <a:lnTo>
                  <a:pt x="243" y="144"/>
                </a:lnTo>
                <a:lnTo>
                  <a:pt x="242" y="128"/>
                </a:lnTo>
                <a:lnTo>
                  <a:pt x="246" y="117"/>
                </a:lnTo>
                <a:lnTo>
                  <a:pt x="239" y="107"/>
                </a:lnTo>
                <a:lnTo>
                  <a:pt x="226" y="104"/>
                </a:lnTo>
                <a:lnTo>
                  <a:pt x="215" y="101"/>
                </a:lnTo>
                <a:lnTo>
                  <a:pt x="210" y="90"/>
                </a:lnTo>
                <a:lnTo>
                  <a:pt x="201" y="83"/>
                </a:lnTo>
                <a:lnTo>
                  <a:pt x="191" y="79"/>
                </a:lnTo>
                <a:lnTo>
                  <a:pt x="184" y="88"/>
                </a:lnTo>
                <a:lnTo>
                  <a:pt x="170" y="83"/>
                </a:lnTo>
                <a:lnTo>
                  <a:pt x="161" y="75"/>
                </a:lnTo>
                <a:lnTo>
                  <a:pt x="150" y="68"/>
                </a:lnTo>
                <a:lnTo>
                  <a:pt x="139" y="64"/>
                </a:lnTo>
                <a:lnTo>
                  <a:pt x="132" y="59"/>
                </a:lnTo>
                <a:lnTo>
                  <a:pt x="139" y="70"/>
                </a:lnTo>
                <a:lnTo>
                  <a:pt x="137" y="86"/>
                </a:lnTo>
                <a:lnTo>
                  <a:pt x="136" y="98"/>
                </a:lnTo>
                <a:lnTo>
                  <a:pt x="135" y="111"/>
                </a:lnTo>
                <a:lnTo>
                  <a:pt x="138" y="123"/>
                </a:lnTo>
                <a:lnTo>
                  <a:pt x="146" y="132"/>
                </a:lnTo>
                <a:lnTo>
                  <a:pt x="147" y="146"/>
                </a:lnTo>
                <a:lnTo>
                  <a:pt x="150" y="158"/>
                </a:lnTo>
                <a:lnTo>
                  <a:pt x="149" y="172"/>
                </a:lnTo>
                <a:lnTo>
                  <a:pt x="150" y="184"/>
                </a:lnTo>
                <a:lnTo>
                  <a:pt x="156" y="195"/>
                </a:lnTo>
                <a:lnTo>
                  <a:pt x="164" y="203"/>
                </a:lnTo>
                <a:lnTo>
                  <a:pt x="173" y="210"/>
                </a:lnTo>
                <a:lnTo>
                  <a:pt x="182" y="217"/>
                </a:lnTo>
                <a:lnTo>
                  <a:pt x="192" y="227"/>
                </a:lnTo>
                <a:lnTo>
                  <a:pt x="202" y="234"/>
                </a:lnTo>
                <a:lnTo>
                  <a:pt x="210" y="244"/>
                </a:lnTo>
                <a:lnTo>
                  <a:pt x="215" y="257"/>
                </a:lnTo>
                <a:lnTo>
                  <a:pt x="216" y="270"/>
                </a:lnTo>
                <a:lnTo>
                  <a:pt x="226" y="275"/>
                </a:lnTo>
                <a:lnTo>
                  <a:pt x="237" y="278"/>
                </a:lnTo>
                <a:lnTo>
                  <a:pt x="241" y="291"/>
                </a:lnTo>
                <a:lnTo>
                  <a:pt x="247" y="301"/>
                </a:lnTo>
                <a:lnTo>
                  <a:pt x="258" y="302"/>
                </a:lnTo>
                <a:lnTo>
                  <a:pt x="258" y="316"/>
                </a:lnTo>
                <a:lnTo>
                  <a:pt x="261" y="328"/>
                </a:lnTo>
                <a:lnTo>
                  <a:pt x="263" y="333"/>
                </a:lnTo>
                <a:lnTo>
                  <a:pt x="264" y="345"/>
                </a:lnTo>
                <a:lnTo>
                  <a:pt x="271" y="354"/>
                </a:lnTo>
                <a:lnTo>
                  <a:pt x="280" y="361"/>
                </a:lnTo>
                <a:lnTo>
                  <a:pt x="289" y="368"/>
                </a:lnTo>
                <a:lnTo>
                  <a:pt x="293" y="379"/>
                </a:lnTo>
                <a:lnTo>
                  <a:pt x="297" y="390"/>
                </a:lnTo>
                <a:lnTo>
                  <a:pt x="309" y="396"/>
                </a:lnTo>
                <a:lnTo>
                  <a:pt x="310" y="408"/>
                </a:lnTo>
                <a:lnTo>
                  <a:pt x="317" y="417"/>
                </a:lnTo>
                <a:lnTo>
                  <a:pt x="321" y="429"/>
                </a:lnTo>
                <a:lnTo>
                  <a:pt x="319" y="417"/>
                </a:lnTo>
                <a:lnTo>
                  <a:pt x="330" y="420"/>
                </a:lnTo>
                <a:lnTo>
                  <a:pt x="334" y="431"/>
                </a:lnTo>
                <a:lnTo>
                  <a:pt x="341" y="443"/>
                </a:lnTo>
                <a:lnTo>
                  <a:pt x="346" y="455"/>
                </a:lnTo>
                <a:lnTo>
                  <a:pt x="350" y="467"/>
                </a:lnTo>
                <a:lnTo>
                  <a:pt x="349" y="478"/>
                </a:lnTo>
                <a:lnTo>
                  <a:pt x="354" y="489"/>
                </a:lnTo>
                <a:lnTo>
                  <a:pt x="359" y="501"/>
                </a:lnTo>
                <a:lnTo>
                  <a:pt x="368" y="507"/>
                </a:lnTo>
                <a:lnTo>
                  <a:pt x="372" y="519"/>
                </a:lnTo>
                <a:lnTo>
                  <a:pt x="375" y="531"/>
                </a:lnTo>
                <a:lnTo>
                  <a:pt x="383" y="539"/>
                </a:lnTo>
                <a:lnTo>
                  <a:pt x="388" y="550"/>
                </a:lnTo>
                <a:lnTo>
                  <a:pt x="385" y="562"/>
                </a:lnTo>
                <a:lnTo>
                  <a:pt x="387" y="576"/>
                </a:lnTo>
                <a:lnTo>
                  <a:pt x="391" y="589"/>
                </a:lnTo>
                <a:lnTo>
                  <a:pt x="403" y="596"/>
                </a:lnTo>
                <a:lnTo>
                  <a:pt x="410" y="587"/>
                </a:lnTo>
                <a:lnTo>
                  <a:pt x="420" y="592"/>
                </a:lnTo>
                <a:lnTo>
                  <a:pt x="429" y="600"/>
                </a:lnTo>
                <a:lnTo>
                  <a:pt x="439" y="604"/>
                </a:lnTo>
                <a:lnTo>
                  <a:pt x="441" y="616"/>
                </a:lnTo>
                <a:lnTo>
                  <a:pt x="447" y="627"/>
                </a:lnTo>
                <a:lnTo>
                  <a:pt x="455" y="635"/>
                </a:lnTo>
                <a:lnTo>
                  <a:pt x="463" y="643"/>
                </a:lnTo>
                <a:lnTo>
                  <a:pt x="464" y="655"/>
                </a:lnTo>
                <a:lnTo>
                  <a:pt x="457" y="668"/>
                </a:lnTo>
                <a:lnTo>
                  <a:pt x="447" y="674"/>
                </a:lnTo>
                <a:lnTo>
                  <a:pt x="427" y="682"/>
                </a:lnTo>
                <a:lnTo>
                  <a:pt x="422" y="669"/>
                </a:lnTo>
                <a:lnTo>
                  <a:pt x="420" y="656"/>
                </a:lnTo>
                <a:lnTo>
                  <a:pt x="412" y="643"/>
                </a:lnTo>
                <a:lnTo>
                  <a:pt x="406" y="634"/>
                </a:lnTo>
                <a:lnTo>
                  <a:pt x="395" y="629"/>
                </a:lnTo>
                <a:lnTo>
                  <a:pt x="387" y="621"/>
                </a:lnTo>
                <a:lnTo>
                  <a:pt x="378" y="612"/>
                </a:lnTo>
                <a:lnTo>
                  <a:pt x="368" y="604"/>
                </a:lnTo>
                <a:lnTo>
                  <a:pt x="359" y="596"/>
                </a:lnTo>
                <a:lnTo>
                  <a:pt x="348" y="589"/>
                </a:lnTo>
                <a:lnTo>
                  <a:pt x="339" y="582"/>
                </a:lnTo>
                <a:lnTo>
                  <a:pt x="330" y="572"/>
                </a:lnTo>
                <a:lnTo>
                  <a:pt x="319" y="573"/>
                </a:lnTo>
                <a:lnTo>
                  <a:pt x="313" y="558"/>
                </a:lnTo>
                <a:lnTo>
                  <a:pt x="302" y="555"/>
                </a:lnTo>
                <a:lnTo>
                  <a:pt x="302" y="543"/>
                </a:lnTo>
                <a:lnTo>
                  <a:pt x="300" y="530"/>
                </a:lnTo>
                <a:lnTo>
                  <a:pt x="304" y="519"/>
                </a:lnTo>
                <a:lnTo>
                  <a:pt x="303" y="507"/>
                </a:lnTo>
                <a:lnTo>
                  <a:pt x="304" y="495"/>
                </a:lnTo>
                <a:lnTo>
                  <a:pt x="301" y="484"/>
                </a:lnTo>
                <a:lnTo>
                  <a:pt x="297" y="472"/>
                </a:lnTo>
                <a:lnTo>
                  <a:pt x="290" y="464"/>
                </a:lnTo>
                <a:lnTo>
                  <a:pt x="282" y="454"/>
                </a:lnTo>
                <a:lnTo>
                  <a:pt x="271" y="450"/>
                </a:lnTo>
                <a:lnTo>
                  <a:pt x="262" y="443"/>
                </a:lnTo>
                <a:lnTo>
                  <a:pt x="251" y="436"/>
                </a:lnTo>
                <a:lnTo>
                  <a:pt x="244" y="426"/>
                </a:lnTo>
                <a:lnTo>
                  <a:pt x="235" y="418"/>
                </a:lnTo>
                <a:lnTo>
                  <a:pt x="240" y="406"/>
                </a:lnTo>
                <a:lnTo>
                  <a:pt x="232" y="415"/>
                </a:lnTo>
                <a:lnTo>
                  <a:pt x="221" y="416"/>
                </a:lnTo>
                <a:lnTo>
                  <a:pt x="211" y="422"/>
                </a:lnTo>
                <a:lnTo>
                  <a:pt x="202" y="409"/>
                </a:lnTo>
                <a:lnTo>
                  <a:pt x="191" y="403"/>
                </a:lnTo>
                <a:lnTo>
                  <a:pt x="179" y="394"/>
                </a:lnTo>
                <a:lnTo>
                  <a:pt x="169" y="392"/>
                </a:lnTo>
                <a:lnTo>
                  <a:pt x="159" y="386"/>
                </a:lnTo>
                <a:lnTo>
                  <a:pt x="157" y="373"/>
                </a:lnTo>
                <a:lnTo>
                  <a:pt x="146" y="367"/>
                </a:lnTo>
                <a:lnTo>
                  <a:pt x="136" y="358"/>
                </a:lnTo>
                <a:lnTo>
                  <a:pt x="127" y="351"/>
                </a:lnTo>
                <a:lnTo>
                  <a:pt x="137" y="345"/>
                </a:lnTo>
                <a:lnTo>
                  <a:pt x="149" y="348"/>
                </a:lnTo>
                <a:lnTo>
                  <a:pt x="160" y="348"/>
                </a:lnTo>
                <a:lnTo>
                  <a:pt x="169" y="342"/>
                </a:lnTo>
                <a:lnTo>
                  <a:pt x="174" y="354"/>
                </a:lnTo>
                <a:lnTo>
                  <a:pt x="184" y="360"/>
                </a:lnTo>
                <a:lnTo>
                  <a:pt x="193" y="354"/>
                </a:lnTo>
                <a:lnTo>
                  <a:pt x="184" y="347"/>
                </a:lnTo>
                <a:lnTo>
                  <a:pt x="178" y="336"/>
                </a:lnTo>
                <a:lnTo>
                  <a:pt x="176" y="333"/>
                </a:lnTo>
                <a:lnTo>
                  <a:pt x="182" y="324"/>
                </a:lnTo>
                <a:lnTo>
                  <a:pt x="183" y="312"/>
                </a:lnTo>
                <a:lnTo>
                  <a:pt x="185" y="300"/>
                </a:lnTo>
                <a:lnTo>
                  <a:pt x="179" y="290"/>
                </a:lnTo>
                <a:lnTo>
                  <a:pt x="170" y="283"/>
                </a:lnTo>
                <a:lnTo>
                  <a:pt x="164" y="272"/>
                </a:lnTo>
                <a:lnTo>
                  <a:pt x="155" y="265"/>
                </a:lnTo>
                <a:lnTo>
                  <a:pt x="148" y="255"/>
                </a:lnTo>
                <a:lnTo>
                  <a:pt x="139" y="247"/>
                </a:lnTo>
                <a:lnTo>
                  <a:pt x="130" y="237"/>
                </a:lnTo>
                <a:lnTo>
                  <a:pt x="120" y="234"/>
                </a:lnTo>
                <a:lnTo>
                  <a:pt x="110" y="226"/>
                </a:lnTo>
                <a:lnTo>
                  <a:pt x="101" y="220"/>
                </a:lnTo>
                <a:lnTo>
                  <a:pt x="91" y="215"/>
                </a:lnTo>
                <a:lnTo>
                  <a:pt x="87" y="203"/>
                </a:lnTo>
                <a:lnTo>
                  <a:pt x="80" y="193"/>
                </a:lnTo>
                <a:lnTo>
                  <a:pt x="80" y="181"/>
                </a:lnTo>
                <a:lnTo>
                  <a:pt x="78" y="169"/>
                </a:lnTo>
                <a:lnTo>
                  <a:pt x="67" y="164"/>
                </a:lnTo>
                <a:lnTo>
                  <a:pt x="66" y="149"/>
                </a:lnTo>
                <a:lnTo>
                  <a:pt x="65" y="138"/>
                </a:lnTo>
                <a:lnTo>
                  <a:pt x="56" y="131"/>
                </a:lnTo>
                <a:lnTo>
                  <a:pt x="48" y="123"/>
                </a:lnTo>
                <a:lnTo>
                  <a:pt x="49" y="110"/>
                </a:lnTo>
                <a:lnTo>
                  <a:pt x="41" y="99"/>
                </a:lnTo>
                <a:lnTo>
                  <a:pt x="34" y="90"/>
                </a:lnTo>
                <a:lnTo>
                  <a:pt x="28" y="79"/>
                </a:lnTo>
                <a:lnTo>
                  <a:pt x="31" y="68"/>
                </a:lnTo>
                <a:lnTo>
                  <a:pt x="23" y="58"/>
                </a:lnTo>
                <a:lnTo>
                  <a:pt x="15" y="50"/>
                </a:lnTo>
                <a:lnTo>
                  <a:pt x="13" y="37"/>
                </a:lnTo>
                <a:lnTo>
                  <a:pt x="5" y="29"/>
                </a:lnTo>
                <a:lnTo>
                  <a:pt x="1" y="17"/>
                </a:lnTo>
                <a:lnTo>
                  <a:pt x="0" y="13"/>
                </a:lnTo>
                <a:lnTo>
                  <a:pt x="8" y="13"/>
                </a:lnTo>
                <a:lnTo>
                  <a:pt x="34" y="10"/>
                </a:lnTo>
                <a:lnTo>
                  <a:pt x="62" y="7"/>
                </a:lnTo>
                <a:lnTo>
                  <a:pt x="97" y="4"/>
                </a:lnTo>
                <a:lnTo>
                  <a:pt x="145" y="0"/>
                </a:lnTo>
                <a:lnTo>
                  <a:pt x="145" y="0"/>
                </a:lnTo>
                <a:lnTo>
                  <a:pt x="140" y="11"/>
                </a:lnTo>
                <a:lnTo>
                  <a:pt x="139" y="16"/>
                </a:lnTo>
                <a:lnTo>
                  <a:pt x="151" y="20"/>
                </a:lnTo>
                <a:lnTo>
                  <a:pt x="163" y="25"/>
                </a:lnTo>
                <a:lnTo>
                  <a:pt x="173" y="28"/>
                </a:lnTo>
                <a:lnTo>
                  <a:pt x="184" y="32"/>
                </a:lnTo>
                <a:lnTo>
                  <a:pt x="195" y="36"/>
                </a:lnTo>
                <a:lnTo>
                  <a:pt x="206" y="41"/>
                </a:lnTo>
                <a:lnTo>
                  <a:pt x="218" y="45"/>
                </a:lnTo>
                <a:lnTo>
                  <a:pt x="228" y="49"/>
                </a:lnTo>
                <a:lnTo>
                  <a:pt x="241" y="54"/>
                </a:lnTo>
                <a:lnTo>
                  <a:pt x="256" y="59"/>
                </a:lnTo>
                <a:lnTo>
                  <a:pt x="266" y="63"/>
                </a:lnTo>
                <a:lnTo>
                  <a:pt x="278" y="67"/>
                </a:lnTo>
                <a:lnTo>
                  <a:pt x="289" y="71"/>
                </a:lnTo>
                <a:lnTo>
                  <a:pt x="300" y="75"/>
                </a:lnTo>
                <a:lnTo>
                  <a:pt x="310" y="79"/>
                </a:lnTo>
                <a:lnTo>
                  <a:pt x="321" y="83"/>
                </a:lnTo>
                <a:lnTo>
                  <a:pt x="331" y="87"/>
                </a:lnTo>
                <a:lnTo>
                  <a:pt x="341" y="90"/>
                </a:lnTo>
                <a:lnTo>
                  <a:pt x="347" y="92"/>
                </a:lnTo>
                <a:lnTo>
                  <a:pt x="359" y="97"/>
                </a:lnTo>
                <a:lnTo>
                  <a:pt x="370" y="99"/>
                </a:lnTo>
                <a:lnTo>
                  <a:pt x="381" y="99"/>
                </a:lnTo>
                <a:lnTo>
                  <a:pt x="393" y="99"/>
                </a:lnTo>
                <a:lnTo>
                  <a:pt x="401" y="99"/>
                </a:lnTo>
                <a:lnTo>
                  <a:pt x="412" y="99"/>
                </a:lnTo>
                <a:lnTo>
                  <a:pt x="428" y="99"/>
                </a:lnTo>
                <a:lnTo>
                  <a:pt x="440" y="99"/>
                </a:lnTo>
                <a:lnTo>
                  <a:pt x="451" y="99"/>
                </a:lnTo>
                <a:lnTo>
                  <a:pt x="462" y="99"/>
                </a:lnTo>
                <a:lnTo>
                  <a:pt x="473" y="99"/>
                </a:lnTo>
                <a:lnTo>
                  <a:pt x="486" y="99"/>
                </a:lnTo>
                <a:lnTo>
                  <a:pt x="497" y="99"/>
                </a:lnTo>
                <a:lnTo>
                  <a:pt x="498" y="99"/>
                </a:lnTo>
                <a:lnTo>
                  <a:pt x="509" y="99"/>
                </a:lnTo>
                <a:lnTo>
                  <a:pt x="521" y="99"/>
                </a:lnTo>
                <a:lnTo>
                  <a:pt x="534" y="99"/>
                </a:lnTo>
                <a:lnTo>
                  <a:pt x="536" y="87"/>
                </a:lnTo>
                <a:lnTo>
                  <a:pt x="536" y="74"/>
                </a:lnTo>
                <a:lnTo>
                  <a:pt x="536" y="67"/>
                </a:lnTo>
                <a:lnTo>
                  <a:pt x="548" y="67"/>
                </a:lnTo>
                <a:lnTo>
                  <a:pt x="560" y="67"/>
                </a:lnTo>
                <a:lnTo>
                  <a:pt x="571" y="67"/>
                </a:lnTo>
                <a:lnTo>
                  <a:pt x="584" y="67"/>
                </a:lnTo>
                <a:lnTo>
                  <a:pt x="591" y="67"/>
                </a:lnTo>
                <a:lnTo>
                  <a:pt x="609" y="67"/>
                </a:lnTo>
                <a:lnTo>
                  <a:pt x="620" y="67"/>
                </a:lnTo>
                <a:lnTo>
                  <a:pt x="631" y="67"/>
                </a:lnTo>
                <a:lnTo>
                  <a:pt x="637" y="67"/>
                </a:lnTo>
                <a:lnTo>
                  <a:pt x="647" y="72"/>
                </a:lnTo>
                <a:lnTo>
                  <a:pt x="652" y="83"/>
                </a:lnTo>
                <a:lnTo>
                  <a:pt x="660" y="91"/>
                </a:lnTo>
                <a:lnTo>
                  <a:pt x="669" y="95"/>
                </a:lnTo>
                <a:lnTo>
                  <a:pt x="678" y="103"/>
                </a:lnTo>
                <a:lnTo>
                  <a:pt x="686" y="112"/>
                </a:lnTo>
                <a:lnTo>
                  <a:pt x="694" y="120"/>
                </a:lnTo>
                <a:lnTo>
                  <a:pt x="702" y="128"/>
                </a:lnTo>
                <a:lnTo>
                  <a:pt x="710" y="136"/>
                </a:lnTo>
                <a:lnTo>
                  <a:pt x="721" y="140"/>
                </a:lnTo>
                <a:lnTo>
                  <a:pt x="730" y="146"/>
                </a:lnTo>
                <a:lnTo>
                  <a:pt x="730" y="149"/>
                </a:lnTo>
                <a:lnTo>
                  <a:pt x="737" y="158"/>
                </a:lnTo>
                <a:lnTo>
                  <a:pt x="741" y="169"/>
                </a:lnTo>
                <a:lnTo>
                  <a:pt x="748" y="180"/>
                </a:lnTo>
                <a:lnTo>
                  <a:pt x="747" y="192"/>
                </a:lnTo>
                <a:lnTo>
                  <a:pt x="751" y="203"/>
                </a:lnTo>
                <a:lnTo>
                  <a:pt x="756" y="213"/>
                </a:lnTo>
                <a:lnTo>
                  <a:pt x="763" y="222"/>
                </a:lnTo>
                <a:lnTo>
                  <a:pt x="773" y="227"/>
                </a:lnTo>
                <a:lnTo>
                  <a:pt x="780" y="236"/>
                </a:lnTo>
                <a:lnTo>
                  <a:pt x="790" y="242"/>
                </a:lnTo>
                <a:lnTo>
                  <a:pt x="800" y="244"/>
                </a:lnTo>
                <a:lnTo>
                  <a:pt x="802" y="245"/>
                </a:lnTo>
                <a:lnTo>
                  <a:pt x="810" y="252"/>
                </a:lnTo>
                <a:lnTo>
                  <a:pt x="821" y="257"/>
                </a:lnTo>
                <a:lnTo>
                  <a:pt x="831" y="262"/>
                </a:lnTo>
                <a:lnTo>
                  <a:pt x="841" y="265"/>
                </a:lnTo>
                <a:lnTo>
                  <a:pt x="848" y="255"/>
                </a:lnTo>
                <a:lnTo>
                  <a:pt x="857" y="247"/>
                </a:lnTo>
                <a:lnTo>
                  <a:pt x="860" y="236"/>
                </a:lnTo>
                <a:lnTo>
                  <a:pt x="863" y="225"/>
                </a:lnTo>
                <a:lnTo>
                  <a:pt x="868" y="215"/>
                </a:lnTo>
                <a:lnTo>
                  <a:pt x="878" y="210"/>
                </a:lnTo>
                <a:lnTo>
                  <a:pt x="888" y="205"/>
                </a:lnTo>
                <a:lnTo>
                  <a:pt x="890" y="202"/>
                </a:lnTo>
                <a:lnTo>
                  <a:pt x="900" y="206"/>
                </a:lnTo>
                <a:lnTo>
                  <a:pt x="911" y="206"/>
                </a:lnTo>
                <a:lnTo>
                  <a:pt x="922" y="209"/>
                </a:lnTo>
                <a:lnTo>
                  <a:pt x="924" y="209"/>
                </a:lnTo>
                <a:lnTo>
                  <a:pt x="935" y="209"/>
                </a:lnTo>
                <a:lnTo>
                  <a:pt x="946" y="212"/>
                </a:lnTo>
                <a:lnTo>
                  <a:pt x="951" y="222"/>
                </a:lnTo>
                <a:lnTo>
                  <a:pt x="960" y="229"/>
                </a:lnTo>
                <a:lnTo>
                  <a:pt x="968" y="236"/>
                </a:lnTo>
                <a:lnTo>
                  <a:pt x="977" y="243"/>
                </a:lnTo>
                <a:lnTo>
                  <a:pt x="982" y="246"/>
                </a:lnTo>
                <a:lnTo>
                  <a:pt x="989" y="256"/>
                </a:lnTo>
                <a:lnTo>
                  <a:pt x="990" y="257"/>
                </a:lnTo>
                <a:lnTo>
                  <a:pt x="992" y="269"/>
                </a:lnTo>
                <a:lnTo>
                  <a:pt x="998" y="279"/>
                </a:lnTo>
                <a:lnTo>
                  <a:pt x="1003" y="291"/>
                </a:lnTo>
                <a:lnTo>
                  <a:pt x="1009" y="302"/>
                </a:lnTo>
                <a:lnTo>
                  <a:pt x="1012" y="314"/>
                </a:lnTo>
                <a:lnTo>
                  <a:pt x="1017" y="319"/>
                </a:lnTo>
                <a:lnTo>
                  <a:pt x="1026" y="326"/>
                </a:lnTo>
                <a:lnTo>
                  <a:pt x="1034" y="334"/>
                </a:lnTo>
                <a:lnTo>
                  <a:pt x="1037" y="345"/>
                </a:lnTo>
                <a:lnTo>
                  <a:pt x="1039" y="349"/>
                </a:lnTo>
                <a:lnTo>
                  <a:pt x="1046" y="356"/>
                </a:lnTo>
                <a:lnTo>
                  <a:pt x="1046" y="356"/>
                </a:lnTo>
                <a:lnTo>
                  <a:pt x="1057" y="361"/>
                </a:lnTo>
                <a:lnTo>
                  <a:pt x="1060" y="372"/>
                </a:lnTo>
                <a:lnTo>
                  <a:pt x="1063" y="384"/>
                </a:lnTo>
                <a:lnTo>
                  <a:pt x="1064" y="396"/>
                </a:lnTo>
                <a:lnTo>
                  <a:pt x="1067" y="407"/>
                </a:lnTo>
                <a:lnTo>
                  <a:pt x="1074" y="416"/>
                </a:lnTo>
                <a:lnTo>
                  <a:pt x="1079" y="429"/>
                </a:lnTo>
                <a:lnTo>
                  <a:pt x="1080" y="432"/>
                </a:lnTo>
                <a:lnTo>
                  <a:pt x="1084" y="443"/>
                </a:lnTo>
                <a:lnTo>
                  <a:pt x="1095" y="446"/>
                </a:lnTo>
                <a:lnTo>
                  <a:pt x="1105" y="450"/>
                </a:lnTo>
                <a:lnTo>
                  <a:pt x="1115" y="454"/>
                </a:lnTo>
                <a:lnTo>
                  <a:pt x="1125" y="459"/>
                </a:lnTo>
                <a:lnTo>
                  <a:pt x="1134" y="465"/>
                </a:lnTo>
                <a:lnTo>
                  <a:pt x="1145" y="467"/>
                </a:lnTo>
                <a:lnTo>
                  <a:pt x="1156" y="467"/>
                </a:lnTo>
                <a:lnTo>
                  <a:pt x="1158" y="467"/>
                </a:lnTo>
                <a:lnTo>
                  <a:pt x="1169" y="470"/>
                </a:lnTo>
                <a:lnTo>
                  <a:pt x="1178" y="477"/>
                </a:lnTo>
                <a:lnTo>
                  <a:pt x="1188" y="482"/>
                </a:lnTo>
                <a:lnTo>
                  <a:pt x="1196" y="475"/>
                </a:lnTo>
                <a:lnTo>
                  <a:pt x="1201" y="475"/>
                </a:lnTo>
                <a:lnTo>
                  <a:pt x="1199" y="492"/>
                </a:lnTo>
                <a:lnTo>
                  <a:pt x="1194" y="505"/>
                </a:lnTo>
                <a:lnTo>
                  <a:pt x="1185" y="523"/>
                </a:lnTo>
                <a:lnTo>
                  <a:pt x="1178" y="539"/>
                </a:lnTo>
                <a:lnTo>
                  <a:pt x="1182" y="527"/>
                </a:lnTo>
                <a:lnTo>
                  <a:pt x="1186" y="516"/>
                </a:lnTo>
                <a:lnTo>
                  <a:pt x="1177" y="509"/>
                </a:lnTo>
                <a:lnTo>
                  <a:pt x="1178" y="520"/>
                </a:lnTo>
                <a:lnTo>
                  <a:pt x="1169" y="514"/>
                </a:lnTo>
                <a:lnTo>
                  <a:pt x="1167" y="526"/>
                </a:lnTo>
                <a:lnTo>
                  <a:pt x="1165" y="538"/>
                </a:lnTo>
                <a:lnTo>
                  <a:pt x="1169" y="549"/>
                </a:lnTo>
                <a:lnTo>
                  <a:pt x="1166" y="561"/>
                </a:lnTo>
                <a:lnTo>
                  <a:pt x="1165" y="575"/>
                </a:lnTo>
                <a:lnTo>
                  <a:pt x="1165" y="588"/>
                </a:lnTo>
                <a:lnTo>
                  <a:pt x="1163" y="599"/>
                </a:lnTo>
                <a:lnTo>
                  <a:pt x="1167" y="588"/>
                </a:lnTo>
                <a:lnTo>
                  <a:pt x="1168" y="576"/>
                </a:lnTo>
                <a:lnTo>
                  <a:pt x="1167" y="592"/>
                </a:lnTo>
                <a:lnTo>
                  <a:pt x="1166" y="608"/>
                </a:lnTo>
                <a:lnTo>
                  <a:pt x="1166" y="622"/>
                </a:lnTo>
                <a:lnTo>
                  <a:pt x="1165" y="638"/>
                </a:lnTo>
                <a:lnTo>
                  <a:pt x="1164" y="653"/>
                </a:lnTo>
                <a:lnTo>
                  <a:pt x="1164" y="665"/>
                </a:lnTo>
                <a:lnTo>
                  <a:pt x="1164" y="680"/>
                </a:lnTo>
                <a:lnTo>
                  <a:pt x="1162" y="692"/>
                </a:lnTo>
                <a:lnTo>
                  <a:pt x="1159" y="703"/>
                </a:lnTo>
                <a:lnTo>
                  <a:pt x="1160" y="717"/>
                </a:lnTo>
                <a:lnTo>
                  <a:pt x="1163" y="726"/>
                </a:lnTo>
                <a:lnTo>
                  <a:pt x="1166" y="742"/>
                </a:lnTo>
                <a:lnTo>
                  <a:pt x="1174" y="756"/>
                </a:lnTo>
                <a:lnTo>
                  <a:pt x="1181" y="764"/>
                </a:lnTo>
                <a:lnTo>
                  <a:pt x="1190" y="772"/>
                </a:lnTo>
                <a:lnTo>
                  <a:pt x="1186" y="786"/>
                </a:lnTo>
                <a:lnTo>
                  <a:pt x="1185" y="799"/>
                </a:lnTo>
                <a:lnTo>
                  <a:pt x="1190" y="810"/>
                </a:lnTo>
                <a:lnTo>
                  <a:pt x="1196" y="821"/>
                </a:lnTo>
                <a:lnTo>
                  <a:pt x="1200" y="833"/>
                </a:lnTo>
                <a:lnTo>
                  <a:pt x="1207" y="843"/>
                </a:lnTo>
                <a:lnTo>
                  <a:pt x="1215" y="852"/>
                </a:lnTo>
                <a:lnTo>
                  <a:pt x="1223" y="861"/>
                </a:lnTo>
                <a:lnTo>
                  <a:pt x="1231" y="871"/>
                </a:lnTo>
                <a:lnTo>
                  <a:pt x="1238" y="882"/>
                </a:lnTo>
                <a:lnTo>
                  <a:pt x="1245" y="891"/>
                </a:lnTo>
                <a:lnTo>
                  <a:pt x="1248" y="904"/>
                </a:lnTo>
                <a:lnTo>
                  <a:pt x="1251" y="915"/>
                </a:lnTo>
                <a:lnTo>
                  <a:pt x="1256" y="927"/>
                </a:lnTo>
                <a:lnTo>
                  <a:pt x="1264" y="934"/>
                </a:lnTo>
                <a:lnTo>
                  <a:pt x="1272" y="943"/>
                </a:lnTo>
                <a:lnTo>
                  <a:pt x="1277" y="955"/>
                </a:lnTo>
                <a:lnTo>
                  <a:pt x="1287" y="960"/>
                </a:lnTo>
                <a:lnTo>
                  <a:pt x="1298" y="964"/>
                </a:lnTo>
                <a:lnTo>
                  <a:pt x="1312" y="964"/>
                </a:lnTo>
                <a:lnTo>
                  <a:pt x="1322" y="966"/>
                </a:lnTo>
                <a:lnTo>
                  <a:pt x="1331" y="974"/>
                </a:lnTo>
                <a:lnTo>
                  <a:pt x="1343" y="977"/>
                </a:lnTo>
                <a:lnTo>
                  <a:pt x="1348" y="987"/>
                </a:lnTo>
                <a:lnTo>
                  <a:pt x="1354" y="997"/>
                </a:lnTo>
                <a:lnTo>
                  <a:pt x="1365" y="1001"/>
                </a:lnTo>
                <a:lnTo>
                  <a:pt x="1385" y="997"/>
                </a:lnTo>
                <a:lnTo>
                  <a:pt x="1399" y="991"/>
                </a:lnTo>
                <a:lnTo>
                  <a:pt x="1414" y="984"/>
                </a:lnTo>
                <a:lnTo>
                  <a:pt x="1426" y="982"/>
                </a:lnTo>
                <a:lnTo>
                  <a:pt x="1441" y="982"/>
                </a:lnTo>
                <a:lnTo>
                  <a:pt x="1455" y="982"/>
                </a:lnTo>
                <a:lnTo>
                  <a:pt x="1466" y="976"/>
                </a:lnTo>
                <a:lnTo>
                  <a:pt x="1482" y="968"/>
                </a:lnTo>
                <a:lnTo>
                  <a:pt x="1482" y="968"/>
                </a:lnTo>
                <a:lnTo>
                  <a:pt x="1497" y="966"/>
                </a:lnTo>
                <a:lnTo>
                  <a:pt x="1510" y="964"/>
                </a:lnTo>
                <a:lnTo>
                  <a:pt x="1520" y="970"/>
                </a:lnTo>
                <a:lnTo>
                  <a:pt x="1530" y="981"/>
                </a:lnTo>
                <a:lnTo>
                  <a:pt x="1540" y="979"/>
                </a:lnTo>
                <a:lnTo>
                  <a:pt x="1552" y="974"/>
                </a:lnTo>
                <a:lnTo>
                  <a:pt x="1556" y="962"/>
                </a:lnTo>
                <a:lnTo>
                  <a:pt x="1546" y="957"/>
                </a:lnTo>
                <a:lnTo>
                  <a:pt x="1553" y="948"/>
                </a:lnTo>
                <a:lnTo>
                  <a:pt x="1564" y="943"/>
                </a:lnTo>
                <a:lnTo>
                  <a:pt x="1576" y="933"/>
                </a:lnTo>
                <a:lnTo>
                  <a:pt x="1586" y="922"/>
                </a:lnTo>
                <a:lnTo>
                  <a:pt x="1589" y="910"/>
                </a:lnTo>
                <a:lnTo>
                  <a:pt x="1591" y="895"/>
                </a:lnTo>
                <a:lnTo>
                  <a:pt x="1600" y="888"/>
                </a:lnTo>
                <a:lnTo>
                  <a:pt x="1602" y="875"/>
                </a:lnTo>
                <a:lnTo>
                  <a:pt x="1602" y="863"/>
                </a:lnTo>
                <a:lnTo>
                  <a:pt x="1603" y="852"/>
                </a:lnTo>
                <a:lnTo>
                  <a:pt x="1603" y="839"/>
                </a:lnTo>
                <a:lnTo>
                  <a:pt x="1604" y="831"/>
                </a:lnTo>
                <a:lnTo>
                  <a:pt x="1609" y="815"/>
                </a:lnTo>
                <a:lnTo>
                  <a:pt x="1618" y="806"/>
                </a:lnTo>
                <a:lnTo>
                  <a:pt x="1628" y="800"/>
                </a:lnTo>
                <a:lnTo>
                  <a:pt x="1642" y="794"/>
                </a:lnTo>
                <a:lnTo>
                  <a:pt x="1654" y="791"/>
                </a:lnTo>
                <a:lnTo>
                  <a:pt x="1665" y="790"/>
                </a:lnTo>
                <a:lnTo>
                  <a:pt x="1678" y="788"/>
                </a:lnTo>
                <a:lnTo>
                  <a:pt x="1690" y="786"/>
                </a:lnTo>
                <a:lnTo>
                  <a:pt x="1702" y="783"/>
                </a:lnTo>
                <a:lnTo>
                  <a:pt x="1713" y="778"/>
                </a:lnTo>
                <a:lnTo>
                  <a:pt x="1724" y="774"/>
                </a:lnTo>
                <a:lnTo>
                  <a:pt x="1735" y="774"/>
                </a:lnTo>
                <a:lnTo>
                  <a:pt x="1748" y="771"/>
                </a:lnTo>
                <a:lnTo>
                  <a:pt x="1759" y="773"/>
                </a:lnTo>
                <a:lnTo>
                  <a:pt x="1778" y="778"/>
                </a:lnTo>
                <a:lnTo>
                  <a:pt x="1790" y="773"/>
                </a:lnTo>
                <a:lnTo>
                  <a:pt x="1802" y="773"/>
                </a:lnTo>
                <a:lnTo>
                  <a:pt x="1814" y="777"/>
                </a:lnTo>
                <a:lnTo>
                  <a:pt x="1823" y="785"/>
                </a:lnTo>
                <a:lnTo>
                  <a:pt x="1823" y="798"/>
                </a:lnTo>
                <a:lnTo>
                  <a:pt x="1821" y="812"/>
                </a:lnTo>
                <a:lnTo>
                  <a:pt x="1818" y="823"/>
                </a:lnTo>
                <a:lnTo>
                  <a:pt x="1810" y="832"/>
                </a:lnTo>
                <a:lnTo>
                  <a:pt x="1802" y="840"/>
                </a:lnTo>
                <a:lnTo>
                  <a:pt x="1794" y="850"/>
                </a:lnTo>
                <a:lnTo>
                  <a:pt x="1788" y="860"/>
                </a:lnTo>
                <a:lnTo>
                  <a:pt x="1783" y="870"/>
                </a:lnTo>
                <a:lnTo>
                  <a:pt x="1784" y="882"/>
                </a:lnTo>
                <a:lnTo>
                  <a:pt x="1777" y="892"/>
                </a:lnTo>
                <a:lnTo>
                  <a:pt x="1772" y="903"/>
                </a:lnTo>
                <a:lnTo>
                  <a:pt x="1782" y="905"/>
                </a:lnTo>
                <a:lnTo>
                  <a:pt x="1780" y="918"/>
                </a:lnTo>
                <a:lnTo>
                  <a:pt x="1771" y="927"/>
                </a:lnTo>
                <a:lnTo>
                  <a:pt x="1781" y="923"/>
                </a:lnTo>
                <a:lnTo>
                  <a:pt x="1778" y="935"/>
                </a:lnTo>
                <a:lnTo>
                  <a:pt x="1774" y="948"/>
                </a:lnTo>
                <a:lnTo>
                  <a:pt x="1771" y="961"/>
                </a:lnTo>
                <a:lnTo>
                  <a:pt x="1768" y="974"/>
                </a:lnTo>
                <a:lnTo>
                  <a:pt x="1764" y="987"/>
                </a:lnTo>
                <a:lnTo>
                  <a:pt x="1761" y="999"/>
                </a:lnTo>
                <a:lnTo>
                  <a:pt x="1757" y="988"/>
                </a:lnTo>
                <a:lnTo>
                  <a:pt x="1748" y="979"/>
                </a:lnTo>
                <a:lnTo>
                  <a:pt x="1751" y="965"/>
                </a:lnTo>
                <a:lnTo>
                  <a:pt x="1749" y="954"/>
                </a:lnTo>
                <a:lnTo>
                  <a:pt x="1743" y="964"/>
                </a:lnTo>
                <a:lnTo>
                  <a:pt x="1736" y="975"/>
                </a:lnTo>
                <a:lnTo>
                  <a:pt x="1733" y="979"/>
                </a:lnTo>
                <a:lnTo>
                  <a:pt x="1720" y="981"/>
                </a:lnTo>
                <a:lnTo>
                  <a:pt x="1715" y="991"/>
                </a:lnTo>
                <a:lnTo>
                  <a:pt x="1715" y="995"/>
                </a:lnTo>
                <a:lnTo>
                  <a:pt x="1709" y="1006"/>
                </a:lnTo>
                <a:lnTo>
                  <a:pt x="1701" y="1015"/>
                </a:lnTo>
                <a:lnTo>
                  <a:pt x="1690" y="1011"/>
                </a:lnTo>
                <a:lnTo>
                  <a:pt x="1682" y="1024"/>
                </a:lnTo>
                <a:lnTo>
                  <a:pt x="1666" y="1024"/>
                </a:lnTo>
                <a:lnTo>
                  <a:pt x="1572" y="1024"/>
                </a:lnTo>
                <a:lnTo>
                  <a:pt x="1571" y="1061"/>
                </a:lnTo>
                <a:lnTo>
                  <a:pt x="1545" y="1060"/>
                </a:lnTo>
                <a:lnTo>
                  <a:pt x="1545" y="1060"/>
                </a:lnTo>
                <a:lnTo>
                  <a:pt x="1554" y="1066"/>
                </a:lnTo>
                <a:lnTo>
                  <a:pt x="1561" y="1076"/>
                </a:lnTo>
                <a:lnTo>
                  <a:pt x="1568" y="1085"/>
                </a:lnTo>
                <a:lnTo>
                  <a:pt x="1578" y="1090"/>
                </a:lnTo>
                <a:lnTo>
                  <a:pt x="1587" y="1096"/>
                </a:lnTo>
                <a:lnTo>
                  <a:pt x="1593" y="1106"/>
                </a:lnTo>
                <a:lnTo>
                  <a:pt x="1601" y="1114"/>
                </a:lnTo>
                <a:lnTo>
                  <a:pt x="1605" y="1125"/>
                </a:lnTo>
                <a:lnTo>
                  <a:pt x="1603" y="1137"/>
                </a:lnTo>
                <a:lnTo>
                  <a:pt x="1604" y="1139"/>
                </a:lnTo>
                <a:lnTo>
                  <a:pt x="1564" y="1139"/>
                </a:lnTo>
                <a:lnTo>
                  <a:pt x="1527" y="1138"/>
                </a:lnTo>
                <a:lnTo>
                  <a:pt x="1504" y="1180"/>
                </a:lnTo>
                <a:lnTo>
                  <a:pt x="1504" y="1182"/>
                </a:lnTo>
                <a:lnTo>
                  <a:pt x="1498" y="1192"/>
                </a:lnTo>
                <a:lnTo>
                  <a:pt x="1507" y="1205"/>
                </a:lnTo>
                <a:lnTo>
                  <a:pt x="1502" y="1215"/>
                </a:lnTo>
                <a:lnTo>
                  <a:pt x="1501" y="1227"/>
                </a:lnTo>
                <a:lnTo>
                  <a:pt x="1498" y="1239"/>
                </a:lnTo>
                <a:lnTo>
                  <a:pt x="1496" y="1240"/>
                </a:lnTo>
                <a:lnTo>
                  <a:pt x="1484" y="1227"/>
                </a:lnTo>
                <a:lnTo>
                  <a:pt x="1473" y="1215"/>
                </a:lnTo>
                <a:lnTo>
                  <a:pt x="1465" y="1206"/>
                </a:lnTo>
                <a:lnTo>
                  <a:pt x="1457" y="1196"/>
                </a:lnTo>
                <a:lnTo>
                  <a:pt x="1447" y="1188"/>
                </a:lnTo>
                <a:lnTo>
                  <a:pt x="1438" y="1179"/>
                </a:lnTo>
                <a:lnTo>
                  <a:pt x="1430" y="1171"/>
                </a:lnTo>
                <a:lnTo>
                  <a:pt x="1421" y="1163"/>
                </a:lnTo>
                <a:lnTo>
                  <a:pt x="1410" y="1154"/>
                </a:lnTo>
                <a:lnTo>
                  <a:pt x="1398" y="1146"/>
                </a:lnTo>
                <a:lnTo>
                  <a:pt x="1386" y="1142"/>
                </a:lnTo>
                <a:lnTo>
                  <a:pt x="1375" y="1137"/>
                </a:lnTo>
                <a:lnTo>
                  <a:pt x="1364" y="1133"/>
                </a:lnTo>
                <a:lnTo>
                  <a:pt x="1348" y="1130"/>
                </a:lnTo>
                <a:lnTo>
                  <a:pt x="1355" y="1121"/>
                </a:lnTo>
                <a:lnTo>
                  <a:pt x="1343" y="1126"/>
                </a:lnTo>
                <a:lnTo>
                  <a:pt x="1338" y="1115"/>
                </a:lnTo>
                <a:lnTo>
                  <a:pt x="1329" y="1122"/>
                </a:lnTo>
                <a:lnTo>
                  <a:pt x="1340" y="1126"/>
                </a:lnTo>
                <a:lnTo>
                  <a:pt x="1329" y="1128"/>
                </a:lnTo>
                <a:lnTo>
                  <a:pt x="1339" y="1128"/>
                </a:lnTo>
                <a:lnTo>
                  <a:pt x="1328" y="1131"/>
                </a:lnTo>
                <a:lnTo>
                  <a:pt x="1316" y="1133"/>
                </a:lnTo>
                <a:lnTo>
                  <a:pt x="1308" y="1141"/>
                </a:lnTo>
                <a:lnTo>
                  <a:pt x="1296" y="1147"/>
                </a:lnTo>
                <a:lnTo>
                  <a:pt x="1285" y="1150"/>
                </a:lnTo>
                <a:lnTo>
                  <a:pt x="1274" y="1155"/>
                </a:lnTo>
                <a:lnTo>
                  <a:pt x="1263" y="1161"/>
                </a:lnTo>
                <a:lnTo>
                  <a:pt x="1253" y="1165"/>
                </a:lnTo>
                <a:lnTo>
                  <a:pt x="1242" y="1166"/>
                </a:lnTo>
                <a:lnTo>
                  <a:pt x="1231" y="1164"/>
                </a:lnTo>
                <a:lnTo>
                  <a:pt x="1219" y="1162"/>
                </a:lnTo>
                <a:lnTo>
                  <a:pt x="1208" y="1157"/>
                </a:lnTo>
                <a:lnTo>
                  <a:pt x="1200" y="1150"/>
                </a:lnTo>
                <a:lnTo>
                  <a:pt x="1188" y="1149"/>
                </a:lnTo>
                <a:lnTo>
                  <a:pt x="1177" y="1147"/>
                </a:lnTo>
                <a:lnTo>
                  <a:pt x="1166" y="1147"/>
                </a:lnTo>
                <a:lnTo>
                  <a:pt x="1156" y="1140"/>
                </a:lnTo>
                <a:lnTo>
                  <a:pt x="1145" y="1133"/>
                </a:lnTo>
                <a:lnTo>
                  <a:pt x="1135" y="1128"/>
                </a:lnTo>
                <a:lnTo>
                  <a:pt x="1124" y="1126"/>
                </a:lnTo>
                <a:lnTo>
                  <a:pt x="1117" y="1123"/>
                </a:lnTo>
                <a:lnTo>
                  <a:pt x="1108" y="1114"/>
                </a:lnTo>
                <a:close/>
                <a:moveTo>
                  <a:pt x="1793" y="974"/>
                </a:moveTo>
                <a:lnTo>
                  <a:pt x="1789" y="986"/>
                </a:lnTo>
                <a:lnTo>
                  <a:pt x="1792" y="974"/>
                </a:lnTo>
                <a:lnTo>
                  <a:pt x="1793" y="974"/>
                </a:lnTo>
                <a:close/>
                <a:moveTo>
                  <a:pt x="1827" y="838"/>
                </a:moveTo>
                <a:lnTo>
                  <a:pt x="1821" y="849"/>
                </a:lnTo>
                <a:lnTo>
                  <a:pt x="1814" y="858"/>
                </a:lnTo>
                <a:lnTo>
                  <a:pt x="1812" y="847"/>
                </a:lnTo>
                <a:lnTo>
                  <a:pt x="1822" y="841"/>
                </a:lnTo>
                <a:lnTo>
                  <a:pt x="1827" y="838"/>
                </a:lnTo>
                <a:close/>
                <a:moveTo>
                  <a:pt x="1177" y="542"/>
                </a:moveTo>
                <a:lnTo>
                  <a:pt x="1172" y="562"/>
                </a:lnTo>
                <a:lnTo>
                  <a:pt x="1169" y="573"/>
                </a:lnTo>
                <a:lnTo>
                  <a:pt x="1172" y="559"/>
                </a:lnTo>
                <a:lnTo>
                  <a:pt x="1175" y="548"/>
                </a:lnTo>
                <a:lnTo>
                  <a:pt x="1177" y="542"/>
                </a:lnTo>
                <a:close/>
                <a:moveTo>
                  <a:pt x="647" y="778"/>
                </a:moveTo>
                <a:lnTo>
                  <a:pt x="637" y="783"/>
                </a:lnTo>
                <a:lnTo>
                  <a:pt x="647" y="778"/>
                </a:lnTo>
                <a:close/>
                <a:moveTo>
                  <a:pt x="637" y="777"/>
                </a:moveTo>
                <a:lnTo>
                  <a:pt x="629" y="768"/>
                </a:lnTo>
                <a:lnTo>
                  <a:pt x="637" y="776"/>
                </a:lnTo>
                <a:lnTo>
                  <a:pt x="637" y="777"/>
                </a:lnTo>
                <a:close/>
                <a:moveTo>
                  <a:pt x="546" y="552"/>
                </a:moveTo>
                <a:lnTo>
                  <a:pt x="541" y="539"/>
                </a:lnTo>
                <a:lnTo>
                  <a:pt x="546" y="550"/>
                </a:lnTo>
                <a:lnTo>
                  <a:pt x="546" y="552"/>
                </a:lnTo>
                <a:close/>
                <a:moveTo>
                  <a:pt x="543" y="553"/>
                </a:moveTo>
                <a:lnTo>
                  <a:pt x="535" y="537"/>
                </a:lnTo>
                <a:lnTo>
                  <a:pt x="543" y="548"/>
                </a:lnTo>
                <a:lnTo>
                  <a:pt x="543" y="553"/>
                </a:lnTo>
                <a:close/>
                <a:moveTo>
                  <a:pt x="501" y="515"/>
                </a:moveTo>
                <a:lnTo>
                  <a:pt x="490" y="510"/>
                </a:lnTo>
                <a:lnTo>
                  <a:pt x="501" y="513"/>
                </a:lnTo>
                <a:lnTo>
                  <a:pt x="501" y="515"/>
                </a:lnTo>
                <a:close/>
                <a:moveTo>
                  <a:pt x="433" y="583"/>
                </a:moveTo>
                <a:lnTo>
                  <a:pt x="440" y="594"/>
                </a:lnTo>
                <a:lnTo>
                  <a:pt x="433" y="583"/>
                </a:lnTo>
                <a:close/>
                <a:moveTo>
                  <a:pt x="393" y="549"/>
                </a:moveTo>
                <a:lnTo>
                  <a:pt x="388" y="539"/>
                </a:lnTo>
                <a:lnTo>
                  <a:pt x="397" y="547"/>
                </a:lnTo>
                <a:lnTo>
                  <a:pt x="393" y="549"/>
                </a:lnTo>
                <a:close/>
                <a:moveTo>
                  <a:pt x="363" y="467"/>
                </a:moveTo>
                <a:lnTo>
                  <a:pt x="358" y="479"/>
                </a:lnTo>
                <a:lnTo>
                  <a:pt x="362" y="468"/>
                </a:lnTo>
                <a:lnTo>
                  <a:pt x="363" y="467"/>
                </a:lnTo>
                <a:close/>
                <a:moveTo>
                  <a:pt x="341" y="586"/>
                </a:moveTo>
                <a:lnTo>
                  <a:pt x="329" y="584"/>
                </a:lnTo>
                <a:lnTo>
                  <a:pt x="341" y="585"/>
                </a:lnTo>
                <a:lnTo>
                  <a:pt x="341" y="586"/>
                </a:lnTo>
                <a:close/>
                <a:moveTo>
                  <a:pt x="326" y="588"/>
                </a:moveTo>
                <a:lnTo>
                  <a:pt x="314" y="577"/>
                </a:lnTo>
                <a:lnTo>
                  <a:pt x="324" y="580"/>
                </a:lnTo>
                <a:lnTo>
                  <a:pt x="326" y="588"/>
                </a:lnTo>
                <a:close/>
                <a:moveTo>
                  <a:pt x="303" y="505"/>
                </a:moveTo>
                <a:lnTo>
                  <a:pt x="303" y="494"/>
                </a:lnTo>
                <a:lnTo>
                  <a:pt x="303" y="505"/>
                </a:lnTo>
                <a:close/>
                <a:moveTo>
                  <a:pt x="301" y="521"/>
                </a:moveTo>
                <a:lnTo>
                  <a:pt x="303" y="507"/>
                </a:lnTo>
                <a:lnTo>
                  <a:pt x="302" y="519"/>
                </a:lnTo>
                <a:lnTo>
                  <a:pt x="301" y="521"/>
                </a:lnTo>
                <a:close/>
                <a:moveTo>
                  <a:pt x="305" y="571"/>
                </a:moveTo>
                <a:lnTo>
                  <a:pt x="300" y="558"/>
                </a:lnTo>
                <a:lnTo>
                  <a:pt x="293" y="547"/>
                </a:lnTo>
                <a:lnTo>
                  <a:pt x="297" y="535"/>
                </a:lnTo>
                <a:lnTo>
                  <a:pt x="300" y="524"/>
                </a:lnTo>
                <a:lnTo>
                  <a:pt x="299" y="536"/>
                </a:lnTo>
                <a:lnTo>
                  <a:pt x="298" y="548"/>
                </a:lnTo>
                <a:lnTo>
                  <a:pt x="301" y="560"/>
                </a:lnTo>
                <a:lnTo>
                  <a:pt x="305" y="570"/>
                </a:lnTo>
                <a:lnTo>
                  <a:pt x="305" y="571"/>
                </a:lnTo>
                <a:close/>
                <a:moveTo>
                  <a:pt x="292" y="247"/>
                </a:moveTo>
                <a:lnTo>
                  <a:pt x="295" y="258"/>
                </a:lnTo>
                <a:lnTo>
                  <a:pt x="294" y="271"/>
                </a:lnTo>
                <a:lnTo>
                  <a:pt x="287" y="280"/>
                </a:lnTo>
                <a:lnTo>
                  <a:pt x="276" y="274"/>
                </a:lnTo>
                <a:lnTo>
                  <a:pt x="278" y="262"/>
                </a:lnTo>
                <a:lnTo>
                  <a:pt x="281" y="250"/>
                </a:lnTo>
                <a:lnTo>
                  <a:pt x="292" y="247"/>
                </a:lnTo>
                <a:close/>
                <a:moveTo>
                  <a:pt x="213" y="225"/>
                </a:moveTo>
                <a:lnTo>
                  <a:pt x="223" y="230"/>
                </a:lnTo>
                <a:lnTo>
                  <a:pt x="228" y="242"/>
                </a:lnTo>
                <a:lnTo>
                  <a:pt x="237" y="249"/>
                </a:lnTo>
                <a:lnTo>
                  <a:pt x="240" y="261"/>
                </a:lnTo>
                <a:lnTo>
                  <a:pt x="230" y="254"/>
                </a:lnTo>
                <a:lnTo>
                  <a:pt x="221" y="245"/>
                </a:lnTo>
                <a:lnTo>
                  <a:pt x="214" y="236"/>
                </a:lnTo>
                <a:lnTo>
                  <a:pt x="213" y="225"/>
                </a:lnTo>
                <a:close/>
                <a:moveTo>
                  <a:pt x="114" y="307"/>
                </a:moveTo>
                <a:lnTo>
                  <a:pt x="119" y="318"/>
                </a:lnTo>
                <a:lnTo>
                  <a:pt x="118" y="330"/>
                </a:lnTo>
                <a:lnTo>
                  <a:pt x="107" y="326"/>
                </a:lnTo>
                <a:lnTo>
                  <a:pt x="113" y="315"/>
                </a:lnTo>
                <a:lnTo>
                  <a:pt x="114" y="307"/>
                </a:lnTo>
                <a:close/>
                <a:moveTo>
                  <a:pt x="546" y="552"/>
                </a:moveTo>
                <a:lnTo>
                  <a:pt x="541" y="539"/>
                </a:lnTo>
                <a:lnTo>
                  <a:pt x="546" y="550"/>
                </a:lnTo>
                <a:lnTo>
                  <a:pt x="546" y="552"/>
                </a:lnTo>
                <a:close/>
                <a:moveTo>
                  <a:pt x="543" y="553"/>
                </a:moveTo>
                <a:lnTo>
                  <a:pt x="535" y="537"/>
                </a:lnTo>
                <a:lnTo>
                  <a:pt x="543" y="548"/>
                </a:lnTo>
                <a:lnTo>
                  <a:pt x="543" y="553"/>
                </a:lnTo>
                <a:close/>
                <a:moveTo>
                  <a:pt x="501" y="515"/>
                </a:moveTo>
                <a:lnTo>
                  <a:pt x="490" y="510"/>
                </a:lnTo>
                <a:lnTo>
                  <a:pt x="501" y="513"/>
                </a:lnTo>
                <a:lnTo>
                  <a:pt x="501" y="515"/>
                </a:lnTo>
                <a:close/>
                <a:moveTo>
                  <a:pt x="393" y="549"/>
                </a:moveTo>
                <a:lnTo>
                  <a:pt x="388" y="539"/>
                </a:lnTo>
                <a:lnTo>
                  <a:pt x="397" y="547"/>
                </a:lnTo>
                <a:lnTo>
                  <a:pt x="393" y="549"/>
                </a:lnTo>
                <a:close/>
                <a:moveTo>
                  <a:pt x="341" y="586"/>
                </a:moveTo>
                <a:lnTo>
                  <a:pt x="329" y="584"/>
                </a:lnTo>
                <a:lnTo>
                  <a:pt x="341" y="585"/>
                </a:lnTo>
                <a:lnTo>
                  <a:pt x="341" y="586"/>
                </a:lnTo>
                <a:close/>
                <a:moveTo>
                  <a:pt x="326" y="588"/>
                </a:moveTo>
                <a:lnTo>
                  <a:pt x="314" y="577"/>
                </a:lnTo>
                <a:lnTo>
                  <a:pt x="324" y="580"/>
                </a:lnTo>
                <a:lnTo>
                  <a:pt x="326" y="588"/>
                </a:lnTo>
                <a:close/>
                <a:moveTo>
                  <a:pt x="303" y="505"/>
                </a:moveTo>
                <a:lnTo>
                  <a:pt x="303" y="494"/>
                </a:lnTo>
                <a:lnTo>
                  <a:pt x="303" y="505"/>
                </a:lnTo>
                <a:close/>
                <a:moveTo>
                  <a:pt x="301" y="521"/>
                </a:moveTo>
                <a:lnTo>
                  <a:pt x="303" y="507"/>
                </a:lnTo>
                <a:lnTo>
                  <a:pt x="302" y="519"/>
                </a:lnTo>
                <a:lnTo>
                  <a:pt x="301" y="521"/>
                </a:lnTo>
                <a:close/>
                <a:moveTo>
                  <a:pt x="305" y="571"/>
                </a:moveTo>
                <a:lnTo>
                  <a:pt x="300" y="558"/>
                </a:lnTo>
                <a:lnTo>
                  <a:pt x="293" y="547"/>
                </a:lnTo>
                <a:lnTo>
                  <a:pt x="297" y="535"/>
                </a:lnTo>
                <a:lnTo>
                  <a:pt x="300" y="524"/>
                </a:lnTo>
                <a:lnTo>
                  <a:pt x="299" y="536"/>
                </a:lnTo>
                <a:lnTo>
                  <a:pt x="298" y="548"/>
                </a:lnTo>
                <a:lnTo>
                  <a:pt x="301" y="560"/>
                </a:lnTo>
                <a:lnTo>
                  <a:pt x="305" y="570"/>
                </a:lnTo>
                <a:lnTo>
                  <a:pt x="305" y="571"/>
                </a:lnTo>
                <a:close/>
              </a:path>
            </a:pathLst>
          </a:custGeom>
          <a:solidFill>
            <a:srgbClr val="C6333B"/>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4" name="Freeform 2987"/>
          <p:cNvSpPr>
            <a:spLocks noEditPoints="1"/>
          </p:cNvSpPr>
          <p:nvPr/>
        </p:nvSpPr>
        <p:spPr bwMode="auto">
          <a:xfrm>
            <a:off x="2741096" y="4386546"/>
            <a:ext cx="922755" cy="1014684"/>
          </a:xfrm>
          <a:custGeom>
            <a:avLst/>
            <a:gdLst>
              <a:gd name="T0" fmla="*/ 99 w 2355"/>
              <a:gd name="T1" fmla="*/ 951 h 2592"/>
              <a:gd name="T2" fmla="*/ 11 w 2355"/>
              <a:gd name="T3" fmla="*/ 795 h 2592"/>
              <a:gd name="T4" fmla="*/ 130 w 2355"/>
              <a:gd name="T5" fmla="*/ 626 h 2592"/>
              <a:gd name="T6" fmla="*/ 254 w 2355"/>
              <a:gd name="T7" fmla="*/ 365 h 2592"/>
              <a:gd name="T8" fmla="*/ 351 w 2355"/>
              <a:gd name="T9" fmla="*/ 226 h 2592"/>
              <a:gd name="T10" fmla="*/ 505 w 2355"/>
              <a:gd name="T11" fmla="*/ 282 h 2592"/>
              <a:gd name="T12" fmla="*/ 595 w 2355"/>
              <a:gd name="T13" fmla="*/ 180 h 2592"/>
              <a:gd name="T14" fmla="*/ 644 w 2355"/>
              <a:gd name="T15" fmla="*/ 84 h 2592"/>
              <a:gd name="T16" fmla="*/ 809 w 2355"/>
              <a:gd name="T17" fmla="*/ 2 h 2592"/>
              <a:gd name="T18" fmla="*/ 842 w 2355"/>
              <a:gd name="T19" fmla="*/ 166 h 2592"/>
              <a:gd name="T20" fmla="*/ 983 w 2355"/>
              <a:gd name="T21" fmla="*/ 228 h 2592"/>
              <a:gd name="T22" fmla="*/ 1148 w 2355"/>
              <a:gd name="T23" fmla="*/ 178 h 2592"/>
              <a:gd name="T24" fmla="*/ 1304 w 2355"/>
              <a:gd name="T25" fmla="*/ 129 h 2592"/>
              <a:gd name="T26" fmla="*/ 1401 w 2355"/>
              <a:gd name="T27" fmla="*/ 193 h 2592"/>
              <a:gd name="T28" fmla="*/ 1356 w 2355"/>
              <a:gd name="T29" fmla="*/ 363 h 2592"/>
              <a:gd name="T30" fmla="*/ 1375 w 2355"/>
              <a:gd name="T31" fmla="*/ 433 h 2592"/>
              <a:gd name="T32" fmla="*/ 1478 w 2355"/>
              <a:gd name="T33" fmla="*/ 471 h 2592"/>
              <a:gd name="T34" fmla="*/ 1584 w 2355"/>
              <a:gd name="T35" fmla="*/ 382 h 2592"/>
              <a:gd name="T36" fmla="*/ 1711 w 2355"/>
              <a:gd name="T37" fmla="*/ 427 h 2592"/>
              <a:gd name="T38" fmla="*/ 1760 w 2355"/>
              <a:gd name="T39" fmla="*/ 525 h 2592"/>
              <a:gd name="T40" fmla="*/ 1867 w 2355"/>
              <a:gd name="T41" fmla="*/ 498 h 2592"/>
              <a:gd name="T42" fmla="*/ 2068 w 2355"/>
              <a:gd name="T43" fmla="*/ 535 h 2592"/>
              <a:gd name="T44" fmla="*/ 2252 w 2355"/>
              <a:gd name="T45" fmla="*/ 664 h 2592"/>
              <a:gd name="T46" fmla="*/ 2352 w 2355"/>
              <a:gd name="T47" fmla="*/ 823 h 2592"/>
              <a:gd name="T48" fmla="*/ 2258 w 2355"/>
              <a:gd name="T49" fmla="*/ 1015 h 2592"/>
              <a:gd name="T50" fmla="*/ 2143 w 2355"/>
              <a:gd name="T51" fmla="*/ 1174 h 2592"/>
              <a:gd name="T52" fmla="*/ 2102 w 2355"/>
              <a:gd name="T53" fmla="*/ 1320 h 2592"/>
              <a:gd name="T54" fmla="*/ 2059 w 2355"/>
              <a:gd name="T55" fmla="*/ 1543 h 2592"/>
              <a:gd name="T56" fmla="*/ 1981 w 2355"/>
              <a:gd name="T57" fmla="*/ 1752 h 2592"/>
              <a:gd name="T58" fmla="*/ 1830 w 2355"/>
              <a:gd name="T59" fmla="*/ 1845 h 2592"/>
              <a:gd name="T60" fmla="*/ 1718 w 2355"/>
              <a:gd name="T61" fmla="*/ 1897 h 2592"/>
              <a:gd name="T62" fmla="*/ 1550 w 2355"/>
              <a:gd name="T63" fmla="*/ 2007 h 2592"/>
              <a:gd name="T64" fmla="*/ 1526 w 2355"/>
              <a:gd name="T65" fmla="*/ 2146 h 2592"/>
              <a:gd name="T66" fmla="*/ 1396 w 2355"/>
              <a:gd name="T67" fmla="*/ 2402 h 2592"/>
              <a:gd name="T68" fmla="*/ 1397 w 2355"/>
              <a:gd name="T69" fmla="*/ 2381 h 2592"/>
              <a:gd name="T70" fmla="*/ 1321 w 2355"/>
              <a:gd name="T71" fmla="*/ 2431 h 2592"/>
              <a:gd name="T72" fmla="*/ 1230 w 2355"/>
              <a:gd name="T73" fmla="*/ 2547 h 2592"/>
              <a:gd name="T74" fmla="*/ 1114 w 2355"/>
              <a:gd name="T75" fmla="*/ 2393 h 2592"/>
              <a:gd name="T76" fmla="*/ 1001 w 2355"/>
              <a:gd name="T77" fmla="*/ 2316 h 2592"/>
              <a:gd name="T78" fmla="*/ 1152 w 2355"/>
              <a:gd name="T79" fmla="*/ 2153 h 2592"/>
              <a:gd name="T80" fmla="*/ 1193 w 2355"/>
              <a:gd name="T81" fmla="*/ 2013 h 2592"/>
              <a:gd name="T82" fmla="*/ 1114 w 2355"/>
              <a:gd name="T83" fmla="*/ 1898 h 2592"/>
              <a:gd name="T84" fmla="*/ 998 w 2355"/>
              <a:gd name="T85" fmla="*/ 1789 h 2592"/>
              <a:gd name="T86" fmla="*/ 952 w 2355"/>
              <a:gd name="T87" fmla="*/ 1624 h 2592"/>
              <a:gd name="T88" fmla="*/ 870 w 2355"/>
              <a:gd name="T89" fmla="*/ 1393 h 2592"/>
              <a:gd name="T90" fmla="*/ 747 w 2355"/>
              <a:gd name="T91" fmla="*/ 1212 h 2592"/>
              <a:gd name="T92" fmla="*/ 567 w 2355"/>
              <a:gd name="T93" fmla="*/ 1127 h 2592"/>
              <a:gd name="T94" fmla="*/ 487 w 2355"/>
              <a:gd name="T95" fmla="*/ 966 h 2592"/>
              <a:gd name="T96" fmla="*/ 295 w 2355"/>
              <a:gd name="T97" fmla="*/ 1045 h 2592"/>
              <a:gd name="T98" fmla="*/ 1430 w 2355"/>
              <a:gd name="T99" fmla="*/ 449 h 2592"/>
              <a:gd name="T100" fmla="*/ 1452 w 2355"/>
              <a:gd name="T101" fmla="*/ 350 h 2592"/>
              <a:gd name="T102" fmla="*/ 1501 w 2355"/>
              <a:gd name="T103" fmla="*/ 435 h 2592"/>
              <a:gd name="T104" fmla="*/ 1442 w 2355"/>
              <a:gd name="T105" fmla="*/ 340 h 2592"/>
              <a:gd name="T106" fmla="*/ 1439 w 2355"/>
              <a:gd name="T107" fmla="*/ 279 h 2592"/>
              <a:gd name="T108" fmla="*/ 1374 w 2355"/>
              <a:gd name="T109" fmla="*/ 372 h 2592"/>
              <a:gd name="T110" fmla="*/ 1330 w 2355"/>
              <a:gd name="T111" fmla="*/ 431 h 2592"/>
              <a:gd name="T112" fmla="*/ 1416 w 2355"/>
              <a:gd name="T113" fmla="*/ 304 h 2592"/>
              <a:gd name="T114" fmla="*/ 1414 w 2355"/>
              <a:gd name="T115" fmla="*/ 338 h 2592"/>
              <a:gd name="T116" fmla="*/ 1405 w 2355"/>
              <a:gd name="T117" fmla="*/ 451 h 2592"/>
              <a:gd name="T118" fmla="*/ 1536 w 2355"/>
              <a:gd name="T119" fmla="*/ 2142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55" h="2592">
                <a:moveTo>
                  <a:pt x="265" y="1044"/>
                </a:moveTo>
                <a:lnTo>
                  <a:pt x="254" y="1044"/>
                </a:lnTo>
                <a:lnTo>
                  <a:pt x="243" y="1042"/>
                </a:lnTo>
                <a:lnTo>
                  <a:pt x="232" y="1047"/>
                </a:lnTo>
                <a:lnTo>
                  <a:pt x="220" y="1051"/>
                </a:lnTo>
                <a:lnTo>
                  <a:pt x="210" y="1044"/>
                </a:lnTo>
                <a:lnTo>
                  <a:pt x="202" y="1030"/>
                </a:lnTo>
                <a:lnTo>
                  <a:pt x="202" y="979"/>
                </a:lnTo>
                <a:lnTo>
                  <a:pt x="202" y="970"/>
                </a:lnTo>
                <a:lnTo>
                  <a:pt x="204" y="958"/>
                </a:lnTo>
                <a:lnTo>
                  <a:pt x="205" y="946"/>
                </a:lnTo>
                <a:lnTo>
                  <a:pt x="195" y="954"/>
                </a:lnTo>
                <a:lnTo>
                  <a:pt x="186" y="962"/>
                </a:lnTo>
                <a:lnTo>
                  <a:pt x="176" y="970"/>
                </a:lnTo>
                <a:lnTo>
                  <a:pt x="168" y="978"/>
                </a:lnTo>
                <a:lnTo>
                  <a:pt x="157" y="982"/>
                </a:lnTo>
                <a:lnTo>
                  <a:pt x="109" y="973"/>
                </a:lnTo>
                <a:lnTo>
                  <a:pt x="104" y="962"/>
                </a:lnTo>
                <a:lnTo>
                  <a:pt x="99" y="951"/>
                </a:lnTo>
                <a:lnTo>
                  <a:pt x="87" y="948"/>
                </a:lnTo>
                <a:lnTo>
                  <a:pt x="75" y="944"/>
                </a:lnTo>
                <a:lnTo>
                  <a:pt x="52" y="938"/>
                </a:lnTo>
                <a:lnTo>
                  <a:pt x="59" y="928"/>
                </a:lnTo>
                <a:lnTo>
                  <a:pt x="62" y="916"/>
                </a:lnTo>
                <a:lnTo>
                  <a:pt x="54" y="907"/>
                </a:lnTo>
                <a:lnTo>
                  <a:pt x="48" y="897"/>
                </a:lnTo>
                <a:lnTo>
                  <a:pt x="38" y="890"/>
                </a:lnTo>
                <a:lnTo>
                  <a:pt x="33" y="879"/>
                </a:lnTo>
                <a:lnTo>
                  <a:pt x="26" y="869"/>
                </a:lnTo>
                <a:lnTo>
                  <a:pt x="21" y="857"/>
                </a:lnTo>
                <a:lnTo>
                  <a:pt x="13" y="849"/>
                </a:lnTo>
                <a:lnTo>
                  <a:pt x="17" y="838"/>
                </a:lnTo>
                <a:lnTo>
                  <a:pt x="7" y="831"/>
                </a:lnTo>
                <a:lnTo>
                  <a:pt x="0" y="822"/>
                </a:lnTo>
                <a:lnTo>
                  <a:pt x="1" y="822"/>
                </a:lnTo>
                <a:lnTo>
                  <a:pt x="7" y="812"/>
                </a:lnTo>
                <a:lnTo>
                  <a:pt x="16" y="805"/>
                </a:lnTo>
                <a:lnTo>
                  <a:pt x="11" y="795"/>
                </a:lnTo>
                <a:lnTo>
                  <a:pt x="13" y="786"/>
                </a:lnTo>
                <a:lnTo>
                  <a:pt x="20" y="774"/>
                </a:lnTo>
                <a:lnTo>
                  <a:pt x="30" y="766"/>
                </a:lnTo>
                <a:lnTo>
                  <a:pt x="39" y="759"/>
                </a:lnTo>
                <a:lnTo>
                  <a:pt x="49" y="754"/>
                </a:lnTo>
                <a:lnTo>
                  <a:pt x="50" y="742"/>
                </a:lnTo>
                <a:lnTo>
                  <a:pt x="48" y="729"/>
                </a:lnTo>
                <a:lnTo>
                  <a:pt x="51" y="718"/>
                </a:lnTo>
                <a:lnTo>
                  <a:pt x="58" y="707"/>
                </a:lnTo>
                <a:lnTo>
                  <a:pt x="62" y="696"/>
                </a:lnTo>
                <a:lnTo>
                  <a:pt x="63" y="684"/>
                </a:lnTo>
                <a:lnTo>
                  <a:pt x="66" y="673"/>
                </a:lnTo>
                <a:lnTo>
                  <a:pt x="73" y="663"/>
                </a:lnTo>
                <a:lnTo>
                  <a:pt x="84" y="658"/>
                </a:lnTo>
                <a:lnTo>
                  <a:pt x="94" y="653"/>
                </a:lnTo>
                <a:lnTo>
                  <a:pt x="101" y="644"/>
                </a:lnTo>
                <a:lnTo>
                  <a:pt x="112" y="641"/>
                </a:lnTo>
                <a:lnTo>
                  <a:pt x="121" y="634"/>
                </a:lnTo>
                <a:lnTo>
                  <a:pt x="130" y="626"/>
                </a:lnTo>
                <a:lnTo>
                  <a:pt x="141" y="627"/>
                </a:lnTo>
                <a:lnTo>
                  <a:pt x="151" y="622"/>
                </a:lnTo>
                <a:lnTo>
                  <a:pt x="162" y="622"/>
                </a:lnTo>
                <a:lnTo>
                  <a:pt x="172" y="618"/>
                </a:lnTo>
                <a:lnTo>
                  <a:pt x="184" y="617"/>
                </a:lnTo>
                <a:lnTo>
                  <a:pt x="190" y="607"/>
                </a:lnTo>
                <a:lnTo>
                  <a:pt x="200" y="602"/>
                </a:lnTo>
                <a:lnTo>
                  <a:pt x="211" y="605"/>
                </a:lnTo>
                <a:lnTo>
                  <a:pt x="220" y="610"/>
                </a:lnTo>
                <a:lnTo>
                  <a:pt x="231" y="612"/>
                </a:lnTo>
                <a:lnTo>
                  <a:pt x="242" y="611"/>
                </a:lnTo>
                <a:lnTo>
                  <a:pt x="258" y="522"/>
                </a:lnTo>
                <a:lnTo>
                  <a:pt x="273" y="429"/>
                </a:lnTo>
                <a:lnTo>
                  <a:pt x="276" y="418"/>
                </a:lnTo>
                <a:lnTo>
                  <a:pt x="274" y="405"/>
                </a:lnTo>
                <a:lnTo>
                  <a:pt x="268" y="395"/>
                </a:lnTo>
                <a:lnTo>
                  <a:pt x="262" y="385"/>
                </a:lnTo>
                <a:lnTo>
                  <a:pt x="264" y="373"/>
                </a:lnTo>
                <a:lnTo>
                  <a:pt x="254" y="365"/>
                </a:lnTo>
                <a:lnTo>
                  <a:pt x="244" y="357"/>
                </a:lnTo>
                <a:lnTo>
                  <a:pt x="237" y="349"/>
                </a:lnTo>
                <a:lnTo>
                  <a:pt x="235" y="337"/>
                </a:lnTo>
                <a:lnTo>
                  <a:pt x="237" y="313"/>
                </a:lnTo>
                <a:lnTo>
                  <a:pt x="237" y="301"/>
                </a:lnTo>
                <a:lnTo>
                  <a:pt x="249" y="299"/>
                </a:lnTo>
                <a:lnTo>
                  <a:pt x="260" y="294"/>
                </a:lnTo>
                <a:lnTo>
                  <a:pt x="271" y="290"/>
                </a:lnTo>
                <a:lnTo>
                  <a:pt x="280" y="296"/>
                </a:lnTo>
                <a:lnTo>
                  <a:pt x="292" y="296"/>
                </a:lnTo>
                <a:lnTo>
                  <a:pt x="289" y="284"/>
                </a:lnTo>
                <a:lnTo>
                  <a:pt x="284" y="271"/>
                </a:lnTo>
                <a:lnTo>
                  <a:pt x="273" y="270"/>
                </a:lnTo>
                <a:lnTo>
                  <a:pt x="261" y="268"/>
                </a:lnTo>
                <a:lnTo>
                  <a:pt x="251" y="269"/>
                </a:lnTo>
                <a:lnTo>
                  <a:pt x="248" y="227"/>
                </a:lnTo>
                <a:lnTo>
                  <a:pt x="259" y="226"/>
                </a:lnTo>
                <a:lnTo>
                  <a:pt x="270" y="225"/>
                </a:lnTo>
                <a:lnTo>
                  <a:pt x="351" y="226"/>
                </a:lnTo>
                <a:lnTo>
                  <a:pt x="342" y="219"/>
                </a:lnTo>
                <a:lnTo>
                  <a:pt x="346" y="207"/>
                </a:lnTo>
                <a:lnTo>
                  <a:pt x="354" y="217"/>
                </a:lnTo>
                <a:lnTo>
                  <a:pt x="364" y="224"/>
                </a:lnTo>
                <a:lnTo>
                  <a:pt x="374" y="216"/>
                </a:lnTo>
                <a:lnTo>
                  <a:pt x="381" y="206"/>
                </a:lnTo>
                <a:lnTo>
                  <a:pt x="391" y="200"/>
                </a:lnTo>
                <a:lnTo>
                  <a:pt x="400" y="206"/>
                </a:lnTo>
                <a:lnTo>
                  <a:pt x="406" y="216"/>
                </a:lnTo>
                <a:lnTo>
                  <a:pt x="413" y="229"/>
                </a:lnTo>
                <a:lnTo>
                  <a:pt x="415" y="241"/>
                </a:lnTo>
                <a:lnTo>
                  <a:pt x="413" y="256"/>
                </a:lnTo>
                <a:lnTo>
                  <a:pt x="427" y="258"/>
                </a:lnTo>
                <a:lnTo>
                  <a:pt x="426" y="256"/>
                </a:lnTo>
                <a:lnTo>
                  <a:pt x="460" y="289"/>
                </a:lnTo>
                <a:lnTo>
                  <a:pt x="472" y="285"/>
                </a:lnTo>
                <a:lnTo>
                  <a:pt x="483" y="287"/>
                </a:lnTo>
                <a:lnTo>
                  <a:pt x="494" y="287"/>
                </a:lnTo>
                <a:lnTo>
                  <a:pt x="505" y="282"/>
                </a:lnTo>
                <a:lnTo>
                  <a:pt x="517" y="281"/>
                </a:lnTo>
                <a:lnTo>
                  <a:pt x="528" y="274"/>
                </a:lnTo>
                <a:lnTo>
                  <a:pt x="543" y="261"/>
                </a:lnTo>
                <a:lnTo>
                  <a:pt x="551" y="253"/>
                </a:lnTo>
                <a:lnTo>
                  <a:pt x="563" y="251"/>
                </a:lnTo>
                <a:lnTo>
                  <a:pt x="573" y="241"/>
                </a:lnTo>
                <a:lnTo>
                  <a:pt x="585" y="239"/>
                </a:lnTo>
                <a:lnTo>
                  <a:pt x="594" y="232"/>
                </a:lnTo>
                <a:lnTo>
                  <a:pt x="596" y="218"/>
                </a:lnTo>
                <a:lnTo>
                  <a:pt x="597" y="206"/>
                </a:lnTo>
                <a:lnTo>
                  <a:pt x="609" y="210"/>
                </a:lnTo>
                <a:lnTo>
                  <a:pt x="618" y="203"/>
                </a:lnTo>
                <a:lnTo>
                  <a:pt x="629" y="201"/>
                </a:lnTo>
                <a:lnTo>
                  <a:pt x="637" y="196"/>
                </a:lnTo>
                <a:lnTo>
                  <a:pt x="638" y="191"/>
                </a:lnTo>
                <a:lnTo>
                  <a:pt x="630" y="181"/>
                </a:lnTo>
                <a:lnTo>
                  <a:pt x="617" y="186"/>
                </a:lnTo>
                <a:lnTo>
                  <a:pt x="606" y="186"/>
                </a:lnTo>
                <a:lnTo>
                  <a:pt x="595" y="180"/>
                </a:lnTo>
                <a:lnTo>
                  <a:pt x="585" y="173"/>
                </a:lnTo>
                <a:lnTo>
                  <a:pt x="587" y="161"/>
                </a:lnTo>
                <a:lnTo>
                  <a:pt x="582" y="144"/>
                </a:lnTo>
                <a:lnTo>
                  <a:pt x="583" y="131"/>
                </a:lnTo>
                <a:lnTo>
                  <a:pt x="591" y="121"/>
                </a:lnTo>
                <a:lnTo>
                  <a:pt x="594" y="110"/>
                </a:lnTo>
                <a:lnTo>
                  <a:pt x="592" y="96"/>
                </a:lnTo>
                <a:lnTo>
                  <a:pt x="585" y="84"/>
                </a:lnTo>
                <a:lnTo>
                  <a:pt x="572" y="83"/>
                </a:lnTo>
                <a:lnTo>
                  <a:pt x="563" y="77"/>
                </a:lnTo>
                <a:lnTo>
                  <a:pt x="562" y="65"/>
                </a:lnTo>
                <a:lnTo>
                  <a:pt x="567" y="65"/>
                </a:lnTo>
                <a:lnTo>
                  <a:pt x="579" y="67"/>
                </a:lnTo>
                <a:lnTo>
                  <a:pt x="591" y="65"/>
                </a:lnTo>
                <a:lnTo>
                  <a:pt x="599" y="76"/>
                </a:lnTo>
                <a:lnTo>
                  <a:pt x="610" y="78"/>
                </a:lnTo>
                <a:lnTo>
                  <a:pt x="622" y="83"/>
                </a:lnTo>
                <a:lnTo>
                  <a:pt x="633" y="86"/>
                </a:lnTo>
                <a:lnTo>
                  <a:pt x="644" y="84"/>
                </a:lnTo>
                <a:lnTo>
                  <a:pt x="653" y="92"/>
                </a:lnTo>
                <a:lnTo>
                  <a:pt x="661" y="100"/>
                </a:lnTo>
                <a:lnTo>
                  <a:pt x="674" y="101"/>
                </a:lnTo>
                <a:lnTo>
                  <a:pt x="674" y="89"/>
                </a:lnTo>
                <a:lnTo>
                  <a:pt x="678" y="78"/>
                </a:lnTo>
                <a:lnTo>
                  <a:pt x="689" y="74"/>
                </a:lnTo>
                <a:lnTo>
                  <a:pt x="705" y="71"/>
                </a:lnTo>
                <a:lnTo>
                  <a:pt x="716" y="70"/>
                </a:lnTo>
                <a:lnTo>
                  <a:pt x="727" y="69"/>
                </a:lnTo>
                <a:lnTo>
                  <a:pt x="740" y="63"/>
                </a:lnTo>
                <a:lnTo>
                  <a:pt x="748" y="55"/>
                </a:lnTo>
                <a:lnTo>
                  <a:pt x="759" y="46"/>
                </a:lnTo>
                <a:lnTo>
                  <a:pt x="771" y="49"/>
                </a:lnTo>
                <a:lnTo>
                  <a:pt x="782" y="45"/>
                </a:lnTo>
                <a:lnTo>
                  <a:pt x="790" y="34"/>
                </a:lnTo>
                <a:lnTo>
                  <a:pt x="799" y="26"/>
                </a:lnTo>
                <a:lnTo>
                  <a:pt x="804" y="15"/>
                </a:lnTo>
                <a:lnTo>
                  <a:pt x="796" y="3"/>
                </a:lnTo>
                <a:lnTo>
                  <a:pt x="809" y="2"/>
                </a:lnTo>
                <a:lnTo>
                  <a:pt x="820" y="2"/>
                </a:lnTo>
                <a:lnTo>
                  <a:pt x="833" y="0"/>
                </a:lnTo>
                <a:lnTo>
                  <a:pt x="834" y="4"/>
                </a:lnTo>
                <a:lnTo>
                  <a:pt x="841" y="13"/>
                </a:lnTo>
                <a:lnTo>
                  <a:pt x="838" y="27"/>
                </a:lnTo>
                <a:lnTo>
                  <a:pt x="835" y="40"/>
                </a:lnTo>
                <a:lnTo>
                  <a:pt x="844" y="47"/>
                </a:lnTo>
                <a:lnTo>
                  <a:pt x="854" y="52"/>
                </a:lnTo>
                <a:lnTo>
                  <a:pt x="859" y="55"/>
                </a:lnTo>
                <a:lnTo>
                  <a:pt x="856" y="67"/>
                </a:lnTo>
                <a:lnTo>
                  <a:pt x="863" y="77"/>
                </a:lnTo>
                <a:lnTo>
                  <a:pt x="865" y="89"/>
                </a:lnTo>
                <a:lnTo>
                  <a:pt x="860" y="99"/>
                </a:lnTo>
                <a:lnTo>
                  <a:pt x="849" y="105"/>
                </a:lnTo>
                <a:lnTo>
                  <a:pt x="851" y="118"/>
                </a:lnTo>
                <a:lnTo>
                  <a:pt x="847" y="130"/>
                </a:lnTo>
                <a:lnTo>
                  <a:pt x="843" y="142"/>
                </a:lnTo>
                <a:lnTo>
                  <a:pt x="841" y="153"/>
                </a:lnTo>
                <a:lnTo>
                  <a:pt x="842" y="166"/>
                </a:lnTo>
                <a:lnTo>
                  <a:pt x="846" y="178"/>
                </a:lnTo>
                <a:lnTo>
                  <a:pt x="851" y="188"/>
                </a:lnTo>
                <a:lnTo>
                  <a:pt x="856" y="199"/>
                </a:lnTo>
                <a:lnTo>
                  <a:pt x="856" y="211"/>
                </a:lnTo>
                <a:lnTo>
                  <a:pt x="859" y="222"/>
                </a:lnTo>
                <a:lnTo>
                  <a:pt x="870" y="230"/>
                </a:lnTo>
                <a:lnTo>
                  <a:pt x="877" y="239"/>
                </a:lnTo>
                <a:lnTo>
                  <a:pt x="888" y="249"/>
                </a:lnTo>
                <a:lnTo>
                  <a:pt x="900" y="252"/>
                </a:lnTo>
                <a:lnTo>
                  <a:pt x="902" y="253"/>
                </a:lnTo>
                <a:lnTo>
                  <a:pt x="906" y="258"/>
                </a:lnTo>
                <a:lnTo>
                  <a:pt x="918" y="254"/>
                </a:lnTo>
                <a:lnTo>
                  <a:pt x="930" y="256"/>
                </a:lnTo>
                <a:lnTo>
                  <a:pt x="931" y="243"/>
                </a:lnTo>
                <a:lnTo>
                  <a:pt x="941" y="235"/>
                </a:lnTo>
                <a:lnTo>
                  <a:pt x="952" y="240"/>
                </a:lnTo>
                <a:lnTo>
                  <a:pt x="960" y="230"/>
                </a:lnTo>
                <a:lnTo>
                  <a:pt x="971" y="229"/>
                </a:lnTo>
                <a:lnTo>
                  <a:pt x="983" y="228"/>
                </a:lnTo>
                <a:lnTo>
                  <a:pt x="993" y="219"/>
                </a:lnTo>
                <a:lnTo>
                  <a:pt x="1000" y="210"/>
                </a:lnTo>
                <a:lnTo>
                  <a:pt x="1013" y="207"/>
                </a:lnTo>
                <a:lnTo>
                  <a:pt x="1024" y="214"/>
                </a:lnTo>
                <a:lnTo>
                  <a:pt x="1035" y="216"/>
                </a:lnTo>
                <a:lnTo>
                  <a:pt x="1046" y="214"/>
                </a:lnTo>
                <a:lnTo>
                  <a:pt x="1052" y="212"/>
                </a:lnTo>
                <a:lnTo>
                  <a:pt x="1062" y="214"/>
                </a:lnTo>
                <a:lnTo>
                  <a:pt x="1074" y="217"/>
                </a:lnTo>
                <a:lnTo>
                  <a:pt x="1086" y="215"/>
                </a:lnTo>
                <a:lnTo>
                  <a:pt x="1083" y="202"/>
                </a:lnTo>
                <a:lnTo>
                  <a:pt x="1076" y="193"/>
                </a:lnTo>
                <a:lnTo>
                  <a:pt x="1081" y="182"/>
                </a:lnTo>
                <a:lnTo>
                  <a:pt x="1093" y="179"/>
                </a:lnTo>
                <a:lnTo>
                  <a:pt x="1105" y="180"/>
                </a:lnTo>
                <a:lnTo>
                  <a:pt x="1117" y="181"/>
                </a:lnTo>
                <a:lnTo>
                  <a:pt x="1128" y="175"/>
                </a:lnTo>
                <a:lnTo>
                  <a:pt x="1140" y="171"/>
                </a:lnTo>
                <a:lnTo>
                  <a:pt x="1148" y="178"/>
                </a:lnTo>
                <a:lnTo>
                  <a:pt x="1154" y="179"/>
                </a:lnTo>
                <a:lnTo>
                  <a:pt x="1158" y="187"/>
                </a:lnTo>
                <a:lnTo>
                  <a:pt x="1169" y="189"/>
                </a:lnTo>
                <a:lnTo>
                  <a:pt x="1179" y="195"/>
                </a:lnTo>
                <a:lnTo>
                  <a:pt x="1190" y="197"/>
                </a:lnTo>
                <a:lnTo>
                  <a:pt x="1200" y="194"/>
                </a:lnTo>
                <a:lnTo>
                  <a:pt x="1211" y="188"/>
                </a:lnTo>
                <a:lnTo>
                  <a:pt x="1222" y="190"/>
                </a:lnTo>
                <a:lnTo>
                  <a:pt x="1233" y="187"/>
                </a:lnTo>
                <a:lnTo>
                  <a:pt x="1237" y="191"/>
                </a:lnTo>
                <a:lnTo>
                  <a:pt x="1249" y="194"/>
                </a:lnTo>
                <a:lnTo>
                  <a:pt x="1261" y="197"/>
                </a:lnTo>
                <a:lnTo>
                  <a:pt x="1270" y="190"/>
                </a:lnTo>
                <a:lnTo>
                  <a:pt x="1280" y="184"/>
                </a:lnTo>
                <a:lnTo>
                  <a:pt x="1288" y="175"/>
                </a:lnTo>
                <a:lnTo>
                  <a:pt x="1290" y="163"/>
                </a:lnTo>
                <a:lnTo>
                  <a:pt x="1295" y="152"/>
                </a:lnTo>
                <a:lnTo>
                  <a:pt x="1301" y="140"/>
                </a:lnTo>
                <a:lnTo>
                  <a:pt x="1304" y="129"/>
                </a:lnTo>
                <a:lnTo>
                  <a:pt x="1314" y="116"/>
                </a:lnTo>
                <a:lnTo>
                  <a:pt x="1321" y="104"/>
                </a:lnTo>
                <a:lnTo>
                  <a:pt x="1326" y="94"/>
                </a:lnTo>
                <a:lnTo>
                  <a:pt x="1334" y="85"/>
                </a:lnTo>
                <a:lnTo>
                  <a:pt x="1342" y="76"/>
                </a:lnTo>
                <a:lnTo>
                  <a:pt x="1346" y="65"/>
                </a:lnTo>
                <a:lnTo>
                  <a:pt x="1348" y="54"/>
                </a:lnTo>
                <a:lnTo>
                  <a:pt x="1357" y="61"/>
                </a:lnTo>
                <a:lnTo>
                  <a:pt x="1367" y="72"/>
                </a:lnTo>
                <a:lnTo>
                  <a:pt x="1371" y="87"/>
                </a:lnTo>
                <a:lnTo>
                  <a:pt x="1377" y="99"/>
                </a:lnTo>
                <a:lnTo>
                  <a:pt x="1377" y="113"/>
                </a:lnTo>
                <a:lnTo>
                  <a:pt x="1378" y="125"/>
                </a:lnTo>
                <a:lnTo>
                  <a:pt x="1380" y="136"/>
                </a:lnTo>
                <a:lnTo>
                  <a:pt x="1385" y="149"/>
                </a:lnTo>
                <a:lnTo>
                  <a:pt x="1389" y="159"/>
                </a:lnTo>
                <a:lnTo>
                  <a:pt x="1392" y="171"/>
                </a:lnTo>
                <a:lnTo>
                  <a:pt x="1397" y="182"/>
                </a:lnTo>
                <a:lnTo>
                  <a:pt x="1401" y="193"/>
                </a:lnTo>
                <a:lnTo>
                  <a:pt x="1406" y="203"/>
                </a:lnTo>
                <a:lnTo>
                  <a:pt x="1410" y="214"/>
                </a:lnTo>
                <a:lnTo>
                  <a:pt x="1420" y="221"/>
                </a:lnTo>
                <a:lnTo>
                  <a:pt x="1432" y="223"/>
                </a:lnTo>
                <a:lnTo>
                  <a:pt x="1443" y="228"/>
                </a:lnTo>
                <a:lnTo>
                  <a:pt x="1447" y="240"/>
                </a:lnTo>
                <a:lnTo>
                  <a:pt x="1447" y="251"/>
                </a:lnTo>
                <a:lnTo>
                  <a:pt x="1438" y="258"/>
                </a:lnTo>
                <a:lnTo>
                  <a:pt x="1439" y="270"/>
                </a:lnTo>
                <a:lnTo>
                  <a:pt x="1431" y="278"/>
                </a:lnTo>
                <a:lnTo>
                  <a:pt x="1422" y="286"/>
                </a:lnTo>
                <a:lnTo>
                  <a:pt x="1414" y="294"/>
                </a:lnTo>
                <a:lnTo>
                  <a:pt x="1408" y="306"/>
                </a:lnTo>
                <a:lnTo>
                  <a:pt x="1400" y="318"/>
                </a:lnTo>
                <a:lnTo>
                  <a:pt x="1389" y="325"/>
                </a:lnTo>
                <a:lnTo>
                  <a:pt x="1379" y="334"/>
                </a:lnTo>
                <a:lnTo>
                  <a:pt x="1369" y="340"/>
                </a:lnTo>
                <a:lnTo>
                  <a:pt x="1361" y="353"/>
                </a:lnTo>
                <a:lnTo>
                  <a:pt x="1356" y="363"/>
                </a:lnTo>
                <a:lnTo>
                  <a:pt x="1348" y="371"/>
                </a:lnTo>
                <a:lnTo>
                  <a:pt x="1343" y="382"/>
                </a:lnTo>
                <a:lnTo>
                  <a:pt x="1337" y="391"/>
                </a:lnTo>
                <a:lnTo>
                  <a:pt x="1325" y="393"/>
                </a:lnTo>
                <a:lnTo>
                  <a:pt x="1336" y="392"/>
                </a:lnTo>
                <a:lnTo>
                  <a:pt x="1337" y="404"/>
                </a:lnTo>
                <a:lnTo>
                  <a:pt x="1327" y="411"/>
                </a:lnTo>
                <a:lnTo>
                  <a:pt x="1327" y="411"/>
                </a:lnTo>
                <a:lnTo>
                  <a:pt x="1326" y="422"/>
                </a:lnTo>
                <a:lnTo>
                  <a:pt x="1329" y="436"/>
                </a:lnTo>
                <a:lnTo>
                  <a:pt x="1338" y="429"/>
                </a:lnTo>
                <a:lnTo>
                  <a:pt x="1347" y="424"/>
                </a:lnTo>
                <a:lnTo>
                  <a:pt x="1357" y="418"/>
                </a:lnTo>
                <a:lnTo>
                  <a:pt x="1368" y="410"/>
                </a:lnTo>
                <a:lnTo>
                  <a:pt x="1380" y="410"/>
                </a:lnTo>
                <a:lnTo>
                  <a:pt x="1391" y="406"/>
                </a:lnTo>
                <a:lnTo>
                  <a:pt x="1392" y="418"/>
                </a:lnTo>
                <a:lnTo>
                  <a:pt x="1384" y="426"/>
                </a:lnTo>
                <a:lnTo>
                  <a:pt x="1375" y="433"/>
                </a:lnTo>
                <a:lnTo>
                  <a:pt x="1364" y="434"/>
                </a:lnTo>
                <a:lnTo>
                  <a:pt x="1375" y="434"/>
                </a:lnTo>
                <a:lnTo>
                  <a:pt x="1384" y="426"/>
                </a:lnTo>
                <a:lnTo>
                  <a:pt x="1394" y="431"/>
                </a:lnTo>
                <a:lnTo>
                  <a:pt x="1398" y="442"/>
                </a:lnTo>
                <a:lnTo>
                  <a:pt x="1402" y="453"/>
                </a:lnTo>
                <a:lnTo>
                  <a:pt x="1410" y="461"/>
                </a:lnTo>
                <a:lnTo>
                  <a:pt x="1419" y="467"/>
                </a:lnTo>
                <a:lnTo>
                  <a:pt x="1427" y="458"/>
                </a:lnTo>
                <a:lnTo>
                  <a:pt x="1430" y="470"/>
                </a:lnTo>
                <a:lnTo>
                  <a:pt x="1431" y="458"/>
                </a:lnTo>
                <a:lnTo>
                  <a:pt x="1441" y="454"/>
                </a:lnTo>
                <a:lnTo>
                  <a:pt x="1446" y="465"/>
                </a:lnTo>
                <a:lnTo>
                  <a:pt x="1452" y="475"/>
                </a:lnTo>
                <a:lnTo>
                  <a:pt x="1451" y="463"/>
                </a:lnTo>
                <a:lnTo>
                  <a:pt x="1462" y="461"/>
                </a:lnTo>
                <a:lnTo>
                  <a:pt x="1470" y="452"/>
                </a:lnTo>
                <a:lnTo>
                  <a:pt x="1479" y="459"/>
                </a:lnTo>
                <a:lnTo>
                  <a:pt x="1478" y="471"/>
                </a:lnTo>
                <a:lnTo>
                  <a:pt x="1488" y="463"/>
                </a:lnTo>
                <a:lnTo>
                  <a:pt x="1495" y="456"/>
                </a:lnTo>
                <a:lnTo>
                  <a:pt x="1499" y="445"/>
                </a:lnTo>
                <a:lnTo>
                  <a:pt x="1507" y="438"/>
                </a:lnTo>
                <a:lnTo>
                  <a:pt x="1505" y="450"/>
                </a:lnTo>
                <a:lnTo>
                  <a:pt x="1512" y="441"/>
                </a:lnTo>
                <a:lnTo>
                  <a:pt x="1519" y="431"/>
                </a:lnTo>
                <a:lnTo>
                  <a:pt x="1532" y="435"/>
                </a:lnTo>
                <a:lnTo>
                  <a:pt x="1542" y="432"/>
                </a:lnTo>
                <a:lnTo>
                  <a:pt x="1531" y="432"/>
                </a:lnTo>
                <a:lnTo>
                  <a:pt x="1533" y="420"/>
                </a:lnTo>
                <a:lnTo>
                  <a:pt x="1543" y="416"/>
                </a:lnTo>
                <a:lnTo>
                  <a:pt x="1543" y="403"/>
                </a:lnTo>
                <a:lnTo>
                  <a:pt x="1552" y="396"/>
                </a:lnTo>
                <a:lnTo>
                  <a:pt x="1554" y="384"/>
                </a:lnTo>
                <a:lnTo>
                  <a:pt x="1564" y="389"/>
                </a:lnTo>
                <a:lnTo>
                  <a:pt x="1571" y="380"/>
                </a:lnTo>
                <a:lnTo>
                  <a:pt x="1579" y="372"/>
                </a:lnTo>
                <a:lnTo>
                  <a:pt x="1584" y="382"/>
                </a:lnTo>
                <a:lnTo>
                  <a:pt x="1594" y="386"/>
                </a:lnTo>
                <a:lnTo>
                  <a:pt x="1597" y="398"/>
                </a:lnTo>
                <a:lnTo>
                  <a:pt x="1598" y="385"/>
                </a:lnTo>
                <a:lnTo>
                  <a:pt x="1603" y="375"/>
                </a:lnTo>
                <a:lnTo>
                  <a:pt x="1612" y="383"/>
                </a:lnTo>
                <a:lnTo>
                  <a:pt x="1622" y="389"/>
                </a:lnTo>
                <a:lnTo>
                  <a:pt x="1632" y="384"/>
                </a:lnTo>
                <a:lnTo>
                  <a:pt x="1635" y="395"/>
                </a:lnTo>
                <a:lnTo>
                  <a:pt x="1646" y="392"/>
                </a:lnTo>
                <a:lnTo>
                  <a:pt x="1650" y="403"/>
                </a:lnTo>
                <a:lnTo>
                  <a:pt x="1661" y="406"/>
                </a:lnTo>
                <a:lnTo>
                  <a:pt x="1668" y="398"/>
                </a:lnTo>
                <a:lnTo>
                  <a:pt x="1671" y="409"/>
                </a:lnTo>
                <a:lnTo>
                  <a:pt x="1673" y="418"/>
                </a:lnTo>
                <a:lnTo>
                  <a:pt x="1680" y="409"/>
                </a:lnTo>
                <a:lnTo>
                  <a:pt x="1687" y="418"/>
                </a:lnTo>
                <a:lnTo>
                  <a:pt x="1697" y="413"/>
                </a:lnTo>
                <a:lnTo>
                  <a:pt x="1700" y="424"/>
                </a:lnTo>
                <a:lnTo>
                  <a:pt x="1711" y="427"/>
                </a:lnTo>
                <a:lnTo>
                  <a:pt x="1722" y="422"/>
                </a:lnTo>
                <a:lnTo>
                  <a:pt x="1718" y="432"/>
                </a:lnTo>
                <a:lnTo>
                  <a:pt x="1719" y="445"/>
                </a:lnTo>
                <a:lnTo>
                  <a:pt x="1727" y="437"/>
                </a:lnTo>
                <a:lnTo>
                  <a:pt x="1737" y="430"/>
                </a:lnTo>
                <a:lnTo>
                  <a:pt x="1743" y="440"/>
                </a:lnTo>
                <a:lnTo>
                  <a:pt x="1749" y="429"/>
                </a:lnTo>
                <a:lnTo>
                  <a:pt x="1746" y="441"/>
                </a:lnTo>
                <a:lnTo>
                  <a:pt x="1755" y="449"/>
                </a:lnTo>
                <a:lnTo>
                  <a:pt x="1765" y="455"/>
                </a:lnTo>
                <a:lnTo>
                  <a:pt x="1771" y="464"/>
                </a:lnTo>
                <a:lnTo>
                  <a:pt x="1766" y="474"/>
                </a:lnTo>
                <a:lnTo>
                  <a:pt x="1758" y="483"/>
                </a:lnTo>
                <a:lnTo>
                  <a:pt x="1769" y="480"/>
                </a:lnTo>
                <a:lnTo>
                  <a:pt x="1779" y="484"/>
                </a:lnTo>
                <a:lnTo>
                  <a:pt x="1770" y="490"/>
                </a:lnTo>
                <a:lnTo>
                  <a:pt x="1766" y="502"/>
                </a:lnTo>
                <a:lnTo>
                  <a:pt x="1764" y="513"/>
                </a:lnTo>
                <a:lnTo>
                  <a:pt x="1760" y="525"/>
                </a:lnTo>
                <a:lnTo>
                  <a:pt x="1761" y="538"/>
                </a:lnTo>
                <a:lnTo>
                  <a:pt x="1756" y="548"/>
                </a:lnTo>
                <a:lnTo>
                  <a:pt x="1765" y="537"/>
                </a:lnTo>
                <a:lnTo>
                  <a:pt x="1774" y="530"/>
                </a:lnTo>
                <a:lnTo>
                  <a:pt x="1777" y="518"/>
                </a:lnTo>
                <a:lnTo>
                  <a:pt x="1780" y="505"/>
                </a:lnTo>
                <a:lnTo>
                  <a:pt x="1788" y="497"/>
                </a:lnTo>
                <a:lnTo>
                  <a:pt x="1798" y="492"/>
                </a:lnTo>
                <a:lnTo>
                  <a:pt x="1796" y="504"/>
                </a:lnTo>
                <a:lnTo>
                  <a:pt x="1787" y="512"/>
                </a:lnTo>
                <a:lnTo>
                  <a:pt x="1797" y="518"/>
                </a:lnTo>
                <a:lnTo>
                  <a:pt x="1802" y="506"/>
                </a:lnTo>
                <a:lnTo>
                  <a:pt x="1813" y="501"/>
                </a:lnTo>
                <a:lnTo>
                  <a:pt x="1824" y="499"/>
                </a:lnTo>
                <a:lnTo>
                  <a:pt x="1835" y="502"/>
                </a:lnTo>
                <a:lnTo>
                  <a:pt x="1833" y="491"/>
                </a:lnTo>
                <a:lnTo>
                  <a:pt x="1844" y="489"/>
                </a:lnTo>
                <a:lnTo>
                  <a:pt x="1855" y="492"/>
                </a:lnTo>
                <a:lnTo>
                  <a:pt x="1867" y="498"/>
                </a:lnTo>
                <a:lnTo>
                  <a:pt x="1877" y="502"/>
                </a:lnTo>
                <a:lnTo>
                  <a:pt x="1888" y="509"/>
                </a:lnTo>
                <a:lnTo>
                  <a:pt x="1898" y="514"/>
                </a:lnTo>
                <a:lnTo>
                  <a:pt x="1908" y="518"/>
                </a:lnTo>
                <a:lnTo>
                  <a:pt x="1917" y="510"/>
                </a:lnTo>
                <a:lnTo>
                  <a:pt x="1929" y="512"/>
                </a:lnTo>
                <a:lnTo>
                  <a:pt x="1933" y="515"/>
                </a:lnTo>
                <a:lnTo>
                  <a:pt x="1943" y="521"/>
                </a:lnTo>
                <a:lnTo>
                  <a:pt x="1956" y="524"/>
                </a:lnTo>
                <a:lnTo>
                  <a:pt x="1963" y="526"/>
                </a:lnTo>
                <a:lnTo>
                  <a:pt x="1975" y="523"/>
                </a:lnTo>
                <a:lnTo>
                  <a:pt x="1987" y="522"/>
                </a:lnTo>
                <a:lnTo>
                  <a:pt x="2000" y="520"/>
                </a:lnTo>
                <a:lnTo>
                  <a:pt x="2011" y="518"/>
                </a:lnTo>
                <a:lnTo>
                  <a:pt x="2023" y="518"/>
                </a:lnTo>
                <a:lnTo>
                  <a:pt x="2034" y="520"/>
                </a:lnTo>
                <a:lnTo>
                  <a:pt x="2047" y="522"/>
                </a:lnTo>
                <a:lnTo>
                  <a:pt x="2057" y="529"/>
                </a:lnTo>
                <a:lnTo>
                  <a:pt x="2068" y="535"/>
                </a:lnTo>
                <a:lnTo>
                  <a:pt x="2078" y="541"/>
                </a:lnTo>
                <a:lnTo>
                  <a:pt x="2088" y="545"/>
                </a:lnTo>
                <a:lnTo>
                  <a:pt x="2097" y="555"/>
                </a:lnTo>
                <a:lnTo>
                  <a:pt x="2106" y="560"/>
                </a:lnTo>
                <a:lnTo>
                  <a:pt x="2116" y="569"/>
                </a:lnTo>
                <a:lnTo>
                  <a:pt x="2126" y="574"/>
                </a:lnTo>
                <a:lnTo>
                  <a:pt x="2137" y="581"/>
                </a:lnTo>
                <a:lnTo>
                  <a:pt x="2144" y="590"/>
                </a:lnTo>
                <a:lnTo>
                  <a:pt x="2153" y="600"/>
                </a:lnTo>
                <a:lnTo>
                  <a:pt x="2162" y="610"/>
                </a:lnTo>
                <a:lnTo>
                  <a:pt x="2171" y="618"/>
                </a:lnTo>
                <a:lnTo>
                  <a:pt x="2180" y="627"/>
                </a:lnTo>
                <a:lnTo>
                  <a:pt x="2189" y="635"/>
                </a:lnTo>
                <a:lnTo>
                  <a:pt x="2200" y="638"/>
                </a:lnTo>
                <a:lnTo>
                  <a:pt x="2208" y="648"/>
                </a:lnTo>
                <a:lnTo>
                  <a:pt x="2218" y="654"/>
                </a:lnTo>
                <a:lnTo>
                  <a:pt x="2230" y="655"/>
                </a:lnTo>
                <a:lnTo>
                  <a:pt x="2238" y="663"/>
                </a:lnTo>
                <a:lnTo>
                  <a:pt x="2252" y="664"/>
                </a:lnTo>
                <a:lnTo>
                  <a:pt x="2265" y="666"/>
                </a:lnTo>
                <a:lnTo>
                  <a:pt x="2276" y="664"/>
                </a:lnTo>
                <a:lnTo>
                  <a:pt x="2289" y="663"/>
                </a:lnTo>
                <a:lnTo>
                  <a:pt x="2300" y="665"/>
                </a:lnTo>
                <a:lnTo>
                  <a:pt x="2314" y="669"/>
                </a:lnTo>
                <a:lnTo>
                  <a:pt x="2321" y="681"/>
                </a:lnTo>
                <a:lnTo>
                  <a:pt x="2327" y="692"/>
                </a:lnTo>
                <a:lnTo>
                  <a:pt x="2331" y="703"/>
                </a:lnTo>
                <a:lnTo>
                  <a:pt x="2333" y="715"/>
                </a:lnTo>
                <a:lnTo>
                  <a:pt x="2336" y="727"/>
                </a:lnTo>
                <a:lnTo>
                  <a:pt x="2340" y="738"/>
                </a:lnTo>
                <a:lnTo>
                  <a:pt x="2344" y="749"/>
                </a:lnTo>
                <a:lnTo>
                  <a:pt x="2345" y="754"/>
                </a:lnTo>
                <a:lnTo>
                  <a:pt x="2346" y="767"/>
                </a:lnTo>
                <a:lnTo>
                  <a:pt x="2349" y="779"/>
                </a:lnTo>
                <a:lnTo>
                  <a:pt x="2353" y="790"/>
                </a:lnTo>
                <a:lnTo>
                  <a:pt x="2355" y="801"/>
                </a:lnTo>
                <a:lnTo>
                  <a:pt x="2354" y="817"/>
                </a:lnTo>
                <a:lnTo>
                  <a:pt x="2352" y="823"/>
                </a:lnTo>
                <a:lnTo>
                  <a:pt x="2353" y="835"/>
                </a:lnTo>
                <a:lnTo>
                  <a:pt x="2354" y="847"/>
                </a:lnTo>
                <a:lnTo>
                  <a:pt x="2350" y="859"/>
                </a:lnTo>
                <a:lnTo>
                  <a:pt x="2347" y="871"/>
                </a:lnTo>
                <a:lnTo>
                  <a:pt x="2344" y="884"/>
                </a:lnTo>
                <a:lnTo>
                  <a:pt x="2339" y="896"/>
                </a:lnTo>
                <a:lnTo>
                  <a:pt x="2335" y="907"/>
                </a:lnTo>
                <a:lnTo>
                  <a:pt x="2334" y="911"/>
                </a:lnTo>
                <a:lnTo>
                  <a:pt x="2328" y="922"/>
                </a:lnTo>
                <a:lnTo>
                  <a:pt x="2323" y="933"/>
                </a:lnTo>
                <a:lnTo>
                  <a:pt x="2314" y="942"/>
                </a:lnTo>
                <a:lnTo>
                  <a:pt x="2308" y="952"/>
                </a:lnTo>
                <a:lnTo>
                  <a:pt x="2300" y="961"/>
                </a:lnTo>
                <a:lnTo>
                  <a:pt x="2291" y="970"/>
                </a:lnTo>
                <a:lnTo>
                  <a:pt x="2284" y="980"/>
                </a:lnTo>
                <a:lnTo>
                  <a:pt x="2275" y="991"/>
                </a:lnTo>
                <a:lnTo>
                  <a:pt x="2265" y="1000"/>
                </a:lnTo>
                <a:lnTo>
                  <a:pt x="2260" y="1013"/>
                </a:lnTo>
                <a:lnTo>
                  <a:pt x="2258" y="1015"/>
                </a:lnTo>
                <a:lnTo>
                  <a:pt x="2246" y="1019"/>
                </a:lnTo>
                <a:lnTo>
                  <a:pt x="2236" y="1026"/>
                </a:lnTo>
                <a:lnTo>
                  <a:pt x="2226" y="1036"/>
                </a:lnTo>
                <a:lnTo>
                  <a:pt x="2216" y="1032"/>
                </a:lnTo>
                <a:lnTo>
                  <a:pt x="2220" y="1044"/>
                </a:lnTo>
                <a:lnTo>
                  <a:pt x="2214" y="1056"/>
                </a:lnTo>
                <a:lnTo>
                  <a:pt x="2207" y="1065"/>
                </a:lnTo>
                <a:lnTo>
                  <a:pt x="2201" y="1075"/>
                </a:lnTo>
                <a:lnTo>
                  <a:pt x="2204" y="1063"/>
                </a:lnTo>
                <a:lnTo>
                  <a:pt x="2198" y="1073"/>
                </a:lnTo>
                <a:lnTo>
                  <a:pt x="2193" y="1081"/>
                </a:lnTo>
                <a:lnTo>
                  <a:pt x="2193" y="1093"/>
                </a:lnTo>
                <a:lnTo>
                  <a:pt x="2186" y="1109"/>
                </a:lnTo>
                <a:lnTo>
                  <a:pt x="2181" y="1120"/>
                </a:lnTo>
                <a:lnTo>
                  <a:pt x="2174" y="1130"/>
                </a:lnTo>
                <a:lnTo>
                  <a:pt x="2167" y="1140"/>
                </a:lnTo>
                <a:lnTo>
                  <a:pt x="2160" y="1151"/>
                </a:lnTo>
                <a:lnTo>
                  <a:pt x="2153" y="1161"/>
                </a:lnTo>
                <a:lnTo>
                  <a:pt x="2143" y="1174"/>
                </a:lnTo>
                <a:lnTo>
                  <a:pt x="2133" y="1179"/>
                </a:lnTo>
                <a:lnTo>
                  <a:pt x="2134" y="1167"/>
                </a:lnTo>
                <a:lnTo>
                  <a:pt x="2126" y="1159"/>
                </a:lnTo>
                <a:lnTo>
                  <a:pt x="2116" y="1165"/>
                </a:lnTo>
                <a:lnTo>
                  <a:pt x="2116" y="1177"/>
                </a:lnTo>
                <a:lnTo>
                  <a:pt x="2127" y="1174"/>
                </a:lnTo>
                <a:lnTo>
                  <a:pt x="2118" y="1183"/>
                </a:lnTo>
                <a:lnTo>
                  <a:pt x="2109" y="1190"/>
                </a:lnTo>
                <a:lnTo>
                  <a:pt x="2105" y="1202"/>
                </a:lnTo>
                <a:lnTo>
                  <a:pt x="2106" y="1214"/>
                </a:lnTo>
                <a:lnTo>
                  <a:pt x="2102" y="1228"/>
                </a:lnTo>
                <a:lnTo>
                  <a:pt x="2098" y="1238"/>
                </a:lnTo>
                <a:lnTo>
                  <a:pt x="2107" y="1245"/>
                </a:lnTo>
                <a:lnTo>
                  <a:pt x="2103" y="1257"/>
                </a:lnTo>
                <a:lnTo>
                  <a:pt x="2102" y="1270"/>
                </a:lnTo>
                <a:lnTo>
                  <a:pt x="2099" y="1284"/>
                </a:lnTo>
                <a:lnTo>
                  <a:pt x="2099" y="1296"/>
                </a:lnTo>
                <a:lnTo>
                  <a:pt x="2102" y="1308"/>
                </a:lnTo>
                <a:lnTo>
                  <a:pt x="2102" y="1320"/>
                </a:lnTo>
                <a:lnTo>
                  <a:pt x="2103" y="1335"/>
                </a:lnTo>
                <a:lnTo>
                  <a:pt x="2105" y="1347"/>
                </a:lnTo>
                <a:lnTo>
                  <a:pt x="2109" y="1358"/>
                </a:lnTo>
                <a:lnTo>
                  <a:pt x="2108" y="1371"/>
                </a:lnTo>
                <a:lnTo>
                  <a:pt x="2105" y="1383"/>
                </a:lnTo>
                <a:lnTo>
                  <a:pt x="2101" y="1394"/>
                </a:lnTo>
                <a:lnTo>
                  <a:pt x="2097" y="1410"/>
                </a:lnTo>
                <a:lnTo>
                  <a:pt x="2095" y="1422"/>
                </a:lnTo>
                <a:lnTo>
                  <a:pt x="2096" y="1433"/>
                </a:lnTo>
                <a:lnTo>
                  <a:pt x="2092" y="1445"/>
                </a:lnTo>
                <a:lnTo>
                  <a:pt x="2089" y="1459"/>
                </a:lnTo>
                <a:lnTo>
                  <a:pt x="2091" y="1470"/>
                </a:lnTo>
                <a:lnTo>
                  <a:pt x="2093" y="1484"/>
                </a:lnTo>
                <a:lnTo>
                  <a:pt x="2087" y="1495"/>
                </a:lnTo>
                <a:lnTo>
                  <a:pt x="2078" y="1502"/>
                </a:lnTo>
                <a:lnTo>
                  <a:pt x="2070" y="1511"/>
                </a:lnTo>
                <a:lnTo>
                  <a:pt x="2064" y="1524"/>
                </a:lnTo>
                <a:lnTo>
                  <a:pt x="2063" y="1529"/>
                </a:lnTo>
                <a:lnTo>
                  <a:pt x="2059" y="1543"/>
                </a:lnTo>
                <a:lnTo>
                  <a:pt x="2057" y="1558"/>
                </a:lnTo>
                <a:lnTo>
                  <a:pt x="2058" y="1572"/>
                </a:lnTo>
                <a:lnTo>
                  <a:pt x="2060" y="1586"/>
                </a:lnTo>
                <a:lnTo>
                  <a:pt x="2060" y="1599"/>
                </a:lnTo>
                <a:lnTo>
                  <a:pt x="2056" y="1610"/>
                </a:lnTo>
                <a:lnTo>
                  <a:pt x="2047" y="1619"/>
                </a:lnTo>
                <a:lnTo>
                  <a:pt x="2039" y="1628"/>
                </a:lnTo>
                <a:lnTo>
                  <a:pt x="2034" y="1639"/>
                </a:lnTo>
                <a:lnTo>
                  <a:pt x="2031" y="1651"/>
                </a:lnTo>
                <a:lnTo>
                  <a:pt x="2024" y="1661"/>
                </a:lnTo>
                <a:lnTo>
                  <a:pt x="2021" y="1675"/>
                </a:lnTo>
                <a:lnTo>
                  <a:pt x="2014" y="1684"/>
                </a:lnTo>
                <a:lnTo>
                  <a:pt x="2007" y="1694"/>
                </a:lnTo>
                <a:lnTo>
                  <a:pt x="1997" y="1698"/>
                </a:lnTo>
                <a:lnTo>
                  <a:pt x="1994" y="1709"/>
                </a:lnTo>
                <a:lnTo>
                  <a:pt x="1987" y="1719"/>
                </a:lnTo>
                <a:lnTo>
                  <a:pt x="1985" y="1727"/>
                </a:lnTo>
                <a:lnTo>
                  <a:pt x="1979" y="1739"/>
                </a:lnTo>
                <a:lnTo>
                  <a:pt x="1981" y="1752"/>
                </a:lnTo>
                <a:lnTo>
                  <a:pt x="1983" y="1766"/>
                </a:lnTo>
                <a:lnTo>
                  <a:pt x="1977" y="1779"/>
                </a:lnTo>
                <a:lnTo>
                  <a:pt x="1963" y="1786"/>
                </a:lnTo>
                <a:lnTo>
                  <a:pt x="1952" y="1789"/>
                </a:lnTo>
                <a:lnTo>
                  <a:pt x="1939" y="1796"/>
                </a:lnTo>
                <a:lnTo>
                  <a:pt x="1931" y="1805"/>
                </a:lnTo>
                <a:lnTo>
                  <a:pt x="1923" y="1813"/>
                </a:lnTo>
                <a:lnTo>
                  <a:pt x="1926" y="1826"/>
                </a:lnTo>
                <a:lnTo>
                  <a:pt x="1920" y="1837"/>
                </a:lnTo>
                <a:lnTo>
                  <a:pt x="1908" y="1838"/>
                </a:lnTo>
                <a:lnTo>
                  <a:pt x="1894" y="1838"/>
                </a:lnTo>
                <a:lnTo>
                  <a:pt x="1881" y="1838"/>
                </a:lnTo>
                <a:lnTo>
                  <a:pt x="1870" y="1840"/>
                </a:lnTo>
                <a:lnTo>
                  <a:pt x="1859" y="1841"/>
                </a:lnTo>
                <a:lnTo>
                  <a:pt x="1858" y="1829"/>
                </a:lnTo>
                <a:lnTo>
                  <a:pt x="1848" y="1824"/>
                </a:lnTo>
                <a:lnTo>
                  <a:pt x="1852" y="1835"/>
                </a:lnTo>
                <a:lnTo>
                  <a:pt x="1841" y="1841"/>
                </a:lnTo>
                <a:lnTo>
                  <a:pt x="1830" y="1845"/>
                </a:lnTo>
                <a:lnTo>
                  <a:pt x="1817" y="1846"/>
                </a:lnTo>
                <a:lnTo>
                  <a:pt x="1806" y="1848"/>
                </a:lnTo>
                <a:lnTo>
                  <a:pt x="1817" y="1846"/>
                </a:lnTo>
                <a:lnTo>
                  <a:pt x="1828" y="1846"/>
                </a:lnTo>
                <a:lnTo>
                  <a:pt x="1818" y="1839"/>
                </a:lnTo>
                <a:lnTo>
                  <a:pt x="1807" y="1837"/>
                </a:lnTo>
                <a:lnTo>
                  <a:pt x="1796" y="1842"/>
                </a:lnTo>
                <a:lnTo>
                  <a:pt x="1785" y="1843"/>
                </a:lnTo>
                <a:lnTo>
                  <a:pt x="1774" y="1843"/>
                </a:lnTo>
                <a:lnTo>
                  <a:pt x="1764" y="1845"/>
                </a:lnTo>
                <a:lnTo>
                  <a:pt x="1760" y="1857"/>
                </a:lnTo>
                <a:lnTo>
                  <a:pt x="1770" y="1861"/>
                </a:lnTo>
                <a:lnTo>
                  <a:pt x="1760" y="1865"/>
                </a:lnTo>
                <a:lnTo>
                  <a:pt x="1758" y="1867"/>
                </a:lnTo>
                <a:lnTo>
                  <a:pt x="1747" y="1865"/>
                </a:lnTo>
                <a:lnTo>
                  <a:pt x="1738" y="1871"/>
                </a:lnTo>
                <a:lnTo>
                  <a:pt x="1729" y="1878"/>
                </a:lnTo>
                <a:lnTo>
                  <a:pt x="1720" y="1884"/>
                </a:lnTo>
                <a:lnTo>
                  <a:pt x="1718" y="1897"/>
                </a:lnTo>
                <a:lnTo>
                  <a:pt x="1707" y="1896"/>
                </a:lnTo>
                <a:lnTo>
                  <a:pt x="1696" y="1894"/>
                </a:lnTo>
                <a:lnTo>
                  <a:pt x="1685" y="1894"/>
                </a:lnTo>
                <a:lnTo>
                  <a:pt x="1674" y="1899"/>
                </a:lnTo>
                <a:lnTo>
                  <a:pt x="1669" y="1910"/>
                </a:lnTo>
                <a:lnTo>
                  <a:pt x="1660" y="1903"/>
                </a:lnTo>
                <a:lnTo>
                  <a:pt x="1652" y="1912"/>
                </a:lnTo>
                <a:lnTo>
                  <a:pt x="1636" y="1922"/>
                </a:lnTo>
                <a:lnTo>
                  <a:pt x="1625" y="1929"/>
                </a:lnTo>
                <a:lnTo>
                  <a:pt x="1619" y="1939"/>
                </a:lnTo>
                <a:lnTo>
                  <a:pt x="1610" y="1946"/>
                </a:lnTo>
                <a:lnTo>
                  <a:pt x="1599" y="1954"/>
                </a:lnTo>
                <a:lnTo>
                  <a:pt x="1589" y="1958"/>
                </a:lnTo>
                <a:lnTo>
                  <a:pt x="1580" y="1965"/>
                </a:lnTo>
                <a:lnTo>
                  <a:pt x="1570" y="1971"/>
                </a:lnTo>
                <a:lnTo>
                  <a:pt x="1562" y="1979"/>
                </a:lnTo>
                <a:lnTo>
                  <a:pt x="1560" y="1991"/>
                </a:lnTo>
                <a:lnTo>
                  <a:pt x="1559" y="1994"/>
                </a:lnTo>
                <a:lnTo>
                  <a:pt x="1550" y="2007"/>
                </a:lnTo>
                <a:lnTo>
                  <a:pt x="1554" y="1996"/>
                </a:lnTo>
                <a:lnTo>
                  <a:pt x="1543" y="2001"/>
                </a:lnTo>
                <a:lnTo>
                  <a:pt x="1532" y="2001"/>
                </a:lnTo>
                <a:lnTo>
                  <a:pt x="1525" y="2010"/>
                </a:lnTo>
                <a:lnTo>
                  <a:pt x="1533" y="2018"/>
                </a:lnTo>
                <a:lnTo>
                  <a:pt x="1530" y="2033"/>
                </a:lnTo>
                <a:lnTo>
                  <a:pt x="1526" y="2044"/>
                </a:lnTo>
                <a:lnTo>
                  <a:pt x="1525" y="2045"/>
                </a:lnTo>
                <a:lnTo>
                  <a:pt x="1526" y="2058"/>
                </a:lnTo>
                <a:lnTo>
                  <a:pt x="1516" y="2061"/>
                </a:lnTo>
                <a:lnTo>
                  <a:pt x="1523" y="2072"/>
                </a:lnTo>
                <a:lnTo>
                  <a:pt x="1527" y="2061"/>
                </a:lnTo>
                <a:lnTo>
                  <a:pt x="1526" y="2075"/>
                </a:lnTo>
                <a:lnTo>
                  <a:pt x="1521" y="2086"/>
                </a:lnTo>
                <a:lnTo>
                  <a:pt x="1521" y="2099"/>
                </a:lnTo>
                <a:lnTo>
                  <a:pt x="1524" y="2110"/>
                </a:lnTo>
                <a:lnTo>
                  <a:pt x="1525" y="2122"/>
                </a:lnTo>
                <a:lnTo>
                  <a:pt x="1524" y="2134"/>
                </a:lnTo>
                <a:lnTo>
                  <a:pt x="1526" y="2146"/>
                </a:lnTo>
                <a:lnTo>
                  <a:pt x="1527" y="2157"/>
                </a:lnTo>
                <a:lnTo>
                  <a:pt x="1524" y="2169"/>
                </a:lnTo>
                <a:lnTo>
                  <a:pt x="1524" y="2181"/>
                </a:lnTo>
                <a:lnTo>
                  <a:pt x="1523" y="2193"/>
                </a:lnTo>
                <a:lnTo>
                  <a:pt x="1519" y="2206"/>
                </a:lnTo>
                <a:lnTo>
                  <a:pt x="1515" y="2219"/>
                </a:lnTo>
                <a:lnTo>
                  <a:pt x="1504" y="2231"/>
                </a:lnTo>
                <a:lnTo>
                  <a:pt x="1485" y="2246"/>
                </a:lnTo>
                <a:lnTo>
                  <a:pt x="1476" y="2255"/>
                </a:lnTo>
                <a:lnTo>
                  <a:pt x="1469" y="2264"/>
                </a:lnTo>
                <a:lnTo>
                  <a:pt x="1459" y="2276"/>
                </a:lnTo>
                <a:lnTo>
                  <a:pt x="1451" y="2288"/>
                </a:lnTo>
                <a:lnTo>
                  <a:pt x="1445" y="2299"/>
                </a:lnTo>
                <a:lnTo>
                  <a:pt x="1437" y="2317"/>
                </a:lnTo>
                <a:lnTo>
                  <a:pt x="1429" y="2339"/>
                </a:lnTo>
                <a:lnTo>
                  <a:pt x="1424" y="2352"/>
                </a:lnTo>
                <a:lnTo>
                  <a:pt x="1419" y="2364"/>
                </a:lnTo>
                <a:lnTo>
                  <a:pt x="1405" y="2387"/>
                </a:lnTo>
                <a:lnTo>
                  <a:pt x="1396" y="2402"/>
                </a:lnTo>
                <a:lnTo>
                  <a:pt x="1388" y="2412"/>
                </a:lnTo>
                <a:lnTo>
                  <a:pt x="1378" y="2422"/>
                </a:lnTo>
                <a:lnTo>
                  <a:pt x="1368" y="2434"/>
                </a:lnTo>
                <a:lnTo>
                  <a:pt x="1357" y="2443"/>
                </a:lnTo>
                <a:lnTo>
                  <a:pt x="1347" y="2451"/>
                </a:lnTo>
                <a:lnTo>
                  <a:pt x="1336" y="2458"/>
                </a:lnTo>
                <a:lnTo>
                  <a:pt x="1325" y="2466"/>
                </a:lnTo>
                <a:lnTo>
                  <a:pt x="1317" y="2476"/>
                </a:lnTo>
                <a:lnTo>
                  <a:pt x="1320" y="2464"/>
                </a:lnTo>
                <a:lnTo>
                  <a:pt x="1329" y="2457"/>
                </a:lnTo>
                <a:lnTo>
                  <a:pt x="1339" y="2451"/>
                </a:lnTo>
                <a:lnTo>
                  <a:pt x="1347" y="2442"/>
                </a:lnTo>
                <a:lnTo>
                  <a:pt x="1354" y="2432"/>
                </a:lnTo>
                <a:lnTo>
                  <a:pt x="1365" y="2430"/>
                </a:lnTo>
                <a:lnTo>
                  <a:pt x="1371" y="2417"/>
                </a:lnTo>
                <a:lnTo>
                  <a:pt x="1370" y="2404"/>
                </a:lnTo>
                <a:lnTo>
                  <a:pt x="1382" y="2398"/>
                </a:lnTo>
                <a:lnTo>
                  <a:pt x="1388" y="2388"/>
                </a:lnTo>
                <a:lnTo>
                  <a:pt x="1397" y="2381"/>
                </a:lnTo>
                <a:lnTo>
                  <a:pt x="1400" y="2368"/>
                </a:lnTo>
                <a:lnTo>
                  <a:pt x="1399" y="2355"/>
                </a:lnTo>
                <a:lnTo>
                  <a:pt x="1409" y="2349"/>
                </a:lnTo>
                <a:lnTo>
                  <a:pt x="1405" y="2338"/>
                </a:lnTo>
                <a:lnTo>
                  <a:pt x="1396" y="2346"/>
                </a:lnTo>
                <a:lnTo>
                  <a:pt x="1385" y="2349"/>
                </a:lnTo>
                <a:lnTo>
                  <a:pt x="1376" y="2342"/>
                </a:lnTo>
                <a:lnTo>
                  <a:pt x="1366" y="2338"/>
                </a:lnTo>
                <a:lnTo>
                  <a:pt x="1365" y="2326"/>
                </a:lnTo>
                <a:lnTo>
                  <a:pt x="1361" y="2341"/>
                </a:lnTo>
                <a:lnTo>
                  <a:pt x="1369" y="2350"/>
                </a:lnTo>
                <a:lnTo>
                  <a:pt x="1364" y="2362"/>
                </a:lnTo>
                <a:lnTo>
                  <a:pt x="1364" y="2378"/>
                </a:lnTo>
                <a:lnTo>
                  <a:pt x="1357" y="2387"/>
                </a:lnTo>
                <a:lnTo>
                  <a:pt x="1352" y="2397"/>
                </a:lnTo>
                <a:lnTo>
                  <a:pt x="1343" y="2407"/>
                </a:lnTo>
                <a:lnTo>
                  <a:pt x="1335" y="2415"/>
                </a:lnTo>
                <a:lnTo>
                  <a:pt x="1324" y="2420"/>
                </a:lnTo>
                <a:lnTo>
                  <a:pt x="1321" y="2431"/>
                </a:lnTo>
                <a:lnTo>
                  <a:pt x="1319" y="2445"/>
                </a:lnTo>
                <a:lnTo>
                  <a:pt x="1308" y="2448"/>
                </a:lnTo>
                <a:lnTo>
                  <a:pt x="1313" y="2461"/>
                </a:lnTo>
                <a:lnTo>
                  <a:pt x="1305" y="2470"/>
                </a:lnTo>
                <a:lnTo>
                  <a:pt x="1316" y="2470"/>
                </a:lnTo>
                <a:lnTo>
                  <a:pt x="1312" y="2480"/>
                </a:lnTo>
                <a:lnTo>
                  <a:pt x="1305" y="2489"/>
                </a:lnTo>
                <a:lnTo>
                  <a:pt x="1298" y="2502"/>
                </a:lnTo>
                <a:lnTo>
                  <a:pt x="1294" y="2516"/>
                </a:lnTo>
                <a:lnTo>
                  <a:pt x="1284" y="2545"/>
                </a:lnTo>
                <a:lnTo>
                  <a:pt x="1274" y="2559"/>
                </a:lnTo>
                <a:lnTo>
                  <a:pt x="1265" y="2568"/>
                </a:lnTo>
                <a:lnTo>
                  <a:pt x="1255" y="2578"/>
                </a:lnTo>
                <a:lnTo>
                  <a:pt x="1246" y="2586"/>
                </a:lnTo>
                <a:lnTo>
                  <a:pt x="1239" y="2592"/>
                </a:lnTo>
                <a:lnTo>
                  <a:pt x="1229" y="2585"/>
                </a:lnTo>
                <a:lnTo>
                  <a:pt x="1231" y="2567"/>
                </a:lnTo>
                <a:lnTo>
                  <a:pt x="1229" y="2555"/>
                </a:lnTo>
                <a:lnTo>
                  <a:pt x="1230" y="2547"/>
                </a:lnTo>
                <a:lnTo>
                  <a:pt x="1240" y="2538"/>
                </a:lnTo>
                <a:lnTo>
                  <a:pt x="1249" y="2523"/>
                </a:lnTo>
                <a:lnTo>
                  <a:pt x="1247" y="2512"/>
                </a:lnTo>
                <a:lnTo>
                  <a:pt x="1236" y="2507"/>
                </a:lnTo>
                <a:lnTo>
                  <a:pt x="1227" y="2499"/>
                </a:lnTo>
                <a:lnTo>
                  <a:pt x="1222" y="2489"/>
                </a:lnTo>
                <a:lnTo>
                  <a:pt x="1218" y="2478"/>
                </a:lnTo>
                <a:lnTo>
                  <a:pt x="1210" y="2469"/>
                </a:lnTo>
                <a:lnTo>
                  <a:pt x="1202" y="2460"/>
                </a:lnTo>
                <a:lnTo>
                  <a:pt x="1192" y="2457"/>
                </a:lnTo>
                <a:lnTo>
                  <a:pt x="1178" y="2447"/>
                </a:lnTo>
                <a:lnTo>
                  <a:pt x="1173" y="2443"/>
                </a:lnTo>
                <a:lnTo>
                  <a:pt x="1169" y="2431"/>
                </a:lnTo>
                <a:lnTo>
                  <a:pt x="1158" y="2427"/>
                </a:lnTo>
                <a:lnTo>
                  <a:pt x="1147" y="2424"/>
                </a:lnTo>
                <a:lnTo>
                  <a:pt x="1139" y="2416"/>
                </a:lnTo>
                <a:lnTo>
                  <a:pt x="1127" y="2414"/>
                </a:lnTo>
                <a:lnTo>
                  <a:pt x="1120" y="2404"/>
                </a:lnTo>
                <a:lnTo>
                  <a:pt x="1114" y="2393"/>
                </a:lnTo>
                <a:lnTo>
                  <a:pt x="1105" y="2385"/>
                </a:lnTo>
                <a:lnTo>
                  <a:pt x="1095" y="2396"/>
                </a:lnTo>
                <a:lnTo>
                  <a:pt x="1084" y="2402"/>
                </a:lnTo>
                <a:lnTo>
                  <a:pt x="1080" y="2400"/>
                </a:lnTo>
                <a:lnTo>
                  <a:pt x="1080" y="2391"/>
                </a:lnTo>
                <a:lnTo>
                  <a:pt x="1077" y="2379"/>
                </a:lnTo>
                <a:lnTo>
                  <a:pt x="1070" y="2369"/>
                </a:lnTo>
                <a:lnTo>
                  <a:pt x="1061" y="2362"/>
                </a:lnTo>
                <a:lnTo>
                  <a:pt x="1054" y="2353"/>
                </a:lnTo>
                <a:lnTo>
                  <a:pt x="1045" y="2346"/>
                </a:lnTo>
                <a:lnTo>
                  <a:pt x="1037" y="2337"/>
                </a:lnTo>
                <a:lnTo>
                  <a:pt x="1025" y="2331"/>
                </a:lnTo>
                <a:lnTo>
                  <a:pt x="1013" y="2335"/>
                </a:lnTo>
                <a:lnTo>
                  <a:pt x="1003" y="2345"/>
                </a:lnTo>
                <a:lnTo>
                  <a:pt x="992" y="2343"/>
                </a:lnTo>
                <a:lnTo>
                  <a:pt x="983" y="2337"/>
                </a:lnTo>
                <a:lnTo>
                  <a:pt x="989" y="2336"/>
                </a:lnTo>
                <a:lnTo>
                  <a:pt x="996" y="2327"/>
                </a:lnTo>
                <a:lnTo>
                  <a:pt x="1001" y="2316"/>
                </a:lnTo>
                <a:lnTo>
                  <a:pt x="1011" y="2309"/>
                </a:lnTo>
                <a:lnTo>
                  <a:pt x="1020" y="2300"/>
                </a:lnTo>
                <a:lnTo>
                  <a:pt x="1030" y="2289"/>
                </a:lnTo>
                <a:lnTo>
                  <a:pt x="1037" y="2280"/>
                </a:lnTo>
                <a:lnTo>
                  <a:pt x="1042" y="2269"/>
                </a:lnTo>
                <a:lnTo>
                  <a:pt x="1050" y="2261"/>
                </a:lnTo>
                <a:lnTo>
                  <a:pt x="1058" y="2251"/>
                </a:lnTo>
                <a:lnTo>
                  <a:pt x="1063" y="2240"/>
                </a:lnTo>
                <a:lnTo>
                  <a:pt x="1072" y="2233"/>
                </a:lnTo>
                <a:lnTo>
                  <a:pt x="1080" y="2220"/>
                </a:lnTo>
                <a:lnTo>
                  <a:pt x="1088" y="2210"/>
                </a:lnTo>
                <a:lnTo>
                  <a:pt x="1100" y="2210"/>
                </a:lnTo>
                <a:lnTo>
                  <a:pt x="1101" y="2198"/>
                </a:lnTo>
                <a:lnTo>
                  <a:pt x="1110" y="2192"/>
                </a:lnTo>
                <a:lnTo>
                  <a:pt x="1118" y="2183"/>
                </a:lnTo>
                <a:lnTo>
                  <a:pt x="1128" y="2176"/>
                </a:lnTo>
                <a:lnTo>
                  <a:pt x="1139" y="2175"/>
                </a:lnTo>
                <a:lnTo>
                  <a:pt x="1146" y="2166"/>
                </a:lnTo>
                <a:lnTo>
                  <a:pt x="1152" y="2153"/>
                </a:lnTo>
                <a:lnTo>
                  <a:pt x="1163" y="2154"/>
                </a:lnTo>
                <a:lnTo>
                  <a:pt x="1173" y="2149"/>
                </a:lnTo>
                <a:lnTo>
                  <a:pt x="1184" y="2146"/>
                </a:lnTo>
                <a:lnTo>
                  <a:pt x="1189" y="2135"/>
                </a:lnTo>
                <a:lnTo>
                  <a:pt x="1200" y="2131"/>
                </a:lnTo>
                <a:lnTo>
                  <a:pt x="1209" y="2125"/>
                </a:lnTo>
                <a:lnTo>
                  <a:pt x="1211" y="2127"/>
                </a:lnTo>
                <a:lnTo>
                  <a:pt x="1215" y="2120"/>
                </a:lnTo>
                <a:lnTo>
                  <a:pt x="1220" y="2110"/>
                </a:lnTo>
                <a:lnTo>
                  <a:pt x="1218" y="2099"/>
                </a:lnTo>
                <a:lnTo>
                  <a:pt x="1217" y="2087"/>
                </a:lnTo>
                <a:lnTo>
                  <a:pt x="1221" y="2076"/>
                </a:lnTo>
                <a:lnTo>
                  <a:pt x="1225" y="2065"/>
                </a:lnTo>
                <a:lnTo>
                  <a:pt x="1222" y="2061"/>
                </a:lnTo>
                <a:lnTo>
                  <a:pt x="1217" y="2051"/>
                </a:lnTo>
                <a:lnTo>
                  <a:pt x="1211" y="2040"/>
                </a:lnTo>
                <a:lnTo>
                  <a:pt x="1209" y="2029"/>
                </a:lnTo>
                <a:lnTo>
                  <a:pt x="1202" y="2020"/>
                </a:lnTo>
                <a:lnTo>
                  <a:pt x="1193" y="2013"/>
                </a:lnTo>
                <a:lnTo>
                  <a:pt x="1182" y="2017"/>
                </a:lnTo>
                <a:lnTo>
                  <a:pt x="1174" y="2026"/>
                </a:lnTo>
                <a:lnTo>
                  <a:pt x="1165" y="2019"/>
                </a:lnTo>
                <a:lnTo>
                  <a:pt x="1164" y="2011"/>
                </a:lnTo>
                <a:lnTo>
                  <a:pt x="1169" y="2000"/>
                </a:lnTo>
                <a:lnTo>
                  <a:pt x="1174" y="1989"/>
                </a:lnTo>
                <a:lnTo>
                  <a:pt x="1175" y="1971"/>
                </a:lnTo>
                <a:lnTo>
                  <a:pt x="1181" y="1955"/>
                </a:lnTo>
                <a:lnTo>
                  <a:pt x="1181" y="1952"/>
                </a:lnTo>
                <a:lnTo>
                  <a:pt x="1184" y="1937"/>
                </a:lnTo>
                <a:lnTo>
                  <a:pt x="1181" y="1926"/>
                </a:lnTo>
                <a:lnTo>
                  <a:pt x="1183" y="1914"/>
                </a:lnTo>
                <a:lnTo>
                  <a:pt x="1176" y="1905"/>
                </a:lnTo>
                <a:lnTo>
                  <a:pt x="1166" y="1899"/>
                </a:lnTo>
                <a:lnTo>
                  <a:pt x="1155" y="1900"/>
                </a:lnTo>
                <a:lnTo>
                  <a:pt x="1145" y="1907"/>
                </a:lnTo>
                <a:lnTo>
                  <a:pt x="1134" y="1907"/>
                </a:lnTo>
                <a:lnTo>
                  <a:pt x="1122" y="1907"/>
                </a:lnTo>
                <a:lnTo>
                  <a:pt x="1114" y="1898"/>
                </a:lnTo>
                <a:lnTo>
                  <a:pt x="1112" y="1886"/>
                </a:lnTo>
                <a:lnTo>
                  <a:pt x="1108" y="1883"/>
                </a:lnTo>
                <a:lnTo>
                  <a:pt x="1109" y="1870"/>
                </a:lnTo>
                <a:lnTo>
                  <a:pt x="1109" y="1859"/>
                </a:lnTo>
                <a:lnTo>
                  <a:pt x="1103" y="1848"/>
                </a:lnTo>
                <a:lnTo>
                  <a:pt x="1101" y="1835"/>
                </a:lnTo>
                <a:lnTo>
                  <a:pt x="1104" y="1823"/>
                </a:lnTo>
                <a:lnTo>
                  <a:pt x="1098" y="1812"/>
                </a:lnTo>
                <a:lnTo>
                  <a:pt x="1096" y="1800"/>
                </a:lnTo>
                <a:lnTo>
                  <a:pt x="1087" y="1793"/>
                </a:lnTo>
                <a:lnTo>
                  <a:pt x="1075" y="1794"/>
                </a:lnTo>
                <a:lnTo>
                  <a:pt x="1065" y="1790"/>
                </a:lnTo>
                <a:lnTo>
                  <a:pt x="1057" y="1781"/>
                </a:lnTo>
                <a:lnTo>
                  <a:pt x="1047" y="1787"/>
                </a:lnTo>
                <a:lnTo>
                  <a:pt x="1037" y="1792"/>
                </a:lnTo>
                <a:lnTo>
                  <a:pt x="1033" y="1792"/>
                </a:lnTo>
                <a:lnTo>
                  <a:pt x="1021" y="1791"/>
                </a:lnTo>
                <a:lnTo>
                  <a:pt x="1009" y="1790"/>
                </a:lnTo>
                <a:lnTo>
                  <a:pt x="998" y="1789"/>
                </a:lnTo>
                <a:lnTo>
                  <a:pt x="986" y="1786"/>
                </a:lnTo>
                <a:lnTo>
                  <a:pt x="976" y="1782"/>
                </a:lnTo>
                <a:lnTo>
                  <a:pt x="965" y="1782"/>
                </a:lnTo>
                <a:lnTo>
                  <a:pt x="961" y="1780"/>
                </a:lnTo>
                <a:lnTo>
                  <a:pt x="961" y="1775"/>
                </a:lnTo>
                <a:lnTo>
                  <a:pt x="962" y="1764"/>
                </a:lnTo>
                <a:lnTo>
                  <a:pt x="966" y="1753"/>
                </a:lnTo>
                <a:lnTo>
                  <a:pt x="963" y="1741"/>
                </a:lnTo>
                <a:lnTo>
                  <a:pt x="969" y="1730"/>
                </a:lnTo>
                <a:lnTo>
                  <a:pt x="969" y="1718"/>
                </a:lnTo>
                <a:lnTo>
                  <a:pt x="971" y="1706"/>
                </a:lnTo>
                <a:lnTo>
                  <a:pt x="968" y="1695"/>
                </a:lnTo>
                <a:lnTo>
                  <a:pt x="961" y="1685"/>
                </a:lnTo>
                <a:lnTo>
                  <a:pt x="959" y="1674"/>
                </a:lnTo>
                <a:lnTo>
                  <a:pt x="955" y="1663"/>
                </a:lnTo>
                <a:lnTo>
                  <a:pt x="951" y="1651"/>
                </a:lnTo>
                <a:lnTo>
                  <a:pt x="959" y="1644"/>
                </a:lnTo>
                <a:lnTo>
                  <a:pt x="961" y="1633"/>
                </a:lnTo>
                <a:lnTo>
                  <a:pt x="952" y="1624"/>
                </a:lnTo>
                <a:lnTo>
                  <a:pt x="978" y="1575"/>
                </a:lnTo>
                <a:lnTo>
                  <a:pt x="975" y="1564"/>
                </a:lnTo>
                <a:lnTo>
                  <a:pt x="985" y="1530"/>
                </a:lnTo>
                <a:lnTo>
                  <a:pt x="990" y="1520"/>
                </a:lnTo>
                <a:lnTo>
                  <a:pt x="984" y="1508"/>
                </a:lnTo>
                <a:lnTo>
                  <a:pt x="978" y="1491"/>
                </a:lnTo>
                <a:lnTo>
                  <a:pt x="976" y="1478"/>
                </a:lnTo>
                <a:lnTo>
                  <a:pt x="966" y="1471"/>
                </a:lnTo>
                <a:lnTo>
                  <a:pt x="953" y="1468"/>
                </a:lnTo>
                <a:lnTo>
                  <a:pt x="944" y="1462"/>
                </a:lnTo>
                <a:lnTo>
                  <a:pt x="937" y="1453"/>
                </a:lnTo>
                <a:lnTo>
                  <a:pt x="934" y="1439"/>
                </a:lnTo>
                <a:lnTo>
                  <a:pt x="932" y="1427"/>
                </a:lnTo>
                <a:lnTo>
                  <a:pt x="934" y="1415"/>
                </a:lnTo>
                <a:lnTo>
                  <a:pt x="940" y="1406"/>
                </a:lnTo>
                <a:lnTo>
                  <a:pt x="932" y="1396"/>
                </a:lnTo>
                <a:lnTo>
                  <a:pt x="911" y="1395"/>
                </a:lnTo>
                <a:lnTo>
                  <a:pt x="884" y="1393"/>
                </a:lnTo>
                <a:lnTo>
                  <a:pt x="870" y="1393"/>
                </a:lnTo>
                <a:lnTo>
                  <a:pt x="845" y="1392"/>
                </a:lnTo>
                <a:lnTo>
                  <a:pt x="830" y="1392"/>
                </a:lnTo>
                <a:lnTo>
                  <a:pt x="828" y="1368"/>
                </a:lnTo>
                <a:lnTo>
                  <a:pt x="826" y="1340"/>
                </a:lnTo>
                <a:lnTo>
                  <a:pt x="806" y="1315"/>
                </a:lnTo>
                <a:lnTo>
                  <a:pt x="817" y="1315"/>
                </a:lnTo>
                <a:lnTo>
                  <a:pt x="814" y="1296"/>
                </a:lnTo>
                <a:lnTo>
                  <a:pt x="817" y="1285"/>
                </a:lnTo>
                <a:lnTo>
                  <a:pt x="818" y="1273"/>
                </a:lnTo>
                <a:lnTo>
                  <a:pt x="813" y="1262"/>
                </a:lnTo>
                <a:lnTo>
                  <a:pt x="813" y="1249"/>
                </a:lnTo>
                <a:lnTo>
                  <a:pt x="813" y="1236"/>
                </a:lnTo>
                <a:lnTo>
                  <a:pt x="805" y="1228"/>
                </a:lnTo>
                <a:lnTo>
                  <a:pt x="796" y="1223"/>
                </a:lnTo>
                <a:lnTo>
                  <a:pt x="786" y="1218"/>
                </a:lnTo>
                <a:lnTo>
                  <a:pt x="777" y="1210"/>
                </a:lnTo>
                <a:lnTo>
                  <a:pt x="766" y="1211"/>
                </a:lnTo>
                <a:lnTo>
                  <a:pt x="755" y="1211"/>
                </a:lnTo>
                <a:lnTo>
                  <a:pt x="747" y="1212"/>
                </a:lnTo>
                <a:lnTo>
                  <a:pt x="744" y="1211"/>
                </a:lnTo>
                <a:lnTo>
                  <a:pt x="733" y="1213"/>
                </a:lnTo>
                <a:lnTo>
                  <a:pt x="725" y="1205"/>
                </a:lnTo>
                <a:lnTo>
                  <a:pt x="716" y="1196"/>
                </a:lnTo>
                <a:lnTo>
                  <a:pt x="709" y="1186"/>
                </a:lnTo>
                <a:lnTo>
                  <a:pt x="698" y="1187"/>
                </a:lnTo>
                <a:lnTo>
                  <a:pt x="687" y="1182"/>
                </a:lnTo>
                <a:lnTo>
                  <a:pt x="677" y="1177"/>
                </a:lnTo>
                <a:lnTo>
                  <a:pt x="667" y="1172"/>
                </a:lnTo>
                <a:lnTo>
                  <a:pt x="658" y="1163"/>
                </a:lnTo>
                <a:lnTo>
                  <a:pt x="648" y="1156"/>
                </a:lnTo>
                <a:lnTo>
                  <a:pt x="636" y="1156"/>
                </a:lnTo>
                <a:lnTo>
                  <a:pt x="627" y="1148"/>
                </a:lnTo>
                <a:lnTo>
                  <a:pt x="617" y="1142"/>
                </a:lnTo>
                <a:lnTo>
                  <a:pt x="606" y="1146"/>
                </a:lnTo>
                <a:lnTo>
                  <a:pt x="593" y="1146"/>
                </a:lnTo>
                <a:lnTo>
                  <a:pt x="582" y="1144"/>
                </a:lnTo>
                <a:lnTo>
                  <a:pt x="572" y="1138"/>
                </a:lnTo>
                <a:lnTo>
                  <a:pt x="567" y="1127"/>
                </a:lnTo>
                <a:lnTo>
                  <a:pt x="559" y="1119"/>
                </a:lnTo>
                <a:lnTo>
                  <a:pt x="549" y="1114"/>
                </a:lnTo>
                <a:lnTo>
                  <a:pt x="539" y="1108"/>
                </a:lnTo>
                <a:lnTo>
                  <a:pt x="536" y="1096"/>
                </a:lnTo>
                <a:lnTo>
                  <a:pt x="529" y="1087"/>
                </a:lnTo>
                <a:lnTo>
                  <a:pt x="521" y="1079"/>
                </a:lnTo>
                <a:lnTo>
                  <a:pt x="518" y="1068"/>
                </a:lnTo>
                <a:lnTo>
                  <a:pt x="517" y="1055"/>
                </a:lnTo>
                <a:lnTo>
                  <a:pt x="520" y="1044"/>
                </a:lnTo>
                <a:lnTo>
                  <a:pt x="516" y="1032"/>
                </a:lnTo>
                <a:lnTo>
                  <a:pt x="514" y="1019"/>
                </a:lnTo>
                <a:lnTo>
                  <a:pt x="516" y="1007"/>
                </a:lnTo>
                <a:lnTo>
                  <a:pt x="517" y="1005"/>
                </a:lnTo>
                <a:lnTo>
                  <a:pt x="522" y="994"/>
                </a:lnTo>
                <a:lnTo>
                  <a:pt x="520" y="982"/>
                </a:lnTo>
                <a:lnTo>
                  <a:pt x="519" y="967"/>
                </a:lnTo>
                <a:lnTo>
                  <a:pt x="508" y="968"/>
                </a:lnTo>
                <a:lnTo>
                  <a:pt x="498" y="965"/>
                </a:lnTo>
                <a:lnTo>
                  <a:pt x="487" y="966"/>
                </a:lnTo>
                <a:lnTo>
                  <a:pt x="476" y="967"/>
                </a:lnTo>
                <a:lnTo>
                  <a:pt x="465" y="970"/>
                </a:lnTo>
                <a:lnTo>
                  <a:pt x="453" y="974"/>
                </a:lnTo>
                <a:lnTo>
                  <a:pt x="442" y="975"/>
                </a:lnTo>
                <a:lnTo>
                  <a:pt x="433" y="983"/>
                </a:lnTo>
                <a:lnTo>
                  <a:pt x="424" y="991"/>
                </a:lnTo>
                <a:lnTo>
                  <a:pt x="416" y="999"/>
                </a:lnTo>
                <a:lnTo>
                  <a:pt x="405" y="1002"/>
                </a:lnTo>
                <a:lnTo>
                  <a:pt x="394" y="1006"/>
                </a:lnTo>
                <a:lnTo>
                  <a:pt x="385" y="1014"/>
                </a:lnTo>
                <a:lnTo>
                  <a:pt x="378" y="1024"/>
                </a:lnTo>
                <a:lnTo>
                  <a:pt x="366" y="1025"/>
                </a:lnTo>
                <a:lnTo>
                  <a:pt x="355" y="1027"/>
                </a:lnTo>
                <a:lnTo>
                  <a:pt x="348" y="1036"/>
                </a:lnTo>
                <a:lnTo>
                  <a:pt x="342" y="1046"/>
                </a:lnTo>
                <a:lnTo>
                  <a:pt x="331" y="1049"/>
                </a:lnTo>
                <a:lnTo>
                  <a:pt x="315" y="1056"/>
                </a:lnTo>
                <a:lnTo>
                  <a:pt x="307" y="1048"/>
                </a:lnTo>
                <a:lnTo>
                  <a:pt x="295" y="1045"/>
                </a:lnTo>
                <a:lnTo>
                  <a:pt x="285" y="1044"/>
                </a:lnTo>
                <a:lnTo>
                  <a:pt x="274" y="1043"/>
                </a:lnTo>
                <a:lnTo>
                  <a:pt x="265" y="1044"/>
                </a:lnTo>
                <a:close/>
                <a:moveTo>
                  <a:pt x="1386" y="354"/>
                </a:moveTo>
                <a:lnTo>
                  <a:pt x="1383" y="341"/>
                </a:lnTo>
                <a:lnTo>
                  <a:pt x="1395" y="339"/>
                </a:lnTo>
                <a:lnTo>
                  <a:pt x="1395" y="350"/>
                </a:lnTo>
                <a:lnTo>
                  <a:pt x="1386" y="354"/>
                </a:lnTo>
                <a:close/>
                <a:moveTo>
                  <a:pt x="1418" y="350"/>
                </a:moveTo>
                <a:lnTo>
                  <a:pt x="1421" y="362"/>
                </a:lnTo>
                <a:lnTo>
                  <a:pt x="1414" y="371"/>
                </a:lnTo>
                <a:lnTo>
                  <a:pt x="1403" y="372"/>
                </a:lnTo>
                <a:lnTo>
                  <a:pt x="1400" y="360"/>
                </a:lnTo>
                <a:lnTo>
                  <a:pt x="1406" y="350"/>
                </a:lnTo>
                <a:lnTo>
                  <a:pt x="1417" y="350"/>
                </a:lnTo>
                <a:lnTo>
                  <a:pt x="1418" y="350"/>
                </a:lnTo>
                <a:close/>
                <a:moveTo>
                  <a:pt x="1451" y="454"/>
                </a:moveTo>
                <a:lnTo>
                  <a:pt x="1441" y="449"/>
                </a:lnTo>
                <a:lnTo>
                  <a:pt x="1430" y="449"/>
                </a:lnTo>
                <a:lnTo>
                  <a:pt x="1427" y="438"/>
                </a:lnTo>
                <a:lnTo>
                  <a:pt x="1425" y="450"/>
                </a:lnTo>
                <a:lnTo>
                  <a:pt x="1414" y="449"/>
                </a:lnTo>
                <a:lnTo>
                  <a:pt x="1407" y="439"/>
                </a:lnTo>
                <a:lnTo>
                  <a:pt x="1410" y="428"/>
                </a:lnTo>
                <a:lnTo>
                  <a:pt x="1419" y="421"/>
                </a:lnTo>
                <a:lnTo>
                  <a:pt x="1412" y="412"/>
                </a:lnTo>
                <a:lnTo>
                  <a:pt x="1416" y="402"/>
                </a:lnTo>
                <a:lnTo>
                  <a:pt x="1426" y="396"/>
                </a:lnTo>
                <a:lnTo>
                  <a:pt x="1437" y="396"/>
                </a:lnTo>
                <a:lnTo>
                  <a:pt x="1448" y="400"/>
                </a:lnTo>
                <a:lnTo>
                  <a:pt x="1437" y="395"/>
                </a:lnTo>
                <a:lnTo>
                  <a:pt x="1433" y="385"/>
                </a:lnTo>
                <a:lnTo>
                  <a:pt x="1427" y="375"/>
                </a:lnTo>
                <a:lnTo>
                  <a:pt x="1422" y="364"/>
                </a:lnTo>
                <a:lnTo>
                  <a:pt x="1419" y="352"/>
                </a:lnTo>
                <a:lnTo>
                  <a:pt x="1429" y="345"/>
                </a:lnTo>
                <a:lnTo>
                  <a:pt x="1440" y="347"/>
                </a:lnTo>
                <a:lnTo>
                  <a:pt x="1452" y="350"/>
                </a:lnTo>
                <a:lnTo>
                  <a:pt x="1463" y="353"/>
                </a:lnTo>
                <a:lnTo>
                  <a:pt x="1474" y="352"/>
                </a:lnTo>
                <a:lnTo>
                  <a:pt x="1485" y="347"/>
                </a:lnTo>
                <a:lnTo>
                  <a:pt x="1497" y="347"/>
                </a:lnTo>
                <a:lnTo>
                  <a:pt x="1508" y="351"/>
                </a:lnTo>
                <a:lnTo>
                  <a:pt x="1518" y="352"/>
                </a:lnTo>
                <a:lnTo>
                  <a:pt x="1530" y="353"/>
                </a:lnTo>
                <a:lnTo>
                  <a:pt x="1540" y="358"/>
                </a:lnTo>
                <a:lnTo>
                  <a:pt x="1535" y="369"/>
                </a:lnTo>
                <a:lnTo>
                  <a:pt x="1532" y="380"/>
                </a:lnTo>
                <a:lnTo>
                  <a:pt x="1521" y="380"/>
                </a:lnTo>
                <a:lnTo>
                  <a:pt x="1530" y="385"/>
                </a:lnTo>
                <a:lnTo>
                  <a:pt x="1528" y="397"/>
                </a:lnTo>
                <a:lnTo>
                  <a:pt x="1522" y="407"/>
                </a:lnTo>
                <a:lnTo>
                  <a:pt x="1512" y="414"/>
                </a:lnTo>
                <a:lnTo>
                  <a:pt x="1512" y="427"/>
                </a:lnTo>
                <a:lnTo>
                  <a:pt x="1503" y="420"/>
                </a:lnTo>
                <a:lnTo>
                  <a:pt x="1511" y="430"/>
                </a:lnTo>
                <a:lnTo>
                  <a:pt x="1501" y="435"/>
                </a:lnTo>
                <a:lnTo>
                  <a:pt x="1492" y="428"/>
                </a:lnTo>
                <a:lnTo>
                  <a:pt x="1485" y="419"/>
                </a:lnTo>
                <a:lnTo>
                  <a:pt x="1490" y="429"/>
                </a:lnTo>
                <a:lnTo>
                  <a:pt x="1491" y="441"/>
                </a:lnTo>
                <a:lnTo>
                  <a:pt x="1481" y="435"/>
                </a:lnTo>
                <a:lnTo>
                  <a:pt x="1469" y="433"/>
                </a:lnTo>
                <a:lnTo>
                  <a:pt x="1469" y="445"/>
                </a:lnTo>
                <a:lnTo>
                  <a:pt x="1458" y="450"/>
                </a:lnTo>
                <a:lnTo>
                  <a:pt x="1457" y="439"/>
                </a:lnTo>
                <a:lnTo>
                  <a:pt x="1457" y="451"/>
                </a:lnTo>
                <a:lnTo>
                  <a:pt x="1451" y="454"/>
                </a:lnTo>
                <a:close/>
                <a:moveTo>
                  <a:pt x="1457" y="346"/>
                </a:moveTo>
                <a:lnTo>
                  <a:pt x="1459" y="335"/>
                </a:lnTo>
                <a:lnTo>
                  <a:pt x="1470" y="332"/>
                </a:lnTo>
                <a:lnTo>
                  <a:pt x="1481" y="337"/>
                </a:lnTo>
                <a:lnTo>
                  <a:pt x="1472" y="345"/>
                </a:lnTo>
                <a:lnTo>
                  <a:pt x="1461" y="346"/>
                </a:lnTo>
                <a:lnTo>
                  <a:pt x="1457" y="346"/>
                </a:lnTo>
                <a:close/>
                <a:moveTo>
                  <a:pt x="1442" y="340"/>
                </a:moveTo>
                <a:lnTo>
                  <a:pt x="1431" y="334"/>
                </a:lnTo>
                <a:lnTo>
                  <a:pt x="1420" y="334"/>
                </a:lnTo>
                <a:lnTo>
                  <a:pt x="1417" y="323"/>
                </a:lnTo>
                <a:lnTo>
                  <a:pt x="1429" y="323"/>
                </a:lnTo>
                <a:lnTo>
                  <a:pt x="1439" y="317"/>
                </a:lnTo>
                <a:lnTo>
                  <a:pt x="1451" y="315"/>
                </a:lnTo>
                <a:lnTo>
                  <a:pt x="1463" y="315"/>
                </a:lnTo>
                <a:lnTo>
                  <a:pt x="1458" y="325"/>
                </a:lnTo>
                <a:lnTo>
                  <a:pt x="1450" y="335"/>
                </a:lnTo>
                <a:lnTo>
                  <a:pt x="1442" y="340"/>
                </a:lnTo>
                <a:close/>
                <a:moveTo>
                  <a:pt x="1437" y="297"/>
                </a:moveTo>
                <a:lnTo>
                  <a:pt x="1434" y="309"/>
                </a:lnTo>
                <a:lnTo>
                  <a:pt x="1424" y="315"/>
                </a:lnTo>
                <a:lnTo>
                  <a:pt x="1424" y="302"/>
                </a:lnTo>
                <a:lnTo>
                  <a:pt x="1434" y="298"/>
                </a:lnTo>
                <a:lnTo>
                  <a:pt x="1437" y="297"/>
                </a:lnTo>
                <a:close/>
                <a:moveTo>
                  <a:pt x="1439" y="279"/>
                </a:moveTo>
                <a:lnTo>
                  <a:pt x="1432" y="289"/>
                </a:lnTo>
                <a:lnTo>
                  <a:pt x="1439" y="279"/>
                </a:lnTo>
                <a:close/>
                <a:moveTo>
                  <a:pt x="1434" y="279"/>
                </a:moveTo>
                <a:lnTo>
                  <a:pt x="1443" y="269"/>
                </a:lnTo>
                <a:lnTo>
                  <a:pt x="1436" y="279"/>
                </a:lnTo>
                <a:lnTo>
                  <a:pt x="1434" y="279"/>
                </a:lnTo>
                <a:close/>
                <a:moveTo>
                  <a:pt x="1408" y="380"/>
                </a:moveTo>
                <a:lnTo>
                  <a:pt x="1411" y="392"/>
                </a:lnTo>
                <a:lnTo>
                  <a:pt x="1408" y="403"/>
                </a:lnTo>
                <a:lnTo>
                  <a:pt x="1401" y="395"/>
                </a:lnTo>
                <a:lnTo>
                  <a:pt x="1406" y="384"/>
                </a:lnTo>
                <a:lnTo>
                  <a:pt x="1408" y="380"/>
                </a:lnTo>
                <a:close/>
                <a:moveTo>
                  <a:pt x="1395" y="389"/>
                </a:moveTo>
                <a:lnTo>
                  <a:pt x="1398" y="400"/>
                </a:lnTo>
                <a:lnTo>
                  <a:pt x="1394" y="389"/>
                </a:lnTo>
                <a:lnTo>
                  <a:pt x="1395" y="389"/>
                </a:lnTo>
                <a:close/>
                <a:moveTo>
                  <a:pt x="1388" y="361"/>
                </a:moveTo>
                <a:lnTo>
                  <a:pt x="1380" y="369"/>
                </a:lnTo>
                <a:lnTo>
                  <a:pt x="1387" y="361"/>
                </a:lnTo>
                <a:lnTo>
                  <a:pt x="1388" y="361"/>
                </a:lnTo>
                <a:close/>
                <a:moveTo>
                  <a:pt x="1374" y="372"/>
                </a:moveTo>
                <a:lnTo>
                  <a:pt x="1374" y="360"/>
                </a:lnTo>
                <a:lnTo>
                  <a:pt x="1374" y="372"/>
                </a:lnTo>
                <a:close/>
                <a:moveTo>
                  <a:pt x="1391" y="373"/>
                </a:moveTo>
                <a:lnTo>
                  <a:pt x="1385" y="384"/>
                </a:lnTo>
                <a:lnTo>
                  <a:pt x="1376" y="389"/>
                </a:lnTo>
                <a:lnTo>
                  <a:pt x="1381" y="379"/>
                </a:lnTo>
                <a:lnTo>
                  <a:pt x="1391" y="373"/>
                </a:lnTo>
                <a:close/>
                <a:moveTo>
                  <a:pt x="1386" y="392"/>
                </a:moveTo>
                <a:lnTo>
                  <a:pt x="1378" y="402"/>
                </a:lnTo>
                <a:lnTo>
                  <a:pt x="1385" y="393"/>
                </a:lnTo>
                <a:lnTo>
                  <a:pt x="1386" y="392"/>
                </a:lnTo>
                <a:close/>
                <a:moveTo>
                  <a:pt x="1367" y="372"/>
                </a:moveTo>
                <a:lnTo>
                  <a:pt x="1369" y="386"/>
                </a:lnTo>
                <a:lnTo>
                  <a:pt x="1359" y="393"/>
                </a:lnTo>
                <a:lnTo>
                  <a:pt x="1365" y="402"/>
                </a:lnTo>
                <a:lnTo>
                  <a:pt x="1357" y="411"/>
                </a:lnTo>
                <a:lnTo>
                  <a:pt x="1347" y="415"/>
                </a:lnTo>
                <a:lnTo>
                  <a:pt x="1338" y="423"/>
                </a:lnTo>
                <a:lnTo>
                  <a:pt x="1330" y="431"/>
                </a:lnTo>
                <a:lnTo>
                  <a:pt x="1327" y="419"/>
                </a:lnTo>
                <a:lnTo>
                  <a:pt x="1335" y="411"/>
                </a:lnTo>
                <a:lnTo>
                  <a:pt x="1340" y="399"/>
                </a:lnTo>
                <a:lnTo>
                  <a:pt x="1344" y="388"/>
                </a:lnTo>
                <a:lnTo>
                  <a:pt x="1349" y="378"/>
                </a:lnTo>
                <a:lnTo>
                  <a:pt x="1359" y="372"/>
                </a:lnTo>
                <a:lnTo>
                  <a:pt x="1367" y="372"/>
                </a:lnTo>
                <a:close/>
                <a:moveTo>
                  <a:pt x="1704" y="409"/>
                </a:moveTo>
                <a:lnTo>
                  <a:pt x="1703" y="421"/>
                </a:lnTo>
                <a:lnTo>
                  <a:pt x="1704" y="410"/>
                </a:lnTo>
                <a:lnTo>
                  <a:pt x="1704" y="409"/>
                </a:lnTo>
                <a:close/>
                <a:moveTo>
                  <a:pt x="1772" y="511"/>
                </a:moveTo>
                <a:lnTo>
                  <a:pt x="1772" y="523"/>
                </a:lnTo>
                <a:lnTo>
                  <a:pt x="1767" y="533"/>
                </a:lnTo>
                <a:lnTo>
                  <a:pt x="1766" y="521"/>
                </a:lnTo>
                <a:lnTo>
                  <a:pt x="1772" y="511"/>
                </a:lnTo>
                <a:close/>
                <a:moveTo>
                  <a:pt x="1416" y="327"/>
                </a:moveTo>
                <a:lnTo>
                  <a:pt x="1413" y="315"/>
                </a:lnTo>
                <a:lnTo>
                  <a:pt x="1416" y="304"/>
                </a:lnTo>
                <a:lnTo>
                  <a:pt x="1422" y="314"/>
                </a:lnTo>
                <a:lnTo>
                  <a:pt x="1416" y="324"/>
                </a:lnTo>
                <a:lnTo>
                  <a:pt x="1416" y="327"/>
                </a:lnTo>
                <a:close/>
                <a:moveTo>
                  <a:pt x="1405" y="436"/>
                </a:moveTo>
                <a:lnTo>
                  <a:pt x="1400" y="426"/>
                </a:lnTo>
                <a:lnTo>
                  <a:pt x="1394" y="415"/>
                </a:lnTo>
                <a:lnTo>
                  <a:pt x="1405" y="413"/>
                </a:lnTo>
                <a:lnTo>
                  <a:pt x="1415" y="418"/>
                </a:lnTo>
                <a:lnTo>
                  <a:pt x="1409" y="428"/>
                </a:lnTo>
                <a:lnTo>
                  <a:pt x="1405" y="436"/>
                </a:lnTo>
                <a:close/>
                <a:moveTo>
                  <a:pt x="1393" y="361"/>
                </a:moveTo>
                <a:lnTo>
                  <a:pt x="1387" y="372"/>
                </a:lnTo>
                <a:lnTo>
                  <a:pt x="1391" y="361"/>
                </a:lnTo>
                <a:lnTo>
                  <a:pt x="1393" y="361"/>
                </a:lnTo>
                <a:close/>
                <a:moveTo>
                  <a:pt x="1413" y="403"/>
                </a:moveTo>
                <a:lnTo>
                  <a:pt x="1412" y="391"/>
                </a:lnTo>
                <a:lnTo>
                  <a:pt x="1416" y="402"/>
                </a:lnTo>
                <a:lnTo>
                  <a:pt x="1413" y="403"/>
                </a:lnTo>
                <a:close/>
                <a:moveTo>
                  <a:pt x="1414" y="338"/>
                </a:moveTo>
                <a:lnTo>
                  <a:pt x="1404" y="333"/>
                </a:lnTo>
                <a:lnTo>
                  <a:pt x="1415" y="329"/>
                </a:lnTo>
                <a:lnTo>
                  <a:pt x="1414" y="338"/>
                </a:lnTo>
                <a:close/>
                <a:moveTo>
                  <a:pt x="1427" y="375"/>
                </a:moveTo>
                <a:lnTo>
                  <a:pt x="1434" y="384"/>
                </a:lnTo>
                <a:lnTo>
                  <a:pt x="1429" y="395"/>
                </a:lnTo>
                <a:lnTo>
                  <a:pt x="1418" y="391"/>
                </a:lnTo>
                <a:lnTo>
                  <a:pt x="1422" y="380"/>
                </a:lnTo>
                <a:lnTo>
                  <a:pt x="1427" y="375"/>
                </a:lnTo>
                <a:close/>
                <a:moveTo>
                  <a:pt x="1479" y="459"/>
                </a:moveTo>
                <a:lnTo>
                  <a:pt x="1480" y="447"/>
                </a:lnTo>
                <a:lnTo>
                  <a:pt x="1479" y="459"/>
                </a:lnTo>
                <a:close/>
                <a:moveTo>
                  <a:pt x="1410" y="449"/>
                </a:moveTo>
                <a:lnTo>
                  <a:pt x="1421" y="453"/>
                </a:lnTo>
                <a:lnTo>
                  <a:pt x="1410" y="450"/>
                </a:lnTo>
                <a:lnTo>
                  <a:pt x="1410" y="449"/>
                </a:lnTo>
                <a:close/>
                <a:moveTo>
                  <a:pt x="1406" y="448"/>
                </a:moveTo>
                <a:lnTo>
                  <a:pt x="1415" y="455"/>
                </a:lnTo>
                <a:lnTo>
                  <a:pt x="1405" y="451"/>
                </a:lnTo>
                <a:lnTo>
                  <a:pt x="1406" y="448"/>
                </a:lnTo>
                <a:close/>
                <a:moveTo>
                  <a:pt x="1400" y="407"/>
                </a:moveTo>
                <a:lnTo>
                  <a:pt x="1398" y="395"/>
                </a:lnTo>
                <a:lnTo>
                  <a:pt x="1404" y="405"/>
                </a:lnTo>
                <a:lnTo>
                  <a:pt x="1400" y="407"/>
                </a:lnTo>
                <a:close/>
                <a:moveTo>
                  <a:pt x="1423" y="453"/>
                </a:moveTo>
                <a:lnTo>
                  <a:pt x="1411" y="449"/>
                </a:lnTo>
                <a:lnTo>
                  <a:pt x="1403" y="440"/>
                </a:lnTo>
                <a:lnTo>
                  <a:pt x="1394" y="431"/>
                </a:lnTo>
                <a:lnTo>
                  <a:pt x="1405" y="436"/>
                </a:lnTo>
                <a:lnTo>
                  <a:pt x="1411" y="446"/>
                </a:lnTo>
                <a:lnTo>
                  <a:pt x="1421" y="452"/>
                </a:lnTo>
                <a:lnTo>
                  <a:pt x="1423" y="453"/>
                </a:lnTo>
                <a:close/>
                <a:moveTo>
                  <a:pt x="1370" y="392"/>
                </a:moveTo>
                <a:lnTo>
                  <a:pt x="1368" y="404"/>
                </a:lnTo>
                <a:lnTo>
                  <a:pt x="1362" y="414"/>
                </a:lnTo>
                <a:lnTo>
                  <a:pt x="1365" y="403"/>
                </a:lnTo>
                <a:lnTo>
                  <a:pt x="1370" y="392"/>
                </a:lnTo>
                <a:close/>
                <a:moveTo>
                  <a:pt x="1536" y="2142"/>
                </a:moveTo>
                <a:lnTo>
                  <a:pt x="1536" y="2155"/>
                </a:lnTo>
                <a:lnTo>
                  <a:pt x="1531" y="2167"/>
                </a:lnTo>
                <a:lnTo>
                  <a:pt x="1529" y="2156"/>
                </a:lnTo>
                <a:lnTo>
                  <a:pt x="1533" y="2145"/>
                </a:lnTo>
                <a:lnTo>
                  <a:pt x="1536" y="2142"/>
                </a:lnTo>
                <a:close/>
                <a:moveTo>
                  <a:pt x="1781" y="1857"/>
                </a:moveTo>
                <a:lnTo>
                  <a:pt x="1788" y="1848"/>
                </a:lnTo>
                <a:lnTo>
                  <a:pt x="1781" y="1857"/>
                </a:lnTo>
                <a:close/>
                <a:moveTo>
                  <a:pt x="1727" y="1907"/>
                </a:moveTo>
                <a:lnTo>
                  <a:pt x="1716" y="1905"/>
                </a:lnTo>
                <a:lnTo>
                  <a:pt x="1720" y="1894"/>
                </a:lnTo>
                <a:lnTo>
                  <a:pt x="1728" y="1903"/>
                </a:lnTo>
                <a:lnTo>
                  <a:pt x="1727" y="1907"/>
                </a:lnTo>
                <a:close/>
              </a:path>
            </a:pathLst>
          </a:custGeom>
          <a:solidFill>
            <a:schemeClr val="accent2">
              <a:lumMod val="40000"/>
              <a:lumOff val="60000"/>
            </a:schemeClr>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5" name="Freeform 2988"/>
          <p:cNvSpPr>
            <a:spLocks/>
          </p:cNvSpPr>
          <p:nvPr/>
        </p:nvSpPr>
        <p:spPr bwMode="auto">
          <a:xfrm>
            <a:off x="3355110" y="5153196"/>
            <a:ext cx="10407" cy="10407"/>
          </a:xfrm>
          <a:custGeom>
            <a:avLst/>
            <a:gdLst>
              <a:gd name="T0" fmla="*/ 0 w 24"/>
              <a:gd name="T1" fmla="*/ 24 h 24"/>
              <a:gd name="T2" fmla="*/ 6 w 24"/>
              <a:gd name="T3" fmla="*/ 14 h 24"/>
              <a:gd name="T4" fmla="*/ 14 w 24"/>
              <a:gd name="T5" fmla="*/ 6 h 24"/>
              <a:gd name="T6" fmla="*/ 24 w 24"/>
              <a:gd name="T7" fmla="*/ 0 h 24"/>
              <a:gd name="T8" fmla="*/ 15 w 24"/>
              <a:gd name="T9" fmla="*/ 8 h 24"/>
              <a:gd name="T10" fmla="*/ 3 w 24"/>
              <a:gd name="T11" fmla="*/ 2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6" y="14"/>
                </a:lnTo>
                <a:lnTo>
                  <a:pt x="14" y="6"/>
                </a:lnTo>
                <a:lnTo>
                  <a:pt x="24" y="0"/>
                </a:lnTo>
                <a:lnTo>
                  <a:pt x="15" y="8"/>
                </a:lnTo>
                <a:lnTo>
                  <a:pt x="3" y="20"/>
                </a:lnTo>
                <a:lnTo>
                  <a:pt x="0" y="24"/>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6" name="Freeform 2989"/>
          <p:cNvSpPr>
            <a:spLocks/>
          </p:cNvSpPr>
          <p:nvPr/>
        </p:nvSpPr>
        <p:spPr bwMode="auto">
          <a:xfrm>
            <a:off x="3353375" y="5158400"/>
            <a:ext cx="1735" cy="5204"/>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7" name="Freeform 2990"/>
          <p:cNvSpPr>
            <a:spLocks/>
          </p:cNvSpPr>
          <p:nvPr/>
        </p:nvSpPr>
        <p:spPr bwMode="auto">
          <a:xfrm>
            <a:off x="3351641" y="5165338"/>
            <a:ext cx="1735" cy="3469"/>
          </a:xfrm>
          <a:custGeom>
            <a:avLst/>
            <a:gdLst>
              <a:gd name="T0" fmla="*/ 0 w 4"/>
              <a:gd name="T1" fmla="*/ 11 h 11"/>
              <a:gd name="T2" fmla="*/ 4 w 4"/>
              <a:gd name="T3" fmla="*/ 0 h 11"/>
              <a:gd name="T4" fmla="*/ 0 w 4"/>
              <a:gd name="T5" fmla="*/ 11 h 11"/>
            </a:gdLst>
            <a:ahLst/>
            <a:cxnLst>
              <a:cxn ang="0">
                <a:pos x="T0" y="T1"/>
              </a:cxn>
              <a:cxn ang="0">
                <a:pos x="T2" y="T3"/>
              </a:cxn>
              <a:cxn ang="0">
                <a:pos x="T4" y="T5"/>
              </a:cxn>
            </a:cxnLst>
            <a:rect l="0" t="0" r="r" b="b"/>
            <a:pathLst>
              <a:path w="4" h="11">
                <a:moveTo>
                  <a:pt x="0" y="11"/>
                </a:moveTo>
                <a:lnTo>
                  <a:pt x="4" y="0"/>
                </a:lnTo>
                <a:lnTo>
                  <a:pt x="0" y="11"/>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8" name="Freeform 2991"/>
          <p:cNvSpPr>
            <a:spLocks/>
          </p:cNvSpPr>
          <p:nvPr/>
        </p:nvSpPr>
        <p:spPr bwMode="auto">
          <a:xfrm>
            <a:off x="3294402" y="4462865"/>
            <a:ext cx="5204" cy="8673"/>
          </a:xfrm>
          <a:custGeom>
            <a:avLst/>
            <a:gdLst>
              <a:gd name="T0" fmla="*/ 8 w 13"/>
              <a:gd name="T1" fmla="*/ 0 h 22"/>
              <a:gd name="T2" fmla="*/ 13 w 13"/>
              <a:gd name="T3" fmla="*/ 14 h 22"/>
              <a:gd name="T4" fmla="*/ 5 w 13"/>
              <a:gd name="T5" fmla="*/ 22 h 22"/>
              <a:gd name="T6" fmla="*/ 0 w 13"/>
              <a:gd name="T7" fmla="*/ 12 h 22"/>
              <a:gd name="T8" fmla="*/ 6 w 13"/>
              <a:gd name="T9" fmla="*/ 2 h 22"/>
              <a:gd name="T10" fmla="*/ 8 w 13"/>
              <a:gd name="T11" fmla="*/ 0 h 22"/>
            </a:gdLst>
            <a:ahLst/>
            <a:cxnLst>
              <a:cxn ang="0">
                <a:pos x="T0" y="T1"/>
              </a:cxn>
              <a:cxn ang="0">
                <a:pos x="T2" y="T3"/>
              </a:cxn>
              <a:cxn ang="0">
                <a:pos x="T4" y="T5"/>
              </a:cxn>
              <a:cxn ang="0">
                <a:pos x="T6" y="T7"/>
              </a:cxn>
              <a:cxn ang="0">
                <a:pos x="T8" y="T9"/>
              </a:cxn>
              <a:cxn ang="0">
                <a:pos x="T10" y="T11"/>
              </a:cxn>
            </a:cxnLst>
            <a:rect l="0" t="0" r="r" b="b"/>
            <a:pathLst>
              <a:path w="13" h="22">
                <a:moveTo>
                  <a:pt x="8" y="0"/>
                </a:moveTo>
                <a:lnTo>
                  <a:pt x="13" y="14"/>
                </a:lnTo>
                <a:lnTo>
                  <a:pt x="5" y="22"/>
                </a:lnTo>
                <a:lnTo>
                  <a:pt x="0" y="12"/>
                </a:lnTo>
                <a:lnTo>
                  <a:pt x="6" y="2"/>
                </a:lnTo>
                <a:lnTo>
                  <a:pt x="8" y="0"/>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999" name="Freeform 2992"/>
          <p:cNvSpPr>
            <a:spLocks/>
          </p:cNvSpPr>
          <p:nvPr/>
        </p:nvSpPr>
        <p:spPr bwMode="auto">
          <a:xfrm>
            <a:off x="3268385" y="4549590"/>
            <a:ext cx="3469" cy="3469"/>
          </a:xfrm>
          <a:custGeom>
            <a:avLst/>
            <a:gdLst>
              <a:gd name="T0" fmla="*/ 0 w 12"/>
              <a:gd name="T1" fmla="*/ 7 h 7"/>
              <a:gd name="T2" fmla="*/ 12 w 12"/>
              <a:gd name="T3" fmla="*/ 0 h 7"/>
              <a:gd name="T4" fmla="*/ 3 w 12"/>
              <a:gd name="T5" fmla="*/ 7 h 7"/>
              <a:gd name="T6" fmla="*/ 0 w 12"/>
              <a:gd name="T7" fmla="*/ 7 h 7"/>
            </a:gdLst>
            <a:ahLst/>
            <a:cxnLst>
              <a:cxn ang="0">
                <a:pos x="T0" y="T1"/>
              </a:cxn>
              <a:cxn ang="0">
                <a:pos x="T2" y="T3"/>
              </a:cxn>
              <a:cxn ang="0">
                <a:pos x="T4" y="T5"/>
              </a:cxn>
              <a:cxn ang="0">
                <a:pos x="T6" y="T7"/>
              </a:cxn>
            </a:cxnLst>
            <a:rect l="0" t="0" r="r" b="b"/>
            <a:pathLst>
              <a:path w="12" h="7">
                <a:moveTo>
                  <a:pt x="0" y="7"/>
                </a:moveTo>
                <a:lnTo>
                  <a:pt x="12" y="0"/>
                </a:lnTo>
                <a:lnTo>
                  <a:pt x="3" y="7"/>
                </a:lnTo>
                <a:lnTo>
                  <a:pt x="0" y="7"/>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0" name="Freeform 2993"/>
          <p:cNvSpPr>
            <a:spLocks/>
          </p:cNvSpPr>
          <p:nvPr/>
        </p:nvSpPr>
        <p:spPr bwMode="auto">
          <a:xfrm>
            <a:off x="5009824" y="3326767"/>
            <a:ext cx="147433" cy="90194"/>
          </a:xfrm>
          <a:custGeom>
            <a:avLst/>
            <a:gdLst>
              <a:gd name="T0" fmla="*/ 8 w 374"/>
              <a:gd name="T1" fmla="*/ 116 h 231"/>
              <a:gd name="T2" fmla="*/ 11 w 374"/>
              <a:gd name="T3" fmla="*/ 138 h 231"/>
              <a:gd name="T4" fmla="*/ 0 w 374"/>
              <a:gd name="T5" fmla="*/ 148 h 231"/>
              <a:gd name="T6" fmla="*/ 9 w 374"/>
              <a:gd name="T7" fmla="*/ 160 h 231"/>
              <a:gd name="T8" fmla="*/ 20 w 374"/>
              <a:gd name="T9" fmla="*/ 168 h 231"/>
              <a:gd name="T10" fmla="*/ 33 w 374"/>
              <a:gd name="T11" fmla="*/ 183 h 231"/>
              <a:gd name="T12" fmla="*/ 40 w 374"/>
              <a:gd name="T13" fmla="*/ 196 h 231"/>
              <a:gd name="T14" fmla="*/ 37 w 374"/>
              <a:gd name="T15" fmla="*/ 210 h 231"/>
              <a:gd name="T16" fmla="*/ 35 w 374"/>
              <a:gd name="T17" fmla="*/ 224 h 231"/>
              <a:gd name="T18" fmla="*/ 53 w 374"/>
              <a:gd name="T19" fmla="*/ 221 h 231"/>
              <a:gd name="T20" fmla="*/ 76 w 374"/>
              <a:gd name="T21" fmla="*/ 221 h 231"/>
              <a:gd name="T22" fmla="*/ 97 w 374"/>
              <a:gd name="T23" fmla="*/ 216 h 231"/>
              <a:gd name="T24" fmla="*/ 116 w 374"/>
              <a:gd name="T25" fmla="*/ 207 h 231"/>
              <a:gd name="T26" fmla="*/ 135 w 374"/>
              <a:gd name="T27" fmla="*/ 216 h 231"/>
              <a:gd name="T28" fmla="*/ 146 w 374"/>
              <a:gd name="T29" fmla="*/ 222 h 231"/>
              <a:gd name="T30" fmla="*/ 158 w 374"/>
              <a:gd name="T31" fmla="*/ 221 h 231"/>
              <a:gd name="T32" fmla="*/ 172 w 374"/>
              <a:gd name="T33" fmla="*/ 230 h 231"/>
              <a:gd name="T34" fmla="*/ 191 w 374"/>
              <a:gd name="T35" fmla="*/ 228 h 231"/>
              <a:gd name="T36" fmla="*/ 213 w 374"/>
              <a:gd name="T37" fmla="*/ 226 h 231"/>
              <a:gd name="T38" fmla="*/ 229 w 374"/>
              <a:gd name="T39" fmla="*/ 217 h 231"/>
              <a:gd name="T40" fmla="*/ 229 w 374"/>
              <a:gd name="T41" fmla="*/ 192 h 231"/>
              <a:gd name="T42" fmla="*/ 241 w 374"/>
              <a:gd name="T43" fmla="*/ 186 h 231"/>
              <a:gd name="T44" fmla="*/ 254 w 374"/>
              <a:gd name="T45" fmla="*/ 177 h 231"/>
              <a:gd name="T46" fmla="*/ 276 w 374"/>
              <a:gd name="T47" fmla="*/ 173 h 231"/>
              <a:gd name="T48" fmla="*/ 289 w 374"/>
              <a:gd name="T49" fmla="*/ 168 h 231"/>
              <a:gd name="T50" fmla="*/ 308 w 374"/>
              <a:gd name="T51" fmla="*/ 176 h 231"/>
              <a:gd name="T52" fmla="*/ 330 w 374"/>
              <a:gd name="T53" fmla="*/ 173 h 231"/>
              <a:gd name="T54" fmla="*/ 337 w 374"/>
              <a:gd name="T55" fmla="*/ 168 h 231"/>
              <a:gd name="T56" fmla="*/ 326 w 374"/>
              <a:gd name="T57" fmla="*/ 148 h 231"/>
              <a:gd name="T58" fmla="*/ 308 w 374"/>
              <a:gd name="T59" fmla="*/ 135 h 231"/>
              <a:gd name="T60" fmla="*/ 323 w 374"/>
              <a:gd name="T61" fmla="*/ 118 h 231"/>
              <a:gd name="T62" fmla="*/ 332 w 374"/>
              <a:gd name="T63" fmla="*/ 109 h 231"/>
              <a:gd name="T64" fmla="*/ 335 w 374"/>
              <a:gd name="T65" fmla="*/ 85 h 231"/>
              <a:gd name="T66" fmla="*/ 349 w 374"/>
              <a:gd name="T67" fmla="*/ 64 h 231"/>
              <a:gd name="T68" fmla="*/ 371 w 374"/>
              <a:gd name="T69" fmla="*/ 62 h 231"/>
              <a:gd name="T70" fmla="*/ 373 w 374"/>
              <a:gd name="T71" fmla="*/ 39 h 231"/>
              <a:gd name="T72" fmla="*/ 349 w 374"/>
              <a:gd name="T73" fmla="*/ 35 h 231"/>
              <a:gd name="T74" fmla="*/ 333 w 374"/>
              <a:gd name="T75" fmla="*/ 18 h 231"/>
              <a:gd name="T76" fmla="*/ 314 w 374"/>
              <a:gd name="T77" fmla="*/ 15 h 231"/>
              <a:gd name="T78" fmla="*/ 294 w 374"/>
              <a:gd name="T79" fmla="*/ 7 h 231"/>
              <a:gd name="T80" fmla="*/ 273 w 374"/>
              <a:gd name="T81" fmla="*/ 6 h 231"/>
              <a:gd name="T82" fmla="*/ 252 w 374"/>
              <a:gd name="T83" fmla="*/ 12 h 231"/>
              <a:gd name="T84" fmla="*/ 238 w 374"/>
              <a:gd name="T85" fmla="*/ 14 h 231"/>
              <a:gd name="T86" fmla="*/ 216 w 374"/>
              <a:gd name="T87" fmla="*/ 28 h 231"/>
              <a:gd name="T88" fmla="*/ 197 w 374"/>
              <a:gd name="T89" fmla="*/ 42 h 231"/>
              <a:gd name="T90" fmla="*/ 174 w 374"/>
              <a:gd name="T91" fmla="*/ 42 h 231"/>
              <a:gd name="T92" fmla="*/ 150 w 374"/>
              <a:gd name="T93" fmla="*/ 40 h 231"/>
              <a:gd name="T94" fmla="*/ 126 w 374"/>
              <a:gd name="T95" fmla="*/ 37 h 231"/>
              <a:gd name="T96" fmla="*/ 106 w 374"/>
              <a:gd name="T97" fmla="*/ 40 h 231"/>
              <a:gd name="T98" fmla="*/ 84 w 374"/>
              <a:gd name="T99" fmla="*/ 32 h 231"/>
              <a:gd name="T100" fmla="*/ 61 w 374"/>
              <a:gd name="T101" fmla="*/ 29 h 231"/>
              <a:gd name="T102" fmla="*/ 37 w 374"/>
              <a:gd name="T103" fmla="*/ 32 h 231"/>
              <a:gd name="T104" fmla="*/ 35 w 374"/>
              <a:gd name="T105" fmla="*/ 9 h 231"/>
              <a:gd name="T106" fmla="*/ 19 w 374"/>
              <a:gd name="T107" fmla="*/ 0 h 231"/>
              <a:gd name="T108" fmla="*/ 5 w 374"/>
              <a:gd name="T109" fmla="*/ 16 h 231"/>
              <a:gd name="T110" fmla="*/ 3 w 374"/>
              <a:gd name="T111" fmla="*/ 41 h 231"/>
              <a:gd name="T112" fmla="*/ 14 w 374"/>
              <a:gd name="T113" fmla="*/ 61 h 231"/>
              <a:gd name="T114" fmla="*/ 31 w 374"/>
              <a:gd name="T115" fmla="*/ 75 h 231"/>
              <a:gd name="T116" fmla="*/ 38 w 374"/>
              <a:gd name="T117" fmla="*/ 85 h 231"/>
              <a:gd name="T118" fmla="*/ 12 w 374"/>
              <a:gd name="T119" fmla="*/ 10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231">
                <a:moveTo>
                  <a:pt x="12" y="105"/>
                </a:moveTo>
                <a:lnTo>
                  <a:pt x="8" y="116"/>
                </a:lnTo>
                <a:lnTo>
                  <a:pt x="5" y="128"/>
                </a:lnTo>
                <a:lnTo>
                  <a:pt x="11" y="138"/>
                </a:lnTo>
                <a:lnTo>
                  <a:pt x="4" y="147"/>
                </a:lnTo>
                <a:lnTo>
                  <a:pt x="0" y="148"/>
                </a:lnTo>
                <a:lnTo>
                  <a:pt x="7" y="157"/>
                </a:lnTo>
                <a:lnTo>
                  <a:pt x="9" y="160"/>
                </a:lnTo>
                <a:lnTo>
                  <a:pt x="18" y="167"/>
                </a:lnTo>
                <a:lnTo>
                  <a:pt x="20" y="168"/>
                </a:lnTo>
                <a:lnTo>
                  <a:pt x="31" y="171"/>
                </a:lnTo>
                <a:lnTo>
                  <a:pt x="33" y="183"/>
                </a:lnTo>
                <a:lnTo>
                  <a:pt x="35" y="185"/>
                </a:lnTo>
                <a:lnTo>
                  <a:pt x="40" y="196"/>
                </a:lnTo>
                <a:lnTo>
                  <a:pt x="38" y="198"/>
                </a:lnTo>
                <a:lnTo>
                  <a:pt x="37" y="210"/>
                </a:lnTo>
                <a:lnTo>
                  <a:pt x="36" y="212"/>
                </a:lnTo>
                <a:lnTo>
                  <a:pt x="35" y="224"/>
                </a:lnTo>
                <a:lnTo>
                  <a:pt x="43" y="225"/>
                </a:lnTo>
                <a:lnTo>
                  <a:pt x="53" y="221"/>
                </a:lnTo>
                <a:lnTo>
                  <a:pt x="64" y="219"/>
                </a:lnTo>
                <a:lnTo>
                  <a:pt x="76" y="221"/>
                </a:lnTo>
                <a:lnTo>
                  <a:pt x="86" y="217"/>
                </a:lnTo>
                <a:lnTo>
                  <a:pt x="97" y="216"/>
                </a:lnTo>
                <a:lnTo>
                  <a:pt x="105" y="207"/>
                </a:lnTo>
                <a:lnTo>
                  <a:pt x="116" y="207"/>
                </a:lnTo>
                <a:lnTo>
                  <a:pt x="127" y="207"/>
                </a:lnTo>
                <a:lnTo>
                  <a:pt x="135" y="216"/>
                </a:lnTo>
                <a:lnTo>
                  <a:pt x="145" y="221"/>
                </a:lnTo>
                <a:lnTo>
                  <a:pt x="146" y="222"/>
                </a:lnTo>
                <a:lnTo>
                  <a:pt x="147" y="223"/>
                </a:lnTo>
                <a:lnTo>
                  <a:pt x="158" y="221"/>
                </a:lnTo>
                <a:lnTo>
                  <a:pt x="168" y="225"/>
                </a:lnTo>
                <a:lnTo>
                  <a:pt x="172" y="230"/>
                </a:lnTo>
                <a:lnTo>
                  <a:pt x="180" y="231"/>
                </a:lnTo>
                <a:lnTo>
                  <a:pt x="191" y="228"/>
                </a:lnTo>
                <a:lnTo>
                  <a:pt x="202" y="226"/>
                </a:lnTo>
                <a:lnTo>
                  <a:pt x="213" y="226"/>
                </a:lnTo>
                <a:lnTo>
                  <a:pt x="219" y="223"/>
                </a:lnTo>
                <a:lnTo>
                  <a:pt x="229" y="217"/>
                </a:lnTo>
                <a:lnTo>
                  <a:pt x="228" y="205"/>
                </a:lnTo>
                <a:lnTo>
                  <a:pt x="229" y="192"/>
                </a:lnTo>
                <a:lnTo>
                  <a:pt x="240" y="195"/>
                </a:lnTo>
                <a:lnTo>
                  <a:pt x="241" y="186"/>
                </a:lnTo>
                <a:lnTo>
                  <a:pt x="253" y="182"/>
                </a:lnTo>
                <a:lnTo>
                  <a:pt x="254" y="177"/>
                </a:lnTo>
                <a:lnTo>
                  <a:pt x="265" y="175"/>
                </a:lnTo>
                <a:lnTo>
                  <a:pt x="276" y="173"/>
                </a:lnTo>
                <a:lnTo>
                  <a:pt x="278" y="170"/>
                </a:lnTo>
                <a:lnTo>
                  <a:pt x="289" y="168"/>
                </a:lnTo>
                <a:lnTo>
                  <a:pt x="300" y="168"/>
                </a:lnTo>
                <a:lnTo>
                  <a:pt x="308" y="176"/>
                </a:lnTo>
                <a:lnTo>
                  <a:pt x="319" y="176"/>
                </a:lnTo>
                <a:lnTo>
                  <a:pt x="330" y="173"/>
                </a:lnTo>
                <a:lnTo>
                  <a:pt x="341" y="175"/>
                </a:lnTo>
                <a:lnTo>
                  <a:pt x="337" y="168"/>
                </a:lnTo>
                <a:lnTo>
                  <a:pt x="330" y="159"/>
                </a:lnTo>
                <a:lnTo>
                  <a:pt x="326" y="148"/>
                </a:lnTo>
                <a:lnTo>
                  <a:pt x="318" y="139"/>
                </a:lnTo>
                <a:lnTo>
                  <a:pt x="308" y="135"/>
                </a:lnTo>
                <a:lnTo>
                  <a:pt x="317" y="128"/>
                </a:lnTo>
                <a:lnTo>
                  <a:pt x="323" y="118"/>
                </a:lnTo>
                <a:lnTo>
                  <a:pt x="332" y="111"/>
                </a:lnTo>
                <a:lnTo>
                  <a:pt x="332" y="109"/>
                </a:lnTo>
                <a:lnTo>
                  <a:pt x="332" y="96"/>
                </a:lnTo>
                <a:lnTo>
                  <a:pt x="335" y="85"/>
                </a:lnTo>
                <a:lnTo>
                  <a:pt x="341" y="75"/>
                </a:lnTo>
                <a:lnTo>
                  <a:pt x="349" y="64"/>
                </a:lnTo>
                <a:lnTo>
                  <a:pt x="360" y="63"/>
                </a:lnTo>
                <a:lnTo>
                  <a:pt x="371" y="62"/>
                </a:lnTo>
                <a:lnTo>
                  <a:pt x="374" y="51"/>
                </a:lnTo>
                <a:lnTo>
                  <a:pt x="373" y="39"/>
                </a:lnTo>
                <a:lnTo>
                  <a:pt x="361" y="38"/>
                </a:lnTo>
                <a:lnTo>
                  <a:pt x="349" y="35"/>
                </a:lnTo>
                <a:lnTo>
                  <a:pt x="338" y="29"/>
                </a:lnTo>
                <a:lnTo>
                  <a:pt x="333" y="18"/>
                </a:lnTo>
                <a:lnTo>
                  <a:pt x="320" y="19"/>
                </a:lnTo>
                <a:lnTo>
                  <a:pt x="314" y="15"/>
                </a:lnTo>
                <a:lnTo>
                  <a:pt x="303" y="15"/>
                </a:lnTo>
                <a:lnTo>
                  <a:pt x="294" y="7"/>
                </a:lnTo>
                <a:lnTo>
                  <a:pt x="285" y="5"/>
                </a:lnTo>
                <a:lnTo>
                  <a:pt x="273" y="6"/>
                </a:lnTo>
                <a:lnTo>
                  <a:pt x="263" y="11"/>
                </a:lnTo>
                <a:lnTo>
                  <a:pt x="252" y="12"/>
                </a:lnTo>
                <a:lnTo>
                  <a:pt x="239" y="14"/>
                </a:lnTo>
                <a:lnTo>
                  <a:pt x="238" y="14"/>
                </a:lnTo>
                <a:lnTo>
                  <a:pt x="227" y="18"/>
                </a:lnTo>
                <a:lnTo>
                  <a:pt x="216" y="28"/>
                </a:lnTo>
                <a:lnTo>
                  <a:pt x="207" y="37"/>
                </a:lnTo>
                <a:lnTo>
                  <a:pt x="197" y="42"/>
                </a:lnTo>
                <a:lnTo>
                  <a:pt x="185" y="46"/>
                </a:lnTo>
                <a:lnTo>
                  <a:pt x="174" y="42"/>
                </a:lnTo>
                <a:lnTo>
                  <a:pt x="161" y="41"/>
                </a:lnTo>
                <a:lnTo>
                  <a:pt x="150" y="40"/>
                </a:lnTo>
                <a:lnTo>
                  <a:pt x="139" y="39"/>
                </a:lnTo>
                <a:lnTo>
                  <a:pt x="126" y="37"/>
                </a:lnTo>
                <a:lnTo>
                  <a:pt x="113" y="41"/>
                </a:lnTo>
                <a:lnTo>
                  <a:pt x="106" y="40"/>
                </a:lnTo>
                <a:lnTo>
                  <a:pt x="97" y="37"/>
                </a:lnTo>
                <a:lnTo>
                  <a:pt x="84" y="32"/>
                </a:lnTo>
                <a:lnTo>
                  <a:pt x="72" y="32"/>
                </a:lnTo>
                <a:lnTo>
                  <a:pt x="61" y="29"/>
                </a:lnTo>
                <a:lnTo>
                  <a:pt x="50" y="30"/>
                </a:lnTo>
                <a:lnTo>
                  <a:pt x="37" y="32"/>
                </a:lnTo>
                <a:lnTo>
                  <a:pt x="30" y="21"/>
                </a:lnTo>
                <a:lnTo>
                  <a:pt x="35" y="9"/>
                </a:lnTo>
                <a:lnTo>
                  <a:pt x="30" y="6"/>
                </a:lnTo>
                <a:lnTo>
                  <a:pt x="19" y="0"/>
                </a:lnTo>
                <a:lnTo>
                  <a:pt x="15" y="12"/>
                </a:lnTo>
                <a:lnTo>
                  <a:pt x="5" y="16"/>
                </a:lnTo>
                <a:lnTo>
                  <a:pt x="1" y="29"/>
                </a:lnTo>
                <a:lnTo>
                  <a:pt x="3" y="41"/>
                </a:lnTo>
                <a:lnTo>
                  <a:pt x="8" y="51"/>
                </a:lnTo>
                <a:lnTo>
                  <a:pt x="14" y="61"/>
                </a:lnTo>
                <a:lnTo>
                  <a:pt x="24" y="66"/>
                </a:lnTo>
                <a:lnTo>
                  <a:pt x="31" y="75"/>
                </a:lnTo>
                <a:lnTo>
                  <a:pt x="38" y="85"/>
                </a:lnTo>
                <a:lnTo>
                  <a:pt x="38" y="85"/>
                </a:lnTo>
                <a:lnTo>
                  <a:pt x="23" y="104"/>
                </a:lnTo>
                <a:lnTo>
                  <a:pt x="12" y="10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1" name="Freeform 2994"/>
          <p:cNvSpPr>
            <a:spLocks noEditPoints="1"/>
          </p:cNvSpPr>
          <p:nvPr/>
        </p:nvSpPr>
        <p:spPr bwMode="auto">
          <a:xfrm>
            <a:off x="2751503" y="5076878"/>
            <a:ext cx="470050" cy="1016418"/>
          </a:xfrm>
          <a:custGeom>
            <a:avLst/>
            <a:gdLst>
              <a:gd name="T0" fmla="*/ 96 w 1198"/>
              <a:gd name="T1" fmla="*/ 2256 h 2597"/>
              <a:gd name="T2" fmla="*/ 47 w 1198"/>
              <a:gd name="T3" fmla="*/ 2139 h 2597"/>
              <a:gd name="T4" fmla="*/ 6 w 1198"/>
              <a:gd name="T5" fmla="*/ 2029 h 2597"/>
              <a:gd name="T6" fmla="*/ 61 w 1198"/>
              <a:gd name="T7" fmla="*/ 1912 h 2597"/>
              <a:gd name="T8" fmla="*/ 109 w 1198"/>
              <a:gd name="T9" fmla="*/ 1792 h 2597"/>
              <a:gd name="T10" fmla="*/ 132 w 1198"/>
              <a:gd name="T11" fmla="*/ 1698 h 2597"/>
              <a:gd name="T12" fmla="*/ 127 w 1198"/>
              <a:gd name="T13" fmla="*/ 1631 h 2597"/>
              <a:gd name="T14" fmla="*/ 96 w 1198"/>
              <a:gd name="T15" fmla="*/ 1531 h 2597"/>
              <a:gd name="T16" fmla="*/ 103 w 1198"/>
              <a:gd name="T17" fmla="*/ 1411 h 2597"/>
              <a:gd name="T18" fmla="*/ 111 w 1198"/>
              <a:gd name="T19" fmla="*/ 1293 h 2597"/>
              <a:gd name="T20" fmla="*/ 161 w 1198"/>
              <a:gd name="T21" fmla="*/ 1185 h 2597"/>
              <a:gd name="T22" fmla="*/ 144 w 1198"/>
              <a:gd name="T23" fmla="*/ 1051 h 2597"/>
              <a:gd name="T24" fmla="*/ 189 w 1198"/>
              <a:gd name="T25" fmla="*/ 957 h 2597"/>
              <a:gd name="T26" fmla="*/ 221 w 1198"/>
              <a:gd name="T27" fmla="*/ 851 h 2597"/>
              <a:gd name="T28" fmla="*/ 197 w 1198"/>
              <a:gd name="T29" fmla="*/ 733 h 2597"/>
              <a:gd name="T30" fmla="*/ 199 w 1198"/>
              <a:gd name="T31" fmla="*/ 611 h 2597"/>
              <a:gd name="T32" fmla="*/ 226 w 1198"/>
              <a:gd name="T33" fmla="*/ 500 h 2597"/>
              <a:gd name="T34" fmla="*/ 278 w 1198"/>
              <a:gd name="T35" fmla="*/ 379 h 2597"/>
              <a:gd name="T36" fmla="*/ 299 w 1198"/>
              <a:gd name="T37" fmla="*/ 237 h 2597"/>
              <a:gd name="T38" fmla="*/ 393 w 1198"/>
              <a:gd name="T39" fmla="*/ 78 h 2597"/>
              <a:gd name="T40" fmla="*/ 499 w 1198"/>
              <a:gd name="T41" fmla="*/ 17 h 2597"/>
              <a:gd name="T42" fmla="*/ 576 w 1198"/>
              <a:gd name="T43" fmla="*/ 15 h 2597"/>
              <a:gd name="T44" fmla="*/ 710 w 1198"/>
              <a:gd name="T45" fmla="*/ 95 h 2597"/>
              <a:gd name="T46" fmla="*/ 862 w 1198"/>
              <a:gd name="T47" fmla="*/ 186 h 2597"/>
              <a:gd name="T48" fmla="*/ 957 w 1198"/>
              <a:gd name="T49" fmla="*/ 257 h 2597"/>
              <a:gd name="T50" fmla="*/ 897 w 1198"/>
              <a:gd name="T51" fmla="*/ 371 h 2597"/>
              <a:gd name="T52" fmla="*/ 1010 w 1198"/>
              <a:gd name="T53" fmla="*/ 386 h 2597"/>
              <a:gd name="T54" fmla="*/ 1110 w 1198"/>
              <a:gd name="T55" fmla="*/ 339 h 2597"/>
              <a:gd name="T56" fmla="*/ 1175 w 1198"/>
              <a:gd name="T57" fmla="*/ 257 h 2597"/>
              <a:gd name="T58" fmla="*/ 1182 w 1198"/>
              <a:gd name="T59" fmla="*/ 362 h 2597"/>
              <a:gd name="T60" fmla="*/ 1074 w 1198"/>
              <a:gd name="T61" fmla="*/ 435 h 2597"/>
              <a:gd name="T62" fmla="*/ 984 w 1198"/>
              <a:gd name="T63" fmla="*/ 546 h 2597"/>
              <a:gd name="T64" fmla="*/ 937 w 1198"/>
              <a:gd name="T65" fmla="*/ 652 h 2597"/>
              <a:gd name="T66" fmla="*/ 914 w 1198"/>
              <a:gd name="T67" fmla="*/ 782 h 2597"/>
              <a:gd name="T68" fmla="*/ 933 w 1198"/>
              <a:gd name="T69" fmla="*/ 904 h 2597"/>
              <a:gd name="T70" fmla="*/ 990 w 1198"/>
              <a:gd name="T71" fmla="*/ 1015 h 2597"/>
              <a:gd name="T72" fmla="*/ 962 w 1198"/>
              <a:gd name="T73" fmla="*/ 1133 h 2597"/>
              <a:gd name="T74" fmla="*/ 840 w 1198"/>
              <a:gd name="T75" fmla="*/ 1199 h 2597"/>
              <a:gd name="T76" fmla="*/ 701 w 1198"/>
              <a:gd name="T77" fmla="*/ 1214 h 2597"/>
              <a:gd name="T78" fmla="*/ 686 w 1198"/>
              <a:gd name="T79" fmla="*/ 1279 h 2597"/>
              <a:gd name="T80" fmla="*/ 635 w 1198"/>
              <a:gd name="T81" fmla="*/ 1375 h 2597"/>
              <a:gd name="T82" fmla="*/ 503 w 1198"/>
              <a:gd name="T83" fmla="*/ 1382 h 2597"/>
              <a:gd name="T84" fmla="*/ 570 w 1198"/>
              <a:gd name="T85" fmla="*/ 1471 h 2597"/>
              <a:gd name="T86" fmla="*/ 562 w 1198"/>
              <a:gd name="T87" fmla="*/ 1509 h 2597"/>
              <a:gd name="T88" fmla="*/ 515 w 1198"/>
              <a:gd name="T89" fmla="*/ 1540 h 2597"/>
              <a:gd name="T90" fmla="*/ 469 w 1198"/>
              <a:gd name="T91" fmla="*/ 1664 h 2597"/>
              <a:gd name="T92" fmla="*/ 372 w 1198"/>
              <a:gd name="T93" fmla="*/ 1729 h 2597"/>
              <a:gd name="T94" fmla="*/ 435 w 1198"/>
              <a:gd name="T95" fmla="*/ 1846 h 2597"/>
              <a:gd name="T96" fmla="*/ 437 w 1198"/>
              <a:gd name="T97" fmla="*/ 1940 h 2597"/>
              <a:gd name="T98" fmla="*/ 350 w 1198"/>
              <a:gd name="T99" fmla="*/ 2051 h 2597"/>
              <a:gd name="T100" fmla="*/ 280 w 1198"/>
              <a:gd name="T101" fmla="*/ 2116 h 2597"/>
              <a:gd name="T102" fmla="*/ 294 w 1198"/>
              <a:gd name="T103" fmla="*/ 2263 h 2597"/>
              <a:gd name="T104" fmla="*/ 328 w 1198"/>
              <a:gd name="T105" fmla="*/ 2378 h 2597"/>
              <a:gd name="T106" fmla="*/ 437 w 1198"/>
              <a:gd name="T107" fmla="*/ 2477 h 2597"/>
              <a:gd name="T108" fmla="*/ 440 w 1198"/>
              <a:gd name="T109" fmla="*/ 2519 h 2597"/>
              <a:gd name="T110" fmla="*/ 301 w 1198"/>
              <a:gd name="T111" fmla="*/ 2507 h 2597"/>
              <a:gd name="T112" fmla="*/ 371 w 1198"/>
              <a:gd name="T113" fmla="*/ 2570 h 2597"/>
              <a:gd name="T114" fmla="*/ 342 w 1198"/>
              <a:gd name="T115" fmla="*/ 2594 h 2597"/>
              <a:gd name="T116" fmla="*/ 360 w 1198"/>
              <a:gd name="T117" fmla="*/ 2512 h 2597"/>
              <a:gd name="T118" fmla="*/ 397 w 1198"/>
              <a:gd name="T119" fmla="*/ 2539 h 2597"/>
              <a:gd name="T120" fmla="*/ 532 w 1198"/>
              <a:gd name="T121" fmla="*/ 2511 h 2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8" h="2597">
                <a:moveTo>
                  <a:pt x="306" y="2291"/>
                </a:moveTo>
                <a:lnTo>
                  <a:pt x="307" y="2286"/>
                </a:lnTo>
                <a:lnTo>
                  <a:pt x="295" y="2283"/>
                </a:lnTo>
                <a:lnTo>
                  <a:pt x="281" y="2280"/>
                </a:lnTo>
                <a:lnTo>
                  <a:pt x="269" y="2274"/>
                </a:lnTo>
                <a:lnTo>
                  <a:pt x="259" y="2270"/>
                </a:lnTo>
                <a:lnTo>
                  <a:pt x="243" y="2269"/>
                </a:lnTo>
                <a:lnTo>
                  <a:pt x="211" y="2257"/>
                </a:lnTo>
                <a:lnTo>
                  <a:pt x="197" y="2257"/>
                </a:lnTo>
                <a:lnTo>
                  <a:pt x="153" y="2257"/>
                </a:lnTo>
                <a:lnTo>
                  <a:pt x="113" y="2257"/>
                </a:lnTo>
                <a:lnTo>
                  <a:pt x="96" y="2256"/>
                </a:lnTo>
                <a:lnTo>
                  <a:pt x="94" y="2244"/>
                </a:lnTo>
                <a:lnTo>
                  <a:pt x="85" y="2236"/>
                </a:lnTo>
                <a:lnTo>
                  <a:pt x="74" y="2231"/>
                </a:lnTo>
                <a:lnTo>
                  <a:pt x="67" y="2216"/>
                </a:lnTo>
                <a:lnTo>
                  <a:pt x="72" y="2205"/>
                </a:lnTo>
                <a:lnTo>
                  <a:pt x="76" y="2191"/>
                </a:lnTo>
                <a:lnTo>
                  <a:pt x="68" y="2181"/>
                </a:lnTo>
                <a:lnTo>
                  <a:pt x="77" y="2173"/>
                </a:lnTo>
                <a:lnTo>
                  <a:pt x="73" y="2151"/>
                </a:lnTo>
                <a:lnTo>
                  <a:pt x="70" y="2139"/>
                </a:lnTo>
                <a:lnTo>
                  <a:pt x="59" y="2139"/>
                </a:lnTo>
                <a:lnTo>
                  <a:pt x="47" y="2139"/>
                </a:lnTo>
                <a:lnTo>
                  <a:pt x="36" y="2146"/>
                </a:lnTo>
                <a:lnTo>
                  <a:pt x="21" y="2149"/>
                </a:lnTo>
                <a:lnTo>
                  <a:pt x="17" y="2135"/>
                </a:lnTo>
                <a:lnTo>
                  <a:pt x="16" y="2118"/>
                </a:lnTo>
                <a:lnTo>
                  <a:pt x="11" y="2108"/>
                </a:lnTo>
                <a:lnTo>
                  <a:pt x="0" y="2099"/>
                </a:lnTo>
                <a:lnTo>
                  <a:pt x="5" y="2088"/>
                </a:lnTo>
                <a:lnTo>
                  <a:pt x="1" y="2076"/>
                </a:lnTo>
                <a:lnTo>
                  <a:pt x="3" y="2064"/>
                </a:lnTo>
                <a:lnTo>
                  <a:pt x="0" y="2052"/>
                </a:lnTo>
                <a:lnTo>
                  <a:pt x="0" y="2040"/>
                </a:lnTo>
                <a:lnTo>
                  <a:pt x="6" y="2029"/>
                </a:lnTo>
                <a:lnTo>
                  <a:pt x="24" y="2029"/>
                </a:lnTo>
                <a:lnTo>
                  <a:pt x="22" y="2020"/>
                </a:lnTo>
                <a:lnTo>
                  <a:pt x="29" y="2007"/>
                </a:lnTo>
                <a:lnTo>
                  <a:pt x="41" y="1999"/>
                </a:lnTo>
                <a:lnTo>
                  <a:pt x="52" y="1993"/>
                </a:lnTo>
                <a:lnTo>
                  <a:pt x="58" y="1983"/>
                </a:lnTo>
                <a:lnTo>
                  <a:pt x="56" y="1968"/>
                </a:lnTo>
                <a:lnTo>
                  <a:pt x="63" y="1955"/>
                </a:lnTo>
                <a:lnTo>
                  <a:pt x="74" y="1950"/>
                </a:lnTo>
                <a:lnTo>
                  <a:pt x="73" y="1935"/>
                </a:lnTo>
                <a:lnTo>
                  <a:pt x="67" y="1922"/>
                </a:lnTo>
                <a:lnTo>
                  <a:pt x="61" y="1912"/>
                </a:lnTo>
                <a:lnTo>
                  <a:pt x="67" y="1898"/>
                </a:lnTo>
                <a:lnTo>
                  <a:pt x="73" y="1886"/>
                </a:lnTo>
                <a:lnTo>
                  <a:pt x="72" y="1875"/>
                </a:lnTo>
                <a:lnTo>
                  <a:pt x="83" y="1872"/>
                </a:lnTo>
                <a:lnTo>
                  <a:pt x="91" y="1862"/>
                </a:lnTo>
                <a:lnTo>
                  <a:pt x="101" y="1857"/>
                </a:lnTo>
                <a:lnTo>
                  <a:pt x="94" y="1846"/>
                </a:lnTo>
                <a:lnTo>
                  <a:pt x="95" y="1834"/>
                </a:lnTo>
                <a:lnTo>
                  <a:pt x="98" y="1823"/>
                </a:lnTo>
                <a:lnTo>
                  <a:pt x="108" y="1817"/>
                </a:lnTo>
                <a:lnTo>
                  <a:pt x="111" y="1805"/>
                </a:lnTo>
                <a:lnTo>
                  <a:pt x="109" y="1792"/>
                </a:lnTo>
                <a:lnTo>
                  <a:pt x="107" y="1779"/>
                </a:lnTo>
                <a:lnTo>
                  <a:pt x="98" y="1771"/>
                </a:lnTo>
                <a:lnTo>
                  <a:pt x="98" y="1770"/>
                </a:lnTo>
                <a:lnTo>
                  <a:pt x="108" y="1766"/>
                </a:lnTo>
                <a:lnTo>
                  <a:pt x="113" y="1759"/>
                </a:lnTo>
                <a:lnTo>
                  <a:pt x="115" y="1753"/>
                </a:lnTo>
                <a:lnTo>
                  <a:pt x="108" y="1744"/>
                </a:lnTo>
                <a:lnTo>
                  <a:pt x="106" y="1733"/>
                </a:lnTo>
                <a:lnTo>
                  <a:pt x="110" y="1721"/>
                </a:lnTo>
                <a:lnTo>
                  <a:pt x="123" y="1719"/>
                </a:lnTo>
                <a:lnTo>
                  <a:pt x="127" y="1708"/>
                </a:lnTo>
                <a:lnTo>
                  <a:pt x="132" y="1698"/>
                </a:lnTo>
                <a:lnTo>
                  <a:pt x="123" y="1688"/>
                </a:lnTo>
                <a:lnTo>
                  <a:pt x="118" y="1677"/>
                </a:lnTo>
                <a:lnTo>
                  <a:pt x="106" y="1672"/>
                </a:lnTo>
                <a:lnTo>
                  <a:pt x="95" y="1672"/>
                </a:lnTo>
                <a:lnTo>
                  <a:pt x="92" y="1660"/>
                </a:lnTo>
                <a:lnTo>
                  <a:pt x="105" y="1659"/>
                </a:lnTo>
                <a:lnTo>
                  <a:pt x="116" y="1661"/>
                </a:lnTo>
                <a:lnTo>
                  <a:pt x="129" y="1663"/>
                </a:lnTo>
                <a:lnTo>
                  <a:pt x="139" y="1657"/>
                </a:lnTo>
                <a:lnTo>
                  <a:pt x="144" y="1645"/>
                </a:lnTo>
                <a:lnTo>
                  <a:pt x="138" y="1633"/>
                </a:lnTo>
                <a:lnTo>
                  <a:pt x="127" y="1631"/>
                </a:lnTo>
                <a:lnTo>
                  <a:pt x="112" y="1631"/>
                </a:lnTo>
                <a:lnTo>
                  <a:pt x="104" y="1623"/>
                </a:lnTo>
                <a:lnTo>
                  <a:pt x="101" y="1611"/>
                </a:lnTo>
                <a:lnTo>
                  <a:pt x="108" y="1602"/>
                </a:lnTo>
                <a:lnTo>
                  <a:pt x="112" y="1595"/>
                </a:lnTo>
                <a:lnTo>
                  <a:pt x="107" y="1584"/>
                </a:lnTo>
                <a:lnTo>
                  <a:pt x="115" y="1571"/>
                </a:lnTo>
                <a:lnTo>
                  <a:pt x="105" y="1564"/>
                </a:lnTo>
                <a:lnTo>
                  <a:pt x="96" y="1556"/>
                </a:lnTo>
                <a:lnTo>
                  <a:pt x="103" y="1546"/>
                </a:lnTo>
                <a:lnTo>
                  <a:pt x="107" y="1535"/>
                </a:lnTo>
                <a:lnTo>
                  <a:pt x="96" y="1531"/>
                </a:lnTo>
                <a:lnTo>
                  <a:pt x="86" y="1527"/>
                </a:lnTo>
                <a:lnTo>
                  <a:pt x="85" y="1515"/>
                </a:lnTo>
                <a:lnTo>
                  <a:pt x="85" y="1499"/>
                </a:lnTo>
                <a:lnTo>
                  <a:pt x="86" y="1485"/>
                </a:lnTo>
                <a:lnTo>
                  <a:pt x="88" y="1473"/>
                </a:lnTo>
                <a:lnTo>
                  <a:pt x="89" y="1456"/>
                </a:lnTo>
                <a:lnTo>
                  <a:pt x="90" y="1455"/>
                </a:lnTo>
                <a:lnTo>
                  <a:pt x="102" y="1456"/>
                </a:lnTo>
                <a:lnTo>
                  <a:pt x="106" y="1445"/>
                </a:lnTo>
                <a:lnTo>
                  <a:pt x="106" y="1434"/>
                </a:lnTo>
                <a:lnTo>
                  <a:pt x="102" y="1423"/>
                </a:lnTo>
                <a:lnTo>
                  <a:pt x="103" y="1411"/>
                </a:lnTo>
                <a:lnTo>
                  <a:pt x="100" y="1399"/>
                </a:lnTo>
                <a:lnTo>
                  <a:pt x="101" y="1384"/>
                </a:lnTo>
                <a:lnTo>
                  <a:pt x="102" y="1372"/>
                </a:lnTo>
                <a:lnTo>
                  <a:pt x="101" y="1370"/>
                </a:lnTo>
                <a:lnTo>
                  <a:pt x="99" y="1358"/>
                </a:lnTo>
                <a:lnTo>
                  <a:pt x="95" y="1346"/>
                </a:lnTo>
                <a:lnTo>
                  <a:pt x="96" y="1346"/>
                </a:lnTo>
                <a:lnTo>
                  <a:pt x="99" y="1333"/>
                </a:lnTo>
                <a:lnTo>
                  <a:pt x="101" y="1328"/>
                </a:lnTo>
                <a:lnTo>
                  <a:pt x="108" y="1314"/>
                </a:lnTo>
                <a:lnTo>
                  <a:pt x="103" y="1304"/>
                </a:lnTo>
                <a:lnTo>
                  <a:pt x="111" y="1293"/>
                </a:lnTo>
                <a:lnTo>
                  <a:pt x="116" y="1283"/>
                </a:lnTo>
                <a:lnTo>
                  <a:pt x="111" y="1272"/>
                </a:lnTo>
                <a:lnTo>
                  <a:pt x="110" y="1258"/>
                </a:lnTo>
                <a:lnTo>
                  <a:pt x="122" y="1257"/>
                </a:lnTo>
                <a:lnTo>
                  <a:pt x="123" y="1246"/>
                </a:lnTo>
                <a:lnTo>
                  <a:pt x="128" y="1235"/>
                </a:lnTo>
                <a:lnTo>
                  <a:pt x="127" y="1222"/>
                </a:lnTo>
                <a:lnTo>
                  <a:pt x="128" y="1209"/>
                </a:lnTo>
                <a:lnTo>
                  <a:pt x="130" y="1207"/>
                </a:lnTo>
                <a:lnTo>
                  <a:pt x="143" y="1199"/>
                </a:lnTo>
                <a:lnTo>
                  <a:pt x="155" y="1196"/>
                </a:lnTo>
                <a:lnTo>
                  <a:pt x="161" y="1185"/>
                </a:lnTo>
                <a:lnTo>
                  <a:pt x="155" y="1175"/>
                </a:lnTo>
                <a:lnTo>
                  <a:pt x="151" y="1163"/>
                </a:lnTo>
                <a:lnTo>
                  <a:pt x="150" y="1149"/>
                </a:lnTo>
                <a:lnTo>
                  <a:pt x="150" y="1145"/>
                </a:lnTo>
                <a:lnTo>
                  <a:pt x="146" y="1133"/>
                </a:lnTo>
                <a:lnTo>
                  <a:pt x="141" y="1121"/>
                </a:lnTo>
                <a:lnTo>
                  <a:pt x="144" y="1109"/>
                </a:lnTo>
                <a:lnTo>
                  <a:pt x="144" y="1098"/>
                </a:lnTo>
                <a:lnTo>
                  <a:pt x="140" y="1086"/>
                </a:lnTo>
                <a:lnTo>
                  <a:pt x="146" y="1075"/>
                </a:lnTo>
                <a:lnTo>
                  <a:pt x="146" y="1063"/>
                </a:lnTo>
                <a:lnTo>
                  <a:pt x="144" y="1051"/>
                </a:lnTo>
                <a:lnTo>
                  <a:pt x="150" y="1040"/>
                </a:lnTo>
                <a:lnTo>
                  <a:pt x="150" y="1027"/>
                </a:lnTo>
                <a:lnTo>
                  <a:pt x="156" y="1027"/>
                </a:lnTo>
                <a:lnTo>
                  <a:pt x="168" y="1023"/>
                </a:lnTo>
                <a:lnTo>
                  <a:pt x="170" y="1011"/>
                </a:lnTo>
                <a:lnTo>
                  <a:pt x="177" y="1002"/>
                </a:lnTo>
                <a:lnTo>
                  <a:pt x="186" y="1005"/>
                </a:lnTo>
                <a:lnTo>
                  <a:pt x="187" y="1003"/>
                </a:lnTo>
                <a:lnTo>
                  <a:pt x="188" y="989"/>
                </a:lnTo>
                <a:lnTo>
                  <a:pt x="191" y="977"/>
                </a:lnTo>
                <a:lnTo>
                  <a:pt x="189" y="963"/>
                </a:lnTo>
                <a:lnTo>
                  <a:pt x="189" y="957"/>
                </a:lnTo>
                <a:lnTo>
                  <a:pt x="186" y="945"/>
                </a:lnTo>
                <a:lnTo>
                  <a:pt x="178" y="937"/>
                </a:lnTo>
                <a:lnTo>
                  <a:pt x="188" y="932"/>
                </a:lnTo>
                <a:lnTo>
                  <a:pt x="191" y="920"/>
                </a:lnTo>
                <a:lnTo>
                  <a:pt x="195" y="909"/>
                </a:lnTo>
                <a:lnTo>
                  <a:pt x="197" y="897"/>
                </a:lnTo>
                <a:lnTo>
                  <a:pt x="199" y="892"/>
                </a:lnTo>
                <a:lnTo>
                  <a:pt x="207" y="880"/>
                </a:lnTo>
                <a:lnTo>
                  <a:pt x="209" y="868"/>
                </a:lnTo>
                <a:lnTo>
                  <a:pt x="211" y="867"/>
                </a:lnTo>
                <a:lnTo>
                  <a:pt x="223" y="862"/>
                </a:lnTo>
                <a:lnTo>
                  <a:pt x="221" y="851"/>
                </a:lnTo>
                <a:lnTo>
                  <a:pt x="220" y="839"/>
                </a:lnTo>
                <a:lnTo>
                  <a:pt x="219" y="824"/>
                </a:lnTo>
                <a:lnTo>
                  <a:pt x="222" y="810"/>
                </a:lnTo>
                <a:lnTo>
                  <a:pt x="225" y="798"/>
                </a:lnTo>
                <a:lnTo>
                  <a:pt x="209" y="790"/>
                </a:lnTo>
                <a:lnTo>
                  <a:pt x="206" y="778"/>
                </a:lnTo>
                <a:lnTo>
                  <a:pt x="210" y="774"/>
                </a:lnTo>
                <a:lnTo>
                  <a:pt x="207" y="762"/>
                </a:lnTo>
                <a:lnTo>
                  <a:pt x="203" y="750"/>
                </a:lnTo>
                <a:lnTo>
                  <a:pt x="204" y="744"/>
                </a:lnTo>
                <a:lnTo>
                  <a:pt x="198" y="734"/>
                </a:lnTo>
                <a:lnTo>
                  <a:pt x="197" y="733"/>
                </a:lnTo>
                <a:lnTo>
                  <a:pt x="193" y="722"/>
                </a:lnTo>
                <a:lnTo>
                  <a:pt x="193" y="719"/>
                </a:lnTo>
                <a:lnTo>
                  <a:pt x="193" y="707"/>
                </a:lnTo>
                <a:lnTo>
                  <a:pt x="194" y="695"/>
                </a:lnTo>
                <a:lnTo>
                  <a:pt x="185" y="688"/>
                </a:lnTo>
                <a:lnTo>
                  <a:pt x="180" y="676"/>
                </a:lnTo>
                <a:lnTo>
                  <a:pt x="180" y="664"/>
                </a:lnTo>
                <a:lnTo>
                  <a:pt x="181" y="652"/>
                </a:lnTo>
                <a:lnTo>
                  <a:pt x="188" y="644"/>
                </a:lnTo>
                <a:lnTo>
                  <a:pt x="194" y="633"/>
                </a:lnTo>
                <a:lnTo>
                  <a:pt x="195" y="621"/>
                </a:lnTo>
                <a:lnTo>
                  <a:pt x="199" y="611"/>
                </a:lnTo>
                <a:lnTo>
                  <a:pt x="201" y="598"/>
                </a:lnTo>
                <a:lnTo>
                  <a:pt x="202" y="596"/>
                </a:lnTo>
                <a:lnTo>
                  <a:pt x="213" y="590"/>
                </a:lnTo>
                <a:lnTo>
                  <a:pt x="221" y="581"/>
                </a:lnTo>
                <a:lnTo>
                  <a:pt x="217" y="569"/>
                </a:lnTo>
                <a:lnTo>
                  <a:pt x="219" y="558"/>
                </a:lnTo>
                <a:lnTo>
                  <a:pt x="219" y="545"/>
                </a:lnTo>
                <a:lnTo>
                  <a:pt x="215" y="531"/>
                </a:lnTo>
                <a:lnTo>
                  <a:pt x="216" y="529"/>
                </a:lnTo>
                <a:lnTo>
                  <a:pt x="212" y="518"/>
                </a:lnTo>
                <a:lnTo>
                  <a:pt x="216" y="506"/>
                </a:lnTo>
                <a:lnTo>
                  <a:pt x="226" y="500"/>
                </a:lnTo>
                <a:lnTo>
                  <a:pt x="227" y="486"/>
                </a:lnTo>
                <a:lnTo>
                  <a:pt x="228" y="474"/>
                </a:lnTo>
                <a:lnTo>
                  <a:pt x="233" y="462"/>
                </a:lnTo>
                <a:lnTo>
                  <a:pt x="233" y="453"/>
                </a:lnTo>
                <a:lnTo>
                  <a:pt x="242" y="445"/>
                </a:lnTo>
                <a:lnTo>
                  <a:pt x="249" y="437"/>
                </a:lnTo>
                <a:lnTo>
                  <a:pt x="255" y="426"/>
                </a:lnTo>
                <a:lnTo>
                  <a:pt x="263" y="417"/>
                </a:lnTo>
                <a:lnTo>
                  <a:pt x="267" y="406"/>
                </a:lnTo>
                <a:lnTo>
                  <a:pt x="269" y="402"/>
                </a:lnTo>
                <a:lnTo>
                  <a:pt x="272" y="390"/>
                </a:lnTo>
                <a:lnTo>
                  <a:pt x="278" y="379"/>
                </a:lnTo>
                <a:lnTo>
                  <a:pt x="281" y="365"/>
                </a:lnTo>
                <a:lnTo>
                  <a:pt x="291" y="359"/>
                </a:lnTo>
                <a:lnTo>
                  <a:pt x="302" y="357"/>
                </a:lnTo>
                <a:lnTo>
                  <a:pt x="312" y="353"/>
                </a:lnTo>
                <a:lnTo>
                  <a:pt x="310" y="340"/>
                </a:lnTo>
                <a:lnTo>
                  <a:pt x="306" y="334"/>
                </a:lnTo>
                <a:lnTo>
                  <a:pt x="297" y="319"/>
                </a:lnTo>
                <a:lnTo>
                  <a:pt x="298" y="305"/>
                </a:lnTo>
                <a:lnTo>
                  <a:pt x="309" y="297"/>
                </a:lnTo>
                <a:lnTo>
                  <a:pt x="303" y="263"/>
                </a:lnTo>
                <a:lnTo>
                  <a:pt x="299" y="251"/>
                </a:lnTo>
                <a:lnTo>
                  <a:pt x="299" y="237"/>
                </a:lnTo>
                <a:lnTo>
                  <a:pt x="302" y="226"/>
                </a:lnTo>
                <a:lnTo>
                  <a:pt x="307" y="214"/>
                </a:lnTo>
                <a:lnTo>
                  <a:pt x="297" y="202"/>
                </a:lnTo>
                <a:lnTo>
                  <a:pt x="303" y="190"/>
                </a:lnTo>
                <a:lnTo>
                  <a:pt x="308" y="180"/>
                </a:lnTo>
                <a:lnTo>
                  <a:pt x="318" y="174"/>
                </a:lnTo>
                <a:lnTo>
                  <a:pt x="329" y="169"/>
                </a:lnTo>
                <a:lnTo>
                  <a:pt x="343" y="162"/>
                </a:lnTo>
                <a:lnTo>
                  <a:pt x="375" y="143"/>
                </a:lnTo>
                <a:lnTo>
                  <a:pt x="380" y="125"/>
                </a:lnTo>
                <a:lnTo>
                  <a:pt x="383" y="114"/>
                </a:lnTo>
                <a:lnTo>
                  <a:pt x="393" y="78"/>
                </a:lnTo>
                <a:lnTo>
                  <a:pt x="382" y="66"/>
                </a:lnTo>
                <a:lnTo>
                  <a:pt x="391" y="55"/>
                </a:lnTo>
                <a:lnTo>
                  <a:pt x="397" y="44"/>
                </a:lnTo>
                <a:lnTo>
                  <a:pt x="407" y="34"/>
                </a:lnTo>
                <a:lnTo>
                  <a:pt x="416" y="24"/>
                </a:lnTo>
                <a:lnTo>
                  <a:pt x="435" y="15"/>
                </a:lnTo>
                <a:lnTo>
                  <a:pt x="437" y="4"/>
                </a:lnTo>
                <a:lnTo>
                  <a:pt x="448" y="0"/>
                </a:lnTo>
                <a:lnTo>
                  <a:pt x="457" y="7"/>
                </a:lnTo>
                <a:lnTo>
                  <a:pt x="473" y="18"/>
                </a:lnTo>
                <a:lnTo>
                  <a:pt x="484" y="17"/>
                </a:lnTo>
                <a:lnTo>
                  <a:pt x="499" y="17"/>
                </a:lnTo>
                <a:lnTo>
                  <a:pt x="513" y="17"/>
                </a:lnTo>
                <a:lnTo>
                  <a:pt x="526" y="23"/>
                </a:lnTo>
                <a:lnTo>
                  <a:pt x="537" y="28"/>
                </a:lnTo>
                <a:lnTo>
                  <a:pt x="541" y="39"/>
                </a:lnTo>
                <a:lnTo>
                  <a:pt x="548" y="48"/>
                </a:lnTo>
                <a:lnTo>
                  <a:pt x="549" y="59"/>
                </a:lnTo>
                <a:lnTo>
                  <a:pt x="553" y="70"/>
                </a:lnTo>
                <a:lnTo>
                  <a:pt x="556" y="59"/>
                </a:lnTo>
                <a:lnTo>
                  <a:pt x="559" y="48"/>
                </a:lnTo>
                <a:lnTo>
                  <a:pt x="566" y="38"/>
                </a:lnTo>
                <a:lnTo>
                  <a:pt x="571" y="27"/>
                </a:lnTo>
                <a:lnTo>
                  <a:pt x="576" y="15"/>
                </a:lnTo>
                <a:lnTo>
                  <a:pt x="644" y="11"/>
                </a:lnTo>
                <a:lnTo>
                  <a:pt x="648" y="22"/>
                </a:lnTo>
                <a:lnTo>
                  <a:pt x="654" y="28"/>
                </a:lnTo>
                <a:lnTo>
                  <a:pt x="662" y="37"/>
                </a:lnTo>
                <a:lnTo>
                  <a:pt x="673" y="43"/>
                </a:lnTo>
                <a:lnTo>
                  <a:pt x="675" y="44"/>
                </a:lnTo>
                <a:lnTo>
                  <a:pt x="677" y="46"/>
                </a:lnTo>
                <a:lnTo>
                  <a:pt x="681" y="58"/>
                </a:lnTo>
                <a:lnTo>
                  <a:pt x="688" y="67"/>
                </a:lnTo>
                <a:lnTo>
                  <a:pt x="693" y="79"/>
                </a:lnTo>
                <a:lnTo>
                  <a:pt x="702" y="87"/>
                </a:lnTo>
                <a:lnTo>
                  <a:pt x="710" y="95"/>
                </a:lnTo>
                <a:lnTo>
                  <a:pt x="720" y="102"/>
                </a:lnTo>
                <a:lnTo>
                  <a:pt x="730" y="109"/>
                </a:lnTo>
                <a:lnTo>
                  <a:pt x="739" y="116"/>
                </a:lnTo>
                <a:lnTo>
                  <a:pt x="748" y="124"/>
                </a:lnTo>
                <a:lnTo>
                  <a:pt x="754" y="134"/>
                </a:lnTo>
                <a:lnTo>
                  <a:pt x="765" y="138"/>
                </a:lnTo>
                <a:lnTo>
                  <a:pt x="777" y="140"/>
                </a:lnTo>
                <a:lnTo>
                  <a:pt x="787" y="145"/>
                </a:lnTo>
                <a:lnTo>
                  <a:pt x="802" y="149"/>
                </a:lnTo>
                <a:lnTo>
                  <a:pt x="845" y="170"/>
                </a:lnTo>
                <a:lnTo>
                  <a:pt x="852" y="180"/>
                </a:lnTo>
                <a:lnTo>
                  <a:pt x="862" y="186"/>
                </a:lnTo>
                <a:lnTo>
                  <a:pt x="873" y="192"/>
                </a:lnTo>
                <a:lnTo>
                  <a:pt x="883" y="197"/>
                </a:lnTo>
                <a:lnTo>
                  <a:pt x="893" y="202"/>
                </a:lnTo>
                <a:lnTo>
                  <a:pt x="903" y="205"/>
                </a:lnTo>
                <a:lnTo>
                  <a:pt x="912" y="213"/>
                </a:lnTo>
                <a:lnTo>
                  <a:pt x="924" y="213"/>
                </a:lnTo>
                <a:lnTo>
                  <a:pt x="933" y="218"/>
                </a:lnTo>
                <a:lnTo>
                  <a:pt x="944" y="225"/>
                </a:lnTo>
                <a:lnTo>
                  <a:pt x="951" y="234"/>
                </a:lnTo>
                <a:lnTo>
                  <a:pt x="953" y="235"/>
                </a:lnTo>
                <a:lnTo>
                  <a:pt x="960" y="245"/>
                </a:lnTo>
                <a:lnTo>
                  <a:pt x="957" y="257"/>
                </a:lnTo>
                <a:lnTo>
                  <a:pt x="948" y="263"/>
                </a:lnTo>
                <a:lnTo>
                  <a:pt x="945" y="270"/>
                </a:lnTo>
                <a:lnTo>
                  <a:pt x="940" y="281"/>
                </a:lnTo>
                <a:lnTo>
                  <a:pt x="933" y="290"/>
                </a:lnTo>
                <a:lnTo>
                  <a:pt x="924" y="296"/>
                </a:lnTo>
                <a:lnTo>
                  <a:pt x="924" y="307"/>
                </a:lnTo>
                <a:lnTo>
                  <a:pt x="920" y="320"/>
                </a:lnTo>
                <a:lnTo>
                  <a:pt x="918" y="332"/>
                </a:lnTo>
                <a:lnTo>
                  <a:pt x="914" y="343"/>
                </a:lnTo>
                <a:lnTo>
                  <a:pt x="904" y="348"/>
                </a:lnTo>
                <a:lnTo>
                  <a:pt x="900" y="359"/>
                </a:lnTo>
                <a:lnTo>
                  <a:pt x="897" y="371"/>
                </a:lnTo>
                <a:lnTo>
                  <a:pt x="897" y="373"/>
                </a:lnTo>
                <a:lnTo>
                  <a:pt x="908" y="371"/>
                </a:lnTo>
                <a:lnTo>
                  <a:pt x="921" y="370"/>
                </a:lnTo>
                <a:lnTo>
                  <a:pt x="933" y="371"/>
                </a:lnTo>
                <a:lnTo>
                  <a:pt x="945" y="375"/>
                </a:lnTo>
                <a:lnTo>
                  <a:pt x="957" y="380"/>
                </a:lnTo>
                <a:lnTo>
                  <a:pt x="970" y="381"/>
                </a:lnTo>
                <a:lnTo>
                  <a:pt x="976" y="382"/>
                </a:lnTo>
                <a:lnTo>
                  <a:pt x="989" y="386"/>
                </a:lnTo>
                <a:lnTo>
                  <a:pt x="999" y="392"/>
                </a:lnTo>
                <a:lnTo>
                  <a:pt x="1010" y="388"/>
                </a:lnTo>
                <a:lnTo>
                  <a:pt x="1010" y="386"/>
                </a:lnTo>
                <a:lnTo>
                  <a:pt x="1022" y="388"/>
                </a:lnTo>
                <a:lnTo>
                  <a:pt x="1032" y="394"/>
                </a:lnTo>
                <a:lnTo>
                  <a:pt x="1036" y="382"/>
                </a:lnTo>
                <a:lnTo>
                  <a:pt x="1044" y="374"/>
                </a:lnTo>
                <a:lnTo>
                  <a:pt x="1052" y="375"/>
                </a:lnTo>
                <a:lnTo>
                  <a:pt x="1061" y="379"/>
                </a:lnTo>
                <a:lnTo>
                  <a:pt x="1073" y="379"/>
                </a:lnTo>
                <a:lnTo>
                  <a:pt x="1076" y="366"/>
                </a:lnTo>
                <a:lnTo>
                  <a:pt x="1085" y="360"/>
                </a:lnTo>
                <a:lnTo>
                  <a:pt x="1092" y="350"/>
                </a:lnTo>
                <a:lnTo>
                  <a:pt x="1105" y="350"/>
                </a:lnTo>
                <a:lnTo>
                  <a:pt x="1110" y="339"/>
                </a:lnTo>
                <a:lnTo>
                  <a:pt x="1118" y="330"/>
                </a:lnTo>
                <a:lnTo>
                  <a:pt x="1125" y="321"/>
                </a:lnTo>
                <a:lnTo>
                  <a:pt x="1132" y="310"/>
                </a:lnTo>
                <a:lnTo>
                  <a:pt x="1134" y="296"/>
                </a:lnTo>
                <a:lnTo>
                  <a:pt x="1133" y="284"/>
                </a:lnTo>
                <a:lnTo>
                  <a:pt x="1138" y="273"/>
                </a:lnTo>
                <a:lnTo>
                  <a:pt x="1134" y="261"/>
                </a:lnTo>
                <a:lnTo>
                  <a:pt x="1138" y="256"/>
                </a:lnTo>
                <a:lnTo>
                  <a:pt x="1147" y="263"/>
                </a:lnTo>
                <a:lnTo>
                  <a:pt x="1155" y="254"/>
                </a:lnTo>
                <a:lnTo>
                  <a:pt x="1166" y="250"/>
                </a:lnTo>
                <a:lnTo>
                  <a:pt x="1175" y="257"/>
                </a:lnTo>
                <a:lnTo>
                  <a:pt x="1182" y="266"/>
                </a:lnTo>
                <a:lnTo>
                  <a:pt x="1184" y="277"/>
                </a:lnTo>
                <a:lnTo>
                  <a:pt x="1190" y="288"/>
                </a:lnTo>
                <a:lnTo>
                  <a:pt x="1195" y="298"/>
                </a:lnTo>
                <a:lnTo>
                  <a:pt x="1198" y="302"/>
                </a:lnTo>
                <a:lnTo>
                  <a:pt x="1194" y="313"/>
                </a:lnTo>
                <a:lnTo>
                  <a:pt x="1190" y="324"/>
                </a:lnTo>
                <a:lnTo>
                  <a:pt x="1191" y="336"/>
                </a:lnTo>
                <a:lnTo>
                  <a:pt x="1193" y="347"/>
                </a:lnTo>
                <a:lnTo>
                  <a:pt x="1188" y="357"/>
                </a:lnTo>
                <a:lnTo>
                  <a:pt x="1184" y="364"/>
                </a:lnTo>
                <a:lnTo>
                  <a:pt x="1182" y="362"/>
                </a:lnTo>
                <a:lnTo>
                  <a:pt x="1173" y="368"/>
                </a:lnTo>
                <a:lnTo>
                  <a:pt x="1162" y="372"/>
                </a:lnTo>
                <a:lnTo>
                  <a:pt x="1157" y="383"/>
                </a:lnTo>
                <a:lnTo>
                  <a:pt x="1146" y="386"/>
                </a:lnTo>
                <a:lnTo>
                  <a:pt x="1136" y="391"/>
                </a:lnTo>
                <a:lnTo>
                  <a:pt x="1125" y="390"/>
                </a:lnTo>
                <a:lnTo>
                  <a:pt x="1119" y="403"/>
                </a:lnTo>
                <a:lnTo>
                  <a:pt x="1112" y="412"/>
                </a:lnTo>
                <a:lnTo>
                  <a:pt x="1101" y="413"/>
                </a:lnTo>
                <a:lnTo>
                  <a:pt x="1091" y="420"/>
                </a:lnTo>
                <a:lnTo>
                  <a:pt x="1083" y="429"/>
                </a:lnTo>
                <a:lnTo>
                  <a:pt x="1074" y="435"/>
                </a:lnTo>
                <a:lnTo>
                  <a:pt x="1073" y="447"/>
                </a:lnTo>
                <a:lnTo>
                  <a:pt x="1061" y="447"/>
                </a:lnTo>
                <a:lnTo>
                  <a:pt x="1053" y="457"/>
                </a:lnTo>
                <a:lnTo>
                  <a:pt x="1045" y="470"/>
                </a:lnTo>
                <a:lnTo>
                  <a:pt x="1036" y="477"/>
                </a:lnTo>
                <a:lnTo>
                  <a:pt x="1031" y="488"/>
                </a:lnTo>
                <a:lnTo>
                  <a:pt x="1023" y="498"/>
                </a:lnTo>
                <a:lnTo>
                  <a:pt x="1015" y="506"/>
                </a:lnTo>
                <a:lnTo>
                  <a:pt x="1010" y="517"/>
                </a:lnTo>
                <a:lnTo>
                  <a:pt x="1003" y="526"/>
                </a:lnTo>
                <a:lnTo>
                  <a:pt x="993" y="537"/>
                </a:lnTo>
                <a:lnTo>
                  <a:pt x="984" y="546"/>
                </a:lnTo>
                <a:lnTo>
                  <a:pt x="974" y="553"/>
                </a:lnTo>
                <a:lnTo>
                  <a:pt x="969" y="564"/>
                </a:lnTo>
                <a:lnTo>
                  <a:pt x="962" y="573"/>
                </a:lnTo>
                <a:lnTo>
                  <a:pt x="956" y="574"/>
                </a:lnTo>
                <a:lnTo>
                  <a:pt x="955" y="586"/>
                </a:lnTo>
                <a:lnTo>
                  <a:pt x="946" y="593"/>
                </a:lnTo>
                <a:lnTo>
                  <a:pt x="940" y="602"/>
                </a:lnTo>
                <a:lnTo>
                  <a:pt x="943" y="607"/>
                </a:lnTo>
                <a:lnTo>
                  <a:pt x="945" y="620"/>
                </a:lnTo>
                <a:lnTo>
                  <a:pt x="944" y="625"/>
                </a:lnTo>
                <a:lnTo>
                  <a:pt x="941" y="637"/>
                </a:lnTo>
                <a:lnTo>
                  <a:pt x="937" y="652"/>
                </a:lnTo>
                <a:lnTo>
                  <a:pt x="930" y="663"/>
                </a:lnTo>
                <a:lnTo>
                  <a:pt x="931" y="668"/>
                </a:lnTo>
                <a:lnTo>
                  <a:pt x="932" y="681"/>
                </a:lnTo>
                <a:lnTo>
                  <a:pt x="925" y="691"/>
                </a:lnTo>
                <a:lnTo>
                  <a:pt x="925" y="705"/>
                </a:lnTo>
                <a:lnTo>
                  <a:pt x="925" y="719"/>
                </a:lnTo>
                <a:lnTo>
                  <a:pt x="922" y="733"/>
                </a:lnTo>
                <a:lnTo>
                  <a:pt x="921" y="738"/>
                </a:lnTo>
                <a:lnTo>
                  <a:pt x="922" y="750"/>
                </a:lnTo>
                <a:lnTo>
                  <a:pt x="926" y="762"/>
                </a:lnTo>
                <a:lnTo>
                  <a:pt x="925" y="777"/>
                </a:lnTo>
                <a:lnTo>
                  <a:pt x="914" y="782"/>
                </a:lnTo>
                <a:lnTo>
                  <a:pt x="910" y="794"/>
                </a:lnTo>
                <a:lnTo>
                  <a:pt x="906" y="807"/>
                </a:lnTo>
                <a:lnTo>
                  <a:pt x="904" y="823"/>
                </a:lnTo>
                <a:lnTo>
                  <a:pt x="907" y="837"/>
                </a:lnTo>
                <a:lnTo>
                  <a:pt x="907" y="848"/>
                </a:lnTo>
                <a:lnTo>
                  <a:pt x="910" y="859"/>
                </a:lnTo>
                <a:lnTo>
                  <a:pt x="902" y="867"/>
                </a:lnTo>
                <a:lnTo>
                  <a:pt x="902" y="878"/>
                </a:lnTo>
                <a:lnTo>
                  <a:pt x="905" y="885"/>
                </a:lnTo>
                <a:lnTo>
                  <a:pt x="912" y="892"/>
                </a:lnTo>
                <a:lnTo>
                  <a:pt x="922" y="901"/>
                </a:lnTo>
                <a:lnTo>
                  <a:pt x="933" y="904"/>
                </a:lnTo>
                <a:lnTo>
                  <a:pt x="943" y="909"/>
                </a:lnTo>
                <a:lnTo>
                  <a:pt x="952" y="915"/>
                </a:lnTo>
                <a:lnTo>
                  <a:pt x="962" y="921"/>
                </a:lnTo>
                <a:lnTo>
                  <a:pt x="973" y="930"/>
                </a:lnTo>
                <a:lnTo>
                  <a:pt x="982" y="942"/>
                </a:lnTo>
                <a:lnTo>
                  <a:pt x="986" y="954"/>
                </a:lnTo>
                <a:lnTo>
                  <a:pt x="978" y="964"/>
                </a:lnTo>
                <a:lnTo>
                  <a:pt x="972" y="974"/>
                </a:lnTo>
                <a:lnTo>
                  <a:pt x="970" y="986"/>
                </a:lnTo>
                <a:lnTo>
                  <a:pt x="974" y="998"/>
                </a:lnTo>
                <a:lnTo>
                  <a:pt x="981" y="1007"/>
                </a:lnTo>
                <a:lnTo>
                  <a:pt x="990" y="1015"/>
                </a:lnTo>
                <a:lnTo>
                  <a:pt x="1001" y="1018"/>
                </a:lnTo>
                <a:lnTo>
                  <a:pt x="1011" y="1021"/>
                </a:lnTo>
                <a:lnTo>
                  <a:pt x="1013" y="1033"/>
                </a:lnTo>
                <a:lnTo>
                  <a:pt x="1013" y="1046"/>
                </a:lnTo>
                <a:lnTo>
                  <a:pt x="1013" y="1059"/>
                </a:lnTo>
                <a:lnTo>
                  <a:pt x="1007" y="1068"/>
                </a:lnTo>
                <a:lnTo>
                  <a:pt x="1000" y="1079"/>
                </a:lnTo>
                <a:lnTo>
                  <a:pt x="991" y="1094"/>
                </a:lnTo>
                <a:lnTo>
                  <a:pt x="985" y="1105"/>
                </a:lnTo>
                <a:lnTo>
                  <a:pt x="977" y="1113"/>
                </a:lnTo>
                <a:lnTo>
                  <a:pt x="969" y="1121"/>
                </a:lnTo>
                <a:lnTo>
                  <a:pt x="962" y="1133"/>
                </a:lnTo>
                <a:lnTo>
                  <a:pt x="961" y="1147"/>
                </a:lnTo>
                <a:lnTo>
                  <a:pt x="953" y="1156"/>
                </a:lnTo>
                <a:lnTo>
                  <a:pt x="943" y="1162"/>
                </a:lnTo>
                <a:lnTo>
                  <a:pt x="933" y="1167"/>
                </a:lnTo>
                <a:lnTo>
                  <a:pt x="921" y="1174"/>
                </a:lnTo>
                <a:lnTo>
                  <a:pt x="910" y="1178"/>
                </a:lnTo>
                <a:lnTo>
                  <a:pt x="898" y="1182"/>
                </a:lnTo>
                <a:lnTo>
                  <a:pt x="886" y="1186"/>
                </a:lnTo>
                <a:lnTo>
                  <a:pt x="874" y="1190"/>
                </a:lnTo>
                <a:lnTo>
                  <a:pt x="863" y="1193"/>
                </a:lnTo>
                <a:lnTo>
                  <a:pt x="852" y="1195"/>
                </a:lnTo>
                <a:lnTo>
                  <a:pt x="840" y="1199"/>
                </a:lnTo>
                <a:lnTo>
                  <a:pt x="827" y="1202"/>
                </a:lnTo>
                <a:lnTo>
                  <a:pt x="815" y="1204"/>
                </a:lnTo>
                <a:lnTo>
                  <a:pt x="804" y="1206"/>
                </a:lnTo>
                <a:lnTo>
                  <a:pt x="793" y="1208"/>
                </a:lnTo>
                <a:lnTo>
                  <a:pt x="782" y="1209"/>
                </a:lnTo>
                <a:lnTo>
                  <a:pt x="771" y="1212"/>
                </a:lnTo>
                <a:lnTo>
                  <a:pt x="760" y="1214"/>
                </a:lnTo>
                <a:lnTo>
                  <a:pt x="747" y="1215"/>
                </a:lnTo>
                <a:lnTo>
                  <a:pt x="736" y="1215"/>
                </a:lnTo>
                <a:lnTo>
                  <a:pt x="724" y="1215"/>
                </a:lnTo>
                <a:lnTo>
                  <a:pt x="713" y="1215"/>
                </a:lnTo>
                <a:lnTo>
                  <a:pt x="701" y="1214"/>
                </a:lnTo>
                <a:lnTo>
                  <a:pt x="689" y="1210"/>
                </a:lnTo>
                <a:lnTo>
                  <a:pt x="682" y="1202"/>
                </a:lnTo>
                <a:lnTo>
                  <a:pt x="672" y="1197"/>
                </a:lnTo>
                <a:lnTo>
                  <a:pt x="673" y="1210"/>
                </a:lnTo>
                <a:lnTo>
                  <a:pt x="672" y="1221"/>
                </a:lnTo>
                <a:lnTo>
                  <a:pt x="675" y="1233"/>
                </a:lnTo>
                <a:lnTo>
                  <a:pt x="685" y="1238"/>
                </a:lnTo>
                <a:lnTo>
                  <a:pt x="674" y="1237"/>
                </a:lnTo>
                <a:lnTo>
                  <a:pt x="684" y="1243"/>
                </a:lnTo>
                <a:lnTo>
                  <a:pt x="689" y="1253"/>
                </a:lnTo>
                <a:lnTo>
                  <a:pt x="686" y="1266"/>
                </a:lnTo>
                <a:lnTo>
                  <a:pt x="686" y="1279"/>
                </a:lnTo>
                <a:lnTo>
                  <a:pt x="675" y="1282"/>
                </a:lnTo>
                <a:lnTo>
                  <a:pt x="673" y="1294"/>
                </a:lnTo>
                <a:lnTo>
                  <a:pt x="672" y="1305"/>
                </a:lnTo>
                <a:lnTo>
                  <a:pt x="663" y="1314"/>
                </a:lnTo>
                <a:lnTo>
                  <a:pt x="668" y="1325"/>
                </a:lnTo>
                <a:lnTo>
                  <a:pt x="679" y="1333"/>
                </a:lnTo>
                <a:lnTo>
                  <a:pt x="679" y="1345"/>
                </a:lnTo>
                <a:lnTo>
                  <a:pt x="674" y="1357"/>
                </a:lnTo>
                <a:lnTo>
                  <a:pt x="662" y="1363"/>
                </a:lnTo>
                <a:lnTo>
                  <a:pt x="652" y="1368"/>
                </a:lnTo>
                <a:lnTo>
                  <a:pt x="645" y="1369"/>
                </a:lnTo>
                <a:lnTo>
                  <a:pt x="635" y="1375"/>
                </a:lnTo>
                <a:lnTo>
                  <a:pt x="623" y="1379"/>
                </a:lnTo>
                <a:lnTo>
                  <a:pt x="610" y="1379"/>
                </a:lnTo>
                <a:lnTo>
                  <a:pt x="592" y="1379"/>
                </a:lnTo>
                <a:lnTo>
                  <a:pt x="579" y="1377"/>
                </a:lnTo>
                <a:lnTo>
                  <a:pt x="569" y="1370"/>
                </a:lnTo>
                <a:lnTo>
                  <a:pt x="553" y="1363"/>
                </a:lnTo>
                <a:lnTo>
                  <a:pt x="542" y="1359"/>
                </a:lnTo>
                <a:lnTo>
                  <a:pt x="528" y="1354"/>
                </a:lnTo>
                <a:lnTo>
                  <a:pt x="517" y="1345"/>
                </a:lnTo>
                <a:lnTo>
                  <a:pt x="506" y="1354"/>
                </a:lnTo>
                <a:lnTo>
                  <a:pt x="502" y="1366"/>
                </a:lnTo>
                <a:lnTo>
                  <a:pt x="503" y="1382"/>
                </a:lnTo>
                <a:lnTo>
                  <a:pt x="506" y="1396"/>
                </a:lnTo>
                <a:lnTo>
                  <a:pt x="512" y="1408"/>
                </a:lnTo>
                <a:lnTo>
                  <a:pt x="510" y="1421"/>
                </a:lnTo>
                <a:lnTo>
                  <a:pt x="509" y="1433"/>
                </a:lnTo>
                <a:lnTo>
                  <a:pt x="508" y="1444"/>
                </a:lnTo>
                <a:lnTo>
                  <a:pt x="517" y="1457"/>
                </a:lnTo>
                <a:lnTo>
                  <a:pt x="530" y="1460"/>
                </a:lnTo>
                <a:lnTo>
                  <a:pt x="541" y="1462"/>
                </a:lnTo>
                <a:lnTo>
                  <a:pt x="537" y="1473"/>
                </a:lnTo>
                <a:lnTo>
                  <a:pt x="546" y="1478"/>
                </a:lnTo>
                <a:lnTo>
                  <a:pt x="559" y="1476"/>
                </a:lnTo>
                <a:lnTo>
                  <a:pt x="570" y="1471"/>
                </a:lnTo>
                <a:lnTo>
                  <a:pt x="562" y="1463"/>
                </a:lnTo>
                <a:lnTo>
                  <a:pt x="551" y="1463"/>
                </a:lnTo>
                <a:lnTo>
                  <a:pt x="568" y="1458"/>
                </a:lnTo>
                <a:lnTo>
                  <a:pt x="577" y="1451"/>
                </a:lnTo>
                <a:lnTo>
                  <a:pt x="589" y="1453"/>
                </a:lnTo>
                <a:lnTo>
                  <a:pt x="594" y="1464"/>
                </a:lnTo>
                <a:lnTo>
                  <a:pt x="596" y="1477"/>
                </a:lnTo>
                <a:lnTo>
                  <a:pt x="597" y="1491"/>
                </a:lnTo>
                <a:lnTo>
                  <a:pt x="594" y="1503"/>
                </a:lnTo>
                <a:lnTo>
                  <a:pt x="584" y="1508"/>
                </a:lnTo>
                <a:lnTo>
                  <a:pt x="573" y="1510"/>
                </a:lnTo>
                <a:lnTo>
                  <a:pt x="562" y="1509"/>
                </a:lnTo>
                <a:lnTo>
                  <a:pt x="558" y="1496"/>
                </a:lnTo>
                <a:lnTo>
                  <a:pt x="552" y="1485"/>
                </a:lnTo>
                <a:lnTo>
                  <a:pt x="539" y="1482"/>
                </a:lnTo>
                <a:lnTo>
                  <a:pt x="527" y="1487"/>
                </a:lnTo>
                <a:lnTo>
                  <a:pt x="516" y="1493"/>
                </a:lnTo>
                <a:lnTo>
                  <a:pt x="510" y="1503"/>
                </a:lnTo>
                <a:lnTo>
                  <a:pt x="522" y="1509"/>
                </a:lnTo>
                <a:lnTo>
                  <a:pt x="534" y="1515"/>
                </a:lnTo>
                <a:lnTo>
                  <a:pt x="545" y="1518"/>
                </a:lnTo>
                <a:lnTo>
                  <a:pt x="540" y="1528"/>
                </a:lnTo>
                <a:lnTo>
                  <a:pt x="528" y="1533"/>
                </a:lnTo>
                <a:lnTo>
                  <a:pt x="515" y="1540"/>
                </a:lnTo>
                <a:lnTo>
                  <a:pt x="510" y="1551"/>
                </a:lnTo>
                <a:lnTo>
                  <a:pt x="502" y="1562"/>
                </a:lnTo>
                <a:lnTo>
                  <a:pt x="494" y="1570"/>
                </a:lnTo>
                <a:lnTo>
                  <a:pt x="491" y="1582"/>
                </a:lnTo>
                <a:lnTo>
                  <a:pt x="494" y="1594"/>
                </a:lnTo>
                <a:lnTo>
                  <a:pt x="498" y="1606"/>
                </a:lnTo>
                <a:lnTo>
                  <a:pt x="494" y="1619"/>
                </a:lnTo>
                <a:lnTo>
                  <a:pt x="499" y="1629"/>
                </a:lnTo>
                <a:lnTo>
                  <a:pt x="495" y="1640"/>
                </a:lnTo>
                <a:lnTo>
                  <a:pt x="485" y="1645"/>
                </a:lnTo>
                <a:lnTo>
                  <a:pt x="474" y="1653"/>
                </a:lnTo>
                <a:lnTo>
                  <a:pt x="469" y="1664"/>
                </a:lnTo>
                <a:lnTo>
                  <a:pt x="478" y="1671"/>
                </a:lnTo>
                <a:lnTo>
                  <a:pt x="474" y="1682"/>
                </a:lnTo>
                <a:lnTo>
                  <a:pt x="464" y="1681"/>
                </a:lnTo>
                <a:lnTo>
                  <a:pt x="452" y="1679"/>
                </a:lnTo>
                <a:lnTo>
                  <a:pt x="441" y="1678"/>
                </a:lnTo>
                <a:lnTo>
                  <a:pt x="430" y="1683"/>
                </a:lnTo>
                <a:lnTo>
                  <a:pt x="420" y="1689"/>
                </a:lnTo>
                <a:lnTo>
                  <a:pt x="410" y="1697"/>
                </a:lnTo>
                <a:lnTo>
                  <a:pt x="395" y="1700"/>
                </a:lnTo>
                <a:lnTo>
                  <a:pt x="388" y="1708"/>
                </a:lnTo>
                <a:lnTo>
                  <a:pt x="381" y="1719"/>
                </a:lnTo>
                <a:lnTo>
                  <a:pt x="372" y="1729"/>
                </a:lnTo>
                <a:lnTo>
                  <a:pt x="370" y="1741"/>
                </a:lnTo>
                <a:lnTo>
                  <a:pt x="359" y="1753"/>
                </a:lnTo>
                <a:lnTo>
                  <a:pt x="357" y="1758"/>
                </a:lnTo>
                <a:lnTo>
                  <a:pt x="355" y="1776"/>
                </a:lnTo>
                <a:lnTo>
                  <a:pt x="359" y="1788"/>
                </a:lnTo>
                <a:lnTo>
                  <a:pt x="367" y="1803"/>
                </a:lnTo>
                <a:lnTo>
                  <a:pt x="376" y="1810"/>
                </a:lnTo>
                <a:lnTo>
                  <a:pt x="386" y="1817"/>
                </a:lnTo>
                <a:lnTo>
                  <a:pt x="395" y="1828"/>
                </a:lnTo>
                <a:lnTo>
                  <a:pt x="404" y="1838"/>
                </a:lnTo>
                <a:lnTo>
                  <a:pt x="414" y="1844"/>
                </a:lnTo>
                <a:lnTo>
                  <a:pt x="435" y="1846"/>
                </a:lnTo>
                <a:lnTo>
                  <a:pt x="446" y="1847"/>
                </a:lnTo>
                <a:lnTo>
                  <a:pt x="459" y="1847"/>
                </a:lnTo>
                <a:lnTo>
                  <a:pt x="468" y="1856"/>
                </a:lnTo>
                <a:lnTo>
                  <a:pt x="469" y="1869"/>
                </a:lnTo>
                <a:lnTo>
                  <a:pt x="468" y="1881"/>
                </a:lnTo>
                <a:lnTo>
                  <a:pt x="464" y="1894"/>
                </a:lnTo>
                <a:lnTo>
                  <a:pt x="459" y="1904"/>
                </a:lnTo>
                <a:lnTo>
                  <a:pt x="466" y="1913"/>
                </a:lnTo>
                <a:lnTo>
                  <a:pt x="455" y="1918"/>
                </a:lnTo>
                <a:lnTo>
                  <a:pt x="458" y="1930"/>
                </a:lnTo>
                <a:lnTo>
                  <a:pt x="446" y="1931"/>
                </a:lnTo>
                <a:lnTo>
                  <a:pt x="437" y="1940"/>
                </a:lnTo>
                <a:lnTo>
                  <a:pt x="428" y="1949"/>
                </a:lnTo>
                <a:lnTo>
                  <a:pt x="418" y="1955"/>
                </a:lnTo>
                <a:lnTo>
                  <a:pt x="409" y="1961"/>
                </a:lnTo>
                <a:lnTo>
                  <a:pt x="397" y="1970"/>
                </a:lnTo>
                <a:lnTo>
                  <a:pt x="385" y="1976"/>
                </a:lnTo>
                <a:lnTo>
                  <a:pt x="379" y="1986"/>
                </a:lnTo>
                <a:lnTo>
                  <a:pt x="370" y="1993"/>
                </a:lnTo>
                <a:lnTo>
                  <a:pt x="362" y="2003"/>
                </a:lnTo>
                <a:lnTo>
                  <a:pt x="355" y="2013"/>
                </a:lnTo>
                <a:lnTo>
                  <a:pt x="352" y="2025"/>
                </a:lnTo>
                <a:lnTo>
                  <a:pt x="353" y="2038"/>
                </a:lnTo>
                <a:lnTo>
                  <a:pt x="350" y="2051"/>
                </a:lnTo>
                <a:lnTo>
                  <a:pt x="349" y="2066"/>
                </a:lnTo>
                <a:lnTo>
                  <a:pt x="346" y="2078"/>
                </a:lnTo>
                <a:lnTo>
                  <a:pt x="338" y="2087"/>
                </a:lnTo>
                <a:lnTo>
                  <a:pt x="328" y="2094"/>
                </a:lnTo>
                <a:lnTo>
                  <a:pt x="312" y="2097"/>
                </a:lnTo>
                <a:lnTo>
                  <a:pt x="305" y="2088"/>
                </a:lnTo>
                <a:lnTo>
                  <a:pt x="297" y="2075"/>
                </a:lnTo>
                <a:lnTo>
                  <a:pt x="301" y="2089"/>
                </a:lnTo>
                <a:lnTo>
                  <a:pt x="309" y="2098"/>
                </a:lnTo>
                <a:lnTo>
                  <a:pt x="300" y="2105"/>
                </a:lnTo>
                <a:lnTo>
                  <a:pt x="290" y="2110"/>
                </a:lnTo>
                <a:lnTo>
                  <a:pt x="280" y="2116"/>
                </a:lnTo>
                <a:lnTo>
                  <a:pt x="272" y="2127"/>
                </a:lnTo>
                <a:lnTo>
                  <a:pt x="266" y="2141"/>
                </a:lnTo>
                <a:lnTo>
                  <a:pt x="264" y="2154"/>
                </a:lnTo>
                <a:lnTo>
                  <a:pt x="261" y="2165"/>
                </a:lnTo>
                <a:lnTo>
                  <a:pt x="263" y="2177"/>
                </a:lnTo>
                <a:lnTo>
                  <a:pt x="267" y="2189"/>
                </a:lnTo>
                <a:lnTo>
                  <a:pt x="271" y="2202"/>
                </a:lnTo>
                <a:lnTo>
                  <a:pt x="275" y="2216"/>
                </a:lnTo>
                <a:lnTo>
                  <a:pt x="265" y="2223"/>
                </a:lnTo>
                <a:lnTo>
                  <a:pt x="276" y="2229"/>
                </a:lnTo>
                <a:lnTo>
                  <a:pt x="287" y="2251"/>
                </a:lnTo>
                <a:lnTo>
                  <a:pt x="294" y="2263"/>
                </a:lnTo>
                <a:lnTo>
                  <a:pt x="303" y="2273"/>
                </a:lnTo>
                <a:lnTo>
                  <a:pt x="310" y="2283"/>
                </a:lnTo>
                <a:lnTo>
                  <a:pt x="306" y="2291"/>
                </a:lnTo>
                <a:close/>
                <a:moveTo>
                  <a:pt x="296" y="2314"/>
                </a:moveTo>
                <a:lnTo>
                  <a:pt x="306" y="2328"/>
                </a:lnTo>
                <a:lnTo>
                  <a:pt x="313" y="2337"/>
                </a:lnTo>
                <a:lnTo>
                  <a:pt x="318" y="2349"/>
                </a:lnTo>
                <a:lnTo>
                  <a:pt x="307" y="2350"/>
                </a:lnTo>
                <a:lnTo>
                  <a:pt x="299" y="2360"/>
                </a:lnTo>
                <a:lnTo>
                  <a:pt x="305" y="2369"/>
                </a:lnTo>
                <a:lnTo>
                  <a:pt x="319" y="2370"/>
                </a:lnTo>
                <a:lnTo>
                  <a:pt x="328" y="2378"/>
                </a:lnTo>
                <a:lnTo>
                  <a:pt x="331" y="2391"/>
                </a:lnTo>
                <a:lnTo>
                  <a:pt x="340" y="2402"/>
                </a:lnTo>
                <a:lnTo>
                  <a:pt x="349" y="2410"/>
                </a:lnTo>
                <a:lnTo>
                  <a:pt x="359" y="2417"/>
                </a:lnTo>
                <a:lnTo>
                  <a:pt x="366" y="2429"/>
                </a:lnTo>
                <a:lnTo>
                  <a:pt x="375" y="2438"/>
                </a:lnTo>
                <a:lnTo>
                  <a:pt x="386" y="2442"/>
                </a:lnTo>
                <a:lnTo>
                  <a:pt x="397" y="2450"/>
                </a:lnTo>
                <a:lnTo>
                  <a:pt x="407" y="2455"/>
                </a:lnTo>
                <a:lnTo>
                  <a:pt x="417" y="2464"/>
                </a:lnTo>
                <a:lnTo>
                  <a:pt x="427" y="2471"/>
                </a:lnTo>
                <a:lnTo>
                  <a:pt x="437" y="2477"/>
                </a:lnTo>
                <a:lnTo>
                  <a:pt x="447" y="2482"/>
                </a:lnTo>
                <a:lnTo>
                  <a:pt x="457" y="2486"/>
                </a:lnTo>
                <a:lnTo>
                  <a:pt x="468" y="2489"/>
                </a:lnTo>
                <a:lnTo>
                  <a:pt x="483" y="2489"/>
                </a:lnTo>
                <a:lnTo>
                  <a:pt x="497" y="2487"/>
                </a:lnTo>
                <a:lnTo>
                  <a:pt x="501" y="2498"/>
                </a:lnTo>
                <a:lnTo>
                  <a:pt x="495" y="2508"/>
                </a:lnTo>
                <a:lnTo>
                  <a:pt x="484" y="2510"/>
                </a:lnTo>
                <a:lnTo>
                  <a:pt x="475" y="2517"/>
                </a:lnTo>
                <a:lnTo>
                  <a:pt x="464" y="2510"/>
                </a:lnTo>
                <a:lnTo>
                  <a:pt x="454" y="2515"/>
                </a:lnTo>
                <a:lnTo>
                  <a:pt x="440" y="2519"/>
                </a:lnTo>
                <a:lnTo>
                  <a:pt x="428" y="2524"/>
                </a:lnTo>
                <a:lnTo>
                  <a:pt x="415" y="2523"/>
                </a:lnTo>
                <a:lnTo>
                  <a:pt x="407" y="2515"/>
                </a:lnTo>
                <a:lnTo>
                  <a:pt x="395" y="2513"/>
                </a:lnTo>
                <a:lnTo>
                  <a:pt x="384" y="2511"/>
                </a:lnTo>
                <a:lnTo>
                  <a:pt x="372" y="2510"/>
                </a:lnTo>
                <a:lnTo>
                  <a:pt x="361" y="2508"/>
                </a:lnTo>
                <a:lnTo>
                  <a:pt x="347" y="2510"/>
                </a:lnTo>
                <a:lnTo>
                  <a:pt x="336" y="2508"/>
                </a:lnTo>
                <a:lnTo>
                  <a:pt x="323" y="2505"/>
                </a:lnTo>
                <a:lnTo>
                  <a:pt x="312" y="2502"/>
                </a:lnTo>
                <a:lnTo>
                  <a:pt x="301" y="2507"/>
                </a:lnTo>
                <a:lnTo>
                  <a:pt x="295" y="2510"/>
                </a:lnTo>
                <a:lnTo>
                  <a:pt x="295" y="2480"/>
                </a:lnTo>
                <a:lnTo>
                  <a:pt x="295" y="2477"/>
                </a:lnTo>
                <a:lnTo>
                  <a:pt x="295" y="2453"/>
                </a:lnTo>
                <a:lnTo>
                  <a:pt x="296" y="2426"/>
                </a:lnTo>
                <a:lnTo>
                  <a:pt x="296" y="2376"/>
                </a:lnTo>
                <a:lnTo>
                  <a:pt x="296" y="2314"/>
                </a:lnTo>
                <a:close/>
                <a:moveTo>
                  <a:pt x="388" y="2520"/>
                </a:moveTo>
                <a:lnTo>
                  <a:pt x="401" y="2522"/>
                </a:lnTo>
                <a:lnTo>
                  <a:pt x="388" y="2521"/>
                </a:lnTo>
                <a:lnTo>
                  <a:pt x="388" y="2520"/>
                </a:lnTo>
                <a:close/>
                <a:moveTo>
                  <a:pt x="371" y="2570"/>
                </a:moveTo>
                <a:lnTo>
                  <a:pt x="371" y="2582"/>
                </a:lnTo>
                <a:lnTo>
                  <a:pt x="360" y="2586"/>
                </a:lnTo>
                <a:lnTo>
                  <a:pt x="370" y="2582"/>
                </a:lnTo>
                <a:lnTo>
                  <a:pt x="370" y="2571"/>
                </a:lnTo>
                <a:lnTo>
                  <a:pt x="371" y="2570"/>
                </a:lnTo>
                <a:close/>
                <a:moveTo>
                  <a:pt x="351" y="2576"/>
                </a:moveTo>
                <a:lnTo>
                  <a:pt x="354" y="2565"/>
                </a:lnTo>
                <a:lnTo>
                  <a:pt x="351" y="2576"/>
                </a:lnTo>
                <a:close/>
                <a:moveTo>
                  <a:pt x="342" y="2594"/>
                </a:moveTo>
                <a:lnTo>
                  <a:pt x="354" y="2594"/>
                </a:lnTo>
                <a:lnTo>
                  <a:pt x="343" y="2597"/>
                </a:lnTo>
                <a:lnTo>
                  <a:pt x="342" y="2594"/>
                </a:lnTo>
                <a:close/>
                <a:moveTo>
                  <a:pt x="376" y="2548"/>
                </a:moveTo>
                <a:lnTo>
                  <a:pt x="365" y="2544"/>
                </a:lnTo>
                <a:lnTo>
                  <a:pt x="358" y="2536"/>
                </a:lnTo>
                <a:lnTo>
                  <a:pt x="348" y="2542"/>
                </a:lnTo>
                <a:lnTo>
                  <a:pt x="339" y="2535"/>
                </a:lnTo>
                <a:lnTo>
                  <a:pt x="329" y="2541"/>
                </a:lnTo>
                <a:lnTo>
                  <a:pt x="321" y="2529"/>
                </a:lnTo>
                <a:lnTo>
                  <a:pt x="314" y="2520"/>
                </a:lnTo>
                <a:lnTo>
                  <a:pt x="321" y="2511"/>
                </a:lnTo>
                <a:lnTo>
                  <a:pt x="333" y="2511"/>
                </a:lnTo>
                <a:lnTo>
                  <a:pt x="346" y="2512"/>
                </a:lnTo>
                <a:lnTo>
                  <a:pt x="360" y="2512"/>
                </a:lnTo>
                <a:lnTo>
                  <a:pt x="372" y="2512"/>
                </a:lnTo>
                <a:lnTo>
                  <a:pt x="382" y="2516"/>
                </a:lnTo>
                <a:lnTo>
                  <a:pt x="389" y="2526"/>
                </a:lnTo>
                <a:lnTo>
                  <a:pt x="388" y="2538"/>
                </a:lnTo>
                <a:lnTo>
                  <a:pt x="379" y="2546"/>
                </a:lnTo>
                <a:lnTo>
                  <a:pt x="376" y="2548"/>
                </a:lnTo>
                <a:close/>
                <a:moveTo>
                  <a:pt x="418" y="2546"/>
                </a:moveTo>
                <a:lnTo>
                  <a:pt x="422" y="2534"/>
                </a:lnTo>
                <a:lnTo>
                  <a:pt x="418" y="2546"/>
                </a:lnTo>
                <a:close/>
                <a:moveTo>
                  <a:pt x="402" y="2541"/>
                </a:moveTo>
                <a:lnTo>
                  <a:pt x="394" y="2550"/>
                </a:lnTo>
                <a:lnTo>
                  <a:pt x="397" y="2539"/>
                </a:lnTo>
                <a:lnTo>
                  <a:pt x="402" y="2541"/>
                </a:lnTo>
                <a:close/>
                <a:moveTo>
                  <a:pt x="532" y="2511"/>
                </a:moveTo>
                <a:lnTo>
                  <a:pt x="531" y="2500"/>
                </a:lnTo>
                <a:lnTo>
                  <a:pt x="542" y="2500"/>
                </a:lnTo>
                <a:lnTo>
                  <a:pt x="551" y="2493"/>
                </a:lnTo>
                <a:lnTo>
                  <a:pt x="563" y="2498"/>
                </a:lnTo>
                <a:lnTo>
                  <a:pt x="574" y="2495"/>
                </a:lnTo>
                <a:lnTo>
                  <a:pt x="566" y="2503"/>
                </a:lnTo>
                <a:lnTo>
                  <a:pt x="555" y="2501"/>
                </a:lnTo>
                <a:lnTo>
                  <a:pt x="545" y="2506"/>
                </a:lnTo>
                <a:lnTo>
                  <a:pt x="534" y="2511"/>
                </a:lnTo>
                <a:lnTo>
                  <a:pt x="532" y="2511"/>
                </a:lnTo>
                <a:close/>
                <a:moveTo>
                  <a:pt x="687" y="1221"/>
                </a:moveTo>
                <a:lnTo>
                  <a:pt x="698" y="1225"/>
                </a:lnTo>
                <a:lnTo>
                  <a:pt x="687" y="12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2" name="Freeform 2995"/>
          <p:cNvSpPr>
            <a:spLocks/>
          </p:cNvSpPr>
          <p:nvPr/>
        </p:nvSpPr>
        <p:spPr bwMode="auto">
          <a:xfrm>
            <a:off x="6839723" y="3942514"/>
            <a:ext cx="180388" cy="222016"/>
          </a:xfrm>
          <a:custGeom>
            <a:avLst/>
            <a:gdLst>
              <a:gd name="T0" fmla="*/ 334 w 457"/>
              <a:gd name="T1" fmla="*/ 559 h 567"/>
              <a:gd name="T2" fmla="*/ 314 w 457"/>
              <a:gd name="T3" fmla="*/ 540 h 567"/>
              <a:gd name="T4" fmla="*/ 326 w 457"/>
              <a:gd name="T5" fmla="*/ 495 h 567"/>
              <a:gd name="T6" fmla="*/ 329 w 457"/>
              <a:gd name="T7" fmla="*/ 451 h 567"/>
              <a:gd name="T8" fmla="*/ 300 w 457"/>
              <a:gd name="T9" fmla="*/ 428 h 567"/>
              <a:gd name="T10" fmla="*/ 281 w 457"/>
              <a:gd name="T11" fmla="*/ 388 h 567"/>
              <a:gd name="T12" fmla="*/ 283 w 457"/>
              <a:gd name="T13" fmla="*/ 343 h 567"/>
              <a:gd name="T14" fmla="*/ 250 w 457"/>
              <a:gd name="T15" fmla="*/ 306 h 567"/>
              <a:gd name="T16" fmla="*/ 227 w 457"/>
              <a:gd name="T17" fmla="*/ 282 h 567"/>
              <a:gd name="T18" fmla="*/ 188 w 457"/>
              <a:gd name="T19" fmla="*/ 283 h 567"/>
              <a:gd name="T20" fmla="*/ 156 w 457"/>
              <a:gd name="T21" fmla="*/ 310 h 567"/>
              <a:gd name="T22" fmla="*/ 122 w 457"/>
              <a:gd name="T23" fmla="*/ 287 h 567"/>
              <a:gd name="T24" fmla="*/ 101 w 457"/>
              <a:gd name="T25" fmla="*/ 297 h 567"/>
              <a:gd name="T26" fmla="*/ 70 w 457"/>
              <a:gd name="T27" fmla="*/ 328 h 567"/>
              <a:gd name="T28" fmla="*/ 55 w 457"/>
              <a:gd name="T29" fmla="*/ 325 h 567"/>
              <a:gd name="T30" fmla="*/ 63 w 457"/>
              <a:gd name="T31" fmla="*/ 278 h 567"/>
              <a:gd name="T32" fmla="*/ 75 w 457"/>
              <a:gd name="T33" fmla="*/ 233 h 567"/>
              <a:gd name="T34" fmla="*/ 61 w 457"/>
              <a:gd name="T35" fmla="*/ 196 h 567"/>
              <a:gd name="T36" fmla="*/ 24 w 457"/>
              <a:gd name="T37" fmla="*/ 198 h 567"/>
              <a:gd name="T38" fmla="*/ 29 w 457"/>
              <a:gd name="T39" fmla="*/ 157 h 567"/>
              <a:gd name="T40" fmla="*/ 0 w 457"/>
              <a:gd name="T41" fmla="*/ 144 h 567"/>
              <a:gd name="T42" fmla="*/ 21 w 457"/>
              <a:gd name="T43" fmla="*/ 113 h 567"/>
              <a:gd name="T44" fmla="*/ 36 w 457"/>
              <a:gd name="T45" fmla="*/ 89 h 567"/>
              <a:gd name="T46" fmla="*/ 68 w 457"/>
              <a:gd name="T47" fmla="*/ 65 h 567"/>
              <a:gd name="T48" fmla="*/ 97 w 457"/>
              <a:gd name="T49" fmla="*/ 91 h 567"/>
              <a:gd name="T50" fmla="*/ 103 w 457"/>
              <a:gd name="T51" fmla="*/ 62 h 567"/>
              <a:gd name="T52" fmla="*/ 87 w 457"/>
              <a:gd name="T53" fmla="*/ 18 h 567"/>
              <a:gd name="T54" fmla="*/ 123 w 457"/>
              <a:gd name="T55" fmla="*/ 7 h 567"/>
              <a:gd name="T56" fmla="*/ 152 w 457"/>
              <a:gd name="T57" fmla="*/ 43 h 567"/>
              <a:gd name="T58" fmla="*/ 171 w 457"/>
              <a:gd name="T59" fmla="*/ 66 h 567"/>
              <a:gd name="T60" fmla="*/ 180 w 457"/>
              <a:gd name="T61" fmla="*/ 103 h 567"/>
              <a:gd name="T62" fmla="*/ 211 w 457"/>
              <a:gd name="T63" fmla="*/ 118 h 567"/>
              <a:gd name="T64" fmla="*/ 251 w 457"/>
              <a:gd name="T65" fmla="*/ 107 h 567"/>
              <a:gd name="T66" fmla="*/ 265 w 457"/>
              <a:gd name="T67" fmla="*/ 133 h 567"/>
              <a:gd name="T68" fmla="*/ 294 w 457"/>
              <a:gd name="T69" fmla="*/ 166 h 567"/>
              <a:gd name="T70" fmla="*/ 270 w 457"/>
              <a:gd name="T71" fmla="*/ 193 h 567"/>
              <a:gd name="T72" fmla="*/ 241 w 457"/>
              <a:gd name="T73" fmla="*/ 199 h 567"/>
              <a:gd name="T74" fmla="*/ 254 w 457"/>
              <a:gd name="T75" fmla="*/ 229 h 567"/>
              <a:gd name="T76" fmla="*/ 294 w 457"/>
              <a:gd name="T77" fmla="*/ 252 h 567"/>
              <a:gd name="T78" fmla="*/ 310 w 457"/>
              <a:gd name="T79" fmla="*/ 282 h 567"/>
              <a:gd name="T80" fmla="*/ 334 w 457"/>
              <a:gd name="T81" fmla="*/ 303 h 567"/>
              <a:gd name="T82" fmla="*/ 369 w 457"/>
              <a:gd name="T83" fmla="*/ 351 h 567"/>
              <a:gd name="T84" fmla="*/ 388 w 457"/>
              <a:gd name="T85" fmla="*/ 387 h 567"/>
              <a:gd name="T86" fmla="*/ 414 w 457"/>
              <a:gd name="T87" fmla="*/ 414 h 567"/>
              <a:gd name="T88" fmla="*/ 443 w 457"/>
              <a:gd name="T89" fmla="*/ 433 h 567"/>
              <a:gd name="T90" fmla="*/ 444 w 457"/>
              <a:gd name="T91" fmla="*/ 468 h 567"/>
              <a:gd name="T92" fmla="*/ 443 w 457"/>
              <a:gd name="T93" fmla="*/ 499 h 567"/>
              <a:gd name="T94" fmla="*/ 431 w 457"/>
              <a:gd name="T95" fmla="*/ 530 h 567"/>
              <a:gd name="T96" fmla="*/ 396 w 457"/>
              <a:gd name="T97" fmla="*/ 537 h 567"/>
              <a:gd name="T98" fmla="*/ 362 w 457"/>
              <a:gd name="T99" fmla="*/ 542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7" h="567">
                <a:moveTo>
                  <a:pt x="352" y="567"/>
                </a:moveTo>
                <a:lnTo>
                  <a:pt x="347" y="566"/>
                </a:lnTo>
                <a:lnTo>
                  <a:pt x="343" y="564"/>
                </a:lnTo>
                <a:lnTo>
                  <a:pt x="334" y="559"/>
                </a:lnTo>
                <a:lnTo>
                  <a:pt x="322" y="558"/>
                </a:lnTo>
                <a:lnTo>
                  <a:pt x="312" y="554"/>
                </a:lnTo>
                <a:lnTo>
                  <a:pt x="308" y="543"/>
                </a:lnTo>
                <a:lnTo>
                  <a:pt x="314" y="540"/>
                </a:lnTo>
                <a:lnTo>
                  <a:pt x="324" y="534"/>
                </a:lnTo>
                <a:lnTo>
                  <a:pt x="326" y="520"/>
                </a:lnTo>
                <a:lnTo>
                  <a:pt x="330" y="507"/>
                </a:lnTo>
                <a:lnTo>
                  <a:pt x="326" y="495"/>
                </a:lnTo>
                <a:lnTo>
                  <a:pt x="328" y="483"/>
                </a:lnTo>
                <a:lnTo>
                  <a:pt x="330" y="472"/>
                </a:lnTo>
                <a:lnTo>
                  <a:pt x="333" y="462"/>
                </a:lnTo>
                <a:lnTo>
                  <a:pt x="329" y="451"/>
                </a:lnTo>
                <a:lnTo>
                  <a:pt x="319" y="446"/>
                </a:lnTo>
                <a:lnTo>
                  <a:pt x="320" y="435"/>
                </a:lnTo>
                <a:lnTo>
                  <a:pt x="311" y="431"/>
                </a:lnTo>
                <a:lnTo>
                  <a:pt x="300" y="428"/>
                </a:lnTo>
                <a:lnTo>
                  <a:pt x="296" y="417"/>
                </a:lnTo>
                <a:lnTo>
                  <a:pt x="289" y="411"/>
                </a:lnTo>
                <a:lnTo>
                  <a:pt x="282" y="401"/>
                </a:lnTo>
                <a:lnTo>
                  <a:pt x="281" y="388"/>
                </a:lnTo>
                <a:lnTo>
                  <a:pt x="280" y="375"/>
                </a:lnTo>
                <a:lnTo>
                  <a:pt x="279" y="368"/>
                </a:lnTo>
                <a:lnTo>
                  <a:pt x="283" y="356"/>
                </a:lnTo>
                <a:lnTo>
                  <a:pt x="283" y="343"/>
                </a:lnTo>
                <a:lnTo>
                  <a:pt x="276" y="332"/>
                </a:lnTo>
                <a:lnTo>
                  <a:pt x="266" y="326"/>
                </a:lnTo>
                <a:lnTo>
                  <a:pt x="258" y="317"/>
                </a:lnTo>
                <a:lnTo>
                  <a:pt x="250" y="306"/>
                </a:lnTo>
                <a:lnTo>
                  <a:pt x="248" y="303"/>
                </a:lnTo>
                <a:lnTo>
                  <a:pt x="246" y="299"/>
                </a:lnTo>
                <a:lnTo>
                  <a:pt x="239" y="288"/>
                </a:lnTo>
                <a:lnTo>
                  <a:pt x="227" y="282"/>
                </a:lnTo>
                <a:lnTo>
                  <a:pt x="216" y="278"/>
                </a:lnTo>
                <a:lnTo>
                  <a:pt x="205" y="273"/>
                </a:lnTo>
                <a:lnTo>
                  <a:pt x="193" y="272"/>
                </a:lnTo>
                <a:lnTo>
                  <a:pt x="188" y="283"/>
                </a:lnTo>
                <a:lnTo>
                  <a:pt x="181" y="292"/>
                </a:lnTo>
                <a:lnTo>
                  <a:pt x="177" y="303"/>
                </a:lnTo>
                <a:lnTo>
                  <a:pt x="165" y="304"/>
                </a:lnTo>
                <a:lnTo>
                  <a:pt x="156" y="310"/>
                </a:lnTo>
                <a:lnTo>
                  <a:pt x="147" y="303"/>
                </a:lnTo>
                <a:lnTo>
                  <a:pt x="136" y="299"/>
                </a:lnTo>
                <a:lnTo>
                  <a:pt x="127" y="292"/>
                </a:lnTo>
                <a:lnTo>
                  <a:pt x="122" y="287"/>
                </a:lnTo>
                <a:lnTo>
                  <a:pt x="120" y="287"/>
                </a:lnTo>
                <a:lnTo>
                  <a:pt x="120" y="287"/>
                </a:lnTo>
                <a:lnTo>
                  <a:pt x="112" y="295"/>
                </a:lnTo>
                <a:lnTo>
                  <a:pt x="101" y="297"/>
                </a:lnTo>
                <a:lnTo>
                  <a:pt x="97" y="307"/>
                </a:lnTo>
                <a:lnTo>
                  <a:pt x="88" y="314"/>
                </a:lnTo>
                <a:lnTo>
                  <a:pt x="79" y="321"/>
                </a:lnTo>
                <a:lnTo>
                  <a:pt x="70" y="328"/>
                </a:lnTo>
                <a:lnTo>
                  <a:pt x="61" y="336"/>
                </a:lnTo>
                <a:lnTo>
                  <a:pt x="55" y="331"/>
                </a:lnTo>
                <a:lnTo>
                  <a:pt x="52" y="330"/>
                </a:lnTo>
                <a:lnTo>
                  <a:pt x="55" y="325"/>
                </a:lnTo>
                <a:lnTo>
                  <a:pt x="56" y="312"/>
                </a:lnTo>
                <a:lnTo>
                  <a:pt x="62" y="302"/>
                </a:lnTo>
                <a:lnTo>
                  <a:pt x="65" y="290"/>
                </a:lnTo>
                <a:lnTo>
                  <a:pt x="63" y="278"/>
                </a:lnTo>
                <a:lnTo>
                  <a:pt x="61" y="266"/>
                </a:lnTo>
                <a:lnTo>
                  <a:pt x="70" y="256"/>
                </a:lnTo>
                <a:lnTo>
                  <a:pt x="70" y="244"/>
                </a:lnTo>
                <a:lnTo>
                  <a:pt x="75" y="233"/>
                </a:lnTo>
                <a:lnTo>
                  <a:pt x="69" y="223"/>
                </a:lnTo>
                <a:lnTo>
                  <a:pt x="67" y="212"/>
                </a:lnTo>
                <a:lnTo>
                  <a:pt x="72" y="200"/>
                </a:lnTo>
                <a:lnTo>
                  <a:pt x="61" y="196"/>
                </a:lnTo>
                <a:lnTo>
                  <a:pt x="49" y="193"/>
                </a:lnTo>
                <a:lnTo>
                  <a:pt x="41" y="202"/>
                </a:lnTo>
                <a:lnTo>
                  <a:pt x="30" y="201"/>
                </a:lnTo>
                <a:lnTo>
                  <a:pt x="24" y="198"/>
                </a:lnTo>
                <a:lnTo>
                  <a:pt x="21" y="187"/>
                </a:lnTo>
                <a:lnTo>
                  <a:pt x="20" y="183"/>
                </a:lnTo>
                <a:lnTo>
                  <a:pt x="26" y="172"/>
                </a:lnTo>
                <a:lnTo>
                  <a:pt x="29" y="157"/>
                </a:lnTo>
                <a:lnTo>
                  <a:pt x="26" y="159"/>
                </a:lnTo>
                <a:lnTo>
                  <a:pt x="19" y="150"/>
                </a:lnTo>
                <a:lnTo>
                  <a:pt x="11" y="142"/>
                </a:lnTo>
                <a:lnTo>
                  <a:pt x="0" y="144"/>
                </a:lnTo>
                <a:lnTo>
                  <a:pt x="2" y="141"/>
                </a:lnTo>
                <a:lnTo>
                  <a:pt x="4" y="130"/>
                </a:lnTo>
                <a:lnTo>
                  <a:pt x="10" y="118"/>
                </a:lnTo>
                <a:lnTo>
                  <a:pt x="21" y="113"/>
                </a:lnTo>
                <a:lnTo>
                  <a:pt x="31" y="111"/>
                </a:lnTo>
                <a:lnTo>
                  <a:pt x="26" y="110"/>
                </a:lnTo>
                <a:lnTo>
                  <a:pt x="30" y="99"/>
                </a:lnTo>
                <a:lnTo>
                  <a:pt x="36" y="89"/>
                </a:lnTo>
                <a:lnTo>
                  <a:pt x="45" y="81"/>
                </a:lnTo>
                <a:lnTo>
                  <a:pt x="55" y="75"/>
                </a:lnTo>
                <a:lnTo>
                  <a:pt x="64" y="63"/>
                </a:lnTo>
                <a:lnTo>
                  <a:pt x="68" y="65"/>
                </a:lnTo>
                <a:lnTo>
                  <a:pt x="70" y="77"/>
                </a:lnTo>
                <a:lnTo>
                  <a:pt x="76" y="88"/>
                </a:lnTo>
                <a:lnTo>
                  <a:pt x="87" y="84"/>
                </a:lnTo>
                <a:lnTo>
                  <a:pt x="97" y="91"/>
                </a:lnTo>
                <a:lnTo>
                  <a:pt x="105" y="87"/>
                </a:lnTo>
                <a:lnTo>
                  <a:pt x="105" y="84"/>
                </a:lnTo>
                <a:lnTo>
                  <a:pt x="100" y="73"/>
                </a:lnTo>
                <a:lnTo>
                  <a:pt x="103" y="62"/>
                </a:lnTo>
                <a:lnTo>
                  <a:pt x="100" y="50"/>
                </a:lnTo>
                <a:lnTo>
                  <a:pt x="97" y="39"/>
                </a:lnTo>
                <a:lnTo>
                  <a:pt x="91" y="29"/>
                </a:lnTo>
                <a:lnTo>
                  <a:pt x="87" y="18"/>
                </a:lnTo>
                <a:lnTo>
                  <a:pt x="94" y="9"/>
                </a:lnTo>
                <a:lnTo>
                  <a:pt x="102" y="0"/>
                </a:lnTo>
                <a:lnTo>
                  <a:pt x="112" y="5"/>
                </a:lnTo>
                <a:lnTo>
                  <a:pt x="123" y="7"/>
                </a:lnTo>
                <a:lnTo>
                  <a:pt x="129" y="17"/>
                </a:lnTo>
                <a:lnTo>
                  <a:pt x="138" y="25"/>
                </a:lnTo>
                <a:lnTo>
                  <a:pt x="144" y="34"/>
                </a:lnTo>
                <a:lnTo>
                  <a:pt x="152" y="43"/>
                </a:lnTo>
                <a:lnTo>
                  <a:pt x="155" y="55"/>
                </a:lnTo>
                <a:lnTo>
                  <a:pt x="164" y="48"/>
                </a:lnTo>
                <a:lnTo>
                  <a:pt x="173" y="54"/>
                </a:lnTo>
                <a:lnTo>
                  <a:pt x="171" y="66"/>
                </a:lnTo>
                <a:lnTo>
                  <a:pt x="168" y="78"/>
                </a:lnTo>
                <a:lnTo>
                  <a:pt x="169" y="90"/>
                </a:lnTo>
                <a:lnTo>
                  <a:pt x="171" y="93"/>
                </a:lnTo>
                <a:lnTo>
                  <a:pt x="180" y="103"/>
                </a:lnTo>
                <a:lnTo>
                  <a:pt x="188" y="112"/>
                </a:lnTo>
                <a:lnTo>
                  <a:pt x="189" y="112"/>
                </a:lnTo>
                <a:lnTo>
                  <a:pt x="199" y="116"/>
                </a:lnTo>
                <a:lnTo>
                  <a:pt x="211" y="118"/>
                </a:lnTo>
                <a:lnTo>
                  <a:pt x="222" y="117"/>
                </a:lnTo>
                <a:lnTo>
                  <a:pt x="230" y="109"/>
                </a:lnTo>
                <a:lnTo>
                  <a:pt x="240" y="103"/>
                </a:lnTo>
                <a:lnTo>
                  <a:pt x="251" y="107"/>
                </a:lnTo>
                <a:lnTo>
                  <a:pt x="259" y="115"/>
                </a:lnTo>
                <a:lnTo>
                  <a:pt x="268" y="122"/>
                </a:lnTo>
                <a:lnTo>
                  <a:pt x="273" y="125"/>
                </a:lnTo>
                <a:lnTo>
                  <a:pt x="265" y="133"/>
                </a:lnTo>
                <a:lnTo>
                  <a:pt x="272" y="142"/>
                </a:lnTo>
                <a:lnTo>
                  <a:pt x="275" y="153"/>
                </a:lnTo>
                <a:lnTo>
                  <a:pt x="289" y="155"/>
                </a:lnTo>
                <a:lnTo>
                  <a:pt x="294" y="166"/>
                </a:lnTo>
                <a:lnTo>
                  <a:pt x="293" y="168"/>
                </a:lnTo>
                <a:lnTo>
                  <a:pt x="283" y="174"/>
                </a:lnTo>
                <a:lnTo>
                  <a:pt x="278" y="184"/>
                </a:lnTo>
                <a:lnTo>
                  <a:pt x="270" y="193"/>
                </a:lnTo>
                <a:lnTo>
                  <a:pt x="260" y="188"/>
                </a:lnTo>
                <a:lnTo>
                  <a:pt x="248" y="187"/>
                </a:lnTo>
                <a:lnTo>
                  <a:pt x="246" y="188"/>
                </a:lnTo>
                <a:lnTo>
                  <a:pt x="241" y="199"/>
                </a:lnTo>
                <a:lnTo>
                  <a:pt x="234" y="208"/>
                </a:lnTo>
                <a:lnTo>
                  <a:pt x="239" y="218"/>
                </a:lnTo>
                <a:lnTo>
                  <a:pt x="249" y="225"/>
                </a:lnTo>
                <a:lnTo>
                  <a:pt x="254" y="229"/>
                </a:lnTo>
                <a:lnTo>
                  <a:pt x="263" y="236"/>
                </a:lnTo>
                <a:lnTo>
                  <a:pt x="272" y="242"/>
                </a:lnTo>
                <a:lnTo>
                  <a:pt x="282" y="248"/>
                </a:lnTo>
                <a:lnTo>
                  <a:pt x="294" y="252"/>
                </a:lnTo>
                <a:lnTo>
                  <a:pt x="305" y="256"/>
                </a:lnTo>
                <a:lnTo>
                  <a:pt x="306" y="261"/>
                </a:lnTo>
                <a:lnTo>
                  <a:pt x="301" y="272"/>
                </a:lnTo>
                <a:lnTo>
                  <a:pt x="310" y="282"/>
                </a:lnTo>
                <a:lnTo>
                  <a:pt x="314" y="288"/>
                </a:lnTo>
                <a:lnTo>
                  <a:pt x="326" y="291"/>
                </a:lnTo>
                <a:lnTo>
                  <a:pt x="331" y="301"/>
                </a:lnTo>
                <a:lnTo>
                  <a:pt x="334" y="303"/>
                </a:lnTo>
                <a:lnTo>
                  <a:pt x="336" y="315"/>
                </a:lnTo>
                <a:lnTo>
                  <a:pt x="344" y="324"/>
                </a:lnTo>
                <a:lnTo>
                  <a:pt x="359" y="343"/>
                </a:lnTo>
                <a:lnTo>
                  <a:pt x="369" y="351"/>
                </a:lnTo>
                <a:lnTo>
                  <a:pt x="378" y="360"/>
                </a:lnTo>
                <a:lnTo>
                  <a:pt x="380" y="365"/>
                </a:lnTo>
                <a:lnTo>
                  <a:pt x="388" y="369"/>
                </a:lnTo>
                <a:lnTo>
                  <a:pt x="388" y="387"/>
                </a:lnTo>
                <a:lnTo>
                  <a:pt x="395" y="397"/>
                </a:lnTo>
                <a:lnTo>
                  <a:pt x="407" y="399"/>
                </a:lnTo>
                <a:lnTo>
                  <a:pt x="412" y="410"/>
                </a:lnTo>
                <a:lnTo>
                  <a:pt x="414" y="414"/>
                </a:lnTo>
                <a:lnTo>
                  <a:pt x="417" y="413"/>
                </a:lnTo>
                <a:lnTo>
                  <a:pt x="424" y="419"/>
                </a:lnTo>
                <a:lnTo>
                  <a:pt x="432" y="427"/>
                </a:lnTo>
                <a:lnTo>
                  <a:pt x="443" y="433"/>
                </a:lnTo>
                <a:lnTo>
                  <a:pt x="435" y="441"/>
                </a:lnTo>
                <a:lnTo>
                  <a:pt x="428" y="451"/>
                </a:lnTo>
                <a:lnTo>
                  <a:pt x="436" y="459"/>
                </a:lnTo>
                <a:lnTo>
                  <a:pt x="444" y="468"/>
                </a:lnTo>
                <a:lnTo>
                  <a:pt x="452" y="476"/>
                </a:lnTo>
                <a:lnTo>
                  <a:pt x="457" y="484"/>
                </a:lnTo>
                <a:lnTo>
                  <a:pt x="452" y="494"/>
                </a:lnTo>
                <a:lnTo>
                  <a:pt x="443" y="499"/>
                </a:lnTo>
                <a:lnTo>
                  <a:pt x="451" y="508"/>
                </a:lnTo>
                <a:lnTo>
                  <a:pt x="448" y="520"/>
                </a:lnTo>
                <a:lnTo>
                  <a:pt x="442" y="530"/>
                </a:lnTo>
                <a:lnTo>
                  <a:pt x="431" y="530"/>
                </a:lnTo>
                <a:lnTo>
                  <a:pt x="422" y="539"/>
                </a:lnTo>
                <a:lnTo>
                  <a:pt x="413" y="545"/>
                </a:lnTo>
                <a:lnTo>
                  <a:pt x="401" y="540"/>
                </a:lnTo>
                <a:lnTo>
                  <a:pt x="396" y="537"/>
                </a:lnTo>
                <a:lnTo>
                  <a:pt x="392" y="535"/>
                </a:lnTo>
                <a:lnTo>
                  <a:pt x="381" y="534"/>
                </a:lnTo>
                <a:lnTo>
                  <a:pt x="370" y="533"/>
                </a:lnTo>
                <a:lnTo>
                  <a:pt x="362" y="542"/>
                </a:lnTo>
                <a:lnTo>
                  <a:pt x="361" y="553"/>
                </a:lnTo>
                <a:lnTo>
                  <a:pt x="363" y="565"/>
                </a:lnTo>
                <a:lnTo>
                  <a:pt x="352" y="56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3" name="Freeform 2996"/>
          <p:cNvSpPr>
            <a:spLocks noEditPoints="1"/>
          </p:cNvSpPr>
          <p:nvPr/>
        </p:nvSpPr>
        <p:spPr bwMode="auto">
          <a:xfrm>
            <a:off x="5916968" y="3541845"/>
            <a:ext cx="398935" cy="369449"/>
          </a:xfrm>
          <a:custGeom>
            <a:avLst/>
            <a:gdLst>
              <a:gd name="T0" fmla="*/ 584 w 1019"/>
              <a:gd name="T1" fmla="*/ 893 h 943"/>
              <a:gd name="T2" fmla="*/ 511 w 1019"/>
              <a:gd name="T3" fmla="*/ 903 h 943"/>
              <a:gd name="T4" fmla="*/ 458 w 1019"/>
              <a:gd name="T5" fmla="*/ 923 h 943"/>
              <a:gd name="T6" fmla="*/ 402 w 1019"/>
              <a:gd name="T7" fmla="*/ 916 h 943"/>
              <a:gd name="T8" fmla="*/ 384 w 1019"/>
              <a:gd name="T9" fmla="*/ 867 h 943"/>
              <a:gd name="T10" fmla="*/ 350 w 1019"/>
              <a:gd name="T11" fmla="*/ 837 h 943"/>
              <a:gd name="T12" fmla="*/ 338 w 1019"/>
              <a:gd name="T13" fmla="*/ 824 h 943"/>
              <a:gd name="T14" fmla="*/ 268 w 1019"/>
              <a:gd name="T15" fmla="*/ 827 h 943"/>
              <a:gd name="T16" fmla="*/ 202 w 1019"/>
              <a:gd name="T17" fmla="*/ 832 h 943"/>
              <a:gd name="T18" fmla="*/ 133 w 1019"/>
              <a:gd name="T19" fmla="*/ 836 h 943"/>
              <a:gd name="T20" fmla="*/ 60 w 1019"/>
              <a:gd name="T21" fmla="*/ 846 h 943"/>
              <a:gd name="T22" fmla="*/ 54 w 1019"/>
              <a:gd name="T23" fmla="*/ 792 h 943"/>
              <a:gd name="T24" fmla="*/ 118 w 1019"/>
              <a:gd name="T25" fmla="*/ 740 h 943"/>
              <a:gd name="T26" fmla="*/ 122 w 1019"/>
              <a:gd name="T27" fmla="*/ 702 h 943"/>
              <a:gd name="T28" fmla="*/ 97 w 1019"/>
              <a:gd name="T29" fmla="*/ 623 h 943"/>
              <a:gd name="T30" fmla="*/ 42 w 1019"/>
              <a:gd name="T31" fmla="*/ 582 h 943"/>
              <a:gd name="T32" fmla="*/ 46 w 1019"/>
              <a:gd name="T33" fmla="*/ 533 h 943"/>
              <a:gd name="T34" fmla="*/ 200 w 1019"/>
              <a:gd name="T35" fmla="*/ 542 h 943"/>
              <a:gd name="T36" fmla="*/ 323 w 1019"/>
              <a:gd name="T37" fmla="*/ 516 h 943"/>
              <a:gd name="T38" fmla="*/ 341 w 1019"/>
              <a:gd name="T39" fmla="*/ 437 h 943"/>
              <a:gd name="T40" fmla="*/ 397 w 1019"/>
              <a:gd name="T41" fmla="*/ 418 h 943"/>
              <a:gd name="T42" fmla="*/ 442 w 1019"/>
              <a:gd name="T43" fmla="*/ 378 h 943"/>
              <a:gd name="T44" fmla="*/ 502 w 1019"/>
              <a:gd name="T45" fmla="*/ 374 h 943"/>
              <a:gd name="T46" fmla="*/ 512 w 1019"/>
              <a:gd name="T47" fmla="*/ 309 h 943"/>
              <a:gd name="T48" fmla="*/ 568 w 1019"/>
              <a:gd name="T49" fmla="*/ 269 h 943"/>
              <a:gd name="T50" fmla="*/ 554 w 1019"/>
              <a:gd name="T51" fmla="*/ 220 h 943"/>
              <a:gd name="T52" fmla="*/ 616 w 1019"/>
              <a:gd name="T53" fmla="*/ 206 h 943"/>
              <a:gd name="T54" fmla="*/ 632 w 1019"/>
              <a:gd name="T55" fmla="*/ 154 h 943"/>
              <a:gd name="T56" fmla="*/ 641 w 1019"/>
              <a:gd name="T57" fmla="*/ 96 h 943"/>
              <a:gd name="T58" fmla="*/ 640 w 1019"/>
              <a:gd name="T59" fmla="*/ 51 h 943"/>
              <a:gd name="T60" fmla="*/ 699 w 1019"/>
              <a:gd name="T61" fmla="*/ 17 h 943"/>
              <a:gd name="T62" fmla="*/ 770 w 1019"/>
              <a:gd name="T63" fmla="*/ 8 h 943"/>
              <a:gd name="T64" fmla="*/ 835 w 1019"/>
              <a:gd name="T65" fmla="*/ 0 h 943"/>
              <a:gd name="T66" fmla="*/ 884 w 1019"/>
              <a:gd name="T67" fmla="*/ 19 h 943"/>
              <a:gd name="T68" fmla="*/ 915 w 1019"/>
              <a:gd name="T69" fmla="*/ 75 h 943"/>
              <a:gd name="T70" fmla="*/ 969 w 1019"/>
              <a:gd name="T71" fmla="*/ 105 h 943"/>
              <a:gd name="T72" fmla="*/ 1008 w 1019"/>
              <a:gd name="T73" fmla="*/ 122 h 943"/>
              <a:gd name="T74" fmla="*/ 951 w 1019"/>
              <a:gd name="T75" fmla="*/ 164 h 943"/>
              <a:gd name="T76" fmla="*/ 880 w 1019"/>
              <a:gd name="T77" fmla="*/ 182 h 943"/>
              <a:gd name="T78" fmla="*/ 809 w 1019"/>
              <a:gd name="T79" fmla="*/ 164 h 943"/>
              <a:gd name="T80" fmla="*/ 783 w 1019"/>
              <a:gd name="T81" fmla="*/ 211 h 943"/>
              <a:gd name="T82" fmla="*/ 799 w 1019"/>
              <a:gd name="T83" fmla="*/ 258 h 943"/>
              <a:gd name="T84" fmla="*/ 830 w 1019"/>
              <a:gd name="T85" fmla="*/ 305 h 943"/>
              <a:gd name="T86" fmla="*/ 869 w 1019"/>
              <a:gd name="T87" fmla="*/ 342 h 943"/>
              <a:gd name="T88" fmla="*/ 819 w 1019"/>
              <a:gd name="T89" fmla="*/ 383 h 943"/>
              <a:gd name="T90" fmla="*/ 810 w 1019"/>
              <a:gd name="T91" fmla="*/ 443 h 943"/>
              <a:gd name="T92" fmla="*/ 765 w 1019"/>
              <a:gd name="T93" fmla="*/ 505 h 943"/>
              <a:gd name="T94" fmla="*/ 712 w 1019"/>
              <a:gd name="T95" fmla="*/ 580 h 943"/>
              <a:gd name="T96" fmla="*/ 649 w 1019"/>
              <a:gd name="T97" fmla="*/ 654 h 943"/>
              <a:gd name="T98" fmla="*/ 560 w 1019"/>
              <a:gd name="T99" fmla="*/ 654 h 943"/>
              <a:gd name="T100" fmla="*/ 517 w 1019"/>
              <a:gd name="T101" fmla="*/ 729 h 943"/>
              <a:gd name="T102" fmla="*/ 553 w 1019"/>
              <a:gd name="T103" fmla="*/ 779 h 943"/>
              <a:gd name="T104" fmla="*/ 592 w 1019"/>
              <a:gd name="T105" fmla="*/ 831 h 943"/>
              <a:gd name="T106" fmla="*/ 397 w 1019"/>
              <a:gd name="T107" fmla="*/ 928 h 943"/>
              <a:gd name="T108" fmla="*/ 453 w 1019"/>
              <a:gd name="T109" fmla="*/ 922 h 943"/>
              <a:gd name="T110" fmla="*/ 439 w 1019"/>
              <a:gd name="T111" fmla="*/ 932 h 943"/>
              <a:gd name="T112" fmla="*/ 428 w 1019"/>
              <a:gd name="T113" fmla="*/ 936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9" h="943">
                <a:moveTo>
                  <a:pt x="613" y="875"/>
                </a:moveTo>
                <a:lnTo>
                  <a:pt x="608" y="886"/>
                </a:lnTo>
                <a:lnTo>
                  <a:pt x="605" y="898"/>
                </a:lnTo>
                <a:lnTo>
                  <a:pt x="596" y="906"/>
                </a:lnTo>
                <a:lnTo>
                  <a:pt x="585" y="905"/>
                </a:lnTo>
                <a:lnTo>
                  <a:pt x="584" y="893"/>
                </a:lnTo>
                <a:lnTo>
                  <a:pt x="570" y="897"/>
                </a:lnTo>
                <a:lnTo>
                  <a:pt x="557" y="901"/>
                </a:lnTo>
                <a:lnTo>
                  <a:pt x="549" y="910"/>
                </a:lnTo>
                <a:lnTo>
                  <a:pt x="531" y="909"/>
                </a:lnTo>
                <a:lnTo>
                  <a:pt x="523" y="902"/>
                </a:lnTo>
                <a:lnTo>
                  <a:pt x="511" y="903"/>
                </a:lnTo>
                <a:lnTo>
                  <a:pt x="500" y="905"/>
                </a:lnTo>
                <a:lnTo>
                  <a:pt x="489" y="906"/>
                </a:lnTo>
                <a:lnTo>
                  <a:pt x="478" y="902"/>
                </a:lnTo>
                <a:lnTo>
                  <a:pt x="473" y="919"/>
                </a:lnTo>
                <a:lnTo>
                  <a:pt x="460" y="924"/>
                </a:lnTo>
                <a:lnTo>
                  <a:pt x="458" y="923"/>
                </a:lnTo>
                <a:lnTo>
                  <a:pt x="447" y="923"/>
                </a:lnTo>
                <a:lnTo>
                  <a:pt x="439" y="931"/>
                </a:lnTo>
                <a:lnTo>
                  <a:pt x="435" y="921"/>
                </a:lnTo>
                <a:lnTo>
                  <a:pt x="424" y="918"/>
                </a:lnTo>
                <a:lnTo>
                  <a:pt x="413" y="916"/>
                </a:lnTo>
                <a:lnTo>
                  <a:pt x="402" y="916"/>
                </a:lnTo>
                <a:lnTo>
                  <a:pt x="391" y="918"/>
                </a:lnTo>
                <a:lnTo>
                  <a:pt x="388" y="907"/>
                </a:lnTo>
                <a:lnTo>
                  <a:pt x="396" y="899"/>
                </a:lnTo>
                <a:lnTo>
                  <a:pt x="389" y="890"/>
                </a:lnTo>
                <a:lnTo>
                  <a:pt x="391" y="878"/>
                </a:lnTo>
                <a:lnTo>
                  <a:pt x="384" y="867"/>
                </a:lnTo>
                <a:lnTo>
                  <a:pt x="373" y="867"/>
                </a:lnTo>
                <a:lnTo>
                  <a:pt x="363" y="863"/>
                </a:lnTo>
                <a:lnTo>
                  <a:pt x="352" y="864"/>
                </a:lnTo>
                <a:lnTo>
                  <a:pt x="351" y="860"/>
                </a:lnTo>
                <a:lnTo>
                  <a:pt x="350" y="849"/>
                </a:lnTo>
                <a:lnTo>
                  <a:pt x="350" y="837"/>
                </a:lnTo>
                <a:lnTo>
                  <a:pt x="341" y="829"/>
                </a:lnTo>
                <a:lnTo>
                  <a:pt x="341" y="816"/>
                </a:lnTo>
                <a:lnTo>
                  <a:pt x="331" y="812"/>
                </a:lnTo>
                <a:lnTo>
                  <a:pt x="319" y="812"/>
                </a:lnTo>
                <a:lnTo>
                  <a:pt x="329" y="817"/>
                </a:lnTo>
                <a:lnTo>
                  <a:pt x="338" y="824"/>
                </a:lnTo>
                <a:lnTo>
                  <a:pt x="327" y="821"/>
                </a:lnTo>
                <a:lnTo>
                  <a:pt x="315" y="822"/>
                </a:lnTo>
                <a:lnTo>
                  <a:pt x="304" y="825"/>
                </a:lnTo>
                <a:lnTo>
                  <a:pt x="292" y="827"/>
                </a:lnTo>
                <a:lnTo>
                  <a:pt x="279" y="828"/>
                </a:lnTo>
                <a:lnTo>
                  <a:pt x="268" y="827"/>
                </a:lnTo>
                <a:lnTo>
                  <a:pt x="257" y="832"/>
                </a:lnTo>
                <a:lnTo>
                  <a:pt x="245" y="831"/>
                </a:lnTo>
                <a:lnTo>
                  <a:pt x="234" y="829"/>
                </a:lnTo>
                <a:lnTo>
                  <a:pt x="226" y="838"/>
                </a:lnTo>
                <a:lnTo>
                  <a:pt x="212" y="837"/>
                </a:lnTo>
                <a:lnTo>
                  <a:pt x="202" y="832"/>
                </a:lnTo>
                <a:lnTo>
                  <a:pt x="192" y="826"/>
                </a:lnTo>
                <a:lnTo>
                  <a:pt x="179" y="829"/>
                </a:lnTo>
                <a:lnTo>
                  <a:pt x="168" y="827"/>
                </a:lnTo>
                <a:lnTo>
                  <a:pt x="157" y="831"/>
                </a:lnTo>
                <a:lnTo>
                  <a:pt x="144" y="837"/>
                </a:lnTo>
                <a:lnTo>
                  <a:pt x="133" y="836"/>
                </a:lnTo>
                <a:lnTo>
                  <a:pt x="117" y="836"/>
                </a:lnTo>
                <a:lnTo>
                  <a:pt x="103" y="835"/>
                </a:lnTo>
                <a:lnTo>
                  <a:pt x="92" y="839"/>
                </a:lnTo>
                <a:lnTo>
                  <a:pt x="83" y="846"/>
                </a:lnTo>
                <a:lnTo>
                  <a:pt x="74" y="839"/>
                </a:lnTo>
                <a:lnTo>
                  <a:pt x="60" y="846"/>
                </a:lnTo>
                <a:lnTo>
                  <a:pt x="50" y="840"/>
                </a:lnTo>
                <a:lnTo>
                  <a:pt x="44" y="840"/>
                </a:lnTo>
                <a:lnTo>
                  <a:pt x="47" y="830"/>
                </a:lnTo>
                <a:lnTo>
                  <a:pt x="47" y="818"/>
                </a:lnTo>
                <a:lnTo>
                  <a:pt x="49" y="804"/>
                </a:lnTo>
                <a:lnTo>
                  <a:pt x="54" y="792"/>
                </a:lnTo>
                <a:lnTo>
                  <a:pt x="65" y="766"/>
                </a:lnTo>
                <a:lnTo>
                  <a:pt x="79" y="759"/>
                </a:lnTo>
                <a:lnTo>
                  <a:pt x="85" y="749"/>
                </a:lnTo>
                <a:lnTo>
                  <a:pt x="96" y="745"/>
                </a:lnTo>
                <a:lnTo>
                  <a:pt x="107" y="742"/>
                </a:lnTo>
                <a:lnTo>
                  <a:pt x="118" y="740"/>
                </a:lnTo>
                <a:lnTo>
                  <a:pt x="130" y="741"/>
                </a:lnTo>
                <a:lnTo>
                  <a:pt x="139" y="731"/>
                </a:lnTo>
                <a:lnTo>
                  <a:pt x="143" y="720"/>
                </a:lnTo>
                <a:lnTo>
                  <a:pt x="145" y="703"/>
                </a:lnTo>
                <a:lnTo>
                  <a:pt x="134" y="699"/>
                </a:lnTo>
                <a:lnTo>
                  <a:pt x="122" y="702"/>
                </a:lnTo>
                <a:lnTo>
                  <a:pt x="116" y="692"/>
                </a:lnTo>
                <a:lnTo>
                  <a:pt x="118" y="678"/>
                </a:lnTo>
                <a:lnTo>
                  <a:pt x="117" y="660"/>
                </a:lnTo>
                <a:lnTo>
                  <a:pt x="113" y="644"/>
                </a:lnTo>
                <a:lnTo>
                  <a:pt x="114" y="627"/>
                </a:lnTo>
                <a:lnTo>
                  <a:pt x="97" y="623"/>
                </a:lnTo>
                <a:lnTo>
                  <a:pt x="88" y="615"/>
                </a:lnTo>
                <a:lnTo>
                  <a:pt x="76" y="612"/>
                </a:lnTo>
                <a:lnTo>
                  <a:pt x="65" y="608"/>
                </a:lnTo>
                <a:lnTo>
                  <a:pt x="55" y="602"/>
                </a:lnTo>
                <a:lnTo>
                  <a:pt x="48" y="592"/>
                </a:lnTo>
                <a:lnTo>
                  <a:pt x="42" y="582"/>
                </a:lnTo>
                <a:lnTo>
                  <a:pt x="36" y="571"/>
                </a:lnTo>
                <a:lnTo>
                  <a:pt x="30" y="561"/>
                </a:lnTo>
                <a:lnTo>
                  <a:pt x="26" y="549"/>
                </a:lnTo>
                <a:lnTo>
                  <a:pt x="15" y="536"/>
                </a:lnTo>
                <a:lnTo>
                  <a:pt x="0" y="516"/>
                </a:lnTo>
                <a:lnTo>
                  <a:pt x="46" y="533"/>
                </a:lnTo>
                <a:lnTo>
                  <a:pt x="95" y="549"/>
                </a:lnTo>
                <a:lnTo>
                  <a:pt x="138" y="546"/>
                </a:lnTo>
                <a:lnTo>
                  <a:pt x="149" y="543"/>
                </a:lnTo>
                <a:lnTo>
                  <a:pt x="163" y="542"/>
                </a:lnTo>
                <a:lnTo>
                  <a:pt x="189" y="547"/>
                </a:lnTo>
                <a:lnTo>
                  <a:pt x="200" y="542"/>
                </a:lnTo>
                <a:lnTo>
                  <a:pt x="211" y="538"/>
                </a:lnTo>
                <a:lnTo>
                  <a:pt x="225" y="536"/>
                </a:lnTo>
                <a:lnTo>
                  <a:pt x="235" y="537"/>
                </a:lnTo>
                <a:lnTo>
                  <a:pt x="247" y="539"/>
                </a:lnTo>
                <a:lnTo>
                  <a:pt x="310" y="521"/>
                </a:lnTo>
                <a:lnTo>
                  <a:pt x="323" y="516"/>
                </a:lnTo>
                <a:lnTo>
                  <a:pt x="322" y="502"/>
                </a:lnTo>
                <a:lnTo>
                  <a:pt x="327" y="489"/>
                </a:lnTo>
                <a:lnTo>
                  <a:pt x="329" y="477"/>
                </a:lnTo>
                <a:lnTo>
                  <a:pt x="328" y="454"/>
                </a:lnTo>
                <a:lnTo>
                  <a:pt x="331" y="440"/>
                </a:lnTo>
                <a:lnTo>
                  <a:pt x="341" y="437"/>
                </a:lnTo>
                <a:lnTo>
                  <a:pt x="349" y="428"/>
                </a:lnTo>
                <a:lnTo>
                  <a:pt x="358" y="417"/>
                </a:lnTo>
                <a:lnTo>
                  <a:pt x="369" y="414"/>
                </a:lnTo>
                <a:lnTo>
                  <a:pt x="379" y="420"/>
                </a:lnTo>
                <a:lnTo>
                  <a:pt x="384" y="421"/>
                </a:lnTo>
                <a:lnTo>
                  <a:pt x="397" y="418"/>
                </a:lnTo>
                <a:lnTo>
                  <a:pt x="409" y="413"/>
                </a:lnTo>
                <a:lnTo>
                  <a:pt x="404" y="403"/>
                </a:lnTo>
                <a:lnTo>
                  <a:pt x="414" y="396"/>
                </a:lnTo>
                <a:lnTo>
                  <a:pt x="425" y="391"/>
                </a:lnTo>
                <a:lnTo>
                  <a:pt x="435" y="382"/>
                </a:lnTo>
                <a:lnTo>
                  <a:pt x="442" y="378"/>
                </a:lnTo>
                <a:lnTo>
                  <a:pt x="453" y="382"/>
                </a:lnTo>
                <a:lnTo>
                  <a:pt x="466" y="380"/>
                </a:lnTo>
                <a:lnTo>
                  <a:pt x="474" y="389"/>
                </a:lnTo>
                <a:lnTo>
                  <a:pt x="486" y="391"/>
                </a:lnTo>
                <a:lnTo>
                  <a:pt x="496" y="384"/>
                </a:lnTo>
                <a:lnTo>
                  <a:pt x="502" y="374"/>
                </a:lnTo>
                <a:lnTo>
                  <a:pt x="507" y="369"/>
                </a:lnTo>
                <a:lnTo>
                  <a:pt x="505" y="358"/>
                </a:lnTo>
                <a:lnTo>
                  <a:pt x="505" y="344"/>
                </a:lnTo>
                <a:lnTo>
                  <a:pt x="502" y="332"/>
                </a:lnTo>
                <a:lnTo>
                  <a:pt x="513" y="321"/>
                </a:lnTo>
                <a:lnTo>
                  <a:pt x="512" y="309"/>
                </a:lnTo>
                <a:lnTo>
                  <a:pt x="517" y="297"/>
                </a:lnTo>
                <a:lnTo>
                  <a:pt x="523" y="286"/>
                </a:lnTo>
                <a:lnTo>
                  <a:pt x="533" y="285"/>
                </a:lnTo>
                <a:lnTo>
                  <a:pt x="545" y="284"/>
                </a:lnTo>
                <a:lnTo>
                  <a:pt x="558" y="276"/>
                </a:lnTo>
                <a:lnTo>
                  <a:pt x="568" y="269"/>
                </a:lnTo>
                <a:lnTo>
                  <a:pt x="561" y="259"/>
                </a:lnTo>
                <a:lnTo>
                  <a:pt x="558" y="247"/>
                </a:lnTo>
                <a:lnTo>
                  <a:pt x="548" y="240"/>
                </a:lnTo>
                <a:lnTo>
                  <a:pt x="543" y="230"/>
                </a:lnTo>
                <a:lnTo>
                  <a:pt x="543" y="218"/>
                </a:lnTo>
                <a:lnTo>
                  <a:pt x="554" y="220"/>
                </a:lnTo>
                <a:lnTo>
                  <a:pt x="565" y="222"/>
                </a:lnTo>
                <a:lnTo>
                  <a:pt x="576" y="225"/>
                </a:lnTo>
                <a:lnTo>
                  <a:pt x="587" y="224"/>
                </a:lnTo>
                <a:lnTo>
                  <a:pt x="601" y="223"/>
                </a:lnTo>
                <a:lnTo>
                  <a:pt x="612" y="217"/>
                </a:lnTo>
                <a:lnTo>
                  <a:pt x="616" y="206"/>
                </a:lnTo>
                <a:lnTo>
                  <a:pt x="618" y="195"/>
                </a:lnTo>
                <a:lnTo>
                  <a:pt x="609" y="188"/>
                </a:lnTo>
                <a:lnTo>
                  <a:pt x="608" y="180"/>
                </a:lnTo>
                <a:lnTo>
                  <a:pt x="615" y="169"/>
                </a:lnTo>
                <a:lnTo>
                  <a:pt x="624" y="163"/>
                </a:lnTo>
                <a:lnTo>
                  <a:pt x="632" y="154"/>
                </a:lnTo>
                <a:lnTo>
                  <a:pt x="634" y="153"/>
                </a:lnTo>
                <a:lnTo>
                  <a:pt x="640" y="143"/>
                </a:lnTo>
                <a:lnTo>
                  <a:pt x="649" y="134"/>
                </a:lnTo>
                <a:lnTo>
                  <a:pt x="646" y="119"/>
                </a:lnTo>
                <a:lnTo>
                  <a:pt x="645" y="107"/>
                </a:lnTo>
                <a:lnTo>
                  <a:pt x="641" y="96"/>
                </a:lnTo>
                <a:lnTo>
                  <a:pt x="634" y="84"/>
                </a:lnTo>
                <a:lnTo>
                  <a:pt x="625" y="76"/>
                </a:lnTo>
                <a:lnTo>
                  <a:pt x="620" y="72"/>
                </a:lnTo>
                <a:lnTo>
                  <a:pt x="623" y="66"/>
                </a:lnTo>
                <a:lnTo>
                  <a:pt x="632" y="60"/>
                </a:lnTo>
                <a:lnTo>
                  <a:pt x="640" y="51"/>
                </a:lnTo>
                <a:lnTo>
                  <a:pt x="646" y="41"/>
                </a:lnTo>
                <a:lnTo>
                  <a:pt x="657" y="43"/>
                </a:lnTo>
                <a:lnTo>
                  <a:pt x="666" y="34"/>
                </a:lnTo>
                <a:lnTo>
                  <a:pt x="677" y="27"/>
                </a:lnTo>
                <a:lnTo>
                  <a:pt x="687" y="20"/>
                </a:lnTo>
                <a:lnTo>
                  <a:pt x="699" y="17"/>
                </a:lnTo>
                <a:lnTo>
                  <a:pt x="711" y="13"/>
                </a:lnTo>
                <a:lnTo>
                  <a:pt x="724" y="13"/>
                </a:lnTo>
                <a:lnTo>
                  <a:pt x="736" y="10"/>
                </a:lnTo>
                <a:lnTo>
                  <a:pt x="747" y="11"/>
                </a:lnTo>
                <a:lnTo>
                  <a:pt x="759" y="10"/>
                </a:lnTo>
                <a:lnTo>
                  <a:pt x="770" y="8"/>
                </a:lnTo>
                <a:lnTo>
                  <a:pt x="781" y="10"/>
                </a:lnTo>
                <a:lnTo>
                  <a:pt x="810" y="24"/>
                </a:lnTo>
                <a:lnTo>
                  <a:pt x="819" y="22"/>
                </a:lnTo>
                <a:lnTo>
                  <a:pt x="832" y="15"/>
                </a:lnTo>
                <a:lnTo>
                  <a:pt x="832" y="15"/>
                </a:lnTo>
                <a:lnTo>
                  <a:pt x="835" y="0"/>
                </a:lnTo>
                <a:lnTo>
                  <a:pt x="844" y="7"/>
                </a:lnTo>
                <a:lnTo>
                  <a:pt x="856" y="1"/>
                </a:lnTo>
                <a:lnTo>
                  <a:pt x="867" y="4"/>
                </a:lnTo>
                <a:lnTo>
                  <a:pt x="874" y="14"/>
                </a:lnTo>
                <a:lnTo>
                  <a:pt x="874" y="21"/>
                </a:lnTo>
                <a:lnTo>
                  <a:pt x="884" y="19"/>
                </a:lnTo>
                <a:lnTo>
                  <a:pt x="897" y="24"/>
                </a:lnTo>
                <a:lnTo>
                  <a:pt x="905" y="32"/>
                </a:lnTo>
                <a:lnTo>
                  <a:pt x="910" y="46"/>
                </a:lnTo>
                <a:lnTo>
                  <a:pt x="912" y="58"/>
                </a:lnTo>
                <a:lnTo>
                  <a:pt x="905" y="68"/>
                </a:lnTo>
                <a:lnTo>
                  <a:pt x="915" y="75"/>
                </a:lnTo>
                <a:lnTo>
                  <a:pt x="919" y="86"/>
                </a:lnTo>
                <a:lnTo>
                  <a:pt x="930" y="88"/>
                </a:lnTo>
                <a:lnTo>
                  <a:pt x="942" y="81"/>
                </a:lnTo>
                <a:lnTo>
                  <a:pt x="949" y="93"/>
                </a:lnTo>
                <a:lnTo>
                  <a:pt x="959" y="99"/>
                </a:lnTo>
                <a:lnTo>
                  <a:pt x="969" y="105"/>
                </a:lnTo>
                <a:lnTo>
                  <a:pt x="979" y="109"/>
                </a:lnTo>
                <a:lnTo>
                  <a:pt x="991" y="113"/>
                </a:lnTo>
                <a:lnTo>
                  <a:pt x="1006" y="116"/>
                </a:lnTo>
                <a:lnTo>
                  <a:pt x="1019" y="114"/>
                </a:lnTo>
                <a:lnTo>
                  <a:pt x="1019" y="112"/>
                </a:lnTo>
                <a:lnTo>
                  <a:pt x="1008" y="122"/>
                </a:lnTo>
                <a:lnTo>
                  <a:pt x="998" y="129"/>
                </a:lnTo>
                <a:lnTo>
                  <a:pt x="986" y="138"/>
                </a:lnTo>
                <a:lnTo>
                  <a:pt x="975" y="146"/>
                </a:lnTo>
                <a:lnTo>
                  <a:pt x="967" y="153"/>
                </a:lnTo>
                <a:lnTo>
                  <a:pt x="955" y="153"/>
                </a:lnTo>
                <a:lnTo>
                  <a:pt x="951" y="164"/>
                </a:lnTo>
                <a:lnTo>
                  <a:pt x="940" y="164"/>
                </a:lnTo>
                <a:lnTo>
                  <a:pt x="928" y="168"/>
                </a:lnTo>
                <a:lnTo>
                  <a:pt x="918" y="174"/>
                </a:lnTo>
                <a:lnTo>
                  <a:pt x="907" y="175"/>
                </a:lnTo>
                <a:lnTo>
                  <a:pt x="896" y="182"/>
                </a:lnTo>
                <a:lnTo>
                  <a:pt x="880" y="182"/>
                </a:lnTo>
                <a:lnTo>
                  <a:pt x="864" y="177"/>
                </a:lnTo>
                <a:lnTo>
                  <a:pt x="857" y="173"/>
                </a:lnTo>
                <a:lnTo>
                  <a:pt x="845" y="173"/>
                </a:lnTo>
                <a:lnTo>
                  <a:pt x="831" y="171"/>
                </a:lnTo>
                <a:lnTo>
                  <a:pt x="821" y="165"/>
                </a:lnTo>
                <a:lnTo>
                  <a:pt x="809" y="164"/>
                </a:lnTo>
                <a:lnTo>
                  <a:pt x="797" y="171"/>
                </a:lnTo>
                <a:lnTo>
                  <a:pt x="786" y="171"/>
                </a:lnTo>
                <a:lnTo>
                  <a:pt x="782" y="181"/>
                </a:lnTo>
                <a:lnTo>
                  <a:pt x="775" y="191"/>
                </a:lnTo>
                <a:lnTo>
                  <a:pt x="785" y="199"/>
                </a:lnTo>
                <a:lnTo>
                  <a:pt x="783" y="211"/>
                </a:lnTo>
                <a:lnTo>
                  <a:pt x="794" y="218"/>
                </a:lnTo>
                <a:lnTo>
                  <a:pt x="804" y="223"/>
                </a:lnTo>
                <a:lnTo>
                  <a:pt x="797" y="233"/>
                </a:lnTo>
                <a:lnTo>
                  <a:pt x="786" y="240"/>
                </a:lnTo>
                <a:lnTo>
                  <a:pt x="790" y="252"/>
                </a:lnTo>
                <a:lnTo>
                  <a:pt x="799" y="258"/>
                </a:lnTo>
                <a:lnTo>
                  <a:pt x="795" y="273"/>
                </a:lnTo>
                <a:lnTo>
                  <a:pt x="799" y="285"/>
                </a:lnTo>
                <a:lnTo>
                  <a:pt x="809" y="291"/>
                </a:lnTo>
                <a:lnTo>
                  <a:pt x="814" y="301"/>
                </a:lnTo>
                <a:lnTo>
                  <a:pt x="821" y="311"/>
                </a:lnTo>
                <a:lnTo>
                  <a:pt x="830" y="305"/>
                </a:lnTo>
                <a:lnTo>
                  <a:pt x="829" y="316"/>
                </a:lnTo>
                <a:lnTo>
                  <a:pt x="829" y="328"/>
                </a:lnTo>
                <a:lnTo>
                  <a:pt x="841" y="330"/>
                </a:lnTo>
                <a:lnTo>
                  <a:pt x="852" y="330"/>
                </a:lnTo>
                <a:lnTo>
                  <a:pt x="862" y="336"/>
                </a:lnTo>
                <a:lnTo>
                  <a:pt x="869" y="342"/>
                </a:lnTo>
                <a:lnTo>
                  <a:pt x="867" y="353"/>
                </a:lnTo>
                <a:lnTo>
                  <a:pt x="858" y="360"/>
                </a:lnTo>
                <a:lnTo>
                  <a:pt x="846" y="361"/>
                </a:lnTo>
                <a:lnTo>
                  <a:pt x="836" y="367"/>
                </a:lnTo>
                <a:lnTo>
                  <a:pt x="827" y="373"/>
                </a:lnTo>
                <a:lnTo>
                  <a:pt x="819" y="383"/>
                </a:lnTo>
                <a:lnTo>
                  <a:pt x="825" y="395"/>
                </a:lnTo>
                <a:lnTo>
                  <a:pt x="824" y="407"/>
                </a:lnTo>
                <a:lnTo>
                  <a:pt x="821" y="422"/>
                </a:lnTo>
                <a:lnTo>
                  <a:pt x="829" y="429"/>
                </a:lnTo>
                <a:lnTo>
                  <a:pt x="820" y="437"/>
                </a:lnTo>
                <a:lnTo>
                  <a:pt x="810" y="443"/>
                </a:lnTo>
                <a:lnTo>
                  <a:pt x="803" y="454"/>
                </a:lnTo>
                <a:lnTo>
                  <a:pt x="794" y="463"/>
                </a:lnTo>
                <a:lnTo>
                  <a:pt x="789" y="473"/>
                </a:lnTo>
                <a:lnTo>
                  <a:pt x="785" y="485"/>
                </a:lnTo>
                <a:lnTo>
                  <a:pt x="780" y="498"/>
                </a:lnTo>
                <a:lnTo>
                  <a:pt x="765" y="505"/>
                </a:lnTo>
                <a:lnTo>
                  <a:pt x="753" y="510"/>
                </a:lnTo>
                <a:lnTo>
                  <a:pt x="749" y="524"/>
                </a:lnTo>
                <a:lnTo>
                  <a:pt x="745" y="537"/>
                </a:lnTo>
                <a:lnTo>
                  <a:pt x="734" y="559"/>
                </a:lnTo>
                <a:lnTo>
                  <a:pt x="725" y="574"/>
                </a:lnTo>
                <a:lnTo>
                  <a:pt x="712" y="580"/>
                </a:lnTo>
                <a:lnTo>
                  <a:pt x="699" y="589"/>
                </a:lnTo>
                <a:lnTo>
                  <a:pt x="688" y="597"/>
                </a:lnTo>
                <a:lnTo>
                  <a:pt x="681" y="618"/>
                </a:lnTo>
                <a:lnTo>
                  <a:pt x="669" y="630"/>
                </a:lnTo>
                <a:lnTo>
                  <a:pt x="662" y="649"/>
                </a:lnTo>
                <a:lnTo>
                  <a:pt x="649" y="654"/>
                </a:lnTo>
                <a:lnTo>
                  <a:pt x="629" y="655"/>
                </a:lnTo>
                <a:lnTo>
                  <a:pt x="604" y="665"/>
                </a:lnTo>
                <a:lnTo>
                  <a:pt x="591" y="662"/>
                </a:lnTo>
                <a:lnTo>
                  <a:pt x="582" y="645"/>
                </a:lnTo>
                <a:lnTo>
                  <a:pt x="570" y="646"/>
                </a:lnTo>
                <a:lnTo>
                  <a:pt x="560" y="654"/>
                </a:lnTo>
                <a:lnTo>
                  <a:pt x="557" y="658"/>
                </a:lnTo>
                <a:lnTo>
                  <a:pt x="550" y="676"/>
                </a:lnTo>
                <a:lnTo>
                  <a:pt x="540" y="688"/>
                </a:lnTo>
                <a:lnTo>
                  <a:pt x="528" y="698"/>
                </a:lnTo>
                <a:lnTo>
                  <a:pt x="519" y="714"/>
                </a:lnTo>
                <a:lnTo>
                  <a:pt x="517" y="729"/>
                </a:lnTo>
                <a:lnTo>
                  <a:pt x="531" y="739"/>
                </a:lnTo>
                <a:lnTo>
                  <a:pt x="543" y="744"/>
                </a:lnTo>
                <a:lnTo>
                  <a:pt x="554" y="744"/>
                </a:lnTo>
                <a:lnTo>
                  <a:pt x="559" y="755"/>
                </a:lnTo>
                <a:lnTo>
                  <a:pt x="558" y="768"/>
                </a:lnTo>
                <a:lnTo>
                  <a:pt x="553" y="779"/>
                </a:lnTo>
                <a:lnTo>
                  <a:pt x="557" y="793"/>
                </a:lnTo>
                <a:lnTo>
                  <a:pt x="564" y="804"/>
                </a:lnTo>
                <a:lnTo>
                  <a:pt x="577" y="806"/>
                </a:lnTo>
                <a:lnTo>
                  <a:pt x="588" y="806"/>
                </a:lnTo>
                <a:lnTo>
                  <a:pt x="588" y="819"/>
                </a:lnTo>
                <a:lnTo>
                  <a:pt x="592" y="831"/>
                </a:lnTo>
                <a:lnTo>
                  <a:pt x="601" y="843"/>
                </a:lnTo>
                <a:lnTo>
                  <a:pt x="605" y="860"/>
                </a:lnTo>
                <a:lnTo>
                  <a:pt x="611" y="870"/>
                </a:lnTo>
                <a:lnTo>
                  <a:pt x="613" y="875"/>
                </a:lnTo>
                <a:close/>
                <a:moveTo>
                  <a:pt x="407" y="935"/>
                </a:moveTo>
                <a:lnTo>
                  <a:pt x="397" y="928"/>
                </a:lnTo>
                <a:lnTo>
                  <a:pt x="393" y="917"/>
                </a:lnTo>
                <a:lnTo>
                  <a:pt x="405" y="917"/>
                </a:lnTo>
                <a:lnTo>
                  <a:pt x="416" y="923"/>
                </a:lnTo>
                <a:lnTo>
                  <a:pt x="417" y="934"/>
                </a:lnTo>
                <a:lnTo>
                  <a:pt x="407" y="935"/>
                </a:lnTo>
                <a:close/>
                <a:moveTo>
                  <a:pt x="453" y="922"/>
                </a:moveTo>
                <a:lnTo>
                  <a:pt x="448" y="933"/>
                </a:lnTo>
                <a:lnTo>
                  <a:pt x="443" y="943"/>
                </a:lnTo>
                <a:lnTo>
                  <a:pt x="442" y="931"/>
                </a:lnTo>
                <a:lnTo>
                  <a:pt x="450" y="923"/>
                </a:lnTo>
                <a:lnTo>
                  <a:pt x="453" y="922"/>
                </a:lnTo>
                <a:close/>
                <a:moveTo>
                  <a:pt x="439" y="932"/>
                </a:moveTo>
                <a:lnTo>
                  <a:pt x="431" y="941"/>
                </a:lnTo>
                <a:lnTo>
                  <a:pt x="439" y="932"/>
                </a:lnTo>
                <a:close/>
                <a:moveTo>
                  <a:pt x="428" y="936"/>
                </a:moveTo>
                <a:lnTo>
                  <a:pt x="420" y="926"/>
                </a:lnTo>
                <a:lnTo>
                  <a:pt x="430" y="933"/>
                </a:lnTo>
                <a:lnTo>
                  <a:pt x="428" y="936"/>
                </a:lnTo>
                <a:close/>
                <a:moveTo>
                  <a:pt x="423" y="922"/>
                </a:moveTo>
                <a:lnTo>
                  <a:pt x="413" y="917"/>
                </a:lnTo>
                <a:lnTo>
                  <a:pt x="424" y="918"/>
                </a:lnTo>
                <a:lnTo>
                  <a:pt x="423" y="9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4" name="Freeform 2997"/>
          <p:cNvSpPr>
            <a:spLocks noEditPoints="1"/>
          </p:cNvSpPr>
          <p:nvPr/>
        </p:nvSpPr>
        <p:spPr bwMode="auto">
          <a:xfrm>
            <a:off x="6095622" y="3592145"/>
            <a:ext cx="681660" cy="721553"/>
          </a:xfrm>
          <a:custGeom>
            <a:avLst/>
            <a:gdLst>
              <a:gd name="T0" fmla="*/ 277 w 1741"/>
              <a:gd name="T1" fmla="*/ 1193 h 1842"/>
              <a:gd name="T2" fmla="*/ 254 w 1741"/>
              <a:gd name="T3" fmla="*/ 1073 h 1842"/>
              <a:gd name="T4" fmla="*/ 262 w 1741"/>
              <a:gd name="T5" fmla="*/ 955 h 1842"/>
              <a:gd name="T6" fmla="*/ 229 w 1741"/>
              <a:gd name="T7" fmla="*/ 930 h 1842"/>
              <a:gd name="T8" fmla="*/ 135 w 1741"/>
              <a:gd name="T9" fmla="*/ 1012 h 1842"/>
              <a:gd name="T10" fmla="*/ 44 w 1741"/>
              <a:gd name="T11" fmla="*/ 906 h 1842"/>
              <a:gd name="T12" fmla="*/ 65 w 1741"/>
              <a:gd name="T13" fmla="*/ 875 h 1842"/>
              <a:gd name="T14" fmla="*/ 0 w 1741"/>
              <a:gd name="T15" fmla="*/ 803 h 1842"/>
              <a:gd name="T16" fmla="*/ 130 w 1741"/>
              <a:gd name="T17" fmla="*/ 764 h 1842"/>
              <a:gd name="T18" fmla="*/ 110 w 1741"/>
              <a:gd name="T19" fmla="*/ 675 h 1842"/>
              <a:gd name="T20" fmla="*/ 103 w 1741"/>
              <a:gd name="T21" fmla="*/ 529 h 1842"/>
              <a:gd name="T22" fmla="*/ 258 w 1741"/>
              <a:gd name="T23" fmla="*/ 451 h 1842"/>
              <a:gd name="T24" fmla="*/ 366 w 1741"/>
              <a:gd name="T25" fmla="*/ 308 h 1842"/>
              <a:gd name="T26" fmla="*/ 398 w 1741"/>
              <a:gd name="T27" fmla="*/ 201 h 1842"/>
              <a:gd name="T28" fmla="*/ 343 w 1741"/>
              <a:gd name="T29" fmla="*/ 104 h 1842"/>
              <a:gd name="T30" fmla="*/ 403 w 1741"/>
              <a:gd name="T31" fmla="*/ 44 h 1842"/>
              <a:gd name="T32" fmla="*/ 544 w 1741"/>
              <a:gd name="T33" fmla="*/ 0 h 1842"/>
              <a:gd name="T34" fmla="*/ 634 w 1741"/>
              <a:gd name="T35" fmla="*/ 74 h 1842"/>
              <a:gd name="T36" fmla="*/ 605 w 1741"/>
              <a:gd name="T37" fmla="*/ 139 h 1842"/>
              <a:gd name="T38" fmla="*/ 611 w 1741"/>
              <a:gd name="T39" fmla="*/ 163 h 1842"/>
              <a:gd name="T40" fmla="*/ 634 w 1741"/>
              <a:gd name="T41" fmla="*/ 295 h 1842"/>
              <a:gd name="T42" fmla="*/ 747 w 1741"/>
              <a:gd name="T43" fmla="*/ 365 h 1842"/>
              <a:gd name="T44" fmla="*/ 738 w 1741"/>
              <a:gd name="T45" fmla="*/ 477 h 1842"/>
              <a:gd name="T46" fmla="*/ 861 w 1741"/>
              <a:gd name="T47" fmla="*/ 548 h 1842"/>
              <a:gd name="T48" fmla="*/ 982 w 1741"/>
              <a:gd name="T49" fmla="*/ 585 h 1842"/>
              <a:gd name="T50" fmla="*/ 1108 w 1741"/>
              <a:gd name="T51" fmla="*/ 623 h 1842"/>
              <a:gd name="T52" fmla="*/ 1176 w 1741"/>
              <a:gd name="T53" fmla="*/ 572 h 1842"/>
              <a:gd name="T54" fmla="*/ 1232 w 1741"/>
              <a:gd name="T55" fmla="*/ 566 h 1842"/>
              <a:gd name="T56" fmla="*/ 1365 w 1741"/>
              <a:gd name="T57" fmla="*/ 600 h 1842"/>
              <a:gd name="T58" fmla="*/ 1401 w 1741"/>
              <a:gd name="T59" fmla="*/ 534 h 1842"/>
              <a:gd name="T60" fmla="*/ 1522 w 1741"/>
              <a:gd name="T61" fmla="*/ 468 h 1842"/>
              <a:gd name="T62" fmla="*/ 1653 w 1741"/>
              <a:gd name="T63" fmla="*/ 422 h 1842"/>
              <a:gd name="T64" fmla="*/ 1697 w 1741"/>
              <a:gd name="T65" fmla="*/ 486 h 1842"/>
              <a:gd name="T66" fmla="*/ 1712 w 1741"/>
              <a:gd name="T67" fmla="*/ 575 h 1842"/>
              <a:gd name="T68" fmla="*/ 1601 w 1741"/>
              <a:gd name="T69" fmla="*/ 632 h 1842"/>
              <a:gd name="T70" fmla="*/ 1556 w 1741"/>
              <a:gd name="T71" fmla="*/ 771 h 1842"/>
              <a:gd name="T72" fmla="*/ 1499 w 1741"/>
              <a:gd name="T73" fmla="*/ 850 h 1842"/>
              <a:gd name="T74" fmla="*/ 1449 w 1741"/>
              <a:gd name="T75" fmla="*/ 895 h 1842"/>
              <a:gd name="T76" fmla="*/ 1402 w 1741"/>
              <a:gd name="T77" fmla="*/ 858 h 1842"/>
              <a:gd name="T78" fmla="*/ 1394 w 1741"/>
              <a:gd name="T79" fmla="*/ 786 h 1842"/>
              <a:gd name="T80" fmla="*/ 1382 w 1741"/>
              <a:gd name="T81" fmla="*/ 714 h 1842"/>
              <a:gd name="T82" fmla="*/ 1286 w 1741"/>
              <a:gd name="T83" fmla="*/ 657 h 1842"/>
              <a:gd name="T84" fmla="*/ 1197 w 1741"/>
              <a:gd name="T85" fmla="*/ 636 h 1842"/>
              <a:gd name="T86" fmla="*/ 1202 w 1741"/>
              <a:gd name="T87" fmla="*/ 721 h 1842"/>
              <a:gd name="T88" fmla="*/ 1224 w 1741"/>
              <a:gd name="T89" fmla="*/ 830 h 1842"/>
              <a:gd name="T90" fmla="*/ 1240 w 1741"/>
              <a:gd name="T91" fmla="*/ 946 h 1842"/>
              <a:gd name="T92" fmla="*/ 1181 w 1741"/>
              <a:gd name="T93" fmla="*/ 927 h 1842"/>
              <a:gd name="T94" fmla="*/ 1105 w 1741"/>
              <a:gd name="T95" fmla="*/ 1013 h 1842"/>
              <a:gd name="T96" fmla="*/ 1001 w 1741"/>
              <a:gd name="T97" fmla="*/ 1104 h 1842"/>
              <a:gd name="T98" fmla="*/ 890 w 1741"/>
              <a:gd name="T99" fmla="*/ 1219 h 1842"/>
              <a:gd name="T100" fmla="*/ 768 w 1741"/>
              <a:gd name="T101" fmla="*/ 1315 h 1842"/>
              <a:gd name="T102" fmla="*/ 703 w 1741"/>
              <a:gd name="T103" fmla="*/ 1446 h 1842"/>
              <a:gd name="T104" fmla="*/ 681 w 1741"/>
              <a:gd name="T105" fmla="*/ 1615 h 1842"/>
              <a:gd name="T106" fmla="*/ 630 w 1741"/>
              <a:gd name="T107" fmla="*/ 1750 h 1842"/>
              <a:gd name="T108" fmla="*/ 559 w 1741"/>
              <a:gd name="T109" fmla="*/ 1839 h 1842"/>
              <a:gd name="T110" fmla="*/ 471 w 1741"/>
              <a:gd name="T111" fmla="*/ 1729 h 1842"/>
              <a:gd name="T112" fmla="*/ 428 w 1741"/>
              <a:gd name="T113" fmla="*/ 1614 h 1842"/>
              <a:gd name="T114" fmla="*/ 371 w 1741"/>
              <a:gd name="T115" fmla="*/ 1469 h 1842"/>
              <a:gd name="T116" fmla="*/ 313 w 1741"/>
              <a:gd name="T117" fmla="*/ 1345 h 1842"/>
              <a:gd name="T118" fmla="*/ 254 w 1741"/>
              <a:gd name="T119" fmla="*/ 1681 h 1842"/>
              <a:gd name="T120" fmla="*/ 207 w 1741"/>
              <a:gd name="T121" fmla="*/ 1567 h 1842"/>
              <a:gd name="T122" fmla="*/ 1184 w 1741"/>
              <a:gd name="T123" fmla="*/ 936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41" h="1842">
                <a:moveTo>
                  <a:pt x="309" y="1334"/>
                </a:moveTo>
                <a:lnTo>
                  <a:pt x="302" y="1324"/>
                </a:lnTo>
                <a:lnTo>
                  <a:pt x="299" y="1311"/>
                </a:lnTo>
                <a:lnTo>
                  <a:pt x="296" y="1299"/>
                </a:lnTo>
                <a:lnTo>
                  <a:pt x="293" y="1288"/>
                </a:lnTo>
                <a:lnTo>
                  <a:pt x="293" y="1276"/>
                </a:lnTo>
                <a:lnTo>
                  <a:pt x="292" y="1263"/>
                </a:lnTo>
                <a:lnTo>
                  <a:pt x="291" y="1252"/>
                </a:lnTo>
                <a:lnTo>
                  <a:pt x="286" y="1241"/>
                </a:lnTo>
                <a:lnTo>
                  <a:pt x="285" y="1229"/>
                </a:lnTo>
                <a:lnTo>
                  <a:pt x="282" y="1216"/>
                </a:lnTo>
                <a:lnTo>
                  <a:pt x="279" y="1204"/>
                </a:lnTo>
                <a:lnTo>
                  <a:pt x="277" y="1193"/>
                </a:lnTo>
                <a:lnTo>
                  <a:pt x="272" y="1181"/>
                </a:lnTo>
                <a:lnTo>
                  <a:pt x="270" y="1169"/>
                </a:lnTo>
                <a:lnTo>
                  <a:pt x="268" y="1156"/>
                </a:lnTo>
                <a:lnTo>
                  <a:pt x="266" y="1143"/>
                </a:lnTo>
                <a:lnTo>
                  <a:pt x="278" y="1142"/>
                </a:lnTo>
                <a:lnTo>
                  <a:pt x="271" y="1133"/>
                </a:lnTo>
                <a:lnTo>
                  <a:pt x="280" y="1126"/>
                </a:lnTo>
                <a:lnTo>
                  <a:pt x="269" y="1129"/>
                </a:lnTo>
                <a:lnTo>
                  <a:pt x="263" y="1119"/>
                </a:lnTo>
                <a:lnTo>
                  <a:pt x="265" y="1108"/>
                </a:lnTo>
                <a:lnTo>
                  <a:pt x="259" y="1098"/>
                </a:lnTo>
                <a:lnTo>
                  <a:pt x="257" y="1086"/>
                </a:lnTo>
                <a:lnTo>
                  <a:pt x="254" y="1073"/>
                </a:lnTo>
                <a:lnTo>
                  <a:pt x="257" y="1061"/>
                </a:lnTo>
                <a:lnTo>
                  <a:pt x="259" y="1052"/>
                </a:lnTo>
                <a:lnTo>
                  <a:pt x="261" y="1040"/>
                </a:lnTo>
                <a:lnTo>
                  <a:pt x="263" y="1038"/>
                </a:lnTo>
                <a:lnTo>
                  <a:pt x="265" y="1031"/>
                </a:lnTo>
                <a:lnTo>
                  <a:pt x="267" y="1019"/>
                </a:lnTo>
                <a:lnTo>
                  <a:pt x="267" y="1007"/>
                </a:lnTo>
                <a:lnTo>
                  <a:pt x="263" y="996"/>
                </a:lnTo>
                <a:lnTo>
                  <a:pt x="264" y="984"/>
                </a:lnTo>
                <a:lnTo>
                  <a:pt x="254" y="988"/>
                </a:lnTo>
                <a:lnTo>
                  <a:pt x="253" y="976"/>
                </a:lnTo>
                <a:lnTo>
                  <a:pt x="256" y="965"/>
                </a:lnTo>
                <a:lnTo>
                  <a:pt x="262" y="955"/>
                </a:lnTo>
                <a:lnTo>
                  <a:pt x="275" y="949"/>
                </a:lnTo>
                <a:lnTo>
                  <a:pt x="263" y="950"/>
                </a:lnTo>
                <a:lnTo>
                  <a:pt x="250" y="950"/>
                </a:lnTo>
                <a:lnTo>
                  <a:pt x="253" y="938"/>
                </a:lnTo>
                <a:lnTo>
                  <a:pt x="260" y="929"/>
                </a:lnTo>
                <a:lnTo>
                  <a:pt x="250" y="933"/>
                </a:lnTo>
                <a:lnTo>
                  <a:pt x="247" y="920"/>
                </a:lnTo>
                <a:lnTo>
                  <a:pt x="257" y="915"/>
                </a:lnTo>
                <a:lnTo>
                  <a:pt x="246" y="911"/>
                </a:lnTo>
                <a:lnTo>
                  <a:pt x="237" y="918"/>
                </a:lnTo>
                <a:lnTo>
                  <a:pt x="238" y="906"/>
                </a:lnTo>
                <a:lnTo>
                  <a:pt x="234" y="918"/>
                </a:lnTo>
                <a:lnTo>
                  <a:pt x="229" y="930"/>
                </a:lnTo>
                <a:lnTo>
                  <a:pt x="228" y="943"/>
                </a:lnTo>
                <a:lnTo>
                  <a:pt x="230" y="957"/>
                </a:lnTo>
                <a:lnTo>
                  <a:pt x="225" y="968"/>
                </a:lnTo>
                <a:lnTo>
                  <a:pt x="219" y="978"/>
                </a:lnTo>
                <a:lnTo>
                  <a:pt x="211" y="987"/>
                </a:lnTo>
                <a:lnTo>
                  <a:pt x="201" y="992"/>
                </a:lnTo>
                <a:lnTo>
                  <a:pt x="191" y="997"/>
                </a:lnTo>
                <a:lnTo>
                  <a:pt x="181" y="1003"/>
                </a:lnTo>
                <a:lnTo>
                  <a:pt x="171" y="1007"/>
                </a:lnTo>
                <a:lnTo>
                  <a:pt x="160" y="1012"/>
                </a:lnTo>
                <a:lnTo>
                  <a:pt x="155" y="1013"/>
                </a:lnTo>
                <a:lnTo>
                  <a:pt x="145" y="1015"/>
                </a:lnTo>
                <a:lnTo>
                  <a:pt x="135" y="1012"/>
                </a:lnTo>
                <a:lnTo>
                  <a:pt x="123" y="1007"/>
                </a:lnTo>
                <a:lnTo>
                  <a:pt x="111" y="999"/>
                </a:lnTo>
                <a:lnTo>
                  <a:pt x="102" y="990"/>
                </a:lnTo>
                <a:lnTo>
                  <a:pt x="90" y="976"/>
                </a:lnTo>
                <a:lnTo>
                  <a:pt x="81" y="965"/>
                </a:lnTo>
                <a:lnTo>
                  <a:pt x="72" y="955"/>
                </a:lnTo>
                <a:lnTo>
                  <a:pt x="63" y="946"/>
                </a:lnTo>
                <a:lnTo>
                  <a:pt x="52" y="936"/>
                </a:lnTo>
                <a:lnTo>
                  <a:pt x="43" y="927"/>
                </a:lnTo>
                <a:lnTo>
                  <a:pt x="35" y="916"/>
                </a:lnTo>
                <a:lnTo>
                  <a:pt x="30" y="905"/>
                </a:lnTo>
                <a:lnTo>
                  <a:pt x="37" y="897"/>
                </a:lnTo>
                <a:lnTo>
                  <a:pt x="44" y="906"/>
                </a:lnTo>
                <a:lnTo>
                  <a:pt x="54" y="906"/>
                </a:lnTo>
                <a:lnTo>
                  <a:pt x="65" y="903"/>
                </a:lnTo>
                <a:lnTo>
                  <a:pt x="76" y="899"/>
                </a:lnTo>
                <a:lnTo>
                  <a:pt x="87" y="897"/>
                </a:lnTo>
                <a:lnTo>
                  <a:pt x="96" y="890"/>
                </a:lnTo>
                <a:lnTo>
                  <a:pt x="107" y="886"/>
                </a:lnTo>
                <a:lnTo>
                  <a:pt x="113" y="874"/>
                </a:lnTo>
                <a:lnTo>
                  <a:pt x="119" y="863"/>
                </a:lnTo>
                <a:lnTo>
                  <a:pt x="108" y="862"/>
                </a:lnTo>
                <a:lnTo>
                  <a:pt x="98" y="867"/>
                </a:lnTo>
                <a:lnTo>
                  <a:pt x="88" y="870"/>
                </a:lnTo>
                <a:lnTo>
                  <a:pt x="77" y="877"/>
                </a:lnTo>
                <a:lnTo>
                  <a:pt x="65" y="875"/>
                </a:lnTo>
                <a:lnTo>
                  <a:pt x="54" y="872"/>
                </a:lnTo>
                <a:lnTo>
                  <a:pt x="43" y="869"/>
                </a:lnTo>
                <a:lnTo>
                  <a:pt x="33" y="863"/>
                </a:lnTo>
                <a:lnTo>
                  <a:pt x="23" y="856"/>
                </a:lnTo>
                <a:lnTo>
                  <a:pt x="13" y="850"/>
                </a:lnTo>
                <a:lnTo>
                  <a:pt x="7" y="841"/>
                </a:lnTo>
                <a:lnTo>
                  <a:pt x="0" y="832"/>
                </a:lnTo>
                <a:lnTo>
                  <a:pt x="1" y="820"/>
                </a:lnTo>
                <a:lnTo>
                  <a:pt x="9" y="811"/>
                </a:lnTo>
                <a:lnTo>
                  <a:pt x="18" y="803"/>
                </a:lnTo>
                <a:lnTo>
                  <a:pt x="5" y="810"/>
                </a:lnTo>
                <a:lnTo>
                  <a:pt x="11" y="799"/>
                </a:lnTo>
                <a:lnTo>
                  <a:pt x="0" y="803"/>
                </a:lnTo>
                <a:lnTo>
                  <a:pt x="4" y="794"/>
                </a:lnTo>
                <a:lnTo>
                  <a:pt x="6" y="795"/>
                </a:lnTo>
                <a:lnTo>
                  <a:pt x="19" y="790"/>
                </a:lnTo>
                <a:lnTo>
                  <a:pt x="24" y="773"/>
                </a:lnTo>
                <a:lnTo>
                  <a:pt x="35" y="777"/>
                </a:lnTo>
                <a:lnTo>
                  <a:pt x="46" y="776"/>
                </a:lnTo>
                <a:lnTo>
                  <a:pt x="57" y="774"/>
                </a:lnTo>
                <a:lnTo>
                  <a:pt x="69" y="773"/>
                </a:lnTo>
                <a:lnTo>
                  <a:pt x="77" y="780"/>
                </a:lnTo>
                <a:lnTo>
                  <a:pt x="95" y="781"/>
                </a:lnTo>
                <a:lnTo>
                  <a:pt x="103" y="772"/>
                </a:lnTo>
                <a:lnTo>
                  <a:pt x="116" y="768"/>
                </a:lnTo>
                <a:lnTo>
                  <a:pt x="130" y="764"/>
                </a:lnTo>
                <a:lnTo>
                  <a:pt x="131" y="776"/>
                </a:lnTo>
                <a:lnTo>
                  <a:pt x="142" y="777"/>
                </a:lnTo>
                <a:lnTo>
                  <a:pt x="151" y="769"/>
                </a:lnTo>
                <a:lnTo>
                  <a:pt x="154" y="757"/>
                </a:lnTo>
                <a:lnTo>
                  <a:pt x="159" y="746"/>
                </a:lnTo>
                <a:lnTo>
                  <a:pt x="157" y="741"/>
                </a:lnTo>
                <a:lnTo>
                  <a:pt x="151" y="731"/>
                </a:lnTo>
                <a:lnTo>
                  <a:pt x="147" y="714"/>
                </a:lnTo>
                <a:lnTo>
                  <a:pt x="138" y="702"/>
                </a:lnTo>
                <a:lnTo>
                  <a:pt x="134" y="690"/>
                </a:lnTo>
                <a:lnTo>
                  <a:pt x="134" y="677"/>
                </a:lnTo>
                <a:lnTo>
                  <a:pt x="123" y="677"/>
                </a:lnTo>
                <a:lnTo>
                  <a:pt x="110" y="675"/>
                </a:lnTo>
                <a:lnTo>
                  <a:pt x="103" y="664"/>
                </a:lnTo>
                <a:lnTo>
                  <a:pt x="99" y="650"/>
                </a:lnTo>
                <a:lnTo>
                  <a:pt x="104" y="639"/>
                </a:lnTo>
                <a:lnTo>
                  <a:pt x="105" y="626"/>
                </a:lnTo>
                <a:lnTo>
                  <a:pt x="100" y="615"/>
                </a:lnTo>
                <a:lnTo>
                  <a:pt x="89" y="615"/>
                </a:lnTo>
                <a:lnTo>
                  <a:pt x="77" y="610"/>
                </a:lnTo>
                <a:lnTo>
                  <a:pt x="63" y="600"/>
                </a:lnTo>
                <a:lnTo>
                  <a:pt x="65" y="585"/>
                </a:lnTo>
                <a:lnTo>
                  <a:pt x="74" y="569"/>
                </a:lnTo>
                <a:lnTo>
                  <a:pt x="86" y="559"/>
                </a:lnTo>
                <a:lnTo>
                  <a:pt x="96" y="547"/>
                </a:lnTo>
                <a:lnTo>
                  <a:pt x="103" y="529"/>
                </a:lnTo>
                <a:lnTo>
                  <a:pt x="106" y="525"/>
                </a:lnTo>
                <a:lnTo>
                  <a:pt x="116" y="517"/>
                </a:lnTo>
                <a:lnTo>
                  <a:pt x="128" y="516"/>
                </a:lnTo>
                <a:lnTo>
                  <a:pt x="137" y="533"/>
                </a:lnTo>
                <a:lnTo>
                  <a:pt x="150" y="536"/>
                </a:lnTo>
                <a:lnTo>
                  <a:pt x="175" y="526"/>
                </a:lnTo>
                <a:lnTo>
                  <a:pt x="195" y="525"/>
                </a:lnTo>
                <a:lnTo>
                  <a:pt x="208" y="520"/>
                </a:lnTo>
                <a:lnTo>
                  <a:pt x="215" y="501"/>
                </a:lnTo>
                <a:lnTo>
                  <a:pt x="227" y="489"/>
                </a:lnTo>
                <a:lnTo>
                  <a:pt x="234" y="468"/>
                </a:lnTo>
                <a:lnTo>
                  <a:pt x="245" y="460"/>
                </a:lnTo>
                <a:lnTo>
                  <a:pt x="258" y="451"/>
                </a:lnTo>
                <a:lnTo>
                  <a:pt x="271" y="445"/>
                </a:lnTo>
                <a:lnTo>
                  <a:pt x="280" y="430"/>
                </a:lnTo>
                <a:lnTo>
                  <a:pt x="291" y="408"/>
                </a:lnTo>
                <a:lnTo>
                  <a:pt x="295" y="395"/>
                </a:lnTo>
                <a:lnTo>
                  <a:pt x="299" y="381"/>
                </a:lnTo>
                <a:lnTo>
                  <a:pt x="311" y="376"/>
                </a:lnTo>
                <a:lnTo>
                  <a:pt x="326" y="369"/>
                </a:lnTo>
                <a:lnTo>
                  <a:pt x="331" y="356"/>
                </a:lnTo>
                <a:lnTo>
                  <a:pt x="335" y="344"/>
                </a:lnTo>
                <a:lnTo>
                  <a:pt x="340" y="334"/>
                </a:lnTo>
                <a:lnTo>
                  <a:pt x="349" y="325"/>
                </a:lnTo>
                <a:lnTo>
                  <a:pt x="356" y="314"/>
                </a:lnTo>
                <a:lnTo>
                  <a:pt x="366" y="308"/>
                </a:lnTo>
                <a:lnTo>
                  <a:pt x="375" y="300"/>
                </a:lnTo>
                <a:lnTo>
                  <a:pt x="367" y="293"/>
                </a:lnTo>
                <a:lnTo>
                  <a:pt x="370" y="278"/>
                </a:lnTo>
                <a:lnTo>
                  <a:pt x="371" y="266"/>
                </a:lnTo>
                <a:lnTo>
                  <a:pt x="365" y="254"/>
                </a:lnTo>
                <a:lnTo>
                  <a:pt x="373" y="244"/>
                </a:lnTo>
                <a:lnTo>
                  <a:pt x="382" y="238"/>
                </a:lnTo>
                <a:lnTo>
                  <a:pt x="392" y="232"/>
                </a:lnTo>
                <a:lnTo>
                  <a:pt x="404" y="231"/>
                </a:lnTo>
                <a:lnTo>
                  <a:pt x="413" y="224"/>
                </a:lnTo>
                <a:lnTo>
                  <a:pt x="415" y="213"/>
                </a:lnTo>
                <a:lnTo>
                  <a:pt x="408" y="207"/>
                </a:lnTo>
                <a:lnTo>
                  <a:pt x="398" y="201"/>
                </a:lnTo>
                <a:lnTo>
                  <a:pt x="387" y="201"/>
                </a:lnTo>
                <a:lnTo>
                  <a:pt x="375" y="199"/>
                </a:lnTo>
                <a:lnTo>
                  <a:pt x="375" y="187"/>
                </a:lnTo>
                <a:lnTo>
                  <a:pt x="376" y="176"/>
                </a:lnTo>
                <a:lnTo>
                  <a:pt x="367" y="182"/>
                </a:lnTo>
                <a:lnTo>
                  <a:pt x="360" y="172"/>
                </a:lnTo>
                <a:lnTo>
                  <a:pt x="355" y="162"/>
                </a:lnTo>
                <a:lnTo>
                  <a:pt x="345" y="156"/>
                </a:lnTo>
                <a:lnTo>
                  <a:pt x="341" y="144"/>
                </a:lnTo>
                <a:lnTo>
                  <a:pt x="345" y="129"/>
                </a:lnTo>
                <a:lnTo>
                  <a:pt x="336" y="123"/>
                </a:lnTo>
                <a:lnTo>
                  <a:pt x="332" y="111"/>
                </a:lnTo>
                <a:lnTo>
                  <a:pt x="343" y="104"/>
                </a:lnTo>
                <a:lnTo>
                  <a:pt x="350" y="94"/>
                </a:lnTo>
                <a:lnTo>
                  <a:pt x="340" y="89"/>
                </a:lnTo>
                <a:lnTo>
                  <a:pt x="329" y="82"/>
                </a:lnTo>
                <a:lnTo>
                  <a:pt x="331" y="70"/>
                </a:lnTo>
                <a:lnTo>
                  <a:pt x="321" y="62"/>
                </a:lnTo>
                <a:lnTo>
                  <a:pt x="328" y="52"/>
                </a:lnTo>
                <a:lnTo>
                  <a:pt x="332" y="42"/>
                </a:lnTo>
                <a:lnTo>
                  <a:pt x="343" y="42"/>
                </a:lnTo>
                <a:lnTo>
                  <a:pt x="355" y="35"/>
                </a:lnTo>
                <a:lnTo>
                  <a:pt x="367" y="36"/>
                </a:lnTo>
                <a:lnTo>
                  <a:pt x="377" y="42"/>
                </a:lnTo>
                <a:lnTo>
                  <a:pt x="391" y="44"/>
                </a:lnTo>
                <a:lnTo>
                  <a:pt x="403" y="44"/>
                </a:lnTo>
                <a:lnTo>
                  <a:pt x="410" y="48"/>
                </a:lnTo>
                <a:lnTo>
                  <a:pt x="426" y="53"/>
                </a:lnTo>
                <a:lnTo>
                  <a:pt x="442" y="53"/>
                </a:lnTo>
                <a:lnTo>
                  <a:pt x="453" y="46"/>
                </a:lnTo>
                <a:lnTo>
                  <a:pt x="464" y="45"/>
                </a:lnTo>
                <a:lnTo>
                  <a:pt x="474" y="39"/>
                </a:lnTo>
                <a:lnTo>
                  <a:pt x="486" y="35"/>
                </a:lnTo>
                <a:lnTo>
                  <a:pt x="497" y="35"/>
                </a:lnTo>
                <a:lnTo>
                  <a:pt x="501" y="24"/>
                </a:lnTo>
                <a:lnTo>
                  <a:pt x="513" y="24"/>
                </a:lnTo>
                <a:lnTo>
                  <a:pt x="521" y="17"/>
                </a:lnTo>
                <a:lnTo>
                  <a:pt x="532" y="9"/>
                </a:lnTo>
                <a:lnTo>
                  <a:pt x="544" y="0"/>
                </a:lnTo>
                <a:lnTo>
                  <a:pt x="554" y="48"/>
                </a:lnTo>
                <a:lnTo>
                  <a:pt x="565" y="38"/>
                </a:lnTo>
                <a:lnTo>
                  <a:pt x="566" y="39"/>
                </a:lnTo>
                <a:lnTo>
                  <a:pt x="580" y="39"/>
                </a:lnTo>
                <a:lnTo>
                  <a:pt x="574" y="49"/>
                </a:lnTo>
                <a:lnTo>
                  <a:pt x="578" y="61"/>
                </a:lnTo>
                <a:lnTo>
                  <a:pt x="583" y="22"/>
                </a:lnTo>
                <a:lnTo>
                  <a:pt x="587" y="36"/>
                </a:lnTo>
                <a:lnTo>
                  <a:pt x="598" y="45"/>
                </a:lnTo>
                <a:lnTo>
                  <a:pt x="609" y="48"/>
                </a:lnTo>
                <a:lnTo>
                  <a:pt x="619" y="56"/>
                </a:lnTo>
                <a:lnTo>
                  <a:pt x="629" y="64"/>
                </a:lnTo>
                <a:lnTo>
                  <a:pt x="634" y="74"/>
                </a:lnTo>
                <a:lnTo>
                  <a:pt x="621" y="84"/>
                </a:lnTo>
                <a:lnTo>
                  <a:pt x="618" y="96"/>
                </a:lnTo>
                <a:lnTo>
                  <a:pt x="622" y="109"/>
                </a:lnTo>
                <a:lnTo>
                  <a:pt x="577" y="102"/>
                </a:lnTo>
                <a:lnTo>
                  <a:pt x="580" y="117"/>
                </a:lnTo>
                <a:lnTo>
                  <a:pt x="591" y="133"/>
                </a:lnTo>
                <a:lnTo>
                  <a:pt x="599" y="128"/>
                </a:lnTo>
                <a:lnTo>
                  <a:pt x="609" y="132"/>
                </a:lnTo>
                <a:lnTo>
                  <a:pt x="592" y="118"/>
                </a:lnTo>
                <a:lnTo>
                  <a:pt x="593" y="124"/>
                </a:lnTo>
                <a:lnTo>
                  <a:pt x="600" y="129"/>
                </a:lnTo>
                <a:lnTo>
                  <a:pt x="600" y="134"/>
                </a:lnTo>
                <a:lnTo>
                  <a:pt x="605" y="139"/>
                </a:lnTo>
                <a:lnTo>
                  <a:pt x="601" y="147"/>
                </a:lnTo>
                <a:lnTo>
                  <a:pt x="599" y="149"/>
                </a:lnTo>
                <a:lnTo>
                  <a:pt x="597" y="155"/>
                </a:lnTo>
                <a:lnTo>
                  <a:pt x="590" y="152"/>
                </a:lnTo>
                <a:lnTo>
                  <a:pt x="585" y="155"/>
                </a:lnTo>
                <a:lnTo>
                  <a:pt x="631" y="173"/>
                </a:lnTo>
                <a:lnTo>
                  <a:pt x="630" y="180"/>
                </a:lnTo>
                <a:lnTo>
                  <a:pt x="625" y="179"/>
                </a:lnTo>
                <a:lnTo>
                  <a:pt x="620" y="182"/>
                </a:lnTo>
                <a:lnTo>
                  <a:pt x="617" y="178"/>
                </a:lnTo>
                <a:lnTo>
                  <a:pt x="613" y="175"/>
                </a:lnTo>
                <a:lnTo>
                  <a:pt x="610" y="167"/>
                </a:lnTo>
                <a:lnTo>
                  <a:pt x="611" y="163"/>
                </a:lnTo>
                <a:lnTo>
                  <a:pt x="609" y="158"/>
                </a:lnTo>
                <a:lnTo>
                  <a:pt x="603" y="192"/>
                </a:lnTo>
                <a:lnTo>
                  <a:pt x="599" y="195"/>
                </a:lnTo>
                <a:lnTo>
                  <a:pt x="604" y="210"/>
                </a:lnTo>
                <a:lnTo>
                  <a:pt x="603" y="222"/>
                </a:lnTo>
                <a:lnTo>
                  <a:pt x="611" y="230"/>
                </a:lnTo>
                <a:lnTo>
                  <a:pt x="619" y="240"/>
                </a:lnTo>
                <a:lnTo>
                  <a:pt x="617" y="252"/>
                </a:lnTo>
                <a:lnTo>
                  <a:pt x="623" y="261"/>
                </a:lnTo>
                <a:lnTo>
                  <a:pt x="619" y="273"/>
                </a:lnTo>
                <a:lnTo>
                  <a:pt x="621" y="285"/>
                </a:lnTo>
                <a:lnTo>
                  <a:pt x="624" y="286"/>
                </a:lnTo>
                <a:lnTo>
                  <a:pt x="634" y="295"/>
                </a:lnTo>
                <a:lnTo>
                  <a:pt x="644" y="299"/>
                </a:lnTo>
                <a:lnTo>
                  <a:pt x="655" y="299"/>
                </a:lnTo>
                <a:lnTo>
                  <a:pt x="666" y="305"/>
                </a:lnTo>
                <a:lnTo>
                  <a:pt x="678" y="309"/>
                </a:lnTo>
                <a:lnTo>
                  <a:pt x="688" y="310"/>
                </a:lnTo>
                <a:lnTo>
                  <a:pt x="698" y="321"/>
                </a:lnTo>
                <a:lnTo>
                  <a:pt x="706" y="333"/>
                </a:lnTo>
                <a:lnTo>
                  <a:pt x="719" y="341"/>
                </a:lnTo>
                <a:lnTo>
                  <a:pt x="729" y="345"/>
                </a:lnTo>
                <a:lnTo>
                  <a:pt x="740" y="349"/>
                </a:lnTo>
                <a:lnTo>
                  <a:pt x="751" y="357"/>
                </a:lnTo>
                <a:lnTo>
                  <a:pt x="759" y="363"/>
                </a:lnTo>
                <a:lnTo>
                  <a:pt x="747" y="365"/>
                </a:lnTo>
                <a:lnTo>
                  <a:pt x="741" y="375"/>
                </a:lnTo>
                <a:lnTo>
                  <a:pt x="729" y="383"/>
                </a:lnTo>
                <a:lnTo>
                  <a:pt x="722" y="391"/>
                </a:lnTo>
                <a:lnTo>
                  <a:pt x="720" y="403"/>
                </a:lnTo>
                <a:lnTo>
                  <a:pt x="714" y="413"/>
                </a:lnTo>
                <a:lnTo>
                  <a:pt x="713" y="425"/>
                </a:lnTo>
                <a:lnTo>
                  <a:pt x="711" y="437"/>
                </a:lnTo>
                <a:lnTo>
                  <a:pt x="703" y="445"/>
                </a:lnTo>
                <a:lnTo>
                  <a:pt x="699" y="459"/>
                </a:lnTo>
                <a:lnTo>
                  <a:pt x="711" y="465"/>
                </a:lnTo>
                <a:lnTo>
                  <a:pt x="718" y="473"/>
                </a:lnTo>
                <a:lnTo>
                  <a:pt x="728" y="469"/>
                </a:lnTo>
                <a:lnTo>
                  <a:pt x="738" y="477"/>
                </a:lnTo>
                <a:lnTo>
                  <a:pt x="749" y="482"/>
                </a:lnTo>
                <a:lnTo>
                  <a:pt x="758" y="489"/>
                </a:lnTo>
                <a:lnTo>
                  <a:pt x="767" y="492"/>
                </a:lnTo>
                <a:lnTo>
                  <a:pt x="775" y="504"/>
                </a:lnTo>
                <a:lnTo>
                  <a:pt x="784" y="512"/>
                </a:lnTo>
                <a:lnTo>
                  <a:pt x="794" y="517"/>
                </a:lnTo>
                <a:lnTo>
                  <a:pt x="803" y="523"/>
                </a:lnTo>
                <a:lnTo>
                  <a:pt x="816" y="522"/>
                </a:lnTo>
                <a:lnTo>
                  <a:pt x="828" y="528"/>
                </a:lnTo>
                <a:lnTo>
                  <a:pt x="839" y="537"/>
                </a:lnTo>
                <a:lnTo>
                  <a:pt x="851" y="538"/>
                </a:lnTo>
                <a:lnTo>
                  <a:pt x="857" y="536"/>
                </a:lnTo>
                <a:lnTo>
                  <a:pt x="861" y="548"/>
                </a:lnTo>
                <a:lnTo>
                  <a:pt x="871" y="552"/>
                </a:lnTo>
                <a:lnTo>
                  <a:pt x="885" y="555"/>
                </a:lnTo>
                <a:lnTo>
                  <a:pt x="893" y="563"/>
                </a:lnTo>
                <a:lnTo>
                  <a:pt x="913" y="554"/>
                </a:lnTo>
                <a:lnTo>
                  <a:pt x="925" y="561"/>
                </a:lnTo>
                <a:lnTo>
                  <a:pt x="927" y="561"/>
                </a:lnTo>
                <a:lnTo>
                  <a:pt x="931" y="556"/>
                </a:lnTo>
                <a:lnTo>
                  <a:pt x="942" y="552"/>
                </a:lnTo>
                <a:lnTo>
                  <a:pt x="952" y="557"/>
                </a:lnTo>
                <a:lnTo>
                  <a:pt x="962" y="561"/>
                </a:lnTo>
                <a:lnTo>
                  <a:pt x="973" y="564"/>
                </a:lnTo>
                <a:lnTo>
                  <a:pt x="977" y="575"/>
                </a:lnTo>
                <a:lnTo>
                  <a:pt x="982" y="585"/>
                </a:lnTo>
                <a:lnTo>
                  <a:pt x="993" y="589"/>
                </a:lnTo>
                <a:lnTo>
                  <a:pt x="1007" y="595"/>
                </a:lnTo>
                <a:lnTo>
                  <a:pt x="1016" y="604"/>
                </a:lnTo>
                <a:lnTo>
                  <a:pt x="1025" y="599"/>
                </a:lnTo>
                <a:lnTo>
                  <a:pt x="1036" y="597"/>
                </a:lnTo>
                <a:lnTo>
                  <a:pt x="1039" y="609"/>
                </a:lnTo>
                <a:lnTo>
                  <a:pt x="1048" y="616"/>
                </a:lnTo>
                <a:lnTo>
                  <a:pt x="1057" y="609"/>
                </a:lnTo>
                <a:lnTo>
                  <a:pt x="1064" y="612"/>
                </a:lnTo>
                <a:lnTo>
                  <a:pt x="1076" y="613"/>
                </a:lnTo>
                <a:lnTo>
                  <a:pt x="1087" y="618"/>
                </a:lnTo>
                <a:lnTo>
                  <a:pt x="1097" y="624"/>
                </a:lnTo>
                <a:lnTo>
                  <a:pt x="1108" y="623"/>
                </a:lnTo>
                <a:lnTo>
                  <a:pt x="1112" y="619"/>
                </a:lnTo>
                <a:lnTo>
                  <a:pt x="1122" y="625"/>
                </a:lnTo>
                <a:lnTo>
                  <a:pt x="1134" y="630"/>
                </a:lnTo>
                <a:lnTo>
                  <a:pt x="1146" y="625"/>
                </a:lnTo>
                <a:lnTo>
                  <a:pt x="1156" y="627"/>
                </a:lnTo>
                <a:lnTo>
                  <a:pt x="1159" y="627"/>
                </a:lnTo>
                <a:lnTo>
                  <a:pt x="1169" y="622"/>
                </a:lnTo>
                <a:lnTo>
                  <a:pt x="1177" y="631"/>
                </a:lnTo>
                <a:lnTo>
                  <a:pt x="1182" y="619"/>
                </a:lnTo>
                <a:lnTo>
                  <a:pt x="1186" y="608"/>
                </a:lnTo>
                <a:lnTo>
                  <a:pt x="1186" y="596"/>
                </a:lnTo>
                <a:lnTo>
                  <a:pt x="1181" y="584"/>
                </a:lnTo>
                <a:lnTo>
                  <a:pt x="1176" y="572"/>
                </a:lnTo>
                <a:lnTo>
                  <a:pt x="1178" y="561"/>
                </a:lnTo>
                <a:lnTo>
                  <a:pt x="1179" y="549"/>
                </a:lnTo>
                <a:lnTo>
                  <a:pt x="1185" y="538"/>
                </a:lnTo>
                <a:lnTo>
                  <a:pt x="1184" y="526"/>
                </a:lnTo>
                <a:lnTo>
                  <a:pt x="1186" y="520"/>
                </a:lnTo>
                <a:lnTo>
                  <a:pt x="1197" y="518"/>
                </a:lnTo>
                <a:lnTo>
                  <a:pt x="1208" y="515"/>
                </a:lnTo>
                <a:lnTo>
                  <a:pt x="1219" y="512"/>
                </a:lnTo>
                <a:lnTo>
                  <a:pt x="1227" y="520"/>
                </a:lnTo>
                <a:lnTo>
                  <a:pt x="1227" y="533"/>
                </a:lnTo>
                <a:lnTo>
                  <a:pt x="1225" y="544"/>
                </a:lnTo>
                <a:lnTo>
                  <a:pt x="1223" y="557"/>
                </a:lnTo>
                <a:lnTo>
                  <a:pt x="1232" y="566"/>
                </a:lnTo>
                <a:lnTo>
                  <a:pt x="1224" y="575"/>
                </a:lnTo>
                <a:lnTo>
                  <a:pt x="1229" y="587"/>
                </a:lnTo>
                <a:lnTo>
                  <a:pt x="1239" y="592"/>
                </a:lnTo>
                <a:lnTo>
                  <a:pt x="1249" y="599"/>
                </a:lnTo>
                <a:lnTo>
                  <a:pt x="1260" y="598"/>
                </a:lnTo>
                <a:lnTo>
                  <a:pt x="1271" y="601"/>
                </a:lnTo>
                <a:lnTo>
                  <a:pt x="1281" y="605"/>
                </a:lnTo>
                <a:lnTo>
                  <a:pt x="1300" y="604"/>
                </a:lnTo>
                <a:lnTo>
                  <a:pt x="1308" y="598"/>
                </a:lnTo>
                <a:lnTo>
                  <a:pt x="1318" y="593"/>
                </a:lnTo>
                <a:lnTo>
                  <a:pt x="1328" y="599"/>
                </a:lnTo>
                <a:lnTo>
                  <a:pt x="1341" y="602"/>
                </a:lnTo>
                <a:lnTo>
                  <a:pt x="1365" y="600"/>
                </a:lnTo>
                <a:lnTo>
                  <a:pt x="1376" y="602"/>
                </a:lnTo>
                <a:lnTo>
                  <a:pt x="1388" y="598"/>
                </a:lnTo>
                <a:lnTo>
                  <a:pt x="1399" y="601"/>
                </a:lnTo>
                <a:lnTo>
                  <a:pt x="1411" y="596"/>
                </a:lnTo>
                <a:lnTo>
                  <a:pt x="1422" y="595"/>
                </a:lnTo>
                <a:lnTo>
                  <a:pt x="1422" y="587"/>
                </a:lnTo>
                <a:lnTo>
                  <a:pt x="1418" y="576"/>
                </a:lnTo>
                <a:lnTo>
                  <a:pt x="1423" y="564"/>
                </a:lnTo>
                <a:lnTo>
                  <a:pt x="1416" y="554"/>
                </a:lnTo>
                <a:lnTo>
                  <a:pt x="1403" y="556"/>
                </a:lnTo>
                <a:lnTo>
                  <a:pt x="1394" y="549"/>
                </a:lnTo>
                <a:lnTo>
                  <a:pt x="1396" y="534"/>
                </a:lnTo>
                <a:lnTo>
                  <a:pt x="1401" y="534"/>
                </a:lnTo>
                <a:lnTo>
                  <a:pt x="1412" y="535"/>
                </a:lnTo>
                <a:lnTo>
                  <a:pt x="1423" y="531"/>
                </a:lnTo>
                <a:lnTo>
                  <a:pt x="1438" y="528"/>
                </a:lnTo>
                <a:lnTo>
                  <a:pt x="1449" y="527"/>
                </a:lnTo>
                <a:lnTo>
                  <a:pt x="1460" y="520"/>
                </a:lnTo>
                <a:lnTo>
                  <a:pt x="1460" y="508"/>
                </a:lnTo>
                <a:lnTo>
                  <a:pt x="1471" y="502"/>
                </a:lnTo>
                <a:lnTo>
                  <a:pt x="1480" y="495"/>
                </a:lnTo>
                <a:lnTo>
                  <a:pt x="1490" y="492"/>
                </a:lnTo>
                <a:lnTo>
                  <a:pt x="1490" y="479"/>
                </a:lnTo>
                <a:lnTo>
                  <a:pt x="1500" y="472"/>
                </a:lnTo>
                <a:lnTo>
                  <a:pt x="1511" y="469"/>
                </a:lnTo>
                <a:lnTo>
                  <a:pt x="1522" y="468"/>
                </a:lnTo>
                <a:lnTo>
                  <a:pt x="1532" y="460"/>
                </a:lnTo>
                <a:lnTo>
                  <a:pt x="1539" y="450"/>
                </a:lnTo>
                <a:lnTo>
                  <a:pt x="1548" y="444"/>
                </a:lnTo>
                <a:lnTo>
                  <a:pt x="1559" y="437"/>
                </a:lnTo>
                <a:lnTo>
                  <a:pt x="1570" y="431"/>
                </a:lnTo>
                <a:lnTo>
                  <a:pt x="1582" y="431"/>
                </a:lnTo>
                <a:lnTo>
                  <a:pt x="1591" y="436"/>
                </a:lnTo>
                <a:lnTo>
                  <a:pt x="1603" y="438"/>
                </a:lnTo>
                <a:lnTo>
                  <a:pt x="1613" y="442"/>
                </a:lnTo>
                <a:lnTo>
                  <a:pt x="1622" y="435"/>
                </a:lnTo>
                <a:lnTo>
                  <a:pt x="1633" y="433"/>
                </a:lnTo>
                <a:lnTo>
                  <a:pt x="1641" y="426"/>
                </a:lnTo>
                <a:lnTo>
                  <a:pt x="1653" y="422"/>
                </a:lnTo>
                <a:lnTo>
                  <a:pt x="1663" y="416"/>
                </a:lnTo>
                <a:lnTo>
                  <a:pt x="1668" y="426"/>
                </a:lnTo>
                <a:lnTo>
                  <a:pt x="1678" y="435"/>
                </a:lnTo>
                <a:lnTo>
                  <a:pt x="1665" y="442"/>
                </a:lnTo>
                <a:lnTo>
                  <a:pt x="1668" y="454"/>
                </a:lnTo>
                <a:lnTo>
                  <a:pt x="1677" y="446"/>
                </a:lnTo>
                <a:lnTo>
                  <a:pt x="1688" y="443"/>
                </a:lnTo>
                <a:lnTo>
                  <a:pt x="1689" y="455"/>
                </a:lnTo>
                <a:lnTo>
                  <a:pt x="1689" y="467"/>
                </a:lnTo>
                <a:lnTo>
                  <a:pt x="1682" y="478"/>
                </a:lnTo>
                <a:lnTo>
                  <a:pt x="1674" y="489"/>
                </a:lnTo>
                <a:lnTo>
                  <a:pt x="1685" y="488"/>
                </a:lnTo>
                <a:lnTo>
                  <a:pt x="1697" y="486"/>
                </a:lnTo>
                <a:lnTo>
                  <a:pt x="1706" y="492"/>
                </a:lnTo>
                <a:lnTo>
                  <a:pt x="1717" y="495"/>
                </a:lnTo>
                <a:lnTo>
                  <a:pt x="1729" y="495"/>
                </a:lnTo>
                <a:lnTo>
                  <a:pt x="1738" y="502"/>
                </a:lnTo>
                <a:lnTo>
                  <a:pt x="1741" y="515"/>
                </a:lnTo>
                <a:lnTo>
                  <a:pt x="1733" y="524"/>
                </a:lnTo>
                <a:lnTo>
                  <a:pt x="1724" y="532"/>
                </a:lnTo>
                <a:lnTo>
                  <a:pt x="1716" y="540"/>
                </a:lnTo>
                <a:lnTo>
                  <a:pt x="1712" y="551"/>
                </a:lnTo>
                <a:lnTo>
                  <a:pt x="1716" y="562"/>
                </a:lnTo>
                <a:lnTo>
                  <a:pt x="1723" y="571"/>
                </a:lnTo>
                <a:lnTo>
                  <a:pt x="1723" y="579"/>
                </a:lnTo>
                <a:lnTo>
                  <a:pt x="1712" y="575"/>
                </a:lnTo>
                <a:lnTo>
                  <a:pt x="1706" y="565"/>
                </a:lnTo>
                <a:lnTo>
                  <a:pt x="1695" y="561"/>
                </a:lnTo>
                <a:lnTo>
                  <a:pt x="1685" y="566"/>
                </a:lnTo>
                <a:lnTo>
                  <a:pt x="1673" y="568"/>
                </a:lnTo>
                <a:lnTo>
                  <a:pt x="1662" y="571"/>
                </a:lnTo>
                <a:lnTo>
                  <a:pt x="1654" y="581"/>
                </a:lnTo>
                <a:lnTo>
                  <a:pt x="1644" y="588"/>
                </a:lnTo>
                <a:lnTo>
                  <a:pt x="1635" y="595"/>
                </a:lnTo>
                <a:lnTo>
                  <a:pt x="1626" y="603"/>
                </a:lnTo>
                <a:lnTo>
                  <a:pt x="1615" y="610"/>
                </a:lnTo>
                <a:lnTo>
                  <a:pt x="1610" y="609"/>
                </a:lnTo>
                <a:lnTo>
                  <a:pt x="1604" y="619"/>
                </a:lnTo>
                <a:lnTo>
                  <a:pt x="1601" y="632"/>
                </a:lnTo>
                <a:lnTo>
                  <a:pt x="1603" y="644"/>
                </a:lnTo>
                <a:lnTo>
                  <a:pt x="1602" y="658"/>
                </a:lnTo>
                <a:lnTo>
                  <a:pt x="1599" y="671"/>
                </a:lnTo>
                <a:lnTo>
                  <a:pt x="1591" y="683"/>
                </a:lnTo>
                <a:lnTo>
                  <a:pt x="1583" y="691"/>
                </a:lnTo>
                <a:lnTo>
                  <a:pt x="1575" y="697"/>
                </a:lnTo>
                <a:lnTo>
                  <a:pt x="1571" y="710"/>
                </a:lnTo>
                <a:lnTo>
                  <a:pt x="1581" y="716"/>
                </a:lnTo>
                <a:lnTo>
                  <a:pt x="1579" y="729"/>
                </a:lnTo>
                <a:lnTo>
                  <a:pt x="1574" y="741"/>
                </a:lnTo>
                <a:lnTo>
                  <a:pt x="1567" y="751"/>
                </a:lnTo>
                <a:lnTo>
                  <a:pt x="1561" y="760"/>
                </a:lnTo>
                <a:lnTo>
                  <a:pt x="1556" y="771"/>
                </a:lnTo>
                <a:lnTo>
                  <a:pt x="1552" y="783"/>
                </a:lnTo>
                <a:lnTo>
                  <a:pt x="1548" y="796"/>
                </a:lnTo>
                <a:lnTo>
                  <a:pt x="1545" y="803"/>
                </a:lnTo>
                <a:lnTo>
                  <a:pt x="1543" y="802"/>
                </a:lnTo>
                <a:lnTo>
                  <a:pt x="1533" y="796"/>
                </a:lnTo>
                <a:lnTo>
                  <a:pt x="1522" y="792"/>
                </a:lnTo>
                <a:lnTo>
                  <a:pt x="1507" y="796"/>
                </a:lnTo>
                <a:lnTo>
                  <a:pt x="1496" y="790"/>
                </a:lnTo>
                <a:lnTo>
                  <a:pt x="1500" y="803"/>
                </a:lnTo>
                <a:lnTo>
                  <a:pt x="1503" y="814"/>
                </a:lnTo>
                <a:lnTo>
                  <a:pt x="1501" y="826"/>
                </a:lnTo>
                <a:lnTo>
                  <a:pt x="1499" y="838"/>
                </a:lnTo>
                <a:lnTo>
                  <a:pt x="1499" y="850"/>
                </a:lnTo>
                <a:lnTo>
                  <a:pt x="1492" y="860"/>
                </a:lnTo>
                <a:lnTo>
                  <a:pt x="1484" y="869"/>
                </a:lnTo>
                <a:lnTo>
                  <a:pt x="1483" y="884"/>
                </a:lnTo>
                <a:lnTo>
                  <a:pt x="1484" y="896"/>
                </a:lnTo>
                <a:lnTo>
                  <a:pt x="1489" y="908"/>
                </a:lnTo>
                <a:lnTo>
                  <a:pt x="1479" y="914"/>
                </a:lnTo>
                <a:lnTo>
                  <a:pt x="1477" y="928"/>
                </a:lnTo>
                <a:lnTo>
                  <a:pt x="1466" y="922"/>
                </a:lnTo>
                <a:lnTo>
                  <a:pt x="1455" y="927"/>
                </a:lnTo>
                <a:lnTo>
                  <a:pt x="1453" y="929"/>
                </a:lnTo>
                <a:lnTo>
                  <a:pt x="1453" y="919"/>
                </a:lnTo>
                <a:lnTo>
                  <a:pt x="1451" y="907"/>
                </a:lnTo>
                <a:lnTo>
                  <a:pt x="1449" y="895"/>
                </a:lnTo>
                <a:lnTo>
                  <a:pt x="1448" y="884"/>
                </a:lnTo>
                <a:lnTo>
                  <a:pt x="1443" y="871"/>
                </a:lnTo>
                <a:lnTo>
                  <a:pt x="1439" y="861"/>
                </a:lnTo>
                <a:lnTo>
                  <a:pt x="1438" y="849"/>
                </a:lnTo>
                <a:lnTo>
                  <a:pt x="1439" y="837"/>
                </a:lnTo>
                <a:lnTo>
                  <a:pt x="1435" y="825"/>
                </a:lnTo>
                <a:lnTo>
                  <a:pt x="1434" y="813"/>
                </a:lnTo>
                <a:lnTo>
                  <a:pt x="1423" y="814"/>
                </a:lnTo>
                <a:lnTo>
                  <a:pt x="1413" y="820"/>
                </a:lnTo>
                <a:lnTo>
                  <a:pt x="1409" y="831"/>
                </a:lnTo>
                <a:lnTo>
                  <a:pt x="1403" y="842"/>
                </a:lnTo>
                <a:lnTo>
                  <a:pt x="1405" y="853"/>
                </a:lnTo>
                <a:lnTo>
                  <a:pt x="1402" y="858"/>
                </a:lnTo>
                <a:lnTo>
                  <a:pt x="1393" y="865"/>
                </a:lnTo>
                <a:lnTo>
                  <a:pt x="1390" y="862"/>
                </a:lnTo>
                <a:lnTo>
                  <a:pt x="1387" y="852"/>
                </a:lnTo>
                <a:lnTo>
                  <a:pt x="1380" y="843"/>
                </a:lnTo>
                <a:lnTo>
                  <a:pt x="1377" y="854"/>
                </a:lnTo>
                <a:lnTo>
                  <a:pt x="1376" y="849"/>
                </a:lnTo>
                <a:lnTo>
                  <a:pt x="1373" y="834"/>
                </a:lnTo>
                <a:lnTo>
                  <a:pt x="1368" y="823"/>
                </a:lnTo>
                <a:lnTo>
                  <a:pt x="1365" y="812"/>
                </a:lnTo>
                <a:lnTo>
                  <a:pt x="1370" y="800"/>
                </a:lnTo>
                <a:lnTo>
                  <a:pt x="1378" y="792"/>
                </a:lnTo>
                <a:lnTo>
                  <a:pt x="1381" y="785"/>
                </a:lnTo>
                <a:lnTo>
                  <a:pt x="1394" y="786"/>
                </a:lnTo>
                <a:lnTo>
                  <a:pt x="1401" y="776"/>
                </a:lnTo>
                <a:lnTo>
                  <a:pt x="1411" y="782"/>
                </a:lnTo>
                <a:lnTo>
                  <a:pt x="1413" y="768"/>
                </a:lnTo>
                <a:lnTo>
                  <a:pt x="1424" y="766"/>
                </a:lnTo>
                <a:lnTo>
                  <a:pt x="1427" y="754"/>
                </a:lnTo>
                <a:lnTo>
                  <a:pt x="1431" y="742"/>
                </a:lnTo>
                <a:lnTo>
                  <a:pt x="1439" y="734"/>
                </a:lnTo>
                <a:lnTo>
                  <a:pt x="1441" y="723"/>
                </a:lnTo>
                <a:lnTo>
                  <a:pt x="1431" y="717"/>
                </a:lnTo>
                <a:lnTo>
                  <a:pt x="1420" y="711"/>
                </a:lnTo>
                <a:lnTo>
                  <a:pt x="1404" y="713"/>
                </a:lnTo>
                <a:lnTo>
                  <a:pt x="1394" y="715"/>
                </a:lnTo>
                <a:lnTo>
                  <a:pt x="1382" y="714"/>
                </a:lnTo>
                <a:lnTo>
                  <a:pt x="1372" y="710"/>
                </a:lnTo>
                <a:lnTo>
                  <a:pt x="1360" y="711"/>
                </a:lnTo>
                <a:lnTo>
                  <a:pt x="1352" y="713"/>
                </a:lnTo>
                <a:lnTo>
                  <a:pt x="1343" y="712"/>
                </a:lnTo>
                <a:lnTo>
                  <a:pt x="1332" y="712"/>
                </a:lnTo>
                <a:lnTo>
                  <a:pt x="1321" y="714"/>
                </a:lnTo>
                <a:lnTo>
                  <a:pt x="1309" y="710"/>
                </a:lnTo>
                <a:lnTo>
                  <a:pt x="1296" y="705"/>
                </a:lnTo>
                <a:lnTo>
                  <a:pt x="1285" y="697"/>
                </a:lnTo>
                <a:lnTo>
                  <a:pt x="1286" y="695"/>
                </a:lnTo>
                <a:lnTo>
                  <a:pt x="1289" y="682"/>
                </a:lnTo>
                <a:lnTo>
                  <a:pt x="1286" y="669"/>
                </a:lnTo>
                <a:lnTo>
                  <a:pt x="1286" y="657"/>
                </a:lnTo>
                <a:lnTo>
                  <a:pt x="1282" y="646"/>
                </a:lnTo>
                <a:lnTo>
                  <a:pt x="1272" y="652"/>
                </a:lnTo>
                <a:lnTo>
                  <a:pt x="1261" y="653"/>
                </a:lnTo>
                <a:lnTo>
                  <a:pt x="1250" y="647"/>
                </a:lnTo>
                <a:lnTo>
                  <a:pt x="1243" y="638"/>
                </a:lnTo>
                <a:lnTo>
                  <a:pt x="1237" y="627"/>
                </a:lnTo>
                <a:lnTo>
                  <a:pt x="1239" y="638"/>
                </a:lnTo>
                <a:lnTo>
                  <a:pt x="1228" y="636"/>
                </a:lnTo>
                <a:lnTo>
                  <a:pt x="1217" y="636"/>
                </a:lnTo>
                <a:lnTo>
                  <a:pt x="1214" y="625"/>
                </a:lnTo>
                <a:lnTo>
                  <a:pt x="1205" y="618"/>
                </a:lnTo>
                <a:lnTo>
                  <a:pt x="1207" y="630"/>
                </a:lnTo>
                <a:lnTo>
                  <a:pt x="1197" y="636"/>
                </a:lnTo>
                <a:lnTo>
                  <a:pt x="1189" y="644"/>
                </a:lnTo>
                <a:lnTo>
                  <a:pt x="1185" y="656"/>
                </a:lnTo>
                <a:lnTo>
                  <a:pt x="1182" y="667"/>
                </a:lnTo>
                <a:lnTo>
                  <a:pt x="1193" y="671"/>
                </a:lnTo>
                <a:lnTo>
                  <a:pt x="1203" y="678"/>
                </a:lnTo>
                <a:lnTo>
                  <a:pt x="1208" y="689"/>
                </a:lnTo>
                <a:lnTo>
                  <a:pt x="1219" y="690"/>
                </a:lnTo>
                <a:lnTo>
                  <a:pt x="1228" y="700"/>
                </a:lnTo>
                <a:lnTo>
                  <a:pt x="1235" y="705"/>
                </a:lnTo>
                <a:lnTo>
                  <a:pt x="1228" y="710"/>
                </a:lnTo>
                <a:lnTo>
                  <a:pt x="1217" y="710"/>
                </a:lnTo>
                <a:lnTo>
                  <a:pt x="1206" y="710"/>
                </a:lnTo>
                <a:lnTo>
                  <a:pt x="1202" y="721"/>
                </a:lnTo>
                <a:lnTo>
                  <a:pt x="1195" y="731"/>
                </a:lnTo>
                <a:lnTo>
                  <a:pt x="1184" y="729"/>
                </a:lnTo>
                <a:lnTo>
                  <a:pt x="1180" y="740"/>
                </a:lnTo>
                <a:lnTo>
                  <a:pt x="1181" y="755"/>
                </a:lnTo>
                <a:lnTo>
                  <a:pt x="1191" y="761"/>
                </a:lnTo>
                <a:lnTo>
                  <a:pt x="1204" y="768"/>
                </a:lnTo>
                <a:lnTo>
                  <a:pt x="1216" y="769"/>
                </a:lnTo>
                <a:lnTo>
                  <a:pt x="1220" y="775"/>
                </a:lnTo>
                <a:lnTo>
                  <a:pt x="1221" y="788"/>
                </a:lnTo>
                <a:lnTo>
                  <a:pt x="1217" y="800"/>
                </a:lnTo>
                <a:lnTo>
                  <a:pt x="1211" y="810"/>
                </a:lnTo>
                <a:lnTo>
                  <a:pt x="1216" y="821"/>
                </a:lnTo>
                <a:lnTo>
                  <a:pt x="1224" y="830"/>
                </a:lnTo>
                <a:lnTo>
                  <a:pt x="1222" y="835"/>
                </a:lnTo>
                <a:lnTo>
                  <a:pt x="1231" y="844"/>
                </a:lnTo>
                <a:lnTo>
                  <a:pt x="1229" y="856"/>
                </a:lnTo>
                <a:lnTo>
                  <a:pt x="1231" y="866"/>
                </a:lnTo>
                <a:lnTo>
                  <a:pt x="1232" y="879"/>
                </a:lnTo>
                <a:lnTo>
                  <a:pt x="1233" y="891"/>
                </a:lnTo>
                <a:lnTo>
                  <a:pt x="1236" y="902"/>
                </a:lnTo>
                <a:lnTo>
                  <a:pt x="1239" y="913"/>
                </a:lnTo>
                <a:lnTo>
                  <a:pt x="1240" y="925"/>
                </a:lnTo>
                <a:lnTo>
                  <a:pt x="1241" y="932"/>
                </a:lnTo>
                <a:lnTo>
                  <a:pt x="1244" y="943"/>
                </a:lnTo>
                <a:lnTo>
                  <a:pt x="1237" y="935"/>
                </a:lnTo>
                <a:lnTo>
                  <a:pt x="1240" y="946"/>
                </a:lnTo>
                <a:lnTo>
                  <a:pt x="1230" y="952"/>
                </a:lnTo>
                <a:lnTo>
                  <a:pt x="1219" y="949"/>
                </a:lnTo>
                <a:lnTo>
                  <a:pt x="1218" y="938"/>
                </a:lnTo>
                <a:lnTo>
                  <a:pt x="1222" y="927"/>
                </a:lnTo>
                <a:lnTo>
                  <a:pt x="1211" y="930"/>
                </a:lnTo>
                <a:lnTo>
                  <a:pt x="1204" y="940"/>
                </a:lnTo>
                <a:lnTo>
                  <a:pt x="1201" y="952"/>
                </a:lnTo>
                <a:lnTo>
                  <a:pt x="1200" y="939"/>
                </a:lnTo>
                <a:lnTo>
                  <a:pt x="1194" y="949"/>
                </a:lnTo>
                <a:lnTo>
                  <a:pt x="1188" y="938"/>
                </a:lnTo>
                <a:lnTo>
                  <a:pt x="1189" y="925"/>
                </a:lnTo>
                <a:lnTo>
                  <a:pt x="1184" y="914"/>
                </a:lnTo>
                <a:lnTo>
                  <a:pt x="1181" y="927"/>
                </a:lnTo>
                <a:lnTo>
                  <a:pt x="1175" y="938"/>
                </a:lnTo>
                <a:lnTo>
                  <a:pt x="1167" y="945"/>
                </a:lnTo>
                <a:lnTo>
                  <a:pt x="1157" y="951"/>
                </a:lnTo>
                <a:lnTo>
                  <a:pt x="1143" y="954"/>
                </a:lnTo>
                <a:lnTo>
                  <a:pt x="1132" y="957"/>
                </a:lnTo>
                <a:lnTo>
                  <a:pt x="1120" y="963"/>
                </a:lnTo>
                <a:lnTo>
                  <a:pt x="1112" y="971"/>
                </a:lnTo>
                <a:lnTo>
                  <a:pt x="1106" y="982"/>
                </a:lnTo>
                <a:lnTo>
                  <a:pt x="1108" y="994"/>
                </a:lnTo>
                <a:lnTo>
                  <a:pt x="1114" y="1005"/>
                </a:lnTo>
                <a:lnTo>
                  <a:pt x="1105" y="1012"/>
                </a:lnTo>
                <a:lnTo>
                  <a:pt x="1094" y="1009"/>
                </a:lnTo>
                <a:lnTo>
                  <a:pt x="1105" y="1013"/>
                </a:lnTo>
                <a:lnTo>
                  <a:pt x="1116" y="1011"/>
                </a:lnTo>
                <a:lnTo>
                  <a:pt x="1109" y="1023"/>
                </a:lnTo>
                <a:lnTo>
                  <a:pt x="1101" y="1031"/>
                </a:lnTo>
                <a:lnTo>
                  <a:pt x="1099" y="1042"/>
                </a:lnTo>
                <a:lnTo>
                  <a:pt x="1088" y="1050"/>
                </a:lnTo>
                <a:lnTo>
                  <a:pt x="1081" y="1060"/>
                </a:lnTo>
                <a:lnTo>
                  <a:pt x="1071" y="1068"/>
                </a:lnTo>
                <a:lnTo>
                  <a:pt x="1060" y="1072"/>
                </a:lnTo>
                <a:lnTo>
                  <a:pt x="1045" y="1076"/>
                </a:lnTo>
                <a:lnTo>
                  <a:pt x="1033" y="1081"/>
                </a:lnTo>
                <a:lnTo>
                  <a:pt x="1021" y="1087"/>
                </a:lnTo>
                <a:lnTo>
                  <a:pt x="1010" y="1095"/>
                </a:lnTo>
                <a:lnTo>
                  <a:pt x="1001" y="1104"/>
                </a:lnTo>
                <a:lnTo>
                  <a:pt x="991" y="1112"/>
                </a:lnTo>
                <a:lnTo>
                  <a:pt x="984" y="1121"/>
                </a:lnTo>
                <a:lnTo>
                  <a:pt x="977" y="1132"/>
                </a:lnTo>
                <a:lnTo>
                  <a:pt x="970" y="1141"/>
                </a:lnTo>
                <a:lnTo>
                  <a:pt x="962" y="1152"/>
                </a:lnTo>
                <a:lnTo>
                  <a:pt x="952" y="1163"/>
                </a:lnTo>
                <a:lnTo>
                  <a:pt x="944" y="1172"/>
                </a:lnTo>
                <a:lnTo>
                  <a:pt x="936" y="1179"/>
                </a:lnTo>
                <a:lnTo>
                  <a:pt x="925" y="1185"/>
                </a:lnTo>
                <a:lnTo>
                  <a:pt x="915" y="1192"/>
                </a:lnTo>
                <a:lnTo>
                  <a:pt x="906" y="1200"/>
                </a:lnTo>
                <a:lnTo>
                  <a:pt x="899" y="1210"/>
                </a:lnTo>
                <a:lnTo>
                  <a:pt x="890" y="1219"/>
                </a:lnTo>
                <a:lnTo>
                  <a:pt x="881" y="1226"/>
                </a:lnTo>
                <a:lnTo>
                  <a:pt x="872" y="1232"/>
                </a:lnTo>
                <a:lnTo>
                  <a:pt x="860" y="1238"/>
                </a:lnTo>
                <a:lnTo>
                  <a:pt x="847" y="1246"/>
                </a:lnTo>
                <a:lnTo>
                  <a:pt x="836" y="1256"/>
                </a:lnTo>
                <a:lnTo>
                  <a:pt x="838" y="1275"/>
                </a:lnTo>
                <a:lnTo>
                  <a:pt x="832" y="1290"/>
                </a:lnTo>
                <a:lnTo>
                  <a:pt x="821" y="1297"/>
                </a:lnTo>
                <a:lnTo>
                  <a:pt x="810" y="1301"/>
                </a:lnTo>
                <a:lnTo>
                  <a:pt x="799" y="1307"/>
                </a:lnTo>
                <a:lnTo>
                  <a:pt x="787" y="1304"/>
                </a:lnTo>
                <a:lnTo>
                  <a:pt x="776" y="1307"/>
                </a:lnTo>
                <a:lnTo>
                  <a:pt x="768" y="1315"/>
                </a:lnTo>
                <a:lnTo>
                  <a:pt x="764" y="1328"/>
                </a:lnTo>
                <a:lnTo>
                  <a:pt x="756" y="1337"/>
                </a:lnTo>
                <a:lnTo>
                  <a:pt x="745" y="1344"/>
                </a:lnTo>
                <a:lnTo>
                  <a:pt x="737" y="1335"/>
                </a:lnTo>
                <a:lnTo>
                  <a:pt x="721" y="1340"/>
                </a:lnTo>
                <a:lnTo>
                  <a:pt x="710" y="1352"/>
                </a:lnTo>
                <a:lnTo>
                  <a:pt x="707" y="1363"/>
                </a:lnTo>
                <a:lnTo>
                  <a:pt x="701" y="1373"/>
                </a:lnTo>
                <a:lnTo>
                  <a:pt x="699" y="1385"/>
                </a:lnTo>
                <a:lnTo>
                  <a:pt x="701" y="1403"/>
                </a:lnTo>
                <a:lnTo>
                  <a:pt x="704" y="1416"/>
                </a:lnTo>
                <a:lnTo>
                  <a:pt x="706" y="1429"/>
                </a:lnTo>
                <a:lnTo>
                  <a:pt x="703" y="1446"/>
                </a:lnTo>
                <a:lnTo>
                  <a:pt x="704" y="1458"/>
                </a:lnTo>
                <a:lnTo>
                  <a:pt x="710" y="1474"/>
                </a:lnTo>
                <a:lnTo>
                  <a:pt x="712" y="1490"/>
                </a:lnTo>
                <a:lnTo>
                  <a:pt x="714" y="1495"/>
                </a:lnTo>
                <a:lnTo>
                  <a:pt x="715" y="1508"/>
                </a:lnTo>
                <a:lnTo>
                  <a:pt x="713" y="1519"/>
                </a:lnTo>
                <a:lnTo>
                  <a:pt x="710" y="1532"/>
                </a:lnTo>
                <a:lnTo>
                  <a:pt x="706" y="1552"/>
                </a:lnTo>
                <a:lnTo>
                  <a:pt x="702" y="1564"/>
                </a:lnTo>
                <a:lnTo>
                  <a:pt x="692" y="1580"/>
                </a:lnTo>
                <a:lnTo>
                  <a:pt x="686" y="1593"/>
                </a:lnTo>
                <a:lnTo>
                  <a:pt x="683" y="1604"/>
                </a:lnTo>
                <a:lnTo>
                  <a:pt x="681" y="1615"/>
                </a:lnTo>
                <a:lnTo>
                  <a:pt x="684" y="1627"/>
                </a:lnTo>
                <a:lnTo>
                  <a:pt x="686" y="1639"/>
                </a:lnTo>
                <a:lnTo>
                  <a:pt x="686" y="1654"/>
                </a:lnTo>
                <a:lnTo>
                  <a:pt x="686" y="1658"/>
                </a:lnTo>
                <a:lnTo>
                  <a:pt x="687" y="1675"/>
                </a:lnTo>
                <a:lnTo>
                  <a:pt x="687" y="1694"/>
                </a:lnTo>
                <a:lnTo>
                  <a:pt x="674" y="1701"/>
                </a:lnTo>
                <a:lnTo>
                  <a:pt x="661" y="1699"/>
                </a:lnTo>
                <a:lnTo>
                  <a:pt x="651" y="1705"/>
                </a:lnTo>
                <a:lnTo>
                  <a:pt x="650" y="1717"/>
                </a:lnTo>
                <a:lnTo>
                  <a:pt x="643" y="1727"/>
                </a:lnTo>
                <a:lnTo>
                  <a:pt x="636" y="1738"/>
                </a:lnTo>
                <a:lnTo>
                  <a:pt x="630" y="1750"/>
                </a:lnTo>
                <a:lnTo>
                  <a:pt x="634" y="1762"/>
                </a:lnTo>
                <a:lnTo>
                  <a:pt x="645" y="1766"/>
                </a:lnTo>
                <a:lnTo>
                  <a:pt x="646" y="1767"/>
                </a:lnTo>
                <a:lnTo>
                  <a:pt x="633" y="1767"/>
                </a:lnTo>
                <a:lnTo>
                  <a:pt x="619" y="1772"/>
                </a:lnTo>
                <a:lnTo>
                  <a:pt x="608" y="1776"/>
                </a:lnTo>
                <a:lnTo>
                  <a:pt x="597" y="1780"/>
                </a:lnTo>
                <a:lnTo>
                  <a:pt x="588" y="1788"/>
                </a:lnTo>
                <a:lnTo>
                  <a:pt x="585" y="1799"/>
                </a:lnTo>
                <a:lnTo>
                  <a:pt x="583" y="1811"/>
                </a:lnTo>
                <a:lnTo>
                  <a:pt x="579" y="1823"/>
                </a:lnTo>
                <a:lnTo>
                  <a:pt x="570" y="1831"/>
                </a:lnTo>
                <a:lnTo>
                  <a:pt x="559" y="1839"/>
                </a:lnTo>
                <a:lnTo>
                  <a:pt x="549" y="1842"/>
                </a:lnTo>
                <a:lnTo>
                  <a:pt x="537" y="1842"/>
                </a:lnTo>
                <a:lnTo>
                  <a:pt x="526" y="1836"/>
                </a:lnTo>
                <a:lnTo>
                  <a:pt x="524" y="1834"/>
                </a:lnTo>
                <a:lnTo>
                  <a:pt x="513" y="1824"/>
                </a:lnTo>
                <a:lnTo>
                  <a:pt x="503" y="1810"/>
                </a:lnTo>
                <a:lnTo>
                  <a:pt x="496" y="1800"/>
                </a:lnTo>
                <a:lnTo>
                  <a:pt x="488" y="1791"/>
                </a:lnTo>
                <a:lnTo>
                  <a:pt x="484" y="1780"/>
                </a:lnTo>
                <a:lnTo>
                  <a:pt x="480" y="1769"/>
                </a:lnTo>
                <a:lnTo>
                  <a:pt x="474" y="1755"/>
                </a:lnTo>
                <a:lnTo>
                  <a:pt x="472" y="1743"/>
                </a:lnTo>
                <a:lnTo>
                  <a:pt x="471" y="1729"/>
                </a:lnTo>
                <a:lnTo>
                  <a:pt x="475" y="1740"/>
                </a:lnTo>
                <a:lnTo>
                  <a:pt x="477" y="1752"/>
                </a:lnTo>
                <a:lnTo>
                  <a:pt x="480" y="1740"/>
                </a:lnTo>
                <a:lnTo>
                  <a:pt x="477" y="1727"/>
                </a:lnTo>
                <a:lnTo>
                  <a:pt x="471" y="1717"/>
                </a:lnTo>
                <a:lnTo>
                  <a:pt x="462" y="1699"/>
                </a:lnTo>
                <a:lnTo>
                  <a:pt x="458" y="1688"/>
                </a:lnTo>
                <a:lnTo>
                  <a:pt x="453" y="1677"/>
                </a:lnTo>
                <a:lnTo>
                  <a:pt x="448" y="1661"/>
                </a:lnTo>
                <a:lnTo>
                  <a:pt x="444" y="1648"/>
                </a:lnTo>
                <a:lnTo>
                  <a:pt x="439" y="1635"/>
                </a:lnTo>
                <a:lnTo>
                  <a:pt x="433" y="1625"/>
                </a:lnTo>
                <a:lnTo>
                  <a:pt x="428" y="1614"/>
                </a:lnTo>
                <a:lnTo>
                  <a:pt x="421" y="1604"/>
                </a:lnTo>
                <a:lnTo>
                  <a:pt x="414" y="1596"/>
                </a:lnTo>
                <a:lnTo>
                  <a:pt x="406" y="1588"/>
                </a:lnTo>
                <a:lnTo>
                  <a:pt x="400" y="1572"/>
                </a:lnTo>
                <a:lnTo>
                  <a:pt x="395" y="1562"/>
                </a:lnTo>
                <a:lnTo>
                  <a:pt x="390" y="1550"/>
                </a:lnTo>
                <a:lnTo>
                  <a:pt x="388" y="1544"/>
                </a:lnTo>
                <a:lnTo>
                  <a:pt x="383" y="1532"/>
                </a:lnTo>
                <a:lnTo>
                  <a:pt x="381" y="1520"/>
                </a:lnTo>
                <a:lnTo>
                  <a:pt x="378" y="1507"/>
                </a:lnTo>
                <a:lnTo>
                  <a:pt x="376" y="1495"/>
                </a:lnTo>
                <a:lnTo>
                  <a:pt x="374" y="1483"/>
                </a:lnTo>
                <a:lnTo>
                  <a:pt x="371" y="1469"/>
                </a:lnTo>
                <a:lnTo>
                  <a:pt x="365" y="1459"/>
                </a:lnTo>
                <a:lnTo>
                  <a:pt x="362" y="1447"/>
                </a:lnTo>
                <a:lnTo>
                  <a:pt x="358" y="1435"/>
                </a:lnTo>
                <a:lnTo>
                  <a:pt x="353" y="1425"/>
                </a:lnTo>
                <a:lnTo>
                  <a:pt x="350" y="1413"/>
                </a:lnTo>
                <a:lnTo>
                  <a:pt x="341" y="1408"/>
                </a:lnTo>
                <a:lnTo>
                  <a:pt x="340" y="1401"/>
                </a:lnTo>
                <a:lnTo>
                  <a:pt x="334" y="1392"/>
                </a:lnTo>
                <a:lnTo>
                  <a:pt x="330" y="1379"/>
                </a:lnTo>
                <a:lnTo>
                  <a:pt x="324" y="1369"/>
                </a:lnTo>
                <a:lnTo>
                  <a:pt x="319" y="1358"/>
                </a:lnTo>
                <a:lnTo>
                  <a:pt x="316" y="1346"/>
                </a:lnTo>
                <a:lnTo>
                  <a:pt x="313" y="1345"/>
                </a:lnTo>
                <a:lnTo>
                  <a:pt x="309" y="1334"/>
                </a:lnTo>
                <a:close/>
                <a:moveTo>
                  <a:pt x="312" y="1713"/>
                </a:moveTo>
                <a:lnTo>
                  <a:pt x="310" y="1718"/>
                </a:lnTo>
                <a:lnTo>
                  <a:pt x="314" y="1716"/>
                </a:lnTo>
                <a:lnTo>
                  <a:pt x="312" y="1713"/>
                </a:lnTo>
                <a:close/>
                <a:moveTo>
                  <a:pt x="317" y="1666"/>
                </a:moveTo>
                <a:lnTo>
                  <a:pt x="314" y="1666"/>
                </a:lnTo>
                <a:lnTo>
                  <a:pt x="316" y="1668"/>
                </a:lnTo>
                <a:lnTo>
                  <a:pt x="317" y="1666"/>
                </a:lnTo>
                <a:close/>
                <a:moveTo>
                  <a:pt x="254" y="1681"/>
                </a:moveTo>
                <a:lnTo>
                  <a:pt x="252" y="1685"/>
                </a:lnTo>
                <a:lnTo>
                  <a:pt x="254" y="1685"/>
                </a:lnTo>
                <a:lnTo>
                  <a:pt x="254" y="1681"/>
                </a:lnTo>
                <a:close/>
                <a:moveTo>
                  <a:pt x="259" y="1647"/>
                </a:moveTo>
                <a:lnTo>
                  <a:pt x="257" y="1647"/>
                </a:lnTo>
                <a:lnTo>
                  <a:pt x="259" y="1650"/>
                </a:lnTo>
                <a:lnTo>
                  <a:pt x="259" y="1647"/>
                </a:lnTo>
                <a:close/>
                <a:moveTo>
                  <a:pt x="260" y="1639"/>
                </a:moveTo>
                <a:lnTo>
                  <a:pt x="258" y="1643"/>
                </a:lnTo>
                <a:lnTo>
                  <a:pt x="261" y="1641"/>
                </a:lnTo>
                <a:lnTo>
                  <a:pt x="260" y="1639"/>
                </a:lnTo>
                <a:close/>
                <a:moveTo>
                  <a:pt x="225" y="1663"/>
                </a:moveTo>
                <a:lnTo>
                  <a:pt x="224" y="1667"/>
                </a:lnTo>
                <a:lnTo>
                  <a:pt x="225" y="1666"/>
                </a:lnTo>
                <a:lnTo>
                  <a:pt x="225" y="1663"/>
                </a:lnTo>
                <a:close/>
                <a:moveTo>
                  <a:pt x="207" y="1567"/>
                </a:moveTo>
                <a:lnTo>
                  <a:pt x="209" y="1563"/>
                </a:lnTo>
                <a:lnTo>
                  <a:pt x="207" y="1564"/>
                </a:lnTo>
                <a:lnTo>
                  <a:pt x="207" y="1567"/>
                </a:lnTo>
                <a:close/>
                <a:moveTo>
                  <a:pt x="278" y="1829"/>
                </a:moveTo>
                <a:lnTo>
                  <a:pt x="274" y="1834"/>
                </a:lnTo>
                <a:lnTo>
                  <a:pt x="278" y="1833"/>
                </a:lnTo>
                <a:lnTo>
                  <a:pt x="278" y="1829"/>
                </a:lnTo>
                <a:close/>
                <a:moveTo>
                  <a:pt x="1206" y="948"/>
                </a:moveTo>
                <a:lnTo>
                  <a:pt x="1204" y="953"/>
                </a:lnTo>
                <a:lnTo>
                  <a:pt x="1204" y="942"/>
                </a:lnTo>
                <a:lnTo>
                  <a:pt x="1206" y="948"/>
                </a:lnTo>
                <a:close/>
                <a:moveTo>
                  <a:pt x="1185" y="949"/>
                </a:moveTo>
                <a:lnTo>
                  <a:pt x="1184" y="936"/>
                </a:lnTo>
                <a:lnTo>
                  <a:pt x="1183" y="946"/>
                </a:lnTo>
                <a:lnTo>
                  <a:pt x="1185" y="949"/>
                </a:lnTo>
                <a:close/>
                <a:moveTo>
                  <a:pt x="1211" y="955"/>
                </a:moveTo>
                <a:lnTo>
                  <a:pt x="1206" y="944"/>
                </a:lnTo>
                <a:lnTo>
                  <a:pt x="1213" y="954"/>
                </a:lnTo>
                <a:lnTo>
                  <a:pt x="1211" y="955"/>
                </a:lnTo>
                <a:close/>
              </a:path>
            </a:pathLst>
          </a:custGeom>
          <a:solidFill>
            <a:srgbClr val="00B0C8"/>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5" name="Freeform 2998"/>
          <p:cNvSpPr>
            <a:spLocks/>
          </p:cNvSpPr>
          <p:nvPr/>
        </p:nvSpPr>
        <p:spPr bwMode="auto">
          <a:xfrm>
            <a:off x="5259593" y="3928638"/>
            <a:ext cx="91929" cy="39894"/>
          </a:xfrm>
          <a:custGeom>
            <a:avLst/>
            <a:gdLst>
              <a:gd name="T0" fmla="*/ 56 w 233"/>
              <a:gd name="T1" fmla="*/ 71 h 101"/>
              <a:gd name="T2" fmla="*/ 0 w 233"/>
              <a:gd name="T3" fmla="*/ 71 h 101"/>
              <a:gd name="T4" fmla="*/ 21 w 233"/>
              <a:gd name="T5" fmla="*/ 92 h 101"/>
              <a:gd name="T6" fmla="*/ 56 w 233"/>
              <a:gd name="T7" fmla="*/ 101 h 101"/>
              <a:gd name="T8" fmla="*/ 56 w 233"/>
              <a:gd name="T9" fmla="*/ 71 h 101"/>
              <a:gd name="T10" fmla="*/ 233 w 233"/>
              <a:gd name="T11" fmla="*/ 70 h 101"/>
              <a:gd name="T12" fmla="*/ 232 w 233"/>
              <a:gd name="T13" fmla="*/ 65 h 101"/>
              <a:gd name="T14" fmla="*/ 223 w 233"/>
              <a:gd name="T15" fmla="*/ 58 h 101"/>
              <a:gd name="T16" fmla="*/ 214 w 233"/>
              <a:gd name="T17" fmla="*/ 50 h 101"/>
              <a:gd name="T18" fmla="*/ 205 w 233"/>
              <a:gd name="T19" fmla="*/ 42 h 101"/>
              <a:gd name="T20" fmla="*/ 198 w 233"/>
              <a:gd name="T21" fmla="*/ 33 h 101"/>
              <a:gd name="T22" fmla="*/ 189 w 233"/>
              <a:gd name="T23" fmla="*/ 26 h 101"/>
              <a:gd name="T24" fmla="*/ 177 w 233"/>
              <a:gd name="T25" fmla="*/ 23 h 101"/>
              <a:gd name="T26" fmla="*/ 167 w 233"/>
              <a:gd name="T27" fmla="*/ 14 h 101"/>
              <a:gd name="T28" fmla="*/ 161 w 233"/>
              <a:gd name="T29" fmla="*/ 4 h 101"/>
              <a:gd name="T30" fmla="*/ 160 w 233"/>
              <a:gd name="T31" fmla="*/ 0 h 101"/>
              <a:gd name="T32" fmla="*/ 112 w 233"/>
              <a:gd name="T33" fmla="*/ 44 h 101"/>
              <a:gd name="T34" fmla="*/ 56 w 233"/>
              <a:gd name="T35" fmla="*/ 7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3" h="101">
                <a:moveTo>
                  <a:pt x="56" y="71"/>
                </a:moveTo>
                <a:lnTo>
                  <a:pt x="0" y="71"/>
                </a:lnTo>
                <a:lnTo>
                  <a:pt x="21" y="92"/>
                </a:lnTo>
                <a:lnTo>
                  <a:pt x="56" y="101"/>
                </a:lnTo>
                <a:lnTo>
                  <a:pt x="56" y="71"/>
                </a:lnTo>
                <a:lnTo>
                  <a:pt x="233" y="70"/>
                </a:lnTo>
                <a:lnTo>
                  <a:pt x="232" y="65"/>
                </a:lnTo>
                <a:lnTo>
                  <a:pt x="223" y="58"/>
                </a:lnTo>
                <a:lnTo>
                  <a:pt x="214" y="50"/>
                </a:lnTo>
                <a:lnTo>
                  <a:pt x="205" y="42"/>
                </a:lnTo>
                <a:lnTo>
                  <a:pt x="198" y="33"/>
                </a:lnTo>
                <a:lnTo>
                  <a:pt x="189" y="26"/>
                </a:lnTo>
                <a:lnTo>
                  <a:pt x="177" y="23"/>
                </a:lnTo>
                <a:lnTo>
                  <a:pt x="167" y="14"/>
                </a:lnTo>
                <a:lnTo>
                  <a:pt x="161" y="4"/>
                </a:lnTo>
                <a:lnTo>
                  <a:pt x="160" y="0"/>
                </a:lnTo>
                <a:lnTo>
                  <a:pt x="112" y="44"/>
                </a:lnTo>
                <a:lnTo>
                  <a:pt x="56" y="7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6" name="Freeform 2999"/>
          <p:cNvSpPr>
            <a:spLocks/>
          </p:cNvSpPr>
          <p:nvPr/>
        </p:nvSpPr>
        <p:spPr bwMode="auto">
          <a:xfrm>
            <a:off x="434209" y="4868738"/>
            <a:ext cx="12142" cy="5204"/>
          </a:xfrm>
          <a:custGeom>
            <a:avLst/>
            <a:gdLst>
              <a:gd name="T0" fmla="*/ 10 w 31"/>
              <a:gd name="T1" fmla="*/ 16 h 16"/>
              <a:gd name="T2" fmla="*/ 0 w 31"/>
              <a:gd name="T3" fmla="*/ 12 h 16"/>
              <a:gd name="T4" fmla="*/ 1 w 31"/>
              <a:gd name="T5" fmla="*/ 0 h 16"/>
              <a:gd name="T6" fmla="*/ 12 w 31"/>
              <a:gd name="T7" fmla="*/ 1 h 16"/>
              <a:gd name="T8" fmla="*/ 22 w 31"/>
              <a:gd name="T9" fmla="*/ 5 h 16"/>
              <a:gd name="T10" fmla="*/ 31 w 31"/>
              <a:gd name="T11" fmla="*/ 12 h 16"/>
              <a:gd name="T12" fmla="*/ 20 w 31"/>
              <a:gd name="T13" fmla="*/ 15 h 16"/>
              <a:gd name="T14" fmla="*/ 10 w 31"/>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6">
                <a:moveTo>
                  <a:pt x="10" y="16"/>
                </a:moveTo>
                <a:lnTo>
                  <a:pt x="0" y="12"/>
                </a:lnTo>
                <a:lnTo>
                  <a:pt x="1" y="0"/>
                </a:lnTo>
                <a:lnTo>
                  <a:pt x="12" y="1"/>
                </a:lnTo>
                <a:lnTo>
                  <a:pt x="22" y="5"/>
                </a:lnTo>
                <a:lnTo>
                  <a:pt x="31" y="12"/>
                </a:lnTo>
                <a:lnTo>
                  <a:pt x="20" y="15"/>
                </a:lnTo>
                <a:lnTo>
                  <a:pt x="10" y="1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7" name="Freeform 3000"/>
          <p:cNvSpPr>
            <a:spLocks/>
          </p:cNvSpPr>
          <p:nvPr/>
        </p:nvSpPr>
        <p:spPr bwMode="auto">
          <a:xfrm>
            <a:off x="413395" y="4860066"/>
            <a:ext cx="15611" cy="8673"/>
          </a:xfrm>
          <a:custGeom>
            <a:avLst/>
            <a:gdLst>
              <a:gd name="T0" fmla="*/ 16 w 36"/>
              <a:gd name="T1" fmla="*/ 22 h 22"/>
              <a:gd name="T2" fmla="*/ 9 w 36"/>
              <a:gd name="T3" fmla="*/ 13 h 22"/>
              <a:gd name="T4" fmla="*/ 0 w 36"/>
              <a:gd name="T5" fmla="*/ 3 h 22"/>
              <a:gd name="T6" fmla="*/ 11 w 36"/>
              <a:gd name="T7" fmla="*/ 2 h 22"/>
              <a:gd name="T8" fmla="*/ 22 w 36"/>
              <a:gd name="T9" fmla="*/ 0 h 22"/>
              <a:gd name="T10" fmla="*/ 33 w 36"/>
              <a:gd name="T11" fmla="*/ 3 h 22"/>
              <a:gd name="T12" fmla="*/ 36 w 36"/>
              <a:gd name="T13" fmla="*/ 15 h 22"/>
              <a:gd name="T14" fmla="*/ 24 w 36"/>
              <a:gd name="T15" fmla="*/ 21 h 22"/>
              <a:gd name="T16" fmla="*/ 16 w 36"/>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2">
                <a:moveTo>
                  <a:pt x="16" y="22"/>
                </a:moveTo>
                <a:lnTo>
                  <a:pt x="9" y="13"/>
                </a:lnTo>
                <a:lnTo>
                  <a:pt x="0" y="3"/>
                </a:lnTo>
                <a:lnTo>
                  <a:pt x="11" y="2"/>
                </a:lnTo>
                <a:lnTo>
                  <a:pt x="22" y="0"/>
                </a:lnTo>
                <a:lnTo>
                  <a:pt x="33" y="3"/>
                </a:lnTo>
                <a:lnTo>
                  <a:pt x="36" y="15"/>
                </a:lnTo>
                <a:lnTo>
                  <a:pt x="24" y="21"/>
                </a:lnTo>
                <a:lnTo>
                  <a:pt x="16" y="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8" name="Freeform 3001"/>
          <p:cNvSpPr>
            <a:spLocks/>
          </p:cNvSpPr>
          <p:nvPr/>
        </p:nvSpPr>
        <p:spPr bwMode="auto">
          <a:xfrm>
            <a:off x="333608" y="4853128"/>
            <a:ext cx="1735" cy="3469"/>
          </a:xfrm>
          <a:custGeom>
            <a:avLst/>
            <a:gdLst>
              <a:gd name="T0" fmla="*/ 4 w 6"/>
              <a:gd name="T1" fmla="*/ 0 h 10"/>
              <a:gd name="T2" fmla="*/ 0 w 6"/>
              <a:gd name="T3" fmla="*/ 7 h 10"/>
              <a:gd name="T4" fmla="*/ 4 w 6"/>
              <a:gd name="T5" fmla="*/ 10 h 10"/>
              <a:gd name="T6" fmla="*/ 5 w 6"/>
              <a:gd name="T7" fmla="*/ 10 h 10"/>
              <a:gd name="T8" fmla="*/ 6 w 6"/>
              <a:gd name="T9" fmla="*/ 5 h 10"/>
              <a:gd name="T10" fmla="*/ 4 w 6"/>
              <a:gd name="T11" fmla="*/ 0 h 10"/>
            </a:gdLst>
            <a:ahLst/>
            <a:cxnLst>
              <a:cxn ang="0">
                <a:pos x="T0" y="T1"/>
              </a:cxn>
              <a:cxn ang="0">
                <a:pos x="T2" y="T3"/>
              </a:cxn>
              <a:cxn ang="0">
                <a:pos x="T4" y="T5"/>
              </a:cxn>
              <a:cxn ang="0">
                <a:pos x="T6" y="T7"/>
              </a:cxn>
              <a:cxn ang="0">
                <a:pos x="T8" y="T9"/>
              </a:cxn>
              <a:cxn ang="0">
                <a:pos x="T10" y="T11"/>
              </a:cxn>
            </a:cxnLst>
            <a:rect l="0" t="0" r="r" b="b"/>
            <a:pathLst>
              <a:path w="6" h="10">
                <a:moveTo>
                  <a:pt x="4" y="0"/>
                </a:moveTo>
                <a:lnTo>
                  <a:pt x="0" y="7"/>
                </a:lnTo>
                <a:lnTo>
                  <a:pt x="4" y="10"/>
                </a:lnTo>
                <a:lnTo>
                  <a:pt x="5" y="10"/>
                </a:lnTo>
                <a:lnTo>
                  <a:pt x="6" y="5"/>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09" name="Freeform 3002"/>
          <p:cNvSpPr>
            <a:spLocks/>
          </p:cNvSpPr>
          <p:nvPr/>
        </p:nvSpPr>
        <p:spPr bwMode="auto">
          <a:xfrm>
            <a:off x="286776" y="4879145"/>
            <a:ext cx="5204" cy="5204"/>
          </a:xfrm>
          <a:custGeom>
            <a:avLst/>
            <a:gdLst>
              <a:gd name="T0" fmla="*/ 0 w 16"/>
              <a:gd name="T1" fmla="*/ 0 h 10"/>
              <a:gd name="T2" fmla="*/ 2 w 16"/>
              <a:gd name="T3" fmla="*/ 5 h 10"/>
              <a:gd name="T4" fmla="*/ 8 w 16"/>
              <a:gd name="T5" fmla="*/ 7 h 10"/>
              <a:gd name="T6" fmla="*/ 11 w 16"/>
              <a:gd name="T7" fmla="*/ 10 h 10"/>
              <a:gd name="T8" fmla="*/ 16 w 16"/>
              <a:gd name="T9" fmla="*/ 7 h 10"/>
              <a:gd name="T10" fmla="*/ 10 w 16"/>
              <a:gd name="T11" fmla="*/ 6 h 10"/>
              <a:gd name="T12" fmla="*/ 5 w 16"/>
              <a:gd name="T13" fmla="*/ 2 h 10"/>
              <a:gd name="T14" fmla="*/ 0 w 1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0">
                <a:moveTo>
                  <a:pt x="0" y="0"/>
                </a:moveTo>
                <a:lnTo>
                  <a:pt x="2" y="5"/>
                </a:lnTo>
                <a:lnTo>
                  <a:pt x="8" y="7"/>
                </a:lnTo>
                <a:lnTo>
                  <a:pt x="11" y="10"/>
                </a:lnTo>
                <a:lnTo>
                  <a:pt x="16" y="7"/>
                </a:lnTo>
                <a:lnTo>
                  <a:pt x="10" y="6"/>
                </a:lnTo>
                <a:lnTo>
                  <a:pt x="5"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0" name="Freeform 3003"/>
          <p:cNvSpPr>
            <a:spLocks/>
          </p:cNvSpPr>
          <p:nvPr/>
        </p:nvSpPr>
        <p:spPr bwMode="auto">
          <a:xfrm>
            <a:off x="8468421" y="5010967"/>
            <a:ext cx="5204" cy="8673"/>
          </a:xfrm>
          <a:custGeom>
            <a:avLst/>
            <a:gdLst>
              <a:gd name="T0" fmla="*/ 1 w 13"/>
              <a:gd name="T1" fmla="*/ 0 h 20"/>
              <a:gd name="T2" fmla="*/ 9 w 13"/>
              <a:gd name="T3" fmla="*/ 9 h 20"/>
              <a:gd name="T4" fmla="*/ 13 w 13"/>
              <a:gd name="T5" fmla="*/ 20 h 20"/>
              <a:gd name="T6" fmla="*/ 3 w 13"/>
              <a:gd name="T7" fmla="*/ 15 h 20"/>
              <a:gd name="T8" fmla="*/ 0 w 13"/>
              <a:gd name="T9" fmla="*/ 4 h 20"/>
              <a:gd name="T10" fmla="*/ 1 w 13"/>
              <a:gd name="T11" fmla="*/ 0 h 20"/>
            </a:gdLst>
            <a:ahLst/>
            <a:cxnLst>
              <a:cxn ang="0">
                <a:pos x="T0" y="T1"/>
              </a:cxn>
              <a:cxn ang="0">
                <a:pos x="T2" y="T3"/>
              </a:cxn>
              <a:cxn ang="0">
                <a:pos x="T4" y="T5"/>
              </a:cxn>
              <a:cxn ang="0">
                <a:pos x="T6" y="T7"/>
              </a:cxn>
              <a:cxn ang="0">
                <a:pos x="T8" y="T9"/>
              </a:cxn>
              <a:cxn ang="0">
                <a:pos x="T10" y="T11"/>
              </a:cxn>
            </a:cxnLst>
            <a:rect l="0" t="0" r="r" b="b"/>
            <a:pathLst>
              <a:path w="13" h="20">
                <a:moveTo>
                  <a:pt x="1" y="0"/>
                </a:moveTo>
                <a:lnTo>
                  <a:pt x="9" y="9"/>
                </a:lnTo>
                <a:lnTo>
                  <a:pt x="13" y="20"/>
                </a:lnTo>
                <a:lnTo>
                  <a:pt x="3" y="15"/>
                </a:lnTo>
                <a:lnTo>
                  <a:pt x="0" y="4"/>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1" name="Freeform 3004"/>
          <p:cNvSpPr>
            <a:spLocks/>
          </p:cNvSpPr>
          <p:nvPr/>
        </p:nvSpPr>
        <p:spPr bwMode="auto">
          <a:xfrm>
            <a:off x="8463216" y="4993622"/>
            <a:ext cx="6938" cy="8673"/>
          </a:xfrm>
          <a:custGeom>
            <a:avLst/>
            <a:gdLst>
              <a:gd name="T0" fmla="*/ 3 w 20"/>
              <a:gd name="T1" fmla="*/ 0 h 21"/>
              <a:gd name="T2" fmla="*/ 12 w 20"/>
              <a:gd name="T3" fmla="*/ 7 h 21"/>
              <a:gd name="T4" fmla="*/ 20 w 20"/>
              <a:gd name="T5" fmla="*/ 17 h 21"/>
              <a:gd name="T6" fmla="*/ 9 w 20"/>
              <a:gd name="T7" fmla="*/ 21 h 21"/>
              <a:gd name="T8" fmla="*/ 0 w 20"/>
              <a:gd name="T9" fmla="*/ 14 h 21"/>
              <a:gd name="T10" fmla="*/ 1 w 20"/>
              <a:gd name="T11" fmla="*/ 2 h 21"/>
              <a:gd name="T12" fmla="*/ 3 w 20"/>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0" h="21">
                <a:moveTo>
                  <a:pt x="3" y="0"/>
                </a:moveTo>
                <a:lnTo>
                  <a:pt x="12" y="7"/>
                </a:lnTo>
                <a:lnTo>
                  <a:pt x="20" y="17"/>
                </a:lnTo>
                <a:lnTo>
                  <a:pt x="9" y="21"/>
                </a:lnTo>
                <a:lnTo>
                  <a:pt x="0" y="14"/>
                </a:lnTo>
                <a:lnTo>
                  <a:pt x="1" y="2"/>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2" name="Freeform 3005"/>
          <p:cNvSpPr>
            <a:spLocks/>
          </p:cNvSpPr>
          <p:nvPr/>
        </p:nvSpPr>
        <p:spPr bwMode="auto">
          <a:xfrm>
            <a:off x="8445871" y="4964136"/>
            <a:ext cx="6938" cy="8673"/>
          </a:xfrm>
          <a:custGeom>
            <a:avLst/>
            <a:gdLst>
              <a:gd name="T0" fmla="*/ 8 w 18"/>
              <a:gd name="T1" fmla="*/ 20 h 20"/>
              <a:gd name="T2" fmla="*/ 0 w 18"/>
              <a:gd name="T3" fmla="*/ 12 h 20"/>
              <a:gd name="T4" fmla="*/ 3 w 18"/>
              <a:gd name="T5" fmla="*/ 0 h 20"/>
              <a:gd name="T6" fmla="*/ 13 w 18"/>
              <a:gd name="T7" fmla="*/ 5 h 20"/>
              <a:gd name="T8" fmla="*/ 18 w 18"/>
              <a:gd name="T9" fmla="*/ 15 h 20"/>
              <a:gd name="T10" fmla="*/ 8 w 18"/>
              <a:gd name="T11" fmla="*/ 20 h 20"/>
            </a:gdLst>
            <a:ahLst/>
            <a:cxnLst>
              <a:cxn ang="0">
                <a:pos x="T0" y="T1"/>
              </a:cxn>
              <a:cxn ang="0">
                <a:pos x="T2" y="T3"/>
              </a:cxn>
              <a:cxn ang="0">
                <a:pos x="T4" y="T5"/>
              </a:cxn>
              <a:cxn ang="0">
                <a:pos x="T6" y="T7"/>
              </a:cxn>
              <a:cxn ang="0">
                <a:pos x="T8" y="T9"/>
              </a:cxn>
              <a:cxn ang="0">
                <a:pos x="T10" y="T11"/>
              </a:cxn>
            </a:cxnLst>
            <a:rect l="0" t="0" r="r" b="b"/>
            <a:pathLst>
              <a:path w="18" h="20">
                <a:moveTo>
                  <a:pt x="8" y="20"/>
                </a:moveTo>
                <a:lnTo>
                  <a:pt x="0" y="12"/>
                </a:lnTo>
                <a:lnTo>
                  <a:pt x="3" y="0"/>
                </a:lnTo>
                <a:lnTo>
                  <a:pt x="13" y="5"/>
                </a:lnTo>
                <a:lnTo>
                  <a:pt x="18" y="15"/>
                </a:lnTo>
                <a:lnTo>
                  <a:pt x="8" y="2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3" name="Freeform 3006"/>
          <p:cNvSpPr>
            <a:spLocks/>
          </p:cNvSpPr>
          <p:nvPr/>
        </p:nvSpPr>
        <p:spPr bwMode="auto">
          <a:xfrm>
            <a:off x="8442402" y="4939853"/>
            <a:ext cx="8673" cy="5204"/>
          </a:xfrm>
          <a:custGeom>
            <a:avLst/>
            <a:gdLst>
              <a:gd name="T0" fmla="*/ 2 w 21"/>
              <a:gd name="T1" fmla="*/ 0 h 15"/>
              <a:gd name="T2" fmla="*/ 11 w 21"/>
              <a:gd name="T3" fmla="*/ 7 h 15"/>
              <a:gd name="T4" fmla="*/ 21 w 21"/>
              <a:gd name="T5" fmla="*/ 14 h 15"/>
              <a:gd name="T6" fmla="*/ 9 w 21"/>
              <a:gd name="T7" fmla="*/ 15 h 15"/>
              <a:gd name="T8" fmla="*/ 0 w 21"/>
              <a:gd name="T9" fmla="*/ 7 h 15"/>
              <a:gd name="T10" fmla="*/ 2 w 21"/>
              <a:gd name="T11" fmla="*/ 0 h 15"/>
            </a:gdLst>
            <a:ahLst/>
            <a:cxnLst>
              <a:cxn ang="0">
                <a:pos x="T0" y="T1"/>
              </a:cxn>
              <a:cxn ang="0">
                <a:pos x="T2" y="T3"/>
              </a:cxn>
              <a:cxn ang="0">
                <a:pos x="T4" y="T5"/>
              </a:cxn>
              <a:cxn ang="0">
                <a:pos x="T6" y="T7"/>
              </a:cxn>
              <a:cxn ang="0">
                <a:pos x="T8" y="T9"/>
              </a:cxn>
              <a:cxn ang="0">
                <a:pos x="T10" y="T11"/>
              </a:cxn>
            </a:cxnLst>
            <a:rect l="0" t="0" r="r" b="b"/>
            <a:pathLst>
              <a:path w="21" h="15">
                <a:moveTo>
                  <a:pt x="2" y="0"/>
                </a:moveTo>
                <a:lnTo>
                  <a:pt x="11" y="7"/>
                </a:lnTo>
                <a:lnTo>
                  <a:pt x="21" y="14"/>
                </a:lnTo>
                <a:lnTo>
                  <a:pt x="9" y="15"/>
                </a:lnTo>
                <a:lnTo>
                  <a:pt x="0" y="7"/>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4" name="Freeform 3007"/>
          <p:cNvSpPr>
            <a:spLocks/>
          </p:cNvSpPr>
          <p:nvPr/>
        </p:nvSpPr>
        <p:spPr bwMode="auto">
          <a:xfrm>
            <a:off x="8442402" y="4913835"/>
            <a:ext cx="3469" cy="12142"/>
          </a:xfrm>
          <a:custGeom>
            <a:avLst/>
            <a:gdLst>
              <a:gd name="T0" fmla="*/ 4 w 8"/>
              <a:gd name="T1" fmla="*/ 28 h 28"/>
              <a:gd name="T2" fmla="*/ 1 w 8"/>
              <a:gd name="T3" fmla="*/ 14 h 28"/>
              <a:gd name="T4" fmla="*/ 0 w 8"/>
              <a:gd name="T5" fmla="*/ 0 h 28"/>
              <a:gd name="T6" fmla="*/ 5 w 8"/>
              <a:gd name="T7" fmla="*/ 10 h 28"/>
              <a:gd name="T8" fmla="*/ 8 w 8"/>
              <a:gd name="T9" fmla="*/ 22 h 28"/>
              <a:gd name="T10" fmla="*/ 4 w 8"/>
              <a:gd name="T11" fmla="*/ 28 h 28"/>
            </a:gdLst>
            <a:ahLst/>
            <a:cxnLst>
              <a:cxn ang="0">
                <a:pos x="T0" y="T1"/>
              </a:cxn>
              <a:cxn ang="0">
                <a:pos x="T2" y="T3"/>
              </a:cxn>
              <a:cxn ang="0">
                <a:pos x="T4" y="T5"/>
              </a:cxn>
              <a:cxn ang="0">
                <a:pos x="T6" y="T7"/>
              </a:cxn>
              <a:cxn ang="0">
                <a:pos x="T8" y="T9"/>
              </a:cxn>
              <a:cxn ang="0">
                <a:pos x="T10" y="T11"/>
              </a:cxn>
            </a:cxnLst>
            <a:rect l="0" t="0" r="r" b="b"/>
            <a:pathLst>
              <a:path w="8" h="28">
                <a:moveTo>
                  <a:pt x="4" y="28"/>
                </a:moveTo>
                <a:lnTo>
                  <a:pt x="1" y="14"/>
                </a:lnTo>
                <a:lnTo>
                  <a:pt x="0" y="0"/>
                </a:lnTo>
                <a:lnTo>
                  <a:pt x="5" y="10"/>
                </a:lnTo>
                <a:lnTo>
                  <a:pt x="8" y="22"/>
                </a:lnTo>
                <a:lnTo>
                  <a:pt x="4" y="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5" name="Freeform 3008"/>
          <p:cNvSpPr>
            <a:spLocks/>
          </p:cNvSpPr>
          <p:nvPr/>
        </p:nvSpPr>
        <p:spPr bwMode="auto">
          <a:xfrm>
            <a:off x="8442402" y="4896490"/>
            <a:ext cx="1735" cy="10407"/>
          </a:xfrm>
          <a:custGeom>
            <a:avLst/>
            <a:gdLst>
              <a:gd name="T0" fmla="*/ 1 w 6"/>
              <a:gd name="T1" fmla="*/ 0 h 24"/>
              <a:gd name="T2" fmla="*/ 4 w 6"/>
              <a:gd name="T3" fmla="*/ 11 h 24"/>
              <a:gd name="T4" fmla="*/ 6 w 6"/>
              <a:gd name="T5" fmla="*/ 24 h 24"/>
              <a:gd name="T6" fmla="*/ 1 w 6"/>
              <a:gd name="T7" fmla="*/ 13 h 24"/>
              <a:gd name="T8" fmla="*/ 0 w 6"/>
              <a:gd name="T9" fmla="*/ 1 h 24"/>
              <a:gd name="T10" fmla="*/ 1 w 6"/>
              <a:gd name="T11" fmla="*/ 0 h 24"/>
            </a:gdLst>
            <a:ahLst/>
            <a:cxnLst>
              <a:cxn ang="0">
                <a:pos x="T0" y="T1"/>
              </a:cxn>
              <a:cxn ang="0">
                <a:pos x="T2" y="T3"/>
              </a:cxn>
              <a:cxn ang="0">
                <a:pos x="T4" y="T5"/>
              </a:cxn>
              <a:cxn ang="0">
                <a:pos x="T6" y="T7"/>
              </a:cxn>
              <a:cxn ang="0">
                <a:pos x="T8" y="T9"/>
              </a:cxn>
              <a:cxn ang="0">
                <a:pos x="T10" y="T11"/>
              </a:cxn>
            </a:cxnLst>
            <a:rect l="0" t="0" r="r" b="b"/>
            <a:pathLst>
              <a:path w="6" h="24">
                <a:moveTo>
                  <a:pt x="1" y="0"/>
                </a:moveTo>
                <a:lnTo>
                  <a:pt x="4" y="11"/>
                </a:lnTo>
                <a:lnTo>
                  <a:pt x="6" y="24"/>
                </a:lnTo>
                <a:lnTo>
                  <a:pt x="1" y="13"/>
                </a:lnTo>
                <a:lnTo>
                  <a:pt x="0" y="1"/>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6" name="Freeform 3009"/>
          <p:cNvSpPr>
            <a:spLocks/>
          </p:cNvSpPr>
          <p:nvPr/>
        </p:nvSpPr>
        <p:spPr bwMode="auto">
          <a:xfrm>
            <a:off x="8438933" y="4927711"/>
            <a:ext cx="6938" cy="6938"/>
          </a:xfrm>
          <a:custGeom>
            <a:avLst/>
            <a:gdLst>
              <a:gd name="T0" fmla="*/ 11 w 19"/>
              <a:gd name="T1" fmla="*/ 0 h 18"/>
              <a:gd name="T2" fmla="*/ 19 w 19"/>
              <a:gd name="T3" fmla="*/ 12 h 18"/>
              <a:gd name="T4" fmla="*/ 10 w 19"/>
              <a:gd name="T5" fmla="*/ 18 h 18"/>
              <a:gd name="T6" fmla="*/ 0 w 19"/>
              <a:gd name="T7" fmla="*/ 13 h 18"/>
              <a:gd name="T8" fmla="*/ 7 w 19"/>
              <a:gd name="T9" fmla="*/ 4 h 18"/>
              <a:gd name="T10" fmla="*/ 11 w 19"/>
              <a:gd name="T11" fmla="*/ 0 h 18"/>
            </a:gdLst>
            <a:ahLst/>
            <a:cxnLst>
              <a:cxn ang="0">
                <a:pos x="T0" y="T1"/>
              </a:cxn>
              <a:cxn ang="0">
                <a:pos x="T2" y="T3"/>
              </a:cxn>
              <a:cxn ang="0">
                <a:pos x="T4" y="T5"/>
              </a:cxn>
              <a:cxn ang="0">
                <a:pos x="T6" y="T7"/>
              </a:cxn>
              <a:cxn ang="0">
                <a:pos x="T8" y="T9"/>
              </a:cxn>
              <a:cxn ang="0">
                <a:pos x="T10" y="T11"/>
              </a:cxn>
            </a:cxnLst>
            <a:rect l="0" t="0" r="r" b="b"/>
            <a:pathLst>
              <a:path w="19" h="18">
                <a:moveTo>
                  <a:pt x="11" y="0"/>
                </a:moveTo>
                <a:lnTo>
                  <a:pt x="19" y="12"/>
                </a:lnTo>
                <a:lnTo>
                  <a:pt x="10" y="18"/>
                </a:lnTo>
                <a:lnTo>
                  <a:pt x="0" y="13"/>
                </a:lnTo>
                <a:lnTo>
                  <a:pt x="7" y="4"/>
                </a:lnTo>
                <a:lnTo>
                  <a:pt x="1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7" name="Freeform 3010"/>
          <p:cNvSpPr>
            <a:spLocks/>
          </p:cNvSpPr>
          <p:nvPr/>
        </p:nvSpPr>
        <p:spPr bwMode="auto">
          <a:xfrm>
            <a:off x="8431995" y="4906897"/>
            <a:ext cx="8673" cy="3469"/>
          </a:xfrm>
          <a:custGeom>
            <a:avLst/>
            <a:gdLst>
              <a:gd name="T0" fmla="*/ 18 w 18"/>
              <a:gd name="T1" fmla="*/ 0 h 12"/>
              <a:gd name="T2" fmla="*/ 11 w 18"/>
              <a:gd name="T3" fmla="*/ 11 h 12"/>
              <a:gd name="T4" fmla="*/ 0 w 18"/>
              <a:gd name="T5" fmla="*/ 12 h 12"/>
              <a:gd name="T6" fmla="*/ 7 w 18"/>
              <a:gd name="T7" fmla="*/ 3 h 12"/>
              <a:gd name="T8" fmla="*/ 17 w 18"/>
              <a:gd name="T9" fmla="*/ 0 h 12"/>
              <a:gd name="T10" fmla="*/ 18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18" y="0"/>
                </a:moveTo>
                <a:lnTo>
                  <a:pt x="11" y="11"/>
                </a:lnTo>
                <a:lnTo>
                  <a:pt x="0" y="12"/>
                </a:lnTo>
                <a:lnTo>
                  <a:pt x="7" y="3"/>
                </a:lnTo>
                <a:lnTo>
                  <a:pt x="17" y="0"/>
                </a:lnTo>
                <a:lnTo>
                  <a:pt x="18"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8" name="Freeform 3011"/>
          <p:cNvSpPr>
            <a:spLocks/>
          </p:cNvSpPr>
          <p:nvPr/>
        </p:nvSpPr>
        <p:spPr bwMode="auto">
          <a:xfrm>
            <a:off x="8426793" y="4879145"/>
            <a:ext cx="3469" cy="3469"/>
          </a:xfrm>
          <a:custGeom>
            <a:avLst/>
            <a:gdLst>
              <a:gd name="T0" fmla="*/ 6 w 11"/>
              <a:gd name="T1" fmla="*/ 9 h 9"/>
              <a:gd name="T2" fmla="*/ 0 w 11"/>
              <a:gd name="T3" fmla="*/ 0 h 9"/>
              <a:gd name="T4" fmla="*/ 11 w 11"/>
              <a:gd name="T5" fmla="*/ 0 h 9"/>
              <a:gd name="T6" fmla="*/ 6 w 11"/>
              <a:gd name="T7" fmla="*/ 9 h 9"/>
            </a:gdLst>
            <a:ahLst/>
            <a:cxnLst>
              <a:cxn ang="0">
                <a:pos x="T0" y="T1"/>
              </a:cxn>
              <a:cxn ang="0">
                <a:pos x="T2" y="T3"/>
              </a:cxn>
              <a:cxn ang="0">
                <a:pos x="T4" y="T5"/>
              </a:cxn>
              <a:cxn ang="0">
                <a:pos x="T6" y="T7"/>
              </a:cxn>
            </a:cxnLst>
            <a:rect l="0" t="0" r="r" b="b"/>
            <a:pathLst>
              <a:path w="11" h="9">
                <a:moveTo>
                  <a:pt x="6" y="9"/>
                </a:moveTo>
                <a:lnTo>
                  <a:pt x="0" y="0"/>
                </a:lnTo>
                <a:lnTo>
                  <a:pt x="11" y="0"/>
                </a:lnTo>
                <a:lnTo>
                  <a:pt x="6"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19" name="Freeform 3012"/>
          <p:cNvSpPr>
            <a:spLocks/>
          </p:cNvSpPr>
          <p:nvPr/>
        </p:nvSpPr>
        <p:spPr bwMode="auto">
          <a:xfrm>
            <a:off x="8425057" y="4865269"/>
            <a:ext cx="5204" cy="3469"/>
          </a:xfrm>
          <a:custGeom>
            <a:avLst/>
            <a:gdLst>
              <a:gd name="T0" fmla="*/ 4 w 11"/>
              <a:gd name="T1" fmla="*/ 0 h 10"/>
              <a:gd name="T2" fmla="*/ 11 w 11"/>
              <a:gd name="T3" fmla="*/ 10 h 10"/>
              <a:gd name="T4" fmla="*/ 0 w 11"/>
              <a:gd name="T5" fmla="*/ 10 h 10"/>
              <a:gd name="T6" fmla="*/ 4 w 11"/>
              <a:gd name="T7" fmla="*/ 0 h 10"/>
            </a:gdLst>
            <a:ahLst/>
            <a:cxnLst>
              <a:cxn ang="0">
                <a:pos x="T0" y="T1"/>
              </a:cxn>
              <a:cxn ang="0">
                <a:pos x="T2" y="T3"/>
              </a:cxn>
              <a:cxn ang="0">
                <a:pos x="T4" y="T5"/>
              </a:cxn>
              <a:cxn ang="0">
                <a:pos x="T6" y="T7"/>
              </a:cxn>
            </a:cxnLst>
            <a:rect l="0" t="0" r="r" b="b"/>
            <a:pathLst>
              <a:path w="11" h="10">
                <a:moveTo>
                  <a:pt x="4" y="0"/>
                </a:moveTo>
                <a:lnTo>
                  <a:pt x="11" y="10"/>
                </a:lnTo>
                <a:lnTo>
                  <a:pt x="0" y="10"/>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0" name="Freeform 3013"/>
          <p:cNvSpPr>
            <a:spLocks/>
          </p:cNvSpPr>
          <p:nvPr/>
        </p:nvSpPr>
        <p:spPr bwMode="auto">
          <a:xfrm>
            <a:off x="8419855" y="4920773"/>
            <a:ext cx="15611" cy="19080"/>
          </a:xfrm>
          <a:custGeom>
            <a:avLst/>
            <a:gdLst>
              <a:gd name="T0" fmla="*/ 2 w 37"/>
              <a:gd name="T1" fmla="*/ 0 h 46"/>
              <a:gd name="T2" fmla="*/ 12 w 37"/>
              <a:gd name="T3" fmla="*/ 8 h 46"/>
              <a:gd name="T4" fmla="*/ 18 w 37"/>
              <a:gd name="T5" fmla="*/ 18 h 46"/>
              <a:gd name="T6" fmla="*/ 28 w 37"/>
              <a:gd name="T7" fmla="*/ 27 h 46"/>
              <a:gd name="T8" fmla="*/ 37 w 37"/>
              <a:gd name="T9" fmla="*/ 35 h 46"/>
              <a:gd name="T10" fmla="*/ 28 w 37"/>
              <a:gd name="T11" fmla="*/ 42 h 46"/>
              <a:gd name="T12" fmla="*/ 17 w 37"/>
              <a:gd name="T13" fmla="*/ 46 h 46"/>
              <a:gd name="T14" fmla="*/ 14 w 37"/>
              <a:gd name="T15" fmla="*/ 34 h 46"/>
              <a:gd name="T16" fmla="*/ 13 w 37"/>
              <a:gd name="T17" fmla="*/ 21 h 46"/>
              <a:gd name="T18" fmla="*/ 1 w 37"/>
              <a:gd name="T19" fmla="*/ 18 h 46"/>
              <a:gd name="T20" fmla="*/ 0 w 37"/>
              <a:gd name="T21" fmla="*/ 3 h 46"/>
              <a:gd name="T22" fmla="*/ 2 w 37"/>
              <a:gd name="T2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 h="46">
                <a:moveTo>
                  <a:pt x="2" y="0"/>
                </a:moveTo>
                <a:lnTo>
                  <a:pt x="12" y="8"/>
                </a:lnTo>
                <a:lnTo>
                  <a:pt x="18" y="18"/>
                </a:lnTo>
                <a:lnTo>
                  <a:pt x="28" y="27"/>
                </a:lnTo>
                <a:lnTo>
                  <a:pt x="37" y="35"/>
                </a:lnTo>
                <a:lnTo>
                  <a:pt x="28" y="42"/>
                </a:lnTo>
                <a:lnTo>
                  <a:pt x="17" y="46"/>
                </a:lnTo>
                <a:lnTo>
                  <a:pt x="14" y="34"/>
                </a:lnTo>
                <a:lnTo>
                  <a:pt x="13" y="21"/>
                </a:lnTo>
                <a:lnTo>
                  <a:pt x="1" y="18"/>
                </a:lnTo>
                <a:lnTo>
                  <a:pt x="0" y="3"/>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1" name="Freeform 3014"/>
          <p:cNvSpPr>
            <a:spLocks/>
          </p:cNvSpPr>
          <p:nvPr/>
        </p:nvSpPr>
        <p:spPr bwMode="auto">
          <a:xfrm>
            <a:off x="8404243" y="4889552"/>
            <a:ext cx="17345" cy="24283"/>
          </a:xfrm>
          <a:custGeom>
            <a:avLst/>
            <a:gdLst>
              <a:gd name="T0" fmla="*/ 5 w 42"/>
              <a:gd name="T1" fmla="*/ 0 h 64"/>
              <a:gd name="T2" fmla="*/ 11 w 42"/>
              <a:gd name="T3" fmla="*/ 11 h 64"/>
              <a:gd name="T4" fmla="*/ 15 w 42"/>
              <a:gd name="T5" fmla="*/ 23 h 64"/>
              <a:gd name="T6" fmla="*/ 17 w 42"/>
              <a:gd name="T7" fmla="*/ 36 h 64"/>
              <a:gd name="T8" fmla="*/ 27 w 42"/>
              <a:gd name="T9" fmla="*/ 30 h 64"/>
              <a:gd name="T10" fmla="*/ 33 w 42"/>
              <a:gd name="T11" fmla="*/ 20 h 64"/>
              <a:gd name="T12" fmla="*/ 34 w 42"/>
              <a:gd name="T13" fmla="*/ 34 h 64"/>
              <a:gd name="T14" fmla="*/ 40 w 42"/>
              <a:gd name="T15" fmla="*/ 45 h 64"/>
              <a:gd name="T16" fmla="*/ 42 w 42"/>
              <a:gd name="T17" fmla="*/ 57 h 64"/>
              <a:gd name="T18" fmla="*/ 33 w 42"/>
              <a:gd name="T19" fmla="*/ 64 h 64"/>
              <a:gd name="T20" fmla="*/ 23 w 42"/>
              <a:gd name="T21" fmla="*/ 63 h 64"/>
              <a:gd name="T22" fmla="*/ 11 w 42"/>
              <a:gd name="T23" fmla="*/ 59 h 64"/>
              <a:gd name="T24" fmla="*/ 6 w 42"/>
              <a:gd name="T25" fmla="*/ 49 h 64"/>
              <a:gd name="T26" fmla="*/ 7 w 42"/>
              <a:gd name="T27" fmla="*/ 36 h 64"/>
              <a:gd name="T28" fmla="*/ 4 w 42"/>
              <a:gd name="T29" fmla="*/ 25 h 64"/>
              <a:gd name="T30" fmla="*/ 0 w 42"/>
              <a:gd name="T31" fmla="*/ 14 h 64"/>
              <a:gd name="T32" fmla="*/ 2 w 42"/>
              <a:gd name="T33" fmla="*/ 2 h 64"/>
              <a:gd name="T34" fmla="*/ 5 w 42"/>
              <a:gd name="T3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4">
                <a:moveTo>
                  <a:pt x="5" y="0"/>
                </a:moveTo>
                <a:lnTo>
                  <a:pt x="11" y="11"/>
                </a:lnTo>
                <a:lnTo>
                  <a:pt x="15" y="23"/>
                </a:lnTo>
                <a:lnTo>
                  <a:pt x="17" y="36"/>
                </a:lnTo>
                <a:lnTo>
                  <a:pt x="27" y="30"/>
                </a:lnTo>
                <a:lnTo>
                  <a:pt x="33" y="20"/>
                </a:lnTo>
                <a:lnTo>
                  <a:pt x="34" y="34"/>
                </a:lnTo>
                <a:lnTo>
                  <a:pt x="40" y="45"/>
                </a:lnTo>
                <a:lnTo>
                  <a:pt x="42" y="57"/>
                </a:lnTo>
                <a:lnTo>
                  <a:pt x="33" y="64"/>
                </a:lnTo>
                <a:lnTo>
                  <a:pt x="23" y="63"/>
                </a:lnTo>
                <a:lnTo>
                  <a:pt x="11" y="59"/>
                </a:lnTo>
                <a:lnTo>
                  <a:pt x="6" y="49"/>
                </a:lnTo>
                <a:lnTo>
                  <a:pt x="7" y="36"/>
                </a:lnTo>
                <a:lnTo>
                  <a:pt x="4" y="25"/>
                </a:lnTo>
                <a:lnTo>
                  <a:pt x="0" y="14"/>
                </a:lnTo>
                <a:lnTo>
                  <a:pt x="2" y="2"/>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2" name="Freeform 3015"/>
          <p:cNvSpPr>
            <a:spLocks/>
          </p:cNvSpPr>
          <p:nvPr/>
        </p:nvSpPr>
        <p:spPr bwMode="auto">
          <a:xfrm>
            <a:off x="7021846" y="4100354"/>
            <a:ext cx="3469" cy="3469"/>
          </a:xfrm>
          <a:custGeom>
            <a:avLst/>
            <a:gdLst>
              <a:gd name="T0" fmla="*/ 8 w 9"/>
              <a:gd name="T1" fmla="*/ 8 h 8"/>
              <a:gd name="T2" fmla="*/ 0 w 9"/>
              <a:gd name="T3" fmla="*/ 0 h 8"/>
              <a:gd name="T4" fmla="*/ 9 w 9"/>
              <a:gd name="T5" fmla="*/ 7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7"/>
                </a:lnTo>
                <a:lnTo>
                  <a:pt x="8"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3" name="Freeform 3016"/>
          <p:cNvSpPr>
            <a:spLocks/>
          </p:cNvSpPr>
          <p:nvPr/>
        </p:nvSpPr>
        <p:spPr bwMode="auto">
          <a:xfrm>
            <a:off x="6981952" y="4272069"/>
            <a:ext cx="1735" cy="3469"/>
          </a:xfrm>
          <a:custGeom>
            <a:avLst/>
            <a:gdLst>
              <a:gd name="T0" fmla="*/ 0 w 7"/>
              <a:gd name="T1" fmla="*/ 0 h 8"/>
              <a:gd name="T2" fmla="*/ 7 w 7"/>
              <a:gd name="T3" fmla="*/ 8 h 8"/>
              <a:gd name="T4" fmla="*/ 0 w 7"/>
              <a:gd name="T5" fmla="*/ 0 h 8"/>
            </a:gdLst>
            <a:ahLst/>
            <a:cxnLst>
              <a:cxn ang="0">
                <a:pos x="T0" y="T1"/>
              </a:cxn>
              <a:cxn ang="0">
                <a:pos x="T2" y="T3"/>
              </a:cxn>
              <a:cxn ang="0">
                <a:pos x="T4" y="T5"/>
              </a:cxn>
            </a:cxnLst>
            <a:rect l="0" t="0" r="r" b="b"/>
            <a:pathLst>
              <a:path w="7" h="8">
                <a:moveTo>
                  <a:pt x="0" y="0"/>
                </a:moveTo>
                <a:lnTo>
                  <a:pt x="7" y="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4" name="Freeform 3017"/>
          <p:cNvSpPr>
            <a:spLocks/>
          </p:cNvSpPr>
          <p:nvPr/>
        </p:nvSpPr>
        <p:spPr bwMode="auto">
          <a:xfrm>
            <a:off x="2957908" y="4067398"/>
            <a:ext cx="5204" cy="1735"/>
          </a:xfrm>
          <a:custGeom>
            <a:avLst/>
            <a:gdLst>
              <a:gd name="T0" fmla="*/ 0 w 12"/>
              <a:gd name="T1" fmla="*/ 4 h 4"/>
              <a:gd name="T2" fmla="*/ 12 w 12"/>
              <a:gd name="T3" fmla="*/ 0 h 4"/>
              <a:gd name="T4" fmla="*/ 2 w 12"/>
              <a:gd name="T5" fmla="*/ 3 h 4"/>
              <a:gd name="T6" fmla="*/ 0 w 12"/>
              <a:gd name="T7" fmla="*/ 4 h 4"/>
            </a:gdLst>
            <a:ahLst/>
            <a:cxnLst>
              <a:cxn ang="0">
                <a:pos x="T0" y="T1"/>
              </a:cxn>
              <a:cxn ang="0">
                <a:pos x="T2" y="T3"/>
              </a:cxn>
              <a:cxn ang="0">
                <a:pos x="T4" y="T5"/>
              </a:cxn>
              <a:cxn ang="0">
                <a:pos x="T6" y="T7"/>
              </a:cxn>
            </a:cxnLst>
            <a:rect l="0" t="0" r="r" b="b"/>
            <a:pathLst>
              <a:path w="12" h="4">
                <a:moveTo>
                  <a:pt x="0" y="4"/>
                </a:moveTo>
                <a:lnTo>
                  <a:pt x="12" y="0"/>
                </a:lnTo>
                <a:lnTo>
                  <a:pt x="2" y="3"/>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5" name="Freeform 3018"/>
          <p:cNvSpPr>
            <a:spLocks/>
          </p:cNvSpPr>
          <p:nvPr/>
        </p:nvSpPr>
        <p:spPr bwMode="auto">
          <a:xfrm>
            <a:off x="2966582" y="4039646"/>
            <a:ext cx="3469" cy="3469"/>
          </a:xfrm>
          <a:custGeom>
            <a:avLst/>
            <a:gdLst>
              <a:gd name="T0" fmla="*/ 8 w 8"/>
              <a:gd name="T1" fmla="*/ 6 h 6"/>
              <a:gd name="T2" fmla="*/ 5 w 8"/>
              <a:gd name="T3" fmla="*/ 0 h 6"/>
              <a:gd name="T4" fmla="*/ 0 w 8"/>
              <a:gd name="T5" fmla="*/ 3 h 6"/>
              <a:gd name="T6" fmla="*/ 8 w 8"/>
              <a:gd name="T7" fmla="*/ 6 h 6"/>
            </a:gdLst>
            <a:ahLst/>
            <a:cxnLst>
              <a:cxn ang="0">
                <a:pos x="T0" y="T1"/>
              </a:cxn>
              <a:cxn ang="0">
                <a:pos x="T2" y="T3"/>
              </a:cxn>
              <a:cxn ang="0">
                <a:pos x="T4" y="T5"/>
              </a:cxn>
              <a:cxn ang="0">
                <a:pos x="T6" y="T7"/>
              </a:cxn>
            </a:cxnLst>
            <a:rect l="0" t="0" r="r" b="b"/>
            <a:pathLst>
              <a:path w="8" h="6">
                <a:moveTo>
                  <a:pt x="8" y="6"/>
                </a:moveTo>
                <a:lnTo>
                  <a:pt x="5" y="0"/>
                </a:lnTo>
                <a:lnTo>
                  <a:pt x="0" y="3"/>
                </a:lnTo>
                <a:lnTo>
                  <a:pt x="8"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6" name="Freeform 3019"/>
          <p:cNvSpPr>
            <a:spLocks/>
          </p:cNvSpPr>
          <p:nvPr/>
        </p:nvSpPr>
        <p:spPr bwMode="auto">
          <a:xfrm>
            <a:off x="2959644" y="4048319"/>
            <a:ext cx="3469" cy="1735"/>
          </a:xfrm>
          <a:custGeom>
            <a:avLst/>
            <a:gdLst>
              <a:gd name="T0" fmla="*/ 10 w 10"/>
              <a:gd name="T1" fmla="*/ 0 h 7"/>
              <a:gd name="T2" fmla="*/ 0 w 10"/>
              <a:gd name="T3" fmla="*/ 7 h 7"/>
              <a:gd name="T4" fmla="*/ 10 w 10"/>
              <a:gd name="T5" fmla="*/ 3 h 7"/>
              <a:gd name="T6" fmla="*/ 10 w 10"/>
              <a:gd name="T7" fmla="*/ 0 h 7"/>
            </a:gdLst>
            <a:ahLst/>
            <a:cxnLst>
              <a:cxn ang="0">
                <a:pos x="T0" y="T1"/>
              </a:cxn>
              <a:cxn ang="0">
                <a:pos x="T2" y="T3"/>
              </a:cxn>
              <a:cxn ang="0">
                <a:pos x="T4" y="T5"/>
              </a:cxn>
              <a:cxn ang="0">
                <a:pos x="T6" y="T7"/>
              </a:cxn>
            </a:cxnLst>
            <a:rect l="0" t="0" r="r" b="b"/>
            <a:pathLst>
              <a:path w="10" h="7">
                <a:moveTo>
                  <a:pt x="10" y="0"/>
                </a:moveTo>
                <a:lnTo>
                  <a:pt x="0" y="7"/>
                </a:lnTo>
                <a:lnTo>
                  <a:pt x="10" y="3"/>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7" name="Freeform 3020"/>
          <p:cNvSpPr>
            <a:spLocks/>
          </p:cNvSpPr>
          <p:nvPr/>
        </p:nvSpPr>
        <p:spPr bwMode="auto">
          <a:xfrm>
            <a:off x="3041165" y="4180141"/>
            <a:ext cx="3469" cy="5204"/>
          </a:xfrm>
          <a:custGeom>
            <a:avLst/>
            <a:gdLst>
              <a:gd name="T0" fmla="*/ 3 w 5"/>
              <a:gd name="T1" fmla="*/ 0 h 12"/>
              <a:gd name="T2" fmla="*/ 5 w 5"/>
              <a:gd name="T3" fmla="*/ 12 h 12"/>
              <a:gd name="T4" fmla="*/ 0 w 5"/>
              <a:gd name="T5" fmla="*/ 1 h 12"/>
              <a:gd name="T6" fmla="*/ 3 w 5"/>
              <a:gd name="T7" fmla="*/ 0 h 12"/>
            </a:gdLst>
            <a:ahLst/>
            <a:cxnLst>
              <a:cxn ang="0">
                <a:pos x="T0" y="T1"/>
              </a:cxn>
              <a:cxn ang="0">
                <a:pos x="T2" y="T3"/>
              </a:cxn>
              <a:cxn ang="0">
                <a:pos x="T4" y="T5"/>
              </a:cxn>
              <a:cxn ang="0">
                <a:pos x="T6" y="T7"/>
              </a:cxn>
            </a:cxnLst>
            <a:rect l="0" t="0" r="r" b="b"/>
            <a:pathLst>
              <a:path w="5" h="12">
                <a:moveTo>
                  <a:pt x="3" y="0"/>
                </a:moveTo>
                <a:lnTo>
                  <a:pt x="5" y="12"/>
                </a:lnTo>
                <a:lnTo>
                  <a:pt x="0" y="1"/>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8" name="Freeform 3021"/>
          <p:cNvSpPr>
            <a:spLocks/>
          </p:cNvSpPr>
          <p:nvPr/>
        </p:nvSpPr>
        <p:spPr bwMode="auto">
          <a:xfrm>
            <a:off x="4775666" y="3396147"/>
            <a:ext cx="1735" cy="1735"/>
          </a:xfrm>
          <a:custGeom>
            <a:avLst/>
            <a:gdLst>
              <a:gd name="T0" fmla="*/ 3 w 3"/>
              <a:gd name="T1" fmla="*/ 4 h 5"/>
              <a:gd name="T2" fmla="*/ 2 w 3"/>
              <a:gd name="T3" fmla="*/ 0 h 5"/>
              <a:gd name="T4" fmla="*/ 0 w 3"/>
              <a:gd name="T5" fmla="*/ 5 h 5"/>
              <a:gd name="T6" fmla="*/ 3 w 3"/>
              <a:gd name="T7" fmla="*/ 4 h 5"/>
            </a:gdLst>
            <a:ahLst/>
            <a:cxnLst>
              <a:cxn ang="0">
                <a:pos x="T0" y="T1"/>
              </a:cxn>
              <a:cxn ang="0">
                <a:pos x="T2" y="T3"/>
              </a:cxn>
              <a:cxn ang="0">
                <a:pos x="T4" y="T5"/>
              </a:cxn>
              <a:cxn ang="0">
                <a:pos x="T6" y="T7"/>
              </a:cxn>
            </a:cxnLst>
            <a:rect l="0" t="0" r="r" b="b"/>
            <a:pathLst>
              <a:path w="3" h="5">
                <a:moveTo>
                  <a:pt x="3" y="4"/>
                </a:moveTo>
                <a:lnTo>
                  <a:pt x="2" y="0"/>
                </a:lnTo>
                <a:lnTo>
                  <a:pt x="0" y="5"/>
                </a:lnTo>
                <a:lnTo>
                  <a:pt x="3"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29" name="Freeform 3022"/>
          <p:cNvSpPr>
            <a:spLocks/>
          </p:cNvSpPr>
          <p:nvPr/>
        </p:nvSpPr>
        <p:spPr bwMode="auto">
          <a:xfrm>
            <a:off x="5894420" y="3342377"/>
            <a:ext cx="1735" cy="5204"/>
          </a:xfrm>
          <a:custGeom>
            <a:avLst/>
            <a:gdLst>
              <a:gd name="T0" fmla="*/ 5 w 5"/>
              <a:gd name="T1" fmla="*/ 0 h 13"/>
              <a:gd name="T2" fmla="*/ 3 w 5"/>
              <a:gd name="T3" fmla="*/ 13 h 13"/>
              <a:gd name="T4" fmla="*/ 0 w 5"/>
              <a:gd name="T5" fmla="*/ 1 h 13"/>
              <a:gd name="T6" fmla="*/ 5 w 5"/>
              <a:gd name="T7" fmla="*/ 0 h 13"/>
            </a:gdLst>
            <a:ahLst/>
            <a:cxnLst>
              <a:cxn ang="0">
                <a:pos x="T0" y="T1"/>
              </a:cxn>
              <a:cxn ang="0">
                <a:pos x="T2" y="T3"/>
              </a:cxn>
              <a:cxn ang="0">
                <a:pos x="T4" y="T5"/>
              </a:cxn>
              <a:cxn ang="0">
                <a:pos x="T6" y="T7"/>
              </a:cxn>
            </a:cxnLst>
            <a:rect l="0" t="0" r="r" b="b"/>
            <a:pathLst>
              <a:path w="5" h="13">
                <a:moveTo>
                  <a:pt x="5" y="0"/>
                </a:moveTo>
                <a:lnTo>
                  <a:pt x="3" y="13"/>
                </a:lnTo>
                <a:lnTo>
                  <a:pt x="0" y="1"/>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0" name="Freeform 3023"/>
          <p:cNvSpPr>
            <a:spLocks/>
          </p:cNvSpPr>
          <p:nvPr/>
        </p:nvSpPr>
        <p:spPr bwMode="auto">
          <a:xfrm>
            <a:off x="8634933" y="4676209"/>
            <a:ext cx="1735" cy="1735"/>
          </a:xfrm>
          <a:custGeom>
            <a:avLst/>
            <a:gdLst>
              <a:gd name="T0" fmla="*/ 2 w 3"/>
              <a:gd name="T1" fmla="*/ 0 h 4"/>
              <a:gd name="T2" fmla="*/ 0 w 3"/>
              <a:gd name="T3" fmla="*/ 2 h 4"/>
              <a:gd name="T4" fmla="*/ 3 w 3"/>
              <a:gd name="T5" fmla="*/ 4 h 4"/>
              <a:gd name="T6" fmla="*/ 2 w 3"/>
              <a:gd name="T7" fmla="*/ 0 h 4"/>
            </a:gdLst>
            <a:ahLst/>
            <a:cxnLst>
              <a:cxn ang="0">
                <a:pos x="T0" y="T1"/>
              </a:cxn>
              <a:cxn ang="0">
                <a:pos x="T2" y="T3"/>
              </a:cxn>
              <a:cxn ang="0">
                <a:pos x="T4" y="T5"/>
              </a:cxn>
              <a:cxn ang="0">
                <a:pos x="T6" y="T7"/>
              </a:cxn>
            </a:cxnLst>
            <a:rect l="0" t="0" r="r" b="b"/>
            <a:pathLst>
              <a:path w="3" h="4">
                <a:moveTo>
                  <a:pt x="2" y="0"/>
                </a:moveTo>
                <a:lnTo>
                  <a:pt x="0" y="2"/>
                </a:lnTo>
                <a:lnTo>
                  <a:pt x="3" y="4"/>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1" name="Freeform 3024"/>
          <p:cNvSpPr>
            <a:spLocks/>
          </p:cNvSpPr>
          <p:nvPr/>
        </p:nvSpPr>
        <p:spPr bwMode="auto">
          <a:xfrm>
            <a:off x="8716454" y="4755996"/>
            <a:ext cx="3469" cy="1735"/>
          </a:xfrm>
          <a:custGeom>
            <a:avLst/>
            <a:gdLst>
              <a:gd name="T0" fmla="*/ 0 w 6"/>
              <a:gd name="T1" fmla="*/ 0 h 6"/>
              <a:gd name="T2" fmla="*/ 6 w 6"/>
              <a:gd name="T3" fmla="*/ 6 h 6"/>
              <a:gd name="T4" fmla="*/ 6 w 6"/>
              <a:gd name="T5" fmla="*/ 1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2" name="Freeform 3025"/>
          <p:cNvSpPr>
            <a:spLocks/>
          </p:cNvSpPr>
          <p:nvPr/>
        </p:nvSpPr>
        <p:spPr bwMode="auto">
          <a:xfrm>
            <a:off x="8702578" y="4731713"/>
            <a:ext cx="1735" cy="1735"/>
          </a:xfrm>
          <a:custGeom>
            <a:avLst/>
            <a:gdLst>
              <a:gd name="T0" fmla="*/ 0 w 5"/>
              <a:gd name="T1" fmla="*/ 0 h 4"/>
              <a:gd name="T2" fmla="*/ 0 w 5"/>
              <a:gd name="T3" fmla="*/ 4 h 4"/>
              <a:gd name="T4" fmla="*/ 5 w 5"/>
              <a:gd name="T5" fmla="*/ 4 h 4"/>
              <a:gd name="T6" fmla="*/ 0 w 5"/>
              <a:gd name="T7" fmla="*/ 0 h 4"/>
            </a:gdLst>
            <a:ahLst/>
            <a:cxnLst>
              <a:cxn ang="0">
                <a:pos x="T0" y="T1"/>
              </a:cxn>
              <a:cxn ang="0">
                <a:pos x="T2" y="T3"/>
              </a:cxn>
              <a:cxn ang="0">
                <a:pos x="T4" y="T5"/>
              </a:cxn>
              <a:cxn ang="0">
                <a:pos x="T6" y="T7"/>
              </a:cxn>
            </a:cxnLst>
            <a:rect l="0" t="0" r="r" b="b"/>
            <a:pathLst>
              <a:path w="5" h="4">
                <a:moveTo>
                  <a:pt x="0" y="0"/>
                </a:moveTo>
                <a:lnTo>
                  <a:pt x="0" y="4"/>
                </a:lnTo>
                <a:lnTo>
                  <a:pt x="5"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3" name="Freeform 3026"/>
          <p:cNvSpPr>
            <a:spLocks/>
          </p:cNvSpPr>
          <p:nvPr/>
        </p:nvSpPr>
        <p:spPr bwMode="auto">
          <a:xfrm>
            <a:off x="8654012" y="4698757"/>
            <a:ext cx="3469" cy="3469"/>
          </a:xfrm>
          <a:custGeom>
            <a:avLst/>
            <a:gdLst>
              <a:gd name="T0" fmla="*/ 0 w 6"/>
              <a:gd name="T1" fmla="*/ 0 h 7"/>
              <a:gd name="T2" fmla="*/ 0 w 6"/>
              <a:gd name="T3" fmla="*/ 7 h 7"/>
              <a:gd name="T4" fmla="*/ 6 w 6"/>
              <a:gd name="T5" fmla="*/ 7 h 7"/>
              <a:gd name="T6" fmla="*/ 0 w 6"/>
              <a:gd name="T7" fmla="*/ 0 h 7"/>
            </a:gdLst>
            <a:ahLst/>
            <a:cxnLst>
              <a:cxn ang="0">
                <a:pos x="T0" y="T1"/>
              </a:cxn>
              <a:cxn ang="0">
                <a:pos x="T2" y="T3"/>
              </a:cxn>
              <a:cxn ang="0">
                <a:pos x="T4" y="T5"/>
              </a:cxn>
              <a:cxn ang="0">
                <a:pos x="T6" y="T7"/>
              </a:cxn>
            </a:cxnLst>
            <a:rect l="0" t="0" r="r" b="b"/>
            <a:pathLst>
              <a:path w="6" h="7">
                <a:moveTo>
                  <a:pt x="0" y="0"/>
                </a:moveTo>
                <a:lnTo>
                  <a:pt x="0" y="7"/>
                </a:lnTo>
                <a:lnTo>
                  <a:pt x="6" y="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4" name="Freeform 3027"/>
          <p:cNvSpPr>
            <a:spLocks/>
          </p:cNvSpPr>
          <p:nvPr/>
        </p:nvSpPr>
        <p:spPr bwMode="auto">
          <a:xfrm>
            <a:off x="8629729" y="4660598"/>
            <a:ext cx="1735" cy="1735"/>
          </a:xfrm>
          <a:custGeom>
            <a:avLst/>
            <a:gdLst>
              <a:gd name="T0" fmla="*/ 4 w 4"/>
              <a:gd name="T1" fmla="*/ 5 h 5"/>
              <a:gd name="T2" fmla="*/ 4 w 4"/>
              <a:gd name="T3" fmla="*/ 0 h 5"/>
              <a:gd name="T4" fmla="*/ 0 w 4"/>
              <a:gd name="T5" fmla="*/ 2 h 5"/>
              <a:gd name="T6" fmla="*/ 4 w 4"/>
              <a:gd name="T7" fmla="*/ 5 h 5"/>
            </a:gdLst>
            <a:ahLst/>
            <a:cxnLst>
              <a:cxn ang="0">
                <a:pos x="T0" y="T1"/>
              </a:cxn>
              <a:cxn ang="0">
                <a:pos x="T2" y="T3"/>
              </a:cxn>
              <a:cxn ang="0">
                <a:pos x="T4" y="T5"/>
              </a:cxn>
              <a:cxn ang="0">
                <a:pos x="T6" y="T7"/>
              </a:cxn>
            </a:cxnLst>
            <a:rect l="0" t="0" r="r" b="b"/>
            <a:pathLst>
              <a:path w="4" h="5">
                <a:moveTo>
                  <a:pt x="4" y="5"/>
                </a:moveTo>
                <a:lnTo>
                  <a:pt x="4" y="0"/>
                </a:lnTo>
                <a:lnTo>
                  <a:pt x="0" y="2"/>
                </a:lnTo>
                <a:lnTo>
                  <a:pt x="4"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5" name="Freeform 3028"/>
          <p:cNvSpPr>
            <a:spLocks/>
          </p:cNvSpPr>
          <p:nvPr/>
        </p:nvSpPr>
        <p:spPr bwMode="auto">
          <a:xfrm>
            <a:off x="8690437" y="4705695"/>
            <a:ext cx="1735" cy="1735"/>
          </a:xfrm>
          <a:custGeom>
            <a:avLst/>
            <a:gdLst>
              <a:gd name="T0" fmla="*/ 5 w 5"/>
              <a:gd name="T1" fmla="*/ 0 h 5"/>
              <a:gd name="T2" fmla="*/ 0 w 5"/>
              <a:gd name="T3" fmla="*/ 0 h 5"/>
              <a:gd name="T4" fmla="*/ 5 w 5"/>
              <a:gd name="T5" fmla="*/ 5 h 5"/>
              <a:gd name="T6" fmla="*/ 5 w 5"/>
              <a:gd name="T7" fmla="*/ 0 h 5"/>
            </a:gdLst>
            <a:ahLst/>
            <a:cxnLst>
              <a:cxn ang="0">
                <a:pos x="T0" y="T1"/>
              </a:cxn>
              <a:cxn ang="0">
                <a:pos x="T2" y="T3"/>
              </a:cxn>
              <a:cxn ang="0">
                <a:pos x="T4" y="T5"/>
              </a:cxn>
              <a:cxn ang="0">
                <a:pos x="T6" y="T7"/>
              </a:cxn>
            </a:cxnLst>
            <a:rect l="0" t="0" r="r" b="b"/>
            <a:pathLst>
              <a:path w="5" h="5">
                <a:moveTo>
                  <a:pt x="5" y="0"/>
                </a:moveTo>
                <a:lnTo>
                  <a:pt x="0" y="0"/>
                </a:lnTo>
                <a:lnTo>
                  <a:pt x="5" y="5"/>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6" name="Freeform 3029"/>
          <p:cNvSpPr>
            <a:spLocks/>
          </p:cNvSpPr>
          <p:nvPr/>
        </p:nvSpPr>
        <p:spPr bwMode="auto">
          <a:xfrm>
            <a:off x="368298" y="5042188"/>
            <a:ext cx="1735" cy="0"/>
          </a:xfrm>
          <a:custGeom>
            <a:avLst/>
            <a:gdLst>
              <a:gd name="T0" fmla="*/ 3 w 3"/>
              <a:gd name="T1" fmla="*/ 0 h 3"/>
              <a:gd name="T2" fmla="*/ 0 w 3"/>
              <a:gd name="T3" fmla="*/ 1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1"/>
                </a:lnTo>
                <a:lnTo>
                  <a:pt x="3"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7" name="Freeform 3030"/>
          <p:cNvSpPr>
            <a:spLocks/>
          </p:cNvSpPr>
          <p:nvPr/>
        </p:nvSpPr>
        <p:spPr bwMode="auto">
          <a:xfrm>
            <a:off x="370032" y="5021374"/>
            <a:ext cx="1735" cy="1735"/>
          </a:xfrm>
          <a:custGeom>
            <a:avLst/>
            <a:gdLst>
              <a:gd name="T0" fmla="*/ 3 w 3"/>
              <a:gd name="T1" fmla="*/ 3 h 3"/>
              <a:gd name="T2" fmla="*/ 1 w 3"/>
              <a:gd name="T3" fmla="*/ 0 h 3"/>
              <a:gd name="T4" fmla="*/ 0 w 3"/>
              <a:gd name="T5" fmla="*/ 2 h 3"/>
              <a:gd name="T6" fmla="*/ 3 w 3"/>
              <a:gd name="T7" fmla="*/ 3 h 3"/>
            </a:gdLst>
            <a:ahLst/>
            <a:cxnLst>
              <a:cxn ang="0">
                <a:pos x="T0" y="T1"/>
              </a:cxn>
              <a:cxn ang="0">
                <a:pos x="T2" y="T3"/>
              </a:cxn>
              <a:cxn ang="0">
                <a:pos x="T4" y="T5"/>
              </a:cxn>
              <a:cxn ang="0">
                <a:pos x="T6" y="T7"/>
              </a:cxn>
            </a:cxnLst>
            <a:rect l="0" t="0" r="r" b="b"/>
            <a:pathLst>
              <a:path w="3" h="3">
                <a:moveTo>
                  <a:pt x="3" y="3"/>
                </a:moveTo>
                <a:lnTo>
                  <a:pt x="1" y="0"/>
                </a:lnTo>
                <a:lnTo>
                  <a:pt x="0" y="2"/>
                </a:lnTo>
                <a:lnTo>
                  <a:pt x="3"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8" name="Freeform 3031"/>
          <p:cNvSpPr>
            <a:spLocks/>
          </p:cNvSpPr>
          <p:nvPr/>
        </p:nvSpPr>
        <p:spPr bwMode="auto">
          <a:xfrm>
            <a:off x="352687" y="5042188"/>
            <a:ext cx="1735" cy="1735"/>
          </a:xfrm>
          <a:custGeom>
            <a:avLst/>
            <a:gdLst>
              <a:gd name="T0" fmla="*/ 5 w 5"/>
              <a:gd name="T1" fmla="*/ 0 h 2"/>
              <a:gd name="T2" fmla="*/ 0 w 5"/>
              <a:gd name="T3" fmla="*/ 0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lnTo>
                  <a:pt x="0" y="0"/>
                </a:lnTo>
                <a:lnTo>
                  <a:pt x="3" y="2"/>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39" name="Freeform 3032"/>
          <p:cNvSpPr>
            <a:spLocks/>
          </p:cNvSpPr>
          <p:nvPr/>
        </p:nvSpPr>
        <p:spPr bwMode="auto">
          <a:xfrm>
            <a:off x="366563" y="5035250"/>
            <a:ext cx="1735" cy="1735"/>
          </a:xfrm>
          <a:custGeom>
            <a:avLst/>
            <a:gdLst>
              <a:gd name="T0" fmla="*/ 3 w 3"/>
              <a:gd name="T1" fmla="*/ 0 h 3"/>
              <a:gd name="T2" fmla="*/ 0 w 3"/>
              <a:gd name="T3" fmla="*/ 0 h 3"/>
              <a:gd name="T4" fmla="*/ 3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3"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0" name="Freeform 3033"/>
          <p:cNvSpPr>
            <a:spLocks/>
          </p:cNvSpPr>
          <p:nvPr/>
        </p:nvSpPr>
        <p:spPr bwMode="auto">
          <a:xfrm>
            <a:off x="373501" y="5019640"/>
            <a:ext cx="6938" cy="8673"/>
          </a:xfrm>
          <a:custGeom>
            <a:avLst/>
            <a:gdLst>
              <a:gd name="T0" fmla="*/ 13 w 16"/>
              <a:gd name="T1" fmla="*/ 0 h 20"/>
              <a:gd name="T2" fmla="*/ 13 w 16"/>
              <a:gd name="T3" fmla="*/ 4 h 20"/>
              <a:gd name="T4" fmla="*/ 10 w 16"/>
              <a:gd name="T5" fmla="*/ 6 h 20"/>
              <a:gd name="T6" fmla="*/ 9 w 16"/>
              <a:gd name="T7" fmla="*/ 11 h 20"/>
              <a:gd name="T8" fmla="*/ 6 w 16"/>
              <a:gd name="T9" fmla="*/ 14 h 20"/>
              <a:gd name="T10" fmla="*/ 6 w 16"/>
              <a:gd name="T11" fmla="*/ 15 h 20"/>
              <a:gd name="T12" fmla="*/ 0 w 16"/>
              <a:gd name="T13" fmla="*/ 20 h 20"/>
              <a:gd name="T14" fmla="*/ 2 w 16"/>
              <a:gd name="T15" fmla="*/ 20 h 20"/>
              <a:gd name="T16" fmla="*/ 8 w 16"/>
              <a:gd name="T17" fmla="*/ 16 h 20"/>
              <a:gd name="T18" fmla="*/ 11 w 16"/>
              <a:gd name="T19" fmla="*/ 11 h 20"/>
              <a:gd name="T20" fmla="*/ 13 w 16"/>
              <a:gd name="T21" fmla="*/ 5 h 20"/>
              <a:gd name="T22" fmla="*/ 16 w 16"/>
              <a:gd name="T23" fmla="*/ 0 h 20"/>
              <a:gd name="T24" fmla="*/ 13 w 16"/>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0">
                <a:moveTo>
                  <a:pt x="13" y="0"/>
                </a:moveTo>
                <a:lnTo>
                  <a:pt x="13" y="4"/>
                </a:lnTo>
                <a:lnTo>
                  <a:pt x="10" y="6"/>
                </a:lnTo>
                <a:lnTo>
                  <a:pt x="9" y="11"/>
                </a:lnTo>
                <a:lnTo>
                  <a:pt x="6" y="14"/>
                </a:lnTo>
                <a:lnTo>
                  <a:pt x="6" y="15"/>
                </a:lnTo>
                <a:lnTo>
                  <a:pt x="0" y="20"/>
                </a:lnTo>
                <a:lnTo>
                  <a:pt x="2" y="20"/>
                </a:lnTo>
                <a:lnTo>
                  <a:pt x="8" y="16"/>
                </a:lnTo>
                <a:lnTo>
                  <a:pt x="11" y="11"/>
                </a:lnTo>
                <a:lnTo>
                  <a:pt x="13" y="5"/>
                </a:lnTo>
                <a:lnTo>
                  <a:pt x="16" y="0"/>
                </a:lnTo>
                <a:lnTo>
                  <a:pt x="1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1" name="Freeform 3034"/>
          <p:cNvSpPr>
            <a:spLocks/>
          </p:cNvSpPr>
          <p:nvPr/>
        </p:nvSpPr>
        <p:spPr bwMode="auto">
          <a:xfrm>
            <a:off x="359625" y="5021374"/>
            <a:ext cx="3469" cy="1735"/>
          </a:xfrm>
          <a:custGeom>
            <a:avLst/>
            <a:gdLst>
              <a:gd name="T0" fmla="*/ 4 w 9"/>
              <a:gd name="T1" fmla="*/ 0 h 5"/>
              <a:gd name="T2" fmla="*/ 2 w 9"/>
              <a:gd name="T3" fmla="*/ 0 h 5"/>
              <a:gd name="T4" fmla="*/ 0 w 9"/>
              <a:gd name="T5" fmla="*/ 2 h 5"/>
              <a:gd name="T6" fmla="*/ 4 w 9"/>
              <a:gd name="T7" fmla="*/ 5 h 5"/>
              <a:gd name="T8" fmla="*/ 9 w 9"/>
              <a:gd name="T9" fmla="*/ 4 h 5"/>
              <a:gd name="T10" fmla="*/ 4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4" y="0"/>
                </a:moveTo>
                <a:lnTo>
                  <a:pt x="2" y="0"/>
                </a:lnTo>
                <a:lnTo>
                  <a:pt x="0" y="2"/>
                </a:lnTo>
                <a:lnTo>
                  <a:pt x="4" y="5"/>
                </a:lnTo>
                <a:lnTo>
                  <a:pt x="9" y="4"/>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2" name="Freeform 3035"/>
          <p:cNvSpPr>
            <a:spLocks/>
          </p:cNvSpPr>
          <p:nvPr/>
        </p:nvSpPr>
        <p:spPr bwMode="auto">
          <a:xfrm>
            <a:off x="376970" y="4976277"/>
            <a:ext cx="1735" cy="1735"/>
          </a:xfrm>
          <a:custGeom>
            <a:avLst/>
            <a:gdLst>
              <a:gd name="T0" fmla="*/ 3 w 4"/>
              <a:gd name="T1" fmla="*/ 0 h 4"/>
              <a:gd name="T2" fmla="*/ 0 w 4"/>
              <a:gd name="T3" fmla="*/ 3 h 4"/>
              <a:gd name="T4" fmla="*/ 4 w 4"/>
              <a:gd name="T5" fmla="*/ 4 h 4"/>
              <a:gd name="T6" fmla="*/ 3 w 4"/>
              <a:gd name="T7" fmla="*/ 0 h 4"/>
            </a:gdLst>
            <a:ahLst/>
            <a:cxnLst>
              <a:cxn ang="0">
                <a:pos x="T0" y="T1"/>
              </a:cxn>
              <a:cxn ang="0">
                <a:pos x="T2" y="T3"/>
              </a:cxn>
              <a:cxn ang="0">
                <a:pos x="T4" y="T5"/>
              </a:cxn>
              <a:cxn ang="0">
                <a:pos x="T6" y="T7"/>
              </a:cxn>
            </a:cxnLst>
            <a:rect l="0" t="0" r="r" b="b"/>
            <a:pathLst>
              <a:path w="4" h="4">
                <a:moveTo>
                  <a:pt x="3" y="0"/>
                </a:moveTo>
                <a:lnTo>
                  <a:pt x="0" y="3"/>
                </a:lnTo>
                <a:lnTo>
                  <a:pt x="4" y="4"/>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3" name="Freeform 3036"/>
          <p:cNvSpPr>
            <a:spLocks/>
          </p:cNvSpPr>
          <p:nvPr/>
        </p:nvSpPr>
        <p:spPr bwMode="auto">
          <a:xfrm>
            <a:off x="345749" y="4913835"/>
            <a:ext cx="1735" cy="1735"/>
          </a:xfrm>
          <a:custGeom>
            <a:avLst/>
            <a:gdLst>
              <a:gd name="T0" fmla="*/ 0 w 5"/>
              <a:gd name="T1" fmla="*/ 1 h 6"/>
              <a:gd name="T2" fmla="*/ 0 w 5"/>
              <a:gd name="T3" fmla="*/ 4 h 6"/>
              <a:gd name="T4" fmla="*/ 4 w 5"/>
              <a:gd name="T5" fmla="*/ 6 h 6"/>
              <a:gd name="T6" fmla="*/ 5 w 5"/>
              <a:gd name="T7" fmla="*/ 1 h 6"/>
              <a:gd name="T8" fmla="*/ 5 w 5"/>
              <a:gd name="T9" fmla="*/ 0 h 6"/>
              <a:gd name="T10" fmla="*/ 0 w 5"/>
              <a:gd name="T11" fmla="*/ 0 h 6"/>
              <a:gd name="T12" fmla="*/ 0 w 5"/>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0" y="1"/>
                </a:moveTo>
                <a:lnTo>
                  <a:pt x="0" y="4"/>
                </a:lnTo>
                <a:lnTo>
                  <a:pt x="4" y="6"/>
                </a:lnTo>
                <a:lnTo>
                  <a:pt x="5" y="1"/>
                </a:lnTo>
                <a:lnTo>
                  <a:pt x="5" y="0"/>
                </a:lnTo>
                <a:lnTo>
                  <a:pt x="0" y="0"/>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4" name="Freeform 3037"/>
          <p:cNvSpPr>
            <a:spLocks/>
          </p:cNvSpPr>
          <p:nvPr/>
        </p:nvSpPr>
        <p:spPr bwMode="auto">
          <a:xfrm>
            <a:off x="392581" y="4920773"/>
            <a:ext cx="0" cy="1735"/>
          </a:xfrm>
          <a:custGeom>
            <a:avLst/>
            <a:gdLst>
              <a:gd name="T0" fmla="*/ 2 w 2"/>
              <a:gd name="T1" fmla="*/ 0 h 3"/>
              <a:gd name="T2" fmla="*/ 0 w 2"/>
              <a:gd name="T3" fmla="*/ 1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1"/>
                </a:lnTo>
                <a:lnTo>
                  <a:pt x="2" y="3"/>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5" name="Freeform 3038"/>
          <p:cNvSpPr>
            <a:spLocks/>
          </p:cNvSpPr>
          <p:nvPr/>
        </p:nvSpPr>
        <p:spPr bwMode="auto">
          <a:xfrm>
            <a:off x="390846" y="4924242"/>
            <a:ext cx="1735" cy="1735"/>
          </a:xfrm>
          <a:custGeom>
            <a:avLst/>
            <a:gdLst>
              <a:gd name="T0" fmla="*/ 3 w 3"/>
              <a:gd name="T1" fmla="*/ 0 h 3"/>
              <a:gd name="T2" fmla="*/ 0 w 3"/>
              <a:gd name="T3" fmla="*/ 1 h 3"/>
              <a:gd name="T4" fmla="*/ 2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1"/>
                </a:lnTo>
                <a:lnTo>
                  <a:pt x="2"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6" name="Freeform 3039"/>
          <p:cNvSpPr>
            <a:spLocks/>
          </p:cNvSpPr>
          <p:nvPr/>
        </p:nvSpPr>
        <p:spPr bwMode="auto">
          <a:xfrm>
            <a:off x="370032" y="4997091"/>
            <a:ext cx="1735" cy="1735"/>
          </a:xfrm>
          <a:custGeom>
            <a:avLst/>
            <a:gdLst>
              <a:gd name="T0" fmla="*/ 3 w 3"/>
              <a:gd name="T1" fmla="*/ 0 h 3"/>
              <a:gd name="T2" fmla="*/ 0 w 3"/>
              <a:gd name="T3" fmla="*/ 0 h 3"/>
              <a:gd name="T4" fmla="*/ 2 w 3"/>
              <a:gd name="T5" fmla="*/ 2 h 3"/>
              <a:gd name="T6" fmla="*/ 3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lnTo>
                  <a:pt x="0" y="0"/>
                </a:lnTo>
                <a:lnTo>
                  <a:pt x="2" y="2"/>
                </a:lnTo>
                <a:lnTo>
                  <a:pt x="3"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7" name="Freeform 3040"/>
          <p:cNvSpPr>
            <a:spLocks/>
          </p:cNvSpPr>
          <p:nvPr/>
        </p:nvSpPr>
        <p:spPr bwMode="auto">
          <a:xfrm>
            <a:off x="382174" y="4991888"/>
            <a:ext cx="6938" cy="3469"/>
          </a:xfrm>
          <a:custGeom>
            <a:avLst/>
            <a:gdLst>
              <a:gd name="T0" fmla="*/ 13 w 14"/>
              <a:gd name="T1" fmla="*/ 0 h 10"/>
              <a:gd name="T2" fmla="*/ 8 w 14"/>
              <a:gd name="T3" fmla="*/ 0 h 10"/>
              <a:gd name="T4" fmla="*/ 3 w 14"/>
              <a:gd name="T5" fmla="*/ 3 h 10"/>
              <a:gd name="T6" fmla="*/ 0 w 14"/>
              <a:gd name="T7" fmla="*/ 7 h 10"/>
              <a:gd name="T8" fmla="*/ 7 w 14"/>
              <a:gd name="T9" fmla="*/ 10 h 10"/>
              <a:gd name="T10" fmla="*/ 11 w 14"/>
              <a:gd name="T11" fmla="*/ 9 h 10"/>
              <a:gd name="T12" fmla="*/ 14 w 14"/>
              <a:gd name="T13" fmla="*/ 4 h 10"/>
              <a:gd name="T14" fmla="*/ 13 w 1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
                <a:moveTo>
                  <a:pt x="13" y="0"/>
                </a:moveTo>
                <a:lnTo>
                  <a:pt x="8" y="0"/>
                </a:lnTo>
                <a:lnTo>
                  <a:pt x="3" y="3"/>
                </a:lnTo>
                <a:lnTo>
                  <a:pt x="0" y="7"/>
                </a:lnTo>
                <a:lnTo>
                  <a:pt x="7" y="10"/>
                </a:lnTo>
                <a:lnTo>
                  <a:pt x="11" y="9"/>
                </a:lnTo>
                <a:lnTo>
                  <a:pt x="14" y="4"/>
                </a:lnTo>
                <a:lnTo>
                  <a:pt x="1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8" name="Freeform 3041"/>
          <p:cNvSpPr>
            <a:spLocks/>
          </p:cNvSpPr>
          <p:nvPr/>
        </p:nvSpPr>
        <p:spPr bwMode="auto">
          <a:xfrm>
            <a:off x="364829" y="5063002"/>
            <a:ext cx="0" cy="3469"/>
          </a:xfrm>
          <a:custGeom>
            <a:avLst/>
            <a:gdLst>
              <a:gd name="T0" fmla="*/ 0 w 1"/>
              <a:gd name="T1" fmla="*/ 0 h 11"/>
              <a:gd name="T2" fmla="*/ 1 w 1"/>
              <a:gd name="T3" fmla="*/ 11 h 11"/>
              <a:gd name="T4" fmla="*/ 0 w 1"/>
              <a:gd name="T5" fmla="*/ 0 h 11"/>
            </a:gdLst>
            <a:ahLst/>
            <a:cxnLst>
              <a:cxn ang="0">
                <a:pos x="T0" y="T1"/>
              </a:cxn>
              <a:cxn ang="0">
                <a:pos x="T2" y="T3"/>
              </a:cxn>
              <a:cxn ang="0">
                <a:pos x="T4" y="T5"/>
              </a:cxn>
            </a:cxnLst>
            <a:rect l="0" t="0" r="r" b="b"/>
            <a:pathLst>
              <a:path w="1" h="11">
                <a:moveTo>
                  <a:pt x="0" y="0"/>
                </a:moveTo>
                <a:lnTo>
                  <a:pt x="1"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49" name="Freeform 3042"/>
          <p:cNvSpPr>
            <a:spLocks/>
          </p:cNvSpPr>
          <p:nvPr/>
        </p:nvSpPr>
        <p:spPr bwMode="auto">
          <a:xfrm>
            <a:off x="354422" y="5059533"/>
            <a:ext cx="5204" cy="3469"/>
          </a:xfrm>
          <a:custGeom>
            <a:avLst/>
            <a:gdLst>
              <a:gd name="T0" fmla="*/ 10 w 11"/>
              <a:gd name="T1" fmla="*/ 7 h 7"/>
              <a:gd name="T2" fmla="*/ 0 w 11"/>
              <a:gd name="T3" fmla="*/ 0 h 7"/>
              <a:gd name="T4" fmla="*/ 11 w 11"/>
              <a:gd name="T5" fmla="*/ 1 h 7"/>
              <a:gd name="T6" fmla="*/ 10 w 11"/>
              <a:gd name="T7" fmla="*/ 7 h 7"/>
            </a:gdLst>
            <a:ahLst/>
            <a:cxnLst>
              <a:cxn ang="0">
                <a:pos x="T0" y="T1"/>
              </a:cxn>
              <a:cxn ang="0">
                <a:pos x="T2" y="T3"/>
              </a:cxn>
              <a:cxn ang="0">
                <a:pos x="T4" y="T5"/>
              </a:cxn>
              <a:cxn ang="0">
                <a:pos x="T6" y="T7"/>
              </a:cxn>
            </a:cxnLst>
            <a:rect l="0" t="0" r="r" b="b"/>
            <a:pathLst>
              <a:path w="11" h="7">
                <a:moveTo>
                  <a:pt x="10" y="7"/>
                </a:moveTo>
                <a:lnTo>
                  <a:pt x="0" y="0"/>
                </a:lnTo>
                <a:lnTo>
                  <a:pt x="11" y="1"/>
                </a:lnTo>
                <a:lnTo>
                  <a:pt x="10"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0" name="Freeform 3043"/>
          <p:cNvSpPr>
            <a:spLocks/>
          </p:cNvSpPr>
          <p:nvPr/>
        </p:nvSpPr>
        <p:spPr bwMode="auto">
          <a:xfrm>
            <a:off x="5731377" y="3481137"/>
            <a:ext cx="1735" cy="10407"/>
          </a:xfrm>
          <a:custGeom>
            <a:avLst/>
            <a:gdLst>
              <a:gd name="T0" fmla="*/ 3 w 3"/>
              <a:gd name="T1" fmla="*/ 0 h 28"/>
              <a:gd name="T2" fmla="*/ 2 w 3"/>
              <a:gd name="T3" fmla="*/ 16 h 28"/>
              <a:gd name="T4" fmla="*/ 3 w 3"/>
              <a:gd name="T5" fmla="*/ 28 h 28"/>
              <a:gd name="T6" fmla="*/ 0 w 3"/>
              <a:gd name="T7" fmla="*/ 17 h 28"/>
              <a:gd name="T8" fmla="*/ 0 w 3"/>
              <a:gd name="T9" fmla="*/ 5 h 28"/>
              <a:gd name="T10" fmla="*/ 3 w 3"/>
              <a:gd name="T11" fmla="*/ 0 h 28"/>
            </a:gdLst>
            <a:ahLst/>
            <a:cxnLst>
              <a:cxn ang="0">
                <a:pos x="T0" y="T1"/>
              </a:cxn>
              <a:cxn ang="0">
                <a:pos x="T2" y="T3"/>
              </a:cxn>
              <a:cxn ang="0">
                <a:pos x="T4" y="T5"/>
              </a:cxn>
              <a:cxn ang="0">
                <a:pos x="T6" y="T7"/>
              </a:cxn>
              <a:cxn ang="0">
                <a:pos x="T8" y="T9"/>
              </a:cxn>
              <a:cxn ang="0">
                <a:pos x="T10" y="T11"/>
              </a:cxn>
            </a:cxnLst>
            <a:rect l="0" t="0" r="r" b="b"/>
            <a:pathLst>
              <a:path w="3" h="28">
                <a:moveTo>
                  <a:pt x="3" y="0"/>
                </a:moveTo>
                <a:lnTo>
                  <a:pt x="2" y="16"/>
                </a:lnTo>
                <a:lnTo>
                  <a:pt x="3" y="28"/>
                </a:lnTo>
                <a:lnTo>
                  <a:pt x="0" y="17"/>
                </a:lnTo>
                <a:lnTo>
                  <a:pt x="0" y="5"/>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1" name="Freeform 3044"/>
          <p:cNvSpPr>
            <a:spLocks/>
          </p:cNvSpPr>
          <p:nvPr/>
        </p:nvSpPr>
        <p:spPr bwMode="auto">
          <a:xfrm>
            <a:off x="5729642" y="3458589"/>
            <a:ext cx="3469" cy="3469"/>
          </a:xfrm>
          <a:custGeom>
            <a:avLst/>
            <a:gdLst>
              <a:gd name="T0" fmla="*/ 8 w 8"/>
              <a:gd name="T1" fmla="*/ 9 h 9"/>
              <a:gd name="T2" fmla="*/ 0 w 8"/>
              <a:gd name="T3" fmla="*/ 0 h 9"/>
              <a:gd name="T4" fmla="*/ 8 w 8"/>
              <a:gd name="T5" fmla="*/ 8 h 9"/>
              <a:gd name="T6" fmla="*/ 8 w 8"/>
              <a:gd name="T7" fmla="*/ 9 h 9"/>
            </a:gdLst>
            <a:ahLst/>
            <a:cxnLst>
              <a:cxn ang="0">
                <a:pos x="T0" y="T1"/>
              </a:cxn>
              <a:cxn ang="0">
                <a:pos x="T2" y="T3"/>
              </a:cxn>
              <a:cxn ang="0">
                <a:pos x="T4" y="T5"/>
              </a:cxn>
              <a:cxn ang="0">
                <a:pos x="T6" y="T7"/>
              </a:cxn>
            </a:cxnLst>
            <a:rect l="0" t="0" r="r" b="b"/>
            <a:pathLst>
              <a:path w="8" h="9">
                <a:moveTo>
                  <a:pt x="8" y="9"/>
                </a:moveTo>
                <a:lnTo>
                  <a:pt x="0" y="0"/>
                </a:lnTo>
                <a:lnTo>
                  <a:pt x="8" y="8"/>
                </a:lnTo>
                <a:lnTo>
                  <a:pt x="8"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2" name="Freeform 3045"/>
          <p:cNvSpPr>
            <a:spLocks/>
          </p:cNvSpPr>
          <p:nvPr/>
        </p:nvSpPr>
        <p:spPr bwMode="auto">
          <a:xfrm>
            <a:off x="7425985" y="4729978"/>
            <a:ext cx="55504" cy="27752"/>
          </a:xfrm>
          <a:custGeom>
            <a:avLst/>
            <a:gdLst>
              <a:gd name="T0" fmla="*/ 49 w 140"/>
              <a:gd name="T1" fmla="*/ 52 h 73"/>
              <a:gd name="T2" fmla="*/ 60 w 140"/>
              <a:gd name="T3" fmla="*/ 50 h 73"/>
              <a:gd name="T4" fmla="*/ 66 w 140"/>
              <a:gd name="T5" fmla="*/ 45 h 73"/>
              <a:gd name="T6" fmla="*/ 70 w 140"/>
              <a:gd name="T7" fmla="*/ 42 h 73"/>
              <a:gd name="T8" fmla="*/ 81 w 140"/>
              <a:gd name="T9" fmla="*/ 40 h 73"/>
              <a:gd name="T10" fmla="*/ 92 w 140"/>
              <a:gd name="T11" fmla="*/ 35 h 73"/>
              <a:gd name="T12" fmla="*/ 102 w 140"/>
              <a:gd name="T13" fmla="*/ 26 h 73"/>
              <a:gd name="T14" fmla="*/ 113 w 140"/>
              <a:gd name="T15" fmla="*/ 26 h 73"/>
              <a:gd name="T16" fmla="*/ 123 w 140"/>
              <a:gd name="T17" fmla="*/ 21 h 73"/>
              <a:gd name="T18" fmla="*/ 133 w 140"/>
              <a:gd name="T19" fmla="*/ 11 h 73"/>
              <a:gd name="T20" fmla="*/ 140 w 140"/>
              <a:gd name="T21" fmla="*/ 3 h 73"/>
              <a:gd name="T22" fmla="*/ 129 w 140"/>
              <a:gd name="T23" fmla="*/ 1 h 73"/>
              <a:gd name="T24" fmla="*/ 117 w 140"/>
              <a:gd name="T25" fmla="*/ 0 h 73"/>
              <a:gd name="T26" fmla="*/ 106 w 140"/>
              <a:gd name="T27" fmla="*/ 3 h 73"/>
              <a:gd name="T28" fmla="*/ 94 w 140"/>
              <a:gd name="T29" fmla="*/ 7 h 73"/>
              <a:gd name="T30" fmla="*/ 83 w 140"/>
              <a:gd name="T31" fmla="*/ 6 h 73"/>
              <a:gd name="T32" fmla="*/ 72 w 140"/>
              <a:gd name="T33" fmla="*/ 9 h 73"/>
              <a:gd name="T34" fmla="*/ 61 w 140"/>
              <a:gd name="T35" fmla="*/ 8 h 73"/>
              <a:gd name="T36" fmla="*/ 49 w 140"/>
              <a:gd name="T37" fmla="*/ 10 h 73"/>
              <a:gd name="T38" fmla="*/ 39 w 140"/>
              <a:gd name="T39" fmla="*/ 12 h 73"/>
              <a:gd name="T40" fmla="*/ 27 w 140"/>
              <a:gd name="T41" fmla="*/ 13 h 73"/>
              <a:gd name="T42" fmla="*/ 16 w 140"/>
              <a:gd name="T43" fmla="*/ 16 h 73"/>
              <a:gd name="T44" fmla="*/ 8 w 140"/>
              <a:gd name="T45" fmla="*/ 24 h 73"/>
              <a:gd name="T46" fmla="*/ 18 w 140"/>
              <a:gd name="T47" fmla="*/ 30 h 73"/>
              <a:gd name="T48" fmla="*/ 8 w 140"/>
              <a:gd name="T49" fmla="*/ 29 h 73"/>
              <a:gd name="T50" fmla="*/ 0 w 140"/>
              <a:gd name="T51" fmla="*/ 38 h 73"/>
              <a:gd name="T52" fmla="*/ 10 w 140"/>
              <a:gd name="T53" fmla="*/ 41 h 73"/>
              <a:gd name="T54" fmla="*/ 13 w 140"/>
              <a:gd name="T55" fmla="*/ 52 h 73"/>
              <a:gd name="T56" fmla="*/ 1 w 140"/>
              <a:gd name="T57" fmla="*/ 55 h 73"/>
              <a:gd name="T58" fmla="*/ 6 w 140"/>
              <a:gd name="T59" fmla="*/ 66 h 73"/>
              <a:gd name="T60" fmla="*/ 6 w 140"/>
              <a:gd name="T61" fmla="*/ 73 h 73"/>
              <a:gd name="T62" fmla="*/ 15 w 140"/>
              <a:gd name="T63" fmla="*/ 68 h 73"/>
              <a:gd name="T64" fmla="*/ 26 w 140"/>
              <a:gd name="T65" fmla="*/ 59 h 73"/>
              <a:gd name="T66" fmla="*/ 37 w 140"/>
              <a:gd name="T67" fmla="*/ 54 h 73"/>
              <a:gd name="T68" fmla="*/ 49 w 140"/>
              <a:gd name="T69" fmla="*/ 5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0" h="73">
                <a:moveTo>
                  <a:pt x="49" y="52"/>
                </a:moveTo>
                <a:lnTo>
                  <a:pt x="60" y="50"/>
                </a:lnTo>
                <a:lnTo>
                  <a:pt x="66" y="45"/>
                </a:lnTo>
                <a:lnTo>
                  <a:pt x="70" y="42"/>
                </a:lnTo>
                <a:lnTo>
                  <a:pt x="81" y="40"/>
                </a:lnTo>
                <a:lnTo>
                  <a:pt x="92" y="35"/>
                </a:lnTo>
                <a:lnTo>
                  <a:pt x="102" y="26"/>
                </a:lnTo>
                <a:lnTo>
                  <a:pt x="113" y="26"/>
                </a:lnTo>
                <a:lnTo>
                  <a:pt x="123" y="21"/>
                </a:lnTo>
                <a:lnTo>
                  <a:pt x="133" y="11"/>
                </a:lnTo>
                <a:lnTo>
                  <a:pt x="140" y="3"/>
                </a:lnTo>
                <a:lnTo>
                  <a:pt x="129" y="1"/>
                </a:lnTo>
                <a:lnTo>
                  <a:pt x="117" y="0"/>
                </a:lnTo>
                <a:lnTo>
                  <a:pt x="106" y="3"/>
                </a:lnTo>
                <a:lnTo>
                  <a:pt x="94" y="7"/>
                </a:lnTo>
                <a:lnTo>
                  <a:pt x="83" y="6"/>
                </a:lnTo>
                <a:lnTo>
                  <a:pt x="72" y="9"/>
                </a:lnTo>
                <a:lnTo>
                  <a:pt x="61" y="8"/>
                </a:lnTo>
                <a:lnTo>
                  <a:pt x="49" y="10"/>
                </a:lnTo>
                <a:lnTo>
                  <a:pt x="39" y="12"/>
                </a:lnTo>
                <a:lnTo>
                  <a:pt x="27" y="13"/>
                </a:lnTo>
                <a:lnTo>
                  <a:pt x="16" y="16"/>
                </a:lnTo>
                <a:lnTo>
                  <a:pt x="8" y="24"/>
                </a:lnTo>
                <a:lnTo>
                  <a:pt x="18" y="30"/>
                </a:lnTo>
                <a:lnTo>
                  <a:pt x="8" y="29"/>
                </a:lnTo>
                <a:lnTo>
                  <a:pt x="0" y="38"/>
                </a:lnTo>
                <a:lnTo>
                  <a:pt x="10" y="41"/>
                </a:lnTo>
                <a:lnTo>
                  <a:pt x="13" y="52"/>
                </a:lnTo>
                <a:lnTo>
                  <a:pt x="1" y="55"/>
                </a:lnTo>
                <a:lnTo>
                  <a:pt x="6" y="66"/>
                </a:lnTo>
                <a:lnTo>
                  <a:pt x="6" y="73"/>
                </a:lnTo>
                <a:lnTo>
                  <a:pt x="15" y="68"/>
                </a:lnTo>
                <a:lnTo>
                  <a:pt x="26" y="59"/>
                </a:lnTo>
                <a:lnTo>
                  <a:pt x="37" y="54"/>
                </a:lnTo>
                <a:lnTo>
                  <a:pt x="49" y="5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3" name="Freeform 3046"/>
          <p:cNvSpPr>
            <a:spLocks/>
          </p:cNvSpPr>
          <p:nvPr/>
        </p:nvSpPr>
        <p:spPr bwMode="auto">
          <a:xfrm>
            <a:off x="397784" y="4742120"/>
            <a:ext cx="3469" cy="6938"/>
          </a:xfrm>
          <a:custGeom>
            <a:avLst/>
            <a:gdLst>
              <a:gd name="T0" fmla="*/ 1 w 11"/>
              <a:gd name="T1" fmla="*/ 0 h 16"/>
              <a:gd name="T2" fmla="*/ 11 w 11"/>
              <a:gd name="T3" fmla="*/ 1 h 16"/>
              <a:gd name="T4" fmla="*/ 0 w 11"/>
              <a:gd name="T5" fmla="*/ 16 h 16"/>
              <a:gd name="T6" fmla="*/ 1 w 11"/>
              <a:gd name="T7" fmla="*/ 0 h 16"/>
            </a:gdLst>
            <a:ahLst/>
            <a:cxnLst>
              <a:cxn ang="0">
                <a:pos x="T0" y="T1"/>
              </a:cxn>
              <a:cxn ang="0">
                <a:pos x="T2" y="T3"/>
              </a:cxn>
              <a:cxn ang="0">
                <a:pos x="T4" y="T5"/>
              </a:cxn>
              <a:cxn ang="0">
                <a:pos x="T6" y="T7"/>
              </a:cxn>
            </a:cxnLst>
            <a:rect l="0" t="0" r="r" b="b"/>
            <a:pathLst>
              <a:path w="11" h="16">
                <a:moveTo>
                  <a:pt x="1" y="0"/>
                </a:moveTo>
                <a:lnTo>
                  <a:pt x="11" y="1"/>
                </a:lnTo>
                <a:lnTo>
                  <a:pt x="0" y="16"/>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4" name="Freeform 3047"/>
          <p:cNvSpPr>
            <a:spLocks/>
          </p:cNvSpPr>
          <p:nvPr/>
        </p:nvSpPr>
        <p:spPr bwMode="auto">
          <a:xfrm>
            <a:off x="413395" y="4749058"/>
            <a:ext cx="3469" cy="5204"/>
          </a:xfrm>
          <a:custGeom>
            <a:avLst/>
            <a:gdLst>
              <a:gd name="T0" fmla="*/ 4 w 10"/>
              <a:gd name="T1" fmla="*/ 0 h 13"/>
              <a:gd name="T2" fmla="*/ 10 w 10"/>
              <a:gd name="T3" fmla="*/ 13 h 13"/>
              <a:gd name="T4" fmla="*/ 0 w 10"/>
              <a:gd name="T5" fmla="*/ 13 h 13"/>
              <a:gd name="T6" fmla="*/ 4 w 10"/>
              <a:gd name="T7" fmla="*/ 0 h 13"/>
            </a:gdLst>
            <a:ahLst/>
            <a:cxnLst>
              <a:cxn ang="0">
                <a:pos x="T0" y="T1"/>
              </a:cxn>
              <a:cxn ang="0">
                <a:pos x="T2" y="T3"/>
              </a:cxn>
              <a:cxn ang="0">
                <a:pos x="T4" y="T5"/>
              </a:cxn>
              <a:cxn ang="0">
                <a:pos x="T6" y="T7"/>
              </a:cxn>
            </a:cxnLst>
            <a:rect l="0" t="0" r="r" b="b"/>
            <a:pathLst>
              <a:path w="10" h="13">
                <a:moveTo>
                  <a:pt x="4" y="0"/>
                </a:moveTo>
                <a:lnTo>
                  <a:pt x="10" y="13"/>
                </a:lnTo>
                <a:lnTo>
                  <a:pt x="0" y="13"/>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5" name="Freeform 3048"/>
          <p:cNvSpPr>
            <a:spLocks/>
          </p:cNvSpPr>
          <p:nvPr/>
        </p:nvSpPr>
        <p:spPr bwMode="auto">
          <a:xfrm>
            <a:off x="429005" y="4757730"/>
            <a:ext cx="5204" cy="5204"/>
          </a:xfrm>
          <a:custGeom>
            <a:avLst/>
            <a:gdLst>
              <a:gd name="T0" fmla="*/ 14 w 14"/>
              <a:gd name="T1" fmla="*/ 6 h 15"/>
              <a:gd name="T2" fmla="*/ 7 w 14"/>
              <a:gd name="T3" fmla="*/ 15 h 15"/>
              <a:gd name="T4" fmla="*/ 0 w 14"/>
              <a:gd name="T5" fmla="*/ 10 h 15"/>
              <a:gd name="T6" fmla="*/ 4 w 14"/>
              <a:gd name="T7" fmla="*/ 0 h 15"/>
              <a:gd name="T8" fmla="*/ 14 w 14"/>
              <a:gd name="T9" fmla="*/ 6 h 15"/>
            </a:gdLst>
            <a:ahLst/>
            <a:cxnLst>
              <a:cxn ang="0">
                <a:pos x="T0" y="T1"/>
              </a:cxn>
              <a:cxn ang="0">
                <a:pos x="T2" y="T3"/>
              </a:cxn>
              <a:cxn ang="0">
                <a:pos x="T4" y="T5"/>
              </a:cxn>
              <a:cxn ang="0">
                <a:pos x="T6" y="T7"/>
              </a:cxn>
              <a:cxn ang="0">
                <a:pos x="T8" y="T9"/>
              </a:cxn>
            </a:cxnLst>
            <a:rect l="0" t="0" r="r" b="b"/>
            <a:pathLst>
              <a:path w="14" h="15">
                <a:moveTo>
                  <a:pt x="14" y="6"/>
                </a:moveTo>
                <a:lnTo>
                  <a:pt x="7" y="15"/>
                </a:lnTo>
                <a:lnTo>
                  <a:pt x="0" y="10"/>
                </a:lnTo>
                <a:lnTo>
                  <a:pt x="4" y="0"/>
                </a:lnTo>
                <a:lnTo>
                  <a:pt x="14"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6" name="Freeform 3049"/>
          <p:cNvSpPr>
            <a:spLocks/>
          </p:cNvSpPr>
          <p:nvPr/>
        </p:nvSpPr>
        <p:spPr bwMode="auto">
          <a:xfrm>
            <a:off x="6144188" y="3458589"/>
            <a:ext cx="5204" cy="0"/>
          </a:xfrm>
          <a:custGeom>
            <a:avLst/>
            <a:gdLst>
              <a:gd name="T0" fmla="*/ 0 w 13"/>
              <a:gd name="T1" fmla="*/ 0 h 4"/>
              <a:gd name="T2" fmla="*/ 13 w 13"/>
              <a:gd name="T3" fmla="*/ 0 h 4"/>
              <a:gd name="T4" fmla="*/ 3 w 13"/>
              <a:gd name="T5" fmla="*/ 4 h 4"/>
              <a:gd name="T6" fmla="*/ 0 w 13"/>
              <a:gd name="T7" fmla="*/ 0 h 4"/>
            </a:gdLst>
            <a:ahLst/>
            <a:cxnLst>
              <a:cxn ang="0">
                <a:pos x="T0" y="T1"/>
              </a:cxn>
              <a:cxn ang="0">
                <a:pos x="T2" y="T3"/>
              </a:cxn>
              <a:cxn ang="0">
                <a:pos x="T4" y="T5"/>
              </a:cxn>
              <a:cxn ang="0">
                <a:pos x="T6" y="T7"/>
              </a:cxn>
            </a:cxnLst>
            <a:rect l="0" t="0" r="r" b="b"/>
            <a:pathLst>
              <a:path w="13" h="4">
                <a:moveTo>
                  <a:pt x="0" y="0"/>
                </a:moveTo>
                <a:lnTo>
                  <a:pt x="13" y="0"/>
                </a:lnTo>
                <a:lnTo>
                  <a:pt x="3"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7" name="Freeform 3050"/>
          <p:cNvSpPr>
            <a:spLocks/>
          </p:cNvSpPr>
          <p:nvPr/>
        </p:nvSpPr>
        <p:spPr bwMode="auto">
          <a:xfrm>
            <a:off x="6805033" y="4308494"/>
            <a:ext cx="3469" cy="5204"/>
          </a:xfrm>
          <a:custGeom>
            <a:avLst/>
            <a:gdLst>
              <a:gd name="T0" fmla="*/ 1 w 8"/>
              <a:gd name="T1" fmla="*/ 4 h 14"/>
              <a:gd name="T2" fmla="*/ 5 w 8"/>
              <a:gd name="T3" fmla="*/ 14 h 14"/>
              <a:gd name="T4" fmla="*/ 8 w 8"/>
              <a:gd name="T5" fmla="*/ 11 h 14"/>
              <a:gd name="T6" fmla="*/ 3 w 8"/>
              <a:gd name="T7" fmla="*/ 2 h 14"/>
              <a:gd name="T8" fmla="*/ 0 w 8"/>
              <a:gd name="T9" fmla="*/ 0 h 14"/>
              <a:gd name="T10" fmla="*/ 1 w 8"/>
              <a:gd name="T11" fmla="*/ 4 h 14"/>
            </a:gdLst>
            <a:ahLst/>
            <a:cxnLst>
              <a:cxn ang="0">
                <a:pos x="T0" y="T1"/>
              </a:cxn>
              <a:cxn ang="0">
                <a:pos x="T2" y="T3"/>
              </a:cxn>
              <a:cxn ang="0">
                <a:pos x="T4" y="T5"/>
              </a:cxn>
              <a:cxn ang="0">
                <a:pos x="T6" y="T7"/>
              </a:cxn>
              <a:cxn ang="0">
                <a:pos x="T8" y="T9"/>
              </a:cxn>
              <a:cxn ang="0">
                <a:pos x="T10" y="T11"/>
              </a:cxn>
            </a:cxnLst>
            <a:rect l="0" t="0" r="r" b="b"/>
            <a:pathLst>
              <a:path w="8" h="14">
                <a:moveTo>
                  <a:pt x="1" y="4"/>
                </a:moveTo>
                <a:lnTo>
                  <a:pt x="5" y="14"/>
                </a:lnTo>
                <a:lnTo>
                  <a:pt x="8" y="11"/>
                </a:lnTo>
                <a:lnTo>
                  <a:pt x="3" y="2"/>
                </a:lnTo>
                <a:lnTo>
                  <a:pt x="0" y="0"/>
                </a:lnTo>
                <a:lnTo>
                  <a:pt x="1"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8" name="Freeform 3051"/>
          <p:cNvSpPr>
            <a:spLocks/>
          </p:cNvSpPr>
          <p:nvPr/>
        </p:nvSpPr>
        <p:spPr bwMode="auto">
          <a:xfrm>
            <a:off x="6829316" y="4348387"/>
            <a:ext cx="3469" cy="6938"/>
          </a:xfrm>
          <a:custGeom>
            <a:avLst/>
            <a:gdLst>
              <a:gd name="T0" fmla="*/ 0 w 8"/>
              <a:gd name="T1" fmla="*/ 5 h 18"/>
              <a:gd name="T2" fmla="*/ 4 w 8"/>
              <a:gd name="T3" fmla="*/ 18 h 18"/>
              <a:gd name="T4" fmla="*/ 8 w 8"/>
              <a:gd name="T5" fmla="*/ 14 h 18"/>
              <a:gd name="T6" fmla="*/ 6 w 8"/>
              <a:gd name="T7" fmla="*/ 2 h 18"/>
              <a:gd name="T8" fmla="*/ 1 w 8"/>
              <a:gd name="T9" fmla="*/ 0 h 18"/>
              <a:gd name="T10" fmla="*/ 0 w 8"/>
              <a:gd name="T11" fmla="*/ 5 h 18"/>
            </a:gdLst>
            <a:ahLst/>
            <a:cxnLst>
              <a:cxn ang="0">
                <a:pos x="T0" y="T1"/>
              </a:cxn>
              <a:cxn ang="0">
                <a:pos x="T2" y="T3"/>
              </a:cxn>
              <a:cxn ang="0">
                <a:pos x="T4" y="T5"/>
              </a:cxn>
              <a:cxn ang="0">
                <a:pos x="T6" y="T7"/>
              </a:cxn>
              <a:cxn ang="0">
                <a:pos x="T8" y="T9"/>
              </a:cxn>
              <a:cxn ang="0">
                <a:pos x="T10" y="T11"/>
              </a:cxn>
            </a:cxnLst>
            <a:rect l="0" t="0" r="r" b="b"/>
            <a:pathLst>
              <a:path w="8" h="18">
                <a:moveTo>
                  <a:pt x="0" y="5"/>
                </a:moveTo>
                <a:lnTo>
                  <a:pt x="4" y="18"/>
                </a:lnTo>
                <a:lnTo>
                  <a:pt x="8" y="14"/>
                </a:lnTo>
                <a:lnTo>
                  <a:pt x="6" y="2"/>
                </a:lnTo>
                <a:lnTo>
                  <a:pt x="1" y="0"/>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59" name="Freeform 3052"/>
          <p:cNvSpPr>
            <a:spLocks/>
          </p:cNvSpPr>
          <p:nvPr/>
        </p:nvSpPr>
        <p:spPr bwMode="auto">
          <a:xfrm>
            <a:off x="6815440" y="4325839"/>
            <a:ext cx="1735" cy="5204"/>
          </a:xfrm>
          <a:custGeom>
            <a:avLst/>
            <a:gdLst>
              <a:gd name="T0" fmla="*/ 0 w 8"/>
              <a:gd name="T1" fmla="*/ 2 h 12"/>
              <a:gd name="T2" fmla="*/ 4 w 8"/>
              <a:gd name="T3" fmla="*/ 0 h 12"/>
              <a:gd name="T4" fmla="*/ 8 w 8"/>
              <a:gd name="T5" fmla="*/ 11 h 12"/>
              <a:gd name="T6" fmla="*/ 5 w 8"/>
              <a:gd name="T7" fmla="*/ 12 h 12"/>
              <a:gd name="T8" fmla="*/ 0 w 8"/>
              <a:gd name="T9" fmla="*/ 2 h 12"/>
            </a:gdLst>
            <a:ahLst/>
            <a:cxnLst>
              <a:cxn ang="0">
                <a:pos x="T0" y="T1"/>
              </a:cxn>
              <a:cxn ang="0">
                <a:pos x="T2" y="T3"/>
              </a:cxn>
              <a:cxn ang="0">
                <a:pos x="T4" y="T5"/>
              </a:cxn>
              <a:cxn ang="0">
                <a:pos x="T6" y="T7"/>
              </a:cxn>
              <a:cxn ang="0">
                <a:pos x="T8" y="T9"/>
              </a:cxn>
            </a:cxnLst>
            <a:rect l="0" t="0" r="r" b="b"/>
            <a:pathLst>
              <a:path w="8" h="12">
                <a:moveTo>
                  <a:pt x="0" y="2"/>
                </a:moveTo>
                <a:lnTo>
                  <a:pt x="4" y="0"/>
                </a:lnTo>
                <a:lnTo>
                  <a:pt x="8" y="11"/>
                </a:lnTo>
                <a:lnTo>
                  <a:pt x="5" y="12"/>
                </a:lnTo>
                <a:lnTo>
                  <a:pt x="0"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0" name="Freeform 3053"/>
          <p:cNvSpPr>
            <a:spLocks/>
          </p:cNvSpPr>
          <p:nvPr/>
        </p:nvSpPr>
        <p:spPr bwMode="auto">
          <a:xfrm>
            <a:off x="6796361" y="4311963"/>
            <a:ext cx="5204" cy="10407"/>
          </a:xfrm>
          <a:custGeom>
            <a:avLst/>
            <a:gdLst>
              <a:gd name="T0" fmla="*/ 2 w 12"/>
              <a:gd name="T1" fmla="*/ 0 h 28"/>
              <a:gd name="T2" fmla="*/ 12 w 12"/>
              <a:gd name="T3" fmla="*/ 6 h 28"/>
              <a:gd name="T4" fmla="*/ 10 w 12"/>
              <a:gd name="T5" fmla="*/ 19 h 28"/>
              <a:gd name="T6" fmla="*/ 4 w 12"/>
              <a:gd name="T7" fmla="*/ 28 h 28"/>
              <a:gd name="T8" fmla="*/ 0 w 12"/>
              <a:gd name="T9" fmla="*/ 17 h 28"/>
              <a:gd name="T10" fmla="*/ 3 w 12"/>
              <a:gd name="T11" fmla="*/ 5 h 28"/>
              <a:gd name="T12" fmla="*/ 2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2" y="0"/>
                </a:moveTo>
                <a:lnTo>
                  <a:pt x="12" y="6"/>
                </a:lnTo>
                <a:lnTo>
                  <a:pt x="10" y="19"/>
                </a:lnTo>
                <a:lnTo>
                  <a:pt x="4" y="28"/>
                </a:lnTo>
                <a:lnTo>
                  <a:pt x="0" y="17"/>
                </a:lnTo>
                <a:lnTo>
                  <a:pt x="3" y="5"/>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1" name="Freeform 3054"/>
          <p:cNvSpPr>
            <a:spLocks/>
          </p:cNvSpPr>
          <p:nvPr/>
        </p:nvSpPr>
        <p:spPr bwMode="auto">
          <a:xfrm>
            <a:off x="2807007" y="3968532"/>
            <a:ext cx="1735" cy="3469"/>
          </a:xfrm>
          <a:custGeom>
            <a:avLst/>
            <a:gdLst>
              <a:gd name="T0" fmla="*/ 0 w 5"/>
              <a:gd name="T1" fmla="*/ 0 h 9"/>
              <a:gd name="T2" fmla="*/ 0 w 5"/>
              <a:gd name="T3" fmla="*/ 9 h 9"/>
              <a:gd name="T4" fmla="*/ 5 w 5"/>
              <a:gd name="T5" fmla="*/ 1 h 9"/>
              <a:gd name="T6" fmla="*/ 0 w 5"/>
              <a:gd name="T7" fmla="*/ 0 h 9"/>
            </a:gdLst>
            <a:ahLst/>
            <a:cxnLst>
              <a:cxn ang="0">
                <a:pos x="T0" y="T1"/>
              </a:cxn>
              <a:cxn ang="0">
                <a:pos x="T2" y="T3"/>
              </a:cxn>
              <a:cxn ang="0">
                <a:pos x="T4" y="T5"/>
              </a:cxn>
              <a:cxn ang="0">
                <a:pos x="T6" y="T7"/>
              </a:cxn>
            </a:cxnLst>
            <a:rect l="0" t="0" r="r" b="b"/>
            <a:pathLst>
              <a:path w="5" h="9">
                <a:moveTo>
                  <a:pt x="0" y="0"/>
                </a:moveTo>
                <a:lnTo>
                  <a:pt x="0" y="9"/>
                </a:lnTo>
                <a:lnTo>
                  <a:pt x="5"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2" name="Freeform 3055"/>
          <p:cNvSpPr>
            <a:spLocks/>
          </p:cNvSpPr>
          <p:nvPr/>
        </p:nvSpPr>
        <p:spPr bwMode="auto">
          <a:xfrm>
            <a:off x="2791396" y="3959859"/>
            <a:ext cx="5204" cy="3469"/>
          </a:xfrm>
          <a:custGeom>
            <a:avLst/>
            <a:gdLst>
              <a:gd name="T0" fmla="*/ 10 w 10"/>
              <a:gd name="T1" fmla="*/ 6 h 6"/>
              <a:gd name="T2" fmla="*/ 0 w 10"/>
              <a:gd name="T3" fmla="*/ 3 h 6"/>
              <a:gd name="T4" fmla="*/ 10 w 10"/>
              <a:gd name="T5" fmla="*/ 0 h 6"/>
              <a:gd name="T6" fmla="*/ 10 w 10"/>
              <a:gd name="T7" fmla="*/ 6 h 6"/>
            </a:gdLst>
            <a:ahLst/>
            <a:cxnLst>
              <a:cxn ang="0">
                <a:pos x="T0" y="T1"/>
              </a:cxn>
              <a:cxn ang="0">
                <a:pos x="T2" y="T3"/>
              </a:cxn>
              <a:cxn ang="0">
                <a:pos x="T4" y="T5"/>
              </a:cxn>
              <a:cxn ang="0">
                <a:pos x="T6" y="T7"/>
              </a:cxn>
            </a:cxnLst>
            <a:rect l="0" t="0" r="r" b="b"/>
            <a:pathLst>
              <a:path w="10" h="6">
                <a:moveTo>
                  <a:pt x="10" y="6"/>
                </a:moveTo>
                <a:lnTo>
                  <a:pt x="0" y="3"/>
                </a:lnTo>
                <a:lnTo>
                  <a:pt x="10" y="0"/>
                </a:lnTo>
                <a:lnTo>
                  <a:pt x="1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3" name="Freeform 3056"/>
          <p:cNvSpPr>
            <a:spLocks/>
          </p:cNvSpPr>
          <p:nvPr/>
        </p:nvSpPr>
        <p:spPr bwMode="auto">
          <a:xfrm>
            <a:off x="3115749" y="4367467"/>
            <a:ext cx="95398" cy="104070"/>
          </a:xfrm>
          <a:custGeom>
            <a:avLst/>
            <a:gdLst>
              <a:gd name="T0" fmla="*/ 149 w 244"/>
              <a:gd name="T1" fmla="*/ 1 h 266"/>
              <a:gd name="T2" fmla="*/ 168 w 244"/>
              <a:gd name="T3" fmla="*/ 5 h 266"/>
              <a:gd name="T4" fmla="*/ 179 w 244"/>
              <a:gd name="T5" fmla="*/ 8 h 266"/>
              <a:gd name="T6" fmla="*/ 202 w 244"/>
              <a:gd name="T7" fmla="*/ 2 h 266"/>
              <a:gd name="T8" fmla="*/ 226 w 244"/>
              <a:gd name="T9" fmla="*/ 6 h 266"/>
              <a:gd name="T10" fmla="*/ 243 w 244"/>
              <a:gd name="T11" fmla="*/ 20 h 266"/>
              <a:gd name="T12" fmla="*/ 236 w 244"/>
              <a:gd name="T13" fmla="*/ 40 h 266"/>
              <a:gd name="T14" fmla="*/ 222 w 244"/>
              <a:gd name="T15" fmla="*/ 57 h 266"/>
              <a:gd name="T16" fmla="*/ 216 w 244"/>
              <a:gd name="T17" fmla="*/ 80 h 266"/>
              <a:gd name="T18" fmla="*/ 220 w 244"/>
              <a:gd name="T19" fmla="*/ 105 h 266"/>
              <a:gd name="T20" fmla="*/ 226 w 244"/>
              <a:gd name="T21" fmla="*/ 128 h 266"/>
              <a:gd name="T22" fmla="*/ 240 w 244"/>
              <a:gd name="T23" fmla="*/ 147 h 266"/>
              <a:gd name="T24" fmla="*/ 242 w 244"/>
              <a:gd name="T25" fmla="*/ 169 h 266"/>
              <a:gd name="T26" fmla="*/ 234 w 244"/>
              <a:gd name="T27" fmla="*/ 190 h 266"/>
              <a:gd name="T28" fmla="*/ 228 w 244"/>
              <a:gd name="T29" fmla="*/ 214 h 266"/>
              <a:gd name="T30" fmla="*/ 218 w 244"/>
              <a:gd name="T31" fmla="*/ 236 h 266"/>
              <a:gd name="T32" fmla="*/ 202 w 244"/>
              <a:gd name="T33" fmla="*/ 236 h 266"/>
              <a:gd name="T34" fmla="*/ 192 w 244"/>
              <a:gd name="T35" fmla="*/ 227 h 266"/>
              <a:gd name="T36" fmla="*/ 172 w 244"/>
              <a:gd name="T37" fmla="*/ 224 h 266"/>
              <a:gd name="T38" fmla="*/ 149 w 244"/>
              <a:gd name="T39" fmla="*/ 229 h 266"/>
              <a:gd name="T40" fmla="*/ 125 w 244"/>
              <a:gd name="T41" fmla="*/ 231 h 266"/>
              <a:gd name="T42" fmla="*/ 127 w 244"/>
              <a:gd name="T43" fmla="*/ 251 h 266"/>
              <a:gd name="T44" fmla="*/ 118 w 244"/>
              <a:gd name="T45" fmla="*/ 266 h 266"/>
              <a:gd name="T46" fmla="*/ 96 w 244"/>
              <a:gd name="T47" fmla="*/ 261 h 266"/>
              <a:gd name="T48" fmla="*/ 83 w 244"/>
              <a:gd name="T49" fmla="*/ 256 h 266"/>
              <a:gd name="T50" fmla="*/ 71 w 244"/>
              <a:gd name="T51" fmla="*/ 235 h 266"/>
              <a:gd name="T52" fmla="*/ 60 w 244"/>
              <a:gd name="T53" fmla="*/ 213 h 266"/>
              <a:gd name="T54" fmla="*/ 50 w 244"/>
              <a:gd name="T55" fmla="*/ 192 h 266"/>
              <a:gd name="T56" fmla="*/ 44 w 244"/>
              <a:gd name="T57" fmla="*/ 170 h 266"/>
              <a:gd name="T58" fmla="*/ 22 w 244"/>
              <a:gd name="T59" fmla="*/ 166 h 266"/>
              <a:gd name="T60" fmla="*/ 13 w 244"/>
              <a:gd name="T61" fmla="*/ 143 h 266"/>
              <a:gd name="T62" fmla="*/ 0 w 244"/>
              <a:gd name="T63" fmla="*/ 118 h 266"/>
              <a:gd name="T64" fmla="*/ 10 w 244"/>
              <a:gd name="T65" fmla="*/ 97 h 266"/>
              <a:gd name="T66" fmla="*/ 10 w 244"/>
              <a:gd name="T67" fmla="*/ 74 h 266"/>
              <a:gd name="T68" fmla="*/ 32 w 244"/>
              <a:gd name="T69" fmla="*/ 62 h 266"/>
              <a:gd name="T70" fmla="*/ 46 w 244"/>
              <a:gd name="T71" fmla="*/ 45 h 266"/>
              <a:gd name="T72" fmla="*/ 53 w 244"/>
              <a:gd name="T73" fmla="*/ 27 h 266"/>
              <a:gd name="T74" fmla="*/ 56 w 244"/>
              <a:gd name="T75" fmla="*/ 0 h 266"/>
              <a:gd name="T76" fmla="*/ 78 w 244"/>
              <a:gd name="T77" fmla="*/ 1 h 266"/>
              <a:gd name="T78" fmla="*/ 100 w 244"/>
              <a:gd name="T79" fmla="*/ 5 h 266"/>
              <a:gd name="T80" fmla="*/ 127 w 244"/>
              <a:gd name="T81" fmla="*/ 13 h 266"/>
              <a:gd name="T82" fmla="*/ 135 w 244"/>
              <a:gd name="T83" fmla="*/ 3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266">
                <a:moveTo>
                  <a:pt x="135" y="3"/>
                </a:moveTo>
                <a:lnTo>
                  <a:pt x="149" y="1"/>
                </a:lnTo>
                <a:lnTo>
                  <a:pt x="163" y="2"/>
                </a:lnTo>
                <a:lnTo>
                  <a:pt x="168" y="5"/>
                </a:lnTo>
                <a:lnTo>
                  <a:pt x="170" y="6"/>
                </a:lnTo>
                <a:lnTo>
                  <a:pt x="179" y="8"/>
                </a:lnTo>
                <a:lnTo>
                  <a:pt x="188" y="0"/>
                </a:lnTo>
                <a:lnTo>
                  <a:pt x="202" y="2"/>
                </a:lnTo>
                <a:lnTo>
                  <a:pt x="215" y="5"/>
                </a:lnTo>
                <a:lnTo>
                  <a:pt x="226" y="6"/>
                </a:lnTo>
                <a:lnTo>
                  <a:pt x="238" y="10"/>
                </a:lnTo>
                <a:lnTo>
                  <a:pt x="243" y="20"/>
                </a:lnTo>
                <a:lnTo>
                  <a:pt x="243" y="30"/>
                </a:lnTo>
                <a:lnTo>
                  <a:pt x="236" y="40"/>
                </a:lnTo>
                <a:lnTo>
                  <a:pt x="229" y="47"/>
                </a:lnTo>
                <a:lnTo>
                  <a:pt x="222" y="57"/>
                </a:lnTo>
                <a:lnTo>
                  <a:pt x="218" y="68"/>
                </a:lnTo>
                <a:lnTo>
                  <a:pt x="216" y="80"/>
                </a:lnTo>
                <a:lnTo>
                  <a:pt x="220" y="93"/>
                </a:lnTo>
                <a:lnTo>
                  <a:pt x="220" y="105"/>
                </a:lnTo>
                <a:lnTo>
                  <a:pt x="221" y="117"/>
                </a:lnTo>
                <a:lnTo>
                  <a:pt x="226" y="128"/>
                </a:lnTo>
                <a:lnTo>
                  <a:pt x="232" y="138"/>
                </a:lnTo>
                <a:lnTo>
                  <a:pt x="240" y="147"/>
                </a:lnTo>
                <a:lnTo>
                  <a:pt x="244" y="158"/>
                </a:lnTo>
                <a:lnTo>
                  <a:pt x="242" y="169"/>
                </a:lnTo>
                <a:lnTo>
                  <a:pt x="235" y="179"/>
                </a:lnTo>
                <a:lnTo>
                  <a:pt x="234" y="190"/>
                </a:lnTo>
                <a:lnTo>
                  <a:pt x="234" y="202"/>
                </a:lnTo>
                <a:lnTo>
                  <a:pt x="228" y="214"/>
                </a:lnTo>
                <a:lnTo>
                  <a:pt x="223" y="225"/>
                </a:lnTo>
                <a:lnTo>
                  <a:pt x="218" y="236"/>
                </a:lnTo>
                <a:lnTo>
                  <a:pt x="213" y="238"/>
                </a:lnTo>
                <a:lnTo>
                  <a:pt x="202" y="236"/>
                </a:lnTo>
                <a:lnTo>
                  <a:pt x="198" y="228"/>
                </a:lnTo>
                <a:lnTo>
                  <a:pt x="192" y="227"/>
                </a:lnTo>
                <a:lnTo>
                  <a:pt x="184" y="220"/>
                </a:lnTo>
                <a:lnTo>
                  <a:pt x="172" y="224"/>
                </a:lnTo>
                <a:lnTo>
                  <a:pt x="161" y="230"/>
                </a:lnTo>
                <a:lnTo>
                  <a:pt x="149" y="229"/>
                </a:lnTo>
                <a:lnTo>
                  <a:pt x="137" y="228"/>
                </a:lnTo>
                <a:lnTo>
                  <a:pt x="125" y="231"/>
                </a:lnTo>
                <a:lnTo>
                  <a:pt x="120" y="242"/>
                </a:lnTo>
                <a:lnTo>
                  <a:pt x="127" y="251"/>
                </a:lnTo>
                <a:lnTo>
                  <a:pt x="130" y="264"/>
                </a:lnTo>
                <a:lnTo>
                  <a:pt x="118" y="266"/>
                </a:lnTo>
                <a:lnTo>
                  <a:pt x="106" y="263"/>
                </a:lnTo>
                <a:lnTo>
                  <a:pt x="96" y="261"/>
                </a:lnTo>
                <a:lnTo>
                  <a:pt x="94" y="259"/>
                </a:lnTo>
                <a:lnTo>
                  <a:pt x="83" y="256"/>
                </a:lnTo>
                <a:lnTo>
                  <a:pt x="76" y="246"/>
                </a:lnTo>
                <a:lnTo>
                  <a:pt x="71" y="235"/>
                </a:lnTo>
                <a:lnTo>
                  <a:pt x="65" y="225"/>
                </a:lnTo>
                <a:lnTo>
                  <a:pt x="60" y="213"/>
                </a:lnTo>
                <a:lnTo>
                  <a:pt x="52" y="204"/>
                </a:lnTo>
                <a:lnTo>
                  <a:pt x="50" y="192"/>
                </a:lnTo>
                <a:lnTo>
                  <a:pt x="46" y="181"/>
                </a:lnTo>
                <a:lnTo>
                  <a:pt x="44" y="170"/>
                </a:lnTo>
                <a:lnTo>
                  <a:pt x="33" y="170"/>
                </a:lnTo>
                <a:lnTo>
                  <a:pt x="22" y="166"/>
                </a:lnTo>
                <a:lnTo>
                  <a:pt x="19" y="154"/>
                </a:lnTo>
                <a:lnTo>
                  <a:pt x="13" y="143"/>
                </a:lnTo>
                <a:lnTo>
                  <a:pt x="1" y="130"/>
                </a:lnTo>
                <a:lnTo>
                  <a:pt x="0" y="118"/>
                </a:lnTo>
                <a:lnTo>
                  <a:pt x="4" y="108"/>
                </a:lnTo>
                <a:lnTo>
                  <a:pt x="10" y="97"/>
                </a:lnTo>
                <a:lnTo>
                  <a:pt x="13" y="85"/>
                </a:lnTo>
                <a:lnTo>
                  <a:pt x="10" y="74"/>
                </a:lnTo>
                <a:lnTo>
                  <a:pt x="19" y="66"/>
                </a:lnTo>
                <a:lnTo>
                  <a:pt x="32" y="62"/>
                </a:lnTo>
                <a:lnTo>
                  <a:pt x="44" y="58"/>
                </a:lnTo>
                <a:lnTo>
                  <a:pt x="46" y="45"/>
                </a:lnTo>
                <a:lnTo>
                  <a:pt x="48" y="38"/>
                </a:lnTo>
                <a:lnTo>
                  <a:pt x="53" y="27"/>
                </a:lnTo>
                <a:lnTo>
                  <a:pt x="54" y="13"/>
                </a:lnTo>
                <a:lnTo>
                  <a:pt x="56" y="0"/>
                </a:lnTo>
                <a:lnTo>
                  <a:pt x="67" y="0"/>
                </a:lnTo>
                <a:lnTo>
                  <a:pt x="78" y="1"/>
                </a:lnTo>
                <a:lnTo>
                  <a:pt x="89" y="4"/>
                </a:lnTo>
                <a:lnTo>
                  <a:pt x="100" y="5"/>
                </a:lnTo>
                <a:lnTo>
                  <a:pt x="116" y="10"/>
                </a:lnTo>
                <a:lnTo>
                  <a:pt x="127" y="13"/>
                </a:lnTo>
                <a:lnTo>
                  <a:pt x="130" y="14"/>
                </a:lnTo>
                <a:lnTo>
                  <a:pt x="135"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4" name="Freeform 3057"/>
          <p:cNvSpPr>
            <a:spLocks/>
          </p:cNvSpPr>
          <p:nvPr/>
        </p:nvSpPr>
        <p:spPr bwMode="auto">
          <a:xfrm>
            <a:off x="4270927" y="2329428"/>
            <a:ext cx="26018" cy="13876"/>
          </a:xfrm>
          <a:custGeom>
            <a:avLst/>
            <a:gdLst>
              <a:gd name="T0" fmla="*/ 67 w 67"/>
              <a:gd name="T1" fmla="*/ 0 h 37"/>
              <a:gd name="T2" fmla="*/ 64 w 67"/>
              <a:gd name="T3" fmla="*/ 13 h 37"/>
              <a:gd name="T4" fmla="*/ 44 w 67"/>
              <a:gd name="T5" fmla="*/ 20 h 37"/>
              <a:gd name="T6" fmla="*/ 32 w 67"/>
              <a:gd name="T7" fmla="*/ 21 h 37"/>
              <a:gd name="T8" fmla="*/ 21 w 67"/>
              <a:gd name="T9" fmla="*/ 25 h 37"/>
              <a:gd name="T10" fmla="*/ 13 w 67"/>
              <a:gd name="T11" fmla="*/ 33 h 37"/>
              <a:gd name="T12" fmla="*/ 0 w 67"/>
              <a:gd name="T13" fmla="*/ 37 h 37"/>
              <a:gd name="T14" fmla="*/ 6 w 67"/>
              <a:gd name="T15" fmla="*/ 27 h 37"/>
              <a:gd name="T16" fmla="*/ 17 w 67"/>
              <a:gd name="T17" fmla="*/ 23 h 37"/>
              <a:gd name="T18" fmla="*/ 34 w 67"/>
              <a:gd name="T19" fmla="*/ 17 h 37"/>
              <a:gd name="T20" fmla="*/ 45 w 67"/>
              <a:gd name="T21" fmla="*/ 3 h 37"/>
              <a:gd name="T22" fmla="*/ 57 w 67"/>
              <a:gd name="T23" fmla="*/ 0 h 37"/>
              <a:gd name="T24" fmla="*/ 67 w 67"/>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37">
                <a:moveTo>
                  <a:pt x="67" y="0"/>
                </a:moveTo>
                <a:lnTo>
                  <a:pt x="64" y="13"/>
                </a:lnTo>
                <a:lnTo>
                  <a:pt x="44" y="20"/>
                </a:lnTo>
                <a:lnTo>
                  <a:pt x="32" y="21"/>
                </a:lnTo>
                <a:lnTo>
                  <a:pt x="21" y="25"/>
                </a:lnTo>
                <a:lnTo>
                  <a:pt x="13" y="33"/>
                </a:lnTo>
                <a:lnTo>
                  <a:pt x="0" y="37"/>
                </a:lnTo>
                <a:lnTo>
                  <a:pt x="6" y="27"/>
                </a:lnTo>
                <a:lnTo>
                  <a:pt x="17" y="23"/>
                </a:lnTo>
                <a:lnTo>
                  <a:pt x="34" y="17"/>
                </a:lnTo>
                <a:lnTo>
                  <a:pt x="45" y="3"/>
                </a:lnTo>
                <a:lnTo>
                  <a:pt x="57" y="0"/>
                </a:lnTo>
                <a:lnTo>
                  <a:pt x="67"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5" name="Freeform 3058"/>
          <p:cNvSpPr>
            <a:spLocks/>
          </p:cNvSpPr>
          <p:nvPr/>
        </p:nvSpPr>
        <p:spPr bwMode="auto">
          <a:xfrm>
            <a:off x="4799949" y="3243510"/>
            <a:ext cx="74584" cy="46832"/>
          </a:xfrm>
          <a:custGeom>
            <a:avLst/>
            <a:gdLst>
              <a:gd name="T0" fmla="*/ 10 w 190"/>
              <a:gd name="T1" fmla="*/ 86 h 117"/>
              <a:gd name="T2" fmla="*/ 11 w 190"/>
              <a:gd name="T3" fmla="*/ 78 h 117"/>
              <a:gd name="T4" fmla="*/ 3 w 190"/>
              <a:gd name="T5" fmla="*/ 66 h 117"/>
              <a:gd name="T6" fmla="*/ 7 w 190"/>
              <a:gd name="T7" fmla="*/ 54 h 117"/>
              <a:gd name="T8" fmla="*/ 0 w 190"/>
              <a:gd name="T9" fmla="*/ 45 h 117"/>
              <a:gd name="T10" fmla="*/ 14 w 190"/>
              <a:gd name="T11" fmla="*/ 32 h 117"/>
              <a:gd name="T12" fmla="*/ 25 w 190"/>
              <a:gd name="T13" fmla="*/ 29 h 117"/>
              <a:gd name="T14" fmla="*/ 47 w 190"/>
              <a:gd name="T15" fmla="*/ 35 h 117"/>
              <a:gd name="T16" fmla="*/ 51 w 190"/>
              <a:gd name="T17" fmla="*/ 35 h 117"/>
              <a:gd name="T18" fmla="*/ 63 w 190"/>
              <a:gd name="T19" fmla="*/ 35 h 117"/>
              <a:gd name="T20" fmla="*/ 74 w 190"/>
              <a:gd name="T21" fmla="*/ 33 h 117"/>
              <a:gd name="T22" fmla="*/ 80 w 190"/>
              <a:gd name="T23" fmla="*/ 30 h 117"/>
              <a:gd name="T24" fmla="*/ 87 w 190"/>
              <a:gd name="T25" fmla="*/ 21 h 117"/>
              <a:gd name="T26" fmla="*/ 98 w 190"/>
              <a:gd name="T27" fmla="*/ 18 h 117"/>
              <a:gd name="T28" fmla="*/ 105 w 190"/>
              <a:gd name="T29" fmla="*/ 18 h 117"/>
              <a:gd name="T30" fmla="*/ 115 w 190"/>
              <a:gd name="T31" fmla="*/ 19 h 117"/>
              <a:gd name="T32" fmla="*/ 125 w 190"/>
              <a:gd name="T33" fmla="*/ 18 h 117"/>
              <a:gd name="T34" fmla="*/ 132 w 190"/>
              <a:gd name="T35" fmla="*/ 16 h 117"/>
              <a:gd name="T36" fmla="*/ 143 w 190"/>
              <a:gd name="T37" fmla="*/ 13 h 117"/>
              <a:gd name="T38" fmla="*/ 154 w 190"/>
              <a:gd name="T39" fmla="*/ 13 h 117"/>
              <a:gd name="T40" fmla="*/ 154 w 190"/>
              <a:gd name="T41" fmla="*/ 3 h 117"/>
              <a:gd name="T42" fmla="*/ 158 w 190"/>
              <a:gd name="T43" fmla="*/ 1 h 117"/>
              <a:gd name="T44" fmla="*/ 165 w 190"/>
              <a:gd name="T45" fmla="*/ 1 h 117"/>
              <a:gd name="T46" fmla="*/ 174 w 190"/>
              <a:gd name="T47" fmla="*/ 9 h 117"/>
              <a:gd name="T48" fmla="*/ 177 w 190"/>
              <a:gd name="T49" fmla="*/ 13 h 117"/>
              <a:gd name="T50" fmla="*/ 180 w 190"/>
              <a:gd name="T51" fmla="*/ 18 h 117"/>
              <a:gd name="T52" fmla="*/ 190 w 190"/>
              <a:gd name="T53" fmla="*/ 33 h 117"/>
              <a:gd name="T54" fmla="*/ 177 w 190"/>
              <a:gd name="T55" fmla="*/ 30 h 117"/>
              <a:gd name="T56" fmla="*/ 172 w 190"/>
              <a:gd name="T57" fmla="*/ 34 h 117"/>
              <a:gd name="T58" fmla="*/ 160 w 190"/>
              <a:gd name="T59" fmla="*/ 40 h 117"/>
              <a:gd name="T60" fmla="*/ 153 w 190"/>
              <a:gd name="T61" fmla="*/ 45 h 117"/>
              <a:gd name="T62" fmla="*/ 147 w 190"/>
              <a:gd name="T63" fmla="*/ 49 h 117"/>
              <a:gd name="T64" fmla="*/ 141 w 190"/>
              <a:gd name="T65" fmla="*/ 53 h 117"/>
              <a:gd name="T66" fmla="*/ 131 w 190"/>
              <a:gd name="T67" fmla="*/ 57 h 117"/>
              <a:gd name="T68" fmla="*/ 138 w 190"/>
              <a:gd name="T69" fmla="*/ 66 h 117"/>
              <a:gd name="T70" fmla="*/ 135 w 190"/>
              <a:gd name="T71" fmla="*/ 78 h 117"/>
              <a:gd name="T72" fmla="*/ 118 w 190"/>
              <a:gd name="T73" fmla="*/ 88 h 117"/>
              <a:gd name="T74" fmla="*/ 113 w 190"/>
              <a:gd name="T75" fmla="*/ 101 h 117"/>
              <a:gd name="T76" fmla="*/ 101 w 190"/>
              <a:gd name="T77" fmla="*/ 114 h 117"/>
              <a:gd name="T78" fmla="*/ 90 w 190"/>
              <a:gd name="T79" fmla="*/ 108 h 117"/>
              <a:gd name="T80" fmla="*/ 79 w 190"/>
              <a:gd name="T81" fmla="*/ 106 h 117"/>
              <a:gd name="T82" fmla="*/ 60 w 190"/>
              <a:gd name="T83" fmla="*/ 110 h 117"/>
              <a:gd name="T84" fmla="*/ 36 w 190"/>
              <a:gd name="T85" fmla="*/ 110 h 117"/>
              <a:gd name="T86" fmla="*/ 15 w 190"/>
              <a:gd name="T87" fmla="*/ 114 h 117"/>
              <a:gd name="T88" fmla="*/ 14 w 190"/>
              <a:gd name="T89" fmla="*/ 109 h 117"/>
              <a:gd name="T90" fmla="*/ 18 w 190"/>
              <a:gd name="T91" fmla="*/ 102 h 117"/>
              <a:gd name="T92" fmla="*/ 21 w 190"/>
              <a:gd name="T93"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17">
                <a:moveTo>
                  <a:pt x="21" y="91"/>
                </a:moveTo>
                <a:lnTo>
                  <a:pt x="10" y="86"/>
                </a:lnTo>
                <a:lnTo>
                  <a:pt x="10" y="85"/>
                </a:lnTo>
                <a:lnTo>
                  <a:pt x="11" y="78"/>
                </a:lnTo>
                <a:lnTo>
                  <a:pt x="12" y="73"/>
                </a:lnTo>
                <a:lnTo>
                  <a:pt x="3" y="66"/>
                </a:lnTo>
                <a:lnTo>
                  <a:pt x="5" y="65"/>
                </a:lnTo>
                <a:lnTo>
                  <a:pt x="7" y="54"/>
                </a:lnTo>
                <a:lnTo>
                  <a:pt x="4" y="51"/>
                </a:lnTo>
                <a:lnTo>
                  <a:pt x="0" y="45"/>
                </a:lnTo>
                <a:lnTo>
                  <a:pt x="9" y="38"/>
                </a:lnTo>
                <a:lnTo>
                  <a:pt x="14" y="32"/>
                </a:lnTo>
                <a:lnTo>
                  <a:pt x="17" y="28"/>
                </a:lnTo>
                <a:lnTo>
                  <a:pt x="25" y="29"/>
                </a:lnTo>
                <a:lnTo>
                  <a:pt x="37" y="31"/>
                </a:lnTo>
                <a:lnTo>
                  <a:pt x="47" y="35"/>
                </a:lnTo>
                <a:lnTo>
                  <a:pt x="49" y="35"/>
                </a:lnTo>
                <a:lnTo>
                  <a:pt x="51" y="35"/>
                </a:lnTo>
                <a:lnTo>
                  <a:pt x="59" y="35"/>
                </a:lnTo>
                <a:lnTo>
                  <a:pt x="63" y="35"/>
                </a:lnTo>
                <a:lnTo>
                  <a:pt x="70" y="35"/>
                </a:lnTo>
                <a:lnTo>
                  <a:pt x="74" y="33"/>
                </a:lnTo>
                <a:lnTo>
                  <a:pt x="74" y="33"/>
                </a:lnTo>
                <a:lnTo>
                  <a:pt x="80" y="30"/>
                </a:lnTo>
                <a:lnTo>
                  <a:pt x="83" y="26"/>
                </a:lnTo>
                <a:lnTo>
                  <a:pt x="87" y="21"/>
                </a:lnTo>
                <a:lnTo>
                  <a:pt x="90" y="20"/>
                </a:lnTo>
                <a:lnTo>
                  <a:pt x="98" y="18"/>
                </a:lnTo>
                <a:lnTo>
                  <a:pt x="100" y="18"/>
                </a:lnTo>
                <a:lnTo>
                  <a:pt x="105" y="18"/>
                </a:lnTo>
                <a:lnTo>
                  <a:pt x="110" y="19"/>
                </a:lnTo>
                <a:lnTo>
                  <a:pt x="115" y="19"/>
                </a:lnTo>
                <a:lnTo>
                  <a:pt x="121" y="19"/>
                </a:lnTo>
                <a:lnTo>
                  <a:pt x="125" y="18"/>
                </a:lnTo>
                <a:lnTo>
                  <a:pt x="127" y="17"/>
                </a:lnTo>
                <a:lnTo>
                  <a:pt x="132" y="16"/>
                </a:lnTo>
                <a:lnTo>
                  <a:pt x="133" y="16"/>
                </a:lnTo>
                <a:lnTo>
                  <a:pt x="143" y="13"/>
                </a:lnTo>
                <a:lnTo>
                  <a:pt x="154" y="15"/>
                </a:lnTo>
                <a:lnTo>
                  <a:pt x="154" y="13"/>
                </a:lnTo>
                <a:lnTo>
                  <a:pt x="154" y="10"/>
                </a:lnTo>
                <a:lnTo>
                  <a:pt x="154" y="3"/>
                </a:lnTo>
                <a:lnTo>
                  <a:pt x="156" y="2"/>
                </a:lnTo>
                <a:lnTo>
                  <a:pt x="158" y="1"/>
                </a:lnTo>
                <a:lnTo>
                  <a:pt x="161" y="0"/>
                </a:lnTo>
                <a:lnTo>
                  <a:pt x="165" y="1"/>
                </a:lnTo>
                <a:lnTo>
                  <a:pt x="172" y="1"/>
                </a:lnTo>
                <a:lnTo>
                  <a:pt x="174" y="9"/>
                </a:lnTo>
                <a:lnTo>
                  <a:pt x="175" y="13"/>
                </a:lnTo>
                <a:lnTo>
                  <a:pt x="177" y="13"/>
                </a:lnTo>
                <a:lnTo>
                  <a:pt x="179" y="16"/>
                </a:lnTo>
                <a:lnTo>
                  <a:pt x="180" y="18"/>
                </a:lnTo>
                <a:lnTo>
                  <a:pt x="183" y="24"/>
                </a:lnTo>
                <a:lnTo>
                  <a:pt x="190" y="33"/>
                </a:lnTo>
                <a:lnTo>
                  <a:pt x="179" y="29"/>
                </a:lnTo>
                <a:lnTo>
                  <a:pt x="177" y="30"/>
                </a:lnTo>
                <a:lnTo>
                  <a:pt x="174" y="33"/>
                </a:lnTo>
                <a:lnTo>
                  <a:pt x="172" y="34"/>
                </a:lnTo>
                <a:lnTo>
                  <a:pt x="170" y="35"/>
                </a:lnTo>
                <a:lnTo>
                  <a:pt x="160" y="40"/>
                </a:lnTo>
                <a:lnTo>
                  <a:pt x="156" y="43"/>
                </a:lnTo>
                <a:lnTo>
                  <a:pt x="153" y="45"/>
                </a:lnTo>
                <a:lnTo>
                  <a:pt x="150" y="47"/>
                </a:lnTo>
                <a:lnTo>
                  <a:pt x="147" y="49"/>
                </a:lnTo>
                <a:lnTo>
                  <a:pt x="144" y="51"/>
                </a:lnTo>
                <a:lnTo>
                  <a:pt x="141" y="53"/>
                </a:lnTo>
                <a:lnTo>
                  <a:pt x="136" y="55"/>
                </a:lnTo>
                <a:lnTo>
                  <a:pt x="131" y="57"/>
                </a:lnTo>
                <a:lnTo>
                  <a:pt x="134" y="61"/>
                </a:lnTo>
                <a:lnTo>
                  <a:pt x="138" y="66"/>
                </a:lnTo>
                <a:lnTo>
                  <a:pt x="137" y="70"/>
                </a:lnTo>
                <a:lnTo>
                  <a:pt x="135" y="78"/>
                </a:lnTo>
                <a:lnTo>
                  <a:pt x="126" y="84"/>
                </a:lnTo>
                <a:lnTo>
                  <a:pt x="118" y="88"/>
                </a:lnTo>
                <a:lnTo>
                  <a:pt x="113" y="90"/>
                </a:lnTo>
                <a:lnTo>
                  <a:pt x="113" y="101"/>
                </a:lnTo>
                <a:lnTo>
                  <a:pt x="114" y="114"/>
                </a:lnTo>
                <a:lnTo>
                  <a:pt x="101" y="114"/>
                </a:lnTo>
                <a:lnTo>
                  <a:pt x="94" y="110"/>
                </a:lnTo>
                <a:lnTo>
                  <a:pt x="90" y="108"/>
                </a:lnTo>
                <a:lnTo>
                  <a:pt x="87" y="108"/>
                </a:lnTo>
                <a:lnTo>
                  <a:pt x="79" y="106"/>
                </a:lnTo>
                <a:lnTo>
                  <a:pt x="70" y="100"/>
                </a:lnTo>
                <a:lnTo>
                  <a:pt x="60" y="110"/>
                </a:lnTo>
                <a:lnTo>
                  <a:pt x="49" y="110"/>
                </a:lnTo>
                <a:lnTo>
                  <a:pt x="36" y="110"/>
                </a:lnTo>
                <a:lnTo>
                  <a:pt x="26" y="117"/>
                </a:lnTo>
                <a:lnTo>
                  <a:pt x="15" y="114"/>
                </a:lnTo>
                <a:lnTo>
                  <a:pt x="9" y="112"/>
                </a:lnTo>
                <a:lnTo>
                  <a:pt x="14" y="109"/>
                </a:lnTo>
                <a:lnTo>
                  <a:pt x="19" y="107"/>
                </a:lnTo>
                <a:lnTo>
                  <a:pt x="18" y="102"/>
                </a:lnTo>
                <a:lnTo>
                  <a:pt x="28" y="100"/>
                </a:lnTo>
                <a:lnTo>
                  <a:pt x="21" y="9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6" name="Freeform 3059"/>
          <p:cNvSpPr>
            <a:spLocks/>
          </p:cNvSpPr>
          <p:nvPr/>
        </p:nvSpPr>
        <p:spPr bwMode="auto">
          <a:xfrm>
            <a:off x="6926448" y="4481945"/>
            <a:ext cx="6938" cy="5204"/>
          </a:xfrm>
          <a:custGeom>
            <a:avLst/>
            <a:gdLst>
              <a:gd name="T0" fmla="*/ 13 w 15"/>
              <a:gd name="T1" fmla="*/ 13 h 14"/>
              <a:gd name="T2" fmla="*/ 0 w 15"/>
              <a:gd name="T3" fmla="*/ 14 h 14"/>
              <a:gd name="T4" fmla="*/ 4 w 15"/>
              <a:gd name="T5" fmla="*/ 0 h 14"/>
              <a:gd name="T6" fmla="*/ 15 w 15"/>
              <a:gd name="T7" fmla="*/ 6 h 14"/>
              <a:gd name="T8" fmla="*/ 13 w 15"/>
              <a:gd name="T9" fmla="*/ 13 h 14"/>
            </a:gdLst>
            <a:ahLst/>
            <a:cxnLst>
              <a:cxn ang="0">
                <a:pos x="T0" y="T1"/>
              </a:cxn>
              <a:cxn ang="0">
                <a:pos x="T2" y="T3"/>
              </a:cxn>
              <a:cxn ang="0">
                <a:pos x="T4" y="T5"/>
              </a:cxn>
              <a:cxn ang="0">
                <a:pos x="T6" y="T7"/>
              </a:cxn>
              <a:cxn ang="0">
                <a:pos x="T8" y="T9"/>
              </a:cxn>
            </a:cxnLst>
            <a:rect l="0" t="0" r="r" b="b"/>
            <a:pathLst>
              <a:path w="15" h="14">
                <a:moveTo>
                  <a:pt x="13" y="13"/>
                </a:moveTo>
                <a:lnTo>
                  <a:pt x="0" y="14"/>
                </a:lnTo>
                <a:lnTo>
                  <a:pt x="4" y="0"/>
                </a:lnTo>
                <a:lnTo>
                  <a:pt x="15" y="6"/>
                </a:lnTo>
                <a:lnTo>
                  <a:pt x="13" y="13"/>
                </a:lnTo>
                <a:close/>
              </a:path>
            </a:pathLst>
          </a:custGeom>
          <a:solidFill>
            <a:srgbClr val="00ADB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7" name="Freeform 3060"/>
          <p:cNvSpPr>
            <a:spLocks/>
          </p:cNvSpPr>
          <p:nvPr/>
        </p:nvSpPr>
        <p:spPr bwMode="auto">
          <a:xfrm>
            <a:off x="4891878" y="2697142"/>
            <a:ext cx="5204" cy="3469"/>
          </a:xfrm>
          <a:custGeom>
            <a:avLst/>
            <a:gdLst>
              <a:gd name="T0" fmla="*/ 0 w 10"/>
              <a:gd name="T1" fmla="*/ 0 h 7"/>
              <a:gd name="T2" fmla="*/ 10 w 10"/>
              <a:gd name="T3" fmla="*/ 7 h 7"/>
              <a:gd name="T4" fmla="*/ 0 w 10"/>
              <a:gd name="T5" fmla="*/ 1 h 7"/>
              <a:gd name="T6" fmla="*/ 0 w 10"/>
              <a:gd name="T7" fmla="*/ 0 h 7"/>
            </a:gdLst>
            <a:ahLst/>
            <a:cxnLst>
              <a:cxn ang="0">
                <a:pos x="T0" y="T1"/>
              </a:cxn>
              <a:cxn ang="0">
                <a:pos x="T2" y="T3"/>
              </a:cxn>
              <a:cxn ang="0">
                <a:pos x="T4" y="T5"/>
              </a:cxn>
              <a:cxn ang="0">
                <a:pos x="T6" y="T7"/>
              </a:cxn>
            </a:cxnLst>
            <a:rect l="0" t="0" r="r" b="b"/>
            <a:pathLst>
              <a:path w="10" h="7">
                <a:moveTo>
                  <a:pt x="0" y="0"/>
                </a:moveTo>
                <a:lnTo>
                  <a:pt x="10" y="7"/>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8" name="Freeform 3061"/>
          <p:cNvSpPr>
            <a:spLocks/>
          </p:cNvSpPr>
          <p:nvPr/>
        </p:nvSpPr>
        <p:spPr bwMode="auto">
          <a:xfrm>
            <a:off x="4992479" y="2579196"/>
            <a:ext cx="5204" cy="3469"/>
          </a:xfrm>
          <a:custGeom>
            <a:avLst/>
            <a:gdLst>
              <a:gd name="T0" fmla="*/ 0 w 11"/>
              <a:gd name="T1" fmla="*/ 0 h 5"/>
              <a:gd name="T2" fmla="*/ 11 w 11"/>
              <a:gd name="T3" fmla="*/ 5 h 5"/>
              <a:gd name="T4" fmla="*/ 0 w 11"/>
              <a:gd name="T5" fmla="*/ 0 h 5"/>
            </a:gdLst>
            <a:ahLst/>
            <a:cxnLst>
              <a:cxn ang="0">
                <a:pos x="T0" y="T1"/>
              </a:cxn>
              <a:cxn ang="0">
                <a:pos x="T2" y="T3"/>
              </a:cxn>
              <a:cxn ang="0">
                <a:pos x="T4" y="T5"/>
              </a:cxn>
            </a:cxnLst>
            <a:rect l="0" t="0" r="r" b="b"/>
            <a:pathLst>
              <a:path w="11" h="5">
                <a:moveTo>
                  <a:pt x="0" y="0"/>
                </a:moveTo>
                <a:lnTo>
                  <a:pt x="11" y="5"/>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69" name="Freeform 3062"/>
          <p:cNvSpPr>
            <a:spLocks/>
          </p:cNvSpPr>
          <p:nvPr/>
        </p:nvSpPr>
        <p:spPr bwMode="auto">
          <a:xfrm>
            <a:off x="8241200" y="4752527"/>
            <a:ext cx="27752" cy="15611"/>
          </a:xfrm>
          <a:custGeom>
            <a:avLst/>
            <a:gdLst>
              <a:gd name="T0" fmla="*/ 1 w 71"/>
              <a:gd name="T1" fmla="*/ 1 h 40"/>
              <a:gd name="T2" fmla="*/ 12 w 71"/>
              <a:gd name="T3" fmla="*/ 0 h 40"/>
              <a:gd name="T4" fmla="*/ 20 w 71"/>
              <a:gd name="T5" fmla="*/ 8 h 40"/>
              <a:gd name="T6" fmla="*/ 31 w 71"/>
              <a:gd name="T7" fmla="*/ 9 h 40"/>
              <a:gd name="T8" fmla="*/ 42 w 71"/>
              <a:gd name="T9" fmla="*/ 8 h 40"/>
              <a:gd name="T10" fmla="*/ 53 w 71"/>
              <a:gd name="T11" fmla="*/ 13 h 40"/>
              <a:gd name="T12" fmla="*/ 63 w 71"/>
              <a:gd name="T13" fmla="*/ 20 h 40"/>
              <a:gd name="T14" fmla="*/ 71 w 71"/>
              <a:gd name="T15" fmla="*/ 29 h 40"/>
              <a:gd name="T16" fmla="*/ 67 w 71"/>
              <a:gd name="T17" fmla="*/ 40 h 40"/>
              <a:gd name="T18" fmla="*/ 56 w 71"/>
              <a:gd name="T19" fmla="*/ 40 h 40"/>
              <a:gd name="T20" fmla="*/ 45 w 71"/>
              <a:gd name="T21" fmla="*/ 34 h 40"/>
              <a:gd name="T22" fmla="*/ 33 w 71"/>
              <a:gd name="T23" fmla="*/ 34 h 40"/>
              <a:gd name="T24" fmla="*/ 21 w 71"/>
              <a:gd name="T25" fmla="*/ 33 h 40"/>
              <a:gd name="T26" fmla="*/ 10 w 71"/>
              <a:gd name="T27" fmla="*/ 29 h 40"/>
              <a:gd name="T28" fmla="*/ 3 w 71"/>
              <a:gd name="T29" fmla="*/ 19 h 40"/>
              <a:gd name="T30" fmla="*/ 0 w 71"/>
              <a:gd name="T31" fmla="*/ 8 h 40"/>
              <a:gd name="T32" fmla="*/ 1 w 71"/>
              <a:gd name="T3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40">
                <a:moveTo>
                  <a:pt x="1" y="1"/>
                </a:moveTo>
                <a:lnTo>
                  <a:pt x="12" y="0"/>
                </a:lnTo>
                <a:lnTo>
                  <a:pt x="20" y="8"/>
                </a:lnTo>
                <a:lnTo>
                  <a:pt x="31" y="9"/>
                </a:lnTo>
                <a:lnTo>
                  <a:pt x="42" y="8"/>
                </a:lnTo>
                <a:lnTo>
                  <a:pt x="53" y="13"/>
                </a:lnTo>
                <a:lnTo>
                  <a:pt x="63" y="20"/>
                </a:lnTo>
                <a:lnTo>
                  <a:pt x="71" y="29"/>
                </a:lnTo>
                <a:lnTo>
                  <a:pt x="67" y="40"/>
                </a:lnTo>
                <a:lnTo>
                  <a:pt x="56" y="40"/>
                </a:lnTo>
                <a:lnTo>
                  <a:pt x="45" y="34"/>
                </a:lnTo>
                <a:lnTo>
                  <a:pt x="33" y="34"/>
                </a:lnTo>
                <a:lnTo>
                  <a:pt x="21" y="33"/>
                </a:lnTo>
                <a:lnTo>
                  <a:pt x="10" y="29"/>
                </a:lnTo>
                <a:lnTo>
                  <a:pt x="3" y="19"/>
                </a:lnTo>
                <a:lnTo>
                  <a:pt x="0" y="8"/>
                </a:lnTo>
                <a:lnTo>
                  <a:pt x="1"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0" name="Freeform 3063"/>
          <p:cNvSpPr>
            <a:spLocks/>
          </p:cNvSpPr>
          <p:nvPr/>
        </p:nvSpPr>
        <p:spPr bwMode="auto">
          <a:xfrm>
            <a:off x="8386898" y="4788951"/>
            <a:ext cx="5204" cy="5204"/>
          </a:xfrm>
          <a:custGeom>
            <a:avLst/>
            <a:gdLst>
              <a:gd name="T0" fmla="*/ 1 w 11"/>
              <a:gd name="T1" fmla="*/ 14 h 14"/>
              <a:gd name="T2" fmla="*/ 0 w 11"/>
              <a:gd name="T3" fmla="*/ 2 h 14"/>
              <a:gd name="T4" fmla="*/ 11 w 11"/>
              <a:gd name="T5" fmla="*/ 0 h 14"/>
              <a:gd name="T6" fmla="*/ 5 w 11"/>
              <a:gd name="T7" fmla="*/ 9 h 14"/>
              <a:gd name="T8" fmla="*/ 1 w 11"/>
              <a:gd name="T9" fmla="*/ 14 h 14"/>
            </a:gdLst>
            <a:ahLst/>
            <a:cxnLst>
              <a:cxn ang="0">
                <a:pos x="T0" y="T1"/>
              </a:cxn>
              <a:cxn ang="0">
                <a:pos x="T2" y="T3"/>
              </a:cxn>
              <a:cxn ang="0">
                <a:pos x="T4" y="T5"/>
              </a:cxn>
              <a:cxn ang="0">
                <a:pos x="T6" y="T7"/>
              </a:cxn>
              <a:cxn ang="0">
                <a:pos x="T8" y="T9"/>
              </a:cxn>
            </a:cxnLst>
            <a:rect l="0" t="0" r="r" b="b"/>
            <a:pathLst>
              <a:path w="11" h="14">
                <a:moveTo>
                  <a:pt x="1" y="14"/>
                </a:moveTo>
                <a:lnTo>
                  <a:pt x="0" y="2"/>
                </a:lnTo>
                <a:lnTo>
                  <a:pt x="11" y="0"/>
                </a:lnTo>
                <a:lnTo>
                  <a:pt x="5" y="9"/>
                </a:lnTo>
                <a:lnTo>
                  <a:pt x="1" y="1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1" name="Freeform 3064"/>
          <p:cNvSpPr>
            <a:spLocks/>
          </p:cNvSpPr>
          <p:nvPr/>
        </p:nvSpPr>
        <p:spPr bwMode="auto">
          <a:xfrm>
            <a:off x="8284563" y="4757730"/>
            <a:ext cx="3469" cy="8673"/>
          </a:xfrm>
          <a:custGeom>
            <a:avLst/>
            <a:gdLst>
              <a:gd name="T0" fmla="*/ 9 w 9"/>
              <a:gd name="T1" fmla="*/ 21 h 21"/>
              <a:gd name="T2" fmla="*/ 0 w 9"/>
              <a:gd name="T3" fmla="*/ 13 h 21"/>
              <a:gd name="T4" fmla="*/ 0 w 9"/>
              <a:gd name="T5" fmla="*/ 0 h 21"/>
              <a:gd name="T6" fmla="*/ 9 w 9"/>
              <a:gd name="T7" fmla="*/ 10 h 21"/>
              <a:gd name="T8" fmla="*/ 9 w 9"/>
              <a:gd name="T9" fmla="*/ 21 h 21"/>
            </a:gdLst>
            <a:ahLst/>
            <a:cxnLst>
              <a:cxn ang="0">
                <a:pos x="T0" y="T1"/>
              </a:cxn>
              <a:cxn ang="0">
                <a:pos x="T2" y="T3"/>
              </a:cxn>
              <a:cxn ang="0">
                <a:pos x="T4" y="T5"/>
              </a:cxn>
              <a:cxn ang="0">
                <a:pos x="T6" y="T7"/>
              </a:cxn>
              <a:cxn ang="0">
                <a:pos x="T8" y="T9"/>
              </a:cxn>
            </a:cxnLst>
            <a:rect l="0" t="0" r="r" b="b"/>
            <a:pathLst>
              <a:path w="9" h="21">
                <a:moveTo>
                  <a:pt x="9" y="21"/>
                </a:moveTo>
                <a:lnTo>
                  <a:pt x="0" y="13"/>
                </a:lnTo>
                <a:lnTo>
                  <a:pt x="0" y="0"/>
                </a:lnTo>
                <a:lnTo>
                  <a:pt x="9" y="10"/>
                </a:lnTo>
                <a:lnTo>
                  <a:pt x="9" y="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2" name="Freeform 3065"/>
          <p:cNvSpPr>
            <a:spLocks/>
          </p:cNvSpPr>
          <p:nvPr/>
        </p:nvSpPr>
        <p:spPr bwMode="auto">
          <a:xfrm>
            <a:off x="8281094" y="4776810"/>
            <a:ext cx="24283" cy="15611"/>
          </a:xfrm>
          <a:custGeom>
            <a:avLst/>
            <a:gdLst>
              <a:gd name="T0" fmla="*/ 1 w 64"/>
              <a:gd name="T1" fmla="*/ 0 h 42"/>
              <a:gd name="T2" fmla="*/ 12 w 64"/>
              <a:gd name="T3" fmla="*/ 1 h 42"/>
              <a:gd name="T4" fmla="*/ 22 w 64"/>
              <a:gd name="T5" fmla="*/ 8 h 42"/>
              <a:gd name="T6" fmla="*/ 31 w 64"/>
              <a:gd name="T7" fmla="*/ 13 h 42"/>
              <a:gd name="T8" fmla="*/ 42 w 64"/>
              <a:gd name="T9" fmla="*/ 16 h 42"/>
              <a:gd name="T10" fmla="*/ 52 w 64"/>
              <a:gd name="T11" fmla="*/ 21 h 42"/>
              <a:gd name="T12" fmla="*/ 58 w 64"/>
              <a:gd name="T13" fmla="*/ 30 h 42"/>
              <a:gd name="T14" fmla="*/ 64 w 64"/>
              <a:gd name="T15" fmla="*/ 40 h 42"/>
              <a:gd name="T16" fmla="*/ 53 w 64"/>
              <a:gd name="T17" fmla="*/ 42 h 42"/>
              <a:gd name="T18" fmla="*/ 42 w 64"/>
              <a:gd name="T19" fmla="*/ 40 h 42"/>
              <a:gd name="T20" fmla="*/ 31 w 64"/>
              <a:gd name="T21" fmla="*/ 36 h 42"/>
              <a:gd name="T22" fmla="*/ 23 w 64"/>
              <a:gd name="T23" fmla="*/ 28 h 42"/>
              <a:gd name="T24" fmla="*/ 16 w 64"/>
              <a:gd name="T25" fmla="*/ 19 h 42"/>
              <a:gd name="T26" fmla="*/ 10 w 64"/>
              <a:gd name="T27" fmla="*/ 9 h 42"/>
              <a:gd name="T28" fmla="*/ 0 w 64"/>
              <a:gd name="T29" fmla="*/ 4 h 42"/>
              <a:gd name="T30" fmla="*/ 1 w 64"/>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42">
                <a:moveTo>
                  <a:pt x="1" y="0"/>
                </a:moveTo>
                <a:lnTo>
                  <a:pt x="12" y="1"/>
                </a:lnTo>
                <a:lnTo>
                  <a:pt x="22" y="8"/>
                </a:lnTo>
                <a:lnTo>
                  <a:pt x="31" y="13"/>
                </a:lnTo>
                <a:lnTo>
                  <a:pt x="42" y="16"/>
                </a:lnTo>
                <a:lnTo>
                  <a:pt x="52" y="21"/>
                </a:lnTo>
                <a:lnTo>
                  <a:pt x="58" y="30"/>
                </a:lnTo>
                <a:lnTo>
                  <a:pt x="64" y="40"/>
                </a:lnTo>
                <a:lnTo>
                  <a:pt x="53" y="42"/>
                </a:lnTo>
                <a:lnTo>
                  <a:pt x="42" y="40"/>
                </a:lnTo>
                <a:lnTo>
                  <a:pt x="31" y="36"/>
                </a:lnTo>
                <a:lnTo>
                  <a:pt x="23" y="28"/>
                </a:lnTo>
                <a:lnTo>
                  <a:pt x="16" y="19"/>
                </a:lnTo>
                <a:lnTo>
                  <a:pt x="10" y="9"/>
                </a:lnTo>
                <a:lnTo>
                  <a:pt x="0" y="4"/>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3" name="Freeform 3066"/>
          <p:cNvSpPr>
            <a:spLocks/>
          </p:cNvSpPr>
          <p:nvPr/>
        </p:nvSpPr>
        <p:spPr bwMode="auto">
          <a:xfrm>
            <a:off x="8263749" y="4728244"/>
            <a:ext cx="20814" cy="32956"/>
          </a:xfrm>
          <a:custGeom>
            <a:avLst/>
            <a:gdLst>
              <a:gd name="T0" fmla="*/ 0 w 50"/>
              <a:gd name="T1" fmla="*/ 0 h 82"/>
              <a:gd name="T2" fmla="*/ 12 w 50"/>
              <a:gd name="T3" fmla="*/ 0 h 82"/>
              <a:gd name="T4" fmla="*/ 21 w 50"/>
              <a:gd name="T5" fmla="*/ 11 h 82"/>
              <a:gd name="T6" fmla="*/ 27 w 50"/>
              <a:gd name="T7" fmla="*/ 20 h 82"/>
              <a:gd name="T8" fmla="*/ 23 w 50"/>
              <a:gd name="T9" fmla="*/ 31 h 82"/>
              <a:gd name="T10" fmla="*/ 33 w 50"/>
              <a:gd name="T11" fmla="*/ 37 h 82"/>
              <a:gd name="T12" fmla="*/ 38 w 50"/>
              <a:gd name="T13" fmla="*/ 48 h 82"/>
              <a:gd name="T14" fmla="*/ 42 w 50"/>
              <a:gd name="T15" fmla="*/ 59 h 82"/>
              <a:gd name="T16" fmla="*/ 45 w 50"/>
              <a:gd name="T17" fmla="*/ 71 h 82"/>
              <a:gd name="T18" fmla="*/ 50 w 50"/>
              <a:gd name="T19" fmla="*/ 82 h 82"/>
              <a:gd name="T20" fmla="*/ 41 w 50"/>
              <a:gd name="T21" fmla="*/ 74 h 82"/>
              <a:gd name="T22" fmla="*/ 33 w 50"/>
              <a:gd name="T23" fmla="*/ 65 h 82"/>
              <a:gd name="T24" fmla="*/ 24 w 50"/>
              <a:gd name="T25" fmla="*/ 58 h 82"/>
              <a:gd name="T26" fmla="*/ 16 w 50"/>
              <a:gd name="T27" fmla="*/ 50 h 82"/>
              <a:gd name="T28" fmla="*/ 13 w 50"/>
              <a:gd name="T29" fmla="*/ 38 h 82"/>
              <a:gd name="T30" fmla="*/ 7 w 50"/>
              <a:gd name="T31" fmla="*/ 27 h 82"/>
              <a:gd name="T32" fmla="*/ 8 w 50"/>
              <a:gd name="T33" fmla="*/ 15 h 82"/>
              <a:gd name="T34" fmla="*/ 2 w 50"/>
              <a:gd name="T35" fmla="*/ 6 h 82"/>
              <a:gd name="T36" fmla="*/ 0 w 50"/>
              <a:gd name="T3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82">
                <a:moveTo>
                  <a:pt x="0" y="0"/>
                </a:moveTo>
                <a:lnTo>
                  <a:pt x="12" y="0"/>
                </a:lnTo>
                <a:lnTo>
                  <a:pt x="21" y="11"/>
                </a:lnTo>
                <a:lnTo>
                  <a:pt x="27" y="20"/>
                </a:lnTo>
                <a:lnTo>
                  <a:pt x="23" y="31"/>
                </a:lnTo>
                <a:lnTo>
                  <a:pt x="33" y="37"/>
                </a:lnTo>
                <a:lnTo>
                  <a:pt x="38" y="48"/>
                </a:lnTo>
                <a:lnTo>
                  <a:pt x="42" y="59"/>
                </a:lnTo>
                <a:lnTo>
                  <a:pt x="45" y="71"/>
                </a:lnTo>
                <a:lnTo>
                  <a:pt x="50" y="82"/>
                </a:lnTo>
                <a:lnTo>
                  <a:pt x="41" y="74"/>
                </a:lnTo>
                <a:lnTo>
                  <a:pt x="33" y="65"/>
                </a:lnTo>
                <a:lnTo>
                  <a:pt x="24" y="58"/>
                </a:lnTo>
                <a:lnTo>
                  <a:pt x="16" y="50"/>
                </a:lnTo>
                <a:lnTo>
                  <a:pt x="13" y="38"/>
                </a:lnTo>
                <a:lnTo>
                  <a:pt x="7" y="27"/>
                </a:lnTo>
                <a:lnTo>
                  <a:pt x="8" y="15"/>
                </a:lnTo>
                <a:lnTo>
                  <a:pt x="2" y="6"/>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4" name="Freeform 3067"/>
          <p:cNvSpPr>
            <a:spLocks/>
          </p:cNvSpPr>
          <p:nvPr/>
        </p:nvSpPr>
        <p:spPr bwMode="auto">
          <a:xfrm>
            <a:off x="8256811" y="4749058"/>
            <a:ext cx="5204" cy="1735"/>
          </a:xfrm>
          <a:custGeom>
            <a:avLst/>
            <a:gdLst>
              <a:gd name="T0" fmla="*/ 0 w 11"/>
              <a:gd name="T1" fmla="*/ 5 h 5"/>
              <a:gd name="T2" fmla="*/ 11 w 11"/>
              <a:gd name="T3" fmla="*/ 0 h 5"/>
              <a:gd name="T4" fmla="*/ 0 w 11"/>
              <a:gd name="T5" fmla="*/ 5 h 5"/>
            </a:gdLst>
            <a:ahLst/>
            <a:cxnLst>
              <a:cxn ang="0">
                <a:pos x="T0" y="T1"/>
              </a:cxn>
              <a:cxn ang="0">
                <a:pos x="T2" y="T3"/>
              </a:cxn>
              <a:cxn ang="0">
                <a:pos x="T4" y="T5"/>
              </a:cxn>
            </a:cxnLst>
            <a:rect l="0" t="0" r="r" b="b"/>
            <a:pathLst>
              <a:path w="11" h="5">
                <a:moveTo>
                  <a:pt x="0" y="5"/>
                </a:moveTo>
                <a:lnTo>
                  <a:pt x="11" y="0"/>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5" name="Freeform 3068"/>
          <p:cNvSpPr>
            <a:spLocks/>
          </p:cNvSpPr>
          <p:nvPr/>
        </p:nvSpPr>
        <p:spPr bwMode="auto">
          <a:xfrm>
            <a:off x="8253342" y="4745589"/>
            <a:ext cx="3469" cy="1735"/>
          </a:xfrm>
          <a:custGeom>
            <a:avLst/>
            <a:gdLst>
              <a:gd name="T0" fmla="*/ 11 w 11"/>
              <a:gd name="T1" fmla="*/ 0 h 2"/>
              <a:gd name="T2" fmla="*/ 0 w 11"/>
              <a:gd name="T3" fmla="*/ 2 h 2"/>
              <a:gd name="T4" fmla="*/ 11 w 11"/>
              <a:gd name="T5" fmla="*/ 0 h 2"/>
            </a:gdLst>
            <a:ahLst/>
            <a:cxnLst>
              <a:cxn ang="0">
                <a:pos x="T0" y="T1"/>
              </a:cxn>
              <a:cxn ang="0">
                <a:pos x="T2" y="T3"/>
              </a:cxn>
              <a:cxn ang="0">
                <a:pos x="T4" y="T5"/>
              </a:cxn>
            </a:cxnLst>
            <a:rect l="0" t="0" r="r" b="b"/>
            <a:pathLst>
              <a:path w="11" h="2">
                <a:moveTo>
                  <a:pt x="11" y="0"/>
                </a:moveTo>
                <a:lnTo>
                  <a:pt x="0" y="2"/>
                </a:lnTo>
                <a:lnTo>
                  <a:pt x="1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6" name="Freeform 3069"/>
          <p:cNvSpPr>
            <a:spLocks/>
          </p:cNvSpPr>
          <p:nvPr/>
        </p:nvSpPr>
        <p:spPr bwMode="auto">
          <a:xfrm>
            <a:off x="8249873" y="4809765"/>
            <a:ext cx="12142" cy="5204"/>
          </a:xfrm>
          <a:custGeom>
            <a:avLst/>
            <a:gdLst>
              <a:gd name="T0" fmla="*/ 0 w 32"/>
              <a:gd name="T1" fmla="*/ 0 h 15"/>
              <a:gd name="T2" fmla="*/ 10 w 32"/>
              <a:gd name="T3" fmla="*/ 2 h 15"/>
              <a:gd name="T4" fmla="*/ 21 w 32"/>
              <a:gd name="T5" fmla="*/ 8 h 15"/>
              <a:gd name="T6" fmla="*/ 32 w 32"/>
              <a:gd name="T7" fmla="*/ 15 h 15"/>
              <a:gd name="T8" fmla="*/ 20 w 32"/>
              <a:gd name="T9" fmla="*/ 12 h 15"/>
              <a:gd name="T10" fmla="*/ 10 w 32"/>
              <a:gd name="T11" fmla="*/ 9 h 15"/>
              <a:gd name="T12" fmla="*/ 1 w 32"/>
              <a:gd name="T13" fmla="*/ 1 h 15"/>
              <a:gd name="T14" fmla="*/ 0 w 3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5">
                <a:moveTo>
                  <a:pt x="0" y="0"/>
                </a:moveTo>
                <a:lnTo>
                  <a:pt x="10" y="2"/>
                </a:lnTo>
                <a:lnTo>
                  <a:pt x="21" y="8"/>
                </a:lnTo>
                <a:lnTo>
                  <a:pt x="32" y="15"/>
                </a:lnTo>
                <a:lnTo>
                  <a:pt x="20" y="12"/>
                </a:lnTo>
                <a:lnTo>
                  <a:pt x="10" y="9"/>
                </a:lnTo>
                <a:lnTo>
                  <a:pt x="1"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7" name="Freeform 3070"/>
          <p:cNvSpPr>
            <a:spLocks/>
          </p:cNvSpPr>
          <p:nvPr/>
        </p:nvSpPr>
        <p:spPr bwMode="auto">
          <a:xfrm>
            <a:off x="8241200" y="4731713"/>
            <a:ext cx="3469" cy="3469"/>
          </a:xfrm>
          <a:custGeom>
            <a:avLst/>
            <a:gdLst>
              <a:gd name="T0" fmla="*/ 8 w 9"/>
              <a:gd name="T1" fmla="*/ 8 h 8"/>
              <a:gd name="T2" fmla="*/ 0 w 9"/>
              <a:gd name="T3" fmla="*/ 0 h 8"/>
              <a:gd name="T4" fmla="*/ 9 w 9"/>
              <a:gd name="T5" fmla="*/ 5 h 8"/>
              <a:gd name="T6" fmla="*/ 8 w 9"/>
              <a:gd name="T7" fmla="*/ 8 h 8"/>
            </a:gdLst>
            <a:ahLst/>
            <a:cxnLst>
              <a:cxn ang="0">
                <a:pos x="T0" y="T1"/>
              </a:cxn>
              <a:cxn ang="0">
                <a:pos x="T2" y="T3"/>
              </a:cxn>
              <a:cxn ang="0">
                <a:pos x="T4" y="T5"/>
              </a:cxn>
              <a:cxn ang="0">
                <a:pos x="T6" y="T7"/>
              </a:cxn>
            </a:cxnLst>
            <a:rect l="0" t="0" r="r" b="b"/>
            <a:pathLst>
              <a:path w="9" h="8">
                <a:moveTo>
                  <a:pt x="8" y="8"/>
                </a:moveTo>
                <a:lnTo>
                  <a:pt x="0" y="0"/>
                </a:lnTo>
                <a:lnTo>
                  <a:pt x="9" y="5"/>
                </a:lnTo>
                <a:lnTo>
                  <a:pt x="8"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8" name="Freeform 3071"/>
          <p:cNvSpPr>
            <a:spLocks/>
          </p:cNvSpPr>
          <p:nvPr/>
        </p:nvSpPr>
        <p:spPr bwMode="auto">
          <a:xfrm>
            <a:off x="8216917" y="4709164"/>
            <a:ext cx="32956" cy="26018"/>
          </a:xfrm>
          <a:custGeom>
            <a:avLst/>
            <a:gdLst>
              <a:gd name="T0" fmla="*/ 82 w 82"/>
              <a:gd name="T1" fmla="*/ 65 h 65"/>
              <a:gd name="T2" fmla="*/ 72 w 82"/>
              <a:gd name="T3" fmla="*/ 58 h 65"/>
              <a:gd name="T4" fmla="*/ 61 w 82"/>
              <a:gd name="T5" fmla="*/ 51 h 65"/>
              <a:gd name="T6" fmla="*/ 52 w 82"/>
              <a:gd name="T7" fmla="*/ 46 h 65"/>
              <a:gd name="T8" fmla="*/ 41 w 82"/>
              <a:gd name="T9" fmla="*/ 41 h 65"/>
              <a:gd name="T10" fmla="*/ 33 w 82"/>
              <a:gd name="T11" fmla="*/ 34 h 65"/>
              <a:gd name="T12" fmla="*/ 23 w 82"/>
              <a:gd name="T13" fmla="*/ 28 h 65"/>
              <a:gd name="T14" fmla="*/ 14 w 82"/>
              <a:gd name="T15" fmla="*/ 21 h 65"/>
              <a:gd name="T16" fmla="*/ 6 w 82"/>
              <a:gd name="T17" fmla="*/ 12 h 65"/>
              <a:gd name="T18" fmla="*/ 0 w 82"/>
              <a:gd name="T19" fmla="*/ 3 h 65"/>
              <a:gd name="T20" fmla="*/ 11 w 82"/>
              <a:gd name="T21" fmla="*/ 0 h 65"/>
              <a:gd name="T22" fmla="*/ 19 w 82"/>
              <a:gd name="T23" fmla="*/ 9 h 65"/>
              <a:gd name="T24" fmla="*/ 27 w 82"/>
              <a:gd name="T25" fmla="*/ 17 h 65"/>
              <a:gd name="T26" fmla="*/ 39 w 82"/>
              <a:gd name="T27" fmla="*/ 22 h 65"/>
              <a:gd name="T28" fmla="*/ 49 w 82"/>
              <a:gd name="T29" fmla="*/ 27 h 65"/>
              <a:gd name="T30" fmla="*/ 60 w 82"/>
              <a:gd name="T31" fmla="*/ 33 h 65"/>
              <a:gd name="T32" fmla="*/ 68 w 82"/>
              <a:gd name="T33" fmla="*/ 41 h 65"/>
              <a:gd name="T34" fmla="*/ 77 w 82"/>
              <a:gd name="T35" fmla="*/ 49 h 65"/>
              <a:gd name="T36" fmla="*/ 81 w 82"/>
              <a:gd name="T37" fmla="*/ 60 h 65"/>
              <a:gd name="T38" fmla="*/ 82 w 82"/>
              <a:gd name="T39"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65">
                <a:moveTo>
                  <a:pt x="82" y="65"/>
                </a:moveTo>
                <a:lnTo>
                  <a:pt x="72" y="58"/>
                </a:lnTo>
                <a:lnTo>
                  <a:pt x="61" y="51"/>
                </a:lnTo>
                <a:lnTo>
                  <a:pt x="52" y="46"/>
                </a:lnTo>
                <a:lnTo>
                  <a:pt x="41" y="41"/>
                </a:lnTo>
                <a:lnTo>
                  <a:pt x="33" y="34"/>
                </a:lnTo>
                <a:lnTo>
                  <a:pt x="23" y="28"/>
                </a:lnTo>
                <a:lnTo>
                  <a:pt x="14" y="21"/>
                </a:lnTo>
                <a:lnTo>
                  <a:pt x="6" y="12"/>
                </a:lnTo>
                <a:lnTo>
                  <a:pt x="0" y="3"/>
                </a:lnTo>
                <a:lnTo>
                  <a:pt x="11" y="0"/>
                </a:lnTo>
                <a:lnTo>
                  <a:pt x="19" y="9"/>
                </a:lnTo>
                <a:lnTo>
                  <a:pt x="27" y="17"/>
                </a:lnTo>
                <a:lnTo>
                  <a:pt x="39" y="22"/>
                </a:lnTo>
                <a:lnTo>
                  <a:pt x="49" y="27"/>
                </a:lnTo>
                <a:lnTo>
                  <a:pt x="60" y="33"/>
                </a:lnTo>
                <a:lnTo>
                  <a:pt x="68" y="41"/>
                </a:lnTo>
                <a:lnTo>
                  <a:pt x="77" y="49"/>
                </a:lnTo>
                <a:lnTo>
                  <a:pt x="81" y="60"/>
                </a:lnTo>
                <a:lnTo>
                  <a:pt x="82" y="6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79" name="Freeform 3072"/>
          <p:cNvSpPr>
            <a:spLocks/>
          </p:cNvSpPr>
          <p:nvPr/>
        </p:nvSpPr>
        <p:spPr bwMode="auto">
          <a:xfrm>
            <a:off x="8211714" y="4709164"/>
            <a:ext cx="3469" cy="1735"/>
          </a:xfrm>
          <a:custGeom>
            <a:avLst/>
            <a:gdLst>
              <a:gd name="T0" fmla="*/ 0 w 11"/>
              <a:gd name="T1" fmla="*/ 0 h 2"/>
              <a:gd name="T2" fmla="*/ 11 w 11"/>
              <a:gd name="T3" fmla="*/ 2 h 2"/>
              <a:gd name="T4" fmla="*/ 0 w 11"/>
              <a:gd name="T5" fmla="*/ 0 h 2"/>
            </a:gdLst>
            <a:ahLst/>
            <a:cxnLst>
              <a:cxn ang="0">
                <a:pos x="T0" y="T1"/>
              </a:cxn>
              <a:cxn ang="0">
                <a:pos x="T2" y="T3"/>
              </a:cxn>
              <a:cxn ang="0">
                <a:pos x="T4" y="T5"/>
              </a:cxn>
            </a:cxnLst>
            <a:rect l="0" t="0" r="r" b="b"/>
            <a:pathLst>
              <a:path w="11" h="2">
                <a:moveTo>
                  <a:pt x="0" y="0"/>
                </a:moveTo>
                <a:lnTo>
                  <a:pt x="11"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0" name="Freeform 3073"/>
          <p:cNvSpPr>
            <a:spLocks/>
          </p:cNvSpPr>
          <p:nvPr/>
        </p:nvSpPr>
        <p:spPr bwMode="auto">
          <a:xfrm>
            <a:off x="8209979" y="4707430"/>
            <a:ext cx="3469" cy="0"/>
          </a:xfrm>
          <a:custGeom>
            <a:avLst/>
            <a:gdLst>
              <a:gd name="T0" fmla="*/ 0 w 11"/>
              <a:gd name="T1" fmla="*/ 0 h 4"/>
              <a:gd name="T2" fmla="*/ 11 w 11"/>
              <a:gd name="T3" fmla="*/ 4 h 4"/>
              <a:gd name="T4" fmla="*/ 0 w 11"/>
              <a:gd name="T5" fmla="*/ 0 h 4"/>
            </a:gdLst>
            <a:ahLst/>
            <a:cxnLst>
              <a:cxn ang="0">
                <a:pos x="T0" y="T1"/>
              </a:cxn>
              <a:cxn ang="0">
                <a:pos x="T2" y="T3"/>
              </a:cxn>
              <a:cxn ang="0">
                <a:pos x="T4" y="T5"/>
              </a:cxn>
            </a:cxnLst>
            <a:rect l="0" t="0" r="r" b="b"/>
            <a:pathLst>
              <a:path w="11" h="4">
                <a:moveTo>
                  <a:pt x="0" y="0"/>
                </a:moveTo>
                <a:lnTo>
                  <a:pt x="11"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1" name="Freeform 3074"/>
          <p:cNvSpPr>
            <a:spLocks/>
          </p:cNvSpPr>
          <p:nvPr/>
        </p:nvSpPr>
        <p:spPr bwMode="auto">
          <a:xfrm>
            <a:off x="8201307" y="4735182"/>
            <a:ext cx="5204" cy="5204"/>
          </a:xfrm>
          <a:custGeom>
            <a:avLst/>
            <a:gdLst>
              <a:gd name="T0" fmla="*/ 8 w 12"/>
              <a:gd name="T1" fmla="*/ 15 h 15"/>
              <a:gd name="T2" fmla="*/ 0 w 12"/>
              <a:gd name="T3" fmla="*/ 7 h 15"/>
              <a:gd name="T4" fmla="*/ 9 w 12"/>
              <a:gd name="T5" fmla="*/ 0 h 15"/>
              <a:gd name="T6" fmla="*/ 12 w 12"/>
              <a:gd name="T7" fmla="*/ 12 h 15"/>
              <a:gd name="T8" fmla="*/ 8 w 12"/>
              <a:gd name="T9" fmla="*/ 15 h 15"/>
            </a:gdLst>
            <a:ahLst/>
            <a:cxnLst>
              <a:cxn ang="0">
                <a:pos x="T0" y="T1"/>
              </a:cxn>
              <a:cxn ang="0">
                <a:pos x="T2" y="T3"/>
              </a:cxn>
              <a:cxn ang="0">
                <a:pos x="T4" y="T5"/>
              </a:cxn>
              <a:cxn ang="0">
                <a:pos x="T6" y="T7"/>
              </a:cxn>
              <a:cxn ang="0">
                <a:pos x="T8" y="T9"/>
              </a:cxn>
            </a:cxnLst>
            <a:rect l="0" t="0" r="r" b="b"/>
            <a:pathLst>
              <a:path w="12" h="15">
                <a:moveTo>
                  <a:pt x="8" y="15"/>
                </a:moveTo>
                <a:lnTo>
                  <a:pt x="0" y="7"/>
                </a:lnTo>
                <a:lnTo>
                  <a:pt x="9" y="0"/>
                </a:lnTo>
                <a:lnTo>
                  <a:pt x="12" y="12"/>
                </a:lnTo>
                <a:lnTo>
                  <a:pt x="8"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2" name="Freeform 3075"/>
          <p:cNvSpPr>
            <a:spLocks/>
          </p:cNvSpPr>
          <p:nvPr/>
        </p:nvSpPr>
        <p:spPr bwMode="auto">
          <a:xfrm>
            <a:off x="8185696" y="4719571"/>
            <a:ext cx="15611" cy="17345"/>
          </a:xfrm>
          <a:custGeom>
            <a:avLst/>
            <a:gdLst>
              <a:gd name="T0" fmla="*/ 12 w 40"/>
              <a:gd name="T1" fmla="*/ 0 h 42"/>
              <a:gd name="T2" fmla="*/ 23 w 40"/>
              <a:gd name="T3" fmla="*/ 2 h 42"/>
              <a:gd name="T4" fmla="*/ 25 w 40"/>
              <a:gd name="T5" fmla="*/ 14 h 42"/>
              <a:gd name="T6" fmla="*/ 35 w 40"/>
              <a:gd name="T7" fmla="*/ 20 h 42"/>
              <a:gd name="T8" fmla="*/ 40 w 40"/>
              <a:gd name="T9" fmla="*/ 30 h 42"/>
              <a:gd name="T10" fmla="*/ 37 w 40"/>
              <a:gd name="T11" fmla="*/ 42 h 42"/>
              <a:gd name="T12" fmla="*/ 28 w 40"/>
              <a:gd name="T13" fmla="*/ 35 h 42"/>
              <a:gd name="T14" fmla="*/ 20 w 40"/>
              <a:gd name="T15" fmla="*/ 26 h 42"/>
              <a:gd name="T16" fmla="*/ 11 w 40"/>
              <a:gd name="T17" fmla="*/ 19 h 42"/>
              <a:gd name="T18" fmla="*/ 0 w 40"/>
              <a:gd name="T19" fmla="*/ 19 h 42"/>
              <a:gd name="T20" fmla="*/ 6 w 40"/>
              <a:gd name="T21" fmla="*/ 9 h 42"/>
              <a:gd name="T22" fmla="*/ 12 w 40"/>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42">
                <a:moveTo>
                  <a:pt x="12" y="0"/>
                </a:moveTo>
                <a:lnTo>
                  <a:pt x="23" y="2"/>
                </a:lnTo>
                <a:lnTo>
                  <a:pt x="25" y="14"/>
                </a:lnTo>
                <a:lnTo>
                  <a:pt x="35" y="20"/>
                </a:lnTo>
                <a:lnTo>
                  <a:pt x="40" y="30"/>
                </a:lnTo>
                <a:lnTo>
                  <a:pt x="37" y="42"/>
                </a:lnTo>
                <a:lnTo>
                  <a:pt x="28" y="35"/>
                </a:lnTo>
                <a:lnTo>
                  <a:pt x="20" y="26"/>
                </a:lnTo>
                <a:lnTo>
                  <a:pt x="11" y="19"/>
                </a:lnTo>
                <a:lnTo>
                  <a:pt x="0" y="19"/>
                </a:lnTo>
                <a:lnTo>
                  <a:pt x="6" y="9"/>
                </a:lnTo>
                <a:lnTo>
                  <a:pt x="1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3" name="Freeform 3076"/>
          <p:cNvSpPr>
            <a:spLocks/>
          </p:cNvSpPr>
          <p:nvPr/>
        </p:nvSpPr>
        <p:spPr bwMode="auto">
          <a:xfrm>
            <a:off x="8189165" y="4729978"/>
            <a:ext cx="0" cy="5204"/>
          </a:xfrm>
          <a:custGeom>
            <a:avLst/>
            <a:gdLst>
              <a:gd name="T0" fmla="*/ 0 w 1"/>
              <a:gd name="T1" fmla="*/ 0 h 12"/>
              <a:gd name="T2" fmla="*/ 1 w 1"/>
              <a:gd name="T3" fmla="*/ 12 h 12"/>
              <a:gd name="T4" fmla="*/ 0 w 1"/>
              <a:gd name="T5" fmla="*/ 0 h 12"/>
            </a:gdLst>
            <a:ahLst/>
            <a:cxnLst>
              <a:cxn ang="0">
                <a:pos x="T0" y="T1"/>
              </a:cxn>
              <a:cxn ang="0">
                <a:pos x="T2" y="T3"/>
              </a:cxn>
              <a:cxn ang="0">
                <a:pos x="T4" y="T5"/>
              </a:cxn>
            </a:cxnLst>
            <a:rect l="0" t="0" r="r" b="b"/>
            <a:pathLst>
              <a:path w="1" h="12">
                <a:moveTo>
                  <a:pt x="0" y="0"/>
                </a:moveTo>
                <a:lnTo>
                  <a:pt x="1" y="1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4" name="Freeform 3077"/>
          <p:cNvSpPr>
            <a:spLocks/>
          </p:cNvSpPr>
          <p:nvPr/>
        </p:nvSpPr>
        <p:spPr bwMode="auto">
          <a:xfrm>
            <a:off x="8182227" y="4724775"/>
            <a:ext cx="3469" cy="1735"/>
          </a:xfrm>
          <a:custGeom>
            <a:avLst/>
            <a:gdLst>
              <a:gd name="T0" fmla="*/ 0 w 8"/>
              <a:gd name="T1" fmla="*/ 0 h 8"/>
              <a:gd name="T2" fmla="*/ 8 w 8"/>
              <a:gd name="T3" fmla="*/ 8 h 8"/>
              <a:gd name="T4" fmla="*/ 0 w 8"/>
              <a:gd name="T5" fmla="*/ 0 h 8"/>
            </a:gdLst>
            <a:ahLst/>
            <a:cxnLst>
              <a:cxn ang="0">
                <a:pos x="T0" y="T1"/>
              </a:cxn>
              <a:cxn ang="0">
                <a:pos x="T2" y="T3"/>
              </a:cxn>
              <a:cxn ang="0">
                <a:pos x="T4" y="T5"/>
              </a:cxn>
            </a:cxnLst>
            <a:rect l="0" t="0" r="r" b="b"/>
            <a:pathLst>
              <a:path w="8" h="8">
                <a:moveTo>
                  <a:pt x="0" y="0"/>
                </a:moveTo>
                <a:lnTo>
                  <a:pt x="8" y="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5" name="Freeform 3079"/>
          <p:cNvSpPr>
            <a:spLocks/>
          </p:cNvSpPr>
          <p:nvPr/>
        </p:nvSpPr>
        <p:spPr bwMode="auto">
          <a:xfrm>
            <a:off x="8180493" y="4726509"/>
            <a:ext cx="3469" cy="1735"/>
          </a:xfrm>
          <a:custGeom>
            <a:avLst/>
            <a:gdLst>
              <a:gd name="T0" fmla="*/ 7 w 7"/>
              <a:gd name="T1" fmla="*/ 8 h 8"/>
              <a:gd name="T2" fmla="*/ 0 w 7"/>
              <a:gd name="T3" fmla="*/ 0 h 8"/>
              <a:gd name="T4" fmla="*/ 7 w 7"/>
              <a:gd name="T5" fmla="*/ 8 h 8"/>
            </a:gdLst>
            <a:ahLst/>
            <a:cxnLst>
              <a:cxn ang="0">
                <a:pos x="T0" y="T1"/>
              </a:cxn>
              <a:cxn ang="0">
                <a:pos x="T2" y="T3"/>
              </a:cxn>
              <a:cxn ang="0">
                <a:pos x="T4" y="T5"/>
              </a:cxn>
            </a:cxnLst>
            <a:rect l="0" t="0" r="r" b="b"/>
            <a:pathLst>
              <a:path w="7" h="8">
                <a:moveTo>
                  <a:pt x="7" y="8"/>
                </a:moveTo>
                <a:lnTo>
                  <a:pt x="0" y="0"/>
                </a:lnTo>
                <a:lnTo>
                  <a:pt x="7"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6" name="Freeform 3080"/>
          <p:cNvSpPr>
            <a:spLocks/>
          </p:cNvSpPr>
          <p:nvPr/>
        </p:nvSpPr>
        <p:spPr bwMode="auto">
          <a:xfrm>
            <a:off x="8180493" y="4717837"/>
            <a:ext cx="3469" cy="5204"/>
          </a:xfrm>
          <a:custGeom>
            <a:avLst/>
            <a:gdLst>
              <a:gd name="T0" fmla="*/ 11 w 13"/>
              <a:gd name="T1" fmla="*/ 16 h 16"/>
              <a:gd name="T2" fmla="*/ 0 w 13"/>
              <a:gd name="T3" fmla="*/ 11 h 16"/>
              <a:gd name="T4" fmla="*/ 1 w 13"/>
              <a:gd name="T5" fmla="*/ 0 h 16"/>
              <a:gd name="T6" fmla="*/ 13 w 13"/>
              <a:gd name="T7" fmla="*/ 1 h 16"/>
              <a:gd name="T8" fmla="*/ 13 w 13"/>
              <a:gd name="T9" fmla="*/ 13 h 16"/>
              <a:gd name="T10" fmla="*/ 11 w 13"/>
              <a:gd name="T11" fmla="*/ 16 h 16"/>
            </a:gdLst>
            <a:ahLst/>
            <a:cxnLst>
              <a:cxn ang="0">
                <a:pos x="T0" y="T1"/>
              </a:cxn>
              <a:cxn ang="0">
                <a:pos x="T2" y="T3"/>
              </a:cxn>
              <a:cxn ang="0">
                <a:pos x="T4" y="T5"/>
              </a:cxn>
              <a:cxn ang="0">
                <a:pos x="T6" y="T7"/>
              </a:cxn>
              <a:cxn ang="0">
                <a:pos x="T8" y="T9"/>
              </a:cxn>
              <a:cxn ang="0">
                <a:pos x="T10" y="T11"/>
              </a:cxn>
            </a:cxnLst>
            <a:rect l="0" t="0" r="r" b="b"/>
            <a:pathLst>
              <a:path w="13" h="16">
                <a:moveTo>
                  <a:pt x="11" y="16"/>
                </a:moveTo>
                <a:lnTo>
                  <a:pt x="0" y="11"/>
                </a:lnTo>
                <a:lnTo>
                  <a:pt x="1" y="0"/>
                </a:lnTo>
                <a:lnTo>
                  <a:pt x="13" y="1"/>
                </a:lnTo>
                <a:lnTo>
                  <a:pt x="13" y="13"/>
                </a:lnTo>
                <a:lnTo>
                  <a:pt x="11" y="1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7" name="Freeform 3081"/>
          <p:cNvSpPr>
            <a:spLocks/>
          </p:cNvSpPr>
          <p:nvPr/>
        </p:nvSpPr>
        <p:spPr bwMode="auto">
          <a:xfrm>
            <a:off x="8168352" y="4719571"/>
            <a:ext cx="3469" cy="3469"/>
          </a:xfrm>
          <a:custGeom>
            <a:avLst/>
            <a:gdLst>
              <a:gd name="T0" fmla="*/ 1 w 6"/>
              <a:gd name="T1" fmla="*/ 0 h 11"/>
              <a:gd name="T2" fmla="*/ 6 w 6"/>
              <a:gd name="T3" fmla="*/ 11 h 11"/>
              <a:gd name="T4" fmla="*/ 0 w 6"/>
              <a:gd name="T5" fmla="*/ 1 h 11"/>
              <a:gd name="T6" fmla="*/ 1 w 6"/>
              <a:gd name="T7" fmla="*/ 0 h 11"/>
            </a:gdLst>
            <a:ahLst/>
            <a:cxnLst>
              <a:cxn ang="0">
                <a:pos x="T0" y="T1"/>
              </a:cxn>
              <a:cxn ang="0">
                <a:pos x="T2" y="T3"/>
              </a:cxn>
              <a:cxn ang="0">
                <a:pos x="T4" y="T5"/>
              </a:cxn>
              <a:cxn ang="0">
                <a:pos x="T6" y="T7"/>
              </a:cxn>
            </a:cxnLst>
            <a:rect l="0" t="0" r="r" b="b"/>
            <a:pathLst>
              <a:path w="6" h="11">
                <a:moveTo>
                  <a:pt x="1" y="0"/>
                </a:moveTo>
                <a:lnTo>
                  <a:pt x="6" y="11"/>
                </a:lnTo>
                <a:lnTo>
                  <a:pt x="0" y="1"/>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8" name="Freeform 3082"/>
          <p:cNvSpPr>
            <a:spLocks/>
          </p:cNvSpPr>
          <p:nvPr/>
        </p:nvSpPr>
        <p:spPr bwMode="auto">
          <a:xfrm>
            <a:off x="8170086" y="4709164"/>
            <a:ext cx="3469" cy="8673"/>
          </a:xfrm>
          <a:custGeom>
            <a:avLst/>
            <a:gdLst>
              <a:gd name="T0" fmla="*/ 2 w 9"/>
              <a:gd name="T1" fmla="*/ 0 h 22"/>
              <a:gd name="T2" fmla="*/ 9 w 9"/>
              <a:gd name="T3" fmla="*/ 9 h 22"/>
              <a:gd name="T4" fmla="*/ 8 w 9"/>
              <a:gd name="T5" fmla="*/ 22 h 22"/>
              <a:gd name="T6" fmla="*/ 1 w 9"/>
              <a:gd name="T7" fmla="*/ 13 h 22"/>
              <a:gd name="T8" fmla="*/ 0 w 9"/>
              <a:gd name="T9" fmla="*/ 1 h 22"/>
              <a:gd name="T10" fmla="*/ 2 w 9"/>
              <a:gd name="T11" fmla="*/ 0 h 22"/>
            </a:gdLst>
            <a:ahLst/>
            <a:cxnLst>
              <a:cxn ang="0">
                <a:pos x="T0" y="T1"/>
              </a:cxn>
              <a:cxn ang="0">
                <a:pos x="T2" y="T3"/>
              </a:cxn>
              <a:cxn ang="0">
                <a:pos x="T4" y="T5"/>
              </a:cxn>
              <a:cxn ang="0">
                <a:pos x="T6" y="T7"/>
              </a:cxn>
              <a:cxn ang="0">
                <a:pos x="T8" y="T9"/>
              </a:cxn>
              <a:cxn ang="0">
                <a:pos x="T10" y="T11"/>
              </a:cxn>
            </a:cxnLst>
            <a:rect l="0" t="0" r="r" b="b"/>
            <a:pathLst>
              <a:path w="9" h="22">
                <a:moveTo>
                  <a:pt x="2" y="0"/>
                </a:moveTo>
                <a:lnTo>
                  <a:pt x="9" y="9"/>
                </a:lnTo>
                <a:lnTo>
                  <a:pt x="8" y="22"/>
                </a:lnTo>
                <a:lnTo>
                  <a:pt x="1" y="13"/>
                </a:lnTo>
                <a:lnTo>
                  <a:pt x="0" y="1"/>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89" name="Freeform 3083"/>
          <p:cNvSpPr>
            <a:spLocks/>
          </p:cNvSpPr>
          <p:nvPr/>
        </p:nvSpPr>
        <p:spPr bwMode="auto">
          <a:xfrm>
            <a:off x="8166617" y="4686616"/>
            <a:ext cx="24283" cy="19080"/>
          </a:xfrm>
          <a:custGeom>
            <a:avLst/>
            <a:gdLst>
              <a:gd name="T0" fmla="*/ 61 w 62"/>
              <a:gd name="T1" fmla="*/ 50 h 50"/>
              <a:gd name="T2" fmla="*/ 51 w 62"/>
              <a:gd name="T3" fmla="*/ 46 h 50"/>
              <a:gd name="T4" fmla="*/ 41 w 62"/>
              <a:gd name="T5" fmla="*/ 41 h 50"/>
              <a:gd name="T6" fmla="*/ 30 w 62"/>
              <a:gd name="T7" fmla="*/ 37 h 50"/>
              <a:gd name="T8" fmla="*/ 23 w 62"/>
              <a:gd name="T9" fmla="*/ 28 h 50"/>
              <a:gd name="T10" fmla="*/ 16 w 62"/>
              <a:gd name="T11" fmla="*/ 18 h 50"/>
              <a:gd name="T12" fmla="*/ 7 w 62"/>
              <a:gd name="T13" fmla="*/ 12 h 50"/>
              <a:gd name="T14" fmla="*/ 0 w 62"/>
              <a:gd name="T15" fmla="*/ 3 h 50"/>
              <a:gd name="T16" fmla="*/ 10 w 62"/>
              <a:gd name="T17" fmla="*/ 0 h 50"/>
              <a:gd name="T18" fmla="*/ 19 w 62"/>
              <a:gd name="T19" fmla="*/ 8 h 50"/>
              <a:gd name="T20" fmla="*/ 29 w 62"/>
              <a:gd name="T21" fmla="*/ 13 h 50"/>
              <a:gd name="T22" fmla="*/ 40 w 62"/>
              <a:gd name="T23" fmla="*/ 19 h 50"/>
              <a:gd name="T24" fmla="*/ 43 w 62"/>
              <a:gd name="T25" fmla="*/ 30 h 50"/>
              <a:gd name="T26" fmla="*/ 53 w 62"/>
              <a:gd name="T27" fmla="*/ 36 h 50"/>
              <a:gd name="T28" fmla="*/ 62 w 62"/>
              <a:gd name="T29" fmla="*/ 43 h 50"/>
              <a:gd name="T30" fmla="*/ 61 w 62"/>
              <a:gd name="T3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0">
                <a:moveTo>
                  <a:pt x="61" y="50"/>
                </a:moveTo>
                <a:lnTo>
                  <a:pt x="51" y="46"/>
                </a:lnTo>
                <a:lnTo>
                  <a:pt x="41" y="41"/>
                </a:lnTo>
                <a:lnTo>
                  <a:pt x="30" y="37"/>
                </a:lnTo>
                <a:lnTo>
                  <a:pt x="23" y="28"/>
                </a:lnTo>
                <a:lnTo>
                  <a:pt x="16" y="18"/>
                </a:lnTo>
                <a:lnTo>
                  <a:pt x="7" y="12"/>
                </a:lnTo>
                <a:lnTo>
                  <a:pt x="0" y="3"/>
                </a:lnTo>
                <a:lnTo>
                  <a:pt x="10" y="0"/>
                </a:lnTo>
                <a:lnTo>
                  <a:pt x="19" y="8"/>
                </a:lnTo>
                <a:lnTo>
                  <a:pt x="29" y="13"/>
                </a:lnTo>
                <a:lnTo>
                  <a:pt x="40" y="19"/>
                </a:lnTo>
                <a:lnTo>
                  <a:pt x="43" y="30"/>
                </a:lnTo>
                <a:lnTo>
                  <a:pt x="53" y="36"/>
                </a:lnTo>
                <a:lnTo>
                  <a:pt x="62" y="43"/>
                </a:lnTo>
                <a:lnTo>
                  <a:pt x="61" y="5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0" name="Freeform 3084"/>
          <p:cNvSpPr>
            <a:spLocks/>
          </p:cNvSpPr>
          <p:nvPr/>
        </p:nvSpPr>
        <p:spPr bwMode="auto">
          <a:xfrm>
            <a:off x="5611697" y="3281670"/>
            <a:ext cx="1735" cy="5204"/>
          </a:xfrm>
          <a:custGeom>
            <a:avLst/>
            <a:gdLst>
              <a:gd name="T0" fmla="*/ 0 w 4"/>
              <a:gd name="T1" fmla="*/ 0 h 11"/>
              <a:gd name="T2" fmla="*/ 4 w 4"/>
              <a:gd name="T3" fmla="*/ 11 h 11"/>
              <a:gd name="T4" fmla="*/ 0 w 4"/>
              <a:gd name="T5" fmla="*/ 0 h 11"/>
            </a:gdLst>
            <a:ahLst/>
            <a:cxnLst>
              <a:cxn ang="0">
                <a:pos x="T0" y="T1"/>
              </a:cxn>
              <a:cxn ang="0">
                <a:pos x="T2" y="T3"/>
              </a:cxn>
              <a:cxn ang="0">
                <a:pos x="T4" y="T5"/>
              </a:cxn>
            </a:cxnLst>
            <a:rect l="0" t="0" r="r" b="b"/>
            <a:pathLst>
              <a:path w="4" h="11">
                <a:moveTo>
                  <a:pt x="0" y="0"/>
                </a:moveTo>
                <a:lnTo>
                  <a:pt x="4"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1" name="Freeform 3085"/>
          <p:cNvSpPr>
            <a:spLocks/>
          </p:cNvSpPr>
          <p:nvPr/>
        </p:nvSpPr>
        <p:spPr bwMode="auto">
          <a:xfrm>
            <a:off x="4945648" y="2990273"/>
            <a:ext cx="3469" cy="1735"/>
          </a:xfrm>
          <a:custGeom>
            <a:avLst/>
            <a:gdLst>
              <a:gd name="T0" fmla="*/ 0 w 8"/>
              <a:gd name="T1" fmla="*/ 8 h 8"/>
              <a:gd name="T2" fmla="*/ 0 w 8"/>
              <a:gd name="T3" fmla="*/ 7 h 8"/>
              <a:gd name="T4" fmla="*/ 8 w 8"/>
              <a:gd name="T5" fmla="*/ 0 h 8"/>
              <a:gd name="T6" fmla="*/ 0 w 8"/>
              <a:gd name="T7" fmla="*/ 8 h 8"/>
            </a:gdLst>
            <a:ahLst/>
            <a:cxnLst>
              <a:cxn ang="0">
                <a:pos x="T0" y="T1"/>
              </a:cxn>
              <a:cxn ang="0">
                <a:pos x="T2" y="T3"/>
              </a:cxn>
              <a:cxn ang="0">
                <a:pos x="T4" y="T5"/>
              </a:cxn>
              <a:cxn ang="0">
                <a:pos x="T6" y="T7"/>
              </a:cxn>
            </a:cxnLst>
            <a:rect l="0" t="0" r="r" b="b"/>
            <a:pathLst>
              <a:path w="8" h="8">
                <a:moveTo>
                  <a:pt x="0" y="8"/>
                </a:moveTo>
                <a:lnTo>
                  <a:pt x="0" y="7"/>
                </a:lnTo>
                <a:lnTo>
                  <a:pt x="8" y="0"/>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2" name="Freeform 3086"/>
          <p:cNvSpPr>
            <a:spLocks/>
          </p:cNvSpPr>
          <p:nvPr/>
        </p:nvSpPr>
        <p:spPr bwMode="auto">
          <a:xfrm>
            <a:off x="7651471" y="4325839"/>
            <a:ext cx="1735" cy="8673"/>
          </a:xfrm>
          <a:custGeom>
            <a:avLst/>
            <a:gdLst>
              <a:gd name="T0" fmla="*/ 2 w 7"/>
              <a:gd name="T1" fmla="*/ 20 h 20"/>
              <a:gd name="T2" fmla="*/ 0 w 7"/>
              <a:gd name="T3" fmla="*/ 9 h 20"/>
              <a:gd name="T4" fmla="*/ 7 w 7"/>
              <a:gd name="T5" fmla="*/ 0 h 20"/>
              <a:gd name="T6" fmla="*/ 6 w 7"/>
              <a:gd name="T7" fmla="*/ 12 h 20"/>
              <a:gd name="T8" fmla="*/ 2 w 7"/>
              <a:gd name="T9" fmla="*/ 20 h 20"/>
            </a:gdLst>
            <a:ahLst/>
            <a:cxnLst>
              <a:cxn ang="0">
                <a:pos x="T0" y="T1"/>
              </a:cxn>
              <a:cxn ang="0">
                <a:pos x="T2" y="T3"/>
              </a:cxn>
              <a:cxn ang="0">
                <a:pos x="T4" y="T5"/>
              </a:cxn>
              <a:cxn ang="0">
                <a:pos x="T6" y="T7"/>
              </a:cxn>
              <a:cxn ang="0">
                <a:pos x="T8" y="T9"/>
              </a:cxn>
            </a:cxnLst>
            <a:rect l="0" t="0" r="r" b="b"/>
            <a:pathLst>
              <a:path w="7" h="20">
                <a:moveTo>
                  <a:pt x="2" y="20"/>
                </a:moveTo>
                <a:lnTo>
                  <a:pt x="0" y="9"/>
                </a:lnTo>
                <a:lnTo>
                  <a:pt x="7" y="0"/>
                </a:lnTo>
                <a:lnTo>
                  <a:pt x="6" y="12"/>
                </a:lnTo>
                <a:lnTo>
                  <a:pt x="2" y="2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3" name="Freeform 3087"/>
          <p:cNvSpPr>
            <a:spLocks/>
          </p:cNvSpPr>
          <p:nvPr/>
        </p:nvSpPr>
        <p:spPr bwMode="auto">
          <a:xfrm>
            <a:off x="2940565" y="4056991"/>
            <a:ext cx="3469" cy="1735"/>
          </a:xfrm>
          <a:custGeom>
            <a:avLst/>
            <a:gdLst>
              <a:gd name="T0" fmla="*/ 0 w 10"/>
              <a:gd name="T1" fmla="*/ 6 h 6"/>
              <a:gd name="T2" fmla="*/ 10 w 10"/>
              <a:gd name="T3" fmla="*/ 0 h 6"/>
              <a:gd name="T4" fmla="*/ 0 w 10"/>
              <a:gd name="T5" fmla="*/ 6 h 6"/>
            </a:gdLst>
            <a:ahLst/>
            <a:cxnLst>
              <a:cxn ang="0">
                <a:pos x="T0" y="T1"/>
              </a:cxn>
              <a:cxn ang="0">
                <a:pos x="T2" y="T3"/>
              </a:cxn>
              <a:cxn ang="0">
                <a:pos x="T4" y="T5"/>
              </a:cxn>
            </a:cxnLst>
            <a:rect l="0" t="0" r="r" b="b"/>
            <a:pathLst>
              <a:path w="10" h="6">
                <a:moveTo>
                  <a:pt x="0" y="6"/>
                </a:moveTo>
                <a:lnTo>
                  <a:pt x="10" y="0"/>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4" name="Freeform 3088"/>
          <p:cNvSpPr>
            <a:spLocks/>
          </p:cNvSpPr>
          <p:nvPr/>
        </p:nvSpPr>
        <p:spPr bwMode="auto">
          <a:xfrm>
            <a:off x="2900670" y="4048319"/>
            <a:ext cx="38159" cy="13876"/>
          </a:xfrm>
          <a:custGeom>
            <a:avLst/>
            <a:gdLst>
              <a:gd name="T0" fmla="*/ 69 w 94"/>
              <a:gd name="T1" fmla="*/ 3 h 37"/>
              <a:gd name="T2" fmla="*/ 80 w 94"/>
              <a:gd name="T3" fmla="*/ 4 h 37"/>
              <a:gd name="T4" fmla="*/ 90 w 94"/>
              <a:gd name="T5" fmla="*/ 8 h 37"/>
              <a:gd name="T6" fmla="*/ 94 w 94"/>
              <a:gd name="T7" fmla="*/ 20 h 37"/>
              <a:gd name="T8" fmla="*/ 84 w 94"/>
              <a:gd name="T9" fmla="*/ 25 h 37"/>
              <a:gd name="T10" fmla="*/ 76 w 94"/>
              <a:gd name="T11" fmla="*/ 35 h 37"/>
              <a:gd name="T12" fmla="*/ 65 w 94"/>
              <a:gd name="T13" fmla="*/ 36 h 37"/>
              <a:gd name="T14" fmla="*/ 54 w 94"/>
              <a:gd name="T15" fmla="*/ 37 h 37"/>
              <a:gd name="T16" fmla="*/ 41 w 94"/>
              <a:gd name="T17" fmla="*/ 34 h 37"/>
              <a:gd name="T18" fmla="*/ 28 w 94"/>
              <a:gd name="T19" fmla="*/ 34 h 37"/>
              <a:gd name="T20" fmla="*/ 17 w 94"/>
              <a:gd name="T21" fmla="*/ 36 h 37"/>
              <a:gd name="T22" fmla="*/ 5 w 94"/>
              <a:gd name="T23" fmla="*/ 37 h 37"/>
              <a:gd name="T24" fmla="*/ 1 w 94"/>
              <a:gd name="T25" fmla="*/ 26 h 37"/>
              <a:gd name="T26" fmla="*/ 0 w 94"/>
              <a:gd name="T27" fmla="*/ 14 h 37"/>
              <a:gd name="T28" fmla="*/ 1 w 94"/>
              <a:gd name="T29" fmla="*/ 2 h 37"/>
              <a:gd name="T30" fmla="*/ 12 w 94"/>
              <a:gd name="T31" fmla="*/ 0 h 37"/>
              <a:gd name="T32" fmla="*/ 24 w 94"/>
              <a:gd name="T33" fmla="*/ 0 h 37"/>
              <a:gd name="T34" fmla="*/ 35 w 94"/>
              <a:gd name="T35" fmla="*/ 0 h 37"/>
              <a:gd name="T36" fmla="*/ 48 w 94"/>
              <a:gd name="T37" fmla="*/ 0 h 37"/>
              <a:gd name="T38" fmla="*/ 59 w 94"/>
              <a:gd name="T39" fmla="*/ 2 h 37"/>
              <a:gd name="T40" fmla="*/ 69 w 94"/>
              <a:gd name="T41"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37">
                <a:moveTo>
                  <a:pt x="69" y="3"/>
                </a:moveTo>
                <a:lnTo>
                  <a:pt x="80" y="4"/>
                </a:lnTo>
                <a:lnTo>
                  <a:pt x="90" y="8"/>
                </a:lnTo>
                <a:lnTo>
                  <a:pt x="94" y="20"/>
                </a:lnTo>
                <a:lnTo>
                  <a:pt x="84" y="25"/>
                </a:lnTo>
                <a:lnTo>
                  <a:pt x="76" y="35"/>
                </a:lnTo>
                <a:lnTo>
                  <a:pt x="65" y="36"/>
                </a:lnTo>
                <a:lnTo>
                  <a:pt x="54" y="37"/>
                </a:lnTo>
                <a:lnTo>
                  <a:pt x="41" y="34"/>
                </a:lnTo>
                <a:lnTo>
                  <a:pt x="28" y="34"/>
                </a:lnTo>
                <a:lnTo>
                  <a:pt x="17" y="36"/>
                </a:lnTo>
                <a:lnTo>
                  <a:pt x="5" y="37"/>
                </a:lnTo>
                <a:lnTo>
                  <a:pt x="1" y="26"/>
                </a:lnTo>
                <a:lnTo>
                  <a:pt x="0" y="14"/>
                </a:lnTo>
                <a:lnTo>
                  <a:pt x="1" y="2"/>
                </a:lnTo>
                <a:lnTo>
                  <a:pt x="12" y="0"/>
                </a:lnTo>
                <a:lnTo>
                  <a:pt x="24" y="0"/>
                </a:lnTo>
                <a:lnTo>
                  <a:pt x="35" y="0"/>
                </a:lnTo>
                <a:lnTo>
                  <a:pt x="48" y="0"/>
                </a:lnTo>
                <a:lnTo>
                  <a:pt x="59" y="2"/>
                </a:lnTo>
                <a:lnTo>
                  <a:pt x="69"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5" name="Freeform 3089"/>
          <p:cNvSpPr>
            <a:spLocks/>
          </p:cNvSpPr>
          <p:nvPr/>
        </p:nvSpPr>
        <p:spPr bwMode="auto">
          <a:xfrm>
            <a:off x="1346557" y="5012702"/>
            <a:ext cx="5204" cy="1735"/>
          </a:xfrm>
          <a:custGeom>
            <a:avLst/>
            <a:gdLst>
              <a:gd name="T0" fmla="*/ 0 w 10"/>
              <a:gd name="T1" fmla="*/ 0 h 5"/>
              <a:gd name="T2" fmla="*/ 9 w 10"/>
              <a:gd name="T3" fmla="*/ 0 h 5"/>
              <a:gd name="T4" fmla="*/ 10 w 10"/>
              <a:gd name="T5" fmla="*/ 5 h 5"/>
              <a:gd name="T6" fmla="*/ 3 w 10"/>
              <a:gd name="T7" fmla="*/ 4 h 5"/>
              <a:gd name="T8" fmla="*/ 0 w 10"/>
              <a:gd name="T9" fmla="*/ 0 h 5"/>
            </a:gdLst>
            <a:ahLst/>
            <a:cxnLst>
              <a:cxn ang="0">
                <a:pos x="T0" y="T1"/>
              </a:cxn>
              <a:cxn ang="0">
                <a:pos x="T2" y="T3"/>
              </a:cxn>
              <a:cxn ang="0">
                <a:pos x="T4" y="T5"/>
              </a:cxn>
              <a:cxn ang="0">
                <a:pos x="T6" y="T7"/>
              </a:cxn>
              <a:cxn ang="0">
                <a:pos x="T8" y="T9"/>
              </a:cxn>
            </a:cxnLst>
            <a:rect l="0" t="0" r="r" b="b"/>
            <a:pathLst>
              <a:path w="10" h="5">
                <a:moveTo>
                  <a:pt x="0" y="0"/>
                </a:moveTo>
                <a:lnTo>
                  <a:pt x="9" y="0"/>
                </a:lnTo>
                <a:lnTo>
                  <a:pt x="10" y="5"/>
                </a:lnTo>
                <a:lnTo>
                  <a:pt x="3"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6" name="Freeform 3090"/>
          <p:cNvSpPr>
            <a:spLocks/>
          </p:cNvSpPr>
          <p:nvPr/>
        </p:nvSpPr>
        <p:spPr bwMode="auto">
          <a:xfrm>
            <a:off x="6078277" y="3900886"/>
            <a:ext cx="5204" cy="1735"/>
          </a:xfrm>
          <a:custGeom>
            <a:avLst/>
            <a:gdLst>
              <a:gd name="T0" fmla="*/ 10 w 11"/>
              <a:gd name="T1" fmla="*/ 5 h 5"/>
              <a:gd name="T2" fmla="*/ 0 w 11"/>
              <a:gd name="T3" fmla="*/ 0 h 5"/>
              <a:gd name="T4" fmla="*/ 11 w 11"/>
              <a:gd name="T5" fmla="*/ 1 h 5"/>
              <a:gd name="T6" fmla="*/ 10 w 11"/>
              <a:gd name="T7" fmla="*/ 5 h 5"/>
            </a:gdLst>
            <a:ahLst/>
            <a:cxnLst>
              <a:cxn ang="0">
                <a:pos x="T0" y="T1"/>
              </a:cxn>
              <a:cxn ang="0">
                <a:pos x="T2" y="T3"/>
              </a:cxn>
              <a:cxn ang="0">
                <a:pos x="T4" y="T5"/>
              </a:cxn>
              <a:cxn ang="0">
                <a:pos x="T6" y="T7"/>
              </a:cxn>
            </a:cxnLst>
            <a:rect l="0" t="0" r="r" b="b"/>
            <a:pathLst>
              <a:path w="11" h="5">
                <a:moveTo>
                  <a:pt x="10" y="5"/>
                </a:moveTo>
                <a:lnTo>
                  <a:pt x="0" y="0"/>
                </a:lnTo>
                <a:lnTo>
                  <a:pt x="11" y="1"/>
                </a:lnTo>
                <a:lnTo>
                  <a:pt x="1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7" name="Freeform 3091"/>
          <p:cNvSpPr>
            <a:spLocks/>
          </p:cNvSpPr>
          <p:nvPr/>
        </p:nvSpPr>
        <p:spPr bwMode="auto">
          <a:xfrm>
            <a:off x="7800638" y="4584280"/>
            <a:ext cx="235892" cy="202937"/>
          </a:xfrm>
          <a:custGeom>
            <a:avLst/>
            <a:gdLst>
              <a:gd name="T0" fmla="*/ 447 w 602"/>
              <a:gd name="T1" fmla="*/ 387 h 520"/>
              <a:gd name="T2" fmla="*/ 477 w 602"/>
              <a:gd name="T3" fmla="*/ 419 h 520"/>
              <a:gd name="T4" fmla="*/ 504 w 602"/>
              <a:gd name="T5" fmla="*/ 427 h 520"/>
              <a:gd name="T6" fmla="*/ 527 w 602"/>
              <a:gd name="T7" fmla="*/ 453 h 520"/>
              <a:gd name="T8" fmla="*/ 532 w 602"/>
              <a:gd name="T9" fmla="*/ 465 h 520"/>
              <a:gd name="T10" fmla="*/ 568 w 602"/>
              <a:gd name="T11" fmla="*/ 489 h 520"/>
              <a:gd name="T12" fmla="*/ 593 w 602"/>
              <a:gd name="T13" fmla="*/ 497 h 520"/>
              <a:gd name="T14" fmla="*/ 590 w 602"/>
              <a:gd name="T15" fmla="*/ 510 h 520"/>
              <a:gd name="T16" fmla="*/ 548 w 602"/>
              <a:gd name="T17" fmla="*/ 515 h 520"/>
              <a:gd name="T18" fmla="*/ 530 w 602"/>
              <a:gd name="T19" fmla="*/ 499 h 520"/>
              <a:gd name="T20" fmla="*/ 484 w 602"/>
              <a:gd name="T21" fmla="*/ 492 h 520"/>
              <a:gd name="T22" fmla="*/ 441 w 602"/>
              <a:gd name="T23" fmla="*/ 484 h 520"/>
              <a:gd name="T24" fmla="*/ 401 w 602"/>
              <a:gd name="T25" fmla="*/ 469 h 520"/>
              <a:gd name="T26" fmla="*/ 377 w 602"/>
              <a:gd name="T27" fmla="*/ 440 h 520"/>
              <a:gd name="T28" fmla="*/ 356 w 602"/>
              <a:gd name="T29" fmla="*/ 416 h 520"/>
              <a:gd name="T30" fmla="*/ 333 w 602"/>
              <a:gd name="T31" fmla="*/ 386 h 520"/>
              <a:gd name="T32" fmla="*/ 303 w 602"/>
              <a:gd name="T33" fmla="*/ 350 h 520"/>
              <a:gd name="T34" fmla="*/ 259 w 602"/>
              <a:gd name="T35" fmla="*/ 333 h 520"/>
              <a:gd name="T36" fmla="*/ 244 w 602"/>
              <a:gd name="T37" fmla="*/ 305 h 520"/>
              <a:gd name="T38" fmla="*/ 212 w 602"/>
              <a:gd name="T39" fmla="*/ 305 h 520"/>
              <a:gd name="T40" fmla="*/ 198 w 602"/>
              <a:gd name="T41" fmla="*/ 292 h 520"/>
              <a:gd name="T42" fmla="*/ 199 w 602"/>
              <a:gd name="T43" fmla="*/ 330 h 520"/>
              <a:gd name="T44" fmla="*/ 176 w 602"/>
              <a:gd name="T45" fmla="*/ 320 h 520"/>
              <a:gd name="T46" fmla="*/ 173 w 602"/>
              <a:gd name="T47" fmla="*/ 321 h 520"/>
              <a:gd name="T48" fmla="*/ 176 w 602"/>
              <a:gd name="T49" fmla="*/ 340 h 520"/>
              <a:gd name="T50" fmla="*/ 145 w 602"/>
              <a:gd name="T51" fmla="*/ 339 h 520"/>
              <a:gd name="T52" fmla="*/ 137 w 602"/>
              <a:gd name="T53" fmla="*/ 367 h 520"/>
              <a:gd name="T54" fmla="*/ 94 w 602"/>
              <a:gd name="T55" fmla="*/ 362 h 520"/>
              <a:gd name="T56" fmla="*/ 120 w 602"/>
              <a:gd name="T57" fmla="*/ 372 h 520"/>
              <a:gd name="T58" fmla="*/ 154 w 602"/>
              <a:gd name="T59" fmla="*/ 404 h 520"/>
              <a:gd name="T60" fmla="*/ 116 w 602"/>
              <a:gd name="T61" fmla="*/ 429 h 520"/>
              <a:gd name="T62" fmla="*/ 84 w 602"/>
              <a:gd name="T63" fmla="*/ 410 h 520"/>
              <a:gd name="T64" fmla="*/ 55 w 602"/>
              <a:gd name="T65" fmla="*/ 424 h 520"/>
              <a:gd name="T66" fmla="*/ 10 w 602"/>
              <a:gd name="T67" fmla="*/ 421 h 520"/>
              <a:gd name="T68" fmla="*/ 6 w 602"/>
              <a:gd name="T69" fmla="*/ 250 h 520"/>
              <a:gd name="T70" fmla="*/ 9 w 602"/>
              <a:gd name="T71" fmla="*/ 100 h 520"/>
              <a:gd name="T72" fmla="*/ 42 w 602"/>
              <a:gd name="T73" fmla="*/ 12 h 520"/>
              <a:gd name="T74" fmla="*/ 85 w 602"/>
              <a:gd name="T75" fmla="*/ 32 h 520"/>
              <a:gd name="T76" fmla="*/ 130 w 602"/>
              <a:gd name="T77" fmla="*/ 48 h 520"/>
              <a:gd name="T78" fmla="*/ 166 w 602"/>
              <a:gd name="T79" fmla="*/ 61 h 520"/>
              <a:gd name="T80" fmla="*/ 207 w 602"/>
              <a:gd name="T81" fmla="*/ 78 h 520"/>
              <a:gd name="T82" fmla="*/ 240 w 602"/>
              <a:gd name="T83" fmla="*/ 97 h 520"/>
              <a:gd name="T84" fmla="*/ 277 w 602"/>
              <a:gd name="T85" fmla="*/ 122 h 520"/>
              <a:gd name="T86" fmla="*/ 297 w 602"/>
              <a:gd name="T87" fmla="*/ 164 h 520"/>
              <a:gd name="T88" fmla="*/ 323 w 602"/>
              <a:gd name="T89" fmla="*/ 190 h 520"/>
              <a:gd name="T90" fmla="*/ 356 w 602"/>
              <a:gd name="T91" fmla="*/ 208 h 520"/>
              <a:gd name="T92" fmla="*/ 399 w 602"/>
              <a:gd name="T93" fmla="*/ 218 h 520"/>
              <a:gd name="T94" fmla="*/ 421 w 602"/>
              <a:gd name="T95" fmla="*/ 260 h 520"/>
              <a:gd name="T96" fmla="*/ 376 w 602"/>
              <a:gd name="T97" fmla="*/ 264 h 520"/>
              <a:gd name="T98" fmla="*/ 377 w 602"/>
              <a:gd name="T99" fmla="*/ 301 h 520"/>
              <a:gd name="T100" fmla="*/ 406 w 602"/>
              <a:gd name="T101" fmla="*/ 333 h 520"/>
              <a:gd name="T102" fmla="*/ 437 w 602"/>
              <a:gd name="T103" fmla="*/ 35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2" h="520">
                <a:moveTo>
                  <a:pt x="437" y="352"/>
                </a:moveTo>
                <a:lnTo>
                  <a:pt x="440" y="364"/>
                </a:lnTo>
                <a:lnTo>
                  <a:pt x="443" y="375"/>
                </a:lnTo>
                <a:lnTo>
                  <a:pt x="447" y="387"/>
                </a:lnTo>
                <a:lnTo>
                  <a:pt x="458" y="396"/>
                </a:lnTo>
                <a:lnTo>
                  <a:pt x="460" y="407"/>
                </a:lnTo>
                <a:lnTo>
                  <a:pt x="466" y="418"/>
                </a:lnTo>
                <a:lnTo>
                  <a:pt x="477" y="419"/>
                </a:lnTo>
                <a:lnTo>
                  <a:pt x="488" y="415"/>
                </a:lnTo>
                <a:lnTo>
                  <a:pt x="498" y="412"/>
                </a:lnTo>
                <a:lnTo>
                  <a:pt x="509" y="415"/>
                </a:lnTo>
                <a:lnTo>
                  <a:pt x="504" y="427"/>
                </a:lnTo>
                <a:lnTo>
                  <a:pt x="501" y="439"/>
                </a:lnTo>
                <a:lnTo>
                  <a:pt x="510" y="446"/>
                </a:lnTo>
                <a:lnTo>
                  <a:pt x="516" y="451"/>
                </a:lnTo>
                <a:lnTo>
                  <a:pt x="527" y="453"/>
                </a:lnTo>
                <a:lnTo>
                  <a:pt x="538" y="453"/>
                </a:lnTo>
                <a:lnTo>
                  <a:pt x="550" y="453"/>
                </a:lnTo>
                <a:lnTo>
                  <a:pt x="543" y="462"/>
                </a:lnTo>
                <a:lnTo>
                  <a:pt x="532" y="465"/>
                </a:lnTo>
                <a:lnTo>
                  <a:pt x="539" y="474"/>
                </a:lnTo>
                <a:lnTo>
                  <a:pt x="548" y="482"/>
                </a:lnTo>
                <a:lnTo>
                  <a:pt x="558" y="484"/>
                </a:lnTo>
                <a:lnTo>
                  <a:pt x="568" y="489"/>
                </a:lnTo>
                <a:lnTo>
                  <a:pt x="581" y="492"/>
                </a:lnTo>
                <a:lnTo>
                  <a:pt x="592" y="494"/>
                </a:lnTo>
                <a:lnTo>
                  <a:pt x="602" y="492"/>
                </a:lnTo>
                <a:lnTo>
                  <a:pt x="593" y="497"/>
                </a:lnTo>
                <a:lnTo>
                  <a:pt x="582" y="499"/>
                </a:lnTo>
                <a:lnTo>
                  <a:pt x="570" y="499"/>
                </a:lnTo>
                <a:lnTo>
                  <a:pt x="580" y="505"/>
                </a:lnTo>
                <a:lnTo>
                  <a:pt x="590" y="510"/>
                </a:lnTo>
                <a:lnTo>
                  <a:pt x="581" y="518"/>
                </a:lnTo>
                <a:lnTo>
                  <a:pt x="569" y="520"/>
                </a:lnTo>
                <a:lnTo>
                  <a:pt x="558" y="519"/>
                </a:lnTo>
                <a:lnTo>
                  <a:pt x="548" y="515"/>
                </a:lnTo>
                <a:lnTo>
                  <a:pt x="557" y="508"/>
                </a:lnTo>
                <a:lnTo>
                  <a:pt x="546" y="506"/>
                </a:lnTo>
                <a:lnTo>
                  <a:pt x="535" y="500"/>
                </a:lnTo>
                <a:lnTo>
                  <a:pt x="530" y="499"/>
                </a:lnTo>
                <a:lnTo>
                  <a:pt x="518" y="501"/>
                </a:lnTo>
                <a:lnTo>
                  <a:pt x="508" y="497"/>
                </a:lnTo>
                <a:lnTo>
                  <a:pt x="495" y="492"/>
                </a:lnTo>
                <a:lnTo>
                  <a:pt x="484" y="492"/>
                </a:lnTo>
                <a:lnTo>
                  <a:pt x="473" y="489"/>
                </a:lnTo>
                <a:lnTo>
                  <a:pt x="462" y="489"/>
                </a:lnTo>
                <a:lnTo>
                  <a:pt x="451" y="489"/>
                </a:lnTo>
                <a:lnTo>
                  <a:pt x="441" y="484"/>
                </a:lnTo>
                <a:lnTo>
                  <a:pt x="430" y="486"/>
                </a:lnTo>
                <a:lnTo>
                  <a:pt x="420" y="482"/>
                </a:lnTo>
                <a:lnTo>
                  <a:pt x="409" y="477"/>
                </a:lnTo>
                <a:lnTo>
                  <a:pt x="401" y="469"/>
                </a:lnTo>
                <a:lnTo>
                  <a:pt x="396" y="458"/>
                </a:lnTo>
                <a:lnTo>
                  <a:pt x="389" y="449"/>
                </a:lnTo>
                <a:lnTo>
                  <a:pt x="387" y="446"/>
                </a:lnTo>
                <a:lnTo>
                  <a:pt x="377" y="440"/>
                </a:lnTo>
                <a:lnTo>
                  <a:pt x="373" y="441"/>
                </a:lnTo>
                <a:lnTo>
                  <a:pt x="368" y="430"/>
                </a:lnTo>
                <a:lnTo>
                  <a:pt x="367" y="418"/>
                </a:lnTo>
                <a:lnTo>
                  <a:pt x="356" y="416"/>
                </a:lnTo>
                <a:lnTo>
                  <a:pt x="345" y="412"/>
                </a:lnTo>
                <a:lnTo>
                  <a:pt x="346" y="400"/>
                </a:lnTo>
                <a:lnTo>
                  <a:pt x="336" y="388"/>
                </a:lnTo>
                <a:lnTo>
                  <a:pt x="333" y="386"/>
                </a:lnTo>
                <a:lnTo>
                  <a:pt x="326" y="375"/>
                </a:lnTo>
                <a:lnTo>
                  <a:pt x="321" y="363"/>
                </a:lnTo>
                <a:lnTo>
                  <a:pt x="313" y="354"/>
                </a:lnTo>
                <a:lnTo>
                  <a:pt x="303" y="350"/>
                </a:lnTo>
                <a:lnTo>
                  <a:pt x="294" y="343"/>
                </a:lnTo>
                <a:lnTo>
                  <a:pt x="281" y="344"/>
                </a:lnTo>
                <a:lnTo>
                  <a:pt x="270" y="339"/>
                </a:lnTo>
                <a:lnTo>
                  <a:pt x="259" y="333"/>
                </a:lnTo>
                <a:lnTo>
                  <a:pt x="248" y="335"/>
                </a:lnTo>
                <a:lnTo>
                  <a:pt x="241" y="327"/>
                </a:lnTo>
                <a:lnTo>
                  <a:pt x="239" y="315"/>
                </a:lnTo>
                <a:lnTo>
                  <a:pt x="244" y="305"/>
                </a:lnTo>
                <a:lnTo>
                  <a:pt x="238" y="315"/>
                </a:lnTo>
                <a:lnTo>
                  <a:pt x="234" y="304"/>
                </a:lnTo>
                <a:lnTo>
                  <a:pt x="223" y="308"/>
                </a:lnTo>
                <a:lnTo>
                  <a:pt x="212" y="305"/>
                </a:lnTo>
                <a:lnTo>
                  <a:pt x="201" y="304"/>
                </a:lnTo>
                <a:lnTo>
                  <a:pt x="198" y="292"/>
                </a:lnTo>
                <a:lnTo>
                  <a:pt x="188" y="288"/>
                </a:lnTo>
                <a:lnTo>
                  <a:pt x="198" y="292"/>
                </a:lnTo>
                <a:lnTo>
                  <a:pt x="201" y="304"/>
                </a:lnTo>
                <a:lnTo>
                  <a:pt x="203" y="315"/>
                </a:lnTo>
                <a:lnTo>
                  <a:pt x="193" y="320"/>
                </a:lnTo>
                <a:lnTo>
                  <a:pt x="199" y="330"/>
                </a:lnTo>
                <a:lnTo>
                  <a:pt x="189" y="325"/>
                </a:lnTo>
                <a:lnTo>
                  <a:pt x="180" y="318"/>
                </a:lnTo>
                <a:lnTo>
                  <a:pt x="189" y="325"/>
                </a:lnTo>
                <a:lnTo>
                  <a:pt x="176" y="320"/>
                </a:lnTo>
                <a:lnTo>
                  <a:pt x="167" y="312"/>
                </a:lnTo>
                <a:lnTo>
                  <a:pt x="164" y="300"/>
                </a:lnTo>
                <a:lnTo>
                  <a:pt x="170" y="310"/>
                </a:lnTo>
                <a:lnTo>
                  <a:pt x="173" y="321"/>
                </a:lnTo>
                <a:lnTo>
                  <a:pt x="179" y="332"/>
                </a:lnTo>
                <a:lnTo>
                  <a:pt x="184" y="344"/>
                </a:lnTo>
                <a:lnTo>
                  <a:pt x="184" y="348"/>
                </a:lnTo>
                <a:lnTo>
                  <a:pt x="176" y="340"/>
                </a:lnTo>
                <a:lnTo>
                  <a:pt x="182" y="350"/>
                </a:lnTo>
                <a:lnTo>
                  <a:pt x="166" y="347"/>
                </a:lnTo>
                <a:lnTo>
                  <a:pt x="156" y="342"/>
                </a:lnTo>
                <a:lnTo>
                  <a:pt x="145" y="339"/>
                </a:lnTo>
                <a:lnTo>
                  <a:pt x="153" y="348"/>
                </a:lnTo>
                <a:lnTo>
                  <a:pt x="162" y="355"/>
                </a:lnTo>
                <a:lnTo>
                  <a:pt x="150" y="363"/>
                </a:lnTo>
                <a:lnTo>
                  <a:pt x="137" y="367"/>
                </a:lnTo>
                <a:lnTo>
                  <a:pt x="125" y="368"/>
                </a:lnTo>
                <a:lnTo>
                  <a:pt x="114" y="365"/>
                </a:lnTo>
                <a:lnTo>
                  <a:pt x="104" y="367"/>
                </a:lnTo>
                <a:lnTo>
                  <a:pt x="94" y="362"/>
                </a:lnTo>
                <a:lnTo>
                  <a:pt x="83" y="358"/>
                </a:lnTo>
                <a:lnTo>
                  <a:pt x="93" y="367"/>
                </a:lnTo>
                <a:lnTo>
                  <a:pt x="107" y="368"/>
                </a:lnTo>
                <a:lnTo>
                  <a:pt x="120" y="372"/>
                </a:lnTo>
                <a:lnTo>
                  <a:pt x="132" y="376"/>
                </a:lnTo>
                <a:lnTo>
                  <a:pt x="142" y="383"/>
                </a:lnTo>
                <a:lnTo>
                  <a:pt x="150" y="392"/>
                </a:lnTo>
                <a:lnTo>
                  <a:pt x="154" y="404"/>
                </a:lnTo>
                <a:lnTo>
                  <a:pt x="146" y="413"/>
                </a:lnTo>
                <a:lnTo>
                  <a:pt x="136" y="417"/>
                </a:lnTo>
                <a:lnTo>
                  <a:pt x="125" y="423"/>
                </a:lnTo>
                <a:lnTo>
                  <a:pt x="116" y="429"/>
                </a:lnTo>
                <a:lnTo>
                  <a:pt x="105" y="433"/>
                </a:lnTo>
                <a:lnTo>
                  <a:pt x="94" y="426"/>
                </a:lnTo>
                <a:lnTo>
                  <a:pt x="83" y="422"/>
                </a:lnTo>
                <a:lnTo>
                  <a:pt x="84" y="410"/>
                </a:lnTo>
                <a:lnTo>
                  <a:pt x="80" y="422"/>
                </a:lnTo>
                <a:lnTo>
                  <a:pt x="72" y="413"/>
                </a:lnTo>
                <a:lnTo>
                  <a:pt x="67" y="423"/>
                </a:lnTo>
                <a:lnTo>
                  <a:pt x="55" y="424"/>
                </a:lnTo>
                <a:lnTo>
                  <a:pt x="40" y="425"/>
                </a:lnTo>
                <a:lnTo>
                  <a:pt x="30" y="421"/>
                </a:lnTo>
                <a:lnTo>
                  <a:pt x="20" y="428"/>
                </a:lnTo>
                <a:lnTo>
                  <a:pt x="10" y="421"/>
                </a:lnTo>
                <a:lnTo>
                  <a:pt x="10" y="363"/>
                </a:lnTo>
                <a:lnTo>
                  <a:pt x="4" y="271"/>
                </a:lnTo>
                <a:lnTo>
                  <a:pt x="0" y="260"/>
                </a:lnTo>
                <a:lnTo>
                  <a:pt x="6" y="250"/>
                </a:lnTo>
                <a:lnTo>
                  <a:pt x="9" y="238"/>
                </a:lnTo>
                <a:lnTo>
                  <a:pt x="9" y="154"/>
                </a:lnTo>
                <a:lnTo>
                  <a:pt x="9" y="139"/>
                </a:lnTo>
                <a:lnTo>
                  <a:pt x="9" y="100"/>
                </a:lnTo>
                <a:lnTo>
                  <a:pt x="9" y="0"/>
                </a:lnTo>
                <a:lnTo>
                  <a:pt x="20" y="1"/>
                </a:lnTo>
                <a:lnTo>
                  <a:pt x="32" y="8"/>
                </a:lnTo>
                <a:lnTo>
                  <a:pt x="42" y="12"/>
                </a:lnTo>
                <a:lnTo>
                  <a:pt x="53" y="18"/>
                </a:lnTo>
                <a:lnTo>
                  <a:pt x="63" y="23"/>
                </a:lnTo>
                <a:lnTo>
                  <a:pt x="74" y="26"/>
                </a:lnTo>
                <a:lnTo>
                  <a:pt x="85" y="32"/>
                </a:lnTo>
                <a:lnTo>
                  <a:pt x="96" y="37"/>
                </a:lnTo>
                <a:lnTo>
                  <a:pt x="108" y="42"/>
                </a:lnTo>
                <a:lnTo>
                  <a:pt x="119" y="45"/>
                </a:lnTo>
                <a:lnTo>
                  <a:pt x="130" y="48"/>
                </a:lnTo>
                <a:lnTo>
                  <a:pt x="134" y="48"/>
                </a:lnTo>
                <a:lnTo>
                  <a:pt x="146" y="50"/>
                </a:lnTo>
                <a:lnTo>
                  <a:pt x="157" y="53"/>
                </a:lnTo>
                <a:lnTo>
                  <a:pt x="166" y="61"/>
                </a:lnTo>
                <a:lnTo>
                  <a:pt x="176" y="65"/>
                </a:lnTo>
                <a:lnTo>
                  <a:pt x="185" y="72"/>
                </a:lnTo>
                <a:lnTo>
                  <a:pt x="196" y="76"/>
                </a:lnTo>
                <a:lnTo>
                  <a:pt x="207" y="78"/>
                </a:lnTo>
                <a:lnTo>
                  <a:pt x="219" y="77"/>
                </a:lnTo>
                <a:lnTo>
                  <a:pt x="219" y="89"/>
                </a:lnTo>
                <a:lnTo>
                  <a:pt x="223" y="89"/>
                </a:lnTo>
                <a:lnTo>
                  <a:pt x="240" y="97"/>
                </a:lnTo>
                <a:lnTo>
                  <a:pt x="247" y="106"/>
                </a:lnTo>
                <a:lnTo>
                  <a:pt x="256" y="114"/>
                </a:lnTo>
                <a:lnTo>
                  <a:pt x="268" y="114"/>
                </a:lnTo>
                <a:lnTo>
                  <a:pt x="277" y="122"/>
                </a:lnTo>
                <a:lnTo>
                  <a:pt x="284" y="131"/>
                </a:lnTo>
                <a:lnTo>
                  <a:pt x="292" y="140"/>
                </a:lnTo>
                <a:lnTo>
                  <a:pt x="296" y="152"/>
                </a:lnTo>
                <a:lnTo>
                  <a:pt x="297" y="164"/>
                </a:lnTo>
                <a:lnTo>
                  <a:pt x="295" y="175"/>
                </a:lnTo>
                <a:lnTo>
                  <a:pt x="301" y="185"/>
                </a:lnTo>
                <a:lnTo>
                  <a:pt x="313" y="186"/>
                </a:lnTo>
                <a:lnTo>
                  <a:pt x="323" y="190"/>
                </a:lnTo>
                <a:lnTo>
                  <a:pt x="335" y="193"/>
                </a:lnTo>
                <a:lnTo>
                  <a:pt x="344" y="200"/>
                </a:lnTo>
                <a:lnTo>
                  <a:pt x="355" y="205"/>
                </a:lnTo>
                <a:lnTo>
                  <a:pt x="356" y="208"/>
                </a:lnTo>
                <a:lnTo>
                  <a:pt x="366" y="212"/>
                </a:lnTo>
                <a:lnTo>
                  <a:pt x="378" y="215"/>
                </a:lnTo>
                <a:lnTo>
                  <a:pt x="389" y="213"/>
                </a:lnTo>
                <a:lnTo>
                  <a:pt x="399" y="218"/>
                </a:lnTo>
                <a:lnTo>
                  <a:pt x="407" y="227"/>
                </a:lnTo>
                <a:lnTo>
                  <a:pt x="415" y="237"/>
                </a:lnTo>
                <a:lnTo>
                  <a:pt x="420" y="247"/>
                </a:lnTo>
                <a:lnTo>
                  <a:pt x="421" y="260"/>
                </a:lnTo>
                <a:lnTo>
                  <a:pt x="409" y="263"/>
                </a:lnTo>
                <a:lnTo>
                  <a:pt x="399" y="266"/>
                </a:lnTo>
                <a:lnTo>
                  <a:pt x="387" y="266"/>
                </a:lnTo>
                <a:lnTo>
                  <a:pt x="376" y="264"/>
                </a:lnTo>
                <a:lnTo>
                  <a:pt x="366" y="270"/>
                </a:lnTo>
                <a:lnTo>
                  <a:pt x="366" y="281"/>
                </a:lnTo>
                <a:lnTo>
                  <a:pt x="374" y="290"/>
                </a:lnTo>
                <a:lnTo>
                  <a:pt x="377" y="301"/>
                </a:lnTo>
                <a:lnTo>
                  <a:pt x="380" y="313"/>
                </a:lnTo>
                <a:lnTo>
                  <a:pt x="391" y="315"/>
                </a:lnTo>
                <a:lnTo>
                  <a:pt x="399" y="324"/>
                </a:lnTo>
                <a:lnTo>
                  <a:pt x="406" y="333"/>
                </a:lnTo>
                <a:lnTo>
                  <a:pt x="412" y="343"/>
                </a:lnTo>
                <a:lnTo>
                  <a:pt x="424" y="346"/>
                </a:lnTo>
                <a:lnTo>
                  <a:pt x="427" y="348"/>
                </a:lnTo>
                <a:lnTo>
                  <a:pt x="437" y="35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8" name="Freeform 3092"/>
          <p:cNvSpPr>
            <a:spLocks/>
          </p:cNvSpPr>
          <p:nvPr/>
        </p:nvSpPr>
        <p:spPr bwMode="auto">
          <a:xfrm>
            <a:off x="7975822" y="4624174"/>
            <a:ext cx="95398" cy="52035"/>
          </a:xfrm>
          <a:custGeom>
            <a:avLst/>
            <a:gdLst>
              <a:gd name="T0" fmla="*/ 126 w 244"/>
              <a:gd name="T1" fmla="*/ 135 h 136"/>
              <a:gd name="T2" fmla="*/ 104 w 244"/>
              <a:gd name="T3" fmla="*/ 134 h 136"/>
              <a:gd name="T4" fmla="*/ 81 w 244"/>
              <a:gd name="T5" fmla="*/ 136 h 136"/>
              <a:gd name="T6" fmla="*/ 63 w 244"/>
              <a:gd name="T7" fmla="*/ 123 h 136"/>
              <a:gd name="T8" fmla="*/ 41 w 244"/>
              <a:gd name="T9" fmla="*/ 124 h 136"/>
              <a:gd name="T10" fmla="*/ 23 w 244"/>
              <a:gd name="T11" fmla="*/ 110 h 136"/>
              <a:gd name="T12" fmla="*/ 2 w 244"/>
              <a:gd name="T13" fmla="*/ 102 h 136"/>
              <a:gd name="T14" fmla="*/ 9 w 244"/>
              <a:gd name="T15" fmla="*/ 84 h 136"/>
              <a:gd name="T16" fmla="*/ 32 w 244"/>
              <a:gd name="T17" fmla="*/ 87 h 136"/>
              <a:gd name="T18" fmla="*/ 53 w 244"/>
              <a:gd name="T19" fmla="*/ 90 h 136"/>
              <a:gd name="T20" fmla="*/ 75 w 244"/>
              <a:gd name="T21" fmla="*/ 86 h 136"/>
              <a:gd name="T22" fmla="*/ 97 w 244"/>
              <a:gd name="T23" fmla="*/ 83 h 136"/>
              <a:gd name="T24" fmla="*/ 102 w 244"/>
              <a:gd name="T25" fmla="*/ 61 h 136"/>
              <a:gd name="T26" fmla="*/ 106 w 244"/>
              <a:gd name="T27" fmla="*/ 83 h 136"/>
              <a:gd name="T28" fmla="*/ 125 w 244"/>
              <a:gd name="T29" fmla="*/ 82 h 136"/>
              <a:gd name="T30" fmla="*/ 146 w 244"/>
              <a:gd name="T31" fmla="*/ 83 h 136"/>
              <a:gd name="T32" fmla="*/ 162 w 244"/>
              <a:gd name="T33" fmla="*/ 72 h 136"/>
              <a:gd name="T34" fmla="*/ 179 w 244"/>
              <a:gd name="T35" fmla="*/ 52 h 136"/>
              <a:gd name="T36" fmla="*/ 200 w 244"/>
              <a:gd name="T37" fmla="*/ 49 h 136"/>
              <a:gd name="T38" fmla="*/ 197 w 244"/>
              <a:gd name="T39" fmla="*/ 26 h 136"/>
              <a:gd name="T40" fmla="*/ 190 w 244"/>
              <a:gd name="T41" fmla="*/ 3 h 136"/>
              <a:gd name="T42" fmla="*/ 212 w 244"/>
              <a:gd name="T43" fmla="*/ 8 h 136"/>
              <a:gd name="T44" fmla="*/ 232 w 244"/>
              <a:gd name="T45" fmla="*/ 0 h 136"/>
              <a:gd name="T46" fmla="*/ 240 w 244"/>
              <a:gd name="T47" fmla="*/ 22 h 136"/>
              <a:gd name="T48" fmla="*/ 240 w 244"/>
              <a:gd name="T49" fmla="*/ 45 h 136"/>
              <a:gd name="T50" fmla="*/ 220 w 244"/>
              <a:gd name="T51" fmla="*/ 52 h 136"/>
              <a:gd name="T52" fmla="*/ 228 w 244"/>
              <a:gd name="T53" fmla="*/ 74 h 136"/>
              <a:gd name="T54" fmla="*/ 212 w 244"/>
              <a:gd name="T55" fmla="*/ 89 h 136"/>
              <a:gd name="T56" fmla="*/ 190 w 244"/>
              <a:gd name="T57" fmla="*/ 87 h 136"/>
              <a:gd name="T58" fmla="*/ 179 w 244"/>
              <a:gd name="T59" fmla="*/ 108 h 136"/>
              <a:gd name="T60" fmla="*/ 160 w 244"/>
              <a:gd name="T61" fmla="*/ 119 h 136"/>
              <a:gd name="T62" fmla="*/ 147 w 244"/>
              <a:gd name="T63" fmla="*/ 12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4" h="136">
                <a:moveTo>
                  <a:pt x="136" y="128"/>
                </a:moveTo>
                <a:lnTo>
                  <a:pt x="126" y="135"/>
                </a:lnTo>
                <a:lnTo>
                  <a:pt x="115" y="136"/>
                </a:lnTo>
                <a:lnTo>
                  <a:pt x="104" y="134"/>
                </a:lnTo>
                <a:lnTo>
                  <a:pt x="93" y="136"/>
                </a:lnTo>
                <a:lnTo>
                  <a:pt x="81" y="136"/>
                </a:lnTo>
                <a:lnTo>
                  <a:pt x="72" y="130"/>
                </a:lnTo>
                <a:lnTo>
                  <a:pt x="63" y="123"/>
                </a:lnTo>
                <a:lnTo>
                  <a:pt x="52" y="124"/>
                </a:lnTo>
                <a:lnTo>
                  <a:pt x="41" y="124"/>
                </a:lnTo>
                <a:lnTo>
                  <a:pt x="32" y="117"/>
                </a:lnTo>
                <a:lnTo>
                  <a:pt x="23" y="110"/>
                </a:lnTo>
                <a:lnTo>
                  <a:pt x="13" y="107"/>
                </a:lnTo>
                <a:lnTo>
                  <a:pt x="2" y="102"/>
                </a:lnTo>
                <a:lnTo>
                  <a:pt x="0" y="90"/>
                </a:lnTo>
                <a:lnTo>
                  <a:pt x="9" y="84"/>
                </a:lnTo>
                <a:lnTo>
                  <a:pt x="21" y="84"/>
                </a:lnTo>
                <a:lnTo>
                  <a:pt x="32" y="87"/>
                </a:lnTo>
                <a:lnTo>
                  <a:pt x="43" y="85"/>
                </a:lnTo>
                <a:lnTo>
                  <a:pt x="53" y="90"/>
                </a:lnTo>
                <a:lnTo>
                  <a:pt x="64" y="89"/>
                </a:lnTo>
                <a:lnTo>
                  <a:pt x="75" y="86"/>
                </a:lnTo>
                <a:lnTo>
                  <a:pt x="87" y="87"/>
                </a:lnTo>
                <a:lnTo>
                  <a:pt x="97" y="83"/>
                </a:lnTo>
                <a:lnTo>
                  <a:pt x="98" y="72"/>
                </a:lnTo>
                <a:lnTo>
                  <a:pt x="102" y="61"/>
                </a:lnTo>
                <a:lnTo>
                  <a:pt x="102" y="72"/>
                </a:lnTo>
                <a:lnTo>
                  <a:pt x="106" y="83"/>
                </a:lnTo>
                <a:lnTo>
                  <a:pt x="117" y="90"/>
                </a:lnTo>
                <a:lnTo>
                  <a:pt x="125" y="82"/>
                </a:lnTo>
                <a:lnTo>
                  <a:pt x="136" y="86"/>
                </a:lnTo>
                <a:lnTo>
                  <a:pt x="146" y="83"/>
                </a:lnTo>
                <a:lnTo>
                  <a:pt x="158" y="83"/>
                </a:lnTo>
                <a:lnTo>
                  <a:pt x="162" y="72"/>
                </a:lnTo>
                <a:lnTo>
                  <a:pt x="171" y="60"/>
                </a:lnTo>
                <a:lnTo>
                  <a:pt x="179" y="52"/>
                </a:lnTo>
                <a:lnTo>
                  <a:pt x="190" y="51"/>
                </a:lnTo>
                <a:lnTo>
                  <a:pt x="200" y="49"/>
                </a:lnTo>
                <a:lnTo>
                  <a:pt x="200" y="37"/>
                </a:lnTo>
                <a:lnTo>
                  <a:pt x="197" y="26"/>
                </a:lnTo>
                <a:lnTo>
                  <a:pt x="193" y="15"/>
                </a:lnTo>
                <a:lnTo>
                  <a:pt x="190" y="3"/>
                </a:lnTo>
                <a:lnTo>
                  <a:pt x="202" y="2"/>
                </a:lnTo>
                <a:lnTo>
                  <a:pt x="212" y="8"/>
                </a:lnTo>
                <a:lnTo>
                  <a:pt x="223" y="6"/>
                </a:lnTo>
                <a:lnTo>
                  <a:pt x="232" y="0"/>
                </a:lnTo>
                <a:lnTo>
                  <a:pt x="236" y="11"/>
                </a:lnTo>
                <a:lnTo>
                  <a:pt x="240" y="22"/>
                </a:lnTo>
                <a:lnTo>
                  <a:pt x="244" y="33"/>
                </a:lnTo>
                <a:lnTo>
                  <a:pt x="240" y="45"/>
                </a:lnTo>
                <a:lnTo>
                  <a:pt x="231" y="53"/>
                </a:lnTo>
                <a:lnTo>
                  <a:pt x="220" y="52"/>
                </a:lnTo>
                <a:lnTo>
                  <a:pt x="219" y="64"/>
                </a:lnTo>
                <a:lnTo>
                  <a:pt x="228" y="74"/>
                </a:lnTo>
                <a:lnTo>
                  <a:pt x="222" y="84"/>
                </a:lnTo>
                <a:lnTo>
                  <a:pt x="212" y="89"/>
                </a:lnTo>
                <a:lnTo>
                  <a:pt x="201" y="86"/>
                </a:lnTo>
                <a:lnTo>
                  <a:pt x="190" y="87"/>
                </a:lnTo>
                <a:lnTo>
                  <a:pt x="186" y="99"/>
                </a:lnTo>
                <a:lnTo>
                  <a:pt x="179" y="108"/>
                </a:lnTo>
                <a:lnTo>
                  <a:pt x="170" y="116"/>
                </a:lnTo>
                <a:lnTo>
                  <a:pt x="160" y="119"/>
                </a:lnTo>
                <a:lnTo>
                  <a:pt x="149" y="120"/>
                </a:lnTo>
                <a:lnTo>
                  <a:pt x="147" y="124"/>
                </a:lnTo>
                <a:lnTo>
                  <a:pt x="136" y="1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099" name="Freeform 3093"/>
          <p:cNvSpPr>
            <a:spLocks/>
          </p:cNvSpPr>
          <p:nvPr/>
        </p:nvSpPr>
        <p:spPr bwMode="auto">
          <a:xfrm>
            <a:off x="8157945" y="4690085"/>
            <a:ext cx="1735" cy="5204"/>
          </a:xfrm>
          <a:custGeom>
            <a:avLst/>
            <a:gdLst>
              <a:gd name="T0" fmla="*/ 1 w 1"/>
              <a:gd name="T1" fmla="*/ 0 h 11"/>
              <a:gd name="T2" fmla="*/ 1 w 1"/>
              <a:gd name="T3" fmla="*/ 11 h 11"/>
              <a:gd name="T4" fmla="*/ 0 w 1"/>
              <a:gd name="T5" fmla="*/ 0 h 11"/>
              <a:gd name="T6" fmla="*/ 1 w 1"/>
              <a:gd name="T7" fmla="*/ 0 h 11"/>
            </a:gdLst>
            <a:ahLst/>
            <a:cxnLst>
              <a:cxn ang="0">
                <a:pos x="T0" y="T1"/>
              </a:cxn>
              <a:cxn ang="0">
                <a:pos x="T2" y="T3"/>
              </a:cxn>
              <a:cxn ang="0">
                <a:pos x="T4" y="T5"/>
              </a:cxn>
              <a:cxn ang="0">
                <a:pos x="T6" y="T7"/>
              </a:cxn>
            </a:cxnLst>
            <a:rect l="0" t="0" r="r" b="b"/>
            <a:pathLst>
              <a:path w="1" h="11">
                <a:moveTo>
                  <a:pt x="1" y="0"/>
                </a:moveTo>
                <a:lnTo>
                  <a:pt x="1" y="11"/>
                </a:lnTo>
                <a:lnTo>
                  <a:pt x="0" y="0"/>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0" name="Freeform 3094"/>
          <p:cNvSpPr>
            <a:spLocks/>
          </p:cNvSpPr>
          <p:nvPr/>
        </p:nvSpPr>
        <p:spPr bwMode="auto">
          <a:xfrm>
            <a:off x="8126724" y="4655395"/>
            <a:ext cx="29487" cy="36425"/>
          </a:xfrm>
          <a:custGeom>
            <a:avLst/>
            <a:gdLst>
              <a:gd name="T0" fmla="*/ 0 w 74"/>
              <a:gd name="T1" fmla="*/ 0 h 94"/>
              <a:gd name="T2" fmla="*/ 8 w 74"/>
              <a:gd name="T3" fmla="*/ 8 h 94"/>
              <a:gd name="T4" fmla="*/ 19 w 74"/>
              <a:gd name="T5" fmla="*/ 8 h 94"/>
              <a:gd name="T6" fmla="*/ 25 w 74"/>
              <a:gd name="T7" fmla="*/ 19 h 94"/>
              <a:gd name="T8" fmla="*/ 30 w 74"/>
              <a:gd name="T9" fmla="*/ 30 h 94"/>
              <a:gd name="T10" fmla="*/ 39 w 74"/>
              <a:gd name="T11" fmla="*/ 36 h 94"/>
              <a:gd name="T12" fmla="*/ 44 w 74"/>
              <a:gd name="T13" fmla="*/ 47 h 94"/>
              <a:gd name="T14" fmla="*/ 54 w 74"/>
              <a:gd name="T15" fmla="*/ 52 h 94"/>
              <a:gd name="T16" fmla="*/ 63 w 74"/>
              <a:gd name="T17" fmla="*/ 60 h 94"/>
              <a:gd name="T18" fmla="*/ 70 w 74"/>
              <a:gd name="T19" fmla="*/ 69 h 94"/>
              <a:gd name="T20" fmla="*/ 74 w 74"/>
              <a:gd name="T21" fmla="*/ 82 h 94"/>
              <a:gd name="T22" fmla="*/ 65 w 74"/>
              <a:gd name="T23" fmla="*/ 89 h 94"/>
              <a:gd name="T24" fmla="*/ 53 w 74"/>
              <a:gd name="T25" fmla="*/ 94 h 94"/>
              <a:gd name="T26" fmla="*/ 40 w 74"/>
              <a:gd name="T27" fmla="*/ 87 h 94"/>
              <a:gd name="T28" fmla="*/ 30 w 74"/>
              <a:gd name="T29" fmla="*/ 76 h 94"/>
              <a:gd name="T30" fmla="*/ 31 w 74"/>
              <a:gd name="T31" fmla="*/ 65 h 94"/>
              <a:gd name="T32" fmla="*/ 23 w 74"/>
              <a:gd name="T33" fmla="*/ 56 h 94"/>
              <a:gd name="T34" fmla="*/ 14 w 74"/>
              <a:gd name="T35" fmla="*/ 48 h 94"/>
              <a:gd name="T36" fmla="*/ 6 w 74"/>
              <a:gd name="T37" fmla="*/ 40 h 94"/>
              <a:gd name="T38" fmla="*/ 2 w 74"/>
              <a:gd name="T39" fmla="*/ 29 h 94"/>
              <a:gd name="T40" fmla="*/ 0 w 74"/>
              <a:gd name="T41" fmla="*/ 17 h 94"/>
              <a:gd name="T42" fmla="*/ 0 w 74"/>
              <a:gd name="T43" fmla="*/ 5 h 94"/>
              <a:gd name="T44" fmla="*/ 0 w 74"/>
              <a:gd name="T4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94">
                <a:moveTo>
                  <a:pt x="0" y="0"/>
                </a:moveTo>
                <a:lnTo>
                  <a:pt x="8" y="8"/>
                </a:lnTo>
                <a:lnTo>
                  <a:pt x="19" y="8"/>
                </a:lnTo>
                <a:lnTo>
                  <a:pt x="25" y="19"/>
                </a:lnTo>
                <a:lnTo>
                  <a:pt x="30" y="30"/>
                </a:lnTo>
                <a:lnTo>
                  <a:pt x="39" y="36"/>
                </a:lnTo>
                <a:lnTo>
                  <a:pt x="44" y="47"/>
                </a:lnTo>
                <a:lnTo>
                  <a:pt x="54" y="52"/>
                </a:lnTo>
                <a:lnTo>
                  <a:pt x="63" y="60"/>
                </a:lnTo>
                <a:lnTo>
                  <a:pt x="70" y="69"/>
                </a:lnTo>
                <a:lnTo>
                  <a:pt x="74" y="82"/>
                </a:lnTo>
                <a:lnTo>
                  <a:pt x="65" y="89"/>
                </a:lnTo>
                <a:lnTo>
                  <a:pt x="53" y="94"/>
                </a:lnTo>
                <a:lnTo>
                  <a:pt x="40" y="87"/>
                </a:lnTo>
                <a:lnTo>
                  <a:pt x="30" y="76"/>
                </a:lnTo>
                <a:lnTo>
                  <a:pt x="31" y="65"/>
                </a:lnTo>
                <a:lnTo>
                  <a:pt x="23" y="56"/>
                </a:lnTo>
                <a:lnTo>
                  <a:pt x="14" y="48"/>
                </a:lnTo>
                <a:lnTo>
                  <a:pt x="6" y="40"/>
                </a:lnTo>
                <a:lnTo>
                  <a:pt x="2" y="29"/>
                </a:lnTo>
                <a:lnTo>
                  <a:pt x="0" y="17"/>
                </a:lnTo>
                <a:lnTo>
                  <a:pt x="0" y="5"/>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1" name="Freeform 3095"/>
          <p:cNvSpPr>
            <a:spLocks/>
          </p:cNvSpPr>
          <p:nvPr/>
        </p:nvSpPr>
        <p:spPr bwMode="auto">
          <a:xfrm>
            <a:off x="8123255" y="4646722"/>
            <a:ext cx="3469" cy="8673"/>
          </a:xfrm>
          <a:custGeom>
            <a:avLst/>
            <a:gdLst>
              <a:gd name="T0" fmla="*/ 4 w 10"/>
              <a:gd name="T1" fmla="*/ 25 h 25"/>
              <a:gd name="T2" fmla="*/ 0 w 10"/>
              <a:gd name="T3" fmla="*/ 13 h 25"/>
              <a:gd name="T4" fmla="*/ 0 w 10"/>
              <a:gd name="T5" fmla="*/ 0 h 25"/>
              <a:gd name="T6" fmla="*/ 10 w 10"/>
              <a:gd name="T7" fmla="*/ 8 h 25"/>
              <a:gd name="T8" fmla="*/ 8 w 10"/>
              <a:gd name="T9" fmla="*/ 20 h 25"/>
              <a:gd name="T10" fmla="*/ 4 w 10"/>
              <a:gd name="T11" fmla="*/ 25 h 25"/>
            </a:gdLst>
            <a:ahLst/>
            <a:cxnLst>
              <a:cxn ang="0">
                <a:pos x="T0" y="T1"/>
              </a:cxn>
              <a:cxn ang="0">
                <a:pos x="T2" y="T3"/>
              </a:cxn>
              <a:cxn ang="0">
                <a:pos x="T4" y="T5"/>
              </a:cxn>
              <a:cxn ang="0">
                <a:pos x="T6" y="T7"/>
              </a:cxn>
              <a:cxn ang="0">
                <a:pos x="T8" y="T9"/>
              </a:cxn>
              <a:cxn ang="0">
                <a:pos x="T10" y="T11"/>
              </a:cxn>
            </a:cxnLst>
            <a:rect l="0" t="0" r="r" b="b"/>
            <a:pathLst>
              <a:path w="10" h="25">
                <a:moveTo>
                  <a:pt x="4" y="25"/>
                </a:moveTo>
                <a:lnTo>
                  <a:pt x="0" y="13"/>
                </a:lnTo>
                <a:lnTo>
                  <a:pt x="0" y="0"/>
                </a:lnTo>
                <a:lnTo>
                  <a:pt x="10" y="8"/>
                </a:lnTo>
                <a:lnTo>
                  <a:pt x="8" y="20"/>
                </a:lnTo>
                <a:lnTo>
                  <a:pt x="4" y="2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2" name="Freeform 3096"/>
          <p:cNvSpPr>
            <a:spLocks/>
          </p:cNvSpPr>
          <p:nvPr/>
        </p:nvSpPr>
        <p:spPr bwMode="auto">
          <a:xfrm>
            <a:off x="8111113" y="4804562"/>
            <a:ext cx="3469" cy="3469"/>
          </a:xfrm>
          <a:custGeom>
            <a:avLst/>
            <a:gdLst>
              <a:gd name="T0" fmla="*/ 0 w 8"/>
              <a:gd name="T1" fmla="*/ 9 h 9"/>
              <a:gd name="T2" fmla="*/ 8 w 8"/>
              <a:gd name="T3" fmla="*/ 0 h 9"/>
              <a:gd name="T4" fmla="*/ 0 w 8"/>
              <a:gd name="T5" fmla="*/ 9 h 9"/>
            </a:gdLst>
            <a:ahLst/>
            <a:cxnLst>
              <a:cxn ang="0">
                <a:pos x="T0" y="T1"/>
              </a:cxn>
              <a:cxn ang="0">
                <a:pos x="T2" y="T3"/>
              </a:cxn>
              <a:cxn ang="0">
                <a:pos x="T4" y="T5"/>
              </a:cxn>
            </a:cxnLst>
            <a:rect l="0" t="0" r="r" b="b"/>
            <a:pathLst>
              <a:path w="8" h="9">
                <a:moveTo>
                  <a:pt x="0" y="9"/>
                </a:moveTo>
                <a:lnTo>
                  <a:pt x="8" y="0"/>
                </a:lnTo>
                <a:lnTo>
                  <a:pt x="0"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3" name="Freeform 3097"/>
          <p:cNvSpPr>
            <a:spLocks/>
          </p:cNvSpPr>
          <p:nvPr/>
        </p:nvSpPr>
        <p:spPr bwMode="auto">
          <a:xfrm>
            <a:off x="8090299" y="4804562"/>
            <a:ext cx="12142" cy="8673"/>
          </a:xfrm>
          <a:custGeom>
            <a:avLst/>
            <a:gdLst>
              <a:gd name="T0" fmla="*/ 0 w 31"/>
              <a:gd name="T1" fmla="*/ 0 h 22"/>
              <a:gd name="T2" fmla="*/ 11 w 31"/>
              <a:gd name="T3" fmla="*/ 6 h 22"/>
              <a:gd name="T4" fmla="*/ 21 w 31"/>
              <a:gd name="T5" fmla="*/ 10 h 22"/>
              <a:gd name="T6" fmla="*/ 31 w 31"/>
              <a:gd name="T7" fmla="*/ 15 h 22"/>
              <a:gd name="T8" fmla="*/ 21 w 31"/>
              <a:gd name="T9" fmla="*/ 22 h 22"/>
              <a:gd name="T10" fmla="*/ 13 w 31"/>
              <a:gd name="T11" fmla="*/ 14 h 22"/>
              <a:gd name="T12" fmla="*/ 3 w 31"/>
              <a:gd name="T13" fmla="*/ 8 h 22"/>
              <a:gd name="T14" fmla="*/ 0 w 3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22">
                <a:moveTo>
                  <a:pt x="0" y="0"/>
                </a:moveTo>
                <a:lnTo>
                  <a:pt x="11" y="6"/>
                </a:lnTo>
                <a:lnTo>
                  <a:pt x="21" y="10"/>
                </a:lnTo>
                <a:lnTo>
                  <a:pt x="31" y="15"/>
                </a:lnTo>
                <a:lnTo>
                  <a:pt x="21" y="22"/>
                </a:lnTo>
                <a:lnTo>
                  <a:pt x="13" y="14"/>
                </a:lnTo>
                <a:lnTo>
                  <a:pt x="3" y="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4" name="Freeform 3098"/>
          <p:cNvSpPr>
            <a:spLocks/>
          </p:cNvSpPr>
          <p:nvPr/>
        </p:nvSpPr>
        <p:spPr bwMode="auto">
          <a:xfrm>
            <a:off x="8074689" y="4596422"/>
            <a:ext cx="3469" cy="3469"/>
          </a:xfrm>
          <a:custGeom>
            <a:avLst/>
            <a:gdLst>
              <a:gd name="T0" fmla="*/ 5 w 7"/>
              <a:gd name="T1" fmla="*/ 10 h 10"/>
              <a:gd name="T2" fmla="*/ 0 w 7"/>
              <a:gd name="T3" fmla="*/ 0 h 10"/>
              <a:gd name="T4" fmla="*/ 7 w 7"/>
              <a:gd name="T5" fmla="*/ 9 h 10"/>
              <a:gd name="T6" fmla="*/ 5 w 7"/>
              <a:gd name="T7" fmla="*/ 10 h 10"/>
            </a:gdLst>
            <a:ahLst/>
            <a:cxnLst>
              <a:cxn ang="0">
                <a:pos x="T0" y="T1"/>
              </a:cxn>
              <a:cxn ang="0">
                <a:pos x="T2" y="T3"/>
              </a:cxn>
              <a:cxn ang="0">
                <a:pos x="T4" y="T5"/>
              </a:cxn>
              <a:cxn ang="0">
                <a:pos x="T6" y="T7"/>
              </a:cxn>
            </a:cxnLst>
            <a:rect l="0" t="0" r="r" b="b"/>
            <a:pathLst>
              <a:path w="7" h="10">
                <a:moveTo>
                  <a:pt x="5" y="10"/>
                </a:moveTo>
                <a:lnTo>
                  <a:pt x="0" y="0"/>
                </a:lnTo>
                <a:lnTo>
                  <a:pt x="7" y="9"/>
                </a:lnTo>
                <a:lnTo>
                  <a:pt x="5"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5" name="Freeform 3099"/>
          <p:cNvSpPr>
            <a:spLocks/>
          </p:cNvSpPr>
          <p:nvPr/>
        </p:nvSpPr>
        <p:spPr bwMode="auto">
          <a:xfrm>
            <a:off x="8076423" y="4787217"/>
            <a:ext cx="3469" cy="1735"/>
          </a:xfrm>
          <a:custGeom>
            <a:avLst/>
            <a:gdLst>
              <a:gd name="T0" fmla="*/ 12 w 12"/>
              <a:gd name="T1" fmla="*/ 5 h 5"/>
              <a:gd name="T2" fmla="*/ 0 w 12"/>
              <a:gd name="T3" fmla="*/ 1 h 5"/>
              <a:gd name="T4" fmla="*/ 11 w 12"/>
              <a:gd name="T5" fmla="*/ 0 h 5"/>
              <a:gd name="T6" fmla="*/ 12 w 12"/>
              <a:gd name="T7" fmla="*/ 5 h 5"/>
            </a:gdLst>
            <a:ahLst/>
            <a:cxnLst>
              <a:cxn ang="0">
                <a:pos x="T0" y="T1"/>
              </a:cxn>
              <a:cxn ang="0">
                <a:pos x="T2" y="T3"/>
              </a:cxn>
              <a:cxn ang="0">
                <a:pos x="T4" y="T5"/>
              </a:cxn>
              <a:cxn ang="0">
                <a:pos x="T6" y="T7"/>
              </a:cxn>
            </a:cxnLst>
            <a:rect l="0" t="0" r="r" b="b"/>
            <a:pathLst>
              <a:path w="12" h="5">
                <a:moveTo>
                  <a:pt x="12" y="5"/>
                </a:moveTo>
                <a:lnTo>
                  <a:pt x="0" y="1"/>
                </a:lnTo>
                <a:lnTo>
                  <a:pt x="11" y="0"/>
                </a:lnTo>
                <a:lnTo>
                  <a:pt x="12"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6" name="Freeform 3100"/>
          <p:cNvSpPr>
            <a:spLocks/>
          </p:cNvSpPr>
          <p:nvPr/>
        </p:nvSpPr>
        <p:spPr bwMode="auto">
          <a:xfrm>
            <a:off x="8076423" y="4747323"/>
            <a:ext cx="8673" cy="5204"/>
          </a:xfrm>
          <a:custGeom>
            <a:avLst/>
            <a:gdLst>
              <a:gd name="T0" fmla="*/ 17 w 25"/>
              <a:gd name="T1" fmla="*/ 15 h 15"/>
              <a:gd name="T2" fmla="*/ 6 w 25"/>
              <a:gd name="T3" fmla="*/ 12 h 15"/>
              <a:gd name="T4" fmla="*/ 0 w 25"/>
              <a:gd name="T5" fmla="*/ 2 h 15"/>
              <a:gd name="T6" fmla="*/ 11 w 25"/>
              <a:gd name="T7" fmla="*/ 0 h 15"/>
              <a:gd name="T8" fmla="*/ 22 w 25"/>
              <a:gd name="T9" fmla="*/ 3 h 15"/>
              <a:gd name="T10" fmla="*/ 25 w 25"/>
              <a:gd name="T11" fmla="*/ 14 h 15"/>
              <a:gd name="T12" fmla="*/ 17 w 25"/>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5" h="15">
                <a:moveTo>
                  <a:pt x="17" y="15"/>
                </a:moveTo>
                <a:lnTo>
                  <a:pt x="6" y="12"/>
                </a:lnTo>
                <a:lnTo>
                  <a:pt x="0" y="2"/>
                </a:lnTo>
                <a:lnTo>
                  <a:pt x="11" y="0"/>
                </a:lnTo>
                <a:lnTo>
                  <a:pt x="22" y="3"/>
                </a:lnTo>
                <a:lnTo>
                  <a:pt x="25" y="14"/>
                </a:lnTo>
                <a:lnTo>
                  <a:pt x="17"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7" name="Freeform 3101"/>
          <p:cNvSpPr>
            <a:spLocks/>
          </p:cNvSpPr>
          <p:nvPr/>
        </p:nvSpPr>
        <p:spPr bwMode="auto">
          <a:xfrm>
            <a:off x="8062547" y="4589484"/>
            <a:ext cx="1735" cy="5204"/>
          </a:xfrm>
          <a:custGeom>
            <a:avLst/>
            <a:gdLst>
              <a:gd name="T0" fmla="*/ 4 w 5"/>
              <a:gd name="T1" fmla="*/ 10 h 10"/>
              <a:gd name="T2" fmla="*/ 0 w 5"/>
              <a:gd name="T3" fmla="*/ 0 h 10"/>
              <a:gd name="T4" fmla="*/ 5 w 5"/>
              <a:gd name="T5" fmla="*/ 10 h 10"/>
              <a:gd name="T6" fmla="*/ 4 w 5"/>
              <a:gd name="T7" fmla="*/ 10 h 10"/>
            </a:gdLst>
            <a:ahLst/>
            <a:cxnLst>
              <a:cxn ang="0">
                <a:pos x="T0" y="T1"/>
              </a:cxn>
              <a:cxn ang="0">
                <a:pos x="T2" y="T3"/>
              </a:cxn>
              <a:cxn ang="0">
                <a:pos x="T4" y="T5"/>
              </a:cxn>
              <a:cxn ang="0">
                <a:pos x="T6" y="T7"/>
              </a:cxn>
            </a:cxnLst>
            <a:rect l="0" t="0" r="r" b="b"/>
            <a:pathLst>
              <a:path w="5" h="10">
                <a:moveTo>
                  <a:pt x="4" y="10"/>
                </a:moveTo>
                <a:lnTo>
                  <a:pt x="0" y="0"/>
                </a:lnTo>
                <a:lnTo>
                  <a:pt x="5" y="10"/>
                </a:lnTo>
                <a:lnTo>
                  <a:pt x="4"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8" name="Freeform 3102"/>
          <p:cNvSpPr>
            <a:spLocks/>
          </p:cNvSpPr>
          <p:nvPr/>
        </p:nvSpPr>
        <p:spPr bwMode="auto">
          <a:xfrm>
            <a:off x="8039999" y="4731713"/>
            <a:ext cx="3469" cy="8673"/>
          </a:xfrm>
          <a:custGeom>
            <a:avLst/>
            <a:gdLst>
              <a:gd name="T0" fmla="*/ 7 w 8"/>
              <a:gd name="T1" fmla="*/ 22 h 22"/>
              <a:gd name="T2" fmla="*/ 7 w 8"/>
              <a:gd name="T3" fmla="*/ 10 h 22"/>
              <a:gd name="T4" fmla="*/ 0 w 8"/>
              <a:gd name="T5" fmla="*/ 0 h 22"/>
              <a:gd name="T6" fmla="*/ 8 w 8"/>
              <a:gd name="T7" fmla="*/ 9 h 22"/>
              <a:gd name="T8" fmla="*/ 5 w 8"/>
              <a:gd name="T9" fmla="*/ 20 h 22"/>
              <a:gd name="T10" fmla="*/ 7 w 8"/>
              <a:gd name="T11" fmla="*/ 22 h 22"/>
            </a:gdLst>
            <a:ahLst/>
            <a:cxnLst>
              <a:cxn ang="0">
                <a:pos x="T0" y="T1"/>
              </a:cxn>
              <a:cxn ang="0">
                <a:pos x="T2" y="T3"/>
              </a:cxn>
              <a:cxn ang="0">
                <a:pos x="T4" y="T5"/>
              </a:cxn>
              <a:cxn ang="0">
                <a:pos x="T6" y="T7"/>
              </a:cxn>
              <a:cxn ang="0">
                <a:pos x="T8" y="T9"/>
              </a:cxn>
              <a:cxn ang="0">
                <a:pos x="T10" y="T11"/>
              </a:cxn>
            </a:cxnLst>
            <a:rect l="0" t="0" r="r" b="b"/>
            <a:pathLst>
              <a:path w="8" h="22">
                <a:moveTo>
                  <a:pt x="7" y="22"/>
                </a:moveTo>
                <a:lnTo>
                  <a:pt x="7" y="10"/>
                </a:lnTo>
                <a:lnTo>
                  <a:pt x="0" y="0"/>
                </a:lnTo>
                <a:lnTo>
                  <a:pt x="8" y="9"/>
                </a:lnTo>
                <a:lnTo>
                  <a:pt x="5" y="20"/>
                </a:lnTo>
                <a:lnTo>
                  <a:pt x="7" y="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09" name="Freeform 3103"/>
          <p:cNvSpPr>
            <a:spLocks/>
          </p:cNvSpPr>
          <p:nvPr/>
        </p:nvSpPr>
        <p:spPr bwMode="auto">
          <a:xfrm>
            <a:off x="8034795" y="4592953"/>
            <a:ext cx="5204" cy="0"/>
          </a:xfrm>
          <a:custGeom>
            <a:avLst/>
            <a:gdLst>
              <a:gd name="T0" fmla="*/ 0 w 11"/>
              <a:gd name="T1" fmla="*/ 11 w 11"/>
              <a:gd name="T2" fmla="*/ 0 w 11"/>
            </a:gdLst>
            <a:ahLst/>
            <a:cxnLst>
              <a:cxn ang="0">
                <a:pos x="T0" y="0"/>
              </a:cxn>
              <a:cxn ang="0">
                <a:pos x="T1" y="0"/>
              </a:cxn>
              <a:cxn ang="0">
                <a:pos x="T2" y="0"/>
              </a:cxn>
            </a:cxnLst>
            <a:rect l="0" t="0" r="r" b="b"/>
            <a:pathLst>
              <a:path w="11">
                <a:moveTo>
                  <a:pt x="0" y="0"/>
                </a:moveTo>
                <a:lnTo>
                  <a:pt x="1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0" name="Freeform 3104"/>
          <p:cNvSpPr>
            <a:spLocks/>
          </p:cNvSpPr>
          <p:nvPr/>
        </p:nvSpPr>
        <p:spPr bwMode="auto">
          <a:xfrm>
            <a:off x="8033061" y="4764668"/>
            <a:ext cx="12142" cy="10407"/>
          </a:xfrm>
          <a:custGeom>
            <a:avLst/>
            <a:gdLst>
              <a:gd name="T0" fmla="*/ 0 w 29"/>
              <a:gd name="T1" fmla="*/ 0 h 26"/>
              <a:gd name="T2" fmla="*/ 10 w 29"/>
              <a:gd name="T3" fmla="*/ 8 h 26"/>
              <a:gd name="T4" fmla="*/ 18 w 29"/>
              <a:gd name="T5" fmla="*/ 16 h 26"/>
              <a:gd name="T6" fmla="*/ 29 w 29"/>
              <a:gd name="T7" fmla="*/ 13 h 26"/>
              <a:gd name="T8" fmla="*/ 29 w 29"/>
              <a:gd name="T9" fmla="*/ 25 h 26"/>
              <a:gd name="T10" fmla="*/ 17 w 29"/>
              <a:gd name="T11" fmla="*/ 26 h 26"/>
              <a:gd name="T12" fmla="*/ 12 w 29"/>
              <a:gd name="T13" fmla="*/ 15 h 26"/>
              <a:gd name="T14" fmla="*/ 4 w 29"/>
              <a:gd name="T15" fmla="*/ 7 h 26"/>
              <a:gd name="T16" fmla="*/ 0 w 29"/>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6">
                <a:moveTo>
                  <a:pt x="0" y="0"/>
                </a:moveTo>
                <a:lnTo>
                  <a:pt x="10" y="8"/>
                </a:lnTo>
                <a:lnTo>
                  <a:pt x="18" y="16"/>
                </a:lnTo>
                <a:lnTo>
                  <a:pt x="29" y="13"/>
                </a:lnTo>
                <a:lnTo>
                  <a:pt x="29" y="25"/>
                </a:lnTo>
                <a:lnTo>
                  <a:pt x="17" y="26"/>
                </a:lnTo>
                <a:lnTo>
                  <a:pt x="12" y="15"/>
                </a:lnTo>
                <a:lnTo>
                  <a:pt x="4" y="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1" name="Freeform 3105"/>
          <p:cNvSpPr>
            <a:spLocks/>
          </p:cNvSpPr>
          <p:nvPr/>
        </p:nvSpPr>
        <p:spPr bwMode="auto">
          <a:xfrm>
            <a:off x="8033061" y="4582546"/>
            <a:ext cx="55504" cy="55504"/>
          </a:xfrm>
          <a:custGeom>
            <a:avLst/>
            <a:gdLst>
              <a:gd name="T0" fmla="*/ 3 w 143"/>
              <a:gd name="T1" fmla="*/ 0 h 140"/>
              <a:gd name="T2" fmla="*/ 13 w 143"/>
              <a:gd name="T3" fmla="*/ 8 h 140"/>
              <a:gd name="T4" fmla="*/ 23 w 143"/>
              <a:gd name="T5" fmla="*/ 13 h 140"/>
              <a:gd name="T6" fmla="*/ 31 w 143"/>
              <a:gd name="T7" fmla="*/ 21 h 140"/>
              <a:gd name="T8" fmla="*/ 42 w 143"/>
              <a:gd name="T9" fmla="*/ 23 h 140"/>
              <a:gd name="T10" fmla="*/ 51 w 143"/>
              <a:gd name="T11" fmla="*/ 30 h 140"/>
              <a:gd name="T12" fmla="*/ 60 w 143"/>
              <a:gd name="T13" fmla="*/ 37 h 140"/>
              <a:gd name="T14" fmla="*/ 72 w 143"/>
              <a:gd name="T15" fmla="*/ 41 h 140"/>
              <a:gd name="T16" fmla="*/ 82 w 143"/>
              <a:gd name="T17" fmla="*/ 48 h 140"/>
              <a:gd name="T18" fmla="*/ 89 w 143"/>
              <a:gd name="T19" fmla="*/ 58 h 140"/>
              <a:gd name="T20" fmla="*/ 98 w 143"/>
              <a:gd name="T21" fmla="*/ 66 h 140"/>
              <a:gd name="T22" fmla="*/ 107 w 143"/>
              <a:gd name="T23" fmla="*/ 73 h 140"/>
              <a:gd name="T24" fmla="*/ 115 w 143"/>
              <a:gd name="T25" fmla="*/ 81 h 140"/>
              <a:gd name="T26" fmla="*/ 125 w 143"/>
              <a:gd name="T27" fmla="*/ 85 h 140"/>
              <a:gd name="T28" fmla="*/ 132 w 143"/>
              <a:gd name="T29" fmla="*/ 95 h 140"/>
              <a:gd name="T30" fmla="*/ 139 w 143"/>
              <a:gd name="T31" fmla="*/ 106 h 140"/>
              <a:gd name="T32" fmla="*/ 143 w 143"/>
              <a:gd name="T33" fmla="*/ 117 h 140"/>
              <a:gd name="T34" fmla="*/ 139 w 143"/>
              <a:gd name="T35" fmla="*/ 129 h 140"/>
              <a:gd name="T36" fmla="*/ 134 w 143"/>
              <a:gd name="T37" fmla="*/ 140 h 140"/>
              <a:gd name="T38" fmla="*/ 123 w 143"/>
              <a:gd name="T39" fmla="*/ 140 h 140"/>
              <a:gd name="T40" fmla="*/ 118 w 143"/>
              <a:gd name="T41" fmla="*/ 129 h 140"/>
              <a:gd name="T42" fmla="*/ 116 w 143"/>
              <a:gd name="T43" fmla="*/ 117 h 140"/>
              <a:gd name="T44" fmla="*/ 117 w 143"/>
              <a:gd name="T45" fmla="*/ 105 h 140"/>
              <a:gd name="T46" fmla="*/ 112 w 143"/>
              <a:gd name="T47" fmla="*/ 94 h 140"/>
              <a:gd name="T48" fmla="*/ 106 w 143"/>
              <a:gd name="T49" fmla="*/ 84 h 140"/>
              <a:gd name="T50" fmla="*/ 98 w 143"/>
              <a:gd name="T51" fmla="*/ 75 h 140"/>
              <a:gd name="T52" fmla="*/ 92 w 143"/>
              <a:gd name="T53" fmla="*/ 65 h 140"/>
              <a:gd name="T54" fmla="*/ 80 w 143"/>
              <a:gd name="T55" fmla="*/ 59 h 140"/>
              <a:gd name="T56" fmla="*/ 70 w 143"/>
              <a:gd name="T57" fmla="*/ 55 h 140"/>
              <a:gd name="T58" fmla="*/ 61 w 143"/>
              <a:gd name="T59" fmla="*/ 48 h 140"/>
              <a:gd name="T60" fmla="*/ 52 w 143"/>
              <a:gd name="T61" fmla="*/ 39 h 140"/>
              <a:gd name="T62" fmla="*/ 42 w 143"/>
              <a:gd name="T63" fmla="*/ 33 h 140"/>
              <a:gd name="T64" fmla="*/ 31 w 143"/>
              <a:gd name="T65" fmla="*/ 26 h 140"/>
              <a:gd name="T66" fmla="*/ 22 w 143"/>
              <a:gd name="T67" fmla="*/ 20 h 140"/>
              <a:gd name="T68" fmla="*/ 12 w 143"/>
              <a:gd name="T69" fmla="*/ 14 h 140"/>
              <a:gd name="T70" fmla="*/ 0 w 143"/>
              <a:gd name="T71" fmla="*/ 13 h 140"/>
              <a:gd name="T72" fmla="*/ 3 w 143"/>
              <a:gd name="T73" fmla="*/ 1 h 140"/>
              <a:gd name="T74" fmla="*/ 3 w 143"/>
              <a:gd name="T7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3" h="140">
                <a:moveTo>
                  <a:pt x="3" y="0"/>
                </a:moveTo>
                <a:lnTo>
                  <a:pt x="13" y="8"/>
                </a:lnTo>
                <a:lnTo>
                  <a:pt x="23" y="13"/>
                </a:lnTo>
                <a:lnTo>
                  <a:pt x="31" y="21"/>
                </a:lnTo>
                <a:lnTo>
                  <a:pt x="42" y="23"/>
                </a:lnTo>
                <a:lnTo>
                  <a:pt x="51" y="30"/>
                </a:lnTo>
                <a:lnTo>
                  <a:pt x="60" y="37"/>
                </a:lnTo>
                <a:lnTo>
                  <a:pt x="72" y="41"/>
                </a:lnTo>
                <a:lnTo>
                  <a:pt x="82" y="48"/>
                </a:lnTo>
                <a:lnTo>
                  <a:pt x="89" y="58"/>
                </a:lnTo>
                <a:lnTo>
                  <a:pt x="98" y="66"/>
                </a:lnTo>
                <a:lnTo>
                  <a:pt x="107" y="73"/>
                </a:lnTo>
                <a:lnTo>
                  <a:pt x="115" y="81"/>
                </a:lnTo>
                <a:lnTo>
                  <a:pt x="125" y="85"/>
                </a:lnTo>
                <a:lnTo>
                  <a:pt x="132" y="95"/>
                </a:lnTo>
                <a:lnTo>
                  <a:pt x="139" y="106"/>
                </a:lnTo>
                <a:lnTo>
                  <a:pt x="143" y="117"/>
                </a:lnTo>
                <a:lnTo>
                  <a:pt x="139" y="129"/>
                </a:lnTo>
                <a:lnTo>
                  <a:pt x="134" y="140"/>
                </a:lnTo>
                <a:lnTo>
                  <a:pt x="123" y="140"/>
                </a:lnTo>
                <a:lnTo>
                  <a:pt x="118" y="129"/>
                </a:lnTo>
                <a:lnTo>
                  <a:pt x="116" y="117"/>
                </a:lnTo>
                <a:lnTo>
                  <a:pt x="117" y="105"/>
                </a:lnTo>
                <a:lnTo>
                  <a:pt x="112" y="94"/>
                </a:lnTo>
                <a:lnTo>
                  <a:pt x="106" y="84"/>
                </a:lnTo>
                <a:lnTo>
                  <a:pt x="98" y="75"/>
                </a:lnTo>
                <a:lnTo>
                  <a:pt x="92" y="65"/>
                </a:lnTo>
                <a:lnTo>
                  <a:pt x="80" y="59"/>
                </a:lnTo>
                <a:lnTo>
                  <a:pt x="70" y="55"/>
                </a:lnTo>
                <a:lnTo>
                  <a:pt x="61" y="48"/>
                </a:lnTo>
                <a:lnTo>
                  <a:pt x="52" y="39"/>
                </a:lnTo>
                <a:lnTo>
                  <a:pt x="42" y="33"/>
                </a:lnTo>
                <a:lnTo>
                  <a:pt x="31" y="26"/>
                </a:lnTo>
                <a:lnTo>
                  <a:pt x="22" y="20"/>
                </a:lnTo>
                <a:lnTo>
                  <a:pt x="12" y="14"/>
                </a:lnTo>
                <a:lnTo>
                  <a:pt x="0" y="13"/>
                </a:lnTo>
                <a:lnTo>
                  <a:pt x="3" y="1"/>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2" name="Freeform 3106"/>
          <p:cNvSpPr>
            <a:spLocks/>
          </p:cNvSpPr>
          <p:nvPr/>
        </p:nvSpPr>
        <p:spPr bwMode="auto">
          <a:xfrm>
            <a:off x="8026123" y="4755996"/>
            <a:ext cx="10407" cy="8673"/>
          </a:xfrm>
          <a:custGeom>
            <a:avLst/>
            <a:gdLst>
              <a:gd name="T0" fmla="*/ 23 w 26"/>
              <a:gd name="T1" fmla="*/ 22 h 22"/>
              <a:gd name="T2" fmla="*/ 13 w 26"/>
              <a:gd name="T3" fmla="*/ 19 h 22"/>
              <a:gd name="T4" fmla="*/ 2 w 26"/>
              <a:gd name="T5" fmla="*/ 16 h 22"/>
              <a:gd name="T6" fmla="*/ 0 w 26"/>
              <a:gd name="T7" fmla="*/ 5 h 22"/>
              <a:gd name="T8" fmla="*/ 10 w 26"/>
              <a:gd name="T9" fmla="*/ 0 h 22"/>
              <a:gd name="T10" fmla="*/ 20 w 26"/>
              <a:gd name="T11" fmla="*/ 2 h 22"/>
              <a:gd name="T12" fmla="*/ 26 w 26"/>
              <a:gd name="T13" fmla="*/ 12 h 22"/>
              <a:gd name="T14" fmla="*/ 23 w 26"/>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2">
                <a:moveTo>
                  <a:pt x="23" y="22"/>
                </a:moveTo>
                <a:lnTo>
                  <a:pt x="13" y="19"/>
                </a:lnTo>
                <a:lnTo>
                  <a:pt x="2" y="16"/>
                </a:lnTo>
                <a:lnTo>
                  <a:pt x="0" y="5"/>
                </a:lnTo>
                <a:lnTo>
                  <a:pt x="10" y="0"/>
                </a:lnTo>
                <a:lnTo>
                  <a:pt x="20" y="2"/>
                </a:lnTo>
                <a:lnTo>
                  <a:pt x="26" y="12"/>
                </a:lnTo>
                <a:lnTo>
                  <a:pt x="23" y="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3" name="Freeform 3107"/>
          <p:cNvSpPr>
            <a:spLocks/>
          </p:cNvSpPr>
          <p:nvPr/>
        </p:nvSpPr>
        <p:spPr bwMode="auto">
          <a:xfrm>
            <a:off x="8019185" y="4752527"/>
            <a:ext cx="5204" cy="6938"/>
          </a:xfrm>
          <a:custGeom>
            <a:avLst/>
            <a:gdLst>
              <a:gd name="T0" fmla="*/ 11 w 13"/>
              <a:gd name="T1" fmla="*/ 18 h 18"/>
              <a:gd name="T2" fmla="*/ 2 w 13"/>
              <a:gd name="T3" fmla="*/ 12 h 18"/>
              <a:gd name="T4" fmla="*/ 0 w 13"/>
              <a:gd name="T5" fmla="*/ 0 h 18"/>
              <a:gd name="T6" fmla="*/ 12 w 13"/>
              <a:gd name="T7" fmla="*/ 1 h 18"/>
              <a:gd name="T8" fmla="*/ 13 w 13"/>
              <a:gd name="T9" fmla="*/ 14 h 18"/>
              <a:gd name="T10" fmla="*/ 11 w 13"/>
              <a:gd name="T11" fmla="*/ 18 h 18"/>
            </a:gdLst>
            <a:ahLst/>
            <a:cxnLst>
              <a:cxn ang="0">
                <a:pos x="T0" y="T1"/>
              </a:cxn>
              <a:cxn ang="0">
                <a:pos x="T2" y="T3"/>
              </a:cxn>
              <a:cxn ang="0">
                <a:pos x="T4" y="T5"/>
              </a:cxn>
              <a:cxn ang="0">
                <a:pos x="T6" y="T7"/>
              </a:cxn>
              <a:cxn ang="0">
                <a:pos x="T8" y="T9"/>
              </a:cxn>
              <a:cxn ang="0">
                <a:pos x="T10" y="T11"/>
              </a:cxn>
            </a:cxnLst>
            <a:rect l="0" t="0" r="r" b="b"/>
            <a:pathLst>
              <a:path w="13" h="18">
                <a:moveTo>
                  <a:pt x="11" y="18"/>
                </a:moveTo>
                <a:lnTo>
                  <a:pt x="2" y="12"/>
                </a:lnTo>
                <a:lnTo>
                  <a:pt x="0" y="0"/>
                </a:lnTo>
                <a:lnTo>
                  <a:pt x="12" y="1"/>
                </a:lnTo>
                <a:lnTo>
                  <a:pt x="13" y="14"/>
                </a:lnTo>
                <a:lnTo>
                  <a:pt x="11" y="1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4" name="Freeform 3108"/>
          <p:cNvSpPr>
            <a:spLocks/>
          </p:cNvSpPr>
          <p:nvPr/>
        </p:nvSpPr>
        <p:spPr bwMode="auto">
          <a:xfrm>
            <a:off x="8017450" y="4579077"/>
            <a:ext cx="8673" cy="6938"/>
          </a:xfrm>
          <a:custGeom>
            <a:avLst/>
            <a:gdLst>
              <a:gd name="T0" fmla="*/ 7 w 23"/>
              <a:gd name="T1" fmla="*/ 19 h 19"/>
              <a:gd name="T2" fmla="*/ 0 w 23"/>
              <a:gd name="T3" fmla="*/ 9 h 19"/>
              <a:gd name="T4" fmla="*/ 7 w 23"/>
              <a:gd name="T5" fmla="*/ 0 h 19"/>
              <a:gd name="T6" fmla="*/ 17 w 23"/>
              <a:gd name="T7" fmla="*/ 3 h 19"/>
              <a:gd name="T8" fmla="*/ 23 w 23"/>
              <a:gd name="T9" fmla="*/ 13 h 19"/>
              <a:gd name="T10" fmla="*/ 13 w 23"/>
              <a:gd name="T11" fmla="*/ 17 h 19"/>
              <a:gd name="T12" fmla="*/ 7 w 23"/>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3" h="19">
                <a:moveTo>
                  <a:pt x="7" y="19"/>
                </a:moveTo>
                <a:lnTo>
                  <a:pt x="0" y="9"/>
                </a:lnTo>
                <a:lnTo>
                  <a:pt x="7" y="0"/>
                </a:lnTo>
                <a:lnTo>
                  <a:pt x="17" y="3"/>
                </a:lnTo>
                <a:lnTo>
                  <a:pt x="23" y="13"/>
                </a:lnTo>
                <a:lnTo>
                  <a:pt x="13" y="17"/>
                </a:lnTo>
                <a:lnTo>
                  <a:pt x="7" y="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5" name="Freeform 3109"/>
          <p:cNvSpPr>
            <a:spLocks/>
          </p:cNvSpPr>
          <p:nvPr/>
        </p:nvSpPr>
        <p:spPr bwMode="auto">
          <a:xfrm>
            <a:off x="8003574" y="4551325"/>
            <a:ext cx="5204" cy="3469"/>
          </a:xfrm>
          <a:custGeom>
            <a:avLst/>
            <a:gdLst>
              <a:gd name="T0" fmla="*/ 2 w 11"/>
              <a:gd name="T1" fmla="*/ 0 h 8"/>
              <a:gd name="T2" fmla="*/ 11 w 11"/>
              <a:gd name="T3" fmla="*/ 7 h 8"/>
              <a:gd name="T4" fmla="*/ 0 w 11"/>
              <a:gd name="T5" fmla="*/ 8 h 8"/>
              <a:gd name="T6" fmla="*/ 2 w 11"/>
              <a:gd name="T7" fmla="*/ 0 h 8"/>
            </a:gdLst>
            <a:ahLst/>
            <a:cxnLst>
              <a:cxn ang="0">
                <a:pos x="T0" y="T1"/>
              </a:cxn>
              <a:cxn ang="0">
                <a:pos x="T2" y="T3"/>
              </a:cxn>
              <a:cxn ang="0">
                <a:pos x="T4" y="T5"/>
              </a:cxn>
              <a:cxn ang="0">
                <a:pos x="T6" y="T7"/>
              </a:cxn>
            </a:cxnLst>
            <a:rect l="0" t="0" r="r" b="b"/>
            <a:pathLst>
              <a:path w="11" h="8">
                <a:moveTo>
                  <a:pt x="2" y="0"/>
                </a:moveTo>
                <a:lnTo>
                  <a:pt x="11" y="7"/>
                </a:lnTo>
                <a:lnTo>
                  <a:pt x="0" y="8"/>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6" name="Freeform 3110"/>
          <p:cNvSpPr>
            <a:spLocks/>
          </p:cNvSpPr>
          <p:nvPr/>
        </p:nvSpPr>
        <p:spPr bwMode="auto">
          <a:xfrm>
            <a:off x="7963681" y="4655395"/>
            <a:ext cx="6938" cy="8673"/>
          </a:xfrm>
          <a:custGeom>
            <a:avLst/>
            <a:gdLst>
              <a:gd name="T0" fmla="*/ 0 w 18"/>
              <a:gd name="T1" fmla="*/ 0 h 20"/>
              <a:gd name="T2" fmla="*/ 11 w 18"/>
              <a:gd name="T3" fmla="*/ 5 h 20"/>
              <a:gd name="T4" fmla="*/ 18 w 18"/>
              <a:gd name="T5" fmla="*/ 16 h 20"/>
              <a:gd name="T6" fmla="*/ 8 w 18"/>
              <a:gd name="T7" fmla="*/ 20 h 20"/>
              <a:gd name="T8" fmla="*/ 0 w 18"/>
              <a:gd name="T9" fmla="*/ 11 h 20"/>
              <a:gd name="T10" fmla="*/ 0 w 18"/>
              <a:gd name="T11" fmla="*/ 0 h 20"/>
            </a:gdLst>
            <a:ahLst/>
            <a:cxnLst>
              <a:cxn ang="0">
                <a:pos x="T0" y="T1"/>
              </a:cxn>
              <a:cxn ang="0">
                <a:pos x="T2" y="T3"/>
              </a:cxn>
              <a:cxn ang="0">
                <a:pos x="T4" y="T5"/>
              </a:cxn>
              <a:cxn ang="0">
                <a:pos x="T6" y="T7"/>
              </a:cxn>
              <a:cxn ang="0">
                <a:pos x="T8" y="T9"/>
              </a:cxn>
              <a:cxn ang="0">
                <a:pos x="T10" y="T11"/>
              </a:cxn>
            </a:cxnLst>
            <a:rect l="0" t="0" r="r" b="b"/>
            <a:pathLst>
              <a:path w="18" h="20">
                <a:moveTo>
                  <a:pt x="0" y="0"/>
                </a:moveTo>
                <a:lnTo>
                  <a:pt x="11" y="5"/>
                </a:lnTo>
                <a:lnTo>
                  <a:pt x="18" y="16"/>
                </a:lnTo>
                <a:lnTo>
                  <a:pt x="8" y="20"/>
                </a:lnTo>
                <a:lnTo>
                  <a:pt x="0"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7" name="Freeform 3111"/>
          <p:cNvSpPr>
            <a:spLocks/>
          </p:cNvSpPr>
          <p:nvPr/>
        </p:nvSpPr>
        <p:spPr bwMode="auto">
          <a:xfrm>
            <a:off x="7961946" y="4575608"/>
            <a:ext cx="3469" cy="1735"/>
          </a:xfrm>
          <a:custGeom>
            <a:avLst/>
            <a:gdLst>
              <a:gd name="T0" fmla="*/ 0 w 10"/>
              <a:gd name="T1" fmla="*/ 5 h 5"/>
              <a:gd name="T2" fmla="*/ 10 w 10"/>
              <a:gd name="T3" fmla="*/ 0 h 5"/>
              <a:gd name="T4" fmla="*/ 0 w 10"/>
              <a:gd name="T5" fmla="*/ 5 h 5"/>
            </a:gdLst>
            <a:ahLst/>
            <a:cxnLst>
              <a:cxn ang="0">
                <a:pos x="T0" y="T1"/>
              </a:cxn>
              <a:cxn ang="0">
                <a:pos x="T2" y="T3"/>
              </a:cxn>
              <a:cxn ang="0">
                <a:pos x="T4" y="T5"/>
              </a:cxn>
            </a:cxnLst>
            <a:rect l="0" t="0" r="r" b="b"/>
            <a:pathLst>
              <a:path w="10" h="5">
                <a:moveTo>
                  <a:pt x="0" y="5"/>
                </a:moveTo>
                <a:lnTo>
                  <a:pt x="10" y="0"/>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8" name="Freeform 3112"/>
          <p:cNvSpPr>
            <a:spLocks/>
          </p:cNvSpPr>
          <p:nvPr/>
        </p:nvSpPr>
        <p:spPr bwMode="auto">
          <a:xfrm>
            <a:off x="7946336" y="4650191"/>
            <a:ext cx="3469" cy="3469"/>
          </a:xfrm>
          <a:custGeom>
            <a:avLst/>
            <a:gdLst>
              <a:gd name="T0" fmla="*/ 4 w 11"/>
              <a:gd name="T1" fmla="*/ 0 h 11"/>
              <a:gd name="T2" fmla="*/ 11 w 11"/>
              <a:gd name="T3" fmla="*/ 9 h 11"/>
              <a:gd name="T4" fmla="*/ 0 w 11"/>
              <a:gd name="T5" fmla="*/ 11 h 11"/>
              <a:gd name="T6" fmla="*/ 4 w 11"/>
              <a:gd name="T7" fmla="*/ 0 h 11"/>
            </a:gdLst>
            <a:ahLst/>
            <a:cxnLst>
              <a:cxn ang="0">
                <a:pos x="T0" y="T1"/>
              </a:cxn>
              <a:cxn ang="0">
                <a:pos x="T2" y="T3"/>
              </a:cxn>
              <a:cxn ang="0">
                <a:pos x="T4" y="T5"/>
              </a:cxn>
              <a:cxn ang="0">
                <a:pos x="T6" y="T7"/>
              </a:cxn>
            </a:cxnLst>
            <a:rect l="0" t="0" r="r" b="b"/>
            <a:pathLst>
              <a:path w="11" h="11">
                <a:moveTo>
                  <a:pt x="4" y="0"/>
                </a:moveTo>
                <a:lnTo>
                  <a:pt x="11" y="9"/>
                </a:lnTo>
                <a:lnTo>
                  <a:pt x="0" y="11"/>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19" name="Freeform 3113"/>
          <p:cNvSpPr>
            <a:spLocks/>
          </p:cNvSpPr>
          <p:nvPr/>
        </p:nvSpPr>
        <p:spPr bwMode="auto">
          <a:xfrm>
            <a:off x="7934194" y="4568670"/>
            <a:ext cx="19080" cy="6938"/>
          </a:xfrm>
          <a:custGeom>
            <a:avLst/>
            <a:gdLst>
              <a:gd name="T0" fmla="*/ 0 w 45"/>
              <a:gd name="T1" fmla="*/ 19 h 19"/>
              <a:gd name="T2" fmla="*/ 2 w 45"/>
              <a:gd name="T3" fmla="*/ 7 h 19"/>
              <a:gd name="T4" fmla="*/ 12 w 45"/>
              <a:gd name="T5" fmla="*/ 2 h 19"/>
              <a:gd name="T6" fmla="*/ 23 w 45"/>
              <a:gd name="T7" fmla="*/ 0 h 19"/>
              <a:gd name="T8" fmla="*/ 34 w 45"/>
              <a:gd name="T9" fmla="*/ 2 h 19"/>
              <a:gd name="T10" fmla="*/ 45 w 45"/>
              <a:gd name="T11" fmla="*/ 5 h 19"/>
              <a:gd name="T12" fmla="*/ 38 w 45"/>
              <a:gd name="T13" fmla="*/ 16 h 19"/>
              <a:gd name="T14" fmla="*/ 27 w 45"/>
              <a:gd name="T15" fmla="*/ 15 h 19"/>
              <a:gd name="T16" fmla="*/ 15 w 45"/>
              <a:gd name="T17" fmla="*/ 14 h 19"/>
              <a:gd name="T18" fmla="*/ 4 w 45"/>
              <a:gd name="T19" fmla="*/ 14 h 19"/>
              <a:gd name="T20" fmla="*/ 0 w 45"/>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19">
                <a:moveTo>
                  <a:pt x="0" y="19"/>
                </a:moveTo>
                <a:lnTo>
                  <a:pt x="2" y="7"/>
                </a:lnTo>
                <a:lnTo>
                  <a:pt x="12" y="2"/>
                </a:lnTo>
                <a:lnTo>
                  <a:pt x="23" y="0"/>
                </a:lnTo>
                <a:lnTo>
                  <a:pt x="34" y="2"/>
                </a:lnTo>
                <a:lnTo>
                  <a:pt x="45" y="5"/>
                </a:lnTo>
                <a:lnTo>
                  <a:pt x="38" y="16"/>
                </a:lnTo>
                <a:lnTo>
                  <a:pt x="27" y="15"/>
                </a:lnTo>
                <a:lnTo>
                  <a:pt x="15" y="14"/>
                </a:lnTo>
                <a:lnTo>
                  <a:pt x="4" y="14"/>
                </a:lnTo>
                <a:lnTo>
                  <a:pt x="0" y="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0" name="Freeform 3114"/>
          <p:cNvSpPr>
            <a:spLocks/>
          </p:cNvSpPr>
          <p:nvPr/>
        </p:nvSpPr>
        <p:spPr bwMode="auto">
          <a:xfrm>
            <a:off x="7920318" y="4634581"/>
            <a:ext cx="1735" cy="3469"/>
          </a:xfrm>
          <a:custGeom>
            <a:avLst/>
            <a:gdLst>
              <a:gd name="T0" fmla="*/ 1 w 8"/>
              <a:gd name="T1" fmla="*/ 12 h 12"/>
              <a:gd name="T2" fmla="*/ 0 w 8"/>
              <a:gd name="T3" fmla="*/ 0 h 12"/>
              <a:gd name="T4" fmla="*/ 8 w 8"/>
              <a:gd name="T5" fmla="*/ 8 h 12"/>
              <a:gd name="T6" fmla="*/ 1 w 8"/>
              <a:gd name="T7" fmla="*/ 12 h 12"/>
            </a:gdLst>
            <a:ahLst/>
            <a:cxnLst>
              <a:cxn ang="0">
                <a:pos x="T0" y="T1"/>
              </a:cxn>
              <a:cxn ang="0">
                <a:pos x="T2" y="T3"/>
              </a:cxn>
              <a:cxn ang="0">
                <a:pos x="T4" y="T5"/>
              </a:cxn>
              <a:cxn ang="0">
                <a:pos x="T6" y="T7"/>
              </a:cxn>
            </a:cxnLst>
            <a:rect l="0" t="0" r="r" b="b"/>
            <a:pathLst>
              <a:path w="8" h="12">
                <a:moveTo>
                  <a:pt x="1" y="12"/>
                </a:moveTo>
                <a:lnTo>
                  <a:pt x="0" y="0"/>
                </a:lnTo>
                <a:lnTo>
                  <a:pt x="8" y="8"/>
                </a:lnTo>
                <a:lnTo>
                  <a:pt x="1"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1" name="Freeform 3115"/>
          <p:cNvSpPr>
            <a:spLocks/>
          </p:cNvSpPr>
          <p:nvPr/>
        </p:nvSpPr>
        <p:spPr bwMode="auto">
          <a:xfrm>
            <a:off x="7883894" y="4709164"/>
            <a:ext cx="3469" cy="3469"/>
          </a:xfrm>
          <a:custGeom>
            <a:avLst/>
            <a:gdLst>
              <a:gd name="T0" fmla="*/ 6 w 7"/>
              <a:gd name="T1" fmla="*/ 10 h 10"/>
              <a:gd name="T2" fmla="*/ 0 w 7"/>
              <a:gd name="T3" fmla="*/ 0 h 10"/>
              <a:gd name="T4" fmla="*/ 7 w 7"/>
              <a:gd name="T5" fmla="*/ 8 h 10"/>
              <a:gd name="T6" fmla="*/ 6 w 7"/>
              <a:gd name="T7" fmla="*/ 10 h 10"/>
            </a:gdLst>
            <a:ahLst/>
            <a:cxnLst>
              <a:cxn ang="0">
                <a:pos x="T0" y="T1"/>
              </a:cxn>
              <a:cxn ang="0">
                <a:pos x="T2" y="T3"/>
              </a:cxn>
              <a:cxn ang="0">
                <a:pos x="T4" y="T5"/>
              </a:cxn>
              <a:cxn ang="0">
                <a:pos x="T6" y="T7"/>
              </a:cxn>
            </a:cxnLst>
            <a:rect l="0" t="0" r="r" b="b"/>
            <a:pathLst>
              <a:path w="7" h="10">
                <a:moveTo>
                  <a:pt x="6" y="10"/>
                </a:moveTo>
                <a:lnTo>
                  <a:pt x="0" y="0"/>
                </a:lnTo>
                <a:lnTo>
                  <a:pt x="7" y="8"/>
                </a:lnTo>
                <a:lnTo>
                  <a:pt x="6"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2" name="Freeform 3116"/>
          <p:cNvSpPr>
            <a:spLocks/>
          </p:cNvSpPr>
          <p:nvPr/>
        </p:nvSpPr>
        <p:spPr bwMode="auto">
          <a:xfrm>
            <a:off x="7883894" y="4703961"/>
            <a:ext cx="3469" cy="3469"/>
          </a:xfrm>
          <a:custGeom>
            <a:avLst/>
            <a:gdLst>
              <a:gd name="T0" fmla="*/ 4 w 7"/>
              <a:gd name="T1" fmla="*/ 0 h 11"/>
              <a:gd name="T2" fmla="*/ 7 w 7"/>
              <a:gd name="T3" fmla="*/ 11 h 11"/>
              <a:gd name="T4" fmla="*/ 0 w 7"/>
              <a:gd name="T5" fmla="*/ 3 h 11"/>
              <a:gd name="T6" fmla="*/ 4 w 7"/>
              <a:gd name="T7" fmla="*/ 0 h 11"/>
            </a:gdLst>
            <a:ahLst/>
            <a:cxnLst>
              <a:cxn ang="0">
                <a:pos x="T0" y="T1"/>
              </a:cxn>
              <a:cxn ang="0">
                <a:pos x="T2" y="T3"/>
              </a:cxn>
              <a:cxn ang="0">
                <a:pos x="T4" y="T5"/>
              </a:cxn>
              <a:cxn ang="0">
                <a:pos x="T6" y="T7"/>
              </a:cxn>
            </a:cxnLst>
            <a:rect l="0" t="0" r="r" b="b"/>
            <a:pathLst>
              <a:path w="7" h="11">
                <a:moveTo>
                  <a:pt x="4" y="0"/>
                </a:moveTo>
                <a:lnTo>
                  <a:pt x="7" y="11"/>
                </a:lnTo>
                <a:lnTo>
                  <a:pt x="0" y="3"/>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3" name="Freeform 3117"/>
          <p:cNvSpPr>
            <a:spLocks/>
          </p:cNvSpPr>
          <p:nvPr/>
        </p:nvSpPr>
        <p:spPr bwMode="auto">
          <a:xfrm>
            <a:off x="7882159" y="4707430"/>
            <a:ext cx="0" cy="3469"/>
          </a:xfrm>
          <a:custGeom>
            <a:avLst/>
            <a:gdLst>
              <a:gd name="T0" fmla="*/ 3 w 3"/>
              <a:gd name="T1" fmla="*/ 12 h 12"/>
              <a:gd name="T2" fmla="*/ 0 w 3"/>
              <a:gd name="T3" fmla="*/ 0 h 12"/>
              <a:gd name="T4" fmla="*/ 3 w 3"/>
              <a:gd name="T5" fmla="*/ 11 h 12"/>
              <a:gd name="T6" fmla="*/ 3 w 3"/>
              <a:gd name="T7" fmla="*/ 12 h 12"/>
            </a:gdLst>
            <a:ahLst/>
            <a:cxnLst>
              <a:cxn ang="0">
                <a:pos x="T0" y="T1"/>
              </a:cxn>
              <a:cxn ang="0">
                <a:pos x="T2" y="T3"/>
              </a:cxn>
              <a:cxn ang="0">
                <a:pos x="T4" y="T5"/>
              </a:cxn>
              <a:cxn ang="0">
                <a:pos x="T6" y="T7"/>
              </a:cxn>
            </a:cxnLst>
            <a:rect l="0" t="0" r="r" b="b"/>
            <a:pathLst>
              <a:path w="3" h="12">
                <a:moveTo>
                  <a:pt x="3" y="12"/>
                </a:moveTo>
                <a:lnTo>
                  <a:pt x="0" y="0"/>
                </a:lnTo>
                <a:lnTo>
                  <a:pt x="3" y="11"/>
                </a:lnTo>
                <a:lnTo>
                  <a:pt x="3"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4" name="Freeform 3118"/>
          <p:cNvSpPr>
            <a:spLocks/>
          </p:cNvSpPr>
          <p:nvPr/>
        </p:nvSpPr>
        <p:spPr bwMode="auto">
          <a:xfrm>
            <a:off x="7871752" y="4712633"/>
            <a:ext cx="1735" cy="3469"/>
          </a:xfrm>
          <a:custGeom>
            <a:avLst/>
            <a:gdLst>
              <a:gd name="T0" fmla="*/ 0 w 8"/>
              <a:gd name="T1" fmla="*/ 0 h 7"/>
              <a:gd name="T2" fmla="*/ 8 w 8"/>
              <a:gd name="T3" fmla="*/ 7 h 7"/>
              <a:gd name="T4" fmla="*/ 0 w 8"/>
              <a:gd name="T5" fmla="*/ 0 h 7"/>
            </a:gdLst>
            <a:ahLst/>
            <a:cxnLst>
              <a:cxn ang="0">
                <a:pos x="T0" y="T1"/>
              </a:cxn>
              <a:cxn ang="0">
                <a:pos x="T2" y="T3"/>
              </a:cxn>
              <a:cxn ang="0">
                <a:pos x="T4" y="T5"/>
              </a:cxn>
            </a:cxnLst>
            <a:rect l="0" t="0" r="r" b="b"/>
            <a:pathLst>
              <a:path w="8" h="7">
                <a:moveTo>
                  <a:pt x="0" y="0"/>
                </a:moveTo>
                <a:lnTo>
                  <a:pt x="8" y="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5" name="Freeform 3119"/>
          <p:cNvSpPr>
            <a:spLocks/>
          </p:cNvSpPr>
          <p:nvPr/>
        </p:nvSpPr>
        <p:spPr bwMode="auto">
          <a:xfrm>
            <a:off x="7861345" y="4721306"/>
            <a:ext cx="3469" cy="1735"/>
          </a:xfrm>
          <a:custGeom>
            <a:avLst/>
            <a:gdLst>
              <a:gd name="T0" fmla="*/ 9 w 9"/>
              <a:gd name="T1" fmla="*/ 7 h 7"/>
              <a:gd name="T2" fmla="*/ 0 w 9"/>
              <a:gd name="T3" fmla="*/ 0 h 7"/>
              <a:gd name="T4" fmla="*/ 9 w 9"/>
              <a:gd name="T5" fmla="*/ 6 h 7"/>
              <a:gd name="T6" fmla="*/ 9 w 9"/>
              <a:gd name="T7" fmla="*/ 7 h 7"/>
            </a:gdLst>
            <a:ahLst/>
            <a:cxnLst>
              <a:cxn ang="0">
                <a:pos x="T0" y="T1"/>
              </a:cxn>
              <a:cxn ang="0">
                <a:pos x="T2" y="T3"/>
              </a:cxn>
              <a:cxn ang="0">
                <a:pos x="T4" y="T5"/>
              </a:cxn>
              <a:cxn ang="0">
                <a:pos x="T6" y="T7"/>
              </a:cxn>
            </a:cxnLst>
            <a:rect l="0" t="0" r="r" b="b"/>
            <a:pathLst>
              <a:path w="9" h="7">
                <a:moveTo>
                  <a:pt x="9" y="7"/>
                </a:moveTo>
                <a:lnTo>
                  <a:pt x="0" y="0"/>
                </a:lnTo>
                <a:lnTo>
                  <a:pt x="9" y="6"/>
                </a:lnTo>
                <a:lnTo>
                  <a:pt x="9"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6" name="Freeform 3120"/>
          <p:cNvSpPr>
            <a:spLocks/>
          </p:cNvSpPr>
          <p:nvPr/>
        </p:nvSpPr>
        <p:spPr bwMode="auto">
          <a:xfrm>
            <a:off x="7857876" y="4729978"/>
            <a:ext cx="5204" cy="0"/>
          </a:xfrm>
          <a:custGeom>
            <a:avLst/>
            <a:gdLst>
              <a:gd name="T0" fmla="*/ 0 w 13"/>
              <a:gd name="T1" fmla="*/ 0 h 1"/>
              <a:gd name="T2" fmla="*/ 13 w 13"/>
              <a:gd name="T3" fmla="*/ 0 h 1"/>
              <a:gd name="T4" fmla="*/ 0 w 13"/>
              <a:gd name="T5" fmla="*/ 1 h 1"/>
              <a:gd name="T6" fmla="*/ 0 w 13"/>
              <a:gd name="T7" fmla="*/ 0 h 1"/>
            </a:gdLst>
            <a:ahLst/>
            <a:cxnLst>
              <a:cxn ang="0">
                <a:pos x="T0" y="T1"/>
              </a:cxn>
              <a:cxn ang="0">
                <a:pos x="T2" y="T3"/>
              </a:cxn>
              <a:cxn ang="0">
                <a:pos x="T4" y="T5"/>
              </a:cxn>
              <a:cxn ang="0">
                <a:pos x="T6" y="T7"/>
              </a:cxn>
            </a:cxnLst>
            <a:rect l="0" t="0" r="r" b="b"/>
            <a:pathLst>
              <a:path w="13" h="1">
                <a:moveTo>
                  <a:pt x="0" y="0"/>
                </a:moveTo>
                <a:lnTo>
                  <a:pt x="13" y="0"/>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7" name="Freeform 3121"/>
          <p:cNvSpPr>
            <a:spLocks/>
          </p:cNvSpPr>
          <p:nvPr/>
        </p:nvSpPr>
        <p:spPr bwMode="auto">
          <a:xfrm>
            <a:off x="7857876" y="4733447"/>
            <a:ext cx="8673" cy="5204"/>
          </a:xfrm>
          <a:custGeom>
            <a:avLst/>
            <a:gdLst>
              <a:gd name="T0" fmla="*/ 19 w 20"/>
              <a:gd name="T1" fmla="*/ 14 h 14"/>
              <a:gd name="T2" fmla="*/ 10 w 20"/>
              <a:gd name="T3" fmla="*/ 7 h 14"/>
              <a:gd name="T4" fmla="*/ 0 w 20"/>
              <a:gd name="T5" fmla="*/ 0 h 14"/>
              <a:gd name="T6" fmla="*/ 11 w 20"/>
              <a:gd name="T7" fmla="*/ 2 h 14"/>
              <a:gd name="T8" fmla="*/ 20 w 20"/>
              <a:gd name="T9" fmla="*/ 9 h 14"/>
              <a:gd name="T10" fmla="*/ 19 w 20"/>
              <a:gd name="T11" fmla="*/ 14 h 14"/>
            </a:gdLst>
            <a:ahLst/>
            <a:cxnLst>
              <a:cxn ang="0">
                <a:pos x="T0" y="T1"/>
              </a:cxn>
              <a:cxn ang="0">
                <a:pos x="T2" y="T3"/>
              </a:cxn>
              <a:cxn ang="0">
                <a:pos x="T4" y="T5"/>
              </a:cxn>
              <a:cxn ang="0">
                <a:pos x="T6" y="T7"/>
              </a:cxn>
              <a:cxn ang="0">
                <a:pos x="T8" y="T9"/>
              </a:cxn>
              <a:cxn ang="0">
                <a:pos x="T10" y="T11"/>
              </a:cxn>
            </a:cxnLst>
            <a:rect l="0" t="0" r="r" b="b"/>
            <a:pathLst>
              <a:path w="20" h="14">
                <a:moveTo>
                  <a:pt x="19" y="14"/>
                </a:moveTo>
                <a:lnTo>
                  <a:pt x="10" y="7"/>
                </a:lnTo>
                <a:lnTo>
                  <a:pt x="0" y="0"/>
                </a:lnTo>
                <a:lnTo>
                  <a:pt x="11" y="2"/>
                </a:lnTo>
                <a:lnTo>
                  <a:pt x="20" y="9"/>
                </a:lnTo>
                <a:lnTo>
                  <a:pt x="19" y="1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8" name="Freeform 3122"/>
          <p:cNvSpPr>
            <a:spLocks/>
          </p:cNvSpPr>
          <p:nvPr/>
        </p:nvSpPr>
        <p:spPr bwMode="auto">
          <a:xfrm>
            <a:off x="1270239" y="4988419"/>
            <a:ext cx="3469" cy="1735"/>
          </a:xfrm>
          <a:custGeom>
            <a:avLst/>
            <a:gdLst>
              <a:gd name="T0" fmla="*/ 0 w 11"/>
              <a:gd name="T1" fmla="*/ 0 h 6"/>
              <a:gd name="T2" fmla="*/ 11 w 11"/>
              <a:gd name="T3" fmla="*/ 6 h 6"/>
              <a:gd name="T4" fmla="*/ 1 w 11"/>
              <a:gd name="T5" fmla="*/ 0 h 6"/>
              <a:gd name="T6" fmla="*/ 0 w 11"/>
              <a:gd name="T7" fmla="*/ 0 h 6"/>
            </a:gdLst>
            <a:ahLst/>
            <a:cxnLst>
              <a:cxn ang="0">
                <a:pos x="T0" y="T1"/>
              </a:cxn>
              <a:cxn ang="0">
                <a:pos x="T2" y="T3"/>
              </a:cxn>
              <a:cxn ang="0">
                <a:pos x="T4" y="T5"/>
              </a:cxn>
              <a:cxn ang="0">
                <a:pos x="T6" y="T7"/>
              </a:cxn>
            </a:cxnLst>
            <a:rect l="0" t="0" r="r" b="b"/>
            <a:pathLst>
              <a:path w="11" h="6">
                <a:moveTo>
                  <a:pt x="0" y="0"/>
                </a:moveTo>
                <a:lnTo>
                  <a:pt x="11" y="6"/>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29" name="Freeform 3123"/>
          <p:cNvSpPr>
            <a:spLocks/>
          </p:cNvSpPr>
          <p:nvPr/>
        </p:nvSpPr>
        <p:spPr bwMode="auto">
          <a:xfrm>
            <a:off x="1209532" y="4764668"/>
            <a:ext cx="1735" cy="3469"/>
          </a:xfrm>
          <a:custGeom>
            <a:avLst/>
            <a:gdLst>
              <a:gd name="T0" fmla="*/ 0 w 8"/>
              <a:gd name="T1" fmla="*/ 8 h 8"/>
              <a:gd name="T2" fmla="*/ 8 w 8"/>
              <a:gd name="T3" fmla="*/ 0 h 8"/>
              <a:gd name="T4" fmla="*/ 0 w 8"/>
              <a:gd name="T5" fmla="*/ 8 h 8"/>
            </a:gdLst>
            <a:ahLst/>
            <a:cxnLst>
              <a:cxn ang="0">
                <a:pos x="T0" y="T1"/>
              </a:cxn>
              <a:cxn ang="0">
                <a:pos x="T2" y="T3"/>
              </a:cxn>
              <a:cxn ang="0">
                <a:pos x="T4" y="T5"/>
              </a:cxn>
            </a:cxnLst>
            <a:rect l="0" t="0" r="r" b="b"/>
            <a:pathLst>
              <a:path w="8" h="8">
                <a:moveTo>
                  <a:pt x="0" y="8"/>
                </a:moveTo>
                <a:lnTo>
                  <a:pt x="8" y="0"/>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0" name="Freeform 3124"/>
          <p:cNvSpPr>
            <a:spLocks/>
          </p:cNvSpPr>
          <p:nvPr/>
        </p:nvSpPr>
        <p:spPr bwMode="auto">
          <a:xfrm>
            <a:off x="1183514" y="4740385"/>
            <a:ext cx="3469" cy="3469"/>
          </a:xfrm>
          <a:custGeom>
            <a:avLst/>
            <a:gdLst>
              <a:gd name="T0" fmla="*/ 7 w 7"/>
              <a:gd name="T1" fmla="*/ 0 h 9"/>
              <a:gd name="T2" fmla="*/ 0 w 7"/>
              <a:gd name="T3" fmla="*/ 9 h 9"/>
              <a:gd name="T4" fmla="*/ 7 w 7"/>
              <a:gd name="T5" fmla="*/ 0 h 9"/>
            </a:gdLst>
            <a:ahLst/>
            <a:cxnLst>
              <a:cxn ang="0">
                <a:pos x="T0" y="T1"/>
              </a:cxn>
              <a:cxn ang="0">
                <a:pos x="T2" y="T3"/>
              </a:cxn>
              <a:cxn ang="0">
                <a:pos x="T4" y="T5"/>
              </a:cxn>
            </a:cxnLst>
            <a:rect l="0" t="0" r="r" b="b"/>
            <a:pathLst>
              <a:path w="7" h="9">
                <a:moveTo>
                  <a:pt x="7" y="0"/>
                </a:moveTo>
                <a:lnTo>
                  <a:pt x="0" y="9"/>
                </a:lnTo>
                <a:lnTo>
                  <a:pt x="7"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1" name="Freeform 3125"/>
          <p:cNvSpPr>
            <a:spLocks/>
          </p:cNvSpPr>
          <p:nvPr/>
        </p:nvSpPr>
        <p:spPr bwMode="auto">
          <a:xfrm>
            <a:off x="1167904" y="4969339"/>
            <a:ext cx="5204" cy="3469"/>
          </a:xfrm>
          <a:custGeom>
            <a:avLst/>
            <a:gdLst>
              <a:gd name="T0" fmla="*/ 10 w 10"/>
              <a:gd name="T1" fmla="*/ 0 h 11"/>
              <a:gd name="T2" fmla="*/ 0 w 10"/>
              <a:gd name="T3" fmla="*/ 11 h 11"/>
              <a:gd name="T4" fmla="*/ 9 w 10"/>
              <a:gd name="T5" fmla="*/ 2 h 11"/>
              <a:gd name="T6" fmla="*/ 10 w 10"/>
              <a:gd name="T7" fmla="*/ 0 h 11"/>
            </a:gdLst>
            <a:ahLst/>
            <a:cxnLst>
              <a:cxn ang="0">
                <a:pos x="T0" y="T1"/>
              </a:cxn>
              <a:cxn ang="0">
                <a:pos x="T2" y="T3"/>
              </a:cxn>
              <a:cxn ang="0">
                <a:pos x="T4" y="T5"/>
              </a:cxn>
              <a:cxn ang="0">
                <a:pos x="T6" y="T7"/>
              </a:cxn>
            </a:cxnLst>
            <a:rect l="0" t="0" r="r" b="b"/>
            <a:pathLst>
              <a:path w="10" h="11">
                <a:moveTo>
                  <a:pt x="10" y="0"/>
                </a:moveTo>
                <a:lnTo>
                  <a:pt x="0" y="11"/>
                </a:lnTo>
                <a:lnTo>
                  <a:pt x="9" y="2"/>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2" name="Freeform 3126"/>
          <p:cNvSpPr>
            <a:spLocks/>
          </p:cNvSpPr>
          <p:nvPr/>
        </p:nvSpPr>
        <p:spPr bwMode="auto">
          <a:xfrm>
            <a:off x="1164435" y="4978012"/>
            <a:ext cx="3469" cy="3469"/>
          </a:xfrm>
          <a:custGeom>
            <a:avLst/>
            <a:gdLst>
              <a:gd name="T0" fmla="*/ 7 w 7"/>
              <a:gd name="T1" fmla="*/ 9 h 9"/>
              <a:gd name="T2" fmla="*/ 0 w 7"/>
              <a:gd name="T3" fmla="*/ 0 h 9"/>
              <a:gd name="T4" fmla="*/ 7 w 7"/>
              <a:gd name="T5" fmla="*/ 9 h 9"/>
            </a:gdLst>
            <a:ahLst/>
            <a:cxnLst>
              <a:cxn ang="0">
                <a:pos x="T0" y="T1"/>
              </a:cxn>
              <a:cxn ang="0">
                <a:pos x="T2" y="T3"/>
              </a:cxn>
              <a:cxn ang="0">
                <a:pos x="T4" y="T5"/>
              </a:cxn>
            </a:cxnLst>
            <a:rect l="0" t="0" r="r" b="b"/>
            <a:pathLst>
              <a:path w="7" h="9">
                <a:moveTo>
                  <a:pt x="7" y="9"/>
                </a:moveTo>
                <a:lnTo>
                  <a:pt x="0" y="0"/>
                </a:lnTo>
                <a:lnTo>
                  <a:pt x="7"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3" name="Freeform 3127"/>
          <p:cNvSpPr>
            <a:spLocks/>
          </p:cNvSpPr>
          <p:nvPr/>
        </p:nvSpPr>
        <p:spPr bwMode="auto">
          <a:xfrm>
            <a:off x="1103727" y="4941587"/>
            <a:ext cx="3469" cy="1735"/>
          </a:xfrm>
          <a:custGeom>
            <a:avLst/>
            <a:gdLst>
              <a:gd name="T0" fmla="*/ 10 w 11"/>
              <a:gd name="T1" fmla="*/ 4 h 4"/>
              <a:gd name="T2" fmla="*/ 0 w 11"/>
              <a:gd name="T3" fmla="*/ 0 h 4"/>
              <a:gd name="T4" fmla="*/ 11 w 11"/>
              <a:gd name="T5" fmla="*/ 3 h 4"/>
              <a:gd name="T6" fmla="*/ 10 w 11"/>
              <a:gd name="T7" fmla="*/ 4 h 4"/>
            </a:gdLst>
            <a:ahLst/>
            <a:cxnLst>
              <a:cxn ang="0">
                <a:pos x="T0" y="T1"/>
              </a:cxn>
              <a:cxn ang="0">
                <a:pos x="T2" y="T3"/>
              </a:cxn>
              <a:cxn ang="0">
                <a:pos x="T4" y="T5"/>
              </a:cxn>
              <a:cxn ang="0">
                <a:pos x="T6" y="T7"/>
              </a:cxn>
            </a:cxnLst>
            <a:rect l="0" t="0" r="r" b="b"/>
            <a:pathLst>
              <a:path w="11" h="4">
                <a:moveTo>
                  <a:pt x="10" y="4"/>
                </a:moveTo>
                <a:lnTo>
                  <a:pt x="0" y="0"/>
                </a:lnTo>
                <a:lnTo>
                  <a:pt x="11" y="3"/>
                </a:lnTo>
                <a:lnTo>
                  <a:pt x="1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4" name="Freeform 3128"/>
          <p:cNvSpPr>
            <a:spLocks/>
          </p:cNvSpPr>
          <p:nvPr/>
        </p:nvSpPr>
        <p:spPr bwMode="auto">
          <a:xfrm>
            <a:off x="1065568" y="4919039"/>
            <a:ext cx="1735" cy="3469"/>
          </a:xfrm>
          <a:custGeom>
            <a:avLst/>
            <a:gdLst>
              <a:gd name="T0" fmla="*/ 0 w 7"/>
              <a:gd name="T1" fmla="*/ 0 h 11"/>
              <a:gd name="T2" fmla="*/ 7 w 7"/>
              <a:gd name="T3" fmla="*/ 11 h 11"/>
              <a:gd name="T4" fmla="*/ 1 w 7"/>
              <a:gd name="T5" fmla="*/ 0 h 11"/>
              <a:gd name="T6" fmla="*/ 0 w 7"/>
              <a:gd name="T7" fmla="*/ 0 h 11"/>
            </a:gdLst>
            <a:ahLst/>
            <a:cxnLst>
              <a:cxn ang="0">
                <a:pos x="T0" y="T1"/>
              </a:cxn>
              <a:cxn ang="0">
                <a:pos x="T2" y="T3"/>
              </a:cxn>
              <a:cxn ang="0">
                <a:pos x="T4" y="T5"/>
              </a:cxn>
              <a:cxn ang="0">
                <a:pos x="T6" y="T7"/>
              </a:cxn>
            </a:cxnLst>
            <a:rect l="0" t="0" r="r" b="b"/>
            <a:pathLst>
              <a:path w="7" h="11">
                <a:moveTo>
                  <a:pt x="0" y="0"/>
                </a:moveTo>
                <a:lnTo>
                  <a:pt x="7" y="11"/>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5" name="Freeform 3129"/>
          <p:cNvSpPr>
            <a:spLocks/>
          </p:cNvSpPr>
          <p:nvPr/>
        </p:nvSpPr>
        <p:spPr bwMode="auto">
          <a:xfrm>
            <a:off x="1055161" y="4929446"/>
            <a:ext cx="1735" cy="3469"/>
          </a:xfrm>
          <a:custGeom>
            <a:avLst/>
            <a:gdLst>
              <a:gd name="T0" fmla="*/ 5 w 5"/>
              <a:gd name="T1" fmla="*/ 11 h 11"/>
              <a:gd name="T2" fmla="*/ 0 w 5"/>
              <a:gd name="T3" fmla="*/ 0 h 11"/>
              <a:gd name="T4" fmla="*/ 5 w 5"/>
              <a:gd name="T5" fmla="*/ 11 h 11"/>
            </a:gdLst>
            <a:ahLst/>
            <a:cxnLst>
              <a:cxn ang="0">
                <a:pos x="T0" y="T1"/>
              </a:cxn>
              <a:cxn ang="0">
                <a:pos x="T2" y="T3"/>
              </a:cxn>
              <a:cxn ang="0">
                <a:pos x="T4" y="T5"/>
              </a:cxn>
            </a:cxnLst>
            <a:rect l="0" t="0" r="r" b="b"/>
            <a:pathLst>
              <a:path w="5" h="11">
                <a:moveTo>
                  <a:pt x="5" y="11"/>
                </a:moveTo>
                <a:lnTo>
                  <a:pt x="0" y="0"/>
                </a:lnTo>
                <a:lnTo>
                  <a:pt x="5"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6" name="Freeform 3130"/>
          <p:cNvSpPr>
            <a:spLocks/>
          </p:cNvSpPr>
          <p:nvPr/>
        </p:nvSpPr>
        <p:spPr bwMode="auto">
          <a:xfrm>
            <a:off x="959764" y="4964136"/>
            <a:ext cx="12142" cy="6938"/>
          </a:xfrm>
          <a:custGeom>
            <a:avLst/>
            <a:gdLst>
              <a:gd name="T0" fmla="*/ 17 w 30"/>
              <a:gd name="T1" fmla="*/ 2 h 19"/>
              <a:gd name="T2" fmla="*/ 19 w 30"/>
              <a:gd name="T3" fmla="*/ 14 h 19"/>
              <a:gd name="T4" fmla="*/ 30 w 30"/>
              <a:gd name="T5" fmla="*/ 19 h 19"/>
              <a:gd name="T6" fmla="*/ 19 w 30"/>
              <a:gd name="T7" fmla="*/ 18 h 19"/>
              <a:gd name="T8" fmla="*/ 6 w 30"/>
              <a:gd name="T9" fmla="*/ 17 h 19"/>
              <a:gd name="T10" fmla="*/ 0 w 30"/>
              <a:gd name="T11" fmla="*/ 5 h 19"/>
              <a:gd name="T12" fmla="*/ 11 w 30"/>
              <a:gd name="T13" fmla="*/ 0 h 19"/>
              <a:gd name="T14" fmla="*/ 17 w 30"/>
              <a:gd name="T15" fmla="*/ 2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9">
                <a:moveTo>
                  <a:pt x="17" y="2"/>
                </a:moveTo>
                <a:lnTo>
                  <a:pt x="19" y="14"/>
                </a:lnTo>
                <a:lnTo>
                  <a:pt x="30" y="19"/>
                </a:lnTo>
                <a:lnTo>
                  <a:pt x="19" y="18"/>
                </a:lnTo>
                <a:lnTo>
                  <a:pt x="6" y="17"/>
                </a:lnTo>
                <a:lnTo>
                  <a:pt x="0" y="5"/>
                </a:lnTo>
                <a:lnTo>
                  <a:pt x="11" y="0"/>
                </a:lnTo>
                <a:lnTo>
                  <a:pt x="17"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7" name="Freeform 3131"/>
          <p:cNvSpPr>
            <a:spLocks/>
          </p:cNvSpPr>
          <p:nvPr/>
        </p:nvSpPr>
        <p:spPr bwMode="auto">
          <a:xfrm>
            <a:off x="916401" y="4943322"/>
            <a:ext cx="3469" cy="3469"/>
          </a:xfrm>
          <a:custGeom>
            <a:avLst/>
            <a:gdLst>
              <a:gd name="T0" fmla="*/ 1 w 8"/>
              <a:gd name="T1" fmla="*/ 0 h 9"/>
              <a:gd name="T2" fmla="*/ 8 w 8"/>
              <a:gd name="T3" fmla="*/ 9 h 9"/>
              <a:gd name="T4" fmla="*/ 0 w 8"/>
              <a:gd name="T5" fmla="*/ 0 h 9"/>
              <a:gd name="T6" fmla="*/ 1 w 8"/>
              <a:gd name="T7" fmla="*/ 0 h 9"/>
            </a:gdLst>
            <a:ahLst/>
            <a:cxnLst>
              <a:cxn ang="0">
                <a:pos x="T0" y="T1"/>
              </a:cxn>
              <a:cxn ang="0">
                <a:pos x="T2" y="T3"/>
              </a:cxn>
              <a:cxn ang="0">
                <a:pos x="T4" y="T5"/>
              </a:cxn>
              <a:cxn ang="0">
                <a:pos x="T6" y="T7"/>
              </a:cxn>
            </a:cxnLst>
            <a:rect l="0" t="0" r="r" b="b"/>
            <a:pathLst>
              <a:path w="8" h="9">
                <a:moveTo>
                  <a:pt x="1" y="0"/>
                </a:moveTo>
                <a:lnTo>
                  <a:pt x="8" y="9"/>
                </a:lnTo>
                <a:lnTo>
                  <a:pt x="0" y="0"/>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8" name="Freeform 3132"/>
          <p:cNvSpPr>
            <a:spLocks/>
          </p:cNvSpPr>
          <p:nvPr/>
        </p:nvSpPr>
        <p:spPr bwMode="auto">
          <a:xfrm>
            <a:off x="522669" y="5005764"/>
            <a:ext cx="1735" cy="3469"/>
          </a:xfrm>
          <a:custGeom>
            <a:avLst/>
            <a:gdLst>
              <a:gd name="T0" fmla="*/ 1 w 3"/>
              <a:gd name="T1" fmla="*/ 12 h 12"/>
              <a:gd name="T2" fmla="*/ 0 w 3"/>
              <a:gd name="T3" fmla="*/ 0 h 12"/>
              <a:gd name="T4" fmla="*/ 3 w 3"/>
              <a:gd name="T5" fmla="*/ 11 h 12"/>
              <a:gd name="T6" fmla="*/ 1 w 3"/>
              <a:gd name="T7" fmla="*/ 12 h 12"/>
            </a:gdLst>
            <a:ahLst/>
            <a:cxnLst>
              <a:cxn ang="0">
                <a:pos x="T0" y="T1"/>
              </a:cxn>
              <a:cxn ang="0">
                <a:pos x="T2" y="T3"/>
              </a:cxn>
              <a:cxn ang="0">
                <a:pos x="T4" y="T5"/>
              </a:cxn>
              <a:cxn ang="0">
                <a:pos x="T6" y="T7"/>
              </a:cxn>
            </a:cxnLst>
            <a:rect l="0" t="0" r="r" b="b"/>
            <a:pathLst>
              <a:path w="3" h="12">
                <a:moveTo>
                  <a:pt x="1" y="12"/>
                </a:moveTo>
                <a:lnTo>
                  <a:pt x="0" y="0"/>
                </a:lnTo>
                <a:lnTo>
                  <a:pt x="3" y="11"/>
                </a:lnTo>
                <a:lnTo>
                  <a:pt x="1"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39" name="Freeform 3133"/>
          <p:cNvSpPr>
            <a:spLocks/>
          </p:cNvSpPr>
          <p:nvPr/>
        </p:nvSpPr>
        <p:spPr bwMode="auto">
          <a:xfrm>
            <a:off x="8412916" y="4530511"/>
            <a:ext cx="1735" cy="1735"/>
          </a:xfrm>
          <a:custGeom>
            <a:avLst/>
            <a:gdLst>
              <a:gd name="T0" fmla="*/ 3 w 3"/>
              <a:gd name="T1" fmla="*/ 0 h 5"/>
              <a:gd name="T2" fmla="*/ 0 w 3"/>
              <a:gd name="T3" fmla="*/ 5 h 5"/>
              <a:gd name="T4" fmla="*/ 3 w 3"/>
              <a:gd name="T5" fmla="*/ 5 h 5"/>
              <a:gd name="T6" fmla="*/ 3 w 3"/>
              <a:gd name="T7" fmla="*/ 0 h 5"/>
            </a:gdLst>
            <a:ahLst/>
            <a:cxnLst>
              <a:cxn ang="0">
                <a:pos x="T0" y="T1"/>
              </a:cxn>
              <a:cxn ang="0">
                <a:pos x="T2" y="T3"/>
              </a:cxn>
              <a:cxn ang="0">
                <a:pos x="T4" y="T5"/>
              </a:cxn>
              <a:cxn ang="0">
                <a:pos x="T6" y="T7"/>
              </a:cxn>
            </a:cxnLst>
            <a:rect l="0" t="0" r="r" b="b"/>
            <a:pathLst>
              <a:path w="3" h="5">
                <a:moveTo>
                  <a:pt x="3" y="0"/>
                </a:moveTo>
                <a:lnTo>
                  <a:pt x="0" y="5"/>
                </a:lnTo>
                <a:lnTo>
                  <a:pt x="3" y="5"/>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0" name="Freeform 3134"/>
          <p:cNvSpPr>
            <a:spLocks/>
          </p:cNvSpPr>
          <p:nvPr/>
        </p:nvSpPr>
        <p:spPr bwMode="auto">
          <a:xfrm>
            <a:off x="4742711" y="2645107"/>
            <a:ext cx="3469" cy="1735"/>
          </a:xfrm>
          <a:custGeom>
            <a:avLst/>
            <a:gdLst>
              <a:gd name="T0" fmla="*/ 0 w 9"/>
              <a:gd name="T1" fmla="*/ 7 h 7"/>
              <a:gd name="T2" fmla="*/ 9 w 9"/>
              <a:gd name="T3" fmla="*/ 0 h 7"/>
              <a:gd name="T4" fmla="*/ 0 w 9"/>
              <a:gd name="T5" fmla="*/ 7 h 7"/>
            </a:gdLst>
            <a:ahLst/>
            <a:cxnLst>
              <a:cxn ang="0">
                <a:pos x="T0" y="T1"/>
              </a:cxn>
              <a:cxn ang="0">
                <a:pos x="T2" y="T3"/>
              </a:cxn>
              <a:cxn ang="0">
                <a:pos x="T4" y="T5"/>
              </a:cxn>
            </a:cxnLst>
            <a:rect l="0" t="0" r="r" b="b"/>
            <a:pathLst>
              <a:path w="9" h="7">
                <a:moveTo>
                  <a:pt x="0" y="7"/>
                </a:moveTo>
                <a:lnTo>
                  <a:pt x="9" y="0"/>
                </a:lnTo>
                <a:lnTo>
                  <a:pt x="0"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1" name="Freeform 3135"/>
          <p:cNvSpPr>
            <a:spLocks/>
          </p:cNvSpPr>
          <p:nvPr/>
        </p:nvSpPr>
        <p:spPr bwMode="auto">
          <a:xfrm>
            <a:off x="8421590" y="5175745"/>
            <a:ext cx="6938" cy="12142"/>
          </a:xfrm>
          <a:custGeom>
            <a:avLst/>
            <a:gdLst>
              <a:gd name="T0" fmla="*/ 0 w 20"/>
              <a:gd name="T1" fmla="*/ 0 h 29"/>
              <a:gd name="T2" fmla="*/ 10 w 20"/>
              <a:gd name="T3" fmla="*/ 29 h 29"/>
              <a:gd name="T4" fmla="*/ 20 w 20"/>
              <a:gd name="T5" fmla="*/ 7 h 29"/>
              <a:gd name="T6" fmla="*/ 0 w 20"/>
              <a:gd name="T7" fmla="*/ 0 h 29"/>
            </a:gdLst>
            <a:ahLst/>
            <a:cxnLst>
              <a:cxn ang="0">
                <a:pos x="T0" y="T1"/>
              </a:cxn>
              <a:cxn ang="0">
                <a:pos x="T2" y="T3"/>
              </a:cxn>
              <a:cxn ang="0">
                <a:pos x="T4" y="T5"/>
              </a:cxn>
              <a:cxn ang="0">
                <a:pos x="T6" y="T7"/>
              </a:cxn>
            </a:cxnLst>
            <a:rect l="0" t="0" r="r" b="b"/>
            <a:pathLst>
              <a:path w="20" h="29">
                <a:moveTo>
                  <a:pt x="0" y="0"/>
                </a:moveTo>
                <a:lnTo>
                  <a:pt x="10" y="29"/>
                </a:lnTo>
                <a:lnTo>
                  <a:pt x="20" y="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2" name="Freeform 3136"/>
          <p:cNvSpPr>
            <a:spLocks/>
          </p:cNvSpPr>
          <p:nvPr/>
        </p:nvSpPr>
        <p:spPr bwMode="auto">
          <a:xfrm>
            <a:off x="8435466" y="5066471"/>
            <a:ext cx="6938" cy="5204"/>
          </a:xfrm>
          <a:custGeom>
            <a:avLst/>
            <a:gdLst>
              <a:gd name="T0" fmla="*/ 11 w 16"/>
              <a:gd name="T1" fmla="*/ 15 h 15"/>
              <a:gd name="T2" fmla="*/ 0 w 16"/>
              <a:gd name="T3" fmla="*/ 11 h 15"/>
              <a:gd name="T4" fmla="*/ 0 w 16"/>
              <a:gd name="T5" fmla="*/ 0 h 15"/>
              <a:gd name="T6" fmla="*/ 11 w 16"/>
              <a:gd name="T7" fmla="*/ 2 h 15"/>
              <a:gd name="T8" fmla="*/ 16 w 16"/>
              <a:gd name="T9" fmla="*/ 12 h 15"/>
              <a:gd name="T10" fmla="*/ 11 w 16"/>
              <a:gd name="T11" fmla="*/ 15 h 15"/>
            </a:gdLst>
            <a:ahLst/>
            <a:cxnLst>
              <a:cxn ang="0">
                <a:pos x="T0" y="T1"/>
              </a:cxn>
              <a:cxn ang="0">
                <a:pos x="T2" y="T3"/>
              </a:cxn>
              <a:cxn ang="0">
                <a:pos x="T4" y="T5"/>
              </a:cxn>
              <a:cxn ang="0">
                <a:pos x="T6" y="T7"/>
              </a:cxn>
              <a:cxn ang="0">
                <a:pos x="T8" y="T9"/>
              </a:cxn>
              <a:cxn ang="0">
                <a:pos x="T10" y="T11"/>
              </a:cxn>
            </a:cxnLst>
            <a:rect l="0" t="0" r="r" b="b"/>
            <a:pathLst>
              <a:path w="16" h="15">
                <a:moveTo>
                  <a:pt x="11" y="15"/>
                </a:moveTo>
                <a:lnTo>
                  <a:pt x="0" y="11"/>
                </a:lnTo>
                <a:lnTo>
                  <a:pt x="0" y="0"/>
                </a:lnTo>
                <a:lnTo>
                  <a:pt x="11" y="2"/>
                </a:lnTo>
                <a:lnTo>
                  <a:pt x="16" y="12"/>
                </a:lnTo>
                <a:lnTo>
                  <a:pt x="11"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3" name="Freeform 3137"/>
          <p:cNvSpPr>
            <a:spLocks/>
          </p:cNvSpPr>
          <p:nvPr/>
        </p:nvSpPr>
        <p:spPr bwMode="auto">
          <a:xfrm>
            <a:off x="8416386" y="5047392"/>
            <a:ext cx="8673" cy="10407"/>
          </a:xfrm>
          <a:custGeom>
            <a:avLst/>
            <a:gdLst>
              <a:gd name="T0" fmla="*/ 0 w 22"/>
              <a:gd name="T1" fmla="*/ 1 h 26"/>
              <a:gd name="T2" fmla="*/ 13 w 22"/>
              <a:gd name="T3" fmla="*/ 0 h 26"/>
              <a:gd name="T4" fmla="*/ 15 w 22"/>
              <a:gd name="T5" fmla="*/ 12 h 26"/>
              <a:gd name="T6" fmla="*/ 22 w 22"/>
              <a:gd name="T7" fmla="*/ 22 h 26"/>
              <a:gd name="T8" fmla="*/ 10 w 22"/>
              <a:gd name="T9" fmla="*/ 26 h 26"/>
              <a:gd name="T10" fmla="*/ 1 w 22"/>
              <a:gd name="T11" fmla="*/ 19 h 26"/>
              <a:gd name="T12" fmla="*/ 7 w 22"/>
              <a:gd name="T13" fmla="*/ 9 h 26"/>
              <a:gd name="T14" fmla="*/ 0 w 22"/>
              <a:gd name="T15" fmla="*/ 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6">
                <a:moveTo>
                  <a:pt x="0" y="1"/>
                </a:moveTo>
                <a:lnTo>
                  <a:pt x="13" y="0"/>
                </a:lnTo>
                <a:lnTo>
                  <a:pt x="15" y="12"/>
                </a:lnTo>
                <a:lnTo>
                  <a:pt x="22" y="22"/>
                </a:lnTo>
                <a:lnTo>
                  <a:pt x="10" y="26"/>
                </a:lnTo>
                <a:lnTo>
                  <a:pt x="1" y="19"/>
                </a:lnTo>
                <a:lnTo>
                  <a:pt x="7" y="9"/>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4" name="Freeform 3138"/>
          <p:cNvSpPr>
            <a:spLocks/>
          </p:cNvSpPr>
          <p:nvPr/>
        </p:nvSpPr>
        <p:spPr bwMode="auto">
          <a:xfrm>
            <a:off x="8405978" y="5038719"/>
            <a:ext cx="0" cy="5204"/>
          </a:xfrm>
          <a:custGeom>
            <a:avLst/>
            <a:gdLst>
              <a:gd name="T0" fmla="*/ 1 w 1"/>
              <a:gd name="T1" fmla="*/ 0 h 12"/>
              <a:gd name="T2" fmla="*/ 0 w 1"/>
              <a:gd name="T3" fmla="*/ 12 h 12"/>
              <a:gd name="T4" fmla="*/ 1 w 1"/>
              <a:gd name="T5" fmla="*/ 0 h 12"/>
            </a:gdLst>
            <a:ahLst/>
            <a:cxnLst>
              <a:cxn ang="0">
                <a:pos x="T0" y="T1"/>
              </a:cxn>
              <a:cxn ang="0">
                <a:pos x="T2" y="T3"/>
              </a:cxn>
              <a:cxn ang="0">
                <a:pos x="T4" y="T5"/>
              </a:cxn>
            </a:cxnLst>
            <a:rect l="0" t="0" r="r" b="b"/>
            <a:pathLst>
              <a:path w="1" h="12">
                <a:moveTo>
                  <a:pt x="1" y="0"/>
                </a:moveTo>
                <a:lnTo>
                  <a:pt x="0" y="12"/>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5" name="Freeform 3139"/>
          <p:cNvSpPr>
            <a:spLocks/>
          </p:cNvSpPr>
          <p:nvPr/>
        </p:nvSpPr>
        <p:spPr bwMode="auto">
          <a:xfrm>
            <a:off x="8345271" y="5031781"/>
            <a:ext cx="71115" cy="60708"/>
          </a:xfrm>
          <a:custGeom>
            <a:avLst/>
            <a:gdLst>
              <a:gd name="T0" fmla="*/ 0 w 181"/>
              <a:gd name="T1" fmla="*/ 0 h 155"/>
              <a:gd name="T2" fmla="*/ 9 w 181"/>
              <a:gd name="T3" fmla="*/ 8 h 155"/>
              <a:gd name="T4" fmla="*/ 18 w 181"/>
              <a:gd name="T5" fmla="*/ 14 h 155"/>
              <a:gd name="T6" fmla="*/ 29 w 181"/>
              <a:gd name="T7" fmla="*/ 14 h 155"/>
              <a:gd name="T8" fmla="*/ 38 w 181"/>
              <a:gd name="T9" fmla="*/ 22 h 155"/>
              <a:gd name="T10" fmla="*/ 47 w 181"/>
              <a:gd name="T11" fmla="*/ 30 h 155"/>
              <a:gd name="T12" fmla="*/ 55 w 181"/>
              <a:gd name="T13" fmla="*/ 38 h 155"/>
              <a:gd name="T14" fmla="*/ 65 w 181"/>
              <a:gd name="T15" fmla="*/ 44 h 155"/>
              <a:gd name="T16" fmla="*/ 76 w 181"/>
              <a:gd name="T17" fmla="*/ 48 h 155"/>
              <a:gd name="T18" fmla="*/ 84 w 181"/>
              <a:gd name="T19" fmla="*/ 57 h 155"/>
              <a:gd name="T20" fmla="*/ 89 w 181"/>
              <a:gd name="T21" fmla="*/ 69 h 155"/>
              <a:gd name="T22" fmla="*/ 98 w 181"/>
              <a:gd name="T23" fmla="*/ 79 h 155"/>
              <a:gd name="T24" fmla="*/ 108 w 181"/>
              <a:gd name="T25" fmla="*/ 84 h 155"/>
              <a:gd name="T26" fmla="*/ 117 w 181"/>
              <a:gd name="T27" fmla="*/ 91 h 155"/>
              <a:gd name="T28" fmla="*/ 127 w 181"/>
              <a:gd name="T29" fmla="*/ 96 h 155"/>
              <a:gd name="T30" fmla="*/ 138 w 181"/>
              <a:gd name="T31" fmla="*/ 104 h 155"/>
              <a:gd name="T32" fmla="*/ 148 w 181"/>
              <a:gd name="T33" fmla="*/ 112 h 155"/>
              <a:gd name="T34" fmla="*/ 155 w 181"/>
              <a:gd name="T35" fmla="*/ 121 h 155"/>
              <a:gd name="T36" fmla="*/ 165 w 181"/>
              <a:gd name="T37" fmla="*/ 128 h 155"/>
              <a:gd name="T38" fmla="*/ 175 w 181"/>
              <a:gd name="T39" fmla="*/ 134 h 155"/>
              <a:gd name="T40" fmla="*/ 181 w 181"/>
              <a:gd name="T41" fmla="*/ 144 h 155"/>
              <a:gd name="T42" fmla="*/ 176 w 181"/>
              <a:gd name="T43" fmla="*/ 155 h 155"/>
              <a:gd name="T44" fmla="*/ 165 w 181"/>
              <a:gd name="T45" fmla="*/ 154 h 155"/>
              <a:gd name="T46" fmla="*/ 154 w 181"/>
              <a:gd name="T47" fmla="*/ 147 h 155"/>
              <a:gd name="T48" fmla="*/ 144 w 181"/>
              <a:gd name="T49" fmla="*/ 140 h 155"/>
              <a:gd name="T50" fmla="*/ 133 w 181"/>
              <a:gd name="T51" fmla="*/ 138 h 155"/>
              <a:gd name="T52" fmla="*/ 128 w 181"/>
              <a:gd name="T53" fmla="*/ 128 h 155"/>
              <a:gd name="T54" fmla="*/ 117 w 181"/>
              <a:gd name="T55" fmla="*/ 123 h 155"/>
              <a:gd name="T56" fmla="*/ 108 w 181"/>
              <a:gd name="T57" fmla="*/ 116 h 155"/>
              <a:gd name="T58" fmla="*/ 99 w 181"/>
              <a:gd name="T59" fmla="*/ 110 h 155"/>
              <a:gd name="T60" fmla="*/ 88 w 181"/>
              <a:gd name="T61" fmla="*/ 105 h 155"/>
              <a:gd name="T62" fmla="*/ 77 w 181"/>
              <a:gd name="T63" fmla="*/ 100 h 155"/>
              <a:gd name="T64" fmla="*/ 69 w 181"/>
              <a:gd name="T65" fmla="*/ 92 h 155"/>
              <a:gd name="T66" fmla="*/ 60 w 181"/>
              <a:gd name="T67" fmla="*/ 84 h 155"/>
              <a:gd name="T68" fmla="*/ 52 w 181"/>
              <a:gd name="T69" fmla="*/ 76 h 155"/>
              <a:gd name="T70" fmla="*/ 48 w 181"/>
              <a:gd name="T71" fmla="*/ 65 h 155"/>
              <a:gd name="T72" fmla="*/ 39 w 181"/>
              <a:gd name="T73" fmla="*/ 57 h 155"/>
              <a:gd name="T74" fmla="*/ 29 w 181"/>
              <a:gd name="T75" fmla="*/ 52 h 155"/>
              <a:gd name="T76" fmla="*/ 24 w 181"/>
              <a:gd name="T77" fmla="*/ 42 h 155"/>
              <a:gd name="T78" fmla="*/ 17 w 181"/>
              <a:gd name="T79" fmla="*/ 33 h 155"/>
              <a:gd name="T80" fmla="*/ 10 w 181"/>
              <a:gd name="T81" fmla="*/ 24 h 155"/>
              <a:gd name="T82" fmla="*/ 5 w 181"/>
              <a:gd name="T83" fmla="*/ 13 h 155"/>
              <a:gd name="T84" fmla="*/ 1 w 181"/>
              <a:gd name="T85" fmla="*/ 2 h 155"/>
              <a:gd name="T86" fmla="*/ 0 w 181"/>
              <a:gd name="T8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1" h="155">
                <a:moveTo>
                  <a:pt x="0" y="0"/>
                </a:moveTo>
                <a:lnTo>
                  <a:pt x="9" y="8"/>
                </a:lnTo>
                <a:lnTo>
                  <a:pt x="18" y="14"/>
                </a:lnTo>
                <a:lnTo>
                  <a:pt x="29" y="14"/>
                </a:lnTo>
                <a:lnTo>
                  <a:pt x="38" y="22"/>
                </a:lnTo>
                <a:lnTo>
                  <a:pt x="47" y="30"/>
                </a:lnTo>
                <a:lnTo>
                  <a:pt x="55" y="38"/>
                </a:lnTo>
                <a:lnTo>
                  <a:pt x="65" y="44"/>
                </a:lnTo>
                <a:lnTo>
                  <a:pt x="76" y="48"/>
                </a:lnTo>
                <a:lnTo>
                  <a:pt x="84" y="57"/>
                </a:lnTo>
                <a:lnTo>
                  <a:pt x="89" y="69"/>
                </a:lnTo>
                <a:lnTo>
                  <a:pt x="98" y="79"/>
                </a:lnTo>
                <a:lnTo>
                  <a:pt x="108" y="84"/>
                </a:lnTo>
                <a:lnTo>
                  <a:pt x="117" y="91"/>
                </a:lnTo>
                <a:lnTo>
                  <a:pt x="127" y="96"/>
                </a:lnTo>
                <a:lnTo>
                  <a:pt x="138" y="104"/>
                </a:lnTo>
                <a:lnTo>
                  <a:pt x="148" y="112"/>
                </a:lnTo>
                <a:lnTo>
                  <a:pt x="155" y="121"/>
                </a:lnTo>
                <a:lnTo>
                  <a:pt x="165" y="128"/>
                </a:lnTo>
                <a:lnTo>
                  <a:pt x="175" y="134"/>
                </a:lnTo>
                <a:lnTo>
                  <a:pt x="181" y="144"/>
                </a:lnTo>
                <a:lnTo>
                  <a:pt x="176" y="155"/>
                </a:lnTo>
                <a:lnTo>
                  <a:pt x="165" y="154"/>
                </a:lnTo>
                <a:lnTo>
                  <a:pt x="154" y="147"/>
                </a:lnTo>
                <a:lnTo>
                  <a:pt x="144" y="140"/>
                </a:lnTo>
                <a:lnTo>
                  <a:pt x="133" y="138"/>
                </a:lnTo>
                <a:lnTo>
                  <a:pt x="128" y="128"/>
                </a:lnTo>
                <a:lnTo>
                  <a:pt x="117" y="123"/>
                </a:lnTo>
                <a:lnTo>
                  <a:pt x="108" y="116"/>
                </a:lnTo>
                <a:lnTo>
                  <a:pt x="99" y="110"/>
                </a:lnTo>
                <a:lnTo>
                  <a:pt x="88" y="105"/>
                </a:lnTo>
                <a:lnTo>
                  <a:pt x="77" y="100"/>
                </a:lnTo>
                <a:lnTo>
                  <a:pt x="69" y="92"/>
                </a:lnTo>
                <a:lnTo>
                  <a:pt x="60" y="84"/>
                </a:lnTo>
                <a:lnTo>
                  <a:pt x="52" y="76"/>
                </a:lnTo>
                <a:lnTo>
                  <a:pt x="48" y="65"/>
                </a:lnTo>
                <a:lnTo>
                  <a:pt x="39" y="57"/>
                </a:lnTo>
                <a:lnTo>
                  <a:pt x="29" y="52"/>
                </a:lnTo>
                <a:lnTo>
                  <a:pt x="24" y="42"/>
                </a:lnTo>
                <a:lnTo>
                  <a:pt x="17" y="33"/>
                </a:lnTo>
                <a:lnTo>
                  <a:pt x="10" y="24"/>
                </a:lnTo>
                <a:lnTo>
                  <a:pt x="5" y="13"/>
                </a:lnTo>
                <a:lnTo>
                  <a:pt x="1"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6" name="Freeform 3140"/>
          <p:cNvSpPr>
            <a:spLocks/>
          </p:cNvSpPr>
          <p:nvPr/>
        </p:nvSpPr>
        <p:spPr bwMode="auto">
          <a:xfrm>
            <a:off x="8249873" y="5005764"/>
            <a:ext cx="0" cy="3469"/>
          </a:xfrm>
          <a:custGeom>
            <a:avLst/>
            <a:gdLst>
              <a:gd name="T0" fmla="*/ 0 w 1"/>
              <a:gd name="T1" fmla="*/ 0 h 12"/>
              <a:gd name="T2" fmla="*/ 1 w 1"/>
              <a:gd name="T3" fmla="*/ 12 h 12"/>
              <a:gd name="T4" fmla="*/ 0 w 1"/>
              <a:gd name="T5" fmla="*/ 1 h 12"/>
              <a:gd name="T6" fmla="*/ 0 w 1"/>
              <a:gd name="T7" fmla="*/ 0 h 12"/>
            </a:gdLst>
            <a:ahLst/>
            <a:cxnLst>
              <a:cxn ang="0">
                <a:pos x="T0" y="T1"/>
              </a:cxn>
              <a:cxn ang="0">
                <a:pos x="T2" y="T3"/>
              </a:cxn>
              <a:cxn ang="0">
                <a:pos x="T4" y="T5"/>
              </a:cxn>
              <a:cxn ang="0">
                <a:pos x="T6" y="T7"/>
              </a:cxn>
            </a:cxnLst>
            <a:rect l="0" t="0" r="r" b="b"/>
            <a:pathLst>
              <a:path w="1" h="12">
                <a:moveTo>
                  <a:pt x="0" y="0"/>
                </a:moveTo>
                <a:lnTo>
                  <a:pt x="1" y="12"/>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7" name="Freeform 3141"/>
          <p:cNvSpPr>
            <a:spLocks/>
          </p:cNvSpPr>
          <p:nvPr/>
        </p:nvSpPr>
        <p:spPr bwMode="auto">
          <a:xfrm>
            <a:off x="6841458" y="4350122"/>
            <a:ext cx="97132" cy="135291"/>
          </a:xfrm>
          <a:custGeom>
            <a:avLst/>
            <a:gdLst>
              <a:gd name="T0" fmla="*/ 164 w 250"/>
              <a:gd name="T1" fmla="*/ 73 h 344"/>
              <a:gd name="T2" fmla="*/ 183 w 250"/>
              <a:gd name="T3" fmla="*/ 90 h 344"/>
              <a:gd name="T4" fmla="*/ 196 w 250"/>
              <a:gd name="T5" fmla="*/ 116 h 344"/>
              <a:gd name="T6" fmla="*/ 200 w 250"/>
              <a:gd name="T7" fmla="*/ 141 h 344"/>
              <a:gd name="T8" fmla="*/ 199 w 250"/>
              <a:gd name="T9" fmla="*/ 162 h 344"/>
              <a:gd name="T10" fmla="*/ 194 w 250"/>
              <a:gd name="T11" fmla="*/ 186 h 344"/>
              <a:gd name="T12" fmla="*/ 199 w 250"/>
              <a:gd name="T13" fmla="*/ 211 h 344"/>
              <a:gd name="T14" fmla="*/ 199 w 250"/>
              <a:gd name="T15" fmla="*/ 237 h 344"/>
              <a:gd name="T16" fmla="*/ 209 w 250"/>
              <a:gd name="T17" fmla="*/ 258 h 344"/>
              <a:gd name="T18" fmla="*/ 222 w 250"/>
              <a:gd name="T19" fmla="*/ 265 h 344"/>
              <a:gd name="T20" fmla="*/ 230 w 250"/>
              <a:gd name="T21" fmla="*/ 289 h 344"/>
              <a:gd name="T22" fmla="*/ 240 w 250"/>
              <a:gd name="T23" fmla="*/ 310 h 344"/>
              <a:gd name="T24" fmla="*/ 250 w 250"/>
              <a:gd name="T25" fmla="*/ 332 h 344"/>
              <a:gd name="T26" fmla="*/ 237 w 250"/>
              <a:gd name="T27" fmla="*/ 338 h 344"/>
              <a:gd name="T28" fmla="*/ 232 w 250"/>
              <a:gd name="T29" fmla="*/ 339 h 344"/>
              <a:gd name="T30" fmla="*/ 206 w 250"/>
              <a:gd name="T31" fmla="*/ 344 h 344"/>
              <a:gd name="T32" fmla="*/ 184 w 250"/>
              <a:gd name="T33" fmla="*/ 326 h 344"/>
              <a:gd name="T34" fmla="*/ 166 w 250"/>
              <a:gd name="T35" fmla="*/ 314 h 344"/>
              <a:gd name="T36" fmla="*/ 147 w 250"/>
              <a:gd name="T37" fmla="*/ 302 h 344"/>
              <a:gd name="T38" fmla="*/ 131 w 250"/>
              <a:gd name="T39" fmla="*/ 292 h 344"/>
              <a:gd name="T40" fmla="*/ 112 w 250"/>
              <a:gd name="T41" fmla="*/ 279 h 344"/>
              <a:gd name="T42" fmla="*/ 101 w 250"/>
              <a:gd name="T43" fmla="*/ 267 h 344"/>
              <a:gd name="T44" fmla="*/ 86 w 250"/>
              <a:gd name="T45" fmla="*/ 260 h 344"/>
              <a:gd name="T46" fmla="*/ 71 w 250"/>
              <a:gd name="T47" fmla="*/ 241 h 344"/>
              <a:gd name="T48" fmla="*/ 67 w 250"/>
              <a:gd name="T49" fmla="*/ 217 h 344"/>
              <a:gd name="T50" fmla="*/ 53 w 250"/>
              <a:gd name="T51" fmla="*/ 197 h 344"/>
              <a:gd name="T52" fmla="*/ 41 w 250"/>
              <a:gd name="T53" fmla="*/ 184 h 344"/>
              <a:gd name="T54" fmla="*/ 33 w 250"/>
              <a:gd name="T55" fmla="*/ 163 h 344"/>
              <a:gd name="T56" fmla="*/ 30 w 250"/>
              <a:gd name="T57" fmla="*/ 141 h 344"/>
              <a:gd name="T58" fmla="*/ 25 w 250"/>
              <a:gd name="T59" fmla="*/ 120 h 344"/>
              <a:gd name="T60" fmla="*/ 18 w 250"/>
              <a:gd name="T61" fmla="*/ 98 h 344"/>
              <a:gd name="T62" fmla="*/ 15 w 250"/>
              <a:gd name="T63" fmla="*/ 75 h 344"/>
              <a:gd name="T64" fmla="*/ 15 w 250"/>
              <a:gd name="T65" fmla="*/ 59 h 344"/>
              <a:gd name="T66" fmla="*/ 9 w 250"/>
              <a:gd name="T67" fmla="*/ 35 h 344"/>
              <a:gd name="T68" fmla="*/ 0 w 250"/>
              <a:gd name="T69" fmla="*/ 17 h 344"/>
              <a:gd name="T70" fmla="*/ 5 w 250"/>
              <a:gd name="T71" fmla="*/ 0 h 344"/>
              <a:gd name="T72" fmla="*/ 16 w 250"/>
              <a:gd name="T73" fmla="*/ 11 h 344"/>
              <a:gd name="T74" fmla="*/ 30 w 250"/>
              <a:gd name="T75" fmla="*/ 15 h 344"/>
              <a:gd name="T76" fmla="*/ 46 w 250"/>
              <a:gd name="T77" fmla="*/ 29 h 344"/>
              <a:gd name="T78" fmla="*/ 59 w 250"/>
              <a:gd name="T79" fmla="*/ 40 h 344"/>
              <a:gd name="T80" fmla="*/ 53 w 250"/>
              <a:gd name="T81" fmla="*/ 60 h 344"/>
              <a:gd name="T82" fmla="*/ 68 w 250"/>
              <a:gd name="T83" fmla="*/ 60 h 344"/>
              <a:gd name="T84" fmla="*/ 87 w 250"/>
              <a:gd name="T85" fmla="*/ 49 h 344"/>
              <a:gd name="T86" fmla="*/ 95 w 250"/>
              <a:gd name="T87" fmla="*/ 60 h 344"/>
              <a:gd name="T88" fmla="*/ 111 w 250"/>
              <a:gd name="T89" fmla="*/ 43 h 344"/>
              <a:gd name="T90" fmla="*/ 118 w 250"/>
              <a:gd name="T91" fmla="*/ 29 h 344"/>
              <a:gd name="T92" fmla="*/ 138 w 250"/>
              <a:gd name="T93" fmla="*/ 43 h 344"/>
              <a:gd name="T94" fmla="*/ 145 w 250"/>
              <a:gd name="T95" fmla="*/ 5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0" h="344">
                <a:moveTo>
                  <a:pt x="155" y="65"/>
                </a:moveTo>
                <a:lnTo>
                  <a:pt x="164" y="73"/>
                </a:lnTo>
                <a:lnTo>
                  <a:pt x="177" y="81"/>
                </a:lnTo>
                <a:lnTo>
                  <a:pt x="183" y="90"/>
                </a:lnTo>
                <a:lnTo>
                  <a:pt x="190" y="105"/>
                </a:lnTo>
                <a:lnTo>
                  <a:pt x="196" y="116"/>
                </a:lnTo>
                <a:lnTo>
                  <a:pt x="200" y="129"/>
                </a:lnTo>
                <a:lnTo>
                  <a:pt x="200" y="141"/>
                </a:lnTo>
                <a:lnTo>
                  <a:pt x="202" y="152"/>
                </a:lnTo>
                <a:lnTo>
                  <a:pt x="199" y="162"/>
                </a:lnTo>
                <a:lnTo>
                  <a:pt x="199" y="176"/>
                </a:lnTo>
                <a:lnTo>
                  <a:pt x="194" y="186"/>
                </a:lnTo>
                <a:lnTo>
                  <a:pt x="197" y="199"/>
                </a:lnTo>
                <a:lnTo>
                  <a:pt x="199" y="211"/>
                </a:lnTo>
                <a:lnTo>
                  <a:pt x="200" y="223"/>
                </a:lnTo>
                <a:lnTo>
                  <a:pt x="199" y="237"/>
                </a:lnTo>
                <a:lnTo>
                  <a:pt x="202" y="249"/>
                </a:lnTo>
                <a:lnTo>
                  <a:pt x="209" y="258"/>
                </a:lnTo>
                <a:lnTo>
                  <a:pt x="212" y="260"/>
                </a:lnTo>
                <a:lnTo>
                  <a:pt x="222" y="265"/>
                </a:lnTo>
                <a:lnTo>
                  <a:pt x="226" y="278"/>
                </a:lnTo>
                <a:lnTo>
                  <a:pt x="230" y="289"/>
                </a:lnTo>
                <a:lnTo>
                  <a:pt x="236" y="299"/>
                </a:lnTo>
                <a:lnTo>
                  <a:pt x="240" y="310"/>
                </a:lnTo>
                <a:lnTo>
                  <a:pt x="246" y="321"/>
                </a:lnTo>
                <a:lnTo>
                  <a:pt x="250" y="332"/>
                </a:lnTo>
                <a:lnTo>
                  <a:pt x="247" y="344"/>
                </a:lnTo>
                <a:lnTo>
                  <a:pt x="237" y="338"/>
                </a:lnTo>
                <a:lnTo>
                  <a:pt x="232" y="327"/>
                </a:lnTo>
                <a:lnTo>
                  <a:pt x="232" y="339"/>
                </a:lnTo>
                <a:lnTo>
                  <a:pt x="221" y="335"/>
                </a:lnTo>
                <a:lnTo>
                  <a:pt x="206" y="344"/>
                </a:lnTo>
                <a:lnTo>
                  <a:pt x="195" y="333"/>
                </a:lnTo>
                <a:lnTo>
                  <a:pt x="184" y="326"/>
                </a:lnTo>
                <a:lnTo>
                  <a:pt x="175" y="320"/>
                </a:lnTo>
                <a:lnTo>
                  <a:pt x="166" y="314"/>
                </a:lnTo>
                <a:lnTo>
                  <a:pt x="154" y="311"/>
                </a:lnTo>
                <a:lnTo>
                  <a:pt x="147" y="302"/>
                </a:lnTo>
                <a:lnTo>
                  <a:pt x="142" y="296"/>
                </a:lnTo>
                <a:lnTo>
                  <a:pt x="131" y="292"/>
                </a:lnTo>
                <a:lnTo>
                  <a:pt x="121" y="287"/>
                </a:lnTo>
                <a:lnTo>
                  <a:pt x="112" y="279"/>
                </a:lnTo>
                <a:lnTo>
                  <a:pt x="109" y="275"/>
                </a:lnTo>
                <a:lnTo>
                  <a:pt x="101" y="267"/>
                </a:lnTo>
                <a:lnTo>
                  <a:pt x="97" y="264"/>
                </a:lnTo>
                <a:lnTo>
                  <a:pt x="86" y="260"/>
                </a:lnTo>
                <a:lnTo>
                  <a:pt x="78" y="252"/>
                </a:lnTo>
                <a:lnTo>
                  <a:pt x="71" y="241"/>
                </a:lnTo>
                <a:lnTo>
                  <a:pt x="71" y="228"/>
                </a:lnTo>
                <a:lnTo>
                  <a:pt x="67" y="217"/>
                </a:lnTo>
                <a:lnTo>
                  <a:pt x="59" y="208"/>
                </a:lnTo>
                <a:lnTo>
                  <a:pt x="53" y="197"/>
                </a:lnTo>
                <a:lnTo>
                  <a:pt x="43" y="188"/>
                </a:lnTo>
                <a:lnTo>
                  <a:pt x="41" y="184"/>
                </a:lnTo>
                <a:lnTo>
                  <a:pt x="35" y="174"/>
                </a:lnTo>
                <a:lnTo>
                  <a:pt x="33" y="163"/>
                </a:lnTo>
                <a:lnTo>
                  <a:pt x="26" y="154"/>
                </a:lnTo>
                <a:lnTo>
                  <a:pt x="30" y="141"/>
                </a:lnTo>
                <a:lnTo>
                  <a:pt x="32" y="130"/>
                </a:lnTo>
                <a:lnTo>
                  <a:pt x="25" y="120"/>
                </a:lnTo>
                <a:lnTo>
                  <a:pt x="18" y="109"/>
                </a:lnTo>
                <a:lnTo>
                  <a:pt x="18" y="98"/>
                </a:lnTo>
                <a:lnTo>
                  <a:pt x="16" y="87"/>
                </a:lnTo>
                <a:lnTo>
                  <a:pt x="15" y="75"/>
                </a:lnTo>
                <a:lnTo>
                  <a:pt x="13" y="72"/>
                </a:lnTo>
                <a:lnTo>
                  <a:pt x="15" y="59"/>
                </a:lnTo>
                <a:lnTo>
                  <a:pt x="13" y="47"/>
                </a:lnTo>
                <a:lnTo>
                  <a:pt x="9" y="35"/>
                </a:lnTo>
                <a:lnTo>
                  <a:pt x="5" y="28"/>
                </a:lnTo>
                <a:lnTo>
                  <a:pt x="0" y="17"/>
                </a:lnTo>
                <a:lnTo>
                  <a:pt x="2" y="13"/>
                </a:lnTo>
                <a:lnTo>
                  <a:pt x="5" y="0"/>
                </a:lnTo>
                <a:lnTo>
                  <a:pt x="10" y="0"/>
                </a:lnTo>
                <a:lnTo>
                  <a:pt x="16" y="11"/>
                </a:lnTo>
                <a:lnTo>
                  <a:pt x="19" y="11"/>
                </a:lnTo>
                <a:lnTo>
                  <a:pt x="30" y="15"/>
                </a:lnTo>
                <a:lnTo>
                  <a:pt x="41" y="17"/>
                </a:lnTo>
                <a:lnTo>
                  <a:pt x="46" y="29"/>
                </a:lnTo>
                <a:lnTo>
                  <a:pt x="58" y="28"/>
                </a:lnTo>
                <a:lnTo>
                  <a:pt x="59" y="40"/>
                </a:lnTo>
                <a:lnTo>
                  <a:pt x="54" y="50"/>
                </a:lnTo>
                <a:lnTo>
                  <a:pt x="53" y="60"/>
                </a:lnTo>
                <a:lnTo>
                  <a:pt x="60" y="69"/>
                </a:lnTo>
                <a:lnTo>
                  <a:pt x="68" y="60"/>
                </a:lnTo>
                <a:lnTo>
                  <a:pt x="76" y="53"/>
                </a:lnTo>
                <a:lnTo>
                  <a:pt x="87" y="49"/>
                </a:lnTo>
                <a:lnTo>
                  <a:pt x="94" y="59"/>
                </a:lnTo>
                <a:lnTo>
                  <a:pt x="95" y="60"/>
                </a:lnTo>
                <a:lnTo>
                  <a:pt x="106" y="55"/>
                </a:lnTo>
                <a:lnTo>
                  <a:pt x="111" y="43"/>
                </a:lnTo>
                <a:lnTo>
                  <a:pt x="117" y="33"/>
                </a:lnTo>
                <a:lnTo>
                  <a:pt x="118" y="29"/>
                </a:lnTo>
                <a:lnTo>
                  <a:pt x="129" y="32"/>
                </a:lnTo>
                <a:lnTo>
                  <a:pt x="138" y="43"/>
                </a:lnTo>
                <a:lnTo>
                  <a:pt x="143" y="53"/>
                </a:lnTo>
                <a:lnTo>
                  <a:pt x="145" y="55"/>
                </a:lnTo>
                <a:lnTo>
                  <a:pt x="155" y="6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8" name="Freeform 3142"/>
          <p:cNvSpPr>
            <a:spLocks/>
          </p:cNvSpPr>
          <p:nvPr/>
        </p:nvSpPr>
        <p:spPr bwMode="auto">
          <a:xfrm>
            <a:off x="7195296" y="4383077"/>
            <a:ext cx="1735" cy="3469"/>
          </a:xfrm>
          <a:custGeom>
            <a:avLst/>
            <a:gdLst>
              <a:gd name="T0" fmla="*/ 6 w 7"/>
              <a:gd name="T1" fmla="*/ 0 h 9"/>
              <a:gd name="T2" fmla="*/ 0 w 7"/>
              <a:gd name="T3" fmla="*/ 6 h 9"/>
              <a:gd name="T4" fmla="*/ 7 w 7"/>
              <a:gd name="T5" fmla="*/ 9 h 9"/>
              <a:gd name="T6" fmla="*/ 6 w 7"/>
              <a:gd name="T7" fmla="*/ 0 h 9"/>
            </a:gdLst>
            <a:ahLst/>
            <a:cxnLst>
              <a:cxn ang="0">
                <a:pos x="T0" y="T1"/>
              </a:cxn>
              <a:cxn ang="0">
                <a:pos x="T2" y="T3"/>
              </a:cxn>
              <a:cxn ang="0">
                <a:pos x="T4" y="T5"/>
              </a:cxn>
              <a:cxn ang="0">
                <a:pos x="T6" y="T7"/>
              </a:cxn>
            </a:cxnLst>
            <a:rect l="0" t="0" r="r" b="b"/>
            <a:pathLst>
              <a:path w="7" h="9">
                <a:moveTo>
                  <a:pt x="6" y="0"/>
                </a:moveTo>
                <a:lnTo>
                  <a:pt x="0" y="6"/>
                </a:lnTo>
                <a:lnTo>
                  <a:pt x="7" y="9"/>
                </a:lnTo>
                <a:lnTo>
                  <a:pt x="6"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49" name="Freeform 3143"/>
          <p:cNvSpPr>
            <a:spLocks/>
          </p:cNvSpPr>
          <p:nvPr/>
        </p:nvSpPr>
        <p:spPr bwMode="auto">
          <a:xfrm>
            <a:off x="7105102" y="4448989"/>
            <a:ext cx="1735" cy="10407"/>
          </a:xfrm>
          <a:custGeom>
            <a:avLst/>
            <a:gdLst>
              <a:gd name="T0" fmla="*/ 4 w 6"/>
              <a:gd name="T1" fmla="*/ 28 h 28"/>
              <a:gd name="T2" fmla="*/ 0 w 6"/>
              <a:gd name="T3" fmla="*/ 13 h 28"/>
              <a:gd name="T4" fmla="*/ 0 w 6"/>
              <a:gd name="T5" fmla="*/ 0 h 28"/>
              <a:gd name="T6" fmla="*/ 5 w 6"/>
              <a:gd name="T7" fmla="*/ 12 h 28"/>
              <a:gd name="T8" fmla="*/ 6 w 6"/>
              <a:gd name="T9" fmla="*/ 23 h 28"/>
              <a:gd name="T10" fmla="*/ 4 w 6"/>
              <a:gd name="T11" fmla="*/ 28 h 28"/>
            </a:gdLst>
            <a:ahLst/>
            <a:cxnLst>
              <a:cxn ang="0">
                <a:pos x="T0" y="T1"/>
              </a:cxn>
              <a:cxn ang="0">
                <a:pos x="T2" y="T3"/>
              </a:cxn>
              <a:cxn ang="0">
                <a:pos x="T4" y="T5"/>
              </a:cxn>
              <a:cxn ang="0">
                <a:pos x="T6" y="T7"/>
              </a:cxn>
              <a:cxn ang="0">
                <a:pos x="T8" y="T9"/>
              </a:cxn>
              <a:cxn ang="0">
                <a:pos x="T10" y="T11"/>
              </a:cxn>
            </a:cxnLst>
            <a:rect l="0" t="0" r="r" b="b"/>
            <a:pathLst>
              <a:path w="6" h="28">
                <a:moveTo>
                  <a:pt x="4" y="28"/>
                </a:moveTo>
                <a:lnTo>
                  <a:pt x="0" y="13"/>
                </a:lnTo>
                <a:lnTo>
                  <a:pt x="0" y="0"/>
                </a:lnTo>
                <a:lnTo>
                  <a:pt x="5" y="12"/>
                </a:lnTo>
                <a:lnTo>
                  <a:pt x="6" y="23"/>
                </a:lnTo>
                <a:lnTo>
                  <a:pt x="4" y="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0" name="Freeform 3144"/>
          <p:cNvSpPr>
            <a:spLocks/>
          </p:cNvSpPr>
          <p:nvPr/>
        </p:nvSpPr>
        <p:spPr bwMode="auto">
          <a:xfrm>
            <a:off x="7101633" y="4459396"/>
            <a:ext cx="1735" cy="3469"/>
          </a:xfrm>
          <a:custGeom>
            <a:avLst/>
            <a:gdLst>
              <a:gd name="T0" fmla="*/ 4 w 5"/>
              <a:gd name="T1" fmla="*/ 12 h 12"/>
              <a:gd name="T2" fmla="*/ 0 w 5"/>
              <a:gd name="T3" fmla="*/ 0 h 12"/>
              <a:gd name="T4" fmla="*/ 5 w 5"/>
              <a:gd name="T5" fmla="*/ 10 h 12"/>
              <a:gd name="T6" fmla="*/ 4 w 5"/>
              <a:gd name="T7" fmla="*/ 12 h 12"/>
            </a:gdLst>
            <a:ahLst/>
            <a:cxnLst>
              <a:cxn ang="0">
                <a:pos x="T0" y="T1"/>
              </a:cxn>
              <a:cxn ang="0">
                <a:pos x="T2" y="T3"/>
              </a:cxn>
              <a:cxn ang="0">
                <a:pos x="T4" y="T5"/>
              </a:cxn>
              <a:cxn ang="0">
                <a:pos x="T6" y="T7"/>
              </a:cxn>
            </a:cxnLst>
            <a:rect l="0" t="0" r="r" b="b"/>
            <a:pathLst>
              <a:path w="5" h="12">
                <a:moveTo>
                  <a:pt x="4" y="12"/>
                </a:moveTo>
                <a:lnTo>
                  <a:pt x="0" y="0"/>
                </a:lnTo>
                <a:lnTo>
                  <a:pt x="5" y="10"/>
                </a:lnTo>
                <a:lnTo>
                  <a:pt x="4"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1" name="Freeform 3145"/>
          <p:cNvSpPr>
            <a:spLocks/>
          </p:cNvSpPr>
          <p:nvPr/>
        </p:nvSpPr>
        <p:spPr bwMode="auto">
          <a:xfrm>
            <a:off x="7240393" y="4332777"/>
            <a:ext cx="3469" cy="6938"/>
          </a:xfrm>
          <a:custGeom>
            <a:avLst/>
            <a:gdLst>
              <a:gd name="T0" fmla="*/ 0 w 11"/>
              <a:gd name="T1" fmla="*/ 17 h 17"/>
              <a:gd name="T2" fmla="*/ 0 w 11"/>
              <a:gd name="T3" fmla="*/ 4 h 17"/>
              <a:gd name="T4" fmla="*/ 10 w 11"/>
              <a:gd name="T5" fmla="*/ 0 h 17"/>
              <a:gd name="T6" fmla="*/ 11 w 11"/>
              <a:gd name="T7" fmla="*/ 11 h 17"/>
              <a:gd name="T8" fmla="*/ 0 w 11"/>
              <a:gd name="T9" fmla="*/ 17 h 17"/>
            </a:gdLst>
            <a:ahLst/>
            <a:cxnLst>
              <a:cxn ang="0">
                <a:pos x="T0" y="T1"/>
              </a:cxn>
              <a:cxn ang="0">
                <a:pos x="T2" y="T3"/>
              </a:cxn>
              <a:cxn ang="0">
                <a:pos x="T4" y="T5"/>
              </a:cxn>
              <a:cxn ang="0">
                <a:pos x="T6" y="T7"/>
              </a:cxn>
              <a:cxn ang="0">
                <a:pos x="T8" y="T9"/>
              </a:cxn>
            </a:cxnLst>
            <a:rect l="0" t="0" r="r" b="b"/>
            <a:pathLst>
              <a:path w="11" h="17">
                <a:moveTo>
                  <a:pt x="0" y="17"/>
                </a:moveTo>
                <a:lnTo>
                  <a:pt x="0" y="4"/>
                </a:lnTo>
                <a:lnTo>
                  <a:pt x="10" y="0"/>
                </a:lnTo>
                <a:lnTo>
                  <a:pt x="11" y="11"/>
                </a:lnTo>
                <a:lnTo>
                  <a:pt x="0" y="1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2" name="Freeform 3146"/>
          <p:cNvSpPr>
            <a:spLocks/>
          </p:cNvSpPr>
          <p:nvPr/>
        </p:nvSpPr>
        <p:spPr bwMode="auto">
          <a:xfrm>
            <a:off x="7235190" y="4332777"/>
            <a:ext cx="3469" cy="3469"/>
          </a:xfrm>
          <a:custGeom>
            <a:avLst/>
            <a:gdLst>
              <a:gd name="T0" fmla="*/ 8 w 8"/>
              <a:gd name="T1" fmla="*/ 0 h 9"/>
              <a:gd name="T2" fmla="*/ 0 w 8"/>
              <a:gd name="T3" fmla="*/ 9 h 9"/>
              <a:gd name="T4" fmla="*/ 7 w 8"/>
              <a:gd name="T5" fmla="*/ 0 h 9"/>
              <a:gd name="T6" fmla="*/ 8 w 8"/>
              <a:gd name="T7" fmla="*/ 0 h 9"/>
            </a:gdLst>
            <a:ahLst/>
            <a:cxnLst>
              <a:cxn ang="0">
                <a:pos x="T0" y="T1"/>
              </a:cxn>
              <a:cxn ang="0">
                <a:pos x="T2" y="T3"/>
              </a:cxn>
              <a:cxn ang="0">
                <a:pos x="T4" y="T5"/>
              </a:cxn>
              <a:cxn ang="0">
                <a:pos x="T6" y="T7"/>
              </a:cxn>
            </a:cxnLst>
            <a:rect l="0" t="0" r="r" b="b"/>
            <a:pathLst>
              <a:path w="8" h="9">
                <a:moveTo>
                  <a:pt x="8" y="0"/>
                </a:moveTo>
                <a:lnTo>
                  <a:pt x="0" y="9"/>
                </a:lnTo>
                <a:lnTo>
                  <a:pt x="7" y="0"/>
                </a:lnTo>
                <a:lnTo>
                  <a:pt x="8"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3" name="Freeform 3147"/>
          <p:cNvSpPr>
            <a:spLocks/>
          </p:cNvSpPr>
          <p:nvPr/>
        </p:nvSpPr>
        <p:spPr bwMode="auto">
          <a:xfrm>
            <a:off x="7254269" y="4412565"/>
            <a:ext cx="5204" cy="1735"/>
          </a:xfrm>
          <a:custGeom>
            <a:avLst/>
            <a:gdLst>
              <a:gd name="T0" fmla="*/ 1 w 13"/>
              <a:gd name="T1" fmla="*/ 1 h 1"/>
              <a:gd name="T2" fmla="*/ 0 w 13"/>
              <a:gd name="T3" fmla="*/ 1 h 1"/>
              <a:gd name="T4" fmla="*/ 12 w 13"/>
              <a:gd name="T5" fmla="*/ 0 h 1"/>
              <a:gd name="T6" fmla="*/ 13 w 13"/>
              <a:gd name="T7" fmla="*/ 1 h 1"/>
              <a:gd name="T8" fmla="*/ 1 w 13"/>
              <a:gd name="T9" fmla="*/ 1 h 1"/>
            </a:gdLst>
            <a:ahLst/>
            <a:cxnLst>
              <a:cxn ang="0">
                <a:pos x="T0" y="T1"/>
              </a:cxn>
              <a:cxn ang="0">
                <a:pos x="T2" y="T3"/>
              </a:cxn>
              <a:cxn ang="0">
                <a:pos x="T4" y="T5"/>
              </a:cxn>
              <a:cxn ang="0">
                <a:pos x="T6" y="T7"/>
              </a:cxn>
              <a:cxn ang="0">
                <a:pos x="T8" y="T9"/>
              </a:cxn>
            </a:cxnLst>
            <a:rect l="0" t="0" r="r" b="b"/>
            <a:pathLst>
              <a:path w="13" h="1">
                <a:moveTo>
                  <a:pt x="1" y="1"/>
                </a:moveTo>
                <a:lnTo>
                  <a:pt x="0" y="1"/>
                </a:lnTo>
                <a:lnTo>
                  <a:pt x="12" y="0"/>
                </a:lnTo>
                <a:lnTo>
                  <a:pt x="13" y="1"/>
                </a:lnTo>
                <a:lnTo>
                  <a:pt x="1"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4" name="Freeform 3148"/>
          <p:cNvSpPr>
            <a:spLocks/>
          </p:cNvSpPr>
          <p:nvPr/>
        </p:nvSpPr>
        <p:spPr bwMode="auto">
          <a:xfrm>
            <a:off x="6843193" y="4381344"/>
            <a:ext cx="3469" cy="3469"/>
          </a:xfrm>
          <a:custGeom>
            <a:avLst/>
            <a:gdLst>
              <a:gd name="T0" fmla="*/ 8 w 10"/>
              <a:gd name="T1" fmla="*/ 9 h 9"/>
              <a:gd name="T2" fmla="*/ 0 w 10"/>
              <a:gd name="T3" fmla="*/ 0 h 9"/>
              <a:gd name="T4" fmla="*/ 10 w 10"/>
              <a:gd name="T5" fmla="*/ 3 h 9"/>
              <a:gd name="T6" fmla="*/ 8 w 10"/>
              <a:gd name="T7" fmla="*/ 9 h 9"/>
            </a:gdLst>
            <a:ahLst/>
            <a:cxnLst>
              <a:cxn ang="0">
                <a:pos x="T0" y="T1"/>
              </a:cxn>
              <a:cxn ang="0">
                <a:pos x="T2" y="T3"/>
              </a:cxn>
              <a:cxn ang="0">
                <a:pos x="T4" y="T5"/>
              </a:cxn>
              <a:cxn ang="0">
                <a:pos x="T6" y="T7"/>
              </a:cxn>
            </a:cxnLst>
            <a:rect l="0" t="0" r="r" b="b"/>
            <a:pathLst>
              <a:path w="10" h="9">
                <a:moveTo>
                  <a:pt x="8" y="9"/>
                </a:moveTo>
                <a:lnTo>
                  <a:pt x="0" y="0"/>
                </a:lnTo>
                <a:lnTo>
                  <a:pt x="10" y="3"/>
                </a:lnTo>
                <a:lnTo>
                  <a:pt x="8"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5" name="Freeform 3149"/>
          <p:cNvSpPr>
            <a:spLocks/>
          </p:cNvSpPr>
          <p:nvPr/>
        </p:nvSpPr>
        <p:spPr bwMode="auto">
          <a:xfrm>
            <a:off x="6829317" y="4355325"/>
            <a:ext cx="5204" cy="5204"/>
          </a:xfrm>
          <a:custGeom>
            <a:avLst/>
            <a:gdLst>
              <a:gd name="T0" fmla="*/ 5 w 11"/>
              <a:gd name="T1" fmla="*/ 12 h 12"/>
              <a:gd name="T2" fmla="*/ 0 w 11"/>
              <a:gd name="T3" fmla="*/ 2 h 12"/>
              <a:gd name="T4" fmla="*/ 11 w 11"/>
              <a:gd name="T5" fmla="*/ 0 h 12"/>
              <a:gd name="T6" fmla="*/ 7 w 11"/>
              <a:gd name="T7" fmla="*/ 11 h 12"/>
              <a:gd name="T8" fmla="*/ 5 w 11"/>
              <a:gd name="T9" fmla="*/ 12 h 12"/>
            </a:gdLst>
            <a:ahLst/>
            <a:cxnLst>
              <a:cxn ang="0">
                <a:pos x="T0" y="T1"/>
              </a:cxn>
              <a:cxn ang="0">
                <a:pos x="T2" y="T3"/>
              </a:cxn>
              <a:cxn ang="0">
                <a:pos x="T4" y="T5"/>
              </a:cxn>
              <a:cxn ang="0">
                <a:pos x="T6" y="T7"/>
              </a:cxn>
              <a:cxn ang="0">
                <a:pos x="T8" y="T9"/>
              </a:cxn>
            </a:cxnLst>
            <a:rect l="0" t="0" r="r" b="b"/>
            <a:pathLst>
              <a:path w="11" h="12">
                <a:moveTo>
                  <a:pt x="5" y="12"/>
                </a:moveTo>
                <a:lnTo>
                  <a:pt x="0" y="2"/>
                </a:lnTo>
                <a:lnTo>
                  <a:pt x="11" y="0"/>
                </a:lnTo>
                <a:lnTo>
                  <a:pt x="7" y="11"/>
                </a:lnTo>
                <a:lnTo>
                  <a:pt x="5"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6" name="Freeform 3150"/>
          <p:cNvSpPr>
            <a:spLocks/>
          </p:cNvSpPr>
          <p:nvPr/>
        </p:nvSpPr>
        <p:spPr bwMode="auto">
          <a:xfrm>
            <a:off x="2321347" y="4041381"/>
            <a:ext cx="3469" cy="3469"/>
          </a:xfrm>
          <a:custGeom>
            <a:avLst/>
            <a:gdLst>
              <a:gd name="T0" fmla="*/ 0 w 12"/>
              <a:gd name="T1" fmla="*/ 8 h 8"/>
              <a:gd name="T2" fmla="*/ 12 w 12"/>
              <a:gd name="T3" fmla="*/ 0 h 8"/>
              <a:gd name="T4" fmla="*/ 3 w 12"/>
              <a:gd name="T5" fmla="*/ 8 h 8"/>
              <a:gd name="T6" fmla="*/ 0 w 12"/>
              <a:gd name="T7" fmla="*/ 8 h 8"/>
            </a:gdLst>
            <a:ahLst/>
            <a:cxnLst>
              <a:cxn ang="0">
                <a:pos x="T0" y="T1"/>
              </a:cxn>
              <a:cxn ang="0">
                <a:pos x="T2" y="T3"/>
              </a:cxn>
              <a:cxn ang="0">
                <a:pos x="T4" y="T5"/>
              </a:cxn>
              <a:cxn ang="0">
                <a:pos x="T6" y="T7"/>
              </a:cxn>
            </a:cxnLst>
            <a:rect l="0" t="0" r="r" b="b"/>
            <a:pathLst>
              <a:path w="12" h="8">
                <a:moveTo>
                  <a:pt x="0" y="8"/>
                </a:moveTo>
                <a:lnTo>
                  <a:pt x="12" y="0"/>
                </a:lnTo>
                <a:lnTo>
                  <a:pt x="3" y="8"/>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7" name="Freeform 3151"/>
          <p:cNvSpPr>
            <a:spLocks noEditPoints="1"/>
          </p:cNvSpPr>
          <p:nvPr/>
        </p:nvSpPr>
        <p:spPr bwMode="auto">
          <a:xfrm>
            <a:off x="6194490" y="4339715"/>
            <a:ext cx="24283" cy="197733"/>
          </a:xfrm>
          <a:custGeom>
            <a:avLst/>
            <a:gdLst>
              <a:gd name="T0" fmla="*/ 24 w 60"/>
              <a:gd name="T1" fmla="*/ 30 h 504"/>
              <a:gd name="T2" fmla="*/ 31 w 60"/>
              <a:gd name="T3" fmla="*/ 8 h 504"/>
              <a:gd name="T4" fmla="*/ 8 w 60"/>
              <a:gd name="T5" fmla="*/ 0 h 504"/>
              <a:gd name="T6" fmla="*/ 30 w 60"/>
              <a:gd name="T7" fmla="*/ 51 h 504"/>
              <a:gd name="T8" fmla="*/ 33 w 60"/>
              <a:gd name="T9" fmla="*/ 52 h 504"/>
              <a:gd name="T10" fmla="*/ 3 w 60"/>
              <a:gd name="T11" fmla="*/ 44 h 504"/>
              <a:gd name="T12" fmla="*/ 19 w 60"/>
              <a:gd name="T13" fmla="*/ 86 h 504"/>
              <a:gd name="T14" fmla="*/ 42 w 60"/>
              <a:gd name="T15" fmla="*/ 74 h 504"/>
              <a:gd name="T16" fmla="*/ 15 w 60"/>
              <a:gd name="T17" fmla="*/ 23 h 504"/>
              <a:gd name="T18" fmla="*/ 13 w 60"/>
              <a:gd name="T19" fmla="*/ 44 h 504"/>
              <a:gd name="T20" fmla="*/ 23 w 60"/>
              <a:gd name="T21" fmla="*/ 69 h 504"/>
              <a:gd name="T22" fmla="*/ 22 w 60"/>
              <a:gd name="T23" fmla="*/ 95 h 504"/>
              <a:gd name="T24" fmla="*/ 56 w 60"/>
              <a:gd name="T25" fmla="*/ 109 h 504"/>
              <a:gd name="T26" fmla="*/ 58 w 60"/>
              <a:gd name="T27" fmla="*/ 108 h 504"/>
              <a:gd name="T28" fmla="*/ 30 w 60"/>
              <a:gd name="T29" fmla="*/ 119 h 504"/>
              <a:gd name="T30" fmla="*/ 45 w 60"/>
              <a:gd name="T31" fmla="*/ 89 h 504"/>
              <a:gd name="T32" fmla="*/ 42 w 60"/>
              <a:gd name="T33" fmla="*/ 107 h 504"/>
              <a:gd name="T34" fmla="*/ 17 w 60"/>
              <a:gd name="T35" fmla="*/ 140 h 504"/>
              <a:gd name="T36" fmla="*/ 49 w 60"/>
              <a:gd name="T37" fmla="*/ 140 h 504"/>
              <a:gd name="T38" fmla="*/ 47 w 60"/>
              <a:gd name="T39" fmla="*/ 164 h 504"/>
              <a:gd name="T40" fmla="*/ 49 w 60"/>
              <a:gd name="T41" fmla="*/ 192 h 504"/>
              <a:gd name="T42" fmla="*/ 47 w 60"/>
              <a:gd name="T43" fmla="*/ 210 h 504"/>
              <a:gd name="T44" fmla="*/ 2 w 60"/>
              <a:gd name="T45" fmla="*/ 200 h 504"/>
              <a:gd name="T46" fmla="*/ 16 w 60"/>
              <a:gd name="T47" fmla="*/ 183 h 504"/>
              <a:gd name="T48" fmla="*/ 0 w 60"/>
              <a:gd name="T49" fmla="*/ 219 h 504"/>
              <a:gd name="T50" fmla="*/ 51 w 60"/>
              <a:gd name="T51" fmla="*/ 235 h 504"/>
              <a:gd name="T52" fmla="*/ 54 w 60"/>
              <a:gd name="T53" fmla="*/ 267 h 504"/>
              <a:gd name="T54" fmla="*/ 13 w 60"/>
              <a:gd name="T55" fmla="*/ 258 h 504"/>
              <a:gd name="T56" fmla="*/ 20 w 60"/>
              <a:gd name="T57" fmla="*/ 272 h 504"/>
              <a:gd name="T58" fmla="*/ 15 w 60"/>
              <a:gd name="T59" fmla="*/ 305 h 504"/>
              <a:gd name="T60" fmla="*/ 15 w 60"/>
              <a:gd name="T61" fmla="*/ 305 h 504"/>
              <a:gd name="T62" fmla="*/ 40 w 60"/>
              <a:gd name="T63" fmla="*/ 308 h 504"/>
              <a:gd name="T64" fmla="*/ 42 w 60"/>
              <a:gd name="T65" fmla="*/ 296 h 504"/>
              <a:gd name="T66" fmla="*/ 20 w 60"/>
              <a:gd name="T67" fmla="*/ 316 h 504"/>
              <a:gd name="T68" fmla="*/ 29 w 60"/>
              <a:gd name="T69" fmla="*/ 315 h 504"/>
              <a:gd name="T70" fmla="*/ 53 w 60"/>
              <a:gd name="T71" fmla="*/ 329 h 504"/>
              <a:gd name="T72" fmla="*/ 42 w 60"/>
              <a:gd name="T73" fmla="*/ 344 h 504"/>
              <a:gd name="T74" fmla="*/ 53 w 60"/>
              <a:gd name="T75" fmla="*/ 332 h 504"/>
              <a:gd name="T76" fmla="*/ 37 w 60"/>
              <a:gd name="T77" fmla="*/ 340 h 504"/>
              <a:gd name="T78" fmla="*/ 45 w 60"/>
              <a:gd name="T79" fmla="*/ 410 h 504"/>
              <a:gd name="T80" fmla="*/ 21 w 60"/>
              <a:gd name="T81" fmla="*/ 437 h 504"/>
              <a:gd name="T82" fmla="*/ 33 w 60"/>
              <a:gd name="T83" fmla="*/ 441 h 504"/>
              <a:gd name="T84" fmla="*/ 51 w 60"/>
              <a:gd name="T85" fmla="*/ 423 h 504"/>
              <a:gd name="T86" fmla="*/ 26 w 60"/>
              <a:gd name="T87" fmla="*/ 444 h 504"/>
              <a:gd name="T88" fmla="*/ 30 w 60"/>
              <a:gd name="T89" fmla="*/ 415 h 504"/>
              <a:gd name="T90" fmla="*/ 53 w 60"/>
              <a:gd name="T91" fmla="*/ 371 h 504"/>
              <a:gd name="T92" fmla="*/ 42 w 60"/>
              <a:gd name="T93" fmla="*/ 391 h 504"/>
              <a:gd name="T94" fmla="*/ 48 w 60"/>
              <a:gd name="T95" fmla="*/ 482 h 504"/>
              <a:gd name="T96" fmla="*/ 32 w 60"/>
              <a:gd name="T97" fmla="*/ 499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504">
                <a:moveTo>
                  <a:pt x="25" y="26"/>
                </a:moveTo>
                <a:lnTo>
                  <a:pt x="22" y="35"/>
                </a:lnTo>
                <a:lnTo>
                  <a:pt x="22" y="38"/>
                </a:lnTo>
                <a:lnTo>
                  <a:pt x="24" y="30"/>
                </a:lnTo>
                <a:lnTo>
                  <a:pt x="29" y="25"/>
                </a:lnTo>
                <a:lnTo>
                  <a:pt x="32" y="19"/>
                </a:lnTo>
                <a:lnTo>
                  <a:pt x="33" y="9"/>
                </a:lnTo>
                <a:lnTo>
                  <a:pt x="31" y="8"/>
                </a:lnTo>
                <a:lnTo>
                  <a:pt x="30" y="10"/>
                </a:lnTo>
                <a:lnTo>
                  <a:pt x="30" y="18"/>
                </a:lnTo>
                <a:lnTo>
                  <a:pt x="25" y="26"/>
                </a:lnTo>
                <a:close/>
                <a:moveTo>
                  <a:pt x="8" y="0"/>
                </a:moveTo>
                <a:lnTo>
                  <a:pt x="6" y="2"/>
                </a:lnTo>
                <a:lnTo>
                  <a:pt x="8" y="4"/>
                </a:lnTo>
                <a:lnTo>
                  <a:pt x="8" y="0"/>
                </a:lnTo>
                <a:close/>
                <a:moveTo>
                  <a:pt x="30" y="51"/>
                </a:moveTo>
                <a:lnTo>
                  <a:pt x="33" y="55"/>
                </a:lnTo>
                <a:lnTo>
                  <a:pt x="37" y="63"/>
                </a:lnTo>
                <a:lnTo>
                  <a:pt x="37" y="58"/>
                </a:lnTo>
                <a:lnTo>
                  <a:pt x="33" y="52"/>
                </a:lnTo>
                <a:lnTo>
                  <a:pt x="30" y="49"/>
                </a:lnTo>
                <a:lnTo>
                  <a:pt x="30" y="51"/>
                </a:lnTo>
                <a:close/>
                <a:moveTo>
                  <a:pt x="2" y="46"/>
                </a:moveTo>
                <a:lnTo>
                  <a:pt x="3" y="44"/>
                </a:lnTo>
                <a:lnTo>
                  <a:pt x="0" y="44"/>
                </a:lnTo>
                <a:lnTo>
                  <a:pt x="2" y="46"/>
                </a:lnTo>
                <a:close/>
                <a:moveTo>
                  <a:pt x="18" y="80"/>
                </a:moveTo>
                <a:lnTo>
                  <a:pt x="19" y="86"/>
                </a:lnTo>
                <a:lnTo>
                  <a:pt x="19" y="88"/>
                </a:lnTo>
                <a:lnTo>
                  <a:pt x="20" y="84"/>
                </a:lnTo>
                <a:lnTo>
                  <a:pt x="18" y="80"/>
                </a:lnTo>
                <a:close/>
                <a:moveTo>
                  <a:pt x="42" y="74"/>
                </a:moveTo>
                <a:lnTo>
                  <a:pt x="47" y="83"/>
                </a:lnTo>
                <a:lnTo>
                  <a:pt x="47" y="77"/>
                </a:lnTo>
                <a:lnTo>
                  <a:pt x="42" y="74"/>
                </a:lnTo>
                <a:close/>
                <a:moveTo>
                  <a:pt x="15" y="23"/>
                </a:moveTo>
                <a:lnTo>
                  <a:pt x="14" y="26"/>
                </a:lnTo>
                <a:lnTo>
                  <a:pt x="18" y="26"/>
                </a:lnTo>
                <a:lnTo>
                  <a:pt x="15" y="23"/>
                </a:lnTo>
                <a:close/>
                <a:moveTo>
                  <a:pt x="13" y="44"/>
                </a:moveTo>
                <a:lnTo>
                  <a:pt x="15" y="47"/>
                </a:lnTo>
                <a:lnTo>
                  <a:pt x="17" y="43"/>
                </a:lnTo>
                <a:lnTo>
                  <a:pt x="13" y="44"/>
                </a:lnTo>
                <a:close/>
                <a:moveTo>
                  <a:pt x="23" y="69"/>
                </a:moveTo>
                <a:lnTo>
                  <a:pt x="22" y="70"/>
                </a:lnTo>
                <a:lnTo>
                  <a:pt x="24" y="72"/>
                </a:lnTo>
                <a:lnTo>
                  <a:pt x="23" y="69"/>
                </a:lnTo>
                <a:close/>
                <a:moveTo>
                  <a:pt x="22" y="95"/>
                </a:moveTo>
                <a:lnTo>
                  <a:pt x="20" y="96"/>
                </a:lnTo>
                <a:lnTo>
                  <a:pt x="22" y="97"/>
                </a:lnTo>
                <a:lnTo>
                  <a:pt x="22" y="95"/>
                </a:lnTo>
                <a:close/>
                <a:moveTo>
                  <a:pt x="56" y="109"/>
                </a:moveTo>
                <a:lnTo>
                  <a:pt x="57" y="116"/>
                </a:lnTo>
                <a:lnTo>
                  <a:pt x="58" y="115"/>
                </a:lnTo>
                <a:lnTo>
                  <a:pt x="60" y="110"/>
                </a:lnTo>
                <a:lnTo>
                  <a:pt x="58" y="108"/>
                </a:lnTo>
                <a:lnTo>
                  <a:pt x="56" y="109"/>
                </a:lnTo>
                <a:close/>
                <a:moveTo>
                  <a:pt x="26" y="116"/>
                </a:moveTo>
                <a:lnTo>
                  <a:pt x="26" y="121"/>
                </a:lnTo>
                <a:lnTo>
                  <a:pt x="30" y="119"/>
                </a:lnTo>
                <a:lnTo>
                  <a:pt x="26" y="116"/>
                </a:lnTo>
                <a:close/>
                <a:moveTo>
                  <a:pt x="42" y="86"/>
                </a:moveTo>
                <a:lnTo>
                  <a:pt x="42" y="91"/>
                </a:lnTo>
                <a:lnTo>
                  <a:pt x="45" y="89"/>
                </a:lnTo>
                <a:lnTo>
                  <a:pt x="42" y="86"/>
                </a:lnTo>
                <a:close/>
                <a:moveTo>
                  <a:pt x="39" y="106"/>
                </a:moveTo>
                <a:lnTo>
                  <a:pt x="39" y="110"/>
                </a:lnTo>
                <a:lnTo>
                  <a:pt x="42" y="107"/>
                </a:lnTo>
                <a:lnTo>
                  <a:pt x="39" y="106"/>
                </a:lnTo>
                <a:close/>
                <a:moveTo>
                  <a:pt x="14" y="142"/>
                </a:moveTo>
                <a:lnTo>
                  <a:pt x="20" y="143"/>
                </a:lnTo>
                <a:lnTo>
                  <a:pt x="17" y="140"/>
                </a:lnTo>
                <a:lnTo>
                  <a:pt x="14" y="142"/>
                </a:lnTo>
                <a:close/>
                <a:moveTo>
                  <a:pt x="47" y="136"/>
                </a:moveTo>
                <a:lnTo>
                  <a:pt x="46" y="139"/>
                </a:lnTo>
                <a:lnTo>
                  <a:pt x="49" y="140"/>
                </a:lnTo>
                <a:lnTo>
                  <a:pt x="47" y="136"/>
                </a:lnTo>
                <a:close/>
                <a:moveTo>
                  <a:pt x="46" y="161"/>
                </a:moveTo>
                <a:lnTo>
                  <a:pt x="43" y="164"/>
                </a:lnTo>
                <a:lnTo>
                  <a:pt x="47" y="164"/>
                </a:lnTo>
                <a:lnTo>
                  <a:pt x="46" y="161"/>
                </a:lnTo>
                <a:close/>
                <a:moveTo>
                  <a:pt x="49" y="189"/>
                </a:moveTo>
                <a:lnTo>
                  <a:pt x="47" y="189"/>
                </a:lnTo>
                <a:lnTo>
                  <a:pt x="49" y="192"/>
                </a:lnTo>
                <a:lnTo>
                  <a:pt x="49" y="189"/>
                </a:lnTo>
                <a:close/>
                <a:moveTo>
                  <a:pt x="51" y="200"/>
                </a:moveTo>
                <a:lnTo>
                  <a:pt x="46" y="210"/>
                </a:lnTo>
                <a:lnTo>
                  <a:pt x="47" y="210"/>
                </a:lnTo>
                <a:lnTo>
                  <a:pt x="51" y="202"/>
                </a:lnTo>
                <a:lnTo>
                  <a:pt x="51" y="200"/>
                </a:lnTo>
                <a:close/>
                <a:moveTo>
                  <a:pt x="2" y="195"/>
                </a:moveTo>
                <a:lnTo>
                  <a:pt x="2" y="200"/>
                </a:lnTo>
                <a:lnTo>
                  <a:pt x="5" y="197"/>
                </a:lnTo>
                <a:lnTo>
                  <a:pt x="2" y="195"/>
                </a:lnTo>
                <a:close/>
                <a:moveTo>
                  <a:pt x="19" y="182"/>
                </a:moveTo>
                <a:lnTo>
                  <a:pt x="16" y="183"/>
                </a:lnTo>
                <a:lnTo>
                  <a:pt x="20" y="186"/>
                </a:lnTo>
                <a:lnTo>
                  <a:pt x="19" y="182"/>
                </a:lnTo>
                <a:close/>
                <a:moveTo>
                  <a:pt x="2" y="217"/>
                </a:moveTo>
                <a:lnTo>
                  <a:pt x="0" y="219"/>
                </a:lnTo>
                <a:lnTo>
                  <a:pt x="4" y="219"/>
                </a:lnTo>
                <a:lnTo>
                  <a:pt x="2" y="217"/>
                </a:lnTo>
                <a:close/>
                <a:moveTo>
                  <a:pt x="53" y="232"/>
                </a:moveTo>
                <a:lnTo>
                  <a:pt x="51" y="235"/>
                </a:lnTo>
                <a:lnTo>
                  <a:pt x="55" y="235"/>
                </a:lnTo>
                <a:lnTo>
                  <a:pt x="53" y="232"/>
                </a:lnTo>
                <a:close/>
                <a:moveTo>
                  <a:pt x="56" y="266"/>
                </a:moveTo>
                <a:lnTo>
                  <a:pt x="54" y="267"/>
                </a:lnTo>
                <a:lnTo>
                  <a:pt x="54" y="273"/>
                </a:lnTo>
                <a:lnTo>
                  <a:pt x="56" y="266"/>
                </a:lnTo>
                <a:close/>
                <a:moveTo>
                  <a:pt x="19" y="257"/>
                </a:moveTo>
                <a:lnTo>
                  <a:pt x="13" y="258"/>
                </a:lnTo>
                <a:lnTo>
                  <a:pt x="13" y="260"/>
                </a:lnTo>
                <a:lnTo>
                  <a:pt x="20" y="259"/>
                </a:lnTo>
                <a:lnTo>
                  <a:pt x="19" y="257"/>
                </a:lnTo>
                <a:close/>
                <a:moveTo>
                  <a:pt x="20" y="272"/>
                </a:moveTo>
                <a:lnTo>
                  <a:pt x="20" y="275"/>
                </a:lnTo>
                <a:lnTo>
                  <a:pt x="22" y="273"/>
                </a:lnTo>
                <a:lnTo>
                  <a:pt x="20" y="272"/>
                </a:lnTo>
                <a:close/>
                <a:moveTo>
                  <a:pt x="15" y="305"/>
                </a:moveTo>
                <a:lnTo>
                  <a:pt x="17" y="312"/>
                </a:lnTo>
                <a:lnTo>
                  <a:pt x="20" y="312"/>
                </a:lnTo>
                <a:lnTo>
                  <a:pt x="15" y="304"/>
                </a:lnTo>
                <a:lnTo>
                  <a:pt x="15" y="305"/>
                </a:lnTo>
                <a:close/>
                <a:moveTo>
                  <a:pt x="38" y="296"/>
                </a:moveTo>
                <a:lnTo>
                  <a:pt x="42" y="300"/>
                </a:lnTo>
                <a:lnTo>
                  <a:pt x="42" y="305"/>
                </a:lnTo>
                <a:lnTo>
                  <a:pt x="40" y="308"/>
                </a:lnTo>
                <a:lnTo>
                  <a:pt x="42" y="310"/>
                </a:lnTo>
                <a:lnTo>
                  <a:pt x="44" y="303"/>
                </a:lnTo>
                <a:lnTo>
                  <a:pt x="44" y="299"/>
                </a:lnTo>
                <a:lnTo>
                  <a:pt x="42" y="296"/>
                </a:lnTo>
                <a:lnTo>
                  <a:pt x="38" y="296"/>
                </a:lnTo>
                <a:close/>
                <a:moveTo>
                  <a:pt x="29" y="315"/>
                </a:moveTo>
                <a:lnTo>
                  <a:pt x="23" y="317"/>
                </a:lnTo>
                <a:lnTo>
                  <a:pt x="20" y="316"/>
                </a:lnTo>
                <a:lnTo>
                  <a:pt x="18" y="318"/>
                </a:lnTo>
                <a:lnTo>
                  <a:pt x="25" y="319"/>
                </a:lnTo>
                <a:lnTo>
                  <a:pt x="29" y="316"/>
                </a:lnTo>
                <a:lnTo>
                  <a:pt x="29" y="315"/>
                </a:lnTo>
                <a:close/>
                <a:moveTo>
                  <a:pt x="56" y="321"/>
                </a:moveTo>
                <a:lnTo>
                  <a:pt x="54" y="321"/>
                </a:lnTo>
                <a:lnTo>
                  <a:pt x="51" y="326"/>
                </a:lnTo>
                <a:lnTo>
                  <a:pt x="53" y="329"/>
                </a:lnTo>
                <a:lnTo>
                  <a:pt x="56" y="323"/>
                </a:lnTo>
                <a:lnTo>
                  <a:pt x="56" y="321"/>
                </a:lnTo>
                <a:close/>
                <a:moveTo>
                  <a:pt x="37" y="340"/>
                </a:moveTo>
                <a:lnTo>
                  <a:pt x="42" y="344"/>
                </a:lnTo>
                <a:lnTo>
                  <a:pt x="46" y="342"/>
                </a:lnTo>
                <a:lnTo>
                  <a:pt x="51" y="342"/>
                </a:lnTo>
                <a:lnTo>
                  <a:pt x="55" y="332"/>
                </a:lnTo>
                <a:lnTo>
                  <a:pt x="53" y="332"/>
                </a:lnTo>
                <a:lnTo>
                  <a:pt x="50" y="340"/>
                </a:lnTo>
                <a:lnTo>
                  <a:pt x="46" y="340"/>
                </a:lnTo>
                <a:lnTo>
                  <a:pt x="42" y="341"/>
                </a:lnTo>
                <a:lnTo>
                  <a:pt x="37" y="340"/>
                </a:lnTo>
                <a:close/>
                <a:moveTo>
                  <a:pt x="41" y="401"/>
                </a:moveTo>
                <a:lnTo>
                  <a:pt x="41" y="404"/>
                </a:lnTo>
                <a:lnTo>
                  <a:pt x="45" y="418"/>
                </a:lnTo>
                <a:lnTo>
                  <a:pt x="45" y="410"/>
                </a:lnTo>
                <a:lnTo>
                  <a:pt x="41" y="401"/>
                </a:lnTo>
                <a:close/>
                <a:moveTo>
                  <a:pt x="14" y="423"/>
                </a:moveTo>
                <a:lnTo>
                  <a:pt x="20" y="437"/>
                </a:lnTo>
                <a:lnTo>
                  <a:pt x="21" y="437"/>
                </a:lnTo>
                <a:lnTo>
                  <a:pt x="15" y="424"/>
                </a:lnTo>
                <a:lnTo>
                  <a:pt x="14" y="423"/>
                </a:lnTo>
                <a:close/>
                <a:moveTo>
                  <a:pt x="25" y="441"/>
                </a:moveTo>
                <a:lnTo>
                  <a:pt x="33" y="441"/>
                </a:lnTo>
                <a:lnTo>
                  <a:pt x="44" y="438"/>
                </a:lnTo>
                <a:lnTo>
                  <a:pt x="51" y="430"/>
                </a:lnTo>
                <a:lnTo>
                  <a:pt x="50" y="425"/>
                </a:lnTo>
                <a:lnTo>
                  <a:pt x="51" y="423"/>
                </a:lnTo>
                <a:lnTo>
                  <a:pt x="54" y="432"/>
                </a:lnTo>
                <a:lnTo>
                  <a:pt x="41" y="441"/>
                </a:lnTo>
                <a:lnTo>
                  <a:pt x="31" y="444"/>
                </a:lnTo>
                <a:lnTo>
                  <a:pt x="26" y="444"/>
                </a:lnTo>
                <a:lnTo>
                  <a:pt x="25" y="441"/>
                </a:lnTo>
                <a:close/>
                <a:moveTo>
                  <a:pt x="28" y="413"/>
                </a:moveTo>
                <a:lnTo>
                  <a:pt x="28" y="415"/>
                </a:lnTo>
                <a:lnTo>
                  <a:pt x="30" y="415"/>
                </a:lnTo>
                <a:lnTo>
                  <a:pt x="28" y="413"/>
                </a:lnTo>
                <a:close/>
                <a:moveTo>
                  <a:pt x="48" y="370"/>
                </a:moveTo>
                <a:lnTo>
                  <a:pt x="51" y="367"/>
                </a:lnTo>
                <a:lnTo>
                  <a:pt x="53" y="371"/>
                </a:lnTo>
                <a:lnTo>
                  <a:pt x="48" y="370"/>
                </a:lnTo>
                <a:close/>
                <a:moveTo>
                  <a:pt x="37" y="387"/>
                </a:moveTo>
                <a:lnTo>
                  <a:pt x="42" y="383"/>
                </a:lnTo>
                <a:lnTo>
                  <a:pt x="42" y="391"/>
                </a:lnTo>
                <a:lnTo>
                  <a:pt x="37" y="387"/>
                </a:lnTo>
                <a:close/>
                <a:moveTo>
                  <a:pt x="44" y="481"/>
                </a:moveTo>
                <a:lnTo>
                  <a:pt x="47" y="477"/>
                </a:lnTo>
                <a:lnTo>
                  <a:pt x="48" y="482"/>
                </a:lnTo>
                <a:lnTo>
                  <a:pt x="44" y="481"/>
                </a:lnTo>
                <a:close/>
                <a:moveTo>
                  <a:pt x="22" y="500"/>
                </a:moveTo>
                <a:lnTo>
                  <a:pt x="29" y="504"/>
                </a:lnTo>
                <a:lnTo>
                  <a:pt x="32" y="499"/>
                </a:lnTo>
                <a:lnTo>
                  <a:pt x="22" y="50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8" name="Freeform 3152"/>
          <p:cNvSpPr>
            <a:spLocks/>
          </p:cNvSpPr>
          <p:nvPr/>
        </p:nvSpPr>
        <p:spPr bwMode="auto">
          <a:xfrm>
            <a:off x="4822498" y="3574800"/>
            <a:ext cx="3469" cy="1735"/>
          </a:xfrm>
          <a:custGeom>
            <a:avLst/>
            <a:gdLst>
              <a:gd name="T0" fmla="*/ 10 w 12"/>
              <a:gd name="T1" fmla="*/ 6 h 6"/>
              <a:gd name="T2" fmla="*/ 0 w 12"/>
              <a:gd name="T3" fmla="*/ 2 h 6"/>
              <a:gd name="T4" fmla="*/ 12 w 12"/>
              <a:gd name="T5" fmla="*/ 0 h 6"/>
              <a:gd name="T6" fmla="*/ 10 w 12"/>
              <a:gd name="T7" fmla="*/ 6 h 6"/>
            </a:gdLst>
            <a:ahLst/>
            <a:cxnLst>
              <a:cxn ang="0">
                <a:pos x="T0" y="T1"/>
              </a:cxn>
              <a:cxn ang="0">
                <a:pos x="T2" y="T3"/>
              </a:cxn>
              <a:cxn ang="0">
                <a:pos x="T4" y="T5"/>
              </a:cxn>
              <a:cxn ang="0">
                <a:pos x="T6" y="T7"/>
              </a:cxn>
            </a:cxnLst>
            <a:rect l="0" t="0" r="r" b="b"/>
            <a:pathLst>
              <a:path w="12" h="6">
                <a:moveTo>
                  <a:pt x="10" y="6"/>
                </a:moveTo>
                <a:lnTo>
                  <a:pt x="0" y="2"/>
                </a:lnTo>
                <a:lnTo>
                  <a:pt x="12" y="0"/>
                </a:lnTo>
                <a:lnTo>
                  <a:pt x="1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59" name="Freeform 3153"/>
          <p:cNvSpPr>
            <a:spLocks/>
          </p:cNvSpPr>
          <p:nvPr/>
        </p:nvSpPr>
        <p:spPr bwMode="auto">
          <a:xfrm>
            <a:off x="3016883" y="4091681"/>
            <a:ext cx="3469" cy="3469"/>
          </a:xfrm>
          <a:custGeom>
            <a:avLst/>
            <a:gdLst>
              <a:gd name="T0" fmla="*/ 5 w 7"/>
              <a:gd name="T1" fmla="*/ 0 h 8"/>
              <a:gd name="T2" fmla="*/ 0 w 7"/>
              <a:gd name="T3" fmla="*/ 5 h 8"/>
              <a:gd name="T4" fmla="*/ 7 w 7"/>
              <a:gd name="T5" fmla="*/ 8 h 8"/>
              <a:gd name="T6" fmla="*/ 5 w 7"/>
              <a:gd name="T7" fmla="*/ 0 h 8"/>
            </a:gdLst>
            <a:ahLst/>
            <a:cxnLst>
              <a:cxn ang="0">
                <a:pos x="T0" y="T1"/>
              </a:cxn>
              <a:cxn ang="0">
                <a:pos x="T2" y="T3"/>
              </a:cxn>
              <a:cxn ang="0">
                <a:pos x="T4" y="T5"/>
              </a:cxn>
              <a:cxn ang="0">
                <a:pos x="T6" y="T7"/>
              </a:cxn>
            </a:cxnLst>
            <a:rect l="0" t="0" r="r" b="b"/>
            <a:pathLst>
              <a:path w="7" h="8">
                <a:moveTo>
                  <a:pt x="5" y="0"/>
                </a:moveTo>
                <a:lnTo>
                  <a:pt x="0" y="5"/>
                </a:lnTo>
                <a:lnTo>
                  <a:pt x="7" y="8"/>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0" name="Freeform 3154"/>
          <p:cNvSpPr>
            <a:spLocks/>
          </p:cNvSpPr>
          <p:nvPr/>
        </p:nvSpPr>
        <p:spPr bwMode="auto">
          <a:xfrm>
            <a:off x="4081867" y="3814161"/>
            <a:ext cx="287927" cy="329555"/>
          </a:xfrm>
          <a:custGeom>
            <a:avLst/>
            <a:gdLst>
              <a:gd name="T0" fmla="*/ 458 w 734"/>
              <a:gd name="T1" fmla="*/ 787 h 843"/>
              <a:gd name="T2" fmla="*/ 438 w 734"/>
              <a:gd name="T3" fmla="*/ 801 h 843"/>
              <a:gd name="T4" fmla="*/ 415 w 734"/>
              <a:gd name="T5" fmla="*/ 803 h 843"/>
              <a:gd name="T6" fmla="*/ 388 w 734"/>
              <a:gd name="T7" fmla="*/ 800 h 843"/>
              <a:gd name="T8" fmla="*/ 371 w 734"/>
              <a:gd name="T9" fmla="*/ 815 h 843"/>
              <a:gd name="T10" fmla="*/ 351 w 734"/>
              <a:gd name="T11" fmla="*/ 802 h 843"/>
              <a:gd name="T12" fmla="*/ 333 w 734"/>
              <a:gd name="T13" fmla="*/ 785 h 843"/>
              <a:gd name="T14" fmla="*/ 321 w 734"/>
              <a:gd name="T15" fmla="*/ 792 h 843"/>
              <a:gd name="T16" fmla="*/ 313 w 734"/>
              <a:gd name="T17" fmla="*/ 817 h 843"/>
              <a:gd name="T18" fmla="*/ 306 w 734"/>
              <a:gd name="T19" fmla="*/ 842 h 843"/>
              <a:gd name="T20" fmla="*/ 289 w 734"/>
              <a:gd name="T21" fmla="*/ 843 h 843"/>
              <a:gd name="T22" fmla="*/ 273 w 734"/>
              <a:gd name="T23" fmla="*/ 827 h 843"/>
              <a:gd name="T24" fmla="*/ 259 w 734"/>
              <a:gd name="T25" fmla="*/ 820 h 843"/>
              <a:gd name="T26" fmla="*/ 247 w 734"/>
              <a:gd name="T27" fmla="*/ 798 h 843"/>
              <a:gd name="T28" fmla="*/ 228 w 734"/>
              <a:gd name="T29" fmla="*/ 785 h 843"/>
              <a:gd name="T30" fmla="*/ 221 w 734"/>
              <a:gd name="T31" fmla="*/ 762 h 843"/>
              <a:gd name="T32" fmla="*/ 201 w 734"/>
              <a:gd name="T33" fmla="*/ 751 h 843"/>
              <a:gd name="T34" fmla="*/ 185 w 734"/>
              <a:gd name="T35" fmla="*/ 740 h 843"/>
              <a:gd name="T36" fmla="*/ 167 w 734"/>
              <a:gd name="T37" fmla="*/ 725 h 843"/>
              <a:gd name="T38" fmla="*/ 146 w 734"/>
              <a:gd name="T39" fmla="*/ 720 h 843"/>
              <a:gd name="T40" fmla="*/ 124 w 734"/>
              <a:gd name="T41" fmla="*/ 716 h 843"/>
              <a:gd name="T42" fmla="*/ 102 w 734"/>
              <a:gd name="T43" fmla="*/ 724 h 843"/>
              <a:gd name="T44" fmla="*/ 79 w 734"/>
              <a:gd name="T45" fmla="*/ 730 h 843"/>
              <a:gd name="T46" fmla="*/ 57 w 734"/>
              <a:gd name="T47" fmla="*/ 727 h 843"/>
              <a:gd name="T48" fmla="*/ 42 w 734"/>
              <a:gd name="T49" fmla="*/ 739 h 843"/>
              <a:gd name="T50" fmla="*/ 34 w 734"/>
              <a:gd name="T51" fmla="*/ 758 h 843"/>
              <a:gd name="T52" fmla="*/ 31 w 734"/>
              <a:gd name="T53" fmla="*/ 754 h 843"/>
              <a:gd name="T54" fmla="*/ 36 w 734"/>
              <a:gd name="T55" fmla="*/ 729 h 843"/>
              <a:gd name="T56" fmla="*/ 48 w 734"/>
              <a:gd name="T57" fmla="*/ 690 h 843"/>
              <a:gd name="T58" fmla="*/ 58 w 734"/>
              <a:gd name="T59" fmla="*/ 658 h 843"/>
              <a:gd name="T60" fmla="*/ 61 w 734"/>
              <a:gd name="T61" fmla="*/ 627 h 843"/>
              <a:gd name="T62" fmla="*/ 59 w 734"/>
              <a:gd name="T63" fmla="*/ 599 h 843"/>
              <a:gd name="T64" fmla="*/ 52 w 734"/>
              <a:gd name="T65" fmla="*/ 570 h 843"/>
              <a:gd name="T66" fmla="*/ 45 w 734"/>
              <a:gd name="T67" fmla="*/ 555 h 843"/>
              <a:gd name="T68" fmla="*/ 30 w 734"/>
              <a:gd name="T69" fmla="*/ 537 h 843"/>
              <a:gd name="T70" fmla="*/ 41 w 734"/>
              <a:gd name="T71" fmla="*/ 522 h 843"/>
              <a:gd name="T72" fmla="*/ 48 w 734"/>
              <a:gd name="T73" fmla="*/ 499 h 843"/>
              <a:gd name="T74" fmla="*/ 46 w 734"/>
              <a:gd name="T75" fmla="*/ 475 h 843"/>
              <a:gd name="T76" fmla="*/ 36 w 734"/>
              <a:gd name="T77" fmla="*/ 453 h 843"/>
              <a:gd name="T78" fmla="*/ 19 w 734"/>
              <a:gd name="T79" fmla="*/ 441 h 843"/>
              <a:gd name="T80" fmla="*/ 11 w 734"/>
              <a:gd name="T81" fmla="*/ 418 h 843"/>
              <a:gd name="T82" fmla="*/ 0 w 734"/>
              <a:gd name="T83" fmla="*/ 437 h 843"/>
              <a:gd name="T84" fmla="*/ 0 w 734"/>
              <a:gd name="T85" fmla="*/ 430 h 843"/>
              <a:gd name="T86" fmla="*/ 8 w 734"/>
              <a:gd name="T87" fmla="*/ 407 h 843"/>
              <a:gd name="T88" fmla="*/ 243 w 734"/>
              <a:gd name="T89" fmla="*/ 407 h 843"/>
              <a:gd name="T90" fmla="*/ 241 w 734"/>
              <a:gd name="T91" fmla="*/ 382 h 843"/>
              <a:gd name="T92" fmla="*/ 239 w 734"/>
              <a:gd name="T93" fmla="*/ 367 h 843"/>
              <a:gd name="T94" fmla="*/ 242 w 734"/>
              <a:gd name="T95" fmla="*/ 286 h 843"/>
              <a:gd name="T96" fmla="*/ 259 w 734"/>
              <a:gd name="T97" fmla="*/ 268 h 843"/>
              <a:gd name="T98" fmla="*/ 291 w 734"/>
              <a:gd name="T99" fmla="*/ 265 h 843"/>
              <a:gd name="T100" fmla="*/ 303 w 734"/>
              <a:gd name="T101" fmla="*/ 219 h 843"/>
              <a:gd name="T102" fmla="*/ 303 w 734"/>
              <a:gd name="T103" fmla="*/ 90 h 843"/>
              <a:gd name="T104" fmla="*/ 503 w 734"/>
              <a:gd name="T105" fmla="*/ 0 h 843"/>
              <a:gd name="T106" fmla="*/ 734 w 734"/>
              <a:gd name="T107" fmla="*/ 158 h 843"/>
              <a:gd name="T108" fmla="*/ 630 w 734"/>
              <a:gd name="T109" fmla="*/ 158 h 843"/>
              <a:gd name="T110" fmla="*/ 638 w 734"/>
              <a:gd name="T111" fmla="*/ 245 h 843"/>
              <a:gd name="T112" fmla="*/ 645 w 734"/>
              <a:gd name="T113" fmla="*/ 314 h 843"/>
              <a:gd name="T114" fmla="*/ 688 w 734"/>
              <a:gd name="T115" fmla="*/ 729 h 843"/>
              <a:gd name="T116" fmla="*/ 700 w 734"/>
              <a:gd name="T117" fmla="*/ 762 h 843"/>
              <a:gd name="T118" fmla="*/ 641 w 734"/>
              <a:gd name="T119" fmla="*/ 794 h 843"/>
              <a:gd name="T120" fmla="*/ 478 w 734"/>
              <a:gd name="T121" fmla="*/ 795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4" h="843">
                <a:moveTo>
                  <a:pt x="464" y="795"/>
                </a:moveTo>
                <a:lnTo>
                  <a:pt x="458" y="787"/>
                </a:lnTo>
                <a:lnTo>
                  <a:pt x="459" y="799"/>
                </a:lnTo>
                <a:lnTo>
                  <a:pt x="438" y="801"/>
                </a:lnTo>
                <a:lnTo>
                  <a:pt x="428" y="803"/>
                </a:lnTo>
                <a:lnTo>
                  <a:pt x="415" y="803"/>
                </a:lnTo>
                <a:lnTo>
                  <a:pt x="399" y="799"/>
                </a:lnTo>
                <a:lnTo>
                  <a:pt x="388" y="800"/>
                </a:lnTo>
                <a:lnTo>
                  <a:pt x="378" y="806"/>
                </a:lnTo>
                <a:lnTo>
                  <a:pt x="371" y="815"/>
                </a:lnTo>
                <a:lnTo>
                  <a:pt x="361" y="810"/>
                </a:lnTo>
                <a:lnTo>
                  <a:pt x="351" y="802"/>
                </a:lnTo>
                <a:lnTo>
                  <a:pt x="341" y="793"/>
                </a:lnTo>
                <a:lnTo>
                  <a:pt x="333" y="785"/>
                </a:lnTo>
                <a:lnTo>
                  <a:pt x="324" y="793"/>
                </a:lnTo>
                <a:lnTo>
                  <a:pt x="321" y="792"/>
                </a:lnTo>
                <a:lnTo>
                  <a:pt x="317" y="805"/>
                </a:lnTo>
                <a:lnTo>
                  <a:pt x="313" y="817"/>
                </a:lnTo>
                <a:lnTo>
                  <a:pt x="314" y="832"/>
                </a:lnTo>
                <a:lnTo>
                  <a:pt x="306" y="842"/>
                </a:lnTo>
                <a:lnTo>
                  <a:pt x="295" y="843"/>
                </a:lnTo>
                <a:lnTo>
                  <a:pt x="289" y="843"/>
                </a:lnTo>
                <a:lnTo>
                  <a:pt x="279" y="838"/>
                </a:lnTo>
                <a:lnTo>
                  <a:pt x="273" y="827"/>
                </a:lnTo>
                <a:lnTo>
                  <a:pt x="263" y="821"/>
                </a:lnTo>
                <a:lnTo>
                  <a:pt x="259" y="820"/>
                </a:lnTo>
                <a:lnTo>
                  <a:pt x="253" y="809"/>
                </a:lnTo>
                <a:lnTo>
                  <a:pt x="247" y="798"/>
                </a:lnTo>
                <a:lnTo>
                  <a:pt x="238" y="791"/>
                </a:lnTo>
                <a:lnTo>
                  <a:pt x="228" y="785"/>
                </a:lnTo>
                <a:lnTo>
                  <a:pt x="225" y="774"/>
                </a:lnTo>
                <a:lnTo>
                  <a:pt x="221" y="762"/>
                </a:lnTo>
                <a:lnTo>
                  <a:pt x="212" y="753"/>
                </a:lnTo>
                <a:lnTo>
                  <a:pt x="201" y="751"/>
                </a:lnTo>
                <a:lnTo>
                  <a:pt x="191" y="749"/>
                </a:lnTo>
                <a:lnTo>
                  <a:pt x="185" y="740"/>
                </a:lnTo>
                <a:lnTo>
                  <a:pt x="176" y="732"/>
                </a:lnTo>
                <a:lnTo>
                  <a:pt x="167" y="725"/>
                </a:lnTo>
                <a:lnTo>
                  <a:pt x="157" y="719"/>
                </a:lnTo>
                <a:lnTo>
                  <a:pt x="146" y="720"/>
                </a:lnTo>
                <a:lnTo>
                  <a:pt x="135" y="720"/>
                </a:lnTo>
                <a:lnTo>
                  <a:pt x="124" y="716"/>
                </a:lnTo>
                <a:lnTo>
                  <a:pt x="114" y="723"/>
                </a:lnTo>
                <a:lnTo>
                  <a:pt x="102" y="724"/>
                </a:lnTo>
                <a:lnTo>
                  <a:pt x="90" y="728"/>
                </a:lnTo>
                <a:lnTo>
                  <a:pt x="79" y="730"/>
                </a:lnTo>
                <a:lnTo>
                  <a:pt x="68" y="728"/>
                </a:lnTo>
                <a:lnTo>
                  <a:pt x="57" y="727"/>
                </a:lnTo>
                <a:lnTo>
                  <a:pt x="46" y="728"/>
                </a:lnTo>
                <a:lnTo>
                  <a:pt x="42" y="739"/>
                </a:lnTo>
                <a:lnTo>
                  <a:pt x="36" y="750"/>
                </a:lnTo>
                <a:lnTo>
                  <a:pt x="34" y="758"/>
                </a:lnTo>
                <a:lnTo>
                  <a:pt x="31" y="773"/>
                </a:lnTo>
                <a:lnTo>
                  <a:pt x="31" y="754"/>
                </a:lnTo>
                <a:lnTo>
                  <a:pt x="32" y="741"/>
                </a:lnTo>
                <a:lnTo>
                  <a:pt x="36" y="729"/>
                </a:lnTo>
                <a:lnTo>
                  <a:pt x="38" y="715"/>
                </a:lnTo>
                <a:lnTo>
                  <a:pt x="48" y="690"/>
                </a:lnTo>
                <a:lnTo>
                  <a:pt x="56" y="669"/>
                </a:lnTo>
                <a:lnTo>
                  <a:pt x="58" y="658"/>
                </a:lnTo>
                <a:lnTo>
                  <a:pt x="60" y="641"/>
                </a:lnTo>
                <a:lnTo>
                  <a:pt x="61" y="627"/>
                </a:lnTo>
                <a:lnTo>
                  <a:pt x="60" y="616"/>
                </a:lnTo>
                <a:lnTo>
                  <a:pt x="59" y="599"/>
                </a:lnTo>
                <a:lnTo>
                  <a:pt x="55" y="585"/>
                </a:lnTo>
                <a:lnTo>
                  <a:pt x="52" y="570"/>
                </a:lnTo>
                <a:lnTo>
                  <a:pt x="51" y="565"/>
                </a:lnTo>
                <a:lnTo>
                  <a:pt x="45" y="555"/>
                </a:lnTo>
                <a:lnTo>
                  <a:pt x="36" y="547"/>
                </a:lnTo>
                <a:lnTo>
                  <a:pt x="30" y="537"/>
                </a:lnTo>
                <a:lnTo>
                  <a:pt x="41" y="534"/>
                </a:lnTo>
                <a:lnTo>
                  <a:pt x="41" y="522"/>
                </a:lnTo>
                <a:lnTo>
                  <a:pt x="48" y="511"/>
                </a:lnTo>
                <a:lnTo>
                  <a:pt x="48" y="499"/>
                </a:lnTo>
                <a:lnTo>
                  <a:pt x="48" y="487"/>
                </a:lnTo>
                <a:lnTo>
                  <a:pt x="46" y="475"/>
                </a:lnTo>
                <a:lnTo>
                  <a:pt x="40" y="463"/>
                </a:lnTo>
                <a:lnTo>
                  <a:pt x="36" y="453"/>
                </a:lnTo>
                <a:lnTo>
                  <a:pt x="24" y="452"/>
                </a:lnTo>
                <a:lnTo>
                  <a:pt x="19" y="441"/>
                </a:lnTo>
                <a:lnTo>
                  <a:pt x="14" y="430"/>
                </a:lnTo>
                <a:lnTo>
                  <a:pt x="11" y="418"/>
                </a:lnTo>
                <a:lnTo>
                  <a:pt x="2" y="425"/>
                </a:lnTo>
                <a:lnTo>
                  <a:pt x="0" y="437"/>
                </a:lnTo>
                <a:lnTo>
                  <a:pt x="0" y="444"/>
                </a:lnTo>
                <a:lnTo>
                  <a:pt x="0" y="430"/>
                </a:lnTo>
                <a:lnTo>
                  <a:pt x="3" y="418"/>
                </a:lnTo>
                <a:lnTo>
                  <a:pt x="8" y="407"/>
                </a:lnTo>
                <a:lnTo>
                  <a:pt x="171" y="409"/>
                </a:lnTo>
                <a:lnTo>
                  <a:pt x="243" y="407"/>
                </a:lnTo>
                <a:lnTo>
                  <a:pt x="242" y="394"/>
                </a:lnTo>
                <a:lnTo>
                  <a:pt x="241" y="382"/>
                </a:lnTo>
                <a:lnTo>
                  <a:pt x="240" y="380"/>
                </a:lnTo>
                <a:lnTo>
                  <a:pt x="239" y="367"/>
                </a:lnTo>
                <a:lnTo>
                  <a:pt x="235" y="309"/>
                </a:lnTo>
                <a:lnTo>
                  <a:pt x="242" y="286"/>
                </a:lnTo>
                <a:lnTo>
                  <a:pt x="250" y="275"/>
                </a:lnTo>
                <a:lnTo>
                  <a:pt x="259" y="268"/>
                </a:lnTo>
                <a:lnTo>
                  <a:pt x="275" y="266"/>
                </a:lnTo>
                <a:lnTo>
                  <a:pt x="291" y="265"/>
                </a:lnTo>
                <a:lnTo>
                  <a:pt x="303" y="263"/>
                </a:lnTo>
                <a:lnTo>
                  <a:pt x="303" y="219"/>
                </a:lnTo>
                <a:lnTo>
                  <a:pt x="303" y="173"/>
                </a:lnTo>
                <a:lnTo>
                  <a:pt x="303" y="90"/>
                </a:lnTo>
                <a:lnTo>
                  <a:pt x="503" y="90"/>
                </a:lnTo>
                <a:lnTo>
                  <a:pt x="503" y="0"/>
                </a:lnTo>
                <a:lnTo>
                  <a:pt x="705" y="138"/>
                </a:lnTo>
                <a:lnTo>
                  <a:pt x="734" y="158"/>
                </a:lnTo>
                <a:lnTo>
                  <a:pt x="734" y="158"/>
                </a:lnTo>
                <a:lnTo>
                  <a:pt x="630" y="158"/>
                </a:lnTo>
                <a:lnTo>
                  <a:pt x="634" y="206"/>
                </a:lnTo>
                <a:lnTo>
                  <a:pt x="638" y="245"/>
                </a:lnTo>
                <a:lnTo>
                  <a:pt x="645" y="299"/>
                </a:lnTo>
                <a:lnTo>
                  <a:pt x="645" y="314"/>
                </a:lnTo>
                <a:lnTo>
                  <a:pt x="664" y="496"/>
                </a:lnTo>
                <a:lnTo>
                  <a:pt x="688" y="729"/>
                </a:lnTo>
                <a:lnTo>
                  <a:pt x="704" y="740"/>
                </a:lnTo>
                <a:lnTo>
                  <a:pt x="700" y="762"/>
                </a:lnTo>
                <a:lnTo>
                  <a:pt x="694" y="794"/>
                </a:lnTo>
                <a:lnTo>
                  <a:pt x="641" y="794"/>
                </a:lnTo>
                <a:lnTo>
                  <a:pt x="512" y="795"/>
                </a:lnTo>
                <a:lnTo>
                  <a:pt x="478" y="795"/>
                </a:lnTo>
                <a:lnTo>
                  <a:pt x="464" y="79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1" name="Freeform 3155"/>
          <p:cNvSpPr>
            <a:spLocks/>
          </p:cNvSpPr>
          <p:nvPr/>
        </p:nvSpPr>
        <p:spPr bwMode="auto">
          <a:xfrm>
            <a:off x="4095743" y="4013629"/>
            <a:ext cx="0" cy="5204"/>
          </a:xfrm>
          <a:custGeom>
            <a:avLst/>
            <a:gdLst>
              <a:gd name="T0" fmla="*/ 3 w 3"/>
              <a:gd name="T1" fmla="*/ 12 h 12"/>
              <a:gd name="T2" fmla="*/ 0 w 3"/>
              <a:gd name="T3" fmla="*/ 5 h 12"/>
              <a:gd name="T4" fmla="*/ 3 w 3"/>
              <a:gd name="T5" fmla="*/ 0 h 12"/>
              <a:gd name="T6" fmla="*/ 3 w 3"/>
              <a:gd name="T7" fmla="*/ 12 h 12"/>
            </a:gdLst>
            <a:ahLst/>
            <a:cxnLst>
              <a:cxn ang="0">
                <a:pos x="T0" y="T1"/>
              </a:cxn>
              <a:cxn ang="0">
                <a:pos x="T2" y="T3"/>
              </a:cxn>
              <a:cxn ang="0">
                <a:pos x="T4" y="T5"/>
              </a:cxn>
              <a:cxn ang="0">
                <a:pos x="T6" y="T7"/>
              </a:cxn>
            </a:cxnLst>
            <a:rect l="0" t="0" r="r" b="b"/>
            <a:pathLst>
              <a:path w="3" h="12">
                <a:moveTo>
                  <a:pt x="3" y="12"/>
                </a:moveTo>
                <a:lnTo>
                  <a:pt x="0" y="5"/>
                </a:lnTo>
                <a:lnTo>
                  <a:pt x="3" y="0"/>
                </a:lnTo>
                <a:lnTo>
                  <a:pt x="3"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2" name="Freeform 3156"/>
          <p:cNvSpPr>
            <a:spLocks/>
          </p:cNvSpPr>
          <p:nvPr/>
        </p:nvSpPr>
        <p:spPr bwMode="auto">
          <a:xfrm>
            <a:off x="3041166" y="4141982"/>
            <a:ext cx="8673" cy="12142"/>
          </a:xfrm>
          <a:custGeom>
            <a:avLst/>
            <a:gdLst>
              <a:gd name="T0" fmla="*/ 19 w 22"/>
              <a:gd name="T1" fmla="*/ 27 h 28"/>
              <a:gd name="T2" fmla="*/ 8 w 22"/>
              <a:gd name="T3" fmla="*/ 24 h 28"/>
              <a:gd name="T4" fmla="*/ 5 w 22"/>
              <a:gd name="T5" fmla="*/ 13 h 28"/>
              <a:gd name="T6" fmla="*/ 0 w 22"/>
              <a:gd name="T7" fmla="*/ 3 h 28"/>
              <a:gd name="T8" fmla="*/ 10 w 22"/>
              <a:gd name="T9" fmla="*/ 0 h 28"/>
              <a:gd name="T10" fmla="*/ 20 w 22"/>
              <a:gd name="T11" fmla="*/ 4 h 28"/>
              <a:gd name="T12" fmla="*/ 22 w 22"/>
              <a:gd name="T13" fmla="*/ 16 h 28"/>
              <a:gd name="T14" fmla="*/ 21 w 22"/>
              <a:gd name="T15" fmla="*/ 28 h 28"/>
              <a:gd name="T16" fmla="*/ 19 w 22"/>
              <a:gd name="T17"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8">
                <a:moveTo>
                  <a:pt x="19" y="27"/>
                </a:moveTo>
                <a:lnTo>
                  <a:pt x="8" y="24"/>
                </a:lnTo>
                <a:lnTo>
                  <a:pt x="5" y="13"/>
                </a:lnTo>
                <a:lnTo>
                  <a:pt x="0" y="3"/>
                </a:lnTo>
                <a:lnTo>
                  <a:pt x="10" y="0"/>
                </a:lnTo>
                <a:lnTo>
                  <a:pt x="20" y="4"/>
                </a:lnTo>
                <a:lnTo>
                  <a:pt x="22" y="16"/>
                </a:lnTo>
                <a:lnTo>
                  <a:pt x="21" y="28"/>
                </a:lnTo>
                <a:lnTo>
                  <a:pt x="19" y="2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3" name="Freeform 3157"/>
          <p:cNvSpPr>
            <a:spLocks/>
          </p:cNvSpPr>
          <p:nvPr/>
        </p:nvSpPr>
        <p:spPr bwMode="auto">
          <a:xfrm>
            <a:off x="7915115" y="4131575"/>
            <a:ext cx="1735" cy="3469"/>
          </a:xfrm>
          <a:custGeom>
            <a:avLst/>
            <a:gdLst>
              <a:gd name="T0" fmla="*/ 0 w 3"/>
              <a:gd name="T1" fmla="*/ 11 h 11"/>
              <a:gd name="T2" fmla="*/ 3 w 3"/>
              <a:gd name="T3" fmla="*/ 0 h 11"/>
              <a:gd name="T4" fmla="*/ 0 w 3"/>
              <a:gd name="T5" fmla="*/ 11 h 11"/>
            </a:gdLst>
            <a:ahLst/>
            <a:cxnLst>
              <a:cxn ang="0">
                <a:pos x="T0" y="T1"/>
              </a:cxn>
              <a:cxn ang="0">
                <a:pos x="T2" y="T3"/>
              </a:cxn>
              <a:cxn ang="0">
                <a:pos x="T4" y="T5"/>
              </a:cxn>
            </a:cxnLst>
            <a:rect l="0" t="0" r="r" b="b"/>
            <a:pathLst>
              <a:path w="3" h="11">
                <a:moveTo>
                  <a:pt x="0" y="11"/>
                </a:moveTo>
                <a:lnTo>
                  <a:pt x="3" y="0"/>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4" name="Freeform 3158"/>
          <p:cNvSpPr>
            <a:spLocks/>
          </p:cNvSpPr>
          <p:nvPr/>
        </p:nvSpPr>
        <p:spPr bwMode="auto">
          <a:xfrm>
            <a:off x="7913380" y="4135044"/>
            <a:ext cx="0" cy="5204"/>
          </a:xfrm>
          <a:custGeom>
            <a:avLst/>
            <a:gdLst>
              <a:gd name="T0" fmla="*/ 0 h 12"/>
              <a:gd name="T1" fmla="*/ 12 h 12"/>
              <a:gd name="T2" fmla="*/ 0 h 12"/>
            </a:gdLst>
            <a:ahLst/>
            <a:cxnLst>
              <a:cxn ang="0">
                <a:pos x="0" y="T0"/>
              </a:cxn>
              <a:cxn ang="0">
                <a:pos x="0" y="T1"/>
              </a:cxn>
              <a:cxn ang="0">
                <a:pos x="0" y="T2"/>
              </a:cxn>
            </a:cxnLst>
            <a:rect l="0" t="0" r="r" b="b"/>
            <a:pathLst>
              <a:path h="12">
                <a:moveTo>
                  <a:pt x="0" y="0"/>
                </a:moveTo>
                <a:lnTo>
                  <a:pt x="0" y="1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5" name="Freeform 3159"/>
          <p:cNvSpPr>
            <a:spLocks/>
          </p:cNvSpPr>
          <p:nvPr/>
        </p:nvSpPr>
        <p:spPr bwMode="auto">
          <a:xfrm>
            <a:off x="7901239" y="4159327"/>
            <a:ext cx="3469" cy="1735"/>
          </a:xfrm>
          <a:custGeom>
            <a:avLst/>
            <a:gdLst>
              <a:gd name="T0" fmla="*/ 10 w 10"/>
              <a:gd name="T1" fmla="*/ 0 h 5"/>
              <a:gd name="T2" fmla="*/ 0 w 10"/>
              <a:gd name="T3" fmla="*/ 5 h 5"/>
              <a:gd name="T4" fmla="*/ 10 w 10"/>
              <a:gd name="T5" fmla="*/ 0 h 5"/>
            </a:gdLst>
            <a:ahLst/>
            <a:cxnLst>
              <a:cxn ang="0">
                <a:pos x="T0" y="T1"/>
              </a:cxn>
              <a:cxn ang="0">
                <a:pos x="T2" y="T3"/>
              </a:cxn>
              <a:cxn ang="0">
                <a:pos x="T4" y="T5"/>
              </a:cxn>
            </a:cxnLst>
            <a:rect l="0" t="0" r="r" b="b"/>
            <a:pathLst>
              <a:path w="10" h="5">
                <a:moveTo>
                  <a:pt x="10" y="0"/>
                </a:moveTo>
                <a:lnTo>
                  <a:pt x="0" y="5"/>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6" name="Freeform 3160"/>
          <p:cNvSpPr>
            <a:spLocks/>
          </p:cNvSpPr>
          <p:nvPr/>
        </p:nvSpPr>
        <p:spPr bwMode="auto">
          <a:xfrm>
            <a:off x="6801565" y="4214831"/>
            <a:ext cx="3469" cy="3469"/>
          </a:xfrm>
          <a:custGeom>
            <a:avLst/>
            <a:gdLst>
              <a:gd name="T0" fmla="*/ 4 w 11"/>
              <a:gd name="T1" fmla="*/ 11 h 11"/>
              <a:gd name="T2" fmla="*/ 0 w 11"/>
              <a:gd name="T3" fmla="*/ 0 h 11"/>
              <a:gd name="T4" fmla="*/ 11 w 11"/>
              <a:gd name="T5" fmla="*/ 5 h 11"/>
              <a:gd name="T6" fmla="*/ 4 w 11"/>
              <a:gd name="T7" fmla="*/ 11 h 11"/>
            </a:gdLst>
            <a:ahLst/>
            <a:cxnLst>
              <a:cxn ang="0">
                <a:pos x="T0" y="T1"/>
              </a:cxn>
              <a:cxn ang="0">
                <a:pos x="T2" y="T3"/>
              </a:cxn>
              <a:cxn ang="0">
                <a:pos x="T4" y="T5"/>
              </a:cxn>
              <a:cxn ang="0">
                <a:pos x="T6" y="T7"/>
              </a:cxn>
            </a:cxnLst>
            <a:rect l="0" t="0" r="r" b="b"/>
            <a:pathLst>
              <a:path w="11" h="11">
                <a:moveTo>
                  <a:pt x="4" y="11"/>
                </a:moveTo>
                <a:lnTo>
                  <a:pt x="0" y="0"/>
                </a:lnTo>
                <a:lnTo>
                  <a:pt x="11" y="5"/>
                </a:lnTo>
                <a:lnTo>
                  <a:pt x="4"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7" name="Freeform 3161"/>
          <p:cNvSpPr>
            <a:spLocks/>
          </p:cNvSpPr>
          <p:nvPr/>
        </p:nvSpPr>
        <p:spPr bwMode="auto">
          <a:xfrm>
            <a:off x="6799830" y="4220034"/>
            <a:ext cx="3469" cy="5204"/>
          </a:xfrm>
          <a:custGeom>
            <a:avLst/>
            <a:gdLst>
              <a:gd name="T0" fmla="*/ 9 w 10"/>
              <a:gd name="T1" fmla="*/ 1 h 13"/>
              <a:gd name="T2" fmla="*/ 10 w 10"/>
              <a:gd name="T3" fmla="*/ 13 h 13"/>
              <a:gd name="T4" fmla="*/ 0 w 10"/>
              <a:gd name="T5" fmla="*/ 9 h 13"/>
              <a:gd name="T6" fmla="*/ 8 w 10"/>
              <a:gd name="T7" fmla="*/ 0 h 13"/>
              <a:gd name="T8" fmla="*/ 9 w 10"/>
              <a:gd name="T9" fmla="*/ 1 h 13"/>
            </a:gdLst>
            <a:ahLst/>
            <a:cxnLst>
              <a:cxn ang="0">
                <a:pos x="T0" y="T1"/>
              </a:cxn>
              <a:cxn ang="0">
                <a:pos x="T2" y="T3"/>
              </a:cxn>
              <a:cxn ang="0">
                <a:pos x="T4" y="T5"/>
              </a:cxn>
              <a:cxn ang="0">
                <a:pos x="T6" y="T7"/>
              </a:cxn>
              <a:cxn ang="0">
                <a:pos x="T8" y="T9"/>
              </a:cxn>
            </a:cxnLst>
            <a:rect l="0" t="0" r="r" b="b"/>
            <a:pathLst>
              <a:path w="10" h="13">
                <a:moveTo>
                  <a:pt x="9" y="1"/>
                </a:moveTo>
                <a:lnTo>
                  <a:pt x="10" y="13"/>
                </a:lnTo>
                <a:lnTo>
                  <a:pt x="0" y="9"/>
                </a:lnTo>
                <a:lnTo>
                  <a:pt x="8" y="0"/>
                </a:lnTo>
                <a:lnTo>
                  <a:pt x="9"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8" name="Freeform 3162"/>
          <p:cNvSpPr>
            <a:spLocks/>
          </p:cNvSpPr>
          <p:nvPr/>
        </p:nvSpPr>
        <p:spPr bwMode="auto">
          <a:xfrm>
            <a:off x="6798096" y="4197486"/>
            <a:ext cx="3469" cy="8673"/>
          </a:xfrm>
          <a:custGeom>
            <a:avLst/>
            <a:gdLst>
              <a:gd name="T0" fmla="*/ 0 w 6"/>
              <a:gd name="T1" fmla="*/ 0 h 22"/>
              <a:gd name="T2" fmla="*/ 6 w 6"/>
              <a:gd name="T3" fmla="*/ 10 h 22"/>
              <a:gd name="T4" fmla="*/ 4 w 6"/>
              <a:gd name="T5" fmla="*/ 22 h 22"/>
              <a:gd name="T6" fmla="*/ 1 w 6"/>
              <a:gd name="T7" fmla="*/ 11 h 22"/>
              <a:gd name="T8" fmla="*/ 0 w 6"/>
              <a:gd name="T9" fmla="*/ 0 h 22"/>
            </a:gdLst>
            <a:ahLst/>
            <a:cxnLst>
              <a:cxn ang="0">
                <a:pos x="T0" y="T1"/>
              </a:cxn>
              <a:cxn ang="0">
                <a:pos x="T2" y="T3"/>
              </a:cxn>
              <a:cxn ang="0">
                <a:pos x="T4" y="T5"/>
              </a:cxn>
              <a:cxn ang="0">
                <a:pos x="T6" y="T7"/>
              </a:cxn>
              <a:cxn ang="0">
                <a:pos x="T8" y="T9"/>
              </a:cxn>
            </a:cxnLst>
            <a:rect l="0" t="0" r="r" b="b"/>
            <a:pathLst>
              <a:path w="6" h="22">
                <a:moveTo>
                  <a:pt x="0" y="0"/>
                </a:moveTo>
                <a:lnTo>
                  <a:pt x="6" y="10"/>
                </a:lnTo>
                <a:lnTo>
                  <a:pt x="4" y="22"/>
                </a:lnTo>
                <a:lnTo>
                  <a:pt x="1"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69" name="Freeform 3163"/>
          <p:cNvSpPr>
            <a:spLocks/>
          </p:cNvSpPr>
          <p:nvPr/>
        </p:nvSpPr>
        <p:spPr bwMode="auto">
          <a:xfrm>
            <a:off x="6796361" y="4187079"/>
            <a:ext cx="1735" cy="5204"/>
          </a:xfrm>
          <a:custGeom>
            <a:avLst/>
            <a:gdLst>
              <a:gd name="T0" fmla="*/ 4 w 4"/>
              <a:gd name="T1" fmla="*/ 12 h 12"/>
              <a:gd name="T2" fmla="*/ 0 w 4"/>
              <a:gd name="T3" fmla="*/ 0 h 12"/>
              <a:gd name="T4" fmla="*/ 4 w 4"/>
              <a:gd name="T5" fmla="*/ 12 h 12"/>
            </a:gdLst>
            <a:ahLst/>
            <a:cxnLst>
              <a:cxn ang="0">
                <a:pos x="T0" y="T1"/>
              </a:cxn>
              <a:cxn ang="0">
                <a:pos x="T2" y="T3"/>
              </a:cxn>
              <a:cxn ang="0">
                <a:pos x="T4" y="T5"/>
              </a:cxn>
            </a:cxnLst>
            <a:rect l="0" t="0" r="r" b="b"/>
            <a:pathLst>
              <a:path w="4" h="12">
                <a:moveTo>
                  <a:pt x="4" y="12"/>
                </a:moveTo>
                <a:lnTo>
                  <a:pt x="0" y="0"/>
                </a:lnTo>
                <a:lnTo>
                  <a:pt x="4"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0" name="Freeform 3164"/>
          <p:cNvSpPr>
            <a:spLocks/>
          </p:cNvSpPr>
          <p:nvPr/>
        </p:nvSpPr>
        <p:spPr bwMode="auto">
          <a:xfrm>
            <a:off x="6796361" y="4220034"/>
            <a:ext cx="1735" cy="10407"/>
          </a:xfrm>
          <a:custGeom>
            <a:avLst/>
            <a:gdLst>
              <a:gd name="T0" fmla="*/ 0 w 5"/>
              <a:gd name="T1" fmla="*/ 24 h 24"/>
              <a:gd name="T2" fmla="*/ 1 w 5"/>
              <a:gd name="T3" fmla="*/ 12 h 24"/>
              <a:gd name="T4" fmla="*/ 5 w 5"/>
              <a:gd name="T5" fmla="*/ 0 h 24"/>
              <a:gd name="T6" fmla="*/ 5 w 5"/>
              <a:gd name="T7" fmla="*/ 12 h 24"/>
              <a:gd name="T8" fmla="*/ 0 w 5"/>
              <a:gd name="T9" fmla="*/ 22 h 24"/>
              <a:gd name="T10" fmla="*/ 0 w 5"/>
              <a:gd name="T11" fmla="*/ 24 h 24"/>
            </a:gdLst>
            <a:ahLst/>
            <a:cxnLst>
              <a:cxn ang="0">
                <a:pos x="T0" y="T1"/>
              </a:cxn>
              <a:cxn ang="0">
                <a:pos x="T2" y="T3"/>
              </a:cxn>
              <a:cxn ang="0">
                <a:pos x="T4" y="T5"/>
              </a:cxn>
              <a:cxn ang="0">
                <a:pos x="T6" y="T7"/>
              </a:cxn>
              <a:cxn ang="0">
                <a:pos x="T8" y="T9"/>
              </a:cxn>
              <a:cxn ang="0">
                <a:pos x="T10" y="T11"/>
              </a:cxn>
            </a:cxnLst>
            <a:rect l="0" t="0" r="r" b="b"/>
            <a:pathLst>
              <a:path w="5" h="24">
                <a:moveTo>
                  <a:pt x="0" y="24"/>
                </a:moveTo>
                <a:lnTo>
                  <a:pt x="1" y="12"/>
                </a:lnTo>
                <a:lnTo>
                  <a:pt x="5" y="0"/>
                </a:lnTo>
                <a:lnTo>
                  <a:pt x="5" y="12"/>
                </a:lnTo>
                <a:lnTo>
                  <a:pt x="0" y="22"/>
                </a:lnTo>
                <a:lnTo>
                  <a:pt x="0" y="2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1" name="Freeform 3165"/>
          <p:cNvSpPr>
            <a:spLocks/>
          </p:cNvSpPr>
          <p:nvPr/>
        </p:nvSpPr>
        <p:spPr bwMode="auto">
          <a:xfrm>
            <a:off x="6794627" y="4265131"/>
            <a:ext cx="1735" cy="5204"/>
          </a:xfrm>
          <a:custGeom>
            <a:avLst/>
            <a:gdLst>
              <a:gd name="T0" fmla="*/ 0 w 3"/>
              <a:gd name="T1" fmla="*/ 12 h 12"/>
              <a:gd name="T2" fmla="*/ 3 w 3"/>
              <a:gd name="T3" fmla="*/ 0 h 12"/>
              <a:gd name="T4" fmla="*/ 1 w 3"/>
              <a:gd name="T5" fmla="*/ 12 h 12"/>
              <a:gd name="T6" fmla="*/ 0 w 3"/>
              <a:gd name="T7" fmla="*/ 12 h 12"/>
            </a:gdLst>
            <a:ahLst/>
            <a:cxnLst>
              <a:cxn ang="0">
                <a:pos x="T0" y="T1"/>
              </a:cxn>
              <a:cxn ang="0">
                <a:pos x="T2" y="T3"/>
              </a:cxn>
              <a:cxn ang="0">
                <a:pos x="T4" y="T5"/>
              </a:cxn>
              <a:cxn ang="0">
                <a:pos x="T6" y="T7"/>
              </a:cxn>
            </a:cxnLst>
            <a:rect l="0" t="0" r="r" b="b"/>
            <a:pathLst>
              <a:path w="3" h="12">
                <a:moveTo>
                  <a:pt x="0" y="12"/>
                </a:moveTo>
                <a:lnTo>
                  <a:pt x="3" y="0"/>
                </a:lnTo>
                <a:lnTo>
                  <a:pt x="1" y="12"/>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2" name="Freeform 3166"/>
          <p:cNvSpPr>
            <a:spLocks/>
          </p:cNvSpPr>
          <p:nvPr/>
        </p:nvSpPr>
        <p:spPr bwMode="auto">
          <a:xfrm>
            <a:off x="6794627" y="4240848"/>
            <a:ext cx="3469" cy="5204"/>
          </a:xfrm>
          <a:custGeom>
            <a:avLst/>
            <a:gdLst>
              <a:gd name="T0" fmla="*/ 2 w 10"/>
              <a:gd name="T1" fmla="*/ 0 h 11"/>
              <a:gd name="T2" fmla="*/ 10 w 10"/>
              <a:gd name="T3" fmla="*/ 11 h 11"/>
              <a:gd name="T4" fmla="*/ 0 w 10"/>
              <a:gd name="T5" fmla="*/ 6 h 11"/>
              <a:gd name="T6" fmla="*/ 2 w 10"/>
              <a:gd name="T7" fmla="*/ 0 h 11"/>
            </a:gdLst>
            <a:ahLst/>
            <a:cxnLst>
              <a:cxn ang="0">
                <a:pos x="T0" y="T1"/>
              </a:cxn>
              <a:cxn ang="0">
                <a:pos x="T2" y="T3"/>
              </a:cxn>
              <a:cxn ang="0">
                <a:pos x="T4" y="T5"/>
              </a:cxn>
              <a:cxn ang="0">
                <a:pos x="T6" y="T7"/>
              </a:cxn>
            </a:cxnLst>
            <a:rect l="0" t="0" r="r" b="b"/>
            <a:pathLst>
              <a:path w="10" h="11">
                <a:moveTo>
                  <a:pt x="2" y="0"/>
                </a:moveTo>
                <a:lnTo>
                  <a:pt x="10" y="11"/>
                </a:lnTo>
                <a:lnTo>
                  <a:pt x="0" y="6"/>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3" name="Freeform 3167"/>
          <p:cNvSpPr>
            <a:spLocks/>
          </p:cNvSpPr>
          <p:nvPr/>
        </p:nvSpPr>
        <p:spPr bwMode="auto">
          <a:xfrm>
            <a:off x="6791158" y="4220034"/>
            <a:ext cx="1735" cy="5204"/>
          </a:xfrm>
          <a:custGeom>
            <a:avLst/>
            <a:gdLst>
              <a:gd name="T0" fmla="*/ 4 w 5"/>
              <a:gd name="T1" fmla="*/ 10 h 10"/>
              <a:gd name="T2" fmla="*/ 0 w 5"/>
              <a:gd name="T3" fmla="*/ 0 h 10"/>
              <a:gd name="T4" fmla="*/ 5 w 5"/>
              <a:gd name="T5" fmla="*/ 10 h 10"/>
              <a:gd name="T6" fmla="*/ 4 w 5"/>
              <a:gd name="T7" fmla="*/ 10 h 10"/>
            </a:gdLst>
            <a:ahLst/>
            <a:cxnLst>
              <a:cxn ang="0">
                <a:pos x="T0" y="T1"/>
              </a:cxn>
              <a:cxn ang="0">
                <a:pos x="T2" y="T3"/>
              </a:cxn>
              <a:cxn ang="0">
                <a:pos x="T4" y="T5"/>
              </a:cxn>
              <a:cxn ang="0">
                <a:pos x="T6" y="T7"/>
              </a:cxn>
            </a:cxnLst>
            <a:rect l="0" t="0" r="r" b="b"/>
            <a:pathLst>
              <a:path w="5" h="10">
                <a:moveTo>
                  <a:pt x="4" y="10"/>
                </a:moveTo>
                <a:lnTo>
                  <a:pt x="0" y="0"/>
                </a:lnTo>
                <a:lnTo>
                  <a:pt x="5" y="10"/>
                </a:lnTo>
                <a:lnTo>
                  <a:pt x="4"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4" name="Freeform 3168"/>
          <p:cNvSpPr>
            <a:spLocks/>
          </p:cNvSpPr>
          <p:nvPr/>
        </p:nvSpPr>
        <p:spPr bwMode="auto">
          <a:xfrm>
            <a:off x="6791158" y="4204424"/>
            <a:ext cx="1735" cy="3469"/>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5" name="Freeform 3169"/>
          <p:cNvSpPr>
            <a:spLocks/>
          </p:cNvSpPr>
          <p:nvPr/>
        </p:nvSpPr>
        <p:spPr bwMode="auto">
          <a:xfrm>
            <a:off x="8522191" y="4339715"/>
            <a:ext cx="0" cy="0"/>
          </a:xfrm>
          <a:custGeom>
            <a:avLst/>
            <a:gdLst>
              <a:gd name="T0" fmla="*/ 0 w 1"/>
              <a:gd name="T1" fmla="*/ 0 h 1"/>
              <a:gd name="T2" fmla="*/ 0 w 1"/>
              <a:gd name="T3" fmla="*/ 0 h 1"/>
              <a:gd name="T4" fmla="*/ 1 w 1"/>
              <a:gd name="T5" fmla="*/ 0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0"/>
                </a:lnTo>
                <a:lnTo>
                  <a:pt x="1" y="0"/>
                </a:lnTo>
                <a:lnTo>
                  <a:pt x="1"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6" name="Freeform 3170"/>
          <p:cNvSpPr>
            <a:spLocks/>
          </p:cNvSpPr>
          <p:nvPr/>
        </p:nvSpPr>
        <p:spPr bwMode="auto">
          <a:xfrm>
            <a:off x="8506580" y="4336246"/>
            <a:ext cx="1735" cy="0"/>
          </a:xfrm>
          <a:custGeom>
            <a:avLst/>
            <a:gdLst>
              <a:gd name="T0" fmla="*/ 0 w 3"/>
              <a:gd name="T1" fmla="*/ 1 h 1"/>
              <a:gd name="T2" fmla="*/ 1 w 3"/>
              <a:gd name="T3" fmla="*/ 0 h 1"/>
              <a:gd name="T4" fmla="*/ 2 w 3"/>
              <a:gd name="T5" fmla="*/ 0 h 1"/>
              <a:gd name="T6" fmla="*/ 3 w 3"/>
              <a:gd name="T7" fmla="*/ 0 h 1"/>
              <a:gd name="T8" fmla="*/ 2 w 3"/>
              <a:gd name="T9" fmla="*/ 1 h 1"/>
              <a:gd name="T10" fmla="*/ 1 w 3"/>
              <a:gd name="T11" fmla="*/ 1 h 1"/>
              <a:gd name="T12" fmla="*/ 1 w 3"/>
              <a:gd name="T13" fmla="*/ 1 h 1"/>
              <a:gd name="T14" fmla="*/ 0 w 3"/>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0" y="1"/>
                </a:moveTo>
                <a:lnTo>
                  <a:pt x="1" y="0"/>
                </a:lnTo>
                <a:lnTo>
                  <a:pt x="2" y="0"/>
                </a:lnTo>
                <a:lnTo>
                  <a:pt x="3" y="0"/>
                </a:lnTo>
                <a:lnTo>
                  <a:pt x="2" y="1"/>
                </a:lnTo>
                <a:lnTo>
                  <a:pt x="1" y="1"/>
                </a:lnTo>
                <a:lnTo>
                  <a:pt x="1"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7" name="Freeform 3171"/>
          <p:cNvSpPr>
            <a:spLocks/>
          </p:cNvSpPr>
          <p:nvPr/>
        </p:nvSpPr>
        <p:spPr bwMode="auto">
          <a:xfrm>
            <a:off x="8518722" y="4341449"/>
            <a:ext cx="1735" cy="0"/>
          </a:xfrm>
          <a:custGeom>
            <a:avLst/>
            <a:gdLst>
              <a:gd name="T0" fmla="*/ 0 w 1"/>
              <a:gd name="T1" fmla="*/ 0 h 1"/>
              <a:gd name="T2" fmla="*/ 1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1" y="0"/>
                </a:lnTo>
                <a:lnTo>
                  <a:pt x="1"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8" name="Freeform 3172"/>
          <p:cNvSpPr>
            <a:spLocks/>
          </p:cNvSpPr>
          <p:nvPr/>
        </p:nvSpPr>
        <p:spPr bwMode="auto">
          <a:xfrm>
            <a:off x="8522191" y="4339715"/>
            <a:ext cx="1735" cy="0"/>
          </a:xfrm>
          <a:custGeom>
            <a:avLst/>
            <a:gdLst>
              <a:gd name="T0" fmla="*/ 0 w 3"/>
              <a:gd name="T1" fmla="*/ 0 w 3"/>
              <a:gd name="T2" fmla="*/ 1 w 3"/>
              <a:gd name="T3" fmla="*/ 2 w 3"/>
              <a:gd name="T4" fmla="*/ 3 w 3"/>
              <a:gd name="T5" fmla="*/ 1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1" y="0"/>
                </a:lnTo>
                <a:lnTo>
                  <a:pt x="2" y="0"/>
                </a:lnTo>
                <a:lnTo>
                  <a:pt x="3" y="0"/>
                </a:lnTo>
                <a:lnTo>
                  <a:pt x="1" y="0"/>
                </a:lnTo>
                <a:lnTo>
                  <a:pt x="0"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79" name="Freeform 3173"/>
          <p:cNvSpPr>
            <a:spLocks/>
          </p:cNvSpPr>
          <p:nvPr/>
        </p:nvSpPr>
        <p:spPr bwMode="auto">
          <a:xfrm>
            <a:off x="8510049" y="4337980"/>
            <a:ext cx="0" cy="0"/>
          </a:xfrm>
          <a:custGeom>
            <a:avLst/>
            <a:gdLst>
              <a:gd name="T0" fmla="*/ 0 w 1"/>
              <a:gd name="T1" fmla="*/ 1 h 1"/>
              <a:gd name="T2" fmla="*/ 0 w 1"/>
              <a:gd name="T3" fmla="*/ 0 h 1"/>
              <a:gd name="T4" fmla="*/ 1 w 1"/>
              <a:gd name="T5" fmla="*/ 1 h 1"/>
              <a:gd name="T6" fmla="*/ 1 w 1"/>
              <a:gd name="T7" fmla="*/ 1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lnTo>
                  <a:pt x="0" y="0"/>
                </a:lnTo>
                <a:lnTo>
                  <a:pt x="1" y="1"/>
                </a:lnTo>
                <a:lnTo>
                  <a:pt x="1"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0" name="Rectangle 3174"/>
          <p:cNvSpPr>
            <a:spLocks noChangeArrowheads="1"/>
          </p:cNvSpPr>
          <p:nvPr/>
        </p:nvSpPr>
        <p:spPr bwMode="auto">
          <a:xfrm>
            <a:off x="8522191" y="4336246"/>
            <a:ext cx="1735" cy="1735"/>
          </a:xfrm>
          <a:prstGeom prst="rect">
            <a:avLst/>
          </a:prstGeom>
          <a:solidFill>
            <a:srgbClr val="FEFEFE"/>
          </a:solidFill>
          <a:ln w="3175">
            <a:solidFill>
              <a:schemeClr val="bg2">
                <a:lumMod val="75000"/>
              </a:schemeClr>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81" name="Freeform 3175"/>
          <p:cNvSpPr>
            <a:spLocks/>
          </p:cNvSpPr>
          <p:nvPr/>
        </p:nvSpPr>
        <p:spPr bwMode="auto">
          <a:xfrm>
            <a:off x="8508315" y="4339715"/>
            <a:ext cx="0" cy="0"/>
          </a:xfrm>
          <a:custGeom>
            <a:avLst/>
            <a:gdLst>
              <a:gd name="T0" fmla="*/ 0 w 3"/>
              <a:gd name="T1" fmla="*/ 1 h 2"/>
              <a:gd name="T2" fmla="*/ 1 w 3"/>
              <a:gd name="T3" fmla="*/ 0 h 2"/>
              <a:gd name="T4" fmla="*/ 2 w 3"/>
              <a:gd name="T5" fmla="*/ 1 h 2"/>
              <a:gd name="T6" fmla="*/ 3 w 3"/>
              <a:gd name="T7" fmla="*/ 2 h 2"/>
              <a:gd name="T8" fmla="*/ 2 w 3"/>
              <a:gd name="T9" fmla="*/ 2 h 2"/>
              <a:gd name="T10" fmla="*/ 1 w 3"/>
              <a:gd name="T11" fmla="*/ 1 h 2"/>
              <a:gd name="T12" fmla="*/ 0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0" y="1"/>
                </a:moveTo>
                <a:lnTo>
                  <a:pt x="1" y="0"/>
                </a:lnTo>
                <a:lnTo>
                  <a:pt x="2" y="1"/>
                </a:lnTo>
                <a:lnTo>
                  <a:pt x="3" y="2"/>
                </a:lnTo>
                <a:lnTo>
                  <a:pt x="2" y="2"/>
                </a:lnTo>
                <a:lnTo>
                  <a:pt x="1"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2" name="Freeform 3176"/>
          <p:cNvSpPr>
            <a:spLocks/>
          </p:cNvSpPr>
          <p:nvPr/>
        </p:nvSpPr>
        <p:spPr bwMode="auto">
          <a:xfrm>
            <a:off x="8511784" y="4336246"/>
            <a:ext cx="1735" cy="0"/>
          </a:xfrm>
          <a:custGeom>
            <a:avLst/>
            <a:gdLst>
              <a:gd name="T0" fmla="*/ 0 w 3"/>
              <a:gd name="T1" fmla="*/ 0 h 1"/>
              <a:gd name="T2" fmla="*/ 1 w 3"/>
              <a:gd name="T3" fmla="*/ 0 h 1"/>
              <a:gd name="T4" fmla="*/ 3 w 3"/>
              <a:gd name="T5" fmla="*/ 0 h 1"/>
              <a:gd name="T6" fmla="*/ 1 w 3"/>
              <a:gd name="T7" fmla="*/ 1 h 1"/>
              <a:gd name="T8" fmla="*/ 1 w 3"/>
              <a:gd name="T9" fmla="*/ 1 h 1"/>
              <a:gd name="T10" fmla="*/ 0 w 3"/>
              <a:gd name="T11" fmla="*/ 1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lnTo>
                  <a:pt x="1" y="0"/>
                </a:lnTo>
                <a:lnTo>
                  <a:pt x="3" y="0"/>
                </a:lnTo>
                <a:lnTo>
                  <a:pt x="1" y="1"/>
                </a:lnTo>
                <a:lnTo>
                  <a:pt x="1" y="1"/>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3" name="Freeform 3177"/>
          <p:cNvSpPr>
            <a:spLocks/>
          </p:cNvSpPr>
          <p:nvPr/>
        </p:nvSpPr>
        <p:spPr bwMode="auto">
          <a:xfrm>
            <a:off x="8516987" y="4341449"/>
            <a:ext cx="0" cy="0"/>
          </a:xfrm>
          <a:custGeom>
            <a:avLst/>
            <a:gdLst>
              <a:gd name="T0" fmla="*/ 0 w 1"/>
              <a:gd name="T1" fmla="*/ 0 w 1"/>
              <a:gd name="T2" fmla="*/ 1 w 1"/>
              <a:gd name="T3" fmla="*/ 1 w 1"/>
              <a:gd name="T4" fmla="*/ 1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0" y="0"/>
                </a:lnTo>
                <a:lnTo>
                  <a:pt x="1" y="0"/>
                </a:lnTo>
                <a:lnTo>
                  <a:pt x="1" y="0"/>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4" name="Freeform 3178"/>
          <p:cNvSpPr>
            <a:spLocks/>
          </p:cNvSpPr>
          <p:nvPr/>
        </p:nvSpPr>
        <p:spPr bwMode="auto">
          <a:xfrm>
            <a:off x="8516987" y="4344918"/>
            <a:ext cx="0" cy="0"/>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5" name="Freeform 3179"/>
          <p:cNvSpPr>
            <a:spLocks/>
          </p:cNvSpPr>
          <p:nvPr/>
        </p:nvSpPr>
        <p:spPr bwMode="auto">
          <a:xfrm>
            <a:off x="8527394" y="4344918"/>
            <a:ext cx="1735" cy="0"/>
          </a:xfrm>
          <a:custGeom>
            <a:avLst/>
            <a:gdLst>
              <a:gd name="T0" fmla="*/ 0 w 4"/>
              <a:gd name="T1" fmla="*/ 0 h 1"/>
              <a:gd name="T2" fmla="*/ 1 w 4"/>
              <a:gd name="T3" fmla="*/ 0 h 1"/>
              <a:gd name="T4" fmla="*/ 2 w 4"/>
              <a:gd name="T5" fmla="*/ 0 h 1"/>
              <a:gd name="T6" fmla="*/ 4 w 4"/>
              <a:gd name="T7" fmla="*/ 0 h 1"/>
              <a:gd name="T8" fmla="*/ 3 w 4"/>
              <a:gd name="T9" fmla="*/ 1 h 1"/>
              <a:gd name="T10" fmla="*/ 2 w 4"/>
              <a:gd name="T11" fmla="*/ 0 h 1"/>
              <a:gd name="T12" fmla="*/ 0 w 4"/>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0" y="0"/>
                </a:moveTo>
                <a:lnTo>
                  <a:pt x="1" y="0"/>
                </a:lnTo>
                <a:lnTo>
                  <a:pt x="2" y="0"/>
                </a:lnTo>
                <a:lnTo>
                  <a:pt x="4" y="0"/>
                </a:lnTo>
                <a:lnTo>
                  <a:pt x="3" y="1"/>
                </a:lnTo>
                <a:lnTo>
                  <a:pt x="2"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6" name="Freeform 3180"/>
          <p:cNvSpPr>
            <a:spLocks/>
          </p:cNvSpPr>
          <p:nvPr/>
        </p:nvSpPr>
        <p:spPr bwMode="auto">
          <a:xfrm>
            <a:off x="8525660" y="4337980"/>
            <a:ext cx="0" cy="0"/>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1" y="0"/>
                </a:lnTo>
                <a:lnTo>
                  <a:pt x="0" y="1"/>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7" name="Freeform 3181"/>
          <p:cNvSpPr>
            <a:spLocks/>
          </p:cNvSpPr>
          <p:nvPr/>
        </p:nvSpPr>
        <p:spPr bwMode="auto">
          <a:xfrm>
            <a:off x="8525660" y="4339715"/>
            <a:ext cx="0" cy="0"/>
          </a:xfrm>
          <a:custGeom>
            <a:avLst/>
            <a:gdLst>
              <a:gd name="T0" fmla="*/ 0 w 3"/>
              <a:gd name="T1" fmla="*/ 0 h 1"/>
              <a:gd name="T2" fmla="*/ 2 w 3"/>
              <a:gd name="T3" fmla="*/ 0 h 1"/>
              <a:gd name="T4" fmla="*/ 3 w 3"/>
              <a:gd name="T5" fmla="*/ 0 h 1"/>
              <a:gd name="T6" fmla="*/ 3 w 3"/>
              <a:gd name="T7" fmla="*/ 1 h 1"/>
              <a:gd name="T8" fmla="*/ 2 w 3"/>
              <a:gd name="T9" fmla="*/ 1 h 1"/>
              <a:gd name="T10" fmla="*/ 1 w 3"/>
              <a:gd name="T11" fmla="*/ 1 h 1"/>
              <a:gd name="T12" fmla="*/ 0 w 3"/>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3" h="1">
                <a:moveTo>
                  <a:pt x="0" y="0"/>
                </a:moveTo>
                <a:lnTo>
                  <a:pt x="2" y="0"/>
                </a:lnTo>
                <a:lnTo>
                  <a:pt x="3" y="0"/>
                </a:lnTo>
                <a:lnTo>
                  <a:pt x="3" y="1"/>
                </a:lnTo>
                <a:lnTo>
                  <a:pt x="2" y="1"/>
                </a:lnTo>
                <a:lnTo>
                  <a:pt x="1"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8" name="Freeform 3182"/>
          <p:cNvSpPr>
            <a:spLocks/>
          </p:cNvSpPr>
          <p:nvPr/>
        </p:nvSpPr>
        <p:spPr bwMode="auto">
          <a:xfrm>
            <a:off x="8518722" y="4337980"/>
            <a:ext cx="1735" cy="1735"/>
          </a:xfrm>
          <a:custGeom>
            <a:avLst/>
            <a:gdLst>
              <a:gd name="T0" fmla="*/ 0 w 2"/>
              <a:gd name="T1" fmla="*/ 1 h 2"/>
              <a:gd name="T2" fmla="*/ 0 w 2"/>
              <a:gd name="T3" fmla="*/ 0 h 2"/>
              <a:gd name="T4" fmla="*/ 1 w 2"/>
              <a:gd name="T5" fmla="*/ 1 h 2"/>
              <a:gd name="T6" fmla="*/ 2 w 2"/>
              <a:gd name="T7" fmla="*/ 1 h 2"/>
              <a:gd name="T8" fmla="*/ 2 w 2"/>
              <a:gd name="T9" fmla="*/ 2 h 2"/>
              <a:gd name="T10" fmla="*/ 1 w 2"/>
              <a:gd name="T11" fmla="*/ 1 h 2"/>
              <a:gd name="T12" fmla="*/ 0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0" y="1"/>
                </a:moveTo>
                <a:lnTo>
                  <a:pt x="0" y="0"/>
                </a:lnTo>
                <a:lnTo>
                  <a:pt x="1" y="1"/>
                </a:lnTo>
                <a:lnTo>
                  <a:pt x="2" y="1"/>
                </a:lnTo>
                <a:lnTo>
                  <a:pt x="2" y="2"/>
                </a:lnTo>
                <a:lnTo>
                  <a:pt x="1"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89" name="Freeform 3183"/>
          <p:cNvSpPr>
            <a:spLocks/>
          </p:cNvSpPr>
          <p:nvPr/>
        </p:nvSpPr>
        <p:spPr bwMode="auto">
          <a:xfrm>
            <a:off x="8513518" y="4341449"/>
            <a:ext cx="0" cy="0"/>
          </a:xfrm>
          <a:custGeom>
            <a:avLst/>
            <a:gdLst>
              <a:gd name="T0" fmla="*/ 0 w 1"/>
              <a:gd name="T1" fmla="*/ 1 h 1"/>
              <a:gd name="T2" fmla="*/ 0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0"/>
                </a:lnTo>
                <a:lnTo>
                  <a:pt x="1" y="0"/>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0" name="Freeform 3184"/>
          <p:cNvSpPr>
            <a:spLocks/>
          </p:cNvSpPr>
          <p:nvPr/>
        </p:nvSpPr>
        <p:spPr bwMode="auto">
          <a:xfrm>
            <a:off x="8510049" y="4339715"/>
            <a:ext cx="0"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lnTo>
                  <a:pt x="1" y="0"/>
                </a:lnTo>
                <a:lnTo>
                  <a:pt x="1" y="0"/>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1" name="Rectangle 3185"/>
          <p:cNvSpPr>
            <a:spLocks noChangeArrowheads="1"/>
          </p:cNvSpPr>
          <p:nvPr/>
        </p:nvSpPr>
        <p:spPr bwMode="auto">
          <a:xfrm>
            <a:off x="8518722" y="4344918"/>
            <a:ext cx="1735" cy="1735"/>
          </a:xfrm>
          <a:prstGeom prst="rect">
            <a:avLst/>
          </a:prstGeom>
          <a:solidFill>
            <a:srgbClr val="FEFEFE"/>
          </a:solidFill>
          <a:ln w="3175">
            <a:solidFill>
              <a:schemeClr val="bg2">
                <a:lumMod val="75000"/>
              </a:schemeClr>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92" name="Freeform 3186"/>
          <p:cNvSpPr>
            <a:spLocks/>
          </p:cNvSpPr>
          <p:nvPr/>
        </p:nvSpPr>
        <p:spPr bwMode="auto">
          <a:xfrm>
            <a:off x="8520456" y="4343184"/>
            <a:ext cx="1735" cy="1735"/>
          </a:xfrm>
          <a:custGeom>
            <a:avLst/>
            <a:gdLst>
              <a:gd name="T0" fmla="*/ 0 w 3"/>
              <a:gd name="T1" fmla="*/ 2 h 3"/>
              <a:gd name="T2" fmla="*/ 1 w 3"/>
              <a:gd name="T3" fmla="*/ 1 h 3"/>
              <a:gd name="T4" fmla="*/ 1 w 3"/>
              <a:gd name="T5" fmla="*/ 0 h 3"/>
              <a:gd name="T6" fmla="*/ 2 w 3"/>
              <a:gd name="T7" fmla="*/ 0 h 3"/>
              <a:gd name="T8" fmla="*/ 2 w 3"/>
              <a:gd name="T9" fmla="*/ 1 h 3"/>
              <a:gd name="T10" fmla="*/ 3 w 3"/>
              <a:gd name="T11" fmla="*/ 1 h 3"/>
              <a:gd name="T12" fmla="*/ 2 w 3"/>
              <a:gd name="T13" fmla="*/ 2 h 3"/>
              <a:gd name="T14" fmla="*/ 1 w 3"/>
              <a:gd name="T15" fmla="*/ 3 h 3"/>
              <a:gd name="T16" fmla="*/ 0 w 3"/>
              <a:gd name="T1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2"/>
                </a:moveTo>
                <a:lnTo>
                  <a:pt x="1" y="1"/>
                </a:lnTo>
                <a:lnTo>
                  <a:pt x="1" y="0"/>
                </a:lnTo>
                <a:lnTo>
                  <a:pt x="2" y="0"/>
                </a:lnTo>
                <a:lnTo>
                  <a:pt x="2" y="1"/>
                </a:lnTo>
                <a:lnTo>
                  <a:pt x="3" y="1"/>
                </a:lnTo>
                <a:lnTo>
                  <a:pt x="2" y="2"/>
                </a:lnTo>
                <a:lnTo>
                  <a:pt x="1" y="3"/>
                </a:lnTo>
                <a:lnTo>
                  <a:pt x="0"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3" name="Rectangle 3187"/>
          <p:cNvSpPr>
            <a:spLocks noChangeArrowheads="1"/>
          </p:cNvSpPr>
          <p:nvPr/>
        </p:nvSpPr>
        <p:spPr bwMode="auto">
          <a:xfrm>
            <a:off x="8518722" y="4346653"/>
            <a:ext cx="1735" cy="1735"/>
          </a:xfrm>
          <a:prstGeom prst="rect">
            <a:avLst/>
          </a:prstGeom>
          <a:solidFill>
            <a:srgbClr val="FEFEFE"/>
          </a:solidFill>
          <a:ln w="3175">
            <a:solidFill>
              <a:schemeClr val="bg2">
                <a:lumMod val="75000"/>
              </a:schemeClr>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94" name="Rectangle 3188"/>
          <p:cNvSpPr>
            <a:spLocks noChangeArrowheads="1"/>
          </p:cNvSpPr>
          <p:nvPr/>
        </p:nvSpPr>
        <p:spPr bwMode="auto">
          <a:xfrm>
            <a:off x="8525660" y="4341449"/>
            <a:ext cx="1735" cy="1735"/>
          </a:xfrm>
          <a:prstGeom prst="rect">
            <a:avLst/>
          </a:prstGeom>
          <a:solidFill>
            <a:srgbClr val="FEFEFE"/>
          </a:solidFill>
          <a:ln w="3175">
            <a:solidFill>
              <a:schemeClr val="bg2">
                <a:lumMod val="75000"/>
              </a:schemeClr>
            </a:solidFill>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195" name="Freeform 3189"/>
          <p:cNvSpPr>
            <a:spLocks/>
          </p:cNvSpPr>
          <p:nvPr/>
        </p:nvSpPr>
        <p:spPr bwMode="auto">
          <a:xfrm>
            <a:off x="8527394" y="4343184"/>
            <a:ext cx="1735" cy="0"/>
          </a:xfrm>
          <a:custGeom>
            <a:avLst/>
            <a:gdLst>
              <a:gd name="T0" fmla="*/ 0 w 2"/>
              <a:gd name="T1" fmla="*/ 1 h 1"/>
              <a:gd name="T2" fmla="*/ 0 w 2"/>
              <a:gd name="T3" fmla="*/ 0 h 1"/>
              <a:gd name="T4" fmla="*/ 2 w 2"/>
              <a:gd name="T5" fmla="*/ 0 h 1"/>
              <a:gd name="T6" fmla="*/ 2 w 2"/>
              <a:gd name="T7" fmla="*/ 1 h 1"/>
              <a:gd name="T8" fmla="*/ 1 w 2"/>
              <a:gd name="T9" fmla="*/ 1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lnTo>
                  <a:pt x="0" y="0"/>
                </a:lnTo>
                <a:lnTo>
                  <a:pt x="2" y="0"/>
                </a:lnTo>
                <a:lnTo>
                  <a:pt x="2" y="1"/>
                </a:lnTo>
                <a:lnTo>
                  <a:pt x="1" y="1"/>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6" name="Freeform 3190"/>
          <p:cNvSpPr>
            <a:spLocks/>
          </p:cNvSpPr>
          <p:nvPr/>
        </p:nvSpPr>
        <p:spPr bwMode="auto">
          <a:xfrm>
            <a:off x="8522191" y="4337980"/>
            <a:ext cx="0" cy="0"/>
          </a:xfrm>
          <a:custGeom>
            <a:avLst/>
            <a:gdLst>
              <a:gd name="T0" fmla="*/ 0 w 2"/>
              <a:gd name="T1" fmla="*/ 0 h 1"/>
              <a:gd name="T2" fmla="*/ 1 w 2"/>
              <a:gd name="T3" fmla="*/ 0 h 1"/>
              <a:gd name="T4" fmla="*/ 2 w 2"/>
              <a:gd name="T5" fmla="*/ 0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1" y="0"/>
                </a:lnTo>
                <a:lnTo>
                  <a:pt x="2" y="0"/>
                </a:lnTo>
                <a:lnTo>
                  <a:pt x="2"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7" name="Freeform 3191"/>
          <p:cNvSpPr>
            <a:spLocks/>
          </p:cNvSpPr>
          <p:nvPr/>
        </p:nvSpPr>
        <p:spPr bwMode="auto">
          <a:xfrm>
            <a:off x="8518722" y="4343184"/>
            <a:ext cx="0" cy="0"/>
          </a:xfrm>
          <a:custGeom>
            <a:avLst/>
            <a:gdLst>
              <a:gd name="T0" fmla="*/ 0 w 3"/>
              <a:gd name="T1" fmla="*/ 0 w 3"/>
              <a:gd name="T2" fmla="*/ 1 w 3"/>
              <a:gd name="T3" fmla="*/ 3 w 3"/>
              <a:gd name="T4" fmla="*/ 2 w 3"/>
              <a:gd name="T5" fmla="*/ 1 w 3"/>
              <a:gd name="T6" fmla="*/ 0 w 3"/>
            </a:gdLst>
            <a:ahLst/>
            <a:cxnLst>
              <a:cxn ang="0">
                <a:pos x="T0" y="0"/>
              </a:cxn>
              <a:cxn ang="0">
                <a:pos x="T1" y="0"/>
              </a:cxn>
              <a:cxn ang="0">
                <a:pos x="T2" y="0"/>
              </a:cxn>
              <a:cxn ang="0">
                <a:pos x="T3" y="0"/>
              </a:cxn>
              <a:cxn ang="0">
                <a:pos x="T4" y="0"/>
              </a:cxn>
              <a:cxn ang="0">
                <a:pos x="T5" y="0"/>
              </a:cxn>
              <a:cxn ang="0">
                <a:pos x="T6" y="0"/>
              </a:cxn>
            </a:cxnLst>
            <a:rect l="0" t="0" r="r" b="b"/>
            <a:pathLst>
              <a:path w="3">
                <a:moveTo>
                  <a:pt x="0" y="0"/>
                </a:moveTo>
                <a:lnTo>
                  <a:pt x="0" y="0"/>
                </a:lnTo>
                <a:lnTo>
                  <a:pt x="1" y="0"/>
                </a:lnTo>
                <a:lnTo>
                  <a:pt x="3" y="0"/>
                </a:lnTo>
                <a:lnTo>
                  <a:pt x="2" y="0"/>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8" name="Freeform 3192"/>
          <p:cNvSpPr>
            <a:spLocks/>
          </p:cNvSpPr>
          <p:nvPr/>
        </p:nvSpPr>
        <p:spPr bwMode="auto">
          <a:xfrm>
            <a:off x="8525660" y="4343184"/>
            <a:ext cx="1735" cy="0"/>
          </a:xfrm>
          <a:custGeom>
            <a:avLst/>
            <a:gdLst>
              <a:gd name="T0" fmla="*/ 0 w 2"/>
              <a:gd name="T1" fmla="*/ 0 h 1"/>
              <a:gd name="T2" fmla="*/ 0 w 2"/>
              <a:gd name="T3" fmla="*/ 0 h 1"/>
              <a:gd name="T4" fmla="*/ 2 w 2"/>
              <a:gd name="T5" fmla="*/ 0 h 1"/>
              <a:gd name="T6" fmla="*/ 1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0" y="0"/>
                </a:lnTo>
                <a:lnTo>
                  <a:pt x="2" y="0"/>
                </a:lnTo>
                <a:lnTo>
                  <a:pt x="1"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199" name="Freeform 3193"/>
          <p:cNvSpPr>
            <a:spLocks/>
          </p:cNvSpPr>
          <p:nvPr/>
        </p:nvSpPr>
        <p:spPr bwMode="auto">
          <a:xfrm>
            <a:off x="8511784" y="4339715"/>
            <a:ext cx="3469" cy="1735"/>
          </a:xfrm>
          <a:custGeom>
            <a:avLst/>
            <a:gdLst>
              <a:gd name="T0" fmla="*/ 11 w 11"/>
              <a:gd name="T1" fmla="*/ 5 h 5"/>
              <a:gd name="T2" fmla="*/ 8 w 11"/>
              <a:gd name="T3" fmla="*/ 3 h 5"/>
              <a:gd name="T4" fmla="*/ 4 w 11"/>
              <a:gd name="T5" fmla="*/ 2 h 5"/>
              <a:gd name="T6" fmla="*/ 1 w 11"/>
              <a:gd name="T7" fmla="*/ 1 h 5"/>
              <a:gd name="T8" fmla="*/ 0 w 11"/>
              <a:gd name="T9" fmla="*/ 0 h 5"/>
              <a:gd name="T10" fmla="*/ 5 w 11"/>
              <a:gd name="T11" fmla="*/ 1 h 5"/>
              <a:gd name="T12" fmla="*/ 7 w 11"/>
              <a:gd name="T13" fmla="*/ 1 h 5"/>
              <a:gd name="T14" fmla="*/ 11 w 11"/>
              <a:gd name="T15" fmla="*/ 3 h 5"/>
              <a:gd name="T16" fmla="*/ 11 w 11"/>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11" y="5"/>
                </a:moveTo>
                <a:lnTo>
                  <a:pt x="8" y="3"/>
                </a:lnTo>
                <a:lnTo>
                  <a:pt x="4" y="2"/>
                </a:lnTo>
                <a:lnTo>
                  <a:pt x="1" y="1"/>
                </a:lnTo>
                <a:lnTo>
                  <a:pt x="0" y="0"/>
                </a:lnTo>
                <a:lnTo>
                  <a:pt x="5" y="1"/>
                </a:lnTo>
                <a:lnTo>
                  <a:pt x="7" y="1"/>
                </a:lnTo>
                <a:lnTo>
                  <a:pt x="11" y="3"/>
                </a:lnTo>
                <a:lnTo>
                  <a:pt x="11"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0" name="Freeform 3194"/>
          <p:cNvSpPr>
            <a:spLocks/>
          </p:cNvSpPr>
          <p:nvPr/>
        </p:nvSpPr>
        <p:spPr bwMode="auto">
          <a:xfrm>
            <a:off x="4657721" y="3340643"/>
            <a:ext cx="0" cy="1735"/>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1"/>
                </a:lnTo>
                <a:lnTo>
                  <a:pt x="2" y="2"/>
                </a:lnTo>
                <a:lnTo>
                  <a:pt x="2" y="0"/>
                </a:lnTo>
                <a:close/>
              </a:path>
            </a:pathLst>
          </a:custGeom>
          <a:solidFill>
            <a:srgbClr val="51AA4C"/>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1" name="Freeform 3195"/>
          <p:cNvSpPr>
            <a:spLocks/>
          </p:cNvSpPr>
          <p:nvPr/>
        </p:nvSpPr>
        <p:spPr bwMode="auto">
          <a:xfrm>
            <a:off x="4976869" y="2948645"/>
            <a:ext cx="3469" cy="13876"/>
          </a:xfrm>
          <a:custGeom>
            <a:avLst/>
            <a:gdLst>
              <a:gd name="T0" fmla="*/ 0 w 10"/>
              <a:gd name="T1" fmla="*/ 35 h 35"/>
              <a:gd name="T2" fmla="*/ 2 w 10"/>
              <a:gd name="T3" fmla="*/ 28 h 35"/>
              <a:gd name="T4" fmla="*/ 7 w 10"/>
              <a:gd name="T5" fmla="*/ 15 h 35"/>
              <a:gd name="T6" fmla="*/ 8 w 10"/>
              <a:gd name="T7" fmla="*/ 4 h 35"/>
              <a:gd name="T8" fmla="*/ 8 w 10"/>
              <a:gd name="T9" fmla="*/ 0 h 35"/>
              <a:gd name="T10" fmla="*/ 10 w 10"/>
              <a:gd name="T11" fmla="*/ 5 h 35"/>
              <a:gd name="T12" fmla="*/ 9 w 10"/>
              <a:gd name="T13" fmla="*/ 15 h 35"/>
              <a:gd name="T14" fmla="*/ 8 w 10"/>
              <a:gd name="T15" fmla="*/ 23 h 35"/>
              <a:gd name="T16" fmla="*/ 6 w 10"/>
              <a:gd name="T17" fmla="*/ 28 h 35"/>
              <a:gd name="T18" fmla="*/ 4 w 10"/>
              <a:gd name="T19" fmla="*/ 31 h 35"/>
              <a:gd name="T20" fmla="*/ 0 w 10"/>
              <a:gd name="T21"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35">
                <a:moveTo>
                  <a:pt x="0" y="35"/>
                </a:moveTo>
                <a:lnTo>
                  <a:pt x="2" y="28"/>
                </a:lnTo>
                <a:lnTo>
                  <a:pt x="7" y="15"/>
                </a:lnTo>
                <a:lnTo>
                  <a:pt x="8" y="4"/>
                </a:lnTo>
                <a:lnTo>
                  <a:pt x="8" y="0"/>
                </a:lnTo>
                <a:lnTo>
                  <a:pt x="10" y="5"/>
                </a:lnTo>
                <a:lnTo>
                  <a:pt x="9" y="15"/>
                </a:lnTo>
                <a:lnTo>
                  <a:pt x="8" y="23"/>
                </a:lnTo>
                <a:lnTo>
                  <a:pt x="6" y="28"/>
                </a:lnTo>
                <a:lnTo>
                  <a:pt x="4" y="31"/>
                </a:lnTo>
                <a:lnTo>
                  <a:pt x="0" y="3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2" name="Freeform 3196"/>
          <p:cNvSpPr>
            <a:spLocks/>
          </p:cNvSpPr>
          <p:nvPr/>
        </p:nvSpPr>
        <p:spPr bwMode="auto">
          <a:xfrm>
            <a:off x="4706287" y="3231368"/>
            <a:ext cx="3469" cy="6938"/>
          </a:xfrm>
          <a:custGeom>
            <a:avLst/>
            <a:gdLst>
              <a:gd name="T0" fmla="*/ 0 w 9"/>
              <a:gd name="T1" fmla="*/ 17 h 17"/>
              <a:gd name="T2" fmla="*/ 3 w 9"/>
              <a:gd name="T3" fmla="*/ 12 h 17"/>
              <a:gd name="T4" fmla="*/ 4 w 9"/>
              <a:gd name="T5" fmla="*/ 0 h 17"/>
              <a:gd name="T6" fmla="*/ 9 w 9"/>
              <a:gd name="T7" fmla="*/ 11 h 17"/>
              <a:gd name="T8" fmla="*/ 8 w 9"/>
              <a:gd name="T9" fmla="*/ 17 h 17"/>
              <a:gd name="T10" fmla="*/ 0 w 9"/>
              <a:gd name="T11" fmla="*/ 17 h 17"/>
            </a:gdLst>
            <a:ahLst/>
            <a:cxnLst>
              <a:cxn ang="0">
                <a:pos x="T0" y="T1"/>
              </a:cxn>
              <a:cxn ang="0">
                <a:pos x="T2" y="T3"/>
              </a:cxn>
              <a:cxn ang="0">
                <a:pos x="T4" y="T5"/>
              </a:cxn>
              <a:cxn ang="0">
                <a:pos x="T6" y="T7"/>
              </a:cxn>
              <a:cxn ang="0">
                <a:pos x="T8" y="T9"/>
              </a:cxn>
              <a:cxn ang="0">
                <a:pos x="T10" y="T11"/>
              </a:cxn>
            </a:cxnLst>
            <a:rect l="0" t="0" r="r" b="b"/>
            <a:pathLst>
              <a:path w="9" h="17">
                <a:moveTo>
                  <a:pt x="0" y="17"/>
                </a:moveTo>
                <a:lnTo>
                  <a:pt x="3" y="12"/>
                </a:lnTo>
                <a:lnTo>
                  <a:pt x="4" y="0"/>
                </a:lnTo>
                <a:lnTo>
                  <a:pt x="9" y="11"/>
                </a:lnTo>
                <a:lnTo>
                  <a:pt x="8" y="17"/>
                </a:lnTo>
                <a:lnTo>
                  <a:pt x="0" y="1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3" name="Freeform 3197"/>
          <p:cNvSpPr>
            <a:spLocks/>
          </p:cNvSpPr>
          <p:nvPr/>
        </p:nvSpPr>
        <p:spPr bwMode="auto">
          <a:xfrm>
            <a:off x="3044635" y="4161061"/>
            <a:ext cx="5204" cy="8673"/>
          </a:xfrm>
          <a:custGeom>
            <a:avLst/>
            <a:gdLst>
              <a:gd name="T0" fmla="*/ 9 w 12"/>
              <a:gd name="T1" fmla="*/ 0 h 24"/>
              <a:gd name="T2" fmla="*/ 12 w 12"/>
              <a:gd name="T3" fmla="*/ 13 h 24"/>
              <a:gd name="T4" fmla="*/ 9 w 12"/>
              <a:gd name="T5" fmla="*/ 24 h 24"/>
              <a:gd name="T6" fmla="*/ 0 w 12"/>
              <a:gd name="T7" fmla="*/ 16 h 24"/>
              <a:gd name="T8" fmla="*/ 6 w 12"/>
              <a:gd name="T9" fmla="*/ 6 h 24"/>
              <a:gd name="T10" fmla="*/ 9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9" y="0"/>
                </a:moveTo>
                <a:lnTo>
                  <a:pt x="12" y="13"/>
                </a:lnTo>
                <a:lnTo>
                  <a:pt x="9" y="24"/>
                </a:lnTo>
                <a:lnTo>
                  <a:pt x="0" y="16"/>
                </a:lnTo>
                <a:lnTo>
                  <a:pt x="6" y="6"/>
                </a:lnTo>
                <a:lnTo>
                  <a:pt x="9"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4" name="Freeform 3198"/>
          <p:cNvSpPr>
            <a:spLocks/>
          </p:cNvSpPr>
          <p:nvPr/>
        </p:nvSpPr>
        <p:spPr bwMode="auto">
          <a:xfrm>
            <a:off x="2595398" y="4015363"/>
            <a:ext cx="5204" cy="1735"/>
          </a:xfrm>
          <a:custGeom>
            <a:avLst/>
            <a:gdLst>
              <a:gd name="T0" fmla="*/ 13 w 13"/>
              <a:gd name="T1" fmla="*/ 0 h 5"/>
              <a:gd name="T2" fmla="*/ 0 w 13"/>
              <a:gd name="T3" fmla="*/ 5 h 5"/>
              <a:gd name="T4" fmla="*/ 12 w 13"/>
              <a:gd name="T5" fmla="*/ 5 h 5"/>
              <a:gd name="T6" fmla="*/ 13 w 13"/>
              <a:gd name="T7" fmla="*/ 0 h 5"/>
            </a:gdLst>
            <a:ahLst/>
            <a:cxnLst>
              <a:cxn ang="0">
                <a:pos x="T0" y="T1"/>
              </a:cxn>
              <a:cxn ang="0">
                <a:pos x="T2" y="T3"/>
              </a:cxn>
              <a:cxn ang="0">
                <a:pos x="T4" y="T5"/>
              </a:cxn>
              <a:cxn ang="0">
                <a:pos x="T6" y="T7"/>
              </a:cxn>
            </a:cxnLst>
            <a:rect l="0" t="0" r="r" b="b"/>
            <a:pathLst>
              <a:path w="13" h="5">
                <a:moveTo>
                  <a:pt x="13" y="0"/>
                </a:moveTo>
                <a:lnTo>
                  <a:pt x="0" y="5"/>
                </a:lnTo>
                <a:lnTo>
                  <a:pt x="12" y="5"/>
                </a:lnTo>
                <a:lnTo>
                  <a:pt x="1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5" name="Freeform 3199"/>
          <p:cNvSpPr>
            <a:spLocks/>
          </p:cNvSpPr>
          <p:nvPr/>
        </p:nvSpPr>
        <p:spPr bwMode="auto">
          <a:xfrm>
            <a:off x="2602336" y="4015363"/>
            <a:ext cx="3469" cy="3469"/>
          </a:xfrm>
          <a:custGeom>
            <a:avLst/>
            <a:gdLst>
              <a:gd name="T0" fmla="*/ 11 w 11"/>
              <a:gd name="T1" fmla="*/ 0 h 8"/>
              <a:gd name="T2" fmla="*/ 0 w 11"/>
              <a:gd name="T3" fmla="*/ 8 h 8"/>
              <a:gd name="T4" fmla="*/ 11 w 11"/>
              <a:gd name="T5" fmla="*/ 4 h 8"/>
              <a:gd name="T6" fmla="*/ 11 w 11"/>
              <a:gd name="T7" fmla="*/ 0 h 8"/>
            </a:gdLst>
            <a:ahLst/>
            <a:cxnLst>
              <a:cxn ang="0">
                <a:pos x="T0" y="T1"/>
              </a:cxn>
              <a:cxn ang="0">
                <a:pos x="T2" y="T3"/>
              </a:cxn>
              <a:cxn ang="0">
                <a:pos x="T4" y="T5"/>
              </a:cxn>
              <a:cxn ang="0">
                <a:pos x="T6" y="T7"/>
              </a:cxn>
            </a:cxnLst>
            <a:rect l="0" t="0" r="r" b="b"/>
            <a:pathLst>
              <a:path w="11" h="8">
                <a:moveTo>
                  <a:pt x="11" y="0"/>
                </a:moveTo>
                <a:lnTo>
                  <a:pt x="0" y="8"/>
                </a:lnTo>
                <a:lnTo>
                  <a:pt x="11" y="4"/>
                </a:lnTo>
                <a:lnTo>
                  <a:pt x="1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6" name="Freeform 3200"/>
          <p:cNvSpPr>
            <a:spLocks/>
          </p:cNvSpPr>
          <p:nvPr/>
        </p:nvSpPr>
        <p:spPr bwMode="auto">
          <a:xfrm>
            <a:off x="2565912" y="4024036"/>
            <a:ext cx="3469" cy="3469"/>
          </a:xfrm>
          <a:custGeom>
            <a:avLst/>
            <a:gdLst>
              <a:gd name="T0" fmla="*/ 8 w 11"/>
              <a:gd name="T1" fmla="*/ 7 h 7"/>
              <a:gd name="T2" fmla="*/ 0 w 11"/>
              <a:gd name="T3" fmla="*/ 0 h 7"/>
              <a:gd name="T4" fmla="*/ 11 w 11"/>
              <a:gd name="T5" fmla="*/ 1 h 7"/>
              <a:gd name="T6" fmla="*/ 8 w 11"/>
              <a:gd name="T7" fmla="*/ 7 h 7"/>
            </a:gdLst>
            <a:ahLst/>
            <a:cxnLst>
              <a:cxn ang="0">
                <a:pos x="T0" y="T1"/>
              </a:cxn>
              <a:cxn ang="0">
                <a:pos x="T2" y="T3"/>
              </a:cxn>
              <a:cxn ang="0">
                <a:pos x="T4" y="T5"/>
              </a:cxn>
              <a:cxn ang="0">
                <a:pos x="T6" y="T7"/>
              </a:cxn>
            </a:cxnLst>
            <a:rect l="0" t="0" r="r" b="b"/>
            <a:pathLst>
              <a:path w="11" h="7">
                <a:moveTo>
                  <a:pt x="8" y="7"/>
                </a:moveTo>
                <a:lnTo>
                  <a:pt x="0" y="0"/>
                </a:lnTo>
                <a:lnTo>
                  <a:pt x="11" y="1"/>
                </a:lnTo>
                <a:lnTo>
                  <a:pt x="8"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7" name="Freeform 3201"/>
          <p:cNvSpPr>
            <a:spLocks/>
          </p:cNvSpPr>
          <p:nvPr/>
        </p:nvSpPr>
        <p:spPr bwMode="auto">
          <a:xfrm>
            <a:off x="7458941" y="3519296"/>
            <a:ext cx="3469" cy="3469"/>
          </a:xfrm>
          <a:custGeom>
            <a:avLst/>
            <a:gdLst>
              <a:gd name="T0" fmla="*/ 4 w 9"/>
              <a:gd name="T1" fmla="*/ 0 h 11"/>
              <a:gd name="T2" fmla="*/ 9 w 9"/>
              <a:gd name="T3" fmla="*/ 11 h 11"/>
              <a:gd name="T4" fmla="*/ 0 w 9"/>
              <a:gd name="T5" fmla="*/ 5 h 11"/>
              <a:gd name="T6" fmla="*/ 4 w 9"/>
              <a:gd name="T7" fmla="*/ 0 h 11"/>
            </a:gdLst>
            <a:ahLst/>
            <a:cxnLst>
              <a:cxn ang="0">
                <a:pos x="T0" y="T1"/>
              </a:cxn>
              <a:cxn ang="0">
                <a:pos x="T2" y="T3"/>
              </a:cxn>
              <a:cxn ang="0">
                <a:pos x="T4" y="T5"/>
              </a:cxn>
              <a:cxn ang="0">
                <a:pos x="T6" y="T7"/>
              </a:cxn>
            </a:cxnLst>
            <a:rect l="0" t="0" r="r" b="b"/>
            <a:pathLst>
              <a:path w="9" h="11">
                <a:moveTo>
                  <a:pt x="4" y="0"/>
                </a:moveTo>
                <a:lnTo>
                  <a:pt x="9" y="11"/>
                </a:lnTo>
                <a:lnTo>
                  <a:pt x="0" y="5"/>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8" name="Freeform 3202"/>
          <p:cNvSpPr>
            <a:spLocks/>
          </p:cNvSpPr>
          <p:nvPr/>
        </p:nvSpPr>
        <p:spPr bwMode="auto">
          <a:xfrm>
            <a:off x="7458941" y="3512358"/>
            <a:ext cx="1735" cy="3469"/>
          </a:xfrm>
          <a:custGeom>
            <a:avLst/>
            <a:gdLst>
              <a:gd name="T0" fmla="*/ 3 w 3"/>
              <a:gd name="T1" fmla="*/ 9 h 9"/>
              <a:gd name="T2" fmla="*/ 1 w 3"/>
              <a:gd name="T3" fmla="*/ 7 h 9"/>
              <a:gd name="T4" fmla="*/ 0 w 3"/>
              <a:gd name="T5" fmla="*/ 1 h 9"/>
              <a:gd name="T6" fmla="*/ 1 w 3"/>
              <a:gd name="T7" fmla="*/ 0 h 9"/>
              <a:gd name="T8" fmla="*/ 3 w 3"/>
              <a:gd name="T9" fmla="*/ 8 h 9"/>
              <a:gd name="T10" fmla="*/ 3 w 3"/>
              <a:gd name="T11" fmla="*/ 9 h 9"/>
            </a:gdLst>
            <a:ahLst/>
            <a:cxnLst>
              <a:cxn ang="0">
                <a:pos x="T0" y="T1"/>
              </a:cxn>
              <a:cxn ang="0">
                <a:pos x="T2" y="T3"/>
              </a:cxn>
              <a:cxn ang="0">
                <a:pos x="T4" y="T5"/>
              </a:cxn>
              <a:cxn ang="0">
                <a:pos x="T6" y="T7"/>
              </a:cxn>
              <a:cxn ang="0">
                <a:pos x="T8" y="T9"/>
              </a:cxn>
              <a:cxn ang="0">
                <a:pos x="T10" y="T11"/>
              </a:cxn>
            </a:cxnLst>
            <a:rect l="0" t="0" r="r" b="b"/>
            <a:pathLst>
              <a:path w="3" h="9">
                <a:moveTo>
                  <a:pt x="3" y="9"/>
                </a:moveTo>
                <a:lnTo>
                  <a:pt x="1" y="7"/>
                </a:lnTo>
                <a:lnTo>
                  <a:pt x="0" y="1"/>
                </a:lnTo>
                <a:lnTo>
                  <a:pt x="1" y="0"/>
                </a:lnTo>
                <a:lnTo>
                  <a:pt x="3" y="8"/>
                </a:lnTo>
                <a:lnTo>
                  <a:pt x="3"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09" name="Freeform 3203"/>
          <p:cNvSpPr>
            <a:spLocks/>
          </p:cNvSpPr>
          <p:nvPr/>
        </p:nvSpPr>
        <p:spPr bwMode="auto">
          <a:xfrm>
            <a:off x="3008210" y="4081274"/>
            <a:ext cx="1735" cy="3469"/>
          </a:xfrm>
          <a:custGeom>
            <a:avLst/>
            <a:gdLst>
              <a:gd name="T0" fmla="*/ 1 w 4"/>
              <a:gd name="T1" fmla="*/ 0 h 7"/>
              <a:gd name="T2" fmla="*/ 1 w 4"/>
              <a:gd name="T3" fmla="*/ 1 h 7"/>
              <a:gd name="T4" fmla="*/ 0 w 4"/>
              <a:gd name="T5" fmla="*/ 3 h 7"/>
              <a:gd name="T6" fmla="*/ 0 w 4"/>
              <a:gd name="T7" fmla="*/ 4 h 7"/>
              <a:gd name="T8" fmla="*/ 0 w 4"/>
              <a:gd name="T9" fmla="*/ 5 h 7"/>
              <a:gd name="T10" fmla="*/ 1 w 4"/>
              <a:gd name="T11" fmla="*/ 7 h 7"/>
              <a:gd name="T12" fmla="*/ 2 w 4"/>
              <a:gd name="T13" fmla="*/ 6 h 7"/>
              <a:gd name="T14" fmla="*/ 4 w 4"/>
              <a:gd name="T15" fmla="*/ 6 h 7"/>
              <a:gd name="T16" fmla="*/ 4 w 4"/>
              <a:gd name="T17" fmla="*/ 4 h 7"/>
              <a:gd name="T18" fmla="*/ 4 w 4"/>
              <a:gd name="T19" fmla="*/ 2 h 7"/>
              <a:gd name="T20" fmla="*/ 2 w 4"/>
              <a:gd name="T21" fmla="*/ 0 h 7"/>
              <a:gd name="T22" fmla="*/ 1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1" y="0"/>
                </a:moveTo>
                <a:lnTo>
                  <a:pt x="1" y="1"/>
                </a:lnTo>
                <a:lnTo>
                  <a:pt x="0" y="3"/>
                </a:lnTo>
                <a:lnTo>
                  <a:pt x="0" y="4"/>
                </a:lnTo>
                <a:lnTo>
                  <a:pt x="0" y="5"/>
                </a:lnTo>
                <a:lnTo>
                  <a:pt x="1" y="7"/>
                </a:lnTo>
                <a:lnTo>
                  <a:pt x="2" y="6"/>
                </a:lnTo>
                <a:lnTo>
                  <a:pt x="4" y="6"/>
                </a:lnTo>
                <a:lnTo>
                  <a:pt x="4" y="4"/>
                </a:lnTo>
                <a:lnTo>
                  <a:pt x="4" y="2"/>
                </a:lnTo>
                <a:lnTo>
                  <a:pt x="2" y="0"/>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0" name="Freeform 3204"/>
          <p:cNvSpPr>
            <a:spLocks/>
          </p:cNvSpPr>
          <p:nvPr/>
        </p:nvSpPr>
        <p:spPr bwMode="auto">
          <a:xfrm>
            <a:off x="3003007" y="4076071"/>
            <a:ext cx="5204" cy="5204"/>
          </a:xfrm>
          <a:custGeom>
            <a:avLst/>
            <a:gdLst>
              <a:gd name="T0" fmla="*/ 0 w 12"/>
              <a:gd name="T1" fmla="*/ 1 h 12"/>
              <a:gd name="T2" fmla="*/ 1 w 12"/>
              <a:gd name="T3" fmla="*/ 0 h 12"/>
              <a:gd name="T4" fmla="*/ 2 w 12"/>
              <a:gd name="T5" fmla="*/ 0 h 12"/>
              <a:gd name="T6" fmla="*/ 3 w 12"/>
              <a:gd name="T7" fmla="*/ 0 h 12"/>
              <a:gd name="T8" fmla="*/ 5 w 12"/>
              <a:gd name="T9" fmla="*/ 1 h 12"/>
              <a:gd name="T10" fmla="*/ 6 w 12"/>
              <a:gd name="T11" fmla="*/ 2 h 12"/>
              <a:gd name="T12" fmla="*/ 8 w 12"/>
              <a:gd name="T13" fmla="*/ 4 h 12"/>
              <a:gd name="T14" fmla="*/ 9 w 12"/>
              <a:gd name="T15" fmla="*/ 8 h 12"/>
              <a:gd name="T16" fmla="*/ 11 w 12"/>
              <a:gd name="T17" fmla="*/ 10 h 12"/>
              <a:gd name="T18" fmla="*/ 12 w 12"/>
              <a:gd name="T19" fmla="*/ 11 h 12"/>
              <a:gd name="T20" fmla="*/ 10 w 12"/>
              <a:gd name="T21" fmla="*/ 12 h 12"/>
              <a:gd name="T22" fmla="*/ 10 w 12"/>
              <a:gd name="T23" fmla="*/ 11 h 12"/>
              <a:gd name="T24" fmla="*/ 11 w 12"/>
              <a:gd name="T25" fmla="*/ 10 h 12"/>
              <a:gd name="T26" fmla="*/ 9 w 12"/>
              <a:gd name="T27" fmla="*/ 8 h 12"/>
              <a:gd name="T28" fmla="*/ 6 w 12"/>
              <a:gd name="T29" fmla="*/ 7 h 12"/>
              <a:gd name="T30" fmla="*/ 3 w 12"/>
              <a:gd name="T31" fmla="*/ 6 h 12"/>
              <a:gd name="T32" fmla="*/ 1 w 12"/>
              <a:gd name="T33" fmla="*/ 4 h 12"/>
              <a:gd name="T34" fmla="*/ 0 w 12"/>
              <a:gd name="T35" fmla="*/ 3 h 12"/>
              <a:gd name="T36" fmla="*/ 0 w 12"/>
              <a:gd name="T37"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2">
                <a:moveTo>
                  <a:pt x="0" y="1"/>
                </a:moveTo>
                <a:lnTo>
                  <a:pt x="1" y="0"/>
                </a:lnTo>
                <a:lnTo>
                  <a:pt x="2" y="0"/>
                </a:lnTo>
                <a:lnTo>
                  <a:pt x="3" y="0"/>
                </a:lnTo>
                <a:lnTo>
                  <a:pt x="5" y="1"/>
                </a:lnTo>
                <a:lnTo>
                  <a:pt x="6" y="2"/>
                </a:lnTo>
                <a:lnTo>
                  <a:pt x="8" y="4"/>
                </a:lnTo>
                <a:lnTo>
                  <a:pt x="9" y="8"/>
                </a:lnTo>
                <a:lnTo>
                  <a:pt x="11" y="10"/>
                </a:lnTo>
                <a:lnTo>
                  <a:pt x="12" y="11"/>
                </a:lnTo>
                <a:lnTo>
                  <a:pt x="10" y="12"/>
                </a:lnTo>
                <a:lnTo>
                  <a:pt x="10" y="11"/>
                </a:lnTo>
                <a:lnTo>
                  <a:pt x="11" y="10"/>
                </a:lnTo>
                <a:lnTo>
                  <a:pt x="9" y="8"/>
                </a:lnTo>
                <a:lnTo>
                  <a:pt x="6" y="7"/>
                </a:lnTo>
                <a:lnTo>
                  <a:pt x="3" y="6"/>
                </a:lnTo>
                <a:lnTo>
                  <a:pt x="1" y="4"/>
                </a:lnTo>
                <a:lnTo>
                  <a:pt x="0" y="3"/>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1" name="Freeform 3205"/>
          <p:cNvSpPr>
            <a:spLocks/>
          </p:cNvSpPr>
          <p:nvPr/>
        </p:nvSpPr>
        <p:spPr bwMode="auto">
          <a:xfrm>
            <a:off x="449820" y="4629377"/>
            <a:ext cx="3469" cy="3469"/>
          </a:xfrm>
          <a:custGeom>
            <a:avLst/>
            <a:gdLst>
              <a:gd name="T0" fmla="*/ 9 w 9"/>
              <a:gd name="T1" fmla="*/ 4 h 8"/>
              <a:gd name="T2" fmla="*/ 3 w 9"/>
              <a:gd name="T3" fmla="*/ 0 h 8"/>
              <a:gd name="T4" fmla="*/ 0 w 9"/>
              <a:gd name="T5" fmla="*/ 8 h 8"/>
              <a:gd name="T6" fmla="*/ 9 w 9"/>
              <a:gd name="T7" fmla="*/ 4 h 8"/>
            </a:gdLst>
            <a:ahLst/>
            <a:cxnLst>
              <a:cxn ang="0">
                <a:pos x="T0" y="T1"/>
              </a:cxn>
              <a:cxn ang="0">
                <a:pos x="T2" y="T3"/>
              </a:cxn>
              <a:cxn ang="0">
                <a:pos x="T4" y="T5"/>
              </a:cxn>
              <a:cxn ang="0">
                <a:pos x="T6" y="T7"/>
              </a:cxn>
            </a:cxnLst>
            <a:rect l="0" t="0" r="r" b="b"/>
            <a:pathLst>
              <a:path w="9" h="8">
                <a:moveTo>
                  <a:pt x="9" y="4"/>
                </a:moveTo>
                <a:lnTo>
                  <a:pt x="3" y="0"/>
                </a:lnTo>
                <a:lnTo>
                  <a:pt x="0" y="8"/>
                </a:lnTo>
                <a:lnTo>
                  <a:pt x="9"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2" name="Freeform 3206"/>
          <p:cNvSpPr>
            <a:spLocks/>
          </p:cNvSpPr>
          <p:nvPr/>
        </p:nvSpPr>
        <p:spPr bwMode="auto">
          <a:xfrm>
            <a:off x="371767" y="4636315"/>
            <a:ext cx="1735" cy="1735"/>
          </a:xfrm>
          <a:custGeom>
            <a:avLst/>
            <a:gdLst>
              <a:gd name="T0" fmla="*/ 7 w 7"/>
              <a:gd name="T1" fmla="*/ 5 h 5"/>
              <a:gd name="T2" fmla="*/ 7 w 7"/>
              <a:gd name="T3" fmla="*/ 0 h 5"/>
              <a:gd name="T4" fmla="*/ 0 w 7"/>
              <a:gd name="T5" fmla="*/ 0 h 5"/>
              <a:gd name="T6" fmla="*/ 7 w 7"/>
              <a:gd name="T7" fmla="*/ 5 h 5"/>
            </a:gdLst>
            <a:ahLst/>
            <a:cxnLst>
              <a:cxn ang="0">
                <a:pos x="T0" y="T1"/>
              </a:cxn>
              <a:cxn ang="0">
                <a:pos x="T2" y="T3"/>
              </a:cxn>
              <a:cxn ang="0">
                <a:pos x="T4" y="T5"/>
              </a:cxn>
              <a:cxn ang="0">
                <a:pos x="T6" y="T7"/>
              </a:cxn>
            </a:cxnLst>
            <a:rect l="0" t="0" r="r" b="b"/>
            <a:pathLst>
              <a:path w="7" h="5">
                <a:moveTo>
                  <a:pt x="7" y="5"/>
                </a:moveTo>
                <a:lnTo>
                  <a:pt x="7" y="0"/>
                </a:lnTo>
                <a:lnTo>
                  <a:pt x="0" y="0"/>
                </a:lnTo>
                <a:lnTo>
                  <a:pt x="7"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3" name="Freeform 3207"/>
          <p:cNvSpPr>
            <a:spLocks/>
          </p:cNvSpPr>
          <p:nvPr/>
        </p:nvSpPr>
        <p:spPr bwMode="auto">
          <a:xfrm>
            <a:off x="453289" y="4596422"/>
            <a:ext cx="3469" cy="3469"/>
          </a:xfrm>
          <a:custGeom>
            <a:avLst/>
            <a:gdLst>
              <a:gd name="T0" fmla="*/ 8 w 8"/>
              <a:gd name="T1" fmla="*/ 7 h 7"/>
              <a:gd name="T2" fmla="*/ 5 w 8"/>
              <a:gd name="T3" fmla="*/ 0 h 7"/>
              <a:gd name="T4" fmla="*/ 0 w 8"/>
              <a:gd name="T5" fmla="*/ 7 h 7"/>
              <a:gd name="T6" fmla="*/ 8 w 8"/>
              <a:gd name="T7" fmla="*/ 7 h 7"/>
            </a:gdLst>
            <a:ahLst/>
            <a:cxnLst>
              <a:cxn ang="0">
                <a:pos x="T0" y="T1"/>
              </a:cxn>
              <a:cxn ang="0">
                <a:pos x="T2" y="T3"/>
              </a:cxn>
              <a:cxn ang="0">
                <a:pos x="T4" y="T5"/>
              </a:cxn>
              <a:cxn ang="0">
                <a:pos x="T6" y="T7"/>
              </a:cxn>
            </a:cxnLst>
            <a:rect l="0" t="0" r="r" b="b"/>
            <a:pathLst>
              <a:path w="8" h="7">
                <a:moveTo>
                  <a:pt x="8" y="7"/>
                </a:moveTo>
                <a:lnTo>
                  <a:pt x="5" y="0"/>
                </a:lnTo>
                <a:lnTo>
                  <a:pt x="0" y="7"/>
                </a:lnTo>
                <a:lnTo>
                  <a:pt x="8"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4" name="Freeform 3208"/>
          <p:cNvSpPr>
            <a:spLocks/>
          </p:cNvSpPr>
          <p:nvPr/>
        </p:nvSpPr>
        <p:spPr bwMode="auto">
          <a:xfrm>
            <a:off x="439413" y="4589484"/>
            <a:ext cx="3469" cy="3469"/>
          </a:xfrm>
          <a:custGeom>
            <a:avLst/>
            <a:gdLst>
              <a:gd name="T0" fmla="*/ 7 w 8"/>
              <a:gd name="T1" fmla="*/ 2 h 9"/>
              <a:gd name="T2" fmla="*/ 0 w 8"/>
              <a:gd name="T3" fmla="*/ 0 h 9"/>
              <a:gd name="T4" fmla="*/ 0 w 8"/>
              <a:gd name="T5" fmla="*/ 4 h 9"/>
              <a:gd name="T6" fmla="*/ 8 w 8"/>
              <a:gd name="T7" fmla="*/ 9 h 9"/>
              <a:gd name="T8" fmla="*/ 7 w 8"/>
              <a:gd name="T9" fmla="*/ 2 h 9"/>
            </a:gdLst>
            <a:ahLst/>
            <a:cxnLst>
              <a:cxn ang="0">
                <a:pos x="T0" y="T1"/>
              </a:cxn>
              <a:cxn ang="0">
                <a:pos x="T2" y="T3"/>
              </a:cxn>
              <a:cxn ang="0">
                <a:pos x="T4" y="T5"/>
              </a:cxn>
              <a:cxn ang="0">
                <a:pos x="T6" y="T7"/>
              </a:cxn>
              <a:cxn ang="0">
                <a:pos x="T8" y="T9"/>
              </a:cxn>
            </a:cxnLst>
            <a:rect l="0" t="0" r="r" b="b"/>
            <a:pathLst>
              <a:path w="8" h="9">
                <a:moveTo>
                  <a:pt x="7" y="2"/>
                </a:moveTo>
                <a:lnTo>
                  <a:pt x="0" y="0"/>
                </a:lnTo>
                <a:lnTo>
                  <a:pt x="0" y="4"/>
                </a:lnTo>
                <a:lnTo>
                  <a:pt x="8" y="9"/>
                </a:lnTo>
                <a:lnTo>
                  <a:pt x="7"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5" name="Freeform 3209"/>
          <p:cNvSpPr>
            <a:spLocks/>
          </p:cNvSpPr>
          <p:nvPr/>
        </p:nvSpPr>
        <p:spPr bwMode="auto">
          <a:xfrm>
            <a:off x="425537" y="4631112"/>
            <a:ext cx="5204" cy="3469"/>
          </a:xfrm>
          <a:custGeom>
            <a:avLst/>
            <a:gdLst>
              <a:gd name="T0" fmla="*/ 12 w 12"/>
              <a:gd name="T1" fmla="*/ 2 h 5"/>
              <a:gd name="T2" fmla="*/ 10 w 12"/>
              <a:gd name="T3" fmla="*/ 0 h 5"/>
              <a:gd name="T4" fmla="*/ 0 w 12"/>
              <a:gd name="T5" fmla="*/ 0 h 5"/>
              <a:gd name="T6" fmla="*/ 7 w 12"/>
              <a:gd name="T7" fmla="*/ 5 h 5"/>
              <a:gd name="T8" fmla="*/ 12 w 12"/>
              <a:gd name="T9" fmla="*/ 2 h 5"/>
            </a:gdLst>
            <a:ahLst/>
            <a:cxnLst>
              <a:cxn ang="0">
                <a:pos x="T0" y="T1"/>
              </a:cxn>
              <a:cxn ang="0">
                <a:pos x="T2" y="T3"/>
              </a:cxn>
              <a:cxn ang="0">
                <a:pos x="T4" y="T5"/>
              </a:cxn>
              <a:cxn ang="0">
                <a:pos x="T6" y="T7"/>
              </a:cxn>
              <a:cxn ang="0">
                <a:pos x="T8" y="T9"/>
              </a:cxn>
            </a:cxnLst>
            <a:rect l="0" t="0" r="r" b="b"/>
            <a:pathLst>
              <a:path w="12" h="5">
                <a:moveTo>
                  <a:pt x="12" y="2"/>
                </a:moveTo>
                <a:lnTo>
                  <a:pt x="10" y="0"/>
                </a:lnTo>
                <a:lnTo>
                  <a:pt x="0" y="0"/>
                </a:lnTo>
                <a:lnTo>
                  <a:pt x="7" y="5"/>
                </a:lnTo>
                <a:lnTo>
                  <a:pt x="12"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6" name="Freeform 3210"/>
          <p:cNvSpPr>
            <a:spLocks/>
          </p:cNvSpPr>
          <p:nvPr/>
        </p:nvSpPr>
        <p:spPr bwMode="auto">
          <a:xfrm>
            <a:off x="8589836" y="4533980"/>
            <a:ext cx="1735" cy="5204"/>
          </a:xfrm>
          <a:custGeom>
            <a:avLst/>
            <a:gdLst>
              <a:gd name="T0" fmla="*/ 6 w 6"/>
              <a:gd name="T1" fmla="*/ 12 h 12"/>
              <a:gd name="T2" fmla="*/ 0 w 6"/>
              <a:gd name="T3" fmla="*/ 0 h 12"/>
              <a:gd name="T4" fmla="*/ 6 w 6"/>
              <a:gd name="T5" fmla="*/ 11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1"/>
                </a:lnTo>
                <a:lnTo>
                  <a:pt x="6"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7" name="Freeform 3211"/>
          <p:cNvSpPr>
            <a:spLocks/>
          </p:cNvSpPr>
          <p:nvPr/>
        </p:nvSpPr>
        <p:spPr bwMode="auto">
          <a:xfrm>
            <a:off x="8556881" y="4492352"/>
            <a:ext cx="1735" cy="5204"/>
          </a:xfrm>
          <a:custGeom>
            <a:avLst/>
            <a:gdLst>
              <a:gd name="T0" fmla="*/ 0 w 2"/>
              <a:gd name="T1" fmla="*/ 12 h 12"/>
              <a:gd name="T2" fmla="*/ 2 w 2"/>
              <a:gd name="T3" fmla="*/ 0 h 12"/>
              <a:gd name="T4" fmla="*/ 0 w 2"/>
              <a:gd name="T5" fmla="*/ 12 h 12"/>
            </a:gdLst>
            <a:ahLst/>
            <a:cxnLst>
              <a:cxn ang="0">
                <a:pos x="T0" y="T1"/>
              </a:cxn>
              <a:cxn ang="0">
                <a:pos x="T2" y="T3"/>
              </a:cxn>
              <a:cxn ang="0">
                <a:pos x="T4" y="T5"/>
              </a:cxn>
            </a:cxnLst>
            <a:rect l="0" t="0" r="r" b="b"/>
            <a:pathLst>
              <a:path w="2" h="12">
                <a:moveTo>
                  <a:pt x="0" y="12"/>
                </a:moveTo>
                <a:lnTo>
                  <a:pt x="2"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8" name="Freeform 3212"/>
          <p:cNvSpPr>
            <a:spLocks/>
          </p:cNvSpPr>
          <p:nvPr/>
        </p:nvSpPr>
        <p:spPr bwMode="auto">
          <a:xfrm>
            <a:off x="8556881" y="4471538"/>
            <a:ext cx="1735" cy="3469"/>
          </a:xfrm>
          <a:custGeom>
            <a:avLst/>
            <a:gdLst>
              <a:gd name="T0" fmla="*/ 1 w 3"/>
              <a:gd name="T1" fmla="*/ 11 h 11"/>
              <a:gd name="T2" fmla="*/ 0 w 3"/>
              <a:gd name="T3" fmla="*/ 0 h 11"/>
              <a:gd name="T4" fmla="*/ 3 w 3"/>
              <a:gd name="T5" fmla="*/ 11 h 11"/>
              <a:gd name="T6" fmla="*/ 1 w 3"/>
              <a:gd name="T7" fmla="*/ 11 h 11"/>
            </a:gdLst>
            <a:ahLst/>
            <a:cxnLst>
              <a:cxn ang="0">
                <a:pos x="T0" y="T1"/>
              </a:cxn>
              <a:cxn ang="0">
                <a:pos x="T2" y="T3"/>
              </a:cxn>
              <a:cxn ang="0">
                <a:pos x="T4" y="T5"/>
              </a:cxn>
              <a:cxn ang="0">
                <a:pos x="T6" y="T7"/>
              </a:cxn>
            </a:cxnLst>
            <a:rect l="0" t="0" r="r" b="b"/>
            <a:pathLst>
              <a:path w="3" h="11">
                <a:moveTo>
                  <a:pt x="1" y="11"/>
                </a:moveTo>
                <a:lnTo>
                  <a:pt x="0" y="0"/>
                </a:lnTo>
                <a:lnTo>
                  <a:pt x="3" y="11"/>
                </a:lnTo>
                <a:lnTo>
                  <a:pt x="1"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19" name="Freeform 3213"/>
          <p:cNvSpPr>
            <a:spLocks/>
          </p:cNvSpPr>
          <p:nvPr/>
        </p:nvSpPr>
        <p:spPr bwMode="auto">
          <a:xfrm>
            <a:off x="767234" y="4466334"/>
            <a:ext cx="5204" cy="6938"/>
          </a:xfrm>
          <a:custGeom>
            <a:avLst/>
            <a:gdLst>
              <a:gd name="T0" fmla="*/ 0 w 14"/>
              <a:gd name="T1" fmla="*/ 0 h 15"/>
              <a:gd name="T2" fmla="*/ 11 w 14"/>
              <a:gd name="T3" fmla="*/ 4 h 15"/>
              <a:gd name="T4" fmla="*/ 14 w 14"/>
              <a:gd name="T5" fmla="*/ 15 h 15"/>
              <a:gd name="T6" fmla="*/ 3 w 14"/>
              <a:gd name="T7" fmla="*/ 15 h 15"/>
              <a:gd name="T8" fmla="*/ 6 w 14"/>
              <a:gd name="T9" fmla="*/ 4 h 15"/>
              <a:gd name="T10" fmla="*/ 0 w 14"/>
              <a:gd name="T11" fmla="*/ 0 h 15"/>
            </a:gdLst>
            <a:ahLst/>
            <a:cxnLst>
              <a:cxn ang="0">
                <a:pos x="T0" y="T1"/>
              </a:cxn>
              <a:cxn ang="0">
                <a:pos x="T2" y="T3"/>
              </a:cxn>
              <a:cxn ang="0">
                <a:pos x="T4" y="T5"/>
              </a:cxn>
              <a:cxn ang="0">
                <a:pos x="T6" y="T7"/>
              </a:cxn>
              <a:cxn ang="0">
                <a:pos x="T8" y="T9"/>
              </a:cxn>
              <a:cxn ang="0">
                <a:pos x="T10" y="T11"/>
              </a:cxn>
            </a:cxnLst>
            <a:rect l="0" t="0" r="r" b="b"/>
            <a:pathLst>
              <a:path w="14" h="15">
                <a:moveTo>
                  <a:pt x="0" y="0"/>
                </a:moveTo>
                <a:lnTo>
                  <a:pt x="11" y="4"/>
                </a:lnTo>
                <a:lnTo>
                  <a:pt x="14" y="15"/>
                </a:lnTo>
                <a:lnTo>
                  <a:pt x="3" y="15"/>
                </a:lnTo>
                <a:lnTo>
                  <a:pt x="6"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0" name="Freeform 3214"/>
          <p:cNvSpPr>
            <a:spLocks/>
          </p:cNvSpPr>
          <p:nvPr/>
        </p:nvSpPr>
        <p:spPr bwMode="auto">
          <a:xfrm>
            <a:off x="7524852" y="3789878"/>
            <a:ext cx="5204" cy="1735"/>
          </a:xfrm>
          <a:custGeom>
            <a:avLst/>
            <a:gdLst>
              <a:gd name="T0" fmla="*/ 0 w 10"/>
              <a:gd name="T1" fmla="*/ 0 h 5"/>
              <a:gd name="T2" fmla="*/ 10 w 10"/>
              <a:gd name="T3" fmla="*/ 5 h 5"/>
              <a:gd name="T4" fmla="*/ 0 w 10"/>
              <a:gd name="T5" fmla="*/ 1 h 5"/>
              <a:gd name="T6" fmla="*/ 0 w 10"/>
              <a:gd name="T7" fmla="*/ 0 h 5"/>
            </a:gdLst>
            <a:ahLst/>
            <a:cxnLst>
              <a:cxn ang="0">
                <a:pos x="T0" y="T1"/>
              </a:cxn>
              <a:cxn ang="0">
                <a:pos x="T2" y="T3"/>
              </a:cxn>
              <a:cxn ang="0">
                <a:pos x="T4" y="T5"/>
              </a:cxn>
              <a:cxn ang="0">
                <a:pos x="T6" y="T7"/>
              </a:cxn>
            </a:cxnLst>
            <a:rect l="0" t="0" r="r" b="b"/>
            <a:pathLst>
              <a:path w="10" h="5">
                <a:moveTo>
                  <a:pt x="0" y="0"/>
                </a:moveTo>
                <a:lnTo>
                  <a:pt x="10" y="5"/>
                </a:lnTo>
                <a:lnTo>
                  <a:pt x="0" y="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1" name="Freeform 3215"/>
          <p:cNvSpPr>
            <a:spLocks/>
          </p:cNvSpPr>
          <p:nvPr/>
        </p:nvSpPr>
        <p:spPr bwMode="auto">
          <a:xfrm>
            <a:off x="6163268" y="4688350"/>
            <a:ext cx="13876" cy="12142"/>
          </a:xfrm>
          <a:custGeom>
            <a:avLst/>
            <a:gdLst>
              <a:gd name="T0" fmla="*/ 0 w 35"/>
              <a:gd name="T1" fmla="*/ 25 h 32"/>
              <a:gd name="T2" fmla="*/ 6 w 35"/>
              <a:gd name="T3" fmla="*/ 13 h 32"/>
              <a:gd name="T4" fmla="*/ 7 w 35"/>
              <a:gd name="T5" fmla="*/ 5 h 32"/>
              <a:gd name="T6" fmla="*/ 21 w 35"/>
              <a:gd name="T7" fmla="*/ 4 h 32"/>
              <a:gd name="T8" fmla="*/ 28 w 35"/>
              <a:gd name="T9" fmla="*/ 0 h 32"/>
              <a:gd name="T10" fmla="*/ 35 w 35"/>
              <a:gd name="T11" fmla="*/ 6 h 32"/>
              <a:gd name="T12" fmla="*/ 32 w 35"/>
              <a:gd name="T13" fmla="*/ 13 h 32"/>
              <a:gd name="T14" fmla="*/ 21 w 35"/>
              <a:gd name="T15" fmla="*/ 14 h 32"/>
              <a:gd name="T16" fmla="*/ 15 w 35"/>
              <a:gd name="T17" fmla="*/ 21 h 32"/>
              <a:gd name="T18" fmla="*/ 12 w 35"/>
              <a:gd name="T19" fmla="*/ 32 h 32"/>
              <a:gd name="T20" fmla="*/ 0 w 35"/>
              <a:gd name="T21" fmla="*/ 2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2">
                <a:moveTo>
                  <a:pt x="0" y="25"/>
                </a:moveTo>
                <a:lnTo>
                  <a:pt x="6" y="13"/>
                </a:lnTo>
                <a:lnTo>
                  <a:pt x="7" y="5"/>
                </a:lnTo>
                <a:lnTo>
                  <a:pt x="21" y="4"/>
                </a:lnTo>
                <a:lnTo>
                  <a:pt x="28" y="0"/>
                </a:lnTo>
                <a:lnTo>
                  <a:pt x="35" y="6"/>
                </a:lnTo>
                <a:lnTo>
                  <a:pt x="32" y="13"/>
                </a:lnTo>
                <a:lnTo>
                  <a:pt x="21" y="14"/>
                </a:lnTo>
                <a:lnTo>
                  <a:pt x="15" y="21"/>
                </a:lnTo>
                <a:lnTo>
                  <a:pt x="12" y="32"/>
                </a:lnTo>
                <a:lnTo>
                  <a:pt x="0" y="2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2" name="Freeform 3216"/>
          <p:cNvSpPr>
            <a:spLocks/>
          </p:cNvSpPr>
          <p:nvPr/>
        </p:nvSpPr>
        <p:spPr bwMode="auto">
          <a:xfrm>
            <a:off x="6187552" y="4676209"/>
            <a:ext cx="6938" cy="6938"/>
          </a:xfrm>
          <a:custGeom>
            <a:avLst/>
            <a:gdLst>
              <a:gd name="T0" fmla="*/ 0 w 18"/>
              <a:gd name="T1" fmla="*/ 6 h 17"/>
              <a:gd name="T2" fmla="*/ 18 w 18"/>
              <a:gd name="T3" fmla="*/ 0 h 17"/>
              <a:gd name="T4" fmla="*/ 17 w 18"/>
              <a:gd name="T5" fmla="*/ 11 h 17"/>
              <a:gd name="T6" fmla="*/ 12 w 18"/>
              <a:gd name="T7" fmla="*/ 17 h 17"/>
              <a:gd name="T8" fmla="*/ 4 w 18"/>
              <a:gd name="T9" fmla="*/ 12 h 17"/>
              <a:gd name="T10" fmla="*/ 0 w 18"/>
              <a:gd name="T11" fmla="*/ 6 h 17"/>
            </a:gdLst>
            <a:ahLst/>
            <a:cxnLst>
              <a:cxn ang="0">
                <a:pos x="T0" y="T1"/>
              </a:cxn>
              <a:cxn ang="0">
                <a:pos x="T2" y="T3"/>
              </a:cxn>
              <a:cxn ang="0">
                <a:pos x="T4" y="T5"/>
              </a:cxn>
              <a:cxn ang="0">
                <a:pos x="T6" y="T7"/>
              </a:cxn>
              <a:cxn ang="0">
                <a:pos x="T8" y="T9"/>
              </a:cxn>
              <a:cxn ang="0">
                <a:pos x="T10" y="T11"/>
              </a:cxn>
            </a:cxnLst>
            <a:rect l="0" t="0" r="r" b="b"/>
            <a:pathLst>
              <a:path w="18" h="17">
                <a:moveTo>
                  <a:pt x="0" y="6"/>
                </a:moveTo>
                <a:lnTo>
                  <a:pt x="18" y="0"/>
                </a:lnTo>
                <a:lnTo>
                  <a:pt x="17" y="11"/>
                </a:lnTo>
                <a:lnTo>
                  <a:pt x="12" y="17"/>
                </a:lnTo>
                <a:lnTo>
                  <a:pt x="4" y="12"/>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3" name="Freeform 3217"/>
          <p:cNvSpPr>
            <a:spLocks/>
          </p:cNvSpPr>
          <p:nvPr/>
        </p:nvSpPr>
        <p:spPr bwMode="auto">
          <a:xfrm>
            <a:off x="6175409" y="4664067"/>
            <a:ext cx="17345" cy="10407"/>
          </a:xfrm>
          <a:custGeom>
            <a:avLst/>
            <a:gdLst>
              <a:gd name="T0" fmla="*/ 0 w 42"/>
              <a:gd name="T1" fmla="*/ 27 h 27"/>
              <a:gd name="T2" fmla="*/ 2 w 42"/>
              <a:gd name="T3" fmla="*/ 0 h 27"/>
              <a:gd name="T4" fmla="*/ 23 w 42"/>
              <a:gd name="T5" fmla="*/ 1 h 27"/>
              <a:gd name="T6" fmla="*/ 27 w 42"/>
              <a:gd name="T7" fmla="*/ 7 h 27"/>
              <a:gd name="T8" fmla="*/ 42 w 42"/>
              <a:gd name="T9" fmla="*/ 7 h 27"/>
              <a:gd name="T10" fmla="*/ 42 w 42"/>
              <a:gd name="T11" fmla="*/ 23 h 27"/>
              <a:gd name="T12" fmla="*/ 28 w 42"/>
              <a:gd name="T13" fmla="*/ 23 h 27"/>
              <a:gd name="T14" fmla="*/ 24 w 42"/>
              <a:gd name="T15" fmla="*/ 13 h 27"/>
              <a:gd name="T16" fmla="*/ 16 w 42"/>
              <a:gd name="T17" fmla="*/ 23 h 27"/>
              <a:gd name="T18" fmla="*/ 0 w 42"/>
              <a:gd name="T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7">
                <a:moveTo>
                  <a:pt x="0" y="27"/>
                </a:moveTo>
                <a:lnTo>
                  <a:pt x="2" y="0"/>
                </a:lnTo>
                <a:lnTo>
                  <a:pt x="23" y="1"/>
                </a:lnTo>
                <a:lnTo>
                  <a:pt x="27" y="7"/>
                </a:lnTo>
                <a:lnTo>
                  <a:pt x="42" y="7"/>
                </a:lnTo>
                <a:lnTo>
                  <a:pt x="42" y="23"/>
                </a:lnTo>
                <a:lnTo>
                  <a:pt x="28" y="23"/>
                </a:lnTo>
                <a:lnTo>
                  <a:pt x="24" y="13"/>
                </a:lnTo>
                <a:lnTo>
                  <a:pt x="16" y="23"/>
                </a:lnTo>
                <a:lnTo>
                  <a:pt x="0" y="2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4" name="Freeform 3218"/>
          <p:cNvSpPr>
            <a:spLocks/>
          </p:cNvSpPr>
          <p:nvPr/>
        </p:nvSpPr>
        <p:spPr bwMode="auto">
          <a:xfrm>
            <a:off x="6203161" y="4308494"/>
            <a:ext cx="0" cy="1735"/>
          </a:xfrm>
          <a:custGeom>
            <a:avLst/>
            <a:gdLst>
              <a:gd name="T0" fmla="*/ 4 w 4"/>
              <a:gd name="T1" fmla="*/ 0 h 5"/>
              <a:gd name="T2" fmla="*/ 0 w 4"/>
              <a:gd name="T3" fmla="*/ 5 h 5"/>
              <a:gd name="T4" fmla="*/ 4 w 4"/>
              <a:gd name="T5" fmla="*/ 4 h 5"/>
              <a:gd name="T6" fmla="*/ 4 w 4"/>
              <a:gd name="T7" fmla="*/ 0 h 5"/>
            </a:gdLst>
            <a:ahLst/>
            <a:cxnLst>
              <a:cxn ang="0">
                <a:pos x="T0" y="T1"/>
              </a:cxn>
              <a:cxn ang="0">
                <a:pos x="T2" y="T3"/>
              </a:cxn>
              <a:cxn ang="0">
                <a:pos x="T4" y="T5"/>
              </a:cxn>
              <a:cxn ang="0">
                <a:pos x="T6" y="T7"/>
              </a:cxn>
            </a:cxnLst>
            <a:rect l="0" t="0" r="r" b="b"/>
            <a:pathLst>
              <a:path w="4" h="5">
                <a:moveTo>
                  <a:pt x="4" y="0"/>
                </a:moveTo>
                <a:lnTo>
                  <a:pt x="0" y="5"/>
                </a:lnTo>
                <a:lnTo>
                  <a:pt x="4" y="4"/>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5" name="Freeform 3219"/>
          <p:cNvSpPr>
            <a:spLocks/>
          </p:cNvSpPr>
          <p:nvPr/>
        </p:nvSpPr>
        <p:spPr bwMode="auto">
          <a:xfrm>
            <a:off x="6688822" y="4336246"/>
            <a:ext cx="5204" cy="12142"/>
          </a:xfrm>
          <a:custGeom>
            <a:avLst/>
            <a:gdLst>
              <a:gd name="T0" fmla="*/ 11 w 15"/>
              <a:gd name="T1" fmla="*/ 30 h 30"/>
              <a:gd name="T2" fmla="*/ 6 w 15"/>
              <a:gd name="T3" fmla="*/ 19 h 30"/>
              <a:gd name="T4" fmla="*/ 0 w 15"/>
              <a:gd name="T5" fmla="*/ 9 h 30"/>
              <a:gd name="T6" fmla="*/ 8 w 15"/>
              <a:gd name="T7" fmla="*/ 0 h 30"/>
              <a:gd name="T8" fmla="*/ 15 w 15"/>
              <a:gd name="T9" fmla="*/ 8 h 30"/>
              <a:gd name="T10" fmla="*/ 15 w 15"/>
              <a:gd name="T11" fmla="*/ 20 h 30"/>
              <a:gd name="T12" fmla="*/ 11 w 15"/>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5" h="30">
                <a:moveTo>
                  <a:pt x="11" y="30"/>
                </a:moveTo>
                <a:lnTo>
                  <a:pt x="6" y="19"/>
                </a:lnTo>
                <a:lnTo>
                  <a:pt x="0" y="9"/>
                </a:lnTo>
                <a:lnTo>
                  <a:pt x="8" y="0"/>
                </a:lnTo>
                <a:lnTo>
                  <a:pt x="15" y="8"/>
                </a:lnTo>
                <a:lnTo>
                  <a:pt x="15" y="20"/>
                </a:lnTo>
                <a:lnTo>
                  <a:pt x="11" y="3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6" name="Freeform 3220"/>
          <p:cNvSpPr>
            <a:spLocks/>
          </p:cNvSpPr>
          <p:nvPr/>
        </p:nvSpPr>
        <p:spPr bwMode="auto">
          <a:xfrm>
            <a:off x="6688822" y="4331042"/>
            <a:ext cx="1735" cy="5204"/>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7" name="Freeform 3221"/>
          <p:cNvSpPr>
            <a:spLocks/>
          </p:cNvSpPr>
          <p:nvPr/>
        </p:nvSpPr>
        <p:spPr bwMode="auto">
          <a:xfrm>
            <a:off x="6683619" y="4322370"/>
            <a:ext cx="1735" cy="5204"/>
          </a:xfrm>
          <a:custGeom>
            <a:avLst/>
            <a:gdLst>
              <a:gd name="T0" fmla="*/ 8 w 8"/>
              <a:gd name="T1" fmla="*/ 1 h 13"/>
              <a:gd name="T2" fmla="*/ 0 w 8"/>
              <a:gd name="T3" fmla="*/ 0 h 13"/>
              <a:gd name="T4" fmla="*/ 1 w 8"/>
              <a:gd name="T5" fmla="*/ 13 h 13"/>
              <a:gd name="T6" fmla="*/ 8 w 8"/>
              <a:gd name="T7" fmla="*/ 1 h 13"/>
            </a:gdLst>
            <a:ahLst/>
            <a:cxnLst>
              <a:cxn ang="0">
                <a:pos x="T0" y="T1"/>
              </a:cxn>
              <a:cxn ang="0">
                <a:pos x="T2" y="T3"/>
              </a:cxn>
              <a:cxn ang="0">
                <a:pos x="T4" y="T5"/>
              </a:cxn>
              <a:cxn ang="0">
                <a:pos x="T6" y="T7"/>
              </a:cxn>
            </a:cxnLst>
            <a:rect l="0" t="0" r="r" b="b"/>
            <a:pathLst>
              <a:path w="8" h="13">
                <a:moveTo>
                  <a:pt x="8" y="1"/>
                </a:moveTo>
                <a:lnTo>
                  <a:pt x="0" y="0"/>
                </a:lnTo>
                <a:lnTo>
                  <a:pt x="1" y="13"/>
                </a:lnTo>
                <a:lnTo>
                  <a:pt x="8"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8" name="Freeform 3222"/>
          <p:cNvSpPr>
            <a:spLocks/>
          </p:cNvSpPr>
          <p:nvPr/>
        </p:nvSpPr>
        <p:spPr bwMode="auto">
          <a:xfrm>
            <a:off x="6662805" y="4174937"/>
            <a:ext cx="12142" cy="53770"/>
          </a:xfrm>
          <a:custGeom>
            <a:avLst/>
            <a:gdLst>
              <a:gd name="T0" fmla="*/ 10 w 30"/>
              <a:gd name="T1" fmla="*/ 136 h 136"/>
              <a:gd name="T2" fmla="*/ 6 w 30"/>
              <a:gd name="T3" fmla="*/ 125 h 136"/>
              <a:gd name="T4" fmla="*/ 0 w 30"/>
              <a:gd name="T5" fmla="*/ 115 h 136"/>
              <a:gd name="T6" fmla="*/ 4 w 30"/>
              <a:gd name="T7" fmla="*/ 104 h 136"/>
              <a:gd name="T8" fmla="*/ 6 w 30"/>
              <a:gd name="T9" fmla="*/ 91 h 136"/>
              <a:gd name="T10" fmla="*/ 9 w 30"/>
              <a:gd name="T11" fmla="*/ 78 h 136"/>
              <a:gd name="T12" fmla="*/ 10 w 30"/>
              <a:gd name="T13" fmla="*/ 66 h 136"/>
              <a:gd name="T14" fmla="*/ 11 w 30"/>
              <a:gd name="T15" fmla="*/ 55 h 136"/>
              <a:gd name="T16" fmla="*/ 15 w 30"/>
              <a:gd name="T17" fmla="*/ 43 h 136"/>
              <a:gd name="T18" fmla="*/ 15 w 30"/>
              <a:gd name="T19" fmla="*/ 31 h 136"/>
              <a:gd name="T20" fmla="*/ 18 w 30"/>
              <a:gd name="T21" fmla="*/ 20 h 136"/>
              <a:gd name="T22" fmla="*/ 20 w 30"/>
              <a:gd name="T23" fmla="*/ 8 h 136"/>
              <a:gd name="T24" fmla="*/ 28 w 30"/>
              <a:gd name="T25" fmla="*/ 0 h 136"/>
              <a:gd name="T26" fmla="*/ 30 w 30"/>
              <a:gd name="T27" fmla="*/ 11 h 136"/>
              <a:gd name="T28" fmla="*/ 29 w 30"/>
              <a:gd name="T29" fmla="*/ 25 h 136"/>
              <a:gd name="T30" fmla="*/ 25 w 30"/>
              <a:gd name="T31" fmla="*/ 36 h 136"/>
              <a:gd name="T32" fmla="*/ 24 w 30"/>
              <a:gd name="T33" fmla="*/ 47 h 136"/>
              <a:gd name="T34" fmla="*/ 24 w 30"/>
              <a:gd name="T35" fmla="*/ 62 h 136"/>
              <a:gd name="T36" fmla="*/ 22 w 30"/>
              <a:gd name="T37" fmla="*/ 73 h 136"/>
              <a:gd name="T38" fmla="*/ 20 w 30"/>
              <a:gd name="T39" fmla="*/ 85 h 136"/>
              <a:gd name="T40" fmla="*/ 15 w 30"/>
              <a:gd name="T41" fmla="*/ 95 h 136"/>
              <a:gd name="T42" fmla="*/ 10 w 30"/>
              <a:gd name="T43" fmla="*/ 107 h 136"/>
              <a:gd name="T44" fmla="*/ 13 w 30"/>
              <a:gd name="T45" fmla="*/ 118 h 136"/>
              <a:gd name="T46" fmla="*/ 11 w 30"/>
              <a:gd name="T47" fmla="*/ 130 h 136"/>
              <a:gd name="T48" fmla="*/ 10 w 30"/>
              <a:gd name="T4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136">
                <a:moveTo>
                  <a:pt x="10" y="136"/>
                </a:moveTo>
                <a:lnTo>
                  <a:pt x="6" y="125"/>
                </a:lnTo>
                <a:lnTo>
                  <a:pt x="0" y="115"/>
                </a:lnTo>
                <a:lnTo>
                  <a:pt x="4" y="104"/>
                </a:lnTo>
                <a:lnTo>
                  <a:pt x="6" y="91"/>
                </a:lnTo>
                <a:lnTo>
                  <a:pt x="9" y="78"/>
                </a:lnTo>
                <a:lnTo>
                  <a:pt x="10" y="66"/>
                </a:lnTo>
                <a:lnTo>
                  <a:pt x="11" y="55"/>
                </a:lnTo>
                <a:lnTo>
                  <a:pt x="15" y="43"/>
                </a:lnTo>
                <a:lnTo>
                  <a:pt x="15" y="31"/>
                </a:lnTo>
                <a:lnTo>
                  <a:pt x="18" y="20"/>
                </a:lnTo>
                <a:lnTo>
                  <a:pt x="20" y="8"/>
                </a:lnTo>
                <a:lnTo>
                  <a:pt x="28" y="0"/>
                </a:lnTo>
                <a:lnTo>
                  <a:pt x="30" y="11"/>
                </a:lnTo>
                <a:lnTo>
                  <a:pt x="29" y="25"/>
                </a:lnTo>
                <a:lnTo>
                  <a:pt x="25" y="36"/>
                </a:lnTo>
                <a:lnTo>
                  <a:pt x="24" y="47"/>
                </a:lnTo>
                <a:lnTo>
                  <a:pt x="24" y="62"/>
                </a:lnTo>
                <a:lnTo>
                  <a:pt x="22" y="73"/>
                </a:lnTo>
                <a:lnTo>
                  <a:pt x="20" y="85"/>
                </a:lnTo>
                <a:lnTo>
                  <a:pt x="15" y="95"/>
                </a:lnTo>
                <a:lnTo>
                  <a:pt x="10" y="107"/>
                </a:lnTo>
                <a:lnTo>
                  <a:pt x="13" y="118"/>
                </a:lnTo>
                <a:lnTo>
                  <a:pt x="11" y="130"/>
                </a:lnTo>
                <a:lnTo>
                  <a:pt x="10" y="13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29" name="Freeform 3223"/>
          <p:cNvSpPr>
            <a:spLocks/>
          </p:cNvSpPr>
          <p:nvPr/>
        </p:nvSpPr>
        <p:spPr bwMode="auto">
          <a:xfrm>
            <a:off x="6659336" y="4244317"/>
            <a:ext cx="3469" cy="8673"/>
          </a:xfrm>
          <a:custGeom>
            <a:avLst/>
            <a:gdLst>
              <a:gd name="T0" fmla="*/ 6 w 12"/>
              <a:gd name="T1" fmla="*/ 21 h 21"/>
              <a:gd name="T2" fmla="*/ 0 w 12"/>
              <a:gd name="T3" fmla="*/ 11 h 21"/>
              <a:gd name="T4" fmla="*/ 4 w 12"/>
              <a:gd name="T5" fmla="*/ 0 h 21"/>
              <a:gd name="T6" fmla="*/ 12 w 12"/>
              <a:gd name="T7" fmla="*/ 7 h 21"/>
              <a:gd name="T8" fmla="*/ 8 w 12"/>
              <a:gd name="T9" fmla="*/ 21 h 21"/>
              <a:gd name="T10" fmla="*/ 6 w 12"/>
              <a:gd name="T11" fmla="*/ 21 h 21"/>
            </a:gdLst>
            <a:ahLst/>
            <a:cxnLst>
              <a:cxn ang="0">
                <a:pos x="T0" y="T1"/>
              </a:cxn>
              <a:cxn ang="0">
                <a:pos x="T2" y="T3"/>
              </a:cxn>
              <a:cxn ang="0">
                <a:pos x="T4" y="T5"/>
              </a:cxn>
              <a:cxn ang="0">
                <a:pos x="T6" y="T7"/>
              </a:cxn>
              <a:cxn ang="0">
                <a:pos x="T8" y="T9"/>
              </a:cxn>
              <a:cxn ang="0">
                <a:pos x="T10" y="T11"/>
              </a:cxn>
            </a:cxnLst>
            <a:rect l="0" t="0" r="r" b="b"/>
            <a:pathLst>
              <a:path w="12" h="21">
                <a:moveTo>
                  <a:pt x="6" y="21"/>
                </a:moveTo>
                <a:lnTo>
                  <a:pt x="0" y="11"/>
                </a:lnTo>
                <a:lnTo>
                  <a:pt x="4" y="0"/>
                </a:lnTo>
                <a:lnTo>
                  <a:pt x="12" y="7"/>
                </a:lnTo>
                <a:lnTo>
                  <a:pt x="8" y="21"/>
                </a:lnTo>
                <a:lnTo>
                  <a:pt x="6" y="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0" name="Freeform 3224"/>
          <p:cNvSpPr>
            <a:spLocks/>
          </p:cNvSpPr>
          <p:nvPr/>
        </p:nvSpPr>
        <p:spPr bwMode="auto">
          <a:xfrm>
            <a:off x="5289080" y="3647649"/>
            <a:ext cx="38159" cy="105805"/>
          </a:xfrm>
          <a:custGeom>
            <a:avLst/>
            <a:gdLst>
              <a:gd name="T0" fmla="*/ 80 w 98"/>
              <a:gd name="T1" fmla="*/ 79 h 273"/>
              <a:gd name="T2" fmla="*/ 78 w 98"/>
              <a:gd name="T3" fmla="*/ 90 h 273"/>
              <a:gd name="T4" fmla="*/ 78 w 98"/>
              <a:gd name="T5" fmla="*/ 104 h 273"/>
              <a:gd name="T6" fmla="*/ 78 w 98"/>
              <a:gd name="T7" fmla="*/ 116 h 273"/>
              <a:gd name="T8" fmla="*/ 76 w 98"/>
              <a:gd name="T9" fmla="*/ 124 h 273"/>
              <a:gd name="T10" fmla="*/ 76 w 98"/>
              <a:gd name="T11" fmla="*/ 128 h 273"/>
              <a:gd name="T12" fmla="*/ 75 w 98"/>
              <a:gd name="T13" fmla="*/ 132 h 273"/>
              <a:gd name="T14" fmla="*/ 71 w 98"/>
              <a:gd name="T15" fmla="*/ 146 h 273"/>
              <a:gd name="T16" fmla="*/ 74 w 98"/>
              <a:gd name="T17" fmla="*/ 158 h 273"/>
              <a:gd name="T18" fmla="*/ 71 w 98"/>
              <a:gd name="T19" fmla="*/ 170 h 273"/>
              <a:gd name="T20" fmla="*/ 69 w 98"/>
              <a:gd name="T21" fmla="*/ 172 h 273"/>
              <a:gd name="T22" fmla="*/ 64 w 98"/>
              <a:gd name="T23" fmla="*/ 183 h 273"/>
              <a:gd name="T24" fmla="*/ 64 w 98"/>
              <a:gd name="T25" fmla="*/ 185 h 273"/>
              <a:gd name="T26" fmla="*/ 58 w 98"/>
              <a:gd name="T27" fmla="*/ 197 h 273"/>
              <a:gd name="T28" fmla="*/ 57 w 98"/>
              <a:gd name="T29" fmla="*/ 212 h 273"/>
              <a:gd name="T30" fmla="*/ 57 w 98"/>
              <a:gd name="T31" fmla="*/ 229 h 273"/>
              <a:gd name="T32" fmla="*/ 51 w 98"/>
              <a:gd name="T33" fmla="*/ 241 h 273"/>
              <a:gd name="T34" fmla="*/ 49 w 98"/>
              <a:gd name="T35" fmla="*/ 252 h 273"/>
              <a:gd name="T36" fmla="*/ 45 w 98"/>
              <a:gd name="T37" fmla="*/ 266 h 273"/>
              <a:gd name="T38" fmla="*/ 44 w 98"/>
              <a:gd name="T39" fmla="*/ 269 h 273"/>
              <a:gd name="T40" fmla="*/ 41 w 98"/>
              <a:gd name="T41" fmla="*/ 273 h 273"/>
              <a:gd name="T42" fmla="*/ 38 w 98"/>
              <a:gd name="T43" fmla="*/ 268 h 273"/>
              <a:gd name="T44" fmla="*/ 38 w 98"/>
              <a:gd name="T45" fmla="*/ 256 h 273"/>
              <a:gd name="T46" fmla="*/ 32 w 98"/>
              <a:gd name="T47" fmla="*/ 237 h 273"/>
              <a:gd name="T48" fmla="*/ 24 w 98"/>
              <a:gd name="T49" fmla="*/ 216 h 273"/>
              <a:gd name="T50" fmla="*/ 20 w 98"/>
              <a:gd name="T51" fmla="*/ 203 h 273"/>
              <a:gd name="T52" fmla="*/ 16 w 98"/>
              <a:gd name="T53" fmla="*/ 189 h 273"/>
              <a:gd name="T54" fmla="*/ 7 w 98"/>
              <a:gd name="T55" fmla="*/ 167 h 273"/>
              <a:gd name="T56" fmla="*/ 0 w 98"/>
              <a:gd name="T57" fmla="*/ 143 h 273"/>
              <a:gd name="T58" fmla="*/ 14 w 98"/>
              <a:gd name="T59" fmla="*/ 127 h 273"/>
              <a:gd name="T60" fmla="*/ 16 w 98"/>
              <a:gd name="T61" fmla="*/ 124 h 273"/>
              <a:gd name="T62" fmla="*/ 25 w 98"/>
              <a:gd name="T63" fmla="*/ 109 h 273"/>
              <a:gd name="T64" fmla="*/ 30 w 98"/>
              <a:gd name="T65" fmla="*/ 95 h 273"/>
              <a:gd name="T66" fmla="*/ 34 w 98"/>
              <a:gd name="T67" fmla="*/ 83 h 273"/>
              <a:gd name="T68" fmla="*/ 37 w 98"/>
              <a:gd name="T69" fmla="*/ 71 h 273"/>
              <a:gd name="T70" fmla="*/ 40 w 98"/>
              <a:gd name="T71" fmla="*/ 60 h 273"/>
              <a:gd name="T72" fmla="*/ 42 w 98"/>
              <a:gd name="T73" fmla="*/ 46 h 273"/>
              <a:gd name="T74" fmla="*/ 49 w 98"/>
              <a:gd name="T75" fmla="*/ 36 h 273"/>
              <a:gd name="T76" fmla="*/ 52 w 98"/>
              <a:gd name="T77" fmla="*/ 22 h 273"/>
              <a:gd name="T78" fmla="*/ 53 w 98"/>
              <a:gd name="T79" fmla="*/ 18 h 273"/>
              <a:gd name="T80" fmla="*/ 65 w 98"/>
              <a:gd name="T81" fmla="*/ 16 h 273"/>
              <a:gd name="T82" fmla="*/ 76 w 98"/>
              <a:gd name="T83" fmla="*/ 18 h 273"/>
              <a:gd name="T84" fmla="*/ 77 w 98"/>
              <a:gd name="T85" fmla="*/ 16 h 273"/>
              <a:gd name="T86" fmla="*/ 82 w 98"/>
              <a:gd name="T87" fmla="*/ 4 h 273"/>
              <a:gd name="T88" fmla="*/ 84 w 98"/>
              <a:gd name="T89" fmla="*/ 6 h 273"/>
              <a:gd name="T90" fmla="*/ 85 w 98"/>
              <a:gd name="T91" fmla="*/ 4 h 273"/>
              <a:gd name="T92" fmla="*/ 95 w 98"/>
              <a:gd name="T93" fmla="*/ 0 h 273"/>
              <a:gd name="T94" fmla="*/ 97 w 98"/>
              <a:gd name="T95" fmla="*/ 12 h 273"/>
              <a:gd name="T96" fmla="*/ 98 w 98"/>
              <a:gd name="T97" fmla="*/ 23 h 273"/>
              <a:gd name="T98" fmla="*/ 97 w 98"/>
              <a:gd name="T99" fmla="*/ 35 h 273"/>
              <a:gd name="T100" fmla="*/ 96 w 98"/>
              <a:gd name="T101" fmla="*/ 38 h 273"/>
              <a:gd name="T102" fmla="*/ 93 w 98"/>
              <a:gd name="T103" fmla="*/ 42 h 273"/>
              <a:gd name="T104" fmla="*/ 85 w 98"/>
              <a:gd name="T105" fmla="*/ 46 h 273"/>
              <a:gd name="T106" fmla="*/ 81 w 98"/>
              <a:gd name="T107" fmla="*/ 58 h 273"/>
              <a:gd name="T108" fmla="*/ 80 w 98"/>
              <a:gd name="T109" fmla="*/ 68 h 273"/>
              <a:gd name="T110" fmla="*/ 80 w 98"/>
              <a:gd name="T111" fmla="*/ 7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8" h="273">
                <a:moveTo>
                  <a:pt x="80" y="79"/>
                </a:moveTo>
                <a:lnTo>
                  <a:pt x="78" y="90"/>
                </a:lnTo>
                <a:lnTo>
                  <a:pt x="78" y="104"/>
                </a:lnTo>
                <a:lnTo>
                  <a:pt x="78" y="116"/>
                </a:lnTo>
                <a:lnTo>
                  <a:pt x="76" y="124"/>
                </a:lnTo>
                <a:lnTo>
                  <a:pt x="76" y="128"/>
                </a:lnTo>
                <a:lnTo>
                  <a:pt x="75" y="132"/>
                </a:lnTo>
                <a:lnTo>
                  <a:pt x="71" y="146"/>
                </a:lnTo>
                <a:lnTo>
                  <a:pt x="74" y="158"/>
                </a:lnTo>
                <a:lnTo>
                  <a:pt x="71" y="170"/>
                </a:lnTo>
                <a:lnTo>
                  <a:pt x="69" y="172"/>
                </a:lnTo>
                <a:lnTo>
                  <a:pt x="64" y="183"/>
                </a:lnTo>
                <a:lnTo>
                  <a:pt x="64" y="185"/>
                </a:lnTo>
                <a:lnTo>
                  <a:pt x="58" y="197"/>
                </a:lnTo>
                <a:lnTo>
                  <a:pt x="57" y="212"/>
                </a:lnTo>
                <a:lnTo>
                  <a:pt x="57" y="229"/>
                </a:lnTo>
                <a:lnTo>
                  <a:pt x="51" y="241"/>
                </a:lnTo>
                <a:lnTo>
                  <a:pt x="49" y="252"/>
                </a:lnTo>
                <a:lnTo>
                  <a:pt x="45" y="266"/>
                </a:lnTo>
                <a:lnTo>
                  <a:pt x="44" y="269"/>
                </a:lnTo>
                <a:lnTo>
                  <a:pt x="41" y="273"/>
                </a:lnTo>
                <a:lnTo>
                  <a:pt x="38" y="268"/>
                </a:lnTo>
                <a:lnTo>
                  <a:pt x="38" y="256"/>
                </a:lnTo>
                <a:lnTo>
                  <a:pt x="32" y="237"/>
                </a:lnTo>
                <a:lnTo>
                  <a:pt x="24" y="216"/>
                </a:lnTo>
                <a:lnTo>
                  <a:pt x="20" y="203"/>
                </a:lnTo>
                <a:lnTo>
                  <a:pt x="16" y="189"/>
                </a:lnTo>
                <a:lnTo>
                  <a:pt x="7" y="167"/>
                </a:lnTo>
                <a:lnTo>
                  <a:pt x="0" y="143"/>
                </a:lnTo>
                <a:lnTo>
                  <a:pt x="14" y="127"/>
                </a:lnTo>
                <a:lnTo>
                  <a:pt x="16" y="124"/>
                </a:lnTo>
                <a:lnTo>
                  <a:pt x="25" y="109"/>
                </a:lnTo>
                <a:lnTo>
                  <a:pt x="30" y="95"/>
                </a:lnTo>
                <a:lnTo>
                  <a:pt x="34" y="83"/>
                </a:lnTo>
                <a:lnTo>
                  <a:pt x="37" y="71"/>
                </a:lnTo>
                <a:lnTo>
                  <a:pt x="40" y="60"/>
                </a:lnTo>
                <a:lnTo>
                  <a:pt x="42" y="46"/>
                </a:lnTo>
                <a:lnTo>
                  <a:pt x="49" y="36"/>
                </a:lnTo>
                <a:lnTo>
                  <a:pt x="52" y="22"/>
                </a:lnTo>
                <a:lnTo>
                  <a:pt x="53" y="18"/>
                </a:lnTo>
                <a:lnTo>
                  <a:pt x="65" y="16"/>
                </a:lnTo>
                <a:lnTo>
                  <a:pt x="76" y="18"/>
                </a:lnTo>
                <a:lnTo>
                  <a:pt x="77" y="16"/>
                </a:lnTo>
                <a:lnTo>
                  <a:pt x="82" y="4"/>
                </a:lnTo>
                <a:lnTo>
                  <a:pt x="84" y="6"/>
                </a:lnTo>
                <a:lnTo>
                  <a:pt x="85" y="4"/>
                </a:lnTo>
                <a:lnTo>
                  <a:pt x="95" y="0"/>
                </a:lnTo>
                <a:lnTo>
                  <a:pt x="97" y="12"/>
                </a:lnTo>
                <a:lnTo>
                  <a:pt x="98" y="23"/>
                </a:lnTo>
                <a:lnTo>
                  <a:pt x="97" y="35"/>
                </a:lnTo>
                <a:lnTo>
                  <a:pt x="96" y="38"/>
                </a:lnTo>
                <a:lnTo>
                  <a:pt x="93" y="42"/>
                </a:lnTo>
                <a:lnTo>
                  <a:pt x="85" y="46"/>
                </a:lnTo>
                <a:lnTo>
                  <a:pt x="81" y="58"/>
                </a:lnTo>
                <a:lnTo>
                  <a:pt x="80" y="68"/>
                </a:lnTo>
                <a:lnTo>
                  <a:pt x="80" y="7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1" name="Freeform 3225"/>
          <p:cNvSpPr>
            <a:spLocks/>
          </p:cNvSpPr>
          <p:nvPr/>
        </p:nvSpPr>
        <p:spPr bwMode="auto">
          <a:xfrm>
            <a:off x="3039431" y="4303290"/>
            <a:ext cx="114477" cy="183857"/>
          </a:xfrm>
          <a:custGeom>
            <a:avLst/>
            <a:gdLst>
              <a:gd name="T0" fmla="*/ 58 w 290"/>
              <a:gd name="T1" fmla="*/ 217 h 473"/>
              <a:gd name="T2" fmla="*/ 34 w 290"/>
              <a:gd name="T3" fmla="*/ 218 h 473"/>
              <a:gd name="T4" fmla="*/ 8 w 290"/>
              <a:gd name="T5" fmla="*/ 153 h 473"/>
              <a:gd name="T6" fmla="*/ 7 w 290"/>
              <a:gd name="T7" fmla="*/ 130 h 473"/>
              <a:gd name="T8" fmla="*/ 22 w 290"/>
              <a:gd name="T9" fmla="*/ 118 h 473"/>
              <a:gd name="T10" fmla="*/ 44 w 290"/>
              <a:gd name="T11" fmla="*/ 111 h 473"/>
              <a:gd name="T12" fmla="*/ 61 w 290"/>
              <a:gd name="T13" fmla="*/ 94 h 473"/>
              <a:gd name="T14" fmla="*/ 41 w 290"/>
              <a:gd name="T15" fmla="*/ 88 h 473"/>
              <a:gd name="T16" fmla="*/ 39 w 290"/>
              <a:gd name="T17" fmla="*/ 64 h 473"/>
              <a:gd name="T18" fmla="*/ 53 w 290"/>
              <a:gd name="T19" fmla="*/ 48 h 473"/>
              <a:gd name="T20" fmla="*/ 65 w 290"/>
              <a:gd name="T21" fmla="*/ 39 h 473"/>
              <a:gd name="T22" fmla="*/ 81 w 290"/>
              <a:gd name="T23" fmla="*/ 25 h 473"/>
              <a:gd name="T24" fmla="*/ 78 w 290"/>
              <a:gd name="T25" fmla="*/ 0 h 473"/>
              <a:gd name="T26" fmla="*/ 97 w 290"/>
              <a:gd name="T27" fmla="*/ 12 h 473"/>
              <a:gd name="T28" fmla="*/ 127 w 290"/>
              <a:gd name="T29" fmla="*/ 32 h 473"/>
              <a:gd name="T30" fmla="*/ 144 w 290"/>
              <a:gd name="T31" fmla="*/ 49 h 473"/>
              <a:gd name="T32" fmla="*/ 161 w 290"/>
              <a:gd name="T33" fmla="*/ 66 h 473"/>
              <a:gd name="T34" fmla="*/ 170 w 290"/>
              <a:gd name="T35" fmla="*/ 93 h 473"/>
              <a:gd name="T36" fmla="*/ 178 w 290"/>
              <a:gd name="T37" fmla="*/ 108 h 473"/>
              <a:gd name="T38" fmla="*/ 189 w 290"/>
              <a:gd name="T39" fmla="*/ 113 h 473"/>
              <a:gd name="T40" fmla="*/ 203 w 290"/>
              <a:gd name="T41" fmla="*/ 121 h 473"/>
              <a:gd name="T42" fmla="*/ 222 w 290"/>
              <a:gd name="T43" fmla="*/ 139 h 473"/>
              <a:gd name="T44" fmla="*/ 238 w 290"/>
              <a:gd name="T45" fmla="*/ 149 h 473"/>
              <a:gd name="T46" fmla="*/ 250 w 290"/>
              <a:gd name="T47" fmla="*/ 166 h 473"/>
              <a:gd name="T48" fmla="*/ 247 w 290"/>
              <a:gd name="T49" fmla="*/ 193 h 473"/>
              <a:gd name="T50" fmla="*/ 240 w 290"/>
              <a:gd name="T51" fmla="*/ 211 h 473"/>
              <a:gd name="T52" fmla="*/ 226 w 290"/>
              <a:gd name="T53" fmla="*/ 228 h 473"/>
              <a:gd name="T54" fmla="*/ 204 w 290"/>
              <a:gd name="T55" fmla="*/ 240 h 473"/>
              <a:gd name="T56" fmla="*/ 204 w 290"/>
              <a:gd name="T57" fmla="*/ 263 h 473"/>
              <a:gd name="T58" fmla="*/ 194 w 290"/>
              <a:gd name="T59" fmla="*/ 284 h 473"/>
              <a:gd name="T60" fmla="*/ 207 w 290"/>
              <a:gd name="T61" fmla="*/ 309 h 473"/>
              <a:gd name="T62" fmla="*/ 216 w 290"/>
              <a:gd name="T63" fmla="*/ 332 h 473"/>
              <a:gd name="T64" fmla="*/ 238 w 290"/>
              <a:gd name="T65" fmla="*/ 336 h 473"/>
              <a:gd name="T66" fmla="*/ 244 w 290"/>
              <a:gd name="T67" fmla="*/ 358 h 473"/>
              <a:gd name="T68" fmla="*/ 254 w 290"/>
              <a:gd name="T69" fmla="*/ 379 h 473"/>
              <a:gd name="T70" fmla="*/ 265 w 290"/>
              <a:gd name="T71" fmla="*/ 401 h 473"/>
              <a:gd name="T72" fmla="*/ 277 w 290"/>
              <a:gd name="T73" fmla="*/ 422 h 473"/>
              <a:gd name="T74" fmla="*/ 290 w 290"/>
              <a:gd name="T75" fmla="*/ 427 h 473"/>
              <a:gd name="T76" fmla="*/ 273 w 290"/>
              <a:gd name="T77" fmla="*/ 431 h 473"/>
              <a:gd name="T78" fmla="*/ 251 w 290"/>
              <a:gd name="T79" fmla="*/ 422 h 473"/>
              <a:gd name="T80" fmla="*/ 231 w 290"/>
              <a:gd name="T81" fmla="*/ 434 h 473"/>
              <a:gd name="T82" fmla="*/ 209 w 290"/>
              <a:gd name="T83" fmla="*/ 444 h 473"/>
              <a:gd name="T84" fmla="*/ 190 w 290"/>
              <a:gd name="T85" fmla="*/ 455 h 473"/>
              <a:gd name="T86" fmla="*/ 169 w 290"/>
              <a:gd name="T87" fmla="*/ 458 h 473"/>
              <a:gd name="T88" fmla="*/ 156 w 290"/>
              <a:gd name="T89" fmla="*/ 469 h 473"/>
              <a:gd name="T90" fmla="*/ 140 w 290"/>
              <a:gd name="T91" fmla="*/ 468 h 473"/>
              <a:gd name="T92" fmla="*/ 126 w 290"/>
              <a:gd name="T93" fmla="*/ 464 h 473"/>
              <a:gd name="T94" fmla="*/ 108 w 290"/>
              <a:gd name="T95" fmla="*/ 445 h 473"/>
              <a:gd name="T96" fmla="*/ 94 w 290"/>
              <a:gd name="T97" fmla="*/ 426 h 473"/>
              <a:gd name="T98" fmla="*/ 89 w 290"/>
              <a:gd name="T99" fmla="*/ 403 h 473"/>
              <a:gd name="T100" fmla="*/ 80 w 290"/>
              <a:gd name="T101" fmla="*/ 381 h 473"/>
              <a:gd name="T102" fmla="*/ 81 w 290"/>
              <a:gd name="T103" fmla="*/ 357 h 473"/>
              <a:gd name="T104" fmla="*/ 89 w 290"/>
              <a:gd name="T105" fmla="*/ 333 h 473"/>
              <a:gd name="T106" fmla="*/ 98 w 290"/>
              <a:gd name="T107" fmla="*/ 314 h 473"/>
              <a:gd name="T108" fmla="*/ 101 w 290"/>
              <a:gd name="T109" fmla="*/ 292 h 473"/>
              <a:gd name="T110" fmla="*/ 97 w 290"/>
              <a:gd name="T111" fmla="*/ 270 h 473"/>
              <a:gd name="T112" fmla="*/ 82 w 290"/>
              <a:gd name="T113" fmla="*/ 262 h 473"/>
              <a:gd name="T114" fmla="*/ 76 w 290"/>
              <a:gd name="T115" fmla="*/ 242 h 473"/>
              <a:gd name="T116" fmla="*/ 72 w 290"/>
              <a:gd name="T117" fmla="*/ 21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 h="473">
                <a:moveTo>
                  <a:pt x="71" y="215"/>
                </a:moveTo>
                <a:lnTo>
                  <a:pt x="58" y="217"/>
                </a:lnTo>
                <a:lnTo>
                  <a:pt x="47" y="217"/>
                </a:lnTo>
                <a:lnTo>
                  <a:pt x="34" y="218"/>
                </a:lnTo>
                <a:lnTo>
                  <a:pt x="0" y="161"/>
                </a:lnTo>
                <a:lnTo>
                  <a:pt x="8" y="153"/>
                </a:lnTo>
                <a:lnTo>
                  <a:pt x="8" y="142"/>
                </a:lnTo>
                <a:lnTo>
                  <a:pt x="7" y="130"/>
                </a:lnTo>
                <a:lnTo>
                  <a:pt x="11" y="119"/>
                </a:lnTo>
                <a:lnTo>
                  <a:pt x="22" y="118"/>
                </a:lnTo>
                <a:lnTo>
                  <a:pt x="33" y="116"/>
                </a:lnTo>
                <a:lnTo>
                  <a:pt x="44" y="111"/>
                </a:lnTo>
                <a:lnTo>
                  <a:pt x="55" y="104"/>
                </a:lnTo>
                <a:lnTo>
                  <a:pt x="61" y="94"/>
                </a:lnTo>
                <a:lnTo>
                  <a:pt x="52" y="88"/>
                </a:lnTo>
                <a:lnTo>
                  <a:pt x="41" y="88"/>
                </a:lnTo>
                <a:lnTo>
                  <a:pt x="41" y="76"/>
                </a:lnTo>
                <a:lnTo>
                  <a:pt x="39" y="64"/>
                </a:lnTo>
                <a:lnTo>
                  <a:pt x="43" y="54"/>
                </a:lnTo>
                <a:lnTo>
                  <a:pt x="53" y="48"/>
                </a:lnTo>
                <a:lnTo>
                  <a:pt x="63" y="41"/>
                </a:lnTo>
                <a:lnTo>
                  <a:pt x="65" y="39"/>
                </a:lnTo>
                <a:lnTo>
                  <a:pt x="75" y="35"/>
                </a:lnTo>
                <a:lnTo>
                  <a:pt x="81" y="25"/>
                </a:lnTo>
                <a:lnTo>
                  <a:pt x="89" y="16"/>
                </a:lnTo>
                <a:lnTo>
                  <a:pt x="78" y="0"/>
                </a:lnTo>
                <a:lnTo>
                  <a:pt x="85" y="10"/>
                </a:lnTo>
                <a:lnTo>
                  <a:pt x="97" y="12"/>
                </a:lnTo>
                <a:lnTo>
                  <a:pt x="113" y="23"/>
                </a:lnTo>
                <a:lnTo>
                  <a:pt x="127" y="32"/>
                </a:lnTo>
                <a:lnTo>
                  <a:pt x="135" y="41"/>
                </a:lnTo>
                <a:lnTo>
                  <a:pt x="144" y="49"/>
                </a:lnTo>
                <a:lnTo>
                  <a:pt x="152" y="57"/>
                </a:lnTo>
                <a:lnTo>
                  <a:pt x="161" y="66"/>
                </a:lnTo>
                <a:lnTo>
                  <a:pt x="169" y="78"/>
                </a:lnTo>
                <a:lnTo>
                  <a:pt x="170" y="93"/>
                </a:lnTo>
                <a:lnTo>
                  <a:pt x="169" y="102"/>
                </a:lnTo>
                <a:lnTo>
                  <a:pt x="178" y="108"/>
                </a:lnTo>
                <a:lnTo>
                  <a:pt x="188" y="113"/>
                </a:lnTo>
                <a:lnTo>
                  <a:pt x="189" y="113"/>
                </a:lnTo>
                <a:lnTo>
                  <a:pt x="202" y="119"/>
                </a:lnTo>
                <a:lnTo>
                  <a:pt x="203" y="121"/>
                </a:lnTo>
                <a:lnTo>
                  <a:pt x="214" y="131"/>
                </a:lnTo>
                <a:lnTo>
                  <a:pt x="222" y="139"/>
                </a:lnTo>
                <a:lnTo>
                  <a:pt x="227" y="148"/>
                </a:lnTo>
                <a:lnTo>
                  <a:pt x="238" y="149"/>
                </a:lnTo>
                <a:lnTo>
                  <a:pt x="247" y="159"/>
                </a:lnTo>
                <a:lnTo>
                  <a:pt x="250" y="166"/>
                </a:lnTo>
                <a:lnTo>
                  <a:pt x="248" y="179"/>
                </a:lnTo>
                <a:lnTo>
                  <a:pt x="247" y="193"/>
                </a:lnTo>
                <a:lnTo>
                  <a:pt x="242" y="204"/>
                </a:lnTo>
                <a:lnTo>
                  <a:pt x="240" y="211"/>
                </a:lnTo>
                <a:lnTo>
                  <a:pt x="238" y="224"/>
                </a:lnTo>
                <a:lnTo>
                  <a:pt x="226" y="228"/>
                </a:lnTo>
                <a:lnTo>
                  <a:pt x="213" y="232"/>
                </a:lnTo>
                <a:lnTo>
                  <a:pt x="204" y="240"/>
                </a:lnTo>
                <a:lnTo>
                  <a:pt x="207" y="251"/>
                </a:lnTo>
                <a:lnTo>
                  <a:pt x="204" y="263"/>
                </a:lnTo>
                <a:lnTo>
                  <a:pt x="198" y="274"/>
                </a:lnTo>
                <a:lnTo>
                  <a:pt x="194" y="284"/>
                </a:lnTo>
                <a:lnTo>
                  <a:pt x="195" y="296"/>
                </a:lnTo>
                <a:lnTo>
                  <a:pt x="207" y="309"/>
                </a:lnTo>
                <a:lnTo>
                  <a:pt x="213" y="320"/>
                </a:lnTo>
                <a:lnTo>
                  <a:pt x="216" y="332"/>
                </a:lnTo>
                <a:lnTo>
                  <a:pt x="227" y="336"/>
                </a:lnTo>
                <a:lnTo>
                  <a:pt x="238" y="336"/>
                </a:lnTo>
                <a:lnTo>
                  <a:pt x="240" y="347"/>
                </a:lnTo>
                <a:lnTo>
                  <a:pt x="244" y="358"/>
                </a:lnTo>
                <a:lnTo>
                  <a:pt x="246" y="370"/>
                </a:lnTo>
                <a:lnTo>
                  <a:pt x="254" y="379"/>
                </a:lnTo>
                <a:lnTo>
                  <a:pt x="259" y="391"/>
                </a:lnTo>
                <a:lnTo>
                  <a:pt x="265" y="401"/>
                </a:lnTo>
                <a:lnTo>
                  <a:pt x="270" y="412"/>
                </a:lnTo>
                <a:lnTo>
                  <a:pt x="277" y="422"/>
                </a:lnTo>
                <a:lnTo>
                  <a:pt x="288" y="425"/>
                </a:lnTo>
                <a:lnTo>
                  <a:pt x="290" y="427"/>
                </a:lnTo>
                <a:lnTo>
                  <a:pt x="284" y="429"/>
                </a:lnTo>
                <a:lnTo>
                  <a:pt x="273" y="431"/>
                </a:lnTo>
                <a:lnTo>
                  <a:pt x="262" y="429"/>
                </a:lnTo>
                <a:lnTo>
                  <a:pt x="251" y="422"/>
                </a:lnTo>
                <a:lnTo>
                  <a:pt x="238" y="425"/>
                </a:lnTo>
                <a:lnTo>
                  <a:pt x="231" y="434"/>
                </a:lnTo>
                <a:lnTo>
                  <a:pt x="221" y="443"/>
                </a:lnTo>
                <a:lnTo>
                  <a:pt x="209" y="444"/>
                </a:lnTo>
                <a:lnTo>
                  <a:pt x="198" y="445"/>
                </a:lnTo>
                <a:lnTo>
                  <a:pt x="190" y="455"/>
                </a:lnTo>
                <a:lnTo>
                  <a:pt x="179" y="450"/>
                </a:lnTo>
                <a:lnTo>
                  <a:pt x="169" y="458"/>
                </a:lnTo>
                <a:lnTo>
                  <a:pt x="168" y="471"/>
                </a:lnTo>
                <a:lnTo>
                  <a:pt x="156" y="469"/>
                </a:lnTo>
                <a:lnTo>
                  <a:pt x="144" y="473"/>
                </a:lnTo>
                <a:lnTo>
                  <a:pt x="140" y="468"/>
                </a:lnTo>
                <a:lnTo>
                  <a:pt x="138" y="467"/>
                </a:lnTo>
                <a:lnTo>
                  <a:pt x="126" y="464"/>
                </a:lnTo>
                <a:lnTo>
                  <a:pt x="115" y="454"/>
                </a:lnTo>
                <a:lnTo>
                  <a:pt x="108" y="445"/>
                </a:lnTo>
                <a:lnTo>
                  <a:pt x="97" y="437"/>
                </a:lnTo>
                <a:lnTo>
                  <a:pt x="94" y="426"/>
                </a:lnTo>
                <a:lnTo>
                  <a:pt x="94" y="414"/>
                </a:lnTo>
                <a:lnTo>
                  <a:pt x="89" y="403"/>
                </a:lnTo>
                <a:lnTo>
                  <a:pt x="84" y="393"/>
                </a:lnTo>
                <a:lnTo>
                  <a:pt x="80" y="381"/>
                </a:lnTo>
                <a:lnTo>
                  <a:pt x="79" y="368"/>
                </a:lnTo>
                <a:lnTo>
                  <a:pt x="81" y="357"/>
                </a:lnTo>
                <a:lnTo>
                  <a:pt x="85" y="345"/>
                </a:lnTo>
                <a:lnTo>
                  <a:pt x="89" y="333"/>
                </a:lnTo>
                <a:lnTo>
                  <a:pt x="87" y="320"/>
                </a:lnTo>
                <a:lnTo>
                  <a:pt x="98" y="314"/>
                </a:lnTo>
                <a:lnTo>
                  <a:pt x="103" y="304"/>
                </a:lnTo>
                <a:lnTo>
                  <a:pt x="101" y="292"/>
                </a:lnTo>
                <a:lnTo>
                  <a:pt x="94" y="282"/>
                </a:lnTo>
                <a:lnTo>
                  <a:pt x="97" y="270"/>
                </a:lnTo>
                <a:lnTo>
                  <a:pt x="92" y="267"/>
                </a:lnTo>
                <a:lnTo>
                  <a:pt x="82" y="262"/>
                </a:lnTo>
                <a:lnTo>
                  <a:pt x="73" y="255"/>
                </a:lnTo>
                <a:lnTo>
                  <a:pt x="76" y="242"/>
                </a:lnTo>
                <a:lnTo>
                  <a:pt x="79" y="228"/>
                </a:lnTo>
                <a:lnTo>
                  <a:pt x="72" y="219"/>
                </a:lnTo>
                <a:lnTo>
                  <a:pt x="71" y="2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2" name="Freeform 3226"/>
          <p:cNvSpPr>
            <a:spLocks/>
          </p:cNvSpPr>
          <p:nvPr/>
        </p:nvSpPr>
        <p:spPr bwMode="auto">
          <a:xfrm>
            <a:off x="7889097" y="4173203"/>
            <a:ext cx="5204" cy="8673"/>
          </a:xfrm>
          <a:custGeom>
            <a:avLst/>
            <a:gdLst>
              <a:gd name="T0" fmla="*/ 14 w 14"/>
              <a:gd name="T1" fmla="*/ 0 h 23"/>
              <a:gd name="T2" fmla="*/ 13 w 14"/>
              <a:gd name="T3" fmla="*/ 12 h 23"/>
              <a:gd name="T4" fmla="*/ 8 w 14"/>
              <a:gd name="T5" fmla="*/ 23 h 23"/>
              <a:gd name="T6" fmla="*/ 0 w 14"/>
              <a:gd name="T7" fmla="*/ 15 h 23"/>
              <a:gd name="T8" fmla="*/ 10 w 14"/>
              <a:gd name="T9" fmla="*/ 9 h 23"/>
              <a:gd name="T10" fmla="*/ 14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4" y="0"/>
                </a:moveTo>
                <a:lnTo>
                  <a:pt x="13" y="12"/>
                </a:lnTo>
                <a:lnTo>
                  <a:pt x="8" y="23"/>
                </a:lnTo>
                <a:lnTo>
                  <a:pt x="0" y="15"/>
                </a:lnTo>
                <a:lnTo>
                  <a:pt x="10" y="9"/>
                </a:lnTo>
                <a:lnTo>
                  <a:pt x="1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3" name="Freeform 3227"/>
          <p:cNvSpPr>
            <a:spLocks/>
          </p:cNvSpPr>
          <p:nvPr/>
        </p:nvSpPr>
        <p:spPr bwMode="auto">
          <a:xfrm>
            <a:off x="2997803" y="4056991"/>
            <a:ext cx="1735" cy="0"/>
          </a:xfrm>
          <a:custGeom>
            <a:avLst/>
            <a:gdLst>
              <a:gd name="T0" fmla="*/ 5 w 5"/>
              <a:gd name="T1" fmla="*/ 2 h 4"/>
              <a:gd name="T2" fmla="*/ 0 w 5"/>
              <a:gd name="T3" fmla="*/ 4 h 4"/>
              <a:gd name="T4" fmla="*/ 2 w 5"/>
              <a:gd name="T5" fmla="*/ 0 h 4"/>
              <a:gd name="T6" fmla="*/ 5 w 5"/>
              <a:gd name="T7" fmla="*/ 2 h 4"/>
            </a:gdLst>
            <a:ahLst/>
            <a:cxnLst>
              <a:cxn ang="0">
                <a:pos x="T0" y="T1"/>
              </a:cxn>
              <a:cxn ang="0">
                <a:pos x="T2" y="T3"/>
              </a:cxn>
              <a:cxn ang="0">
                <a:pos x="T4" y="T5"/>
              </a:cxn>
              <a:cxn ang="0">
                <a:pos x="T6" y="T7"/>
              </a:cxn>
            </a:cxnLst>
            <a:rect l="0" t="0" r="r" b="b"/>
            <a:pathLst>
              <a:path w="5" h="4">
                <a:moveTo>
                  <a:pt x="5" y="2"/>
                </a:moveTo>
                <a:lnTo>
                  <a:pt x="0" y="4"/>
                </a:lnTo>
                <a:lnTo>
                  <a:pt x="2" y="0"/>
                </a:lnTo>
                <a:lnTo>
                  <a:pt x="5"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4" name="Freeform 3228"/>
          <p:cNvSpPr>
            <a:spLocks/>
          </p:cNvSpPr>
          <p:nvPr/>
        </p:nvSpPr>
        <p:spPr bwMode="auto">
          <a:xfrm>
            <a:off x="3003007" y="4062195"/>
            <a:ext cx="1735" cy="1735"/>
          </a:xfrm>
          <a:custGeom>
            <a:avLst/>
            <a:gdLst>
              <a:gd name="T0" fmla="*/ 8 w 8"/>
              <a:gd name="T1" fmla="*/ 2 h 5"/>
              <a:gd name="T2" fmla="*/ 0 w 8"/>
              <a:gd name="T3" fmla="*/ 0 h 5"/>
              <a:gd name="T4" fmla="*/ 5 w 8"/>
              <a:gd name="T5" fmla="*/ 5 h 5"/>
              <a:gd name="T6" fmla="*/ 8 w 8"/>
              <a:gd name="T7" fmla="*/ 2 h 5"/>
            </a:gdLst>
            <a:ahLst/>
            <a:cxnLst>
              <a:cxn ang="0">
                <a:pos x="T0" y="T1"/>
              </a:cxn>
              <a:cxn ang="0">
                <a:pos x="T2" y="T3"/>
              </a:cxn>
              <a:cxn ang="0">
                <a:pos x="T4" y="T5"/>
              </a:cxn>
              <a:cxn ang="0">
                <a:pos x="T6" y="T7"/>
              </a:cxn>
            </a:cxnLst>
            <a:rect l="0" t="0" r="r" b="b"/>
            <a:pathLst>
              <a:path w="8" h="5">
                <a:moveTo>
                  <a:pt x="8" y="2"/>
                </a:moveTo>
                <a:lnTo>
                  <a:pt x="0" y="0"/>
                </a:lnTo>
                <a:lnTo>
                  <a:pt x="5" y="5"/>
                </a:lnTo>
                <a:lnTo>
                  <a:pt x="8"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5" name="Freeform 3229"/>
          <p:cNvSpPr>
            <a:spLocks/>
          </p:cNvSpPr>
          <p:nvPr/>
        </p:nvSpPr>
        <p:spPr bwMode="auto">
          <a:xfrm>
            <a:off x="3034228" y="4098619"/>
            <a:ext cx="6938" cy="8673"/>
          </a:xfrm>
          <a:custGeom>
            <a:avLst/>
            <a:gdLst>
              <a:gd name="T0" fmla="*/ 4 w 19"/>
              <a:gd name="T1" fmla="*/ 0 h 19"/>
              <a:gd name="T2" fmla="*/ 9 w 19"/>
              <a:gd name="T3" fmla="*/ 11 h 19"/>
              <a:gd name="T4" fmla="*/ 19 w 19"/>
              <a:gd name="T5" fmla="*/ 16 h 19"/>
              <a:gd name="T6" fmla="*/ 8 w 19"/>
              <a:gd name="T7" fmla="*/ 19 h 19"/>
              <a:gd name="T8" fmla="*/ 0 w 19"/>
              <a:gd name="T9" fmla="*/ 12 h 19"/>
              <a:gd name="T10" fmla="*/ 3 w 19"/>
              <a:gd name="T11" fmla="*/ 0 h 19"/>
              <a:gd name="T12" fmla="*/ 4 w 19"/>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9" h="19">
                <a:moveTo>
                  <a:pt x="4" y="0"/>
                </a:moveTo>
                <a:lnTo>
                  <a:pt x="9" y="11"/>
                </a:lnTo>
                <a:lnTo>
                  <a:pt x="19" y="16"/>
                </a:lnTo>
                <a:lnTo>
                  <a:pt x="8" y="19"/>
                </a:lnTo>
                <a:lnTo>
                  <a:pt x="0" y="12"/>
                </a:lnTo>
                <a:lnTo>
                  <a:pt x="3" y="0"/>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6" name="Freeform 3230"/>
          <p:cNvSpPr>
            <a:spLocks/>
          </p:cNvSpPr>
          <p:nvPr/>
        </p:nvSpPr>
        <p:spPr bwMode="auto">
          <a:xfrm>
            <a:off x="3027290" y="4103823"/>
            <a:ext cx="6938" cy="8673"/>
          </a:xfrm>
          <a:custGeom>
            <a:avLst/>
            <a:gdLst>
              <a:gd name="T0" fmla="*/ 12 w 15"/>
              <a:gd name="T1" fmla="*/ 22 h 22"/>
              <a:gd name="T2" fmla="*/ 3 w 15"/>
              <a:gd name="T3" fmla="*/ 15 h 22"/>
              <a:gd name="T4" fmla="*/ 0 w 15"/>
              <a:gd name="T5" fmla="*/ 2 h 22"/>
              <a:gd name="T6" fmla="*/ 12 w 15"/>
              <a:gd name="T7" fmla="*/ 0 h 22"/>
              <a:gd name="T8" fmla="*/ 15 w 15"/>
              <a:gd name="T9" fmla="*/ 12 h 22"/>
              <a:gd name="T10" fmla="*/ 12 w 15"/>
              <a:gd name="T11" fmla="*/ 22 h 22"/>
            </a:gdLst>
            <a:ahLst/>
            <a:cxnLst>
              <a:cxn ang="0">
                <a:pos x="T0" y="T1"/>
              </a:cxn>
              <a:cxn ang="0">
                <a:pos x="T2" y="T3"/>
              </a:cxn>
              <a:cxn ang="0">
                <a:pos x="T4" y="T5"/>
              </a:cxn>
              <a:cxn ang="0">
                <a:pos x="T6" y="T7"/>
              </a:cxn>
              <a:cxn ang="0">
                <a:pos x="T8" y="T9"/>
              </a:cxn>
              <a:cxn ang="0">
                <a:pos x="T10" y="T11"/>
              </a:cxn>
            </a:cxnLst>
            <a:rect l="0" t="0" r="r" b="b"/>
            <a:pathLst>
              <a:path w="15" h="22">
                <a:moveTo>
                  <a:pt x="12" y="22"/>
                </a:moveTo>
                <a:lnTo>
                  <a:pt x="3" y="15"/>
                </a:lnTo>
                <a:lnTo>
                  <a:pt x="0" y="2"/>
                </a:lnTo>
                <a:lnTo>
                  <a:pt x="12" y="0"/>
                </a:lnTo>
                <a:lnTo>
                  <a:pt x="15" y="12"/>
                </a:lnTo>
                <a:lnTo>
                  <a:pt x="12" y="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7" name="Freeform 3231"/>
          <p:cNvSpPr>
            <a:spLocks/>
          </p:cNvSpPr>
          <p:nvPr/>
        </p:nvSpPr>
        <p:spPr bwMode="auto">
          <a:xfrm>
            <a:off x="4357652" y="3567862"/>
            <a:ext cx="1735" cy="1735"/>
          </a:xfrm>
          <a:custGeom>
            <a:avLst/>
            <a:gdLst>
              <a:gd name="T0" fmla="*/ 0 w 5"/>
              <a:gd name="T1" fmla="*/ 0 h 5"/>
              <a:gd name="T2" fmla="*/ 0 w 5"/>
              <a:gd name="T3" fmla="*/ 5 h 5"/>
              <a:gd name="T4" fmla="*/ 5 w 5"/>
              <a:gd name="T5" fmla="*/ 0 h 5"/>
              <a:gd name="T6" fmla="*/ 0 w 5"/>
              <a:gd name="T7" fmla="*/ 0 h 5"/>
            </a:gdLst>
            <a:ahLst/>
            <a:cxnLst>
              <a:cxn ang="0">
                <a:pos x="T0" y="T1"/>
              </a:cxn>
              <a:cxn ang="0">
                <a:pos x="T2" y="T3"/>
              </a:cxn>
              <a:cxn ang="0">
                <a:pos x="T4" y="T5"/>
              </a:cxn>
              <a:cxn ang="0">
                <a:pos x="T6" y="T7"/>
              </a:cxn>
            </a:cxnLst>
            <a:rect l="0" t="0" r="r" b="b"/>
            <a:pathLst>
              <a:path w="5" h="5">
                <a:moveTo>
                  <a:pt x="0" y="0"/>
                </a:moveTo>
                <a:lnTo>
                  <a:pt x="0" y="5"/>
                </a:lnTo>
                <a:lnTo>
                  <a:pt x="5"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8" name="Freeform 3232"/>
          <p:cNvSpPr>
            <a:spLocks/>
          </p:cNvSpPr>
          <p:nvPr/>
        </p:nvSpPr>
        <p:spPr bwMode="auto">
          <a:xfrm>
            <a:off x="3199005" y="4374405"/>
            <a:ext cx="67646" cy="90194"/>
          </a:xfrm>
          <a:custGeom>
            <a:avLst/>
            <a:gdLst>
              <a:gd name="T0" fmla="*/ 64 w 173"/>
              <a:gd name="T1" fmla="*/ 220 h 230"/>
              <a:gd name="T2" fmla="*/ 53 w 173"/>
              <a:gd name="T3" fmla="*/ 223 h 230"/>
              <a:gd name="T4" fmla="*/ 42 w 173"/>
              <a:gd name="T5" fmla="*/ 221 h 230"/>
              <a:gd name="T6" fmla="*/ 31 w 173"/>
              <a:gd name="T7" fmla="*/ 227 h 230"/>
              <a:gd name="T8" fmla="*/ 21 w 173"/>
              <a:gd name="T9" fmla="*/ 230 h 230"/>
              <a:gd name="T10" fmla="*/ 10 w 173"/>
              <a:gd name="T11" fmla="*/ 228 h 230"/>
              <a:gd name="T12" fmla="*/ 0 w 173"/>
              <a:gd name="T13" fmla="*/ 222 h 230"/>
              <a:gd name="T14" fmla="*/ 5 w 173"/>
              <a:gd name="T15" fmla="*/ 220 h 230"/>
              <a:gd name="T16" fmla="*/ 10 w 173"/>
              <a:gd name="T17" fmla="*/ 209 h 230"/>
              <a:gd name="T18" fmla="*/ 15 w 173"/>
              <a:gd name="T19" fmla="*/ 198 h 230"/>
              <a:gd name="T20" fmla="*/ 21 w 173"/>
              <a:gd name="T21" fmla="*/ 186 h 230"/>
              <a:gd name="T22" fmla="*/ 21 w 173"/>
              <a:gd name="T23" fmla="*/ 174 h 230"/>
              <a:gd name="T24" fmla="*/ 22 w 173"/>
              <a:gd name="T25" fmla="*/ 163 h 230"/>
              <a:gd name="T26" fmla="*/ 29 w 173"/>
              <a:gd name="T27" fmla="*/ 153 h 230"/>
              <a:gd name="T28" fmla="*/ 31 w 173"/>
              <a:gd name="T29" fmla="*/ 142 h 230"/>
              <a:gd name="T30" fmla="*/ 27 w 173"/>
              <a:gd name="T31" fmla="*/ 131 h 230"/>
              <a:gd name="T32" fmla="*/ 19 w 173"/>
              <a:gd name="T33" fmla="*/ 122 h 230"/>
              <a:gd name="T34" fmla="*/ 13 w 173"/>
              <a:gd name="T35" fmla="*/ 112 h 230"/>
              <a:gd name="T36" fmla="*/ 8 w 173"/>
              <a:gd name="T37" fmla="*/ 101 h 230"/>
              <a:gd name="T38" fmla="*/ 7 w 173"/>
              <a:gd name="T39" fmla="*/ 89 h 230"/>
              <a:gd name="T40" fmla="*/ 7 w 173"/>
              <a:gd name="T41" fmla="*/ 77 h 230"/>
              <a:gd name="T42" fmla="*/ 3 w 173"/>
              <a:gd name="T43" fmla="*/ 64 h 230"/>
              <a:gd name="T44" fmla="*/ 5 w 173"/>
              <a:gd name="T45" fmla="*/ 52 h 230"/>
              <a:gd name="T46" fmla="*/ 9 w 173"/>
              <a:gd name="T47" fmla="*/ 41 h 230"/>
              <a:gd name="T48" fmla="*/ 16 w 173"/>
              <a:gd name="T49" fmla="*/ 31 h 230"/>
              <a:gd name="T50" fmla="*/ 23 w 173"/>
              <a:gd name="T51" fmla="*/ 24 h 230"/>
              <a:gd name="T52" fmla="*/ 30 w 173"/>
              <a:gd name="T53" fmla="*/ 14 h 230"/>
              <a:gd name="T54" fmla="*/ 33 w 173"/>
              <a:gd name="T55" fmla="*/ 2 h 230"/>
              <a:gd name="T56" fmla="*/ 44 w 173"/>
              <a:gd name="T57" fmla="*/ 0 h 230"/>
              <a:gd name="T58" fmla="*/ 54 w 173"/>
              <a:gd name="T59" fmla="*/ 6 h 230"/>
              <a:gd name="T60" fmla="*/ 63 w 173"/>
              <a:gd name="T61" fmla="*/ 12 h 230"/>
              <a:gd name="T62" fmla="*/ 73 w 173"/>
              <a:gd name="T63" fmla="*/ 14 h 230"/>
              <a:gd name="T64" fmla="*/ 88 w 173"/>
              <a:gd name="T65" fmla="*/ 18 h 230"/>
              <a:gd name="T66" fmla="*/ 100 w 173"/>
              <a:gd name="T67" fmla="*/ 22 h 230"/>
              <a:gd name="T68" fmla="*/ 108 w 173"/>
              <a:gd name="T69" fmla="*/ 33 h 230"/>
              <a:gd name="T70" fmla="*/ 117 w 173"/>
              <a:gd name="T71" fmla="*/ 40 h 230"/>
              <a:gd name="T72" fmla="*/ 125 w 173"/>
              <a:gd name="T73" fmla="*/ 48 h 230"/>
              <a:gd name="T74" fmla="*/ 136 w 173"/>
              <a:gd name="T75" fmla="*/ 54 h 230"/>
              <a:gd name="T76" fmla="*/ 144 w 173"/>
              <a:gd name="T77" fmla="*/ 63 h 230"/>
              <a:gd name="T78" fmla="*/ 152 w 173"/>
              <a:gd name="T79" fmla="*/ 71 h 230"/>
              <a:gd name="T80" fmla="*/ 155 w 173"/>
              <a:gd name="T81" fmla="*/ 83 h 230"/>
              <a:gd name="T82" fmla="*/ 157 w 173"/>
              <a:gd name="T83" fmla="*/ 70 h 230"/>
              <a:gd name="T84" fmla="*/ 166 w 173"/>
              <a:gd name="T85" fmla="*/ 80 h 230"/>
              <a:gd name="T86" fmla="*/ 170 w 173"/>
              <a:gd name="T87" fmla="*/ 93 h 230"/>
              <a:gd name="T88" fmla="*/ 172 w 173"/>
              <a:gd name="T89" fmla="*/ 107 h 230"/>
              <a:gd name="T90" fmla="*/ 173 w 173"/>
              <a:gd name="T91" fmla="*/ 109 h 230"/>
              <a:gd name="T92" fmla="*/ 165 w 173"/>
              <a:gd name="T93" fmla="*/ 118 h 230"/>
              <a:gd name="T94" fmla="*/ 157 w 173"/>
              <a:gd name="T95" fmla="*/ 127 h 230"/>
              <a:gd name="T96" fmla="*/ 152 w 173"/>
              <a:gd name="T97" fmla="*/ 137 h 230"/>
              <a:gd name="T98" fmla="*/ 145 w 173"/>
              <a:gd name="T99" fmla="*/ 149 h 230"/>
              <a:gd name="T100" fmla="*/ 135 w 173"/>
              <a:gd name="T101" fmla="*/ 162 h 230"/>
              <a:gd name="T102" fmla="*/ 132 w 173"/>
              <a:gd name="T103" fmla="*/ 173 h 230"/>
              <a:gd name="T104" fmla="*/ 126 w 173"/>
              <a:gd name="T105" fmla="*/ 185 h 230"/>
              <a:gd name="T106" fmla="*/ 121 w 173"/>
              <a:gd name="T107" fmla="*/ 196 h 230"/>
              <a:gd name="T108" fmla="*/ 119 w 173"/>
              <a:gd name="T109" fmla="*/ 208 h 230"/>
              <a:gd name="T110" fmla="*/ 111 w 173"/>
              <a:gd name="T111" fmla="*/ 217 h 230"/>
              <a:gd name="T112" fmla="*/ 101 w 173"/>
              <a:gd name="T113" fmla="*/ 223 h 230"/>
              <a:gd name="T114" fmla="*/ 92 w 173"/>
              <a:gd name="T115" fmla="*/ 230 h 230"/>
              <a:gd name="T116" fmla="*/ 80 w 173"/>
              <a:gd name="T117" fmla="*/ 227 h 230"/>
              <a:gd name="T118" fmla="*/ 68 w 173"/>
              <a:gd name="T119" fmla="*/ 224 h 230"/>
              <a:gd name="T120" fmla="*/ 64 w 173"/>
              <a:gd name="T121" fmla="*/ 22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3" h="230">
                <a:moveTo>
                  <a:pt x="64" y="220"/>
                </a:moveTo>
                <a:lnTo>
                  <a:pt x="53" y="223"/>
                </a:lnTo>
                <a:lnTo>
                  <a:pt x="42" y="221"/>
                </a:lnTo>
                <a:lnTo>
                  <a:pt x="31" y="227"/>
                </a:lnTo>
                <a:lnTo>
                  <a:pt x="21" y="230"/>
                </a:lnTo>
                <a:lnTo>
                  <a:pt x="10" y="228"/>
                </a:lnTo>
                <a:lnTo>
                  <a:pt x="0" y="222"/>
                </a:lnTo>
                <a:lnTo>
                  <a:pt x="5" y="220"/>
                </a:lnTo>
                <a:lnTo>
                  <a:pt x="10" y="209"/>
                </a:lnTo>
                <a:lnTo>
                  <a:pt x="15" y="198"/>
                </a:lnTo>
                <a:lnTo>
                  <a:pt x="21" y="186"/>
                </a:lnTo>
                <a:lnTo>
                  <a:pt x="21" y="174"/>
                </a:lnTo>
                <a:lnTo>
                  <a:pt x="22" y="163"/>
                </a:lnTo>
                <a:lnTo>
                  <a:pt x="29" y="153"/>
                </a:lnTo>
                <a:lnTo>
                  <a:pt x="31" y="142"/>
                </a:lnTo>
                <a:lnTo>
                  <a:pt x="27" y="131"/>
                </a:lnTo>
                <a:lnTo>
                  <a:pt x="19" y="122"/>
                </a:lnTo>
                <a:lnTo>
                  <a:pt x="13" y="112"/>
                </a:lnTo>
                <a:lnTo>
                  <a:pt x="8" y="101"/>
                </a:lnTo>
                <a:lnTo>
                  <a:pt x="7" y="89"/>
                </a:lnTo>
                <a:lnTo>
                  <a:pt x="7" y="77"/>
                </a:lnTo>
                <a:lnTo>
                  <a:pt x="3" y="64"/>
                </a:lnTo>
                <a:lnTo>
                  <a:pt x="5" y="52"/>
                </a:lnTo>
                <a:lnTo>
                  <a:pt x="9" y="41"/>
                </a:lnTo>
                <a:lnTo>
                  <a:pt x="16" y="31"/>
                </a:lnTo>
                <a:lnTo>
                  <a:pt x="23" y="24"/>
                </a:lnTo>
                <a:lnTo>
                  <a:pt x="30" y="14"/>
                </a:lnTo>
                <a:lnTo>
                  <a:pt x="33" y="2"/>
                </a:lnTo>
                <a:lnTo>
                  <a:pt x="44" y="0"/>
                </a:lnTo>
                <a:lnTo>
                  <a:pt x="54" y="6"/>
                </a:lnTo>
                <a:lnTo>
                  <a:pt x="63" y="12"/>
                </a:lnTo>
                <a:lnTo>
                  <a:pt x="73" y="14"/>
                </a:lnTo>
                <a:lnTo>
                  <a:pt x="88" y="18"/>
                </a:lnTo>
                <a:lnTo>
                  <a:pt x="100" y="22"/>
                </a:lnTo>
                <a:lnTo>
                  <a:pt x="108" y="33"/>
                </a:lnTo>
                <a:lnTo>
                  <a:pt x="117" y="40"/>
                </a:lnTo>
                <a:lnTo>
                  <a:pt x="125" y="48"/>
                </a:lnTo>
                <a:lnTo>
                  <a:pt x="136" y="54"/>
                </a:lnTo>
                <a:lnTo>
                  <a:pt x="144" y="63"/>
                </a:lnTo>
                <a:lnTo>
                  <a:pt x="152" y="71"/>
                </a:lnTo>
                <a:lnTo>
                  <a:pt x="155" y="83"/>
                </a:lnTo>
                <a:lnTo>
                  <a:pt x="157" y="70"/>
                </a:lnTo>
                <a:lnTo>
                  <a:pt x="166" y="80"/>
                </a:lnTo>
                <a:lnTo>
                  <a:pt x="170" y="93"/>
                </a:lnTo>
                <a:lnTo>
                  <a:pt x="172" y="107"/>
                </a:lnTo>
                <a:lnTo>
                  <a:pt x="173" y="109"/>
                </a:lnTo>
                <a:lnTo>
                  <a:pt x="165" y="118"/>
                </a:lnTo>
                <a:lnTo>
                  <a:pt x="157" y="127"/>
                </a:lnTo>
                <a:lnTo>
                  <a:pt x="152" y="137"/>
                </a:lnTo>
                <a:lnTo>
                  <a:pt x="145" y="149"/>
                </a:lnTo>
                <a:lnTo>
                  <a:pt x="135" y="162"/>
                </a:lnTo>
                <a:lnTo>
                  <a:pt x="132" y="173"/>
                </a:lnTo>
                <a:lnTo>
                  <a:pt x="126" y="185"/>
                </a:lnTo>
                <a:lnTo>
                  <a:pt x="121" y="196"/>
                </a:lnTo>
                <a:lnTo>
                  <a:pt x="119" y="208"/>
                </a:lnTo>
                <a:lnTo>
                  <a:pt x="111" y="217"/>
                </a:lnTo>
                <a:lnTo>
                  <a:pt x="101" y="223"/>
                </a:lnTo>
                <a:lnTo>
                  <a:pt x="92" y="230"/>
                </a:lnTo>
                <a:lnTo>
                  <a:pt x="80" y="227"/>
                </a:lnTo>
                <a:lnTo>
                  <a:pt x="68" y="224"/>
                </a:lnTo>
                <a:lnTo>
                  <a:pt x="64" y="22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39" name="Freeform 3233"/>
          <p:cNvSpPr>
            <a:spLocks/>
          </p:cNvSpPr>
          <p:nvPr/>
        </p:nvSpPr>
        <p:spPr bwMode="auto">
          <a:xfrm>
            <a:off x="3030759" y="4209627"/>
            <a:ext cx="1735" cy="5204"/>
          </a:xfrm>
          <a:custGeom>
            <a:avLst/>
            <a:gdLst>
              <a:gd name="T0" fmla="*/ 5 w 5"/>
              <a:gd name="T1" fmla="*/ 0 h 12"/>
              <a:gd name="T2" fmla="*/ 4 w 5"/>
              <a:gd name="T3" fmla="*/ 12 h 12"/>
              <a:gd name="T4" fmla="*/ 0 w 5"/>
              <a:gd name="T5" fmla="*/ 1 h 12"/>
              <a:gd name="T6" fmla="*/ 5 w 5"/>
              <a:gd name="T7" fmla="*/ 0 h 12"/>
            </a:gdLst>
            <a:ahLst/>
            <a:cxnLst>
              <a:cxn ang="0">
                <a:pos x="T0" y="T1"/>
              </a:cxn>
              <a:cxn ang="0">
                <a:pos x="T2" y="T3"/>
              </a:cxn>
              <a:cxn ang="0">
                <a:pos x="T4" y="T5"/>
              </a:cxn>
              <a:cxn ang="0">
                <a:pos x="T6" y="T7"/>
              </a:cxn>
            </a:cxnLst>
            <a:rect l="0" t="0" r="r" b="b"/>
            <a:pathLst>
              <a:path w="5" h="12">
                <a:moveTo>
                  <a:pt x="5" y="0"/>
                </a:moveTo>
                <a:lnTo>
                  <a:pt x="4" y="12"/>
                </a:lnTo>
                <a:lnTo>
                  <a:pt x="0" y="1"/>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0" name="Freeform 3234"/>
          <p:cNvSpPr>
            <a:spLocks/>
          </p:cNvSpPr>
          <p:nvPr/>
        </p:nvSpPr>
        <p:spPr bwMode="auto">
          <a:xfrm>
            <a:off x="4428767" y="3240041"/>
            <a:ext cx="3469" cy="1735"/>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lnTo>
                  <a:pt x="9" y="6"/>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1" name="Freeform 3235"/>
          <p:cNvSpPr>
            <a:spLocks/>
          </p:cNvSpPr>
          <p:nvPr/>
        </p:nvSpPr>
        <p:spPr bwMode="auto">
          <a:xfrm>
            <a:off x="7882159" y="4303290"/>
            <a:ext cx="3469" cy="3469"/>
          </a:xfrm>
          <a:custGeom>
            <a:avLst/>
            <a:gdLst>
              <a:gd name="T0" fmla="*/ 0 w 12"/>
              <a:gd name="T1" fmla="*/ 3 h 9"/>
              <a:gd name="T2" fmla="*/ 7 w 12"/>
              <a:gd name="T3" fmla="*/ 0 h 9"/>
              <a:gd name="T4" fmla="*/ 12 w 12"/>
              <a:gd name="T5" fmla="*/ 5 h 9"/>
              <a:gd name="T6" fmla="*/ 5 w 12"/>
              <a:gd name="T7" fmla="*/ 9 h 9"/>
              <a:gd name="T8" fmla="*/ 0 w 12"/>
              <a:gd name="T9" fmla="*/ 3 h 9"/>
            </a:gdLst>
            <a:ahLst/>
            <a:cxnLst>
              <a:cxn ang="0">
                <a:pos x="T0" y="T1"/>
              </a:cxn>
              <a:cxn ang="0">
                <a:pos x="T2" y="T3"/>
              </a:cxn>
              <a:cxn ang="0">
                <a:pos x="T4" y="T5"/>
              </a:cxn>
              <a:cxn ang="0">
                <a:pos x="T6" y="T7"/>
              </a:cxn>
              <a:cxn ang="0">
                <a:pos x="T8" y="T9"/>
              </a:cxn>
            </a:cxnLst>
            <a:rect l="0" t="0" r="r" b="b"/>
            <a:pathLst>
              <a:path w="12" h="9">
                <a:moveTo>
                  <a:pt x="0" y="3"/>
                </a:moveTo>
                <a:lnTo>
                  <a:pt x="7" y="0"/>
                </a:lnTo>
                <a:lnTo>
                  <a:pt x="12" y="5"/>
                </a:lnTo>
                <a:lnTo>
                  <a:pt x="5" y="9"/>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2" name="Freeform 3236"/>
          <p:cNvSpPr>
            <a:spLocks/>
          </p:cNvSpPr>
          <p:nvPr/>
        </p:nvSpPr>
        <p:spPr bwMode="auto">
          <a:xfrm>
            <a:off x="7871752" y="4331042"/>
            <a:ext cx="5204" cy="5204"/>
          </a:xfrm>
          <a:custGeom>
            <a:avLst/>
            <a:gdLst>
              <a:gd name="T0" fmla="*/ 0 w 14"/>
              <a:gd name="T1" fmla="*/ 3 h 11"/>
              <a:gd name="T2" fmla="*/ 14 w 14"/>
              <a:gd name="T3" fmla="*/ 0 h 11"/>
              <a:gd name="T4" fmla="*/ 12 w 14"/>
              <a:gd name="T5" fmla="*/ 11 h 11"/>
              <a:gd name="T6" fmla="*/ 4 w 14"/>
              <a:gd name="T7" fmla="*/ 10 h 11"/>
              <a:gd name="T8" fmla="*/ 0 w 14"/>
              <a:gd name="T9" fmla="*/ 3 h 11"/>
            </a:gdLst>
            <a:ahLst/>
            <a:cxnLst>
              <a:cxn ang="0">
                <a:pos x="T0" y="T1"/>
              </a:cxn>
              <a:cxn ang="0">
                <a:pos x="T2" y="T3"/>
              </a:cxn>
              <a:cxn ang="0">
                <a:pos x="T4" y="T5"/>
              </a:cxn>
              <a:cxn ang="0">
                <a:pos x="T6" y="T7"/>
              </a:cxn>
              <a:cxn ang="0">
                <a:pos x="T8" y="T9"/>
              </a:cxn>
            </a:cxnLst>
            <a:rect l="0" t="0" r="r" b="b"/>
            <a:pathLst>
              <a:path w="14" h="11">
                <a:moveTo>
                  <a:pt x="0" y="3"/>
                </a:moveTo>
                <a:lnTo>
                  <a:pt x="14" y="0"/>
                </a:lnTo>
                <a:lnTo>
                  <a:pt x="12" y="11"/>
                </a:lnTo>
                <a:lnTo>
                  <a:pt x="4" y="10"/>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3" name="Freeform 3237"/>
          <p:cNvSpPr>
            <a:spLocks/>
          </p:cNvSpPr>
          <p:nvPr/>
        </p:nvSpPr>
        <p:spPr bwMode="auto">
          <a:xfrm>
            <a:off x="7783293" y="4305025"/>
            <a:ext cx="10407" cy="5204"/>
          </a:xfrm>
          <a:custGeom>
            <a:avLst/>
            <a:gdLst>
              <a:gd name="T0" fmla="*/ 0 w 25"/>
              <a:gd name="T1" fmla="*/ 2 h 15"/>
              <a:gd name="T2" fmla="*/ 25 w 25"/>
              <a:gd name="T3" fmla="*/ 0 h 15"/>
              <a:gd name="T4" fmla="*/ 17 w 25"/>
              <a:gd name="T5" fmla="*/ 15 h 15"/>
              <a:gd name="T6" fmla="*/ 0 w 25"/>
              <a:gd name="T7" fmla="*/ 2 h 15"/>
            </a:gdLst>
            <a:ahLst/>
            <a:cxnLst>
              <a:cxn ang="0">
                <a:pos x="T0" y="T1"/>
              </a:cxn>
              <a:cxn ang="0">
                <a:pos x="T2" y="T3"/>
              </a:cxn>
              <a:cxn ang="0">
                <a:pos x="T4" y="T5"/>
              </a:cxn>
              <a:cxn ang="0">
                <a:pos x="T6" y="T7"/>
              </a:cxn>
            </a:cxnLst>
            <a:rect l="0" t="0" r="r" b="b"/>
            <a:pathLst>
              <a:path w="25" h="15">
                <a:moveTo>
                  <a:pt x="0" y="2"/>
                </a:moveTo>
                <a:lnTo>
                  <a:pt x="25" y="0"/>
                </a:lnTo>
                <a:lnTo>
                  <a:pt x="17" y="15"/>
                </a:lnTo>
                <a:lnTo>
                  <a:pt x="0"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4" name="Freeform 3238"/>
          <p:cNvSpPr>
            <a:spLocks/>
          </p:cNvSpPr>
          <p:nvPr/>
        </p:nvSpPr>
        <p:spPr bwMode="auto">
          <a:xfrm>
            <a:off x="7868283" y="4325839"/>
            <a:ext cx="5204" cy="3469"/>
          </a:xfrm>
          <a:custGeom>
            <a:avLst/>
            <a:gdLst>
              <a:gd name="T0" fmla="*/ 0 w 15"/>
              <a:gd name="T1" fmla="*/ 5 h 11"/>
              <a:gd name="T2" fmla="*/ 10 w 15"/>
              <a:gd name="T3" fmla="*/ 0 h 11"/>
              <a:gd name="T4" fmla="*/ 15 w 15"/>
              <a:gd name="T5" fmla="*/ 7 h 11"/>
              <a:gd name="T6" fmla="*/ 3 w 15"/>
              <a:gd name="T7" fmla="*/ 11 h 11"/>
              <a:gd name="T8" fmla="*/ 0 w 15"/>
              <a:gd name="T9" fmla="*/ 5 h 11"/>
            </a:gdLst>
            <a:ahLst/>
            <a:cxnLst>
              <a:cxn ang="0">
                <a:pos x="T0" y="T1"/>
              </a:cxn>
              <a:cxn ang="0">
                <a:pos x="T2" y="T3"/>
              </a:cxn>
              <a:cxn ang="0">
                <a:pos x="T4" y="T5"/>
              </a:cxn>
              <a:cxn ang="0">
                <a:pos x="T6" y="T7"/>
              </a:cxn>
              <a:cxn ang="0">
                <a:pos x="T8" y="T9"/>
              </a:cxn>
            </a:cxnLst>
            <a:rect l="0" t="0" r="r" b="b"/>
            <a:pathLst>
              <a:path w="15" h="11">
                <a:moveTo>
                  <a:pt x="0" y="5"/>
                </a:moveTo>
                <a:lnTo>
                  <a:pt x="10" y="0"/>
                </a:lnTo>
                <a:lnTo>
                  <a:pt x="15" y="7"/>
                </a:lnTo>
                <a:lnTo>
                  <a:pt x="3" y="11"/>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5" name="Freeform 3239"/>
          <p:cNvSpPr>
            <a:spLocks/>
          </p:cNvSpPr>
          <p:nvPr/>
        </p:nvSpPr>
        <p:spPr bwMode="auto">
          <a:xfrm>
            <a:off x="7793700" y="4266866"/>
            <a:ext cx="3469" cy="3469"/>
          </a:xfrm>
          <a:custGeom>
            <a:avLst/>
            <a:gdLst>
              <a:gd name="T0" fmla="*/ 0 w 9"/>
              <a:gd name="T1" fmla="*/ 5 h 9"/>
              <a:gd name="T2" fmla="*/ 7 w 9"/>
              <a:gd name="T3" fmla="*/ 0 h 9"/>
              <a:gd name="T4" fmla="*/ 9 w 9"/>
              <a:gd name="T5" fmla="*/ 9 h 9"/>
              <a:gd name="T6" fmla="*/ 0 w 9"/>
              <a:gd name="T7" fmla="*/ 5 h 9"/>
            </a:gdLst>
            <a:ahLst/>
            <a:cxnLst>
              <a:cxn ang="0">
                <a:pos x="T0" y="T1"/>
              </a:cxn>
              <a:cxn ang="0">
                <a:pos x="T2" y="T3"/>
              </a:cxn>
              <a:cxn ang="0">
                <a:pos x="T4" y="T5"/>
              </a:cxn>
              <a:cxn ang="0">
                <a:pos x="T6" y="T7"/>
              </a:cxn>
            </a:cxnLst>
            <a:rect l="0" t="0" r="r" b="b"/>
            <a:pathLst>
              <a:path w="9" h="9">
                <a:moveTo>
                  <a:pt x="0" y="5"/>
                </a:moveTo>
                <a:lnTo>
                  <a:pt x="7" y="0"/>
                </a:lnTo>
                <a:lnTo>
                  <a:pt x="9" y="9"/>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6" name="Freeform 3240"/>
          <p:cNvSpPr>
            <a:spLocks/>
          </p:cNvSpPr>
          <p:nvPr/>
        </p:nvSpPr>
        <p:spPr bwMode="auto">
          <a:xfrm>
            <a:off x="7772886" y="4258193"/>
            <a:ext cx="6938" cy="5204"/>
          </a:xfrm>
          <a:custGeom>
            <a:avLst/>
            <a:gdLst>
              <a:gd name="T0" fmla="*/ 0 w 15"/>
              <a:gd name="T1" fmla="*/ 0 h 11"/>
              <a:gd name="T2" fmla="*/ 9 w 15"/>
              <a:gd name="T3" fmla="*/ 0 h 11"/>
              <a:gd name="T4" fmla="*/ 15 w 15"/>
              <a:gd name="T5" fmla="*/ 7 h 11"/>
              <a:gd name="T6" fmla="*/ 9 w 15"/>
              <a:gd name="T7" fmla="*/ 11 h 11"/>
              <a:gd name="T8" fmla="*/ 0 w 15"/>
              <a:gd name="T9" fmla="*/ 0 h 11"/>
            </a:gdLst>
            <a:ahLst/>
            <a:cxnLst>
              <a:cxn ang="0">
                <a:pos x="T0" y="T1"/>
              </a:cxn>
              <a:cxn ang="0">
                <a:pos x="T2" y="T3"/>
              </a:cxn>
              <a:cxn ang="0">
                <a:pos x="T4" y="T5"/>
              </a:cxn>
              <a:cxn ang="0">
                <a:pos x="T6" y="T7"/>
              </a:cxn>
              <a:cxn ang="0">
                <a:pos x="T8" y="T9"/>
              </a:cxn>
            </a:cxnLst>
            <a:rect l="0" t="0" r="r" b="b"/>
            <a:pathLst>
              <a:path w="15" h="11">
                <a:moveTo>
                  <a:pt x="0" y="0"/>
                </a:moveTo>
                <a:lnTo>
                  <a:pt x="9" y="0"/>
                </a:lnTo>
                <a:lnTo>
                  <a:pt x="15" y="7"/>
                </a:lnTo>
                <a:lnTo>
                  <a:pt x="9" y="11"/>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7" name="Freeform 3241"/>
          <p:cNvSpPr>
            <a:spLocks/>
          </p:cNvSpPr>
          <p:nvPr/>
        </p:nvSpPr>
        <p:spPr bwMode="auto">
          <a:xfrm>
            <a:off x="7937663" y="4305025"/>
            <a:ext cx="5204" cy="3469"/>
          </a:xfrm>
          <a:custGeom>
            <a:avLst/>
            <a:gdLst>
              <a:gd name="T0" fmla="*/ 0 w 11"/>
              <a:gd name="T1" fmla="*/ 6 h 9"/>
              <a:gd name="T2" fmla="*/ 5 w 11"/>
              <a:gd name="T3" fmla="*/ 0 h 9"/>
              <a:gd name="T4" fmla="*/ 11 w 11"/>
              <a:gd name="T5" fmla="*/ 5 h 9"/>
              <a:gd name="T6" fmla="*/ 7 w 11"/>
              <a:gd name="T7" fmla="*/ 9 h 9"/>
              <a:gd name="T8" fmla="*/ 0 w 11"/>
              <a:gd name="T9" fmla="*/ 6 h 9"/>
            </a:gdLst>
            <a:ahLst/>
            <a:cxnLst>
              <a:cxn ang="0">
                <a:pos x="T0" y="T1"/>
              </a:cxn>
              <a:cxn ang="0">
                <a:pos x="T2" y="T3"/>
              </a:cxn>
              <a:cxn ang="0">
                <a:pos x="T4" y="T5"/>
              </a:cxn>
              <a:cxn ang="0">
                <a:pos x="T6" y="T7"/>
              </a:cxn>
              <a:cxn ang="0">
                <a:pos x="T8" y="T9"/>
              </a:cxn>
            </a:cxnLst>
            <a:rect l="0" t="0" r="r" b="b"/>
            <a:pathLst>
              <a:path w="11" h="9">
                <a:moveTo>
                  <a:pt x="0" y="6"/>
                </a:moveTo>
                <a:lnTo>
                  <a:pt x="5" y="0"/>
                </a:lnTo>
                <a:lnTo>
                  <a:pt x="11" y="5"/>
                </a:lnTo>
                <a:lnTo>
                  <a:pt x="7" y="9"/>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8" name="Freeform 3242"/>
          <p:cNvSpPr>
            <a:spLocks/>
          </p:cNvSpPr>
          <p:nvPr/>
        </p:nvSpPr>
        <p:spPr bwMode="auto">
          <a:xfrm>
            <a:off x="7734727" y="4270335"/>
            <a:ext cx="3469" cy="3469"/>
          </a:xfrm>
          <a:custGeom>
            <a:avLst/>
            <a:gdLst>
              <a:gd name="T0" fmla="*/ 0 w 9"/>
              <a:gd name="T1" fmla="*/ 1 h 8"/>
              <a:gd name="T2" fmla="*/ 9 w 9"/>
              <a:gd name="T3" fmla="*/ 0 h 8"/>
              <a:gd name="T4" fmla="*/ 7 w 9"/>
              <a:gd name="T5" fmla="*/ 8 h 8"/>
              <a:gd name="T6" fmla="*/ 0 w 9"/>
              <a:gd name="T7" fmla="*/ 1 h 8"/>
            </a:gdLst>
            <a:ahLst/>
            <a:cxnLst>
              <a:cxn ang="0">
                <a:pos x="T0" y="T1"/>
              </a:cxn>
              <a:cxn ang="0">
                <a:pos x="T2" y="T3"/>
              </a:cxn>
              <a:cxn ang="0">
                <a:pos x="T4" y="T5"/>
              </a:cxn>
              <a:cxn ang="0">
                <a:pos x="T6" y="T7"/>
              </a:cxn>
            </a:cxnLst>
            <a:rect l="0" t="0" r="r" b="b"/>
            <a:pathLst>
              <a:path w="9" h="8">
                <a:moveTo>
                  <a:pt x="0" y="1"/>
                </a:moveTo>
                <a:lnTo>
                  <a:pt x="9" y="0"/>
                </a:lnTo>
                <a:lnTo>
                  <a:pt x="7" y="8"/>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49" name="Freeform 3243"/>
          <p:cNvSpPr>
            <a:spLocks/>
          </p:cNvSpPr>
          <p:nvPr/>
        </p:nvSpPr>
        <p:spPr bwMode="auto">
          <a:xfrm>
            <a:off x="7715647" y="4305025"/>
            <a:ext cx="5204" cy="1735"/>
          </a:xfrm>
          <a:custGeom>
            <a:avLst/>
            <a:gdLst>
              <a:gd name="T0" fmla="*/ 0 w 14"/>
              <a:gd name="T1" fmla="*/ 6 h 8"/>
              <a:gd name="T2" fmla="*/ 11 w 14"/>
              <a:gd name="T3" fmla="*/ 0 h 8"/>
              <a:gd name="T4" fmla="*/ 14 w 14"/>
              <a:gd name="T5" fmla="*/ 6 h 8"/>
              <a:gd name="T6" fmla="*/ 8 w 14"/>
              <a:gd name="T7" fmla="*/ 8 h 8"/>
              <a:gd name="T8" fmla="*/ 0 w 14"/>
              <a:gd name="T9" fmla="*/ 6 h 8"/>
            </a:gdLst>
            <a:ahLst/>
            <a:cxnLst>
              <a:cxn ang="0">
                <a:pos x="T0" y="T1"/>
              </a:cxn>
              <a:cxn ang="0">
                <a:pos x="T2" y="T3"/>
              </a:cxn>
              <a:cxn ang="0">
                <a:pos x="T4" y="T5"/>
              </a:cxn>
              <a:cxn ang="0">
                <a:pos x="T6" y="T7"/>
              </a:cxn>
              <a:cxn ang="0">
                <a:pos x="T8" y="T9"/>
              </a:cxn>
            </a:cxnLst>
            <a:rect l="0" t="0" r="r" b="b"/>
            <a:pathLst>
              <a:path w="14" h="8">
                <a:moveTo>
                  <a:pt x="0" y="6"/>
                </a:moveTo>
                <a:lnTo>
                  <a:pt x="11" y="0"/>
                </a:lnTo>
                <a:lnTo>
                  <a:pt x="14" y="6"/>
                </a:lnTo>
                <a:lnTo>
                  <a:pt x="8" y="8"/>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0" name="Freeform 3244"/>
          <p:cNvSpPr>
            <a:spLocks/>
          </p:cNvSpPr>
          <p:nvPr/>
        </p:nvSpPr>
        <p:spPr bwMode="auto">
          <a:xfrm>
            <a:off x="7902973" y="4282476"/>
            <a:ext cx="6938" cy="3469"/>
          </a:xfrm>
          <a:custGeom>
            <a:avLst/>
            <a:gdLst>
              <a:gd name="T0" fmla="*/ 0 w 15"/>
              <a:gd name="T1" fmla="*/ 5 h 5"/>
              <a:gd name="T2" fmla="*/ 6 w 15"/>
              <a:gd name="T3" fmla="*/ 0 h 5"/>
              <a:gd name="T4" fmla="*/ 15 w 15"/>
              <a:gd name="T5" fmla="*/ 4 h 5"/>
              <a:gd name="T6" fmla="*/ 15 w 15"/>
              <a:gd name="T7" fmla="*/ 4 h 5"/>
              <a:gd name="T8" fmla="*/ 0 w 15"/>
              <a:gd name="T9" fmla="*/ 5 h 5"/>
            </a:gdLst>
            <a:ahLst/>
            <a:cxnLst>
              <a:cxn ang="0">
                <a:pos x="T0" y="T1"/>
              </a:cxn>
              <a:cxn ang="0">
                <a:pos x="T2" y="T3"/>
              </a:cxn>
              <a:cxn ang="0">
                <a:pos x="T4" y="T5"/>
              </a:cxn>
              <a:cxn ang="0">
                <a:pos x="T6" y="T7"/>
              </a:cxn>
              <a:cxn ang="0">
                <a:pos x="T8" y="T9"/>
              </a:cxn>
            </a:cxnLst>
            <a:rect l="0" t="0" r="r" b="b"/>
            <a:pathLst>
              <a:path w="15" h="5">
                <a:moveTo>
                  <a:pt x="0" y="5"/>
                </a:moveTo>
                <a:lnTo>
                  <a:pt x="6" y="0"/>
                </a:lnTo>
                <a:lnTo>
                  <a:pt x="15" y="4"/>
                </a:lnTo>
                <a:lnTo>
                  <a:pt x="15" y="4"/>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1" name="Freeform 3245"/>
          <p:cNvSpPr>
            <a:spLocks/>
          </p:cNvSpPr>
          <p:nvPr/>
        </p:nvSpPr>
        <p:spPr bwMode="auto">
          <a:xfrm>
            <a:off x="7863080" y="4332777"/>
            <a:ext cx="3469" cy="3469"/>
          </a:xfrm>
          <a:custGeom>
            <a:avLst/>
            <a:gdLst>
              <a:gd name="T0" fmla="*/ 0 w 8"/>
              <a:gd name="T1" fmla="*/ 2 h 7"/>
              <a:gd name="T2" fmla="*/ 5 w 8"/>
              <a:gd name="T3" fmla="*/ 0 h 7"/>
              <a:gd name="T4" fmla="*/ 8 w 8"/>
              <a:gd name="T5" fmla="*/ 7 h 7"/>
              <a:gd name="T6" fmla="*/ 0 w 8"/>
              <a:gd name="T7" fmla="*/ 2 h 7"/>
            </a:gdLst>
            <a:ahLst/>
            <a:cxnLst>
              <a:cxn ang="0">
                <a:pos x="T0" y="T1"/>
              </a:cxn>
              <a:cxn ang="0">
                <a:pos x="T2" y="T3"/>
              </a:cxn>
              <a:cxn ang="0">
                <a:pos x="T4" y="T5"/>
              </a:cxn>
              <a:cxn ang="0">
                <a:pos x="T6" y="T7"/>
              </a:cxn>
            </a:cxnLst>
            <a:rect l="0" t="0" r="r" b="b"/>
            <a:pathLst>
              <a:path w="8" h="7">
                <a:moveTo>
                  <a:pt x="0" y="2"/>
                </a:moveTo>
                <a:lnTo>
                  <a:pt x="5" y="0"/>
                </a:lnTo>
                <a:lnTo>
                  <a:pt x="8" y="7"/>
                </a:lnTo>
                <a:lnTo>
                  <a:pt x="0"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2" name="Freeform 3246"/>
          <p:cNvSpPr>
            <a:spLocks/>
          </p:cNvSpPr>
          <p:nvPr/>
        </p:nvSpPr>
        <p:spPr bwMode="auto">
          <a:xfrm>
            <a:off x="8209980" y="4343184"/>
            <a:ext cx="3469" cy="3469"/>
          </a:xfrm>
          <a:custGeom>
            <a:avLst/>
            <a:gdLst>
              <a:gd name="T0" fmla="*/ 7 w 11"/>
              <a:gd name="T1" fmla="*/ 10 h 10"/>
              <a:gd name="T2" fmla="*/ 0 w 11"/>
              <a:gd name="T3" fmla="*/ 0 h 10"/>
              <a:gd name="T4" fmla="*/ 11 w 11"/>
              <a:gd name="T5" fmla="*/ 1 h 10"/>
              <a:gd name="T6" fmla="*/ 7 w 11"/>
              <a:gd name="T7" fmla="*/ 10 h 10"/>
            </a:gdLst>
            <a:ahLst/>
            <a:cxnLst>
              <a:cxn ang="0">
                <a:pos x="T0" y="T1"/>
              </a:cxn>
              <a:cxn ang="0">
                <a:pos x="T2" y="T3"/>
              </a:cxn>
              <a:cxn ang="0">
                <a:pos x="T4" y="T5"/>
              </a:cxn>
              <a:cxn ang="0">
                <a:pos x="T6" y="T7"/>
              </a:cxn>
            </a:cxnLst>
            <a:rect l="0" t="0" r="r" b="b"/>
            <a:pathLst>
              <a:path w="11" h="10">
                <a:moveTo>
                  <a:pt x="7" y="10"/>
                </a:moveTo>
                <a:lnTo>
                  <a:pt x="0" y="0"/>
                </a:lnTo>
                <a:lnTo>
                  <a:pt x="11" y="1"/>
                </a:lnTo>
                <a:lnTo>
                  <a:pt x="7"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3" name="Freeform 3247"/>
          <p:cNvSpPr>
            <a:spLocks/>
          </p:cNvSpPr>
          <p:nvPr/>
        </p:nvSpPr>
        <p:spPr bwMode="auto">
          <a:xfrm>
            <a:off x="7989698" y="4334511"/>
            <a:ext cx="3469" cy="3469"/>
          </a:xfrm>
          <a:custGeom>
            <a:avLst/>
            <a:gdLst>
              <a:gd name="T0" fmla="*/ 0 w 9"/>
              <a:gd name="T1" fmla="*/ 3 h 8"/>
              <a:gd name="T2" fmla="*/ 9 w 9"/>
              <a:gd name="T3" fmla="*/ 0 h 8"/>
              <a:gd name="T4" fmla="*/ 6 w 9"/>
              <a:gd name="T5" fmla="*/ 8 h 8"/>
              <a:gd name="T6" fmla="*/ 0 w 9"/>
              <a:gd name="T7" fmla="*/ 3 h 8"/>
            </a:gdLst>
            <a:ahLst/>
            <a:cxnLst>
              <a:cxn ang="0">
                <a:pos x="T0" y="T1"/>
              </a:cxn>
              <a:cxn ang="0">
                <a:pos x="T2" y="T3"/>
              </a:cxn>
              <a:cxn ang="0">
                <a:pos x="T4" y="T5"/>
              </a:cxn>
              <a:cxn ang="0">
                <a:pos x="T6" y="T7"/>
              </a:cxn>
            </a:cxnLst>
            <a:rect l="0" t="0" r="r" b="b"/>
            <a:pathLst>
              <a:path w="9" h="8">
                <a:moveTo>
                  <a:pt x="0" y="3"/>
                </a:moveTo>
                <a:lnTo>
                  <a:pt x="9" y="0"/>
                </a:lnTo>
                <a:lnTo>
                  <a:pt x="6" y="8"/>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4" name="Freeform 3248"/>
          <p:cNvSpPr>
            <a:spLocks/>
          </p:cNvSpPr>
          <p:nvPr/>
        </p:nvSpPr>
        <p:spPr bwMode="auto">
          <a:xfrm>
            <a:off x="7994902" y="4329308"/>
            <a:ext cx="3469" cy="1735"/>
          </a:xfrm>
          <a:custGeom>
            <a:avLst/>
            <a:gdLst>
              <a:gd name="T0" fmla="*/ 0 w 7"/>
              <a:gd name="T1" fmla="*/ 0 h 6"/>
              <a:gd name="T2" fmla="*/ 7 w 7"/>
              <a:gd name="T3" fmla="*/ 1 h 6"/>
              <a:gd name="T4" fmla="*/ 2 w 7"/>
              <a:gd name="T5" fmla="*/ 6 h 6"/>
              <a:gd name="T6" fmla="*/ 0 w 7"/>
              <a:gd name="T7" fmla="*/ 0 h 6"/>
            </a:gdLst>
            <a:ahLst/>
            <a:cxnLst>
              <a:cxn ang="0">
                <a:pos x="T0" y="T1"/>
              </a:cxn>
              <a:cxn ang="0">
                <a:pos x="T2" y="T3"/>
              </a:cxn>
              <a:cxn ang="0">
                <a:pos x="T4" y="T5"/>
              </a:cxn>
              <a:cxn ang="0">
                <a:pos x="T6" y="T7"/>
              </a:cxn>
            </a:cxnLst>
            <a:rect l="0" t="0" r="r" b="b"/>
            <a:pathLst>
              <a:path w="7" h="6">
                <a:moveTo>
                  <a:pt x="0" y="0"/>
                </a:moveTo>
                <a:lnTo>
                  <a:pt x="7" y="1"/>
                </a:lnTo>
                <a:lnTo>
                  <a:pt x="2" y="6"/>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5" name="Freeform 3249"/>
          <p:cNvSpPr>
            <a:spLocks/>
          </p:cNvSpPr>
          <p:nvPr/>
        </p:nvSpPr>
        <p:spPr bwMode="auto">
          <a:xfrm>
            <a:off x="8114582" y="4318901"/>
            <a:ext cx="3469" cy="5204"/>
          </a:xfrm>
          <a:custGeom>
            <a:avLst/>
            <a:gdLst>
              <a:gd name="T0" fmla="*/ 0 w 9"/>
              <a:gd name="T1" fmla="*/ 4 h 12"/>
              <a:gd name="T2" fmla="*/ 4 w 9"/>
              <a:gd name="T3" fmla="*/ 0 h 12"/>
              <a:gd name="T4" fmla="*/ 9 w 9"/>
              <a:gd name="T5" fmla="*/ 6 h 12"/>
              <a:gd name="T6" fmla="*/ 6 w 9"/>
              <a:gd name="T7" fmla="*/ 12 h 12"/>
              <a:gd name="T8" fmla="*/ 0 w 9"/>
              <a:gd name="T9" fmla="*/ 10 h 12"/>
              <a:gd name="T10" fmla="*/ 0 w 9"/>
              <a:gd name="T11" fmla="*/ 4 h 12"/>
            </a:gdLst>
            <a:ahLst/>
            <a:cxnLst>
              <a:cxn ang="0">
                <a:pos x="T0" y="T1"/>
              </a:cxn>
              <a:cxn ang="0">
                <a:pos x="T2" y="T3"/>
              </a:cxn>
              <a:cxn ang="0">
                <a:pos x="T4" y="T5"/>
              </a:cxn>
              <a:cxn ang="0">
                <a:pos x="T6" y="T7"/>
              </a:cxn>
              <a:cxn ang="0">
                <a:pos x="T8" y="T9"/>
              </a:cxn>
              <a:cxn ang="0">
                <a:pos x="T10" y="T11"/>
              </a:cxn>
            </a:cxnLst>
            <a:rect l="0" t="0" r="r" b="b"/>
            <a:pathLst>
              <a:path w="9" h="12">
                <a:moveTo>
                  <a:pt x="0" y="4"/>
                </a:moveTo>
                <a:lnTo>
                  <a:pt x="4" y="0"/>
                </a:lnTo>
                <a:lnTo>
                  <a:pt x="9" y="6"/>
                </a:lnTo>
                <a:lnTo>
                  <a:pt x="6" y="12"/>
                </a:lnTo>
                <a:lnTo>
                  <a:pt x="0" y="10"/>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6" name="Freeform 3250"/>
          <p:cNvSpPr>
            <a:spLocks/>
          </p:cNvSpPr>
          <p:nvPr/>
        </p:nvSpPr>
        <p:spPr bwMode="auto">
          <a:xfrm>
            <a:off x="8145803" y="4329308"/>
            <a:ext cx="5204" cy="1735"/>
          </a:xfrm>
          <a:custGeom>
            <a:avLst/>
            <a:gdLst>
              <a:gd name="T0" fmla="*/ 0 w 13"/>
              <a:gd name="T1" fmla="*/ 6 h 7"/>
              <a:gd name="T2" fmla="*/ 5 w 13"/>
              <a:gd name="T3" fmla="*/ 0 h 7"/>
              <a:gd name="T4" fmla="*/ 13 w 13"/>
              <a:gd name="T5" fmla="*/ 7 h 7"/>
              <a:gd name="T6" fmla="*/ 0 w 13"/>
              <a:gd name="T7" fmla="*/ 6 h 7"/>
            </a:gdLst>
            <a:ahLst/>
            <a:cxnLst>
              <a:cxn ang="0">
                <a:pos x="T0" y="T1"/>
              </a:cxn>
              <a:cxn ang="0">
                <a:pos x="T2" y="T3"/>
              </a:cxn>
              <a:cxn ang="0">
                <a:pos x="T4" y="T5"/>
              </a:cxn>
              <a:cxn ang="0">
                <a:pos x="T6" y="T7"/>
              </a:cxn>
            </a:cxnLst>
            <a:rect l="0" t="0" r="r" b="b"/>
            <a:pathLst>
              <a:path w="13" h="7">
                <a:moveTo>
                  <a:pt x="0" y="6"/>
                </a:moveTo>
                <a:lnTo>
                  <a:pt x="5" y="0"/>
                </a:lnTo>
                <a:lnTo>
                  <a:pt x="13" y="7"/>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7" name="Freeform 3251"/>
          <p:cNvSpPr>
            <a:spLocks/>
          </p:cNvSpPr>
          <p:nvPr/>
        </p:nvSpPr>
        <p:spPr bwMode="auto">
          <a:xfrm>
            <a:off x="7984495" y="4331042"/>
            <a:ext cx="3469" cy="1735"/>
          </a:xfrm>
          <a:custGeom>
            <a:avLst/>
            <a:gdLst>
              <a:gd name="T0" fmla="*/ 0 w 9"/>
              <a:gd name="T1" fmla="*/ 3 h 6"/>
              <a:gd name="T2" fmla="*/ 4 w 9"/>
              <a:gd name="T3" fmla="*/ 0 h 6"/>
              <a:gd name="T4" fmla="*/ 9 w 9"/>
              <a:gd name="T5" fmla="*/ 6 h 6"/>
              <a:gd name="T6" fmla="*/ 0 w 9"/>
              <a:gd name="T7" fmla="*/ 3 h 6"/>
            </a:gdLst>
            <a:ahLst/>
            <a:cxnLst>
              <a:cxn ang="0">
                <a:pos x="T0" y="T1"/>
              </a:cxn>
              <a:cxn ang="0">
                <a:pos x="T2" y="T3"/>
              </a:cxn>
              <a:cxn ang="0">
                <a:pos x="T4" y="T5"/>
              </a:cxn>
              <a:cxn ang="0">
                <a:pos x="T6" y="T7"/>
              </a:cxn>
            </a:cxnLst>
            <a:rect l="0" t="0" r="r" b="b"/>
            <a:pathLst>
              <a:path w="9" h="6">
                <a:moveTo>
                  <a:pt x="0" y="3"/>
                </a:moveTo>
                <a:lnTo>
                  <a:pt x="4" y="0"/>
                </a:lnTo>
                <a:lnTo>
                  <a:pt x="9" y="6"/>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8" name="Freeform 3252"/>
          <p:cNvSpPr>
            <a:spLocks/>
          </p:cNvSpPr>
          <p:nvPr/>
        </p:nvSpPr>
        <p:spPr bwMode="auto">
          <a:xfrm>
            <a:off x="8319253" y="4379608"/>
            <a:ext cx="5204" cy="6938"/>
          </a:xfrm>
          <a:custGeom>
            <a:avLst/>
            <a:gdLst>
              <a:gd name="T0" fmla="*/ 0 w 13"/>
              <a:gd name="T1" fmla="*/ 4 h 19"/>
              <a:gd name="T2" fmla="*/ 13 w 13"/>
              <a:gd name="T3" fmla="*/ 0 h 19"/>
              <a:gd name="T4" fmla="*/ 7 w 13"/>
              <a:gd name="T5" fmla="*/ 19 h 19"/>
              <a:gd name="T6" fmla="*/ 0 w 13"/>
              <a:gd name="T7" fmla="*/ 4 h 19"/>
            </a:gdLst>
            <a:ahLst/>
            <a:cxnLst>
              <a:cxn ang="0">
                <a:pos x="T0" y="T1"/>
              </a:cxn>
              <a:cxn ang="0">
                <a:pos x="T2" y="T3"/>
              </a:cxn>
              <a:cxn ang="0">
                <a:pos x="T4" y="T5"/>
              </a:cxn>
              <a:cxn ang="0">
                <a:pos x="T6" y="T7"/>
              </a:cxn>
            </a:cxnLst>
            <a:rect l="0" t="0" r="r" b="b"/>
            <a:pathLst>
              <a:path w="13" h="19">
                <a:moveTo>
                  <a:pt x="0" y="4"/>
                </a:moveTo>
                <a:lnTo>
                  <a:pt x="13" y="0"/>
                </a:lnTo>
                <a:lnTo>
                  <a:pt x="7" y="19"/>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59" name="Freeform 3253"/>
          <p:cNvSpPr>
            <a:spLocks/>
          </p:cNvSpPr>
          <p:nvPr/>
        </p:nvSpPr>
        <p:spPr bwMode="auto">
          <a:xfrm>
            <a:off x="8263749" y="4353591"/>
            <a:ext cx="5204" cy="5204"/>
          </a:xfrm>
          <a:custGeom>
            <a:avLst/>
            <a:gdLst>
              <a:gd name="T0" fmla="*/ 0 w 13"/>
              <a:gd name="T1" fmla="*/ 3 h 14"/>
              <a:gd name="T2" fmla="*/ 13 w 13"/>
              <a:gd name="T3" fmla="*/ 0 h 14"/>
              <a:gd name="T4" fmla="*/ 10 w 13"/>
              <a:gd name="T5" fmla="*/ 14 h 14"/>
              <a:gd name="T6" fmla="*/ 0 w 13"/>
              <a:gd name="T7" fmla="*/ 3 h 14"/>
            </a:gdLst>
            <a:ahLst/>
            <a:cxnLst>
              <a:cxn ang="0">
                <a:pos x="T0" y="T1"/>
              </a:cxn>
              <a:cxn ang="0">
                <a:pos x="T2" y="T3"/>
              </a:cxn>
              <a:cxn ang="0">
                <a:pos x="T4" y="T5"/>
              </a:cxn>
              <a:cxn ang="0">
                <a:pos x="T6" y="T7"/>
              </a:cxn>
            </a:cxnLst>
            <a:rect l="0" t="0" r="r" b="b"/>
            <a:pathLst>
              <a:path w="13" h="14">
                <a:moveTo>
                  <a:pt x="0" y="3"/>
                </a:moveTo>
                <a:lnTo>
                  <a:pt x="13" y="0"/>
                </a:lnTo>
                <a:lnTo>
                  <a:pt x="10" y="14"/>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0" name="Freeform 3254"/>
          <p:cNvSpPr>
            <a:spLocks/>
          </p:cNvSpPr>
          <p:nvPr/>
        </p:nvSpPr>
        <p:spPr bwMode="auto">
          <a:xfrm>
            <a:off x="8256811" y="4357060"/>
            <a:ext cx="5204" cy="5204"/>
          </a:xfrm>
          <a:custGeom>
            <a:avLst/>
            <a:gdLst>
              <a:gd name="T0" fmla="*/ 0 w 13"/>
              <a:gd name="T1" fmla="*/ 1 h 14"/>
              <a:gd name="T2" fmla="*/ 13 w 13"/>
              <a:gd name="T3" fmla="*/ 0 h 14"/>
              <a:gd name="T4" fmla="*/ 8 w 13"/>
              <a:gd name="T5" fmla="*/ 14 h 14"/>
              <a:gd name="T6" fmla="*/ 0 w 13"/>
              <a:gd name="T7" fmla="*/ 1 h 14"/>
            </a:gdLst>
            <a:ahLst/>
            <a:cxnLst>
              <a:cxn ang="0">
                <a:pos x="T0" y="T1"/>
              </a:cxn>
              <a:cxn ang="0">
                <a:pos x="T2" y="T3"/>
              </a:cxn>
              <a:cxn ang="0">
                <a:pos x="T4" y="T5"/>
              </a:cxn>
              <a:cxn ang="0">
                <a:pos x="T6" y="T7"/>
              </a:cxn>
            </a:cxnLst>
            <a:rect l="0" t="0" r="r" b="b"/>
            <a:pathLst>
              <a:path w="13" h="14">
                <a:moveTo>
                  <a:pt x="0" y="1"/>
                </a:moveTo>
                <a:lnTo>
                  <a:pt x="13" y="0"/>
                </a:lnTo>
                <a:lnTo>
                  <a:pt x="8" y="14"/>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1" name="Freeform 3255"/>
          <p:cNvSpPr>
            <a:spLocks/>
          </p:cNvSpPr>
          <p:nvPr/>
        </p:nvSpPr>
        <p:spPr bwMode="auto">
          <a:xfrm>
            <a:off x="8263749" y="4362263"/>
            <a:ext cx="6938" cy="3469"/>
          </a:xfrm>
          <a:custGeom>
            <a:avLst/>
            <a:gdLst>
              <a:gd name="T0" fmla="*/ 0 w 15"/>
              <a:gd name="T1" fmla="*/ 1 h 12"/>
              <a:gd name="T2" fmla="*/ 15 w 15"/>
              <a:gd name="T3" fmla="*/ 0 h 12"/>
              <a:gd name="T4" fmla="*/ 10 w 15"/>
              <a:gd name="T5" fmla="*/ 12 h 12"/>
              <a:gd name="T6" fmla="*/ 3 w 15"/>
              <a:gd name="T7" fmla="*/ 10 h 12"/>
              <a:gd name="T8" fmla="*/ 0 w 15"/>
              <a:gd name="T9" fmla="*/ 1 h 12"/>
            </a:gdLst>
            <a:ahLst/>
            <a:cxnLst>
              <a:cxn ang="0">
                <a:pos x="T0" y="T1"/>
              </a:cxn>
              <a:cxn ang="0">
                <a:pos x="T2" y="T3"/>
              </a:cxn>
              <a:cxn ang="0">
                <a:pos x="T4" y="T5"/>
              </a:cxn>
              <a:cxn ang="0">
                <a:pos x="T6" y="T7"/>
              </a:cxn>
              <a:cxn ang="0">
                <a:pos x="T8" y="T9"/>
              </a:cxn>
            </a:cxnLst>
            <a:rect l="0" t="0" r="r" b="b"/>
            <a:pathLst>
              <a:path w="15" h="12">
                <a:moveTo>
                  <a:pt x="0" y="1"/>
                </a:moveTo>
                <a:lnTo>
                  <a:pt x="15" y="0"/>
                </a:lnTo>
                <a:lnTo>
                  <a:pt x="10" y="12"/>
                </a:lnTo>
                <a:lnTo>
                  <a:pt x="3" y="10"/>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2" name="Freeform 3256"/>
          <p:cNvSpPr>
            <a:spLocks/>
          </p:cNvSpPr>
          <p:nvPr/>
        </p:nvSpPr>
        <p:spPr bwMode="auto">
          <a:xfrm>
            <a:off x="8060813" y="4296352"/>
            <a:ext cx="5204" cy="6938"/>
          </a:xfrm>
          <a:custGeom>
            <a:avLst/>
            <a:gdLst>
              <a:gd name="T0" fmla="*/ 0 w 14"/>
              <a:gd name="T1" fmla="*/ 10 h 16"/>
              <a:gd name="T2" fmla="*/ 3 w 14"/>
              <a:gd name="T3" fmla="*/ 2 h 16"/>
              <a:gd name="T4" fmla="*/ 14 w 14"/>
              <a:gd name="T5" fmla="*/ 0 h 16"/>
              <a:gd name="T6" fmla="*/ 7 w 14"/>
              <a:gd name="T7" fmla="*/ 16 h 16"/>
              <a:gd name="T8" fmla="*/ 0 w 14"/>
              <a:gd name="T9" fmla="*/ 10 h 16"/>
            </a:gdLst>
            <a:ahLst/>
            <a:cxnLst>
              <a:cxn ang="0">
                <a:pos x="T0" y="T1"/>
              </a:cxn>
              <a:cxn ang="0">
                <a:pos x="T2" y="T3"/>
              </a:cxn>
              <a:cxn ang="0">
                <a:pos x="T4" y="T5"/>
              </a:cxn>
              <a:cxn ang="0">
                <a:pos x="T6" y="T7"/>
              </a:cxn>
              <a:cxn ang="0">
                <a:pos x="T8" y="T9"/>
              </a:cxn>
            </a:cxnLst>
            <a:rect l="0" t="0" r="r" b="b"/>
            <a:pathLst>
              <a:path w="14" h="16">
                <a:moveTo>
                  <a:pt x="0" y="10"/>
                </a:moveTo>
                <a:lnTo>
                  <a:pt x="3" y="2"/>
                </a:lnTo>
                <a:lnTo>
                  <a:pt x="14" y="0"/>
                </a:lnTo>
                <a:lnTo>
                  <a:pt x="7" y="16"/>
                </a:lnTo>
                <a:lnTo>
                  <a:pt x="0"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3" name="Freeform 3257"/>
          <p:cNvSpPr>
            <a:spLocks/>
          </p:cNvSpPr>
          <p:nvPr/>
        </p:nvSpPr>
        <p:spPr bwMode="auto">
          <a:xfrm>
            <a:off x="8064282" y="4289414"/>
            <a:ext cx="5204" cy="5204"/>
          </a:xfrm>
          <a:custGeom>
            <a:avLst/>
            <a:gdLst>
              <a:gd name="T0" fmla="*/ 0 w 13"/>
              <a:gd name="T1" fmla="*/ 12 h 12"/>
              <a:gd name="T2" fmla="*/ 2 w 13"/>
              <a:gd name="T3" fmla="*/ 0 h 12"/>
              <a:gd name="T4" fmla="*/ 10 w 13"/>
              <a:gd name="T5" fmla="*/ 0 h 12"/>
              <a:gd name="T6" fmla="*/ 13 w 13"/>
              <a:gd name="T7" fmla="*/ 3 h 12"/>
              <a:gd name="T8" fmla="*/ 0 w 13"/>
              <a:gd name="T9" fmla="*/ 12 h 12"/>
            </a:gdLst>
            <a:ahLst/>
            <a:cxnLst>
              <a:cxn ang="0">
                <a:pos x="T0" y="T1"/>
              </a:cxn>
              <a:cxn ang="0">
                <a:pos x="T2" y="T3"/>
              </a:cxn>
              <a:cxn ang="0">
                <a:pos x="T4" y="T5"/>
              </a:cxn>
              <a:cxn ang="0">
                <a:pos x="T6" y="T7"/>
              </a:cxn>
              <a:cxn ang="0">
                <a:pos x="T8" y="T9"/>
              </a:cxn>
            </a:cxnLst>
            <a:rect l="0" t="0" r="r" b="b"/>
            <a:pathLst>
              <a:path w="13" h="12">
                <a:moveTo>
                  <a:pt x="0" y="12"/>
                </a:moveTo>
                <a:lnTo>
                  <a:pt x="2" y="0"/>
                </a:lnTo>
                <a:lnTo>
                  <a:pt x="10" y="0"/>
                </a:lnTo>
                <a:lnTo>
                  <a:pt x="13" y="3"/>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4" name="Freeform 3258"/>
          <p:cNvSpPr>
            <a:spLocks/>
          </p:cNvSpPr>
          <p:nvPr/>
        </p:nvSpPr>
        <p:spPr bwMode="auto">
          <a:xfrm>
            <a:off x="8045202" y="4296352"/>
            <a:ext cx="6938" cy="5204"/>
          </a:xfrm>
          <a:custGeom>
            <a:avLst/>
            <a:gdLst>
              <a:gd name="T0" fmla="*/ 0 w 18"/>
              <a:gd name="T1" fmla="*/ 0 h 13"/>
              <a:gd name="T2" fmla="*/ 18 w 18"/>
              <a:gd name="T3" fmla="*/ 0 h 13"/>
              <a:gd name="T4" fmla="*/ 13 w 18"/>
              <a:gd name="T5" fmla="*/ 13 h 13"/>
              <a:gd name="T6" fmla="*/ 3 w 18"/>
              <a:gd name="T7" fmla="*/ 12 h 13"/>
              <a:gd name="T8" fmla="*/ 0 w 18"/>
              <a:gd name="T9" fmla="*/ 0 h 13"/>
            </a:gdLst>
            <a:ahLst/>
            <a:cxnLst>
              <a:cxn ang="0">
                <a:pos x="T0" y="T1"/>
              </a:cxn>
              <a:cxn ang="0">
                <a:pos x="T2" y="T3"/>
              </a:cxn>
              <a:cxn ang="0">
                <a:pos x="T4" y="T5"/>
              </a:cxn>
              <a:cxn ang="0">
                <a:pos x="T6" y="T7"/>
              </a:cxn>
              <a:cxn ang="0">
                <a:pos x="T8" y="T9"/>
              </a:cxn>
            </a:cxnLst>
            <a:rect l="0" t="0" r="r" b="b"/>
            <a:pathLst>
              <a:path w="18" h="13">
                <a:moveTo>
                  <a:pt x="0" y="0"/>
                </a:moveTo>
                <a:lnTo>
                  <a:pt x="18" y="0"/>
                </a:lnTo>
                <a:lnTo>
                  <a:pt x="13" y="13"/>
                </a:lnTo>
                <a:lnTo>
                  <a:pt x="3" y="1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5" name="Freeform 3259"/>
          <p:cNvSpPr>
            <a:spLocks/>
          </p:cNvSpPr>
          <p:nvPr/>
        </p:nvSpPr>
        <p:spPr bwMode="auto">
          <a:xfrm>
            <a:off x="8020919" y="4298087"/>
            <a:ext cx="5204" cy="5204"/>
          </a:xfrm>
          <a:custGeom>
            <a:avLst/>
            <a:gdLst>
              <a:gd name="T0" fmla="*/ 15 w 15"/>
              <a:gd name="T1" fmla="*/ 14 h 14"/>
              <a:gd name="T2" fmla="*/ 14 w 15"/>
              <a:gd name="T3" fmla="*/ 2 h 14"/>
              <a:gd name="T4" fmla="*/ 0 w 15"/>
              <a:gd name="T5" fmla="*/ 0 h 14"/>
              <a:gd name="T6" fmla="*/ 1 w 15"/>
              <a:gd name="T7" fmla="*/ 12 h 14"/>
              <a:gd name="T8" fmla="*/ 15 w 15"/>
              <a:gd name="T9" fmla="*/ 14 h 14"/>
            </a:gdLst>
            <a:ahLst/>
            <a:cxnLst>
              <a:cxn ang="0">
                <a:pos x="T0" y="T1"/>
              </a:cxn>
              <a:cxn ang="0">
                <a:pos x="T2" y="T3"/>
              </a:cxn>
              <a:cxn ang="0">
                <a:pos x="T4" y="T5"/>
              </a:cxn>
              <a:cxn ang="0">
                <a:pos x="T6" y="T7"/>
              </a:cxn>
              <a:cxn ang="0">
                <a:pos x="T8" y="T9"/>
              </a:cxn>
            </a:cxnLst>
            <a:rect l="0" t="0" r="r" b="b"/>
            <a:pathLst>
              <a:path w="15" h="14">
                <a:moveTo>
                  <a:pt x="15" y="14"/>
                </a:moveTo>
                <a:lnTo>
                  <a:pt x="14" y="2"/>
                </a:lnTo>
                <a:lnTo>
                  <a:pt x="0" y="0"/>
                </a:lnTo>
                <a:lnTo>
                  <a:pt x="1" y="12"/>
                </a:lnTo>
                <a:lnTo>
                  <a:pt x="15" y="1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6" name="Freeform 3260"/>
          <p:cNvSpPr>
            <a:spLocks/>
          </p:cNvSpPr>
          <p:nvPr/>
        </p:nvSpPr>
        <p:spPr bwMode="auto">
          <a:xfrm>
            <a:off x="8020919" y="4289414"/>
            <a:ext cx="6938" cy="6938"/>
          </a:xfrm>
          <a:custGeom>
            <a:avLst/>
            <a:gdLst>
              <a:gd name="T0" fmla="*/ 0 w 20"/>
              <a:gd name="T1" fmla="*/ 0 h 18"/>
              <a:gd name="T2" fmla="*/ 15 w 20"/>
              <a:gd name="T3" fmla="*/ 0 h 18"/>
              <a:gd name="T4" fmla="*/ 20 w 20"/>
              <a:gd name="T5" fmla="*/ 18 h 18"/>
              <a:gd name="T6" fmla="*/ 12 w 20"/>
              <a:gd name="T7" fmla="*/ 18 h 18"/>
              <a:gd name="T8" fmla="*/ 0 w 20"/>
              <a:gd name="T9" fmla="*/ 0 h 18"/>
            </a:gdLst>
            <a:ahLst/>
            <a:cxnLst>
              <a:cxn ang="0">
                <a:pos x="T0" y="T1"/>
              </a:cxn>
              <a:cxn ang="0">
                <a:pos x="T2" y="T3"/>
              </a:cxn>
              <a:cxn ang="0">
                <a:pos x="T4" y="T5"/>
              </a:cxn>
              <a:cxn ang="0">
                <a:pos x="T6" y="T7"/>
              </a:cxn>
              <a:cxn ang="0">
                <a:pos x="T8" y="T9"/>
              </a:cxn>
            </a:cxnLst>
            <a:rect l="0" t="0" r="r" b="b"/>
            <a:pathLst>
              <a:path w="20" h="18">
                <a:moveTo>
                  <a:pt x="0" y="0"/>
                </a:moveTo>
                <a:lnTo>
                  <a:pt x="15" y="0"/>
                </a:lnTo>
                <a:lnTo>
                  <a:pt x="20" y="18"/>
                </a:lnTo>
                <a:lnTo>
                  <a:pt x="12" y="1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7" name="Freeform 3261"/>
          <p:cNvSpPr>
            <a:spLocks/>
          </p:cNvSpPr>
          <p:nvPr/>
        </p:nvSpPr>
        <p:spPr bwMode="auto">
          <a:xfrm>
            <a:off x="7989698" y="4324104"/>
            <a:ext cx="3469" cy="5204"/>
          </a:xfrm>
          <a:custGeom>
            <a:avLst/>
            <a:gdLst>
              <a:gd name="T0" fmla="*/ 0 w 8"/>
              <a:gd name="T1" fmla="*/ 4 h 12"/>
              <a:gd name="T2" fmla="*/ 8 w 8"/>
              <a:gd name="T3" fmla="*/ 0 h 12"/>
              <a:gd name="T4" fmla="*/ 8 w 8"/>
              <a:gd name="T5" fmla="*/ 12 h 12"/>
              <a:gd name="T6" fmla="*/ 0 w 8"/>
              <a:gd name="T7" fmla="*/ 4 h 12"/>
            </a:gdLst>
            <a:ahLst/>
            <a:cxnLst>
              <a:cxn ang="0">
                <a:pos x="T0" y="T1"/>
              </a:cxn>
              <a:cxn ang="0">
                <a:pos x="T2" y="T3"/>
              </a:cxn>
              <a:cxn ang="0">
                <a:pos x="T4" y="T5"/>
              </a:cxn>
              <a:cxn ang="0">
                <a:pos x="T6" y="T7"/>
              </a:cxn>
            </a:cxnLst>
            <a:rect l="0" t="0" r="r" b="b"/>
            <a:pathLst>
              <a:path w="8" h="12">
                <a:moveTo>
                  <a:pt x="0" y="4"/>
                </a:moveTo>
                <a:lnTo>
                  <a:pt x="8" y="0"/>
                </a:lnTo>
                <a:lnTo>
                  <a:pt x="8" y="12"/>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8" name="Freeform 3262"/>
          <p:cNvSpPr>
            <a:spLocks/>
          </p:cNvSpPr>
          <p:nvPr/>
        </p:nvSpPr>
        <p:spPr bwMode="auto">
          <a:xfrm>
            <a:off x="8180493" y="4363998"/>
            <a:ext cx="8673" cy="6938"/>
          </a:xfrm>
          <a:custGeom>
            <a:avLst/>
            <a:gdLst>
              <a:gd name="T0" fmla="*/ 0 w 23"/>
              <a:gd name="T1" fmla="*/ 0 h 17"/>
              <a:gd name="T2" fmla="*/ 23 w 23"/>
              <a:gd name="T3" fmla="*/ 0 h 17"/>
              <a:gd name="T4" fmla="*/ 9 w 23"/>
              <a:gd name="T5" fmla="*/ 17 h 17"/>
              <a:gd name="T6" fmla="*/ 0 w 23"/>
              <a:gd name="T7" fmla="*/ 0 h 17"/>
            </a:gdLst>
            <a:ahLst/>
            <a:cxnLst>
              <a:cxn ang="0">
                <a:pos x="T0" y="T1"/>
              </a:cxn>
              <a:cxn ang="0">
                <a:pos x="T2" y="T3"/>
              </a:cxn>
              <a:cxn ang="0">
                <a:pos x="T4" y="T5"/>
              </a:cxn>
              <a:cxn ang="0">
                <a:pos x="T6" y="T7"/>
              </a:cxn>
            </a:cxnLst>
            <a:rect l="0" t="0" r="r" b="b"/>
            <a:pathLst>
              <a:path w="23" h="17">
                <a:moveTo>
                  <a:pt x="0" y="0"/>
                </a:moveTo>
                <a:lnTo>
                  <a:pt x="23" y="0"/>
                </a:lnTo>
                <a:lnTo>
                  <a:pt x="9" y="1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69" name="Freeform 3263"/>
          <p:cNvSpPr>
            <a:spLocks/>
          </p:cNvSpPr>
          <p:nvPr/>
        </p:nvSpPr>
        <p:spPr bwMode="auto">
          <a:xfrm>
            <a:off x="8095503" y="4369201"/>
            <a:ext cx="5204" cy="5204"/>
          </a:xfrm>
          <a:custGeom>
            <a:avLst/>
            <a:gdLst>
              <a:gd name="T0" fmla="*/ 0 w 12"/>
              <a:gd name="T1" fmla="*/ 11 h 16"/>
              <a:gd name="T2" fmla="*/ 11 w 12"/>
              <a:gd name="T3" fmla="*/ 0 h 16"/>
              <a:gd name="T4" fmla="*/ 12 w 12"/>
              <a:gd name="T5" fmla="*/ 16 h 16"/>
              <a:gd name="T6" fmla="*/ 0 w 12"/>
              <a:gd name="T7" fmla="*/ 11 h 16"/>
            </a:gdLst>
            <a:ahLst/>
            <a:cxnLst>
              <a:cxn ang="0">
                <a:pos x="T0" y="T1"/>
              </a:cxn>
              <a:cxn ang="0">
                <a:pos x="T2" y="T3"/>
              </a:cxn>
              <a:cxn ang="0">
                <a:pos x="T4" y="T5"/>
              </a:cxn>
              <a:cxn ang="0">
                <a:pos x="T6" y="T7"/>
              </a:cxn>
            </a:cxnLst>
            <a:rect l="0" t="0" r="r" b="b"/>
            <a:pathLst>
              <a:path w="12" h="16">
                <a:moveTo>
                  <a:pt x="0" y="11"/>
                </a:moveTo>
                <a:lnTo>
                  <a:pt x="11" y="0"/>
                </a:lnTo>
                <a:lnTo>
                  <a:pt x="12" y="16"/>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0" name="Freeform 3264"/>
          <p:cNvSpPr>
            <a:spLocks/>
          </p:cNvSpPr>
          <p:nvPr/>
        </p:nvSpPr>
        <p:spPr bwMode="auto">
          <a:xfrm>
            <a:off x="8102441" y="4372670"/>
            <a:ext cx="5204" cy="5204"/>
          </a:xfrm>
          <a:custGeom>
            <a:avLst/>
            <a:gdLst>
              <a:gd name="T0" fmla="*/ 0 w 13"/>
              <a:gd name="T1" fmla="*/ 0 h 14"/>
              <a:gd name="T2" fmla="*/ 13 w 13"/>
              <a:gd name="T3" fmla="*/ 0 h 14"/>
              <a:gd name="T4" fmla="*/ 3 w 13"/>
              <a:gd name="T5" fmla="*/ 14 h 14"/>
              <a:gd name="T6" fmla="*/ 0 w 13"/>
              <a:gd name="T7" fmla="*/ 0 h 14"/>
            </a:gdLst>
            <a:ahLst/>
            <a:cxnLst>
              <a:cxn ang="0">
                <a:pos x="T0" y="T1"/>
              </a:cxn>
              <a:cxn ang="0">
                <a:pos x="T2" y="T3"/>
              </a:cxn>
              <a:cxn ang="0">
                <a:pos x="T4" y="T5"/>
              </a:cxn>
              <a:cxn ang="0">
                <a:pos x="T6" y="T7"/>
              </a:cxn>
            </a:cxnLst>
            <a:rect l="0" t="0" r="r" b="b"/>
            <a:pathLst>
              <a:path w="13" h="14">
                <a:moveTo>
                  <a:pt x="0" y="0"/>
                </a:moveTo>
                <a:lnTo>
                  <a:pt x="13" y="0"/>
                </a:lnTo>
                <a:lnTo>
                  <a:pt x="3" y="1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1" name="Freeform 3265"/>
          <p:cNvSpPr>
            <a:spLocks/>
          </p:cNvSpPr>
          <p:nvPr/>
        </p:nvSpPr>
        <p:spPr bwMode="auto">
          <a:xfrm>
            <a:off x="8098972" y="4379608"/>
            <a:ext cx="6938" cy="3469"/>
          </a:xfrm>
          <a:custGeom>
            <a:avLst/>
            <a:gdLst>
              <a:gd name="T0" fmla="*/ 0 w 17"/>
              <a:gd name="T1" fmla="*/ 0 h 10"/>
              <a:gd name="T2" fmla="*/ 14 w 17"/>
              <a:gd name="T3" fmla="*/ 10 h 10"/>
              <a:gd name="T4" fmla="*/ 17 w 17"/>
              <a:gd name="T5" fmla="*/ 2 h 10"/>
              <a:gd name="T6" fmla="*/ 0 w 17"/>
              <a:gd name="T7" fmla="*/ 0 h 10"/>
            </a:gdLst>
            <a:ahLst/>
            <a:cxnLst>
              <a:cxn ang="0">
                <a:pos x="T0" y="T1"/>
              </a:cxn>
              <a:cxn ang="0">
                <a:pos x="T2" y="T3"/>
              </a:cxn>
              <a:cxn ang="0">
                <a:pos x="T4" y="T5"/>
              </a:cxn>
              <a:cxn ang="0">
                <a:pos x="T6" y="T7"/>
              </a:cxn>
            </a:cxnLst>
            <a:rect l="0" t="0" r="r" b="b"/>
            <a:pathLst>
              <a:path w="17" h="10">
                <a:moveTo>
                  <a:pt x="0" y="0"/>
                </a:moveTo>
                <a:lnTo>
                  <a:pt x="14" y="10"/>
                </a:lnTo>
                <a:lnTo>
                  <a:pt x="17"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2" name="Freeform 3266"/>
          <p:cNvSpPr>
            <a:spLocks/>
          </p:cNvSpPr>
          <p:nvPr/>
        </p:nvSpPr>
        <p:spPr bwMode="auto">
          <a:xfrm>
            <a:off x="180972" y="4960667"/>
            <a:ext cx="31221" cy="22549"/>
          </a:xfrm>
          <a:custGeom>
            <a:avLst/>
            <a:gdLst>
              <a:gd name="T0" fmla="*/ 17 w 80"/>
              <a:gd name="T1" fmla="*/ 54 h 61"/>
              <a:gd name="T2" fmla="*/ 5 w 80"/>
              <a:gd name="T3" fmla="*/ 51 h 61"/>
              <a:gd name="T4" fmla="*/ 0 w 80"/>
              <a:gd name="T5" fmla="*/ 40 h 61"/>
              <a:gd name="T6" fmla="*/ 6 w 80"/>
              <a:gd name="T7" fmla="*/ 31 h 61"/>
              <a:gd name="T8" fmla="*/ 7 w 80"/>
              <a:gd name="T9" fmla="*/ 19 h 61"/>
              <a:gd name="T10" fmla="*/ 15 w 80"/>
              <a:gd name="T11" fmla="*/ 10 h 61"/>
              <a:gd name="T12" fmla="*/ 26 w 80"/>
              <a:gd name="T13" fmla="*/ 5 h 61"/>
              <a:gd name="T14" fmla="*/ 37 w 80"/>
              <a:gd name="T15" fmla="*/ 4 h 61"/>
              <a:gd name="T16" fmla="*/ 49 w 80"/>
              <a:gd name="T17" fmla="*/ 0 h 61"/>
              <a:gd name="T18" fmla="*/ 60 w 80"/>
              <a:gd name="T19" fmla="*/ 2 h 61"/>
              <a:gd name="T20" fmla="*/ 67 w 80"/>
              <a:gd name="T21" fmla="*/ 11 h 61"/>
              <a:gd name="T22" fmla="*/ 77 w 80"/>
              <a:gd name="T23" fmla="*/ 18 h 61"/>
              <a:gd name="T24" fmla="*/ 79 w 80"/>
              <a:gd name="T25" fmla="*/ 29 h 61"/>
              <a:gd name="T26" fmla="*/ 80 w 80"/>
              <a:gd name="T27" fmla="*/ 41 h 61"/>
              <a:gd name="T28" fmla="*/ 72 w 80"/>
              <a:gd name="T29" fmla="*/ 50 h 61"/>
              <a:gd name="T30" fmla="*/ 62 w 80"/>
              <a:gd name="T31" fmla="*/ 52 h 61"/>
              <a:gd name="T32" fmla="*/ 53 w 80"/>
              <a:gd name="T33" fmla="*/ 59 h 61"/>
              <a:gd name="T34" fmla="*/ 41 w 80"/>
              <a:gd name="T35" fmla="*/ 60 h 61"/>
              <a:gd name="T36" fmla="*/ 38 w 80"/>
              <a:gd name="T37" fmla="*/ 61 h 61"/>
              <a:gd name="T38" fmla="*/ 27 w 80"/>
              <a:gd name="T39" fmla="*/ 57 h 61"/>
              <a:gd name="T40" fmla="*/ 17 w 80"/>
              <a:gd name="T41"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0" h="61">
                <a:moveTo>
                  <a:pt x="17" y="54"/>
                </a:moveTo>
                <a:lnTo>
                  <a:pt x="5" y="51"/>
                </a:lnTo>
                <a:lnTo>
                  <a:pt x="0" y="40"/>
                </a:lnTo>
                <a:lnTo>
                  <a:pt x="6" y="31"/>
                </a:lnTo>
                <a:lnTo>
                  <a:pt x="7" y="19"/>
                </a:lnTo>
                <a:lnTo>
                  <a:pt x="15" y="10"/>
                </a:lnTo>
                <a:lnTo>
                  <a:pt x="26" y="5"/>
                </a:lnTo>
                <a:lnTo>
                  <a:pt x="37" y="4"/>
                </a:lnTo>
                <a:lnTo>
                  <a:pt x="49" y="0"/>
                </a:lnTo>
                <a:lnTo>
                  <a:pt x="60" y="2"/>
                </a:lnTo>
                <a:lnTo>
                  <a:pt x="67" y="11"/>
                </a:lnTo>
                <a:lnTo>
                  <a:pt x="77" y="18"/>
                </a:lnTo>
                <a:lnTo>
                  <a:pt x="79" y="29"/>
                </a:lnTo>
                <a:lnTo>
                  <a:pt x="80" y="41"/>
                </a:lnTo>
                <a:lnTo>
                  <a:pt x="72" y="50"/>
                </a:lnTo>
                <a:lnTo>
                  <a:pt x="62" y="52"/>
                </a:lnTo>
                <a:lnTo>
                  <a:pt x="53" y="59"/>
                </a:lnTo>
                <a:lnTo>
                  <a:pt x="41" y="60"/>
                </a:lnTo>
                <a:lnTo>
                  <a:pt x="38" y="61"/>
                </a:lnTo>
                <a:lnTo>
                  <a:pt x="27" y="57"/>
                </a:lnTo>
                <a:lnTo>
                  <a:pt x="17" y="5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3" name="Freeform 3267"/>
          <p:cNvSpPr>
            <a:spLocks/>
          </p:cNvSpPr>
          <p:nvPr/>
        </p:nvSpPr>
        <p:spPr bwMode="auto">
          <a:xfrm>
            <a:off x="186176" y="4858331"/>
            <a:ext cx="3469" cy="3469"/>
          </a:xfrm>
          <a:custGeom>
            <a:avLst/>
            <a:gdLst>
              <a:gd name="T0" fmla="*/ 3 w 9"/>
              <a:gd name="T1" fmla="*/ 3 h 9"/>
              <a:gd name="T2" fmla="*/ 9 w 9"/>
              <a:gd name="T3" fmla="*/ 0 h 9"/>
              <a:gd name="T4" fmla="*/ 7 w 9"/>
              <a:gd name="T5" fmla="*/ 4 h 9"/>
              <a:gd name="T6" fmla="*/ 0 w 9"/>
              <a:gd name="T7" fmla="*/ 9 h 9"/>
              <a:gd name="T8" fmla="*/ 3 w 9"/>
              <a:gd name="T9" fmla="*/ 3 h 9"/>
            </a:gdLst>
            <a:ahLst/>
            <a:cxnLst>
              <a:cxn ang="0">
                <a:pos x="T0" y="T1"/>
              </a:cxn>
              <a:cxn ang="0">
                <a:pos x="T2" y="T3"/>
              </a:cxn>
              <a:cxn ang="0">
                <a:pos x="T4" y="T5"/>
              </a:cxn>
              <a:cxn ang="0">
                <a:pos x="T6" y="T7"/>
              </a:cxn>
              <a:cxn ang="0">
                <a:pos x="T8" y="T9"/>
              </a:cxn>
            </a:cxnLst>
            <a:rect l="0" t="0" r="r" b="b"/>
            <a:pathLst>
              <a:path w="9" h="9">
                <a:moveTo>
                  <a:pt x="3" y="3"/>
                </a:moveTo>
                <a:lnTo>
                  <a:pt x="9" y="0"/>
                </a:lnTo>
                <a:lnTo>
                  <a:pt x="7" y="4"/>
                </a:lnTo>
                <a:lnTo>
                  <a:pt x="0" y="9"/>
                </a:lnTo>
                <a:lnTo>
                  <a:pt x="3"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4" name="Freeform 3268"/>
          <p:cNvSpPr>
            <a:spLocks/>
          </p:cNvSpPr>
          <p:nvPr/>
        </p:nvSpPr>
        <p:spPr bwMode="auto">
          <a:xfrm>
            <a:off x="245149" y="4945056"/>
            <a:ext cx="3469" cy="5204"/>
          </a:xfrm>
          <a:custGeom>
            <a:avLst/>
            <a:gdLst>
              <a:gd name="T0" fmla="*/ 0 w 11"/>
              <a:gd name="T1" fmla="*/ 13 h 13"/>
              <a:gd name="T2" fmla="*/ 0 w 11"/>
              <a:gd name="T3" fmla="*/ 1 h 13"/>
              <a:gd name="T4" fmla="*/ 11 w 11"/>
              <a:gd name="T5" fmla="*/ 0 h 13"/>
              <a:gd name="T6" fmla="*/ 3 w 11"/>
              <a:gd name="T7" fmla="*/ 9 h 13"/>
              <a:gd name="T8" fmla="*/ 0 w 11"/>
              <a:gd name="T9" fmla="*/ 13 h 13"/>
            </a:gdLst>
            <a:ahLst/>
            <a:cxnLst>
              <a:cxn ang="0">
                <a:pos x="T0" y="T1"/>
              </a:cxn>
              <a:cxn ang="0">
                <a:pos x="T2" y="T3"/>
              </a:cxn>
              <a:cxn ang="0">
                <a:pos x="T4" y="T5"/>
              </a:cxn>
              <a:cxn ang="0">
                <a:pos x="T6" y="T7"/>
              </a:cxn>
              <a:cxn ang="0">
                <a:pos x="T8" y="T9"/>
              </a:cxn>
            </a:cxnLst>
            <a:rect l="0" t="0" r="r" b="b"/>
            <a:pathLst>
              <a:path w="11" h="13">
                <a:moveTo>
                  <a:pt x="0" y="13"/>
                </a:moveTo>
                <a:lnTo>
                  <a:pt x="0" y="1"/>
                </a:lnTo>
                <a:lnTo>
                  <a:pt x="11" y="0"/>
                </a:lnTo>
                <a:lnTo>
                  <a:pt x="3" y="9"/>
                </a:lnTo>
                <a:lnTo>
                  <a:pt x="0" y="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5" name="Freeform 3269"/>
          <p:cNvSpPr>
            <a:spLocks/>
          </p:cNvSpPr>
          <p:nvPr/>
        </p:nvSpPr>
        <p:spPr bwMode="auto">
          <a:xfrm>
            <a:off x="243414" y="4946791"/>
            <a:ext cx="0" cy="3469"/>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6" name="Freeform 3270"/>
          <p:cNvSpPr>
            <a:spLocks/>
          </p:cNvSpPr>
          <p:nvPr/>
        </p:nvSpPr>
        <p:spPr bwMode="auto">
          <a:xfrm>
            <a:off x="226069" y="4976277"/>
            <a:ext cx="3469" cy="3469"/>
          </a:xfrm>
          <a:custGeom>
            <a:avLst/>
            <a:gdLst>
              <a:gd name="T0" fmla="*/ 5 w 7"/>
              <a:gd name="T1" fmla="*/ 10 h 10"/>
              <a:gd name="T2" fmla="*/ 0 w 7"/>
              <a:gd name="T3" fmla="*/ 0 h 10"/>
              <a:gd name="T4" fmla="*/ 7 w 7"/>
              <a:gd name="T5" fmla="*/ 9 h 10"/>
              <a:gd name="T6" fmla="*/ 5 w 7"/>
              <a:gd name="T7" fmla="*/ 10 h 10"/>
            </a:gdLst>
            <a:ahLst/>
            <a:cxnLst>
              <a:cxn ang="0">
                <a:pos x="T0" y="T1"/>
              </a:cxn>
              <a:cxn ang="0">
                <a:pos x="T2" y="T3"/>
              </a:cxn>
              <a:cxn ang="0">
                <a:pos x="T4" y="T5"/>
              </a:cxn>
              <a:cxn ang="0">
                <a:pos x="T6" y="T7"/>
              </a:cxn>
            </a:cxnLst>
            <a:rect l="0" t="0" r="r" b="b"/>
            <a:pathLst>
              <a:path w="7" h="10">
                <a:moveTo>
                  <a:pt x="5" y="10"/>
                </a:moveTo>
                <a:lnTo>
                  <a:pt x="0" y="0"/>
                </a:lnTo>
                <a:lnTo>
                  <a:pt x="7" y="9"/>
                </a:lnTo>
                <a:lnTo>
                  <a:pt x="5"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7" name="Freeform 3271"/>
          <p:cNvSpPr>
            <a:spLocks/>
          </p:cNvSpPr>
          <p:nvPr/>
        </p:nvSpPr>
        <p:spPr bwMode="auto">
          <a:xfrm>
            <a:off x="208724" y="4929446"/>
            <a:ext cx="36425" cy="20814"/>
          </a:xfrm>
          <a:custGeom>
            <a:avLst/>
            <a:gdLst>
              <a:gd name="T0" fmla="*/ 91 w 91"/>
              <a:gd name="T1" fmla="*/ 0 h 57"/>
              <a:gd name="T2" fmla="*/ 83 w 91"/>
              <a:gd name="T3" fmla="*/ 7 h 57"/>
              <a:gd name="T4" fmla="*/ 77 w 91"/>
              <a:gd name="T5" fmla="*/ 18 h 57"/>
              <a:gd name="T6" fmla="*/ 69 w 91"/>
              <a:gd name="T7" fmla="*/ 25 h 57"/>
              <a:gd name="T8" fmla="*/ 62 w 91"/>
              <a:gd name="T9" fmla="*/ 34 h 57"/>
              <a:gd name="T10" fmla="*/ 73 w 91"/>
              <a:gd name="T11" fmla="*/ 34 h 57"/>
              <a:gd name="T12" fmla="*/ 81 w 91"/>
              <a:gd name="T13" fmla="*/ 25 h 57"/>
              <a:gd name="T14" fmla="*/ 84 w 91"/>
              <a:gd name="T15" fmla="*/ 36 h 57"/>
              <a:gd name="T16" fmla="*/ 73 w 91"/>
              <a:gd name="T17" fmla="*/ 39 h 57"/>
              <a:gd name="T18" fmla="*/ 63 w 91"/>
              <a:gd name="T19" fmla="*/ 43 h 57"/>
              <a:gd name="T20" fmla="*/ 51 w 91"/>
              <a:gd name="T21" fmla="*/ 43 h 57"/>
              <a:gd name="T22" fmla="*/ 42 w 91"/>
              <a:gd name="T23" fmla="*/ 37 h 57"/>
              <a:gd name="T24" fmla="*/ 34 w 91"/>
              <a:gd name="T25" fmla="*/ 45 h 57"/>
              <a:gd name="T26" fmla="*/ 23 w 91"/>
              <a:gd name="T27" fmla="*/ 48 h 57"/>
              <a:gd name="T28" fmla="*/ 15 w 91"/>
              <a:gd name="T29" fmla="*/ 57 h 57"/>
              <a:gd name="T30" fmla="*/ 8 w 91"/>
              <a:gd name="T31" fmla="*/ 47 h 57"/>
              <a:gd name="T32" fmla="*/ 0 w 91"/>
              <a:gd name="T33" fmla="*/ 40 h 57"/>
              <a:gd name="T34" fmla="*/ 10 w 91"/>
              <a:gd name="T35" fmla="*/ 35 h 57"/>
              <a:gd name="T36" fmla="*/ 21 w 91"/>
              <a:gd name="T37" fmla="*/ 32 h 57"/>
              <a:gd name="T38" fmla="*/ 27 w 91"/>
              <a:gd name="T39" fmla="*/ 22 h 57"/>
              <a:gd name="T40" fmla="*/ 38 w 91"/>
              <a:gd name="T41" fmla="*/ 19 h 57"/>
              <a:gd name="T42" fmla="*/ 49 w 91"/>
              <a:gd name="T43" fmla="*/ 19 h 57"/>
              <a:gd name="T44" fmla="*/ 58 w 91"/>
              <a:gd name="T45" fmla="*/ 12 h 57"/>
              <a:gd name="T46" fmla="*/ 67 w 91"/>
              <a:gd name="T47" fmla="*/ 7 h 57"/>
              <a:gd name="T48" fmla="*/ 78 w 91"/>
              <a:gd name="T49" fmla="*/ 6 h 57"/>
              <a:gd name="T50" fmla="*/ 89 w 91"/>
              <a:gd name="T51" fmla="*/ 1 h 57"/>
              <a:gd name="T52" fmla="*/ 91 w 91"/>
              <a:gd name="T53"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1" h="57">
                <a:moveTo>
                  <a:pt x="91" y="0"/>
                </a:moveTo>
                <a:lnTo>
                  <a:pt x="83" y="7"/>
                </a:lnTo>
                <a:lnTo>
                  <a:pt x="77" y="18"/>
                </a:lnTo>
                <a:lnTo>
                  <a:pt x="69" y="25"/>
                </a:lnTo>
                <a:lnTo>
                  <a:pt x="62" y="34"/>
                </a:lnTo>
                <a:lnTo>
                  <a:pt x="73" y="34"/>
                </a:lnTo>
                <a:lnTo>
                  <a:pt x="81" y="25"/>
                </a:lnTo>
                <a:lnTo>
                  <a:pt x="84" y="36"/>
                </a:lnTo>
                <a:lnTo>
                  <a:pt x="73" y="39"/>
                </a:lnTo>
                <a:lnTo>
                  <a:pt x="63" y="43"/>
                </a:lnTo>
                <a:lnTo>
                  <a:pt x="51" y="43"/>
                </a:lnTo>
                <a:lnTo>
                  <a:pt x="42" y="37"/>
                </a:lnTo>
                <a:lnTo>
                  <a:pt x="34" y="45"/>
                </a:lnTo>
                <a:lnTo>
                  <a:pt x="23" y="48"/>
                </a:lnTo>
                <a:lnTo>
                  <a:pt x="15" y="57"/>
                </a:lnTo>
                <a:lnTo>
                  <a:pt x="8" y="47"/>
                </a:lnTo>
                <a:lnTo>
                  <a:pt x="0" y="40"/>
                </a:lnTo>
                <a:lnTo>
                  <a:pt x="10" y="35"/>
                </a:lnTo>
                <a:lnTo>
                  <a:pt x="21" y="32"/>
                </a:lnTo>
                <a:lnTo>
                  <a:pt x="27" y="22"/>
                </a:lnTo>
                <a:lnTo>
                  <a:pt x="38" y="19"/>
                </a:lnTo>
                <a:lnTo>
                  <a:pt x="49" y="19"/>
                </a:lnTo>
                <a:lnTo>
                  <a:pt x="58" y="12"/>
                </a:lnTo>
                <a:lnTo>
                  <a:pt x="67" y="7"/>
                </a:lnTo>
                <a:lnTo>
                  <a:pt x="78" y="6"/>
                </a:lnTo>
                <a:lnTo>
                  <a:pt x="89" y="1"/>
                </a:lnTo>
                <a:lnTo>
                  <a:pt x="9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8" name="Freeform 3272"/>
          <p:cNvSpPr>
            <a:spLocks/>
          </p:cNvSpPr>
          <p:nvPr/>
        </p:nvSpPr>
        <p:spPr bwMode="auto">
          <a:xfrm>
            <a:off x="198317" y="5002295"/>
            <a:ext cx="10407" cy="5204"/>
          </a:xfrm>
          <a:custGeom>
            <a:avLst/>
            <a:gdLst>
              <a:gd name="T0" fmla="*/ 17 w 29"/>
              <a:gd name="T1" fmla="*/ 2 h 14"/>
              <a:gd name="T2" fmla="*/ 11 w 29"/>
              <a:gd name="T3" fmla="*/ 12 h 14"/>
              <a:gd name="T4" fmla="*/ 0 w 29"/>
              <a:gd name="T5" fmla="*/ 14 h 14"/>
              <a:gd name="T6" fmla="*/ 9 w 29"/>
              <a:gd name="T7" fmla="*/ 7 h 14"/>
              <a:gd name="T8" fmla="*/ 18 w 29"/>
              <a:gd name="T9" fmla="*/ 0 h 14"/>
              <a:gd name="T10" fmla="*/ 29 w 29"/>
              <a:gd name="T11" fmla="*/ 3 h 14"/>
              <a:gd name="T12" fmla="*/ 19 w 29"/>
              <a:gd name="T13" fmla="*/ 5 h 14"/>
              <a:gd name="T14" fmla="*/ 17 w 29"/>
              <a:gd name="T15" fmla="*/ 2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4">
                <a:moveTo>
                  <a:pt x="17" y="2"/>
                </a:moveTo>
                <a:lnTo>
                  <a:pt x="11" y="12"/>
                </a:lnTo>
                <a:lnTo>
                  <a:pt x="0" y="14"/>
                </a:lnTo>
                <a:lnTo>
                  <a:pt x="9" y="7"/>
                </a:lnTo>
                <a:lnTo>
                  <a:pt x="18" y="0"/>
                </a:lnTo>
                <a:lnTo>
                  <a:pt x="29" y="3"/>
                </a:lnTo>
                <a:lnTo>
                  <a:pt x="19" y="5"/>
                </a:lnTo>
                <a:lnTo>
                  <a:pt x="17"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79" name="Freeform 3273"/>
          <p:cNvSpPr>
            <a:spLocks/>
          </p:cNvSpPr>
          <p:nvPr/>
        </p:nvSpPr>
        <p:spPr bwMode="auto">
          <a:xfrm>
            <a:off x="184441" y="4943322"/>
            <a:ext cx="3469" cy="3469"/>
          </a:xfrm>
          <a:custGeom>
            <a:avLst/>
            <a:gdLst>
              <a:gd name="T0" fmla="*/ 0 w 9"/>
              <a:gd name="T1" fmla="*/ 8 h 8"/>
              <a:gd name="T2" fmla="*/ 9 w 9"/>
              <a:gd name="T3" fmla="*/ 0 h 8"/>
              <a:gd name="T4" fmla="*/ 0 w 9"/>
              <a:gd name="T5" fmla="*/ 8 h 8"/>
            </a:gdLst>
            <a:ahLst/>
            <a:cxnLst>
              <a:cxn ang="0">
                <a:pos x="T0" y="T1"/>
              </a:cxn>
              <a:cxn ang="0">
                <a:pos x="T2" y="T3"/>
              </a:cxn>
              <a:cxn ang="0">
                <a:pos x="T4" y="T5"/>
              </a:cxn>
            </a:cxnLst>
            <a:rect l="0" t="0" r="r" b="b"/>
            <a:pathLst>
              <a:path w="9" h="8">
                <a:moveTo>
                  <a:pt x="0" y="8"/>
                </a:moveTo>
                <a:lnTo>
                  <a:pt x="9" y="0"/>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0" name="Freeform 3274"/>
          <p:cNvSpPr>
            <a:spLocks/>
          </p:cNvSpPr>
          <p:nvPr/>
        </p:nvSpPr>
        <p:spPr bwMode="auto">
          <a:xfrm>
            <a:off x="5009824" y="2785602"/>
            <a:ext cx="10407" cy="10407"/>
          </a:xfrm>
          <a:custGeom>
            <a:avLst/>
            <a:gdLst>
              <a:gd name="T0" fmla="*/ 3 w 29"/>
              <a:gd name="T1" fmla="*/ 28 h 28"/>
              <a:gd name="T2" fmla="*/ 0 w 29"/>
              <a:gd name="T3" fmla="*/ 17 h 28"/>
              <a:gd name="T4" fmla="*/ 11 w 29"/>
              <a:gd name="T5" fmla="*/ 12 h 28"/>
              <a:gd name="T6" fmla="*/ 18 w 29"/>
              <a:gd name="T7" fmla="*/ 4 h 28"/>
              <a:gd name="T8" fmla="*/ 29 w 29"/>
              <a:gd name="T9" fmla="*/ 0 h 28"/>
              <a:gd name="T10" fmla="*/ 28 w 29"/>
              <a:gd name="T11" fmla="*/ 12 h 28"/>
              <a:gd name="T12" fmla="*/ 22 w 29"/>
              <a:gd name="T13" fmla="*/ 22 h 28"/>
              <a:gd name="T14" fmla="*/ 11 w 29"/>
              <a:gd name="T15" fmla="*/ 24 h 28"/>
              <a:gd name="T16" fmla="*/ 3 w 2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8">
                <a:moveTo>
                  <a:pt x="3" y="28"/>
                </a:moveTo>
                <a:lnTo>
                  <a:pt x="0" y="17"/>
                </a:lnTo>
                <a:lnTo>
                  <a:pt x="11" y="12"/>
                </a:lnTo>
                <a:lnTo>
                  <a:pt x="18" y="4"/>
                </a:lnTo>
                <a:lnTo>
                  <a:pt x="29" y="0"/>
                </a:lnTo>
                <a:lnTo>
                  <a:pt x="28" y="12"/>
                </a:lnTo>
                <a:lnTo>
                  <a:pt x="22" y="22"/>
                </a:lnTo>
                <a:lnTo>
                  <a:pt x="11" y="24"/>
                </a:lnTo>
                <a:lnTo>
                  <a:pt x="3" y="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1" name="Freeform 3275"/>
          <p:cNvSpPr>
            <a:spLocks/>
          </p:cNvSpPr>
          <p:nvPr/>
        </p:nvSpPr>
        <p:spPr bwMode="auto">
          <a:xfrm>
            <a:off x="5063594" y="2593072"/>
            <a:ext cx="10407" cy="5204"/>
          </a:xfrm>
          <a:custGeom>
            <a:avLst/>
            <a:gdLst>
              <a:gd name="T0" fmla="*/ 27 w 27"/>
              <a:gd name="T1" fmla="*/ 4 h 14"/>
              <a:gd name="T2" fmla="*/ 16 w 27"/>
              <a:gd name="T3" fmla="*/ 4 h 14"/>
              <a:gd name="T4" fmla="*/ 11 w 27"/>
              <a:gd name="T5" fmla="*/ 14 h 14"/>
              <a:gd name="T6" fmla="*/ 0 w 27"/>
              <a:gd name="T7" fmla="*/ 11 h 14"/>
              <a:gd name="T8" fmla="*/ 5 w 27"/>
              <a:gd name="T9" fmla="*/ 0 h 14"/>
              <a:gd name="T10" fmla="*/ 17 w 27"/>
              <a:gd name="T11" fmla="*/ 1 h 14"/>
              <a:gd name="T12" fmla="*/ 27 w 27"/>
              <a:gd name="T13" fmla="*/ 4 h 14"/>
            </a:gdLst>
            <a:ahLst/>
            <a:cxnLst>
              <a:cxn ang="0">
                <a:pos x="T0" y="T1"/>
              </a:cxn>
              <a:cxn ang="0">
                <a:pos x="T2" y="T3"/>
              </a:cxn>
              <a:cxn ang="0">
                <a:pos x="T4" y="T5"/>
              </a:cxn>
              <a:cxn ang="0">
                <a:pos x="T6" y="T7"/>
              </a:cxn>
              <a:cxn ang="0">
                <a:pos x="T8" y="T9"/>
              </a:cxn>
              <a:cxn ang="0">
                <a:pos x="T10" y="T11"/>
              </a:cxn>
              <a:cxn ang="0">
                <a:pos x="T12" y="T13"/>
              </a:cxn>
            </a:cxnLst>
            <a:rect l="0" t="0" r="r" b="b"/>
            <a:pathLst>
              <a:path w="27" h="14">
                <a:moveTo>
                  <a:pt x="27" y="4"/>
                </a:moveTo>
                <a:lnTo>
                  <a:pt x="16" y="4"/>
                </a:lnTo>
                <a:lnTo>
                  <a:pt x="11" y="14"/>
                </a:lnTo>
                <a:lnTo>
                  <a:pt x="0" y="11"/>
                </a:lnTo>
                <a:lnTo>
                  <a:pt x="5" y="0"/>
                </a:lnTo>
                <a:lnTo>
                  <a:pt x="17" y="1"/>
                </a:lnTo>
                <a:lnTo>
                  <a:pt x="27"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2" name="Freeform 3276"/>
          <p:cNvSpPr>
            <a:spLocks/>
          </p:cNvSpPr>
          <p:nvPr/>
        </p:nvSpPr>
        <p:spPr bwMode="auto">
          <a:xfrm>
            <a:off x="4413156" y="3592145"/>
            <a:ext cx="3469" cy="3469"/>
          </a:xfrm>
          <a:custGeom>
            <a:avLst/>
            <a:gdLst>
              <a:gd name="T0" fmla="*/ 0 w 5"/>
              <a:gd name="T1" fmla="*/ 6 h 11"/>
              <a:gd name="T2" fmla="*/ 2 w 5"/>
              <a:gd name="T3" fmla="*/ 0 h 11"/>
              <a:gd name="T4" fmla="*/ 5 w 5"/>
              <a:gd name="T5" fmla="*/ 11 h 11"/>
              <a:gd name="T6" fmla="*/ 1 w 5"/>
              <a:gd name="T7" fmla="*/ 10 h 11"/>
              <a:gd name="T8" fmla="*/ 0 w 5"/>
              <a:gd name="T9" fmla="*/ 6 h 11"/>
            </a:gdLst>
            <a:ahLst/>
            <a:cxnLst>
              <a:cxn ang="0">
                <a:pos x="T0" y="T1"/>
              </a:cxn>
              <a:cxn ang="0">
                <a:pos x="T2" y="T3"/>
              </a:cxn>
              <a:cxn ang="0">
                <a:pos x="T4" y="T5"/>
              </a:cxn>
              <a:cxn ang="0">
                <a:pos x="T6" y="T7"/>
              </a:cxn>
              <a:cxn ang="0">
                <a:pos x="T8" y="T9"/>
              </a:cxn>
            </a:cxnLst>
            <a:rect l="0" t="0" r="r" b="b"/>
            <a:pathLst>
              <a:path w="5" h="11">
                <a:moveTo>
                  <a:pt x="0" y="6"/>
                </a:moveTo>
                <a:lnTo>
                  <a:pt x="2" y="0"/>
                </a:lnTo>
                <a:lnTo>
                  <a:pt x="5" y="11"/>
                </a:lnTo>
                <a:lnTo>
                  <a:pt x="1" y="10"/>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3" name="Freeform 3277"/>
          <p:cNvSpPr>
            <a:spLocks/>
          </p:cNvSpPr>
          <p:nvPr/>
        </p:nvSpPr>
        <p:spPr bwMode="auto">
          <a:xfrm>
            <a:off x="4355918" y="3573066"/>
            <a:ext cx="1735" cy="3469"/>
          </a:xfrm>
          <a:custGeom>
            <a:avLst/>
            <a:gdLst>
              <a:gd name="T0" fmla="*/ 2 w 5"/>
              <a:gd name="T1" fmla="*/ 0 h 6"/>
              <a:gd name="T2" fmla="*/ 5 w 5"/>
              <a:gd name="T3" fmla="*/ 3 h 6"/>
              <a:gd name="T4" fmla="*/ 2 w 5"/>
              <a:gd name="T5" fmla="*/ 6 h 6"/>
              <a:gd name="T6" fmla="*/ 0 w 5"/>
              <a:gd name="T7" fmla="*/ 4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lnTo>
                  <a:pt x="5" y="3"/>
                </a:lnTo>
                <a:lnTo>
                  <a:pt x="2" y="6"/>
                </a:lnTo>
                <a:lnTo>
                  <a:pt x="0" y="4"/>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4" name="Freeform 3278"/>
          <p:cNvSpPr>
            <a:spLocks/>
          </p:cNvSpPr>
          <p:nvPr/>
        </p:nvSpPr>
        <p:spPr bwMode="auto">
          <a:xfrm>
            <a:off x="4080132" y="3803754"/>
            <a:ext cx="199468" cy="183857"/>
          </a:xfrm>
          <a:custGeom>
            <a:avLst/>
            <a:gdLst>
              <a:gd name="T0" fmla="*/ 506 w 506"/>
              <a:gd name="T1" fmla="*/ 25 h 469"/>
              <a:gd name="T2" fmla="*/ 306 w 506"/>
              <a:gd name="T3" fmla="*/ 115 h 469"/>
              <a:gd name="T4" fmla="*/ 306 w 506"/>
              <a:gd name="T5" fmla="*/ 244 h 469"/>
              <a:gd name="T6" fmla="*/ 294 w 506"/>
              <a:gd name="T7" fmla="*/ 290 h 469"/>
              <a:gd name="T8" fmla="*/ 262 w 506"/>
              <a:gd name="T9" fmla="*/ 293 h 469"/>
              <a:gd name="T10" fmla="*/ 245 w 506"/>
              <a:gd name="T11" fmla="*/ 311 h 469"/>
              <a:gd name="T12" fmla="*/ 242 w 506"/>
              <a:gd name="T13" fmla="*/ 392 h 469"/>
              <a:gd name="T14" fmla="*/ 244 w 506"/>
              <a:gd name="T15" fmla="*/ 407 h 469"/>
              <a:gd name="T16" fmla="*/ 246 w 506"/>
              <a:gd name="T17" fmla="*/ 432 h 469"/>
              <a:gd name="T18" fmla="*/ 11 w 506"/>
              <a:gd name="T19" fmla="*/ 432 h 469"/>
              <a:gd name="T20" fmla="*/ 3 w 506"/>
              <a:gd name="T21" fmla="*/ 455 h 469"/>
              <a:gd name="T22" fmla="*/ 0 w 506"/>
              <a:gd name="T23" fmla="*/ 458 h 469"/>
              <a:gd name="T24" fmla="*/ 4 w 506"/>
              <a:gd name="T25" fmla="*/ 434 h 469"/>
              <a:gd name="T26" fmla="*/ 7 w 506"/>
              <a:gd name="T27" fmla="*/ 410 h 469"/>
              <a:gd name="T28" fmla="*/ 13 w 506"/>
              <a:gd name="T29" fmla="*/ 387 h 469"/>
              <a:gd name="T30" fmla="*/ 25 w 506"/>
              <a:gd name="T31" fmla="*/ 367 h 469"/>
              <a:gd name="T32" fmla="*/ 40 w 506"/>
              <a:gd name="T33" fmla="*/ 353 h 469"/>
              <a:gd name="T34" fmla="*/ 48 w 506"/>
              <a:gd name="T35" fmla="*/ 331 h 469"/>
              <a:gd name="T36" fmla="*/ 56 w 506"/>
              <a:gd name="T37" fmla="*/ 309 h 469"/>
              <a:gd name="T38" fmla="*/ 68 w 506"/>
              <a:gd name="T39" fmla="*/ 288 h 469"/>
              <a:gd name="T40" fmla="*/ 81 w 506"/>
              <a:gd name="T41" fmla="*/ 267 h 469"/>
              <a:gd name="T42" fmla="*/ 75 w 506"/>
              <a:gd name="T43" fmla="*/ 259 h 469"/>
              <a:gd name="T44" fmla="*/ 93 w 506"/>
              <a:gd name="T45" fmla="*/ 244 h 469"/>
              <a:gd name="T46" fmla="*/ 111 w 506"/>
              <a:gd name="T47" fmla="*/ 222 h 469"/>
              <a:gd name="T48" fmla="*/ 130 w 506"/>
              <a:gd name="T49" fmla="*/ 206 h 469"/>
              <a:gd name="T50" fmla="*/ 137 w 506"/>
              <a:gd name="T51" fmla="*/ 179 h 469"/>
              <a:gd name="T52" fmla="*/ 139 w 506"/>
              <a:gd name="T53" fmla="*/ 154 h 469"/>
              <a:gd name="T54" fmla="*/ 148 w 506"/>
              <a:gd name="T55" fmla="*/ 131 h 469"/>
              <a:gd name="T56" fmla="*/ 157 w 506"/>
              <a:gd name="T57" fmla="*/ 108 h 469"/>
              <a:gd name="T58" fmla="*/ 171 w 506"/>
              <a:gd name="T59" fmla="*/ 91 h 469"/>
              <a:gd name="T60" fmla="*/ 191 w 506"/>
              <a:gd name="T61" fmla="*/ 78 h 469"/>
              <a:gd name="T62" fmla="*/ 212 w 506"/>
              <a:gd name="T63" fmla="*/ 64 h 469"/>
              <a:gd name="T64" fmla="*/ 220 w 506"/>
              <a:gd name="T65" fmla="*/ 40 h 469"/>
              <a:gd name="T66" fmla="*/ 230 w 506"/>
              <a:gd name="T67" fmla="*/ 17 h 469"/>
              <a:gd name="T68" fmla="*/ 506 w 506"/>
              <a:gd name="T69"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6" h="469">
                <a:moveTo>
                  <a:pt x="506" y="0"/>
                </a:moveTo>
                <a:lnTo>
                  <a:pt x="506" y="25"/>
                </a:lnTo>
                <a:lnTo>
                  <a:pt x="506" y="115"/>
                </a:lnTo>
                <a:lnTo>
                  <a:pt x="306" y="115"/>
                </a:lnTo>
                <a:lnTo>
                  <a:pt x="306" y="198"/>
                </a:lnTo>
                <a:lnTo>
                  <a:pt x="306" y="244"/>
                </a:lnTo>
                <a:lnTo>
                  <a:pt x="306" y="288"/>
                </a:lnTo>
                <a:lnTo>
                  <a:pt x="294" y="290"/>
                </a:lnTo>
                <a:lnTo>
                  <a:pt x="278" y="291"/>
                </a:lnTo>
                <a:lnTo>
                  <a:pt x="262" y="293"/>
                </a:lnTo>
                <a:lnTo>
                  <a:pt x="253" y="300"/>
                </a:lnTo>
                <a:lnTo>
                  <a:pt x="245" y="311"/>
                </a:lnTo>
                <a:lnTo>
                  <a:pt x="238" y="334"/>
                </a:lnTo>
                <a:lnTo>
                  <a:pt x="242" y="392"/>
                </a:lnTo>
                <a:lnTo>
                  <a:pt x="243" y="405"/>
                </a:lnTo>
                <a:lnTo>
                  <a:pt x="244" y="407"/>
                </a:lnTo>
                <a:lnTo>
                  <a:pt x="245" y="419"/>
                </a:lnTo>
                <a:lnTo>
                  <a:pt x="246" y="432"/>
                </a:lnTo>
                <a:lnTo>
                  <a:pt x="174" y="434"/>
                </a:lnTo>
                <a:lnTo>
                  <a:pt x="11" y="432"/>
                </a:lnTo>
                <a:lnTo>
                  <a:pt x="6" y="443"/>
                </a:lnTo>
                <a:lnTo>
                  <a:pt x="3" y="455"/>
                </a:lnTo>
                <a:lnTo>
                  <a:pt x="3" y="469"/>
                </a:lnTo>
                <a:lnTo>
                  <a:pt x="0" y="458"/>
                </a:lnTo>
                <a:lnTo>
                  <a:pt x="3" y="446"/>
                </a:lnTo>
                <a:lnTo>
                  <a:pt x="4" y="434"/>
                </a:lnTo>
                <a:lnTo>
                  <a:pt x="6" y="422"/>
                </a:lnTo>
                <a:lnTo>
                  <a:pt x="7" y="410"/>
                </a:lnTo>
                <a:lnTo>
                  <a:pt x="8" y="398"/>
                </a:lnTo>
                <a:lnTo>
                  <a:pt x="13" y="387"/>
                </a:lnTo>
                <a:lnTo>
                  <a:pt x="17" y="376"/>
                </a:lnTo>
                <a:lnTo>
                  <a:pt x="25" y="367"/>
                </a:lnTo>
                <a:lnTo>
                  <a:pt x="36" y="365"/>
                </a:lnTo>
                <a:lnTo>
                  <a:pt x="40" y="353"/>
                </a:lnTo>
                <a:lnTo>
                  <a:pt x="45" y="343"/>
                </a:lnTo>
                <a:lnTo>
                  <a:pt x="48" y="331"/>
                </a:lnTo>
                <a:lnTo>
                  <a:pt x="56" y="321"/>
                </a:lnTo>
                <a:lnTo>
                  <a:pt x="56" y="309"/>
                </a:lnTo>
                <a:lnTo>
                  <a:pt x="62" y="298"/>
                </a:lnTo>
                <a:lnTo>
                  <a:pt x="68" y="288"/>
                </a:lnTo>
                <a:lnTo>
                  <a:pt x="73" y="277"/>
                </a:lnTo>
                <a:lnTo>
                  <a:pt x="81" y="267"/>
                </a:lnTo>
                <a:lnTo>
                  <a:pt x="71" y="270"/>
                </a:lnTo>
                <a:lnTo>
                  <a:pt x="75" y="259"/>
                </a:lnTo>
                <a:lnTo>
                  <a:pt x="85" y="252"/>
                </a:lnTo>
                <a:lnTo>
                  <a:pt x="93" y="244"/>
                </a:lnTo>
                <a:lnTo>
                  <a:pt x="101" y="234"/>
                </a:lnTo>
                <a:lnTo>
                  <a:pt x="111" y="222"/>
                </a:lnTo>
                <a:lnTo>
                  <a:pt x="122" y="215"/>
                </a:lnTo>
                <a:lnTo>
                  <a:pt x="130" y="206"/>
                </a:lnTo>
                <a:lnTo>
                  <a:pt x="135" y="192"/>
                </a:lnTo>
                <a:lnTo>
                  <a:pt x="137" y="179"/>
                </a:lnTo>
                <a:lnTo>
                  <a:pt x="136" y="167"/>
                </a:lnTo>
                <a:lnTo>
                  <a:pt x="139" y="154"/>
                </a:lnTo>
                <a:lnTo>
                  <a:pt x="145" y="143"/>
                </a:lnTo>
                <a:lnTo>
                  <a:pt x="148" y="131"/>
                </a:lnTo>
                <a:lnTo>
                  <a:pt x="154" y="121"/>
                </a:lnTo>
                <a:lnTo>
                  <a:pt x="157" y="108"/>
                </a:lnTo>
                <a:lnTo>
                  <a:pt x="161" y="97"/>
                </a:lnTo>
                <a:lnTo>
                  <a:pt x="171" y="91"/>
                </a:lnTo>
                <a:lnTo>
                  <a:pt x="181" y="85"/>
                </a:lnTo>
                <a:lnTo>
                  <a:pt x="191" y="78"/>
                </a:lnTo>
                <a:lnTo>
                  <a:pt x="203" y="71"/>
                </a:lnTo>
                <a:lnTo>
                  <a:pt x="212" y="64"/>
                </a:lnTo>
                <a:lnTo>
                  <a:pt x="217" y="52"/>
                </a:lnTo>
                <a:lnTo>
                  <a:pt x="220" y="40"/>
                </a:lnTo>
                <a:lnTo>
                  <a:pt x="224" y="29"/>
                </a:lnTo>
                <a:lnTo>
                  <a:pt x="230" y="17"/>
                </a:lnTo>
                <a:lnTo>
                  <a:pt x="234" y="5"/>
                </a:lnTo>
                <a:lnTo>
                  <a:pt x="506"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5" name="Freeform 3280"/>
          <p:cNvSpPr>
            <a:spLocks/>
          </p:cNvSpPr>
          <p:nvPr/>
        </p:nvSpPr>
        <p:spPr bwMode="auto">
          <a:xfrm>
            <a:off x="3035962" y="4121168"/>
            <a:ext cx="5204" cy="12142"/>
          </a:xfrm>
          <a:custGeom>
            <a:avLst/>
            <a:gdLst>
              <a:gd name="T0" fmla="*/ 0 w 12"/>
              <a:gd name="T1" fmla="*/ 0 h 28"/>
              <a:gd name="T2" fmla="*/ 10 w 12"/>
              <a:gd name="T3" fmla="*/ 6 h 28"/>
              <a:gd name="T4" fmla="*/ 12 w 12"/>
              <a:gd name="T5" fmla="*/ 18 h 28"/>
              <a:gd name="T6" fmla="*/ 6 w 12"/>
              <a:gd name="T7" fmla="*/ 28 h 28"/>
              <a:gd name="T8" fmla="*/ 2 w 12"/>
              <a:gd name="T9" fmla="*/ 16 h 28"/>
              <a:gd name="T10" fmla="*/ 0 w 12"/>
              <a:gd name="T11" fmla="*/ 4 h 28"/>
              <a:gd name="T12" fmla="*/ 0 w 12"/>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 h="28">
                <a:moveTo>
                  <a:pt x="0" y="0"/>
                </a:moveTo>
                <a:lnTo>
                  <a:pt x="10" y="6"/>
                </a:lnTo>
                <a:lnTo>
                  <a:pt x="12" y="18"/>
                </a:lnTo>
                <a:lnTo>
                  <a:pt x="6" y="28"/>
                </a:lnTo>
                <a:lnTo>
                  <a:pt x="2" y="16"/>
                </a:lnTo>
                <a:lnTo>
                  <a:pt x="0"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6" name="Freeform 3281"/>
          <p:cNvSpPr>
            <a:spLocks/>
          </p:cNvSpPr>
          <p:nvPr/>
        </p:nvSpPr>
        <p:spPr bwMode="auto">
          <a:xfrm>
            <a:off x="4680269" y="2957317"/>
            <a:ext cx="3469" cy="5204"/>
          </a:xfrm>
          <a:custGeom>
            <a:avLst/>
            <a:gdLst>
              <a:gd name="T0" fmla="*/ 8 w 9"/>
              <a:gd name="T1" fmla="*/ 9 h 9"/>
              <a:gd name="T2" fmla="*/ 1 w 9"/>
              <a:gd name="T3" fmla="*/ 3 h 9"/>
              <a:gd name="T4" fmla="*/ 0 w 9"/>
              <a:gd name="T5" fmla="*/ 0 h 9"/>
              <a:gd name="T6" fmla="*/ 9 w 9"/>
              <a:gd name="T7" fmla="*/ 8 h 9"/>
              <a:gd name="T8" fmla="*/ 8 w 9"/>
              <a:gd name="T9" fmla="*/ 9 h 9"/>
            </a:gdLst>
            <a:ahLst/>
            <a:cxnLst>
              <a:cxn ang="0">
                <a:pos x="T0" y="T1"/>
              </a:cxn>
              <a:cxn ang="0">
                <a:pos x="T2" y="T3"/>
              </a:cxn>
              <a:cxn ang="0">
                <a:pos x="T4" y="T5"/>
              </a:cxn>
              <a:cxn ang="0">
                <a:pos x="T6" y="T7"/>
              </a:cxn>
              <a:cxn ang="0">
                <a:pos x="T8" y="T9"/>
              </a:cxn>
            </a:cxnLst>
            <a:rect l="0" t="0" r="r" b="b"/>
            <a:pathLst>
              <a:path w="9" h="9">
                <a:moveTo>
                  <a:pt x="8" y="9"/>
                </a:moveTo>
                <a:lnTo>
                  <a:pt x="1" y="3"/>
                </a:lnTo>
                <a:lnTo>
                  <a:pt x="0" y="0"/>
                </a:lnTo>
                <a:lnTo>
                  <a:pt x="9" y="8"/>
                </a:lnTo>
                <a:lnTo>
                  <a:pt x="8"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7" name="Freeform 3282"/>
          <p:cNvSpPr>
            <a:spLocks/>
          </p:cNvSpPr>
          <p:nvPr/>
        </p:nvSpPr>
        <p:spPr bwMode="auto">
          <a:xfrm>
            <a:off x="762031" y="4747323"/>
            <a:ext cx="1735" cy="1735"/>
          </a:xfrm>
          <a:custGeom>
            <a:avLst/>
            <a:gdLst>
              <a:gd name="T0" fmla="*/ 0 w 8"/>
              <a:gd name="T1" fmla="*/ 0 h 7"/>
              <a:gd name="T2" fmla="*/ 2 w 8"/>
              <a:gd name="T3" fmla="*/ 4 h 7"/>
              <a:gd name="T4" fmla="*/ 8 w 8"/>
              <a:gd name="T5" fmla="*/ 7 h 7"/>
              <a:gd name="T6" fmla="*/ 8 w 8"/>
              <a:gd name="T7" fmla="*/ 5 h 7"/>
              <a:gd name="T8" fmla="*/ 4 w 8"/>
              <a:gd name="T9" fmla="*/ 3 h 7"/>
              <a:gd name="T10" fmla="*/ 1 w 8"/>
              <a:gd name="T11" fmla="*/ 0 h 7"/>
              <a:gd name="T12" fmla="*/ 0 w 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0" y="0"/>
                </a:moveTo>
                <a:lnTo>
                  <a:pt x="2" y="4"/>
                </a:lnTo>
                <a:lnTo>
                  <a:pt x="8" y="7"/>
                </a:lnTo>
                <a:lnTo>
                  <a:pt x="8" y="5"/>
                </a:lnTo>
                <a:lnTo>
                  <a:pt x="4" y="3"/>
                </a:lnTo>
                <a:lnTo>
                  <a:pt x="1"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8" name="Freeform 3283"/>
          <p:cNvSpPr>
            <a:spLocks/>
          </p:cNvSpPr>
          <p:nvPr/>
        </p:nvSpPr>
        <p:spPr bwMode="auto">
          <a:xfrm>
            <a:off x="762031" y="4743854"/>
            <a:ext cx="3469" cy="3469"/>
          </a:xfrm>
          <a:custGeom>
            <a:avLst/>
            <a:gdLst>
              <a:gd name="T0" fmla="*/ 0 w 12"/>
              <a:gd name="T1" fmla="*/ 3 h 10"/>
              <a:gd name="T2" fmla="*/ 4 w 12"/>
              <a:gd name="T3" fmla="*/ 0 h 10"/>
              <a:gd name="T4" fmla="*/ 8 w 12"/>
              <a:gd name="T5" fmla="*/ 2 h 10"/>
              <a:gd name="T6" fmla="*/ 9 w 12"/>
              <a:gd name="T7" fmla="*/ 7 h 10"/>
              <a:gd name="T8" fmla="*/ 12 w 12"/>
              <a:gd name="T9" fmla="*/ 10 h 10"/>
              <a:gd name="T10" fmla="*/ 9 w 12"/>
              <a:gd name="T11" fmla="*/ 10 h 10"/>
              <a:gd name="T12" fmla="*/ 8 w 12"/>
              <a:gd name="T13" fmla="*/ 8 h 10"/>
              <a:gd name="T14" fmla="*/ 6 w 12"/>
              <a:gd name="T15" fmla="*/ 3 h 10"/>
              <a:gd name="T16" fmla="*/ 4 w 12"/>
              <a:gd name="T17" fmla="*/ 2 h 10"/>
              <a:gd name="T18" fmla="*/ 0 w 12"/>
              <a:gd name="T1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0" y="3"/>
                </a:moveTo>
                <a:lnTo>
                  <a:pt x="4" y="0"/>
                </a:lnTo>
                <a:lnTo>
                  <a:pt x="8" y="2"/>
                </a:lnTo>
                <a:lnTo>
                  <a:pt x="9" y="7"/>
                </a:lnTo>
                <a:lnTo>
                  <a:pt x="12" y="10"/>
                </a:lnTo>
                <a:lnTo>
                  <a:pt x="9" y="10"/>
                </a:lnTo>
                <a:lnTo>
                  <a:pt x="8" y="8"/>
                </a:lnTo>
                <a:lnTo>
                  <a:pt x="6" y="3"/>
                </a:lnTo>
                <a:lnTo>
                  <a:pt x="4" y="2"/>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89" name="Freeform 3284"/>
          <p:cNvSpPr>
            <a:spLocks/>
          </p:cNvSpPr>
          <p:nvPr/>
        </p:nvSpPr>
        <p:spPr bwMode="auto">
          <a:xfrm>
            <a:off x="762031" y="5078613"/>
            <a:ext cx="3469" cy="1735"/>
          </a:xfrm>
          <a:custGeom>
            <a:avLst/>
            <a:gdLst>
              <a:gd name="T0" fmla="*/ 2 w 8"/>
              <a:gd name="T1" fmla="*/ 0 h 5"/>
              <a:gd name="T2" fmla="*/ 0 w 8"/>
              <a:gd name="T3" fmla="*/ 2 h 5"/>
              <a:gd name="T4" fmla="*/ 5 w 8"/>
              <a:gd name="T5" fmla="*/ 5 h 5"/>
              <a:gd name="T6" fmla="*/ 8 w 8"/>
              <a:gd name="T7" fmla="*/ 4 h 5"/>
              <a:gd name="T8" fmla="*/ 5 w 8"/>
              <a:gd name="T9" fmla="*/ 0 h 5"/>
              <a:gd name="T10" fmla="*/ 2 w 8"/>
              <a:gd name="T11" fmla="*/ 0 h 5"/>
            </a:gdLst>
            <a:ahLst/>
            <a:cxnLst>
              <a:cxn ang="0">
                <a:pos x="T0" y="T1"/>
              </a:cxn>
              <a:cxn ang="0">
                <a:pos x="T2" y="T3"/>
              </a:cxn>
              <a:cxn ang="0">
                <a:pos x="T4" y="T5"/>
              </a:cxn>
              <a:cxn ang="0">
                <a:pos x="T6" y="T7"/>
              </a:cxn>
              <a:cxn ang="0">
                <a:pos x="T8" y="T9"/>
              </a:cxn>
              <a:cxn ang="0">
                <a:pos x="T10" y="T11"/>
              </a:cxn>
            </a:cxnLst>
            <a:rect l="0" t="0" r="r" b="b"/>
            <a:pathLst>
              <a:path w="8" h="5">
                <a:moveTo>
                  <a:pt x="2" y="0"/>
                </a:moveTo>
                <a:lnTo>
                  <a:pt x="0" y="2"/>
                </a:lnTo>
                <a:lnTo>
                  <a:pt x="5" y="5"/>
                </a:lnTo>
                <a:lnTo>
                  <a:pt x="8" y="4"/>
                </a:lnTo>
                <a:lnTo>
                  <a:pt x="5" y="0"/>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0" name="Freeform 3285"/>
          <p:cNvSpPr>
            <a:spLocks/>
          </p:cNvSpPr>
          <p:nvPr/>
        </p:nvSpPr>
        <p:spPr bwMode="auto">
          <a:xfrm>
            <a:off x="777641" y="5031781"/>
            <a:ext cx="1735" cy="1735"/>
          </a:xfrm>
          <a:custGeom>
            <a:avLst/>
            <a:gdLst>
              <a:gd name="T0" fmla="*/ 2 w 4"/>
              <a:gd name="T1" fmla="*/ 0 h 4"/>
              <a:gd name="T2" fmla="*/ 0 w 4"/>
              <a:gd name="T3" fmla="*/ 3 h 4"/>
              <a:gd name="T4" fmla="*/ 4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0" y="3"/>
                </a:lnTo>
                <a:lnTo>
                  <a:pt x="4" y="4"/>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1" name="Freeform 3286"/>
          <p:cNvSpPr>
            <a:spLocks/>
          </p:cNvSpPr>
          <p:nvPr/>
        </p:nvSpPr>
        <p:spPr bwMode="auto">
          <a:xfrm>
            <a:off x="768969" y="5023109"/>
            <a:ext cx="1735" cy="3469"/>
          </a:xfrm>
          <a:custGeom>
            <a:avLst/>
            <a:gdLst>
              <a:gd name="T0" fmla="*/ 2 w 3"/>
              <a:gd name="T1" fmla="*/ 0 h 7"/>
              <a:gd name="T2" fmla="*/ 0 w 3"/>
              <a:gd name="T3" fmla="*/ 3 h 7"/>
              <a:gd name="T4" fmla="*/ 3 w 3"/>
              <a:gd name="T5" fmla="*/ 7 h 7"/>
              <a:gd name="T6" fmla="*/ 2 w 3"/>
              <a:gd name="T7" fmla="*/ 0 h 7"/>
            </a:gdLst>
            <a:ahLst/>
            <a:cxnLst>
              <a:cxn ang="0">
                <a:pos x="T0" y="T1"/>
              </a:cxn>
              <a:cxn ang="0">
                <a:pos x="T2" y="T3"/>
              </a:cxn>
              <a:cxn ang="0">
                <a:pos x="T4" y="T5"/>
              </a:cxn>
              <a:cxn ang="0">
                <a:pos x="T6" y="T7"/>
              </a:cxn>
            </a:cxnLst>
            <a:rect l="0" t="0" r="r" b="b"/>
            <a:pathLst>
              <a:path w="3" h="7">
                <a:moveTo>
                  <a:pt x="2" y="0"/>
                </a:moveTo>
                <a:lnTo>
                  <a:pt x="0" y="3"/>
                </a:lnTo>
                <a:lnTo>
                  <a:pt x="3" y="7"/>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2" name="Freeform 3287"/>
          <p:cNvSpPr>
            <a:spLocks/>
          </p:cNvSpPr>
          <p:nvPr/>
        </p:nvSpPr>
        <p:spPr bwMode="auto">
          <a:xfrm>
            <a:off x="758562" y="5028312"/>
            <a:ext cx="1735" cy="1735"/>
          </a:xfrm>
          <a:custGeom>
            <a:avLst/>
            <a:gdLst>
              <a:gd name="T0" fmla="*/ 4 w 4"/>
              <a:gd name="T1" fmla="*/ 3 h 6"/>
              <a:gd name="T2" fmla="*/ 0 w 4"/>
              <a:gd name="T3" fmla="*/ 6 h 6"/>
              <a:gd name="T4" fmla="*/ 0 w 4"/>
              <a:gd name="T5" fmla="*/ 0 h 6"/>
              <a:gd name="T6" fmla="*/ 4 w 4"/>
              <a:gd name="T7" fmla="*/ 3 h 6"/>
            </a:gdLst>
            <a:ahLst/>
            <a:cxnLst>
              <a:cxn ang="0">
                <a:pos x="T0" y="T1"/>
              </a:cxn>
              <a:cxn ang="0">
                <a:pos x="T2" y="T3"/>
              </a:cxn>
              <a:cxn ang="0">
                <a:pos x="T4" y="T5"/>
              </a:cxn>
              <a:cxn ang="0">
                <a:pos x="T6" y="T7"/>
              </a:cxn>
            </a:cxnLst>
            <a:rect l="0" t="0" r="r" b="b"/>
            <a:pathLst>
              <a:path w="4" h="6">
                <a:moveTo>
                  <a:pt x="4" y="3"/>
                </a:moveTo>
                <a:lnTo>
                  <a:pt x="0" y="6"/>
                </a:lnTo>
                <a:lnTo>
                  <a:pt x="0" y="0"/>
                </a:lnTo>
                <a:lnTo>
                  <a:pt x="4"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3" name="Freeform 3288"/>
          <p:cNvSpPr>
            <a:spLocks/>
          </p:cNvSpPr>
          <p:nvPr/>
        </p:nvSpPr>
        <p:spPr bwMode="auto">
          <a:xfrm>
            <a:off x="739482" y="5009233"/>
            <a:ext cx="1735" cy="1735"/>
          </a:xfrm>
          <a:custGeom>
            <a:avLst/>
            <a:gdLst>
              <a:gd name="T0" fmla="*/ 4 w 4"/>
              <a:gd name="T1" fmla="*/ 1 h 4"/>
              <a:gd name="T2" fmla="*/ 0 w 4"/>
              <a:gd name="T3" fmla="*/ 0 h 4"/>
              <a:gd name="T4" fmla="*/ 2 w 4"/>
              <a:gd name="T5" fmla="*/ 4 h 4"/>
              <a:gd name="T6" fmla="*/ 4 w 4"/>
              <a:gd name="T7" fmla="*/ 1 h 4"/>
            </a:gdLst>
            <a:ahLst/>
            <a:cxnLst>
              <a:cxn ang="0">
                <a:pos x="T0" y="T1"/>
              </a:cxn>
              <a:cxn ang="0">
                <a:pos x="T2" y="T3"/>
              </a:cxn>
              <a:cxn ang="0">
                <a:pos x="T4" y="T5"/>
              </a:cxn>
              <a:cxn ang="0">
                <a:pos x="T6" y="T7"/>
              </a:cxn>
            </a:cxnLst>
            <a:rect l="0" t="0" r="r" b="b"/>
            <a:pathLst>
              <a:path w="4" h="4">
                <a:moveTo>
                  <a:pt x="4" y="1"/>
                </a:moveTo>
                <a:lnTo>
                  <a:pt x="0" y="0"/>
                </a:lnTo>
                <a:lnTo>
                  <a:pt x="2" y="4"/>
                </a:lnTo>
                <a:lnTo>
                  <a:pt x="4"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4" name="Freeform 3289"/>
          <p:cNvSpPr>
            <a:spLocks/>
          </p:cNvSpPr>
          <p:nvPr/>
        </p:nvSpPr>
        <p:spPr bwMode="auto">
          <a:xfrm>
            <a:off x="718667" y="4998826"/>
            <a:ext cx="3469" cy="1735"/>
          </a:xfrm>
          <a:custGeom>
            <a:avLst/>
            <a:gdLst>
              <a:gd name="T0" fmla="*/ 6 w 6"/>
              <a:gd name="T1" fmla="*/ 2 h 5"/>
              <a:gd name="T2" fmla="*/ 4 w 6"/>
              <a:gd name="T3" fmla="*/ 0 h 5"/>
              <a:gd name="T4" fmla="*/ 0 w 6"/>
              <a:gd name="T5" fmla="*/ 5 h 5"/>
              <a:gd name="T6" fmla="*/ 6 w 6"/>
              <a:gd name="T7" fmla="*/ 2 h 5"/>
            </a:gdLst>
            <a:ahLst/>
            <a:cxnLst>
              <a:cxn ang="0">
                <a:pos x="T0" y="T1"/>
              </a:cxn>
              <a:cxn ang="0">
                <a:pos x="T2" y="T3"/>
              </a:cxn>
              <a:cxn ang="0">
                <a:pos x="T4" y="T5"/>
              </a:cxn>
              <a:cxn ang="0">
                <a:pos x="T6" y="T7"/>
              </a:cxn>
            </a:cxnLst>
            <a:rect l="0" t="0" r="r" b="b"/>
            <a:pathLst>
              <a:path w="6" h="5">
                <a:moveTo>
                  <a:pt x="6" y="2"/>
                </a:moveTo>
                <a:lnTo>
                  <a:pt x="4" y="0"/>
                </a:lnTo>
                <a:lnTo>
                  <a:pt x="0" y="5"/>
                </a:lnTo>
                <a:lnTo>
                  <a:pt x="6"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5" name="Freeform 3290"/>
          <p:cNvSpPr>
            <a:spLocks/>
          </p:cNvSpPr>
          <p:nvPr/>
        </p:nvSpPr>
        <p:spPr bwMode="auto">
          <a:xfrm>
            <a:off x="720403" y="5059533"/>
            <a:ext cx="1735" cy="1735"/>
          </a:xfrm>
          <a:custGeom>
            <a:avLst/>
            <a:gdLst>
              <a:gd name="T0" fmla="*/ 4 w 5"/>
              <a:gd name="T1" fmla="*/ 1 h 4"/>
              <a:gd name="T2" fmla="*/ 0 w 5"/>
              <a:gd name="T3" fmla="*/ 0 h 4"/>
              <a:gd name="T4" fmla="*/ 0 w 5"/>
              <a:gd name="T5" fmla="*/ 2 h 4"/>
              <a:gd name="T6" fmla="*/ 3 w 5"/>
              <a:gd name="T7" fmla="*/ 4 h 4"/>
              <a:gd name="T8" fmla="*/ 5 w 5"/>
              <a:gd name="T9" fmla="*/ 4 h 4"/>
              <a:gd name="T10" fmla="*/ 5 w 5"/>
              <a:gd name="T11" fmla="*/ 2 h 4"/>
              <a:gd name="T12" fmla="*/ 4 w 5"/>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4" y="1"/>
                </a:moveTo>
                <a:lnTo>
                  <a:pt x="0" y="0"/>
                </a:lnTo>
                <a:lnTo>
                  <a:pt x="0" y="2"/>
                </a:lnTo>
                <a:lnTo>
                  <a:pt x="3" y="4"/>
                </a:lnTo>
                <a:lnTo>
                  <a:pt x="5" y="4"/>
                </a:lnTo>
                <a:lnTo>
                  <a:pt x="5" y="2"/>
                </a:lnTo>
                <a:lnTo>
                  <a:pt x="4"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6" name="Freeform 3291"/>
          <p:cNvSpPr>
            <a:spLocks/>
          </p:cNvSpPr>
          <p:nvPr/>
        </p:nvSpPr>
        <p:spPr bwMode="auto">
          <a:xfrm>
            <a:off x="689182" y="4769872"/>
            <a:ext cx="1735" cy="1735"/>
          </a:xfrm>
          <a:custGeom>
            <a:avLst/>
            <a:gdLst>
              <a:gd name="T0" fmla="*/ 1 w 3"/>
              <a:gd name="T1" fmla="*/ 0 h 5"/>
              <a:gd name="T2" fmla="*/ 0 w 3"/>
              <a:gd name="T3" fmla="*/ 5 h 5"/>
              <a:gd name="T4" fmla="*/ 3 w 3"/>
              <a:gd name="T5" fmla="*/ 5 h 5"/>
              <a:gd name="T6" fmla="*/ 1 w 3"/>
              <a:gd name="T7" fmla="*/ 0 h 5"/>
            </a:gdLst>
            <a:ahLst/>
            <a:cxnLst>
              <a:cxn ang="0">
                <a:pos x="T0" y="T1"/>
              </a:cxn>
              <a:cxn ang="0">
                <a:pos x="T2" y="T3"/>
              </a:cxn>
              <a:cxn ang="0">
                <a:pos x="T4" y="T5"/>
              </a:cxn>
              <a:cxn ang="0">
                <a:pos x="T6" y="T7"/>
              </a:cxn>
            </a:cxnLst>
            <a:rect l="0" t="0" r="r" b="b"/>
            <a:pathLst>
              <a:path w="3" h="5">
                <a:moveTo>
                  <a:pt x="1" y="0"/>
                </a:moveTo>
                <a:lnTo>
                  <a:pt x="0" y="5"/>
                </a:lnTo>
                <a:lnTo>
                  <a:pt x="3" y="5"/>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7" name="Freeform 3292"/>
          <p:cNvSpPr>
            <a:spLocks/>
          </p:cNvSpPr>
          <p:nvPr/>
        </p:nvSpPr>
        <p:spPr bwMode="auto">
          <a:xfrm>
            <a:off x="576438" y="4794155"/>
            <a:ext cx="1735" cy="0"/>
          </a:xfrm>
          <a:custGeom>
            <a:avLst/>
            <a:gdLst>
              <a:gd name="T0" fmla="*/ 3 w 4"/>
              <a:gd name="T1" fmla="*/ 0 h 1"/>
              <a:gd name="T2" fmla="*/ 0 w 4"/>
              <a:gd name="T3" fmla="*/ 1 h 1"/>
              <a:gd name="T4" fmla="*/ 4 w 4"/>
              <a:gd name="T5" fmla="*/ 1 h 1"/>
              <a:gd name="T6" fmla="*/ 3 w 4"/>
              <a:gd name="T7" fmla="*/ 0 h 1"/>
            </a:gdLst>
            <a:ahLst/>
            <a:cxnLst>
              <a:cxn ang="0">
                <a:pos x="T0" y="T1"/>
              </a:cxn>
              <a:cxn ang="0">
                <a:pos x="T2" y="T3"/>
              </a:cxn>
              <a:cxn ang="0">
                <a:pos x="T4" y="T5"/>
              </a:cxn>
              <a:cxn ang="0">
                <a:pos x="T6" y="T7"/>
              </a:cxn>
            </a:cxnLst>
            <a:rect l="0" t="0" r="r" b="b"/>
            <a:pathLst>
              <a:path w="4" h="1">
                <a:moveTo>
                  <a:pt x="3" y="0"/>
                </a:moveTo>
                <a:lnTo>
                  <a:pt x="0" y="1"/>
                </a:lnTo>
                <a:lnTo>
                  <a:pt x="4" y="1"/>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8" name="Freeform 3293"/>
          <p:cNvSpPr>
            <a:spLocks noEditPoints="1"/>
          </p:cNvSpPr>
          <p:nvPr/>
        </p:nvSpPr>
        <p:spPr bwMode="auto">
          <a:xfrm>
            <a:off x="2382055" y="4048319"/>
            <a:ext cx="32956" cy="67646"/>
          </a:xfrm>
          <a:custGeom>
            <a:avLst/>
            <a:gdLst>
              <a:gd name="T0" fmla="*/ 61 w 86"/>
              <a:gd name="T1" fmla="*/ 102 h 172"/>
              <a:gd name="T2" fmla="*/ 57 w 86"/>
              <a:gd name="T3" fmla="*/ 113 h 172"/>
              <a:gd name="T4" fmla="*/ 53 w 86"/>
              <a:gd name="T5" fmla="*/ 124 h 172"/>
              <a:gd name="T6" fmla="*/ 50 w 86"/>
              <a:gd name="T7" fmla="*/ 131 h 172"/>
              <a:gd name="T8" fmla="*/ 45 w 86"/>
              <a:gd name="T9" fmla="*/ 142 h 172"/>
              <a:gd name="T10" fmla="*/ 35 w 86"/>
              <a:gd name="T11" fmla="*/ 148 h 172"/>
              <a:gd name="T12" fmla="*/ 27 w 86"/>
              <a:gd name="T13" fmla="*/ 157 h 172"/>
              <a:gd name="T14" fmla="*/ 18 w 86"/>
              <a:gd name="T15" fmla="*/ 165 h 172"/>
              <a:gd name="T16" fmla="*/ 15 w 86"/>
              <a:gd name="T17" fmla="*/ 172 h 172"/>
              <a:gd name="T18" fmla="*/ 11 w 86"/>
              <a:gd name="T19" fmla="*/ 171 h 172"/>
              <a:gd name="T20" fmla="*/ 0 w 86"/>
              <a:gd name="T21" fmla="*/ 171 h 172"/>
              <a:gd name="T22" fmla="*/ 1 w 86"/>
              <a:gd name="T23" fmla="*/ 165 h 172"/>
              <a:gd name="T24" fmla="*/ 2 w 86"/>
              <a:gd name="T25" fmla="*/ 138 h 172"/>
              <a:gd name="T26" fmla="*/ 5 w 86"/>
              <a:gd name="T27" fmla="*/ 95 h 172"/>
              <a:gd name="T28" fmla="*/ 5 w 86"/>
              <a:gd name="T29" fmla="*/ 77 h 172"/>
              <a:gd name="T30" fmla="*/ 5 w 86"/>
              <a:gd name="T31" fmla="*/ 45 h 172"/>
              <a:gd name="T32" fmla="*/ 13 w 86"/>
              <a:gd name="T33" fmla="*/ 32 h 172"/>
              <a:gd name="T34" fmla="*/ 24 w 86"/>
              <a:gd name="T35" fmla="*/ 36 h 172"/>
              <a:gd name="T36" fmla="*/ 32 w 86"/>
              <a:gd name="T37" fmla="*/ 27 h 172"/>
              <a:gd name="T38" fmla="*/ 38 w 86"/>
              <a:gd name="T39" fmla="*/ 16 h 172"/>
              <a:gd name="T40" fmla="*/ 38 w 86"/>
              <a:gd name="T41" fmla="*/ 12 h 172"/>
              <a:gd name="T42" fmla="*/ 43 w 86"/>
              <a:gd name="T43" fmla="*/ 2 h 172"/>
              <a:gd name="T44" fmla="*/ 56 w 86"/>
              <a:gd name="T45" fmla="*/ 0 h 172"/>
              <a:gd name="T46" fmla="*/ 52 w 86"/>
              <a:gd name="T47" fmla="*/ 12 h 172"/>
              <a:gd name="T48" fmla="*/ 64 w 86"/>
              <a:gd name="T49" fmla="*/ 10 h 172"/>
              <a:gd name="T50" fmla="*/ 69 w 86"/>
              <a:gd name="T51" fmla="*/ 20 h 172"/>
              <a:gd name="T52" fmla="*/ 65 w 86"/>
              <a:gd name="T53" fmla="*/ 33 h 172"/>
              <a:gd name="T54" fmla="*/ 65 w 86"/>
              <a:gd name="T55" fmla="*/ 35 h 172"/>
              <a:gd name="T56" fmla="*/ 61 w 86"/>
              <a:gd name="T57" fmla="*/ 51 h 172"/>
              <a:gd name="T58" fmla="*/ 61 w 86"/>
              <a:gd name="T59" fmla="*/ 64 h 172"/>
              <a:gd name="T60" fmla="*/ 57 w 86"/>
              <a:gd name="T61" fmla="*/ 78 h 172"/>
              <a:gd name="T62" fmla="*/ 56 w 86"/>
              <a:gd name="T63" fmla="*/ 90 h 172"/>
              <a:gd name="T64" fmla="*/ 57 w 86"/>
              <a:gd name="T65" fmla="*/ 90 h 172"/>
              <a:gd name="T66" fmla="*/ 61 w 86"/>
              <a:gd name="T67" fmla="*/ 102 h 172"/>
              <a:gd name="T68" fmla="*/ 73 w 86"/>
              <a:gd name="T69" fmla="*/ 39 h 172"/>
              <a:gd name="T70" fmla="*/ 78 w 86"/>
              <a:gd name="T71" fmla="*/ 28 h 172"/>
              <a:gd name="T72" fmla="*/ 76 w 86"/>
              <a:gd name="T73" fmla="*/ 39 h 172"/>
              <a:gd name="T74" fmla="*/ 73 w 86"/>
              <a:gd name="T75" fmla="*/ 39 h 172"/>
              <a:gd name="T76" fmla="*/ 86 w 86"/>
              <a:gd name="T77" fmla="*/ 63 h 172"/>
              <a:gd name="T78" fmla="*/ 80 w 86"/>
              <a:gd name="T79" fmla="*/ 73 h 172"/>
              <a:gd name="T80" fmla="*/ 84 w 86"/>
              <a:gd name="T81" fmla="*/ 63 h 172"/>
              <a:gd name="T82" fmla="*/ 86 w 86"/>
              <a:gd name="T83" fmla="*/ 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 h="172">
                <a:moveTo>
                  <a:pt x="61" y="102"/>
                </a:moveTo>
                <a:lnTo>
                  <a:pt x="57" y="113"/>
                </a:lnTo>
                <a:lnTo>
                  <a:pt x="53" y="124"/>
                </a:lnTo>
                <a:lnTo>
                  <a:pt x="50" y="131"/>
                </a:lnTo>
                <a:lnTo>
                  <a:pt x="45" y="142"/>
                </a:lnTo>
                <a:lnTo>
                  <a:pt x="35" y="148"/>
                </a:lnTo>
                <a:lnTo>
                  <a:pt x="27" y="157"/>
                </a:lnTo>
                <a:lnTo>
                  <a:pt x="18" y="165"/>
                </a:lnTo>
                <a:lnTo>
                  <a:pt x="15" y="172"/>
                </a:lnTo>
                <a:lnTo>
                  <a:pt x="11" y="171"/>
                </a:lnTo>
                <a:lnTo>
                  <a:pt x="0" y="171"/>
                </a:lnTo>
                <a:lnTo>
                  <a:pt x="1" y="165"/>
                </a:lnTo>
                <a:lnTo>
                  <a:pt x="2" y="138"/>
                </a:lnTo>
                <a:lnTo>
                  <a:pt x="5" y="95"/>
                </a:lnTo>
                <a:lnTo>
                  <a:pt x="5" y="77"/>
                </a:lnTo>
                <a:lnTo>
                  <a:pt x="5" y="45"/>
                </a:lnTo>
                <a:lnTo>
                  <a:pt x="13" y="32"/>
                </a:lnTo>
                <a:lnTo>
                  <a:pt x="24" y="36"/>
                </a:lnTo>
                <a:lnTo>
                  <a:pt x="32" y="27"/>
                </a:lnTo>
                <a:lnTo>
                  <a:pt x="38" y="16"/>
                </a:lnTo>
                <a:lnTo>
                  <a:pt x="38" y="12"/>
                </a:lnTo>
                <a:lnTo>
                  <a:pt x="43" y="2"/>
                </a:lnTo>
                <a:lnTo>
                  <a:pt x="56" y="0"/>
                </a:lnTo>
                <a:lnTo>
                  <a:pt x="52" y="12"/>
                </a:lnTo>
                <a:lnTo>
                  <a:pt x="64" y="10"/>
                </a:lnTo>
                <a:lnTo>
                  <a:pt x="69" y="20"/>
                </a:lnTo>
                <a:lnTo>
                  <a:pt x="65" y="33"/>
                </a:lnTo>
                <a:lnTo>
                  <a:pt x="65" y="35"/>
                </a:lnTo>
                <a:lnTo>
                  <a:pt x="61" y="51"/>
                </a:lnTo>
                <a:lnTo>
                  <a:pt x="61" y="64"/>
                </a:lnTo>
                <a:lnTo>
                  <a:pt x="57" y="78"/>
                </a:lnTo>
                <a:lnTo>
                  <a:pt x="56" y="90"/>
                </a:lnTo>
                <a:lnTo>
                  <a:pt x="57" y="90"/>
                </a:lnTo>
                <a:lnTo>
                  <a:pt x="61" y="102"/>
                </a:lnTo>
                <a:close/>
                <a:moveTo>
                  <a:pt x="73" y="39"/>
                </a:moveTo>
                <a:lnTo>
                  <a:pt x="78" y="28"/>
                </a:lnTo>
                <a:lnTo>
                  <a:pt x="76" y="39"/>
                </a:lnTo>
                <a:lnTo>
                  <a:pt x="73" y="39"/>
                </a:lnTo>
                <a:close/>
                <a:moveTo>
                  <a:pt x="86" y="63"/>
                </a:moveTo>
                <a:lnTo>
                  <a:pt x="80" y="73"/>
                </a:lnTo>
                <a:lnTo>
                  <a:pt x="84" y="63"/>
                </a:lnTo>
                <a:lnTo>
                  <a:pt x="86" y="6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299" name="Freeform 3294"/>
          <p:cNvSpPr>
            <a:spLocks/>
          </p:cNvSpPr>
          <p:nvPr/>
        </p:nvSpPr>
        <p:spPr bwMode="auto">
          <a:xfrm>
            <a:off x="6574345" y="3786409"/>
            <a:ext cx="78053" cy="43363"/>
          </a:xfrm>
          <a:custGeom>
            <a:avLst/>
            <a:gdLst>
              <a:gd name="T0" fmla="*/ 35 w 199"/>
              <a:gd name="T1" fmla="*/ 24 h 110"/>
              <a:gd name="T2" fmla="*/ 44 w 199"/>
              <a:gd name="T3" fmla="*/ 16 h 110"/>
              <a:gd name="T4" fmla="*/ 54 w 199"/>
              <a:gd name="T5" fmla="*/ 10 h 110"/>
              <a:gd name="T6" fmla="*/ 64 w 199"/>
              <a:gd name="T7" fmla="*/ 4 h 110"/>
              <a:gd name="T8" fmla="*/ 75 w 199"/>
              <a:gd name="T9" fmla="*/ 0 h 110"/>
              <a:gd name="T10" fmla="*/ 87 w 199"/>
              <a:gd name="T11" fmla="*/ 2 h 110"/>
              <a:gd name="T12" fmla="*/ 96 w 199"/>
              <a:gd name="T13" fmla="*/ 9 h 110"/>
              <a:gd name="T14" fmla="*/ 104 w 199"/>
              <a:gd name="T15" fmla="*/ 17 h 110"/>
              <a:gd name="T16" fmla="*/ 129 w 199"/>
              <a:gd name="T17" fmla="*/ 19 h 110"/>
              <a:gd name="T18" fmla="*/ 140 w 199"/>
              <a:gd name="T19" fmla="*/ 24 h 110"/>
              <a:gd name="T20" fmla="*/ 152 w 199"/>
              <a:gd name="T21" fmla="*/ 16 h 110"/>
              <a:gd name="T22" fmla="*/ 161 w 199"/>
              <a:gd name="T23" fmla="*/ 23 h 110"/>
              <a:gd name="T24" fmla="*/ 172 w 199"/>
              <a:gd name="T25" fmla="*/ 26 h 110"/>
              <a:gd name="T26" fmla="*/ 172 w 199"/>
              <a:gd name="T27" fmla="*/ 39 h 110"/>
              <a:gd name="T28" fmla="*/ 170 w 199"/>
              <a:gd name="T29" fmla="*/ 54 h 110"/>
              <a:gd name="T30" fmla="*/ 179 w 199"/>
              <a:gd name="T31" fmla="*/ 61 h 110"/>
              <a:gd name="T32" fmla="*/ 192 w 199"/>
              <a:gd name="T33" fmla="*/ 59 h 110"/>
              <a:gd name="T34" fmla="*/ 199 w 199"/>
              <a:gd name="T35" fmla="*/ 69 h 110"/>
              <a:gd name="T36" fmla="*/ 194 w 199"/>
              <a:gd name="T37" fmla="*/ 81 h 110"/>
              <a:gd name="T38" fmla="*/ 198 w 199"/>
              <a:gd name="T39" fmla="*/ 92 h 110"/>
              <a:gd name="T40" fmla="*/ 198 w 199"/>
              <a:gd name="T41" fmla="*/ 100 h 110"/>
              <a:gd name="T42" fmla="*/ 187 w 199"/>
              <a:gd name="T43" fmla="*/ 101 h 110"/>
              <a:gd name="T44" fmla="*/ 175 w 199"/>
              <a:gd name="T45" fmla="*/ 106 h 110"/>
              <a:gd name="T46" fmla="*/ 164 w 199"/>
              <a:gd name="T47" fmla="*/ 103 h 110"/>
              <a:gd name="T48" fmla="*/ 152 w 199"/>
              <a:gd name="T49" fmla="*/ 107 h 110"/>
              <a:gd name="T50" fmla="*/ 141 w 199"/>
              <a:gd name="T51" fmla="*/ 105 h 110"/>
              <a:gd name="T52" fmla="*/ 117 w 199"/>
              <a:gd name="T53" fmla="*/ 107 h 110"/>
              <a:gd name="T54" fmla="*/ 104 w 199"/>
              <a:gd name="T55" fmla="*/ 104 h 110"/>
              <a:gd name="T56" fmla="*/ 94 w 199"/>
              <a:gd name="T57" fmla="*/ 98 h 110"/>
              <a:gd name="T58" fmla="*/ 84 w 199"/>
              <a:gd name="T59" fmla="*/ 103 h 110"/>
              <a:gd name="T60" fmla="*/ 76 w 199"/>
              <a:gd name="T61" fmla="*/ 109 h 110"/>
              <a:gd name="T62" fmla="*/ 57 w 199"/>
              <a:gd name="T63" fmla="*/ 110 h 110"/>
              <a:gd name="T64" fmla="*/ 47 w 199"/>
              <a:gd name="T65" fmla="*/ 106 h 110"/>
              <a:gd name="T66" fmla="*/ 36 w 199"/>
              <a:gd name="T67" fmla="*/ 103 h 110"/>
              <a:gd name="T68" fmla="*/ 25 w 199"/>
              <a:gd name="T69" fmla="*/ 104 h 110"/>
              <a:gd name="T70" fmla="*/ 15 w 199"/>
              <a:gd name="T71" fmla="*/ 97 h 110"/>
              <a:gd name="T72" fmla="*/ 5 w 199"/>
              <a:gd name="T73" fmla="*/ 92 h 110"/>
              <a:gd name="T74" fmla="*/ 0 w 199"/>
              <a:gd name="T75" fmla="*/ 80 h 110"/>
              <a:gd name="T76" fmla="*/ 8 w 199"/>
              <a:gd name="T77" fmla="*/ 71 h 110"/>
              <a:gd name="T78" fmla="*/ 14 w 199"/>
              <a:gd name="T79" fmla="*/ 52 h 110"/>
              <a:gd name="T80" fmla="*/ 23 w 199"/>
              <a:gd name="T81" fmla="*/ 45 h 110"/>
              <a:gd name="T82" fmla="*/ 28 w 199"/>
              <a:gd name="T83" fmla="*/ 34 h 110"/>
              <a:gd name="T84" fmla="*/ 35 w 199"/>
              <a:gd name="T85" fmla="*/ 2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9" h="110">
                <a:moveTo>
                  <a:pt x="35" y="24"/>
                </a:moveTo>
                <a:lnTo>
                  <a:pt x="44" y="16"/>
                </a:lnTo>
                <a:lnTo>
                  <a:pt x="54" y="10"/>
                </a:lnTo>
                <a:lnTo>
                  <a:pt x="64" y="4"/>
                </a:lnTo>
                <a:lnTo>
                  <a:pt x="75" y="0"/>
                </a:lnTo>
                <a:lnTo>
                  <a:pt x="87" y="2"/>
                </a:lnTo>
                <a:lnTo>
                  <a:pt x="96" y="9"/>
                </a:lnTo>
                <a:lnTo>
                  <a:pt x="104" y="17"/>
                </a:lnTo>
                <a:lnTo>
                  <a:pt x="129" y="19"/>
                </a:lnTo>
                <a:lnTo>
                  <a:pt x="140" y="24"/>
                </a:lnTo>
                <a:lnTo>
                  <a:pt x="152" y="16"/>
                </a:lnTo>
                <a:lnTo>
                  <a:pt x="161" y="23"/>
                </a:lnTo>
                <a:lnTo>
                  <a:pt x="172" y="26"/>
                </a:lnTo>
                <a:lnTo>
                  <a:pt x="172" y="39"/>
                </a:lnTo>
                <a:lnTo>
                  <a:pt x="170" y="54"/>
                </a:lnTo>
                <a:lnTo>
                  <a:pt x="179" y="61"/>
                </a:lnTo>
                <a:lnTo>
                  <a:pt x="192" y="59"/>
                </a:lnTo>
                <a:lnTo>
                  <a:pt x="199" y="69"/>
                </a:lnTo>
                <a:lnTo>
                  <a:pt x="194" y="81"/>
                </a:lnTo>
                <a:lnTo>
                  <a:pt x="198" y="92"/>
                </a:lnTo>
                <a:lnTo>
                  <a:pt x="198" y="100"/>
                </a:lnTo>
                <a:lnTo>
                  <a:pt x="187" y="101"/>
                </a:lnTo>
                <a:lnTo>
                  <a:pt x="175" y="106"/>
                </a:lnTo>
                <a:lnTo>
                  <a:pt x="164" y="103"/>
                </a:lnTo>
                <a:lnTo>
                  <a:pt x="152" y="107"/>
                </a:lnTo>
                <a:lnTo>
                  <a:pt x="141" y="105"/>
                </a:lnTo>
                <a:lnTo>
                  <a:pt x="117" y="107"/>
                </a:lnTo>
                <a:lnTo>
                  <a:pt x="104" y="104"/>
                </a:lnTo>
                <a:lnTo>
                  <a:pt x="94" y="98"/>
                </a:lnTo>
                <a:lnTo>
                  <a:pt x="84" y="103"/>
                </a:lnTo>
                <a:lnTo>
                  <a:pt x="76" y="109"/>
                </a:lnTo>
                <a:lnTo>
                  <a:pt x="57" y="110"/>
                </a:lnTo>
                <a:lnTo>
                  <a:pt x="47" y="106"/>
                </a:lnTo>
                <a:lnTo>
                  <a:pt x="36" y="103"/>
                </a:lnTo>
                <a:lnTo>
                  <a:pt x="25" y="104"/>
                </a:lnTo>
                <a:lnTo>
                  <a:pt x="15" y="97"/>
                </a:lnTo>
                <a:lnTo>
                  <a:pt x="5" y="92"/>
                </a:lnTo>
                <a:lnTo>
                  <a:pt x="0" y="80"/>
                </a:lnTo>
                <a:lnTo>
                  <a:pt x="8" y="71"/>
                </a:lnTo>
                <a:lnTo>
                  <a:pt x="14" y="52"/>
                </a:lnTo>
                <a:lnTo>
                  <a:pt x="23" y="45"/>
                </a:lnTo>
                <a:lnTo>
                  <a:pt x="28" y="34"/>
                </a:lnTo>
                <a:lnTo>
                  <a:pt x="35" y="2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0" name="Freeform 3295"/>
          <p:cNvSpPr>
            <a:spLocks/>
          </p:cNvSpPr>
          <p:nvPr/>
        </p:nvSpPr>
        <p:spPr bwMode="auto">
          <a:xfrm>
            <a:off x="2676920" y="3860993"/>
            <a:ext cx="13876" cy="20814"/>
          </a:xfrm>
          <a:custGeom>
            <a:avLst/>
            <a:gdLst>
              <a:gd name="T0" fmla="*/ 25 w 35"/>
              <a:gd name="T1" fmla="*/ 54 h 54"/>
              <a:gd name="T2" fmla="*/ 30 w 35"/>
              <a:gd name="T3" fmla="*/ 42 h 54"/>
              <a:gd name="T4" fmla="*/ 34 w 35"/>
              <a:gd name="T5" fmla="*/ 39 h 54"/>
              <a:gd name="T6" fmla="*/ 29 w 35"/>
              <a:gd name="T7" fmla="*/ 28 h 54"/>
              <a:gd name="T8" fmla="*/ 21 w 35"/>
              <a:gd name="T9" fmla="*/ 17 h 54"/>
              <a:gd name="T10" fmla="*/ 9 w 35"/>
              <a:gd name="T11" fmla="*/ 13 h 54"/>
              <a:gd name="T12" fmla="*/ 6 w 35"/>
              <a:gd name="T13" fmla="*/ 9 h 54"/>
              <a:gd name="T14" fmla="*/ 0 w 35"/>
              <a:gd name="T15" fmla="*/ 0 h 54"/>
              <a:gd name="T16" fmla="*/ 6 w 35"/>
              <a:gd name="T17" fmla="*/ 9 h 54"/>
              <a:gd name="T18" fmla="*/ 16 w 35"/>
              <a:gd name="T19" fmla="*/ 16 h 54"/>
              <a:gd name="T20" fmla="*/ 27 w 35"/>
              <a:gd name="T21" fmla="*/ 24 h 54"/>
              <a:gd name="T22" fmla="*/ 35 w 35"/>
              <a:gd name="T23" fmla="*/ 31 h 54"/>
              <a:gd name="T24" fmla="*/ 34 w 35"/>
              <a:gd name="T25" fmla="*/ 39 h 54"/>
              <a:gd name="T26" fmla="*/ 33 w 35"/>
              <a:gd name="T27" fmla="*/ 51 h 54"/>
              <a:gd name="T28" fmla="*/ 25 w 35"/>
              <a:gd name="T2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54">
                <a:moveTo>
                  <a:pt x="25" y="54"/>
                </a:moveTo>
                <a:lnTo>
                  <a:pt x="30" y="42"/>
                </a:lnTo>
                <a:lnTo>
                  <a:pt x="34" y="39"/>
                </a:lnTo>
                <a:lnTo>
                  <a:pt x="29" y="28"/>
                </a:lnTo>
                <a:lnTo>
                  <a:pt x="21" y="17"/>
                </a:lnTo>
                <a:lnTo>
                  <a:pt x="9" y="13"/>
                </a:lnTo>
                <a:lnTo>
                  <a:pt x="6" y="9"/>
                </a:lnTo>
                <a:lnTo>
                  <a:pt x="0" y="0"/>
                </a:lnTo>
                <a:lnTo>
                  <a:pt x="6" y="9"/>
                </a:lnTo>
                <a:lnTo>
                  <a:pt x="16" y="16"/>
                </a:lnTo>
                <a:lnTo>
                  <a:pt x="27" y="24"/>
                </a:lnTo>
                <a:lnTo>
                  <a:pt x="35" y="31"/>
                </a:lnTo>
                <a:lnTo>
                  <a:pt x="34" y="39"/>
                </a:lnTo>
                <a:lnTo>
                  <a:pt x="33" y="51"/>
                </a:lnTo>
                <a:lnTo>
                  <a:pt x="25" y="5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1" name="Freeform 3296"/>
          <p:cNvSpPr>
            <a:spLocks/>
          </p:cNvSpPr>
          <p:nvPr/>
        </p:nvSpPr>
        <p:spPr bwMode="auto">
          <a:xfrm>
            <a:off x="2659575" y="3826303"/>
            <a:ext cx="8673" cy="24283"/>
          </a:xfrm>
          <a:custGeom>
            <a:avLst/>
            <a:gdLst>
              <a:gd name="T0" fmla="*/ 9 w 25"/>
              <a:gd name="T1" fmla="*/ 57 h 62"/>
              <a:gd name="T2" fmla="*/ 15 w 25"/>
              <a:gd name="T3" fmla="*/ 47 h 62"/>
              <a:gd name="T4" fmla="*/ 16 w 25"/>
              <a:gd name="T5" fmla="*/ 46 h 62"/>
              <a:gd name="T6" fmla="*/ 15 w 25"/>
              <a:gd name="T7" fmla="*/ 35 h 62"/>
              <a:gd name="T8" fmla="*/ 17 w 25"/>
              <a:gd name="T9" fmla="*/ 22 h 62"/>
              <a:gd name="T10" fmla="*/ 8 w 25"/>
              <a:gd name="T11" fmla="*/ 15 h 62"/>
              <a:gd name="T12" fmla="*/ 8 w 25"/>
              <a:gd name="T13" fmla="*/ 9 h 62"/>
              <a:gd name="T14" fmla="*/ 0 w 25"/>
              <a:gd name="T15" fmla="*/ 0 h 62"/>
              <a:gd name="T16" fmla="*/ 10 w 25"/>
              <a:gd name="T17" fmla="*/ 8 h 62"/>
              <a:gd name="T18" fmla="*/ 9 w 25"/>
              <a:gd name="T19" fmla="*/ 9 h 62"/>
              <a:gd name="T20" fmla="*/ 20 w 25"/>
              <a:gd name="T21" fmla="*/ 16 h 62"/>
              <a:gd name="T22" fmla="*/ 25 w 25"/>
              <a:gd name="T23" fmla="*/ 28 h 62"/>
              <a:gd name="T24" fmla="*/ 19 w 25"/>
              <a:gd name="T25" fmla="*/ 40 h 62"/>
              <a:gd name="T26" fmla="*/ 17 w 25"/>
              <a:gd name="T27" fmla="*/ 47 h 62"/>
              <a:gd name="T28" fmla="*/ 17 w 25"/>
              <a:gd name="T29" fmla="*/ 62 h 62"/>
              <a:gd name="T30" fmla="*/ 9 w 25"/>
              <a:gd name="T31"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 h="62">
                <a:moveTo>
                  <a:pt x="9" y="57"/>
                </a:moveTo>
                <a:lnTo>
                  <a:pt x="15" y="47"/>
                </a:lnTo>
                <a:lnTo>
                  <a:pt x="16" y="46"/>
                </a:lnTo>
                <a:lnTo>
                  <a:pt x="15" y="35"/>
                </a:lnTo>
                <a:lnTo>
                  <a:pt x="17" y="22"/>
                </a:lnTo>
                <a:lnTo>
                  <a:pt x="8" y="15"/>
                </a:lnTo>
                <a:lnTo>
                  <a:pt x="8" y="9"/>
                </a:lnTo>
                <a:lnTo>
                  <a:pt x="0" y="0"/>
                </a:lnTo>
                <a:lnTo>
                  <a:pt x="10" y="8"/>
                </a:lnTo>
                <a:lnTo>
                  <a:pt x="9" y="9"/>
                </a:lnTo>
                <a:lnTo>
                  <a:pt x="20" y="16"/>
                </a:lnTo>
                <a:lnTo>
                  <a:pt x="25" y="28"/>
                </a:lnTo>
                <a:lnTo>
                  <a:pt x="19" y="40"/>
                </a:lnTo>
                <a:lnTo>
                  <a:pt x="17" y="47"/>
                </a:lnTo>
                <a:lnTo>
                  <a:pt x="17" y="62"/>
                </a:lnTo>
                <a:lnTo>
                  <a:pt x="9" y="5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2" name="Freeform 3297"/>
          <p:cNvSpPr>
            <a:spLocks/>
          </p:cNvSpPr>
          <p:nvPr/>
        </p:nvSpPr>
        <p:spPr bwMode="auto">
          <a:xfrm>
            <a:off x="2637026" y="3871400"/>
            <a:ext cx="15611" cy="22549"/>
          </a:xfrm>
          <a:custGeom>
            <a:avLst/>
            <a:gdLst>
              <a:gd name="T0" fmla="*/ 35 w 38"/>
              <a:gd name="T1" fmla="*/ 29 h 58"/>
              <a:gd name="T2" fmla="*/ 38 w 38"/>
              <a:gd name="T3" fmla="*/ 41 h 58"/>
              <a:gd name="T4" fmla="*/ 34 w 38"/>
              <a:gd name="T5" fmla="*/ 52 h 58"/>
              <a:gd name="T6" fmla="*/ 24 w 38"/>
              <a:gd name="T7" fmla="*/ 58 h 58"/>
              <a:gd name="T8" fmla="*/ 13 w 38"/>
              <a:gd name="T9" fmla="*/ 51 h 58"/>
              <a:gd name="T10" fmla="*/ 3 w 38"/>
              <a:gd name="T11" fmla="*/ 45 h 58"/>
              <a:gd name="T12" fmla="*/ 0 w 38"/>
              <a:gd name="T13" fmla="*/ 34 h 58"/>
              <a:gd name="T14" fmla="*/ 8 w 38"/>
              <a:gd name="T15" fmla="*/ 25 h 58"/>
              <a:gd name="T16" fmla="*/ 12 w 38"/>
              <a:gd name="T17" fmla="*/ 19 h 58"/>
              <a:gd name="T18" fmla="*/ 13 w 38"/>
              <a:gd name="T19" fmla="*/ 7 h 58"/>
              <a:gd name="T20" fmla="*/ 22 w 38"/>
              <a:gd name="T21" fmla="*/ 0 h 58"/>
              <a:gd name="T22" fmla="*/ 24 w 38"/>
              <a:gd name="T23" fmla="*/ 13 h 58"/>
              <a:gd name="T24" fmla="*/ 28 w 38"/>
              <a:gd name="T25" fmla="*/ 19 h 58"/>
              <a:gd name="T26" fmla="*/ 35 w 38"/>
              <a:gd name="T27" fmla="*/ 2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58">
                <a:moveTo>
                  <a:pt x="35" y="29"/>
                </a:moveTo>
                <a:lnTo>
                  <a:pt x="38" y="41"/>
                </a:lnTo>
                <a:lnTo>
                  <a:pt x="34" y="52"/>
                </a:lnTo>
                <a:lnTo>
                  <a:pt x="24" y="58"/>
                </a:lnTo>
                <a:lnTo>
                  <a:pt x="13" y="51"/>
                </a:lnTo>
                <a:lnTo>
                  <a:pt x="3" y="45"/>
                </a:lnTo>
                <a:lnTo>
                  <a:pt x="0" y="34"/>
                </a:lnTo>
                <a:lnTo>
                  <a:pt x="8" y="25"/>
                </a:lnTo>
                <a:lnTo>
                  <a:pt x="12" y="19"/>
                </a:lnTo>
                <a:lnTo>
                  <a:pt x="13" y="7"/>
                </a:lnTo>
                <a:lnTo>
                  <a:pt x="22" y="0"/>
                </a:lnTo>
                <a:lnTo>
                  <a:pt x="24" y="13"/>
                </a:lnTo>
                <a:lnTo>
                  <a:pt x="28" y="19"/>
                </a:lnTo>
                <a:lnTo>
                  <a:pt x="35" y="2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3" name="Freeform 3298"/>
          <p:cNvSpPr>
            <a:spLocks/>
          </p:cNvSpPr>
          <p:nvPr/>
        </p:nvSpPr>
        <p:spPr bwMode="auto">
          <a:xfrm>
            <a:off x="2624885" y="3829772"/>
            <a:ext cx="22549" cy="5204"/>
          </a:xfrm>
          <a:custGeom>
            <a:avLst/>
            <a:gdLst>
              <a:gd name="T0" fmla="*/ 19 w 56"/>
              <a:gd name="T1" fmla="*/ 12 h 14"/>
              <a:gd name="T2" fmla="*/ 8 w 56"/>
              <a:gd name="T3" fmla="*/ 14 h 14"/>
              <a:gd name="T4" fmla="*/ 0 w 56"/>
              <a:gd name="T5" fmla="*/ 6 h 14"/>
              <a:gd name="T6" fmla="*/ 9 w 56"/>
              <a:gd name="T7" fmla="*/ 14 h 14"/>
              <a:gd name="T8" fmla="*/ 18 w 56"/>
              <a:gd name="T9" fmla="*/ 4 h 14"/>
              <a:gd name="T10" fmla="*/ 29 w 56"/>
              <a:gd name="T11" fmla="*/ 0 h 14"/>
              <a:gd name="T12" fmla="*/ 33 w 56"/>
              <a:gd name="T13" fmla="*/ 2 h 14"/>
              <a:gd name="T14" fmla="*/ 44 w 56"/>
              <a:gd name="T15" fmla="*/ 0 h 14"/>
              <a:gd name="T16" fmla="*/ 56 w 56"/>
              <a:gd name="T17" fmla="*/ 0 h 14"/>
              <a:gd name="T18" fmla="*/ 46 w 56"/>
              <a:gd name="T19" fmla="*/ 5 h 14"/>
              <a:gd name="T20" fmla="*/ 32 w 56"/>
              <a:gd name="T21" fmla="*/ 8 h 14"/>
              <a:gd name="T22" fmla="*/ 19 w 56"/>
              <a:gd name="T23"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4">
                <a:moveTo>
                  <a:pt x="19" y="12"/>
                </a:moveTo>
                <a:lnTo>
                  <a:pt x="8" y="14"/>
                </a:lnTo>
                <a:lnTo>
                  <a:pt x="0" y="6"/>
                </a:lnTo>
                <a:lnTo>
                  <a:pt x="9" y="14"/>
                </a:lnTo>
                <a:lnTo>
                  <a:pt x="18" y="4"/>
                </a:lnTo>
                <a:lnTo>
                  <a:pt x="29" y="0"/>
                </a:lnTo>
                <a:lnTo>
                  <a:pt x="33" y="2"/>
                </a:lnTo>
                <a:lnTo>
                  <a:pt x="44" y="0"/>
                </a:lnTo>
                <a:lnTo>
                  <a:pt x="56" y="0"/>
                </a:lnTo>
                <a:lnTo>
                  <a:pt x="46" y="5"/>
                </a:lnTo>
                <a:lnTo>
                  <a:pt x="32" y="8"/>
                </a:lnTo>
                <a:lnTo>
                  <a:pt x="19"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4" name="Freeform 3299"/>
          <p:cNvSpPr>
            <a:spLocks/>
          </p:cNvSpPr>
          <p:nvPr/>
        </p:nvSpPr>
        <p:spPr bwMode="auto">
          <a:xfrm>
            <a:off x="2697734" y="3942514"/>
            <a:ext cx="1735" cy="3469"/>
          </a:xfrm>
          <a:custGeom>
            <a:avLst/>
            <a:gdLst>
              <a:gd name="T0" fmla="*/ 0 w 3"/>
              <a:gd name="T1" fmla="*/ 1 h 9"/>
              <a:gd name="T2" fmla="*/ 0 w 3"/>
              <a:gd name="T3" fmla="*/ 3 h 9"/>
              <a:gd name="T4" fmla="*/ 3 w 3"/>
              <a:gd name="T5" fmla="*/ 9 h 9"/>
              <a:gd name="T6" fmla="*/ 2 w 3"/>
              <a:gd name="T7" fmla="*/ 5 h 9"/>
              <a:gd name="T8" fmla="*/ 0 w 3"/>
              <a:gd name="T9" fmla="*/ 0 h 9"/>
              <a:gd name="T10" fmla="*/ 0 w 3"/>
              <a:gd name="T11" fmla="*/ 1 h 9"/>
            </a:gdLst>
            <a:ahLst/>
            <a:cxnLst>
              <a:cxn ang="0">
                <a:pos x="T0" y="T1"/>
              </a:cxn>
              <a:cxn ang="0">
                <a:pos x="T2" y="T3"/>
              </a:cxn>
              <a:cxn ang="0">
                <a:pos x="T4" y="T5"/>
              </a:cxn>
              <a:cxn ang="0">
                <a:pos x="T6" y="T7"/>
              </a:cxn>
              <a:cxn ang="0">
                <a:pos x="T8" y="T9"/>
              </a:cxn>
              <a:cxn ang="0">
                <a:pos x="T10" y="T11"/>
              </a:cxn>
            </a:cxnLst>
            <a:rect l="0" t="0" r="r" b="b"/>
            <a:pathLst>
              <a:path w="3" h="9">
                <a:moveTo>
                  <a:pt x="0" y="1"/>
                </a:moveTo>
                <a:lnTo>
                  <a:pt x="0" y="3"/>
                </a:lnTo>
                <a:lnTo>
                  <a:pt x="3" y="9"/>
                </a:lnTo>
                <a:lnTo>
                  <a:pt x="2" y="5"/>
                </a:lnTo>
                <a:lnTo>
                  <a:pt x="0" y="0"/>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5" name="Freeform 3300"/>
          <p:cNvSpPr>
            <a:spLocks/>
          </p:cNvSpPr>
          <p:nvPr/>
        </p:nvSpPr>
        <p:spPr bwMode="auto">
          <a:xfrm>
            <a:off x="2699468" y="3928638"/>
            <a:ext cx="1735" cy="1735"/>
          </a:xfrm>
          <a:custGeom>
            <a:avLst/>
            <a:gdLst>
              <a:gd name="T0" fmla="*/ 1 w 2"/>
              <a:gd name="T1" fmla="*/ 2 h 3"/>
              <a:gd name="T2" fmla="*/ 1 w 2"/>
              <a:gd name="T3" fmla="*/ 3 h 3"/>
              <a:gd name="T4" fmla="*/ 0 w 2"/>
              <a:gd name="T5" fmla="*/ 0 h 3"/>
              <a:gd name="T6" fmla="*/ 2 w 2"/>
              <a:gd name="T7" fmla="*/ 1 h 3"/>
              <a:gd name="T8" fmla="*/ 1 w 2"/>
              <a:gd name="T9" fmla="*/ 2 h 3"/>
            </a:gdLst>
            <a:ahLst/>
            <a:cxnLst>
              <a:cxn ang="0">
                <a:pos x="T0" y="T1"/>
              </a:cxn>
              <a:cxn ang="0">
                <a:pos x="T2" y="T3"/>
              </a:cxn>
              <a:cxn ang="0">
                <a:pos x="T4" y="T5"/>
              </a:cxn>
              <a:cxn ang="0">
                <a:pos x="T6" y="T7"/>
              </a:cxn>
              <a:cxn ang="0">
                <a:pos x="T8" y="T9"/>
              </a:cxn>
            </a:cxnLst>
            <a:rect l="0" t="0" r="r" b="b"/>
            <a:pathLst>
              <a:path w="2" h="3">
                <a:moveTo>
                  <a:pt x="1" y="2"/>
                </a:moveTo>
                <a:lnTo>
                  <a:pt x="1" y="3"/>
                </a:lnTo>
                <a:lnTo>
                  <a:pt x="0" y="0"/>
                </a:lnTo>
                <a:lnTo>
                  <a:pt x="2" y="1"/>
                </a:lnTo>
                <a:lnTo>
                  <a:pt x="1"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6" name="Freeform 3301"/>
          <p:cNvSpPr>
            <a:spLocks/>
          </p:cNvSpPr>
          <p:nvPr/>
        </p:nvSpPr>
        <p:spPr bwMode="auto">
          <a:xfrm>
            <a:off x="2695999" y="3932107"/>
            <a:ext cx="1735" cy="0"/>
          </a:xfrm>
          <a:custGeom>
            <a:avLst/>
            <a:gdLst>
              <a:gd name="T0" fmla="*/ 1 w 2"/>
              <a:gd name="T1" fmla="*/ 0 h 3"/>
              <a:gd name="T2" fmla="*/ 0 w 2"/>
              <a:gd name="T3" fmla="*/ 3 h 3"/>
              <a:gd name="T4" fmla="*/ 2 w 2"/>
              <a:gd name="T5" fmla="*/ 3 h 3"/>
              <a:gd name="T6" fmla="*/ 1 w 2"/>
              <a:gd name="T7" fmla="*/ 0 h 3"/>
            </a:gdLst>
            <a:ahLst/>
            <a:cxnLst>
              <a:cxn ang="0">
                <a:pos x="T0" y="T1"/>
              </a:cxn>
              <a:cxn ang="0">
                <a:pos x="T2" y="T3"/>
              </a:cxn>
              <a:cxn ang="0">
                <a:pos x="T4" y="T5"/>
              </a:cxn>
              <a:cxn ang="0">
                <a:pos x="T6" y="T7"/>
              </a:cxn>
            </a:cxnLst>
            <a:rect l="0" t="0" r="r" b="b"/>
            <a:pathLst>
              <a:path w="2" h="3">
                <a:moveTo>
                  <a:pt x="1" y="0"/>
                </a:moveTo>
                <a:lnTo>
                  <a:pt x="0" y="3"/>
                </a:lnTo>
                <a:lnTo>
                  <a:pt x="2" y="3"/>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7" name="Freeform 3302"/>
          <p:cNvSpPr>
            <a:spLocks/>
          </p:cNvSpPr>
          <p:nvPr/>
        </p:nvSpPr>
        <p:spPr bwMode="auto">
          <a:xfrm>
            <a:off x="2699468" y="3947718"/>
            <a:ext cx="1735" cy="3469"/>
          </a:xfrm>
          <a:custGeom>
            <a:avLst/>
            <a:gdLst>
              <a:gd name="T0" fmla="*/ 0 w 6"/>
              <a:gd name="T1" fmla="*/ 0 h 12"/>
              <a:gd name="T2" fmla="*/ 3 w 6"/>
              <a:gd name="T3" fmla="*/ 8 h 12"/>
              <a:gd name="T4" fmla="*/ 6 w 6"/>
              <a:gd name="T5" fmla="*/ 12 h 12"/>
              <a:gd name="T6" fmla="*/ 6 w 6"/>
              <a:gd name="T7" fmla="*/ 9 h 12"/>
              <a:gd name="T8" fmla="*/ 3 w 6"/>
              <a:gd name="T9" fmla="*/ 2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3" y="8"/>
                </a:lnTo>
                <a:lnTo>
                  <a:pt x="6" y="12"/>
                </a:lnTo>
                <a:lnTo>
                  <a:pt x="6" y="9"/>
                </a:lnTo>
                <a:lnTo>
                  <a:pt x="3"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8" name="Freeform 3303"/>
          <p:cNvSpPr>
            <a:spLocks/>
          </p:cNvSpPr>
          <p:nvPr/>
        </p:nvSpPr>
        <p:spPr bwMode="auto">
          <a:xfrm>
            <a:off x="2607540" y="3914762"/>
            <a:ext cx="3469" cy="3469"/>
          </a:xfrm>
          <a:custGeom>
            <a:avLst/>
            <a:gdLst>
              <a:gd name="T0" fmla="*/ 0 w 9"/>
              <a:gd name="T1" fmla="*/ 0 h 7"/>
              <a:gd name="T2" fmla="*/ 6 w 9"/>
              <a:gd name="T3" fmla="*/ 7 h 7"/>
              <a:gd name="T4" fmla="*/ 9 w 9"/>
              <a:gd name="T5" fmla="*/ 4 h 7"/>
              <a:gd name="T6" fmla="*/ 0 w 9"/>
              <a:gd name="T7" fmla="*/ 0 h 7"/>
            </a:gdLst>
            <a:ahLst/>
            <a:cxnLst>
              <a:cxn ang="0">
                <a:pos x="T0" y="T1"/>
              </a:cxn>
              <a:cxn ang="0">
                <a:pos x="T2" y="T3"/>
              </a:cxn>
              <a:cxn ang="0">
                <a:pos x="T4" y="T5"/>
              </a:cxn>
              <a:cxn ang="0">
                <a:pos x="T6" y="T7"/>
              </a:cxn>
            </a:cxnLst>
            <a:rect l="0" t="0" r="r" b="b"/>
            <a:pathLst>
              <a:path w="9" h="7">
                <a:moveTo>
                  <a:pt x="0" y="0"/>
                </a:moveTo>
                <a:lnTo>
                  <a:pt x="6" y="7"/>
                </a:lnTo>
                <a:lnTo>
                  <a:pt x="9"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09" name="Freeform 3304"/>
          <p:cNvSpPr>
            <a:spLocks/>
          </p:cNvSpPr>
          <p:nvPr/>
        </p:nvSpPr>
        <p:spPr bwMode="auto">
          <a:xfrm>
            <a:off x="2588460" y="3911293"/>
            <a:ext cx="3469" cy="0"/>
          </a:xfrm>
          <a:custGeom>
            <a:avLst/>
            <a:gdLst>
              <a:gd name="T0" fmla="*/ 1 w 7"/>
              <a:gd name="T1" fmla="*/ 0 h 3"/>
              <a:gd name="T2" fmla="*/ 0 w 7"/>
              <a:gd name="T3" fmla="*/ 0 h 3"/>
              <a:gd name="T4" fmla="*/ 4 w 7"/>
              <a:gd name="T5" fmla="*/ 3 h 3"/>
              <a:gd name="T6" fmla="*/ 7 w 7"/>
              <a:gd name="T7" fmla="*/ 0 h 3"/>
              <a:gd name="T8" fmla="*/ 1 w 7"/>
              <a:gd name="T9" fmla="*/ 0 h 3"/>
            </a:gdLst>
            <a:ahLst/>
            <a:cxnLst>
              <a:cxn ang="0">
                <a:pos x="T0" y="T1"/>
              </a:cxn>
              <a:cxn ang="0">
                <a:pos x="T2" y="T3"/>
              </a:cxn>
              <a:cxn ang="0">
                <a:pos x="T4" y="T5"/>
              </a:cxn>
              <a:cxn ang="0">
                <a:pos x="T6" y="T7"/>
              </a:cxn>
              <a:cxn ang="0">
                <a:pos x="T8" y="T9"/>
              </a:cxn>
            </a:cxnLst>
            <a:rect l="0" t="0" r="r" b="b"/>
            <a:pathLst>
              <a:path w="7" h="3">
                <a:moveTo>
                  <a:pt x="1" y="0"/>
                </a:moveTo>
                <a:lnTo>
                  <a:pt x="0" y="0"/>
                </a:lnTo>
                <a:lnTo>
                  <a:pt x="4" y="3"/>
                </a:lnTo>
                <a:lnTo>
                  <a:pt x="7" y="0"/>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0" name="Freeform 3305"/>
          <p:cNvSpPr>
            <a:spLocks/>
          </p:cNvSpPr>
          <p:nvPr/>
        </p:nvSpPr>
        <p:spPr bwMode="auto">
          <a:xfrm>
            <a:off x="2614478" y="3854055"/>
            <a:ext cx="3469" cy="3469"/>
          </a:xfrm>
          <a:custGeom>
            <a:avLst/>
            <a:gdLst>
              <a:gd name="T0" fmla="*/ 4 w 7"/>
              <a:gd name="T1" fmla="*/ 0 h 7"/>
              <a:gd name="T2" fmla="*/ 0 w 7"/>
              <a:gd name="T3" fmla="*/ 7 h 7"/>
              <a:gd name="T4" fmla="*/ 7 w 7"/>
              <a:gd name="T5" fmla="*/ 7 h 7"/>
              <a:gd name="T6" fmla="*/ 4 w 7"/>
              <a:gd name="T7" fmla="*/ 0 h 7"/>
            </a:gdLst>
            <a:ahLst/>
            <a:cxnLst>
              <a:cxn ang="0">
                <a:pos x="T0" y="T1"/>
              </a:cxn>
              <a:cxn ang="0">
                <a:pos x="T2" y="T3"/>
              </a:cxn>
              <a:cxn ang="0">
                <a:pos x="T4" y="T5"/>
              </a:cxn>
              <a:cxn ang="0">
                <a:pos x="T6" y="T7"/>
              </a:cxn>
            </a:cxnLst>
            <a:rect l="0" t="0" r="r" b="b"/>
            <a:pathLst>
              <a:path w="7" h="7">
                <a:moveTo>
                  <a:pt x="4" y="0"/>
                </a:moveTo>
                <a:lnTo>
                  <a:pt x="0" y="7"/>
                </a:lnTo>
                <a:lnTo>
                  <a:pt x="7" y="7"/>
                </a:lnTo>
                <a:lnTo>
                  <a:pt x="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1" name="Freeform 3306"/>
          <p:cNvSpPr>
            <a:spLocks/>
          </p:cNvSpPr>
          <p:nvPr/>
        </p:nvSpPr>
        <p:spPr bwMode="auto">
          <a:xfrm>
            <a:off x="2761910" y="3944249"/>
            <a:ext cx="5204" cy="3469"/>
          </a:xfrm>
          <a:custGeom>
            <a:avLst/>
            <a:gdLst>
              <a:gd name="T0" fmla="*/ 0 w 12"/>
              <a:gd name="T1" fmla="*/ 0 h 8"/>
              <a:gd name="T2" fmla="*/ 12 w 12"/>
              <a:gd name="T3" fmla="*/ 4 h 8"/>
              <a:gd name="T4" fmla="*/ 1 w 12"/>
              <a:gd name="T5" fmla="*/ 8 h 8"/>
              <a:gd name="T6" fmla="*/ 0 w 12"/>
              <a:gd name="T7" fmla="*/ 0 h 8"/>
            </a:gdLst>
            <a:ahLst/>
            <a:cxnLst>
              <a:cxn ang="0">
                <a:pos x="T0" y="T1"/>
              </a:cxn>
              <a:cxn ang="0">
                <a:pos x="T2" y="T3"/>
              </a:cxn>
              <a:cxn ang="0">
                <a:pos x="T4" y="T5"/>
              </a:cxn>
              <a:cxn ang="0">
                <a:pos x="T6" y="T7"/>
              </a:cxn>
            </a:cxnLst>
            <a:rect l="0" t="0" r="r" b="b"/>
            <a:pathLst>
              <a:path w="12" h="8">
                <a:moveTo>
                  <a:pt x="0" y="0"/>
                </a:moveTo>
                <a:lnTo>
                  <a:pt x="12" y="4"/>
                </a:lnTo>
                <a:lnTo>
                  <a:pt x="1" y="8"/>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2" name="Freeform 3307"/>
          <p:cNvSpPr>
            <a:spLocks/>
          </p:cNvSpPr>
          <p:nvPr/>
        </p:nvSpPr>
        <p:spPr bwMode="auto">
          <a:xfrm>
            <a:off x="2748034" y="3973735"/>
            <a:ext cx="15611" cy="10407"/>
          </a:xfrm>
          <a:custGeom>
            <a:avLst/>
            <a:gdLst>
              <a:gd name="T0" fmla="*/ 40 w 40"/>
              <a:gd name="T1" fmla="*/ 0 h 25"/>
              <a:gd name="T2" fmla="*/ 38 w 40"/>
              <a:gd name="T3" fmla="*/ 13 h 25"/>
              <a:gd name="T4" fmla="*/ 31 w 40"/>
              <a:gd name="T5" fmla="*/ 24 h 25"/>
              <a:gd name="T6" fmla="*/ 19 w 40"/>
              <a:gd name="T7" fmla="*/ 25 h 25"/>
              <a:gd name="T8" fmla="*/ 6 w 40"/>
              <a:gd name="T9" fmla="*/ 25 h 25"/>
              <a:gd name="T10" fmla="*/ 0 w 40"/>
              <a:gd name="T11" fmla="*/ 16 h 25"/>
              <a:gd name="T12" fmla="*/ 11 w 40"/>
              <a:gd name="T13" fmla="*/ 10 h 25"/>
              <a:gd name="T14" fmla="*/ 22 w 40"/>
              <a:gd name="T15" fmla="*/ 12 h 25"/>
              <a:gd name="T16" fmla="*/ 32 w 40"/>
              <a:gd name="T17" fmla="*/ 9 h 25"/>
              <a:gd name="T18" fmla="*/ 39 w 40"/>
              <a:gd name="T19" fmla="*/ 0 h 25"/>
              <a:gd name="T20" fmla="*/ 40 w 40"/>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5">
                <a:moveTo>
                  <a:pt x="40" y="0"/>
                </a:moveTo>
                <a:lnTo>
                  <a:pt x="38" y="13"/>
                </a:lnTo>
                <a:lnTo>
                  <a:pt x="31" y="24"/>
                </a:lnTo>
                <a:lnTo>
                  <a:pt x="19" y="25"/>
                </a:lnTo>
                <a:lnTo>
                  <a:pt x="6" y="25"/>
                </a:lnTo>
                <a:lnTo>
                  <a:pt x="0" y="16"/>
                </a:lnTo>
                <a:lnTo>
                  <a:pt x="11" y="10"/>
                </a:lnTo>
                <a:lnTo>
                  <a:pt x="22" y="12"/>
                </a:lnTo>
                <a:lnTo>
                  <a:pt x="32" y="9"/>
                </a:lnTo>
                <a:lnTo>
                  <a:pt x="39" y="0"/>
                </a:lnTo>
                <a:lnTo>
                  <a:pt x="4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3" name="Freeform 3308"/>
          <p:cNvSpPr>
            <a:spLocks/>
          </p:cNvSpPr>
          <p:nvPr/>
        </p:nvSpPr>
        <p:spPr bwMode="auto">
          <a:xfrm>
            <a:off x="2734158" y="3937311"/>
            <a:ext cx="10407" cy="13876"/>
          </a:xfrm>
          <a:custGeom>
            <a:avLst/>
            <a:gdLst>
              <a:gd name="T0" fmla="*/ 0 w 27"/>
              <a:gd name="T1" fmla="*/ 37 h 37"/>
              <a:gd name="T2" fmla="*/ 7 w 27"/>
              <a:gd name="T3" fmla="*/ 27 h 37"/>
              <a:gd name="T4" fmla="*/ 17 w 27"/>
              <a:gd name="T5" fmla="*/ 21 h 37"/>
              <a:gd name="T6" fmla="*/ 25 w 27"/>
              <a:gd name="T7" fmla="*/ 13 h 37"/>
              <a:gd name="T8" fmla="*/ 16 w 27"/>
              <a:gd name="T9" fmla="*/ 7 h 37"/>
              <a:gd name="T10" fmla="*/ 25 w 27"/>
              <a:gd name="T11" fmla="*/ 0 h 37"/>
              <a:gd name="T12" fmla="*/ 27 w 27"/>
              <a:gd name="T13" fmla="*/ 12 h 37"/>
              <a:gd name="T14" fmla="*/ 20 w 27"/>
              <a:gd name="T15" fmla="*/ 22 h 37"/>
              <a:gd name="T16" fmla="*/ 11 w 27"/>
              <a:gd name="T17" fmla="*/ 29 h 37"/>
              <a:gd name="T18" fmla="*/ 1 w 27"/>
              <a:gd name="T19" fmla="*/ 37 h 37"/>
              <a:gd name="T20" fmla="*/ 0 w 27"/>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37">
                <a:moveTo>
                  <a:pt x="0" y="37"/>
                </a:moveTo>
                <a:lnTo>
                  <a:pt x="7" y="27"/>
                </a:lnTo>
                <a:lnTo>
                  <a:pt x="17" y="21"/>
                </a:lnTo>
                <a:lnTo>
                  <a:pt x="25" y="13"/>
                </a:lnTo>
                <a:lnTo>
                  <a:pt x="16" y="7"/>
                </a:lnTo>
                <a:lnTo>
                  <a:pt x="25" y="0"/>
                </a:lnTo>
                <a:lnTo>
                  <a:pt x="27" y="12"/>
                </a:lnTo>
                <a:lnTo>
                  <a:pt x="20" y="22"/>
                </a:lnTo>
                <a:lnTo>
                  <a:pt x="11" y="29"/>
                </a:lnTo>
                <a:lnTo>
                  <a:pt x="1" y="37"/>
                </a:lnTo>
                <a:lnTo>
                  <a:pt x="0" y="3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4" name="Freeform 3309"/>
          <p:cNvSpPr>
            <a:spLocks/>
          </p:cNvSpPr>
          <p:nvPr/>
        </p:nvSpPr>
        <p:spPr bwMode="auto">
          <a:xfrm>
            <a:off x="2734158" y="3935576"/>
            <a:ext cx="3469" cy="3469"/>
          </a:xfrm>
          <a:custGeom>
            <a:avLst/>
            <a:gdLst>
              <a:gd name="T0" fmla="*/ 11 w 11"/>
              <a:gd name="T1" fmla="*/ 5 h 5"/>
              <a:gd name="T2" fmla="*/ 0 w 11"/>
              <a:gd name="T3" fmla="*/ 3 h 5"/>
              <a:gd name="T4" fmla="*/ 11 w 11"/>
              <a:gd name="T5" fmla="*/ 0 h 5"/>
              <a:gd name="T6" fmla="*/ 11 w 11"/>
              <a:gd name="T7" fmla="*/ 5 h 5"/>
            </a:gdLst>
            <a:ahLst/>
            <a:cxnLst>
              <a:cxn ang="0">
                <a:pos x="T0" y="T1"/>
              </a:cxn>
              <a:cxn ang="0">
                <a:pos x="T2" y="T3"/>
              </a:cxn>
              <a:cxn ang="0">
                <a:pos x="T4" y="T5"/>
              </a:cxn>
              <a:cxn ang="0">
                <a:pos x="T6" y="T7"/>
              </a:cxn>
            </a:cxnLst>
            <a:rect l="0" t="0" r="r" b="b"/>
            <a:pathLst>
              <a:path w="11" h="5">
                <a:moveTo>
                  <a:pt x="11" y="5"/>
                </a:moveTo>
                <a:lnTo>
                  <a:pt x="0" y="3"/>
                </a:lnTo>
                <a:lnTo>
                  <a:pt x="11" y="0"/>
                </a:lnTo>
                <a:lnTo>
                  <a:pt x="11"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5" name="Freeform 3310"/>
          <p:cNvSpPr>
            <a:spLocks/>
          </p:cNvSpPr>
          <p:nvPr/>
        </p:nvSpPr>
        <p:spPr bwMode="auto">
          <a:xfrm>
            <a:off x="2728955" y="3899152"/>
            <a:ext cx="1735" cy="5204"/>
          </a:xfrm>
          <a:custGeom>
            <a:avLst/>
            <a:gdLst>
              <a:gd name="T0" fmla="*/ 3 w 3"/>
              <a:gd name="T1" fmla="*/ 0 h 12"/>
              <a:gd name="T2" fmla="*/ 0 w 3"/>
              <a:gd name="T3" fmla="*/ 12 h 12"/>
              <a:gd name="T4" fmla="*/ 3 w 3"/>
              <a:gd name="T5" fmla="*/ 0 h 12"/>
            </a:gdLst>
            <a:ahLst/>
            <a:cxnLst>
              <a:cxn ang="0">
                <a:pos x="T0" y="T1"/>
              </a:cxn>
              <a:cxn ang="0">
                <a:pos x="T2" y="T3"/>
              </a:cxn>
              <a:cxn ang="0">
                <a:pos x="T4" y="T5"/>
              </a:cxn>
            </a:cxnLst>
            <a:rect l="0" t="0" r="r" b="b"/>
            <a:pathLst>
              <a:path w="3" h="12">
                <a:moveTo>
                  <a:pt x="3" y="0"/>
                </a:moveTo>
                <a:lnTo>
                  <a:pt x="0" y="12"/>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6" name="Freeform 3311"/>
          <p:cNvSpPr>
            <a:spLocks/>
          </p:cNvSpPr>
          <p:nvPr/>
        </p:nvSpPr>
        <p:spPr bwMode="auto">
          <a:xfrm>
            <a:off x="2709875" y="3911293"/>
            <a:ext cx="12142" cy="20814"/>
          </a:xfrm>
          <a:custGeom>
            <a:avLst/>
            <a:gdLst>
              <a:gd name="T0" fmla="*/ 0 w 31"/>
              <a:gd name="T1" fmla="*/ 0 h 52"/>
              <a:gd name="T2" fmla="*/ 8 w 31"/>
              <a:gd name="T3" fmla="*/ 10 h 52"/>
              <a:gd name="T4" fmla="*/ 13 w 31"/>
              <a:gd name="T5" fmla="*/ 21 h 52"/>
              <a:gd name="T6" fmla="*/ 16 w 31"/>
              <a:gd name="T7" fmla="*/ 35 h 52"/>
              <a:gd name="T8" fmla="*/ 26 w 31"/>
              <a:gd name="T9" fmla="*/ 41 h 52"/>
              <a:gd name="T10" fmla="*/ 31 w 31"/>
              <a:gd name="T11" fmla="*/ 52 h 52"/>
              <a:gd name="T12" fmla="*/ 23 w 31"/>
              <a:gd name="T13" fmla="*/ 43 h 52"/>
              <a:gd name="T14" fmla="*/ 12 w 31"/>
              <a:gd name="T15" fmla="*/ 37 h 52"/>
              <a:gd name="T16" fmla="*/ 13 w 31"/>
              <a:gd name="T17" fmla="*/ 26 h 52"/>
              <a:gd name="T18" fmla="*/ 7 w 31"/>
              <a:gd name="T19" fmla="*/ 16 h 52"/>
              <a:gd name="T20" fmla="*/ 2 w 31"/>
              <a:gd name="T21" fmla="*/ 5 h 52"/>
              <a:gd name="T22" fmla="*/ 0 w 31"/>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2">
                <a:moveTo>
                  <a:pt x="0" y="0"/>
                </a:moveTo>
                <a:lnTo>
                  <a:pt x="8" y="10"/>
                </a:lnTo>
                <a:lnTo>
                  <a:pt x="13" y="21"/>
                </a:lnTo>
                <a:lnTo>
                  <a:pt x="16" y="35"/>
                </a:lnTo>
                <a:lnTo>
                  <a:pt x="26" y="41"/>
                </a:lnTo>
                <a:lnTo>
                  <a:pt x="31" y="52"/>
                </a:lnTo>
                <a:lnTo>
                  <a:pt x="23" y="43"/>
                </a:lnTo>
                <a:lnTo>
                  <a:pt x="12" y="37"/>
                </a:lnTo>
                <a:lnTo>
                  <a:pt x="13" y="26"/>
                </a:lnTo>
                <a:lnTo>
                  <a:pt x="7" y="16"/>
                </a:lnTo>
                <a:lnTo>
                  <a:pt x="2" y="5"/>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7" name="Freeform 3312"/>
          <p:cNvSpPr>
            <a:spLocks/>
          </p:cNvSpPr>
          <p:nvPr/>
        </p:nvSpPr>
        <p:spPr bwMode="auto">
          <a:xfrm>
            <a:off x="2699468" y="3885276"/>
            <a:ext cx="8673" cy="13876"/>
          </a:xfrm>
          <a:custGeom>
            <a:avLst/>
            <a:gdLst>
              <a:gd name="T0" fmla="*/ 0 w 23"/>
              <a:gd name="T1" fmla="*/ 0 h 38"/>
              <a:gd name="T2" fmla="*/ 9 w 23"/>
              <a:gd name="T3" fmla="*/ 7 h 38"/>
              <a:gd name="T4" fmla="*/ 15 w 23"/>
              <a:gd name="T5" fmla="*/ 18 h 38"/>
              <a:gd name="T6" fmla="*/ 23 w 23"/>
              <a:gd name="T7" fmla="*/ 27 h 38"/>
              <a:gd name="T8" fmla="*/ 18 w 23"/>
              <a:gd name="T9" fmla="*/ 38 h 38"/>
              <a:gd name="T10" fmla="*/ 20 w 23"/>
              <a:gd name="T11" fmla="*/ 27 h 38"/>
              <a:gd name="T12" fmla="*/ 13 w 23"/>
              <a:gd name="T13" fmla="*/ 16 h 38"/>
              <a:gd name="T14" fmla="*/ 7 w 23"/>
              <a:gd name="T15" fmla="*/ 6 h 38"/>
              <a:gd name="T16" fmla="*/ 0 w 23"/>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38">
                <a:moveTo>
                  <a:pt x="0" y="0"/>
                </a:moveTo>
                <a:lnTo>
                  <a:pt x="9" y="7"/>
                </a:lnTo>
                <a:lnTo>
                  <a:pt x="15" y="18"/>
                </a:lnTo>
                <a:lnTo>
                  <a:pt x="23" y="27"/>
                </a:lnTo>
                <a:lnTo>
                  <a:pt x="18" y="38"/>
                </a:lnTo>
                <a:lnTo>
                  <a:pt x="20" y="27"/>
                </a:lnTo>
                <a:lnTo>
                  <a:pt x="13" y="16"/>
                </a:lnTo>
                <a:lnTo>
                  <a:pt x="7" y="6"/>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8" name="Freeform 3313"/>
          <p:cNvSpPr>
            <a:spLocks/>
          </p:cNvSpPr>
          <p:nvPr/>
        </p:nvSpPr>
        <p:spPr bwMode="auto">
          <a:xfrm>
            <a:off x="2694265" y="3911293"/>
            <a:ext cx="6938" cy="5204"/>
          </a:xfrm>
          <a:custGeom>
            <a:avLst/>
            <a:gdLst>
              <a:gd name="T0" fmla="*/ 1 w 21"/>
              <a:gd name="T1" fmla="*/ 0 h 16"/>
              <a:gd name="T2" fmla="*/ 11 w 21"/>
              <a:gd name="T3" fmla="*/ 10 h 16"/>
              <a:gd name="T4" fmla="*/ 21 w 21"/>
              <a:gd name="T5" fmla="*/ 16 h 16"/>
              <a:gd name="T6" fmla="*/ 10 w 21"/>
              <a:gd name="T7" fmla="*/ 14 h 16"/>
              <a:gd name="T8" fmla="*/ 0 w 21"/>
              <a:gd name="T9" fmla="*/ 6 h 16"/>
              <a:gd name="T10" fmla="*/ 1 w 21"/>
              <a:gd name="T11" fmla="*/ 0 h 16"/>
            </a:gdLst>
            <a:ahLst/>
            <a:cxnLst>
              <a:cxn ang="0">
                <a:pos x="T0" y="T1"/>
              </a:cxn>
              <a:cxn ang="0">
                <a:pos x="T2" y="T3"/>
              </a:cxn>
              <a:cxn ang="0">
                <a:pos x="T4" y="T5"/>
              </a:cxn>
              <a:cxn ang="0">
                <a:pos x="T6" y="T7"/>
              </a:cxn>
              <a:cxn ang="0">
                <a:pos x="T8" y="T9"/>
              </a:cxn>
              <a:cxn ang="0">
                <a:pos x="T10" y="T11"/>
              </a:cxn>
            </a:cxnLst>
            <a:rect l="0" t="0" r="r" b="b"/>
            <a:pathLst>
              <a:path w="21" h="16">
                <a:moveTo>
                  <a:pt x="1" y="0"/>
                </a:moveTo>
                <a:lnTo>
                  <a:pt x="11" y="10"/>
                </a:lnTo>
                <a:lnTo>
                  <a:pt x="21" y="16"/>
                </a:lnTo>
                <a:lnTo>
                  <a:pt x="10" y="14"/>
                </a:lnTo>
                <a:lnTo>
                  <a:pt x="0" y="6"/>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19" name="Freeform 3314"/>
          <p:cNvSpPr>
            <a:spLocks/>
          </p:cNvSpPr>
          <p:nvPr/>
        </p:nvSpPr>
        <p:spPr bwMode="auto">
          <a:xfrm>
            <a:off x="2659575" y="3874869"/>
            <a:ext cx="5204" cy="1735"/>
          </a:xfrm>
          <a:custGeom>
            <a:avLst/>
            <a:gdLst>
              <a:gd name="T0" fmla="*/ 11 w 11"/>
              <a:gd name="T1" fmla="*/ 0 h 3"/>
              <a:gd name="T2" fmla="*/ 0 w 11"/>
              <a:gd name="T3" fmla="*/ 3 h 3"/>
              <a:gd name="T4" fmla="*/ 11 w 11"/>
              <a:gd name="T5" fmla="*/ 0 h 3"/>
            </a:gdLst>
            <a:ahLst/>
            <a:cxnLst>
              <a:cxn ang="0">
                <a:pos x="T0" y="T1"/>
              </a:cxn>
              <a:cxn ang="0">
                <a:pos x="T2" y="T3"/>
              </a:cxn>
              <a:cxn ang="0">
                <a:pos x="T4" y="T5"/>
              </a:cxn>
            </a:cxnLst>
            <a:rect l="0" t="0" r="r" b="b"/>
            <a:pathLst>
              <a:path w="11" h="3">
                <a:moveTo>
                  <a:pt x="11" y="0"/>
                </a:moveTo>
                <a:lnTo>
                  <a:pt x="0" y="3"/>
                </a:lnTo>
                <a:lnTo>
                  <a:pt x="1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0" name="Freeform 3315"/>
          <p:cNvSpPr>
            <a:spLocks/>
          </p:cNvSpPr>
          <p:nvPr/>
        </p:nvSpPr>
        <p:spPr bwMode="auto">
          <a:xfrm>
            <a:off x="2652637" y="3907824"/>
            <a:ext cx="3469" cy="1735"/>
          </a:xfrm>
          <a:custGeom>
            <a:avLst/>
            <a:gdLst>
              <a:gd name="T0" fmla="*/ 10 w 10"/>
              <a:gd name="T1" fmla="*/ 0 h 6"/>
              <a:gd name="T2" fmla="*/ 0 w 10"/>
              <a:gd name="T3" fmla="*/ 6 h 6"/>
              <a:gd name="T4" fmla="*/ 10 w 10"/>
              <a:gd name="T5" fmla="*/ 1 h 6"/>
              <a:gd name="T6" fmla="*/ 10 w 10"/>
              <a:gd name="T7" fmla="*/ 0 h 6"/>
            </a:gdLst>
            <a:ahLst/>
            <a:cxnLst>
              <a:cxn ang="0">
                <a:pos x="T0" y="T1"/>
              </a:cxn>
              <a:cxn ang="0">
                <a:pos x="T2" y="T3"/>
              </a:cxn>
              <a:cxn ang="0">
                <a:pos x="T4" y="T5"/>
              </a:cxn>
              <a:cxn ang="0">
                <a:pos x="T6" y="T7"/>
              </a:cxn>
            </a:cxnLst>
            <a:rect l="0" t="0" r="r" b="b"/>
            <a:pathLst>
              <a:path w="10" h="6">
                <a:moveTo>
                  <a:pt x="10" y="0"/>
                </a:moveTo>
                <a:lnTo>
                  <a:pt x="0" y="6"/>
                </a:lnTo>
                <a:lnTo>
                  <a:pt x="10" y="1"/>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1" name="Freeform 3316"/>
          <p:cNvSpPr>
            <a:spLocks/>
          </p:cNvSpPr>
          <p:nvPr/>
        </p:nvSpPr>
        <p:spPr bwMode="auto">
          <a:xfrm>
            <a:off x="2650902" y="3897417"/>
            <a:ext cx="6938" cy="10407"/>
          </a:xfrm>
          <a:custGeom>
            <a:avLst/>
            <a:gdLst>
              <a:gd name="T0" fmla="*/ 8 w 19"/>
              <a:gd name="T1" fmla="*/ 29 h 29"/>
              <a:gd name="T2" fmla="*/ 0 w 19"/>
              <a:gd name="T3" fmla="*/ 20 h 29"/>
              <a:gd name="T4" fmla="*/ 7 w 19"/>
              <a:gd name="T5" fmla="*/ 11 h 29"/>
              <a:gd name="T6" fmla="*/ 12 w 19"/>
              <a:gd name="T7" fmla="*/ 0 h 29"/>
              <a:gd name="T8" fmla="*/ 17 w 19"/>
              <a:gd name="T9" fmla="*/ 12 h 29"/>
              <a:gd name="T10" fmla="*/ 19 w 19"/>
              <a:gd name="T11" fmla="*/ 23 h 29"/>
              <a:gd name="T12" fmla="*/ 8 w 19"/>
              <a:gd name="T13" fmla="*/ 28 h 29"/>
              <a:gd name="T14" fmla="*/ 8 w 19"/>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9">
                <a:moveTo>
                  <a:pt x="8" y="29"/>
                </a:moveTo>
                <a:lnTo>
                  <a:pt x="0" y="20"/>
                </a:lnTo>
                <a:lnTo>
                  <a:pt x="7" y="11"/>
                </a:lnTo>
                <a:lnTo>
                  <a:pt x="12" y="0"/>
                </a:lnTo>
                <a:lnTo>
                  <a:pt x="17" y="12"/>
                </a:lnTo>
                <a:lnTo>
                  <a:pt x="19" y="23"/>
                </a:lnTo>
                <a:lnTo>
                  <a:pt x="8" y="28"/>
                </a:lnTo>
                <a:lnTo>
                  <a:pt x="8" y="2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2" name="Freeform 3317"/>
          <p:cNvSpPr>
            <a:spLocks/>
          </p:cNvSpPr>
          <p:nvPr/>
        </p:nvSpPr>
        <p:spPr bwMode="auto">
          <a:xfrm>
            <a:off x="2650902" y="3895683"/>
            <a:ext cx="3469" cy="6938"/>
          </a:xfrm>
          <a:custGeom>
            <a:avLst/>
            <a:gdLst>
              <a:gd name="T0" fmla="*/ 10 w 10"/>
              <a:gd name="T1" fmla="*/ 0 h 20"/>
              <a:gd name="T2" fmla="*/ 9 w 10"/>
              <a:gd name="T3" fmla="*/ 12 h 20"/>
              <a:gd name="T4" fmla="*/ 1 w 10"/>
              <a:gd name="T5" fmla="*/ 20 h 20"/>
              <a:gd name="T6" fmla="*/ 0 w 10"/>
              <a:gd name="T7" fmla="*/ 8 h 20"/>
              <a:gd name="T8" fmla="*/ 10 w 10"/>
              <a:gd name="T9" fmla="*/ 0 h 20"/>
            </a:gdLst>
            <a:ahLst/>
            <a:cxnLst>
              <a:cxn ang="0">
                <a:pos x="T0" y="T1"/>
              </a:cxn>
              <a:cxn ang="0">
                <a:pos x="T2" y="T3"/>
              </a:cxn>
              <a:cxn ang="0">
                <a:pos x="T4" y="T5"/>
              </a:cxn>
              <a:cxn ang="0">
                <a:pos x="T6" y="T7"/>
              </a:cxn>
              <a:cxn ang="0">
                <a:pos x="T8" y="T9"/>
              </a:cxn>
            </a:cxnLst>
            <a:rect l="0" t="0" r="r" b="b"/>
            <a:pathLst>
              <a:path w="10" h="20">
                <a:moveTo>
                  <a:pt x="10" y="0"/>
                </a:moveTo>
                <a:lnTo>
                  <a:pt x="9" y="12"/>
                </a:lnTo>
                <a:lnTo>
                  <a:pt x="1" y="20"/>
                </a:lnTo>
                <a:lnTo>
                  <a:pt x="0" y="8"/>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3" name="Freeform 3318"/>
          <p:cNvSpPr>
            <a:spLocks/>
          </p:cNvSpPr>
          <p:nvPr/>
        </p:nvSpPr>
        <p:spPr bwMode="auto">
          <a:xfrm>
            <a:off x="2650902" y="3824568"/>
            <a:ext cx="5204" cy="0"/>
          </a:xfrm>
          <a:custGeom>
            <a:avLst/>
            <a:gdLst>
              <a:gd name="T0" fmla="*/ 1 w 12"/>
              <a:gd name="T1" fmla="*/ 0 h 1"/>
              <a:gd name="T2" fmla="*/ 12 w 12"/>
              <a:gd name="T3" fmla="*/ 1 h 1"/>
              <a:gd name="T4" fmla="*/ 0 w 12"/>
              <a:gd name="T5" fmla="*/ 1 h 1"/>
              <a:gd name="T6" fmla="*/ 1 w 12"/>
              <a:gd name="T7" fmla="*/ 0 h 1"/>
            </a:gdLst>
            <a:ahLst/>
            <a:cxnLst>
              <a:cxn ang="0">
                <a:pos x="T0" y="T1"/>
              </a:cxn>
              <a:cxn ang="0">
                <a:pos x="T2" y="T3"/>
              </a:cxn>
              <a:cxn ang="0">
                <a:pos x="T4" y="T5"/>
              </a:cxn>
              <a:cxn ang="0">
                <a:pos x="T6" y="T7"/>
              </a:cxn>
            </a:cxnLst>
            <a:rect l="0" t="0" r="r" b="b"/>
            <a:pathLst>
              <a:path w="12" h="1">
                <a:moveTo>
                  <a:pt x="1" y="0"/>
                </a:moveTo>
                <a:lnTo>
                  <a:pt x="12" y="1"/>
                </a:lnTo>
                <a:lnTo>
                  <a:pt x="0" y="1"/>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4" name="Freeform 3319"/>
          <p:cNvSpPr>
            <a:spLocks/>
          </p:cNvSpPr>
          <p:nvPr/>
        </p:nvSpPr>
        <p:spPr bwMode="auto">
          <a:xfrm>
            <a:off x="3355110" y="5153196"/>
            <a:ext cx="10407" cy="10407"/>
          </a:xfrm>
          <a:custGeom>
            <a:avLst/>
            <a:gdLst>
              <a:gd name="T0" fmla="*/ 0 w 24"/>
              <a:gd name="T1" fmla="*/ 24 h 24"/>
              <a:gd name="T2" fmla="*/ 6 w 24"/>
              <a:gd name="T3" fmla="*/ 14 h 24"/>
              <a:gd name="T4" fmla="*/ 14 w 24"/>
              <a:gd name="T5" fmla="*/ 6 h 24"/>
              <a:gd name="T6" fmla="*/ 24 w 24"/>
              <a:gd name="T7" fmla="*/ 0 h 24"/>
              <a:gd name="T8" fmla="*/ 15 w 24"/>
              <a:gd name="T9" fmla="*/ 8 h 24"/>
              <a:gd name="T10" fmla="*/ 3 w 24"/>
              <a:gd name="T11" fmla="*/ 2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6" y="14"/>
                </a:lnTo>
                <a:lnTo>
                  <a:pt x="14" y="6"/>
                </a:lnTo>
                <a:lnTo>
                  <a:pt x="24" y="0"/>
                </a:lnTo>
                <a:lnTo>
                  <a:pt x="15" y="8"/>
                </a:lnTo>
                <a:lnTo>
                  <a:pt x="3" y="20"/>
                </a:lnTo>
                <a:lnTo>
                  <a:pt x="0" y="2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5" name="Freeform 3320"/>
          <p:cNvSpPr>
            <a:spLocks/>
          </p:cNvSpPr>
          <p:nvPr/>
        </p:nvSpPr>
        <p:spPr bwMode="auto">
          <a:xfrm>
            <a:off x="3353376" y="5158400"/>
            <a:ext cx="1735" cy="5204"/>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6" name="Freeform 3321"/>
          <p:cNvSpPr>
            <a:spLocks/>
          </p:cNvSpPr>
          <p:nvPr/>
        </p:nvSpPr>
        <p:spPr bwMode="auto">
          <a:xfrm>
            <a:off x="3351641" y="5165338"/>
            <a:ext cx="1735" cy="3469"/>
          </a:xfrm>
          <a:custGeom>
            <a:avLst/>
            <a:gdLst>
              <a:gd name="T0" fmla="*/ 0 w 4"/>
              <a:gd name="T1" fmla="*/ 11 h 11"/>
              <a:gd name="T2" fmla="*/ 4 w 4"/>
              <a:gd name="T3" fmla="*/ 0 h 11"/>
              <a:gd name="T4" fmla="*/ 0 w 4"/>
              <a:gd name="T5" fmla="*/ 11 h 11"/>
            </a:gdLst>
            <a:ahLst/>
            <a:cxnLst>
              <a:cxn ang="0">
                <a:pos x="T0" y="T1"/>
              </a:cxn>
              <a:cxn ang="0">
                <a:pos x="T2" y="T3"/>
              </a:cxn>
              <a:cxn ang="0">
                <a:pos x="T4" y="T5"/>
              </a:cxn>
            </a:cxnLst>
            <a:rect l="0" t="0" r="r" b="b"/>
            <a:pathLst>
              <a:path w="4" h="11">
                <a:moveTo>
                  <a:pt x="0" y="11"/>
                </a:moveTo>
                <a:lnTo>
                  <a:pt x="4" y="0"/>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7" name="Freeform 3322"/>
          <p:cNvSpPr>
            <a:spLocks/>
          </p:cNvSpPr>
          <p:nvPr/>
        </p:nvSpPr>
        <p:spPr bwMode="auto">
          <a:xfrm>
            <a:off x="7191827" y="4395220"/>
            <a:ext cx="5204" cy="13876"/>
          </a:xfrm>
          <a:custGeom>
            <a:avLst/>
            <a:gdLst>
              <a:gd name="T0" fmla="*/ 7 w 14"/>
              <a:gd name="T1" fmla="*/ 0 h 37"/>
              <a:gd name="T2" fmla="*/ 7 w 14"/>
              <a:gd name="T3" fmla="*/ 2 h 37"/>
              <a:gd name="T4" fmla="*/ 13 w 14"/>
              <a:gd name="T5" fmla="*/ 12 h 37"/>
              <a:gd name="T6" fmla="*/ 14 w 14"/>
              <a:gd name="T7" fmla="*/ 24 h 37"/>
              <a:gd name="T8" fmla="*/ 13 w 14"/>
              <a:gd name="T9" fmla="*/ 37 h 37"/>
              <a:gd name="T10" fmla="*/ 3 w 14"/>
              <a:gd name="T11" fmla="*/ 31 h 37"/>
              <a:gd name="T12" fmla="*/ 1 w 14"/>
              <a:gd name="T13" fmla="*/ 19 h 37"/>
              <a:gd name="T14" fmla="*/ 0 w 14"/>
              <a:gd name="T15" fmla="*/ 7 h 37"/>
              <a:gd name="T16" fmla="*/ 7 w 14"/>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7">
                <a:moveTo>
                  <a:pt x="7" y="0"/>
                </a:moveTo>
                <a:lnTo>
                  <a:pt x="7" y="2"/>
                </a:lnTo>
                <a:lnTo>
                  <a:pt x="13" y="12"/>
                </a:lnTo>
                <a:lnTo>
                  <a:pt x="14" y="24"/>
                </a:lnTo>
                <a:lnTo>
                  <a:pt x="13" y="37"/>
                </a:lnTo>
                <a:lnTo>
                  <a:pt x="3" y="31"/>
                </a:lnTo>
                <a:lnTo>
                  <a:pt x="1" y="19"/>
                </a:lnTo>
                <a:lnTo>
                  <a:pt x="0" y="7"/>
                </a:lnTo>
                <a:lnTo>
                  <a:pt x="7"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8" name="Freeform 3323"/>
          <p:cNvSpPr>
            <a:spLocks/>
          </p:cNvSpPr>
          <p:nvPr/>
        </p:nvSpPr>
        <p:spPr bwMode="auto">
          <a:xfrm>
            <a:off x="3079325" y="4181875"/>
            <a:ext cx="3469" cy="3469"/>
          </a:xfrm>
          <a:custGeom>
            <a:avLst/>
            <a:gdLst>
              <a:gd name="T0" fmla="*/ 2 w 10"/>
              <a:gd name="T1" fmla="*/ 0 h 10"/>
              <a:gd name="T2" fmla="*/ 10 w 10"/>
              <a:gd name="T3" fmla="*/ 10 h 10"/>
              <a:gd name="T4" fmla="*/ 0 w 10"/>
              <a:gd name="T5" fmla="*/ 6 h 10"/>
              <a:gd name="T6" fmla="*/ 2 w 10"/>
              <a:gd name="T7" fmla="*/ 0 h 10"/>
            </a:gdLst>
            <a:ahLst/>
            <a:cxnLst>
              <a:cxn ang="0">
                <a:pos x="T0" y="T1"/>
              </a:cxn>
              <a:cxn ang="0">
                <a:pos x="T2" y="T3"/>
              </a:cxn>
              <a:cxn ang="0">
                <a:pos x="T4" y="T5"/>
              </a:cxn>
              <a:cxn ang="0">
                <a:pos x="T6" y="T7"/>
              </a:cxn>
            </a:cxnLst>
            <a:rect l="0" t="0" r="r" b="b"/>
            <a:pathLst>
              <a:path w="10" h="10">
                <a:moveTo>
                  <a:pt x="2" y="0"/>
                </a:moveTo>
                <a:lnTo>
                  <a:pt x="10" y="10"/>
                </a:lnTo>
                <a:lnTo>
                  <a:pt x="0" y="6"/>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29" name="Freeform 3324"/>
          <p:cNvSpPr>
            <a:spLocks/>
          </p:cNvSpPr>
          <p:nvPr/>
        </p:nvSpPr>
        <p:spPr bwMode="auto">
          <a:xfrm>
            <a:off x="8090299" y="5210435"/>
            <a:ext cx="0" cy="5204"/>
          </a:xfrm>
          <a:custGeom>
            <a:avLst/>
            <a:gdLst>
              <a:gd name="T0" fmla="*/ 0 w 2"/>
              <a:gd name="T1" fmla="*/ 0 h 12"/>
              <a:gd name="T2" fmla="*/ 2 w 2"/>
              <a:gd name="T3" fmla="*/ 12 h 12"/>
              <a:gd name="T4" fmla="*/ 0 w 2"/>
              <a:gd name="T5" fmla="*/ 0 h 12"/>
            </a:gdLst>
            <a:ahLst/>
            <a:cxnLst>
              <a:cxn ang="0">
                <a:pos x="T0" y="T1"/>
              </a:cxn>
              <a:cxn ang="0">
                <a:pos x="T2" y="T3"/>
              </a:cxn>
              <a:cxn ang="0">
                <a:pos x="T4" y="T5"/>
              </a:cxn>
            </a:cxnLst>
            <a:rect l="0" t="0" r="r" b="b"/>
            <a:pathLst>
              <a:path w="2" h="12">
                <a:moveTo>
                  <a:pt x="0" y="0"/>
                </a:moveTo>
                <a:lnTo>
                  <a:pt x="2" y="1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0" name="Freeform 3325"/>
          <p:cNvSpPr>
            <a:spLocks/>
          </p:cNvSpPr>
          <p:nvPr/>
        </p:nvSpPr>
        <p:spPr bwMode="auto">
          <a:xfrm>
            <a:off x="7842266" y="4755996"/>
            <a:ext cx="3469" cy="0"/>
          </a:xfrm>
          <a:custGeom>
            <a:avLst/>
            <a:gdLst>
              <a:gd name="T0" fmla="*/ 11 w 11"/>
              <a:gd name="T1" fmla="*/ 1 h 3"/>
              <a:gd name="T2" fmla="*/ 0 w 11"/>
              <a:gd name="T3" fmla="*/ 3 h 3"/>
              <a:gd name="T4" fmla="*/ 11 w 11"/>
              <a:gd name="T5" fmla="*/ 0 h 3"/>
              <a:gd name="T6" fmla="*/ 11 w 11"/>
              <a:gd name="T7" fmla="*/ 1 h 3"/>
            </a:gdLst>
            <a:ahLst/>
            <a:cxnLst>
              <a:cxn ang="0">
                <a:pos x="T0" y="T1"/>
              </a:cxn>
              <a:cxn ang="0">
                <a:pos x="T2" y="T3"/>
              </a:cxn>
              <a:cxn ang="0">
                <a:pos x="T4" y="T5"/>
              </a:cxn>
              <a:cxn ang="0">
                <a:pos x="T6" y="T7"/>
              </a:cxn>
            </a:cxnLst>
            <a:rect l="0" t="0" r="r" b="b"/>
            <a:pathLst>
              <a:path w="11" h="3">
                <a:moveTo>
                  <a:pt x="11" y="1"/>
                </a:moveTo>
                <a:lnTo>
                  <a:pt x="0" y="3"/>
                </a:lnTo>
                <a:lnTo>
                  <a:pt x="11" y="0"/>
                </a:lnTo>
                <a:lnTo>
                  <a:pt x="11"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1" name="Freeform 3326"/>
          <p:cNvSpPr>
            <a:spLocks/>
          </p:cNvSpPr>
          <p:nvPr/>
        </p:nvSpPr>
        <p:spPr bwMode="auto">
          <a:xfrm>
            <a:off x="7689630" y="4821907"/>
            <a:ext cx="3469" cy="1735"/>
          </a:xfrm>
          <a:custGeom>
            <a:avLst/>
            <a:gdLst>
              <a:gd name="T0" fmla="*/ 10 w 10"/>
              <a:gd name="T1" fmla="*/ 1 h 7"/>
              <a:gd name="T2" fmla="*/ 0 w 10"/>
              <a:gd name="T3" fmla="*/ 7 h 7"/>
              <a:gd name="T4" fmla="*/ 10 w 10"/>
              <a:gd name="T5" fmla="*/ 0 h 7"/>
              <a:gd name="T6" fmla="*/ 10 w 10"/>
              <a:gd name="T7" fmla="*/ 1 h 7"/>
            </a:gdLst>
            <a:ahLst/>
            <a:cxnLst>
              <a:cxn ang="0">
                <a:pos x="T0" y="T1"/>
              </a:cxn>
              <a:cxn ang="0">
                <a:pos x="T2" y="T3"/>
              </a:cxn>
              <a:cxn ang="0">
                <a:pos x="T4" y="T5"/>
              </a:cxn>
              <a:cxn ang="0">
                <a:pos x="T6" y="T7"/>
              </a:cxn>
            </a:cxnLst>
            <a:rect l="0" t="0" r="r" b="b"/>
            <a:pathLst>
              <a:path w="10" h="7">
                <a:moveTo>
                  <a:pt x="10" y="1"/>
                </a:moveTo>
                <a:lnTo>
                  <a:pt x="0" y="7"/>
                </a:lnTo>
                <a:lnTo>
                  <a:pt x="10" y="0"/>
                </a:lnTo>
                <a:lnTo>
                  <a:pt x="1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2" name="Freeform 3327"/>
          <p:cNvSpPr>
            <a:spLocks/>
          </p:cNvSpPr>
          <p:nvPr/>
        </p:nvSpPr>
        <p:spPr bwMode="auto">
          <a:xfrm>
            <a:off x="7675754" y="4818438"/>
            <a:ext cx="6938" cy="5204"/>
          </a:xfrm>
          <a:custGeom>
            <a:avLst/>
            <a:gdLst>
              <a:gd name="T0" fmla="*/ 0 w 16"/>
              <a:gd name="T1" fmla="*/ 15 h 15"/>
              <a:gd name="T2" fmla="*/ 7 w 16"/>
              <a:gd name="T3" fmla="*/ 6 h 15"/>
              <a:gd name="T4" fmla="*/ 16 w 16"/>
              <a:gd name="T5" fmla="*/ 0 h 15"/>
              <a:gd name="T6" fmla="*/ 10 w 16"/>
              <a:gd name="T7" fmla="*/ 10 h 15"/>
              <a:gd name="T8" fmla="*/ 0 w 16"/>
              <a:gd name="T9" fmla="*/ 15 h 15"/>
            </a:gdLst>
            <a:ahLst/>
            <a:cxnLst>
              <a:cxn ang="0">
                <a:pos x="T0" y="T1"/>
              </a:cxn>
              <a:cxn ang="0">
                <a:pos x="T2" y="T3"/>
              </a:cxn>
              <a:cxn ang="0">
                <a:pos x="T4" y="T5"/>
              </a:cxn>
              <a:cxn ang="0">
                <a:pos x="T6" y="T7"/>
              </a:cxn>
              <a:cxn ang="0">
                <a:pos x="T8" y="T9"/>
              </a:cxn>
            </a:cxnLst>
            <a:rect l="0" t="0" r="r" b="b"/>
            <a:pathLst>
              <a:path w="16" h="15">
                <a:moveTo>
                  <a:pt x="0" y="15"/>
                </a:moveTo>
                <a:lnTo>
                  <a:pt x="7" y="6"/>
                </a:lnTo>
                <a:lnTo>
                  <a:pt x="16" y="0"/>
                </a:lnTo>
                <a:lnTo>
                  <a:pt x="10" y="10"/>
                </a:lnTo>
                <a:lnTo>
                  <a:pt x="0"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3" name="Freeform 3328"/>
          <p:cNvSpPr>
            <a:spLocks/>
          </p:cNvSpPr>
          <p:nvPr/>
        </p:nvSpPr>
        <p:spPr bwMode="auto">
          <a:xfrm>
            <a:off x="482775" y="5002295"/>
            <a:ext cx="1735" cy="3469"/>
          </a:xfrm>
          <a:custGeom>
            <a:avLst/>
            <a:gdLst>
              <a:gd name="T0" fmla="*/ 1 w 4"/>
              <a:gd name="T1" fmla="*/ 12 h 12"/>
              <a:gd name="T2" fmla="*/ 0 w 4"/>
              <a:gd name="T3" fmla="*/ 0 h 12"/>
              <a:gd name="T4" fmla="*/ 4 w 4"/>
              <a:gd name="T5" fmla="*/ 12 h 12"/>
              <a:gd name="T6" fmla="*/ 1 w 4"/>
              <a:gd name="T7" fmla="*/ 12 h 12"/>
            </a:gdLst>
            <a:ahLst/>
            <a:cxnLst>
              <a:cxn ang="0">
                <a:pos x="T0" y="T1"/>
              </a:cxn>
              <a:cxn ang="0">
                <a:pos x="T2" y="T3"/>
              </a:cxn>
              <a:cxn ang="0">
                <a:pos x="T4" y="T5"/>
              </a:cxn>
              <a:cxn ang="0">
                <a:pos x="T6" y="T7"/>
              </a:cxn>
            </a:cxnLst>
            <a:rect l="0" t="0" r="r" b="b"/>
            <a:pathLst>
              <a:path w="4" h="12">
                <a:moveTo>
                  <a:pt x="1" y="12"/>
                </a:moveTo>
                <a:lnTo>
                  <a:pt x="0" y="0"/>
                </a:lnTo>
                <a:lnTo>
                  <a:pt x="4" y="12"/>
                </a:lnTo>
                <a:lnTo>
                  <a:pt x="1"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4" name="Freeform 3329"/>
          <p:cNvSpPr>
            <a:spLocks/>
          </p:cNvSpPr>
          <p:nvPr/>
        </p:nvSpPr>
        <p:spPr bwMode="auto">
          <a:xfrm>
            <a:off x="461961" y="4879145"/>
            <a:ext cx="5204" cy="3469"/>
          </a:xfrm>
          <a:custGeom>
            <a:avLst/>
            <a:gdLst>
              <a:gd name="T0" fmla="*/ 10 w 10"/>
              <a:gd name="T1" fmla="*/ 0 h 7"/>
              <a:gd name="T2" fmla="*/ 0 w 10"/>
              <a:gd name="T3" fmla="*/ 7 h 7"/>
              <a:gd name="T4" fmla="*/ 9 w 10"/>
              <a:gd name="T5" fmla="*/ 0 h 7"/>
              <a:gd name="T6" fmla="*/ 10 w 10"/>
              <a:gd name="T7" fmla="*/ 0 h 7"/>
            </a:gdLst>
            <a:ahLst/>
            <a:cxnLst>
              <a:cxn ang="0">
                <a:pos x="T0" y="T1"/>
              </a:cxn>
              <a:cxn ang="0">
                <a:pos x="T2" y="T3"/>
              </a:cxn>
              <a:cxn ang="0">
                <a:pos x="T4" y="T5"/>
              </a:cxn>
              <a:cxn ang="0">
                <a:pos x="T6" y="T7"/>
              </a:cxn>
            </a:cxnLst>
            <a:rect l="0" t="0" r="r" b="b"/>
            <a:pathLst>
              <a:path w="10" h="7">
                <a:moveTo>
                  <a:pt x="10" y="0"/>
                </a:moveTo>
                <a:lnTo>
                  <a:pt x="0" y="7"/>
                </a:lnTo>
                <a:lnTo>
                  <a:pt x="9" y="0"/>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5" name="Freeform 3330"/>
          <p:cNvSpPr>
            <a:spLocks/>
          </p:cNvSpPr>
          <p:nvPr/>
        </p:nvSpPr>
        <p:spPr bwMode="auto">
          <a:xfrm>
            <a:off x="2999538" y="4072602"/>
            <a:ext cx="1735" cy="1735"/>
          </a:xfrm>
          <a:custGeom>
            <a:avLst/>
            <a:gdLst>
              <a:gd name="T0" fmla="*/ 6 w 6"/>
              <a:gd name="T1" fmla="*/ 6 h 6"/>
              <a:gd name="T2" fmla="*/ 0 w 6"/>
              <a:gd name="T3" fmla="*/ 0 h 6"/>
              <a:gd name="T4" fmla="*/ 0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6"/>
                </a:lnTo>
                <a:lnTo>
                  <a:pt x="6"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6" name="Freeform 3331"/>
          <p:cNvSpPr>
            <a:spLocks/>
          </p:cNvSpPr>
          <p:nvPr/>
        </p:nvSpPr>
        <p:spPr bwMode="auto">
          <a:xfrm>
            <a:off x="2994334" y="4069133"/>
            <a:ext cx="1735" cy="1735"/>
          </a:xfrm>
          <a:custGeom>
            <a:avLst/>
            <a:gdLst>
              <a:gd name="T0" fmla="*/ 3 w 5"/>
              <a:gd name="T1" fmla="*/ 0 h 6"/>
              <a:gd name="T2" fmla="*/ 0 w 5"/>
              <a:gd name="T3" fmla="*/ 2 h 6"/>
              <a:gd name="T4" fmla="*/ 5 w 5"/>
              <a:gd name="T5" fmla="*/ 6 h 6"/>
              <a:gd name="T6" fmla="*/ 3 w 5"/>
              <a:gd name="T7" fmla="*/ 0 h 6"/>
            </a:gdLst>
            <a:ahLst/>
            <a:cxnLst>
              <a:cxn ang="0">
                <a:pos x="T0" y="T1"/>
              </a:cxn>
              <a:cxn ang="0">
                <a:pos x="T2" y="T3"/>
              </a:cxn>
              <a:cxn ang="0">
                <a:pos x="T4" y="T5"/>
              </a:cxn>
              <a:cxn ang="0">
                <a:pos x="T6" y="T7"/>
              </a:cxn>
            </a:cxnLst>
            <a:rect l="0" t="0" r="r" b="b"/>
            <a:pathLst>
              <a:path w="5" h="6">
                <a:moveTo>
                  <a:pt x="3" y="0"/>
                </a:moveTo>
                <a:lnTo>
                  <a:pt x="0" y="2"/>
                </a:lnTo>
                <a:lnTo>
                  <a:pt x="5" y="6"/>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7" name="Freeform 3332"/>
          <p:cNvSpPr>
            <a:spLocks/>
          </p:cNvSpPr>
          <p:nvPr/>
        </p:nvSpPr>
        <p:spPr bwMode="auto">
          <a:xfrm>
            <a:off x="2996069" y="4056991"/>
            <a:ext cx="3469" cy="3469"/>
          </a:xfrm>
          <a:custGeom>
            <a:avLst/>
            <a:gdLst>
              <a:gd name="T0" fmla="*/ 9 w 9"/>
              <a:gd name="T1" fmla="*/ 0 h 9"/>
              <a:gd name="T2" fmla="*/ 0 w 9"/>
              <a:gd name="T3" fmla="*/ 8 h 9"/>
              <a:gd name="T4" fmla="*/ 7 w 9"/>
              <a:gd name="T5" fmla="*/ 9 h 9"/>
              <a:gd name="T6" fmla="*/ 9 w 9"/>
              <a:gd name="T7" fmla="*/ 0 h 9"/>
            </a:gdLst>
            <a:ahLst/>
            <a:cxnLst>
              <a:cxn ang="0">
                <a:pos x="T0" y="T1"/>
              </a:cxn>
              <a:cxn ang="0">
                <a:pos x="T2" y="T3"/>
              </a:cxn>
              <a:cxn ang="0">
                <a:pos x="T4" y="T5"/>
              </a:cxn>
              <a:cxn ang="0">
                <a:pos x="T6" y="T7"/>
              </a:cxn>
            </a:cxnLst>
            <a:rect l="0" t="0" r="r" b="b"/>
            <a:pathLst>
              <a:path w="9" h="9">
                <a:moveTo>
                  <a:pt x="9" y="0"/>
                </a:moveTo>
                <a:lnTo>
                  <a:pt x="0" y="8"/>
                </a:lnTo>
                <a:lnTo>
                  <a:pt x="7" y="9"/>
                </a:lnTo>
                <a:lnTo>
                  <a:pt x="9"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8" name="Freeform 3333"/>
          <p:cNvSpPr>
            <a:spLocks/>
          </p:cNvSpPr>
          <p:nvPr/>
        </p:nvSpPr>
        <p:spPr bwMode="auto">
          <a:xfrm>
            <a:off x="2989131" y="4044850"/>
            <a:ext cx="1735" cy="0"/>
          </a:xfrm>
          <a:custGeom>
            <a:avLst/>
            <a:gdLst>
              <a:gd name="T0" fmla="*/ 2 w 2"/>
              <a:gd name="T1" fmla="*/ 0 h 3"/>
              <a:gd name="T2" fmla="*/ 0 w 2"/>
              <a:gd name="T3" fmla="*/ 1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lnTo>
                  <a:pt x="0" y="1"/>
                </a:lnTo>
                <a:lnTo>
                  <a:pt x="2" y="3"/>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39" name="Freeform 3334"/>
          <p:cNvSpPr>
            <a:spLocks/>
          </p:cNvSpPr>
          <p:nvPr/>
        </p:nvSpPr>
        <p:spPr bwMode="auto">
          <a:xfrm>
            <a:off x="2992600" y="4053522"/>
            <a:ext cx="1735" cy="0"/>
          </a:xfrm>
          <a:custGeom>
            <a:avLst/>
            <a:gdLst>
              <a:gd name="T0" fmla="*/ 3 w 4"/>
              <a:gd name="T1" fmla="*/ 0 h 3"/>
              <a:gd name="T2" fmla="*/ 0 w 4"/>
              <a:gd name="T3" fmla="*/ 0 h 3"/>
              <a:gd name="T4" fmla="*/ 4 w 4"/>
              <a:gd name="T5" fmla="*/ 3 h 3"/>
              <a:gd name="T6" fmla="*/ 3 w 4"/>
              <a:gd name="T7" fmla="*/ 0 h 3"/>
            </a:gdLst>
            <a:ahLst/>
            <a:cxnLst>
              <a:cxn ang="0">
                <a:pos x="T0" y="T1"/>
              </a:cxn>
              <a:cxn ang="0">
                <a:pos x="T2" y="T3"/>
              </a:cxn>
              <a:cxn ang="0">
                <a:pos x="T4" y="T5"/>
              </a:cxn>
              <a:cxn ang="0">
                <a:pos x="T6" y="T7"/>
              </a:cxn>
            </a:cxnLst>
            <a:rect l="0" t="0" r="r" b="b"/>
            <a:pathLst>
              <a:path w="4" h="3">
                <a:moveTo>
                  <a:pt x="3" y="0"/>
                </a:moveTo>
                <a:lnTo>
                  <a:pt x="0" y="0"/>
                </a:lnTo>
                <a:lnTo>
                  <a:pt x="4"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0" name="Freeform 3335"/>
          <p:cNvSpPr>
            <a:spLocks/>
          </p:cNvSpPr>
          <p:nvPr/>
        </p:nvSpPr>
        <p:spPr bwMode="auto">
          <a:xfrm>
            <a:off x="2996069" y="4053522"/>
            <a:ext cx="3469" cy="3469"/>
          </a:xfrm>
          <a:custGeom>
            <a:avLst/>
            <a:gdLst>
              <a:gd name="T0" fmla="*/ 10 w 10"/>
              <a:gd name="T1" fmla="*/ 0 h 7"/>
              <a:gd name="T2" fmla="*/ 0 w 10"/>
              <a:gd name="T3" fmla="*/ 7 h 7"/>
              <a:gd name="T4" fmla="*/ 10 w 10"/>
              <a:gd name="T5" fmla="*/ 0 h 7"/>
            </a:gdLst>
            <a:ahLst/>
            <a:cxnLst>
              <a:cxn ang="0">
                <a:pos x="T0" y="T1"/>
              </a:cxn>
              <a:cxn ang="0">
                <a:pos x="T2" y="T3"/>
              </a:cxn>
              <a:cxn ang="0">
                <a:pos x="T4" y="T5"/>
              </a:cxn>
            </a:cxnLst>
            <a:rect l="0" t="0" r="r" b="b"/>
            <a:pathLst>
              <a:path w="10" h="7">
                <a:moveTo>
                  <a:pt x="10" y="0"/>
                </a:moveTo>
                <a:lnTo>
                  <a:pt x="0" y="7"/>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1" name="Freeform 3336"/>
          <p:cNvSpPr>
            <a:spLocks/>
          </p:cNvSpPr>
          <p:nvPr/>
        </p:nvSpPr>
        <p:spPr bwMode="auto">
          <a:xfrm>
            <a:off x="3025555" y="4083009"/>
            <a:ext cx="3469" cy="3469"/>
          </a:xfrm>
          <a:custGeom>
            <a:avLst/>
            <a:gdLst>
              <a:gd name="T0" fmla="*/ 0 w 9"/>
              <a:gd name="T1" fmla="*/ 4 h 10"/>
              <a:gd name="T2" fmla="*/ 5 w 9"/>
              <a:gd name="T3" fmla="*/ 0 h 10"/>
              <a:gd name="T4" fmla="*/ 6 w 9"/>
              <a:gd name="T5" fmla="*/ 3 h 10"/>
              <a:gd name="T6" fmla="*/ 9 w 9"/>
              <a:gd name="T7" fmla="*/ 4 h 10"/>
              <a:gd name="T8" fmla="*/ 8 w 9"/>
              <a:gd name="T9" fmla="*/ 8 h 10"/>
              <a:gd name="T10" fmla="*/ 4 w 9"/>
              <a:gd name="T11" fmla="*/ 10 h 10"/>
              <a:gd name="T12" fmla="*/ 0 w 9"/>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0" y="4"/>
                </a:moveTo>
                <a:lnTo>
                  <a:pt x="5" y="0"/>
                </a:lnTo>
                <a:lnTo>
                  <a:pt x="6" y="3"/>
                </a:lnTo>
                <a:lnTo>
                  <a:pt x="9" y="4"/>
                </a:lnTo>
                <a:lnTo>
                  <a:pt x="8" y="8"/>
                </a:lnTo>
                <a:lnTo>
                  <a:pt x="4" y="10"/>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2" name="Freeform 3337"/>
          <p:cNvSpPr>
            <a:spLocks/>
          </p:cNvSpPr>
          <p:nvPr/>
        </p:nvSpPr>
        <p:spPr bwMode="auto">
          <a:xfrm>
            <a:off x="3013414" y="4088212"/>
            <a:ext cx="1735" cy="1735"/>
          </a:xfrm>
          <a:custGeom>
            <a:avLst/>
            <a:gdLst>
              <a:gd name="T0" fmla="*/ 6 w 6"/>
              <a:gd name="T1" fmla="*/ 1 h 6"/>
              <a:gd name="T2" fmla="*/ 0 w 6"/>
              <a:gd name="T3" fmla="*/ 0 h 6"/>
              <a:gd name="T4" fmla="*/ 2 w 6"/>
              <a:gd name="T5" fmla="*/ 6 h 6"/>
              <a:gd name="T6" fmla="*/ 6 w 6"/>
              <a:gd name="T7" fmla="*/ 1 h 6"/>
            </a:gdLst>
            <a:ahLst/>
            <a:cxnLst>
              <a:cxn ang="0">
                <a:pos x="T0" y="T1"/>
              </a:cxn>
              <a:cxn ang="0">
                <a:pos x="T2" y="T3"/>
              </a:cxn>
              <a:cxn ang="0">
                <a:pos x="T4" y="T5"/>
              </a:cxn>
              <a:cxn ang="0">
                <a:pos x="T6" y="T7"/>
              </a:cxn>
            </a:cxnLst>
            <a:rect l="0" t="0" r="r" b="b"/>
            <a:pathLst>
              <a:path w="6" h="6">
                <a:moveTo>
                  <a:pt x="6" y="1"/>
                </a:moveTo>
                <a:lnTo>
                  <a:pt x="0" y="0"/>
                </a:lnTo>
                <a:lnTo>
                  <a:pt x="2" y="6"/>
                </a:lnTo>
                <a:lnTo>
                  <a:pt x="6"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3" name="Freeform 3338"/>
          <p:cNvSpPr>
            <a:spLocks/>
          </p:cNvSpPr>
          <p:nvPr/>
        </p:nvSpPr>
        <p:spPr bwMode="auto">
          <a:xfrm>
            <a:off x="3027290" y="4069133"/>
            <a:ext cx="1735" cy="3469"/>
          </a:xfrm>
          <a:custGeom>
            <a:avLst/>
            <a:gdLst>
              <a:gd name="T0" fmla="*/ 8 w 8"/>
              <a:gd name="T1" fmla="*/ 10 h 10"/>
              <a:gd name="T2" fmla="*/ 0 w 8"/>
              <a:gd name="T3" fmla="*/ 0 h 10"/>
              <a:gd name="T4" fmla="*/ 8 w 8"/>
              <a:gd name="T5" fmla="*/ 9 h 10"/>
              <a:gd name="T6" fmla="*/ 8 w 8"/>
              <a:gd name="T7" fmla="*/ 10 h 10"/>
            </a:gdLst>
            <a:ahLst/>
            <a:cxnLst>
              <a:cxn ang="0">
                <a:pos x="T0" y="T1"/>
              </a:cxn>
              <a:cxn ang="0">
                <a:pos x="T2" y="T3"/>
              </a:cxn>
              <a:cxn ang="0">
                <a:pos x="T4" y="T5"/>
              </a:cxn>
              <a:cxn ang="0">
                <a:pos x="T6" y="T7"/>
              </a:cxn>
            </a:cxnLst>
            <a:rect l="0" t="0" r="r" b="b"/>
            <a:pathLst>
              <a:path w="8" h="10">
                <a:moveTo>
                  <a:pt x="8" y="10"/>
                </a:moveTo>
                <a:lnTo>
                  <a:pt x="0" y="0"/>
                </a:lnTo>
                <a:lnTo>
                  <a:pt x="8" y="9"/>
                </a:lnTo>
                <a:lnTo>
                  <a:pt x="8"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4" name="Freeform 3339"/>
          <p:cNvSpPr>
            <a:spLocks/>
          </p:cNvSpPr>
          <p:nvPr/>
        </p:nvSpPr>
        <p:spPr bwMode="auto">
          <a:xfrm>
            <a:off x="5908296" y="3500217"/>
            <a:ext cx="338228" cy="256706"/>
          </a:xfrm>
          <a:custGeom>
            <a:avLst/>
            <a:gdLst>
              <a:gd name="T0" fmla="*/ 425 w 862"/>
              <a:gd name="T1" fmla="*/ 509 h 655"/>
              <a:gd name="T2" fmla="*/ 400 w 862"/>
              <a:gd name="T3" fmla="*/ 526 h 655"/>
              <a:gd name="T4" fmla="*/ 362 w 862"/>
              <a:gd name="T5" fmla="*/ 543 h 655"/>
              <a:gd name="T6" fmla="*/ 348 w 862"/>
              <a:gd name="T7" fmla="*/ 595 h 655"/>
              <a:gd name="T8" fmla="*/ 268 w 862"/>
              <a:gd name="T9" fmla="*/ 645 h 655"/>
              <a:gd name="T10" fmla="*/ 221 w 862"/>
              <a:gd name="T11" fmla="*/ 648 h 655"/>
              <a:gd name="T12" fmla="*/ 159 w 862"/>
              <a:gd name="T13" fmla="*/ 652 h 655"/>
              <a:gd name="T14" fmla="*/ 46 w 862"/>
              <a:gd name="T15" fmla="*/ 591 h 655"/>
              <a:gd name="T16" fmla="*/ 66 w 862"/>
              <a:gd name="T17" fmla="*/ 514 h 655"/>
              <a:gd name="T18" fmla="*/ 19 w 862"/>
              <a:gd name="T19" fmla="*/ 502 h 655"/>
              <a:gd name="T20" fmla="*/ 21 w 862"/>
              <a:gd name="T21" fmla="*/ 456 h 655"/>
              <a:gd name="T22" fmla="*/ 22 w 862"/>
              <a:gd name="T23" fmla="*/ 360 h 655"/>
              <a:gd name="T24" fmla="*/ 2 w 862"/>
              <a:gd name="T25" fmla="*/ 314 h 655"/>
              <a:gd name="T26" fmla="*/ 27 w 862"/>
              <a:gd name="T27" fmla="*/ 282 h 655"/>
              <a:gd name="T28" fmla="*/ 40 w 862"/>
              <a:gd name="T29" fmla="*/ 233 h 655"/>
              <a:gd name="T30" fmla="*/ 62 w 862"/>
              <a:gd name="T31" fmla="*/ 222 h 655"/>
              <a:gd name="T32" fmla="*/ 103 w 862"/>
              <a:gd name="T33" fmla="*/ 232 h 655"/>
              <a:gd name="T34" fmla="*/ 142 w 862"/>
              <a:gd name="T35" fmla="*/ 228 h 655"/>
              <a:gd name="T36" fmla="*/ 155 w 862"/>
              <a:gd name="T37" fmla="*/ 194 h 655"/>
              <a:gd name="T38" fmla="*/ 204 w 862"/>
              <a:gd name="T39" fmla="*/ 178 h 655"/>
              <a:gd name="T40" fmla="*/ 241 w 862"/>
              <a:gd name="T41" fmla="*/ 157 h 655"/>
              <a:gd name="T42" fmla="*/ 256 w 862"/>
              <a:gd name="T43" fmla="*/ 112 h 655"/>
              <a:gd name="T44" fmla="*/ 296 w 862"/>
              <a:gd name="T45" fmla="*/ 90 h 655"/>
              <a:gd name="T46" fmla="*/ 329 w 862"/>
              <a:gd name="T47" fmla="*/ 75 h 655"/>
              <a:gd name="T48" fmla="*/ 371 w 862"/>
              <a:gd name="T49" fmla="*/ 82 h 655"/>
              <a:gd name="T50" fmla="*/ 405 w 862"/>
              <a:gd name="T51" fmla="*/ 94 h 655"/>
              <a:gd name="T52" fmla="*/ 450 w 862"/>
              <a:gd name="T53" fmla="*/ 113 h 655"/>
              <a:gd name="T54" fmla="*/ 488 w 862"/>
              <a:gd name="T55" fmla="*/ 90 h 655"/>
              <a:gd name="T56" fmla="*/ 533 w 862"/>
              <a:gd name="T57" fmla="*/ 95 h 655"/>
              <a:gd name="T58" fmla="*/ 558 w 862"/>
              <a:gd name="T59" fmla="*/ 65 h 655"/>
              <a:gd name="T60" fmla="*/ 587 w 862"/>
              <a:gd name="T61" fmla="*/ 52 h 655"/>
              <a:gd name="T62" fmla="*/ 603 w 862"/>
              <a:gd name="T63" fmla="*/ 14 h 655"/>
              <a:gd name="T64" fmla="*/ 644 w 862"/>
              <a:gd name="T65" fmla="*/ 10 h 655"/>
              <a:gd name="T66" fmla="*/ 664 w 862"/>
              <a:gd name="T67" fmla="*/ 39 h 655"/>
              <a:gd name="T68" fmla="*/ 658 w 862"/>
              <a:gd name="T69" fmla="*/ 91 h 655"/>
              <a:gd name="T70" fmla="*/ 675 w 862"/>
              <a:gd name="T71" fmla="*/ 131 h 655"/>
              <a:gd name="T72" fmla="*/ 715 w 862"/>
              <a:gd name="T73" fmla="*/ 107 h 655"/>
              <a:gd name="T74" fmla="*/ 756 w 862"/>
              <a:gd name="T75" fmla="*/ 81 h 655"/>
              <a:gd name="T76" fmla="*/ 789 w 862"/>
              <a:gd name="T77" fmla="*/ 85 h 655"/>
              <a:gd name="T78" fmla="*/ 830 w 862"/>
              <a:gd name="T79" fmla="*/ 77 h 655"/>
              <a:gd name="T80" fmla="*/ 862 w 862"/>
              <a:gd name="T81" fmla="*/ 90 h 655"/>
              <a:gd name="T82" fmla="*/ 844 w 862"/>
              <a:gd name="T83" fmla="*/ 105 h 655"/>
              <a:gd name="T84" fmla="*/ 802 w 862"/>
              <a:gd name="T85" fmla="*/ 116 h 655"/>
              <a:gd name="T86" fmla="*/ 757 w 862"/>
              <a:gd name="T87" fmla="*/ 116 h 655"/>
              <a:gd name="T88" fmla="*/ 708 w 862"/>
              <a:gd name="T89" fmla="*/ 126 h 655"/>
              <a:gd name="T90" fmla="*/ 667 w 862"/>
              <a:gd name="T91" fmla="*/ 147 h 655"/>
              <a:gd name="T92" fmla="*/ 641 w 862"/>
              <a:gd name="T93" fmla="*/ 178 h 655"/>
              <a:gd name="T94" fmla="*/ 667 w 862"/>
              <a:gd name="T95" fmla="*/ 225 h 655"/>
              <a:gd name="T96" fmla="*/ 653 w 862"/>
              <a:gd name="T97" fmla="*/ 260 h 655"/>
              <a:gd name="T98" fmla="*/ 630 w 862"/>
              <a:gd name="T99" fmla="*/ 294 h 655"/>
              <a:gd name="T100" fmla="*/ 622 w 862"/>
              <a:gd name="T101" fmla="*/ 329 h 655"/>
              <a:gd name="T102" fmla="*/ 575 w 862"/>
              <a:gd name="T103" fmla="*/ 326 h 655"/>
              <a:gd name="T104" fmla="*/ 582 w 862"/>
              <a:gd name="T105" fmla="*/ 365 h 655"/>
              <a:gd name="T106" fmla="*/ 554 w 862"/>
              <a:gd name="T107" fmla="*/ 391 h 655"/>
              <a:gd name="T108" fmla="*/ 534 w 862"/>
              <a:gd name="T109" fmla="*/ 427 h 655"/>
              <a:gd name="T110" fmla="*/ 528 w 862"/>
              <a:gd name="T111" fmla="*/ 475 h 655"/>
              <a:gd name="T112" fmla="*/ 495 w 862"/>
              <a:gd name="T113" fmla="*/ 495 h 655"/>
              <a:gd name="T114" fmla="*/ 456 w 862"/>
              <a:gd name="T115" fmla="*/ 488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2" h="655">
                <a:moveTo>
                  <a:pt x="456" y="488"/>
                </a:moveTo>
                <a:lnTo>
                  <a:pt x="446" y="497"/>
                </a:lnTo>
                <a:lnTo>
                  <a:pt x="435" y="502"/>
                </a:lnTo>
                <a:lnTo>
                  <a:pt x="425" y="509"/>
                </a:lnTo>
                <a:lnTo>
                  <a:pt x="430" y="519"/>
                </a:lnTo>
                <a:lnTo>
                  <a:pt x="418" y="524"/>
                </a:lnTo>
                <a:lnTo>
                  <a:pt x="405" y="527"/>
                </a:lnTo>
                <a:lnTo>
                  <a:pt x="400" y="526"/>
                </a:lnTo>
                <a:lnTo>
                  <a:pt x="390" y="520"/>
                </a:lnTo>
                <a:lnTo>
                  <a:pt x="379" y="523"/>
                </a:lnTo>
                <a:lnTo>
                  <a:pt x="370" y="534"/>
                </a:lnTo>
                <a:lnTo>
                  <a:pt x="362" y="543"/>
                </a:lnTo>
                <a:lnTo>
                  <a:pt x="352" y="546"/>
                </a:lnTo>
                <a:lnTo>
                  <a:pt x="349" y="560"/>
                </a:lnTo>
                <a:lnTo>
                  <a:pt x="350" y="583"/>
                </a:lnTo>
                <a:lnTo>
                  <a:pt x="348" y="595"/>
                </a:lnTo>
                <a:lnTo>
                  <a:pt x="343" y="608"/>
                </a:lnTo>
                <a:lnTo>
                  <a:pt x="344" y="622"/>
                </a:lnTo>
                <a:lnTo>
                  <a:pt x="331" y="627"/>
                </a:lnTo>
                <a:lnTo>
                  <a:pt x="268" y="645"/>
                </a:lnTo>
                <a:lnTo>
                  <a:pt x="256" y="643"/>
                </a:lnTo>
                <a:lnTo>
                  <a:pt x="246" y="642"/>
                </a:lnTo>
                <a:lnTo>
                  <a:pt x="232" y="644"/>
                </a:lnTo>
                <a:lnTo>
                  <a:pt x="221" y="648"/>
                </a:lnTo>
                <a:lnTo>
                  <a:pt x="210" y="653"/>
                </a:lnTo>
                <a:lnTo>
                  <a:pt x="184" y="648"/>
                </a:lnTo>
                <a:lnTo>
                  <a:pt x="170" y="649"/>
                </a:lnTo>
                <a:lnTo>
                  <a:pt x="159" y="652"/>
                </a:lnTo>
                <a:lnTo>
                  <a:pt x="116" y="655"/>
                </a:lnTo>
                <a:lnTo>
                  <a:pt x="67" y="639"/>
                </a:lnTo>
                <a:lnTo>
                  <a:pt x="21" y="622"/>
                </a:lnTo>
                <a:lnTo>
                  <a:pt x="46" y="591"/>
                </a:lnTo>
                <a:lnTo>
                  <a:pt x="75" y="547"/>
                </a:lnTo>
                <a:lnTo>
                  <a:pt x="79" y="535"/>
                </a:lnTo>
                <a:lnTo>
                  <a:pt x="75" y="524"/>
                </a:lnTo>
                <a:lnTo>
                  <a:pt x="66" y="514"/>
                </a:lnTo>
                <a:lnTo>
                  <a:pt x="53" y="512"/>
                </a:lnTo>
                <a:lnTo>
                  <a:pt x="38" y="509"/>
                </a:lnTo>
                <a:lnTo>
                  <a:pt x="27" y="508"/>
                </a:lnTo>
                <a:lnTo>
                  <a:pt x="19" y="502"/>
                </a:lnTo>
                <a:lnTo>
                  <a:pt x="18" y="489"/>
                </a:lnTo>
                <a:lnTo>
                  <a:pt x="18" y="471"/>
                </a:lnTo>
                <a:lnTo>
                  <a:pt x="17" y="468"/>
                </a:lnTo>
                <a:lnTo>
                  <a:pt x="21" y="456"/>
                </a:lnTo>
                <a:lnTo>
                  <a:pt x="11" y="421"/>
                </a:lnTo>
                <a:lnTo>
                  <a:pt x="6" y="383"/>
                </a:lnTo>
                <a:lnTo>
                  <a:pt x="25" y="363"/>
                </a:lnTo>
                <a:lnTo>
                  <a:pt x="22" y="360"/>
                </a:lnTo>
                <a:lnTo>
                  <a:pt x="7" y="358"/>
                </a:lnTo>
                <a:lnTo>
                  <a:pt x="1" y="346"/>
                </a:lnTo>
                <a:lnTo>
                  <a:pt x="0" y="333"/>
                </a:lnTo>
                <a:lnTo>
                  <a:pt x="2" y="314"/>
                </a:lnTo>
                <a:lnTo>
                  <a:pt x="10" y="305"/>
                </a:lnTo>
                <a:lnTo>
                  <a:pt x="19" y="299"/>
                </a:lnTo>
                <a:lnTo>
                  <a:pt x="13" y="289"/>
                </a:lnTo>
                <a:lnTo>
                  <a:pt x="27" y="282"/>
                </a:lnTo>
                <a:lnTo>
                  <a:pt x="31" y="271"/>
                </a:lnTo>
                <a:lnTo>
                  <a:pt x="34" y="256"/>
                </a:lnTo>
                <a:lnTo>
                  <a:pt x="36" y="245"/>
                </a:lnTo>
                <a:lnTo>
                  <a:pt x="40" y="233"/>
                </a:lnTo>
                <a:lnTo>
                  <a:pt x="42" y="221"/>
                </a:lnTo>
                <a:lnTo>
                  <a:pt x="45" y="210"/>
                </a:lnTo>
                <a:lnTo>
                  <a:pt x="54" y="215"/>
                </a:lnTo>
                <a:lnTo>
                  <a:pt x="62" y="222"/>
                </a:lnTo>
                <a:lnTo>
                  <a:pt x="74" y="224"/>
                </a:lnTo>
                <a:lnTo>
                  <a:pt x="86" y="221"/>
                </a:lnTo>
                <a:lnTo>
                  <a:pt x="97" y="229"/>
                </a:lnTo>
                <a:lnTo>
                  <a:pt x="103" y="232"/>
                </a:lnTo>
                <a:lnTo>
                  <a:pt x="108" y="243"/>
                </a:lnTo>
                <a:lnTo>
                  <a:pt x="122" y="237"/>
                </a:lnTo>
                <a:lnTo>
                  <a:pt x="133" y="235"/>
                </a:lnTo>
                <a:lnTo>
                  <a:pt x="142" y="228"/>
                </a:lnTo>
                <a:lnTo>
                  <a:pt x="154" y="223"/>
                </a:lnTo>
                <a:lnTo>
                  <a:pt x="155" y="211"/>
                </a:lnTo>
                <a:lnTo>
                  <a:pt x="162" y="202"/>
                </a:lnTo>
                <a:lnTo>
                  <a:pt x="155" y="194"/>
                </a:lnTo>
                <a:lnTo>
                  <a:pt x="166" y="191"/>
                </a:lnTo>
                <a:lnTo>
                  <a:pt x="178" y="189"/>
                </a:lnTo>
                <a:lnTo>
                  <a:pt x="189" y="184"/>
                </a:lnTo>
                <a:lnTo>
                  <a:pt x="204" y="178"/>
                </a:lnTo>
                <a:lnTo>
                  <a:pt x="213" y="180"/>
                </a:lnTo>
                <a:lnTo>
                  <a:pt x="219" y="169"/>
                </a:lnTo>
                <a:lnTo>
                  <a:pt x="231" y="165"/>
                </a:lnTo>
                <a:lnTo>
                  <a:pt x="241" y="157"/>
                </a:lnTo>
                <a:lnTo>
                  <a:pt x="246" y="147"/>
                </a:lnTo>
                <a:lnTo>
                  <a:pt x="245" y="135"/>
                </a:lnTo>
                <a:lnTo>
                  <a:pt x="251" y="122"/>
                </a:lnTo>
                <a:lnTo>
                  <a:pt x="256" y="112"/>
                </a:lnTo>
                <a:lnTo>
                  <a:pt x="255" y="99"/>
                </a:lnTo>
                <a:lnTo>
                  <a:pt x="267" y="92"/>
                </a:lnTo>
                <a:lnTo>
                  <a:pt x="284" y="90"/>
                </a:lnTo>
                <a:lnTo>
                  <a:pt x="296" y="90"/>
                </a:lnTo>
                <a:lnTo>
                  <a:pt x="302" y="89"/>
                </a:lnTo>
                <a:lnTo>
                  <a:pt x="307" y="76"/>
                </a:lnTo>
                <a:lnTo>
                  <a:pt x="318" y="71"/>
                </a:lnTo>
                <a:lnTo>
                  <a:pt x="329" y="75"/>
                </a:lnTo>
                <a:lnTo>
                  <a:pt x="341" y="81"/>
                </a:lnTo>
                <a:lnTo>
                  <a:pt x="353" y="83"/>
                </a:lnTo>
                <a:lnTo>
                  <a:pt x="359" y="83"/>
                </a:lnTo>
                <a:lnTo>
                  <a:pt x="371" y="82"/>
                </a:lnTo>
                <a:lnTo>
                  <a:pt x="382" y="81"/>
                </a:lnTo>
                <a:lnTo>
                  <a:pt x="393" y="82"/>
                </a:lnTo>
                <a:lnTo>
                  <a:pt x="401" y="90"/>
                </a:lnTo>
                <a:lnTo>
                  <a:pt x="405" y="94"/>
                </a:lnTo>
                <a:lnTo>
                  <a:pt x="405" y="109"/>
                </a:lnTo>
                <a:lnTo>
                  <a:pt x="422" y="111"/>
                </a:lnTo>
                <a:lnTo>
                  <a:pt x="435" y="103"/>
                </a:lnTo>
                <a:lnTo>
                  <a:pt x="450" y="113"/>
                </a:lnTo>
                <a:lnTo>
                  <a:pt x="458" y="109"/>
                </a:lnTo>
                <a:lnTo>
                  <a:pt x="468" y="100"/>
                </a:lnTo>
                <a:lnTo>
                  <a:pt x="478" y="96"/>
                </a:lnTo>
                <a:lnTo>
                  <a:pt x="488" y="90"/>
                </a:lnTo>
                <a:lnTo>
                  <a:pt x="498" y="84"/>
                </a:lnTo>
                <a:lnTo>
                  <a:pt x="510" y="86"/>
                </a:lnTo>
                <a:lnTo>
                  <a:pt x="517" y="95"/>
                </a:lnTo>
                <a:lnTo>
                  <a:pt x="533" y="95"/>
                </a:lnTo>
                <a:lnTo>
                  <a:pt x="532" y="82"/>
                </a:lnTo>
                <a:lnTo>
                  <a:pt x="536" y="71"/>
                </a:lnTo>
                <a:lnTo>
                  <a:pt x="546" y="64"/>
                </a:lnTo>
                <a:lnTo>
                  <a:pt x="558" y="65"/>
                </a:lnTo>
                <a:lnTo>
                  <a:pt x="569" y="66"/>
                </a:lnTo>
                <a:lnTo>
                  <a:pt x="572" y="68"/>
                </a:lnTo>
                <a:lnTo>
                  <a:pt x="582" y="63"/>
                </a:lnTo>
                <a:lnTo>
                  <a:pt x="587" y="52"/>
                </a:lnTo>
                <a:lnTo>
                  <a:pt x="580" y="42"/>
                </a:lnTo>
                <a:lnTo>
                  <a:pt x="588" y="34"/>
                </a:lnTo>
                <a:lnTo>
                  <a:pt x="597" y="26"/>
                </a:lnTo>
                <a:lnTo>
                  <a:pt x="603" y="14"/>
                </a:lnTo>
                <a:lnTo>
                  <a:pt x="610" y="5"/>
                </a:lnTo>
                <a:lnTo>
                  <a:pt x="620" y="0"/>
                </a:lnTo>
                <a:lnTo>
                  <a:pt x="632" y="4"/>
                </a:lnTo>
                <a:lnTo>
                  <a:pt x="644" y="10"/>
                </a:lnTo>
                <a:lnTo>
                  <a:pt x="651" y="21"/>
                </a:lnTo>
                <a:lnTo>
                  <a:pt x="646" y="32"/>
                </a:lnTo>
                <a:lnTo>
                  <a:pt x="653" y="41"/>
                </a:lnTo>
                <a:lnTo>
                  <a:pt x="664" y="39"/>
                </a:lnTo>
                <a:lnTo>
                  <a:pt x="661" y="51"/>
                </a:lnTo>
                <a:lnTo>
                  <a:pt x="660" y="63"/>
                </a:lnTo>
                <a:lnTo>
                  <a:pt x="659" y="78"/>
                </a:lnTo>
                <a:lnTo>
                  <a:pt x="658" y="91"/>
                </a:lnTo>
                <a:lnTo>
                  <a:pt x="655" y="103"/>
                </a:lnTo>
                <a:lnTo>
                  <a:pt x="659" y="115"/>
                </a:lnTo>
                <a:lnTo>
                  <a:pt x="664" y="127"/>
                </a:lnTo>
                <a:lnTo>
                  <a:pt x="675" y="131"/>
                </a:lnTo>
                <a:lnTo>
                  <a:pt x="686" y="126"/>
                </a:lnTo>
                <a:lnTo>
                  <a:pt x="695" y="119"/>
                </a:lnTo>
                <a:lnTo>
                  <a:pt x="705" y="111"/>
                </a:lnTo>
                <a:lnTo>
                  <a:pt x="715" y="107"/>
                </a:lnTo>
                <a:lnTo>
                  <a:pt x="727" y="106"/>
                </a:lnTo>
                <a:lnTo>
                  <a:pt x="736" y="94"/>
                </a:lnTo>
                <a:lnTo>
                  <a:pt x="745" y="87"/>
                </a:lnTo>
                <a:lnTo>
                  <a:pt x="756" y="81"/>
                </a:lnTo>
                <a:lnTo>
                  <a:pt x="766" y="74"/>
                </a:lnTo>
                <a:lnTo>
                  <a:pt x="780" y="73"/>
                </a:lnTo>
                <a:lnTo>
                  <a:pt x="795" y="76"/>
                </a:lnTo>
                <a:lnTo>
                  <a:pt x="789" y="85"/>
                </a:lnTo>
                <a:lnTo>
                  <a:pt x="799" y="91"/>
                </a:lnTo>
                <a:lnTo>
                  <a:pt x="810" y="86"/>
                </a:lnTo>
                <a:lnTo>
                  <a:pt x="821" y="83"/>
                </a:lnTo>
                <a:lnTo>
                  <a:pt x="830" y="77"/>
                </a:lnTo>
                <a:lnTo>
                  <a:pt x="841" y="78"/>
                </a:lnTo>
                <a:lnTo>
                  <a:pt x="852" y="80"/>
                </a:lnTo>
                <a:lnTo>
                  <a:pt x="862" y="88"/>
                </a:lnTo>
                <a:lnTo>
                  <a:pt x="862" y="90"/>
                </a:lnTo>
                <a:lnTo>
                  <a:pt x="851" y="88"/>
                </a:lnTo>
                <a:lnTo>
                  <a:pt x="840" y="90"/>
                </a:lnTo>
                <a:lnTo>
                  <a:pt x="840" y="102"/>
                </a:lnTo>
                <a:lnTo>
                  <a:pt x="844" y="105"/>
                </a:lnTo>
                <a:lnTo>
                  <a:pt x="856" y="126"/>
                </a:lnTo>
                <a:lnTo>
                  <a:pt x="846" y="134"/>
                </a:lnTo>
                <a:lnTo>
                  <a:pt x="834" y="137"/>
                </a:lnTo>
                <a:lnTo>
                  <a:pt x="802" y="116"/>
                </a:lnTo>
                <a:lnTo>
                  <a:pt x="791" y="114"/>
                </a:lnTo>
                <a:lnTo>
                  <a:pt x="780" y="116"/>
                </a:lnTo>
                <a:lnTo>
                  <a:pt x="768" y="117"/>
                </a:lnTo>
                <a:lnTo>
                  <a:pt x="757" y="116"/>
                </a:lnTo>
                <a:lnTo>
                  <a:pt x="745" y="119"/>
                </a:lnTo>
                <a:lnTo>
                  <a:pt x="732" y="119"/>
                </a:lnTo>
                <a:lnTo>
                  <a:pt x="720" y="123"/>
                </a:lnTo>
                <a:lnTo>
                  <a:pt x="708" y="126"/>
                </a:lnTo>
                <a:lnTo>
                  <a:pt x="698" y="133"/>
                </a:lnTo>
                <a:lnTo>
                  <a:pt x="687" y="140"/>
                </a:lnTo>
                <a:lnTo>
                  <a:pt x="678" y="149"/>
                </a:lnTo>
                <a:lnTo>
                  <a:pt x="667" y="147"/>
                </a:lnTo>
                <a:lnTo>
                  <a:pt x="661" y="157"/>
                </a:lnTo>
                <a:lnTo>
                  <a:pt x="653" y="166"/>
                </a:lnTo>
                <a:lnTo>
                  <a:pt x="644" y="172"/>
                </a:lnTo>
                <a:lnTo>
                  <a:pt x="641" y="178"/>
                </a:lnTo>
                <a:lnTo>
                  <a:pt x="652" y="190"/>
                </a:lnTo>
                <a:lnTo>
                  <a:pt x="663" y="197"/>
                </a:lnTo>
                <a:lnTo>
                  <a:pt x="666" y="213"/>
                </a:lnTo>
                <a:lnTo>
                  <a:pt x="667" y="225"/>
                </a:lnTo>
                <a:lnTo>
                  <a:pt x="670" y="240"/>
                </a:lnTo>
                <a:lnTo>
                  <a:pt x="661" y="249"/>
                </a:lnTo>
                <a:lnTo>
                  <a:pt x="655" y="259"/>
                </a:lnTo>
                <a:lnTo>
                  <a:pt x="653" y="260"/>
                </a:lnTo>
                <a:lnTo>
                  <a:pt x="645" y="269"/>
                </a:lnTo>
                <a:lnTo>
                  <a:pt x="636" y="275"/>
                </a:lnTo>
                <a:lnTo>
                  <a:pt x="629" y="286"/>
                </a:lnTo>
                <a:lnTo>
                  <a:pt x="630" y="294"/>
                </a:lnTo>
                <a:lnTo>
                  <a:pt x="639" y="301"/>
                </a:lnTo>
                <a:lnTo>
                  <a:pt x="637" y="312"/>
                </a:lnTo>
                <a:lnTo>
                  <a:pt x="633" y="323"/>
                </a:lnTo>
                <a:lnTo>
                  <a:pt x="622" y="329"/>
                </a:lnTo>
                <a:lnTo>
                  <a:pt x="608" y="330"/>
                </a:lnTo>
                <a:lnTo>
                  <a:pt x="597" y="331"/>
                </a:lnTo>
                <a:lnTo>
                  <a:pt x="586" y="328"/>
                </a:lnTo>
                <a:lnTo>
                  <a:pt x="575" y="326"/>
                </a:lnTo>
                <a:lnTo>
                  <a:pt x="564" y="324"/>
                </a:lnTo>
                <a:lnTo>
                  <a:pt x="569" y="346"/>
                </a:lnTo>
                <a:lnTo>
                  <a:pt x="579" y="353"/>
                </a:lnTo>
                <a:lnTo>
                  <a:pt x="582" y="365"/>
                </a:lnTo>
                <a:lnTo>
                  <a:pt x="589" y="375"/>
                </a:lnTo>
                <a:lnTo>
                  <a:pt x="579" y="382"/>
                </a:lnTo>
                <a:lnTo>
                  <a:pt x="566" y="390"/>
                </a:lnTo>
                <a:lnTo>
                  <a:pt x="554" y="391"/>
                </a:lnTo>
                <a:lnTo>
                  <a:pt x="544" y="392"/>
                </a:lnTo>
                <a:lnTo>
                  <a:pt x="538" y="403"/>
                </a:lnTo>
                <a:lnTo>
                  <a:pt x="533" y="415"/>
                </a:lnTo>
                <a:lnTo>
                  <a:pt x="534" y="427"/>
                </a:lnTo>
                <a:lnTo>
                  <a:pt x="523" y="438"/>
                </a:lnTo>
                <a:lnTo>
                  <a:pt x="526" y="450"/>
                </a:lnTo>
                <a:lnTo>
                  <a:pt x="526" y="464"/>
                </a:lnTo>
                <a:lnTo>
                  <a:pt x="528" y="475"/>
                </a:lnTo>
                <a:lnTo>
                  <a:pt x="523" y="480"/>
                </a:lnTo>
                <a:lnTo>
                  <a:pt x="517" y="490"/>
                </a:lnTo>
                <a:lnTo>
                  <a:pt x="507" y="497"/>
                </a:lnTo>
                <a:lnTo>
                  <a:pt x="495" y="495"/>
                </a:lnTo>
                <a:lnTo>
                  <a:pt x="487" y="486"/>
                </a:lnTo>
                <a:lnTo>
                  <a:pt x="474" y="488"/>
                </a:lnTo>
                <a:lnTo>
                  <a:pt x="463" y="484"/>
                </a:lnTo>
                <a:lnTo>
                  <a:pt x="456" y="48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5" name="Freeform 3340"/>
          <p:cNvSpPr>
            <a:spLocks/>
          </p:cNvSpPr>
          <p:nvPr/>
        </p:nvSpPr>
        <p:spPr bwMode="auto">
          <a:xfrm>
            <a:off x="4517226" y="3375333"/>
            <a:ext cx="8673" cy="5204"/>
          </a:xfrm>
          <a:custGeom>
            <a:avLst/>
            <a:gdLst>
              <a:gd name="T0" fmla="*/ 0 w 21"/>
              <a:gd name="T1" fmla="*/ 1 h 13"/>
              <a:gd name="T2" fmla="*/ 1 w 21"/>
              <a:gd name="T3" fmla="*/ 1 h 13"/>
              <a:gd name="T4" fmla="*/ 9 w 21"/>
              <a:gd name="T5" fmla="*/ 0 h 13"/>
              <a:gd name="T6" fmla="*/ 10 w 21"/>
              <a:gd name="T7" fmla="*/ 0 h 13"/>
              <a:gd name="T8" fmla="*/ 21 w 21"/>
              <a:gd name="T9" fmla="*/ 4 h 13"/>
              <a:gd name="T10" fmla="*/ 17 w 21"/>
              <a:gd name="T11" fmla="*/ 8 h 13"/>
              <a:gd name="T12" fmla="*/ 17 w 21"/>
              <a:gd name="T13" fmla="*/ 9 h 13"/>
              <a:gd name="T14" fmla="*/ 13 w 21"/>
              <a:gd name="T15" fmla="*/ 11 h 13"/>
              <a:gd name="T16" fmla="*/ 7 w 21"/>
              <a:gd name="T17" fmla="*/ 13 h 13"/>
              <a:gd name="T18" fmla="*/ 1 w 21"/>
              <a:gd name="T19" fmla="*/ 9 h 13"/>
              <a:gd name="T20" fmla="*/ 2 w 21"/>
              <a:gd name="T21" fmla="*/ 9 h 13"/>
              <a:gd name="T22" fmla="*/ 0 w 21"/>
              <a:gd name="T23"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0" y="1"/>
                </a:moveTo>
                <a:lnTo>
                  <a:pt x="1" y="1"/>
                </a:lnTo>
                <a:lnTo>
                  <a:pt x="9" y="0"/>
                </a:lnTo>
                <a:lnTo>
                  <a:pt x="10" y="0"/>
                </a:lnTo>
                <a:lnTo>
                  <a:pt x="21" y="4"/>
                </a:lnTo>
                <a:lnTo>
                  <a:pt x="17" y="8"/>
                </a:lnTo>
                <a:lnTo>
                  <a:pt x="17" y="9"/>
                </a:lnTo>
                <a:lnTo>
                  <a:pt x="13" y="11"/>
                </a:lnTo>
                <a:lnTo>
                  <a:pt x="7" y="13"/>
                </a:lnTo>
                <a:lnTo>
                  <a:pt x="1" y="9"/>
                </a:lnTo>
                <a:lnTo>
                  <a:pt x="2" y="9"/>
                </a:lnTo>
                <a:lnTo>
                  <a:pt x="0"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6" name="Freeform 3341"/>
          <p:cNvSpPr>
            <a:spLocks noEditPoints="1"/>
          </p:cNvSpPr>
          <p:nvPr/>
        </p:nvSpPr>
        <p:spPr bwMode="auto">
          <a:xfrm>
            <a:off x="2728955" y="4006691"/>
            <a:ext cx="67646" cy="53770"/>
          </a:xfrm>
          <a:custGeom>
            <a:avLst/>
            <a:gdLst>
              <a:gd name="T0" fmla="*/ 64 w 172"/>
              <a:gd name="T1" fmla="*/ 123 h 138"/>
              <a:gd name="T2" fmla="*/ 42 w 172"/>
              <a:gd name="T3" fmla="*/ 127 h 138"/>
              <a:gd name="T4" fmla="*/ 30 w 172"/>
              <a:gd name="T5" fmla="*/ 128 h 138"/>
              <a:gd name="T6" fmla="*/ 7 w 172"/>
              <a:gd name="T7" fmla="*/ 120 h 138"/>
              <a:gd name="T8" fmla="*/ 4 w 172"/>
              <a:gd name="T9" fmla="*/ 100 h 138"/>
              <a:gd name="T10" fmla="*/ 25 w 172"/>
              <a:gd name="T11" fmla="*/ 98 h 138"/>
              <a:gd name="T12" fmla="*/ 49 w 172"/>
              <a:gd name="T13" fmla="*/ 101 h 138"/>
              <a:gd name="T14" fmla="*/ 71 w 172"/>
              <a:gd name="T15" fmla="*/ 107 h 138"/>
              <a:gd name="T16" fmla="*/ 95 w 172"/>
              <a:gd name="T17" fmla="*/ 110 h 138"/>
              <a:gd name="T18" fmla="*/ 116 w 172"/>
              <a:gd name="T19" fmla="*/ 103 h 138"/>
              <a:gd name="T20" fmla="*/ 126 w 172"/>
              <a:gd name="T21" fmla="*/ 92 h 138"/>
              <a:gd name="T22" fmla="*/ 107 w 172"/>
              <a:gd name="T23" fmla="*/ 77 h 138"/>
              <a:gd name="T24" fmla="*/ 102 w 172"/>
              <a:gd name="T25" fmla="*/ 56 h 138"/>
              <a:gd name="T26" fmla="*/ 97 w 172"/>
              <a:gd name="T27" fmla="*/ 37 h 138"/>
              <a:gd name="T28" fmla="*/ 75 w 172"/>
              <a:gd name="T29" fmla="*/ 31 h 138"/>
              <a:gd name="T30" fmla="*/ 67 w 172"/>
              <a:gd name="T31" fmla="*/ 17 h 138"/>
              <a:gd name="T32" fmla="*/ 88 w 172"/>
              <a:gd name="T33" fmla="*/ 12 h 138"/>
              <a:gd name="T34" fmla="*/ 111 w 172"/>
              <a:gd name="T35" fmla="*/ 12 h 138"/>
              <a:gd name="T36" fmla="*/ 129 w 172"/>
              <a:gd name="T37" fmla="*/ 25 h 138"/>
              <a:gd name="T38" fmla="*/ 151 w 172"/>
              <a:gd name="T39" fmla="*/ 24 h 138"/>
              <a:gd name="T40" fmla="*/ 167 w 172"/>
              <a:gd name="T41" fmla="*/ 38 h 138"/>
              <a:gd name="T42" fmla="*/ 172 w 172"/>
              <a:gd name="T43" fmla="*/ 59 h 138"/>
              <a:gd name="T44" fmla="*/ 156 w 172"/>
              <a:gd name="T45" fmla="*/ 75 h 138"/>
              <a:gd name="T46" fmla="*/ 161 w 172"/>
              <a:gd name="T47" fmla="*/ 93 h 138"/>
              <a:gd name="T48" fmla="*/ 157 w 172"/>
              <a:gd name="T49" fmla="*/ 106 h 138"/>
              <a:gd name="T50" fmla="*/ 162 w 172"/>
              <a:gd name="T51" fmla="*/ 128 h 138"/>
              <a:gd name="T52" fmla="*/ 155 w 172"/>
              <a:gd name="T53" fmla="*/ 129 h 138"/>
              <a:gd name="T54" fmla="*/ 133 w 172"/>
              <a:gd name="T55" fmla="*/ 124 h 138"/>
              <a:gd name="T56" fmla="*/ 109 w 172"/>
              <a:gd name="T57" fmla="*/ 127 h 138"/>
              <a:gd name="T58" fmla="*/ 87 w 172"/>
              <a:gd name="T59" fmla="*/ 127 h 138"/>
              <a:gd name="T60" fmla="*/ 96 w 172"/>
              <a:gd name="T61" fmla="*/ 4 h 138"/>
              <a:gd name="T62" fmla="*/ 111 w 172"/>
              <a:gd name="T63" fmla="*/ 5 h 138"/>
              <a:gd name="T64" fmla="*/ 71 w 172"/>
              <a:gd name="T65" fmla="*/ 77 h 138"/>
              <a:gd name="T66" fmla="*/ 93 w 172"/>
              <a:gd name="T67" fmla="*/ 82 h 138"/>
              <a:gd name="T68" fmla="*/ 89 w 172"/>
              <a:gd name="T69" fmla="*/ 90 h 138"/>
              <a:gd name="T70" fmla="*/ 71 w 172"/>
              <a:gd name="T71" fmla="*/ 7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2" h="138">
                <a:moveTo>
                  <a:pt x="75" y="125"/>
                </a:moveTo>
                <a:lnTo>
                  <a:pt x="64" y="123"/>
                </a:lnTo>
                <a:lnTo>
                  <a:pt x="53" y="125"/>
                </a:lnTo>
                <a:lnTo>
                  <a:pt x="42" y="127"/>
                </a:lnTo>
                <a:lnTo>
                  <a:pt x="37" y="138"/>
                </a:lnTo>
                <a:lnTo>
                  <a:pt x="30" y="128"/>
                </a:lnTo>
                <a:lnTo>
                  <a:pt x="19" y="121"/>
                </a:lnTo>
                <a:lnTo>
                  <a:pt x="7" y="120"/>
                </a:lnTo>
                <a:lnTo>
                  <a:pt x="0" y="111"/>
                </a:lnTo>
                <a:lnTo>
                  <a:pt x="4" y="100"/>
                </a:lnTo>
                <a:lnTo>
                  <a:pt x="14" y="94"/>
                </a:lnTo>
                <a:lnTo>
                  <a:pt x="25" y="98"/>
                </a:lnTo>
                <a:lnTo>
                  <a:pt x="37" y="101"/>
                </a:lnTo>
                <a:lnTo>
                  <a:pt x="49" y="101"/>
                </a:lnTo>
                <a:lnTo>
                  <a:pt x="60" y="104"/>
                </a:lnTo>
                <a:lnTo>
                  <a:pt x="71" y="107"/>
                </a:lnTo>
                <a:lnTo>
                  <a:pt x="82" y="109"/>
                </a:lnTo>
                <a:lnTo>
                  <a:pt x="95" y="110"/>
                </a:lnTo>
                <a:lnTo>
                  <a:pt x="107" y="110"/>
                </a:lnTo>
                <a:lnTo>
                  <a:pt x="116" y="103"/>
                </a:lnTo>
                <a:lnTo>
                  <a:pt x="127" y="104"/>
                </a:lnTo>
                <a:lnTo>
                  <a:pt x="126" y="92"/>
                </a:lnTo>
                <a:lnTo>
                  <a:pt x="115" y="87"/>
                </a:lnTo>
                <a:lnTo>
                  <a:pt x="107" y="77"/>
                </a:lnTo>
                <a:lnTo>
                  <a:pt x="101" y="68"/>
                </a:lnTo>
                <a:lnTo>
                  <a:pt x="102" y="56"/>
                </a:lnTo>
                <a:lnTo>
                  <a:pt x="106" y="44"/>
                </a:lnTo>
                <a:lnTo>
                  <a:pt x="97" y="37"/>
                </a:lnTo>
                <a:lnTo>
                  <a:pt x="86" y="31"/>
                </a:lnTo>
                <a:lnTo>
                  <a:pt x="75" y="31"/>
                </a:lnTo>
                <a:lnTo>
                  <a:pt x="63" y="28"/>
                </a:lnTo>
                <a:lnTo>
                  <a:pt x="67" y="17"/>
                </a:lnTo>
                <a:lnTo>
                  <a:pt x="77" y="12"/>
                </a:lnTo>
                <a:lnTo>
                  <a:pt x="88" y="12"/>
                </a:lnTo>
                <a:lnTo>
                  <a:pt x="100" y="9"/>
                </a:lnTo>
                <a:lnTo>
                  <a:pt x="111" y="12"/>
                </a:lnTo>
                <a:lnTo>
                  <a:pt x="120" y="18"/>
                </a:lnTo>
                <a:lnTo>
                  <a:pt x="129" y="25"/>
                </a:lnTo>
                <a:lnTo>
                  <a:pt x="140" y="23"/>
                </a:lnTo>
                <a:lnTo>
                  <a:pt x="151" y="24"/>
                </a:lnTo>
                <a:lnTo>
                  <a:pt x="163" y="26"/>
                </a:lnTo>
                <a:lnTo>
                  <a:pt x="167" y="38"/>
                </a:lnTo>
                <a:lnTo>
                  <a:pt x="164" y="50"/>
                </a:lnTo>
                <a:lnTo>
                  <a:pt x="172" y="59"/>
                </a:lnTo>
                <a:lnTo>
                  <a:pt x="166" y="68"/>
                </a:lnTo>
                <a:lnTo>
                  <a:pt x="156" y="75"/>
                </a:lnTo>
                <a:lnTo>
                  <a:pt x="165" y="82"/>
                </a:lnTo>
                <a:lnTo>
                  <a:pt x="161" y="93"/>
                </a:lnTo>
                <a:lnTo>
                  <a:pt x="150" y="97"/>
                </a:lnTo>
                <a:lnTo>
                  <a:pt x="157" y="106"/>
                </a:lnTo>
                <a:lnTo>
                  <a:pt x="167" y="117"/>
                </a:lnTo>
                <a:lnTo>
                  <a:pt x="162" y="128"/>
                </a:lnTo>
                <a:lnTo>
                  <a:pt x="164" y="137"/>
                </a:lnTo>
                <a:lnTo>
                  <a:pt x="155" y="129"/>
                </a:lnTo>
                <a:lnTo>
                  <a:pt x="145" y="124"/>
                </a:lnTo>
                <a:lnTo>
                  <a:pt x="133" y="124"/>
                </a:lnTo>
                <a:lnTo>
                  <a:pt x="120" y="125"/>
                </a:lnTo>
                <a:lnTo>
                  <a:pt x="109" y="127"/>
                </a:lnTo>
                <a:lnTo>
                  <a:pt x="98" y="130"/>
                </a:lnTo>
                <a:lnTo>
                  <a:pt x="87" y="127"/>
                </a:lnTo>
                <a:lnTo>
                  <a:pt x="75" y="125"/>
                </a:lnTo>
                <a:close/>
                <a:moveTo>
                  <a:pt x="96" y="4"/>
                </a:moveTo>
                <a:lnTo>
                  <a:pt x="101" y="0"/>
                </a:lnTo>
                <a:lnTo>
                  <a:pt x="111" y="5"/>
                </a:lnTo>
                <a:lnTo>
                  <a:pt x="96" y="4"/>
                </a:lnTo>
                <a:close/>
                <a:moveTo>
                  <a:pt x="71" y="77"/>
                </a:moveTo>
                <a:lnTo>
                  <a:pt x="83" y="78"/>
                </a:lnTo>
                <a:lnTo>
                  <a:pt x="93" y="82"/>
                </a:lnTo>
                <a:lnTo>
                  <a:pt x="101" y="90"/>
                </a:lnTo>
                <a:lnTo>
                  <a:pt x="89" y="90"/>
                </a:lnTo>
                <a:lnTo>
                  <a:pt x="79" y="84"/>
                </a:lnTo>
                <a:lnTo>
                  <a:pt x="71" y="7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7" name="Freeform 3342"/>
          <p:cNvSpPr>
            <a:spLocks/>
          </p:cNvSpPr>
          <p:nvPr/>
        </p:nvSpPr>
        <p:spPr bwMode="auto">
          <a:xfrm>
            <a:off x="6659336" y="4244317"/>
            <a:ext cx="3469" cy="8673"/>
          </a:xfrm>
          <a:custGeom>
            <a:avLst/>
            <a:gdLst>
              <a:gd name="T0" fmla="*/ 6 w 12"/>
              <a:gd name="T1" fmla="*/ 21 h 21"/>
              <a:gd name="T2" fmla="*/ 0 w 12"/>
              <a:gd name="T3" fmla="*/ 11 h 21"/>
              <a:gd name="T4" fmla="*/ 4 w 12"/>
              <a:gd name="T5" fmla="*/ 0 h 21"/>
              <a:gd name="T6" fmla="*/ 12 w 12"/>
              <a:gd name="T7" fmla="*/ 7 h 21"/>
              <a:gd name="T8" fmla="*/ 8 w 12"/>
              <a:gd name="T9" fmla="*/ 21 h 21"/>
              <a:gd name="T10" fmla="*/ 6 w 12"/>
              <a:gd name="T11" fmla="*/ 21 h 21"/>
            </a:gdLst>
            <a:ahLst/>
            <a:cxnLst>
              <a:cxn ang="0">
                <a:pos x="T0" y="T1"/>
              </a:cxn>
              <a:cxn ang="0">
                <a:pos x="T2" y="T3"/>
              </a:cxn>
              <a:cxn ang="0">
                <a:pos x="T4" y="T5"/>
              </a:cxn>
              <a:cxn ang="0">
                <a:pos x="T6" y="T7"/>
              </a:cxn>
              <a:cxn ang="0">
                <a:pos x="T8" y="T9"/>
              </a:cxn>
              <a:cxn ang="0">
                <a:pos x="T10" y="T11"/>
              </a:cxn>
            </a:cxnLst>
            <a:rect l="0" t="0" r="r" b="b"/>
            <a:pathLst>
              <a:path w="12" h="21">
                <a:moveTo>
                  <a:pt x="6" y="21"/>
                </a:moveTo>
                <a:lnTo>
                  <a:pt x="0" y="11"/>
                </a:lnTo>
                <a:lnTo>
                  <a:pt x="4" y="0"/>
                </a:lnTo>
                <a:lnTo>
                  <a:pt x="12" y="7"/>
                </a:lnTo>
                <a:lnTo>
                  <a:pt x="8" y="21"/>
                </a:lnTo>
                <a:lnTo>
                  <a:pt x="6" y="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8" name="Freeform 3343"/>
          <p:cNvSpPr>
            <a:spLocks/>
          </p:cNvSpPr>
          <p:nvPr/>
        </p:nvSpPr>
        <p:spPr bwMode="auto">
          <a:xfrm>
            <a:off x="6662805" y="4174937"/>
            <a:ext cx="12142" cy="53770"/>
          </a:xfrm>
          <a:custGeom>
            <a:avLst/>
            <a:gdLst>
              <a:gd name="T0" fmla="*/ 10 w 30"/>
              <a:gd name="T1" fmla="*/ 136 h 136"/>
              <a:gd name="T2" fmla="*/ 6 w 30"/>
              <a:gd name="T3" fmla="*/ 125 h 136"/>
              <a:gd name="T4" fmla="*/ 0 w 30"/>
              <a:gd name="T5" fmla="*/ 115 h 136"/>
              <a:gd name="T6" fmla="*/ 4 w 30"/>
              <a:gd name="T7" fmla="*/ 104 h 136"/>
              <a:gd name="T8" fmla="*/ 6 w 30"/>
              <a:gd name="T9" fmla="*/ 91 h 136"/>
              <a:gd name="T10" fmla="*/ 9 w 30"/>
              <a:gd name="T11" fmla="*/ 78 h 136"/>
              <a:gd name="T12" fmla="*/ 10 w 30"/>
              <a:gd name="T13" fmla="*/ 66 h 136"/>
              <a:gd name="T14" fmla="*/ 11 w 30"/>
              <a:gd name="T15" fmla="*/ 55 h 136"/>
              <a:gd name="T16" fmla="*/ 15 w 30"/>
              <a:gd name="T17" fmla="*/ 43 h 136"/>
              <a:gd name="T18" fmla="*/ 15 w 30"/>
              <a:gd name="T19" fmla="*/ 31 h 136"/>
              <a:gd name="T20" fmla="*/ 18 w 30"/>
              <a:gd name="T21" fmla="*/ 20 h 136"/>
              <a:gd name="T22" fmla="*/ 20 w 30"/>
              <a:gd name="T23" fmla="*/ 8 h 136"/>
              <a:gd name="T24" fmla="*/ 28 w 30"/>
              <a:gd name="T25" fmla="*/ 0 h 136"/>
              <a:gd name="T26" fmla="*/ 30 w 30"/>
              <a:gd name="T27" fmla="*/ 11 h 136"/>
              <a:gd name="T28" fmla="*/ 29 w 30"/>
              <a:gd name="T29" fmla="*/ 25 h 136"/>
              <a:gd name="T30" fmla="*/ 25 w 30"/>
              <a:gd name="T31" fmla="*/ 36 h 136"/>
              <a:gd name="T32" fmla="*/ 24 w 30"/>
              <a:gd name="T33" fmla="*/ 47 h 136"/>
              <a:gd name="T34" fmla="*/ 24 w 30"/>
              <a:gd name="T35" fmla="*/ 62 h 136"/>
              <a:gd name="T36" fmla="*/ 22 w 30"/>
              <a:gd name="T37" fmla="*/ 73 h 136"/>
              <a:gd name="T38" fmla="*/ 20 w 30"/>
              <a:gd name="T39" fmla="*/ 85 h 136"/>
              <a:gd name="T40" fmla="*/ 15 w 30"/>
              <a:gd name="T41" fmla="*/ 95 h 136"/>
              <a:gd name="T42" fmla="*/ 10 w 30"/>
              <a:gd name="T43" fmla="*/ 107 h 136"/>
              <a:gd name="T44" fmla="*/ 13 w 30"/>
              <a:gd name="T45" fmla="*/ 118 h 136"/>
              <a:gd name="T46" fmla="*/ 11 w 30"/>
              <a:gd name="T47" fmla="*/ 130 h 136"/>
              <a:gd name="T48" fmla="*/ 10 w 30"/>
              <a:gd name="T4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 h="136">
                <a:moveTo>
                  <a:pt x="10" y="136"/>
                </a:moveTo>
                <a:lnTo>
                  <a:pt x="6" y="125"/>
                </a:lnTo>
                <a:lnTo>
                  <a:pt x="0" y="115"/>
                </a:lnTo>
                <a:lnTo>
                  <a:pt x="4" y="104"/>
                </a:lnTo>
                <a:lnTo>
                  <a:pt x="6" y="91"/>
                </a:lnTo>
                <a:lnTo>
                  <a:pt x="9" y="78"/>
                </a:lnTo>
                <a:lnTo>
                  <a:pt x="10" y="66"/>
                </a:lnTo>
                <a:lnTo>
                  <a:pt x="11" y="55"/>
                </a:lnTo>
                <a:lnTo>
                  <a:pt x="15" y="43"/>
                </a:lnTo>
                <a:lnTo>
                  <a:pt x="15" y="31"/>
                </a:lnTo>
                <a:lnTo>
                  <a:pt x="18" y="20"/>
                </a:lnTo>
                <a:lnTo>
                  <a:pt x="20" y="8"/>
                </a:lnTo>
                <a:lnTo>
                  <a:pt x="28" y="0"/>
                </a:lnTo>
                <a:lnTo>
                  <a:pt x="30" y="11"/>
                </a:lnTo>
                <a:lnTo>
                  <a:pt x="29" y="25"/>
                </a:lnTo>
                <a:lnTo>
                  <a:pt x="25" y="36"/>
                </a:lnTo>
                <a:lnTo>
                  <a:pt x="24" y="47"/>
                </a:lnTo>
                <a:lnTo>
                  <a:pt x="24" y="62"/>
                </a:lnTo>
                <a:lnTo>
                  <a:pt x="22" y="73"/>
                </a:lnTo>
                <a:lnTo>
                  <a:pt x="20" y="85"/>
                </a:lnTo>
                <a:lnTo>
                  <a:pt x="15" y="95"/>
                </a:lnTo>
                <a:lnTo>
                  <a:pt x="10" y="107"/>
                </a:lnTo>
                <a:lnTo>
                  <a:pt x="13" y="118"/>
                </a:lnTo>
                <a:lnTo>
                  <a:pt x="11" y="130"/>
                </a:lnTo>
                <a:lnTo>
                  <a:pt x="10" y="13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49" name="Freeform 3344"/>
          <p:cNvSpPr>
            <a:spLocks/>
          </p:cNvSpPr>
          <p:nvPr/>
        </p:nvSpPr>
        <p:spPr bwMode="auto">
          <a:xfrm>
            <a:off x="6683619" y="4322370"/>
            <a:ext cx="1735" cy="5204"/>
          </a:xfrm>
          <a:custGeom>
            <a:avLst/>
            <a:gdLst>
              <a:gd name="T0" fmla="*/ 8 w 8"/>
              <a:gd name="T1" fmla="*/ 1 h 13"/>
              <a:gd name="T2" fmla="*/ 0 w 8"/>
              <a:gd name="T3" fmla="*/ 0 h 13"/>
              <a:gd name="T4" fmla="*/ 1 w 8"/>
              <a:gd name="T5" fmla="*/ 13 h 13"/>
              <a:gd name="T6" fmla="*/ 8 w 8"/>
              <a:gd name="T7" fmla="*/ 1 h 13"/>
            </a:gdLst>
            <a:ahLst/>
            <a:cxnLst>
              <a:cxn ang="0">
                <a:pos x="T0" y="T1"/>
              </a:cxn>
              <a:cxn ang="0">
                <a:pos x="T2" y="T3"/>
              </a:cxn>
              <a:cxn ang="0">
                <a:pos x="T4" y="T5"/>
              </a:cxn>
              <a:cxn ang="0">
                <a:pos x="T6" y="T7"/>
              </a:cxn>
            </a:cxnLst>
            <a:rect l="0" t="0" r="r" b="b"/>
            <a:pathLst>
              <a:path w="8" h="13">
                <a:moveTo>
                  <a:pt x="8" y="1"/>
                </a:moveTo>
                <a:lnTo>
                  <a:pt x="0" y="0"/>
                </a:lnTo>
                <a:lnTo>
                  <a:pt x="1" y="13"/>
                </a:lnTo>
                <a:lnTo>
                  <a:pt x="8"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0" name="Freeform 3345"/>
          <p:cNvSpPr>
            <a:spLocks/>
          </p:cNvSpPr>
          <p:nvPr/>
        </p:nvSpPr>
        <p:spPr bwMode="auto">
          <a:xfrm>
            <a:off x="6688822" y="4331042"/>
            <a:ext cx="1735" cy="5204"/>
          </a:xfrm>
          <a:custGeom>
            <a:avLst/>
            <a:gdLst>
              <a:gd name="T0" fmla="*/ 0 w 3"/>
              <a:gd name="T1" fmla="*/ 12 h 12"/>
              <a:gd name="T2" fmla="*/ 3 w 3"/>
              <a:gd name="T3" fmla="*/ 0 h 12"/>
              <a:gd name="T4" fmla="*/ 0 w 3"/>
              <a:gd name="T5" fmla="*/ 12 h 12"/>
            </a:gdLst>
            <a:ahLst/>
            <a:cxnLst>
              <a:cxn ang="0">
                <a:pos x="T0" y="T1"/>
              </a:cxn>
              <a:cxn ang="0">
                <a:pos x="T2" y="T3"/>
              </a:cxn>
              <a:cxn ang="0">
                <a:pos x="T4" y="T5"/>
              </a:cxn>
            </a:cxnLst>
            <a:rect l="0" t="0" r="r" b="b"/>
            <a:pathLst>
              <a:path w="3" h="12">
                <a:moveTo>
                  <a:pt x="0" y="12"/>
                </a:moveTo>
                <a:lnTo>
                  <a:pt x="3" y="0"/>
                </a:lnTo>
                <a:lnTo>
                  <a:pt x="0"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1" name="Freeform 3346"/>
          <p:cNvSpPr>
            <a:spLocks/>
          </p:cNvSpPr>
          <p:nvPr/>
        </p:nvSpPr>
        <p:spPr bwMode="auto">
          <a:xfrm>
            <a:off x="6688822" y="4336246"/>
            <a:ext cx="5204" cy="12142"/>
          </a:xfrm>
          <a:custGeom>
            <a:avLst/>
            <a:gdLst>
              <a:gd name="T0" fmla="*/ 11 w 15"/>
              <a:gd name="T1" fmla="*/ 30 h 30"/>
              <a:gd name="T2" fmla="*/ 6 w 15"/>
              <a:gd name="T3" fmla="*/ 19 h 30"/>
              <a:gd name="T4" fmla="*/ 0 w 15"/>
              <a:gd name="T5" fmla="*/ 9 h 30"/>
              <a:gd name="T6" fmla="*/ 8 w 15"/>
              <a:gd name="T7" fmla="*/ 0 h 30"/>
              <a:gd name="T8" fmla="*/ 15 w 15"/>
              <a:gd name="T9" fmla="*/ 8 h 30"/>
              <a:gd name="T10" fmla="*/ 15 w 15"/>
              <a:gd name="T11" fmla="*/ 20 h 30"/>
              <a:gd name="T12" fmla="*/ 11 w 15"/>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5" h="30">
                <a:moveTo>
                  <a:pt x="11" y="30"/>
                </a:moveTo>
                <a:lnTo>
                  <a:pt x="6" y="19"/>
                </a:lnTo>
                <a:lnTo>
                  <a:pt x="0" y="9"/>
                </a:lnTo>
                <a:lnTo>
                  <a:pt x="8" y="0"/>
                </a:lnTo>
                <a:lnTo>
                  <a:pt x="15" y="8"/>
                </a:lnTo>
                <a:lnTo>
                  <a:pt x="15" y="20"/>
                </a:lnTo>
                <a:lnTo>
                  <a:pt x="11" y="3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2" name="Freeform 3347"/>
          <p:cNvSpPr>
            <a:spLocks/>
          </p:cNvSpPr>
          <p:nvPr/>
        </p:nvSpPr>
        <p:spPr bwMode="auto">
          <a:xfrm>
            <a:off x="6893493" y="4145451"/>
            <a:ext cx="124884" cy="109274"/>
          </a:xfrm>
          <a:custGeom>
            <a:avLst/>
            <a:gdLst>
              <a:gd name="T0" fmla="*/ 141 w 316"/>
              <a:gd name="T1" fmla="*/ 272 h 279"/>
              <a:gd name="T2" fmla="*/ 125 w 316"/>
              <a:gd name="T3" fmla="*/ 279 h 279"/>
              <a:gd name="T4" fmla="*/ 105 w 316"/>
              <a:gd name="T5" fmla="*/ 270 h 279"/>
              <a:gd name="T6" fmla="*/ 84 w 316"/>
              <a:gd name="T7" fmla="*/ 271 h 279"/>
              <a:gd name="T8" fmla="*/ 71 w 316"/>
              <a:gd name="T9" fmla="*/ 259 h 279"/>
              <a:gd name="T10" fmla="*/ 80 w 316"/>
              <a:gd name="T11" fmla="*/ 245 h 279"/>
              <a:gd name="T12" fmla="*/ 64 w 316"/>
              <a:gd name="T13" fmla="*/ 241 h 279"/>
              <a:gd name="T14" fmla="*/ 45 w 316"/>
              <a:gd name="T15" fmla="*/ 239 h 279"/>
              <a:gd name="T16" fmla="*/ 44 w 316"/>
              <a:gd name="T17" fmla="*/ 215 h 279"/>
              <a:gd name="T18" fmla="*/ 34 w 316"/>
              <a:gd name="T19" fmla="*/ 200 h 279"/>
              <a:gd name="T20" fmla="*/ 30 w 316"/>
              <a:gd name="T21" fmla="*/ 187 h 279"/>
              <a:gd name="T22" fmla="*/ 22 w 316"/>
              <a:gd name="T23" fmla="*/ 161 h 279"/>
              <a:gd name="T24" fmla="*/ 25 w 316"/>
              <a:gd name="T25" fmla="*/ 146 h 279"/>
              <a:gd name="T26" fmla="*/ 9 w 316"/>
              <a:gd name="T27" fmla="*/ 131 h 279"/>
              <a:gd name="T28" fmla="*/ 8 w 316"/>
              <a:gd name="T29" fmla="*/ 112 h 279"/>
              <a:gd name="T30" fmla="*/ 0 w 316"/>
              <a:gd name="T31" fmla="*/ 91 h 279"/>
              <a:gd name="T32" fmla="*/ 3 w 316"/>
              <a:gd name="T33" fmla="*/ 74 h 279"/>
              <a:gd name="T34" fmla="*/ 21 w 316"/>
              <a:gd name="T35" fmla="*/ 61 h 279"/>
              <a:gd name="T36" fmla="*/ 33 w 316"/>
              <a:gd name="T37" fmla="*/ 41 h 279"/>
              <a:gd name="T38" fmla="*/ 50 w 316"/>
              <a:gd name="T39" fmla="*/ 23 h 279"/>
              <a:gd name="T40" fmla="*/ 67 w 316"/>
              <a:gd name="T41" fmla="*/ 21 h 279"/>
              <a:gd name="T42" fmla="*/ 89 w 316"/>
              <a:gd name="T43" fmla="*/ 21 h 279"/>
              <a:gd name="T44" fmla="*/ 111 w 316"/>
              <a:gd name="T45" fmla="*/ 19 h 279"/>
              <a:gd name="T46" fmla="*/ 130 w 316"/>
              <a:gd name="T47" fmla="*/ 21 h 279"/>
              <a:gd name="T48" fmla="*/ 149 w 316"/>
              <a:gd name="T49" fmla="*/ 18 h 279"/>
              <a:gd name="T50" fmla="*/ 170 w 316"/>
              <a:gd name="T51" fmla="*/ 25 h 279"/>
              <a:gd name="T52" fmla="*/ 176 w 316"/>
              <a:gd name="T53" fmla="*/ 34 h 279"/>
              <a:gd name="T54" fmla="*/ 198 w 316"/>
              <a:gd name="T55" fmla="*/ 39 h 279"/>
              <a:gd name="T56" fmla="*/ 211 w 316"/>
              <a:gd name="T57" fmla="*/ 46 h 279"/>
              <a:gd name="T58" fmla="*/ 227 w 316"/>
              <a:gd name="T59" fmla="*/ 45 h 279"/>
              <a:gd name="T60" fmla="*/ 226 w 316"/>
              <a:gd name="T61" fmla="*/ 22 h 279"/>
              <a:gd name="T62" fmla="*/ 245 w 316"/>
              <a:gd name="T63" fmla="*/ 14 h 279"/>
              <a:gd name="T64" fmla="*/ 260 w 316"/>
              <a:gd name="T65" fmla="*/ 17 h 279"/>
              <a:gd name="T66" fmla="*/ 277 w 316"/>
              <a:gd name="T67" fmla="*/ 25 h 279"/>
              <a:gd name="T68" fmla="*/ 295 w 316"/>
              <a:gd name="T69" fmla="*/ 10 h 279"/>
              <a:gd name="T70" fmla="*/ 312 w 316"/>
              <a:gd name="T71" fmla="*/ 0 h 279"/>
              <a:gd name="T72" fmla="*/ 304 w 316"/>
              <a:gd name="T73" fmla="*/ 23 h 279"/>
              <a:gd name="T74" fmla="*/ 306 w 316"/>
              <a:gd name="T75" fmla="*/ 45 h 279"/>
              <a:gd name="T76" fmla="*/ 311 w 316"/>
              <a:gd name="T77" fmla="*/ 62 h 279"/>
              <a:gd name="T78" fmla="*/ 315 w 316"/>
              <a:gd name="T79" fmla="*/ 93 h 279"/>
              <a:gd name="T80" fmla="*/ 310 w 316"/>
              <a:gd name="T81" fmla="*/ 120 h 279"/>
              <a:gd name="T82" fmla="*/ 314 w 316"/>
              <a:gd name="T83" fmla="*/ 144 h 279"/>
              <a:gd name="T84" fmla="*/ 296 w 316"/>
              <a:gd name="T85" fmla="*/ 155 h 279"/>
              <a:gd name="T86" fmla="*/ 285 w 316"/>
              <a:gd name="T87" fmla="*/ 164 h 279"/>
              <a:gd name="T88" fmla="*/ 269 w 316"/>
              <a:gd name="T89" fmla="*/ 171 h 279"/>
              <a:gd name="T90" fmla="*/ 247 w 316"/>
              <a:gd name="T91" fmla="*/ 177 h 279"/>
              <a:gd name="T92" fmla="*/ 245 w 316"/>
              <a:gd name="T93" fmla="*/ 189 h 279"/>
              <a:gd name="T94" fmla="*/ 235 w 316"/>
              <a:gd name="T95" fmla="*/ 194 h 279"/>
              <a:gd name="T96" fmla="*/ 216 w 316"/>
              <a:gd name="T97" fmla="*/ 199 h 279"/>
              <a:gd name="T98" fmla="*/ 208 w 316"/>
              <a:gd name="T99" fmla="*/ 204 h 279"/>
              <a:gd name="T100" fmla="*/ 214 w 316"/>
              <a:gd name="T101" fmla="*/ 226 h 279"/>
              <a:gd name="T102" fmla="*/ 231 w 316"/>
              <a:gd name="T103" fmla="*/ 242 h 279"/>
              <a:gd name="T104" fmla="*/ 221 w 316"/>
              <a:gd name="T105" fmla="*/ 252 h 279"/>
              <a:gd name="T106" fmla="*/ 206 w 316"/>
              <a:gd name="T107" fmla="*/ 239 h 279"/>
              <a:gd name="T108" fmla="*/ 192 w 316"/>
              <a:gd name="T109" fmla="*/ 244 h 279"/>
              <a:gd name="T110" fmla="*/ 171 w 316"/>
              <a:gd name="T111" fmla="*/ 247 h 279"/>
              <a:gd name="T112" fmla="*/ 165 w 316"/>
              <a:gd name="T113" fmla="*/ 259 h 279"/>
              <a:gd name="T114" fmla="*/ 145 w 316"/>
              <a:gd name="T115" fmla="*/ 27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6" h="279">
                <a:moveTo>
                  <a:pt x="145" y="272"/>
                </a:moveTo>
                <a:lnTo>
                  <a:pt x="141" y="272"/>
                </a:lnTo>
                <a:lnTo>
                  <a:pt x="131" y="277"/>
                </a:lnTo>
                <a:lnTo>
                  <a:pt x="125" y="279"/>
                </a:lnTo>
                <a:lnTo>
                  <a:pt x="116" y="272"/>
                </a:lnTo>
                <a:lnTo>
                  <a:pt x="105" y="270"/>
                </a:lnTo>
                <a:lnTo>
                  <a:pt x="94" y="267"/>
                </a:lnTo>
                <a:lnTo>
                  <a:pt x="84" y="271"/>
                </a:lnTo>
                <a:lnTo>
                  <a:pt x="73" y="271"/>
                </a:lnTo>
                <a:lnTo>
                  <a:pt x="71" y="259"/>
                </a:lnTo>
                <a:lnTo>
                  <a:pt x="79" y="257"/>
                </a:lnTo>
                <a:lnTo>
                  <a:pt x="80" y="245"/>
                </a:lnTo>
                <a:lnTo>
                  <a:pt x="74" y="235"/>
                </a:lnTo>
                <a:lnTo>
                  <a:pt x="64" y="241"/>
                </a:lnTo>
                <a:lnTo>
                  <a:pt x="54" y="246"/>
                </a:lnTo>
                <a:lnTo>
                  <a:pt x="45" y="239"/>
                </a:lnTo>
                <a:lnTo>
                  <a:pt x="43" y="227"/>
                </a:lnTo>
                <a:lnTo>
                  <a:pt x="44" y="215"/>
                </a:lnTo>
                <a:lnTo>
                  <a:pt x="41" y="203"/>
                </a:lnTo>
                <a:lnTo>
                  <a:pt x="34" y="200"/>
                </a:lnTo>
                <a:lnTo>
                  <a:pt x="34" y="192"/>
                </a:lnTo>
                <a:lnTo>
                  <a:pt x="30" y="187"/>
                </a:lnTo>
                <a:lnTo>
                  <a:pt x="25" y="173"/>
                </a:lnTo>
                <a:lnTo>
                  <a:pt x="22" y="161"/>
                </a:lnTo>
                <a:lnTo>
                  <a:pt x="26" y="149"/>
                </a:lnTo>
                <a:lnTo>
                  <a:pt x="25" y="146"/>
                </a:lnTo>
                <a:lnTo>
                  <a:pt x="18" y="138"/>
                </a:lnTo>
                <a:lnTo>
                  <a:pt x="9" y="131"/>
                </a:lnTo>
                <a:lnTo>
                  <a:pt x="11" y="123"/>
                </a:lnTo>
                <a:lnTo>
                  <a:pt x="8" y="112"/>
                </a:lnTo>
                <a:lnTo>
                  <a:pt x="4" y="102"/>
                </a:lnTo>
                <a:lnTo>
                  <a:pt x="0" y="91"/>
                </a:lnTo>
                <a:lnTo>
                  <a:pt x="0" y="85"/>
                </a:lnTo>
                <a:lnTo>
                  <a:pt x="3" y="74"/>
                </a:lnTo>
                <a:lnTo>
                  <a:pt x="14" y="71"/>
                </a:lnTo>
                <a:lnTo>
                  <a:pt x="21" y="61"/>
                </a:lnTo>
                <a:lnTo>
                  <a:pt x="26" y="50"/>
                </a:lnTo>
                <a:lnTo>
                  <a:pt x="33" y="41"/>
                </a:lnTo>
                <a:lnTo>
                  <a:pt x="40" y="30"/>
                </a:lnTo>
                <a:lnTo>
                  <a:pt x="50" y="23"/>
                </a:lnTo>
                <a:lnTo>
                  <a:pt x="56" y="23"/>
                </a:lnTo>
                <a:lnTo>
                  <a:pt x="67" y="21"/>
                </a:lnTo>
                <a:lnTo>
                  <a:pt x="78" y="16"/>
                </a:lnTo>
                <a:lnTo>
                  <a:pt x="89" y="21"/>
                </a:lnTo>
                <a:lnTo>
                  <a:pt x="100" y="23"/>
                </a:lnTo>
                <a:lnTo>
                  <a:pt x="111" y="19"/>
                </a:lnTo>
                <a:lnTo>
                  <a:pt x="122" y="21"/>
                </a:lnTo>
                <a:lnTo>
                  <a:pt x="130" y="21"/>
                </a:lnTo>
                <a:lnTo>
                  <a:pt x="138" y="17"/>
                </a:lnTo>
                <a:lnTo>
                  <a:pt x="149" y="18"/>
                </a:lnTo>
                <a:lnTo>
                  <a:pt x="159" y="25"/>
                </a:lnTo>
                <a:lnTo>
                  <a:pt x="170" y="25"/>
                </a:lnTo>
                <a:lnTo>
                  <a:pt x="172" y="23"/>
                </a:lnTo>
                <a:lnTo>
                  <a:pt x="176" y="34"/>
                </a:lnTo>
                <a:lnTo>
                  <a:pt x="186" y="38"/>
                </a:lnTo>
                <a:lnTo>
                  <a:pt x="198" y="39"/>
                </a:lnTo>
                <a:lnTo>
                  <a:pt x="207" y="44"/>
                </a:lnTo>
                <a:lnTo>
                  <a:pt x="211" y="46"/>
                </a:lnTo>
                <a:lnTo>
                  <a:pt x="216" y="47"/>
                </a:lnTo>
                <a:lnTo>
                  <a:pt x="227" y="45"/>
                </a:lnTo>
                <a:lnTo>
                  <a:pt x="225" y="33"/>
                </a:lnTo>
                <a:lnTo>
                  <a:pt x="226" y="22"/>
                </a:lnTo>
                <a:lnTo>
                  <a:pt x="234" y="13"/>
                </a:lnTo>
                <a:lnTo>
                  <a:pt x="245" y="14"/>
                </a:lnTo>
                <a:lnTo>
                  <a:pt x="256" y="15"/>
                </a:lnTo>
                <a:lnTo>
                  <a:pt x="260" y="17"/>
                </a:lnTo>
                <a:lnTo>
                  <a:pt x="265" y="20"/>
                </a:lnTo>
                <a:lnTo>
                  <a:pt x="277" y="25"/>
                </a:lnTo>
                <a:lnTo>
                  <a:pt x="286" y="19"/>
                </a:lnTo>
                <a:lnTo>
                  <a:pt x="295" y="10"/>
                </a:lnTo>
                <a:lnTo>
                  <a:pt x="306" y="10"/>
                </a:lnTo>
                <a:lnTo>
                  <a:pt x="312" y="0"/>
                </a:lnTo>
                <a:lnTo>
                  <a:pt x="310" y="12"/>
                </a:lnTo>
                <a:lnTo>
                  <a:pt x="304" y="23"/>
                </a:lnTo>
                <a:lnTo>
                  <a:pt x="301" y="35"/>
                </a:lnTo>
                <a:lnTo>
                  <a:pt x="306" y="45"/>
                </a:lnTo>
                <a:lnTo>
                  <a:pt x="307" y="50"/>
                </a:lnTo>
                <a:lnTo>
                  <a:pt x="311" y="62"/>
                </a:lnTo>
                <a:lnTo>
                  <a:pt x="316" y="77"/>
                </a:lnTo>
                <a:lnTo>
                  <a:pt x="315" y="93"/>
                </a:lnTo>
                <a:lnTo>
                  <a:pt x="309" y="109"/>
                </a:lnTo>
                <a:lnTo>
                  <a:pt x="310" y="120"/>
                </a:lnTo>
                <a:lnTo>
                  <a:pt x="314" y="131"/>
                </a:lnTo>
                <a:lnTo>
                  <a:pt x="314" y="144"/>
                </a:lnTo>
                <a:lnTo>
                  <a:pt x="310" y="155"/>
                </a:lnTo>
                <a:lnTo>
                  <a:pt x="296" y="155"/>
                </a:lnTo>
                <a:lnTo>
                  <a:pt x="293" y="157"/>
                </a:lnTo>
                <a:lnTo>
                  <a:pt x="285" y="164"/>
                </a:lnTo>
                <a:lnTo>
                  <a:pt x="275" y="172"/>
                </a:lnTo>
                <a:lnTo>
                  <a:pt x="269" y="171"/>
                </a:lnTo>
                <a:lnTo>
                  <a:pt x="258" y="177"/>
                </a:lnTo>
                <a:lnTo>
                  <a:pt x="247" y="177"/>
                </a:lnTo>
                <a:lnTo>
                  <a:pt x="244" y="178"/>
                </a:lnTo>
                <a:lnTo>
                  <a:pt x="245" y="189"/>
                </a:lnTo>
                <a:lnTo>
                  <a:pt x="246" y="197"/>
                </a:lnTo>
                <a:lnTo>
                  <a:pt x="235" y="194"/>
                </a:lnTo>
                <a:lnTo>
                  <a:pt x="224" y="191"/>
                </a:lnTo>
                <a:lnTo>
                  <a:pt x="216" y="199"/>
                </a:lnTo>
                <a:lnTo>
                  <a:pt x="209" y="199"/>
                </a:lnTo>
                <a:lnTo>
                  <a:pt x="208" y="204"/>
                </a:lnTo>
                <a:lnTo>
                  <a:pt x="212" y="215"/>
                </a:lnTo>
                <a:lnTo>
                  <a:pt x="214" y="226"/>
                </a:lnTo>
                <a:lnTo>
                  <a:pt x="223" y="234"/>
                </a:lnTo>
                <a:lnTo>
                  <a:pt x="231" y="242"/>
                </a:lnTo>
                <a:lnTo>
                  <a:pt x="228" y="243"/>
                </a:lnTo>
                <a:lnTo>
                  <a:pt x="221" y="252"/>
                </a:lnTo>
                <a:lnTo>
                  <a:pt x="210" y="250"/>
                </a:lnTo>
                <a:lnTo>
                  <a:pt x="206" y="239"/>
                </a:lnTo>
                <a:lnTo>
                  <a:pt x="195" y="243"/>
                </a:lnTo>
                <a:lnTo>
                  <a:pt x="192" y="244"/>
                </a:lnTo>
                <a:lnTo>
                  <a:pt x="181" y="248"/>
                </a:lnTo>
                <a:lnTo>
                  <a:pt x="171" y="247"/>
                </a:lnTo>
                <a:lnTo>
                  <a:pt x="162" y="247"/>
                </a:lnTo>
                <a:lnTo>
                  <a:pt x="165" y="259"/>
                </a:lnTo>
                <a:lnTo>
                  <a:pt x="155" y="266"/>
                </a:lnTo>
                <a:lnTo>
                  <a:pt x="145" y="27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3" name="Freeform 3348"/>
          <p:cNvSpPr>
            <a:spLocks/>
          </p:cNvSpPr>
          <p:nvPr/>
        </p:nvSpPr>
        <p:spPr bwMode="auto">
          <a:xfrm>
            <a:off x="7412110" y="3364926"/>
            <a:ext cx="149167" cy="157840"/>
          </a:xfrm>
          <a:custGeom>
            <a:avLst/>
            <a:gdLst>
              <a:gd name="T0" fmla="*/ 49 w 379"/>
              <a:gd name="T1" fmla="*/ 311 h 406"/>
              <a:gd name="T2" fmla="*/ 59 w 379"/>
              <a:gd name="T3" fmla="*/ 275 h 406"/>
              <a:gd name="T4" fmla="*/ 54 w 379"/>
              <a:gd name="T5" fmla="*/ 266 h 406"/>
              <a:gd name="T6" fmla="*/ 24 w 379"/>
              <a:gd name="T7" fmla="*/ 252 h 406"/>
              <a:gd name="T8" fmla="*/ 2 w 379"/>
              <a:gd name="T9" fmla="*/ 246 h 406"/>
              <a:gd name="T10" fmla="*/ 6 w 379"/>
              <a:gd name="T11" fmla="*/ 219 h 406"/>
              <a:gd name="T12" fmla="*/ 31 w 379"/>
              <a:gd name="T13" fmla="*/ 195 h 406"/>
              <a:gd name="T14" fmla="*/ 63 w 379"/>
              <a:gd name="T15" fmla="*/ 183 h 406"/>
              <a:gd name="T16" fmla="*/ 81 w 379"/>
              <a:gd name="T17" fmla="*/ 166 h 406"/>
              <a:gd name="T18" fmla="*/ 103 w 379"/>
              <a:gd name="T19" fmla="*/ 155 h 406"/>
              <a:gd name="T20" fmla="*/ 125 w 379"/>
              <a:gd name="T21" fmla="*/ 128 h 406"/>
              <a:gd name="T22" fmla="*/ 145 w 379"/>
              <a:gd name="T23" fmla="*/ 102 h 406"/>
              <a:gd name="T24" fmla="*/ 164 w 379"/>
              <a:gd name="T25" fmla="*/ 106 h 406"/>
              <a:gd name="T26" fmla="*/ 192 w 379"/>
              <a:gd name="T27" fmla="*/ 122 h 406"/>
              <a:gd name="T28" fmla="*/ 225 w 379"/>
              <a:gd name="T29" fmla="*/ 127 h 406"/>
              <a:gd name="T30" fmla="*/ 227 w 379"/>
              <a:gd name="T31" fmla="*/ 99 h 406"/>
              <a:gd name="T32" fmla="*/ 241 w 379"/>
              <a:gd name="T33" fmla="*/ 76 h 406"/>
              <a:gd name="T34" fmla="*/ 275 w 379"/>
              <a:gd name="T35" fmla="*/ 77 h 406"/>
              <a:gd name="T36" fmla="*/ 293 w 379"/>
              <a:gd name="T37" fmla="*/ 49 h 406"/>
              <a:gd name="T38" fmla="*/ 323 w 379"/>
              <a:gd name="T39" fmla="*/ 38 h 406"/>
              <a:gd name="T40" fmla="*/ 333 w 379"/>
              <a:gd name="T41" fmla="*/ 0 h 406"/>
              <a:gd name="T42" fmla="*/ 353 w 379"/>
              <a:gd name="T43" fmla="*/ 21 h 406"/>
              <a:gd name="T44" fmla="*/ 375 w 379"/>
              <a:gd name="T45" fmla="*/ 45 h 406"/>
              <a:gd name="T46" fmla="*/ 360 w 379"/>
              <a:gd name="T47" fmla="*/ 61 h 406"/>
              <a:gd name="T48" fmla="*/ 336 w 379"/>
              <a:gd name="T49" fmla="*/ 86 h 406"/>
              <a:gd name="T50" fmla="*/ 318 w 379"/>
              <a:gd name="T51" fmla="*/ 111 h 406"/>
              <a:gd name="T52" fmla="*/ 322 w 379"/>
              <a:gd name="T53" fmla="*/ 147 h 406"/>
              <a:gd name="T54" fmla="*/ 305 w 379"/>
              <a:gd name="T55" fmla="*/ 172 h 406"/>
              <a:gd name="T56" fmla="*/ 287 w 379"/>
              <a:gd name="T57" fmla="*/ 190 h 406"/>
              <a:gd name="T58" fmla="*/ 258 w 379"/>
              <a:gd name="T59" fmla="*/ 208 h 406"/>
              <a:gd name="T60" fmla="*/ 232 w 379"/>
              <a:gd name="T61" fmla="*/ 231 h 406"/>
              <a:gd name="T62" fmla="*/ 201 w 379"/>
              <a:gd name="T63" fmla="*/ 243 h 406"/>
              <a:gd name="T64" fmla="*/ 191 w 379"/>
              <a:gd name="T65" fmla="*/ 265 h 406"/>
              <a:gd name="T66" fmla="*/ 180 w 379"/>
              <a:gd name="T67" fmla="*/ 278 h 406"/>
              <a:gd name="T68" fmla="*/ 201 w 379"/>
              <a:gd name="T69" fmla="*/ 299 h 406"/>
              <a:gd name="T70" fmla="*/ 227 w 379"/>
              <a:gd name="T71" fmla="*/ 323 h 406"/>
              <a:gd name="T72" fmla="*/ 236 w 379"/>
              <a:gd name="T73" fmla="*/ 349 h 406"/>
              <a:gd name="T74" fmla="*/ 204 w 379"/>
              <a:gd name="T75" fmla="*/ 357 h 406"/>
              <a:gd name="T76" fmla="*/ 168 w 379"/>
              <a:gd name="T77" fmla="*/ 359 h 406"/>
              <a:gd name="T78" fmla="*/ 149 w 379"/>
              <a:gd name="T79" fmla="*/ 380 h 406"/>
              <a:gd name="T80" fmla="*/ 126 w 379"/>
              <a:gd name="T81" fmla="*/ 395 h 406"/>
              <a:gd name="T82" fmla="*/ 121 w 379"/>
              <a:gd name="T83" fmla="*/ 380 h 406"/>
              <a:gd name="T84" fmla="*/ 123 w 379"/>
              <a:gd name="T85" fmla="*/ 389 h 406"/>
              <a:gd name="T86" fmla="*/ 97 w 379"/>
              <a:gd name="T87" fmla="*/ 390 h 406"/>
              <a:gd name="T88" fmla="*/ 76 w 379"/>
              <a:gd name="T89" fmla="*/ 391 h 406"/>
              <a:gd name="T90" fmla="*/ 63 w 379"/>
              <a:gd name="T91" fmla="*/ 395 h 406"/>
              <a:gd name="T92" fmla="*/ 45 w 379"/>
              <a:gd name="T93" fmla="*/ 378 h 406"/>
              <a:gd name="T94" fmla="*/ 30 w 379"/>
              <a:gd name="T95" fmla="*/ 364 h 406"/>
              <a:gd name="T96" fmla="*/ 45 w 379"/>
              <a:gd name="T97" fmla="*/ 332 h 406"/>
              <a:gd name="T98" fmla="*/ 72 w 379"/>
              <a:gd name="T99" fmla="*/ 33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9" h="406">
                <a:moveTo>
                  <a:pt x="60" y="328"/>
                </a:moveTo>
                <a:lnTo>
                  <a:pt x="53" y="323"/>
                </a:lnTo>
                <a:lnTo>
                  <a:pt x="49" y="311"/>
                </a:lnTo>
                <a:lnTo>
                  <a:pt x="55" y="299"/>
                </a:lnTo>
                <a:lnTo>
                  <a:pt x="60" y="289"/>
                </a:lnTo>
                <a:lnTo>
                  <a:pt x="59" y="275"/>
                </a:lnTo>
                <a:lnTo>
                  <a:pt x="65" y="264"/>
                </a:lnTo>
                <a:lnTo>
                  <a:pt x="64" y="263"/>
                </a:lnTo>
                <a:lnTo>
                  <a:pt x="54" y="266"/>
                </a:lnTo>
                <a:lnTo>
                  <a:pt x="44" y="260"/>
                </a:lnTo>
                <a:lnTo>
                  <a:pt x="34" y="258"/>
                </a:lnTo>
                <a:lnTo>
                  <a:pt x="24" y="252"/>
                </a:lnTo>
                <a:lnTo>
                  <a:pt x="17" y="261"/>
                </a:lnTo>
                <a:lnTo>
                  <a:pt x="13" y="249"/>
                </a:lnTo>
                <a:lnTo>
                  <a:pt x="2" y="246"/>
                </a:lnTo>
                <a:lnTo>
                  <a:pt x="0" y="234"/>
                </a:lnTo>
                <a:lnTo>
                  <a:pt x="0" y="231"/>
                </a:lnTo>
                <a:lnTo>
                  <a:pt x="6" y="219"/>
                </a:lnTo>
                <a:lnTo>
                  <a:pt x="15" y="210"/>
                </a:lnTo>
                <a:lnTo>
                  <a:pt x="23" y="203"/>
                </a:lnTo>
                <a:lnTo>
                  <a:pt x="31" y="195"/>
                </a:lnTo>
                <a:lnTo>
                  <a:pt x="41" y="190"/>
                </a:lnTo>
                <a:lnTo>
                  <a:pt x="52" y="185"/>
                </a:lnTo>
                <a:lnTo>
                  <a:pt x="63" y="183"/>
                </a:lnTo>
                <a:lnTo>
                  <a:pt x="63" y="181"/>
                </a:lnTo>
                <a:lnTo>
                  <a:pt x="71" y="174"/>
                </a:lnTo>
                <a:lnTo>
                  <a:pt x="81" y="166"/>
                </a:lnTo>
                <a:lnTo>
                  <a:pt x="84" y="164"/>
                </a:lnTo>
                <a:lnTo>
                  <a:pt x="96" y="164"/>
                </a:lnTo>
                <a:lnTo>
                  <a:pt x="103" y="155"/>
                </a:lnTo>
                <a:lnTo>
                  <a:pt x="110" y="146"/>
                </a:lnTo>
                <a:lnTo>
                  <a:pt x="118" y="138"/>
                </a:lnTo>
                <a:lnTo>
                  <a:pt x="125" y="128"/>
                </a:lnTo>
                <a:lnTo>
                  <a:pt x="131" y="118"/>
                </a:lnTo>
                <a:lnTo>
                  <a:pt x="134" y="106"/>
                </a:lnTo>
                <a:lnTo>
                  <a:pt x="145" y="102"/>
                </a:lnTo>
                <a:lnTo>
                  <a:pt x="154" y="96"/>
                </a:lnTo>
                <a:lnTo>
                  <a:pt x="162" y="104"/>
                </a:lnTo>
                <a:lnTo>
                  <a:pt x="164" y="106"/>
                </a:lnTo>
                <a:lnTo>
                  <a:pt x="171" y="115"/>
                </a:lnTo>
                <a:lnTo>
                  <a:pt x="182" y="118"/>
                </a:lnTo>
                <a:lnTo>
                  <a:pt x="192" y="122"/>
                </a:lnTo>
                <a:lnTo>
                  <a:pt x="204" y="122"/>
                </a:lnTo>
                <a:lnTo>
                  <a:pt x="215" y="122"/>
                </a:lnTo>
                <a:lnTo>
                  <a:pt x="225" y="127"/>
                </a:lnTo>
                <a:lnTo>
                  <a:pt x="232" y="118"/>
                </a:lnTo>
                <a:lnTo>
                  <a:pt x="236" y="106"/>
                </a:lnTo>
                <a:lnTo>
                  <a:pt x="227" y="99"/>
                </a:lnTo>
                <a:lnTo>
                  <a:pt x="224" y="87"/>
                </a:lnTo>
                <a:lnTo>
                  <a:pt x="229" y="77"/>
                </a:lnTo>
                <a:lnTo>
                  <a:pt x="241" y="76"/>
                </a:lnTo>
                <a:lnTo>
                  <a:pt x="253" y="78"/>
                </a:lnTo>
                <a:lnTo>
                  <a:pt x="263" y="75"/>
                </a:lnTo>
                <a:lnTo>
                  <a:pt x="275" y="77"/>
                </a:lnTo>
                <a:lnTo>
                  <a:pt x="281" y="68"/>
                </a:lnTo>
                <a:lnTo>
                  <a:pt x="290" y="61"/>
                </a:lnTo>
                <a:lnTo>
                  <a:pt x="293" y="49"/>
                </a:lnTo>
                <a:lnTo>
                  <a:pt x="302" y="44"/>
                </a:lnTo>
                <a:lnTo>
                  <a:pt x="314" y="44"/>
                </a:lnTo>
                <a:lnTo>
                  <a:pt x="323" y="38"/>
                </a:lnTo>
                <a:lnTo>
                  <a:pt x="324" y="23"/>
                </a:lnTo>
                <a:lnTo>
                  <a:pt x="328" y="11"/>
                </a:lnTo>
                <a:lnTo>
                  <a:pt x="333" y="0"/>
                </a:lnTo>
                <a:lnTo>
                  <a:pt x="345" y="2"/>
                </a:lnTo>
                <a:lnTo>
                  <a:pt x="354" y="9"/>
                </a:lnTo>
                <a:lnTo>
                  <a:pt x="353" y="21"/>
                </a:lnTo>
                <a:lnTo>
                  <a:pt x="360" y="29"/>
                </a:lnTo>
                <a:lnTo>
                  <a:pt x="370" y="35"/>
                </a:lnTo>
                <a:lnTo>
                  <a:pt x="375" y="45"/>
                </a:lnTo>
                <a:lnTo>
                  <a:pt x="379" y="56"/>
                </a:lnTo>
                <a:lnTo>
                  <a:pt x="368" y="52"/>
                </a:lnTo>
                <a:lnTo>
                  <a:pt x="360" y="61"/>
                </a:lnTo>
                <a:lnTo>
                  <a:pt x="350" y="69"/>
                </a:lnTo>
                <a:lnTo>
                  <a:pt x="341" y="76"/>
                </a:lnTo>
                <a:lnTo>
                  <a:pt x="336" y="86"/>
                </a:lnTo>
                <a:lnTo>
                  <a:pt x="330" y="96"/>
                </a:lnTo>
                <a:lnTo>
                  <a:pt x="323" y="101"/>
                </a:lnTo>
                <a:lnTo>
                  <a:pt x="318" y="111"/>
                </a:lnTo>
                <a:lnTo>
                  <a:pt x="323" y="123"/>
                </a:lnTo>
                <a:lnTo>
                  <a:pt x="323" y="135"/>
                </a:lnTo>
                <a:lnTo>
                  <a:pt x="322" y="147"/>
                </a:lnTo>
                <a:lnTo>
                  <a:pt x="323" y="159"/>
                </a:lnTo>
                <a:lnTo>
                  <a:pt x="316" y="167"/>
                </a:lnTo>
                <a:lnTo>
                  <a:pt x="305" y="172"/>
                </a:lnTo>
                <a:lnTo>
                  <a:pt x="297" y="180"/>
                </a:lnTo>
                <a:lnTo>
                  <a:pt x="289" y="188"/>
                </a:lnTo>
                <a:lnTo>
                  <a:pt x="287" y="190"/>
                </a:lnTo>
                <a:lnTo>
                  <a:pt x="278" y="196"/>
                </a:lnTo>
                <a:lnTo>
                  <a:pt x="268" y="203"/>
                </a:lnTo>
                <a:lnTo>
                  <a:pt x="258" y="208"/>
                </a:lnTo>
                <a:lnTo>
                  <a:pt x="253" y="218"/>
                </a:lnTo>
                <a:lnTo>
                  <a:pt x="242" y="224"/>
                </a:lnTo>
                <a:lnTo>
                  <a:pt x="232" y="231"/>
                </a:lnTo>
                <a:lnTo>
                  <a:pt x="215" y="231"/>
                </a:lnTo>
                <a:lnTo>
                  <a:pt x="210" y="236"/>
                </a:lnTo>
                <a:lnTo>
                  <a:pt x="201" y="243"/>
                </a:lnTo>
                <a:lnTo>
                  <a:pt x="192" y="243"/>
                </a:lnTo>
                <a:lnTo>
                  <a:pt x="188" y="254"/>
                </a:lnTo>
                <a:lnTo>
                  <a:pt x="191" y="265"/>
                </a:lnTo>
                <a:lnTo>
                  <a:pt x="192" y="280"/>
                </a:lnTo>
                <a:lnTo>
                  <a:pt x="180" y="275"/>
                </a:lnTo>
                <a:lnTo>
                  <a:pt x="180" y="278"/>
                </a:lnTo>
                <a:lnTo>
                  <a:pt x="181" y="291"/>
                </a:lnTo>
                <a:lnTo>
                  <a:pt x="190" y="298"/>
                </a:lnTo>
                <a:lnTo>
                  <a:pt x="201" y="299"/>
                </a:lnTo>
                <a:lnTo>
                  <a:pt x="209" y="308"/>
                </a:lnTo>
                <a:lnTo>
                  <a:pt x="218" y="317"/>
                </a:lnTo>
                <a:lnTo>
                  <a:pt x="227" y="323"/>
                </a:lnTo>
                <a:lnTo>
                  <a:pt x="237" y="329"/>
                </a:lnTo>
                <a:lnTo>
                  <a:pt x="240" y="336"/>
                </a:lnTo>
                <a:lnTo>
                  <a:pt x="236" y="349"/>
                </a:lnTo>
                <a:lnTo>
                  <a:pt x="227" y="357"/>
                </a:lnTo>
                <a:lnTo>
                  <a:pt x="216" y="358"/>
                </a:lnTo>
                <a:lnTo>
                  <a:pt x="204" y="357"/>
                </a:lnTo>
                <a:lnTo>
                  <a:pt x="192" y="357"/>
                </a:lnTo>
                <a:lnTo>
                  <a:pt x="180" y="357"/>
                </a:lnTo>
                <a:lnTo>
                  <a:pt x="168" y="359"/>
                </a:lnTo>
                <a:lnTo>
                  <a:pt x="159" y="365"/>
                </a:lnTo>
                <a:lnTo>
                  <a:pt x="156" y="371"/>
                </a:lnTo>
                <a:lnTo>
                  <a:pt x="149" y="380"/>
                </a:lnTo>
                <a:lnTo>
                  <a:pt x="140" y="388"/>
                </a:lnTo>
                <a:lnTo>
                  <a:pt x="138" y="394"/>
                </a:lnTo>
                <a:lnTo>
                  <a:pt x="126" y="395"/>
                </a:lnTo>
                <a:lnTo>
                  <a:pt x="123" y="388"/>
                </a:lnTo>
                <a:lnTo>
                  <a:pt x="121" y="380"/>
                </a:lnTo>
                <a:lnTo>
                  <a:pt x="121" y="380"/>
                </a:lnTo>
                <a:lnTo>
                  <a:pt x="122" y="375"/>
                </a:lnTo>
                <a:lnTo>
                  <a:pt x="121" y="387"/>
                </a:lnTo>
                <a:lnTo>
                  <a:pt x="123" y="389"/>
                </a:lnTo>
                <a:lnTo>
                  <a:pt x="112" y="392"/>
                </a:lnTo>
                <a:lnTo>
                  <a:pt x="104" y="400"/>
                </a:lnTo>
                <a:lnTo>
                  <a:pt x="97" y="390"/>
                </a:lnTo>
                <a:lnTo>
                  <a:pt x="87" y="386"/>
                </a:lnTo>
                <a:lnTo>
                  <a:pt x="77" y="380"/>
                </a:lnTo>
                <a:lnTo>
                  <a:pt x="76" y="391"/>
                </a:lnTo>
                <a:lnTo>
                  <a:pt x="68" y="399"/>
                </a:lnTo>
                <a:lnTo>
                  <a:pt x="58" y="406"/>
                </a:lnTo>
                <a:lnTo>
                  <a:pt x="63" y="395"/>
                </a:lnTo>
                <a:lnTo>
                  <a:pt x="52" y="395"/>
                </a:lnTo>
                <a:lnTo>
                  <a:pt x="42" y="390"/>
                </a:lnTo>
                <a:lnTo>
                  <a:pt x="45" y="378"/>
                </a:lnTo>
                <a:lnTo>
                  <a:pt x="33" y="373"/>
                </a:lnTo>
                <a:lnTo>
                  <a:pt x="19" y="373"/>
                </a:lnTo>
                <a:lnTo>
                  <a:pt x="30" y="364"/>
                </a:lnTo>
                <a:lnTo>
                  <a:pt x="33" y="351"/>
                </a:lnTo>
                <a:lnTo>
                  <a:pt x="38" y="340"/>
                </a:lnTo>
                <a:lnTo>
                  <a:pt x="45" y="332"/>
                </a:lnTo>
                <a:lnTo>
                  <a:pt x="56" y="335"/>
                </a:lnTo>
                <a:lnTo>
                  <a:pt x="67" y="329"/>
                </a:lnTo>
                <a:lnTo>
                  <a:pt x="72" y="330"/>
                </a:lnTo>
                <a:lnTo>
                  <a:pt x="60" y="3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4" name="Freeform 3349"/>
          <p:cNvSpPr>
            <a:spLocks/>
          </p:cNvSpPr>
          <p:nvPr/>
        </p:nvSpPr>
        <p:spPr bwMode="auto">
          <a:xfrm>
            <a:off x="6791158" y="4204424"/>
            <a:ext cx="1735" cy="3469"/>
          </a:xfrm>
          <a:custGeom>
            <a:avLst/>
            <a:gdLst>
              <a:gd name="T0" fmla="*/ 0 w 5"/>
              <a:gd name="T1" fmla="*/ 11 h 11"/>
              <a:gd name="T2" fmla="*/ 5 w 5"/>
              <a:gd name="T3" fmla="*/ 0 h 11"/>
              <a:gd name="T4" fmla="*/ 0 w 5"/>
              <a:gd name="T5" fmla="*/ 11 h 11"/>
            </a:gdLst>
            <a:ahLst/>
            <a:cxnLst>
              <a:cxn ang="0">
                <a:pos x="T0" y="T1"/>
              </a:cxn>
              <a:cxn ang="0">
                <a:pos x="T2" y="T3"/>
              </a:cxn>
              <a:cxn ang="0">
                <a:pos x="T4" y="T5"/>
              </a:cxn>
            </a:cxnLst>
            <a:rect l="0" t="0" r="r" b="b"/>
            <a:pathLst>
              <a:path w="5" h="11">
                <a:moveTo>
                  <a:pt x="0" y="11"/>
                </a:moveTo>
                <a:lnTo>
                  <a:pt x="5" y="0"/>
                </a:lnTo>
                <a:lnTo>
                  <a:pt x="0" y="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5" name="Freeform 3350"/>
          <p:cNvSpPr>
            <a:spLocks/>
          </p:cNvSpPr>
          <p:nvPr/>
        </p:nvSpPr>
        <p:spPr bwMode="auto">
          <a:xfrm>
            <a:off x="6369674" y="3729171"/>
            <a:ext cx="190795" cy="111008"/>
          </a:xfrm>
          <a:custGeom>
            <a:avLst/>
            <a:gdLst>
              <a:gd name="T0" fmla="*/ 447 w 487"/>
              <a:gd name="T1" fmla="*/ 278 h 284"/>
              <a:gd name="T2" fmla="*/ 423 w 487"/>
              <a:gd name="T3" fmla="*/ 278 h 284"/>
              <a:gd name="T4" fmla="*/ 409 w 487"/>
              <a:gd name="T5" fmla="*/ 276 h 284"/>
              <a:gd name="T6" fmla="*/ 388 w 487"/>
              <a:gd name="T7" fmla="*/ 271 h 284"/>
              <a:gd name="T8" fmla="*/ 365 w 487"/>
              <a:gd name="T9" fmla="*/ 265 h 284"/>
              <a:gd name="T10" fmla="*/ 349 w 487"/>
              <a:gd name="T11" fmla="*/ 269 h 284"/>
              <a:gd name="T12" fmla="*/ 337 w 487"/>
              <a:gd name="T13" fmla="*/ 250 h 284"/>
              <a:gd name="T14" fmla="*/ 317 w 487"/>
              <a:gd name="T15" fmla="*/ 257 h 284"/>
              <a:gd name="T16" fmla="*/ 294 w 487"/>
              <a:gd name="T17" fmla="*/ 242 h 284"/>
              <a:gd name="T18" fmla="*/ 278 w 487"/>
              <a:gd name="T19" fmla="*/ 228 h 284"/>
              <a:gd name="T20" fmla="*/ 263 w 487"/>
              <a:gd name="T21" fmla="*/ 214 h 284"/>
              <a:gd name="T22" fmla="*/ 243 w 487"/>
              <a:gd name="T23" fmla="*/ 205 h 284"/>
              <a:gd name="T24" fmla="*/ 228 w 487"/>
              <a:gd name="T25" fmla="*/ 214 h 284"/>
              <a:gd name="T26" fmla="*/ 214 w 487"/>
              <a:gd name="T27" fmla="*/ 207 h 284"/>
              <a:gd name="T28" fmla="*/ 186 w 487"/>
              <a:gd name="T29" fmla="*/ 208 h 284"/>
              <a:gd name="T30" fmla="*/ 162 w 487"/>
              <a:gd name="T31" fmla="*/ 201 h 284"/>
              <a:gd name="T32" fmla="*/ 152 w 487"/>
              <a:gd name="T33" fmla="*/ 191 h 284"/>
              <a:gd name="T34" fmla="*/ 129 w 487"/>
              <a:gd name="T35" fmla="*/ 181 h 284"/>
              <a:gd name="T36" fmla="*/ 104 w 487"/>
              <a:gd name="T37" fmla="*/ 176 h 284"/>
              <a:gd name="T38" fmla="*/ 85 w 487"/>
              <a:gd name="T39" fmla="*/ 165 h 284"/>
              <a:gd name="T40" fmla="*/ 68 w 487"/>
              <a:gd name="T41" fmla="*/ 145 h 284"/>
              <a:gd name="T42" fmla="*/ 50 w 487"/>
              <a:gd name="T43" fmla="*/ 135 h 284"/>
              <a:gd name="T44" fmla="*/ 29 w 487"/>
              <a:gd name="T45" fmla="*/ 122 h 284"/>
              <a:gd name="T46" fmla="*/ 12 w 487"/>
              <a:gd name="T47" fmla="*/ 118 h 284"/>
              <a:gd name="T48" fmla="*/ 4 w 487"/>
              <a:gd name="T49" fmla="*/ 98 h 284"/>
              <a:gd name="T50" fmla="*/ 14 w 487"/>
              <a:gd name="T51" fmla="*/ 78 h 284"/>
              <a:gd name="T52" fmla="*/ 21 w 487"/>
              <a:gd name="T53" fmla="*/ 56 h 284"/>
              <a:gd name="T54" fmla="*/ 30 w 487"/>
              <a:gd name="T55" fmla="*/ 36 h 284"/>
              <a:gd name="T56" fmla="*/ 48 w 487"/>
              <a:gd name="T57" fmla="*/ 18 h 284"/>
              <a:gd name="T58" fmla="*/ 66 w 487"/>
              <a:gd name="T59" fmla="*/ 27 h 284"/>
              <a:gd name="T60" fmla="*/ 72 w 487"/>
              <a:gd name="T61" fmla="*/ 23 h 284"/>
              <a:gd name="T62" fmla="*/ 82 w 487"/>
              <a:gd name="T63" fmla="*/ 1 h 284"/>
              <a:gd name="T64" fmla="*/ 106 w 487"/>
              <a:gd name="T65" fmla="*/ 4 h 284"/>
              <a:gd name="T66" fmla="*/ 126 w 487"/>
              <a:gd name="T67" fmla="*/ 15 h 284"/>
              <a:gd name="T68" fmla="*/ 142 w 487"/>
              <a:gd name="T69" fmla="*/ 29 h 284"/>
              <a:gd name="T70" fmla="*/ 160 w 487"/>
              <a:gd name="T71" fmla="*/ 44 h 284"/>
              <a:gd name="T72" fmla="*/ 172 w 487"/>
              <a:gd name="T73" fmla="*/ 51 h 284"/>
              <a:gd name="T74" fmla="*/ 191 w 487"/>
              <a:gd name="T75" fmla="*/ 63 h 284"/>
              <a:gd name="T76" fmla="*/ 206 w 487"/>
              <a:gd name="T77" fmla="*/ 82 h 284"/>
              <a:gd name="T78" fmla="*/ 227 w 487"/>
              <a:gd name="T79" fmla="*/ 81 h 284"/>
              <a:gd name="T80" fmla="*/ 248 w 487"/>
              <a:gd name="T81" fmla="*/ 86 h 284"/>
              <a:gd name="T82" fmla="*/ 246 w 487"/>
              <a:gd name="T83" fmla="*/ 108 h 284"/>
              <a:gd name="T84" fmla="*/ 264 w 487"/>
              <a:gd name="T85" fmla="*/ 118 h 284"/>
              <a:gd name="T86" fmla="*/ 283 w 487"/>
              <a:gd name="T87" fmla="*/ 128 h 284"/>
              <a:gd name="T88" fmla="*/ 306 w 487"/>
              <a:gd name="T89" fmla="*/ 124 h 284"/>
              <a:gd name="T90" fmla="*/ 306 w 487"/>
              <a:gd name="T91" fmla="*/ 147 h 284"/>
              <a:gd name="T92" fmla="*/ 320 w 487"/>
              <a:gd name="T93" fmla="*/ 150 h 284"/>
              <a:gd name="T94" fmla="*/ 344 w 487"/>
              <a:gd name="T95" fmla="*/ 156 h 284"/>
              <a:gd name="T96" fmla="*/ 361 w 487"/>
              <a:gd name="T97" fmla="*/ 176 h 284"/>
              <a:gd name="T98" fmla="*/ 367 w 487"/>
              <a:gd name="T99" fmla="*/ 160 h 284"/>
              <a:gd name="T100" fmla="*/ 387 w 487"/>
              <a:gd name="T101" fmla="*/ 175 h 284"/>
              <a:gd name="T102" fmla="*/ 395 w 487"/>
              <a:gd name="T103" fmla="*/ 165 h 284"/>
              <a:gd name="T104" fmla="*/ 415 w 487"/>
              <a:gd name="T105" fmla="*/ 174 h 284"/>
              <a:gd name="T106" fmla="*/ 434 w 487"/>
              <a:gd name="T107" fmla="*/ 181 h 284"/>
              <a:gd name="T108" fmla="*/ 460 w 487"/>
              <a:gd name="T109" fmla="*/ 182 h 284"/>
              <a:gd name="T110" fmla="*/ 473 w 487"/>
              <a:gd name="T111" fmla="*/ 181 h 284"/>
              <a:gd name="T112" fmla="*/ 486 w 487"/>
              <a:gd name="T113" fmla="*/ 191 h 284"/>
              <a:gd name="T114" fmla="*/ 479 w 487"/>
              <a:gd name="T115" fmla="*/ 214 h 284"/>
              <a:gd name="T116" fmla="*/ 482 w 487"/>
              <a:gd name="T117" fmla="*/ 237 h 284"/>
              <a:gd name="T118" fmla="*/ 487 w 487"/>
              <a:gd name="T119" fmla="*/ 261 h 284"/>
              <a:gd name="T120" fmla="*/ 478 w 487"/>
              <a:gd name="T121" fmla="*/ 284 h 284"/>
              <a:gd name="T122" fmla="*/ 460 w 487"/>
              <a:gd name="T12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7" h="284">
                <a:moveTo>
                  <a:pt x="457" y="280"/>
                </a:moveTo>
                <a:lnTo>
                  <a:pt x="447" y="278"/>
                </a:lnTo>
                <a:lnTo>
                  <a:pt x="435" y="283"/>
                </a:lnTo>
                <a:lnTo>
                  <a:pt x="423" y="278"/>
                </a:lnTo>
                <a:lnTo>
                  <a:pt x="413" y="272"/>
                </a:lnTo>
                <a:lnTo>
                  <a:pt x="409" y="276"/>
                </a:lnTo>
                <a:lnTo>
                  <a:pt x="398" y="277"/>
                </a:lnTo>
                <a:lnTo>
                  <a:pt x="388" y="271"/>
                </a:lnTo>
                <a:lnTo>
                  <a:pt x="377" y="266"/>
                </a:lnTo>
                <a:lnTo>
                  <a:pt x="365" y="265"/>
                </a:lnTo>
                <a:lnTo>
                  <a:pt x="358" y="262"/>
                </a:lnTo>
                <a:lnTo>
                  <a:pt x="349" y="269"/>
                </a:lnTo>
                <a:lnTo>
                  <a:pt x="340" y="262"/>
                </a:lnTo>
                <a:lnTo>
                  <a:pt x="337" y="250"/>
                </a:lnTo>
                <a:lnTo>
                  <a:pt x="326" y="252"/>
                </a:lnTo>
                <a:lnTo>
                  <a:pt x="317" y="257"/>
                </a:lnTo>
                <a:lnTo>
                  <a:pt x="308" y="248"/>
                </a:lnTo>
                <a:lnTo>
                  <a:pt x="294" y="242"/>
                </a:lnTo>
                <a:lnTo>
                  <a:pt x="283" y="238"/>
                </a:lnTo>
                <a:lnTo>
                  <a:pt x="278" y="228"/>
                </a:lnTo>
                <a:lnTo>
                  <a:pt x="274" y="217"/>
                </a:lnTo>
                <a:lnTo>
                  <a:pt x="263" y="214"/>
                </a:lnTo>
                <a:lnTo>
                  <a:pt x="253" y="210"/>
                </a:lnTo>
                <a:lnTo>
                  <a:pt x="243" y="205"/>
                </a:lnTo>
                <a:lnTo>
                  <a:pt x="232" y="209"/>
                </a:lnTo>
                <a:lnTo>
                  <a:pt x="228" y="214"/>
                </a:lnTo>
                <a:lnTo>
                  <a:pt x="226" y="214"/>
                </a:lnTo>
                <a:lnTo>
                  <a:pt x="214" y="207"/>
                </a:lnTo>
                <a:lnTo>
                  <a:pt x="194" y="216"/>
                </a:lnTo>
                <a:lnTo>
                  <a:pt x="186" y="208"/>
                </a:lnTo>
                <a:lnTo>
                  <a:pt x="172" y="205"/>
                </a:lnTo>
                <a:lnTo>
                  <a:pt x="162" y="201"/>
                </a:lnTo>
                <a:lnTo>
                  <a:pt x="158" y="189"/>
                </a:lnTo>
                <a:lnTo>
                  <a:pt x="152" y="191"/>
                </a:lnTo>
                <a:lnTo>
                  <a:pt x="140" y="190"/>
                </a:lnTo>
                <a:lnTo>
                  <a:pt x="129" y="181"/>
                </a:lnTo>
                <a:lnTo>
                  <a:pt x="117" y="175"/>
                </a:lnTo>
                <a:lnTo>
                  <a:pt x="104" y="176"/>
                </a:lnTo>
                <a:lnTo>
                  <a:pt x="95" y="170"/>
                </a:lnTo>
                <a:lnTo>
                  <a:pt x="85" y="165"/>
                </a:lnTo>
                <a:lnTo>
                  <a:pt x="76" y="157"/>
                </a:lnTo>
                <a:lnTo>
                  <a:pt x="68" y="145"/>
                </a:lnTo>
                <a:lnTo>
                  <a:pt x="59" y="142"/>
                </a:lnTo>
                <a:lnTo>
                  <a:pt x="50" y="135"/>
                </a:lnTo>
                <a:lnTo>
                  <a:pt x="39" y="130"/>
                </a:lnTo>
                <a:lnTo>
                  <a:pt x="29" y="122"/>
                </a:lnTo>
                <a:lnTo>
                  <a:pt x="19" y="126"/>
                </a:lnTo>
                <a:lnTo>
                  <a:pt x="12" y="118"/>
                </a:lnTo>
                <a:lnTo>
                  <a:pt x="0" y="112"/>
                </a:lnTo>
                <a:lnTo>
                  <a:pt x="4" y="98"/>
                </a:lnTo>
                <a:lnTo>
                  <a:pt x="12" y="90"/>
                </a:lnTo>
                <a:lnTo>
                  <a:pt x="14" y="78"/>
                </a:lnTo>
                <a:lnTo>
                  <a:pt x="15" y="66"/>
                </a:lnTo>
                <a:lnTo>
                  <a:pt x="21" y="56"/>
                </a:lnTo>
                <a:lnTo>
                  <a:pt x="23" y="44"/>
                </a:lnTo>
                <a:lnTo>
                  <a:pt x="30" y="36"/>
                </a:lnTo>
                <a:lnTo>
                  <a:pt x="42" y="28"/>
                </a:lnTo>
                <a:lnTo>
                  <a:pt x="48" y="18"/>
                </a:lnTo>
                <a:lnTo>
                  <a:pt x="60" y="16"/>
                </a:lnTo>
                <a:lnTo>
                  <a:pt x="66" y="27"/>
                </a:lnTo>
                <a:lnTo>
                  <a:pt x="72" y="26"/>
                </a:lnTo>
                <a:lnTo>
                  <a:pt x="72" y="23"/>
                </a:lnTo>
                <a:lnTo>
                  <a:pt x="80" y="12"/>
                </a:lnTo>
                <a:lnTo>
                  <a:pt x="82" y="1"/>
                </a:lnTo>
                <a:lnTo>
                  <a:pt x="94" y="0"/>
                </a:lnTo>
                <a:lnTo>
                  <a:pt x="106" y="4"/>
                </a:lnTo>
                <a:lnTo>
                  <a:pt x="117" y="6"/>
                </a:lnTo>
                <a:lnTo>
                  <a:pt x="126" y="15"/>
                </a:lnTo>
                <a:lnTo>
                  <a:pt x="131" y="25"/>
                </a:lnTo>
                <a:lnTo>
                  <a:pt x="142" y="29"/>
                </a:lnTo>
                <a:lnTo>
                  <a:pt x="153" y="35"/>
                </a:lnTo>
                <a:lnTo>
                  <a:pt x="160" y="44"/>
                </a:lnTo>
                <a:lnTo>
                  <a:pt x="161" y="47"/>
                </a:lnTo>
                <a:lnTo>
                  <a:pt x="172" y="51"/>
                </a:lnTo>
                <a:lnTo>
                  <a:pt x="182" y="57"/>
                </a:lnTo>
                <a:lnTo>
                  <a:pt x="191" y="63"/>
                </a:lnTo>
                <a:lnTo>
                  <a:pt x="200" y="72"/>
                </a:lnTo>
                <a:lnTo>
                  <a:pt x="206" y="82"/>
                </a:lnTo>
                <a:lnTo>
                  <a:pt x="216" y="86"/>
                </a:lnTo>
                <a:lnTo>
                  <a:pt x="227" y="81"/>
                </a:lnTo>
                <a:lnTo>
                  <a:pt x="238" y="81"/>
                </a:lnTo>
                <a:lnTo>
                  <a:pt x="248" y="86"/>
                </a:lnTo>
                <a:lnTo>
                  <a:pt x="244" y="97"/>
                </a:lnTo>
                <a:lnTo>
                  <a:pt x="246" y="108"/>
                </a:lnTo>
                <a:lnTo>
                  <a:pt x="255" y="109"/>
                </a:lnTo>
                <a:lnTo>
                  <a:pt x="264" y="118"/>
                </a:lnTo>
                <a:lnTo>
                  <a:pt x="276" y="120"/>
                </a:lnTo>
                <a:lnTo>
                  <a:pt x="283" y="128"/>
                </a:lnTo>
                <a:lnTo>
                  <a:pt x="295" y="128"/>
                </a:lnTo>
                <a:lnTo>
                  <a:pt x="306" y="124"/>
                </a:lnTo>
                <a:lnTo>
                  <a:pt x="306" y="135"/>
                </a:lnTo>
                <a:lnTo>
                  <a:pt x="306" y="147"/>
                </a:lnTo>
                <a:lnTo>
                  <a:pt x="309" y="146"/>
                </a:lnTo>
                <a:lnTo>
                  <a:pt x="320" y="150"/>
                </a:lnTo>
                <a:lnTo>
                  <a:pt x="332" y="149"/>
                </a:lnTo>
                <a:lnTo>
                  <a:pt x="344" y="156"/>
                </a:lnTo>
                <a:lnTo>
                  <a:pt x="351" y="166"/>
                </a:lnTo>
                <a:lnTo>
                  <a:pt x="361" y="176"/>
                </a:lnTo>
                <a:lnTo>
                  <a:pt x="363" y="171"/>
                </a:lnTo>
                <a:lnTo>
                  <a:pt x="367" y="160"/>
                </a:lnTo>
                <a:lnTo>
                  <a:pt x="376" y="172"/>
                </a:lnTo>
                <a:lnTo>
                  <a:pt x="387" y="175"/>
                </a:lnTo>
                <a:lnTo>
                  <a:pt x="388" y="176"/>
                </a:lnTo>
                <a:lnTo>
                  <a:pt x="395" y="165"/>
                </a:lnTo>
                <a:lnTo>
                  <a:pt x="405" y="169"/>
                </a:lnTo>
                <a:lnTo>
                  <a:pt x="415" y="174"/>
                </a:lnTo>
                <a:lnTo>
                  <a:pt x="423" y="178"/>
                </a:lnTo>
                <a:lnTo>
                  <a:pt x="434" y="181"/>
                </a:lnTo>
                <a:lnTo>
                  <a:pt x="448" y="181"/>
                </a:lnTo>
                <a:lnTo>
                  <a:pt x="460" y="182"/>
                </a:lnTo>
                <a:lnTo>
                  <a:pt x="462" y="182"/>
                </a:lnTo>
                <a:lnTo>
                  <a:pt x="473" y="181"/>
                </a:lnTo>
                <a:lnTo>
                  <a:pt x="485" y="179"/>
                </a:lnTo>
                <a:lnTo>
                  <a:pt x="486" y="191"/>
                </a:lnTo>
                <a:lnTo>
                  <a:pt x="480" y="202"/>
                </a:lnTo>
                <a:lnTo>
                  <a:pt x="479" y="214"/>
                </a:lnTo>
                <a:lnTo>
                  <a:pt x="477" y="225"/>
                </a:lnTo>
                <a:lnTo>
                  <a:pt x="482" y="237"/>
                </a:lnTo>
                <a:lnTo>
                  <a:pt x="487" y="249"/>
                </a:lnTo>
                <a:lnTo>
                  <a:pt x="487" y="261"/>
                </a:lnTo>
                <a:lnTo>
                  <a:pt x="483" y="272"/>
                </a:lnTo>
                <a:lnTo>
                  <a:pt x="478" y="284"/>
                </a:lnTo>
                <a:lnTo>
                  <a:pt x="470" y="275"/>
                </a:lnTo>
                <a:lnTo>
                  <a:pt x="460" y="280"/>
                </a:lnTo>
                <a:lnTo>
                  <a:pt x="457" y="28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6" name="Freeform 3351"/>
          <p:cNvSpPr>
            <a:spLocks/>
          </p:cNvSpPr>
          <p:nvPr/>
        </p:nvSpPr>
        <p:spPr bwMode="auto">
          <a:xfrm>
            <a:off x="3105342" y="5298894"/>
            <a:ext cx="124884" cy="137026"/>
          </a:xfrm>
          <a:custGeom>
            <a:avLst/>
            <a:gdLst>
              <a:gd name="T0" fmla="*/ 0 w 318"/>
              <a:gd name="T1" fmla="*/ 255 h 347"/>
              <a:gd name="T2" fmla="*/ 6 w 318"/>
              <a:gd name="T3" fmla="*/ 226 h 347"/>
              <a:gd name="T4" fmla="*/ 21 w 318"/>
              <a:gd name="T5" fmla="*/ 209 h 347"/>
              <a:gd name="T6" fmla="*/ 18 w 318"/>
              <a:gd name="T7" fmla="*/ 182 h 347"/>
              <a:gd name="T8" fmla="*/ 18 w 318"/>
              <a:gd name="T9" fmla="*/ 165 h 347"/>
              <a:gd name="T10" fmla="*/ 21 w 318"/>
              <a:gd name="T11" fmla="*/ 137 h 347"/>
              <a:gd name="T12" fmla="*/ 28 w 318"/>
              <a:gd name="T13" fmla="*/ 113 h 347"/>
              <a:gd name="T14" fmla="*/ 26 w 318"/>
              <a:gd name="T15" fmla="*/ 95 h 347"/>
              <a:gd name="T16" fmla="*/ 37 w 318"/>
              <a:gd name="T17" fmla="*/ 69 h 347"/>
              <a:gd name="T18" fmla="*/ 41 w 318"/>
              <a:gd name="T19" fmla="*/ 52 h 347"/>
              <a:gd name="T20" fmla="*/ 36 w 318"/>
              <a:gd name="T21" fmla="*/ 34 h 347"/>
              <a:gd name="T22" fmla="*/ 51 w 318"/>
              <a:gd name="T23" fmla="*/ 18 h 347"/>
              <a:gd name="T24" fmla="*/ 61 w 318"/>
              <a:gd name="T25" fmla="*/ 12 h 347"/>
              <a:gd name="T26" fmla="*/ 82 w 318"/>
              <a:gd name="T27" fmla="*/ 4 h 347"/>
              <a:gd name="T28" fmla="*/ 106 w 318"/>
              <a:gd name="T29" fmla="*/ 6 h 347"/>
              <a:gd name="T30" fmla="*/ 123 w 318"/>
              <a:gd name="T31" fmla="*/ 22 h 347"/>
              <a:gd name="T32" fmla="*/ 139 w 318"/>
              <a:gd name="T33" fmla="*/ 38 h 347"/>
              <a:gd name="T34" fmla="*/ 149 w 318"/>
              <a:gd name="T35" fmla="*/ 60 h 347"/>
              <a:gd name="T36" fmla="*/ 153 w 318"/>
              <a:gd name="T37" fmla="*/ 71 h 347"/>
              <a:gd name="T38" fmla="*/ 174 w 318"/>
              <a:gd name="T39" fmla="*/ 54 h 347"/>
              <a:gd name="T40" fmla="*/ 189 w 318"/>
              <a:gd name="T41" fmla="*/ 73 h 347"/>
              <a:gd name="T42" fmla="*/ 208 w 318"/>
              <a:gd name="T43" fmla="*/ 85 h 347"/>
              <a:gd name="T44" fmla="*/ 227 w 318"/>
              <a:gd name="T45" fmla="*/ 96 h 347"/>
              <a:gd name="T46" fmla="*/ 242 w 318"/>
              <a:gd name="T47" fmla="*/ 112 h 347"/>
              <a:gd name="T48" fmla="*/ 261 w 318"/>
              <a:gd name="T49" fmla="*/ 126 h 347"/>
              <a:gd name="T50" fmla="*/ 279 w 318"/>
              <a:gd name="T51" fmla="*/ 138 h 347"/>
              <a:gd name="T52" fmla="*/ 291 w 318"/>
              <a:gd name="T53" fmla="*/ 158 h 347"/>
              <a:gd name="T54" fmla="*/ 305 w 318"/>
              <a:gd name="T55" fmla="*/ 176 h 347"/>
              <a:gd name="T56" fmla="*/ 318 w 318"/>
              <a:gd name="T57" fmla="*/ 192 h 347"/>
              <a:gd name="T58" fmla="*/ 299 w 318"/>
              <a:gd name="T59" fmla="*/ 216 h 347"/>
              <a:gd name="T60" fmla="*/ 300 w 318"/>
              <a:gd name="T61" fmla="*/ 236 h 347"/>
              <a:gd name="T62" fmla="*/ 308 w 318"/>
              <a:gd name="T63" fmla="*/ 261 h 347"/>
              <a:gd name="T64" fmla="*/ 297 w 318"/>
              <a:gd name="T65" fmla="*/ 284 h 347"/>
              <a:gd name="T66" fmla="*/ 283 w 318"/>
              <a:gd name="T67" fmla="*/ 305 h 347"/>
              <a:gd name="T68" fmla="*/ 264 w 318"/>
              <a:gd name="T69" fmla="*/ 322 h 347"/>
              <a:gd name="T70" fmla="*/ 244 w 318"/>
              <a:gd name="T71" fmla="*/ 334 h 347"/>
              <a:gd name="T72" fmla="*/ 228 w 318"/>
              <a:gd name="T73" fmla="*/ 342 h 347"/>
              <a:gd name="T74" fmla="*/ 207 w 318"/>
              <a:gd name="T75" fmla="*/ 344 h 347"/>
              <a:gd name="T76" fmla="*/ 187 w 318"/>
              <a:gd name="T77" fmla="*/ 338 h 347"/>
              <a:gd name="T78" fmla="*/ 170 w 318"/>
              <a:gd name="T79" fmla="*/ 336 h 347"/>
              <a:gd name="T80" fmla="*/ 148 w 318"/>
              <a:gd name="T81" fmla="*/ 343 h 347"/>
              <a:gd name="T82" fmla="*/ 126 w 318"/>
              <a:gd name="T83" fmla="*/ 341 h 347"/>
              <a:gd name="T84" fmla="*/ 111 w 318"/>
              <a:gd name="T85" fmla="*/ 332 h 347"/>
              <a:gd name="T86" fmla="*/ 90 w 318"/>
              <a:gd name="T87" fmla="*/ 320 h 347"/>
              <a:gd name="T88" fmla="*/ 80 w 318"/>
              <a:gd name="T89" fmla="*/ 312 h 347"/>
              <a:gd name="T90" fmla="*/ 57 w 318"/>
              <a:gd name="T91" fmla="*/ 313 h 347"/>
              <a:gd name="T92" fmla="*/ 35 w 318"/>
              <a:gd name="T93" fmla="*/ 307 h 347"/>
              <a:gd name="T94" fmla="*/ 18 w 318"/>
              <a:gd name="T95" fmla="*/ 291 h 347"/>
              <a:gd name="T96" fmla="*/ 4 w 318"/>
              <a:gd name="T97" fmla="*/ 273 h 347"/>
              <a:gd name="T98" fmla="*/ 3 w 318"/>
              <a:gd name="T99" fmla="*/ 26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8" h="347">
                <a:moveTo>
                  <a:pt x="3" y="269"/>
                </a:moveTo>
                <a:lnTo>
                  <a:pt x="0" y="255"/>
                </a:lnTo>
                <a:lnTo>
                  <a:pt x="2" y="239"/>
                </a:lnTo>
                <a:lnTo>
                  <a:pt x="6" y="226"/>
                </a:lnTo>
                <a:lnTo>
                  <a:pt x="10" y="214"/>
                </a:lnTo>
                <a:lnTo>
                  <a:pt x="21" y="209"/>
                </a:lnTo>
                <a:lnTo>
                  <a:pt x="22" y="194"/>
                </a:lnTo>
                <a:lnTo>
                  <a:pt x="18" y="182"/>
                </a:lnTo>
                <a:lnTo>
                  <a:pt x="17" y="170"/>
                </a:lnTo>
                <a:lnTo>
                  <a:pt x="18" y="165"/>
                </a:lnTo>
                <a:lnTo>
                  <a:pt x="21" y="151"/>
                </a:lnTo>
                <a:lnTo>
                  <a:pt x="21" y="137"/>
                </a:lnTo>
                <a:lnTo>
                  <a:pt x="21" y="123"/>
                </a:lnTo>
                <a:lnTo>
                  <a:pt x="28" y="113"/>
                </a:lnTo>
                <a:lnTo>
                  <a:pt x="27" y="100"/>
                </a:lnTo>
                <a:lnTo>
                  <a:pt x="26" y="95"/>
                </a:lnTo>
                <a:lnTo>
                  <a:pt x="33" y="84"/>
                </a:lnTo>
                <a:lnTo>
                  <a:pt x="37" y="69"/>
                </a:lnTo>
                <a:lnTo>
                  <a:pt x="40" y="57"/>
                </a:lnTo>
                <a:lnTo>
                  <a:pt x="41" y="52"/>
                </a:lnTo>
                <a:lnTo>
                  <a:pt x="39" y="39"/>
                </a:lnTo>
                <a:lnTo>
                  <a:pt x="36" y="34"/>
                </a:lnTo>
                <a:lnTo>
                  <a:pt x="42" y="25"/>
                </a:lnTo>
                <a:lnTo>
                  <a:pt x="51" y="18"/>
                </a:lnTo>
                <a:lnTo>
                  <a:pt x="52" y="6"/>
                </a:lnTo>
                <a:lnTo>
                  <a:pt x="61" y="12"/>
                </a:lnTo>
                <a:lnTo>
                  <a:pt x="72" y="14"/>
                </a:lnTo>
                <a:lnTo>
                  <a:pt x="82" y="4"/>
                </a:lnTo>
                <a:lnTo>
                  <a:pt x="94" y="0"/>
                </a:lnTo>
                <a:lnTo>
                  <a:pt x="106" y="6"/>
                </a:lnTo>
                <a:lnTo>
                  <a:pt x="114" y="15"/>
                </a:lnTo>
                <a:lnTo>
                  <a:pt x="123" y="22"/>
                </a:lnTo>
                <a:lnTo>
                  <a:pt x="130" y="31"/>
                </a:lnTo>
                <a:lnTo>
                  <a:pt x="139" y="38"/>
                </a:lnTo>
                <a:lnTo>
                  <a:pt x="146" y="48"/>
                </a:lnTo>
                <a:lnTo>
                  <a:pt x="149" y="60"/>
                </a:lnTo>
                <a:lnTo>
                  <a:pt x="149" y="69"/>
                </a:lnTo>
                <a:lnTo>
                  <a:pt x="153" y="71"/>
                </a:lnTo>
                <a:lnTo>
                  <a:pt x="164" y="65"/>
                </a:lnTo>
                <a:lnTo>
                  <a:pt x="174" y="54"/>
                </a:lnTo>
                <a:lnTo>
                  <a:pt x="183" y="62"/>
                </a:lnTo>
                <a:lnTo>
                  <a:pt x="189" y="73"/>
                </a:lnTo>
                <a:lnTo>
                  <a:pt x="196" y="83"/>
                </a:lnTo>
                <a:lnTo>
                  <a:pt x="208" y="85"/>
                </a:lnTo>
                <a:lnTo>
                  <a:pt x="216" y="93"/>
                </a:lnTo>
                <a:lnTo>
                  <a:pt x="227" y="96"/>
                </a:lnTo>
                <a:lnTo>
                  <a:pt x="238" y="100"/>
                </a:lnTo>
                <a:lnTo>
                  <a:pt x="242" y="112"/>
                </a:lnTo>
                <a:lnTo>
                  <a:pt x="247" y="116"/>
                </a:lnTo>
                <a:lnTo>
                  <a:pt x="261" y="126"/>
                </a:lnTo>
                <a:lnTo>
                  <a:pt x="271" y="129"/>
                </a:lnTo>
                <a:lnTo>
                  <a:pt x="279" y="138"/>
                </a:lnTo>
                <a:lnTo>
                  <a:pt x="287" y="147"/>
                </a:lnTo>
                <a:lnTo>
                  <a:pt x="291" y="158"/>
                </a:lnTo>
                <a:lnTo>
                  <a:pt x="296" y="168"/>
                </a:lnTo>
                <a:lnTo>
                  <a:pt x="305" y="176"/>
                </a:lnTo>
                <a:lnTo>
                  <a:pt x="316" y="181"/>
                </a:lnTo>
                <a:lnTo>
                  <a:pt x="318" y="192"/>
                </a:lnTo>
                <a:lnTo>
                  <a:pt x="309" y="207"/>
                </a:lnTo>
                <a:lnTo>
                  <a:pt x="299" y="216"/>
                </a:lnTo>
                <a:lnTo>
                  <a:pt x="298" y="224"/>
                </a:lnTo>
                <a:lnTo>
                  <a:pt x="300" y="236"/>
                </a:lnTo>
                <a:lnTo>
                  <a:pt x="298" y="254"/>
                </a:lnTo>
                <a:lnTo>
                  <a:pt x="308" y="261"/>
                </a:lnTo>
                <a:lnTo>
                  <a:pt x="300" y="271"/>
                </a:lnTo>
                <a:lnTo>
                  <a:pt x="297" y="284"/>
                </a:lnTo>
                <a:lnTo>
                  <a:pt x="288" y="294"/>
                </a:lnTo>
                <a:lnTo>
                  <a:pt x="283" y="305"/>
                </a:lnTo>
                <a:lnTo>
                  <a:pt x="275" y="313"/>
                </a:lnTo>
                <a:lnTo>
                  <a:pt x="264" y="322"/>
                </a:lnTo>
                <a:lnTo>
                  <a:pt x="255" y="329"/>
                </a:lnTo>
                <a:lnTo>
                  <a:pt x="244" y="334"/>
                </a:lnTo>
                <a:lnTo>
                  <a:pt x="239" y="337"/>
                </a:lnTo>
                <a:lnTo>
                  <a:pt x="228" y="342"/>
                </a:lnTo>
                <a:lnTo>
                  <a:pt x="217" y="347"/>
                </a:lnTo>
                <a:lnTo>
                  <a:pt x="207" y="344"/>
                </a:lnTo>
                <a:lnTo>
                  <a:pt x="196" y="345"/>
                </a:lnTo>
                <a:lnTo>
                  <a:pt x="187" y="338"/>
                </a:lnTo>
                <a:lnTo>
                  <a:pt x="182" y="332"/>
                </a:lnTo>
                <a:lnTo>
                  <a:pt x="170" y="336"/>
                </a:lnTo>
                <a:lnTo>
                  <a:pt x="158" y="337"/>
                </a:lnTo>
                <a:lnTo>
                  <a:pt x="148" y="343"/>
                </a:lnTo>
                <a:lnTo>
                  <a:pt x="137" y="346"/>
                </a:lnTo>
                <a:lnTo>
                  <a:pt x="126" y="341"/>
                </a:lnTo>
                <a:lnTo>
                  <a:pt x="125" y="336"/>
                </a:lnTo>
                <a:lnTo>
                  <a:pt x="111" y="332"/>
                </a:lnTo>
                <a:lnTo>
                  <a:pt x="100" y="329"/>
                </a:lnTo>
                <a:lnTo>
                  <a:pt x="90" y="320"/>
                </a:lnTo>
                <a:lnTo>
                  <a:pt x="82" y="312"/>
                </a:lnTo>
                <a:lnTo>
                  <a:pt x="80" y="312"/>
                </a:lnTo>
                <a:lnTo>
                  <a:pt x="69" y="312"/>
                </a:lnTo>
                <a:lnTo>
                  <a:pt x="57" y="313"/>
                </a:lnTo>
                <a:lnTo>
                  <a:pt x="46" y="313"/>
                </a:lnTo>
                <a:lnTo>
                  <a:pt x="35" y="307"/>
                </a:lnTo>
                <a:lnTo>
                  <a:pt x="28" y="297"/>
                </a:lnTo>
                <a:lnTo>
                  <a:pt x="18" y="291"/>
                </a:lnTo>
                <a:lnTo>
                  <a:pt x="12" y="281"/>
                </a:lnTo>
                <a:lnTo>
                  <a:pt x="4" y="273"/>
                </a:lnTo>
                <a:lnTo>
                  <a:pt x="4" y="269"/>
                </a:lnTo>
                <a:lnTo>
                  <a:pt x="3" y="26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7" name="Freeform 3352"/>
          <p:cNvSpPr>
            <a:spLocks noEditPoints="1"/>
          </p:cNvSpPr>
          <p:nvPr/>
        </p:nvSpPr>
        <p:spPr bwMode="auto">
          <a:xfrm>
            <a:off x="5004621" y="3064856"/>
            <a:ext cx="424953" cy="256706"/>
          </a:xfrm>
          <a:custGeom>
            <a:avLst/>
            <a:gdLst>
              <a:gd name="T0" fmla="*/ 38 w 1084"/>
              <a:gd name="T1" fmla="*/ 357 h 657"/>
              <a:gd name="T2" fmla="*/ 12 w 1084"/>
              <a:gd name="T3" fmla="*/ 310 h 657"/>
              <a:gd name="T4" fmla="*/ 36 w 1084"/>
              <a:gd name="T5" fmla="*/ 260 h 657"/>
              <a:gd name="T6" fmla="*/ 66 w 1084"/>
              <a:gd name="T7" fmla="*/ 196 h 657"/>
              <a:gd name="T8" fmla="*/ 116 w 1084"/>
              <a:gd name="T9" fmla="*/ 145 h 657"/>
              <a:gd name="T10" fmla="*/ 95 w 1084"/>
              <a:gd name="T11" fmla="*/ 97 h 657"/>
              <a:gd name="T12" fmla="*/ 138 w 1084"/>
              <a:gd name="T13" fmla="*/ 39 h 657"/>
              <a:gd name="T14" fmla="*/ 216 w 1084"/>
              <a:gd name="T15" fmla="*/ 39 h 657"/>
              <a:gd name="T16" fmla="*/ 294 w 1084"/>
              <a:gd name="T17" fmla="*/ 49 h 657"/>
              <a:gd name="T18" fmla="*/ 353 w 1084"/>
              <a:gd name="T19" fmla="*/ 69 h 657"/>
              <a:gd name="T20" fmla="*/ 420 w 1084"/>
              <a:gd name="T21" fmla="*/ 61 h 657"/>
              <a:gd name="T22" fmla="*/ 469 w 1084"/>
              <a:gd name="T23" fmla="*/ 75 h 657"/>
              <a:gd name="T24" fmla="*/ 507 w 1084"/>
              <a:gd name="T25" fmla="*/ 72 h 657"/>
              <a:gd name="T26" fmla="*/ 557 w 1084"/>
              <a:gd name="T27" fmla="*/ 19 h 657"/>
              <a:gd name="T28" fmla="*/ 627 w 1084"/>
              <a:gd name="T29" fmla="*/ 4 h 657"/>
              <a:gd name="T30" fmla="*/ 690 w 1084"/>
              <a:gd name="T31" fmla="*/ 2 h 657"/>
              <a:gd name="T32" fmla="*/ 729 w 1084"/>
              <a:gd name="T33" fmla="*/ 57 h 657"/>
              <a:gd name="T34" fmla="*/ 764 w 1084"/>
              <a:gd name="T35" fmla="*/ 100 h 657"/>
              <a:gd name="T36" fmla="*/ 797 w 1084"/>
              <a:gd name="T37" fmla="*/ 147 h 657"/>
              <a:gd name="T38" fmla="*/ 855 w 1084"/>
              <a:gd name="T39" fmla="*/ 176 h 657"/>
              <a:gd name="T40" fmla="*/ 931 w 1084"/>
              <a:gd name="T41" fmla="*/ 179 h 657"/>
              <a:gd name="T42" fmla="*/ 994 w 1084"/>
              <a:gd name="T43" fmla="*/ 202 h 657"/>
              <a:gd name="T44" fmla="*/ 1061 w 1084"/>
              <a:gd name="T45" fmla="*/ 237 h 657"/>
              <a:gd name="T46" fmla="*/ 1058 w 1084"/>
              <a:gd name="T47" fmla="*/ 281 h 657"/>
              <a:gd name="T48" fmla="*/ 1068 w 1084"/>
              <a:gd name="T49" fmla="*/ 355 h 657"/>
              <a:gd name="T50" fmla="*/ 1007 w 1084"/>
              <a:gd name="T51" fmla="*/ 378 h 657"/>
              <a:gd name="T52" fmla="*/ 967 w 1084"/>
              <a:gd name="T53" fmla="*/ 439 h 657"/>
              <a:gd name="T54" fmla="*/ 898 w 1084"/>
              <a:gd name="T55" fmla="*/ 457 h 657"/>
              <a:gd name="T56" fmla="*/ 839 w 1084"/>
              <a:gd name="T57" fmla="*/ 477 h 657"/>
              <a:gd name="T58" fmla="*/ 788 w 1084"/>
              <a:gd name="T59" fmla="*/ 510 h 657"/>
              <a:gd name="T60" fmla="*/ 738 w 1084"/>
              <a:gd name="T61" fmla="*/ 528 h 657"/>
              <a:gd name="T62" fmla="*/ 691 w 1084"/>
              <a:gd name="T63" fmla="*/ 511 h 657"/>
              <a:gd name="T64" fmla="*/ 744 w 1084"/>
              <a:gd name="T65" fmla="*/ 546 h 657"/>
              <a:gd name="T66" fmla="*/ 778 w 1084"/>
              <a:gd name="T67" fmla="*/ 568 h 657"/>
              <a:gd name="T68" fmla="*/ 769 w 1084"/>
              <a:gd name="T69" fmla="*/ 548 h 657"/>
              <a:gd name="T70" fmla="*/ 788 w 1084"/>
              <a:gd name="T71" fmla="*/ 574 h 657"/>
              <a:gd name="T72" fmla="*/ 862 w 1084"/>
              <a:gd name="T73" fmla="*/ 574 h 657"/>
              <a:gd name="T74" fmla="*/ 801 w 1084"/>
              <a:gd name="T75" fmla="*/ 601 h 657"/>
              <a:gd name="T76" fmla="*/ 734 w 1084"/>
              <a:gd name="T77" fmla="*/ 641 h 657"/>
              <a:gd name="T78" fmla="*/ 684 w 1084"/>
              <a:gd name="T79" fmla="*/ 625 h 657"/>
              <a:gd name="T80" fmla="*/ 652 w 1084"/>
              <a:gd name="T81" fmla="*/ 582 h 657"/>
              <a:gd name="T82" fmla="*/ 670 w 1084"/>
              <a:gd name="T83" fmla="*/ 548 h 657"/>
              <a:gd name="T84" fmla="*/ 663 w 1084"/>
              <a:gd name="T85" fmla="*/ 514 h 657"/>
              <a:gd name="T86" fmla="*/ 587 w 1084"/>
              <a:gd name="T87" fmla="*/ 505 h 657"/>
              <a:gd name="T88" fmla="*/ 595 w 1084"/>
              <a:gd name="T89" fmla="*/ 490 h 657"/>
              <a:gd name="T90" fmla="*/ 586 w 1084"/>
              <a:gd name="T91" fmla="*/ 476 h 657"/>
              <a:gd name="T92" fmla="*/ 530 w 1084"/>
              <a:gd name="T93" fmla="*/ 482 h 657"/>
              <a:gd name="T94" fmla="*/ 478 w 1084"/>
              <a:gd name="T95" fmla="*/ 501 h 657"/>
              <a:gd name="T96" fmla="*/ 473 w 1084"/>
              <a:gd name="T97" fmla="*/ 548 h 657"/>
              <a:gd name="T98" fmla="*/ 449 w 1084"/>
              <a:gd name="T99" fmla="*/ 580 h 657"/>
              <a:gd name="T100" fmla="*/ 371 w 1084"/>
              <a:gd name="T101" fmla="*/ 582 h 657"/>
              <a:gd name="T102" fmla="*/ 402 w 1084"/>
              <a:gd name="T103" fmla="*/ 531 h 657"/>
              <a:gd name="T104" fmla="*/ 441 w 1084"/>
              <a:gd name="T105" fmla="*/ 491 h 657"/>
              <a:gd name="T106" fmla="*/ 465 w 1084"/>
              <a:gd name="T107" fmla="*/ 460 h 657"/>
              <a:gd name="T108" fmla="*/ 425 w 1084"/>
              <a:gd name="T109" fmla="*/ 400 h 657"/>
              <a:gd name="T110" fmla="*/ 389 w 1084"/>
              <a:gd name="T111" fmla="*/ 354 h 657"/>
              <a:gd name="T112" fmla="*/ 313 w 1084"/>
              <a:gd name="T113" fmla="*/ 330 h 657"/>
              <a:gd name="T114" fmla="*/ 249 w 1084"/>
              <a:gd name="T115" fmla="*/ 357 h 657"/>
              <a:gd name="T116" fmla="*/ 178 w 1084"/>
              <a:gd name="T117" fmla="*/ 387 h 657"/>
              <a:gd name="T118" fmla="*/ 124 w 1084"/>
              <a:gd name="T119" fmla="*/ 374 h 657"/>
              <a:gd name="T120" fmla="*/ 650 w 1084"/>
              <a:gd name="T121" fmla="*/ 526 h 657"/>
              <a:gd name="T122" fmla="*/ 568 w 1084"/>
              <a:gd name="T123" fmla="*/ 50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4" h="657">
                <a:moveTo>
                  <a:pt x="82" y="368"/>
                </a:moveTo>
                <a:lnTo>
                  <a:pt x="72" y="366"/>
                </a:lnTo>
                <a:lnTo>
                  <a:pt x="63" y="358"/>
                </a:lnTo>
                <a:lnTo>
                  <a:pt x="55" y="367"/>
                </a:lnTo>
                <a:lnTo>
                  <a:pt x="45" y="370"/>
                </a:lnTo>
                <a:lnTo>
                  <a:pt x="43" y="369"/>
                </a:lnTo>
                <a:lnTo>
                  <a:pt x="38" y="357"/>
                </a:lnTo>
                <a:lnTo>
                  <a:pt x="27" y="356"/>
                </a:lnTo>
                <a:lnTo>
                  <a:pt x="20" y="346"/>
                </a:lnTo>
                <a:lnTo>
                  <a:pt x="10" y="340"/>
                </a:lnTo>
                <a:lnTo>
                  <a:pt x="1" y="334"/>
                </a:lnTo>
                <a:lnTo>
                  <a:pt x="0" y="330"/>
                </a:lnTo>
                <a:lnTo>
                  <a:pt x="4" y="317"/>
                </a:lnTo>
                <a:lnTo>
                  <a:pt x="12" y="310"/>
                </a:lnTo>
                <a:lnTo>
                  <a:pt x="14" y="298"/>
                </a:lnTo>
                <a:lnTo>
                  <a:pt x="19" y="288"/>
                </a:lnTo>
                <a:lnTo>
                  <a:pt x="25" y="277"/>
                </a:lnTo>
                <a:lnTo>
                  <a:pt x="33" y="281"/>
                </a:lnTo>
                <a:lnTo>
                  <a:pt x="44" y="280"/>
                </a:lnTo>
                <a:lnTo>
                  <a:pt x="36" y="272"/>
                </a:lnTo>
                <a:lnTo>
                  <a:pt x="36" y="260"/>
                </a:lnTo>
                <a:lnTo>
                  <a:pt x="34" y="249"/>
                </a:lnTo>
                <a:lnTo>
                  <a:pt x="32" y="237"/>
                </a:lnTo>
                <a:lnTo>
                  <a:pt x="37" y="232"/>
                </a:lnTo>
                <a:lnTo>
                  <a:pt x="44" y="223"/>
                </a:lnTo>
                <a:lnTo>
                  <a:pt x="51" y="214"/>
                </a:lnTo>
                <a:lnTo>
                  <a:pt x="58" y="205"/>
                </a:lnTo>
                <a:lnTo>
                  <a:pt x="66" y="196"/>
                </a:lnTo>
                <a:lnTo>
                  <a:pt x="74" y="188"/>
                </a:lnTo>
                <a:lnTo>
                  <a:pt x="83" y="180"/>
                </a:lnTo>
                <a:lnTo>
                  <a:pt x="89" y="175"/>
                </a:lnTo>
                <a:lnTo>
                  <a:pt x="97" y="168"/>
                </a:lnTo>
                <a:lnTo>
                  <a:pt x="109" y="166"/>
                </a:lnTo>
                <a:lnTo>
                  <a:pt x="116" y="157"/>
                </a:lnTo>
                <a:lnTo>
                  <a:pt x="116" y="145"/>
                </a:lnTo>
                <a:lnTo>
                  <a:pt x="115" y="144"/>
                </a:lnTo>
                <a:lnTo>
                  <a:pt x="109" y="135"/>
                </a:lnTo>
                <a:lnTo>
                  <a:pt x="116" y="126"/>
                </a:lnTo>
                <a:lnTo>
                  <a:pt x="109" y="118"/>
                </a:lnTo>
                <a:lnTo>
                  <a:pt x="107" y="115"/>
                </a:lnTo>
                <a:lnTo>
                  <a:pt x="103" y="104"/>
                </a:lnTo>
                <a:lnTo>
                  <a:pt x="95" y="97"/>
                </a:lnTo>
                <a:lnTo>
                  <a:pt x="92" y="85"/>
                </a:lnTo>
                <a:lnTo>
                  <a:pt x="89" y="74"/>
                </a:lnTo>
                <a:lnTo>
                  <a:pt x="90" y="63"/>
                </a:lnTo>
                <a:lnTo>
                  <a:pt x="105" y="62"/>
                </a:lnTo>
                <a:lnTo>
                  <a:pt x="117" y="65"/>
                </a:lnTo>
                <a:lnTo>
                  <a:pt x="130" y="50"/>
                </a:lnTo>
                <a:lnTo>
                  <a:pt x="138" y="39"/>
                </a:lnTo>
                <a:lnTo>
                  <a:pt x="150" y="38"/>
                </a:lnTo>
                <a:lnTo>
                  <a:pt x="162" y="38"/>
                </a:lnTo>
                <a:lnTo>
                  <a:pt x="174" y="37"/>
                </a:lnTo>
                <a:lnTo>
                  <a:pt x="185" y="34"/>
                </a:lnTo>
                <a:lnTo>
                  <a:pt x="195" y="38"/>
                </a:lnTo>
                <a:lnTo>
                  <a:pt x="207" y="38"/>
                </a:lnTo>
                <a:lnTo>
                  <a:pt x="216" y="39"/>
                </a:lnTo>
                <a:lnTo>
                  <a:pt x="228" y="38"/>
                </a:lnTo>
                <a:lnTo>
                  <a:pt x="239" y="39"/>
                </a:lnTo>
                <a:lnTo>
                  <a:pt x="250" y="43"/>
                </a:lnTo>
                <a:lnTo>
                  <a:pt x="261" y="48"/>
                </a:lnTo>
                <a:lnTo>
                  <a:pt x="272" y="46"/>
                </a:lnTo>
                <a:lnTo>
                  <a:pt x="282" y="50"/>
                </a:lnTo>
                <a:lnTo>
                  <a:pt x="294" y="49"/>
                </a:lnTo>
                <a:lnTo>
                  <a:pt x="303" y="56"/>
                </a:lnTo>
                <a:lnTo>
                  <a:pt x="312" y="63"/>
                </a:lnTo>
                <a:lnTo>
                  <a:pt x="322" y="61"/>
                </a:lnTo>
                <a:lnTo>
                  <a:pt x="334" y="64"/>
                </a:lnTo>
                <a:lnTo>
                  <a:pt x="332" y="74"/>
                </a:lnTo>
                <a:lnTo>
                  <a:pt x="342" y="67"/>
                </a:lnTo>
                <a:lnTo>
                  <a:pt x="353" y="69"/>
                </a:lnTo>
                <a:lnTo>
                  <a:pt x="362" y="62"/>
                </a:lnTo>
                <a:lnTo>
                  <a:pt x="372" y="66"/>
                </a:lnTo>
                <a:lnTo>
                  <a:pt x="384" y="67"/>
                </a:lnTo>
                <a:lnTo>
                  <a:pt x="392" y="77"/>
                </a:lnTo>
                <a:lnTo>
                  <a:pt x="401" y="70"/>
                </a:lnTo>
                <a:lnTo>
                  <a:pt x="412" y="69"/>
                </a:lnTo>
                <a:lnTo>
                  <a:pt x="420" y="61"/>
                </a:lnTo>
                <a:lnTo>
                  <a:pt x="428" y="69"/>
                </a:lnTo>
                <a:lnTo>
                  <a:pt x="431" y="81"/>
                </a:lnTo>
                <a:lnTo>
                  <a:pt x="433" y="84"/>
                </a:lnTo>
                <a:lnTo>
                  <a:pt x="436" y="81"/>
                </a:lnTo>
                <a:lnTo>
                  <a:pt x="447" y="77"/>
                </a:lnTo>
                <a:lnTo>
                  <a:pt x="458" y="78"/>
                </a:lnTo>
                <a:lnTo>
                  <a:pt x="469" y="75"/>
                </a:lnTo>
                <a:lnTo>
                  <a:pt x="480" y="74"/>
                </a:lnTo>
                <a:lnTo>
                  <a:pt x="490" y="78"/>
                </a:lnTo>
                <a:lnTo>
                  <a:pt x="494" y="89"/>
                </a:lnTo>
                <a:lnTo>
                  <a:pt x="505" y="95"/>
                </a:lnTo>
                <a:lnTo>
                  <a:pt x="506" y="94"/>
                </a:lnTo>
                <a:lnTo>
                  <a:pt x="511" y="83"/>
                </a:lnTo>
                <a:lnTo>
                  <a:pt x="507" y="72"/>
                </a:lnTo>
                <a:lnTo>
                  <a:pt x="507" y="60"/>
                </a:lnTo>
                <a:lnTo>
                  <a:pt x="512" y="50"/>
                </a:lnTo>
                <a:lnTo>
                  <a:pt x="520" y="40"/>
                </a:lnTo>
                <a:lnTo>
                  <a:pt x="526" y="30"/>
                </a:lnTo>
                <a:lnTo>
                  <a:pt x="537" y="24"/>
                </a:lnTo>
                <a:lnTo>
                  <a:pt x="549" y="28"/>
                </a:lnTo>
                <a:lnTo>
                  <a:pt x="557" y="19"/>
                </a:lnTo>
                <a:lnTo>
                  <a:pt x="568" y="22"/>
                </a:lnTo>
                <a:lnTo>
                  <a:pt x="580" y="22"/>
                </a:lnTo>
                <a:lnTo>
                  <a:pt x="590" y="29"/>
                </a:lnTo>
                <a:lnTo>
                  <a:pt x="602" y="25"/>
                </a:lnTo>
                <a:lnTo>
                  <a:pt x="612" y="21"/>
                </a:lnTo>
                <a:lnTo>
                  <a:pt x="616" y="10"/>
                </a:lnTo>
                <a:lnTo>
                  <a:pt x="627" y="4"/>
                </a:lnTo>
                <a:lnTo>
                  <a:pt x="637" y="9"/>
                </a:lnTo>
                <a:lnTo>
                  <a:pt x="651" y="8"/>
                </a:lnTo>
                <a:lnTo>
                  <a:pt x="661" y="2"/>
                </a:lnTo>
                <a:lnTo>
                  <a:pt x="673" y="1"/>
                </a:lnTo>
                <a:lnTo>
                  <a:pt x="677" y="1"/>
                </a:lnTo>
                <a:lnTo>
                  <a:pt x="679" y="1"/>
                </a:lnTo>
                <a:lnTo>
                  <a:pt x="690" y="2"/>
                </a:lnTo>
                <a:lnTo>
                  <a:pt x="701" y="0"/>
                </a:lnTo>
                <a:lnTo>
                  <a:pt x="709" y="8"/>
                </a:lnTo>
                <a:lnTo>
                  <a:pt x="717" y="16"/>
                </a:lnTo>
                <a:lnTo>
                  <a:pt x="718" y="29"/>
                </a:lnTo>
                <a:lnTo>
                  <a:pt x="726" y="39"/>
                </a:lnTo>
                <a:lnTo>
                  <a:pt x="736" y="45"/>
                </a:lnTo>
                <a:lnTo>
                  <a:pt x="729" y="57"/>
                </a:lnTo>
                <a:lnTo>
                  <a:pt x="718" y="59"/>
                </a:lnTo>
                <a:lnTo>
                  <a:pt x="726" y="67"/>
                </a:lnTo>
                <a:lnTo>
                  <a:pt x="728" y="79"/>
                </a:lnTo>
                <a:lnTo>
                  <a:pt x="731" y="90"/>
                </a:lnTo>
                <a:lnTo>
                  <a:pt x="741" y="96"/>
                </a:lnTo>
                <a:lnTo>
                  <a:pt x="753" y="99"/>
                </a:lnTo>
                <a:lnTo>
                  <a:pt x="764" y="100"/>
                </a:lnTo>
                <a:lnTo>
                  <a:pt x="774" y="98"/>
                </a:lnTo>
                <a:lnTo>
                  <a:pt x="782" y="106"/>
                </a:lnTo>
                <a:lnTo>
                  <a:pt x="792" y="111"/>
                </a:lnTo>
                <a:lnTo>
                  <a:pt x="796" y="122"/>
                </a:lnTo>
                <a:lnTo>
                  <a:pt x="797" y="123"/>
                </a:lnTo>
                <a:lnTo>
                  <a:pt x="799" y="135"/>
                </a:lnTo>
                <a:lnTo>
                  <a:pt x="797" y="147"/>
                </a:lnTo>
                <a:lnTo>
                  <a:pt x="801" y="159"/>
                </a:lnTo>
                <a:lnTo>
                  <a:pt x="809" y="169"/>
                </a:lnTo>
                <a:lnTo>
                  <a:pt x="813" y="170"/>
                </a:lnTo>
                <a:lnTo>
                  <a:pt x="823" y="165"/>
                </a:lnTo>
                <a:lnTo>
                  <a:pt x="837" y="163"/>
                </a:lnTo>
                <a:lnTo>
                  <a:pt x="846" y="168"/>
                </a:lnTo>
                <a:lnTo>
                  <a:pt x="855" y="176"/>
                </a:lnTo>
                <a:lnTo>
                  <a:pt x="868" y="176"/>
                </a:lnTo>
                <a:lnTo>
                  <a:pt x="880" y="175"/>
                </a:lnTo>
                <a:lnTo>
                  <a:pt x="892" y="171"/>
                </a:lnTo>
                <a:lnTo>
                  <a:pt x="903" y="171"/>
                </a:lnTo>
                <a:lnTo>
                  <a:pt x="913" y="165"/>
                </a:lnTo>
                <a:lnTo>
                  <a:pt x="923" y="172"/>
                </a:lnTo>
                <a:lnTo>
                  <a:pt x="931" y="179"/>
                </a:lnTo>
                <a:lnTo>
                  <a:pt x="938" y="193"/>
                </a:lnTo>
                <a:lnTo>
                  <a:pt x="949" y="200"/>
                </a:lnTo>
                <a:lnTo>
                  <a:pt x="956" y="208"/>
                </a:lnTo>
                <a:lnTo>
                  <a:pt x="966" y="203"/>
                </a:lnTo>
                <a:lnTo>
                  <a:pt x="974" y="195"/>
                </a:lnTo>
                <a:lnTo>
                  <a:pt x="984" y="204"/>
                </a:lnTo>
                <a:lnTo>
                  <a:pt x="994" y="202"/>
                </a:lnTo>
                <a:lnTo>
                  <a:pt x="1002" y="211"/>
                </a:lnTo>
                <a:lnTo>
                  <a:pt x="1014" y="216"/>
                </a:lnTo>
                <a:lnTo>
                  <a:pt x="1023" y="211"/>
                </a:lnTo>
                <a:lnTo>
                  <a:pt x="1030" y="221"/>
                </a:lnTo>
                <a:lnTo>
                  <a:pt x="1041" y="221"/>
                </a:lnTo>
                <a:lnTo>
                  <a:pt x="1051" y="230"/>
                </a:lnTo>
                <a:lnTo>
                  <a:pt x="1061" y="237"/>
                </a:lnTo>
                <a:lnTo>
                  <a:pt x="1072" y="234"/>
                </a:lnTo>
                <a:lnTo>
                  <a:pt x="1082" y="233"/>
                </a:lnTo>
                <a:lnTo>
                  <a:pt x="1084" y="245"/>
                </a:lnTo>
                <a:lnTo>
                  <a:pt x="1084" y="258"/>
                </a:lnTo>
                <a:lnTo>
                  <a:pt x="1077" y="269"/>
                </a:lnTo>
                <a:lnTo>
                  <a:pt x="1070" y="278"/>
                </a:lnTo>
                <a:lnTo>
                  <a:pt x="1058" y="281"/>
                </a:lnTo>
                <a:lnTo>
                  <a:pt x="1062" y="292"/>
                </a:lnTo>
                <a:lnTo>
                  <a:pt x="1059" y="303"/>
                </a:lnTo>
                <a:lnTo>
                  <a:pt x="1054" y="314"/>
                </a:lnTo>
                <a:lnTo>
                  <a:pt x="1064" y="320"/>
                </a:lnTo>
                <a:lnTo>
                  <a:pt x="1067" y="332"/>
                </a:lnTo>
                <a:lnTo>
                  <a:pt x="1073" y="344"/>
                </a:lnTo>
                <a:lnTo>
                  <a:pt x="1068" y="355"/>
                </a:lnTo>
                <a:lnTo>
                  <a:pt x="1062" y="366"/>
                </a:lnTo>
                <a:lnTo>
                  <a:pt x="1059" y="378"/>
                </a:lnTo>
                <a:lnTo>
                  <a:pt x="1048" y="381"/>
                </a:lnTo>
                <a:lnTo>
                  <a:pt x="1036" y="379"/>
                </a:lnTo>
                <a:lnTo>
                  <a:pt x="1025" y="379"/>
                </a:lnTo>
                <a:lnTo>
                  <a:pt x="1017" y="379"/>
                </a:lnTo>
                <a:lnTo>
                  <a:pt x="1007" y="378"/>
                </a:lnTo>
                <a:lnTo>
                  <a:pt x="1000" y="388"/>
                </a:lnTo>
                <a:lnTo>
                  <a:pt x="991" y="395"/>
                </a:lnTo>
                <a:lnTo>
                  <a:pt x="980" y="399"/>
                </a:lnTo>
                <a:lnTo>
                  <a:pt x="970" y="405"/>
                </a:lnTo>
                <a:lnTo>
                  <a:pt x="971" y="417"/>
                </a:lnTo>
                <a:lnTo>
                  <a:pt x="970" y="429"/>
                </a:lnTo>
                <a:lnTo>
                  <a:pt x="967" y="439"/>
                </a:lnTo>
                <a:lnTo>
                  <a:pt x="958" y="447"/>
                </a:lnTo>
                <a:lnTo>
                  <a:pt x="947" y="440"/>
                </a:lnTo>
                <a:lnTo>
                  <a:pt x="937" y="442"/>
                </a:lnTo>
                <a:lnTo>
                  <a:pt x="925" y="442"/>
                </a:lnTo>
                <a:lnTo>
                  <a:pt x="917" y="452"/>
                </a:lnTo>
                <a:lnTo>
                  <a:pt x="905" y="454"/>
                </a:lnTo>
                <a:lnTo>
                  <a:pt x="898" y="457"/>
                </a:lnTo>
                <a:lnTo>
                  <a:pt x="888" y="463"/>
                </a:lnTo>
                <a:lnTo>
                  <a:pt x="883" y="473"/>
                </a:lnTo>
                <a:lnTo>
                  <a:pt x="873" y="467"/>
                </a:lnTo>
                <a:lnTo>
                  <a:pt x="862" y="470"/>
                </a:lnTo>
                <a:lnTo>
                  <a:pt x="852" y="476"/>
                </a:lnTo>
                <a:lnTo>
                  <a:pt x="846" y="486"/>
                </a:lnTo>
                <a:lnTo>
                  <a:pt x="839" y="477"/>
                </a:lnTo>
                <a:lnTo>
                  <a:pt x="828" y="477"/>
                </a:lnTo>
                <a:lnTo>
                  <a:pt x="816" y="483"/>
                </a:lnTo>
                <a:lnTo>
                  <a:pt x="808" y="491"/>
                </a:lnTo>
                <a:lnTo>
                  <a:pt x="796" y="498"/>
                </a:lnTo>
                <a:lnTo>
                  <a:pt x="789" y="510"/>
                </a:lnTo>
                <a:lnTo>
                  <a:pt x="781" y="520"/>
                </a:lnTo>
                <a:lnTo>
                  <a:pt x="788" y="510"/>
                </a:lnTo>
                <a:lnTo>
                  <a:pt x="788" y="498"/>
                </a:lnTo>
                <a:lnTo>
                  <a:pt x="779" y="505"/>
                </a:lnTo>
                <a:lnTo>
                  <a:pt x="778" y="506"/>
                </a:lnTo>
                <a:lnTo>
                  <a:pt x="767" y="510"/>
                </a:lnTo>
                <a:lnTo>
                  <a:pt x="756" y="516"/>
                </a:lnTo>
                <a:lnTo>
                  <a:pt x="749" y="526"/>
                </a:lnTo>
                <a:lnTo>
                  <a:pt x="738" y="528"/>
                </a:lnTo>
                <a:lnTo>
                  <a:pt x="748" y="520"/>
                </a:lnTo>
                <a:lnTo>
                  <a:pt x="737" y="515"/>
                </a:lnTo>
                <a:lnTo>
                  <a:pt x="727" y="512"/>
                </a:lnTo>
                <a:lnTo>
                  <a:pt x="716" y="514"/>
                </a:lnTo>
                <a:lnTo>
                  <a:pt x="705" y="511"/>
                </a:lnTo>
                <a:lnTo>
                  <a:pt x="694" y="511"/>
                </a:lnTo>
                <a:lnTo>
                  <a:pt x="691" y="511"/>
                </a:lnTo>
                <a:lnTo>
                  <a:pt x="699" y="519"/>
                </a:lnTo>
                <a:lnTo>
                  <a:pt x="706" y="527"/>
                </a:lnTo>
                <a:lnTo>
                  <a:pt x="717" y="524"/>
                </a:lnTo>
                <a:lnTo>
                  <a:pt x="723" y="534"/>
                </a:lnTo>
                <a:lnTo>
                  <a:pt x="733" y="528"/>
                </a:lnTo>
                <a:lnTo>
                  <a:pt x="741" y="535"/>
                </a:lnTo>
                <a:lnTo>
                  <a:pt x="744" y="546"/>
                </a:lnTo>
                <a:lnTo>
                  <a:pt x="753" y="539"/>
                </a:lnTo>
                <a:lnTo>
                  <a:pt x="747" y="550"/>
                </a:lnTo>
                <a:lnTo>
                  <a:pt x="756" y="544"/>
                </a:lnTo>
                <a:lnTo>
                  <a:pt x="754" y="556"/>
                </a:lnTo>
                <a:lnTo>
                  <a:pt x="764" y="550"/>
                </a:lnTo>
                <a:lnTo>
                  <a:pt x="772" y="558"/>
                </a:lnTo>
                <a:lnTo>
                  <a:pt x="778" y="568"/>
                </a:lnTo>
                <a:lnTo>
                  <a:pt x="777" y="580"/>
                </a:lnTo>
                <a:lnTo>
                  <a:pt x="788" y="584"/>
                </a:lnTo>
                <a:lnTo>
                  <a:pt x="797" y="589"/>
                </a:lnTo>
                <a:lnTo>
                  <a:pt x="791" y="578"/>
                </a:lnTo>
                <a:lnTo>
                  <a:pt x="783" y="568"/>
                </a:lnTo>
                <a:lnTo>
                  <a:pt x="776" y="558"/>
                </a:lnTo>
                <a:lnTo>
                  <a:pt x="769" y="548"/>
                </a:lnTo>
                <a:lnTo>
                  <a:pt x="769" y="547"/>
                </a:lnTo>
                <a:lnTo>
                  <a:pt x="762" y="536"/>
                </a:lnTo>
                <a:lnTo>
                  <a:pt x="760" y="525"/>
                </a:lnTo>
                <a:lnTo>
                  <a:pt x="765" y="536"/>
                </a:lnTo>
                <a:lnTo>
                  <a:pt x="770" y="546"/>
                </a:lnTo>
                <a:lnTo>
                  <a:pt x="779" y="562"/>
                </a:lnTo>
                <a:lnTo>
                  <a:pt x="788" y="574"/>
                </a:lnTo>
                <a:lnTo>
                  <a:pt x="797" y="583"/>
                </a:lnTo>
                <a:lnTo>
                  <a:pt x="809" y="585"/>
                </a:lnTo>
                <a:lnTo>
                  <a:pt x="819" y="577"/>
                </a:lnTo>
                <a:lnTo>
                  <a:pt x="830" y="580"/>
                </a:lnTo>
                <a:lnTo>
                  <a:pt x="840" y="573"/>
                </a:lnTo>
                <a:lnTo>
                  <a:pt x="851" y="572"/>
                </a:lnTo>
                <a:lnTo>
                  <a:pt x="862" y="574"/>
                </a:lnTo>
                <a:lnTo>
                  <a:pt x="859" y="586"/>
                </a:lnTo>
                <a:lnTo>
                  <a:pt x="858" y="598"/>
                </a:lnTo>
                <a:lnTo>
                  <a:pt x="849" y="605"/>
                </a:lnTo>
                <a:lnTo>
                  <a:pt x="835" y="605"/>
                </a:lnTo>
                <a:lnTo>
                  <a:pt x="824" y="609"/>
                </a:lnTo>
                <a:lnTo>
                  <a:pt x="814" y="601"/>
                </a:lnTo>
                <a:lnTo>
                  <a:pt x="801" y="601"/>
                </a:lnTo>
                <a:lnTo>
                  <a:pt x="794" y="610"/>
                </a:lnTo>
                <a:lnTo>
                  <a:pt x="784" y="616"/>
                </a:lnTo>
                <a:lnTo>
                  <a:pt x="777" y="626"/>
                </a:lnTo>
                <a:lnTo>
                  <a:pt x="767" y="623"/>
                </a:lnTo>
                <a:lnTo>
                  <a:pt x="752" y="626"/>
                </a:lnTo>
                <a:lnTo>
                  <a:pt x="741" y="631"/>
                </a:lnTo>
                <a:lnTo>
                  <a:pt x="734" y="641"/>
                </a:lnTo>
                <a:lnTo>
                  <a:pt x="726" y="648"/>
                </a:lnTo>
                <a:lnTo>
                  <a:pt x="713" y="656"/>
                </a:lnTo>
                <a:lnTo>
                  <a:pt x="702" y="657"/>
                </a:lnTo>
                <a:lnTo>
                  <a:pt x="691" y="654"/>
                </a:lnTo>
                <a:lnTo>
                  <a:pt x="681" y="648"/>
                </a:lnTo>
                <a:lnTo>
                  <a:pt x="685" y="637"/>
                </a:lnTo>
                <a:lnTo>
                  <a:pt x="684" y="625"/>
                </a:lnTo>
                <a:lnTo>
                  <a:pt x="689" y="614"/>
                </a:lnTo>
                <a:lnTo>
                  <a:pt x="685" y="601"/>
                </a:lnTo>
                <a:lnTo>
                  <a:pt x="675" y="594"/>
                </a:lnTo>
                <a:lnTo>
                  <a:pt x="664" y="594"/>
                </a:lnTo>
                <a:lnTo>
                  <a:pt x="656" y="587"/>
                </a:lnTo>
                <a:lnTo>
                  <a:pt x="662" y="577"/>
                </a:lnTo>
                <a:lnTo>
                  <a:pt x="652" y="582"/>
                </a:lnTo>
                <a:lnTo>
                  <a:pt x="640" y="580"/>
                </a:lnTo>
                <a:lnTo>
                  <a:pt x="629" y="583"/>
                </a:lnTo>
                <a:lnTo>
                  <a:pt x="627" y="571"/>
                </a:lnTo>
                <a:lnTo>
                  <a:pt x="638" y="565"/>
                </a:lnTo>
                <a:lnTo>
                  <a:pt x="647" y="558"/>
                </a:lnTo>
                <a:lnTo>
                  <a:pt x="658" y="552"/>
                </a:lnTo>
                <a:lnTo>
                  <a:pt x="670" y="548"/>
                </a:lnTo>
                <a:lnTo>
                  <a:pt x="681" y="542"/>
                </a:lnTo>
                <a:lnTo>
                  <a:pt x="692" y="540"/>
                </a:lnTo>
                <a:lnTo>
                  <a:pt x="690" y="528"/>
                </a:lnTo>
                <a:lnTo>
                  <a:pt x="688" y="517"/>
                </a:lnTo>
                <a:lnTo>
                  <a:pt x="682" y="527"/>
                </a:lnTo>
                <a:lnTo>
                  <a:pt x="672" y="520"/>
                </a:lnTo>
                <a:lnTo>
                  <a:pt x="663" y="514"/>
                </a:lnTo>
                <a:lnTo>
                  <a:pt x="654" y="519"/>
                </a:lnTo>
                <a:lnTo>
                  <a:pt x="642" y="520"/>
                </a:lnTo>
                <a:lnTo>
                  <a:pt x="631" y="520"/>
                </a:lnTo>
                <a:lnTo>
                  <a:pt x="620" y="523"/>
                </a:lnTo>
                <a:lnTo>
                  <a:pt x="606" y="518"/>
                </a:lnTo>
                <a:lnTo>
                  <a:pt x="597" y="511"/>
                </a:lnTo>
                <a:lnTo>
                  <a:pt x="587" y="505"/>
                </a:lnTo>
                <a:lnTo>
                  <a:pt x="595" y="498"/>
                </a:lnTo>
                <a:lnTo>
                  <a:pt x="585" y="492"/>
                </a:lnTo>
                <a:lnTo>
                  <a:pt x="579" y="490"/>
                </a:lnTo>
                <a:lnTo>
                  <a:pt x="568" y="488"/>
                </a:lnTo>
                <a:lnTo>
                  <a:pt x="579" y="486"/>
                </a:lnTo>
                <a:lnTo>
                  <a:pt x="583" y="487"/>
                </a:lnTo>
                <a:lnTo>
                  <a:pt x="595" y="490"/>
                </a:lnTo>
                <a:lnTo>
                  <a:pt x="607" y="491"/>
                </a:lnTo>
                <a:lnTo>
                  <a:pt x="617" y="490"/>
                </a:lnTo>
                <a:lnTo>
                  <a:pt x="608" y="482"/>
                </a:lnTo>
                <a:lnTo>
                  <a:pt x="597" y="480"/>
                </a:lnTo>
                <a:lnTo>
                  <a:pt x="591" y="476"/>
                </a:lnTo>
                <a:lnTo>
                  <a:pt x="589" y="465"/>
                </a:lnTo>
                <a:lnTo>
                  <a:pt x="586" y="476"/>
                </a:lnTo>
                <a:lnTo>
                  <a:pt x="575" y="478"/>
                </a:lnTo>
                <a:lnTo>
                  <a:pt x="563" y="479"/>
                </a:lnTo>
                <a:lnTo>
                  <a:pt x="565" y="467"/>
                </a:lnTo>
                <a:lnTo>
                  <a:pt x="558" y="477"/>
                </a:lnTo>
                <a:lnTo>
                  <a:pt x="547" y="480"/>
                </a:lnTo>
                <a:lnTo>
                  <a:pt x="541" y="478"/>
                </a:lnTo>
                <a:lnTo>
                  <a:pt x="530" y="482"/>
                </a:lnTo>
                <a:lnTo>
                  <a:pt x="519" y="485"/>
                </a:lnTo>
                <a:lnTo>
                  <a:pt x="517" y="499"/>
                </a:lnTo>
                <a:lnTo>
                  <a:pt x="509" y="512"/>
                </a:lnTo>
                <a:lnTo>
                  <a:pt x="502" y="521"/>
                </a:lnTo>
                <a:lnTo>
                  <a:pt x="498" y="510"/>
                </a:lnTo>
                <a:lnTo>
                  <a:pt x="491" y="499"/>
                </a:lnTo>
                <a:lnTo>
                  <a:pt x="478" y="501"/>
                </a:lnTo>
                <a:lnTo>
                  <a:pt x="490" y="511"/>
                </a:lnTo>
                <a:lnTo>
                  <a:pt x="498" y="523"/>
                </a:lnTo>
                <a:lnTo>
                  <a:pt x="490" y="534"/>
                </a:lnTo>
                <a:lnTo>
                  <a:pt x="482" y="543"/>
                </a:lnTo>
                <a:lnTo>
                  <a:pt x="471" y="541"/>
                </a:lnTo>
                <a:lnTo>
                  <a:pt x="462" y="549"/>
                </a:lnTo>
                <a:lnTo>
                  <a:pt x="473" y="548"/>
                </a:lnTo>
                <a:lnTo>
                  <a:pt x="464" y="556"/>
                </a:lnTo>
                <a:lnTo>
                  <a:pt x="452" y="553"/>
                </a:lnTo>
                <a:lnTo>
                  <a:pt x="448" y="564"/>
                </a:lnTo>
                <a:lnTo>
                  <a:pt x="456" y="571"/>
                </a:lnTo>
                <a:lnTo>
                  <a:pt x="458" y="583"/>
                </a:lnTo>
                <a:lnTo>
                  <a:pt x="455" y="591"/>
                </a:lnTo>
                <a:lnTo>
                  <a:pt x="449" y="580"/>
                </a:lnTo>
                <a:lnTo>
                  <a:pt x="438" y="574"/>
                </a:lnTo>
                <a:lnTo>
                  <a:pt x="426" y="574"/>
                </a:lnTo>
                <a:lnTo>
                  <a:pt x="415" y="580"/>
                </a:lnTo>
                <a:lnTo>
                  <a:pt x="405" y="584"/>
                </a:lnTo>
                <a:lnTo>
                  <a:pt x="394" y="591"/>
                </a:lnTo>
                <a:lnTo>
                  <a:pt x="383" y="587"/>
                </a:lnTo>
                <a:lnTo>
                  <a:pt x="371" y="582"/>
                </a:lnTo>
                <a:lnTo>
                  <a:pt x="365" y="572"/>
                </a:lnTo>
                <a:lnTo>
                  <a:pt x="371" y="566"/>
                </a:lnTo>
                <a:lnTo>
                  <a:pt x="383" y="568"/>
                </a:lnTo>
                <a:lnTo>
                  <a:pt x="381" y="556"/>
                </a:lnTo>
                <a:lnTo>
                  <a:pt x="389" y="548"/>
                </a:lnTo>
                <a:lnTo>
                  <a:pt x="399" y="542"/>
                </a:lnTo>
                <a:lnTo>
                  <a:pt x="402" y="531"/>
                </a:lnTo>
                <a:lnTo>
                  <a:pt x="412" y="525"/>
                </a:lnTo>
                <a:lnTo>
                  <a:pt x="415" y="513"/>
                </a:lnTo>
                <a:lnTo>
                  <a:pt x="411" y="502"/>
                </a:lnTo>
                <a:lnTo>
                  <a:pt x="412" y="490"/>
                </a:lnTo>
                <a:lnTo>
                  <a:pt x="422" y="485"/>
                </a:lnTo>
                <a:lnTo>
                  <a:pt x="430" y="493"/>
                </a:lnTo>
                <a:lnTo>
                  <a:pt x="441" y="491"/>
                </a:lnTo>
                <a:lnTo>
                  <a:pt x="448" y="500"/>
                </a:lnTo>
                <a:lnTo>
                  <a:pt x="457" y="491"/>
                </a:lnTo>
                <a:lnTo>
                  <a:pt x="465" y="500"/>
                </a:lnTo>
                <a:lnTo>
                  <a:pt x="474" y="493"/>
                </a:lnTo>
                <a:lnTo>
                  <a:pt x="469" y="482"/>
                </a:lnTo>
                <a:lnTo>
                  <a:pt x="470" y="471"/>
                </a:lnTo>
                <a:lnTo>
                  <a:pt x="465" y="460"/>
                </a:lnTo>
                <a:lnTo>
                  <a:pt x="455" y="455"/>
                </a:lnTo>
                <a:lnTo>
                  <a:pt x="448" y="446"/>
                </a:lnTo>
                <a:lnTo>
                  <a:pt x="447" y="435"/>
                </a:lnTo>
                <a:lnTo>
                  <a:pt x="441" y="423"/>
                </a:lnTo>
                <a:lnTo>
                  <a:pt x="432" y="416"/>
                </a:lnTo>
                <a:lnTo>
                  <a:pt x="422" y="411"/>
                </a:lnTo>
                <a:lnTo>
                  <a:pt x="425" y="400"/>
                </a:lnTo>
                <a:lnTo>
                  <a:pt x="427" y="387"/>
                </a:lnTo>
                <a:lnTo>
                  <a:pt x="428" y="376"/>
                </a:lnTo>
                <a:lnTo>
                  <a:pt x="418" y="371"/>
                </a:lnTo>
                <a:lnTo>
                  <a:pt x="407" y="370"/>
                </a:lnTo>
                <a:lnTo>
                  <a:pt x="403" y="359"/>
                </a:lnTo>
                <a:lnTo>
                  <a:pt x="401" y="357"/>
                </a:lnTo>
                <a:lnTo>
                  <a:pt x="389" y="354"/>
                </a:lnTo>
                <a:lnTo>
                  <a:pt x="378" y="355"/>
                </a:lnTo>
                <a:lnTo>
                  <a:pt x="369" y="348"/>
                </a:lnTo>
                <a:lnTo>
                  <a:pt x="357" y="346"/>
                </a:lnTo>
                <a:lnTo>
                  <a:pt x="348" y="339"/>
                </a:lnTo>
                <a:lnTo>
                  <a:pt x="336" y="329"/>
                </a:lnTo>
                <a:lnTo>
                  <a:pt x="324" y="329"/>
                </a:lnTo>
                <a:lnTo>
                  <a:pt x="313" y="330"/>
                </a:lnTo>
                <a:lnTo>
                  <a:pt x="302" y="335"/>
                </a:lnTo>
                <a:lnTo>
                  <a:pt x="290" y="337"/>
                </a:lnTo>
                <a:lnTo>
                  <a:pt x="279" y="333"/>
                </a:lnTo>
                <a:lnTo>
                  <a:pt x="278" y="345"/>
                </a:lnTo>
                <a:lnTo>
                  <a:pt x="269" y="347"/>
                </a:lnTo>
                <a:lnTo>
                  <a:pt x="258" y="350"/>
                </a:lnTo>
                <a:lnTo>
                  <a:pt x="249" y="357"/>
                </a:lnTo>
                <a:lnTo>
                  <a:pt x="243" y="367"/>
                </a:lnTo>
                <a:lnTo>
                  <a:pt x="236" y="368"/>
                </a:lnTo>
                <a:lnTo>
                  <a:pt x="223" y="370"/>
                </a:lnTo>
                <a:lnTo>
                  <a:pt x="212" y="372"/>
                </a:lnTo>
                <a:lnTo>
                  <a:pt x="200" y="373"/>
                </a:lnTo>
                <a:lnTo>
                  <a:pt x="186" y="376"/>
                </a:lnTo>
                <a:lnTo>
                  <a:pt x="178" y="387"/>
                </a:lnTo>
                <a:lnTo>
                  <a:pt x="171" y="389"/>
                </a:lnTo>
                <a:lnTo>
                  <a:pt x="167" y="390"/>
                </a:lnTo>
                <a:lnTo>
                  <a:pt x="163" y="385"/>
                </a:lnTo>
                <a:lnTo>
                  <a:pt x="153" y="379"/>
                </a:lnTo>
                <a:lnTo>
                  <a:pt x="146" y="370"/>
                </a:lnTo>
                <a:lnTo>
                  <a:pt x="135" y="372"/>
                </a:lnTo>
                <a:lnTo>
                  <a:pt x="124" y="374"/>
                </a:lnTo>
                <a:lnTo>
                  <a:pt x="112" y="370"/>
                </a:lnTo>
                <a:lnTo>
                  <a:pt x="100" y="369"/>
                </a:lnTo>
                <a:lnTo>
                  <a:pt x="88" y="367"/>
                </a:lnTo>
                <a:lnTo>
                  <a:pt x="82" y="368"/>
                </a:lnTo>
                <a:close/>
                <a:moveTo>
                  <a:pt x="625" y="524"/>
                </a:moveTo>
                <a:lnTo>
                  <a:pt x="639" y="526"/>
                </a:lnTo>
                <a:lnTo>
                  <a:pt x="650" y="526"/>
                </a:lnTo>
                <a:lnTo>
                  <a:pt x="639" y="526"/>
                </a:lnTo>
                <a:lnTo>
                  <a:pt x="627" y="524"/>
                </a:lnTo>
                <a:lnTo>
                  <a:pt x="625" y="524"/>
                </a:lnTo>
                <a:close/>
                <a:moveTo>
                  <a:pt x="563" y="499"/>
                </a:moveTo>
                <a:lnTo>
                  <a:pt x="569" y="509"/>
                </a:lnTo>
                <a:lnTo>
                  <a:pt x="582" y="512"/>
                </a:lnTo>
                <a:lnTo>
                  <a:pt x="568" y="509"/>
                </a:lnTo>
                <a:lnTo>
                  <a:pt x="563" y="49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8" name="Freeform 3353"/>
          <p:cNvSpPr>
            <a:spLocks/>
          </p:cNvSpPr>
          <p:nvPr/>
        </p:nvSpPr>
        <p:spPr bwMode="auto">
          <a:xfrm>
            <a:off x="5719236" y="3373598"/>
            <a:ext cx="333024" cy="222016"/>
          </a:xfrm>
          <a:custGeom>
            <a:avLst/>
            <a:gdLst>
              <a:gd name="T0" fmla="*/ 194 w 853"/>
              <a:gd name="T1" fmla="*/ 352 h 569"/>
              <a:gd name="T2" fmla="*/ 150 w 853"/>
              <a:gd name="T3" fmla="*/ 374 h 569"/>
              <a:gd name="T4" fmla="*/ 119 w 853"/>
              <a:gd name="T5" fmla="*/ 406 h 569"/>
              <a:gd name="T6" fmla="*/ 83 w 853"/>
              <a:gd name="T7" fmla="*/ 381 h 569"/>
              <a:gd name="T8" fmla="*/ 83 w 853"/>
              <a:gd name="T9" fmla="*/ 320 h 569"/>
              <a:gd name="T10" fmla="*/ 76 w 853"/>
              <a:gd name="T11" fmla="*/ 279 h 569"/>
              <a:gd name="T12" fmla="*/ 45 w 853"/>
              <a:gd name="T13" fmla="*/ 268 h 569"/>
              <a:gd name="T14" fmla="*/ 56 w 853"/>
              <a:gd name="T15" fmla="*/ 242 h 569"/>
              <a:gd name="T16" fmla="*/ 54 w 853"/>
              <a:gd name="T17" fmla="*/ 211 h 569"/>
              <a:gd name="T18" fmla="*/ 21 w 853"/>
              <a:gd name="T19" fmla="*/ 209 h 569"/>
              <a:gd name="T20" fmla="*/ 25 w 853"/>
              <a:gd name="T21" fmla="*/ 158 h 569"/>
              <a:gd name="T22" fmla="*/ 22 w 853"/>
              <a:gd name="T23" fmla="*/ 109 h 569"/>
              <a:gd name="T24" fmla="*/ 0 w 853"/>
              <a:gd name="T25" fmla="*/ 74 h 569"/>
              <a:gd name="T26" fmla="*/ 51 w 853"/>
              <a:gd name="T27" fmla="*/ 39 h 569"/>
              <a:gd name="T28" fmla="*/ 105 w 853"/>
              <a:gd name="T29" fmla="*/ 30 h 569"/>
              <a:gd name="T30" fmla="*/ 146 w 853"/>
              <a:gd name="T31" fmla="*/ 57 h 569"/>
              <a:gd name="T32" fmla="*/ 170 w 853"/>
              <a:gd name="T33" fmla="*/ 101 h 569"/>
              <a:gd name="T34" fmla="*/ 214 w 853"/>
              <a:gd name="T35" fmla="*/ 109 h 569"/>
              <a:gd name="T36" fmla="*/ 261 w 853"/>
              <a:gd name="T37" fmla="*/ 112 h 569"/>
              <a:gd name="T38" fmla="*/ 272 w 853"/>
              <a:gd name="T39" fmla="*/ 71 h 569"/>
              <a:gd name="T40" fmla="*/ 308 w 853"/>
              <a:gd name="T41" fmla="*/ 43 h 569"/>
              <a:gd name="T42" fmla="*/ 341 w 853"/>
              <a:gd name="T43" fmla="*/ 22 h 569"/>
              <a:gd name="T44" fmla="*/ 352 w 853"/>
              <a:gd name="T45" fmla="*/ 3 h 569"/>
              <a:gd name="T46" fmla="*/ 404 w 853"/>
              <a:gd name="T47" fmla="*/ 15 h 569"/>
              <a:gd name="T48" fmla="*/ 448 w 853"/>
              <a:gd name="T49" fmla="*/ 35 h 569"/>
              <a:gd name="T50" fmla="*/ 471 w 853"/>
              <a:gd name="T51" fmla="*/ 72 h 569"/>
              <a:gd name="T52" fmla="*/ 466 w 853"/>
              <a:gd name="T53" fmla="*/ 105 h 569"/>
              <a:gd name="T54" fmla="*/ 528 w 853"/>
              <a:gd name="T55" fmla="*/ 122 h 569"/>
              <a:gd name="T56" fmla="*/ 566 w 853"/>
              <a:gd name="T57" fmla="*/ 124 h 569"/>
              <a:gd name="T58" fmla="*/ 585 w 853"/>
              <a:gd name="T59" fmla="*/ 169 h 569"/>
              <a:gd name="T60" fmla="*/ 601 w 853"/>
              <a:gd name="T61" fmla="*/ 211 h 569"/>
              <a:gd name="T62" fmla="*/ 667 w 853"/>
              <a:gd name="T63" fmla="*/ 256 h 569"/>
              <a:gd name="T64" fmla="*/ 712 w 853"/>
              <a:gd name="T65" fmla="*/ 286 h 569"/>
              <a:gd name="T66" fmla="*/ 770 w 853"/>
              <a:gd name="T67" fmla="*/ 327 h 569"/>
              <a:gd name="T68" fmla="*/ 820 w 853"/>
              <a:gd name="T69" fmla="*/ 344 h 569"/>
              <a:gd name="T70" fmla="*/ 850 w 853"/>
              <a:gd name="T71" fmla="*/ 370 h 569"/>
              <a:gd name="T72" fmla="*/ 845 w 853"/>
              <a:gd name="T73" fmla="*/ 409 h 569"/>
              <a:gd name="T74" fmla="*/ 804 w 853"/>
              <a:gd name="T75" fmla="*/ 397 h 569"/>
              <a:gd name="T76" fmla="*/ 770 w 853"/>
              <a:gd name="T77" fmla="*/ 416 h 569"/>
              <a:gd name="T78" fmla="*/ 737 w 853"/>
              <a:gd name="T79" fmla="*/ 448 h 569"/>
              <a:gd name="T80" fmla="*/ 717 w 853"/>
              <a:gd name="T81" fmla="*/ 491 h 569"/>
              <a:gd name="T82" fmla="*/ 675 w 853"/>
              <a:gd name="T83" fmla="*/ 510 h 569"/>
              <a:gd name="T84" fmla="*/ 648 w 853"/>
              <a:gd name="T85" fmla="*/ 528 h 569"/>
              <a:gd name="T86" fmla="*/ 619 w 853"/>
              <a:gd name="T87" fmla="*/ 561 h 569"/>
              <a:gd name="T88" fmla="*/ 583 w 853"/>
              <a:gd name="T89" fmla="*/ 555 h 569"/>
              <a:gd name="T90" fmla="*/ 540 w 853"/>
              <a:gd name="T91" fmla="*/ 541 h 569"/>
              <a:gd name="T92" fmla="*/ 524 w 853"/>
              <a:gd name="T93" fmla="*/ 506 h 569"/>
              <a:gd name="T94" fmla="*/ 523 w 853"/>
              <a:gd name="T95" fmla="*/ 459 h 569"/>
              <a:gd name="T96" fmla="*/ 459 w 853"/>
              <a:gd name="T97" fmla="*/ 435 h 569"/>
              <a:gd name="T98" fmla="*/ 418 w 853"/>
              <a:gd name="T99" fmla="*/ 411 h 569"/>
              <a:gd name="T100" fmla="*/ 378 w 853"/>
              <a:gd name="T101" fmla="*/ 387 h 569"/>
              <a:gd name="T102" fmla="*/ 331 w 853"/>
              <a:gd name="T103" fmla="*/ 371 h 569"/>
              <a:gd name="T104" fmla="*/ 291 w 853"/>
              <a:gd name="T105" fmla="*/ 348 h 569"/>
              <a:gd name="T106" fmla="*/ 246 w 853"/>
              <a:gd name="T107" fmla="*/ 340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569">
                <a:moveTo>
                  <a:pt x="234" y="354"/>
                </a:moveTo>
                <a:lnTo>
                  <a:pt x="224" y="353"/>
                </a:lnTo>
                <a:lnTo>
                  <a:pt x="206" y="353"/>
                </a:lnTo>
                <a:lnTo>
                  <a:pt x="194" y="352"/>
                </a:lnTo>
                <a:lnTo>
                  <a:pt x="182" y="353"/>
                </a:lnTo>
                <a:lnTo>
                  <a:pt x="172" y="359"/>
                </a:lnTo>
                <a:lnTo>
                  <a:pt x="161" y="363"/>
                </a:lnTo>
                <a:lnTo>
                  <a:pt x="150" y="374"/>
                </a:lnTo>
                <a:lnTo>
                  <a:pt x="142" y="384"/>
                </a:lnTo>
                <a:lnTo>
                  <a:pt x="140" y="396"/>
                </a:lnTo>
                <a:lnTo>
                  <a:pt x="129" y="400"/>
                </a:lnTo>
                <a:lnTo>
                  <a:pt x="119" y="406"/>
                </a:lnTo>
                <a:lnTo>
                  <a:pt x="108" y="411"/>
                </a:lnTo>
                <a:lnTo>
                  <a:pt x="87" y="408"/>
                </a:lnTo>
                <a:lnTo>
                  <a:pt x="86" y="396"/>
                </a:lnTo>
                <a:lnTo>
                  <a:pt x="83" y="381"/>
                </a:lnTo>
                <a:lnTo>
                  <a:pt x="82" y="365"/>
                </a:lnTo>
                <a:lnTo>
                  <a:pt x="85" y="347"/>
                </a:lnTo>
                <a:lnTo>
                  <a:pt x="85" y="335"/>
                </a:lnTo>
                <a:lnTo>
                  <a:pt x="83" y="320"/>
                </a:lnTo>
                <a:lnTo>
                  <a:pt x="86" y="308"/>
                </a:lnTo>
                <a:lnTo>
                  <a:pt x="91" y="295"/>
                </a:lnTo>
                <a:lnTo>
                  <a:pt x="86" y="284"/>
                </a:lnTo>
                <a:lnTo>
                  <a:pt x="76" y="279"/>
                </a:lnTo>
                <a:lnTo>
                  <a:pt x="70" y="268"/>
                </a:lnTo>
                <a:lnTo>
                  <a:pt x="61" y="261"/>
                </a:lnTo>
                <a:lnTo>
                  <a:pt x="51" y="257"/>
                </a:lnTo>
                <a:lnTo>
                  <a:pt x="45" y="268"/>
                </a:lnTo>
                <a:lnTo>
                  <a:pt x="41" y="255"/>
                </a:lnTo>
                <a:lnTo>
                  <a:pt x="45" y="243"/>
                </a:lnTo>
                <a:lnTo>
                  <a:pt x="50" y="233"/>
                </a:lnTo>
                <a:lnTo>
                  <a:pt x="56" y="242"/>
                </a:lnTo>
                <a:lnTo>
                  <a:pt x="67" y="241"/>
                </a:lnTo>
                <a:lnTo>
                  <a:pt x="63" y="230"/>
                </a:lnTo>
                <a:lnTo>
                  <a:pt x="62" y="219"/>
                </a:lnTo>
                <a:lnTo>
                  <a:pt x="54" y="211"/>
                </a:lnTo>
                <a:lnTo>
                  <a:pt x="43" y="209"/>
                </a:lnTo>
                <a:lnTo>
                  <a:pt x="32" y="208"/>
                </a:lnTo>
                <a:lnTo>
                  <a:pt x="30" y="220"/>
                </a:lnTo>
                <a:lnTo>
                  <a:pt x="21" y="209"/>
                </a:lnTo>
                <a:lnTo>
                  <a:pt x="19" y="197"/>
                </a:lnTo>
                <a:lnTo>
                  <a:pt x="16" y="183"/>
                </a:lnTo>
                <a:lnTo>
                  <a:pt x="17" y="171"/>
                </a:lnTo>
                <a:lnTo>
                  <a:pt x="25" y="158"/>
                </a:lnTo>
                <a:lnTo>
                  <a:pt x="26" y="145"/>
                </a:lnTo>
                <a:lnTo>
                  <a:pt x="30" y="134"/>
                </a:lnTo>
                <a:lnTo>
                  <a:pt x="25" y="121"/>
                </a:lnTo>
                <a:lnTo>
                  <a:pt x="22" y="109"/>
                </a:lnTo>
                <a:lnTo>
                  <a:pt x="16" y="99"/>
                </a:lnTo>
                <a:lnTo>
                  <a:pt x="7" y="92"/>
                </a:lnTo>
                <a:lnTo>
                  <a:pt x="8" y="80"/>
                </a:lnTo>
                <a:lnTo>
                  <a:pt x="0" y="74"/>
                </a:lnTo>
                <a:lnTo>
                  <a:pt x="15" y="61"/>
                </a:lnTo>
                <a:lnTo>
                  <a:pt x="26" y="52"/>
                </a:lnTo>
                <a:lnTo>
                  <a:pt x="37" y="45"/>
                </a:lnTo>
                <a:lnTo>
                  <a:pt x="51" y="39"/>
                </a:lnTo>
                <a:lnTo>
                  <a:pt x="62" y="35"/>
                </a:lnTo>
                <a:lnTo>
                  <a:pt x="77" y="32"/>
                </a:lnTo>
                <a:lnTo>
                  <a:pt x="91" y="30"/>
                </a:lnTo>
                <a:lnTo>
                  <a:pt x="105" y="30"/>
                </a:lnTo>
                <a:lnTo>
                  <a:pt x="114" y="35"/>
                </a:lnTo>
                <a:lnTo>
                  <a:pt x="124" y="41"/>
                </a:lnTo>
                <a:lnTo>
                  <a:pt x="135" y="49"/>
                </a:lnTo>
                <a:lnTo>
                  <a:pt x="146" y="57"/>
                </a:lnTo>
                <a:lnTo>
                  <a:pt x="151" y="70"/>
                </a:lnTo>
                <a:lnTo>
                  <a:pt x="158" y="80"/>
                </a:lnTo>
                <a:lnTo>
                  <a:pt x="164" y="91"/>
                </a:lnTo>
                <a:lnTo>
                  <a:pt x="170" y="101"/>
                </a:lnTo>
                <a:lnTo>
                  <a:pt x="179" y="109"/>
                </a:lnTo>
                <a:lnTo>
                  <a:pt x="191" y="112"/>
                </a:lnTo>
                <a:lnTo>
                  <a:pt x="202" y="112"/>
                </a:lnTo>
                <a:lnTo>
                  <a:pt x="214" y="109"/>
                </a:lnTo>
                <a:lnTo>
                  <a:pt x="226" y="109"/>
                </a:lnTo>
                <a:lnTo>
                  <a:pt x="240" y="110"/>
                </a:lnTo>
                <a:lnTo>
                  <a:pt x="247" y="111"/>
                </a:lnTo>
                <a:lnTo>
                  <a:pt x="261" y="112"/>
                </a:lnTo>
                <a:lnTo>
                  <a:pt x="277" y="111"/>
                </a:lnTo>
                <a:lnTo>
                  <a:pt x="276" y="99"/>
                </a:lnTo>
                <a:lnTo>
                  <a:pt x="273" y="84"/>
                </a:lnTo>
                <a:lnTo>
                  <a:pt x="272" y="71"/>
                </a:lnTo>
                <a:lnTo>
                  <a:pt x="277" y="61"/>
                </a:lnTo>
                <a:lnTo>
                  <a:pt x="286" y="51"/>
                </a:lnTo>
                <a:lnTo>
                  <a:pt x="296" y="44"/>
                </a:lnTo>
                <a:lnTo>
                  <a:pt x="308" y="43"/>
                </a:lnTo>
                <a:lnTo>
                  <a:pt x="320" y="42"/>
                </a:lnTo>
                <a:lnTo>
                  <a:pt x="330" y="36"/>
                </a:lnTo>
                <a:lnTo>
                  <a:pt x="330" y="21"/>
                </a:lnTo>
                <a:lnTo>
                  <a:pt x="341" y="22"/>
                </a:lnTo>
                <a:lnTo>
                  <a:pt x="355" y="23"/>
                </a:lnTo>
                <a:lnTo>
                  <a:pt x="364" y="30"/>
                </a:lnTo>
                <a:lnTo>
                  <a:pt x="356" y="21"/>
                </a:lnTo>
                <a:lnTo>
                  <a:pt x="352" y="3"/>
                </a:lnTo>
                <a:lnTo>
                  <a:pt x="362" y="6"/>
                </a:lnTo>
                <a:lnTo>
                  <a:pt x="376" y="0"/>
                </a:lnTo>
                <a:lnTo>
                  <a:pt x="390" y="14"/>
                </a:lnTo>
                <a:lnTo>
                  <a:pt x="404" y="15"/>
                </a:lnTo>
                <a:lnTo>
                  <a:pt x="410" y="26"/>
                </a:lnTo>
                <a:lnTo>
                  <a:pt x="419" y="35"/>
                </a:lnTo>
                <a:lnTo>
                  <a:pt x="437" y="34"/>
                </a:lnTo>
                <a:lnTo>
                  <a:pt x="448" y="35"/>
                </a:lnTo>
                <a:lnTo>
                  <a:pt x="452" y="46"/>
                </a:lnTo>
                <a:lnTo>
                  <a:pt x="451" y="58"/>
                </a:lnTo>
                <a:lnTo>
                  <a:pt x="462" y="65"/>
                </a:lnTo>
                <a:lnTo>
                  <a:pt x="471" y="72"/>
                </a:lnTo>
                <a:lnTo>
                  <a:pt x="460" y="71"/>
                </a:lnTo>
                <a:lnTo>
                  <a:pt x="462" y="83"/>
                </a:lnTo>
                <a:lnTo>
                  <a:pt x="460" y="94"/>
                </a:lnTo>
                <a:lnTo>
                  <a:pt x="466" y="105"/>
                </a:lnTo>
                <a:lnTo>
                  <a:pt x="478" y="114"/>
                </a:lnTo>
                <a:lnTo>
                  <a:pt x="500" y="116"/>
                </a:lnTo>
                <a:lnTo>
                  <a:pt x="517" y="115"/>
                </a:lnTo>
                <a:lnTo>
                  <a:pt x="528" y="122"/>
                </a:lnTo>
                <a:lnTo>
                  <a:pt x="537" y="120"/>
                </a:lnTo>
                <a:lnTo>
                  <a:pt x="546" y="113"/>
                </a:lnTo>
                <a:lnTo>
                  <a:pt x="557" y="117"/>
                </a:lnTo>
                <a:lnTo>
                  <a:pt x="566" y="124"/>
                </a:lnTo>
                <a:lnTo>
                  <a:pt x="573" y="134"/>
                </a:lnTo>
                <a:lnTo>
                  <a:pt x="574" y="147"/>
                </a:lnTo>
                <a:lnTo>
                  <a:pt x="579" y="158"/>
                </a:lnTo>
                <a:lnTo>
                  <a:pt x="585" y="169"/>
                </a:lnTo>
                <a:lnTo>
                  <a:pt x="594" y="176"/>
                </a:lnTo>
                <a:lnTo>
                  <a:pt x="597" y="188"/>
                </a:lnTo>
                <a:lnTo>
                  <a:pt x="599" y="200"/>
                </a:lnTo>
                <a:lnTo>
                  <a:pt x="601" y="211"/>
                </a:lnTo>
                <a:lnTo>
                  <a:pt x="622" y="226"/>
                </a:lnTo>
                <a:lnTo>
                  <a:pt x="645" y="241"/>
                </a:lnTo>
                <a:lnTo>
                  <a:pt x="656" y="249"/>
                </a:lnTo>
                <a:lnTo>
                  <a:pt x="667" y="256"/>
                </a:lnTo>
                <a:lnTo>
                  <a:pt x="675" y="264"/>
                </a:lnTo>
                <a:lnTo>
                  <a:pt x="688" y="275"/>
                </a:lnTo>
                <a:lnTo>
                  <a:pt x="700" y="284"/>
                </a:lnTo>
                <a:lnTo>
                  <a:pt x="712" y="286"/>
                </a:lnTo>
                <a:lnTo>
                  <a:pt x="719" y="290"/>
                </a:lnTo>
                <a:lnTo>
                  <a:pt x="735" y="303"/>
                </a:lnTo>
                <a:lnTo>
                  <a:pt x="748" y="310"/>
                </a:lnTo>
                <a:lnTo>
                  <a:pt x="770" y="327"/>
                </a:lnTo>
                <a:lnTo>
                  <a:pt x="781" y="334"/>
                </a:lnTo>
                <a:lnTo>
                  <a:pt x="796" y="341"/>
                </a:lnTo>
                <a:lnTo>
                  <a:pt x="808" y="339"/>
                </a:lnTo>
                <a:lnTo>
                  <a:pt x="820" y="344"/>
                </a:lnTo>
                <a:lnTo>
                  <a:pt x="831" y="351"/>
                </a:lnTo>
                <a:lnTo>
                  <a:pt x="840" y="357"/>
                </a:lnTo>
                <a:lnTo>
                  <a:pt x="850" y="357"/>
                </a:lnTo>
                <a:lnTo>
                  <a:pt x="850" y="370"/>
                </a:lnTo>
                <a:lnTo>
                  <a:pt x="847" y="382"/>
                </a:lnTo>
                <a:lnTo>
                  <a:pt x="853" y="398"/>
                </a:lnTo>
                <a:lnTo>
                  <a:pt x="846" y="407"/>
                </a:lnTo>
                <a:lnTo>
                  <a:pt x="845" y="409"/>
                </a:lnTo>
                <a:lnTo>
                  <a:pt x="839" y="409"/>
                </a:lnTo>
                <a:lnTo>
                  <a:pt x="827" y="407"/>
                </a:lnTo>
                <a:lnTo>
                  <a:pt x="815" y="401"/>
                </a:lnTo>
                <a:lnTo>
                  <a:pt x="804" y="397"/>
                </a:lnTo>
                <a:lnTo>
                  <a:pt x="793" y="402"/>
                </a:lnTo>
                <a:lnTo>
                  <a:pt x="788" y="415"/>
                </a:lnTo>
                <a:lnTo>
                  <a:pt x="782" y="416"/>
                </a:lnTo>
                <a:lnTo>
                  <a:pt x="770" y="416"/>
                </a:lnTo>
                <a:lnTo>
                  <a:pt x="753" y="418"/>
                </a:lnTo>
                <a:lnTo>
                  <a:pt x="741" y="425"/>
                </a:lnTo>
                <a:lnTo>
                  <a:pt x="742" y="438"/>
                </a:lnTo>
                <a:lnTo>
                  <a:pt x="737" y="448"/>
                </a:lnTo>
                <a:lnTo>
                  <a:pt x="731" y="461"/>
                </a:lnTo>
                <a:lnTo>
                  <a:pt x="732" y="473"/>
                </a:lnTo>
                <a:lnTo>
                  <a:pt x="727" y="483"/>
                </a:lnTo>
                <a:lnTo>
                  <a:pt x="717" y="491"/>
                </a:lnTo>
                <a:lnTo>
                  <a:pt x="705" y="495"/>
                </a:lnTo>
                <a:lnTo>
                  <a:pt x="699" y="506"/>
                </a:lnTo>
                <a:lnTo>
                  <a:pt x="690" y="504"/>
                </a:lnTo>
                <a:lnTo>
                  <a:pt x="675" y="510"/>
                </a:lnTo>
                <a:lnTo>
                  <a:pt x="664" y="515"/>
                </a:lnTo>
                <a:lnTo>
                  <a:pt x="652" y="517"/>
                </a:lnTo>
                <a:lnTo>
                  <a:pt x="641" y="520"/>
                </a:lnTo>
                <a:lnTo>
                  <a:pt x="648" y="528"/>
                </a:lnTo>
                <a:lnTo>
                  <a:pt x="641" y="537"/>
                </a:lnTo>
                <a:lnTo>
                  <a:pt x="640" y="549"/>
                </a:lnTo>
                <a:lnTo>
                  <a:pt x="628" y="554"/>
                </a:lnTo>
                <a:lnTo>
                  <a:pt x="619" y="561"/>
                </a:lnTo>
                <a:lnTo>
                  <a:pt x="608" y="563"/>
                </a:lnTo>
                <a:lnTo>
                  <a:pt x="594" y="569"/>
                </a:lnTo>
                <a:lnTo>
                  <a:pt x="589" y="558"/>
                </a:lnTo>
                <a:lnTo>
                  <a:pt x="583" y="555"/>
                </a:lnTo>
                <a:lnTo>
                  <a:pt x="572" y="547"/>
                </a:lnTo>
                <a:lnTo>
                  <a:pt x="560" y="550"/>
                </a:lnTo>
                <a:lnTo>
                  <a:pt x="548" y="548"/>
                </a:lnTo>
                <a:lnTo>
                  <a:pt x="540" y="541"/>
                </a:lnTo>
                <a:lnTo>
                  <a:pt x="531" y="536"/>
                </a:lnTo>
                <a:lnTo>
                  <a:pt x="529" y="529"/>
                </a:lnTo>
                <a:lnTo>
                  <a:pt x="529" y="517"/>
                </a:lnTo>
                <a:lnTo>
                  <a:pt x="524" y="506"/>
                </a:lnTo>
                <a:lnTo>
                  <a:pt x="528" y="495"/>
                </a:lnTo>
                <a:lnTo>
                  <a:pt x="524" y="482"/>
                </a:lnTo>
                <a:lnTo>
                  <a:pt x="524" y="471"/>
                </a:lnTo>
                <a:lnTo>
                  <a:pt x="523" y="459"/>
                </a:lnTo>
                <a:lnTo>
                  <a:pt x="492" y="461"/>
                </a:lnTo>
                <a:lnTo>
                  <a:pt x="474" y="459"/>
                </a:lnTo>
                <a:lnTo>
                  <a:pt x="465" y="445"/>
                </a:lnTo>
                <a:lnTo>
                  <a:pt x="459" y="435"/>
                </a:lnTo>
                <a:lnTo>
                  <a:pt x="447" y="430"/>
                </a:lnTo>
                <a:lnTo>
                  <a:pt x="437" y="425"/>
                </a:lnTo>
                <a:lnTo>
                  <a:pt x="426" y="421"/>
                </a:lnTo>
                <a:lnTo>
                  <a:pt x="418" y="411"/>
                </a:lnTo>
                <a:lnTo>
                  <a:pt x="413" y="395"/>
                </a:lnTo>
                <a:lnTo>
                  <a:pt x="402" y="392"/>
                </a:lnTo>
                <a:lnTo>
                  <a:pt x="391" y="386"/>
                </a:lnTo>
                <a:lnTo>
                  <a:pt x="378" y="387"/>
                </a:lnTo>
                <a:lnTo>
                  <a:pt x="363" y="387"/>
                </a:lnTo>
                <a:lnTo>
                  <a:pt x="351" y="385"/>
                </a:lnTo>
                <a:lnTo>
                  <a:pt x="342" y="376"/>
                </a:lnTo>
                <a:lnTo>
                  <a:pt x="331" y="371"/>
                </a:lnTo>
                <a:lnTo>
                  <a:pt x="317" y="366"/>
                </a:lnTo>
                <a:lnTo>
                  <a:pt x="305" y="366"/>
                </a:lnTo>
                <a:lnTo>
                  <a:pt x="295" y="360"/>
                </a:lnTo>
                <a:lnTo>
                  <a:pt x="291" y="348"/>
                </a:lnTo>
                <a:lnTo>
                  <a:pt x="281" y="343"/>
                </a:lnTo>
                <a:lnTo>
                  <a:pt x="268" y="345"/>
                </a:lnTo>
                <a:lnTo>
                  <a:pt x="258" y="340"/>
                </a:lnTo>
                <a:lnTo>
                  <a:pt x="246" y="340"/>
                </a:lnTo>
                <a:lnTo>
                  <a:pt x="235" y="345"/>
                </a:lnTo>
                <a:lnTo>
                  <a:pt x="234" y="35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59" name="Freeform 3354"/>
          <p:cNvSpPr>
            <a:spLocks/>
          </p:cNvSpPr>
          <p:nvPr/>
        </p:nvSpPr>
        <p:spPr bwMode="auto">
          <a:xfrm>
            <a:off x="5731377" y="3481137"/>
            <a:ext cx="1735" cy="10407"/>
          </a:xfrm>
          <a:custGeom>
            <a:avLst/>
            <a:gdLst>
              <a:gd name="T0" fmla="*/ 3 w 3"/>
              <a:gd name="T1" fmla="*/ 0 h 28"/>
              <a:gd name="T2" fmla="*/ 2 w 3"/>
              <a:gd name="T3" fmla="*/ 16 h 28"/>
              <a:gd name="T4" fmla="*/ 3 w 3"/>
              <a:gd name="T5" fmla="*/ 28 h 28"/>
              <a:gd name="T6" fmla="*/ 0 w 3"/>
              <a:gd name="T7" fmla="*/ 17 h 28"/>
              <a:gd name="T8" fmla="*/ 0 w 3"/>
              <a:gd name="T9" fmla="*/ 5 h 28"/>
              <a:gd name="T10" fmla="*/ 3 w 3"/>
              <a:gd name="T11" fmla="*/ 0 h 28"/>
            </a:gdLst>
            <a:ahLst/>
            <a:cxnLst>
              <a:cxn ang="0">
                <a:pos x="T0" y="T1"/>
              </a:cxn>
              <a:cxn ang="0">
                <a:pos x="T2" y="T3"/>
              </a:cxn>
              <a:cxn ang="0">
                <a:pos x="T4" y="T5"/>
              </a:cxn>
              <a:cxn ang="0">
                <a:pos x="T6" y="T7"/>
              </a:cxn>
              <a:cxn ang="0">
                <a:pos x="T8" y="T9"/>
              </a:cxn>
              <a:cxn ang="0">
                <a:pos x="T10" y="T11"/>
              </a:cxn>
            </a:cxnLst>
            <a:rect l="0" t="0" r="r" b="b"/>
            <a:pathLst>
              <a:path w="3" h="28">
                <a:moveTo>
                  <a:pt x="3" y="0"/>
                </a:moveTo>
                <a:lnTo>
                  <a:pt x="2" y="16"/>
                </a:lnTo>
                <a:lnTo>
                  <a:pt x="3" y="28"/>
                </a:lnTo>
                <a:lnTo>
                  <a:pt x="0" y="17"/>
                </a:lnTo>
                <a:lnTo>
                  <a:pt x="0" y="5"/>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0" name="Freeform 3355"/>
          <p:cNvSpPr>
            <a:spLocks/>
          </p:cNvSpPr>
          <p:nvPr/>
        </p:nvSpPr>
        <p:spPr bwMode="auto">
          <a:xfrm>
            <a:off x="5729643" y="3458589"/>
            <a:ext cx="3469" cy="3469"/>
          </a:xfrm>
          <a:custGeom>
            <a:avLst/>
            <a:gdLst>
              <a:gd name="T0" fmla="*/ 8 w 8"/>
              <a:gd name="T1" fmla="*/ 9 h 9"/>
              <a:gd name="T2" fmla="*/ 0 w 8"/>
              <a:gd name="T3" fmla="*/ 0 h 9"/>
              <a:gd name="T4" fmla="*/ 8 w 8"/>
              <a:gd name="T5" fmla="*/ 8 h 9"/>
              <a:gd name="T6" fmla="*/ 8 w 8"/>
              <a:gd name="T7" fmla="*/ 9 h 9"/>
            </a:gdLst>
            <a:ahLst/>
            <a:cxnLst>
              <a:cxn ang="0">
                <a:pos x="T0" y="T1"/>
              </a:cxn>
              <a:cxn ang="0">
                <a:pos x="T2" y="T3"/>
              </a:cxn>
              <a:cxn ang="0">
                <a:pos x="T4" y="T5"/>
              </a:cxn>
              <a:cxn ang="0">
                <a:pos x="T6" y="T7"/>
              </a:cxn>
            </a:cxnLst>
            <a:rect l="0" t="0" r="r" b="b"/>
            <a:pathLst>
              <a:path w="8" h="9">
                <a:moveTo>
                  <a:pt x="8" y="9"/>
                </a:moveTo>
                <a:lnTo>
                  <a:pt x="0" y="0"/>
                </a:lnTo>
                <a:lnTo>
                  <a:pt x="8" y="8"/>
                </a:lnTo>
                <a:lnTo>
                  <a:pt x="8"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1" name="Freeform 3356"/>
          <p:cNvSpPr>
            <a:spLocks/>
          </p:cNvSpPr>
          <p:nvPr/>
        </p:nvSpPr>
        <p:spPr bwMode="auto">
          <a:xfrm>
            <a:off x="6069605" y="3423899"/>
            <a:ext cx="183857" cy="128353"/>
          </a:xfrm>
          <a:custGeom>
            <a:avLst/>
            <a:gdLst>
              <a:gd name="T0" fmla="*/ 440 w 466"/>
              <a:gd name="T1" fmla="*/ 276 h 327"/>
              <a:gd name="T2" fmla="*/ 409 w 466"/>
              <a:gd name="T3" fmla="*/ 279 h 327"/>
              <a:gd name="T4" fmla="*/ 377 w 466"/>
              <a:gd name="T5" fmla="*/ 281 h 327"/>
              <a:gd name="T6" fmla="*/ 354 w 466"/>
              <a:gd name="T7" fmla="*/ 270 h 327"/>
              <a:gd name="T8" fmla="*/ 324 w 466"/>
              <a:gd name="T9" fmla="*/ 290 h 327"/>
              <a:gd name="T10" fmla="*/ 293 w 466"/>
              <a:gd name="T11" fmla="*/ 307 h 327"/>
              <a:gd name="T12" fmla="*/ 263 w 466"/>
              <a:gd name="T13" fmla="*/ 327 h 327"/>
              <a:gd name="T14" fmla="*/ 243 w 466"/>
              <a:gd name="T15" fmla="*/ 299 h 327"/>
              <a:gd name="T16" fmla="*/ 248 w 466"/>
              <a:gd name="T17" fmla="*/ 259 h 327"/>
              <a:gd name="T18" fmla="*/ 241 w 466"/>
              <a:gd name="T19" fmla="*/ 237 h 327"/>
              <a:gd name="T20" fmla="*/ 232 w 466"/>
              <a:gd name="T21" fmla="*/ 206 h 327"/>
              <a:gd name="T22" fmla="*/ 198 w 466"/>
              <a:gd name="T23" fmla="*/ 201 h 327"/>
              <a:gd name="T24" fmla="*/ 176 w 466"/>
              <a:gd name="T25" fmla="*/ 230 h 327"/>
              <a:gd name="T26" fmla="*/ 170 w 466"/>
              <a:gd name="T27" fmla="*/ 259 h 327"/>
              <a:gd name="T28" fmla="*/ 146 w 466"/>
              <a:gd name="T29" fmla="*/ 261 h 327"/>
              <a:gd name="T30" fmla="*/ 120 w 466"/>
              <a:gd name="T31" fmla="*/ 278 h 327"/>
              <a:gd name="T32" fmla="*/ 105 w 466"/>
              <a:gd name="T33" fmla="*/ 291 h 327"/>
              <a:gd name="T34" fmla="*/ 76 w 466"/>
              <a:gd name="T35" fmla="*/ 286 h 327"/>
              <a:gd name="T36" fmla="*/ 46 w 466"/>
              <a:gd name="T37" fmla="*/ 305 h 327"/>
              <a:gd name="T38" fmla="*/ 31 w 466"/>
              <a:gd name="T39" fmla="*/ 300 h 327"/>
              <a:gd name="T40" fmla="*/ 27 w 466"/>
              <a:gd name="T41" fmla="*/ 278 h 327"/>
              <a:gd name="T42" fmla="*/ 53 w 466"/>
              <a:gd name="T43" fmla="*/ 236 h 327"/>
              <a:gd name="T44" fmla="*/ 51 w 466"/>
              <a:gd name="T45" fmla="*/ 205 h 327"/>
              <a:gd name="T46" fmla="*/ 41 w 466"/>
              <a:gd name="T47" fmla="*/ 169 h 327"/>
              <a:gd name="T48" fmla="*/ 33 w 466"/>
              <a:gd name="T49" fmla="*/ 153 h 327"/>
              <a:gd name="T50" fmla="*/ 9 w 466"/>
              <a:gd name="T51" fmla="*/ 141 h 327"/>
              <a:gd name="T52" fmla="*/ 2 w 466"/>
              <a:gd name="T53" fmla="*/ 116 h 327"/>
              <a:gd name="T54" fmla="*/ 25 w 466"/>
              <a:gd name="T55" fmla="*/ 105 h 327"/>
              <a:gd name="T56" fmla="*/ 59 w 466"/>
              <a:gd name="T57" fmla="*/ 115 h 327"/>
              <a:gd name="T58" fmla="*/ 83 w 466"/>
              <a:gd name="T59" fmla="*/ 92 h 327"/>
              <a:gd name="T60" fmla="*/ 77 w 466"/>
              <a:gd name="T61" fmla="*/ 66 h 327"/>
              <a:gd name="T62" fmla="*/ 107 w 466"/>
              <a:gd name="T63" fmla="*/ 63 h 327"/>
              <a:gd name="T64" fmla="*/ 118 w 466"/>
              <a:gd name="T65" fmla="*/ 34 h 327"/>
              <a:gd name="T66" fmla="*/ 141 w 466"/>
              <a:gd name="T67" fmla="*/ 31 h 327"/>
              <a:gd name="T68" fmla="*/ 176 w 466"/>
              <a:gd name="T69" fmla="*/ 12 h 327"/>
              <a:gd name="T70" fmla="*/ 195 w 466"/>
              <a:gd name="T71" fmla="*/ 11 h 327"/>
              <a:gd name="T72" fmla="*/ 196 w 466"/>
              <a:gd name="T73" fmla="*/ 31 h 327"/>
              <a:gd name="T74" fmla="*/ 186 w 466"/>
              <a:gd name="T75" fmla="*/ 51 h 327"/>
              <a:gd name="T76" fmla="*/ 215 w 466"/>
              <a:gd name="T77" fmla="*/ 62 h 327"/>
              <a:gd name="T78" fmla="*/ 187 w 466"/>
              <a:gd name="T79" fmla="*/ 85 h 327"/>
              <a:gd name="T80" fmla="*/ 161 w 466"/>
              <a:gd name="T81" fmla="*/ 62 h 327"/>
              <a:gd name="T82" fmla="*/ 129 w 466"/>
              <a:gd name="T83" fmla="*/ 80 h 327"/>
              <a:gd name="T84" fmla="*/ 117 w 466"/>
              <a:gd name="T85" fmla="*/ 107 h 327"/>
              <a:gd name="T86" fmla="*/ 148 w 466"/>
              <a:gd name="T87" fmla="*/ 114 h 327"/>
              <a:gd name="T88" fmla="*/ 182 w 466"/>
              <a:gd name="T89" fmla="*/ 110 h 327"/>
              <a:gd name="T90" fmla="*/ 209 w 466"/>
              <a:gd name="T91" fmla="*/ 125 h 327"/>
              <a:gd name="T92" fmla="*/ 243 w 466"/>
              <a:gd name="T93" fmla="*/ 111 h 327"/>
              <a:gd name="T94" fmla="*/ 264 w 466"/>
              <a:gd name="T95" fmla="*/ 133 h 327"/>
              <a:gd name="T96" fmla="*/ 293 w 466"/>
              <a:gd name="T97" fmla="*/ 141 h 327"/>
              <a:gd name="T98" fmla="*/ 317 w 466"/>
              <a:gd name="T99" fmla="*/ 126 h 327"/>
              <a:gd name="T100" fmla="*/ 353 w 466"/>
              <a:gd name="T101" fmla="*/ 125 h 327"/>
              <a:gd name="T102" fmla="*/ 373 w 466"/>
              <a:gd name="T103" fmla="*/ 134 h 327"/>
              <a:gd name="T104" fmla="*/ 380 w 466"/>
              <a:gd name="T105" fmla="*/ 163 h 327"/>
              <a:gd name="T106" fmla="*/ 399 w 466"/>
              <a:gd name="T107" fmla="*/ 189 h 327"/>
              <a:gd name="T108" fmla="*/ 430 w 466"/>
              <a:gd name="T109" fmla="*/ 185 h 327"/>
              <a:gd name="T110" fmla="*/ 444 w 466"/>
              <a:gd name="T111" fmla="*/ 209 h 327"/>
              <a:gd name="T112" fmla="*/ 457 w 466"/>
              <a:gd name="T113" fmla="*/ 245 h 327"/>
              <a:gd name="T114" fmla="*/ 466 w 466"/>
              <a:gd name="T115" fmla="*/ 27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6" h="327">
                <a:moveTo>
                  <a:pt x="450" y="286"/>
                </a:moveTo>
                <a:lnTo>
                  <a:pt x="450" y="284"/>
                </a:lnTo>
                <a:lnTo>
                  <a:pt x="440" y="276"/>
                </a:lnTo>
                <a:lnTo>
                  <a:pt x="429" y="274"/>
                </a:lnTo>
                <a:lnTo>
                  <a:pt x="418" y="273"/>
                </a:lnTo>
                <a:lnTo>
                  <a:pt x="409" y="279"/>
                </a:lnTo>
                <a:lnTo>
                  <a:pt x="398" y="282"/>
                </a:lnTo>
                <a:lnTo>
                  <a:pt x="387" y="287"/>
                </a:lnTo>
                <a:lnTo>
                  <a:pt x="377" y="281"/>
                </a:lnTo>
                <a:lnTo>
                  <a:pt x="383" y="272"/>
                </a:lnTo>
                <a:lnTo>
                  <a:pt x="368" y="269"/>
                </a:lnTo>
                <a:lnTo>
                  <a:pt x="354" y="270"/>
                </a:lnTo>
                <a:lnTo>
                  <a:pt x="344" y="277"/>
                </a:lnTo>
                <a:lnTo>
                  <a:pt x="333" y="283"/>
                </a:lnTo>
                <a:lnTo>
                  <a:pt x="324" y="290"/>
                </a:lnTo>
                <a:lnTo>
                  <a:pt x="315" y="302"/>
                </a:lnTo>
                <a:lnTo>
                  <a:pt x="303" y="303"/>
                </a:lnTo>
                <a:lnTo>
                  <a:pt x="293" y="307"/>
                </a:lnTo>
                <a:lnTo>
                  <a:pt x="283" y="315"/>
                </a:lnTo>
                <a:lnTo>
                  <a:pt x="274" y="322"/>
                </a:lnTo>
                <a:lnTo>
                  <a:pt x="263" y="327"/>
                </a:lnTo>
                <a:lnTo>
                  <a:pt x="252" y="323"/>
                </a:lnTo>
                <a:lnTo>
                  <a:pt x="247" y="311"/>
                </a:lnTo>
                <a:lnTo>
                  <a:pt x="243" y="299"/>
                </a:lnTo>
                <a:lnTo>
                  <a:pt x="246" y="287"/>
                </a:lnTo>
                <a:lnTo>
                  <a:pt x="247" y="274"/>
                </a:lnTo>
                <a:lnTo>
                  <a:pt x="248" y="259"/>
                </a:lnTo>
                <a:lnTo>
                  <a:pt x="249" y="247"/>
                </a:lnTo>
                <a:lnTo>
                  <a:pt x="252" y="235"/>
                </a:lnTo>
                <a:lnTo>
                  <a:pt x="241" y="237"/>
                </a:lnTo>
                <a:lnTo>
                  <a:pt x="234" y="228"/>
                </a:lnTo>
                <a:lnTo>
                  <a:pt x="239" y="217"/>
                </a:lnTo>
                <a:lnTo>
                  <a:pt x="232" y="206"/>
                </a:lnTo>
                <a:lnTo>
                  <a:pt x="220" y="200"/>
                </a:lnTo>
                <a:lnTo>
                  <a:pt x="208" y="196"/>
                </a:lnTo>
                <a:lnTo>
                  <a:pt x="198" y="201"/>
                </a:lnTo>
                <a:lnTo>
                  <a:pt x="191" y="210"/>
                </a:lnTo>
                <a:lnTo>
                  <a:pt x="185" y="222"/>
                </a:lnTo>
                <a:lnTo>
                  <a:pt x="176" y="230"/>
                </a:lnTo>
                <a:lnTo>
                  <a:pt x="168" y="238"/>
                </a:lnTo>
                <a:lnTo>
                  <a:pt x="175" y="248"/>
                </a:lnTo>
                <a:lnTo>
                  <a:pt x="170" y="259"/>
                </a:lnTo>
                <a:lnTo>
                  <a:pt x="160" y="264"/>
                </a:lnTo>
                <a:lnTo>
                  <a:pt x="157" y="262"/>
                </a:lnTo>
                <a:lnTo>
                  <a:pt x="146" y="261"/>
                </a:lnTo>
                <a:lnTo>
                  <a:pt x="134" y="260"/>
                </a:lnTo>
                <a:lnTo>
                  <a:pt x="124" y="267"/>
                </a:lnTo>
                <a:lnTo>
                  <a:pt x="120" y="278"/>
                </a:lnTo>
                <a:lnTo>
                  <a:pt x="121" y="291"/>
                </a:lnTo>
                <a:lnTo>
                  <a:pt x="110" y="296"/>
                </a:lnTo>
                <a:lnTo>
                  <a:pt x="105" y="291"/>
                </a:lnTo>
                <a:lnTo>
                  <a:pt x="98" y="282"/>
                </a:lnTo>
                <a:lnTo>
                  <a:pt x="86" y="280"/>
                </a:lnTo>
                <a:lnTo>
                  <a:pt x="76" y="286"/>
                </a:lnTo>
                <a:lnTo>
                  <a:pt x="66" y="292"/>
                </a:lnTo>
                <a:lnTo>
                  <a:pt x="56" y="296"/>
                </a:lnTo>
                <a:lnTo>
                  <a:pt x="46" y="305"/>
                </a:lnTo>
                <a:lnTo>
                  <a:pt x="38" y="309"/>
                </a:lnTo>
                <a:lnTo>
                  <a:pt x="37" y="309"/>
                </a:lnTo>
                <a:lnTo>
                  <a:pt x="31" y="300"/>
                </a:lnTo>
                <a:lnTo>
                  <a:pt x="24" y="290"/>
                </a:lnTo>
                <a:lnTo>
                  <a:pt x="25" y="289"/>
                </a:lnTo>
                <a:lnTo>
                  <a:pt x="27" y="278"/>
                </a:lnTo>
                <a:lnTo>
                  <a:pt x="30" y="262"/>
                </a:lnTo>
                <a:lnTo>
                  <a:pt x="39" y="249"/>
                </a:lnTo>
                <a:lnTo>
                  <a:pt x="53" y="236"/>
                </a:lnTo>
                <a:lnTo>
                  <a:pt x="58" y="225"/>
                </a:lnTo>
                <a:lnTo>
                  <a:pt x="60" y="213"/>
                </a:lnTo>
                <a:lnTo>
                  <a:pt x="51" y="205"/>
                </a:lnTo>
                <a:lnTo>
                  <a:pt x="44" y="193"/>
                </a:lnTo>
                <a:lnTo>
                  <a:pt x="42" y="181"/>
                </a:lnTo>
                <a:lnTo>
                  <a:pt x="41" y="169"/>
                </a:lnTo>
                <a:lnTo>
                  <a:pt x="49" y="160"/>
                </a:lnTo>
                <a:lnTo>
                  <a:pt x="45" y="158"/>
                </a:lnTo>
                <a:lnTo>
                  <a:pt x="33" y="153"/>
                </a:lnTo>
                <a:lnTo>
                  <a:pt x="22" y="155"/>
                </a:lnTo>
                <a:lnTo>
                  <a:pt x="17" y="149"/>
                </a:lnTo>
                <a:lnTo>
                  <a:pt x="9" y="141"/>
                </a:lnTo>
                <a:lnTo>
                  <a:pt x="0" y="132"/>
                </a:lnTo>
                <a:lnTo>
                  <a:pt x="8" y="130"/>
                </a:lnTo>
                <a:lnTo>
                  <a:pt x="2" y="116"/>
                </a:lnTo>
                <a:lnTo>
                  <a:pt x="3" y="114"/>
                </a:lnTo>
                <a:lnTo>
                  <a:pt x="14" y="109"/>
                </a:lnTo>
                <a:lnTo>
                  <a:pt x="25" y="105"/>
                </a:lnTo>
                <a:lnTo>
                  <a:pt x="36" y="110"/>
                </a:lnTo>
                <a:lnTo>
                  <a:pt x="47" y="112"/>
                </a:lnTo>
                <a:lnTo>
                  <a:pt x="59" y="115"/>
                </a:lnTo>
                <a:lnTo>
                  <a:pt x="69" y="110"/>
                </a:lnTo>
                <a:lnTo>
                  <a:pt x="74" y="98"/>
                </a:lnTo>
                <a:lnTo>
                  <a:pt x="83" y="92"/>
                </a:lnTo>
                <a:lnTo>
                  <a:pt x="86" y="79"/>
                </a:lnTo>
                <a:lnTo>
                  <a:pt x="89" y="68"/>
                </a:lnTo>
                <a:lnTo>
                  <a:pt x="77" y="66"/>
                </a:lnTo>
                <a:lnTo>
                  <a:pt x="88" y="65"/>
                </a:lnTo>
                <a:lnTo>
                  <a:pt x="100" y="62"/>
                </a:lnTo>
                <a:lnTo>
                  <a:pt x="107" y="63"/>
                </a:lnTo>
                <a:lnTo>
                  <a:pt x="117" y="56"/>
                </a:lnTo>
                <a:lnTo>
                  <a:pt x="114" y="45"/>
                </a:lnTo>
                <a:lnTo>
                  <a:pt x="118" y="34"/>
                </a:lnTo>
                <a:lnTo>
                  <a:pt x="121" y="20"/>
                </a:lnTo>
                <a:lnTo>
                  <a:pt x="131" y="25"/>
                </a:lnTo>
                <a:lnTo>
                  <a:pt x="141" y="31"/>
                </a:lnTo>
                <a:lnTo>
                  <a:pt x="152" y="26"/>
                </a:lnTo>
                <a:lnTo>
                  <a:pt x="165" y="18"/>
                </a:lnTo>
                <a:lnTo>
                  <a:pt x="176" y="12"/>
                </a:lnTo>
                <a:lnTo>
                  <a:pt x="181" y="2"/>
                </a:lnTo>
                <a:lnTo>
                  <a:pt x="185" y="0"/>
                </a:lnTo>
                <a:lnTo>
                  <a:pt x="195" y="11"/>
                </a:lnTo>
                <a:lnTo>
                  <a:pt x="198" y="22"/>
                </a:lnTo>
                <a:lnTo>
                  <a:pt x="204" y="24"/>
                </a:lnTo>
                <a:lnTo>
                  <a:pt x="196" y="31"/>
                </a:lnTo>
                <a:lnTo>
                  <a:pt x="187" y="39"/>
                </a:lnTo>
                <a:lnTo>
                  <a:pt x="177" y="44"/>
                </a:lnTo>
                <a:lnTo>
                  <a:pt x="186" y="51"/>
                </a:lnTo>
                <a:lnTo>
                  <a:pt x="192" y="62"/>
                </a:lnTo>
                <a:lnTo>
                  <a:pt x="204" y="65"/>
                </a:lnTo>
                <a:lnTo>
                  <a:pt x="215" y="62"/>
                </a:lnTo>
                <a:lnTo>
                  <a:pt x="206" y="69"/>
                </a:lnTo>
                <a:lnTo>
                  <a:pt x="197" y="78"/>
                </a:lnTo>
                <a:lnTo>
                  <a:pt x="187" y="85"/>
                </a:lnTo>
                <a:lnTo>
                  <a:pt x="182" y="74"/>
                </a:lnTo>
                <a:lnTo>
                  <a:pt x="170" y="69"/>
                </a:lnTo>
                <a:lnTo>
                  <a:pt x="161" y="62"/>
                </a:lnTo>
                <a:lnTo>
                  <a:pt x="149" y="66"/>
                </a:lnTo>
                <a:lnTo>
                  <a:pt x="136" y="70"/>
                </a:lnTo>
                <a:lnTo>
                  <a:pt x="129" y="80"/>
                </a:lnTo>
                <a:lnTo>
                  <a:pt x="118" y="84"/>
                </a:lnTo>
                <a:lnTo>
                  <a:pt x="114" y="95"/>
                </a:lnTo>
                <a:lnTo>
                  <a:pt x="117" y="107"/>
                </a:lnTo>
                <a:lnTo>
                  <a:pt x="126" y="115"/>
                </a:lnTo>
                <a:lnTo>
                  <a:pt x="136" y="111"/>
                </a:lnTo>
                <a:lnTo>
                  <a:pt x="148" y="114"/>
                </a:lnTo>
                <a:lnTo>
                  <a:pt x="159" y="112"/>
                </a:lnTo>
                <a:lnTo>
                  <a:pt x="171" y="112"/>
                </a:lnTo>
                <a:lnTo>
                  <a:pt x="182" y="110"/>
                </a:lnTo>
                <a:lnTo>
                  <a:pt x="195" y="111"/>
                </a:lnTo>
                <a:lnTo>
                  <a:pt x="199" y="116"/>
                </a:lnTo>
                <a:lnTo>
                  <a:pt x="209" y="125"/>
                </a:lnTo>
                <a:lnTo>
                  <a:pt x="221" y="123"/>
                </a:lnTo>
                <a:lnTo>
                  <a:pt x="232" y="114"/>
                </a:lnTo>
                <a:lnTo>
                  <a:pt x="243" y="111"/>
                </a:lnTo>
                <a:lnTo>
                  <a:pt x="251" y="120"/>
                </a:lnTo>
                <a:lnTo>
                  <a:pt x="263" y="120"/>
                </a:lnTo>
                <a:lnTo>
                  <a:pt x="264" y="133"/>
                </a:lnTo>
                <a:lnTo>
                  <a:pt x="275" y="130"/>
                </a:lnTo>
                <a:lnTo>
                  <a:pt x="285" y="135"/>
                </a:lnTo>
                <a:lnTo>
                  <a:pt x="293" y="141"/>
                </a:lnTo>
                <a:lnTo>
                  <a:pt x="296" y="132"/>
                </a:lnTo>
                <a:lnTo>
                  <a:pt x="306" y="128"/>
                </a:lnTo>
                <a:lnTo>
                  <a:pt x="317" y="126"/>
                </a:lnTo>
                <a:lnTo>
                  <a:pt x="327" y="128"/>
                </a:lnTo>
                <a:lnTo>
                  <a:pt x="340" y="128"/>
                </a:lnTo>
                <a:lnTo>
                  <a:pt x="353" y="125"/>
                </a:lnTo>
                <a:lnTo>
                  <a:pt x="365" y="120"/>
                </a:lnTo>
                <a:lnTo>
                  <a:pt x="377" y="120"/>
                </a:lnTo>
                <a:lnTo>
                  <a:pt x="373" y="134"/>
                </a:lnTo>
                <a:lnTo>
                  <a:pt x="379" y="145"/>
                </a:lnTo>
                <a:lnTo>
                  <a:pt x="387" y="154"/>
                </a:lnTo>
                <a:lnTo>
                  <a:pt x="380" y="163"/>
                </a:lnTo>
                <a:lnTo>
                  <a:pt x="383" y="175"/>
                </a:lnTo>
                <a:lnTo>
                  <a:pt x="388" y="186"/>
                </a:lnTo>
                <a:lnTo>
                  <a:pt x="399" y="189"/>
                </a:lnTo>
                <a:lnTo>
                  <a:pt x="405" y="180"/>
                </a:lnTo>
                <a:lnTo>
                  <a:pt x="418" y="180"/>
                </a:lnTo>
                <a:lnTo>
                  <a:pt x="430" y="185"/>
                </a:lnTo>
                <a:lnTo>
                  <a:pt x="440" y="190"/>
                </a:lnTo>
                <a:lnTo>
                  <a:pt x="450" y="199"/>
                </a:lnTo>
                <a:lnTo>
                  <a:pt x="444" y="209"/>
                </a:lnTo>
                <a:lnTo>
                  <a:pt x="447" y="223"/>
                </a:lnTo>
                <a:lnTo>
                  <a:pt x="452" y="234"/>
                </a:lnTo>
                <a:lnTo>
                  <a:pt x="457" y="245"/>
                </a:lnTo>
                <a:lnTo>
                  <a:pt x="451" y="255"/>
                </a:lnTo>
                <a:lnTo>
                  <a:pt x="458" y="265"/>
                </a:lnTo>
                <a:lnTo>
                  <a:pt x="466" y="273"/>
                </a:lnTo>
                <a:lnTo>
                  <a:pt x="458" y="282"/>
                </a:lnTo>
                <a:lnTo>
                  <a:pt x="450" y="28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2" name="Freeform 3357"/>
          <p:cNvSpPr>
            <a:spLocks/>
          </p:cNvSpPr>
          <p:nvPr/>
        </p:nvSpPr>
        <p:spPr bwMode="auto">
          <a:xfrm>
            <a:off x="6144188" y="3458589"/>
            <a:ext cx="5204" cy="0"/>
          </a:xfrm>
          <a:custGeom>
            <a:avLst/>
            <a:gdLst>
              <a:gd name="T0" fmla="*/ 0 w 13"/>
              <a:gd name="T1" fmla="*/ 0 h 4"/>
              <a:gd name="T2" fmla="*/ 13 w 13"/>
              <a:gd name="T3" fmla="*/ 0 h 4"/>
              <a:gd name="T4" fmla="*/ 3 w 13"/>
              <a:gd name="T5" fmla="*/ 4 h 4"/>
              <a:gd name="T6" fmla="*/ 0 w 13"/>
              <a:gd name="T7" fmla="*/ 0 h 4"/>
            </a:gdLst>
            <a:ahLst/>
            <a:cxnLst>
              <a:cxn ang="0">
                <a:pos x="T0" y="T1"/>
              </a:cxn>
              <a:cxn ang="0">
                <a:pos x="T2" y="T3"/>
              </a:cxn>
              <a:cxn ang="0">
                <a:pos x="T4" y="T5"/>
              </a:cxn>
              <a:cxn ang="0">
                <a:pos x="T6" y="T7"/>
              </a:cxn>
            </a:cxnLst>
            <a:rect l="0" t="0" r="r" b="b"/>
            <a:pathLst>
              <a:path w="13" h="4">
                <a:moveTo>
                  <a:pt x="0" y="0"/>
                </a:moveTo>
                <a:lnTo>
                  <a:pt x="13" y="0"/>
                </a:lnTo>
                <a:lnTo>
                  <a:pt x="3"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3" name="Freeform 3358"/>
          <p:cNvSpPr>
            <a:spLocks/>
          </p:cNvSpPr>
          <p:nvPr/>
        </p:nvSpPr>
        <p:spPr bwMode="auto">
          <a:xfrm>
            <a:off x="5325504" y="3534907"/>
            <a:ext cx="156105" cy="140495"/>
          </a:xfrm>
          <a:custGeom>
            <a:avLst/>
            <a:gdLst>
              <a:gd name="T0" fmla="*/ 48 w 396"/>
              <a:gd name="T1" fmla="*/ 55 h 358"/>
              <a:gd name="T2" fmla="*/ 54 w 396"/>
              <a:gd name="T3" fmla="*/ 32 h 358"/>
              <a:gd name="T4" fmla="*/ 73 w 396"/>
              <a:gd name="T5" fmla="*/ 36 h 358"/>
              <a:gd name="T6" fmla="*/ 89 w 396"/>
              <a:gd name="T7" fmla="*/ 44 h 358"/>
              <a:gd name="T8" fmla="*/ 112 w 396"/>
              <a:gd name="T9" fmla="*/ 39 h 358"/>
              <a:gd name="T10" fmla="*/ 135 w 396"/>
              <a:gd name="T11" fmla="*/ 32 h 358"/>
              <a:gd name="T12" fmla="*/ 146 w 396"/>
              <a:gd name="T13" fmla="*/ 26 h 358"/>
              <a:gd name="T14" fmla="*/ 167 w 396"/>
              <a:gd name="T15" fmla="*/ 31 h 358"/>
              <a:gd name="T16" fmla="*/ 172 w 396"/>
              <a:gd name="T17" fmla="*/ 35 h 358"/>
              <a:gd name="T18" fmla="*/ 195 w 396"/>
              <a:gd name="T19" fmla="*/ 41 h 358"/>
              <a:gd name="T20" fmla="*/ 218 w 396"/>
              <a:gd name="T21" fmla="*/ 41 h 358"/>
              <a:gd name="T22" fmla="*/ 234 w 396"/>
              <a:gd name="T23" fmla="*/ 39 h 358"/>
              <a:gd name="T24" fmla="*/ 257 w 396"/>
              <a:gd name="T25" fmla="*/ 31 h 358"/>
              <a:gd name="T26" fmla="*/ 278 w 396"/>
              <a:gd name="T27" fmla="*/ 20 h 358"/>
              <a:gd name="T28" fmla="*/ 299 w 396"/>
              <a:gd name="T29" fmla="*/ 11 h 358"/>
              <a:gd name="T30" fmla="*/ 322 w 396"/>
              <a:gd name="T31" fmla="*/ 12 h 358"/>
              <a:gd name="T32" fmla="*/ 347 w 396"/>
              <a:gd name="T33" fmla="*/ 12 h 358"/>
              <a:gd name="T34" fmla="*/ 353 w 396"/>
              <a:gd name="T35" fmla="*/ 10 h 358"/>
              <a:gd name="T36" fmla="*/ 382 w 396"/>
              <a:gd name="T37" fmla="*/ 0 h 358"/>
              <a:gd name="T38" fmla="*/ 396 w 396"/>
              <a:gd name="T39" fmla="*/ 11 h 358"/>
              <a:gd name="T40" fmla="*/ 380 w 396"/>
              <a:gd name="T41" fmla="*/ 32 h 358"/>
              <a:gd name="T42" fmla="*/ 356 w 396"/>
              <a:gd name="T43" fmla="*/ 51 h 358"/>
              <a:gd name="T44" fmla="*/ 332 w 396"/>
              <a:gd name="T45" fmla="*/ 66 h 358"/>
              <a:gd name="T46" fmla="*/ 337 w 396"/>
              <a:gd name="T47" fmla="*/ 104 h 358"/>
              <a:gd name="T48" fmla="*/ 336 w 396"/>
              <a:gd name="T49" fmla="*/ 122 h 358"/>
              <a:gd name="T50" fmla="*/ 327 w 396"/>
              <a:gd name="T51" fmla="*/ 151 h 358"/>
              <a:gd name="T52" fmla="*/ 328 w 396"/>
              <a:gd name="T53" fmla="*/ 176 h 358"/>
              <a:gd name="T54" fmla="*/ 313 w 396"/>
              <a:gd name="T55" fmla="*/ 209 h 358"/>
              <a:gd name="T56" fmla="*/ 267 w 396"/>
              <a:gd name="T57" fmla="*/ 234 h 358"/>
              <a:gd name="T58" fmla="*/ 222 w 396"/>
              <a:gd name="T59" fmla="*/ 260 h 358"/>
              <a:gd name="T60" fmla="*/ 150 w 396"/>
              <a:gd name="T61" fmla="*/ 303 h 358"/>
              <a:gd name="T62" fmla="*/ 71 w 396"/>
              <a:gd name="T63" fmla="*/ 354 h 358"/>
              <a:gd name="T64" fmla="*/ 45 w 396"/>
              <a:gd name="T65" fmla="*/ 356 h 358"/>
              <a:gd name="T66" fmla="*/ 23 w 396"/>
              <a:gd name="T67" fmla="*/ 344 h 358"/>
              <a:gd name="T68" fmla="*/ 18 w 396"/>
              <a:gd name="T69" fmla="*/ 342 h 358"/>
              <a:gd name="T70" fmla="*/ 0 w 396"/>
              <a:gd name="T71" fmla="*/ 328 h 358"/>
              <a:gd name="T72" fmla="*/ 4 w 396"/>
              <a:gd name="T73" fmla="*/ 321 h 358"/>
              <a:gd name="T74" fmla="*/ 4 w 396"/>
              <a:gd name="T75" fmla="*/ 298 h 358"/>
              <a:gd name="T76" fmla="*/ 5 w 396"/>
              <a:gd name="T77" fmla="*/ 280 h 358"/>
              <a:gd name="T78" fmla="*/ 12 w 396"/>
              <a:gd name="T79" fmla="*/ 261 h 358"/>
              <a:gd name="T80" fmla="*/ 21 w 396"/>
              <a:gd name="T81" fmla="*/ 250 h 358"/>
              <a:gd name="T82" fmla="*/ 36 w 396"/>
              <a:gd name="T83" fmla="*/ 239 h 358"/>
              <a:gd name="T84" fmla="*/ 52 w 396"/>
              <a:gd name="T85" fmla="*/ 223 h 358"/>
              <a:gd name="T86" fmla="*/ 44 w 396"/>
              <a:gd name="T87" fmla="*/ 205 h 358"/>
              <a:gd name="T88" fmla="*/ 31 w 396"/>
              <a:gd name="T89" fmla="*/ 192 h 358"/>
              <a:gd name="T90" fmla="*/ 12 w 396"/>
              <a:gd name="T91" fmla="*/ 191 h 358"/>
              <a:gd name="T92" fmla="*/ 8 w 396"/>
              <a:gd name="T93" fmla="*/ 165 h 358"/>
              <a:gd name="T94" fmla="*/ 11 w 396"/>
              <a:gd name="T95" fmla="*/ 148 h 358"/>
              <a:gd name="T96" fmla="*/ 0 w 396"/>
              <a:gd name="T97" fmla="*/ 128 h 358"/>
              <a:gd name="T98" fmla="*/ 3 w 396"/>
              <a:gd name="T99" fmla="*/ 105 h 358"/>
              <a:gd name="T100" fmla="*/ 19 w 396"/>
              <a:gd name="T101" fmla="*/ 102 h 358"/>
              <a:gd name="T102" fmla="*/ 24 w 396"/>
              <a:gd name="T103" fmla="*/ 104 h 358"/>
              <a:gd name="T104" fmla="*/ 36 w 396"/>
              <a:gd name="T105" fmla="*/ 84 h 358"/>
              <a:gd name="T106" fmla="*/ 54 w 396"/>
              <a:gd name="T107" fmla="*/ 6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6" h="358">
                <a:moveTo>
                  <a:pt x="51" y="66"/>
                </a:moveTo>
                <a:lnTo>
                  <a:pt x="48" y="55"/>
                </a:lnTo>
                <a:lnTo>
                  <a:pt x="50" y="43"/>
                </a:lnTo>
                <a:lnTo>
                  <a:pt x="54" y="32"/>
                </a:lnTo>
                <a:lnTo>
                  <a:pt x="62" y="34"/>
                </a:lnTo>
                <a:lnTo>
                  <a:pt x="73" y="36"/>
                </a:lnTo>
                <a:lnTo>
                  <a:pt x="79" y="47"/>
                </a:lnTo>
                <a:lnTo>
                  <a:pt x="89" y="44"/>
                </a:lnTo>
                <a:lnTo>
                  <a:pt x="102" y="46"/>
                </a:lnTo>
                <a:lnTo>
                  <a:pt x="112" y="39"/>
                </a:lnTo>
                <a:lnTo>
                  <a:pt x="122" y="37"/>
                </a:lnTo>
                <a:lnTo>
                  <a:pt x="135" y="32"/>
                </a:lnTo>
                <a:lnTo>
                  <a:pt x="136" y="31"/>
                </a:lnTo>
                <a:lnTo>
                  <a:pt x="146" y="26"/>
                </a:lnTo>
                <a:lnTo>
                  <a:pt x="157" y="26"/>
                </a:lnTo>
                <a:lnTo>
                  <a:pt x="167" y="31"/>
                </a:lnTo>
                <a:lnTo>
                  <a:pt x="171" y="34"/>
                </a:lnTo>
                <a:lnTo>
                  <a:pt x="172" y="35"/>
                </a:lnTo>
                <a:lnTo>
                  <a:pt x="183" y="41"/>
                </a:lnTo>
                <a:lnTo>
                  <a:pt x="195" y="41"/>
                </a:lnTo>
                <a:lnTo>
                  <a:pt x="207" y="43"/>
                </a:lnTo>
                <a:lnTo>
                  <a:pt x="218" y="41"/>
                </a:lnTo>
                <a:lnTo>
                  <a:pt x="222" y="41"/>
                </a:lnTo>
                <a:lnTo>
                  <a:pt x="234" y="39"/>
                </a:lnTo>
                <a:lnTo>
                  <a:pt x="245" y="36"/>
                </a:lnTo>
                <a:lnTo>
                  <a:pt x="257" y="31"/>
                </a:lnTo>
                <a:lnTo>
                  <a:pt x="268" y="26"/>
                </a:lnTo>
                <a:lnTo>
                  <a:pt x="278" y="20"/>
                </a:lnTo>
                <a:lnTo>
                  <a:pt x="289" y="16"/>
                </a:lnTo>
                <a:lnTo>
                  <a:pt x="299" y="11"/>
                </a:lnTo>
                <a:lnTo>
                  <a:pt x="311" y="10"/>
                </a:lnTo>
                <a:lnTo>
                  <a:pt x="322" y="12"/>
                </a:lnTo>
                <a:lnTo>
                  <a:pt x="336" y="13"/>
                </a:lnTo>
                <a:lnTo>
                  <a:pt x="347" y="12"/>
                </a:lnTo>
                <a:lnTo>
                  <a:pt x="352" y="11"/>
                </a:lnTo>
                <a:lnTo>
                  <a:pt x="353" y="10"/>
                </a:lnTo>
                <a:lnTo>
                  <a:pt x="373" y="7"/>
                </a:lnTo>
                <a:lnTo>
                  <a:pt x="382" y="0"/>
                </a:lnTo>
                <a:lnTo>
                  <a:pt x="393" y="0"/>
                </a:lnTo>
                <a:lnTo>
                  <a:pt x="396" y="11"/>
                </a:lnTo>
                <a:lnTo>
                  <a:pt x="389" y="22"/>
                </a:lnTo>
                <a:lnTo>
                  <a:pt x="380" y="32"/>
                </a:lnTo>
                <a:lnTo>
                  <a:pt x="370" y="43"/>
                </a:lnTo>
                <a:lnTo>
                  <a:pt x="356" y="51"/>
                </a:lnTo>
                <a:lnTo>
                  <a:pt x="339" y="54"/>
                </a:lnTo>
                <a:lnTo>
                  <a:pt x="332" y="66"/>
                </a:lnTo>
                <a:lnTo>
                  <a:pt x="330" y="86"/>
                </a:lnTo>
                <a:lnTo>
                  <a:pt x="337" y="104"/>
                </a:lnTo>
                <a:lnTo>
                  <a:pt x="338" y="119"/>
                </a:lnTo>
                <a:lnTo>
                  <a:pt x="336" y="122"/>
                </a:lnTo>
                <a:lnTo>
                  <a:pt x="330" y="137"/>
                </a:lnTo>
                <a:lnTo>
                  <a:pt x="327" y="151"/>
                </a:lnTo>
                <a:lnTo>
                  <a:pt x="327" y="156"/>
                </a:lnTo>
                <a:lnTo>
                  <a:pt x="328" y="176"/>
                </a:lnTo>
                <a:lnTo>
                  <a:pt x="322" y="190"/>
                </a:lnTo>
                <a:lnTo>
                  <a:pt x="313" y="209"/>
                </a:lnTo>
                <a:lnTo>
                  <a:pt x="290" y="221"/>
                </a:lnTo>
                <a:lnTo>
                  <a:pt x="267" y="234"/>
                </a:lnTo>
                <a:lnTo>
                  <a:pt x="254" y="241"/>
                </a:lnTo>
                <a:lnTo>
                  <a:pt x="222" y="260"/>
                </a:lnTo>
                <a:lnTo>
                  <a:pt x="182" y="283"/>
                </a:lnTo>
                <a:lnTo>
                  <a:pt x="150" y="303"/>
                </a:lnTo>
                <a:lnTo>
                  <a:pt x="102" y="334"/>
                </a:lnTo>
                <a:lnTo>
                  <a:pt x="71" y="354"/>
                </a:lnTo>
                <a:lnTo>
                  <a:pt x="56" y="358"/>
                </a:lnTo>
                <a:lnTo>
                  <a:pt x="45" y="356"/>
                </a:lnTo>
                <a:lnTo>
                  <a:pt x="34" y="350"/>
                </a:lnTo>
                <a:lnTo>
                  <a:pt x="23" y="344"/>
                </a:lnTo>
                <a:lnTo>
                  <a:pt x="19" y="345"/>
                </a:lnTo>
                <a:lnTo>
                  <a:pt x="18" y="342"/>
                </a:lnTo>
                <a:lnTo>
                  <a:pt x="11" y="332"/>
                </a:lnTo>
                <a:lnTo>
                  <a:pt x="0" y="328"/>
                </a:lnTo>
                <a:lnTo>
                  <a:pt x="3" y="324"/>
                </a:lnTo>
                <a:lnTo>
                  <a:pt x="4" y="321"/>
                </a:lnTo>
                <a:lnTo>
                  <a:pt x="5" y="309"/>
                </a:lnTo>
                <a:lnTo>
                  <a:pt x="4" y="298"/>
                </a:lnTo>
                <a:lnTo>
                  <a:pt x="2" y="286"/>
                </a:lnTo>
                <a:lnTo>
                  <a:pt x="5" y="280"/>
                </a:lnTo>
                <a:lnTo>
                  <a:pt x="10" y="273"/>
                </a:lnTo>
                <a:lnTo>
                  <a:pt x="12" y="261"/>
                </a:lnTo>
                <a:lnTo>
                  <a:pt x="12" y="259"/>
                </a:lnTo>
                <a:lnTo>
                  <a:pt x="21" y="250"/>
                </a:lnTo>
                <a:lnTo>
                  <a:pt x="32" y="250"/>
                </a:lnTo>
                <a:lnTo>
                  <a:pt x="36" y="239"/>
                </a:lnTo>
                <a:lnTo>
                  <a:pt x="45" y="231"/>
                </a:lnTo>
                <a:lnTo>
                  <a:pt x="52" y="223"/>
                </a:lnTo>
                <a:lnTo>
                  <a:pt x="50" y="216"/>
                </a:lnTo>
                <a:lnTo>
                  <a:pt x="44" y="205"/>
                </a:lnTo>
                <a:lnTo>
                  <a:pt x="35" y="202"/>
                </a:lnTo>
                <a:lnTo>
                  <a:pt x="31" y="192"/>
                </a:lnTo>
                <a:lnTo>
                  <a:pt x="19" y="192"/>
                </a:lnTo>
                <a:lnTo>
                  <a:pt x="12" y="191"/>
                </a:lnTo>
                <a:lnTo>
                  <a:pt x="8" y="177"/>
                </a:lnTo>
                <a:lnTo>
                  <a:pt x="8" y="165"/>
                </a:lnTo>
                <a:lnTo>
                  <a:pt x="9" y="153"/>
                </a:lnTo>
                <a:lnTo>
                  <a:pt x="11" y="148"/>
                </a:lnTo>
                <a:lnTo>
                  <a:pt x="9" y="135"/>
                </a:lnTo>
                <a:lnTo>
                  <a:pt x="0" y="128"/>
                </a:lnTo>
                <a:lnTo>
                  <a:pt x="0" y="116"/>
                </a:lnTo>
                <a:lnTo>
                  <a:pt x="3" y="105"/>
                </a:lnTo>
                <a:lnTo>
                  <a:pt x="9" y="98"/>
                </a:lnTo>
                <a:lnTo>
                  <a:pt x="19" y="102"/>
                </a:lnTo>
                <a:lnTo>
                  <a:pt x="22" y="104"/>
                </a:lnTo>
                <a:lnTo>
                  <a:pt x="24" y="104"/>
                </a:lnTo>
                <a:lnTo>
                  <a:pt x="31" y="94"/>
                </a:lnTo>
                <a:lnTo>
                  <a:pt x="36" y="84"/>
                </a:lnTo>
                <a:lnTo>
                  <a:pt x="44" y="75"/>
                </a:lnTo>
                <a:lnTo>
                  <a:pt x="54" y="68"/>
                </a:lnTo>
                <a:lnTo>
                  <a:pt x="51" y="6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4" name="Freeform 3359"/>
          <p:cNvSpPr>
            <a:spLocks noEditPoints="1"/>
          </p:cNvSpPr>
          <p:nvPr/>
        </p:nvSpPr>
        <p:spPr bwMode="auto">
          <a:xfrm>
            <a:off x="2361241" y="4152389"/>
            <a:ext cx="58973" cy="32956"/>
          </a:xfrm>
          <a:custGeom>
            <a:avLst/>
            <a:gdLst>
              <a:gd name="T0" fmla="*/ 116 w 152"/>
              <a:gd name="T1" fmla="*/ 32 h 83"/>
              <a:gd name="T2" fmla="*/ 127 w 152"/>
              <a:gd name="T3" fmla="*/ 36 h 83"/>
              <a:gd name="T4" fmla="*/ 130 w 152"/>
              <a:gd name="T5" fmla="*/ 35 h 83"/>
              <a:gd name="T6" fmla="*/ 133 w 152"/>
              <a:gd name="T7" fmla="*/ 35 h 83"/>
              <a:gd name="T8" fmla="*/ 144 w 152"/>
              <a:gd name="T9" fmla="*/ 39 h 83"/>
              <a:gd name="T10" fmla="*/ 143 w 152"/>
              <a:gd name="T11" fmla="*/ 52 h 83"/>
              <a:gd name="T12" fmla="*/ 144 w 152"/>
              <a:gd name="T13" fmla="*/ 65 h 83"/>
              <a:gd name="T14" fmla="*/ 139 w 152"/>
              <a:gd name="T15" fmla="*/ 67 h 83"/>
              <a:gd name="T16" fmla="*/ 137 w 152"/>
              <a:gd name="T17" fmla="*/ 79 h 83"/>
              <a:gd name="T18" fmla="*/ 124 w 152"/>
              <a:gd name="T19" fmla="*/ 83 h 83"/>
              <a:gd name="T20" fmla="*/ 122 w 152"/>
              <a:gd name="T21" fmla="*/ 83 h 83"/>
              <a:gd name="T22" fmla="*/ 121 w 152"/>
              <a:gd name="T23" fmla="*/ 83 h 83"/>
              <a:gd name="T24" fmla="*/ 110 w 152"/>
              <a:gd name="T25" fmla="*/ 83 h 83"/>
              <a:gd name="T26" fmla="*/ 98 w 152"/>
              <a:gd name="T27" fmla="*/ 82 h 83"/>
              <a:gd name="T28" fmla="*/ 87 w 152"/>
              <a:gd name="T29" fmla="*/ 79 h 83"/>
              <a:gd name="T30" fmla="*/ 79 w 152"/>
              <a:gd name="T31" fmla="*/ 78 h 83"/>
              <a:gd name="T32" fmla="*/ 78 w 152"/>
              <a:gd name="T33" fmla="*/ 77 h 83"/>
              <a:gd name="T34" fmla="*/ 66 w 152"/>
              <a:gd name="T35" fmla="*/ 71 h 83"/>
              <a:gd name="T36" fmla="*/ 58 w 152"/>
              <a:gd name="T37" fmla="*/ 66 h 83"/>
              <a:gd name="T38" fmla="*/ 47 w 152"/>
              <a:gd name="T39" fmla="*/ 62 h 83"/>
              <a:gd name="T40" fmla="*/ 33 w 152"/>
              <a:gd name="T41" fmla="*/ 61 h 83"/>
              <a:gd name="T42" fmla="*/ 30 w 152"/>
              <a:gd name="T43" fmla="*/ 60 h 83"/>
              <a:gd name="T44" fmla="*/ 19 w 152"/>
              <a:gd name="T45" fmla="*/ 60 h 83"/>
              <a:gd name="T46" fmla="*/ 10 w 152"/>
              <a:gd name="T47" fmla="*/ 50 h 83"/>
              <a:gd name="T48" fmla="*/ 0 w 152"/>
              <a:gd name="T49" fmla="*/ 45 h 83"/>
              <a:gd name="T50" fmla="*/ 4 w 152"/>
              <a:gd name="T51" fmla="*/ 36 h 83"/>
              <a:gd name="T52" fmla="*/ 12 w 152"/>
              <a:gd name="T53" fmla="*/ 28 h 83"/>
              <a:gd name="T54" fmla="*/ 24 w 152"/>
              <a:gd name="T55" fmla="*/ 26 h 83"/>
              <a:gd name="T56" fmla="*/ 26 w 152"/>
              <a:gd name="T57" fmla="*/ 19 h 83"/>
              <a:gd name="T58" fmla="*/ 37 w 152"/>
              <a:gd name="T59" fmla="*/ 13 h 83"/>
              <a:gd name="T60" fmla="*/ 38 w 152"/>
              <a:gd name="T61" fmla="*/ 2 h 83"/>
              <a:gd name="T62" fmla="*/ 47 w 152"/>
              <a:gd name="T63" fmla="*/ 0 h 83"/>
              <a:gd name="T64" fmla="*/ 57 w 152"/>
              <a:gd name="T65" fmla="*/ 6 h 83"/>
              <a:gd name="T66" fmla="*/ 68 w 152"/>
              <a:gd name="T67" fmla="*/ 12 h 83"/>
              <a:gd name="T68" fmla="*/ 69 w 152"/>
              <a:gd name="T69" fmla="*/ 13 h 83"/>
              <a:gd name="T70" fmla="*/ 79 w 152"/>
              <a:gd name="T71" fmla="*/ 23 h 83"/>
              <a:gd name="T72" fmla="*/ 87 w 152"/>
              <a:gd name="T73" fmla="*/ 27 h 83"/>
              <a:gd name="T74" fmla="*/ 98 w 152"/>
              <a:gd name="T75" fmla="*/ 31 h 83"/>
              <a:gd name="T76" fmla="*/ 98 w 152"/>
              <a:gd name="T77" fmla="*/ 37 h 83"/>
              <a:gd name="T78" fmla="*/ 112 w 152"/>
              <a:gd name="T79" fmla="*/ 35 h 83"/>
              <a:gd name="T80" fmla="*/ 116 w 152"/>
              <a:gd name="T81" fmla="*/ 32 h 83"/>
              <a:gd name="T82" fmla="*/ 152 w 152"/>
              <a:gd name="T83" fmla="*/ 76 h 83"/>
              <a:gd name="T84" fmla="*/ 149 w 152"/>
              <a:gd name="T85" fmla="*/ 79 h 83"/>
              <a:gd name="T86" fmla="*/ 149 w 152"/>
              <a:gd name="T87" fmla="*/ 75 h 83"/>
              <a:gd name="T88" fmla="*/ 152 w 152"/>
              <a:gd name="T89" fmla="*/ 76 h 83"/>
              <a:gd name="T90" fmla="*/ 142 w 152"/>
              <a:gd name="T91" fmla="*/ 75 h 83"/>
              <a:gd name="T92" fmla="*/ 142 w 152"/>
              <a:gd name="T93" fmla="*/ 79 h 83"/>
              <a:gd name="T94" fmla="*/ 146 w 152"/>
              <a:gd name="T95" fmla="*/ 75 h 83"/>
              <a:gd name="T96" fmla="*/ 142 w 152"/>
              <a:gd name="T97"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83">
                <a:moveTo>
                  <a:pt x="116" y="32"/>
                </a:moveTo>
                <a:lnTo>
                  <a:pt x="127" y="36"/>
                </a:lnTo>
                <a:lnTo>
                  <a:pt x="130" y="35"/>
                </a:lnTo>
                <a:lnTo>
                  <a:pt x="133" y="35"/>
                </a:lnTo>
                <a:lnTo>
                  <a:pt x="144" y="39"/>
                </a:lnTo>
                <a:lnTo>
                  <a:pt x="143" y="52"/>
                </a:lnTo>
                <a:lnTo>
                  <a:pt x="144" y="65"/>
                </a:lnTo>
                <a:lnTo>
                  <a:pt x="139" y="67"/>
                </a:lnTo>
                <a:lnTo>
                  <a:pt x="137" y="79"/>
                </a:lnTo>
                <a:lnTo>
                  <a:pt x="124" y="83"/>
                </a:lnTo>
                <a:lnTo>
                  <a:pt x="122" y="83"/>
                </a:lnTo>
                <a:lnTo>
                  <a:pt x="121" y="83"/>
                </a:lnTo>
                <a:lnTo>
                  <a:pt x="110" y="83"/>
                </a:lnTo>
                <a:lnTo>
                  <a:pt x="98" y="82"/>
                </a:lnTo>
                <a:lnTo>
                  <a:pt x="87" y="79"/>
                </a:lnTo>
                <a:lnTo>
                  <a:pt x="79" y="78"/>
                </a:lnTo>
                <a:lnTo>
                  <a:pt x="78" y="77"/>
                </a:lnTo>
                <a:lnTo>
                  <a:pt x="66" y="71"/>
                </a:lnTo>
                <a:lnTo>
                  <a:pt x="58" y="66"/>
                </a:lnTo>
                <a:lnTo>
                  <a:pt x="47" y="62"/>
                </a:lnTo>
                <a:lnTo>
                  <a:pt x="33" y="61"/>
                </a:lnTo>
                <a:lnTo>
                  <a:pt x="30" y="60"/>
                </a:lnTo>
                <a:lnTo>
                  <a:pt x="19" y="60"/>
                </a:lnTo>
                <a:lnTo>
                  <a:pt x="10" y="50"/>
                </a:lnTo>
                <a:lnTo>
                  <a:pt x="0" y="45"/>
                </a:lnTo>
                <a:lnTo>
                  <a:pt x="4" y="36"/>
                </a:lnTo>
                <a:lnTo>
                  <a:pt x="12" y="28"/>
                </a:lnTo>
                <a:lnTo>
                  <a:pt x="24" y="26"/>
                </a:lnTo>
                <a:lnTo>
                  <a:pt x="26" y="19"/>
                </a:lnTo>
                <a:lnTo>
                  <a:pt x="37" y="13"/>
                </a:lnTo>
                <a:lnTo>
                  <a:pt x="38" y="2"/>
                </a:lnTo>
                <a:lnTo>
                  <a:pt x="47" y="0"/>
                </a:lnTo>
                <a:lnTo>
                  <a:pt x="57" y="6"/>
                </a:lnTo>
                <a:lnTo>
                  <a:pt x="68" y="12"/>
                </a:lnTo>
                <a:lnTo>
                  <a:pt x="69" y="13"/>
                </a:lnTo>
                <a:lnTo>
                  <a:pt x="79" y="23"/>
                </a:lnTo>
                <a:lnTo>
                  <a:pt x="87" y="27"/>
                </a:lnTo>
                <a:lnTo>
                  <a:pt x="98" y="31"/>
                </a:lnTo>
                <a:lnTo>
                  <a:pt x="98" y="37"/>
                </a:lnTo>
                <a:lnTo>
                  <a:pt x="112" y="35"/>
                </a:lnTo>
                <a:lnTo>
                  <a:pt x="116" y="32"/>
                </a:lnTo>
                <a:close/>
                <a:moveTo>
                  <a:pt x="152" y="76"/>
                </a:moveTo>
                <a:lnTo>
                  <a:pt x="149" y="79"/>
                </a:lnTo>
                <a:lnTo>
                  <a:pt x="149" y="75"/>
                </a:lnTo>
                <a:lnTo>
                  <a:pt x="152" y="76"/>
                </a:lnTo>
                <a:close/>
                <a:moveTo>
                  <a:pt x="142" y="75"/>
                </a:moveTo>
                <a:lnTo>
                  <a:pt x="142" y="79"/>
                </a:lnTo>
                <a:lnTo>
                  <a:pt x="146" y="75"/>
                </a:lnTo>
                <a:lnTo>
                  <a:pt x="142" y="7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5" name="Freeform 3360"/>
          <p:cNvSpPr>
            <a:spLocks/>
          </p:cNvSpPr>
          <p:nvPr/>
        </p:nvSpPr>
        <p:spPr bwMode="auto">
          <a:xfrm>
            <a:off x="4961258" y="3200147"/>
            <a:ext cx="222016" cy="145698"/>
          </a:xfrm>
          <a:custGeom>
            <a:avLst/>
            <a:gdLst>
              <a:gd name="T0" fmla="*/ 52 w 568"/>
              <a:gd name="T1" fmla="*/ 238 h 370"/>
              <a:gd name="T2" fmla="*/ 30 w 568"/>
              <a:gd name="T3" fmla="*/ 213 h 370"/>
              <a:gd name="T4" fmla="*/ 15 w 568"/>
              <a:gd name="T5" fmla="*/ 189 h 370"/>
              <a:gd name="T6" fmla="*/ 0 w 568"/>
              <a:gd name="T7" fmla="*/ 171 h 370"/>
              <a:gd name="T8" fmla="*/ 26 w 568"/>
              <a:gd name="T9" fmla="*/ 169 h 370"/>
              <a:gd name="T10" fmla="*/ 55 w 568"/>
              <a:gd name="T11" fmla="*/ 158 h 370"/>
              <a:gd name="T12" fmla="*/ 71 w 568"/>
              <a:gd name="T13" fmla="*/ 130 h 370"/>
              <a:gd name="T14" fmla="*/ 84 w 568"/>
              <a:gd name="T15" fmla="*/ 99 h 370"/>
              <a:gd name="T16" fmla="*/ 100 w 568"/>
              <a:gd name="T17" fmla="*/ 74 h 370"/>
              <a:gd name="T18" fmla="*/ 113 w 568"/>
              <a:gd name="T19" fmla="*/ 53 h 370"/>
              <a:gd name="T20" fmla="*/ 141 w 568"/>
              <a:gd name="T21" fmla="*/ 39 h 370"/>
              <a:gd name="T22" fmla="*/ 168 w 568"/>
              <a:gd name="T23" fmla="*/ 20 h 370"/>
              <a:gd name="T24" fmla="*/ 195 w 568"/>
              <a:gd name="T25" fmla="*/ 21 h 370"/>
              <a:gd name="T26" fmla="*/ 225 w 568"/>
              <a:gd name="T27" fmla="*/ 23 h 370"/>
              <a:gd name="T28" fmla="*/ 259 w 568"/>
              <a:gd name="T29" fmla="*/ 23 h 370"/>
              <a:gd name="T30" fmla="*/ 280 w 568"/>
              <a:gd name="T31" fmla="*/ 43 h 370"/>
              <a:gd name="T32" fmla="*/ 299 w 568"/>
              <a:gd name="T33" fmla="*/ 29 h 370"/>
              <a:gd name="T34" fmla="*/ 336 w 568"/>
              <a:gd name="T35" fmla="*/ 23 h 370"/>
              <a:gd name="T36" fmla="*/ 362 w 568"/>
              <a:gd name="T37" fmla="*/ 10 h 370"/>
              <a:gd name="T38" fmla="*/ 393 w 568"/>
              <a:gd name="T39" fmla="*/ 0 h 370"/>
              <a:gd name="T40" fmla="*/ 414 w 568"/>
              <a:gd name="T41" fmla="*/ 26 h 370"/>
              <a:gd name="T42" fmla="*/ 430 w 568"/>
              <a:gd name="T43" fmla="*/ 55 h 370"/>
              <a:gd name="T44" fmla="*/ 450 w 568"/>
              <a:gd name="T45" fmla="*/ 82 h 370"/>
              <a:gd name="T46" fmla="*/ 470 w 568"/>
              <a:gd name="T47" fmla="*/ 109 h 370"/>
              <a:gd name="T48" fmla="*/ 479 w 568"/>
              <a:gd name="T49" fmla="*/ 128 h 370"/>
              <a:gd name="T50" fmla="*/ 471 w 568"/>
              <a:gd name="T51" fmla="*/ 163 h 370"/>
              <a:gd name="T52" fmla="*/ 472 w 568"/>
              <a:gd name="T53" fmla="*/ 192 h 370"/>
              <a:gd name="T54" fmla="*/ 478 w 568"/>
              <a:gd name="T55" fmla="*/ 225 h 370"/>
              <a:gd name="T56" fmla="*/ 496 w 568"/>
              <a:gd name="T57" fmla="*/ 240 h 370"/>
              <a:gd name="T58" fmla="*/ 528 w 568"/>
              <a:gd name="T59" fmla="*/ 233 h 370"/>
              <a:gd name="T60" fmla="*/ 562 w 568"/>
              <a:gd name="T61" fmla="*/ 233 h 370"/>
              <a:gd name="T62" fmla="*/ 562 w 568"/>
              <a:gd name="T63" fmla="*/ 270 h 370"/>
              <a:gd name="T64" fmla="*/ 528 w 568"/>
              <a:gd name="T65" fmla="*/ 283 h 370"/>
              <a:gd name="T66" fmla="*/ 521 w 568"/>
              <a:gd name="T67" fmla="*/ 276 h 370"/>
              <a:gd name="T68" fmla="*/ 510 w 568"/>
              <a:gd name="T69" fmla="*/ 303 h 370"/>
              <a:gd name="T70" fmla="*/ 502 w 568"/>
              <a:gd name="T71" fmla="*/ 319 h 370"/>
              <a:gd name="T72" fmla="*/ 500 w 568"/>
              <a:gd name="T73" fmla="*/ 357 h 370"/>
              <a:gd name="T74" fmla="*/ 475 w 568"/>
              <a:gd name="T75" fmla="*/ 359 h 370"/>
              <a:gd name="T76" fmla="*/ 446 w 568"/>
              <a:gd name="T77" fmla="*/ 343 h 370"/>
              <a:gd name="T78" fmla="*/ 420 w 568"/>
              <a:gd name="T79" fmla="*/ 331 h 370"/>
              <a:gd name="T80" fmla="*/ 389 w 568"/>
              <a:gd name="T81" fmla="*/ 335 h 370"/>
              <a:gd name="T82" fmla="*/ 364 w 568"/>
              <a:gd name="T83" fmla="*/ 338 h 370"/>
              <a:gd name="T84" fmla="*/ 333 w 568"/>
              <a:gd name="T85" fmla="*/ 361 h 370"/>
              <a:gd name="T86" fmla="*/ 300 w 568"/>
              <a:gd name="T87" fmla="*/ 366 h 370"/>
              <a:gd name="T88" fmla="*/ 265 w 568"/>
              <a:gd name="T89" fmla="*/ 363 h 370"/>
              <a:gd name="T90" fmla="*/ 232 w 568"/>
              <a:gd name="T91" fmla="*/ 364 h 370"/>
              <a:gd name="T92" fmla="*/ 198 w 568"/>
              <a:gd name="T93" fmla="*/ 356 h 370"/>
              <a:gd name="T94" fmla="*/ 163 w 568"/>
              <a:gd name="T95" fmla="*/ 356 h 370"/>
              <a:gd name="T96" fmla="*/ 156 w 568"/>
              <a:gd name="T97" fmla="*/ 330 h 370"/>
              <a:gd name="T98" fmla="*/ 135 w 568"/>
              <a:gd name="T99" fmla="*/ 304 h 370"/>
              <a:gd name="T100" fmla="*/ 128 w 568"/>
              <a:gd name="T101" fmla="*/ 287 h 370"/>
              <a:gd name="T102" fmla="*/ 105 w 568"/>
              <a:gd name="T103" fmla="*/ 296 h 370"/>
              <a:gd name="T104" fmla="*/ 76 w 568"/>
              <a:gd name="T105" fmla="*/ 280 h 370"/>
              <a:gd name="T106" fmla="*/ 70 w 568"/>
              <a:gd name="T107" fmla="*/ 259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370">
                <a:moveTo>
                  <a:pt x="73" y="247"/>
                </a:moveTo>
                <a:lnTo>
                  <a:pt x="63" y="243"/>
                </a:lnTo>
                <a:lnTo>
                  <a:pt x="52" y="238"/>
                </a:lnTo>
                <a:lnTo>
                  <a:pt x="42" y="233"/>
                </a:lnTo>
                <a:lnTo>
                  <a:pt x="34" y="224"/>
                </a:lnTo>
                <a:lnTo>
                  <a:pt x="30" y="213"/>
                </a:lnTo>
                <a:lnTo>
                  <a:pt x="33" y="202"/>
                </a:lnTo>
                <a:lnTo>
                  <a:pt x="24" y="196"/>
                </a:lnTo>
                <a:lnTo>
                  <a:pt x="15" y="189"/>
                </a:lnTo>
                <a:lnTo>
                  <a:pt x="5" y="182"/>
                </a:lnTo>
                <a:lnTo>
                  <a:pt x="0" y="172"/>
                </a:lnTo>
                <a:lnTo>
                  <a:pt x="0" y="171"/>
                </a:lnTo>
                <a:lnTo>
                  <a:pt x="3" y="170"/>
                </a:lnTo>
                <a:lnTo>
                  <a:pt x="14" y="167"/>
                </a:lnTo>
                <a:lnTo>
                  <a:pt x="26" y="169"/>
                </a:lnTo>
                <a:lnTo>
                  <a:pt x="31" y="161"/>
                </a:lnTo>
                <a:lnTo>
                  <a:pt x="43" y="161"/>
                </a:lnTo>
                <a:lnTo>
                  <a:pt x="55" y="158"/>
                </a:lnTo>
                <a:lnTo>
                  <a:pt x="62" y="149"/>
                </a:lnTo>
                <a:lnTo>
                  <a:pt x="63" y="137"/>
                </a:lnTo>
                <a:lnTo>
                  <a:pt x="71" y="130"/>
                </a:lnTo>
                <a:lnTo>
                  <a:pt x="74" y="121"/>
                </a:lnTo>
                <a:lnTo>
                  <a:pt x="81" y="111"/>
                </a:lnTo>
                <a:lnTo>
                  <a:pt x="84" y="99"/>
                </a:lnTo>
                <a:lnTo>
                  <a:pt x="88" y="94"/>
                </a:lnTo>
                <a:lnTo>
                  <a:pt x="96" y="85"/>
                </a:lnTo>
                <a:lnTo>
                  <a:pt x="100" y="74"/>
                </a:lnTo>
                <a:lnTo>
                  <a:pt x="105" y="63"/>
                </a:lnTo>
                <a:lnTo>
                  <a:pt x="112" y="54"/>
                </a:lnTo>
                <a:lnTo>
                  <a:pt x="113" y="53"/>
                </a:lnTo>
                <a:lnTo>
                  <a:pt x="120" y="44"/>
                </a:lnTo>
                <a:lnTo>
                  <a:pt x="130" y="39"/>
                </a:lnTo>
                <a:lnTo>
                  <a:pt x="141" y="39"/>
                </a:lnTo>
                <a:lnTo>
                  <a:pt x="151" y="32"/>
                </a:lnTo>
                <a:lnTo>
                  <a:pt x="158" y="23"/>
                </a:lnTo>
                <a:lnTo>
                  <a:pt x="168" y="20"/>
                </a:lnTo>
                <a:lnTo>
                  <a:pt x="176" y="11"/>
                </a:lnTo>
                <a:lnTo>
                  <a:pt x="185" y="19"/>
                </a:lnTo>
                <a:lnTo>
                  <a:pt x="195" y="21"/>
                </a:lnTo>
                <a:lnTo>
                  <a:pt x="201" y="20"/>
                </a:lnTo>
                <a:lnTo>
                  <a:pt x="213" y="22"/>
                </a:lnTo>
                <a:lnTo>
                  <a:pt x="225" y="23"/>
                </a:lnTo>
                <a:lnTo>
                  <a:pt x="237" y="27"/>
                </a:lnTo>
                <a:lnTo>
                  <a:pt x="248" y="25"/>
                </a:lnTo>
                <a:lnTo>
                  <a:pt x="259" y="23"/>
                </a:lnTo>
                <a:lnTo>
                  <a:pt x="266" y="32"/>
                </a:lnTo>
                <a:lnTo>
                  <a:pt x="276" y="38"/>
                </a:lnTo>
                <a:lnTo>
                  <a:pt x="280" y="43"/>
                </a:lnTo>
                <a:lnTo>
                  <a:pt x="284" y="42"/>
                </a:lnTo>
                <a:lnTo>
                  <a:pt x="291" y="40"/>
                </a:lnTo>
                <a:lnTo>
                  <a:pt x="299" y="29"/>
                </a:lnTo>
                <a:lnTo>
                  <a:pt x="313" y="26"/>
                </a:lnTo>
                <a:lnTo>
                  <a:pt x="325" y="25"/>
                </a:lnTo>
                <a:lnTo>
                  <a:pt x="336" y="23"/>
                </a:lnTo>
                <a:lnTo>
                  <a:pt x="349" y="21"/>
                </a:lnTo>
                <a:lnTo>
                  <a:pt x="356" y="20"/>
                </a:lnTo>
                <a:lnTo>
                  <a:pt x="362" y="10"/>
                </a:lnTo>
                <a:lnTo>
                  <a:pt x="371" y="3"/>
                </a:lnTo>
                <a:lnTo>
                  <a:pt x="382" y="0"/>
                </a:lnTo>
                <a:lnTo>
                  <a:pt x="393" y="0"/>
                </a:lnTo>
                <a:lnTo>
                  <a:pt x="402" y="7"/>
                </a:lnTo>
                <a:lnTo>
                  <a:pt x="409" y="16"/>
                </a:lnTo>
                <a:lnTo>
                  <a:pt x="414" y="26"/>
                </a:lnTo>
                <a:lnTo>
                  <a:pt x="420" y="37"/>
                </a:lnTo>
                <a:lnTo>
                  <a:pt x="424" y="49"/>
                </a:lnTo>
                <a:lnTo>
                  <a:pt x="430" y="55"/>
                </a:lnTo>
                <a:lnTo>
                  <a:pt x="439" y="64"/>
                </a:lnTo>
                <a:lnTo>
                  <a:pt x="442" y="75"/>
                </a:lnTo>
                <a:lnTo>
                  <a:pt x="450" y="82"/>
                </a:lnTo>
                <a:lnTo>
                  <a:pt x="456" y="92"/>
                </a:lnTo>
                <a:lnTo>
                  <a:pt x="466" y="98"/>
                </a:lnTo>
                <a:lnTo>
                  <a:pt x="470" y="109"/>
                </a:lnTo>
                <a:lnTo>
                  <a:pt x="472" y="115"/>
                </a:lnTo>
                <a:lnTo>
                  <a:pt x="473" y="117"/>
                </a:lnTo>
                <a:lnTo>
                  <a:pt x="479" y="128"/>
                </a:lnTo>
                <a:lnTo>
                  <a:pt x="478" y="140"/>
                </a:lnTo>
                <a:lnTo>
                  <a:pt x="477" y="153"/>
                </a:lnTo>
                <a:lnTo>
                  <a:pt x="471" y="163"/>
                </a:lnTo>
                <a:lnTo>
                  <a:pt x="471" y="175"/>
                </a:lnTo>
                <a:lnTo>
                  <a:pt x="470" y="180"/>
                </a:lnTo>
                <a:lnTo>
                  <a:pt x="472" y="192"/>
                </a:lnTo>
                <a:lnTo>
                  <a:pt x="475" y="204"/>
                </a:lnTo>
                <a:lnTo>
                  <a:pt x="471" y="215"/>
                </a:lnTo>
                <a:lnTo>
                  <a:pt x="478" y="225"/>
                </a:lnTo>
                <a:lnTo>
                  <a:pt x="478" y="225"/>
                </a:lnTo>
                <a:lnTo>
                  <a:pt x="484" y="235"/>
                </a:lnTo>
                <a:lnTo>
                  <a:pt x="496" y="240"/>
                </a:lnTo>
                <a:lnTo>
                  <a:pt x="507" y="244"/>
                </a:lnTo>
                <a:lnTo>
                  <a:pt x="518" y="237"/>
                </a:lnTo>
                <a:lnTo>
                  <a:pt x="528" y="233"/>
                </a:lnTo>
                <a:lnTo>
                  <a:pt x="539" y="227"/>
                </a:lnTo>
                <a:lnTo>
                  <a:pt x="551" y="227"/>
                </a:lnTo>
                <a:lnTo>
                  <a:pt x="562" y="233"/>
                </a:lnTo>
                <a:lnTo>
                  <a:pt x="568" y="244"/>
                </a:lnTo>
                <a:lnTo>
                  <a:pt x="565" y="255"/>
                </a:lnTo>
                <a:lnTo>
                  <a:pt x="562" y="270"/>
                </a:lnTo>
                <a:lnTo>
                  <a:pt x="553" y="276"/>
                </a:lnTo>
                <a:lnTo>
                  <a:pt x="540" y="278"/>
                </a:lnTo>
                <a:lnTo>
                  <a:pt x="528" y="283"/>
                </a:lnTo>
                <a:lnTo>
                  <a:pt x="527" y="272"/>
                </a:lnTo>
                <a:lnTo>
                  <a:pt x="520" y="263"/>
                </a:lnTo>
                <a:lnTo>
                  <a:pt x="521" y="276"/>
                </a:lnTo>
                <a:lnTo>
                  <a:pt x="513" y="285"/>
                </a:lnTo>
                <a:lnTo>
                  <a:pt x="511" y="292"/>
                </a:lnTo>
                <a:lnTo>
                  <a:pt x="510" y="303"/>
                </a:lnTo>
                <a:lnTo>
                  <a:pt x="519" y="297"/>
                </a:lnTo>
                <a:lnTo>
                  <a:pt x="509" y="310"/>
                </a:lnTo>
                <a:lnTo>
                  <a:pt x="502" y="319"/>
                </a:lnTo>
                <a:lnTo>
                  <a:pt x="504" y="333"/>
                </a:lnTo>
                <a:lnTo>
                  <a:pt x="503" y="345"/>
                </a:lnTo>
                <a:lnTo>
                  <a:pt x="500" y="357"/>
                </a:lnTo>
                <a:lnTo>
                  <a:pt x="499" y="363"/>
                </a:lnTo>
                <a:lnTo>
                  <a:pt x="487" y="362"/>
                </a:lnTo>
                <a:lnTo>
                  <a:pt x="475" y="359"/>
                </a:lnTo>
                <a:lnTo>
                  <a:pt x="464" y="353"/>
                </a:lnTo>
                <a:lnTo>
                  <a:pt x="459" y="342"/>
                </a:lnTo>
                <a:lnTo>
                  <a:pt x="446" y="343"/>
                </a:lnTo>
                <a:lnTo>
                  <a:pt x="440" y="339"/>
                </a:lnTo>
                <a:lnTo>
                  <a:pt x="429" y="339"/>
                </a:lnTo>
                <a:lnTo>
                  <a:pt x="420" y="331"/>
                </a:lnTo>
                <a:lnTo>
                  <a:pt x="411" y="329"/>
                </a:lnTo>
                <a:lnTo>
                  <a:pt x="399" y="330"/>
                </a:lnTo>
                <a:lnTo>
                  <a:pt x="389" y="335"/>
                </a:lnTo>
                <a:lnTo>
                  <a:pt x="378" y="336"/>
                </a:lnTo>
                <a:lnTo>
                  <a:pt x="365" y="338"/>
                </a:lnTo>
                <a:lnTo>
                  <a:pt x="364" y="338"/>
                </a:lnTo>
                <a:lnTo>
                  <a:pt x="353" y="342"/>
                </a:lnTo>
                <a:lnTo>
                  <a:pt x="342" y="352"/>
                </a:lnTo>
                <a:lnTo>
                  <a:pt x="333" y="361"/>
                </a:lnTo>
                <a:lnTo>
                  <a:pt x="323" y="366"/>
                </a:lnTo>
                <a:lnTo>
                  <a:pt x="311" y="370"/>
                </a:lnTo>
                <a:lnTo>
                  <a:pt x="300" y="366"/>
                </a:lnTo>
                <a:lnTo>
                  <a:pt x="287" y="365"/>
                </a:lnTo>
                <a:lnTo>
                  <a:pt x="276" y="364"/>
                </a:lnTo>
                <a:lnTo>
                  <a:pt x="265" y="363"/>
                </a:lnTo>
                <a:lnTo>
                  <a:pt x="252" y="361"/>
                </a:lnTo>
                <a:lnTo>
                  <a:pt x="239" y="365"/>
                </a:lnTo>
                <a:lnTo>
                  <a:pt x="232" y="364"/>
                </a:lnTo>
                <a:lnTo>
                  <a:pt x="223" y="361"/>
                </a:lnTo>
                <a:lnTo>
                  <a:pt x="210" y="356"/>
                </a:lnTo>
                <a:lnTo>
                  <a:pt x="198" y="356"/>
                </a:lnTo>
                <a:lnTo>
                  <a:pt x="187" y="353"/>
                </a:lnTo>
                <a:lnTo>
                  <a:pt x="176" y="354"/>
                </a:lnTo>
                <a:lnTo>
                  <a:pt x="163" y="356"/>
                </a:lnTo>
                <a:lnTo>
                  <a:pt x="156" y="345"/>
                </a:lnTo>
                <a:lnTo>
                  <a:pt x="161" y="333"/>
                </a:lnTo>
                <a:lnTo>
                  <a:pt x="156" y="330"/>
                </a:lnTo>
                <a:lnTo>
                  <a:pt x="145" y="324"/>
                </a:lnTo>
                <a:lnTo>
                  <a:pt x="137" y="316"/>
                </a:lnTo>
                <a:lnTo>
                  <a:pt x="135" y="304"/>
                </a:lnTo>
                <a:lnTo>
                  <a:pt x="141" y="292"/>
                </a:lnTo>
                <a:lnTo>
                  <a:pt x="129" y="286"/>
                </a:lnTo>
                <a:lnTo>
                  <a:pt x="128" y="287"/>
                </a:lnTo>
                <a:lnTo>
                  <a:pt x="120" y="294"/>
                </a:lnTo>
                <a:lnTo>
                  <a:pt x="113" y="304"/>
                </a:lnTo>
                <a:lnTo>
                  <a:pt x="105" y="296"/>
                </a:lnTo>
                <a:lnTo>
                  <a:pt x="95" y="290"/>
                </a:lnTo>
                <a:lnTo>
                  <a:pt x="85" y="289"/>
                </a:lnTo>
                <a:lnTo>
                  <a:pt x="76" y="280"/>
                </a:lnTo>
                <a:lnTo>
                  <a:pt x="67" y="273"/>
                </a:lnTo>
                <a:lnTo>
                  <a:pt x="77" y="268"/>
                </a:lnTo>
                <a:lnTo>
                  <a:pt x="70" y="259"/>
                </a:lnTo>
                <a:lnTo>
                  <a:pt x="74" y="248"/>
                </a:lnTo>
                <a:lnTo>
                  <a:pt x="73" y="24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6" name="Freeform 3361"/>
          <p:cNvSpPr>
            <a:spLocks/>
          </p:cNvSpPr>
          <p:nvPr/>
        </p:nvSpPr>
        <p:spPr bwMode="auto">
          <a:xfrm>
            <a:off x="3008210" y="5010967"/>
            <a:ext cx="197733" cy="220282"/>
          </a:xfrm>
          <a:custGeom>
            <a:avLst/>
            <a:gdLst>
              <a:gd name="T0" fmla="*/ 279 w 503"/>
              <a:gd name="T1" fmla="*/ 388 h 564"/>
              <a:gd name="T2" fmla="*/ 249 w 503"/>
              <a:gd name="T3" fmla="*/ 375 h 564"/>
              <a:gd name="T4" fmla="*/ 219 w 503"/>
              <a:gd name="T5" fmla="*/ 362 h 564"/>
              <a:gd name="T6" fmla="*/ 191 w 503"/>
              <a:gd name="T7" fmla="*/ 340 h 564"/>
              <a:gd name="T8" fmla="*/ 123 w 503"/>
              <a:gd name="T9" fmla="*/ 310 h 564"/>
              <a:gd name="T10" fmla="*/ 94 w 503"/>
              <a:gd name="T11" fmla="*/ 294 h 564"/>
              <a:gd name="T12" fmla="*/ 66 w 503"/>
              <a:gd name="T13" fmla="*/ 272 h 564"/>
              <a:gd name="T14" fmla="*/ 39 w 503"/>
              <a:gd name="T15" fmla="*/ 249 h 564"/>
              <a:gd name="T16" fmla="*/ 23 w 503"/>
              <a:gd name="T17" fmla="*/ 216 h 564"/>
              <a:gd name="T18" fmla="*/ 5 w 503"/>
              <a:gd name="T19" fmla="*/ 179 h 564"/>
              <a:gd name="T20" fmla="*/ 23 w 503"/>
              <a:gd name="T21" fmla="*/ 97 h 564"/>
              <a:gd name="T22" fmla="*/ 47 w 503"/>
              <a:gd name="T23" fmla="*/ 45 h 564"/>
              <a:gd name="T24" fmla="*/ 123 w 503"/>
              <a:gd name="T25" fmla="*/ 10 h 564"/>
              <a:gd name="T26" fmla="*/ 242 w 503"/>
              <a:gd name="T27" fmla="*/ 19 h 564"/>
              <a:gd name="T28" fmla="*/ 268 w 503"/>
              <a:gd name="T29" fmla="*/ 45 h 564"/>
              <a:gd name="T30" fmla="*/ 278 w 503"/>
              <a:gd name="T31" fmla="*/ 81 h 564"/>
              <a:gd name="T32" fmla="*/ 290 w 503"/>
              <a:gd name="T33" fmla="*/ 113 h 564"/>
              <a:gd name="T34" fmla="*/ 282 w 503"/>
              <a:gd name="T35" fmla="*/ 148 h 564"/>
              <a:gd name="T36" fmla="*/ 280 w 503"/>
              <a:gd name="T37" fmla="*/ 182 h 564"/>
              <a:gd name="T38" fmla="*/ 295 w 503"/>
              <a:gd name="T39" fmla="*/ 189 h 564"/>
              <a:gd name="T40" fmla="*/ 328 w 503"/>
              <a:gd name="T41" fmla="*/ 197 h 564"/>
              <a:gd name="T42" fmla="*/ 356 w 503"/>
              <a:gd name="T43" fmla="*/ 199 h 564"/>
              <a:gd name="T44" fmla="*/ 384 w 503"/>
              <a:gd name="T45" fmla="*/ 197 h 564"/>
              <a:gd name="T46" fmla="*/ 415 w 503"/>
              <a:gd name="T47" fmla="*/ 207 h 564"/>
              <a:gd name="T48" fmla="*/ 420 w 503"/>
              <a:gd name="T49" fmla="*/ 242 h 564"/>
              <a:gd name="T50" fmla="*/ 428 w 503"/>
              <a:gd name="T51" fmla="*/ 277 h 564"/>
              <a:gd name="T52" fmla="*/ 433 w 503"/>
              <a:gd name="T53" fmla="*/ 305 h 564"/>
              <a:gd name="T54" fmla="*/ 464 w 503"/>
              <a:gd name="T55" fmla="*/ 314 h 564"/>
              <a:gd name="T56" fmla="*/ 495 w 503"/>
              <a:gd name="T57" fmla="*/ 312 h 564"/>
              <a:gd name="T58" fmla="*/ 503 w 503"/>
              <a:gd name="T59" fmla="*/ 344 h 564"/>
              <a:gd name="T60" fmla="*/ 494 w 503"/>
              <a:gd name="T61" fmla="*/ 378 h 564"/>
              <a:gd name="T62" fmla="*/ 483 w 503"/>
              <a:gd name="T63" fmla="*/ 418 h 564"/>
              <a:gd name="T64" fmla="*/ 484 w 503"/>
              <a:gd name="T65" fmla="*/ 443 h 564"/>
              <a:gd name="T66" fmla="*/ 467 w 503"/>
              <a:gd name="T67" fmla="*/ 465 h 564"/>
              <a:gd name="T68" fmla="*/ 471 w 503"/>
              <a:gd name="T69" fmla="*/ 491 h 564"/>
              <a:gd name="T70" fmla="*/ 451 w 503"/>
              <a:gd name="T71" fmla="*/ 520 h 564"/>
              <a:gd name="T72" fmla="*/ 422 w 503"/>
              <a:gd name="T73" fmla="*/ 536 h 564"/>
              <a:gd name="T74" fmla="*/ 398 w 503"/>
              <a:gd name="T75" fmla="*/ 545 h 564"/>
              <a:gd name="T76" fmla="*/ 378 w 503"/>
              <a:gd name="T77" fmla="*/ 564 h 564"/>
              <a:gd name="T78" fmla="*/ 356 w 503"/>
              <a:gd name="T79" fmla="*/ 558 h 564"/>
              <a:gd name="T80" fmla="*/ 322 w 503"/>
              <a:gd name="T81" fmla="*/ 552 h 564"/>
              <a:gd name="T82" fmla="*/ 291 w 503"/>
              <a:gd name="T83" fmla="*/ 545 h 564"/>
              <a:gd name="T84" fmla="*/ 254 w 503"/>
              <a:gd name="T85" fmla="*/ 541 h 564"/>
              <a:gd name="T86" fmla="*/ 246 w 503"/>
              <a:gd name="T87" fmla="*/ 529 h 564"/>
              <a:gd name="T88" fmla="*/ 264 w 503"/>
              <a:gd name="T89" fmla="*/ 502 h 564"/>
              <a:gd name="T90" fmla="*/ 270 w 503"/>
              <a:gd name="T91" fmla="*/ 466 h 564"/>
              <a:gd name="T92" fmla="*/ 291 w 503"/>
              <a:gd name="T93" fmla="*/ 440 h 564"/>
              <a:gd name="T94" fmla="*/ 306 w 503"/>
              <a:gd name="T95" fmla="*/ 415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03" h="564">
                <a:moveTo>
                  <a:pt x="297" y="404"/>
                </a:moveTo>
                <a:lnTo>
                  <a:pt x="290" y="395"/>
                </a:lnTo>
                <a:lnTo>
                  <a:pt x="279" y="388"/>
                </a:lnTo>
                <a:lnTo>
                  <a:pt x="270" y="383"/>
                </a:lnTo>
                <a:lnTo>
                  <a:pt x="258" y="383"/>
                </a:lnTo>
                <a:lnTo>
                  <a:pt x="249" y="375"/>
                </a:lnTo>
                <a:lnTo>
                  <a:pt x="239" y="372"/>
                </a:lnTo>
                <a:lnTo>
                  <a:pt x="229" y="367"/>
                </a:lnTo>
                <a:lnTo>
                  <a:pt x="219" y="362"/>
                </a:lnTo>
                <a:lnTo>
                  <a:pt x="208" y="356"/>
                </a:lnTo>
                <a:lnTo>
                  <a:pt x="198" y="350"/>
                </a:lnTo>
                <a:lnTo>
                  <a:pt x="191" y="340"/>
                </a:lnTo>
                <a:lnTo>
                  <a:pt x="148" y="319"/>
                </a:lnTo>
                <a:lnTo>
                  <a:pt x="133" y="315"/>
                </a:lnTo>
                <a:lnTo>
                  <a:pt x="123" y="310"/>
                </a:lnTo>
                <a:lnTo>
                  <a:pt x="111" y="308"/>
                </a:lnTo>
                <a:lnTo>
                  <a:pt x="100" y="304"/>
                </a:lnTo>
                <a:lnTo>
                  <a:pt x="94" y="294"/>
                </a:lnTo>
                <a:lnTo>
                  <a:pt x="85" y="286"/>
                </a:lnTo>
                <a:lnTo>
                  <a:pt x="76" y="279"/>
                </a:lnTo>
                <a:lnTo>
                  <a:pt x="66" y="272"/>
                </a:lnTo>
                <a:lnTo>
                  <a:pt x="56" y="265"/>
                </a:lnTo>
                <a:lnTo>
                  <a:pt x="48" y="257"/>
                </a:lnTo>
                <a:lnTo>
                  <a:pt x="39" y="249"/>
                </a:lnTo>
                <a:lnTo>
                  <a:pt x="34" y="237"/>
                </a:lnTo>
                <a:lnTo>
                  <a:pt x="27" y="228"/>
                </a:lnTo>
                <a:lnTo>
                  <a:pt x="23" y="216"/>
                </a:lnTo>
                <a:lnTo>
                  <a:pt x="8" y="207"/>
                </a:lnTo>
                <a:lnTo>
                  <a:pt x="0" y="198"/>
                </a:lnTo>
                <a:lnTo>
                  <a:pt x="5" y="179"/>
                </a:lnTo>
                <a:lnTo>
                  <a:pt x="13" y="152"/>
                </a:lnTo>
                <a:lnTo>
                  <a:pt x="23" y="113"/>
                </a:lnTo>
                <a:lnTo>
                  <a:pt x="23" y="97"/>
                </a:lnTo>
                <a:lnTo>
                  <a:pt x="27" y="77"/>
                </a:lnTo>
                <a:lnTo>
                  <a:pt x="43" y="54"/>
                </a:lnTo>
                <a:lnTo>
                  <a:pt x="47" y="45"/>
                </a:lnTo>
                <a:lnTo>
                  <a:pt x="58" y="22"/>
                </a:lnTo>
                <a:lnTo>
                  <a:pt x="88" y="17"/>
                </a:lnTo>
                <a:lnTo>
                  <a:pt x="123" y="10"/>
                </a:lnTo>
                <a:lnTo>
                  <a:pt x="160" y="0"/>
                </a:lnTo>
                <a:lnTo>
                  <a:pt x="212" y="3"/>
                </a:lnTo>
                <a:lnTo>
                  <a:pt x="242" y="19"/>
                </a:lnTo>
                <a:lnTo>
                  <a:pt x="253" y="24"/>
                </a:lnTo>
                <a:lnTo>
                  <a:pt x="268" y="33"/>
                </a:lnTo>
                <a:lnTo>
                  <a:pt x="268" y="45"/>
                </a:lnTo>
                <a:lnTo>
                  <a:pt x="270" y="58"/>
                </a:lnTo>
                <a:lnTo>
                  <a:pt x="274" y="70"/>
                </a:lnTo>
                <a:lnTo>
                  <a:pt x="278" y="81"/>
                </a:lnTo>
                <a:lnTo>
                  <a:pt x="280" y="92"/>
                </a:lnTo>
                <a:lnTo>
                  <a:pt x="287" y="102"/>
                </a:lnTo>
                <a:lnTo>
                  <a:pt x="290" y="113"/>
                </a:lnTo>
                <a:lnTo>
                  <a:pt x="288" y="125"/>
                </a:lnTo>
                <a:lnTo>
                  <a:pt x="288" y="137"/>
                </a:lnTo>
                <a:lnTo>
                  <a:pt x="282" y="148"/>
                </a:lnTo>
                <a:lnTo>
                  <a:pt x="285" y="160"/>
                </a:lnTo>
                <a:lnTo>
                  <a:pt x="281" y="171"/>
                </a:lnTo>
                <a:lnTo>
                  <a:pt x="280" y="182"/>
                </a:lnTo>
                <a:lnTo>
                  <a:pt x="280" y="187"/>
                </a:lnTo>
                <a:lnTo>
                  <a:pt x="284" y="189"/>
                </a:lnTo>
                <a:lnTo>
                  <a:pt x="295" y="189"/>
                </a:lnTo>
                <a:lnTo>
                  <a:pt x="305" y="193"/>
                </a:lnTo>
                <a:lnTo>
                  <a:pt x="317" y="196"/>
                </a:lnTo>
                <a:lnTo>
                  <a:pt x="328" y="197"/>
                </a:lnTo>
                <a:lnTo>
                  <a:pt x="340" y="198"/>
                </a:lnTo>
                <a:lnTo>
                  <a:pt x="352" y="199"/>
                </a:lnTo>
                <a:lnTo>
                  <a:pt x="356" y="199"/>
                </a:lnTo>
                <a:lnTo>
                  <a:pt x="366" y="194"/>
                </a:lnTo>
                <a:lnTo>
                  <a:pt x="376" y="188"/>
                </a:lnTo>
                <a:lnTo>
                  <a:pt x="384" y="197"/>
                </a:lnTo>
                <a:lnTo>
                  <a:pt x="394" y="201"/>
                </a:lnTo>
                <a:lnTo>
                  <a:pt x="406" y="200"/>
                </a:lnTo>
                <a:lnTo>
                  <a:pt x="415" y="207"/>
                </a:lnTo>
                <a:lnTo>
                  <a:pt x="417" y="219"/>
                </a:lnTo>
                <a:lnTo>
                  <a:pt x="423" y="230"/>
                </a:lnTo>
                <a:lnTo>
                  <a:pt x="420" y="242"/>
                </a:lnTo>
                <a:lnTo>
                  <a:pt x="422" y="255"/>
                </a:lnTo>
                <a:lnTo>
                  <a:pt x="428" y="266"/>
                </a:lnTo>
                <a:lnTo>
                  <a:pt x="428" y="277"/>
                </a:lnTo>
                <a:lnTo>
                  <a:pt x="427" y="290"/>
                </a:lnTo>
                <a:lnTo>
                  <a:pt x="431" y="293"/>
                </a:lnTo>
                <a:lnTo>
                  <a:pt x="433" y="305"/>
                </a:lnTo>
                <a:lnTo>
                  <a:pt x="441" y="314"/>
                </a:lnTo>
                <a:lnTo>
                  <a:pt x="453" y="314"/>
                </a:lnTo>
                <a:lnTo>
                  <a:pt x="464" y="314"/>
                </a:lnTo>
                <a:lnTo>
                  <a:pt x="474" y="307"/>
                </a:lnTo>
                <a:lnTo>
                  <a:pt x="485" y="306"/>
                </a:lnTo>
                <a:lnTo>
                  <a:pt x="495" y="312"/>
                </a:lnTo>
                <a:lnTo>
                  <a:pt x="502" y="321"/>
                </a:lnTo>
                <a:lnTo>
                  <a:pt x="500" y="333"/>
                </a:lnTo>
                <a:lnTo>
                  <a:pt x="503" y="344"/>
                </a:lnTo>
                <a:lnTo>
                  <a:pt x="500" y="359"/>
                </a:lnTo>
                <a:lnTo>
                  <a:pt x="500" y="362"/>
                </a:lnTo>
                <a:lnTo>
                  <a:pt x="494" y="378"/>
                </a:lnTo>
                <a:lnTo>
                  <a:pt x="493" y="396"/>
                </a:lnTo>
                <a:lnTo>
                  <a:pt x="488" y="407"/>
                </a:lnTo>
                <a:lnTo>
                  <a:pt x="483" y="418"/>
                </a:lnTo>
                <a:lnTo>
                  <a:pt x="484" y="426"/>
                </a:lnTo>
                <a:lnTo>
                  <a:pt x="480" y="431"/>
                </a:lnTo>
                <a:lnTo>
                  <a:pt x="484" y="443"/>
                </a:lnTo>
                <a:lnTo>
                  <a:pt x="479" y="454"/>
                </a:lnTo>
                <a:lnTo>
                  <a:pt x="480" y="466"/>
                </a:lnTo>
                <a:lnTo>
                  <a:pt x="467" y="465"/>
                </a:lnTo>
                <a:lnTo>
                  <a:pt x="480" y="466"/>
                </a:lnTo>
                <a:lnTo>
                  <a:pt x="478" y="480"/>
                </a:lnTo>
                <a:lnTo>
                  <a:pt x="471" y="491"/>
                </a:lnTo>
                <a:lnTo>
                  <a:pt x="464" y="500"/>
                </a:lnTo>
                <a:lnTo>
                  <a:pt x="456" y="509"/>
                </a:lnTo>
                <a:lnTo>
                  <a:pt x="451" y="520"/>
                </a:lnTo>
                <a:lnTo>
                  <a:pt x="438" y="520"/>
                </a:lnTo>
                <a:lnTo>
                  <a:pt x="431" y="530"/>
                </a:lnTo>
                <a:lnTo>
                  <a:pt x="422" y="536"/>
                </a:lnTo>
                <a:lnTo>
                  <a:pt x="419" y="549"/>
                </a:lnTo>
                <a:lnTo>
                  <a:pt x="407" y="549"/>
                </a:lnTo>
                <a:lnTo>
                  <a:pt x="398" y="545"/>
                </a:lnTo>
                <a:lnTo>
                  <a:pt x="390" y="544"/>
                </a:lnTo>
                <a:lnTo>
                  <a:pt x="382" y="552"/>
                </a:lnTo>
                <a:lnTo>
                  <a:pt x="378" y="564"/>
                </a:lnTo>
                <a:lnTo>
                  <a:pt x="368" y="558"/>
                </a:lnTo>
                <a:lnTo>
                  <a:pt x="356" y="556"/>
                </a:lnTo>
                <a:lnTo>
                  <a:pt x="356" y="558"/>
                </a:lnTo>
                <a:lnTo>
                  <a:pt x="345" y="562"/>
                </a:lnTo>
                <a:lnTo>
                  <a:pt x="335" y="556"/>
                </a:lnTo>
                <a:lnTo>
                  <a:pt x="322" y="552"/>
                </a:lnTo>
                <a:lnTo>
                  <a:pt x="316" y="551"/>
                </a:lnTo>
                <a:lnTo>
                  <a:pt x="303" y="550"/>
                </a:lnTo>
                <a:lnTo>
                  <a:pt x="291" y="545"/>
                </a:lnTo>
                <a:lnTo>
                  <a:pt x="279" y="541"/>
                </a:lnTo>
                <a:lnTo>
                  <a:pt x="267" y="540"/>
                </a:lnTo>
                <a:lnTo>
                  <a:pt x="254" y="541"/>
                </a:lnTo>
                <a:lnTo>
                  <a:pt x="243" y="543"/>
                </a:lnTo>
                <a:lnTo>
                  <a:pt x="243" y="541"/>
                </a:lnTo>
                <a:lnTo>
                  <a:pt x="246" y="529"/>
                </a:lnTo>
                <a:lnTo>
                  <a:pt x="250" y="518"/>
                </a:lnTo>
                <a:lnTo>
                  <a:pt x="260" y="513"/>
                </a:lnTo>
                <a:lnTo>
                  <a:pt x="264" y="502"/>
                </a:lnTo>
                <a:lnTo>
                  <a:pt x="266" y="490"/>
                </a:lnTo>
                <a:lnTo>
                  <a:pt x="270" y="477"/>
                </a:lnTo>
                <a:lnTo>
                  <a:pt x="270" y="466"/>
                </a:lnTo>
                <a:lnTo>
                  <a:pt x="279" y="460"/>
                </a:lnTo>
                <a:lnTo>
                  <a:pt x="286" y="451"/>
                </a:lnTo>
                <a:lnTo>
                  <a:pt x="291" y="440"/>
                </a:lnTo>
                <a:lnTo>
                  <a:pt x="294" y="433"/>
                </a:lnTo>
                <a:lnTo>
                  <a:pt x="303" y="427"/>
                </a:lnTo>
                <a:lnTo>
                  <a:pt x="306" y="415"/>
                </a:lnTo>
                <a:lnTo>
                  <a:pt x="299" y="405"/>
                </a:lnTo>
                <a:lnTo>
                  <a:pt x="297" y="40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7" name="Freeform 3362"/>
          <p:cNvSpPr>
            <a:spLocks/>
          </p:cNvSpPr>
          <p:nvPr/>
        </p:nvSpPr>
        <p:spPr bwMode="auto">
          <a:xfrm>
            <a:off x="6550062" y="3071794"/>
            <a:ext cx="756243" cy="334759"/>
          </a:xfrm>
          <a:custGeom>
            <a:avLst/>
            <a:gdLst>
              <a:gd name="T0" fmla="*/ 156 w 1928"/>
              <a:gd name="T1" fmla="*/ 382 h 853"/>
              <a:gd name="T2" fmla="*/ 86 w 1928"/>
              <a:gd name="T3" fmla="*/ 352 h 853"/>
              <a:gd name="T4" fmla="*/ 12 w 1928"/>
              <a:gd name="T5" fmla="*/ 303 h 853"/>
              <a:gd name="T6" fmla="*/ 26 w 1928"/>
              <a:gd name="T7" fmla="*/ 226 h 853"/>
              <a:gd name="T8" fmla="*/ 111 w 1928"/>
              <a:gd name="T9" fmla="*/ 208 h 853"/>
              <a:gd name="T10" fmla="*/ 177 w 1928"/>
              <a:gd name="T11" fmla="*/ 163 h 853"/>
              <a:gd name="T12" fmla="*/ 240 w 1928"/>
              <a:gd name="T13" fmla="*/ 121 h 853"/>
              <a:gd name="T14" fmla="*/ 315 w 1928"/>
              <a:gd name="T15" fmla="*/ 119 h 853"/>
              <a:gd name="T16" fmla="*/ 396 w 1928"/>
              <a:gd name="T17" fmla="*/ 143 h 853"/>
              <a:gd name="T18" fmla="*/ 466 w 1928"/>
              <a:gd name="T19" fmla="*/ 189 h 853"/>
              <a:gd name="T20" fmla="*/ 550 w 1928"/>
              <a:gd name="T21" fmla="*/ 188 h 853"/>
              <a:gd name="T22" fmla="*/ 622 w 1928"/>
              <a:gd name="T23" fmla="*/ 173 h 853"/>
              <a:gd name="T24" fmla="*/ 610 w 1928"/>
              <a:gd name="T25" fmla="*/ 83 h 853"/>
              <a:gd name="T26" fmla="*/ 664 w 1928"/>
              <a:gd name="T27" fmla="*/ 11 h 853"/>
              <a:gd name="T28" fmla="*/ 741 w 1928"/>
              <a:gd name="T29" fmla="*/ 33 h 853"/>
              <a:gd name="T30" fmla="*/ 830 w 1928"/>
              <a:gd name="T31" fmla="*/ 55 h 853"/>
              <a:gd name="T32" fmla="*/ 873 w 1928"/>
              <a:gd name="T33" fmla="*/ 127 h 853"/>
              <a:gd name="T34" fmla="*/ 944 w 1928"/>
              <a:gd name="T35" fmla="*/ 165 h 853"/>
              <a:gd name="T36" fmla="*/ 1022 w 1928"/>
              <a:gd name="T37" fmla="*/ 152 h 853"/>
              <a:gd name="T38" fmla="*/ 1108 w 1928"/>
              <a:gd name="T39" fmla="*/ 155 h 853"/>
              <a:gd name="T40" fmla="*/ 1197 w 1928"/>
              <a:gd name="T41" fmla="*/ 186 h 853"/>
              <a:gd name="T42" fmla="*/ 1254 w 1928"/>
              <a:gd name="T43" fmla="*/ 237 h 853"/>
              <a:gd name="T44" fmla="*/ 1352 w 1928"/>
              <a:gd name="T45" fmla="*/ 251 h 853"/>
              <a:gd name="T46" fmla="*/ 1440 w 1928"/>
              <a:gd name="T47" fmla="*/ 232 h 853"/>
              <a:gd name="T48" fmla="*/ 1524 w 1928"/>
              <a:gd name="T49" fmla="*/ 206 h 853"/>
              <a:gd name="T50" fmla="*/ 1606 w 1928"/>
              <a:gd name="T51" fmla="*/ 162 h 853"/>
              <a:gd name="T52" fmla="*/ 1695 w 1928"/>
              <a:gd name="T53" fmla="*/ 184 h 853"/>
              <a:gd name="T54" fmla="*/ 1720 w 1928"/>
              <a:gd name="T55" fmla="*/ 235 h 853"/>
              <a:gd name="T56" fmla="*/ 1679 w 1928"/>
              <a:gd name="T57" fmla="*/ 329 h 853"/>
              <a:gd name="T58" fmla="*/ 1732 w 1928"/>
              <a:gd name="T59" fmla="*/ 359 h 853"/>
              <a:gd name="T60" fmla="*/ 1813 w 1928"/>
              <a:gd name="T61" fmla="*/ 345 h 853"/>
              <a:gd name="T62" fmla="*/ 1886 w 1928"/>
              <a:gd name="T63" fmla="*/ 386 h 853"/>
              <a:gd name="T64" fmla="*/ 1928 w 1928"/>
              <a:gd name="T65" fmla="*/ 453 h 853"/>
              <a:gd name="T66" fmla="*/ 1864 w 1928"/>
              <a:gd name="T67" fmla="*/ 447 h 853"/>
              <a:gd name="T68" fmla="*/ 1782 w 1928"/>
              <a:gd name="T69" fmla="*/ 472 h 853"/>
              <a:gd name="T70" fmla="*/ 1715 w 1928"/>
              <a:gd name="T71" fmla="*/ 510 h 853"/>
              <a:gd name="T72" fmla="*/ 1643 w 1928"/>
              <a:gd name="T73" fmla="*/ 560 h 853"/>
              <a:gd name="T74" fmla="*/ 1561 w 1928"/>
              <a:gd name="T75" fmla="*/ 604 h 853"/>
              <a:gd name="T76" fmla="*/ 1468 w 1928"/>
              <a:gd name="T77" fmla="*/ 585 h 853"/>
              <a:gd name="T78" fmla="*/ 1425 w 1928"/>
              <a:gd name="T79" fmla="*/ 650 h 853"/>
              <a:gd name="T80" fmla="*/ 1419 w 1928"/>
              <a:gd name="T81" fmla="*/ 713 h 853"/>
              <a:gd name="T82" fmla="*/ 1346 w 1928"/>
              <a:gd name="T83" fmla="*/ 776 h 853"/>
              <a:gd name="T84" fmla="*/ 1244 w 1928"/>
              <a:gd name="T85" fmla="*/ 790 h 853"/>
              <a:gd name="T86" fmla="*/ 1149 w 1928"/>
              <a:gd name="T87" fmla="*/ 802 h 853"/>
              <a:gd name="T88" fmla="*/ 1044 w 1928"/>
              <a:gd name="T89" fmla="*/ 853 h 853"/>
              <a:gd name="T90" fmla="*/ 956 w 1928"/>
              <a:gd name="T91" fmla="*/ 837 h 853"/>
              <a:gd name="T92" fmla="*/ 854 w 1928"/>
              <a:gd name="T93" fmla="*/ 801 h 853"/>
              <a:gd name="T94" fmla="*/ 752 w 1928"/>
              <a:gd name="T95" fmla="*/ 776 h 853"/>
              <a:gd name="T96" fmla="*/ 630 w 1928"/>
              <a:gd name="T97" fmla="*/ 776 h 853"/>
              <a:gd name="T98" fmla="*/ 551 w 1928"/>
              <a:gd name="T99" fmla="*/ 770 h 853"/>
              <a:gd name="T100" fmla="*/ 490 w 1928"/>
              <a:gd name="T101" fmla="*/ 729 h 853"/>
              <a:gd name="T102" fmla="*/ 448 w 1928"/>
              <a:gd name="T103" fmla="*/ 648 h 853"/>
              <a:gd name="T104" fmla="*/ 364 w 1928"/>
              <a:gd name="T105" fmla="*/ 604 h 853"/>
              <a:gd name="T106" fmla="*/ 277 w 1928"/>
              <a:gd name="T107" fmla="*/ 586 h 853"/>
              <a:gd name="T108" fmla="*/ 188 w 1928"/>
              <a:gd name="T109" fmla="*/ 569 h 853"/>
              <a:gd name="T110" fmla="*/ 193 w 1928"/>
              <a:gd name="T111" fmla="*/ 48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28" h="853">
                <a:moveTo>
                  <a:pt x="197" y="452"/>
                </a:moveTo>
                <a:lnTo>
                  <a:pt x="192" y="441"/>
                </a:lnTo>
                <a:lnTo>
                  <a:pt x="186" y="431"/>
                </a:lnTo>
                <a:lnTo>
                  <a:pt x="176" y="424"/>
                </a:lnTo>
                <a:lnTo>
                  <a:pt x="169" y="415"/>
                </a:lnTo>
                <a:lnTo>
                  <a:pt x="163" y="404"/>
                </a:lnTo>
                <a:lnTo>
                  <a:pt x="162" y="392"/>
                </a:lnTo>
                <a:lnTo>
                  <a:pt x="156" y="382"/>
                </a:lnTo>
                <a:lnTo>
                  <a:pt x="149" y="373"/>
                </a:lnTo>
                <a:lnTo>
                  <a:pt x="139" y="367"/>
                </a:lnTo>
                <a:lnTo>
                  <a:pt x="132" y="358"/>
                </a:lnTo>
                <a:lnTo>
                  <a:pt x="122" y="363"/>
                </a:lnTo>
                <a:lnTo>
                  <a:pt x="113" y="355"/>
                </a:lnTo>
                <a:lnTo>
                  <a:pt x="108" y="344"/>
                </a:lnTo>
                <a:lnTo>
                  <a:pt x="95" y="346"/>
                </a:lnTo>
                <a:lnTo>
                  <a:pt x="86" y="352"/>
                </a:lnTo>
                <a:lnTo>
                  <a:pt x="76" y="346"/>
                </a:lnTo>
                <a:lnTo>
                  <a:pt x="68" y="338"/>
                </a:lnTo>
                <a:lnTo>
                  <a:pt x="56" y="334"/>
                </a:lnTo>
                <a:lnTo>
                  <a:pt x="49" y="325"/>
                </a:lnTo>
                <a:lnTo>
                  <a:pt x="45" y="314"/>
                </a:lnTo>
                <a:lnTo>
                  <a:pt x="35" y="309"/>
                </a:lnTo>
                <a:lnTo>
                  <a:pt x="24" y="305"/>
                </a:lnTo>
                <a:lnTo>
                  <a:pt x="12" y="303"/>
                </a:lnTo>
                <a:lnTo>
                  <a:pt x="16" y="287"/>
                </a:lnTo>
                <a:lnTo>
                  <a:pt x="6" y="282"/>
                </a:lnTo>
                <a:lnTo>
                  <a:pt x="0" y="272"/>
                </a:lnTo>
                <a:lnTo>
                  <a:pt x="7" y="263"/>
                </a:lnTo>
                <a:lnTo>
                  <a:pt x="4" y="251"/>
                </a:lnTo>
                <a:lnTo>
                  <a:pt x="14" y="246"/>
                </a:lnTo>
                <a:lnTo>
                  <a:pt x="24" y="239"/>
                </a:lnTo>
                <a:lnTo>
                  <a:pt x="26" y="226"/>
                </a:lnTo>
                <a:lnTo>
                  <a:pt x="37" y="224"/>
                </a:lnTo>
                <a:lnTo>
                  <a:pt x="49" y="223"/>
                </a:lnTo>
                <a:lnTo>
                  <a:pt x="61" y="227"/>
                </a:lnTo>
                <a:lnTo>
                  <a:pt x="72" y="225"/>
                </a:lnTo>
                <a:lnTo>
                  <a:pt x="83" y="223"/>
                </a:lnTo>
                <a:lnTo>
                  <a:pt x="88" y="212"/>
                </a:lnTo>
                <a:lnTo>
                  <a:pt x="99" y="213"/>
                </a:lnTo>
                <a:lnTo>
                  <a:pt x="111" y="208"/>
                </a:lnTo>
                <a:lnTo>
                  <a:pt x="112" y="196"/>
                </a:lnTo>
                <a:lnTo>
                  <a:pt x="111" y="184"/>
                </a:lnTo>
                <a:lnTo>
                  <a:pt x="124" y="182"/>
                </a:lnTo>
                <a:lnTo>
                  <a:pt x="134" y="181"/>
                </a:lnTo>
                <a:lnTo>
                  <a:pt x="144" y="179"/>
                </a:lnTo>
                <a:lnTo>
                  <a:pt x="154" y="172"/>
                </a:lnTo>
                <a:lnTo>
                  <a:pt x="165" y="168"/>
                </a:lnTo>
                <a:lnTo>
                  <a:pt x="177" y="163"/>
                </a:lnTo>
                <a:lnTo>
                  <a:pt x="174" y="152"/>
                </a:lnTo>
                <a:lnTo>
                  <a:pt x="179" y="141"/>
                </a:lnTo>
                <a:lnTo>
                  <a:pt x="189" y="142"/>
                </a:lnTo>
                <a:lnTo>
                  <a:pt x="201" y="144"/>
                </a:lnTo>
                <a:lnTo>
                  <a:pt x="212" y="142"/>
                </a:lnTo>
                <a:lnTo>
                  <a:pt x="223" y="135"/>
                </a:lnTo>
                <a:lnTo>
                  <a:pt x="233" y="131"/>
                </a:lnTo>
                <a:lnTo>
                  <a:pt x="240" y="121"/>
                </a:lnTo>
                <a:lnTo>
                  <a:pt x="251" y="123"/>
                </a:lnTo>
                <a:lnTo>
                  <a:pt x="263" y="125"/>
                </a:lnTo>
                <a:lnTo>
                  <a:pt x="273" y="118"/>
                </a:lnTo>
                <a:lnTo>
                  <a:pt x="278" y="107"/>
                </a:lnTo>
                <a:lnTo>
                  <a:pt x="284" y="117"/>
                </a:lnTo>
                <a:lnTo>
                  <a:pt x="294" y="123"/>
                </a:lnTo>
                <a:lnTo>
                  <a:pt x="305" y="115"/>
                </a:lnTo>
                <a:lnTo>
                  <a:pt x="315" y="119"/>
                </a:lnTo>
                <a:lnTo>
                  <a:pt x="315" y="131"/>
                </a:lnTo>
                <a:lnTo>
                  <a:pt x="326" y="134"/>
                </a:lnTo>
                <a:lnTo>
                  <a:pt x="339" y="133"/>
                </a:lnTo>
                <a:lnTo>
                  <a:pt x="350" y="133"/>
                </a:lnTo>
                <a:lnTo>
                  <a:pt x="361" y="133"/>
                </a:lnTo>
                <a:lnTo>
                  <a:pt x="375" y="133"/>
                </a:lnTo>
                <a:lnTo>
                  <a:pt x="388" y="133"/>
                </a:lnTo>
                <a:lnTo>
                  <a:pt x="396" y="143"/>
                </a:lnTo>
                <a:lnTo>
                  <a:pt x="398" y="156"/>
                </a:lnTo>
                <a:lnTo>
                  <a:pt x="406" y="171"/>
                </a:lnTo>
                <a:lnTo>
                  <a:pt x="413" y="180"/>
                </a:lnTo>
                <a:lnTo>
                  <a:pt x="424" y="177"/>
                </a:lnTo>
                <a:lnTo>
                  <a:pt x="435" y="178"/>
                </a:lnTo>
                <a:lnTo>
                  <a:pt x="443" y="186"/>
                </a:lnTo>
                <a:lnTo>
                  <a:pt x="455" y="186"/>
                </a:lnTo>
                <a:lnTo>
                  <a:pt x="466" y="189"/>
                </a:lnTo>
                <a:lnTo>
                  <a:pt x="474" y="186"/>
                </a:lnTo>
                <a:lnTo>
                  <a:pt x="485" y="179"/>
                </a:lnTo>
                <a:lnTo>
                  <a:pt x="497" y="181"/>
                </a:lnTo>
                <a:lnTo>
                  <a:pt x="508" y="183"/>
                </a:lnTo>
                <a:lnTo>
                  <a:pt x="518" y="189"/>
                </a:lnTo>
                <a:lnTo>
                  <a:pt x="529" y="185"/>
                </a:lnTo>
                <a:lnTo>
                  <a:pt x="539" y="189"/>
                </a:lnTo>
                <a:lnTo>
                  <a:pt x="550" y="188"/>
                </a:lnTo>
                <a:lnTo>
                  <a:pt x="560" y="196"/>
                </a:lnTo>
                <a:lnTo>
                  <a:pt x="570" y="202"/>
                </a:lnTo>
                <a:lnTo>
                  <a:pt x="574" y="202"/>
                </a:lnTo>
                <a:lnTo>
                  <a:pt x="584" y="197"/>
                </a:lnTo>
                <a:lnTo>
                  <a:pt x="590" y="186"/>
                </a:lnTo>
                <a:lnTo>
                  <a:pt x="601" y="183"/>
                </a:lnTo>
                <a:lnTo>
                  <a:pt x="613" y="180"/>
                </a:lnTo>
                <a:lnTo>
                  <a:pt x="622" y="173"/>
                </a:lnTo>
                <a:lnTo>
                  <a:pt x="631" y="159"/>
                </a:lnTo>
                <a:lnTo>
                  <a:pt x="631" y="147"/>
                </a:lnTo>
                <a:lnTo>
                  <a:pt x="633" y="135"/>
                </a:lnTo>
                <a:lnTo>
                  <a:pt x="623" y="132"/>
                </a:lnTo>
                <a:lnTo>
                  <a:pt x="613" y="119"/>
                </a:lnTo>
                <a:lnTo>
                  <a:pt x="612" y="106"/>
                </a:lnTo>
                <a:lnTo>
                  <a:pt x="606" y="95"/>
                </a:lnTo>
                <a:lnTo>
                  <a:pt x="610" y="83"/>
                </a:lnTo>
                <a:lnTo>
                  <a:pt x="612" y="70"/>
                </a:lnTo>
                <a:lnTo>
                  <a:pt x="618" y="60"/>
                </a:lnTo>
                <a:lnTo>
                  <a:pt x="630" y="57"/>
                </a:lnTo>
                <a:lnTo>
                  <a:pt x="631" y="45"/>
                </a:lnTo>
                <a:lnTo>
                  <a:pt x="637" y="34"/>
                </a:lnTo>
                <a:lnTo>
                  <a:pt x="648" y="30"/>
                </a:lnTo>
                <a:lnTo>
                  <a:pt x="660" y="23"/>
                </a:lnTo>
                <a:lnTo>
                  <a:pt x="664" y="11"/>
                </a:lnTo>
                <a:lnTo>
                  <a:pt x="668" y="0"/>
                </a:lnTo>
                <a:lnTo>
                  <a:pt x="678" y="6"/>
                </a:lnTo>
                <a:lnTo>
                  <a:pt x="690" y="10"/>
                </a:lnTo>
                <a:lnTo>
                  <a:pt x="699" y="16"/>
                </a:lnTo>
                <a:lnTo>
                  <a:pt x="711" y="19"/>
                </a:lnTo>
                <a:lnTo>
                  <a:pt x="722" y="23"/>
                </a:lnTo>
                <a:lnTo>
                  <a:pt x="730" y="31"/>
                </a:lnTo>
                <a:lnTo>
                  <a:pt x="741" y="33"/>
                </a:lnTo>
                <a:lnTo>
                  <a:pt x="753" y="34"/>
                </a:lnTo>
                <a:lnTo>
                  <a:pt x="766" y="34"/>
                </a:lnTo>
                <a:lnTo>
                  <a:pt x="777" y="38"/>
                </a:lnTo>
                <a:lnTo>
                  <a:pt x="787" y="43"/>
                </a:lnTo>
                <a:lnTo>
                  <a:pt x="797" y="48"/>
                </a:lnTo>
                <a:lnTo>
                  <a:pt x="809" y="51"/>
                </a:lnTo>
                <a:lnTo>
                  <a:pt x="818" y="59"/>
                </a:lnTo>
                <a:lnTo>
                  <a:pt x="830" y="55"/>
                </a:lnTo>
                <a:lnTo>
                  <a:pt x="841" y="59"/>
                </a:lnTo>
                <a:lnTo>
                  <a:pt x="852" y="62"/>
                </a:lnTo>
                <a:lnTo>
                  <a:pt x="864" y="67"/>
                </a:lnTo>
                <a:lnTo>
                  <a:pt x="866" y="79"/>
                </a:lnTo>
                <a:lnTo>
                  <a:pt x="867" y="92"/>
                </a:lnTo>
                <a:lnTo>
                  <a:pt x="871" y="103"/>
                </a:lnTo>
                <a:lnTo>
                  <a:pt x="872" y="115"/>
                </a:lnTo>
                <a:lnTo>
                  <a:pt x="873" y="127"/>
                </a:lnTo>
                <a:lnTo>
                  <a:pt x="882" y="136"/>
                </a:lnTo>
                <a:lnTo>
                  <a:pt x="892" y="144"/>
                </a:lnTo>
                <a:lnTo>
                  <a:pt x="894" y="146"/>
                </a:lnTo>
                <a:lnTo>
                  <a:pt x="898" y="148"/>
                </a:lnTo>
                <a:lnTo>
                  <a:pt x="911" y="156"/>
                </a:lnTo>
                <a:lnTo>
                  <a:pt x="921" y="156"/>
                </a:lnTo>
                <a:lnTo>
                  <a:pt x="933" y="164"/>
                </a:lnTo>
                <a:lnTo>
                  <a:pt x="944" y="165"/>
                </a:lnTo>
                <a:lnTo>
                  <a:pt x="957" y="171"/>
                </a:lnTo>
                <a:lnTo>
                  <a:pt x="967" y="165"/>
                </a:lnTo>
                <a:lnTo>
                  <a:pt x="979" y="169"/>
                </a:lnTo>
                <a:lnTo>
                  <a:pt x="990" y="166"/>
                </a:lnTo>
                <a:lnTo>
                  <a:pt x="998" y="157"/>
                </a:lnTo>
                <a:lnTo>
                  <a:pt x="1010" y="156"/>
                </a:lnTo>
                <a:lnTo>
                  <a:pt x="1011" y="156"/>
                </a:lnTo>
                <a:lnTo>
                  <a:pt x="1022" y="152"/>
                </a:lnTo>
                <a:lnTo>
                  <a:pt x="1033" y="149"/>
                </a:lnTo>
                <a:lnTo>
                  <a:pt x="1045" y="148"/>
                </a:lnTo>
                <a:lnTo>
                  <a:pt x="1054" y="142"/>
                </a:lnTo>
                <a:lnTo>
                  <a:pt x="1065" y="144"/>
                </a:lnTo>
                <a:lnTo>
                  <a:pt x="1076" y="146"/>
                </a:lnTo>
                <a:lnTo>
                  <a:pt x="1088" y="146"/>
                </a:lnTo>
                <a:lnTo>
                  <a:pt x="1099" y="147"/>
                </a:lnTo>
                <a:lnTo>
                  <a:pt x="1108" y="155"/>
                </a:lnTo>
                <a:lnTo>
                  <a:pt x="1119" y="155"/>
                </a:lnTo>
                <a:lnTo>
                  <a:pt x="1132" y="153"/>
                </a:lnTo>
                <a:lnTo>
                  <a:pt x="1144" y="156"/>
                </a:lnTo>
                <a:lnTo>
                  <a:pt x="1156" y="166"/>
                </a:lnTo>
                <a:lnTo>
                  <a:pt x="1162" y="178"/>
                </a:lnTo>
                <a:lnTo>
                  <a:pt x="1173" y="182"/>
                </a:lnTo>
                <a:lnTo>
                  <a:pt x="1185" y="184"/>
                </a:lnTo>
                <a:lnTo>
                  <a:pt x="1197" y="186"/>
                </a:lnTo>
                <a:lnTo>
                  <a:pt x="1207" y="189"/>
                </a:lnTo>
                <a:lnTo>
                  <a:pt x="1214" y="199"/>
                </a:lnTo>
                <a:lnTo>
                  <a:pt x="1217" y="210"/>
                </a:lnTo>
                <a:lnTo>
                  <a:pt x="1224" y="219"/>
                </a:lnTo>
                <a:lnTo>
                  <a:pt x="1235" y="224"/>
                </a:lnTo>
                <a:lnTo>
                  <a:pt x="1244" y="232"/>
                </a:lnTo>
                <a:lnTo>
                  <a:pt x="1249" y="238"/>
                </a:lnTo>
                <a:lnTo>
                  <a:pt x="1254" y="237"/>
                </a:lnTo>
                <a:lnTo>
                  <a:pt x="1267" y="237"/>
                </a:lnTo>
                <a:lnTo>
                  <a:pt x="1279" y="238"/>
                </a:lnTo>
                <a:lnTo>
                  <a:pt x="1291" y="236"/>
                </a:lnTo>
                <a:lnTo>
                  <a:pt x="1306" y="242"/>
                </a:lnTo>
                <a:lnTo>
                  <a:pt x="1316" y="246"/>
                </a:lnTo>
                <a:lnTo>
                  <a:pt x="1329" y="248"/>
                </a:lnTo>
                <a:lnTo>
                  <a:pt x="1340" y="249"/>
                </a:lnTo>
                <a:lnTo>
                  <a:pt x="1352" y="251"/>
                </a:lnTo>
                <a:lnTo>
                  <a:pt x="1363" y="247"/>
                </a:lnTo>
                <a:lnTo>
                  <a:pt x="1374" y="253"/>
                </a:lnTo>
                <a:lnTo>
                  <a:pt x="1386" y="253"/>
                </a:lnTo>
                <a:lnTo>
                  <a:pt x="1397" y="248"/>
                </a:lnTo>
                <a:lnTo>
                  <a:pt x="1407" y="241"/>
                </a:lnTo>
                <a:lnTo>
                  <a:pt x="1418" y="235"/>
                </a:lnTo>
                <a:lnTo>
                  <a:pt x="1430" y="236"/>
                </a:lnTo>
                <a:lnTo>
                  <a:pt x="1440" y="232"/>
                </a:lnTo>
                <a:lnTo>
                  <a:pt x="1453" y="233"/>
                </a:lnTo>
                <a:lnTo>
                  <a:pt x="1465" y="229"/>
                </a:lnTo>
                <a:lnTo>
                  <a:pt x="1472" y="225"/>
                </a:lnTo>
                <a:lnTo>
                  <a:pt x="1484" y="221"/>
                </a:lnTo>
                <a:lnTo>
                  <a:pt x="1495" y="222"/>
                </a:lnTo>
                <a:lnTo>
                  <a:pt x="1507" y="222"/>
                </a:lnTo>
                <a:lnTo>
                  <a:pt x="1518" y="216"/>
                </a:lnTo>
                <a:lnTo>
                  <a:pt x="1524" y="206"/>
                </a:lnTo>
                <a:lnTo>
                  <a:pt x="1531" y="196"/>
                </a:lnTo>
                <a:lnTo>
                  <a:pt x="1540" y="189"/>
                </a:lnTo>
                <a:lnTo>
                  <a:pt x="1551" y="181"/>
                </a:lnTo>
                <a:lnTo>
                  <a:pt x="1561" y="176"/>
                </a:lnTo>
                <a:lnTo>
                  <a:pt x="1574" y="171"/>
                </a:lnTo>
                <a:lnTo>
                  <a:pt x="1584" y="164"/>
                </a:lnTo>
                <a:lnTo>
                  <a:pt x="1594" y="159"/>
                </a:lnTo>
                <a:lnTo>
                  <a:pt x="1606" y="162"/>
                </a:lnTo>
                <a:lnTo>
                  <a:pt x="1617" y="161"/>
                </a:lnTo>
                <a:lnTo>
                  <a:pt x="1628" y="163"/>
                </a:lnTo>
                <a:lnTo>
                  <a:pt x="1641" y="173"/>
                </a:lnTo>
                <a:lnTo>
                  <a:pt x="1651" y="184"/>
                </a:lnTo>
                <a:lnTo>
                  <a:pt x="1662" y="190"/>
                </a:lnTo>
                <a:lnTo>
                  <a:pt x="1674" y="191"/>
                </a:lnTo>
                <a:lnTo>
                  <a:pt x="1685" y="190"/>
                </a:lnTo>
                <a:lnTo>
                  <a:pt x="1695" y="184"/>
                </a:lnTo>
                <a:lnTo>
                  <a:pt x="1706" y="180"/>
                </a:lnTo>
                <a:lnTo>
                  <a:pt x="1718" y="183"/>
                </a:lnTo>
                <a:lnTo>
                  <a:pt x="1729" y="186"/>
                </a:lnTo>
                <a:lnTo>
                  <a:pt x="1739" y="196"/>
                </a:lnTo>
                <a:lnTo>
                  <a:pt x="1736" y="201"/>
                </a:lnTo>
                <a:lnTo>
                  <a:pt x="1731" y="212"/>
                </a:lnTo>
                <a:lnTo>
                  <a:pt x="1725" y="224"/>
                </a:lnTo>
                <a:lnTo>
                  <a:pt x="1720" y="235"/>
                </a:lnTo>
                <a:lnTo>
                  <a:pt x="1714" y="248"/>
                </a:lnTo>
                <a:lnTo>
                  <a:pt x="1708" y="259"/>
                </a:lnTo>
                <a:lnTo>
                  <a:pt x="1701" y="273"/>
                </a:lnTo>
                <a:lnTo>
                  <a:pt x="1701" y="285"/>
                </a:lnTo>
                <a:lnTo>
                  <a:pt x="1692" y="297"/>
                </a:lnTo>
                <a:lnTo>
                  <a:pt x="1686" y="307"/>
                </a:lnTo>
                <a:lnTo>
                  <a:pt x="1687" y="320"/>
                </a:lnTo>
                <a:lnTo>
                  <a:pt x="1679" y="329"/>
                </a:lnTo>
                <a:lnTo>
                  <a:pt x="1669" y="340"/>
                </a:lnTo>
                <a:lnTo>
                  <a:pt x="1667" y="351"/>
                </a:lnTo>
                <a:lnTo>
                  <a:pt x="1678" y="360"/>
                </a:lnTo>
                <a:lnTo>
                  <a:pt x="1687" y="369"/>
                </a:lnTo>
                <a:lnTo>
                  <a:pt x="1698" y="369"/>
                </a:lnTo>
                <a:lnTo>
                  <a:pt x="1707" y="361"/>
                </a:lnTo>
                <a:lnTo>
                  <a:pt x="1720" y="360"/>
                </a:lnTo>
                <a:lnTo>
                  <a:pt x="1732" y="359"/>
                </a:lnTo>
                <a:lnTo>
                  <a:pt x="1743" y="356"/>
                </a:lnTo>
                <a:lnTo>
                  <a:pt x="1754" y="359"/>
                </a:lnTo>
                <a:lnTo>
                  <a:pt x="1766" y="366"/>
                </a:lnTo>
                <a:lnTo>
                  <a:pt x="1775" y="373"/>
                </a:lnTo>
                <a:lnTo>
                  <a:pt x="1785" y="369"/>
                </a:lnTo>
                <a:lnTo>
                  <a:pt x="1795" y="359"/>
                </a:lnTo>
                <a:lnTo>
                  <a:pt x="1802" y="350"/>
                </a:lnTo>
                <a:lnTo>
                  <a:pt x="1813" y="345"/>
                </a:lnTo>
                <a:lnTo>
                  <a:pt x="1824" y="346"/>
                </a:lnTo>
                <a:lnTo>
                  <a:pt x="1835" y="348"/>
                </a:lnTo>
                <a:lnTo>
                  <a:pt x="1846" y="348"/>
                </a:lnTo>
                <a:lnTo>
                  <a:pt x="1855" y="357"/>
                </a:lnTo>
                <a:lnTo>
                  <a:pt x="1864" y="364"/>
                </a:lnTo>
                <a:lnTo>
                  <a:pt x="1875" y="369"/>
                </a:lnTo>
                <a:lnTo>
                  <a:pt x="1885" y="374"/>
                </a:lnTo>
                <a:lnTo>
                  <a:pt x="1886" y="386"/>
                </a:lnTo>
                <a:lnTo>
                  <a:pt x="1897" y="389"/>
                </a:lnTo>
                <a:lnTo>
                  <a:pt x="1903" y="400"/>
                </a:lnTo>
                <a:lnTo>
                  <a:pt x="1913" y="402"/>
                </a:lnTo>
                <a:lnTo>
                  <a:pt x="1924" y="405"/>
                </a:lnTo>
                <a:lnTo>
                  <a:pt x="1923" y="418"/>
                </a:lnTo>
                <a:lnTo>
                  <a:pt x="1925" y="429"/>
                </a:lnTo>
                <a:lnTo>
                  <a:pt x="1928" y="441"/>
                </a:lnTo>
                <a:lnTo>
                  <a:pt x="1928" y="453"/>
                </a:lnTo>
                <a:lnTo>
                  <a:pt x="1921" y="461"/>
                </a:lnTo>
                <a:lnTo>
                  <a:pt x="1912" y="470"/>
                </a:lnTo>
                <a:lnTo>
                  <a:pt x="1902" y="474"/>
                </a:lnTo>
                <a:lnTo>
                  <a:pt x="1904" y="462"/>
                </a:lnTo>
                <a:lnTo>
                  <a:pt x="1895" y="455"/>
                </a:lnTo>
                <a:lnTo>
                  <a:pt x="1884" y="451"/>
                </a:lnTo>
                <a:lnTo>
                  <a:pt x="1875" y="444"/>
                </a:lnTo>
                <a:lnTo>
                  <a:pt x="1864" y="447"/>
                </a:lnTo>
                <a:lnTo>
                  <a:pt x="1851" y="448"/>
                </a:lnTo>
                <a:lnTo>
                  <a:pt x="1840" y="447"/>
                </a:lnTo>
                <a:lnTo>
                  <a:pt x="1828" y="452"/>
                </a:lnTo>
                <a:lnTo>
                  <a:pt x="1819" y="460"/>
                </a:lnTo>
                <a:lnTo>
                  <a:pt x="1809" y="465"/>
                </a:lnTo>
                <a:lnTo>
                  <a:pt x="1799" y="469"/>
                </a:lnTo>
                <a:lnTo>
                  <a:pt x="1790" y="463"/>
                </a:lnTo>
                <a:lnTo>
                  <a:pt x="1782" y="472"/>
                </a:lnTo>
                <a:lnTo>
                  <a:pt x="1777" y="482"/>
                </a:lnTo>
                <a:lnTo>
                  <a:pt x="1766" y="482"/>
                </a:lnTo>
                <a:lnTo>
                  <a:pt x="1753" y="482"/>
                </a:lnTo>
                <a:lnTo>
                  <a:pt x="1743" y="485"/>
                </a:lnTo>
                <a:lnTo>
                  <a:pt x="1731" y="488"/>
                </a:lnTo>
                <a:lnTo>
                  <a:pt x="1730" y="491"/>
                </a:lnTo>
                <a:lnTo>
                  <a:pt x="1723" y="500"/>
                </a:lnTo>
                <a:lnTo>
                  <a:pt x="1715" y="510"/>
                </a:lnTo>
                <a:lnTo>
                  <a:pt x="1713" y="523"/>
                </a:lnTo>
                <a:lnTo>
                  <a:pt x="1710" y="534"/>
                </a:lnTo>
                <a:lnTo>
                  <a:pt x="1699" y="538"/>
                </a:lnTo>
                <a:lnTo>
                  <a:pt x="1689" y="546"/>
                </a:lnTo>
                <a:lnTo>
                  <a:pt x="1680" y="555"/>
                </a:lnTo>
                <a:lnTo>
                  <a:pt x="1669" y="557"/>
                </a:lnTo>
                <a:lnTo>
                  <a:pt x="1657" y="560"/>
                </a:lnTo>
                <a:lnTo>
                  <a:pt x="1643" y="560"/>
                </a:lnTo>
                <a:lnTo>
                  <a:pt x="1632" y="558"/>
                </a:lnTo>
                <a:lnTo>
                  <a:pt x="1619" y="555"/>
                </a:lnTo>
                <a:lnTo>
                  <a:pt x="1607" y="561"/>
                </a:lnTo>
                <a:lnTo>
                  <a:pt x="1602" y="574"/>
                </a:lnTo>
                <a:lnTo>
                  <a:pt x="1592" y="583"/>
                </a:lnTo>
                <a:lnTo>
                  <a:pt x="1582" y="592"/>
                </a:lnTo>
                <a:lnTo>
                  <a:pt x="1571" y="599"/>
                </a:lnTo>
                <a:lnTo>
                  <a:pt x="1561" y="604"/>
                </a:lnTo>
                <a:lnTo>
                  <a:pt x="1550" y="609"/>
                </a:lnTo>
                <a:lnTo>
                  <a:pt x="1538" y="607"/>
                </a:lnTo>
                <a:lnTo>
                  <a:pt x="1524" y="606"/>
                </a:lnTo>
                <a:lnTo>
                  <a:pt x="1513" y="602"/>
                </a:lnTo>
                <a:lnTo>
                  <a:pt x="1501" y="600"/>
                </a:lnTo>
                <a:lnTo>
                  <a:pt x="1491" y="594"/>
                </a:lnTo>
                <a:lnTo>
                  <a:pt x="1480" y="585"/>
                </a:lnTo>
                <a:lnTo>
                  <a:pt x="1468" y="585"/>
                </a:lnTo>
                <a:lnTo>
                  <a:pt x="1455" y="583"/>
                </a:lnTo>
                <a:lnTo>
                  <a:pt x="1452" y="583"/>
                </a:lnTo>
                <a:lnTo>
                  <a:pt x="1443" y="590"/>
                </a:lnTo>
                <a:lnTo>
                  <a:pt x="1437" y="602"/>
                </a:lnTo>
                <a:lnTo>
                  <a:pt x="1430" y="612"/>
                </a:lnTo>
                <a:lnTo>
                  <a:pt x="1426" y="625"/>
                </a:lnTo>
                <a:lnTo>
                  <a:pt x="1420" y="638"/>
                </a:lnTo>
                <a:lnTo>
                  <a:pt x="1425" y="650"/>
                </a:lnTo>
                <a:lnTo>
                  <a:pt x="1432" y="661"/>
                </a:lnTo>
                <a:lnTo>
                  <a:pt x="1441" y="667"/>
                </a:lnTo>
                <a:lnTo>
                  <a:pt x="1451" y="675"/>
                </a:lnTo>
                <a:lnTo>
                  <a:pt x="1457" y="685"/>
                </a:lnTo>
                <a:lnTo>
                  <a:pt x="1449" y="692"/>
                </a:lnTo>
                <a:lnTo>
                  <a:pt x="1438" y="700"/>
                </a:lnTo>
                <a:lnTo>
                  <a:pt x="1430" y="710"/>
                </a:lnTo>
                <a:lnTo>
                  <a:pt x="1419" y="713"/>
                </a:lnTo>
                <a:lnTo>
                  <a:pt x="1408" y="717"/>
                </a:lnTo>
                <a:lnTo>
                  <a:pt x="1397" y="723"/>
                </a:lnTo>
                <a:lnTo>
                  <a:pt x="1390" y="732"/>
                </a:lnTo>
                <a:lnTo>
                  <a:pt x="1381" y="741"/>
                </a:lnTo>
                <a:lnTo>
                  <a:pt x="1374" y="753"/>
                </a:lnTo>
                <a:lnTo>
                  <a:pt x="1364" y="759"/>
                </a:lnTo>
                <a:lnTo>
                  <a:pt x="1356" y="769"/>
                </a:lnTo>
                <a:lnTo>
                  <a:pt x="1346" y="776"/>
                </a:lnTo>
                <a:lnTo>
                  <a:pt x="1335" y="776"/>
                </a:lnTo>
                <a:lnTo>
                  <a:pt x="1319" y="782"/>
                </a:lnTo>
                <a:lnTo>
                  <a:pt x="1309" y="789"/>
                </a:lnTo>
                <a:lnTo>
                  <a:pt x="1288" y="792"/>
                </a:lnTo>
                <a:lnTo>
                  <a:pt x="1277" y="791"/>
                </a:lnTo>
                <a:lnTo>
                  <a:pt x="1265" y="795"/>
                </a:lnTo>
                <a:lnTo>
                  <a:pt x="1255" y="791"/>
                </a:lnTo>
                <a:lnTo>
                  <a:pt x="1244" y="790"/>
                </a:lnTo>
                <a:lnTo>
                  <a:pt x="1230" y="789"/>
                </a:lnTo>
                <a:lnTo>
                  <a:pt x="1218" y="791"/>
                </a:lnTo>
                <a:lnTo>
                  <a:pt x="1204" y="793"/>
                </a:lnTo>
                <a:lnTo>
                  <a:pt x="1192" y="792"/>
                </a:lnTo>
                <a:lnTo>
                  <a:pt x="1181" y="790"/>
                </a:lnTo>
                <a:lnTo>
                  <a:pt x="1172" y="798"/>
                </a:lnTo>
                <a:lnTo>
                  <a:pt x="1161" y="800"/>
                </a:lnTo>
                <a:lnTo>
                  <a:pt x="1149" y="802"/>
                </a:lnTo>
                <a:lnTo>
                  <a:pt x="1137" y="805"/>
                </a:lnTo>
                <a:lnTo>
                  <a:pt x="1120" y="813"/>
                </a:lnTo>
                <a:lnTo>
                  <a:pt x="1110" y="818"/>
                </a:lnTo>
                <a:lnTo>
                  <a:pt x="1093" y="825"/>
                </a:lnTo>
                <a:lnTo>
                  <a:pt x="1080" y="830"/>
                </a:lnTo>
                <a:lnTo>
                  <a:pt x="1066" y="838"/>
                </a:lnTo>
                <a:lnTo>
                  <a:pt x="1052" y="845"/>
                </a:lnTo>
                <a:lnTo>
                  <a:pt x="1044" y="853"/>
                </a:lnTo>
                <a:lnTo>
                  <a:pt x="1032" y="852"/>
                </a:lnTo>
                <a:lnTo>
                  <a:pt x="1018" y="853"/>
                </a:lnTo>
                <a:lnTo>
                  <a:pt x="1008" y="849"/>
                </a:lnTo>
                <a:lnTo>
                  <a:pt x="1005" y="835"/>
                </a:lnTo>
                <a:lnTo>
                  <a:pt x="995" y="836"/>
                </a:lnTo>
                <a:lnTo>
                  <a:pt x="983" y="838"/>
                </a:lnTo>
                <a:lnTo>
                  <a:pt x="967" y="840"/>
                </a:lnTo>
                <a:lnTo>
                  <a:pt x="956" y="837"/>
                </a:lnTo>
                <a:lnTo>
                  <a:pt x="945" y="835"/>
                </a:lnTo>
                <a:lnTo>
                  <a:pt x="926" y="828"/>
                </a:lnTo>
                <a:lnTo>
                  <a:pt x="908" y="820"/>
                </a:lnTo>
                <a:lnTo>
                  <a:pt x="895" y="815"/>
                </a:lnTo>
                <a:lnTo>
                  <a:pt x="884" y="814"/>
                </a:lnTo>
                <a:lnTo>
                  <a:pt x="873" y="812"/>
                </a:lnTo>
                <a:lnTo>
                  <a:pt x="863" y="809"/>
                </a:lnTo>
                <a:lnTo>
                  <a:pt x="854" y="801"/>
                </a:lnTo>
                <a:lnTo>
                  <a:pt x="846" y="790"/>
                </a:lnTo>
                <a:lnTo>
                  <a:pt x="836" y="786"/>
                </a:lnTo>
                <a:lnTo>
                  <a:pt x="820" y="782"/>
                </a:lnTo>
                <a:lnTo>
                  <a:pt x="803" y="778"/>
                </a:lnTo>
                <a:lnTo>
                  <a:pt x="790" y="775"/>
                </a:lnTo>
                <a:lnTo>
                  <a:pt x="778" y="774"/>
                </a:lnTo>
                <a:lnTo>
                  <a:pt x="767" y="773"/>
                </a:lnTo>
                <a:lnTo>
                  <a:pt x="752" y="776"/>
                </a:lnTo>
                <a:lnTo>
                  <a:pt x="734" y="775"/>
                </a:lnTo>
                <a:lnTo>
                  <a:pt x="723" y="777"/>
                </a:lnTo>
                <a:lnTo>
                  <a:pt x="712" y="780"/>
                </a:lnTo>
                <a:lnTo>
                  <a:pt x="702" y="781"/>
                </a:lnTo>
                <a:lnTo>
                  <a:pt x="689" y="779"/>
                </a:lnTo>
                <a:lnTo>
                  <a:pt x="666" y="778"/>
                </a:lnTo>
                <a:lnTo>
                  <a:pt x="646" y="776"/>
                </a:lnTo>
                <a:lnTo>
                  <a:pt x="630" y="776"/>
                </a:lnTo>
                <a:lnTo>
                  <a:pt x="616" y="772"/>
                </a:lnTo>
                <a:lnTo>
                  <a:pt x="605" y="771"/>
                </a:lnTo>
                <a:lnTo>
                  <a:pt x="593" y="770"/>
                </a:lnTo>
                <a:lnTo>
                  <a:pt x="581" y="768"/>
                </a:lnTo>
                <a:lnTo>
                  <a:pt x="569" y="766"/>
                </a:lnTo>
                <a:lnTo>
                  <a:pt x="565" y="765"/>
                </a:lnTo>
                <a:lnTo>
                  <a:pt x="563" y="765"/>
                </a:lnTo>
                <a:lnTo>
                  <a:pt x="551" y="770"/>
                </a:lnTo>
                <a:lnTo>
                  <a:pt x="540" y="768"/>
                </a:lnTo>
                <a:lnTo>
                  <a:pt x="528" y="769"/>
                </a:lnTo>
                <a:lnTo>
                  <a:pt x="517" y="769"/>
                </a:lnTo>
                <a:lnTo>
                  <a:pt x="516" y="768"/>
                </a:lnTo>
                <a:lnTo>
                  <a:pt x="514" y="757"/>
                </a:lnTo>
                <a:lnTo>
                  <a:pt x="506" y="749"/>
                </a:lnTo>
                <a:lnTo>
                  <a:pt x="499" y="738"/>
                </a:lnTo>
                <a:lnTo>
                  <a:pt x="490" y="729"/>
                </a:lnTo>
                <a:lnTo>
                  <a:pt x="488" y="716"/>
                </a:lnTo>
                <a:lnTo>
                  <a:pt x="480" y="701"/>
                </a:lnTo>
                <a:lnTo>
                  <a:pt x="475" y="690"/>
                </a:lnTo>
                <a:lnTo>
                  <a:pt x="470" y="676"/>
                </a:lnTo>
                <a:lnTo>
                  <a:pt x="462" y="669"/>
                </a:lnTo>
                <a:lnTo>
                  <a:pt x="457" y="658"/>
                </a:lnTo>
                <a:lnTo>
                  <a:pt x="459" y="646"/>
                </a:lnTo>
                <a:lnTo>
                  <a:pt x="448" y="648"/>
                </a:lnTo>
                <a:lnTo>
                  <a:pt x="437" y="648"/>
                </a:lnTo>
                <a:lnTo>
                  <a:pt x="426" y="645"/>
                </a:lnTo>
                <a:lnTo>
                  <a:pt x="415" y="639"/>
                </a:lnTo>
                <a:lnTo>
                  <a:pt x="404" y="632"/>
                </a:lnTo>
                <a:lnTo>
                  <a:pt x="394" y="626"/>
                </a:lnTo>
                <a:lnTo>
                  <a:pt x="386" y="617"/>
                </a:lnTo>
                <a:lnTo>
                  <a:pt x="374" y="610"/>
                </a:lnTo>
                <a:lnTo>
                  <a:pt x="364" y="604"/>
                </a:lnTo>
                <a:lnTo>
                  <a:pt x="353" y="597"/>
                </a:lnTo>
                <a:lnTo>
                  <a:pt x="342" y="593"/>
                </a:lnTo>
                <a:lnTo>
                  <a:pt x="330" y="591"/>
                </a:lnTo>
                <a:lnTo>
                  <a:pt x="319" y="589"/>
                </a:lnTo>
                <a:lnTo>
                  <a:pt x="314" y="589"/>
                </a:lnTo>
                <a:lnTo>
                  <a:pt x="302" y="589"/>
                </a:lnTo>
                <a:lnTo>
                  <a:pt x="291" y="589"/>
                </a:lnTo>
                <a:lnTo>
                  <a:pt x="277" y="586"/>
                </a:lnTo>
                <a:lnTo>
                  <a:pt x="266" y="588"/>
                </a:lnTo>
                <a:lnTo>
                  <a:pt x="255" y="585"/>
                </a:lnTo>
                <a:lnTo>
                  <a:pt x="241" y="585"/>
                </a:lnTo>
                <a:lnTo>
                  <a:pt x="230" y="585"/>
                </a:lnTo>
                <a:lnTo>
                  <a:pt x="219" y="580"/>
                </a:lnTo>
                <a:lnTo>
                  <a:pt x="208" y="579"/>
                </a:lnTo>
                <a:lnTo>
                  <a:pt x="198" y="574"/>
                </a:lnTo>
                <a:lnTo>
                  <a:pt x="188" y="569"/>
                </a:lnTo>
                <a:lnTo>
                  <a:pt x="181" y="558"/>
                </a:lnTo>
                <a:lnTo>
                  <a:pt x="174" y="549"/>
                </a:lnTo>
                <a:lnTo>
                  <a:pt x="176" y="535"/>
                </a:lnTo>
                <a:lnTo>
                  <a:pt x="182" y="525"/>
                </a:lnTo>
                <a:lnTo>
                  <a:pt x="189" y="515"/>
                </a:lnTo>
                <a:lnTo>
                  <a:pt x="195" y="504"/>
                </a:lnTo>
                <a:lnTo>
                  <a:pt x="191" y="492"/>
                </a:lnTo>
                <a:lnTo>
                  <a:pt x="193" y="480"/>
                </a:lnTo>
                <a:lnTo>
                  <a:pt x="198" y="468"/>
                </a:lnTo>
                <a:lnTo>
                  <a:pt x="198" y="454"/>
                </a:lnTo>
                <a:lnTo>
                  <a:pt x="197" y="45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8" name="Freeform 3363"/>
          <p:cNvSpPr>
            <a:spLocks/>
          </p:cNvSpPr>
          <p:nvPr/>
        </p:nvSpPr>
        <p:spPr bwMode="auto">
          <a:xfrm>
            <a:off x="4966462" y="3385740"/>
            <a:ext cx="58973" cy="43363"/>
          </a:xfrm>
          <a:custGeom>
            <a:avLst/>
            <a:gdLst>
              <a:gd name="T0" fmla="*/ 31 w 151"/>
              <a:gd name="T1" fmla="*/ 102 h 113"/>
              <a:gd name="T2" fmla="*/ 19 w 151"/>
              <a:gd name="T3" fmla="*/ 108 h 113"/>
              <a:gd name="T4" fmla="*/ 13 w 151"/>
              <a:gd name="T5" fmla="*/ 109 h 113"/>
              <a:gd name="T6" fmla="*/ 13 w 151"/>
              <a:gd name="T7" fmla="*/ 91 h 113"/>
              <a:gd name="T8" fmla="*/ 7 w 151"/>
              <a:gd name="T9" fmla="*/ 95 h 113"/>
              <a:gd name="T10" fmla="*/ 3 w 151"/>
              <a:gd name="T11" fmla="*/ 87 h 113"/>
              <a:gd name="T12" fmla="*/ 0 w 151"/>
              <a:gd name="T13" fmla="*/ 79 h 113"/>
              <a:gd name="T14" fmla="*/ 1 w 151"/>
              <a:gd name="T15" fmla="*/ 69 h 113"/>
              <a:gd name="T16" fmla="*/ 1 w 151"/>
              <a:gd name="T17" fmla="*/ 48 h 113"/>
              <a:gd name="T18" fmla="*/ 11 w 151"/>
              <a:gd name="T19" fmla="*/ 36 h 113"/>
              <a:gd name="T20" fmla="*/ 13 w 151"/>
              <a:gd name="T21" fmla="*/ 26 h 113"/>
              <a:gd name="T22" fmla="*/ 26 w 151"/>
              <a:gd name="T23" fmla="*/ 15 h 113"/>
              <a:gd name="T24" fmla="*/ 42 w 151"/>
              <a:gd name="T25" fmla="*/ 16 h 113"/>
              <a:gd name="T26" fmla="*/ 47 w 151"/>
              <a:gd name="T27" fmla="*/ 16 h 113"/>
              <a:gd name="T28" fmla="*/ 71 w 151"/>
              <a:gd name="T29" fmla="*/ 5 h 113"/>
              <a:gd name="T30" fmla="*/ 80 w 151"/>
              <a:gd name="T31" fmla="*/ 1 h 113"/>
              <a:gd name="T32" fmla="*/ 98 w 151"/>
              <a:gd name="T33" fmla="*/ 2 h 113"/>
              <a:gd name="T34" fmla="*/ 111 w 151"/>
              <a:gd name="T35" fmla="*/ 0 h 113"/>
              <a:gd name="T36" fmla="*/ 120 w 151"/>
              <a:gd name="T37" fmla="*/ 12 h 113"/>
              <a:gd name="T38" fmla="*/ 131 w 151"/>
              <a:gd name="T39" fmla="*/ 20 h 113"/>
              <a:gd name="T40" fmla="*/ 144 w 151"/>
              <a:gd name="T41" fmla="*/ 35 h 113"/>
              <a:gd name="T42" fmla="*/ 151 w 151"/>
              <a:gd name="T43" fmla="*/ 48 h 113"/>
              <a:gd name="T44" fmla="*/ 148 w 151"/>
              <a:gd name="T45" fmla="*/ 62 h 113"/>
              <a:gd name="T46" fmla="*/ 146 w 151"/>
              <a:gd name="T47" fmla="*/ 76 h 113"/>
              <a:gd name="T48" fmla="*/ 142 w 151"/>
              <a:gd name="T49" fmla="*/ 75 h 113"/>
              <a:gd name="T50" fmla="*/ 135 w 151"/>
              <a:gd name="T51" fmla="*/ 80 h 113"/>
              <a:gd name="T52" fmla="*/ 121 w 151"/>
              <a:gd name="T53" fmla="*/ 92 h 113"/>
              <a:gd name="T54" fmla="*/ 104 w 151"/>
              <a:gd name="T55" fmla="*/ 89 h 113"/>
              <a:gd name="T56" fmla="*/ 96 w 151"/>
              <a:gd name="T57" fmla="*/ 91 h 113"/>
              <a:gd name="T58" fmla="*/ 84 w 151"/>
              <a:gd name="T59" fmla="*/ 96 h 113"/>
              <a:gd name="T60" fmla="*/ 76 w 151"/>
              <a:gd name="T61" fmla="*/ 107 h 113"/>
              <a:gd name="T62" fmla="*/ 58 w 151"/>
              <a:gd name="T63" fmla="*/ 109 h 113"/>
              <a:gd name="T64" fmla="*/ 44 w 151"/>
              <a:gd name="T65"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113">
                <a:moveTo>
                  <a:pt x="36" y="113"/>
                </a:moveTo>
                <a:lnTo>
                  <a:pt x="31" y="102"/>
                </a:lnTo>
                <a:lnTo>
                  <a:pt x="27" y="111"/>
                </a:lnTo>
                <a:lnTo>
                  <a:pt x="19" y="108"/>
                </a:lnTo>
                <a:lnTo>
                  <a:pt x="19" y="109"/>
                </a:lnTo>
                <a:lnTo>
                  <a:pt x="13" y="109"/>
                </a:lnTo>
                <a:lnTo>
                  <a:pt x="16" y="97"/>
                </a:lnTo>
                <a:lnTo>
                  <a:pt x="13" y="91"/>
                </a:lnTo>
                <a:lnTo>
                  <a:pt x="12" y="90"/>
                </a:lnTo>
                <a:lnTo>
                  <a:pt x="7" y="95"/>
                </a:lnTo>
                <a:lnTo>
                  <a:pt x="5" y="95"/>
                </a:lnTo>
                <a:lnTo>
                  <a:pt x="3" y="87"/>
                </a:lnTo>
                <a:lnTo>
                  <a:pt x="1" y="83"/>
                </a:lnTo>
                <a:lnTo>
                  <a:pt x="0" y="79"/>
                </a:lnTo>
                <a:lnTo>
                  <a:pt x="2" y="71"/>
                </a:lnTo>
                <a:lnTo>
                  <a:pt x="1" y="69"/>
                </a:lnTo>
                <a:lnTo>
                  <a:pt x="2" y="57"/>
                </a:lnTo>
                <a:lnTo>
                  <a:pt x="1" y="48"/>
                </a:lnTo>
                <a:lnTo>
                  <a:pt x="3" y="38"/>
                </a:lnTo>
                <a:lnTo>
                  <a:pt x="11" y="36"/>
                </a:lnTo>
                <a:lnTo>
                  <a:pt x="14" y="31"/>
                </a:lnTo>
                <a:lnTo>
                  <a:pt x="13" y="26"/>
                </a:lnTo>
                <a:lnTo>
                  <a:pt x="16" y="21"/>
                </a:lnTo>
                <a:lnTo>
                  <a:pt x="26" y="15"/>
                </a:lnTo>
                <a:lnTo>
                  <a:pt x="32" y="11"/>
                </a:lnTo>
                <a:lnTo>
                  <a:pt x="42" y="16"/>
                </a:lnTo>
                <a:lnTo>
                  <a:pt x="42" y="17"/>
                </a:lnTo>
                <a:lnTo>
                  <a:pt x="47" y="16"/>
                </a:lnTo>
                <a:lnTo>
                  <a:pt x="57" y="6"/>
                </a:lnTo>
                <a:lnTo>
                  <a:pt x="71" y="5"/>
                </a:lnTo>
                <a:lnTo>
                  <a:pt x="76" y="3"/>
                </a:lnTo>
                <a:lnTo>
                  <a:pt x="80" y="1"/>
                </a:lnTo>
                <a:lnTo>
                  <a:pt x="93" y="2"/>
                </a:lnTo>
                <a:lnTo>
                  <a:pt x="98" y="2"/>
                </a:lnTo>
                <a:lnTo>
                  <a:pt x="100" y="2"/>
                </a:lnTo>
                <a:lnTo>
                  <a:pt x="111" y="0"/>
                </a:lnTo>
                <a:lnTo>
                  <a:pt x="118" y="9"/>
                </a:lnTo>
                <a:lnTo>
                  <a:pt x="120" y="12"/>
                </a:lnTo>
                <a:lnTo>
                  <a:pt x="129" y="19"/>
                </a:lnTo>
                <a:lnTo>
                  <a:pt x="131" y="20"/>
                </a:lnTo>
                <a:lnTo>
                  <a:pt x="142" y="23"/>
                </a:lnTo>
                <a:lnTo>
                  <a:pt x="144" y="35"/>
                </a:lnTo>
                <a:lnTo>
                  <a:pt x="146" y="37"/>
                </a:lnTo>
                <a:lnTo>
                  <a:pt x="151" y="48"/>
                </a:lnTo>
                <a:lnTo>
                  <a:pt x="149" y="50"/>
                </a:lnTo>
                <a:lnTo>
                  <a:pt x="148" y="62"/>
                </a:lnTo>
                <a:lnTo>
                  <a:pt x="147" y="64"/>
                </a:lnTo>
                <a:lnTo>
                  <a:pt x="146" y="76"/>
                </a:lnTo>
                <a:lnTo>
                  <a:pt x="142" y="75"/>
                </a:lnTo>
                <a:lnTo>
                  <a:pt x="142" y="75"/>
                </a:lnTo>
                <a:lnTo>
                  <a:pt x="136" y="77"/>
                </a:lnTo>
                <a:lnTo>
                  <a:pt x="135" y="80"/>
                </a:lnTo>
                <a:lnTo>
                  <a:pt x="129" y="88"/>
                </a:lnTo>
                <a:lnTo>
                  <a:pt x="121" y="92"/>
                </a:lnTo>
                <a:lnTo>
                  <a:pt x="110" y="92"/>
                </a:lnTo>
                <a:lnTo>
                  <a:pt x="104" y="89"/>
                </a:lnTo>
                <a:lnTo>
                  <a:pt x="102" y="89"/>
                </a:lnTo>
                <a:lnTo>
                  <a:pt x="96" y="91"/>
                </a:lnTo>
                <a:lnTo>
                  <a:pt x="85" y="94"/>
                </a:lnTo>
                <a:lnTo>
                  <a:pt x="84" y="96"/>
                </a:lnTo>
                <a:lnTo>
                  <a:pt x="78" y="104"/>
                </a:lnTo>
                <a:lnTo>
                  <a:pt x="76" y="107"/>
                </a:lnTo>
                <a:lnTo>
                  <a:pt x="69" y="109"/>
                </a:lnTo>
                <a:lnTo>
                  <a:pt x="58" y="109"/>
                </a:lnTo>
                <a:lnTo>
                  <a:pt x="55" y="108"/>
                </a:lnTo>
                <a:lnTo>
                  <a:pt x="44" y="111"/>
                </a:lnTo>
                <a:lnTo>
                  <a:pt x="36" y="1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69" name="Freeform 3364"/>
          <p:cNvSpPr>
            <a:spLocks/>
          </p:cNvSpPr>
          <p:nvPr/>
        </p:nvSpPr>
        <p:spPr bwMode="auto">
          <a:xfrm>
            <a:off x="5578741" y="2959052"/>
            <a:ext cx="960914" cy="468315"/>
          </a:xfrm>
          <a:custGeom>
            <a:avLst/>
            <a:gdLst>
              <a:gd name="T0" fmla="*/ 1086 w 2453"/>
              <a:gd name="T1" fmla="*/ 986 h 1194"/>
              <a:gd name="T2" fmla="*/ 930 w 2453"/>
              <a:gd name="T3" fmla="*/ 995 h 1194"/>
              <a:gd name="T4" fmla="*/ 883 w 2453"/>
              <a:gd name="T5" fmla="*/ 901 h 1194"/>
              <a:gd name="T6" fmla="*/ 868 w 2453"/>
              <a:gd name="T7" fmla="*/ 809 h 1194"/>
              <a:gd name="T8" fmla="*/ 863 w 2453"/>
              <a:gd name="T9" fmla="*/ 757 h 1194"/>
              <a:gd name="T10" fmla="*/ 839 w 2453"/>
              <a:gd name="T11" fmla="*/ 772 h 1194"/>
              <a:gd name="T12" fmla="*/ 783 w 2453"/>
              <a:gd name="T13" fmla="*/ 795 h 1194"/>
              <a:gd name="T14" fmla="*/ 571 w 2453"/>
              <a:gd name="T15" fmla="*/ 1165 h 1194"/>
              <a:gd name="T16" fmla="*/ 448 w 2453"/>
              <a:gd name="T17" fmla="*/ 1086 h 1194"/>
              <a:gd name="T18" fmla="*/ 365 w 2453"/>
              <a:gd name="T19" fmla="*/ 1058 h 1194"/>
              <a:gd name="T20" fmla="*/ 284 w 2453"/>
              <a:gd name="T21" fmla="*/ 988 h 1194"/>
              <a:gd name="T22" fmla="*/ 275 w 2453"/>
              <a:gd name="T23" fmla="*/ 919 h 1194"/>
              <a:gd name="T24" fmla="*/ 323 w 2453"/>
              <a:gd name="T25" fmla="*/ 844 h 1194"/>
              <a:gd name="T26" fmla="*/ 380 w 2453"/>
              <a:gd name="T27" fmla="*/ 787 h 1194"/>
              <a:gd name="T28" fmla="*/ 310 w 2453"/>
              <a:gd name="T29" fmla="*/ 729 h 1194"/>
              <a:gd name="T30" fmla="*/ 187 w 2453"/>
              <a:gd name="T31" fmla="*/ 776 h 1194"/>
              <a:gd name="T32" fmla="*/ 149 w 2453"/>
              <a:gd name="T33" fmla="*/ 732 h 1194"/>
              <a:gd name="T34" fmla="*/ 38 w 2453"/>
              <a:gd name="T35" fmla="*/ 646 h 1194"/>
              <a:gd name="T36" fmla="*/ 20 w 2453"/>
              <a:gd name="T37" fmla="*/ 527 h 1194"/>
              <a:gd name="T38" fmla="*/ 91 w 2453"/>
              <a:gd name="T39" fmla="*/ 458 h 1194"/>
              <a:gd name="T40" fmla="*/ 165 w 2453"/>
              <a:gd name="T41" fmla="*/ 399 h 1194"/>
              <a:gd name="T42" fmla="*/ 268 w 2453"/>
              <a:gd name="T43" fmla="*/ 327 h 1194"/>
              <a:gd name="T44" fmla="*/ 380 w 2453"/>
              <a:gd name="T45" fmla="*/ 342 h 1194"/>
              <a:gd name="T46" fmla="*/ 480 w 2453"/>
              <a:gd name="T47" fmla="*/ 422 h 1194"/>
              <a:gd name="T48" fmla="*/ 578 w 2453"/>
              <a:gd name="T49" fmla="*/ 401 h 1194"/>
              <a:gd name="T50" fmla="*/ 699 w 2453"/>
              <a:gd name="T51" fmla="*/ 379 h 1194"/>
              <a:gd name="T52" fmla="*/ 816 w 2453"/>
              <a:gd name="T53" fmla="*/ 396 h 1194"/>
              <a:gd name="T54" fmla="*/ 877 w 2453"/>
              <a:gd name="T55" fmla="*/ 345 h 1194"/>
              <a:gd name="T56" fmla="*/ 867 w 2453"/>
              <a:gd name="T57" fmla="*/ 277 h 1194"/>
              <a:gd name="T58" fmla="*/ 940 w 2453"/>
              <a:gd name="T59" fmla="*/ 208 h 1194"/>
              <a:gd name="T60" fmla="*/ 878 w 2453"/>
              <a:gd name="T61" fmla="*/ 150 h 1194"/>
              <a:gd name="T62" fmla="*/ 985 w 2453"/>
              <a:gd name="T63" fmla="*/ 115 h 1194"/>
              <a:gd name="T64" fmla="*/ 1124 w 2453"/>
              <a:gd name="T65" fmla="*/ 82 h 1194"/>
              <a:gd name="T66" fmla="*/ 1255 w 2453"/>
              <a:gd name="T67" fmla="*/ 50 h 1194"/>
              <a:gd name="T68" fmla="*/ 1368 w 2453"/>
              <a:gd name="T69" fmla="*/ 5 h 1194"/>
              <a:gd name="T70" fmla="*/ 1483 w 2453"/>
              <a:gd name="T71" fmla="*/ 63 h 1194"/>
              <a:gd name="T72" fmla="*/ 1548 w 2453"/>
              <a:gd name="T73" fmla="*/ 97 h 1194"/>
              <a:gd name="T74" fmla="*/ 1621 w 2453"/>
              <a:gd name="T75" fmla="*/ 135 h 1194"/>
              <a:gd name="T76" fmla="*/ 1700 w 2453"/>
              <a:gd name="T77" fmla="*/ 145 h 1194"/>
              <a:gd name="T78" fmla="*/ 1820 w 2453"/>
              <a:gd name="T79" fmla="*/ 92 h 1194"/>
              <a:gd name="T80" fmla="*/ 1897 w 2453"/>
              <a:gd name="T81" fmla="*/ 202 h 1194"/>
              <a:gd name="T82" fmla="*/ 1999 w 2453"/>
              <a:gd name="T83" fmla="*/ 370 h 1194"/>
              <a:gd name="T84" fmla="*/ 2100 w 2453"/>
              <a:gd name="T85" fmla="*/ 393 h 1194"/>
              <a:gd name="T86" fmla="*/ 2233 w 2453"/>
              <a:gd name="T87" fmla="*/ 391 h 1194"/>
              <a:gd name="T88" fmla="*/ 2326 w 2453"/>
              <a:gd name="T89" fmla="*/ 500 h 1194"/>
              <a:gd name="T90" fmla="*/ 2434 w 2453"/>
              <a:gd name="T91" fmla="*/ 528 h 1194"/>
              <a:gd name="T92" fmla="*/ 2374 w 2453"/>
              <a:gd name="T93" fmla="*/ 598 h 1194"/>
              <a:gd name="T94" fmla="*/ 2311 w 2453"/>
              <a:gd name="T95" fmla="*/ 727 h 1194"/>
              <a:gd name="T96" fmla="*/ 2186 w 2453"/>
              <a:gd name="T97" fmla="*/ 729 h 1194"/>
              <a:gd name="T98" fmla="*/ 2155 w 2453"/>
              <a:gd name="T99" fmla="*/ 862 h 1194"/>
              <a:gd name="T100" fmla="*/ 2015 w 2453"/>
              <a:gd name="T101" fmla="*/ 878 h 1194"/>
              <a:gd name="T102" fmla="*/ 2055 w 2453"/>
              <a:gd name="T103" fmla="*/ 1007 h 1194"/>
              <a:gd name="T104" fmla="*/ 1999 w 2453"/>
              <a:gd name="T105" fmla="*/ 1077 h 1194"/>
              <a:gd name="T106" fmla="*/ 1860 w 2453"/>
              <a:gd name="T107" fmla="*/ 1040 h 1194"/>
              <a:gd name="T108" fmla="*/ 1730 w 2453"/>
              <a:gd name="T109" fmla="*/ 1046 h 1194"/>
              <a:gd name="T110" fmla="*/ 1620 w 2453"/>
              <a:gd name="T111" fmla="*/ 1074 h 1194"/>
              <a:gd name="T112" fmla="*/ 1490 w 2453"/>
              <a:gd name="T113" fmla="*/ 1052 h 1194"/>
              <a:gd name="T114" fmla="*/ 1406 w 2453"/>
              <a:gd name="T115" fmla="*/ 1136 h 1194"/>
              <a:gd name="T116" fmla="*/ 1296 w 2453"/>
              <a:gd name="T117" fmla="*/ 1177 h 1194"/>
              <a:gd name="T118" fmla="*/ 1172 w 2453"/>
              <a:gd name="T119" fmla="*/ 1107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53" h="1194">
                <a:moveTo>
                  <a:pt x="1178" y="1070"/>
                </a:moveTo>
                <a:lnTo>
                  <a:pt x="1178" y="1052"/>
                </a:lnTo>
                <a:lnTo>
                  <a:pt x="1178" y="1040"/>
                </a:lnTo>
                <a:lnTo>
                  <a:pt x="1167" y="1042"/>
                </a:lnTo>
                <a:lnTo>
                  <a:pt x="1158" y="1035"/>
                </a:lnTo>
                <a:lnTo>
                  <a:pt x="1154" y="1023"/>
                </a:lnTo>
                <a:lnTo>
                  <a:pt x="1151" y="1011"/>
                </a:lnTo>
                <a:lnTo>
                  <a:pt x="1141" y="1003"/>
                </a:lnTo>
                <a:lnTo>
                  <a:pt x="1132" y="994"/>
                </a:lnTo>
                <a:lnTo>
                  <a:pt x="1124" y="981"/>
                </a:lnTo>
                <a:lnTo>
                  <a:pt x="1115" y="974"/>
                </a:lnTo>
                <a:lnTo>
                  <a:pt x="1098" y="981"/>
                </a:lnTo>
                <a:lnTo>
                  <a:pt x="1086" y="986"/>
                </a:lnTo>
                <a:lnTo>
                  <a:pt x="1074" y="987"/>
                </a:lnTo>
                <a:lnTo>
                  <a:pt x="1062" y="987"/>
                </a:lnTo>
                <a:lnTo>
                  <a:pt x="1046" y="986"/>
                </a:lnTo>
                <a:lnTo>
                  <a:pt x="1035" y="985"/>
                </a:lnTo>
                <a:lnTo>
                  <a:pt x="1023" y="983"/>
                </a:lnTo>
                <a:lnTo>
                  <a:pt x="1006" y="983"/>
                </a:lnTo>
                <a:lnTo>
                  <a:pt x="991" y="986"/>
                </a:lnTo>
                <a:lnTo>
                  <a:pt x="979" y="988"/>
                </a:lnTo>
                <a:lnTo>
                  <a:pt x="968" y="990"/>
                </a:lnTo>
                <a:lnTo>
                  <a:pt x="956" y="992"/>
                </a:lnTo>
                <a:lnTo>
                  <a:pt x="945" y="994"/>
                </a:lnTo>
                <a:lnTo>
                  <a:pt x="933" y="997"/>
                </a:lnTo>
                <a:lnTo>
                  <a:pt x="930" y="995"/>
                </a:lnTo>
                <a:lnTo>
                  <a:pt x="919" y="981"/>
                </a:lnTo>
                <a:lnTo>
                  <a:pt x="908" y="969"/>
                </a:lnTo>
                <a:lnTo>
                  <a:pt x="900" y="959"/>
                </a:lnTo>
                <a:lnTo>
                  <a:pt x="890" y="949"/>
                </a:lnTo>
                <a:lnTo>
                  <a:pt x="879" y="941"/>
                </a:lnTo>
                <a:lnTo>
                  <a:pt x="874" y="926"/>
                </a:lnTo>
                <a:lnTo>
                  <a:pt x="879" y="938"/>
                </a:lnTo>
                <a:lnTo>
                  <a:pt x="878" y="926"/>
                </a:lnTo>
                <a:lnTo>
                  <a:pt x="870" y="919"/>
                </a:lnTo>
                <a:lnTo>
                  <a:pt x="873" y="907"/>
                </a:lnTo>
                <a:lnTo>
                  <a:pt x="883" y="906"/>
                </a:lnTo>
                <a:lnTo>
                  <a:pt x="872" y="906"/>
                </a:lnTo>
                <a:lnTo>
                  <a:pt x="883" y="901"/>
                </a:lnTo>
                <a:lnTo>
                  <a:pt x="894" y="902"/>
                </a:lnTo>
                <a:lnTo>
                  <a:pt x="903" y="895"/>
                </a:lnTo>
                <a:lnTo>
                  <a:pt x="910" y="885"/>
                </a:lnTo>
                <a:lnTo>
                  <a:pt x="919" y="879"/>
                </a:lnTo>
                <a:lnTo>
                  <a:pt x="909" y="875"/>
                </a:lnTo>
                <a:lnTo>
                  <a:pt x="897" y="875"/>
                </a:lnTo>
                <a:lnTo>
                  <a:pt x="889" y="866"/>
                </a:lnTo>
                <a:lnTo>
                  <a:pt x="891" y="855"/>
                </a:lnTo>
                <a:lnTo>
                  <a:pt x="880" y="852"/>
                </a:lnTo>
                <a:lnTo>
                  <a:pt x="874" y="841"/>
                </a:lnTo>
                <a:lnTo>
                  <a:pt x="867" y="831"/>
                </a:lnTo>
                <a:lnTo>
                  <a:pt x="864" y="820"/>
                </a:lnTo>
                <a:lnTo>
                  <a:pt x="868" y="809"/>
                </a:lnTo>
                <a:lnTo>
                  <a:pt x="870" y="794"/>
                </a:lnTo>
                <a:lnTo>
                  <a:pt x="875" y="783"/>
                </a:lnTo>
                <a:lnTo>
                  <a:pt x="886" y="777"/>
                </a:lnTo>
                <a:lnTo>
                  <a:pt x="891" y="767"/>
                </a:lnTo>
                <a:lnTo>
                  <a:pt x="896" y="757"/>
                </a:lnTo>
                <a:lnTo>
                  <a:pt x="906" y="747"/>
                </a:lnTo>
                <a:lnTo>
                  <a:pt x="913" y="739"/>
                </a:lnTo>
                <a:lnTo>
                  <a:pt x="903" y="735"/>
                </a:lnTo>
                <a:lnTo>
                  <a:pt x="891" y="736"/>
                </a:lnTo>
                <a:lnTo>
                  <a:pt x="883" y="744"/>
                </a:lnTo>
                <a:lnTo>
                  <a:pt x="885" y="757"/>
                </a:lnTo>
                <a:lnTo>
                  <a:pt x="874" y="759"/>
                </a:lnTo>
                <a:lnTo>
                  <a:pt x="863" y="757"/>
                </a:lnTo>
                <a:lnTo>
                  <a:pt x="860" y="746"/>
                </a:lnTo>
                <a:lnTo>
                  <a:pt x="854" y="736"/>
                </a:lnTo>
                <a:lnTo>
                  <a:pt x="843" y="735"/>
                </a:lnTo>
                <a:lnTo>
                  <a:pt x="852" y="743"/>
                </a:lnTo>
                <a:lnTo>
                  <a:pt x="845" y="752"/>
                </a:lnTo>
                <a:lnTo>
                  <a:pt x="835" y="757"/>
                </a:lnTo>
                <a:lnTo>
                  <a:pt x="833" y="746"/>
                </a:lnTo>
                <a:lnTo>
                  <a:pt x="821" y="744"/>
                </a:lnTo>
                <a:lnTo>
                  <a:pt x="811" y="750"/>
                </a:lnTo>
                <a:lnTo>
                  <a:pt x="809" y="761"/>
                </a:lnTo>
                <a:lnTo>
                  <a:pt x="818" y="769"/>
                </a:lnTo>
                <a:lnTo>
                  <a:pt x="829" y="767"/>
                </a:lnTo>
                <a:lnTo>
                  <a:pt x="839" y="772"/>
                </a:lnTo>
                <a:lnTo>
                  <a:pt x="829" y="772"/>
                </a:lnTo>
                <a:lnTo>
                  <a:pt x="840" y="775"/>
                </a:lnTo>
                <a:lnTo>
                  <a:pt x="853" y="774"/>
                </a:lnTo>
                <a:lnTo>
                  <a:pt x="851" y="786"/>
                </a:lnTo>
                <a:lnTo>
                  <a:pt x="841" y="782"/>
                </a:lnTo>
                <a:lnTo>
                  <a:pt x="829" y="784"/>
                </a:lnTo>
                <a:lnTo>
                  <a:pt x="818" y="782"/>
                </a:lnTo>
                <a:lnTo>
                  <a:pt x="808" y="786"/>
                </a:lnTo>
                <a:lnTo>
                  <a:pt x="800" y="778"/>
                </a:lnTo>
                <a:lnTo>
                  <a:pt x="792" y="770"/>
                </a:lnTo>
                <a:lnTo>
                  <a:pt x="781" y="770"/>
                </a:lnTo>
                <a:lnTo>
                  <a:pt x="785" y="781"/>
                </a:lnTo>
                <a:lnTo>
                  <a:pt x="783" y="795"/>
                </a:lnTo>
                <a:lnTo>
                  <a:pt x="783" y="806"/>
                </a:lnTo>
                <a:lnTo>
                  <a:pt x="773" y="812"/>
                </a:lnTo>
                <a:lnTo>
                  <a:pt x="775" y="799"/>
                </a:lnTo>
                <a:lnTo>
                  <a:pt x="764" y="799"/>
                </a:lnTo>
                <a:lnTo>
                  <a:pt x="756" y="800"/>
                </a:lnTo>
                <a:lnTo>
                  <a:pt x="743" y="801"/>
                </a:lnTo>
                <a:lnTo>
                  <a:pt x="733" y="808"/>
                </a:lnTo>
                <a:lnTo>
                  <a:pt x="729" y="822"/>
                </a:lnTo>
                <a:lnTo>
                  <a:pt x="727" y="830"/>
                </a:lnTo>
                <a:lnTo>
                  <a:pt x="618" y="863"/>
                </a:lnTo>
                <a:lnTo>
                  <a:pt x="615" y="863"/>
                </a:lnTo>
                <a:lnTo>
                  <a:pt x="570" y="877"/>
                </a:lnTo>
                <a:lnTo>
                  <a:pt x="571" y="1165"/>
                </a:lnTo>
                <a:lnTo>
                  <a:pt x="559" y="1168"/>
                </a:lnTo>
                <a:lnTo>
                  <a:pt x="548" y="1168"/>
                </a:lnTo>
                <a:lnTo>
                  <a:pt x="536" y="1165"/>
                </a:lnTo>
                <a:lnTo>
                  <a:pt x="527" y="1157"/>
                </a:lnTo>
                <a:lnTo>
                  <a:pt x="521" y="1147"/>
                </a:lnTo>
                <a:lnTo>
                  <a:pt x="515" y="1136"/>
                </a:lnTo>
                <a:lnTo>
                  <a:pt x="508" y="1126"/>
                </a:lnTo>
                <a:lnTo>
                  <a:pt x="503" y="1113"/>
                </a:lnTo>
                <a:lnTo>
                  <a:pt x="492" y="1105"/>
                </a:lnTo>
                <a:lnTo>
                  <a:pt x="481" y="1097"/>
                </a:lnTo>
                <a:lnTo>
                  <a:pt x="471" y="1091"/>
                </a:lnTo>
                <a:lnTo>
                  <a:pt x="462" y="1086"/>
                </a:lnTo>
                <a:lnTo>
                  <a:pt x="448" y="1086"/>
                </a:lnTo>
                <a:lnTo>
                  <a:pt x="434" y="1088"/>
                </a:lnTo>
                <a:lnTo>
                  <a:pt x="419" y="1091"/>
                </a:lnTo>
                <a:lnTo>
                  <a:pt x="408" y="1095"/>
                </a:lnTo>
                <a:lnTo>
                  <a:pt x="394" y="1101"/>
                </a:lnTo>
                <a:lnTo>
                  <a:pt x="383" y="1108"/>
                </a:lnTo>
                <a:lnTo>
                  <a:pt x="372" y="1117"/>
                </a:lnTo>
                <a:lnTo>
                  <a:pt x="357" y="1130"/>
                </a:lnTo>
                <a:lnTo>
                  <a:pt x="359" y="1118"/>
                </a:lnTo>
                <a:lnTo>
                  <a:pt x="356" y="1107"/>
                </a:lnTo>
                <a:lnTo>
                  <a:pt x="362" y="1093"/>
                </a:lnTo>
                <a:lnTo>
                  <a:pt x="368" y="1080"/>
                </a:lnTo>
                <a:lnTo>
                  <a:pt x="371" y="1069"/>
                </a:lnTo>
                <a:lnTo>
                  <a:pt x="365" y="1058"/>
                </a:lnTo>
                <a:lnTo>
                  <a:pt x="372" y="1067"/>
                </a:lnTo>
                <a:lnTo>
                  <a:pt x="374" y="1056"/>
                </a:lnTo>
                <a:lnTo>
                  <a:pt x="365" y="1049"/>
                </a:lnTo>
                <a:lnTo>
                  <a:pt x="352" y="1048"/>
                </a:lnTo>
                <a:lnTo>
                  <a:pt x="341" y="1045"/>
                </a:lnTo>
                <a:lnTo>
                  <a:pt x="330" y="1046"/>
                </a:lnTo>
                <a:lnTo>
                  <a:pt x="320" y="1041"/>
                </a:lnTo>
                <a:lnTo>
                  <a:pt x="314" y="1030"/>
                </a:lnTo>
                <a:lnTo>
                  <a:pt x="307" y="1020"/>
                </a:lnTo>
                <a:lnTo>
                  <a:pt x="296" y="1022"/>
                </a:lnTo>
                <a:lnTo>
                  <a:pt x="288" y="1012"/>
                </a:lnTo>
                <a:lnTo>
                  <a:pt x="289" y="999"/>
                </a:lnTo>
                <a:lnTo>
                  <a:pt x="284" y="988"/>
                </a:lnTo>
                <a:lnTo>
                  <a:pt x="276" y="980"/>
                </a:lnTo>
                <a:lnTo>
                  <a:pt x="271" y="969"/>
                </a:lnTo>
                <a:lnTo>
                  <a:pt x="266" y="957"/>
                </a:lnTo>
                <a:lnTo>
                  <a:pt x="261" y="945"/>
                </a:lnTo>
                <a:lnTo>
                  <a:pt x="253" y="937"/>
                </a:lnTo>
                <a:lnTo>
                  <a:pt x="238" y="934"/>
                </a:lnTo>
                <a:lnTo>
                  <a:pt x="227" y="930"/>
                </a:lnTo>
                <a:lnTo>
                  <a:pt x="224" y="914"/>
                </a:lnTo>
                <a:lnTo>
                  <a:pt x="232" y="906"/>
                </a:lnTo>
                <a:lnTo>
                  <a:pt x="243" y="907"/>
                </a:lnTo>
                <a:lnTo>
                  <a:pt x="254" y="908"/>
                </a:lnTo>
                <a:lnTo>
                  <a:pt x="266" y="911"/>
                </a:lnTo>
                <a:lnTo>
                  <a:pt x="275" y="919"/>
                </a:lnTo>
                <a:lnTo>
                  <a:pt x="286" y="915"/>
                </a:lnTo>
                <a:lnTo>
                  <a:pt x="297" y="914"/>
                </a:lnTo>
                <a:lnTo>
                  <a:pt x="287" y="910"/>
                </a:lnTo>
                <a:lnTo>
                  <a:pt x="282" y="900"/>
                </a:lnTo>
                <a:lnTo>
                  <a:pt x="272" y="893"/>
                </a:lnTo>
                <a:lnTo>
                  <a:pt x="260" y="891"/>
                </a:lnTo>
                <a:lnTo>
                  <a:pt x="266" y="880"/>
                </a:lnTo>
                <a:lnTo>
                  <a:pt x="278" y="874"/>
                </a:lnTo>
                <a:lnTo>
                  <a:pt x="285" y="862"/>
                </a:lnTo>
                <a:lnTo>
                  <a:pt x="291" y="852"/>
                </a:lnTo>
                <a:lnTo>
                  <a:pt x="302" y="850"/>
                </a:lnTo>
                <a:lnTo>
                  <a:pt x="312" y="844"/>
                </a:lnTo>
                <a:lnTo>
                  <a:pt x="323" y="844"/>
                </a:lnTo>
                <a:lnTo>
                  <a:pt x="335" y="844"/>
                </a:lnTo>
                <a:lnTo>
                  <a:pt x="347" y="845"/>
                </a:lnTo>
                <a:lnTo>
                  <a:pt x="357" y="843"/>
                </a:lnTo>
                <a:lnTo>
                  <a:pt x="367" y="848"/>
                </a:lnTo>
                <a:lnTo>
                  <a:pt x="378" y="850"/>
                </a:lnTo>
                <a:lnTo>
                  <a:pt x="373" y="839"/>
                </a:lnTo>
                <a:lnTo>
                  <a:pt x="385" y="844"/>
                </a:lnTo>
                <a:lnTo>
                  <a:pt x="376" y="837"/>
                </a:lnTo>
                <a:lnTo>
                  <a:pt x="377" y="825"/>
                </a:lnTo>
                <a:lnTo>
                  <a:pt x="381" y="814"/>
                </a:lnTo>
                <a:lnTo>
                  <a:pt x="384" y="803"/>
                </a:lnTo>
                <a:lnTo>
                  <a:pt x="386" y="797"/>
                </a:lnTo>
                <a:lnTo>
                  <a:pt x="380" y="787"/>
                </a:lnTo>
                <a:lnTo>
                  <a:pt x="388" y="778"/>
                </a:lnTo>
                <a:lnTo>
                  <a:pt x="391" y="767"/>
                </a:lnTo>
                <a:lnTo>
                  <a:pt x="390" y="755"/>
                </a:lnTo>
                <a:lnTo>
                  <a:pt x="390" y="744"/>
                </a:lnTo>
                <a:lnTo>
                  <a:pt x="380" y="738"/>
                </a:lnTo>
                <a:lnTo>
                  <a:pt x="368" y="733"/>
                </a:lnTo>
                <a:lnTo>
                  <a:pt x="357" y="730"/>
                </a:lnTo>
                <a:lnTo>
                  <a:pt x="348" y="737"/>
                </a:lnTo>
                <a:lnTo>
                  <a:pt x="335" y="734"/>
                </a:lnTo>
                <a:lnTo>
                  <a:pt x="324" y="730"/>
                </a:lnTo>
                <a:lnTo>
                  <a:pt x="313" y="727"/>
                </a:lnTo>
                <a:lnTo>
                  <a:pt x="315" y="739"/>
                </a:lnTo>
                <a:lnTo>
                  <a:pt x="310" y="729"/>
                </a:lnTo>
                <a:lnTo>
                  <a:pt x="303" y="720"/>
                </a:lnTo>
                <a:lnTo>
                  <a:pt x="292" y="716"/>
                </a:lnTo>
                <a:lnTo>
                  <a:pt x="280" y="718"/>
                </a:lnTo>
                <a:lnTo>
                  <a:pt x="270" y="722"/>
                </a:lnTo>
                <a:lnTo>
                  <a:pt x="259" y="723"/>
                </a:lnTo>
                <a:lnTo>
                  <a:pt x="248" y="727"/>
                </a:lnTo>
                <a:lnTo>
                  <a:pt x="237" y="728"/>
                </a:lnTo>
                <a:lnTo>
                  <a:pt x="228" y="736"/>
                </a:lnTo>
                <a:lnTo>
                  <a:pt x="218" y="742"/>
                </a:lnTo>
                <a:lnTo>
                  <a:pt x="211" y="750"/>
                </a:lnTo>
                <a:lnTo>
                  <a:pt x="202" y="758"/>
                </a:lnTo>
                <a:lnTo>
                  <a:pt x="193" y="765"/>
                </a:lnTo>
                <a:lnTo>
                  <a:pt x="187" y="776"/>
                </a:lnTo>
                <a:lnTo>
                  <a:pt x="177" y="770"/>
                </a:lnTo>
                <a:lnTo>
                  <a:pt x="170" y="759"/>
                </a:lnTo>
                <a:lnTo>
                  <a:pt x="175" y="770"/>
                </a:lnTo>
                <a:lnTo>
                  <a:pt x="167" y="762"/>
                </a:lnTo>
                <a:lnTo>
                  <a:pt x="160" y="768"/>
                </a:lnTo>
                <a:lnTo>
                  <a:pt x="156" y="767"/>
                </a:lnTo>
                <a:lnTo>
                  <a:pt x="146" y="762"/>
                </a:lnTo>
                <a:lnTo>
                  <a:pt x="137" y="755"/>
                </a:lnTo>
                <a:lnTo>
                  <a:pt x="127" y="749"/>
                </a:lnTo>
                <a:lnTo>
                  <a:pt x="119" y="740"/>
                </a:lnTo>
                <a:lnTo>
                  <a:pt x="129" y="735"/>
                </a:lnTo>
                <a:lnTo>
                  <a:pt x="139" y="742"/>
                </a:lnTo>
                <a:lnTo>
                  <a:pt x="149" y="732"/>
                </a:lnTo>
                <a:lnTo>
                  <a:pt x="142" y="722"/>
                </a:lnTo>
                <a:lnTo>
                  <a:pt x="134" y="710"/>
                </a:lnTo>
                <a:lnTo>
                  <a:pt x="128" y="696"/>
                </a:lnTo>
                <a:lnTo>
                  <a:pt x="125" y="683"/>
                </a:lnTo>
                <a:lnTo>
                  <a:pt x="112" y="681"/>
                </a:lnTo>
                <a:lnTo>
                  <a:pt x="106" y="671"/>
                </a:lnTo>
                <a:lnTo>
                  <a:pt x="99" y="660"/>
                </a:lnTo>
                <a:lnTo>
                  <a:pt x="88" y="655"/>
                </a:lnTo>
                <a:lnTo>
                  <a:pt x="77" y="656"/>
                </a:lnTo>
                <a:lnTo>
                  <a:pt x="65" y="654"/>
                </a:lnTo>
                <a:lnTo>
                  <a:pt x="54" y="650"/>
                </a:lnTo>
                <a:lnTo>
                  <a:pt x="46" y="658"/>
                </a:lnTo>
                <a:lnTo>
                  <a:pt x="38" y="646"/>
                </a:lnTo>
                <a:lnTo>
                  <a:pt x="31" y="635"/>
                </a:lnTo>
                <a:lnTo>
                  <a:pt x="41" y="630"/>
                </a:lnTo>
                <a:lnTo>
                  <a:pt x="37" y="620"/>
                </a:lnTo>
                <a:lnTo>
                  <a:pt x="32" y="616"/>
                </a:lnTo>
                <a:lnTo>
                  <a:pt x="22" y="607"/>
                </a:lnTo>
                <a:lnTo>
                  <a:pt x="10" y="603"/>
                </a:lnTo>
                <a:lnTo>
                  <a:pt x="0" y="595"/>
                </a:lnTo>
                <a:lnTo>
                  <a:pt x="7" y="579"/>
                </a:lnTo>
                <a:lnTo>
                  <a:pt x="13" y="565"/>
                </a:lnTo>
                <a:lnTo>
                  <a:pt x="21" y="555"/>
                </a:lnTo>
                <a:lnTo>
                  <a:pt x="30" y="548"/>
                </a:lnTo>
                <a:lnTo>
                  <a:pt x="31" y="535"/>
                </a:lnTo>
                <a:lnTo>
                  <a:pt x="20" y="527"/>
                </a:lnTo>
                <a:lnTo>
                  <a:pt x="18" y="515"/>
                </a:lnTo>
                <a:lnTo>
                  <a:pt x="21" y="503"/>
                </a:lnTo>
                <a:lnTo>
                  <a:pt x="22" y="490"/>
                </a:lnTo>
                <a:lnTo>
                  <a:pt x="29" y="479"/>
                </a:lnTo>
                <a:lnTo>
                  <a:pt x="43" y="472"/>
                </a:lnTo>
                <a:lnTo>
                  <a:pt x="50" y="460"/>
                </a:lnTo>
                <a:lnTo>
                  <a:pt x="49" y="449"/>
                </a:lnTo>
                <a:lnTo>
                  <a:pt x="54" y="438"/>
                </a:lnTo>
                <a:lnTo>
                  <a:pt x="55" y="437"/>
                </a:lnTo>
                <a:lnTo>
                  <a:pt x="65" y="431"/>
                </a:lnTo>
                <a:lnTo>
                  <a:pt x="74" y="439"/>
                </a:lnTo>
                <a:lnTo>
                  <a:pt x="84" y="448"/>
                </a:lnTo>
                <a:lnTo>
                  <a:pt x="91" y="458"/>
                </a:lnTo>
                <a:lnTo>
                  <a:pt x="97" y="470"/>
                </a:lnTo>
                <a:lnTo>
                  <a:pt x="104" y="480"/>
                </a:lnTo>
                <a:lnTo>
                  <a:pt x="116" y="483"/>
                </a:lnTo>
                <a:lnTo>
                  <a:pt x="134" y="475"/>
                </a:lnTo>
                <a:lnTo>
                  <a:pt x="142" y="467"/>
                </a:lnTo>
                <a:lnTo>
                  <a:pt x="136" y="454"/>
                </a:lnTo>
                <a:lnTo>
                  <a:pt x="131" y="442"/>
                </a:lnTo>
                <a:lnTo>
                  <a:pt x="129" y="429"/>
                </a:lnTo>
                <a:lnTo>
                  <a:pt x="126" y="413"/>
                </a:lnTo>
                <a:lnTo>
                  <a:pt x="136" y="417"/>
                </a:lnTo>
                <a:lnTo>
                  <a:pt x="147" y="413"/>
                </a:lnTo>
                <a:lnTo>
                  <a:pt x="154" y="404"/>
                </a:lnTo>
                <a:lnTo>
                  <a:pt x="165" y="399"/>
                </a:lnTo>
                <a:lnTo>
                  <a:pt x="175" y="395"/>
                </a:lnTo>
                <a:lnTo>
                  <a:pt x="170" y="384"/>
                </a:lnTo>
                <a:lnTo>
                  <a:pt x="175" y="374"/>
                </a:lnTo>
                <a:lnTo>
                  <a:pt x="188" y="374"/>
                </a:lnTo>
                <a:lnTo>
                  <a:pt x="200" y="370"/>
                </a:lnTo>
                <a:lnTo>
                  <a:pt x="210" y="363"/>
                </a:lnTo>
                <a:lnTo>
                  <a:pt x="226" y="359"/>
                </a:lnTo>
                <a:lnTo>
                  <a:pt x="231" y="348"/>
                </a:lnTo>
                <a:lnTo>
                  <a:pt x="239" y="340"/>
                </a:lnTo>
                <a:lnTo>
                  <a:pt x="245" y="330"/>
                </a:lnTo>
                <a:lnTo>
                  <a:pt x="257" y="334"/>
                </a:lnTo>
                <a:lnTo>
                  <a:pt x="255" y="319"/>
                </a:lnTo>
                <a:lnTo>
                  <a:pt x="268" y="327"/>
                </a:lnTo>
                <a:lnTo>
                  <a:pt x="279" y="327"/>
                </a:lnTo>
                <a:lnTo>
                  <a:pt x="291" y="329"/>
                </a:lnTo>
                <a:lnTo>
                  <a:pt x="285" y="339"/>
                </a:lnTo>
                <a:lnTo>
                  <a:pt x="296" y="344"/>
                </a:lnTo>
                <a:lnTo>
                  <a:pt x="307" y="339"/>
                </a:lnTo>
                <a:lnTo>
                  <a:pt x="318" y="340"/>
                </a:lnTo>
                <a:lnTo>
                  <a:pt x="322" y="326"/>
                </a:lnTo>
                <a:lnTo>
                  <a:pt x="332" y="329"/>
                </a:lnTo>
                <a:lnTo>
                  <a:pt x="343" y="323"/>
                </a:lnTo>
                <a:lnTo>
                  <a:pt x="353" y="329"/>
                </a:lnTo>
                <a:lnTo>
                  <a:pt x="360" y="338"/>
                </a:lnTo>
                <a:lnTo>
                  <a:pt x="369" y="345"/>
                </a:lnTo>
                <a:lnTo>
                  <a:pt x="380" y="342"/>
                </a:lnTo>
                <a:lnTo>
                  <a:pt x="391" y="344"/>
                </a:lnTo>
                <a:lnTo>
                  <a:pt x="402" y="339"/>
                </a:lnTo>
                <a:lnTo>
                  <a:pt x="413" y="341"/>
                </a:lnTo>
                <a:lnTo>
                  <a:pt x="422" y="348"/>
                </a:lnTo>
                <a:lnTo>
                  <a:pt x="427" y="359"/>
                </a:lnTo>
                <a:lnTo>
                  <a:pt x="435" y="367"/>
                </a:lnTo>
                <a:lnTo>
                  <a:pt x="447" y="369"/>
                </a:lnTo>
                <a:lnTo>
                  <a:pt x="456" y="374"/>
                </a:lnTo>
                <a:lnTo>
                  <a:pt x="461" y="384"/>
                </a:lnTo>
                <a:lnTo>
                  <a:pt x="468" y="395"/>
                </a:lnTo>
                <a:lnTo>
                  <a:pt x="481" y="397"/>
                </a:lnTo>
                <a:lnTo>
                  <a:pt x="478" y="410"/>
                </a:lnTo>
                <a:lnTo>
                  <a:pt x="480" y="422"/>
                </a:lnTo>
                <a:lnTo>
                  <a:pt x="481" y="424"/>
                </a:lnTo>
                <a:lnTo>
                  <a:pt x="485" y="423"/>
                </a:lnTo>
                <a:lnTo>
                  <a:pt x="494" y="416"/>
                </a:lnTo>
                <a:lnTo>
                  <a:pt x="490" y="405"/>
                </a:lnTo>
                <a:lnTo>
                  <a:pt x="493" y="394"/>
                </a:lnTo>
                <a:lnTo>
                  <a:pt x="503" y="398"/>
                </a:lnTo>
                <a:lnTo>
                  <a:pt x="514" y="399"/>
                </a:lnTo>
                <a:lnTo>
                  <a:pt x="523" y="407"/>
                </a:lnTo>
                <a:lnTo>
                  <a:pt x="535" y="412"/>
                </a:lnTo>
                <a:lnTo>
                  <a:pt x="545" y="417"/>
                </a:lnTo>
                <a:lnTo>
                  <a:pt x="556" y="417"/>
                </a:lnTo>
                <a:lnTo>
                  <a:pt x="569" y="411"/>
                </a:lnTo>
                <a:lnTo>
                  <a:pt x="578" y="401"/>
                </a:lnTo>
                <a:lnTo>
                  <a:pt x="583" y="390"/>
                </a:lnTo>
                <a:lnTo>
                  <a:pt x="594" y="389"/>
                </a:lnTo>
                <a:lnTo>
                  <a:pt x="603" y="381"/>
                </a:lnTo>
                <a:lnTo>
                  <a:pt x="613" y="387"/>
                </a:lnTo>
                <a:lnTo>
                  <a:pt x="621" y="378"/>
                </a:lnTo>
                <a:lnTo>
                  <a:pt x="632" y="380"/>
                </a:lnTo>
                <a:lnTo>
                  <a:pt x="644" y="381"/>
                </a:lnTo>
                <a:lnTo>
                  <a:pt x="652" y="391"/>
                </a:lnTo>
                <a:lnTo>
                  <a:pt x="664" y="391"/>
                </a:lnTo>
                <a:lnTo>
                  <a:pt x="675" y="388"/>
                </a:lnTo>
                <a:lnTo>
                  <a:pt x="677" y="373"/>
                </a:lnTo>
                <a:lnTo>
                  <a:pt x="688" y="377"/>
                </a:lnTo>
                <a:lnTo>
                  <a:pt x="699" y="379"/>
                </a:lnTo>
                <a:lnTo>
                  <a:pt x="708" y="371"/>
                </a:lnTo>
                <a:lnTo>
                  <a:pt x="718" y="378"/>
                </a:lnTo>
                <a:lnTo>
                  <a:pt x="726" y="387"/>
                </a:lnTo>
                <a:lnTo>
                  <a:pt x="727" y="400"/>
                </a:lnTo>
                <a:lnTo>
                  <a:pt x="738" y="400"/>
                </a:lnTo>
                <a:lnTo>
                  <a:pt x="745" y="410"/>
                </a:lnTo>
                <a:lnTo>
                  <a:pt x="757" y="411"/>
                </a:lnTo>
                <a:lnTo>
                  <a:pt x="769" y="413"/>
                </a:lnTo>
                <a:lnTo>
                  <a:pt x="780" y="414"/>
                </a:lnTo>
                <a:lnTo>
                  <a:pt x="790" y="423"/>
                </a:lnTo>
                <a:lnTo>
                  <a:pt x="801" y="419"/>
                </a:lnTo>
                <a:lnTo>
                  <a:pt x="808" y="407"/>
                </a:lnTo>
                <a:lnTo>
                  <a:pt x="816" y="396"/>
                </a:lnTo>
                <a:lnTo>
                  <a:pt x="825" y="405"/>
                </a:lnTo>
                <a:lnTo>
                  <a:pt x="837" y="413"/>
                </a:lnTo>
                <a:lnTo>
                  <a:pt x="849" y="413"/>
                </a:lnTo>
                <a:lnTo>
                  <a:pt x="861" y="414"/>
                </a:lnTo>
                <a:lnTo>
                  <a:pt x="873" y="411"/>
                </a:lnTo>
                <a:lnTo>
                  <a:pt x="886" y="406"/>
                </a:lnTo>
                <a:lnTo>
                  <a:pt x="899" y="400"/>
                </a:lnTo>
                <a:lnTo>
                  <a:pt x="901" y="388"/>
                </a:lnTo>
                <a:lnTo>
                  <a:pt x="904" y="374"/>
                </a:lnTo>
                <a:lnTo>
                  <a:pt x="912" y="362"/>
                </a:lnTo>
                <a:lnTo>
                  <a:pt x="900" y="348"/>
                </a:lnTo>
                <a:lnTo>
                  <a:pt x="888" y="350"/>
                </a:lnTo>
                <a:lnTo>
                  <a:pt x="877" y="345"/>
                </a:lnTo>
                <a:lnTo>
                  <a:pt x="867" y="339"/>
                </a:lnTo>
                <a:lnTo>
                  <a:pt x="858" y="332"/>
                </a:lnTo>
                <a:lnTo>
                  <a:pt x="847" y="332"/>
                </a:lnTo>
                <a:lnTo>
                  <a:pt x="835" y="325"/>
                </a:lnTo>
                <a:lnTo>
                  <a:pt x="842" y="317"/>
                </a:lnTo>
                <a:lnTo>
                  <a:pt x="831" y="313"/>
                </a:lnTo>
                <a:lnTo>
                  <a:pt x="819" y="311"/>
                </a:lnTo>
                <a:lnTo>
                  <a:pt x="815" y="300"/>
                </a:lnTo>
                <a:lnTo>
                  <a:pt x="825" y="299"/>
                </a:lnTo>
                <a:lnTo>
                  <a:pt x="835" y="291"/>
                </a:lnTo>
                <a:lnTo>
                  <a:pt x="844" y="285"/>
                </a:lnTo>
                <a:lnTo>
                  <a:pt x="857" y="282"/>
                </a:lnTo>
                <a:lnTo>
                  <a:pt x="867" y="277"/>
                </a:lnTo>
                <a:lnTo>
                  <a:pt x="874" y="268"/>
                </a:lnTo>
                <a:lnTo>
                  <a:pt x="867" y="256"/>
                </a:lnTo>
                <a:lnTo>
                  <a:pt x="861" y="245"/>
                </a:lnTo>
                <a:lnTo>
                  <a:pt x="854" y="236"/>
                </a:lnTo>
                <a:lnTo>
                  <a:pt x="864" y="231"/>
                </a:lnTo>
                <a:lnTo>
                  <a:pt x="873" y="224"/>
                </a:lnTo>
                <a:lnTo>
                  <a:pt x="879" y="214"/>
                </a:lnTo>
                <a:lnTo>
                  <a:pt x="890" y="214"/>
                </a:lnTo>
                <a:lnTo>
                  <a:pt x="901" y="210"/>
                </a:lnTo>
                <a:lnTo>
                  <a:pt x="911" y="216"/>
                </a:lnTo>
                <a:lnTo>
                  <a:pt x="921" y="213"/>
                </a:lnTo>
                <a:lnTo>
                  <a:pt x="932" y="217"/>
                </a:lnTo>
                <a:lnTo>
                  <a:pt x="940" y="208"/>
                </a:lnTo>
                <a:lnTo>
                  <a:pt x="930" y="201"/>
                </a:lnTo>
                <a:lnTo>
                  <a:pt x="919" y="199"/>
                </a:lnTo>
                <a:lnTo>
                  <a:pt x="908" y="194"/>
                </a:lnTo>
                <a:lnTo>
                  <a:pt x="897" y="191"/>
                </a:lnTo>
                <a:lnTo>
                  <a:pt x="886" y="189"/>
                </a:lnTo>
                <a:lnTo>
                  <a:pt x="881" y="179"/>
                </a:lnTo>
                <a:lnTo>
                  <a:pt x="887" y="169"/>
                </a:lnTo>
                <a:lnTo>
                  <a:pt x="898" y="173"/>
                </a:lnTo>
                <a:lnTo>
                  <a:pt x="901" y="161"/>
                </a:lnTo>
                <a:lnTo>
                  <a:pt x="889" y="163"/>
                </a:lnTo>
                <a:lnTo>
                  <a:pt x="877" y="160"/>
                </a:lnTo>
                <a:lnTo>
                  <a:pt x="867" y="154"/>
                </a:lnTo>
                <a:lnTo>
                  <a:pt x="878" y="150"/>
                </a:lnTo>
                <a:lnTo>
                  <a:pt x="884" y="140"/>
                </a:lnTo>
                <a:lnTo>
                  <a:pt x="877" y="129"/>
                </a:lnTo>
                <a:lnTo>
                  <a:pt x="886" y="122"/>
                </a:lnTo>
                <a:lnTo>
                  <a:pt x="897" y="118"/>
                </a:lnTo>
                <a:lnTo>
                  <a:pt x="906" y="126"/>
                </a:lnTo>
                <a:lnTo>
                  <a:pt x="917" y="126"/>
                </a:lnTo>
                <a:lnTo>
                  <a:pt x="928" y="130"/>
                </a:lnTo>
                <a:lnTo>
                  <a:pt x="936" y="120"/>
                </a:lnTo>
                <a:lnTo>
                  <a:pt x="946" y="122"/>
                </a:lnTo>
                <a:lnTo>
                  <a:pt x="957" y="120"/>
                </a:lnTo>
                <a:lnTo>
                  <a:pt x="966" y="129"/>
                </a:lnTo>
                <a:lnTo>
                  <a:pt x="975" y="120"/>
                </a:lnTo>
                <a:lnTo>
                  <a:pt x="985" y="115"/>
                </a:lnTo>
                <a:lnTo>
                  <a:pt x="996" y="116"/>
                </a:lnTo>
                <a:lnTo>
                  <a:pt x="1005" y="107"/>
                </a:lnTo>
                <a:lnTo>
                  <a:pt x="1016" y="108"/>
                </a:lnTo>
                <a:lnTo>
                  <a:pt x="1027" y="105"/>
                </a:lnTo>
                <a:lnTo>
                  <a:pt x="1039" y="101"/>
                </a:lnTo>
                <a:lnTo>
                  <a:pt x="1050" y="100"/>
                </a:lnTo>
                <a:lnTo>
                  <a:pt x="1061" y="98"/>
                </a:lnTo>
                <a:lnTo>
                  <a:pt x="1073" y="96"/>
                </a:lnTo>
                <a:lnTo>
                  <a:pt x="1084" y="93"/>
                </a:lnTo>
                <a:lnTo>
                  <a:pt x="1095" y="90"/>
                </a:lnTo>
                <a:lnTo>
                  <a:pt x="1107" y="89"/>
                </a:lnTo>
                <a:lnTo>
                  <a:pt x="1118" y="94"/>
                </a:lnTo>
                <a:lnTo>
                  <a:pt x="1124" y="82"/>
                </a:lnTo>
                <a:lnTo>
                  <a:pt x="1133" y="74"/>
                </a:lnTo>
                <a:lnTo>
                  <a:pt x="1140" y="74"/>
                </a:lnTo>
                <a:lnTo>
                  <a:pt x="1141" y="68"/>
                </a:lnTo>
                <a:lnTo>
                  <a:pt x="1152" y="69"/>
                </a:lnTo>
                <a:lnTo>
                  <a:pt x="1162" y="64"/>
                </a:lnTo>
                <a:lnTo>
                  <a:pt x="1171" y="71"/>
                </a:lnTo>
                <a:lnTo>
                  <a:pt x="1183" y="67"/>
                </a:lnTo>
                <a:lnTo>
                  <a:pt x="1195" y="63"/>
                </a:lnTo>
                <a:lnTo>
                  <a:pt x="1208" y="61"/>
                </a:lnTo>
                <a:lnTo>
                  <a:pt x="1220" y="57"/>
                </a:lnTo>
                <a:lnTo>
                  <a:pt x="1232" y="56"/>
                </a:lnTo>
                <a:lnTo>
                  <a:pt x="1243" y="53"/>
                </a:lnTo>
                <a:lnTo>
                  <a:pt x="1255" y="50"/>
                </a:lnTo>
                <a:lnTo>
                  <a:pt x="1266" y="50"/>
                </a:lnTo>
                <a:lnTo>
                  <a:pt x="1278" y="46"/>
                </a:lnTo>
                <a:lnTo>
                  <a:pt x="1286" y="38"/>
                </a:lnTo>
                <a:lnTo>
                  <a:pt x="1298" y="40"/>
                </a:lnTo>
                <a:lnTo>
                  <a:pt x="1309" y="30"/>
                </a:lnTo>
                <a:lnTo>
                  <a:pt x="1305" y="19"/>
                </a:lnTo>
                <a:lnTo>
                  <a:pt x="1318" y="19"/>
                </a:lnTo>
                <a:lnTo>
                  <a:pt x="1330" y="18"/>
                </a:lnTo>
                <a:lnTo>
                  <a:pt x="1335" y="6"/>
                </a:lnTo>
                <a:lnTo>
                  <a:pt x="1335" y="7"/>
                </a:lnTo>
                <a:lnTo>
                  <a:pt x="1347" y="4"/>
                </a:lnTo>
                <a:lnTo>
                  <a:pt x="1357" y="0"/>
                </a:lnTo>
                <a:lnTo>
                  <a:pt x="1368" y="5"/>
                </a:lnTo>
                <a:lnTo>
                  <a:pt x="1381" y="6"/>
                </a:lnTo>
                <a:lnTo>
                  <a:pt x="1393" y="6"/>
                </a:lnTo>
                <a:lnTo>
                  <a:pt x="1404" y="11"/>
                </a:lnTo>
                <a:lnTo>
                  <a:pt x="1412" y="19"/>
                </a:lnTo>
                <a:lnTo>
                  <a:pt x="1424" y="25"/>
                </a:lnTo>
                <a:lnTo>
                  <a:pt x="1434" y="19"/>
                </a:lnTo>
                <a:lnTo>
                  <a:pt x="1443" y="11"/>
                </a:lnTo>
                <a:lnTo>
                  <a:pt x="1454" y="10"/>
                </a:lnTo>
                <a:lnTo>
                  <a:pt x="1466" y="19"/>
                </a:lnTo>
                <a:lnTo>
                  <a:pt x="1472" y="28"/>
                </a:lnTo>
                <a:lnTo>
                  <a:pt x="1473" y="41"/>
                </a:lnTo>
                <a:lnTo>
                  <a:pt x="1475" y="55"/>
                </a:lnTo>
                <a:lnTo>
                  <a:pt x="1483" y="63"/>
                </a:lnTo>
                <a:lnTo>
                  <a:pt x="1483" y="77"/>
                </a:lnTo>
                <a:lnTo>
                  <a:pt x="1485" y="89"/>
                </a:lnTo>
                <a:lnTo>
                  <a:pt x="1477" y="96"/>
                </a:lnTo>
                <a:lnTo>
                  <a:pt x="1477" y="107"/>
                </a:lnTo>
                <a:lnTo>
                  <a:pt x="1481" y="114"/>
                </a:lnTo>
                <a:lnTo>
                  <a:pt x="1491" y="109"/>
                </a:lnTo>
                <a:lnTo>
                  <a:pt x="1502" y="111"/>
                </a:lnTo>
                <a:lnTo>
                  <a:pt x="1513" y="115"/>
                </a:lnTo>
                <a:lnTo>
                  <a:pt x="1518" y="103"/>
                </a:lnTo>
                <a:lnTo>
                  <a:pt x="1533" y="105"/>
                </a:lnTo>
                <a:lnTo>
                  <a:pt x="1542" y="113"/>
                </a:lnTo>
                <a:lnTo>
                  <a:pt x="1538" y="102"/>
                </a:lnTo>
                <a:lnTo>
                  <a:pt x="1548" y="97"/>
                </a:lnTo>
                <a:lnTo>
                  <a:pt x="1551" y="108"/>
                </a:lnTo>
                <a:lnTo>
                  <a:pt x="1562" y="113"/>
                </a:lnTo>
                <a:lnTo>
                  <a:pt x="1556" y="126"/>
                </a:lnTo>
                <a:lnTo>
                  <a:pt x="1571" y="128"/>
                </a:lnTo>
                <a:lnTo>
                  <a:pt x="1564" y="117"/>
                </a:lnTo>
                <a:lnTo>
                  <a:pt x="1575" y="114"/>
                </a:lnTo>
                <a:lnTo>
                  <a:pt x="1589" y="116"/>
                </a:lnTo>
                <a:lnTo>
                  <a:pt x="1597" y="125"/>
                </a:lnTo>
                <a:lnTo>
                  <a:pt x="1609" y="129"/>
                </a:lnTo>
                <a:lnTo>
                  <a:pt x="1621" y="128"/>
                </a:lnTo>
                <a:lnTo>
                  <a:pt x="1630" y="121"/>
                </a:lnTo>
                <a:lnTo>
                  <a:pt x="1635" y="132"/>
                </a:lnTo>
                <a:lnTo>
                  <a:pt x="1621" y="135"/>
                </a:lnTo>
                <a:lnTo>
                  <a:pt x="1614" y="145"/>
                </a:lnTo>
                <a:lnTo>
                  <a:pt x="1608" y="155"/>
                </a:lnTo>
                <a:lnTo>
                  <a:pt x="1614" y="166"/>
                </a:lnTo>
                <a:lnTo>
                  <a:pt x="1619" y="174"/>
                </a:lnTo>
                <a:lnTo>
                  <a:pt x="1626" y="168"/>
                </a:lnTo>
                <a:lnTo>
                  <a:pt x="1633" y="158"/>
                </a:lnTo>
                <a:lnTo>
                  <a:pt x="1647" y="156"/>
                </a:lnTo>
                <a:lnTo>
                  <a:pt x="1656" y="164"/>
                </a:lnTo>
                <a:lnTo>
                  <a:pt x="1669" y="163"/>
                </a:lnTo>
                <a:lnTo>
                  <a:pt x="1677" y="171"/>
                </a:lnTo>
                <a:lnTo>
                  <a:pt x="1680" y="156"/>
                </a:lnTo>
                <a:lnTo>
                  <a:pt x="1691" y="154"/>
                </a:lnTo>
                <a:lnTo>
                  <a:pt x="1700" y="145"/>
                </a:lnTo>
                <a:lnTo>
                  <a:pt x="1711" y="142"/>
                </a:lnTo>
                <a:lnTo>
                  <a:pt x="1722" y="139"/>
                </a:lnTo>
                <a:lnTo>
                  <a:pt x="1731" y="132"/>
                </a:lnTo>
                <a:lnTo>
                  <a:pt x="1741" y="127"/>
                </a:lnTo>
                <a:lnTo>
                  <a:pt x="1742" y="115"/>
                </a:lnTo>
                <a:lnTo>
                  <a:pt x="1755" y="113"/>
                </a:lnTo>
                <a:lnTo>
                  <a:pt x="1770" y="107"/>
                </a:lnTo>
                <a:lnTo>
                  <a:pt x="1786" y="101"/>
                </a:lnTo>
                <a:lnTo>
                  <a:pt x="1797" y="96"/>
                </a:lnTo>
                <a:lnTo>
                  <a:pt x="1808" y="94"/>
                </a:lnTo>
                <a:lnTo>
                  <a:pt x="1817" y="88"/>
                </a:lnTo>
                <a:lnTo>
                  <a:pt x="1828" y="85"/>
                </a:lnTo>
                <a:lnTo>
                  <a:pt x="1820" y="92"/>
                </a:lnTo>
                <a:lnTo>
                  <a:pt x="1824" y="103"/>
                </a:lnTo>
                <a:lnTo>
                  <a:pt x="1816" y="112"/>
                </a:lnTo>
                <a:lnTo>
                  <a:pt x="1805" y="111"/>
                </a:lnTo>
                <a:lnTo>
                  <a:pt x="1804" y="124"/>
                </a:lnTo>
                <a:lnTo>
                  <a:pt x="1817" y="136"/>
                </a:lnTo>
                <a:lnTo>
                  <a:pt x="1827" y="143"/>
                </a:lnTo>
                <a:lnTo>
                  <a:pt x="1841" y="153"/>
                </a:lnTo>
                <a:lnTo>
                  <a:pt x="1852" y="160"/>
                </a:lnTo>
                <a:lnTo>
                  <a:pt x="1867" y="171"/>
                </a:lnTo>
                <a:lnTo>
                  <a:pt x="1879" y="181"/>
                </a:lnTo>
                <a:lnTo>
                  <a:pt x="1888" y="188"/>
                </a:lnTo>
                <a:lnTo>
                  <a:pt x="1889" y="190"/>
                </a:lnTo>
                <a:lnTo>
                  <a:pt x="1897" y="202"/>
                </a:lnTo>
                <a:lnTo>
                  <a:pt x="1905" y="213"/>
                </a:lnTo>
                <a:lnTo>
                  <a:pt x="1911" y="223"/>
                </a:lnTo>
                <a:lnTo>
                  <a:pt x="1919" y="234"/>
                </a:lnTo>
                <a:lnTo>
                  <a:pt x="1925" y="244"/>
                </a:lnTo>
                <a:lnTo>
                  <a:pt x="1937" y="262"/>
                </a:lnTo>
                <a:lnTo>
                  <a:pt x="1947" y="277"/>
                </a:lnTo>
                <a:lnTo>
                  <a:pt x="1953" y="288"/>
                </a:lnTo>
                <a:lnTo>
                  <a:pt x="1960" y="299"/>
                </a:lnTo>
                <a:lnTo>
                  <a:pt x="1966" y="309"/>
                </a:lnTo>
                <a:lnTo>
                  <a:pt x="1975" y="325"/>
                </a:lnTo>
                <a:lnTo>
                  <a:pt x="1983" y="341"/>
                </a:lnTo>
                <a:lnTo>
                  <a:pt x="1990" y="354"/>
                </a:lnTo>
                <a:lnTo>
                  <a:pt x="1999" y="370"/>
                </a:lnTo>
                <a:lnTo>
                  <a:pt x="2005" y="383"/>
                </a:lnTo>
                <a:lnTo>
                  <a:pt x="2011" y="394"/>
                </a:lnTo>
                <a:lnTo>
                  <a:pt x="2017" y="404"/>
                </a:lnTo>
                <a:lnTo>
                  <a:pt x="2025" y="395"/>
                </a:lnTo>
                <a:lnTo>
                  <a:pt x="2036" y="390"/>
                </a:lnTo>
                <a:lnTo>
                  <a:pt x="2042" y="378"/>
                </a:lnTo>
                <a:lnTo>
                  <a:pt x="2051" y="367"/>
                </a:lnTo>
                <a:lnTo>
                  <a:pt x="2060" y="360"/>
                </a:lnTo>
                <a:lnTo>
                  <a:pt x="2074" y="368"/>
                </a:lnTo>
                <a:lnTo>
                  <a:pt x="2081" y="377"/>
                </a:lnTo>
                <a:lnTo>
                  <a:pt x="2077" y="388"/>
                </a:lnTo>
                <a:lnTo>
                  <a:pt x="2090" y="387"/>
                </a:lnTo>
                <a:lnTo>
                  <a:pt x="2100" y="393"/>
                </a:lnTo>
                <a:lnTo>
                  <a:pt x="2100" y="405"/>
                </a:lnTo>
                <a:lnTo>
                  <a:pt x="2110" y="406"/>
                </a:lnTo>
                <a:lnTo>
                  <a:pt x="2119" y="404"/>
                </a:lnTo>
                <a:lnTo>
                  <a:pt x="2130" y="401"/>
                </a:lnTo>
                <a:lnTo>
                  <a:pt x="2143" y="407"/>
                </a:lnTo>
                <a:lnTo>
                  <a:pt x="2155" y="404"/>
                </a:lnTo>
                <a:lnTo>
                  <a:pt x="2166" y="405"/>
                </a:lnTo>
                <a:lnTo>
                  <a:pt x="2176" y="399"/>
                </a:lnTo>
                <a:lnTo>
                  <a:pt x="2186" y="392"/>
                </a:lnTo>
                <a:lnTo>
                  <a:pt x="2197" y="390"/>
                </a:lnTo>
                <a:lnTo>
                  <a:pt x="2208" y="384"/>
                </a:lnTo>
                <a:lnTo>
                  <a:pt x="2219" y="387"/>
                </a:lnTo>
                <a:lnTo>
                  <a:pt x="2233" y="391"/>
                </a:lnTo>
                <a:lnTo>
                  <a:pt x="2243" y="395"/>
                </a:lnTo>
                <a:lnTo>
                  <a:pt x="2251" y="403"/>
                </a:lnTo>
                <a:lnTo>
                  <a:pt x="2257" y="413"/>
                </a:lnTo>
                <a:lnTo>
                  <a:pt x="2265" y="423"/>
                </a:lnTo>
                <a:lnTo>
                  <a:pt x="2268" y="436"/>
                </a:lnTo>
                <a:lnTo>
                  <a:pt x="2273" y="450"/>
                </a:lnTo>
                <a:lnTo>
                  <a:pt x="2285" y="450"/>
                </a:lnTo>
                <a:lnTo>
                  <a:pt x="2295" y="455"/>
                </a:lnTo>
                <a:lnTo>
                  <a:pt x="2304" y="461"/>
                </a:lnTo>
                <a:lnTo>
                  <a:pt x="2315" y="467"/>
                </a:lnTo>
                <a:lnTo>
                  <a:pt x="2317" y="479"/>
                </a:lnTo>
                <a:lnTo>
                  <a:pt x="2324" y="488"/>
                </a:lnTo>
                <a:lnTo>
                  <a:pt x="2326" y="500"/>
                </a:lnTo>
                <a:lnTo>
                  <a:pt x="2336" y="505"/>
                </a:lnTo>
                <a:lnTo>
                  <a:pt x="2348" y="503"/>
                </a:lnTo>
                <a:lnTo>
                  <a:pt x="2359" y="505"/>
                </a:lnTo>
                <a:lnTo>
                  <a:pt x="2370" y="507"/>
                </a:lnTo>
                <a:lnTo>
                  <a:pt x="2381" y="511"/>
                </a:lnTo>
                <a:lnTo>
                  <a:pt x="2392" y="503"/>
                </a:lnTo>
                <a:lnTo>
                  <a:pt x="2402" y="496"/>
                </a:lnTo>
                <a:lnTo>
                  <a:pt x="2411" y="488"/>
                </a:lnTo>
                <a:lnTo>
                  <a:pt x="2422" y="486"/>
                </a:lnTo>
                <a:lnTo>
                  <a:pt x="2416" y="496"/>
                </a:lnTo>
                <a:lnTo>
                  <a:pt x="2422" y="507"/>
                </a:lnTo>
                <a:lnTo>
                  <a:pt x="2428" y="518"/>
                </a:lnTo>
                <a:lnTo>
                  <a:pt x="2434" y="528"/>
                </a:lnTo>
                <a:lnTo>
                  <a:pt x="2445" y="532"/>
                </a:lnTo>
                <a:lnTo>
                  <a:pt x="2452" y="542"/>
                </a:lnTo>
                <a:lnTo>
                  <a:pt x="2453" y="544"/>
                </a:lnTo>
                <a:lnTo>
                  <a:pt x="2449" y="543"/>
                </a:lnTo>
                <a:lnTo>
                  <a:pt x="2438" y="542"/>
                </a:lnTo>
                <a:lnTo>
                  <a:pt x="2424" y="547"/>
                </a:lnTo>
                <a:lnTo>
                  <a:pt x="2417" y="556"/>
                </a:lnTo>
                <a:lnTo>
                  <a:pt x="2419" y="570"/>
                </a:lnTo>
                <a:lnTo>
                  <a:pt x="2416" y="581"/>
                </a:lnTo>
                <a:lnTo>
                  <a:pt x="2409" y="591"/>
                </a:lnTo>
                <a:lnTo>
                  <a:pt x="2397" y="593"/>
                </a:lnTo>
                <a:lnTo>
                  <a:pt x="2387" y="599"/>
                </a:lnTo>
                <a:lnTo>
                  <a:pt x="2374" y="598"/>
                </a:lnTo>
                <a:lnTo>
                  <a:pt x="2362" y="601"/>
                </a:lnTo>
                <a:lnTo>
                  <a:pt x="2356" y="611"/>
                </a:lnTo>
                <a:lnTo>
                  <a:pt x="2350" y="625"/>
                </a:lnTo>
                <a:lnTo>
                  <a:pt x="2347" y="636"/>
                </a:lnTo>
                <a:lnTo>
                  <a:pt x="2348" y="649"/>
                </a:lnTo>
                <a:lnTo>
                  <a:pt x="2351" y="665"/>
                </a:lnTo>
                <a:lnTo>
                  <a:pt x="2351" y="677"/>
                </a:lnTo>
                <a:lnTo>
                  <a:pt x="2355" y="690"/>
                </a:lnTo>
                <a:lnTo>
                  <a:pt x="2349" y="700"/>
                </a:lnTo>
                <a:lnTo>
                  <a:pt x="2344" y="712"/>
                </a:lnTo>
                <a:lnTo>
                  <a:pt x="2332" y="712"/>
                </a:lnTo>
                <a:lnTo>
                  <a:pt x="2322" y="718"/>
                </a:lnTo>
                <a:lnTo>
                  <a:pt x="2311" y="727"/>
                </a:lnTo>
                <a:lnTo>
                  <a:pt x="2298" y="728"/>
                </a:lnTo>
                <a:lnTo>
                  <a:pt x="2295" y="716"/>
                </a:lnTo>
                <a:lnTo>
                  <a:pt x="2284" y="718"/>
                </a:lnTo>
                <a:lnTo>
                  <a:pt x="2272" y="717"/>
                </a:lnTo>
                <a:lnTo>
                  <a:pt x="2259" y="719"/>
                </a:lnTo>
                <a:lnTo>
                  <a:pt x="2247" y="717"/>
                </a:lnTo>
                <a:lnTo>
                  <a:pt x="2236" y="714"/>
                </a:lnTo>
                <a:lnTo>
                  <a:pt x="2225" y="709"/>
                </a:lnTo>
                <a:lnTo>
                  <a:pt x="2214" y="702"/>
                </a:lnTo>
                <a:lnTo>
                  <a:pt x="2202" y="698"/>
                </a:lnTo>
                <a:lnTo>
                  <a:pt x="2195" y="703"/>
                </a:lnTo>
                <a:lnTo>
                  <a:pt x="2189" y="717"/>
                </a:lnTo>
                <a:lnTo>
                  <a:pt x="2186" y="729"/>
                </a:lnTo>
                <a:lnTo>
                  <a:pt x="2181" y="740"/>
                </a:lnTo>
                <a:lnTo>
                  <a:pt x="2177" y="758"/>
                </a:lnTo>
                <a:lnTo>
                  <a:pt x="2171" y="769"/>
                </a:lnTo>
                <a:lnTo>
                  <a:pt x="2166" y="779"/>
                </a:lnTo>
                <a:lnTo>
                  <a:pt x="2164" y="791"/>
                </a:lnTo>
                <a:lnTo>
                  <a:pt x="2160" y="805"/>
                </a:lnTo>
                <a:lnTo>
                  <a:pt x="2155" y="817"/>
                </a:lnTo>
                <a:lnTo>
                  <a:pt x="2150" y="830"/>
                </a:lnTo>
                <a:lnTo>
                  <a:pt x="2158" y="839"/>
                </a:lnTo>
                <a:lnTo>
                  <a:pt x="2159" y="840"/>
                </a:lnTo>
                <a:lnTo>
                  <a:pt x="2171" y="849"/>
                </a:lnTo>
                <a:lnTo>
                  <a:pt x="2168" y="861"/>
                </a:lnTo>
                <a:lnTo>
                  <a:pt x="2155" y="862"/>
                </a:lnTo>
                <a:lnTo>
                  <a:pt x="2143" y="860"/>
                </a:lnTo>
                <a:lnTo>
                  <a:pt x="2131" y="865"/>
                </a:lnTo>
                <a:lnTo>
                  <a:pt x="2122" y="858"/>
                </a:lnTo>
                <a:lnTo>
                  <a:pt x="2115" y="848"/>
                </a:lnTo>
                <a:lnTo>
                  <a:pt x="2105" y="853"/>
                </a:lnTo>
                <a:lnTo>
                  <a:pt x="2094" y="856"/>
                </a:lnTo>
                <a:lnTo>
                  <a:pt x="2083" y="860"/>
                </a:lnTo>
                <a:lnTo>
                  <a:pt x="2073" y="864"/>
                </a:lnTo>
                <a:lnTo>
                  <a:pt x="2060" y="865"/>
                </a:lnTo>
                <a:lnTo>
                  <a:pt x="2048" y="868"/>
                </a:lnTo>
                <a:lnTo>
                  <a:pt x="2037" y="873"/>
                </a:lnTo>
                <a:lnTo>
                  <a:pt x="2026" y="875"/>
                </a:lnTo>
                <a:lnTo>
                  <a:pt x="2015" y="878"/>
                </a:lnTo>
                <a:lnTo>
                  <a:pt x="2012" y="890"/>
                </a:lnTo>
                <a:lnTo>
                  <a:pt x="2023" y="891"/>
                </a:lnTo>
                <a:lnTo>
                  <a:pt x="2034" y="892"/>
                </a:lnTo>
                <a:lnTo>
                  <a:pt x="2042" y="901"/>
                </a:lnTo>
                <a:lnTo>
                  <a:pt x="2036" y="911"/>
                </a:lnTo>
                <a:lnTo>
                  <a:pt x="2035" y="924"/>
                </a:lnTo>
                <a:lnTo>
                  <a:pt x="2037" y="936"/>
                </a:lnTo>
                <a:lnTo>
                  <a:pt x="2039" y="948"/>
                </a:lnTo>
                <a:lnTo>
                  <a:pt x="2042" y="960"/>
                </a:lnTo>
                <a:lnTo>
                  <a:pt x="2046" y="971"/>
                </a:lnTo>
                <a:lnTo>
                  <a:pt x="2051" y="983"/>
                </a:lnTo>
                <a:lnTo>
                  <a:pt x="2056" y="995"/>
                </a:lnTo>
                <a:lnTo>
                  <a:pt x="2055" y="1007"/>
                </a:lnTo>
                <a:lnTo>
                  <a:pt x="2060" y="1017"/>
                </a:lnTo>
                <a:lnTo>
                  <a:pt x="2050" y="1024"/>
                </a:lnTo>
                <a:lnTo>
                  <a:pt x="2040" y="1029"/>
                </a:lnTo>
                <a:lnTo>
                  <a:pt x="2045" y="1040"/>
                </a:lnTo>
                <a:lnTo>
                  <a:pt x="2037" y="1048"/>
                </a:lnTo>
                <a:lnTo>
                  <a:pt x="2027" y="1054"/>
                </a:lnTo>
                <a:lnTo>
                  <a:pt x="2024" y="1066"/>
                </a:lnTo>
                <a:lnTo>
                  <a:pt x="2026" y="1077"/>
                </a:lnTo>
                <a:lnTo>
                  <a:pt x="2029" y="1089"/>
                </a:lnTo>
                <a:lnTo>
                  <a:pt x="2028" y="1095"/>
                </a:lnTo>
                <a:lnTo>
                  <a:pt x="2018" y="1087"/>
                </a:lnTo>
                <a:lnTo>
                  <a:pt x="2010" y="1079"/>
                </a:lnTo>
                <a:lnTo>
                  <a:pt x="1999" y="1077"/>
                </a:lnTo>
                <a:lnTo>
                  <a:pt x="1987" y="1077"/>
                </a:lnTo>
                <a:lnTo>
                  <a:pt x="1978" y="1071"/>
                </a:lnTo>
                <a:lnTo>
                  <a:pt x="1968" y="1063"/>
                </a:lnTo>
                <a:lnTo>
                  <a:pt x="1963" y="1053"/>
                </a:lnTo>
                <a:lnTo>
                  <a:pt x="1952" y="1052"/>
                </a:lnTo>
                <a:lnTo>
                  <a:pt x="1941" y="1050"/>
                </a:lnTo>
                <a:lnTo>
                  <a:pt x="1930" y="1046"/>
                </a:lnTo>
                <a:lnTo>
                  <a:pt x="1918" y="1044"/>
                </a:lnTo>
                <a:lnTo>
                  <a:pt x="1907" y="1044"/>
                </a:lnTo>
                <a:lnTo>
                  <a:pt x="1895" y="1046"/>
                </a:lnTo>
                <a:lnTo>
                  <a:pt x="1884" y="1044"/>
                </a:lnTo>
                <a:lnTo>
                  <a:pt x="1871" y="1041"/>
                </a:lnTo>
                <a:lnTo>
                  <a:pt x="1860" y="1040"/>
                </a:lnTo>
                <a:lnTo>
                  <a:pt x="1848" y="1041"/>
                </a:lnTo>
                <a:lnTo>
                  <a:pt x="1846" y="1041"/>
                </a:lnTo>
                <a:lnTo>
                  <a:pt x="1843" y="1038"/>
                </a:lnTo>
                <a:lnTo>
                  <a:pt x="1829" y="1036"/>
                </a:lnTo>
                <a:lnTo>
                  <a:pt x="1818" y="1040"/>
                </a:lnTo>
                <a:lnTo>
                  <a:pt x="1807" y="1042"/>
                </a:lnTo>
                <a:lnTo>
                  <a:pt x="1795" y="1045"/>
                </a:lnTo>
                <a:lnTo>
                  <a:pt x="1784" y="1041"/>
                </a:lnTo>
                <a:lnTo>
                  <a:pt x="1772" y="1040"/>
                </a:lnTo>
                <a:lnTo>
                  <a:pt x="1761" y="1041"/>
                </a:lnTo>
                <a:lnTo>
                  <a:pt x="1753" y="1050"/>
                </a:lnTo>
                <a:lnTo>
                  <a:pt x="1742" y="1048"/>
                </a:lnTo>
                <a:lnTo>
                  <a:pt x="1730" y="1046"/>
                </a:lnTo>
                <a:lnTo>
                  <a:pt x="1718" y="1043"/>
                </a:lnTo>
                <a:lnTo>
                  <a:pt x="1709" y="1038"/>
                </a:lnTo>
                <a:lnTo>
                  <a:pt x="1697" y="1035"/>
                </a:lnTo>
                <a:lnTo>
                  <a:pt x="1690" y="1026"/>
                </a:lnTo>
                <a:lnTo>
                  <a:pt x="1680" y="1020"/>
                </a:lnTo>
                <a:lnTo>
                  <a:pt x="1664" y="1016"/>
                </a:lnTo>
                <a:lnTo>
                  <a:pt x="1654" y="1022"/>
                </a:lnTo>
                <a:lnTo>
                  <a:pt x="1642" y="1026"/>
                </a:lnTo>
                <a:lnTo>
                  <a:pt x="1631" y="1030"/>
                </a:lnTo>
                <a:lnTo>
                  <a:pt x="1623" y="1040"/>
                </a:lnTo>
                <a:lnTo>
                  <a:pt x="1623" y="1051"/>
                </a:lnTo>
                <a:lnTo>
                  <a:pt x="1618" y="1063"/>
                </a:lnTo>
                <a:lnTo>
                  <a:pt x="1620" y="1074"/>
                </a:lnTo>
                <a:lnTo>
                  <a:pt x="1623" y="1080"/>
                </a:lnTo>
                <a:lnTo>
                  <a:pt x="1612" y="1078"/>
                </a:lnTo>
                <a:lnTo>
                  <a:pt x="1600" y="1071"/>
                </a:lnTo>
                <a:lnTo>
                  <a:pt x="1589" y="1071"/>
                </a:lnTo>
                <a:lnTo>
                  <a:pt x="1579" y="1065"/>
                </a:lnTo>
                <a:lnTo>
                  <a:pt x="1569" y="1059"/>
                </a:lnTo>
                <a:lnTo>
                  <a:pt x="1557" y="1057"/>
                </a:lnTo>
                <a:lnTo>
                  <a:pt x="1546" y="1053"/>
                </a:lnTo>
                <a:lnTo>
                  <a:pt x="1535" y="1052"/>
                </a:lnTo>
                <a:lnTo>
                  <a:pt x="1524" y="1048"/>
                </a:lnTo>
                <a:lnTo>
                  <a:pt x="1513" y="1051"/>
                </a:lnTo>
                <a:lnTo>
                  <a:pt x="1501" y="1050"/>
                </a:lnTo>
                <a:lnTo>
                  <a:pt x="1490" y="1052"/>
                </a:lnTo>
                <a:lnTo>
                  <a:pt x="1482" y="1061"/>
                </a:lnTo>
                <a:lnTo>
                  <a:pt x="1473" y="1067"/>
                </a:lnTo>
                <a:lnTo>
                  <a:pt x="1469" y="1079"/>
                </a:lnTo>
                <a:lnTo>
                  <a:pt x="1464" y="1090"/>
                </a:lnTo>
                <a:lnTo>
                  <a:pt x="1465" y="1091"/>
                </a:lnTo>
                <a:lnTo>
                  <a:pt x="1469" y="1092"/>
                </a:lnTo>
                <a:lnTo>
                  <a:pt x="1458" y="1098"/>
                </a:lnTo>
                <a:lnTo>
                  <a:pt x="1451" y="1108"/>
                </a:lnTo>
                <a:lnTo>
                  <a:pt x="1438" y="1102"/>
                </a:lnTo>
                <a:lnTo>
                  <a:pt x="1432" y="1112"/>
                </a:lnTo>
                <a:lnTo>
                  <a:pt x="1423" y="1120"/>
                </a:lnTo>
                <a:lnTo>
                  <a:pt x="1415" y="1128"/>
                </a:lnTo>
                <a:lnTo>
                  <a:pt x="1406" y="1136"/>
                </a:lnTo>
                <a:lnTo>
                  <a:pt x="1394" y="1137"/>
                </a:lnTo>
                <a:lnTo>
                  <a:pt x="1384" y="1143"/>
                </a:lnTo>
                <a:lnTo>
                  <a:pt x="1377" y="1152"/>
                </a:lnTo>
                <a:lnTo>
                  <a:pt x="1366" y="1154"/>
                </a:lnTo>
                <a:lnTo>
                  <a:pt x="1358" y="1162"/>
                </a:lnTo>
                <a:lnTo>
                  <a:pt x="1351" y="1170"/>
                </a:lnTo>
                <a:lnTo>
                  <a:pt x="1342" y="1180"/>
                </a:lnTo>
                <a:lnTo>
                  <a:pt x="1335" y="1191"/>
                </a:lnTo>
                <a:lnTo>
                  <a:pt x="1330" y="1194"/>
                </a:lnTo>
                <a:lnTo>
                  <a:pt x="1322" y="1185"/>
                </a:lnTo>
                <a:lnTo>
                  <a:pt x="1310" y="1180"/>
                </a:lnTo>
                <a:lnTo>
                  <a:pt x="1308" y="1179"/>
                </a:lnTo>
                <a:lnTo>
                  <a:pt x="1296" y="1177"/>
                </a:lnTo>
                <a:lnTo>
                  <a:pt x="1284" y="1176"/>
                </a:lnTo>
                <a:lnTo>
                  <a:pt x="1268" y="1173"/>
                </a:lnTo>
                <a:lnTo>
                  <a:pt x="1256" y="1173"/>
                </a:lnTo>
                <a:lnTo>
                  <a:pt x="1241" y="1172"/>
                </a:lnTo>
                <a:lnTo>
                  <a:pt x="1228" y="1171"/>
                </a:lnTo>
                <a:lnTo>
                  <a:pt x="1211" y="1170"/>
                </a:lnTo>
                <a:lnTo>
                  <a:pt x="1208" y="1165"/>
                </a:lnTo>
                <a:lnTo>
                  <a:pt x="1206" y="1152"/>
                </a:lnTo>
                <a:lnTo>
                  <a:pt x="1205" y="1136"/>
                </a:lnTo>
                <a:lnTo>
                  <a:pt x="1204" y="1120"/>
                </a:lnTo>
                <a:lnTo>
                  <a:pt x="1190" y="1119"/>
                </a:lnTo>
                <a:lnTo>
                  <a:pt x="1177" y="1117"/>
                </a:lnTo>
                <a:lnTo>
                  <a:pt x="1172" y="1107"/>
                </a:lnTo>
                <a:lnTo>
                  <a:pt x="1172" y="1095"/>
                </a:lnTo>
                <a:lnTo>
                  <a:pt x="1178" y="1085"/>
                </a:lnTo>
                <a:lnTo>
                  <a:pt x="1178" y="107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0" name="Freeform 3365"/>
          <p:cNvSpPr>
            <a:spLocks/>
          </p:cNvSpPr>
          <p:nvPr/>
        </p:nvSpPr>
        <p:spPr bwMode="auto">
          <a:xfrm>
            <a:off x="5065328" y="3694481"/>
            <a:ext cx="260175" cy="261910"/>
          </a:xfrm>
          <a:custGeom>
            <a:avLst/>
            <a:gdLst>
              <a:gd name="T0" fmla="*/ 457 w 662"/>
              <a:gd name="T1" fmla="*/ 87 h 667"/>
              <a:gd name="T2" fmla="*/ 470 w 662"/>
              <a:gd name="T3" fmla="*/ 115 h 667"/>
              <a:gd name="T4" fmla="*/ 457 w 662"/>
              <a:gd name="T5" fmla="*/ 146 h 667"/>
              <a:gd name="T6" fmla="*/ 475 w 662"/>
              <a:gd name="T7" fmla="*/ 175 h 667"/>
              <a:gd name="T8" fmla="*/ 487 w 662"/>
              <a:gd name="T9" fmla="*/ 209 h 667"/>
              <a:gd name="T10" fmla="*/ 507 w 662"/>
              <a:gd name="T11" fmla="*/ 241 h 667"/>
              <a:gd name="T12" fmla="*/ 531 w 662"/>
              <a:gd name="T13" fmla="*/ 267 h 667"/>
              <a:gd name="T14" fmla="*/ 538 w 662"/>
              <a:gd name="T15" fmla="*/ 301 h 667"/>
              <a:gd name="T16" fmla="*/ 554 w 662"/>
              <a:gd name="T17" fmla="*/ 331 h 667"/>
              <a:gd name="T18" fmla="*/ 564 w 662"/>
              <a:gd name="T19" fmla="*/ 368 h 667"/>
              <a:gd name="T20" fmla="*/ 581 w 662"/>
              <a:gd name="T21" fmla="*/ 401 h 667"/>
              <a:gd name="T22" fmla="*/ 598 w 662"/>
              <a:gd name="T23" fmla="*/ 432 h 667"/>
              <a:gd name="T24" fmla="*/ 613 w 662"/>
              <a:gd name="T25" fmla="*/ 466 h 667"/>
              <a:gd name="T26" fmla="*/ 628 w 662"/>
              <a:gd name="T27" fmla="*/ 499 h 667"/>
              <a:gd name="T28" fmla="*/ 651 w 662"/>
              <a:gd name="T29" fmla="*/ 525 h 667"/>
              <a:gd name="T30" fmla="*/ 645 w 662"/>
              <a:gd name="T31" fmla="*/ 545 h 667"/>
              <a:gd name="T32" fmla="*/ 650 w 662"/>
              <a:gd name="T33" fmla="*/ 580 h 667"/>
              <a:gd name="T34" fmla="*/ 554 w 662"/>
              <a:gd name="T35" fmla="*/ 666 h 667"/>
              <a:gd name="T36" fmla="*/ 458 w 662"/>
              <a:gd name="T37" fmla="*/ 667 h 667"/>
              <a:gd name="T38" fmla="*/ 385 w 662"/>
              <a:gd name="T39" fmla="*/ 667 h 667"/>
              <a:gd name="T40" fmla="*/ 13 w 662"/>
              <a:gd name="T41" fmla="*/ 324 h 667"/>
              <a:gd name="T42" fmla="*/ 13 w 662"/>
              <a:gd name="T43" fmla="*/ 162 h 667"/>
              <a:gd name="T44" fmla="*/ 4 w 662"/>
              <a:gd name="T45" fmla="*/ 122 h 667"/>
              <a:gd name="T46" fmla="*/ 8 w 662"/>
              <a:gd name="T47" fmla="*/ 86 h 667"/>
              <a:gd name="T48" fmla="*/ 12 w 662"/>
              <a:gd name="T49" fmla="*/ 48 h 667"/>
              <a:gd name="T50" fmla="*/ 13 w 662"/>
              <a:gd name="T51" fmla="*/ 12 h 667"/>
              <a:gd name="T52" fmla="*/ 44 w 662"/>
              <a:gd name="T53" fmla="*/ 9 h 667"/>
              <a:gd name="T54" fmla="*/ 91 w 662"/>
              <a:gd name="T55" fmla="*/ 7 h 667"/>
              <a:gd name="T56" fmla="*/ 128 w 662"/>
              <a:gd name="T57" fmla="*/ 15 h 667"/>
              <a:gd name="T58" fmla="*/ 160 w 662"/>
              <a:gd name="T59" fmla="*/ 28 h 667"/>
              <a:gd name="T60" fmla="*/ 193 w 662"/>
              <a:gd name="T61" fmla="*/ 39 h 667"/>
              <a:gd name="T62" fmla="*/ 227 w 662"/>
              <a:gd name="T63" fmla="*/ 42 h 667"/>
              <a:gd name="T64" fmla="*/ 256 w 662"/>
              <a:gd name="T65" fmla="*/ 58 h 667"/>
              <a:gd name="T66" fmla="*/ 292 w 662"/>
              <a:gd name="T67" fmla="*/ 46 h 667"/>
              <a:gd name="T68" fmla="*/ 318 w 662"/>
              <a:gd name="T69" fmla="*/ 24 h 667"/>
              <a:gd name="T70" fmla="*/ 337 w 662"/>
              <a:gd name="T71" fmla="*/ 14 h 667"/>
              <a:gd name="T72" fmla="*/ 366 w 662"/>
              <a:gd name="T73" fmla="*/ 7 h 667"/>
              <a:gd name="T74" fmla="*/ 377 w 662"/>
              <a:gd name="T75" fmla="*/ 9 h 667"/>
              <a:gd name="T76" fmla="*/ 406 w 662"/>
              <a:gd name="T77" fmla="*/ 13 h 667"/>
              <a:gd name="T78" fmla="*/ 430 w 662"/>
              <a:gd name="T79" fmla="*/ 8 h 667"/>
              <a:gd name="T80" fmla="*/ 438 w 662"/>
              <a:gd name="T81" fmla="*/ 19 h 667"/>
              <a:gd name="T82" fmla="*/ 425 w 662"/>
              <a:gd name="T83" fmla="*/ 22 h 667"/>
              <a:gd name="T84" fmla="*/ 451 w 662"/>
              <a:gd name="T85" fmla="*/ 38 h 667"/>
              <a:gd name="T86" fmla="*/ 455 w 662"/>
              <a:gd name="T87" fmla="*/ 60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2" h="667">
                <a:moveTo>
                  <a:pt x="455" y="60"/>
                </a:moveTo>
                <a:lnTo>
                  <a:pt x="455" y="74"/>
                </a:lnTo>
                <a:lnTo>
                  <a:pt x="457" y="87"/>
                </a:lnTo>
                <a:lnTo>
                  <a:pt x="457" y="96"/>
                </a:lnTo>
                <a:lnTo>
                  <a:pt x="468" y="101"/>
                </a:lnTo>
                <a:lnTo>
                  <a:pt x="470" y="115"/>
                </a:lnTo>
                <a:lnTo>
                  <a:pt x="463" y="124"/>
                </a:lnTo>
                <a:lnTo>
                  <a:pt x="460" y="135"/>
                </a:lnTo>
                <a:lnTo>
                  <a:pt x="457" y="146"/>
                </a:lnTo>
                <a:lnTo>
                  <a:pt x="465" y="155"/>
                </a:lnTo>
                <a:lnTo>
                  <a:pt x="472" y="164"/>
                </a:lnTo>
                <a:lnTo>
                  <a:pt x="475" y="175"/>
                </a:lnTo>
                <a:lnTo>
                  <a:pt x="473" y="188"/>
                </a:lnTo>
                <a:lnTo>
                  <a:pt x="480" y="198"/>
                </a:lnTo>
                <a:lnTo>
                  <a:pt x="487" y="209"/>
                </a:lnTo>
                <a:lnTo>
                  <a:pt x="493" y="220"/>
                </a:lnTo>
                <a:lnTo>
                  <a:pt x="501" y="230"/>
                </a:lnTo>
                <a:lnTo>
                  <a:pt x="507" y="241"/>
                </a:lnTo>
                <a:lnTo>
                  <a:pt x="515" y="249"/>
                </a:lnTo>
                <a:lnTo>
                  <a:pt x="525" y="257"/>
                </a:lnTo>
                <a:lnTo>
                  <a:pt x="531" y="267"/>
                </a:lnTo>
                <a:lnTo>
                  <a:pt x="531" y="279"/>
                </a:lnTo>
                <a:lnTo>
                  <a:pt x="532" y="291"/>
                </a:lnTo>
                <a:lnTo>
                  <a:pt x="538" y="301"/>
                </a:lnTo>
                <a:lnTo>
                  <a:pt x="547" y="308"/>
                </a:lnTo>
                <a:lnTo>
                  <a:pt x="549" y="320"/>
                </a:lnTo>
                <a:lnTo>
                  <a:pt x="554" y="331"/>
                </a:lnTo>
                <a:lnTo>
                  <a:pt x="554" y="343"/>
                </a:lnTo>
                <a:lnTo>
                  <a:pt x="559" y="356"/>
                </a:lnTo>
                <a:lnTo>
                  <a:pt x="564" y="368"/>
                </a:lnTo>
                <a:lnTo>
                  <a:pt x="570" y="380"/>
                </a:lnTo>
                <a:lnTo>
                  <a:pt x="575" y="391"/>
                </a:lnTo>
                <a:lnTo>
                  <a:pt x="581" y="401"/>
                </a:lnTo>
                <a:lnTo>
                  <a:pt x="588" y="411"/>
                </a:lnTo>
                <a:lnTo>
                  <a:pt x="593" y="422"/>
                </a:lnTo>
                <a:lnTo>
                  <a:pt x="598" y="432"/>
                </a:lnTo>
                <a:lnTo>
                  <a:pt x="603" y="445"/>
                </a:lnTo>
                <a:lnTo>
                  <a:pt x="609" y="455"/>
                </a:lnTo>
                <a:lnTo>
                  <a:pt x="613" y="466"/>
                </a:lnTo>
                <a:lnTo>
                  <a:pt x="618" y="477"/>
                </a:lnTo>
                <a:lnTo>
                  <a:pt x="623" y="488"/>
                </a:lnTo>
                <a:lnTo>
                  <a:pt x="628" y="499"/>
                </a:lnTo>
                <a:lnTo>
                  <a:pt x="636" y="508"/>
                </a:lnTo>
                <a:lnTo>
                  <a:pt x="642" y="518"/>
                </a:lnTo>
                <a:lnTo>
                  <a:pt x="651" y="525"/>
                </a:lnTo>
                <a:lnTo>
                  <a:pt x="662" y="534"/>
                </a:lnTo>
                <a:lnTo>
                  <a:pt x="650" y="534"/>
                </a:lnTo>
                <a:lnTo>
                  <a:pt x="645" y="545"/>
                </a:lnTo>
                <a:lnTo>
                  <a:pt x="647" y="556"/>
                </a:lnTo>
                <a:lnTo>
                  <a:pt x="646" y="568"/>
                </a:lnTo>
                <a:lnTo>
                  <a:pt x="650" y="580"/>
                </a:lnTo>
                <a:lnTo>
                  <a:pt x="655" y="596"/>
                </a:lnTo>
                <a:lnTo>
                  <a:pt x="607" y="640"/>
                </a:lnTo>
                <a:lnTo>
                  <a:pt x="554" y="666"/>
                </a:lnTo>
                <a:lnTo>
                  <a:pt x="558" y="666"/>
                </a:lnTo>
                <a:lnTo>
                  <a:pt x="502" y="665"/>
                </a:lnTo>
                <a:lnTo>
                  <a:pt x="458" y="667"/>
                </a:lnTo>
                <a:lnTo>
                  <a:pt x="423" y="666"/>
                </a:lnTo>
                <a:lnTo>
                  <a:pt x="396" y="666"/>
                </a:lnTo>
                <a:lnTo>
                  <a:pt x="385" y="667"/>
                </a:lnTo>
                <a:lnTo>
                  <a:pt x="316" y="667"/>
                </a:lnTo>
                <a:lnTo>
                  <a:pt x="15" y="667"/>
                </a:lnTo>
                <a:lnTo>
                  <a:pt x="13" y="324"/>
                </a:lnTo>
                <a:lnTo>
                  <a:pt x="19" y="258"/>
                </a:lnTo>
                <a:lnTo>
                  <a:pt x="19" y="255"/>
                </a:lnTo>
                <a:lnTo>
                  <a:pt x="13" y="162"/>
                </a:lnTo>
                <a:lnTo>
                  <a:pt x="7" y="148"/>
                </a:lnTo>
                <a:lnTo>
                  <a:pt x="7" y="136"/>
                </a:lnTo>
                <a:lnTo>
                  <a:pt x="4" y="122"/>
                </a:lnTo>
                <a:lnTo>
                  <a:pt x="0" y="109"/>
                </a:lnTo>
                <a:lnTo>
                  <a:pt x="1" y="98"/>
                </a:lnTo>
                <a:lnTo>
                  <a:pt x="8" y="86"/>
                </a:lnTo>
                <a:lnTo>
                  <a:pt x="12" y="74"/>
                </a:lnTo>
                <a:lnTo>
                  <a:pt x="16" y="61"/>
                </a:lnTo>
                <a:lnTo>
                  <a:pt x="12" y="48"/>
                </a:lnTo>
                <a:lnTo>
                  <a:pt x="8" y="36"/>
                </a:lnTo>
                <a:lnTo>
                  <a:pt x="8" y="23"/>
                </a:lnTo>
                <a:lnTo>
                  <a:pt x="13" y="12"/>
                </a:lnTo>
                <a:lnTo>
                  <a:pt x="24" y="0"/>
                </a:lnTo>
                <a:lnTo>
                  <a:pt x="32" y="10"/>
                </a:lnTo>
                <a:lnTo>
                  <a:pt x="44" y="9"/>
                </a:lnTo>
                <a:lnTo>
                  <a:pt x="65" y="2"/>
                </a:lnTo>
                <a:lnTo>
                  <a:pt x="78" y="3"/>
                </a:lnTo>
                <a:lnTo>
                  <a:pt x="91" y="7"/>
                </a:lnTo>
                <a:lnTo>
                  <a:pt x="103" y="10"/>
                </a:lnTo>
                <a:lnTo>
                  <a:pt x="115" y="11"/>
                </a:lnTo>
                <a:lnTo>
                  <a:pt x="128" y="15"/>
                </a:lnTo>
                <a:lnTo>
                  <a:pt x="139" y="17"/>
                </a:lnTo>
                <a:lnTo>
                  <a:pt x="151" y="20"/>
                </a:lnTo>
                <a:lnTo>
                  <a:pt x="160" y="28"/>
                </a:lnTo>
                <a:lnTo>
                  <a:pt x="174" y="32"/>
                </a:lnTo>
                <a:lnTo>
                  <a:pt x="185" y="30"/>
                </a:lnTo>
                <a:lnTo>
                  <a:pt x="193" y="39"/>
                </a:lnTo>
                <a:lnTo>
                  <a:pt x="205" y="39"/>
                </a:lnTo>
                <a:lnTo>
                  <a:pt x="216" y="41"/>
                </a:lnTo>
                <a:lnTo>
                  <a:pt x="227" y="42"/>
                </a:lnTo>
                <a:lnTo>
                  <a:pt x="238" y="45"/>
                </a:lnTo>
                <a:lnTo>
                  <a:pt x="247" y="52"/>
                </a:lnTo>
                <a:lnTo>
                  <a:pt x="256" y="58"/>
                </a:lnTo>
                <a:lnTo>
                  <a:pt x="269" y="57"/>
                </a:lnTo>
                <a:lnTo>
                  <a:pt x="285" y="50"/>
                </a:lnTo>
                <a:lnTo>
                  <a:pt x="292" y="46"/>
                </a:lnTo>
                <a:lnTo>
                  <a:pt x="301" y="38"/>
                </a:lnTo>
                <a:lnTo>
                  <a:pt x="310" y="31"/>
                </a:lnTo>
                <a:lnTo>
                  <a:pt x="318" y="24"/>
                </a:lnTo>
                <a:lnTo>
                  <a:pt x="320" y="24"/>
                </a:lnTo>
                <a:lnTo>
                  <a:pt x="331" y="24"/>
                </a:lnTo>
                <a:lnTo>
                  <a:pt x="337" y="14"/>
                </a:lnTo>
                <a:lnTo>
                  <a:pt x="340" y="14"/>
                </a:lnTo>
                <a:lnTo>
                  <a:pt x="353" y="12"/>
                </a:lnTo>
                <a:lnTo>
                  <a:pt x="366" y="7"/>
                </a:lnTo>
                <a:lnTo>
                  <a:pt x="357" y="13"/>
                </a:lnTo>
                <a:lnTo>
                  <a:pt x="368" y="15"/>
                </a:lnTo>
                <a:lnTo>
                  <a:pt x="377" y="9"/>
                </a:lnTo>
                <a:lnTo>
                  <a:pt x="389" y="5"/>
                </a:lnTo>
                <a:lnTo>
                  <a:pt x="395" y="7"/>
                </a:lnTo>
                <a:lnTo>
                  <a:pt x="406" y="13"/>
                </a:lnTo>
                <a:lnTo>
                  <a:pt x="409" y="14"/>
                </a:lnTo>
                <a:lnTo>
                  <a:pt x="420" y="12"/>
                </a:lnTo>
                <a:lnTo>
                  <a:pt x="430" y="8"/>
                </a:lnTo>
                <a:lnTo>
                  <a:pt x="438" y="19"/>
                </a:lnTo>
                <a:lnTo>
                  <a:pt x="448" y="25"/>
                </a:lnTo>
                <a:lnTo>
                  <a:pt x="438" y="19"/>
                </a:lnTo>
                <a:lnTo>
                  <a:pt x="431" y="9"/>
                </a:lnTo>
                <a:lnTo>
                  <a:pt x="427" y="20"/>
                </a:lnTo>
                <a:lnTo>
                  <a:pt x="425" y="22"/>
                </a:lnTo>
                <a:lnTo>
                  <a:pt x="434" y="29"/>
                </a:lnTo>
                <a:lnTo>
                  <a:pt x="439" y="38"/>
                </a:lnTo>
                <a:lnTo>
                  <a:pt x="451" y="38"/>
                </a:lnTo>
                <a:lnTo>
                  <a:pt x="452" y="26"/>
                </a:lnTo>
                <a:lnTo>
                  <a:pt x="454" y="37"/>
                </a:lnTo>
                <a:lnTo>
                  <a:pt x="455" y="6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1" name="Freeform 3366"/>
          <p:cNvSpPr>
            <a:spLocks noEditPoints="1"/>
          </p:cNvSpPr>
          <p:nvPr/>
        </p:nvSpPr>
        <p:spPr bwMode="auto">
          <a:xfrm>
            <a:off x="5243983" y="3703153"/>
            <a:ext cx="62442" cy="97132"/>
          </a:xfrm>
          <a:custGeom>
            <a:avLst/>
            <a:gdLst>
              <a:gd name="T0" fmla="*/ 18 w 156"/>
              <a:gd name="T1" fmla="*/ 106 h 247"/>
              <a:gd name="T2" fmla="*/ 15 w 156"/>
              <a:gd name="T3" fmla="*/ 82 h 247"/>
              <a:gd name="T4" fmla="*/ 2 w 156"/>
              <a:gd name="T5" fmla="*/ 58 h 247"/>
              <a:gd name="T6" fmla="*/ 0 w 156"/>
              <a:gd name="T7" fmla="*/ 14 h 247"/>
              <a:gd name="T8" fmla="*/ 3 w 156"/>
              <a:gd name="T9" fmla="*/ 8 h 247"/>
              <a:gd name="T10" fmla="*/ 14 w 156"/>
              <a:gd name="T11" fmla="*/ 19 h 247"/>
              <a:gd name="T12" fmla="*/ 36 w 156"/>
              <a:gd name="T13" fmla="*/ 14 h 247"/>
              <a:gd name="T14" fmla="*/ 37 w 156"/>
              <a:gd name="T15" fmla="*/ 18 h 247"/>
              <a:gd name="T16" fmla="*/ 54 w 156"/>
              <a:gd name="T17" fmla="*/ 20 h 247"/>
              <a:gd name="T18" fmla="*/ 80 w 156"/>
              <a:gd name="T19" fmla="*/ 16 h 247"/>
              <a:gd name="T20" fmla="*/ 105 w 156"/>
              <a:gd name="T21" fmla="*/ 8 h 247"/>
              <a:gd name="T22" fmla="*/ 117 w 156"/>
              <a:gd name="T23" fmla="*/ 8 h 247"/>
              <a:gd name="T24" fmla="*/ 131 w 156"/>
              <a:gd name="T25" fmla="*/ 46 h 247"/>
              <a:gd name="T26" fmla="*/ 139 w 156"/>
              <a:gd name="T27" fmla="*/ 73 h 247"/>
              <a:gd name="T28" fmla="*/ 153 w 156"/>
              <a:gd name="T29" fmla="*/ 113 h 247"/>
              <a:gd name="T30" fmla="*/ 156 w 156"/>
              <a:gd name="T31" fmla="*/ 130 h 247"/>
              <a:gd name="T32" fmla="*/ 145 w 156"/>
              <a:gd name="T33" fmla="*/ 150 h 247"/>
              <a:gd name="T34" fmla="*/ 140 w 156"/>
              <a:gd name="T35" fmla="*/ 174 h 247"/>
              <a:gd name="T36" fmla="*/ 132 w 156"/>
              <a:gd name="T37" fmla="*/ 198 h 247"/>
              <a:gd name="T38" fmla="*/ 128 w 156"/>
              <a:gd name="T39" fmla="*/ 221 h 247"/>
              <a:gd name="T40" fmla="*/ 121 w 156"/>
              <a:gd name="T41" fmla="*/ 243 h 247"/>
              <a:gd name="T42" fmla="*/ 97 w 156"/>
              <a:gd name="T43" fmla="*/ 239 h 247"/>
              <a:gd name="T44" fmla="*/ 81 w 156"/>
              <a:gd name="T45" fmla="*/ 223 h 247"/>
              <a:gd name="T46" fmla="*/ 65 w 156"/>
              <a:gd name="T47" fmla="*/ 206 h 247"/>
              <a:gd name="T48" fmla="*/ 54 w 156"/>
              <a:gd name="T49" fmla="*/ 185 h 247"/>
              <a:gd name="T50" fmla="*/ 48 w 156"/>
              <a:gd name="T51" fmla="*/ 161 h 247"/>
              <a:gd name="T52" fmla="*/ 33 w 156"/>
              <a:gd name="T53" fmla="*/ 144 h 247"/>
              <a:gd name="T54" fmla="*/ 24 w 156"/>
              <a:gd name="T55" fmla="*/ 128 h 247"/>
              <a:gd name="T56" fmla="*/ 57 w 156"/>
              <a:gd name="T57" fmla="*/ 9 h 247"/>
              <a:gd name="T58" fmla="*/ 58 w 156"/>
              <a:gd name="T59" fmla="*/ 9 h 247"/>
              <a:gd name="T60" fmla="*/ 37 w 156"/>
              <a:gd name="T61" fmla="*/ 13 h 247"/>
              <a:gd name="T62" fmla="*/ 37 w 156"/>
              <a:gd name="T63"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247">
                <a:moveTo>
                  <a:pt x="22" y="117"/>
                </a:moveTo>
                <a:lnTo>
                  <a:pt x="18" y="106"/>
                </a:lnTo>
                <a:lnTo>
                  <a:pt x="16" y="95"/>
                </a:lnTo>
                <a:lnTo>
                  <a:pt x="15" y="82"/>
                </a:lnTo>
                <a:lnTo>
                  <a:pt x="8" y="73"/>
                </a:lnTo>
                <a:lnTo>
                  <a:pt x="2" y="58"/>
                </a:lnTo>
                <a:lnTo>
                  <a:pt x="2" y="45"/>
                </a:lnTo>
                <a:lnTo>
                  <a:pt x="0" y="14"/>
                </a:lnTo>
                <a:lnTo>
                  <a:pt x="0" y="14"/>
                </a:lnTo>
                <a:lnTo>
                  <a:pt x="3" y="8"/>
                </a:lnTo>
                <a:lnTo>
                  <a:pt x="3" y="8"/>
                </a:lnTo>
                <a:lnTo>
                  <a:pt x="14" y="19"/>
                </a:lnTo>
                <a:lnTo>
                  <a:pt x="25" y="19"/>
                </a:lnTo>
                <a:lnTo>
                  <a:pt x="36" y="14"/>
                </a:lnTo>
                <a:lnTo>
                  <a:pt x="26" y="19"/>
                </a:lnTo>
                <a:lnTo>
                  <a:pt x="37" y="18"/>
                </a:lnTo>
                <a:lnTo>
                  <a:pt x="48" y="10"/>
                </a:lnTo>
                <a:lnTo>
                  <a:pt x="54" y="20"/>
                </a:lnTo>
                <a:lnTo>
                  <a:pt x="65" y="17"/>
                </a:lnTo>
                <a:lnTo>
                  <a:pt x="80" y="16"/>
                </a:lnTo>
                <a:lnTo>
                  <a:pt x="93" y="12"/>
                </a:lnTo>
                <a:lnTo>
                  <a:pt x="105" y="8"/>
                </a:lnTo>
                <a:lnTo>
                  <a:pt x="115" y="0"/>
                </a:lnTo>
                <a:lnTo>
                  <a:pt x="117" y="8"/>
                </a:lnTo>
                <a:lnTo>
                  <a:pt x="122" y="24"/>
                </a:lnTo>
                <a:lnTo>
                  <a:pt x="131" y="46"/>
                </a:lnTo>
                <a:lnTo>
                  <a:pt x="135" y="60"/>
                </a:lnTo>
                <a:lnTo>
                  <a:pt x="139" y="73"/>
                </a:lnTo>
                <a:lnTo>
                  <a:pt x="147" y="94"/>
                </a:lnTo>
                <a:lnTo>
                  <a:pt x="153" y="113"/>
                </a:lnTo>
                <a:lnTo>
                  <a:pt x="153" y="125"/>
                </a:lnTo>
                <a:lnTo>
                  <a:pt x="156" y="130"/>
                </a:lnTo>
                <a:lnTo>
                  <a:pt x="148" y="138"/>
                </a:lnTo>
                <a:lnTo>
                  <a:pt x="145" y="150"/>
                </a:lnTo>
                <a:lnTo>
                  <a:pt x="141" y="161"/>
                </a:lnTo>
                <a:lnTo>
                  <a:pt x="140" y="174"/>
                </a:lnTo>
                <a:lnTo>
                  <a:pt x="138" y="186"/>
                </a:lnTo>
                <a:lnTo>
                  <a:pt x="132" y="198"/>
                </a:lnTo>
                <a:lnTo>
                  <a:pt x="128" y="209"/>
                </a:lnTo>
                <a:lnTo>
                  <a:pt x="128" y="221"/>
                </a:lnTo>
                <a:lnTo>
                  <a:pt x="127" y="234"/>
                </a:lnTo>
                <a:lnTo>
                  <a:pt x="121" y="243"/>
                </a:lnTo>
                <a:lnTo>
                  <a:pt x="105" y="247"/>
                </a:lnTo>
                <a:lnTo>
                  <a:pt x="97" y="239"/>
                </a:lnTo>
                <a:lnTo>
                  <a:pt x="87" y="233"/>
                </a:lnTo>
                <a:lnTo>
                  <a:pt x="81" y="223"/>
                </a:lnTo>
                <a:lnTo>
                  <a:pt x="74" y="214"/>
                </a:lnTo>
                <a:lnTo>
                  <a:pt x="65" y="206"/>
                </a:lnTo>
                <a:lnTo>
                  <a:pt x="58" y="197"/>
                </a:lnTo>
                <a:lnTo>
                  <a:pt x="54" y="185"/>
                </a:lnTo>
                <a:lnTo>
                  <a:pt x="51" y="173"/>
                </a:lnTo>
                <a:lnTo>
                  <a:pt x="48" y="161"/>
                </a:lnTo>
                <a:lnTo>
                  <a:pt x="40" y="153"/>
                </a:lnTo>
                <a:lnTo>
                  <a:pt x="33" y="144"/>
                </a:lnTo>
                <a:lnTo>
                  <a:pt x="28" y="134"/>
                </a:lnTo>
                <a:lnTo>
                  <a:pt x="24" y="128"/>
                </a:lnTo>
                <a:lnTo>
                  <a:pt x="22" y="117"/>
                </a:lnTo>
                <a:close/>
                <a:moveTo>
                  <a:pt x="57" y="9"/>
                </a:moveTo>
                <a:lnTo>
                  <a:pt x="69" y="14"/>
                </a:lnTo>
                <a:lnTo>
                  <a:pt x="58" y="9"/>
                </a:lnTo>
                <a:lnTo>
                  <a:pt x="57" y="9"/>
                </a:lnTo>
                <a:close/>
                <a:moveTo>
                  <a:pt x="37" y="13"/>
                </a:moveTo>
                <a:lnTo>
                  <a:pt x="47" y="7"/>
                </a:lnTo>
                <a:lnTo>
                  <a:pt x="37" y="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2" name="Freeform 3367"/>
          <p:cNvSpPr>
            <a:spLocks/>
          </p:cNvSpPr>
          <p:nvPr/>
        </p:nvSpPr>
        <p:spPr bwMode="auto">
          <a:xfrm>
            <a:off x="4279600" y="3540110"/>
            <a:ext cx="485660" cy="494333"/>
          </a:xfrm>
          <a:custGeom>
            <a:avLst/>
            <a:gdLst>
              <a:gd name="T0" fmla="*/ 550 w 1242"/>
              <a:gd name="T1" fmla="*/ 61 h 1260"/>
              <a:gd name="T2" fmla="*/ 590 w 1242"/>
              <a:gd name="T3" fmla="*/ 42 h 1260"/>
              <a:gd name="T4" fmla="*/ 633 w 1242"/>
              <a:gd name="T5" fmla="*/ 36 h 1260"/>
              <a:gd name="T6" fmla="*/ 685 w 1242"/>
              <a:gd name="T7" fmla="*/ 29 h 1260"/>
              <a:gd name="T8" fmla="*/ 714 w 1242"/>
              <a:gd name="T9" fmla="*/ 23 h 1260"/>
              <a:gd name="T10" fmla="*/ 762 w 1242"/>
              <a:gd name="T11" fmla="*/ 11 h 1260"/>
              <a:gd name="T12" fmla="*/ 800 w 1242"/>
              <a:gd name="T13" fmla="*/ 13 h 1260"/>
              <a:gd name="T14" fmla="*/ 844 w 1242"/>
              <a:gd name="T15" fmla="*/ 31 h 1260"/>
              <a:gd name="T16" fmla="*/ 882 w 1242"/>
              <a:gd name="T17" fmla="*/ 16 h 1260"/>
              <a:gd name="T18" fmla="*/ 913 w 1242"/>
              <a:gd name="T19" fmla="*/ 0 h 1260"/>
              <a:gd name="T20" fmla="*/ 956 w 1242"/>
              <a:gd name="T21" fmla="*/ 7 h 1260"/>
              <a:gd name="T22" fmla="*/ 989 w 1242"/>
              <a:gd name="T23" fmla="*/ 7 h 1260"/>
              <a:gd name="T24" fmla="*/ 1026 w 1242"/>
              <a:gd name="T25" fmla="*/ 11 h 1260"/>
              <a:gd name="T26" fmla="*/ 1031 w 1242"/>
              <a:gd name="T27" fmla="*/ 29 h 1260"/>
              <a:gd name="T28" fmla="*/ 1025 w 1242"/>
              <a:gd name="T29" fmla="*/ 54 h 1260"/>
              <a:gd name="T30" fmla="*/ 1018 w 1242"/>
              <a:gd name="T31" fmla="*/ 96 h 1260"/>
              <a:gd name="T32" fmla="*/ 1027 w 1242"/>
              <a:gd name="T33" fmla="*/ 140 h 1260"/>
              <a:gd name="T34" fmla="*/ 1015 w 1242"/>
              <a:gd name="T35" fmla="*/ 182 h 1260"/>
              <a:gd name="T36" fmla="*/ 980 w 1242"/>
              <a:gd name="T37" fmla="*/ 210 h 1260"/>
              <a:gd name="T38" fmla="*/ 982 w 1242"/>
              <a:gd name="T39" fmla="*/ 258 h 1260"/>
              <a:gd name="T40" fmla="*/ 1022 w 1242"/>
              <a:gd name="T41" fmla="*/ 310 h 1260"/>
              <a:gd name="T42" fmla="*/ 1071 w 1242"/>
              <a:gd name="T43" fmla="*/ 380 h 1260"/>
              <a:gd name="T44" fmla="*/ 1091 w 1242"/>
              <a:gd name="T45" fmla="*/ 466 h 1260"/>
              <a:gd name="T46" fmla="*/ 1088 w 1242"/>
              <a:gd name="T47" fmla="*/ 505 h 1260"/>
              <a:gd name="T48" fmla="*/ 1115 w 1242"/>
              <a:gd name="T49" fmla="*/ 576 h 1260"/>
              <a:gd name="T50" fmla="*/ 1113 w 1242"/>
              <a:gd name="T51" fmla="*/ 629 h 1260"/>
              <a:gd name="T52" fmla="*/ 1114 w 1242"/>
              <a:gd name="T53" fmla="*/ 684 h 1260"/>
              <a:gd name="T54" fmla="*/ 1117 w 1242"/>
              <a:gd name="T55" fmla="*/ 737 h 1260"/>
              <a:gd name="T56" fmla="*/ 1099 w 1242"/>
              <a:gd name="T57" fmla="*/ 794 h 1260"/>
              <a:gd name="T58" fmla="*/ 1125 w 1242"/>
              <a:gd name="T59" fmla="*/ 838 h 1260"/>
              <a:gd name="T60" fmla="*/ 1146 w 1242"/>
              <a:gd name="T61" fmla="*/ 889 h 1260"/>
              <a:gd name="T62" fmla="*/ 1194 w 1242"/>
              <a:gd name="T63" fmla="*/ 900 h 1260"/>
              <a:gd name="T64" fmla="*/ 1225 w 1242"/>
              <a:gd name="T65" fmla="*/ 924 h 1260"/>
              <a:gd name="T66" fmla="*/ 1093 w 1242"/>
              <a:gd name="T67" fmla="*/ 1053 h 1260"/>
              <a:gd name="T68" fmla="*/ 942 w 1242"/>
              <a:gd name="T69" fmla="*/ 1162 h 1260"/>
              <a:gd name="T70" fmla="*/ 811 w 1242"/>
              <a:gd name="T71" fmla="*/ 1244 h 1260"/>
              <a:gd name="T72" fmla="*/ 714 w 1242"/>
              <a:gd name="T73" fmla="*/ 1240 h 1260"/>
              <a:gd name="T74" fmla="*/ 700 w 1242"/>
              <a:gd name="T75" fmla="*/ 1197 h 1260"/>
              <a:gd name="T76" fmla="*/ 653 w 1242"/>
              <a:gd name="T77" fmla="*/ 1175 h 1260"/>
              <a:gd name="T78" fmla="*/ 617 w 1242"/>
              <a:gd name="T79" fmla="*/ 1154 h 1260"/>
              <a:gd name="T80" fmla="*/ 592 w 1242"/>
              <a:gd name="T81" fmla="*/ 1121 h 1260"/>
              <a:gd name="T82" fmla="*/ 231 w 1242"/>
              <a:gd name="T83" fmla="*/ 856 h 1260"/>
              <a:gd name="T84" fmla="*/ 6 w 1242"/>
              <a:gd name="T85" fmla="*/ 597 h 1260"/>
              <a:gd name="T86" fmla="*/ 43 w 1242"/>
              <a:gd name="T87" fmla="*/ 568 h 1260"/>
              <a:gd name="T88" fmla="*/ 83 w 1242"/>
              <a:gd name="T89" fmla="*/ 543 h 1260"/>
              <a:gd name="T90" fmla="*/ 132 w 1242"/>
              <a:gd name="T91" fmla="*/ 532 h 1260"/>
              <a:gd name="T92" fmla="*/ 181 w 1242"/>
              <a:gd name="T93" fmla="*/ 522 h 1260"/>
              <a:gd name="T94" fmla="*/ 223 w 1242"/>
              <a:gd name="T95" fmla="*/ 490 h 1260"/>
              <a:gd name="T96" fmla="*/ 261 w 1242"/>
              <a:gd name="T97" fmla="*/ 459 h 1260"/>
              <a:gd name="T98" fmla="*/ 306 w 1242"/>
              <a:gd name="T99" fmla="*/ 445 h 1260"/>
              <a:gd name="T100" fmla="*/ 302 w 1242"/>
              <a:gd name="T101" fmla="*/ 407 h 1260"/>
              <a:gd name="T102" fmla="*/ 344 w 1242"/>
              <a:gd name="T103" fmla="*/ 385 h 1260"/>
              <a:gd name="T104" fmla="*/ 374 w 1242"/>
              <a:gd name="T105" fmla="*/ 356 h 1260"/>
              <a:gd name="T106" fmla="*/ 434 w 1242"/>
              <a:gd name="T107" fmla="*/ 357 h 1260"/>
              <a:gd name="T108" fmla="*/ 451 w 1242"/>
              <a:gd name="T109" fmla="*/ 338 h 1260"/>
              <a:gd name="T110" fmla="*/ 430 w 1242"/>
              <a:gd name="T111" fmla="*/ 289 h 1260"/>
              <a:gd name="T112" fmla="*/ 417 w 1242"/>
              <a:gd name="T113" fmla="*/ 245 h 1260"/>
              <a:gd name="T114" fmla="*/ 420 w 1242"/>
              <a:gd name="T115" fmla="*/ 188 h 1260"/>
              <a:gd name="T116" fmla="*/ 397 w 1242"/>
              <a:gd name="T117" fmla="*/ 155 h 1260"/>
              <a:gd name="T118" fmla="*/ 421 w 1242"/>
              <a:gd name="T119" fmla="*/ 138 h 1260"/>
              <a:gd name="T120" fmla="*/ 455 w 1242"/>
              <a:gd name="T121" fmla="*/ 105 h 1260"/>
              <a:gd name="T122" fmla="*/ 491 w 1242"/>
              <a:gd name="T123" fmla="*/ 94 h 1260"/>
              <a:gd name="T124" fmla="*/ 524 w 1242"/>
              <a:gd name="T125" fmla="*/ 88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2" h="1260">
                <a:moveTo>
                  <a:pt x="524" y="88"/>
                </a:moveTo>
                <a:lnTo>
                  <a:pt x="529" y="75"/>
                </a:lnTo>
                <a:lnTo>
                  <a:pt x="538" y="68"/>
                </a:lnTo>
                <a:lnTo>
                  <a:pt x="550" y="61"/>
                </a:lnTo>
                <a:lnTo>
                  <a:pt x="560" y="55"/>
                </a:lnTo>
                <a:lnTo>
                  <a:pt x="567" y="53"/>
                </a:lnTo>
                <a:lnTo>
                  <a:pt x="578" y="45"/>
                </a:lnTo>
                <a:lnTo>
                  <a:pt x="590" y="42"/>
                </a:lnTo>
                <a:lnTo>
                  <a:pt x="600" y="40"/>
                </a:lnTo>
                <a:lnTo>
                  <a:pt x="612" y="39"/>
                </a:lnTo>
                <a:lnTo>
                  <a:pt x="621" y="37"/>
                </a:lnTo>
                <a:lnTo>
                  <a:pt x="633" y="36"/>
                </a:lnTo>
                <a:lnTo>
                  <a:pt x="649" y="35"/>
                </a:lnTo>
                <a:lnTo>
                  <a:pt x="662" y="31"/>
                </a:lnTo>
                <a:lnTo>
                  <a:pt x="675" y="35"/>
                </a:lnTo>
                <a:lnTo>
                  <a:pt x="685" y="29"/>
                </a:lnTo>
                <a:lnTo>
                  <a:pt x="694" y="22"/>
                </a:lnTo>
                <a:lnTo>
                  <a:pt x="703" y="18"/>
                </a:lnTo>
                <a:lnTo>
                  <a:pt x="713" y="23"/>
                </a:lnTo>
                <a:lnTo>
                  <a:pt x="714" y="23"/>
                </a:lnTo>
                <a:lnTo>
                  <a:pt x="726" y="21"/>
                </a:lnTo>
                <a:lnTo>
                  <a:pt x="740" y="17"/>
                </a:lnTo>
                <a:lnTo>
                  <a:pt x="750" y="12"/>
                </a:lnTo>
                <a:lnTo>
                  <a:pt x="762" y="11"/>
                </a:lnTo>
                <a:lnTo>
                  <a:pt x="764" y="12"/>
                </a:lnTo>
                <a:lnTo>
                  <a:pt x="776" y="12"/>
                </a:lnTo>
                <a:lnTo>
                  <a:pt x="787" y="12"/>
                </a:lnTo>
                <a:lnTo>
                  <a:pt x="800" y="13"/>
                </a:lnTo>
                <a:lnTo>
                  <a:pt x="811" y="14"/>
                </a:lnTo>
                <a:lnTo>
                  <a:pt x="822" y="18"/>
                </a:lnTo>
                <a:lnTo>
                  <a:pt x="831" y="29"/>
                </a:lnTo>
                <a:lnTo>
                  <a:pt x="844" y="31"/>
                </a:lnTo>
                <a:lnTo>
                  <a:pt x="847" y="30"/>
                </a:lnTo>
                <a:lnTo>
                  <a:pt x="856" y="23"/>
                </a:lnTo>
                <a:lnTo>
                  <a:pt x="866" y="17"/>
                </a:lnTo>
                <a:lnTo>
                  <a:pt x="882" y="16"/>
                </a:lnTo>
                <a:lnTo>
                  <a:pt x="893" y="11"/>
                </a:lnTo>
                <a:lnTo>
                  <a:pt x="895" y="11"/>
                </a:lnTo>
                <a:lnTo>
                  <a:pt x="902" y="0"/>
                </a:lnTo>
                <a:lnTo>
                  <a:pt x="913" y="0"/>
                </a:lnTo>
                <a:lnTo>
                  <a:pt x="922" y="8"/>
                </a:lnTo>
                <a:lnTo>
                  <a:pt x="933" y="8"/>
                </a:lnTo>
                <a:lnTo>
                  <a:pt x="946" y="11"/>
                </a:lnTo>
                <a:lnTo>
                  <a:pt x="956" y="7"/>
                </a:lnTo>
                <a:lnTo>
                  <a:pt x="957" y="5"/>
                </a:lnTo>
                <a:lnTo>
                  <a:pt x="968" y="1"/>
                </a:lnTo>
                <a:lnTo>
                  <a:pt x="978" y="6"/>
                </a:lnTo>
                <a:lnTo>
                  <a:pt x="989" y="7"/>
                </a:lnTo>
                <a:lnTo>
                  <a:pt x="990" y="15"/>
                </a:lnTo>
                <a:lnTo>
                  <a:pt x="1004" y="14"/>
                </a:lnTo>
                <a:lnTo>
                  <a:pt x="1014" y="9"/>
                </a:lnTo>
                <a:lnTo>
                  <a:pt x="1026" y="11"/>
                </a:lnTo>
                <a:lnTo>
                  <a:pt x="1038" y="9"/>
                </a:lnTo>
                <a:lnTo>
                  <a:pt x="1041" y="9"/>
                </a:lnTo>
                <a:lnTo>
                  <a:pt x="1038" y="20"/>
                </a:lnTo>
                <a:lnTo>
                  <a:pt x="1031" y="29"/>
                </a:lnTo>
                <a:lnTo>
                  <a:pt x="1022" y="37"/>
                </a:lnTo>
                <a:lnTo>
                  <a:pt x="1012" y="41"/>
                </a:lnTo>
                <a:lnTo>
                  <a:pt x="1022" y="46"/>
                </a:lnTo>
                <a:lnTo>
                  <a:pt x="1025" y="54"/>
                </a:lnTo>
                <a:lnTo>
                  <a:pt x="1021" y="66"/>
                </a:lnTo>
                <a:lnTo>
                  <a:pt x="1020" y="78"/>
                </a:lnTo>
                <a:lnTo>
                  <a:pt x="1020" y="82"/>
                </a:lnTo>
                <a:lnTo>
                  <a:pt x="1018" y="96"/>
                </a:lnTo>
                <a:lnTo>
                  <a:pt x="1023" y="107"/>
                </a:lnTo>
                <a:lnTo>
                  <a:pt x="1023" y="118"/>
                </a:lnTo>
                <a:lnTo>
                  <a:pt x="1022" y="130"/>
                </a:lnTo>
                <a:lnTo>
                  <a:pt x="1027" y="140"/>
                </a:lnTo>
                <a:lnTo>
                  <a:pt x="1021" y="152"/>
                </a:lnTo>
                <a:lnTo>
                  <a:pt x="1020" y="164"/>
                </a:lnTo>
                <a:lnTo>
                  <a:pt x="1021" y="171"/>
                </a:lnTo>
                <a:lnTo>
                  <a:pt x="1015" y="182"/>
                </a:lnTo>
                <a:lnTo>
                  <a:pt x="1009" y="187"/>
                </a:lnTo>
                <a:lnTo>
                  <a:pt x="997" y="194"/>
                </a:lnTo>
                <a:lnTo>
                  <a:pt x="992" y="204"/>
                </a:lnTo>
                <a:lnTo>
                  <a:pt x="980" y="210"/>
                </a:lnTo>
                <a:lnTo>
                  <a:pt x="975" y="219"/>
                </a:lnTo>
                <a:lnTo>
                  <a:pt x="974" y="231"/>
                </a:lnTo>
                <a:lnTo>
                  <a:pt x="977" y="243"/>
                </a:lnTo>
                <a:lnTo>
                  <a:pt x="982" y="258"/>
                </a:lnTo>
                <a:lnTo>
                  <a:pt x="987" y="265"/>
                </a:lnTo>
                <a:lnTo>
                  <a:pt x="987" y="278"/>
                </a:lnTo>
                <a:lnTo>
                  <a:pt x="1006" y="289"/>
                </a:lnTo>
                <a:lnTo>
                  <a:pt x="1022" y="310"/>
                </a:lnTo>
                <a:lnTo>
                  <a:pt x="1024" y="331"/>
                </a:lnTo>
                <a:lnTo>
                  <a:pt x="1067" y="361"/>
                </a:lnTo>
                <a:lnTo>
                  <a:pt x="1070" y="368"/>
                </a:lnTo>
                <a:lnTo>
                  <a:pt x="1071" y="380"/>
                </a:lnTo>
                <a:lnTo>
                  <a:pt x="1076" y="401"/>
                </a:lnTo>
                <a:lnTo>
                  <a:pt x="1083" y="431"/>
                </a:lnTo>
                <a:lnTo>
                  <a:pt x="1089" y="454"/>
                </a:lnTo>
                <a:lnTo>
                  <a:pt x="1091" y="466"/>
                </a:lnTo>
                <a:lnTo>
                  <a:pt x="1095" y="483"/>
                </a:lnTo>
                <a:lnTo>
                  <a:pt x="1097" y="492"/>
                </a:lnTo>
                <a:lnTo>
                  <a:pt x="1087" y="497"/>
                </a:lnTo>
                <a:lnTo>
                  <a:pt x="1088" y="505"/>
                </a:lnTo>
                <a:lnTo>
                  <a:pt x="1095" y="515"/>
                </a:lnTo>
                <a:lnTo>
                  <a:pt x="1104" y="536"/>
                </a:lnTo>
                <a:lnTo>
                  <a:pt x="1110" y="549"/>
                </a:lnTo>
                <a:lnTo>
                  <a:pt x="1115" y="576"/>
                </a:lnTo>
                <a:lnTo>
                  <a:pt x="1115" y="588"/>
                </a:lnTo>
                <a:lnTo>
                  <a:pt x="1115" y="602"/>
                </a:lnTo>
                <a:lnTo>
                  <a:pt x="1114" y="615"/>
                </a:lnTo>
                <a:lnTo>
                  <a:pt x="1113" y="629"/>
                </a:lnTo>
                <a:lnTo>
                  <a:pt x="1116" y="643"/>
                </a:lnTo>
                <a:lnTo>
                  <a:pt x="1120" y="657"/>
                </a:lnTo>
                <a:lnTo>
                  <a:pt x="1118" y="670"/>
                </a:lnTo>
                <a:lnTo>
                  <a:pt x="1114" y="684"/>
                </a:lnTo>
                <a:lnTo>
                  <a:pt x="1109" y="694"/>
                </a:lnTo>
                <a:lnTo>
                  <a:pt x="1112" y="709"/>
                </a:lnTo>
                <a:lnTo>
                  <a:pt x="1115" y="724"/>
                </a:lnTo>
                <a:lnTo>
                  <a:pt x="1117" y="737"/>
                </a:lnTo>
                <a:lnTo>
                  <a:pt x="1115" y="752"/>
                </a:lnTo>
                <a:lnTo>
                  <a:pt x="1102" y="757"/>
                </a:lnTo>
                <a:lnTo>
                  <a:pt x="1090" y="770"/>
                </a:lnTo>
                <a:lnTo>
                  <a:pt x="1099" y="794"/>
                </a:lnTo>
                <a:lnTo>
                  <a:pt x="1105" y="803"/>
                </a:lnTo>
                <a:lnTo>
                  <a:pt x="1114" y="816"/>
                </a:lnTo>
                <a:lnTo>
                  <a:pt x="1120" y="827"/>
                </a:lnTo>
                <a:lnTo>
                  <a:pt x="1125" y="838"/>
                </a:lnTo>
                <a:lnTo>
                  <a:pt x="1125" y="864"/>
                </a:lnTo>
                <a:lnTo>
                  <a:pt x="1135" y="871"/>
                </a:lnTo>
                <a:lnTo>
                  <a:pt x="1137" y="883"/>
                </a:lnTo>
                <a:lnTo>
                  <a:pt x="1146" y="889"/>
                </a:lnTo>
                <a:lnTo>
                  <a:pt x="1157" y="888"/>
                </a:lnTo>
                <a:lnTo>
                  <a:pt x="1169" y="887"/>
                </a:lnTo>
                <a:lnTo>
                  <a:pt x="1183" y="893"/>
                </a:lnTo>
                <a:lnTo>
                  <a:pt x="1194" y="900"/>
                </a:lnTo>
                <a:lnTo>
                  <a:pt x="1209" y="911"/>
                </a:lnTo>
                <a:lnTo>
                  <a:pt x="1210" y="911"/>
                </a:lnTo>
                <a:lnTo>
                  <a:pt x="1225" y="922"/>
                </a:lnTo>
                <a:lnTo>
                  <a:pt x="1225" y="924"/>
                </a:lnTo>
                <a:lnTo>
                  <a:pt x="1242" y="957"/>
                </a:lnTo>
                <a:lnTo>
                  <a:pt x="1209" y="978"/>
                </a:lnTo>
                <a:lnTo>
                  <a:pt x="1190" y="990"/>
                </a:lnTo>
                <a:lnTo>
                  <a:pt x="1093" y="1053"/>
                </a:lnTo>
                <a:lnTo>
                  <a:pt x="1038" y="1090"/>
                </a:lnTo>
                <a:lnTo>
                  <a:pt x="969" y="1138"/>
                </a:lnTo>
                <a:lnTo>
                  <a:pt x="952" y="1153"/>
                </a:lnTo>
                <a:lnTo>
                  <a:pt x="942" y="1162"/>
                </a:lnTo>
                <a:lnTo>
                  <a:pt x="933" y="1172"/>
                </a:lnTo>
                <a:lnTo>
                  <a:pt x="912" y="1191"/>
                </a:lnTo>
                <a:lnTo>
                  <a:pt x="871" y="1232"/>
                </a:lnTo>
                <a:lnTo>
                  <a:pt x="811" y="1244"/>
                </a:lnTo>
                <a:lnTo>
                  <a:pt x="777" y="1252"/>
                </a:lnTo>
                <a:lnTo>
                  <a:pt x="718" y="1260"/>
                </a:lnTo>
                <a:lnTo>
                  <a:pt x="708" y="1250"/>
                </a:lnTo>
                <a:lnTo>
                  <a:pt x="714" y="1240"/>
                </a:lnTo>
                <a:lnTo>
                  <a:pt x="716" y="1228"/>
                </a:lnTo>
                <a:lnTo>
                  <a:pt x="716" y="1217"/>
                </a:lnTo>
                <a:lnTo>
                  <a:pt x="712" y="1205"/>
                </a:lnTo>
                <a:lnTo>
                  <a:pt x="700" y="1197"/>
                </a:lnTo>
                <a:lnTo>
                  <a:pt x="684" y="1194"/>
                </a:lnTo>
                <a:lnTo>
                  <a:pt x="670" y="1190"/>
                </a:lnTo>
                <a:lnTo>
                  <a:pt x="662" y="1182"/>
                </a:lnTo>
                <a:lnTo>
                  <a:pt x="653" y="1175"/>
                </a:lnTo>
                <a:lnTo>
                  <a:pt x="642" y="1178"/>
                </a:lnTo>
                <a:lnTo>
                  <a:pt x="632" y="1174"/>
                </a:lnTo>
                <a:lnTo>
                  <a:pt x="622" y="1167"/>
                </a:lnTo>
                <a:lnTo>
                  <a:pt x="617" y="1154"/>
                </a:lnTo>
                <a:lnTo>
                  <a:pt x="607" y="1150"/>
                </a:lnTo>
                <a:lnTo>
                  <a:pt x="596" y="1145"/>
                </a:lnTo>
                <a:lnTo>
                  <a:pt x="593" y="1134"/>
                </a:lnTo>
                <a:lnTo>
                  <a:pt x="592" y="1121"/>
                </a:lnTo>
                <a:lnTo>
                  <a:pt x="521" y="1071"/>
                </a:lnTo>
                <a:lnTo>
                  <a:pt x="306" y="910"/>
                </a:lnTo>
                <a:lnTo>
                  <a:pt x="231" y="856"/>
                </a:lnTo>
                <a:lnTo>
                  <a:pt x="231" y="856"/>
                </a:lnTo>
                <a:lnTo>
                  <a:pt x="202" y="836"/>
                </a:lnTo>
                <a:lnTo>
                  <a:pt x="0" y="698"/>
                </a:lnTo>
                <a:lnTo>
                  <a:pt x="0" y="673"/>
                </a:lnTo>
                <a:lnTo>
                  <a:pt x="6" y="597"/>
                </a:lnTo>
                <a:lnTo>
                  <a:pt x="16" y="590"/>
                </a:lnTo>
                <a:lnTo>
                  <a:pt x="24" y="581"/>
                </a:lnTo>
                <a:lnTo>
                  <a:pt x="34" y="575"/>
                </a:lnTo>
                <a:lnTo>
                  <a:pt x="43" y="568"/>
                </a:lnTo>
                <a:lnTo>
                  <a:pt x="53" y="561"/>
                </a:lnTo>
                <a:lnTo>
                  <a:pt x="62" y="553"/>
                </a:lnTo>
                <a:lnTo>
                  <a:pt x="74" y="552"/>
                </a:lnTo>
                <a:lnTo>
                  <a:pt x="83" y="543"/>
                </a:lnTo>
                <a:lnTo>
                  <a:pt x="95" y="535"/>
                </a:lnTo>
                <a:lnTo>
                  <a:pt x="108" y="535"/>
                </a:lnTo>
                <a:lnTo>
                  <a:pt x="119" y="538"/>
                </a:lnTo>
                <a:lnTo>
                  <a:pt x="132" y="532"/>
                </a:lnTo>
                <a:lnTo>
                  <a:pt x="143" y="529"/>
                </a:lnTo>
                <a:lnTo>
                  <a:pt x="158" y="529"/>
                </a:lnTo>
                <a:lnTo>
                  <a:pt x="169" y="523"/>
                </a:lnTo>
                <a:lnTo>
                  <a:pt x="181" y="522"/>
                </a:lnTo>
                <a:lnTo>
                  <a:pt x="197" y="515"/>
                </a:lnTo>
                <a:lnTo>
                  <a:pt x="210" y="511"/>
                </a:lnTo>
                <a:lnTo>
                  <a:pt x="219" y="501"/>
                </a:lnTo>
                <a:lnTo>
                  <a:pt x="223" y="490"/>
                </a:lnTo>
                <a:lnTo>
                  <a:pt x="226" y="477"/>
                </a:lnTo>
                <a:lnTo>
                  <a:pt x="233" y="463"/>
                </a:lnTo>
                <a:lnTo>
                  <a:pt x="245" y="460"/>
                </a:lnTo>
                <a:lnTo>
                  <a:pt x="261" y="459"/>
                </a:lnTo>
                <a:lnTo>
                  <a:pt x="273" y="454"/>
                </a:lnTo>
                <a:lnTo>
                  <a:pt x="283" y="448"/>
                </a:lnTo>
                <a:lnTo>
                  <a:pt x="295" y="447"/>
                </a:lnTo>
                <a:lnTo>
                  <a:pt x="306" y="445"/>
                </a:lnTo>
                <a:lnTo>
                  <a:pt x="304" y="434"/>
                </a:lnTo>
                <a:lnTo>
                  <a:pt x="294" y="427"/>
                </a:lnTo>
                <a:lnTo>
                  <a:pt x="294" y="415"/>
                </a:lnTo>
                <a:lnTo>
                  <a:pt x="302" y="407"/>
                </a:lnTo>
                <a:lnTo>
                  <a:pt x="305" y="394"/>
                </a:lnTo>
                <a:lnTo>
                  <a:pt x="316" y="391"/>
                </a:lnTo>
                <a:lnTo>
                  <a:pt x="333" y="388"/>
                </a:lnTo>
                <a:lnTo>
                  <a:pt x="344" y="385"/>
                </a:lnTo>
                <a:lnTo>
                  <a:pt x="350" y="376"/>
                </a:lnTo>
                <a:lnTo>
                  <a:pt x="346" y="363"/>
                </a:lnTo>
                <a:lnTo>
                  <a:pt x="359" y="360"/>
                </a:lnTo>
                <a:lnTo>
                  <a:pt x="374" y="356"/>
                </a:lnTo>
                <a:lnTo>
                  <a:pt x="389" y="356"/>
                </a:lnTo>
                <a:lnTo>
                  <a:pt x="404" y="358"/>
                </a:lnTo>
                <a:lnTo>
                  <a:pt x="421" y="358"/>
                </a:lnTo>
                <a:lnTo>
                  <a:pt x="434" y="357"/>
                </a:lnTo>
                <a:lnTo>
                  <a:pt x="445" y="361"/>
                </a:lnTo>
                <a:lnTo>
                  <a:pt x="446" y="351"/>
                </a:lnTo>
                <a:lnTo>
                  <a:pt x="446" y="349"/>
                </a:lnTo>
                <a:lnTo>
                  <a:pt x="451" y="338"/>
                </a:lnTo>
                <a:lnTo>
                  <a:pt x="460" y="329"/>
                </a:lnTo>
                <a:lnTo>
                  <a:pt x="439" y="315"/>
                </a:lnTo>
                <a:lnTo>
                  <a:pt x="432" y="304"/>
                </a:lnTo>
                <a:lnTo>
                  <a:pt x="430" y="289"/>
                </a:lnTo>
                <a:lnTo>
                  <a:pt x="421" y="276"/>
                </a:lnTo>
                <a:lnTo>
                  <a:pt x="424" y="264"/>
                </a:lnTo>
                <a:lnTo>
                  <a:pt x="426" y="252"/>
                </a:lnTo>
                <a:lnTo>
                  <a:pt x="417" y="245"/>
                </a:lnTo>
                <a:lnTo>
                  <a:pt x="419" y="233"/>
                </a:lnTo>
                <a:lnTo>
                  <a:pt x="422" y="217"/>
                </a:lnTo>
                <a:lnTo>
                  <a:pt x="422" y="216"/>
                </a:lnTo>
                <a:lnTo>
                  <a:pt x="420" y="188"/>
                </a:lnTo>
                <a:lnTo>
                  <a:pt x="410" y="179"/>
                </a:lnTo>
                <a:lnTo>
                  <a:pt x="417" y="169"/>
                </a:lnTo>
                <a:lnTo>
                  <a:pt x="407" y="162"/>
                </a:lnTo>
                <a:lnTo>
                  <a:pt x="397" y="155"/>
                </a:lnTo>
                <a:lnTo>
                  <a:pt x="389" y="145"/>
                </a:lnTo>
                <a:lnTo>
                  <a:pt x="400" y="145"/>
                </a:lnTo>
                <a:lnTo>
                  <a:pt x="411" y="143"/>
                </a:lnTo>
                <a:lnTo>
                  <a:pt x="421" y="138"/>
                </a:lnTo>
                <a:lnTo>
                  <a:pt x="430" y="131"/>
                </a:lnTo>
                <a:lnTo>
                  <a:pt x="440" y="127"/>
                </a:lnTo>
                <a:lnTo>
                  <a:pt x="448" y="115"/>
                </a:lnTo>
                <a:lnTo>
                  <a:pt x="455" y="105"/>
                </a:lnTo>
                <a:lnTo>
                  <a:pt x="465" y="98"/>
                </a:lnTo>
                <a:lnTo>
                  <a:pt x="477" y="97"/>
                </a:lnTo>
                <a:lnTo>
                  <a:pt x="480" y="98"/>
                </a:lnTo>
                <a:lnTo>
                  <a:pt x="491" y="94"/>
                </a:lnTo>
                <a:lnTo>
                  <a:pt x="499" y="85"/>
                </a:lnTo>
                <a:lnTo>
                  <a:pt x="508" y="92"/>
                </a:lnTo>
                <a:lnTo>
                  <a:pt x="514" y="93"/>
                </a:lnTo>
                <a:lnTo>
                  <a:pt x="524" y="8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3" name="Freeform 3368"/>
          <p:cNvSpPr>
            <a:spLocks noEditPoints="1"/>
          </p:cNvSpPr>
          <p:nvPr/>
        </p:nvSpPr>
        <p:spPr bwMode="auto">
          <a:xfrm>
            <a:off x="2787928" y="4011894"/>
            <a:ext cx="86725" cy="55504"/>
          </a:xfrm>
          <a:custGeom>
            <a:avLst/>
            <a:gdLst>
              <a:gd name="T0" fmla="*/ 210 w 220"/>
              <a:gd name="T1" fmla="*/ 77 h 143"/>
              <a:gd name="T2" fmla="*/ 215 w 220"/>
              <a:gd name="T3" fmla="*/ 96 h 143"/>
              <a:gd name="T4" fmla="*/ 198 w 220"/>
              <a:gd name="T5" fmla="*/ 112 h 143"/>
              <a:gd name="T6" fmla="*/ 178 w 220"/>
              <a:gd name="T7" fmla="*/ 100 h 143"/>
              <a:gd name="T8" fmla="*/ 155 w 220"/>
              <a:gd name="T9" fmla="*/ 98 h 143"/>
              <a:gd name="T10" fmla="*/ 132 w 220"/>
              <a:gd name="T11" fmla="*/ 95 h 143"/>
              <a:gd name="T12" fmla="*/ 113 w 220"/>
              <a:gd name="T13" fmla="*/ 107 h 143"/>
              <a:gd name="T14" fmla="*/ 89 w 220"/>
              <a:gd name="T15" fmla="*/ 113 h 143"/>
              <a:gd name="T16" fmla="*/ 73 w 220"/>
              <a:gd name="T17" fmla="*/ 103 h 143"/>
              <a:gd name="T18" fmla="*/ 53 w 220"/>
              <a:gd name="T19" fmla="*/ 109 h 143"/>
              <a:gd name="T20" fmla="*/ 47 w 220"/>
              <a:gd name="T21" fmla="*/ 132 h 143"/>
              <a:gd name="T22" fmla="*/ 27 w 220"/>
              <a:gd name="T23" fmla="*/ 143 h 143"/>
              <a:gd name="T24" fmla="*/ 14 w 220"/>
              <a:gd name="T25" fmla="*/ 124 h 143"/>
              <a:gd name="T26" fmla="*/ 17 w 220"/>
              <a:gd name="T27" fmla="*/ 104 h 143"/>
              <a:gd name="T28" fmla="*/ 0 w 220"/>
              <a:gd name="T29" fmla="*/ 84 h 143"/>
              <a:gd name="T30" fmla="*/ 15 w 220"/>
              <a:gd name="T31" fmla="*/ 69 h 143"/>
              <a:gd name="T32" fmla="*/ 16 w 220"/>
              <a:gd name="T33" fmla="*/ 55 h 143"/>
              <a:gd name="T34" fmla="*/ 14 w 220"/>
              <a:gd name="T35" fmla="*/ 37 h 143"/>
              <a:gd name="T36" fmla="*/ 13 w 220"/>
              <a:gd name="T37" fmla="*/ 13 h 143"/>
              <a:gd name="T38" fmla="*/ 32 w 220"/>
              <a:gd name="T39" fmla="*/ 0 h 143"/>
              <a:gd name="T40" fmla="*/ 54 w 220"/>
              <a:gd name="T41" fmla="*/ 1 h 143"/>
              <a:gd name="T42" fmla="*/ 77 w 220"/>
              <a:gd name="T43" fmla="*/ 6 h 143"/>
              <a:gd name="T44" fmla="*/ 98 w 220"/>
              <a:gd name="T45" fmla="*/ 14 h 143"/>
              <a:gd name="T46" fmla="*/ 120 w 220"/>
              <a:gd name="T47" fmla="*/ 14 h 143"/>
              <a:gd name="T48" fmla="*/ 129 w 220"/>
              <a:gd name="T49" fmla="*/ 36 h 143"/>
              <a:gd name="T50" fmla="*/ 151 w 220"/>
              <a:gd name="T51" fmla="*/ 38 h 143"/>
              <a:gd name="T52" fmla="*/ 155 w 220"/>
              <a:gd name="T53" fmla="*/ 47 h 143"/>
              <a:gd name="T54" fmla="*/ 150 w 220"/>
              <a:gd name="T55" fmla="*/ 54 h 143"/>
              <a:gd name="T56" fmla="*/ 171 w 220"/>
              <a:gd name="T57" fmla="*/ 58 h 143"/>
              <a:gd name="T58" fmla="*/ 193 w 220"/>
              <a:gd name="T59" fmla="*/ 62 h 143"/>
              <a:gd name="T60" fmla="*/ 205 w 220"/>
              <a:gd name="T61" fmla="*/ 119 h 143"/>
              <a:gd name="T62" fmla="*/ 205 w 220"/>
              <a:gd name="T63" fmla="*/ 11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0" h="143">
                <a:moveTo>
                  <a:pt x="201" y="69"/>
                </a:moveTo>
                <a:lnTo>
                  <a:pt x="210" y="77"/>
                </a:lnTo>
                <a:lnTo>
                  <a:pt x="220" y="85"/>
                </a:lnTo>
                <a:lnTo>
                  <a:pt x="215" y="96"/>
                </a:lnTo>
                <a:lnTo>
                  <a:pt x="206" y="102"/>
                </a:lnTo>
                <a:lnTo>
                  <a:pt x="198" y="112"/>
                </a:lnTo>
                <a:lnTo>
                  <a:pt x="190" y="104"/>
                </a:lnTo>
                <a:lnTo>
                  <a:pt x="178" y="100"/>
                </a:lnTo>
                <a:lnTo>
                  <a:pt x="167" y="98"/>
                </a:lnTo>
                <a:lnTo>
                  <a:pt x="155" y="98"/>
                </a:lnTo>
                <a:lnTo>
                  <a:pt x="144" y="97"/>
                </a:lnTo>
                <a:lnTo>
                  <a:pt x="132" y="95"/>
                </a:lnTo>
                <a:lnTo>
                  <a:pt x="121" y="98"/>
                </a:lnTo>
                <a:lnTo>
                  <a:pt x="113" y="107"/>
                </a:lnTo>
                <a:lnTo>
                  <a:pt x="102" y="110"/>
                </a:lnTo>
                <a:lnTo>
                  <a:pt x="89" y="113"/>
                </a:lnTo>
                <a:lnTo>
                  <a:pt x="85" y="102"/>
                </a:lnTo>
                <a:lnTo>
                  <a:pt x="73" y="103"/>
                </a:lnTo>
                <a:lnTo>
                  <a:pt x="64" y="109"/>
                </a:lnTo>
                <a:lnTo>
                  <a:pt x="53" y="109"/>
                </a:lnTo>
                <a:lnTo>
                  <a:pt x="53" y="122"/>
                </a:lnTo>
                <a:lnTo>
                  <a:pt x="47" y="132"/>
                </a:lnTo>
                <a:lnTo>
                  <a:pt x="38" y="142"/>
                </a:lnTo>
                <a:lnTo>
                  <a:pt x="27" y="143"/>
                </a:lnTo>
                <a:lnTo>
                  <a:pt x="20" y="134"/>
                </a:lnTo>
                <a:lnTo>
                  <a:pt x="14" y="124"/>
                </a:lnTo>
                <a:lnTo>
                  <a:pt x="12" y="115"/>
                </a:lnTo>
                <a:lnTo>
                  <a:pt x="17" y="104"/>
                </a:lnTo>
                <a:lnTo>
                  <a:pt x="7" y="93"/>
                </a:lnTo>
                <a:lnTo>
                  <a:pt x="0" y="84"/>
                </a:lnTo>
                <a:lnTo>
                  <a:pt x="11" y="80"/>
                </a:lnTo>
                <a:lnTo>
                  <a:pt x="15" y="69"/>
                </a:lnTo>
                <a:lnTo>
                  <a:pt x="6" y="62"/>
                </a:lnTo>
                <a:lnTo>
                  <a:pt x="16" y="55"/>
                </a:lnTo>
                <a:lnTo>
                  <a:pt x="22" y="46"/>
                </a:lnTo>
                <a:lnTo>
                  <a:pt x="14" y="37"/>
                </a:lnTo>
                <a:lnTo>
                  <a:pt x="17" y="25"/>
                </a:lnTo>
                <a:lnTo>
                  <a:pt x="13" y="13"/>
                </a:lnTo>
                <a:lnTo>
                  <a:pt x="19" y="2"/>
                </a:lnTo>
                <a:lnTo>
                  <a:pt x="32" y="0"/>
                </a:lnTo>
                <a:lnTo>
                  <a:pt x="43" y="5"/>
                </a:lnTo>
                <a:lnTo>
                  <a:pt x="54" y="1"/>
                </a:lnTo>
                <a:lnTo>
                  <a:pt x="66" y="0"/>
                </a:lnTo>
                <a:lnTo>
                  <a:pt x="77" y="6"/>
                </a:lnTo>
                <a:lnTo>
                  <a:pt x="87" y="9"/>
                </a:lnTo>
                <a:lnTo>
                  <a:pt x="98" y="14"/>
                </a:lnTo>
                <a:lnTo>
                  <a:pt x="109" y="18"/>
                </a:lnTo>
                <a:lnTo>
                  <a:pt x="120" y="14"/>
                </a:lnTo>
                <a:lnTo>
                  <a:pt x="125" y="24"/>
                </a:lnTo>
                <a:lnTo>
                  <a:pt x="129" y="36"/>
                </a:lnTo>
                <a:lnTo>
                  <a:pt x="140" y="40"/>
                </a:lnTo>
                <a:lnTo>
                  <a:pt x="151" y="38"/>
                </a:lnTo>
                <a:lnTo>
                  <a:pt x="163" y="38"/>
                </a:lnTo>
                <a:lnTo>
                  <a:pt x="155" y="47"/>
                </a:lnTo>
                <a:lnTo>
                  <a:pt x="143" y="45"/>
                </a:lnTo>
                <a:lnTo>
                  <a:pt x="150" y="54"/>
                </a:lnTo>
                <a:lnTo>
                  <a:pt x="161" y="56"/>
                </a:lnTo>
                <a:lnTo>
                  <a:pt x="171" y="58"/>
                </a:lnTo>
                <a:lnTo>
                  <a:pt x="182" y="58"/>
                </a:lnTo>
                <a:lnTo>
                  <a:pt x="193" y="62"/>
                </a:lnTo>
                <a:lnTo>
                  <a:pt x="201" y="69"/>
                </a:lnTo>
                <a:close/>
                <a:moveTo>
                  <a:pt x="205" y="119"/>
                </a:moveTo>
                <a:lnTo>
                  <a:pt x="193" y="116"/>
                </a:lnTo>
                <a:lnTo>
                  <a:pt x="205" y="117"/>
                </a:lnTo>
                <a:lnTo>
                  <a:pt x="205" y="1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4" name="Freeform 3369"/>
          <p:cNvSpPr>
            <a:spLocks/>
          </p:cNvSpPr>
          <p:nvPr/>
        </p:nvSpPr>
        <p:spPr bwMode="auto">
          <a:xfrm>
            <a:off x="4917896" y="3266058"/>
            <a:ext cx="107539" cy="133557"/>
          </a:xfrm>
          <a:custGeom>
            <a:avLst/>
            <a:gdLst>
              <a:gd name="T0" fmla="*/ 130 w 274"/>
              <a:gd name="T1" fmla="*/ 327 h 343"/>
              <a:gd name="T2" fmla="*/ 115 w 274"/>
              <a:gd name="T3" fmla="*/ 306 h 343"/>
              <a:gd name="T4" fmla="*/ 90 w 274"/>
              <a:gd name="T5" fmla="*/ 290 h 343"/>
              <a:gd name="T6" fmla="*/ 70 w 274"/>
              <a:gd name="T7" fmla="*/ 289 h 343"/>
              <a:gd name="T8" fmla="*/ 49 w 274"/>
              <a:gd name="T9" fmla="*/ 310 h 343"/>
              <a:gd name="T10" fmla="*/ 56 w 274"/>
              <a:gd name="T11" fmla="*/ 336 h 343"/>
              <a:gd name="T12" fmla="*/ 41 w 274"/>
              <a:gd name="T13" fmla="*/ 326 h 343"/>
              <a:gd name="T14" fmla="*/ 16 w 274"/>
              <a:gd name="T15" fmla="*/ 304 h 343"/>
              <a:gd name="T16" fmla="*/ 5 w 274"/>
              <a:gd name="T17" fmla="*/ 295 h 343"/>
              <a:gd name="T18" fmla="*/ 7 w 274"/>
              <a:gd name="T19" fmla="*/ 279 h 343"/>
              <a:gd name="T20" fmla="*/ 16 w 274"/>
              <a:gd name="T21" fmla="*/ 250 h 343"/>
              <a:gd name="T22" fmla="*/ 36 w 274"/>
              <a:gd name="T23" fmla="*/ 223 h 343"/>
              <a:gd name="T24" fmla="*/ 54 w 274"/>
              <a:gd name="T25" fmla="*/ 207 h 343"/>
              <a:gd name="T26" fmla="*/ 55 w 274"/>
              <a:gd name="T27" fmla="*/ 176 h 343"/>
              <a:gd name="T28" fmla="*/ 45 w 274"/>
              <a:gd name="T29" fmla="*/ 152 h 343"/>
              <a:gd name="T30" fmla="*/ 54 w 274"/>
              <a:gd name="T31" fmla="*/ 117 h 343"/>
              <a:gd name="T32" fmla="*/ 33 w 274"/>
              <a:gd name="T33" fmla="*/ 107 h 343"/>
              <a:gd name="T34" fmla="*/ 51 w 274"/>
              <a:gd name="T35" fmla="*/ 77 h 343"/>
              <a:gd name="T36" fmla="*/ 39 w 274"/>
              <a:gd name="T37" fmla="*/ 53 h 343"/>
              <a:gd name="T38" fmla="*/ 22 w 274"/>
              <a:gd name="T39" fmla="*/ 23 h 343"/>
              <a:gd name="T40" fmla="*/ 51 w 274"/>
              <a:gd name="T41" fmla="*/ 16 h 343"/>
              <a:gd name="T42" fmla="*/ 74 w 274"/>
              <a:gd name="T43" fmla="*/ 0 h 343"/>
              <a:gd name="T44" fmla="*/ 99 w 274"/>
              <a:gd name="T45" fmla="*/ 1 h 343"/>
              <a:gd name="T46" fmla="*/ 115 w 274"/>
              <a:gd name="T47" fmla="*/ 15 h 343"/>
              <a:gd name="T48" fmla="*/ 143 w 274"/>
              <a:gd name="T49" fmla="*/ 35 h 343"/>
              <a:gd name="T50" fmla="*/ 152 w 274"/>
              <a:gd name="T51" fmla="*/ 66 h 343"/>
              <a:gd name="T52" fmla="*/ 183 w 274"/>
              <a:gd name="T53" fmla="*/ 80 h 343"/>
              <a:gd name="T54" fmla="*/ 187 w 274"/>
              <a:gd name="T55" fmla="*/ 101 h 343"/>
              <a:gd name="T56" fmla="*/ 195 w 274"/>
              <a:gd name="T57" fmla="*/ 122 h 343"/>
              <a:gd name="T58" fmla="*/ 223 w 274"/>
              <a:gd name="T59" fmla="*/ 137 h 343"/>
              <a:gd name="T60" fmla="*/ 239 w 274"/>
              <a:gd name="T61" fmla="*/ 119 h 343"/>
              <a:gd name="T62" fmla="*/ 247 w 274"/>
              <a:gd name="T63" fmla="*/ 149 h 343"/>
              <a:gd name="T64" fmla="*/ 241 w 274"/>
              <a:gd name="T65" fmla="*/ 173 h 343"/>
              <a:gd name="T66" fmla="*/ 244 w 274"/>
              <a:gd name="T67" fmla="*/ 208 h 343"/>
              <a:gd name="T68" fmla="*/ 267 w 274"/>
              <a:gd name="T69" fmla="*/ 232 h 343"/>
              <a:gd name="T70" fmla="*/ 266 w 274"/>
              <a:gd name="T71" fmla="*/ 252 h 343"/>
              <a:gd name="T72" fmla="*/ 244 w 274"/>
              <a:gd name="T73" fmla="*/ 273 h 343"/>
              <a:gd name="T74" fmla="*/ 240 w 274"/>
              <a:gd name="T75" fmla="*/ 304 h 343"/>
              <a:gd name="T76" fmla="*/ 223 w 274"/>
              <a:gd name="T77" fmla="*/ 307 h 343"/>
              <a:gd name="T78" fmla="*/ 201 w 274"/>
              <a:gd name="T79" fmla="*/ 308 h 343"/>
              <a:gd name="T80" fmla="*/ 172 w 274"/>
              <a:gd name="T81" fmla="*/ 321 h 343"/>
              <a:gd name="T82" fmla="*/ 157 w 274"/>
              <a:gd name="T83" fmla="*/ 316 h 343"/>
              <a:gd name="T84" fmla="*/ 138 w 274"/>
              <a:gd name="T85" fmla="*/ 331 h 343"/>
              <a:gd name="T86" fmla="*/ 128 w 274"/>
              <a:gd name="T87" fmla="*/ 343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4" h="343">
                <a:moveTo>
                  <a:pt x="128" y="343"/>
                </a:moveTo>
                <a:lnTo>
                  <a:pt x="128" y="340"/>
                </a:lnTo>
                <a:lnTo>
                  <a:pt x="130" y="327"/>
                </a:lnTo>
                <a:lnTo>
                  <a:pt x="126" y="314"/>
                </a:lnTo>
                <a:lnTo>
                  <a:pt x="117" y="306"/>
                </a:lnTo>
                <a:lnTo>
                  <a:pt x="115" y="306"/>
                </a:lnTo>
                <a:lnTo>
                  <a:pt x="107" y="299"/>
                </a:lnTo>
                <a:lnTo>
                  <a:pt x="101" y="289"/>
                </a:lnTo>
                <a:lnTo>
                  <a:pt x="90" y="290"/>
                </a:lnTo>
                <a:lnTo>
                  <a:pt x="84" y="294"/>
                </a:lnTo>
                <a:lnTo>
                  <a:pt x="79" y="282"/>
                </a:lnTo>
                <a:lnTo>
                  <a:pt x="70" y="289"/>
                </a:lnTo>
                <a:lnTo>
                  <a:pt x="63" y="298"/>
                </a:lnTo>
                <a:lnTo>
                  <a:pt x="59" y="305"/>
                </a:lnTo>
                <a:lnTo>
                  <a:pt x="49" y="310"/>
                </a:lnTo>
                <a:lnTo>
                  <a:pt x="51" y="322"/>
                </a:lnTo>
                <a:lnTo>
                  <a:pt x="57" y="324"/>
                </a:lnTo>
                <a:lnTo>
                  <a:pt x="56" y="336"/>
                </a:lnTo>
                <a:lnTo>
                  <a:pt x="56" y="343"/>
                </a:lnTo>
                <a:lnTo>
                  <a:pt x="47" y="337"/>
                </a:lnTo>
                <a:lnTo>
                  <a:pt x="41" y="326"/>
                </a:lnTo>
                <a:lnTo>
                  <a:pt x="33" y="318"/>
                </a:lnTo>
                <a:lnTo>
                  <a:pt x="26" y="309"/>
                </a:lnTo>
                <a:lnTo>
                  <a:pt x="16" y="304"/>
                </a:lnTo>
                <a:lnTo>
                  <a:pt x="6" y="298"/>
                </a:lnTo>
                <a:lnTo>
                  <a:pt x="17" y="294"/>
                </a:lnTo>
                <a:lnTo>
                  <a:pt x="5" y="295"/>
                </a:lnTo>
                <a:lnTo>
                  <a:pt x="4" y="298"/>
                </a:lnTo>
                <a:lnTo>
                  <a:pt x="0" y="287"/>
                </a:lnTo>
                <a:lnTo>
                  <a:pt x="7" y="279"/>
                </a:lnTo>
                <a:lnTo>
                  <a:pt x="2" y="268"/>
                </a:lnTo>
                <a:lnTo>
                  <a:pt x="3" y="255"/>
                </a:lnTo>
                <a:lnTo>
                  <a:pt x="16" y="250"/>
                </a:lnTo>
                <a:lnTo>
                  <a:pt x="15" y="233"/>
                </a:lnTo>
                <a:lnTo>
                  <a:pt x="24" y="225"/>
                </a:lnTo>
                <a:lnTo>
                  <a:pt x="36" y="223"/>
                </a:lnTo>
                <a:lnTo>
                  <a:pt x="32" y="210"/>
                </a:lnTo>
                <a:lnTo>
                  <a:pt x="44" y="212"/>
                </a:lnTo>
                <a:lnTo>
                  <a:pt x="54" y="207"/>
                </a:lnTo>
                <a:lnTo>
                  <a:pt x="65" y="203"/>
                </a:lnTo>
                <a:lnTo>
                  <a:pt x="55" y="190"/>
                </a:lnTo>
                <a:lnTo>
                  <a:pt x="55" y="176"/>
                </a:lnTo>
                <a:lnTo>
                  <a:pt x="64" y="167"/>
                </a:lnTo>
                <a:lnTo>
                  <a:pt x="55" y="159"/>
                </a:lnTo>
                <a:lnTo>
                  <a:pt x="45" y="152"/>
                </a:lnTo>
                <a:lnTo>
                  <a:pt x="43" y="139"/>
                </a:lnTo>
                <a:lnTo>
                  <a:pt x="48" y="128"/>
                </a:lnTo>
                <a:lnTo>
                  <a:pt x="54" y="117"/>
                </a:lnTo>
                <a:lnTo>
                  <a:pt x="55" y="104"/>
                </a:lnTo>
                <a:lnTo>
                  <a:pt x="43" y="103"/>
                </a:lnTo>
                <a:lnTo>
                  <a:pt x="33" y="107"/>
                </a:lnTo>
                <a:lnTo>
                  <a:pt x="39" y="97"/>
                </a:lnTo>
                <a:lnTo>
                  <a:pt x="38" y="83"/>
                </a:lnTo>
                <a:lnTo>
                  <a:pt x="51" y="77"/>
                </a:lnTo>
                <a:lnTo>
                  <a:pt x="41" y="72"/>
                </a:lnTo>
                <a:lnTo>
                  <a:pt x="34" y="63"/>
                </a:lnTo>
                <a:lnTo>
                  <a:pt x="39" y="53"/>
                </a:lnTo>
                <a:lnTo>
                  <a:pt x="30" y="46"/>
                </a:lnTo>
                <a:lnTo>
                  <a:pt x="27" y="35"/>
                </a:lnTo>
                <a:lnTo>
                  <a:pt x="22" y="23"/>
                </a:lnTo>
                <a:lnTo>
                  <a:pt x="33" y="21"/>
                </a:lnTo>
                <a:lnTo>
                  <a:pt x="40" y="12"/>
                </a:lnTo>
                <a:lnTo>
                  <a:pt x="51" y="16"/>
                </a:lnTo>
                <a:lnTo>
                  <a:pt x="62" y="9"/>
                </a:lnTo>
                <a:lnTo>
                  <a:pt x="71" y="2"/>
                </a:lnTo>
                <a:lnTo>
                  <a:pt x="74" y="0"/>
                </a:lnTo>
                <a:lnTo>
                  <a:pt x="84" y="4"/>
                </a:lnTo>
                <a:lnTo>
                  <a:pt x="95" y="2"/>
                </a:lnTo>
                <a:lnTo>
                  <a:pt x="99" y="1"/>
                </a:lnTo>
                <a:lnTo>
                  <a:pt x="108" y="5"/>
                </a:lnTo>
                <a:lnTo>
                  <a:pt x="110" y="5"/>
                </a:lnTo>
                <a:lnTo>
                  <a:pt x="115" y="15"/>
                </a:lnTo>
                <a:lnTo>
                  <a:pt x="125" y="22"/>
                </a:lnTo>
                <a:lnTo>
                  <a:pt x="134" y="29"/>
                </a:lnTo>
                <a:lnTo>
                  <a:pt x="143" y="35"/>
                </a:lnTo>
                <a:lnTo>
                  <a:pt x="140" y="46"/>
                </a:lnTo>
                <a:lnTo>
                  <a:pt x="144" y="57"/>
                </a:lnTo>
                <a:lnTo>
                  <a:pt x="152" y="66"/>
                </a:lnTo>
                <a:lnTo>
                  <a:pt x="162" y="71"/>
                </a:lnTo>
                <a:lnTo>
                  <a:pt x="173" y="76"/>
                </a:lnTo>
                <a:lnTo>
                  <a:pt x="183" y="80"/>
                </a:lnTo>
                <a:lnTo>
                  <a:pt x="184" y="81"/>
                </a:lnTo>
                <a:lnTo>
                  <a:pt x="180" y="92"/>
                </a:lnTo>
                <a:lnTo>
                  <a:pt x="187" y="101"/>
                </a:lnTo>
                <a:lnTo>
                  <a:pt x="177" y="106"/>
                </a:lnTo>
                <a:lnTo>
                  <a:pt x="186" y="113"/>
                </a:lnTo>
                <a:lnTo>
                  <a:pt x="195" y="122"/>
                </a:lnTo>
                <a:lnTo>
                  <a:pt x="205" y="123"/>
                </a:lnTo>
                <a:lnTo>
                  <a:pt x="215" y="129"/>
                </a:lnTo>
                <a:lnTo>
                  <a:pt x="223" y="137"/>
                </a:lnTo>
                <a:lnTo>
                  <a:pt x="230" y="127"/>
                </a:lnTo>
                <a:lnTo>
                  <a:pt x="238" y="120"/>
                </a:lnTo>
                <a:lnTo>
                  <a:pt x="239" y="119"/>
                </a:lnTo>
                <a:lnTo>
                  <a:pt x="251" y="125"/>
                </a:lnTo>
                <a:lnTo>
                  <a:pt x="245" y="137"/>
                </a:lnTo>
                <a:lnTo>
                  <a:pt x="247" y="149"/>
                </a:lnTo>
                <a:lnTo>
                  <a:pt x="255" y="157"/>
                </a:lnTo>
                <a:lnTo>
                  <a:pt x="251" y="169"/>
                </a:lnTo>
                <a:lnTo>
                  <a:pt x="241" y="173"/>
                </a:lnTo>
                <a:lnTo>
                  <a:pt x="237" y="186"/>
                </a:lnTo>
                <a:lnTo>
                  <a:pt x="239" y="198"/>
                </a:lnTo>
                <a:lnTo>
                  <a:pt x="244" y="208"/>
                </a:lnTo>
                <a:lnTo>
                  <a:pt x="250" y="218"/>
                </a:lnTo>
                <a:lnTo>
                  <a:pt x="260" y="223"/>
                </a:lnTo>
                <a:lnTo>
                  <a:pt x="267" y="232"/>
                </a:lnTo>
                <a:lnTo>
                  <a:pt x="274" y="242"/>
                </a:lnTo>
                <a:lnTo>
                  <a:pt x="274" y="242"/>
                </a:lnTo>
                <a:lnTo>
                  <a:pt x="266" y="252"/>
                </a:lnTo>
                <a:lnTo>
                  <a:pt x="259" y="261"/>
                </a:lnTo>
                <a:lnTo>
                  <a:pt x="248" y="262"/>
                </a:lnTo>
                <a:lnTo>
                  <a:pt x="244" y="273"/>
                </a:lnTo>
                <a:lnTo>
                  <a:pt x="241" y="285"/>
                </a:lnTo>
                <a:lnTo>
                  <a:pt x="247" y="295"/>
                </a:lnTo>
                <a:lnTo>
                  <a:pt x="240" y="304"/>
                </a:lnTo>
                <a:lnTo>
                  <a:pt x="236" y="305"/>
                </a:lnTo>
                <a:lnTo>
                  <a:pt x="225" y="307"/>
                </a:lnTo>
                <a:lnTo>
                  <a:pt x="223" y="307"/>
                </a:lnTo>
                <a:lnTo>
                  <a:pt x="218" y="307"/>
                </a:lnTo>
                <a:lnTo>
                  <a:pt x="205" y="306"/>
                </a:lnTo>
                <a:lnTo>
                  <a:pt x="201" y="308"/>
                </a:lnTo>
                <a:lnTo>
                  <a:pt x="196" y="310"/>
                </a:lnTo>
                <a:lnTo>
                  <a:pt x="182" y="311"/>
                </a:lnTo>
                <a:lnTo>
                  <a:pt x="172" y="321"/>
                </a:lnTo>
                <a:lnTo>
                  <a:pt x="167" y="322"/>
                </a:lnTo>
                <a:lnTo>
                  <a:pt x="167" y="321"/>
                </a:lnTo>
                <a:lnTo>
                  <a:pt x="157" y="316"/>
                </a:lnTo>
                <a:lnTo>
                  <a:pt x="151" y="320"/>
                </a:lnTo>
                <a:lnTo>
                  <a:pt x="141" y="326"/>
                </a:lnTo>
                <a:lnTo>
                  <a:pt x="138" y="331"/>
                </a:lnTo>
                <a:lnTo>
                  <a:pt x="139" y="336"/>
                </a:lnTo>
                <a:lnTo>
                  <a:pt x="136" y="341"/>
                </a:lnTo>
                <a:lnTo>
                  <a:pt x="128" y="34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5" name="Freeform 3370"/>
          <p:cNvSpPr>
            <a:spLocks/>
          </p:cNvSpPr>
          <p:nvPr/>
        </p:nvSpPr>
        <p:spPr bwMode="auto">
          <a:xfrm>
            <a:off x="2623150" y="4202689"/>
            <a:ext cx="286193" cy="423218"/>
          </a:xfrm>
          <a:custGeom>
            <a:avLst/>
            <a:gdLst>
              <a:gd name="T0" fmla="*/ 263 w 728"/>
              <a:gd name="T1" fmla="*/ 94 h 1079"/>
              <a:gd name="T2" fmla="*/ 308 w 728"/>
              <a:gd name="T3" fmla="*/ 77 h 1079"/>
              <a:gd name="T4" fmla="*/ 358 w 728"/>
              <a:gd name="T5" fmla="*/ 63 h 1079"/>
              <a:gd name="T6" fmla="*/ 410 w 728"/>
              <a:gd name="T7" fmla="*/ 26 h 1079"/>
              <a:gd name="T8" fmla="*/ 451 w 728"/>
              <a:gd name="T9" fmla="*/ 2 h 1079"/>
              <a:gd name="T10" fmla="*/ 460 w 728"/>
              <a:gd name="T11" fmla="*/ 40 h 1079"/>
              <a:gd name="T12" fmla="*/ 386 w 728"/>
              <a:gd name="T13" fmla="*/ 99 h 1079"/>
              <a:gd name="T14" fmla="*/ 365 w 728"/>
              <a:gd name="T15" fmla="*/ 150 h 1079"/>
              <a:gd name="T16" fmla="*/ 341 w 728"/>
              <a:gd name="T17" fmla="*/ 207 h 1079"/>
              <a:gd name="T18" fmla="*/ 374 w 728"/>
              <a:gd name="T19" fmla="*/ 218 h 1079"/>
              <a:gd name="T20" fmla="*/ 399 w 728"/>
              <a:gd name="T21" fmla="*/ 289 h 1079"/>
              <a:gd name="T22" fmla="*/ 408 w 728"/>
              <a:gd name="T23" fmla="*/ 330 h 1079"/>
              <a:gd name="T24" fmla="*/ 453 w 728"/>
              <a:gd name="T25" fmla="*/ 353 h 1079"/>
              <a:gd name="T26" fmla="*/ 512 w 728"/>
              <a:gd name="T27" fmla="*/ 354 h 1079"/>
              <a:gd name="T28" fmla="*/ 575 w 728"/>
              <a:gd name="T29" fmla="*/ 411 h 1079"/>
              <a:gd name="T30" fmla="*/ 635 w 728"/>
              <a:gd name="T31" fmla="*/ 406 h 1079"/>
              <a:gd name="T32" fmla="*/ 692 w 728"/>
              <a:gd name="T33" fmla="*/ 407 h 1079"/>
              <a:gd name="T34" fmla="*/ 672 w 728"/>
              <a:gd name="T35" fmla="*/ 459 h 1079"/>
              <a:gd name="T36" fmla="*/ 672 w 728"/>
              <a:gd name="T37" fmla="*/ 520 h 1079"/>
              <a:gd name="T38" fmla="*/ 691 w 728"/>
              <a:gd name="T39" fmla="*/ 565 h 1079"/>
              <a:gd name="T40" fmla="*/ 669 w 728"/>
              <a:gd name="T41" fmla="*/ 620 h 1079"/>
              <a:gd name="T42" fmla="*/ 708 w 728"/>
              <a:gd name="T43" fmla="*/ 660 h 1079"/>
              <a:gd name="T44" fmla="*/ 727 w 728"/>
              <a:gd name="T45" fmla="*/ 724 h 1079"/>
              <a:gd name="T46" fmla="*/ 714 w 728"/>
              <a:gd name="T47" fmla="*/ 697 h 1079"/>
              <a:gd name="T48" fmla="*/ 675 w 728"/>
              <a:gd name="T49" fmla="*/ 684 h 1079"/>
              <a:gd name="T50" fmla="*/ 652 w 728"/>
              <a:gd name="T51" fmla="*/ 694 h 1079"/>
              <a:gd name="T52" fmla="*/ 562 w 728"/>
              <a:gd name="T53" fmla="*/ 736 h 1079"/>
              <a:gd name="T54" fmla="*/ 581 w 728"/>
              <a:gd name="T55" fmla="*/ 764 h 1079"/>
              <a:gd name="T56" fmla="*/ 538 w 728"/>
              <a:gd name="T57" fmla="*/ 781 h 1079"/>
              <a:gd name="T58" fmla="*/ 565 w 728"/>
              <a:gd name="T59" fmla="*/ 841 h 1079"/>
              <a:gd name="T60" fmla="*/ 574 w 728"/>
              <a:gd name="T61" fmla="*/ 897 h 1079"/>
              <a:gd name="T62" fmla="*/ 534 w 728"/>
              <a:gd name="T63" fmla="*/ 1065 h 1079"/>
              <a:gd name="T64" fmla="*/ 537 w 728"/>
              <a:gd name="T65" fmla="*/ 982 h 1079"/>
              <a:gd name="T66" fmla="*/ 491 w 728"/>
              <a:gd name="T67" fmla="*/ 952 h 1079"/>
              <a:gd name="T68" fmla="*/ 442 w 728"/>
              <a:gd name="T69" fmla="*/ 946 h 1079"/>
              <a:gd name="T70" fmla="*/ 391 w 728"/>
              <a:gd name="T71" fmla="*/ 961 h 1079"/>
              <a:gd name="T72" fmla="*/ 354 w 728"/>
              <a:gd name="T73" fmla="*/ 940 h 1079"/>
              <a:gd name="T74" fmla="*/ 326 w 728"/>
              <a:gd name="T75" fmla="*/ 896 h 1079"/>
              <a:gd name="T76" fmla="*/ 283 w 728"/>
              <a:gd name="T77" fmla="*/ 862 h 1079"/>
              <a:gd name="T78" fmla="*/ 253 w 728"/>
              <a:gd name="T79" fmla="*/ 818 h 1079"/>
              <a:gd name="T80" fmla="*/ 202 w 728"/>
              <a:gd name="T81" fmla="*/ 800 h 1079"/>
              <a:gd name="T82" fmla="*/ 155 w 728"/>
              <a:gd name="T83" fmla="*/ 789 h 1079"/>
              <a:gd name="T84" fmla="*/ 97 w 728"/>
              <a:gd name="T85" fmla="*/ 780 h 1079"/>
              <a:gd name="T86" fmla="*/ 52 w 728"/>
              <a:gd name="T87" fmla="*/ 746 h 1079"/>
              <a:gd name="T88" fmla="*/ 12 w 728"/>
              <a:gd name="T89" fmla="*/ 714 h 1079"/>
              <a:gd name="T90" fmla="*/ 24 w 728"/>
              <a:gd name="T91" fmla="*/ 679 h 1079"/>
              <a:gd name="T92" fmla="*/ 49 w 728"/>
              <a:gd name="T93" fmla="*/ 632 h 1079"/>
              <a:gd name="T94" fmla="*/ 79 w 728"/>
              <a:gd name="T95" fmla="*/ 609 h 1079"/>
              <a:gd name="T96" fmla="*/ 112 w 728"/>
              <a:gd name="T97" fmla="*/ 563 h 1079"/>
              <a:gd name="T98" fmla="*/ 95 w 728"/>
              <a:gd name="T99" fmla="*/ 544 h 1079"/>
              <a:gd name="T100" fmla="*/ 98 w 728"/>
              <a:gd name="T101" fmla="*/ 492 h 1079"/>
              <a:gd name="T102" fmla="*/ 98 w 728"/>
              <a:gd name="T103" fmla="*/ 444 h 1079"/>
              <a:gd name="T104" fmla="*/ 98 w 728"/>
              <a:gd name="T105" fmla="*/ 388 h 1079"/>
              <a:gd name="T106" fmla="*/ 69 w 728"/>
              <a:gd name="T107" fmla="*/ 343 h 1079"/>
              <a:gd name="T108" fmla="*/ 93 w 728"/>
              <a:gd name="T109" fmla="*/ 309 h 1079"/>
              <a:gd name="T110" fmla="*/ 93 w 728"/>
              <a:gd name="T111" fmla="*/ 253 h 1079"/>
              <a:gd name="T112" fmla="*/ 123 w 728"/>
              <a:gd name="T113" fmla="*/ 277 h 1079"/>
              <a:gd name="T114" fmla="*/ 136 w 728"/>
              <a:gd name="T115" fmla="*/ 248 h 1079"/>
              <a:gd name="T116" fmla="*/ 174 w 728"/>
              <a:gd name="T117" fmla="*/ 203 h 1079"/>
              <a:gd name="T118" fmla="*/ 200 w 728"/>
              <a:gd name="T119" fmla="*/ 179 h 1079"/>
              <a:gd name="T120" fmla="*/ 209 w 728"/>
              <a:gd name="T121" fmla="*/ 130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8" h="1079">
                <a:moveTo>
                  <a:pt x="229" y="106"/>
                </a:moveTo>
                <a:lnTo>
                  <a:pt x="238" y="98"/>
                </a:lnTo>
                <a:lnTo>
                  <a:pt x="247" y="91"/>
                </a:lnTo>
                <a:lnTo>
                  <a:pt x="248" y="88"/>
                </a:lnTo>
                <a:lnTo>
                  <a:pt x="263" y="94"/>
                </a:lnTo>
                <a:lnTo>
                  <a:pt x="276" y="97"/>
                </a:lnTo>
                <a:lnTo>
                  <a:pt x="286" y="91"/>
                </a:lnTo>
                <a:lnTo>
                  <a:pt x="286" y="79"/>
                </a:lnTo>
                <a:lnTo>
                  <a:pt x="296" y="72"/>
                </a:lnTo>
                <a:lnTo>
                  <a:pt x="308" y="77"/>
                </a:lnTo>
                <a:lnTo>
                  <a:pt x="320" y="78"/>
                </a:lnTo>
                <a:lnTo>
                  <a:pt x="324" y="77"/>
                </a:lnTo>
                <a:lnTo>
                  <a:pt x="339" y="77"/>
                </a:lnTo>
                <a:lnTo>
                  <a:pt x="349" y="72"/>
                </a:lnTo>
                <a:lnTo>
                  <a:pt x="358" y="63"/>
                </a:lnTo>
                <a:lnTo>
                  <a:pt x="369" y="56"/>
                </a:lnTo>
                <a:lnTo>
                  <a:pt x="381" y="48"/>
                </a:lnTo>
                <a:lnTo>
                  <a:pt x="392" y="44"/>
                </a:lnTo>
                <a:lnTo>
                  <a:pt x="402" y="38"/>
                </a:lnTo>
                <a:lnTo>
                  <a:pt x="410" y="26"/>
                </a:lnTo>
                <a:lnTo>
                  <a:pt x="410" y="15"/>
                </a:lnTo>
                <a:lnTo>
                  <a:pt x="422" y="13"/>
                </a:lnTo>
                <a:lnTo>
                  <a:pt x="431" y="5"/>
                </a:lnTo>
                <a:lnTo>
                  <a:pt x="441" y="0"/>
                </a:lnTo>
                <a:lnTo>
                  <a:pt x="451" y="2"/>
                </a:lnTo>
                <a:lnTo>
                  <a:pt x="462" y="7"/>
                </a:lnTo>
                <a:lnTo>
                  <a:pt x="470" y="19"/>
                </a:lnTo>
                <a:lnTo>
                  <a:pt x="470" y="31"/>
                </a:lnTo>
                <a:lnTo>
                  <a:pt x="461" y="39"/>
                </a:lnTo>
                <a:lnTo>
                  <a:pt x="460" y="40"/>
                </a:lnTo>
                <a:lnTo>
                  <a:pt x="443" y="46"/>
                </a:lnTo>
                <a:lnTo>
                  <a:pt x="422" y="53"/>
                </a:lnTo>
                <a:lnTo>
                  <a:pt x="405" y="85"/>
                </a:lnTo>
                <a:lnTo>
                  <a:pt x="394" y="87"/>
                </a:lnTo>
                <a:lnTo>
                  <a:pt x="386" y="99"/>
                </a:lnTo>
                <a:lnTo>
                  <a:pt x="379" y="110"/>
                </a:lnTo>
                <a:lnTo>
                  <a:pt x="373" y="119"/>
                </a:lnTo>
                <a:lnTo>
                  <a:pt x="367" y="130"/>
                </a:lnTo>
                <a:lnTo>
                  <a:pt x="365" y="138"/>
                </a:lnTo>
                <a:lnTo>
                  <a:pt x="365" y="150"/>
                </a:lnTo>
                <a:lnTo>
                  <a:pt x="361" y="161"/>
                </a:lnTo>
                <a:lnTo>
                  <a:pt x="360" y="173"/>
                </a:lnTo>
                <a:lnTo>
                  <a:pt x="355" y="184"/>
                </a:lnTo>
                <a:lnTo>
                  <a:pt x="348" y="194"/>
                </a:lnTo>
                <a:lnTo>
                  <a:pt x="341" y="207"/>
                </a:lnTo>
                <a:lnTo>
                  <a:pt x="339" y="213"/>
                </a:lnTo>
                <a:lnTo>
                  <a:pt x="350" y="213"/>
                </a:lnTo>
                <a:lnTo>
                  <a:pt x="359" y="206"/>
                </a:lnTo>
                <a:lnTo>
                  <a:pt x="362" y="217"/>
                </a:lnTo>
                <a:lnTo>
                  <a:pt x="374" y="218"/>
                </a:lnTo>
                <a:lnTo>
                  <a:pt x="380" y="249"/>
                </a:lnTo>
                <a:lnTo>
                  <a:pt x="394" y="265"/>
                </a:lnTo>
                <a:lnTo>
                  <a:pt x="395" y="264"/>
                </a:lnTo>
                <a:lnTo>
                  <a:pt x="398" y="276"/>
                </a:lnTo>
                <a:lnTo>
                  <a:pt x="399" y="289"/>
                </a:lnTo>
                <a:lnTo>
                  <a:pt x="393" y="298"/>
                </a:lnTo>
                <a:lnTo>
                  <a:pt x="391" y="314"/>
                </a:lnTo>
                <a:lnTo>
                  <a:pt x="393" y="325"/>
                </a:lnTo>
                <a:lnTo>
                  <a:pt x="404" y="330"/>
                </a:lnTo>
                <a:lnTo>
                  <a:pt x="408" y="330"/>
                </a:lnTo>
                <a:lnTo>
                  <a:pt x="414" y="345"/>
                </a:lnTo>
                <a:lnTo>
                  <a:pt x="419" y="354"/>
                </a:lnTo>
                <a:lnTo>
                  <a:pt x="430" y="353"/>
                </a:lnTo>
                <a:lnTo>
                  <a:pt x="442" y="352"/>
                </a:lnTo>
                <a:lnTo>
                  <a:pt x="453" y="353"/>
                </a:lnTo>
                <a:lnTo>
                  <a:pt x="465" y="353"/>
                </a:lnTo>
                <a:lnTo>
                  <a:pt x="479" y="356"/>
                </a:lnTo>
                <a:lnTo>
                  <a:pt x="489" y="350"/>
                </a:lnTo>
                <a:lnTo>
                  <a:pt x="502" y="350"/>
                </a:lnTo>
                <a:lnTo>
                  <a:pt x="512" y="354"/>
                </a:lnTo>
                <a:lnTo>
                  <a:pt x="523" y="358"/>
                </a:lnTo>
                <a:lnTo>
                  <a:pt x="533" y="355"/>
                </a:lnTo>
                <a:lnTo>
                  <a:pt x="573" y="411"/>
                </a:lnTo>
                <a:lnTo>
                  <a:pt x="573" y="411"/>
                </a:lnTo>
                <a:lnTo>
                  <a:pt x="575" y="411"/>
                </a:lnTo>
                <a:lnTo>
                  <a:pt x="587" y="413"/>
                </a:lnTo>
                <a:lnTo>
                  <a:pt x="600" y="406"/>
                </a:lnTo>
                <a:lnTo>
                  <a:pt x="612" y="408"/>
                </a:lnTo>
                <a:lnTo>
                  <a:pt x="623" y="410"/>
                </a:lnTo>
                <a:lnTo>
                  <a:pt x="635" y="406"/>
                </a:lnTo>
                <a:lnTo>
                  <a:pt x="646" y="406"/>
                </a:lnTo>
                <a:lnTo>
                  <a:pt x="660" y="405"/>
                </a:lnTo>
                <a:lnTo>
                  <a:pt x="670" y="399"/>
                </a:lnTo>
                <a:lnTo>
                  <a:pt x="682" y="401"/>
                </a:lnTo>
                <a:lnTo>
                  <a:pt x="692" y="407"/>
                </a:lnTo>
                <a:lnTo>
                  <a:pt x="695" y="417"/>
                </a:lnTo>
                <a:lnTo>
                  <a:pt x="686" y="428"/>
                </a:lnTo>
                <a:lnTo>
                  <a:pt x="681" y="439"/>
                </a:lnTo>
                <a:lnTo>
                  <a:pt x="682" y="453"/>
                </a:lnTo>
                <a:lnTo>
                  <a:pt x="672" y="459"/>
                </a:lnTo>
                <a:lnTo>
                  <a:pt x="672" y="471"/>
                </a:lnTo>
                <a:lnTo>
                  <a:pt x="672" y="483"/>
                </a:lnTo>
                <a:lnTo>
                  <a:pt x="671" y="495"/>
                </a:lnTo>
                <a:lnTo>
                  <a:pt x="669" y="508"/>
                </a:lnTo>
                <a:lnTo>
                  <a:pt x="672" y="520"/>
                </a:lnTo>
                <a:lnTo>
                  <a:pt x="672" y="533"/>
                </a:lnTo>
                <a:lnTo>
                  <a:pt x="677" y="544"/>
                </a:lnTo>
                <a:lnTo>
                  <a:pt x="678" y="545"/>
                </a:lnTo>
                <a:lnTo>
                  <a:pt x="682" y="557"/>
                </a:lnTo>
                <a:lnTo>
                  <a:pt x="691" y="565"/>
                </a:lnTo>
                <a:lnTo>
                  <a:pt x="695" y="576"/>
                </a:lnTo>
                <a:lnTo>
                  <a:pt x="703" y="586"/>
                </a:lnTo>
                <a:lnTo>
                  <a:pt x="697" y="596"/>
                </a:lnTo>
                <a:lnTo>
                  <a:pt x="678" y="612"/>
                </a:lnTo>
                <a:lnTo>
                  <a:pt x="669" y="620"/>
                </a:lnTo>
                <a:lnTo>
                  <a:pt x="679" y="625"/>
                </a:lnTo>
                <a:lnTo>
                  <a:pt x="687" y="633"/>
                </a:lnTo>
                <a:lnTo>
                  <a:pt x="697" y="640"/>
                </a:lnTo>
                <a:lnTo>
                  <a:pt x="704" y="648"/>
                </a:lnTo>
                <a:lnTo>
                  <a:pt x="708" y="660"/>
                </a:lnTo>
                <a:lnTo>
                  <a:pt x="714" y="670"/>
                </a:lnTo>
                <a:lnTo>
                  <a:pt x="716" y="682"/>
                </a:lnTo>
                <a:lnTo>
                  <a:pt x="722" y="700"/>
                </a:lnTo>
                <a:lnTo>
                  <a:pt x="725" y="712"/>
                </a:lnTo>
                <a:lnTo>
                  <a:pt x="727" y="724"/>
                </a:lnTo>
                <a:lnTo>
                  <a:pt x="728" y="726"/>
                </a:lnTo>
                <a:lnTo>
                  <a:pt x="727" y="726"/>
                </a:lnTo>
                <a:lnTo>
                  <a:pt x="714" y="724"/>
                </a:lnTo>
                <a:lnTo>
                  <a:pt x="716" y="709"/>
                </a:lnTo>
                <a:lnTo>
                  <a:pt x="714" y="697"/>
                </a:lnTo>
                <a:lnTo>
                  <a:pt x="707" y="684"/>
                </a:lnTo>
                <a:lnTo>
                  <a:pt x="701" y="674"/>
                </a:lnTo>
                <a:lnTo>
                  <a:pt x="692" y="668"/>
                </a:lnTo>
                <a:lnTo>
                  <a:pt x="682" y="674"/>
                </a:lnTo>
                <a:lnTo>
                  <a:pt x="675" y="684"/>
                </a:lnTo>
                <a:lnTo>
                  <a:pt x="665" y="692"/>
                </a:lnTo>
                <a:lnTo>
                  <a:pt x="655" y="685"/>
                </a:lnTo>
                <a:lnTo>
                  <a:pt x="647" y="675"/>
                </a:lnTo>
                <a:lnTo>
                  <a:pt x="643" y="687"/>
                </a:lnTo>
                <a:lnTo>
                  <a:pt x="652" y="694"/>
                </a:lnTo>
                <a:lnTo>
                  <a:pt x="571" y="693"/>
                </a:lnTo>
                <a:lnTo>
                  <a:pt x="560" y="694"/>
                </a:lnTo>
                <a:lnTo>
                  <a:pt x="549" y="695"/>
                </a:lnTo>
                <a:lnTo>
                  <a:pt x="552" y="737"/>
                </a:lnTo>
                <a:lnTo>
                  <a:pt x="562" y="736"/>
                </a:lnTo>
                <a:lnTo>
                  <a:pt x="574" y="738"/>
                </a:lnTo>
                <a:lnTo>
                  <a:pt x="585" y="739"/>
                </a:lnTo>
                <a:lnTo>
                  <a:pt x="590" y="752"/>
                </a:lnTo>
                <a:lnTo>
                  <a:pt x="593" y="764"/>
                </a:lnTo>
                <a:lnTo>
                  <a:pt x="581" y="764"/>
                </a:lnTo>
                <a:lnTo>
                  <a:pt x="572" y="758"/>
                </a:lnTo>
                <a:lnTo>
                  <a:pt x="561" y="762"/>
                </a:lnTo>
                <a:lnTo>
                  <a:pt x="550" y="767"/>
                </a:lnTo>
                <a:lnTo>
                  <a:pt x="538" y="769"/>
                </a:lnTo>
                <a:lnTo>
                  <a:pt x="538" y="781"/>
                </a:lnTo>
                <a:lnTo>
                  <a:pt x="536" y="805"/>
                </a:lnTo>
                <a:lnTo>
                  <a:pt x="538" y="817"/>
                </a:lnTo>
                <a:lnTo>
                  <a:pt x="545" y="825"/>
                </a:lnTo>
                <a:lnTo>
                  <a:pt x="555" y="833"/>
                </a:lnTo>
                <a:lnTo>
                  <a:pt x="565" y="841"/>
                </a:lnTo>
                <a:lnTo>
                  <a:pt x="563" y="853"/>
                </a:lnTo>
                <a:lnTo>
                  <a:pt x="569" y="863"/>
                </a:lnTo>
                <a:lnTo>
                  <a:pt x="575" y="873"/>
                </a:lnTo>
                <a:lnTo>
                  <a:pt x="577" y="886"/>
                </a:lnTo>
                <a:lnTo>
                  <a:pt x="574" y="897"/>
                </a:lnTo>
                <a:lnTo>
                  <a:pt x="559" y="990"/>
                </a:lnTo>
                <a:lnTo>
                  <a:pt x="544" y="1079"/>
                </a:lnTo>
                <a:lnTo>
                  <a:pt x="543" y="1079"/>
                </a:lnTo>
                <a:lnTo>
                  <a:pt x="542" y="1074"/>
                </a:lnTo>
                <a:lnTo>
                  <a:pt x="534" y="1065"/>
                </a:lnTo>
                <a:lnTo>
                  <a:pt x="529" y="1055"/>
                </a:lnTo>
                <a:lnTo>
                  <a:pt x="518" y="1050"/>
                </a:lnTo>
                <a:lnTo>
                  <a:pt x="504" y="1052"/>
                </a:lnTo>
                <a:lnTo>
                  <a:pt x="494" y="1057"/>
                </a:lnTo>
                <a:lnTo>
                  <a:pt x="537" y="982"/>
                </a:lnTo>
                <a:lnTo>
                  <a:pt x="528" y="976"/>
                </a:lnTo>
                <a:lnTo>
                  <a:pt x="522" y="966"/>
                </a:lnTo>
                <a:lnTo>
                  <a:pt x="510" y="964"/>
                </a:lnTo>
                <a:lnTo>
                  <a:pt x="501" y="957"/>
                </a:lnTo>
                <a:lnTo>
                  <a:pt x="491" y="952"/>
                </a:lnTo>
                <a:lnTo>
                  <a:pt x="481" y="947"/>
                </a:lnTo>
                <a:lnTo>
                  <a:pt x="472" y="955"/>
                </a:lnTo>
                <a:lnTo>
                  <a:pt x="461" y="958"/>
                </a:lnTo>
                <a:lnTo>
                  <a:pt x="450" y="955"/>
                </a:lnTo>
                <a:lnTo>
                  <a:pt x="442" y="946"/>
                </a:lnTo>
                <a:lnTo>
                  <a:pt x="430" y="946"/>
                </a:lnTo>
                <a:lnTo>
                  <a:pt x="424" y="956"/>
                </a:lnTo>
                <a:lnTo>
                  <a:pt x="413" y="960"/>
                </a:lnTo>
                <a:lnTo>
                  <a:pt x="403" y="964"/>
                </a:lnTo>
                <a:lnTo>
                  <a:pt x="391" y="961"/>
                </a:lnTo>
                <a:lnTo>
                  <a:pt x="380" y="964"/>
                </a:lnTo>
                <a:lnTo>
                  <a:pt x="369" y="964"/>
                </a:lnTo>
                <a:lnTo>
                  <a:pt x="360" y="958"/>
                </a:lnTo>
                <a:lnTo>
                  <a:pt x="351" y="952"/>
                </a:lnTo>
                <a:lnTo>
                  <a:pt x="354" y="940"/>
                </a:lnTo>
                <a:lnTo>
                  <a:pt x="353" y="927"/>
                </a:lnTo>
                <a:lnTo>
                  <a:pt x="343" y="921"/>
                </a:lnTo>
                <a:lnTo>
                  <a:pt x="332" y="919"/>
                </a:lnTo>
                <a:lnTo>
                  <a:pt x="330" y="907"/>
                </a:lnTo>
                <a:lnTo>
                  <a:pt x="326" y="896"/>
                </a:lnTo>
                <a:lnTo>
                  <a:pt x="320" y="887"/>
                </a:lnTo>
                <a:lnTo>
                  <a:pt x="308" y="886"/>
                </a:lnTo>
                <a:lnTo>
                  <a:pt x="302" y="876"/>
                </a:lnTo>
                <a:lnTo>
                  <a:pt x="291" y="873"/>
                </a:lnTo>
                <a:lnTo>
                  <a:pt x="283" y="862"/>
                </a:lnTo>
                <a:lnTo>
                  <a:pt x="277" y="852"/>
                </a:lnTo>
                <a:lnTo>
                  <a:pt x="276" y="841"/>
                </a:lnTo>
                <a:lnTo>
                  <a:pt x="268" y="836"/>
                </a:lnTo>
                <a:lnTo>
                  <a:pt x="261" y="828"/>
                </a:lnTo>
                <a:lnTo>
                  <a:pt x="253" y="818"/>
                </a:lnTo>
                <a:lnTo>
                  <a:pt x="241" y="815"/>
                </a:lnTo>
                <a:lnTo>
                  <a:pt x="232" y="807"/>
                </a:lnTo>
                <a:lnTo>
                  <a:pt x="222" y="811"/>
                </a:lnTo>
                <a:lnTo>
                  <a:pt x="211" y="808"/>
                </a:lnTo>
                <a:lnTo>
                  <a:pt x="202" y="800"/>
                </a:lnTo>
                <a:lnTo>
                  <a:pt x="190" y="797"/>
                </a:lnTo>
                <a:lnTo>
                  <a:pt x="180" y="787"/>
                </a:lnTo>
                <a:lnTo>
                  <a:pt x="171" y="780"/>
                </a:lnTo>
                <a:lnTo>
                  <a:pt x="160" y="777"/>
                </a:lnTo>
                <a:lnTo>
                  <a:pt x="155" y="789"/>
                </a:lnTo>
                <a:lnTo>
                  <a:pt x="144" y="790"/>
                </a:lnTo>
                <a:lnTo>
                  <a:pt x="132" y="789"/>
                </a:lnTo>
                <a:lnTo>
                  <a:pt x="122" y="788"/>
                </a:lnTo>
                <a:lnTo>
                  <a:pt x="112" y="781"/>
                </a:lnTo>
                <a:lnTo>
                  <a:pt x="97" y="780"/>
                </a:lnTo>
                <a:lnTo>
                  <a:pt x="90" y="771"/>
                </a:lnTo>
                <a:lnTo>
                  <a:pt x="83" y="762"/>
                </a:lnTo>
                <a:lnTo>
                  <a:pt x="77" y="751"/>
                </a:lnTo>
                <a:lnTo>
                  <a:pt x="63" y="753"/>
                </a:lnTo>
                <a:lnTo>
                  <a:pt x="52" y="746"/>
                </a:lnTo>
                <a:lnTo>
                  <a:pt x="40" y="739"/>
                </a:lnTo>
                <a:lnTo>
                  <a:pt x="32" y="731"/>
                </a:lnTo>
                <a:lnTo>
                  <a:pt x="26" y="728"/>
                </a:lnTo>
                <a:lnTo>
                  <a:pt x="20" y="724"/>
                </a:lnTo>
                <a:lnTo>
                  <a:pt x="12" y="714"/>
                </a:lnTo>
                <a:lnTo>
                  <a:pt x="5" y="705"/>
                </a:lnTo>
                <a:lnTo>
                  <a:pt x="0" y="694"/>
                </a:lnTo>
                <a:lnTo>
                  <a:pt x="12" y="689"/>
                </a:lnTo>
                <a:lnTo>
                  <a:pt x="22" y="691"/>
                </a:lnTo>
                <a:lnTo>
                  <a:pt x="24" y="679"/>
                </a:lnTo>
                <a:lnTo>
                  <a:pt x="20" y="668"/>
                </a:lnTo>
                <a:lnTo>
                  <a:pt x="22" y="655"/>
                </a:lnTo>
                <a:lnTo>
                  <a:pt x="28" y="645"/>
                </a:lnTo>
                <a:lnTo>
                  <a:pt x="38" y="637"/>
                </a:lnTo>
                <a:lnTo>
                  <a:pt x="49" y="632"/>
                </a:lnTo>
                <a:lnTo>
                  <a:pt x="60" y="634"/>
                </a:lnTo>
                <a:lnTo>
                  <a:pt x="60" y="637"/>
                </a:lnTo>
                <a:lnTo>
                  <a:pt x="70" y="631"/>
                </a:lnTo>
                <a:lnTo>
                  <a:pt x="77" y="621"/>
                </a:lnTo>
                <a:lnTo>
                  <a:pt x="79" y="609"/>
                </a:lnTo>
                <a:lnTo>
                  <a:pt x="86" y="599"/>
                </a:lnTo>
                <a:lnTo>
                  <a:pt x="92" y="592"/>
                </a:lnTo>
                <a:lnTo>
                  <a:pt x="99" y="583"/>
                </a:lnTo>
                <a:lnTo>
                  <a:pt x="106" y="574"/>
                </a:lnTo>
                <a:lnTo>
                  <a:pt x="112" y="563"/>
                </a:lnTo>
                <a:lnTo>
                  <a:pt x="118" y="553"/>
                </a:lnTo>
                <a:lnTo>
                  <a:pt x="106" y="558"/>
                </a:lnTo>
                <a:lnTo>
                  <a:pt x="107" y="546"/>
                </a:lnTo>
                <a:lnTo>
                  <a:pt x="96" y="549"/>
                </a:lnTo>
                <a:lnTo>
                  <a:pt x="95" y="544"/>
                </a:lnTo>
                <a:lnTo>
                  <a:pt x="88" y="535"/>
                </a:lnTo>
                <a:lnTo>
                  <a:pt x="94" y="525"/>
                </a:lnTo>
                <a:lnTo>
                  <a:pt x="99" y="515"/>
                </a:lnTo>
                <a:lnTo>
                  <a:pt x="101" y="503"/>
                </a:lnTo>
                <a:lnTo>
                  <a:pt x="98" y="492"/>
                </a:lnTo>
                <a:lnTo>
                  <a:pt x="97" y="478"/>
                </a:lnTo>
                <a:lnTo>
                  <a:pt x="96" y="466"/>
                </a:lnTo>
                <a:lnTo>
                  <a:pt x="96" y="454"/>
                </a:lnTo>
                <a:lnTo>
                  <a:pt x="88" y="447"/>
                </a:lnTo>
                <a:lnTo>
                  <a:pt x="98" y="444"/>
                </a:lnTo>
                <a:lnTo>
                  <a:pt x="104" y="434"/>
                </a:lnTo>
                <a:lnTo>
                  <a:pt x="99" y="421"/>
                </a:lnTo>
                <a:lnTo>
                  <a:pt x="92" y="411"/>
                </a:lnTo>
                <a:lnTo>
                  <a:pt x="96" y="400"/>
                </a:lnTo>
                <a:lnTo>
                  <a:pt x="98" y="388"/>
                </a:lnTo>
                <a:lnTo>
                  <a:pt x="95" y="376"/>
                </a:lnTo>
                <a:lnTo>
                  <a:pt x="85" y="370"/>
                </a:lnTo>
                <a:lnTo>
                  <a:pt x="77" y="363"/>
                </a:lnTo>
                <a:lnTo>
                  <a:pt x="78" y="351"/>
                </a:lnTo>
                <a:lnTo>
                  <a:pt x="69" y="343"/>
                </a:lnTo>
                <a:lnTo>
                  <a:pt x="66" y="340"/>
                </a:lnTo>
                <a:lnTo>
                  <a:pt x="76" y="322"/>
                </a:lnTo>
                <a:lnTo>
                  <a:pt x="79" y="311"/>
                </a:lnTo>
                <a:lnTo>
                  <a:pt x="86" y="320"/>
                </a:lnTo>
                <a:lnTo>
                  <a:pt x="93" y="309"/>
                </a:lnTo>
                <a:lnTo>
                  <a:pt x="98" y="298"/>
                </a:lnTo>
                <a:lnTo>
                  <a:pt x="107" y="289"/>
                </a:lnTo>
                <a:lnTo>
                  <a:pt x="105" y="278"/>
                </a:lnTo>
                <a:lnTo>
                  <a:pt x="99" y="265"/>
                </a:lnTo>
                <a:lnTo>
                  <a:pt x="93" y="253"/>
                </a:lnTo>
                <a:lnTo>
                  <a:pt x="97" y="245"/>
                </a:lnTo>
                <a:lnTo>
                  <a:pt x="103" y="255"/>
                </a:lnTo>
                <a:lnTo>
                  <a:pt x="111" y="263"/>
                </a:lnTo>
                <a:lnTo>
                  <a:pt x="117" y="273"/>
                </a:lnTo>
                <a:lnTo>
                  <a:pt x="123" y="277"/>
                </a:lnTo>
                <a:lnTo>
                  <a:pt x="128" y="288"/>
                </a:lnTo>
                <a:lnTo>
                  <a:pt x="134" y="278"/>
                </a:lnTo>
                <a:lnTo>
                  <a:pt x="133" y="264"/>
                </a:lnTo>
                <a:lnTo>
                  <a:pt x="125" y="255"/>
                </a:lnTo>
                <a:lnTo>
                  <a:pt x="136" y="248"/>
                </a:lnTo>
                <a:lnTo>
                  <a:pt x="145" y="241"/>
                </a:lnTo>
                <a:lnTo>
                  <a:pt x="154" y="234"/>
                </a:lnTo>
                <a:lnTo>
                  <a:pt x="163" y="225"/>
                </a:lnTo>
                <a:lnTo>
                  <a:pt x="169" y="214"/>
                </a:lnTo>
                <a:lnTo>
                  <a:pt x="174" y="203"/>
                </a:lnTo>
                <a:lnTo>
                  <a:pt x="184" y="198"/>
                </a:lnTo>
                <a:lnTo>
                  <a:pt x="195" y="197"/>
                </a:lnTo>
                <a:lnTo>
                  <a:pt x="197" y="198"/>
                </a:lnTo>
                <a:lnTo>
                  <a:pt x="205" y="189"/>
                </a:lnTo>
                <a:lnTo>
                  <a:pt x="200" y="179"/>
                </a:lnTo>
                <a:lnTo>
                  <a:pt x="203" y="167"/>
                </a:lnTo>
                <a:lnTo>
                  <a:pt x="205" y="155"/>
                </a:lnTo>
                <a:lnTo>
                  <a:pt x="205" y="152"/>
                </a:lnTo>
                <a:lnTo>
                  <a:pt x="205" y="140"/>
                </a:lnTo>
                <a:lnTo>
                  <a:pt x="209" y="130"/>
                </a:lnTo>
                <a:lnTo>
                  <a:pt x="214" y="118"/>
                </a:lnTo>
                <a:lnTo>
                  <a:pt x="220" y="115"/>
                </a:lnTo>
                <a:lnTo>
                  <a:pt x="229" y="10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6" name="Freeform 3371"/>
          <p:cNvSpPr>
            <a:spLocks/>
          </p:cNvSpPr>
          <p:nvPr/>
        </p:nvSpPr>
        <p:spPr bwMode="auto">
          <a:xfrm>
            <a:off x="5028904" y="2933034"/>
            <a:ext cx="225485" cy="168247"/>
          </a:xfrm>
          <a:custGeom>
            <a:avLst/>
            <a:gdLst>
              <a:gd name="T0" fmla="*/ 428 w 576"/>
              <a:gd name="T1" fmla="*/ 415 h 432"/>
              <a:gd name="T2" fmla="*/ 396 w 576"/>
              <a:gd name="T3" fmla="*/ 415 h 432"/>
              <a:gd name="T4" fmla="*/ 371 w 576"/>
              <a:gd name="T5" fmla="*/ 421 h 432"/>
              <a:gd name="T6" fmla="*/ 358 w 576"/>
              <a:gd name="T7" fmla="*/ 398 h 432"/>
              <a:gd name="T8" fmla="*/ 330 w 576"/>
              <a:gd name="T9" fmla="*/ 414 h 432"/>
              <a:gd name="T10" fmla="*/ 300 w 576"/>
              <a:gd name="T11" fmla="*/ 399 h 432"/>
              <a:gd name="T12" fmla="*/ 270 w 576"/>
              <a:gd name="T13" fmla="*/ 411 h 432"/>
              <a:gd name="T14" fmla="*/ 250 w 576"/>
              <a:gd name="T15" fmla="*/ 400 h 432"/>
              <a:gd name="T16" fmla="*/ 220 w 576"/>
              <a:gd name="T17" fmla="*/ 387 h 432"/>
              <a:gd name="T18" fmla="*/ 188 w 576"/>
              <a:gd name="T19" fmla="*/ 380 h 432"/>
              <a:gd name="T20" fmla="*/ 154 w 576"/>
              <a:gd name="T21" fmla="*/ 376 h 432"/>
              <a:gd name="T22" fmla="*/ 123 w 576"/>
              <a:gd name="T23" fmla="*/ 371 h 432"/>
              <a:gd name="T24" fmla="*/ 88 w 576"/>
              <a:gd name="T25" fmla="*/ 375 h 432"/>
              <a:gd name="T26" fmla="*/ 55 w 576"/>
              <a:gd name="T27" fmla="*/ 402 h 432"/>
              <a:gd name="T28" fmla="*/ 27 w 576"/>
              <a:gd name="T29" fmla="*/ 411 h 432"/>
              <a:gd name="T30" fmla="*/ 22 w 576"/>
              <a:gd name="T31" fmla="*/ 395 h 432"/>
              <a:gd name="T32" fmla="*/ 28 w 576"/>
              <a:gd name="T33" fmla="*/ 361 h 432"/>
              <a:gd name="T34" fmla="*/ 0 w 576"/>
              <a:gd name="T35" fmla="*/ 344 h 432"/>
              <a:gd name="T36" fmla="*/ 17 w 576"/>
              <a:gd name="T37" fmla="*/ 321 h 432"/>
              <a:gd name="T38" fmla="*/ 45 w 576"/>
              <a:gd name="T39" fmla="*/ 301 h 432"/>
              <a:gd name="T40" fmla="*/ 43 w 576"/>
              <a:gd name="T41" fmla="*/ 271 h 432"/>
              <a:gd name="T42" fmla="*/ 28 w 576"/>
              <a:gd name="T43" fmla="*/ 233 h 432"/>
              <a:gd name="T44" fmla="*/ 22 w 576"/>
              <a:gd name="T45" fmla="*/ 208 h 432"/>
              <a:gd name="T46" fmla="*/ 44 w 576"/>
              <a:gd name="T47" fmla="*/ 197 h 432"/>
              <a:gd name="T48" fmla="*/ 80 w 576"/>
              <a:gd name="T49" fmla="*/ 198 h 432"/>
              <a:gd name="T50" fmla="*/ 100 w 576"/>
              <a:gd name="T51" fmla="*/ 182 h 432"/>
              <a:gd name="T52" fmla="*/ 135 w 576"/>
              <a:gd name="T53" fmla="*/ 168 h 432"/>
              <a:gd name="T54" fmla="*/ 152 w 576"/>
              <a:gd name="T55" fmla="*/ 166 h 432"/>
              <a:gd name="T56" fmla="*/ 155 w 576"/>
              <a:gd name="T57" fmla="*/ 144 h 432"/>
              <a:gd name="T58" fmla="*/ 163 w 576"/>
              <a:gd name="T59" fmla="*/ 112 h 432"/>
              <a:gd name="T60" fmla="*/ 185 w 576"/>
              <a:gd name="T61" fmla="*/ 96 h 432"/>
              <a:gd name="T62" fmla="*/ 214 w 576"/>
              <a:gd name="T63" fmla="*/ 83 h 432"/>
              <a:gd name="T64" fmla="*/ 197 w 576"/>
              <a:gd name="T65" fmla="*/ 74 h 432"/>
              <a:gd name="T66" fmla="*/ 208 w 576"/>
              <a:gd name="T67" fmla="*/ 45 h 432"/>
              <a:gd name="T68" fmla="*/ 229 w 576"/>
              <a:gd name="T69" fmla="*/ 32 h 432"/>
              <a:gd name="T70" fmla="*/ 263 w 576"/>
              <a:gd name="T71" fmla="*/ 35 h 432"/>
              <a:gd name="T72" fmla="*/ 287 w 576"/>
              <a:gd name="T73" fmla="*/ 7 h 432"/>
              <a:gd name="T74" fmla="*/ 306 w 576"/>
              <a:gd name="T75" fmla="*/ 9 h 432"/>
              <a:gd name="T76" fmla="*/ 333 w 576"/>
              <a:gd name="T77" fmla="*/ 18 h 432"/>
              <a:gd name="T78" fmla="*/ 366 w 576"/>
              <a:gd name="T79" fmla="*/ 16 h 432"/>
              <a:gd name="T80" fmla="*/ 380 w 576"/>
              <a:gd name="T81" fmla="*/ 42 h 432"/>
              <a:gd name="T82" fmla="*/ 411 w 576"/>
              <a:gd name="T83" fmla="*/ 29 h 432"/>
              <a:gd name="T84" fmla="*/ 443 w 576"/>
              <a:gd name="T85" fmla="*/ 39 h 432"/>
              <a:gd name="T86" fmla="*/ 467 w 576"/>
              <a:gd name="T87" fmla="*/ 51 h 432"/>
              <a:gd name="T88" fmla="*/ 466 w 576"/>
              <a:gd name="T89" fmla="*/ 86 h 432"/>
              <a:gd name="T90" fmla="*/ 458 w 576"/>
              <a:gd name="T91" fmla="*/ 116 h 432"/>
              <a:gd name="T92" fmla="*/ 478 w 576"/>
              <a:gd name="T93" fmla="*/ 146 h 432"/>
              <a:gd name="T94" fmla="*/ 494 w 576"/>
              <a:gd name="T95" fmla="*/ 174 h 432"/>
              <a:gd name="T96" fmla="*/ 522 w 576"/>
              <a:gd name="T97" fmla="*/ 194 h 432"/>
              <a:gd name="T98" fmla="*/ 539 w 576"/>
              <a:gd name="T99" fmla="*/ 211 h 432"/>
              <a:gd name="T100" fmla="*/ 557 w 576"/>
              <a:gd name="T101" fmla="*/ 231 h 432"/>
              <a:gd name="T102" fmla="*/ 572 w 576"/>
              <a:gd name="T103" fmla="*/ 253 h 432"/>
              <a:gd name="T104" fmla="*/ 544 w 576"/>
              <a:gd name="T105" fmla="*/ 273 h 432"/>
              <a:gd name="T106" fmla="*/ 511 w 576"/>
              <a:gd name="T107" fmla="*/ 264 h 432"/>
              <a:gd name="T108" fmla="*/ 493 w 576"/>
              <a:gd name="T109" fmla="*/ 286 h 432"/>
              <a:gd name="T110" fmla="*/ 504 w 576"/>
              <a:gd name="T111" fmla="*/ 316 h 432"/>
              <a:gd name="T112" fmla="*/ 512 w 576"/>
              <a:gd name="T113" fmla="*/ 351 h 432"/>
              <a:gd name="T114" fmla="*/ 495 w 576"/>
              <a:gd name="T115" fmla="*/ 356 h 432"/>
              <a:gd name="T116" fmla="*/ 464 w 576"/>
              <a:gd name="T117" fmla="*/ 367 h 432"/>
              <a:gd name="T118" fmla="*/ 445 w 576"/>
              <a:gd name="T119" fmla="*/ 397 h 432"/>
              <a:gd name="T120" fmla="*/ 444 w 576"/>
              <a:gd name="T121" fmla="*/ 431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6" h="432">
                <a:moveTo>
                  <a:pt x="443" y="432"/>
                </a:moveTo>
                <a:lnTo>
                  <a:pt x="432" y="426"/>
                </a:lnTo>
                <a:lnTo>
                  <a:pt x="428" y="415"/>
                </a:lnTo>
                <a:lnTo>
                  <a:pt x="418" y="411"/>
                </a:lnTo>
                <a:lnTo>
                  <a:pt x="407" y="412"/>
                </a:lnTo>
                <a:lnTo>
                  <a:pt x="396" y="415"/>
                </a:lnTo>
                <a:lnTo>
                  <a:pt x="385" y="414"/>
                </a:lnTo>
                <a:lnTo>
                  <a:pt x="374" y="418"/>
                </a:lnTo>
                <a:lnTo>
                  <a:pt x="371" y="421"/>
                </a:lnTo>
                <a:lnTo>
                  <a:pt x="369" y="418"/>
                </a:lnTo>
                <a:lnTo>
                  <a:pt x="366" y="406"/>
                </a:lnTo>
                <a:lnTo>
                  <a:pt x="358" y="398"/>
                </a:lnTo>
                <a:lnTo>
                  <a:pt x="350" y="406"/>
                </a:lnTo>
                <a:lnTo>
                  <a:pt x="339" y="407"/>
                </a:lnTo>
                <a:lnTo>
                  <a:pt x="330" y="414"/>
                </a:lnTo>
                <a:lnTo>
                  <a:pt x="322" y="404"/>
                </a:lnTo>
                <a:lnTo>
                  <a:pt x="310" y="403"/>
                </a:lnTo>
                <a:lnTo>
                  <a:pt x="300" y="399"/>
                </a:lnTo>
                <a:lnTo>
                  <a:pt x="291" y="406"/>
                </a:lnTo>
                <a:lnTo>
                  <a:pt x="280" y="404"/>
                </a:lnTo>
                <a:lnTo>
                  <a:pt x="270" y="411"/>
                </a:lnTo>
                <a:lnTo>
                  <a:pt x="272" y="401"/>
                </a:lnTo>
                <a:lnTo>
                  <a:pt x="260" y="398"/>
                </a:lnTo>
                <a:lnTo>
                  <a:pt x="250" y="400"/>
                </a:lnTo>
                <a:lnTo>
                  <a:pt x="241" y="393"/>
                </a:lnTo>
                <a:lnTo>
                  <a:pt x="232" y="386"/>
                </a:lnTo>
                <a:lnTo>
                  <a:pt x="220" y="387"/>
                </a:lnTo>
                <a:lnTo>
                  <a:pt x="210" y="383"/>
                </a:lnTo>
                <a:lnTo>
                  <a:pt x="199" y="385"/>
                </a:lnTo>
                <a:lnTo>
                  <a:pt x="188" y="380"/>
                </a:lnTo>
                <a:lnTo>
                  <a:pt x="177" y="376"/>
                </a:lnTo>
                <a:lnTo>
                  <a:pt x="166" y="375"/>
                </a:lnTo>
                <a:lnTo>
                  <a:pt x="154" y="376"/>
                </a:lnTo>
                <a:lnTo>
                  <a:pt x="145" y="375"/>
                </a:lnTo>
                <a:lnTo>
                  <a:pt x="133" y="375"/>
                </a:lnTo>
                <a:lnTo>
                  <a:pt x="123" y="371"/>
                </a:lnTo>
                <a:lnTo>
                  <a:pt x="112" y="374"/>
                </a:lnTo>
                <a:lnTo>
                  <a:pt x="100" y="375"/>
                </a:lnTo>
                <a:lnTo>
                  <a:pt x="88" y="375"/>
                </a:lnTo>
                <a:lnTo>
                  <a:pt x="76" y="376"/>
                </a:lnTo>
                <a:lnTo>
                  <a:pt x="68" y="387"/>
                </a:lnTo>
                <a:lnTo>
                  <a:pt x="55" y="402"/>
                </a:lnTo>
                <a:lnTo>
                  <a:pt x="43" y="399"/>
                </a:lnTo>
                <a:lnTo>
                  <a:pt x="28" y="400"/>
                </a:lnTo>
                <a:lnTo>
                  <a:pt x="27" y="411"/>
                </a:lnTo>
                <a:lnTo>
                  <a:pt x="26" y="409"/>
                </a:lnTo>
                <a:lnTo>
                  <a:pt x="21" y="398"/>
                </a:lnTo>
                <a:lnTo>
                  <a:pt x="22" y="395"/>
                </a:lnTo>
                <a:lnTo>
                  <a:pt x="27" y="385"/>
                </a:lnTo>
                <a:lnTo>
                  <a:pt x="27" y="373"/>
                </a:lnTo>
                <a:lnTo>
                  <a:pt x="28" y="361"/>
                </a:lnTo>
                <a:lnTo>
                  <a:pt x="19" y="353"/>
                </a:lnTo>
                <a:lnTo>
                  <a:pt x="9" y="350"/>
                </a:lnTo>
                <a:lnTo>
                  <a:pt x="0" y="344"/>
                </a:lnTo>
                <a:lnTo>
                  <a:pt x="2" y="340"/>
                </a:lnTo>
                <a:lnTo>
                  <a:pt x="9" y="330"/>
                </a:lnTo>
                <a:lnTo>
                  <a:pt x="17" y="321"/>
                </a:lnTo>
                <a:lnTo>
                  <a:pt x="27" y="316"/>
                </a:lnTo>
                <a:lnTo>
                  <a:pt x="39" y="312"/>
                </a:lnTo>
                <a:lnTo>
                  <a:pt x="45" y="301"/>
                </a:lnTo>
                <a:lnTo>
                  <a:pt x="45" y="296"/>
                </a:lnTo>
                <a:lnTo>
                  <a:pt x="45" y="283"/>
                </a:lnTo>
                <a:lnTo>
                  <a:pt x="43" y="271"/>
                </a:lnTo>
                <a:lnTo>
                  <a:pt x="38" y="260"/>
                </a:lnTo>
                <a:lnTo>
                  <a:pt x="33" y="246"/>
                </a:lnTo>
                <a:lnTo>
                  <a:pt x="28" y="233"/>
                </a:lnTo>
                <a:lnTo>
                  <a:pt x="25" y="222"/>
                </a:lnTo>
                <a:lnTo>
                  <a:pt x="24" y="220"/>
                </a:lnTo>
                <a:lnTo>
                  <a:pt x="22" y="208"/>
                </a:lnTo>
                <a:lnTo>
                  <a:pt x="19" y="197"/>
                </a:lnTo>
                <a:lnTo>
                  <a:pt x="34" y="201"/>
                </a:lnTo>
                <a:lnTo>
                  <a:pt x="44" y="197"/>
                </a:lnTo>
                <a:lnTo>
                  <a:pt x="56" y="199"/>
                </a:lnTo>
                <a:lnTo>
                  <a:pt x="68" y="201"/>
                </a:lnTo>
                <a:lnTo>
                  <a:pt x="80" y="198"/>
                </a:lnTo>
                <a:lnTo>
                  <a:pt x="90" y="193"/>
                </a:lnTo>
                <a:lnTo>
                  <a:pt x="102" y="191"/>
                </a:lnTo>
                <a:lnTo>
                  <a:pt x="100" y="182"/>
                </a:lnTo>
                <a:lnTo>
                  <a:pt x="113" y="182"/>
                </a:lnTo>
                <a:lnTo>
                  <a:pt x="123" y="172"/>
                </a:lnTo>
                <a:lnTo>
                  <a:pt x="135" y="168"/>
                </a:lnTo>
                <a:lnTo>
                  <a:pt x="144" y="176"/>
                </a:lnTo>
                <a:lnTo>
                  <a:pt x="155" y="179"/>
                </a:lnTo>
                <a:lnTo>
                  <a:pt x="152" y="166"/>
                </a:lnTo>
                <a:lnTo>
                  <a:pt x="147" y="156"/>
                </a:lnTo>
                <a:lnTo>
                  <a:pt x="147" y="153"/>
                </a:lnTo>
                <a:lnTo>
                  <a:pt x="155" y="144"/>
                </a:lnTo>
                <a:lnTo>
                  <a:pt x="154" y="132"/>
                </a:lnTo>
                <a:lnTo>
                  <a:pt x="155" y="121"/>
                </a:lnTo>
                <a:lnTo>
                  <a:pt x="163" y="112"/>
                </a:lnTo>
                <a:lnTo>
                  <a:pt x="175" y="113"/>
                </a:lnTo>
                <a:lnTo>
                  <a:pt x="182" y="106"/>
                </a:lnTo>
                <a:lnTo>
                  <a:pt x="185" y="96"/>
                </a:lnTo>
                <a:lnTo>
                  <a:pt x="196" y="93"/>
                </a:lnTo>
                <a:lnTo>
                  <a:pt x="208" y="92"/>
                </a:lnTo>
                <a:lnTo>
                  <a:pt x="214" y="83"/>
                </a:lnTo>
                <a:lnTo>
                  <a:pt x="220" y="78"/>
                </a:lnTo>
                <a:lnTo>
                  <a:pt x="208" y="76"/>
                </a:lnTo>
                <a:lnTo>
                  <a:pt x="197" y="74"/>
                </a:lnTo>
                <a:lnTo>
                  <a:pt x="202" y="61"/>
                </a:lnTo>
                <a:lnTo>
                  <a:pt x="208" y="51"/>
                </a:lnTo>
                <a:lnTo>
                  <a:pt x="208" y="45"/>
                </a:lnTo>
                <a:lnTo>
                  <a:pt x="209" y="42"/>
                </a:lnTo>
                <a:lnTo>
                  <a:pt x="221" y="42"/>
                </a:lnTo>
                <a:lnTo>
                  <a:pt x="229" y="32"/>
                </a:lnTo>
                <a:lnTo>
                  <a:pt x="239" y="29"/>
                </a:lnTo>
                <a:lnTo>
                  <a:pt x="251" y="33"/>
                </a:lnTo>
                <a:lnTo>
                  <a:pt x="263" y="35"/>
                </a:lnTo>
                <a:lnTo>
                  <a:pt x="269" y="23"/>
                </a:lnTo>
                <a:lnTo>
                  <a:pt x="278" y="17"/>
                </a:lnTo>
                <a:lnTo>
                  <a:pt x="287" y="7"/>
                </a:lnTo>
                <a:lnTo>
                  <a:pt x="293" y="4"/>
                </a:lnTo>
                <a:lnTo>
                  <a:pt x="299" y="0"/>
                </a:lnTo>
                <a:lnTo>
                  <a:pt x="306" y="9"/>
                </a:lnTo>
                <a:lnTo>
                  <a:pt x="317" y="6"/>
                </a:lnTo>
                <a:lnTo>
                  <a:pt x="329" y="7"/>
                </a:lnTo>
                <a:lnTo>
                  <a:pt x="333" y="18"/>
                </a:lnTo>
                <a:lnTo>
                  <a:pt x="345" y="15"/>
                </a:lnTo>
                <a:lnTo>
                  <a:pt x="355" y="11"/>
                </a:lnTo>
                <a:lnTo>
                  <a:pt x="366" y="16"/>
                </a:lnTo>
                <a:lnTo>
                  <a:pt x="376" y="21"/>
                </a:lnTo>
                <a:lnTo>
                  <a:pt x="372" y="33"/>
                </a:lnTo>
                <a:lnTo>
                  <a:pt x="380" y="42"/>
                </a:lnTo>
                <a:lnTo>
                  <a:pt x="389" y="35"/>
                </a:lnTo>
                <a:lnTo>
                  <a:pt x="400" y="33"/>
                </a:lnTo>
                <a:lnTo>
                  <a:pt x="411" y="29"/>
                </a:lnTo>
                <a:lnTo>
                  <a:pt x="423" y="27"/>
                </a:lnTo>
                <a:lnTo>
                  <a:pt x="433" y="32"/>
                </a:lnTo>
                <a:lnTo>
                  <a:pt x="443" y="39"/>
                </a:lnTo>
                <a:lnTo>
                  <a:pt x="451" y="47"/>
                </a:lnTo>
                <a:lnTo>
                  <a:pt x="465" y="50"/>
                </a:lnTo>
                <a:lnTo>
                  <a:pt x="467" y="51"/>
                </a:lnTo>
                <a:lnTo>
                  <a:pt x="464" y="63"/>
                </a:lnTo>
                <a:lnTo>
                  <a:pt x="460" y="75"/>
                </a:lnTo>
                <a:lnTo>
                  <a:pt x="466" y="86"/>
                </a:lnTo>
                <a:lnTo>
                  <a:pt x="470" y="97"/>
                </a:lnTo>
                <a:lnTo>
                  <a:pt x="467" y="109"/>
                </a:lnTo>
                <a:lnTo>
                  <a:pt x="458" y="116"/>
                </a:lnTo>
                <a:lnTo>
                  <a:pt x="464" y="128"/>
                </a:lnTo>
                <a:lnTo>
                  <a:pt x="474" y="135"/>
                </a:lnTo>
                <a:lnTo>
                  <a:pt x="478" y="146"/>
                </a:lnTo>
                <a:lnTo>
                  <a:pt x="482" y="152"/>
                </a:lnTo>
                <a:lnTo>
                  <a:pt x="489" y="163"/>
                </a:lnTo>
                <a:lnTo>
                  <a:pt x="494" y="174"/>
                </a:lnTo>
                <a:lnTo>
                  <a:pt x="503" y="181"/>
                </a:lnTo>
                <a:lnTo>
                  <a:pt x="516" y="184"/>
                </a:lnTo>
                <a:lnTo>
                  <a:pt x="522" y="194"/>
                </a:lnTo>
                <a:lnTo>
                  <a:pt x="519" y="205"/>
                </a:lnTo>
                <a:lnTo>
                  <a:pt x="528" y="213"/>
                </a:lnTo>
                <a:lnTo>
                  <a:pt x="539" y="211"/>
                </a:lnTo>
                <a:lnTo>
                  <a:pt x="549" y="216"/>
                </a:lnTo>
                <a:lnTo>
                  <a:pt x="559" y="219"/>
                </a:lnTo>
                <a:lnTo>
                  <a:pt x="557" y="231"/>
                </a:lnTo>
                <a:lnTo>
                  <a:pt x="566" y="238"/>
                </a:lnTo>
                <a:lnTo>
                  <a:pt x="576" y="242"/>
                </a:lnTo>
                <a:lnTo>
                  <a:pt x="572" y="253"/>
                </a:lnTo>
                <a:lnTo>
                  <a:pt x="561" y="256"/>
                </a:lnTo>
                <a:lnTo>
                  <a:pt x="553" y="266"/>
                </a:lnTo>
                <a:lnTo>
                  <a:pt x="544" y="273"/>
                </a:lnTo>
                <a:lnTo>
                  <a:pt x="532" y="274"/>
                </a:lnTo>
                <a:lnTo>
                  <a:pt x="521" y="272"/>
                </a:lnTo>
                <a:lnTo>
                  <a:pt x="511" y="264"/>
                </a:lnTo>
                <a:lnTo>
                  <a:pt x="496" y="264"/>
                </a:lnTo>
                <a:lnTo>
                  <a:pt x="491" y="274"/>
                </a:lnTo>
                <a:lnTo>
                  <a:pt x="493" y="286"/>
                </a:lnTo>
                <a:lnTo>
                  <a:pt x="502" y="294"/>
                </a:lnTo>
                <a:lnTo>
                  <a:pt x="507" y="305"/>
                </a:lnTo>
                <a:lnTo>
                  <a:pt x="504" y="316"/>
                </a:lnTo>
                <a:lnTo>
                  <a:pt x="508" y="327"/>
                </a:lnTo>
                <a:lnTo>
                  <a:pt x="508" y="339"/>
                </a:lnTo>
                <a:lnTo>
                  <a:pt x="512" y="351"/>
                </a:lnTo>
                <a:lnTo>
                  <a:pt x="518" y="359"/>
                </a:lnTo>
                <a:lnTo>
                  <a:pt x="506" y="359"/>
                </a:lnTo>
                <a:lnTo>
                  <a:pt x="495" y="356"/>
                </a:lnTo>
                <a:lnTo>
                  <a:pt x="487" y="365"/>
                </a:lnTo>
                <a:lnTo>
                  <a:pt x="475" y="361"/>
                </a:lnTo>
                <a:lnTo>
                  <a:pt x="464" y="367"/>
                </a:lnTo>
                <a:lnTo>
                  <a:pt x="458" y="377"/>
                </a:lnTo>
                <a:lnTo>
                  <a:pt x="450" y="387"/>
                </a:lnTo>
                <a:lnTo>
                  <a:pt x="445" y="397"/>
                </a:lnTo>
                <a:lnTo>
                  <a:pt x="445" y="409"/>
                </a:lnTo>
                <a:lnTo>
                  <a:pt x="449" y="420"/>
                </a:lnTo>
                <a:lnTo>
                  <a:pt x="444" y="431"/>
                </a:lnTo>
                <a:lnTo>
                  <a:pt x="443" y="43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7" name="Freeform 3372"/>
          <p:cNvSpPr>
            <a:spLocks/>
          </p:cNvSpPr>
          <p:nvPr/>
        </p:nvSpPr>
        <p:spPr bwMode="auto">
          <a:xfrm>
            <a:off x="2843432" y="4764668"/>
            <a:ext cx="286193" cy="339962"/>
          </a:xfrm>
          <a:custGeom>
            <a:avLst/>
            <a:gdLst>
              <a:gd name="T0" fmla="*/ 10 w 729"/>
              <a:gd name="T1" fmla="*/ 509 h 870"/>
              <a:gd name="T2" fmla="*/ 15 w 729"/>
              <a:gd name="T3" fmla="*/ 477 h 870"/>
              <a:gd name="T4" fmla="*/ 39 w 729"/>
              <a:gd name="T5" fmla="*/ 438 h 870"/>
              <a:gd name="T6" fmla="*/ 20 w 729"/>
              <a:gd name="T7" fmla="*/ 405 h 870"/>
              <a:gd name="T8" fmla="*/ 21 w 729"/>
              <a:gd name="T9" fmla="*/ 351 h 870"/>
              <a:gd name="T10" fmla="*/ 34 w 729"/>
              <a:gd name="T11" fmla="*/ 306 h 870"/>
              <a:gd name="T12" fmla="*/ 39 w 729"/>
              <a:gd name="T13" fmla="*/ 263 h 870"/>
              <a:gd name="T14" fmla="*/ 41 w 729"/>
              <a:gd name="T15" fmla="*/ 214 h 870"/>
              <a:gd name="T16" fmla="*/ 57 w 729"/>
              <a:gd name="T17" fmla="*/ 180 h 870"/>
              <a:gd name="T18" fmla="*/ 4 w 729"/>
              <a:gd name="T19" fmla="*/ 79 h 870"/>
              <a:gd name="T20" fmla="*/ 46 w 729"/>
              <a:gd name="T21" fmla="*/ 83 h 870"/>
              <a:gd name="T22" fmla="*/ 87 w 729"/>
              <a:gd name="T23" fmla="*/ 71 h 870"/>
              <a:gd name="T24" fmla="*/ 124 w 729"/>
              <a:gd name="T25" fmla="*/ 49 h 870"/>
              <a:gd name="T26" fmla="*/ 163 w 729"/>
              <a:gd name="T27" fmla="*/ 26 h 870"/>
              <a:gd name="T28" fmla="*/ 204 w 729"/>
              <a:gd name="T29" fmla="*/ 5 h 870"/>
              <a:gd name="T30" fmla="*/ 247 w 729"/>
              <a:gd name="T31" fmla="*/ 3 h 870"/>
              <a:gd name="T32" fmla="*/ 256 w 729"/>
              <a:gd name="T33" fmla="*/ 40 h 870"/>
              <a:gd name="T34" fmla="*/ 259 w 729"/>
              <a:gd name="T35" fmla="*/ 79 h 870"/>
              <a:gd name="T36" fmla="*/ 268 w 729"/>
              <a:gd name="T37" fmla="*/ 122 h 870"/>
              <a:gd name="T38" fmla="*/ 298 w 729"/>
              <a:gd name="T39" fmla="*/ 154 h 870"/>
              <a:gd name="T40" fmla="*/ 332 w 729"/>
              <a:gd name="T41" fmla="*/ 181 h 870"/>
              <a:gd name="T42" fmla="*/ 375 w 729"/>
              <a:gd name="T43" fmla="*/ 191 h 870"/>
              <a:gd name="T44" fmla="*/ 416 w 729"/>
              <a:gd name="T45" fmla="*/ 212 h 870"/>
              <a:gd name="T46" fmla="*/ 455 w 729"/>
              <a:gd name="T47" fmla="*/ 231 h 870"/>
              <a:gd name="T48" fmla="*/ 486 w 729"/>
              <a:gd name="T49" fmla="*/ 247 h 870"/>
              <a:gd name="T50" fmla="*/ 525 w 729"/>
              <a:gd name="T51" fmla="*/ 253 h 870"/>
              <a:gd name="T52" fmla="*/ 552 w 729"/>
              <a:gd name="T53" fmla="*/ 284 h 870"/>
              <a:gd name="T54" fmla="*/ 553 w 729"/>
              <a:gd name="T55" fmla="*/ 331 h 870"/>
              <a:gd name="T56" fmla="*/ 567 w 729"/>
              <a:gd name="T57" fmla="*/ 403 h 870"/>
              <a:gd name="T58" fmla="*/ 623 w 729"/>
              <a:gd name="T59" fmla="*/ 428 h 870"/>
              <a:gd name="T60" fmla="*/ 673 w 729"/>
              <a:gd name="T61" fmla="*/ 450 h 870"/>
              <a:gd name="T62" fmla="*/ 683 w 729"/>
              <a:gd name="T63" fmla="*/ 497 h 870"/>
              <a:gd name="T64" fmla="*/ 717 w 729"/>
              <a:gd name="T65" fmla="*/ 526 h 870"/>
              <a:gd name="T66" fmla="*/ 714 w 729"/>
              <a:gd name="T67" fmla="*/ 599 h 870"/>
              <a:gd name="T68" fmla="*/ 698 w 729"/>
              <a:gd name="T69" fmla="*/ 679 h 870"/>
              <a:gd name="T70" fmla="*/ 673 w 729"/>
              <a:gd name="T71" fmla="*/ 652 h 870"/>
              <a:gd name="T72" fmla="*/ 632 w 729"/>
              <a:gd name="T73" fmla="*/ 631 h 870"/>
              <a:gd name="T74" fmla="*/ 478 w 729"/>
              <a:gd name="T75" fmla="*/ 650 h 870"/>
              <a:gd name="T76" fmla="*/ 447 w 729"/>
              <a:gd name="T77" fmla="*/ 705 h 870"/>
              <a:gd name="T78" fmla="*/ 429 w 729"/>
              <a:gd name="T79" fmla="*/ 792 h 870"/>
              <a:gd name="T80" fmla="*/ 410 w 729"/>
              <a:gd name="T81" fmla="*/ 809 h 870"/>
              <a:gd name="T82" fmla="*/ 325 w 729"/>
              <a:gd name="T83" fmla="*/ 846 h 870"/>
              <a:gd name="T84" fmla="*/ 314 w 729"/>
              <a:gd name="T85" fmla="*/ 846 h 870"/>
              <a:gd name="T86" fmla="*/ 279 w 729"/>
              <a:gd name="T87" fmla="*/ 815 h 870"/>
              <a:gd name="T88" fmla="*/ 223 w 729"/>
              <a:gd name="T89" fmla="*/ 805 h 870"/>
              <a:gd name="T90" fmla="*/ 182 w 729"/>
              <a:gd name="T91" fmla="*/ 822 h 870"/>
              <a:gd name="T92" fmla="*/ 148 w 729"/>
              <a:gd name="T93" fmla="*/ 864 h 870"/>
              <a:gd name="T94" fmla="*/ 105 w 729"/>
              <a:gd name="T95" fmla="*/ 843 h 870"/>
              <a:gd name="T96" fmla="*/ 92 w 729"/>
              <a:gd name="T97" fmla="*/ 787 h 870"/>
              <a:gd name="T98" fmla="*/ 67 w 729"/>
              <a:gd name="T99" fmla="*/ 737 h 870"/>
              <a:gd name="T100" fmla="*/ 58 w 729"/>
              <a:gd name="T101" fmla="*/ 697 h 870"/>
              <a:gd name="T102" fmla="*/ 64 w 729"/>
              <a:gd name="T103" fmla="*/ 650 h 870"/>
              <a:gd name="T104" fmla="*/ 50 w 729"/>
              <a:gd name="T105" fmla="*/ 614 h 870"/>
              <a:gd name="T106" fmla="*/ 36 w 729"/>
              <a:gd name="T107" fmla="*/ 570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9" h="870">
                <a:moveTo>
                  <a:pt x="27" y="542"/>
                </a:moveTo>
                <a:lnTo>
                  <a:pt x="20" y="532"/>
                </a:lnTo>
                <a:lnTo>
                  <a:pt x="14" y="520"/>
                </a:lnTo>
                <a:lnTo>
                  <a:pt x="10" y="509"/>
                </a:lnTo>
                <a:lnTo>
                  <a:pt x="10" y="500"/>
                </a:lnTo>
                <a:lnTo>
                  <a:pt x="0" y="494"/>
                </a:lnTo>
                <a:lnTo>
                  <a:pt x="5" y="486"/>
                </a:lnTo>
                <a:lnTo>
                  <a:pt x="15" y="477"/>
                </a:lnTo>
                <a:lnTo>
                  <a:pt x="22" y="468"/>
                </a:lnTo>
                <a:lnTo>
                  <a:pt x="28" y="458"/>
                </a:lnTo>
                <a:lnTo>
                  <a:pt x="38" y="453"/>
                </a:lnTo>
                <a:lnTo>
                  <a:pt x="39" y="438"/>
                </a:lnTo>
                <a:lnTo>
                  <a:pt x="44" y="426"/>
                </a:lnTo>
                <a:lnTo>
                  <a:pt x="32" y="424"/>
                </a:lnTo>
                <a:lnTo>
                  <a:pt x="23" y="417"/>
                </a:lnTo>
                <a:lnTo>
                  <a:pt x="20" y="405"/>
                </a:lnTo>
                <a:lnTo>
                  <a:pt x="16" y="378"/>
                </a:lnTo>
                <a:lnTo>
                  <a:pt x="22" y="366"/>
                </a:lnTo>
                <a:lnTo>
                  <a:pt x="30" y="358"/>
                </a:lnTo>
                <a:lnTo>
                  <a:pt x="21" y="351"/>
                </a:lnTo>
                <a:lnTo>
                  <a:pt x="17" y="337"/>
                </a:lnTo>
                <a:lnTo>
                  <a:pt x="23" y="327"/>
                </a:lnTo>
                <a:lnTo>
                  <a:pt x="29" y="316"/>
                </a:lnTo>
                <a:lnTo>
                  <a:pt x="34" y="306"/>
                </a:lnTo>
                <a:lnTo>
                  <a:pt x="39" y="295"/>
                </a:lnTo>
                <a:lnTo>
                  <a:pt x="47" y="286"/>
                </a:lnTo>
                <a:lnTo>
                  <a:pt x="40" y="277"/>
                </a:lnTo>
                <a:lnTo>
                  <a:pt x="39" y="263"/>
                </a:lnTo>
                <a:lnTo>
                  <a:pt x="40" y="250"/>
                </a:lnTo>
                <a:lnTo>
                  <a:pt x="42" y="237"/>
                </a:lnTo>
                <a:lnTo>
                  <a:pt x="40" y="225"/>
                </a:lnTo>
                <a:lnTo>
                  <a:pt x="41" y="214"/>
                </a:lnTo>
                <a:lnTo>
                  <a:pt x="41" y="208"/>
                </a:lnTo>
                <a:lnTo>
                  <a:pt x="45" y="197"/>
                </a:lnTo>
                <a:lnTo>
                  <a:pt x="54" y="191"/>
                </a:lnTo>
                <a:lnTo>
                  <a:pt x="57" y="180"/>
                </a:lnTo>
                <a:lnTo>
                  <a:pt x="43" y="147"/>
                </a:lnTo>
                <a:lnTo>
                  <a:pt x="36" y="135"/>
                </a:lnTo>
                <a:lnTo>
                  <a:pt x="18" y="104"/>
                </a:lnTo>
                <a:lnTo>
                  <a:pt x="4" y="79"/>
                </a:lnTo>
                <a:lnTo>
                  <a:pt x="13" y="78"/>
                </a:lnTo>
                <a:lnTo>
                  <a:pt x="24" y="79"/>
                </a:lnTo>
                <a:lnTo>
                  <a:pt x="34" y="80"/>
                </a:lnTo>
                <a:lnTo>
                  <a:pt x="46" y="83"/>
                </a:lnTo>
                <a:lnTo>
                  <a:pt x="54" y="91"/>
                </a:lnTo>
                <a:lnTo>
                  <a:pt x="70" y="84"/>
                </a:lnTo>
                <a:lnTo>
                  <a:pt x="81" y="81"/>
                </a:lnTo>
                <a:lnTo>
                  <a:pt x="87" y="71"/>
                </a:lnTo>
                <a:lnTo>
                  <a:pt x="94" y="62"/>
                </a:lnTo>
                <a:lnTo>
                  <a:pt x="105" y="60"/>
                </a:lnTo>
                <a:lnTo>
                  <a:pt x="117" y="59"/>
                </a:lnTo>
                <a:lnTo>
                  <a:pt x="124" y="49"/>
                </a:lnTo>
                <a:lnTo>
                  <a:pt x="133" y="41"/>
                </a:lnTo>
                <a:lnTo>
                  <a:pt x="144" y="37"/>
                </a:lnTo>
                <a:lnTo>
                  <a:pt x="155" y="34"/>
                </a:lnTo>
                <a:lnTo>
                  <a:pt x="163" y="26"/>
                </a:lnTo>
                <a:lnTo>
                  <a:pt x="172" y="18"/>
                </a:lnTo>
                <a:lnTo>
                  <a:pt x="181" y="10"/>
                </a:lnTo>
                <a:lnTo>
                  <a:pt x="192" y="9"/>
                </a:lnTo>
                <a:lnTo>
                  <a:pt x="204" y="5"/>
                </a:lnTo>
                <a:lnTo>
                  <a:pt x="215" y="2"/>
                </a:lnTo>
                <a:lnTo>
                  <a:pt x="226" y="1"/>
                </a:lnTo>
                <a:lnTo>
                  <a:pt x="237" y="0"/>
                </a:lnTo>
                <a:lnTo>
                  <a:pt x="247" y="3"/>
                </a:lnTo>
                <a:lnTo>
                  <a:pt x="258" y="2"/>
                </a:lnTo>
                <a:lnTo>
                  <a:pt x="259" y="17"/>
                </a:lnTo>
                <a:lnTo>
                  <a:pt x="261" y="29"/>
                </a:lnTo>
                <a:lnTo>
                  <a:pt x="256" y="40"/>
                </a:lnTo>
                <a:lnTo>
                  <a:pt x="255" y="42"/>
                </a:lnTo>
                <a:lnTo>
                  <a:pt x="253" y="54"/>
                </a:lnTo>
                <a:lnTo>
                  <a:pt x="255" y="67"/>
                </a:lnTo>
                <a:lnTo>
                  <a:pt x="259" y="79"/>
                </a:lnTo>
                <a:lnTo>
                  <a:pt x="256" y="90"/>
                </a:lnTo>
                <a:lnTo>
                  <a:pt x="257" y="103"/>
                </a:lnTo>
                <a:lnTo>
                  <a:pt x="260" y="114"/>
                </a:lnTo>
                <a:lnTo>
                  <a:pt x="268" y="122"/>
                </a:lnTo>
                <a:lnTo>
                  <a:pt x="275" y="131"/>
                </a:lnTo>
                <a:lnTo>
                  <a:pt x="278" y="143"/>
                </a:lnTo>
                <a:lnTo>
                  <a:pt x="288" y="149"/>
                </a:lnTo>
                <a:lnTo>
                  <a:pt x="298" y="154"/>
                </a:lnTo>
                <a:lnTo>
                  <a:pt x="306" y="162"/>
                </a:lnTo>
                <a:lnTo>
                  <a:pt x="311" y="173"/>
                </a:lnTo>
                <a:lnTo>
                  <a:pt x="321" y="179"/>
                </a:lnTo>
                <a:lnTo>
                  <a:pt x="332" y="181"/>
                </a:lnTo>
                <a:lnTo>
                  <a:pt x="345" y="181"/>
                </a:lnTo>
                <a:lnTo>
                  <a:pt x="356" y="177"/>
                </a:lnTo>
                <a:lnTo>
                  <a:pt x="366" y="183"/>
                </a:lnTo>
                <a:lnTo>
                  <a:pt x="375" y="191"/>
                </a:lnTo>
                <a:lnTo>
                  <a:pt x="387" y="191"/>
                </a:lnTo>
                <a:lnTo>
                  <a:pt x="397" y="198"/>
                </a:lnTo>
                <a:lnTo>
                  <a:pt x="406" y="207"/>
                </a:lnTo>
                <a:lnTo>
                  <a:pt x="416" y="212"/>
                </a:lnTo>
                <a:lnTo>
                  <a:pt x="426" y="217"/>
                </a:lnTo>
                <a:lnTo>
                  <a:pt x="437" y="222"/>
                </a:lnTo>
                <a:lnTo>
                  <a:pt x="448" y="221"/>
                </a:lnTo>
                <a:lnTo>
                  <a:pt x="455" y="231"/>
                </a:lnTo>
                <a:lnTo>
                  <a:pt x="464" y="240"/>
                </a:lnTo>
                <a:lnTo>
                  <a:pt x="472" y="248"/>
                </a:lnTo>
                <a:lnTo>
                  <a:pt x="483" y="246"/>
                </a:lnTo>
                <a:lnTo>
                  <a:pt x="486" y="247"/>
                </a:lnTo>
                <a:lnTo>
                  <a:pt x="494" y="246"/>
                </a:lnTo>
                <a:lnTo>
                  <a:pt x="505" y="246"/>
                </a:lnTo>
                <a:lnTo>
                  <a:pt x="516" y="245"/>
                </a:lnTo>
                <a:lnTo>
                  <a:pt x="525" y="253"/>
                </a:lnTo>
                <a:lnTo>
                  <a:pt x="535" y="258"/>
                </a:lnTo>
                <a:lnTo>
                  <a:pt x="544" y="263"/>
                </a:lnTo>
                <a:lnTo>
                  <a:pt x="552" y="271"/>
                </a:lnTo>
                <a:lnTo>
                  <a:pt x="552" y="284"/>
                </a:lnTo>
                <a:lnTo>
                  <a:pt x="552" y="297"/>
                </a:lnTo>
                <a:lnTo>
                  <a:pt x="557" y="308"/>
                </a:lnTo>
                <a:lnTo>
                  <a:pt x="556" y="320"/>
                </a:lnTo>
                <a:lnTo>
                  <a:pt x="553" y="331"/>
                </a:lnTo>
                <a:lnTo>
                  <a:pt x="556" y="350"/>
                </a:lnTo>
                <a:lnTo>
                  <a:pt x="545" y="350"/>
                </a:lnTo>
                <a:lnTo>
                  <a:pt x="565" y="375"/>
                </a:lnTo>
                <a:lnTo>
                  <a:pt x="567" y="403"/>
                </a:lnTo>
                <a:lnTo>
                  <a:pt x="569" y="427"/>
                </a:lnTo>
                <a:lnTo>
                  <a:pt x="584" y="427"/>
                </a:lnTo>
                <a:lnTo>
                  <a:pt x="609" y="428"/>
                </a:lnTo>
                <a:lnTo>
                  <a:pt x="623" y="428"/>
                </a:lnTo>
                <a:lnTo>
                  <a:pt x="650" y="430"/>
                </a:lnTo>
                <a:lnTo>
                  <a:pt x="671" y="431"/>
                </a:lnTo>
                <a:lnTo>
                  <a:pt x="679" y="441"/>
                </a:lnTo>
                <a:lnTo>
                  <a:pt x="673" y="450"/>
                </a:lnTo>
                <a:lnTo>
                  <a:pt x="671" y="462"/>
                </a:lnTo>
                <a:lnTo>
                  <a:pt x="673" y="474"/>
                </a:lnTo>
                <a:lnTo>
                  <a:pt x="676" y="488"/>
                </a:lnTo>
                <a:lnTo>
                  <a:pt x="683" y="497"/>
                </a:lnTo>
                <a:lnTo>
                  <a:pt x="692" y="503"/>
                </a:lnTo>
                <a:lnTo>
                  <a:pt x="705" y="506"/>
                </a:lnTo>
                <a:lnTo>
                  <a:pt x="715" y="513"/>
                </a:lnTo>
                <a:lnTo>
                  <a:pt x="717" y="526"/>
                </a:lnTo>
                <a:lnTo>
                  <a:pt x="723" y="543"/>
                </a:lnTo>
                <a:lnTo>
                  <a:pt x="729" y="555"/>
                </a:lnTo>
                <a:lnTo>
                  <a:pt x="724" y="565"/>
                </a:lnTo>
                <a:lnTo>
                  <a:pt x="714" y="599"/>
                </a:lnTo>
                <a:lnTo>
                  <a:pt x="717" y="610"/>
                </a:lnTo>
                <a:lnTo>
                  <a:pt x="691" y="659"/>
                </a:lnTo>
                <a:lnTo>
                  <a:pt x="700" y="668"/>
                </a:lnTo>
                <a:lnTo>
                  <a:pt x="698" y="679"/>
                </a:lnTo>
                <a:lnTo>
                  <a:pt x="690" y="686"/>
                </a:lnTo>
                <a:lnTo>
                  <a:pt x="688" y="673"/>
                </a:lnTo>
                <a:lnTo>
                  <a:pt x="688" y="661"/>
                </a:lnTo>
                <a:lnTo>
                  <a:pt x="673" y="652"/>
                </a:lnTo>
                <a:lnTo>
                  <a:pt x="662" y="647"/>
                </a:lnTo>
                <a:lnTo>
                  <a:pt x="647" y="639"/>
                </a:lnTo>
                <a:lnTo>
                  <a:pt x="635" y="633"/>
                </a:lnTo>
                <a:lnTo>
                  <a:pt x="632" y="631"/>
                </a:lnTo>
                <a:lnTo>
                  <a:pt x="580" y="628"/>
                </a:lnTo>
                <a:lnTo>
                  <a:pt x="543" y="638"/>
                </a:lnTo>
                <a:lnTo>
                  <a:pt x="508" y="645"/>
                </a:lnTo>
                <a:lnTo>
                  <a:pt x="478" y="650"/>
                </a:lnTo>
                <a:lnTo>
                  <a:pt x="467" y="673"/>
                </a:lnTo>
                <a:lnTo>
                  <a:pt x="463" y="682"/>
                </a:lnTo>
                <a:lnTo>
                  <a:pt x="454" y="695"/>
                </a:lnTo>
                <a:lnTo>
                  <a:pt x="447" y="705"/>
                </a:lnTo>
                <a:lnTo>
                  <a:pt x="443" y="725"/>
                </a:lnTo>
                <a:lnTo>
                  <a:pt x="443" y="741"/>
                </a:lnTo>
                <a:lnTo>
                  <a:pt x="433" y="780"/>
                </a:lnTo>
                <a:lnTo>
                  <a:pt x="429" y="792"/>
                </a:lnTo>
                <a:lnTo>
                  <a:pt x="425" y="807"/>
                </a:lnTo>
                <a:lnTo>
                  <a:pt x="420" y="826"/>
                </a:lnTo>
                <a:lnTo>
                  <a:pt x="414" y="820"/>
                </a:lnTo>
                <a:lnTo>
                  <a:pt x="410" y="809"/>
                </a:lnTo>
                <a:lnTo>
                  <a:pt x="342" y="813"/>
                </a:lnTo>
                <a:lnTo>
                  <a:pt x="337" y="825"/>
                </a:lnTo>
                <a:lnTo>
                  <a:pt x="332" y="836"/>
                </a:lnTo>
                <a:lnTo>
                  <a:pt x="325" y="846"/>
                </a:lnTo>
                <a:lnTo>
                  <a:pt x="322" y="857"/>
                </a:lnTo>
                <a:lnTo>
                  <a:pt x="319" y="868"/>
                </a:lnTo>
                <a:lnTo>
                  <a:pt x="315" y="857"/>
                </a:lnTo>
                <a:lnTo>
                  <a:pt x="314" y="846"/>
                </a:lnTo>
                <a:lnTo>
                  <a:pt x="307" y="837"/>
                </a:lnTo>
                <a:lnTo>
                  <a:pt x="303" y="826"/>
                </a:lnTo>
                <a:lnTo>
                  <a:pt x="292" y="821"/>
                </a:lnTo>
                <a:lnTo>
                  <a:pt x="279" y="815"/>
                </a:lnTo>
                <a:lnTo>
                  <a:pt x="265" y="815"/>
                </a:lnTo>
                <a:lnTo>
                  <a:pt x="250" y="815"/>
                </a:lnTo>
                <a:lnTo>
                  <a:pt x="239" y="816"/>
                </a:lnTo>
                <a:lnTo>
                  <a:pt x="223" y="805"/>
                </a:lnTo>
                <a:lnTo>
                  <a:pt x="214" y="798"/>
                </a:lnTo>
                <a:lnTo>
                  <a:pt x="203" y="802"/>
                </a:lnTo>
                <a:lnTo>
                  <a:pt x="201" y="813"/>
                </a:lnTo>
                <a:lnTo>
                  <a:pt x="182" y="822"/>
                </a:lnTo>
                <a:lnTo>
                  <a:pt x="173" y="832"/>
                </a:lnTo>
                <a:lnTo>
                  <a:pt x="163" y="842"/>
                </a:lnTo>
                <a:lnTo>
                  <a:pt x="157" y="853"/>
                </a:lnTo>
                <a:lnTo>
                  <a:pt x="148" y="864"/>
                </a:lnTo>
                <a:lnTo>
                  <a:pt x="124" y="870"/>
                </a:lnTo>
                <a:lnTo>
                  <a:pt x="111" y="868"/>
                </a:lnTo>
                <a:lnTo>
                  <a:pt x="105" y="857"/>
                </a:lnTo>
                <a:lnTo>
                  <a:pt x="105" y="843"/>
                </a:lnTo>
                <a:lnTo>
                  <a:pt x="101" y="831"/>
                </a:lnTo>
                <a:lnTo>
                  <a:pt x="102" y="816"/>
                </a:lnTo>
                <a:lnTo>
                  <a:pt x="94" y="808"/>
                </a:lnTo>
                <a:lnTo>
                  <a:pt x="92" y="787"/>
                </a:lnTo>
                <a:lnTo>
                  <a:pt x="88" y="775"/>
                </a:lnTo>
                <a:lnTo>
                  <a:pt x="88" y="762"/>
                </a:lnTo>
                <a:lnTo>
                  <a:pt x="80" y="748"/>
                </a:lnTo>
                <a:lnTo>
                  <a:pt x="67" y="737"/>
                </a:lnTo>
                <a:lnTo>
                  <a:pt x="65" y="727"/>
                </a:lnTo>
                <a:lnTo>
                  <a:pt x="68" y="715"/>
                </a:lnTo>
                <a:lnTo>
                  <a:pt x="57" y="708"/>
                </a:lnTo>
                <a:lnTo>
                  <a:pt x="58" y="697"/>
                </a:lnTo>
                <a:lnTo>
                  <a:pt x="51" y="680"/>
                </a:lnTo>
                <a:lnTo>
                  <a:pt x="64" y="678"/>
                </a:lnTo>
                <a:lnTo>
                  <a:pt x="62" y="663"/>
                </a:lnTo>
                <a:lnTo>
                  <a:pt x="64" y="650"/>
                </a:lnTo>
                <a:lnTo>
                  <a:pt x="65" y="647"/>
                </a:lnTo>
                <a:lnTo>
                  <a:pt x="74" y="635"/>
                </a:lnTo>
                <a:lnTo>
                  <a:pt x="61" y="626"/>
                </a:lnTo>
                <a:lnTo>
                  <a:pt x="50" y="614"/>
                </a:lnTo>
                <a:lnTo>
                  <a:pt x="41" y="605"/>
                </a:lnTo>
                <a:lnTo>
                  <a:pt x="43" y="600"/>
                </a:lnTo>
                <a:lnTo>
                  <a:pt x="38" y="584"/>
                </a:lnTo>
                <a:lnTo>
                  <a:pt x="36" y="570"/>
                </a:lnTo>
                <a:lnTo>
                  <a:pt x="34" y="557"/>
                </a:lnTo>
                <a:lnTo>
                  <a:pt x="33" y="544"/>
                </a:lnTo>
                <a:lnTo>
                  <a:pt x="27" y="54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8" name="Freeform 3373"/>
          <p:cNvSpPr>
            <a:spLocks/>
          </p:cNvSpPr>
          <p:nvPr/>
        </p:nvSpPr>
        <p:spPr bwMode="auto">
          <a:xfrm>
            <a:off x="4853719" y="3295546"/>
            <a:ext cx="90194" cy="83256"/>
          </a:xfrm>
          <a:custGeom>
            <a:avLst/>
            <a:gdLst>
              <a:gd name="T0" fmla="*/ 210 w 227"/>
              <a:gd name="T1" fmla="*/ 50 h 209"/>
              <a:gd name="T2" fmla="*/ 207 w 227"/>
              <a:gd name="T3" fmla="*/ 74 h 209"/>
              <a:gd name="T4" fmla="*/ 226 w 227"/>
              <a:gd name="T5" fmla="*/ 89 h 209"/>
              <a:gd name="T6" fmla="*/ 217 w 227"/>
              <a:gd name="T7" fmla="*/ 112 h 209"/>
              <a:gd name="T8" fmla="*/ 216 w 227"/>
              <a:gd name="T9" fmla="*/ 129 h 209"/>
              <a:gd name="T10" fmla="*/ 194 w 227"/>
              <a:gd name="T11" fmla="*/ 132 h 209"/>
              <a:gd name="T12" fmla="*/ 186 w 227"/>
              <a:gd name="T13" fmla="*/ 147 h 209"/>
              <a:gd name="T14" fmla="*/ 178 w 227"/>
              <a:gd name="T15" fmla="*/ 172 h 209"/>
              <a:gd name="T16" fmla="*/ 164 w 227"/>
              <a:gd name="T17" fmla="*/ 190 h 209"/>
              <a:gd name="T18" fmla="*/ 162 w 227"/>
              <a:gd name="T19" fmla="*/ 209 h 209"/>
              <a:gd name="T20" fmla="*/ 142 w 227"/>
              <a:gd name="T21" fmla="*/ 199 h 209"/>
              <a:gd name="T22" fmla="*/ 126 w 227"/>
              <a:gd name="T23" fmla="*/ 182 h 209"/>
              <a:gd name="T24" fmla="*/ 112 w 227"/>
              <a:gd name="T25" fmla="*/ 180 h 209"/>
              <a:gd name="T26" fmla="*/ 110 w 227"/>
              <a:gd name="T27" fmla="*/ 166 h 209"/>
              <a:gd name="T28" fmla="*/ 94 w 227"/>
              <a:gd name="T29" fmla="*/ 149 h 209"/>
              <a:gd name="T30" fmla="*/ 81 w 227"/>
              <a:gd name="T31" fmla="*/ 133 h 209"/>
              <a:gd name="T32" fmla="*/ 61 w 227"/>
              <a:gd name="T33" fmla="*/ 114 h 209"/>
              <a:gd name="T34" fmla="*/ 46 w 227"/>
              <a:gd name="T35" fmla="*/ 96 h 209"/>
              <a:gd name="T36" fmla="*/ 29 w 227"/>
              <a:gd name="T37" fmla="*/ 79 h 209"/>
              <a:gd name="T38" fmla="*/ 21 w 227"/>
              <a:gd name="T39" fmla="*/ 55 h 209"/>
              <a:gd name="T40" fmla="*/ 6 w 227"/>
              <a:gd name="T41" fmla="*/ 38 h 209"/>
              <a:gd name="T42" fmla="*/ 0 w 227"/>
              <a:gd name="T43" fmla="*/ 12 h 209"/>
              <a:gd name="T44" fmla="*/ 15 w 227"/>
              <a:gd name="T45" fmla="*/ 0 h 209"/>
              <a:gd name="T46" fmla="*/ 31 w 227"/>
              <a:gd name="T47" fmla="*/ 17 h 209"/>
              <a:gd name="T48" fmla="*/ 48 w 227"/>
              <a:gd name="T49" fmla="*/ 0 h 209"/>
              <a:gd name="T50" fmla="*/ 75 w 227"/>
              <a:gd name="T51" fmla="*/ 0 h 209"/>
              <a:gd name="T52" fmla="*/ 96 w 227"/>
              <a:gd name="T53" fmla="*/ 6 h 209"/>
              <a:gd name="T54" fmla="*/ 118 w 227"/>
              <a:gd name="T55" fmla="*/ 8 h 209"/>
              <a:gd name="T56" fmla="*/ 137 w 227"/>
              <a:gd name="T57" fmla="*/ 7 h 209"/>
              <a:gd name="T58" fmla="*/ 159 w 227"/>
              <a:gd name="T59" fmla="*/ 9 h 209"/>
              <a:gd name="T60" fmla="*/ 180 w 227"/>
              <a:gd name="T61" fmla="*/ 16 h 209"/>
              <a:gd name="T62" fmla="*/ 195 w 227"/>
              <a:gd name="T63" fmla="*/ 29 h 209"/>
              <a:gd name="T64" fmla="*/ 217 w 227"/>
              <a:gd name="T65" fmla="*/ 2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7" h="209">
                <a:moveTo>
                  <a:pt x="216" y="39"/>
                </a:moveTo>
                <a:lnTo>
                  <a:pt x="210" y="50"/>
                </a:lnTo>
                <a:lnTo>
                  <a:pt x="205" y="61"/>
                </a:lnTo>
                <a:lnTo>
                  <a:pt x="207" y="74"/>
                </a:lnTo>
                <a:lnTo>
                  <a:pt x="217" y="81"/>
                </a:lnTo>
                <a:lnTo>
                  <a:pt x="226" y="89"/>
                </a:lnTo>
                <a:lnTo>
                  <a:pt x="217" y="98"/>
                </a:lnTo>
                <a:lnTo>
                  <a:pt x="217" y="112"/>
                </a:lnTo>
                <a:lnTo>
                  <a:pt x="227" y="125"/>
                </a:lnTo>
                <a:lnTo>
                  <a:pt x="216" y="129"/>
                </a:lnTo>
                <a:lnTo>
                  <a:pt x="206" y="134"/>
                </a:lnTo>
                <a:lnTo>
                  <a:pt x="194" y="132"/>
                </a:lnTo>
                <a:lnTo>
                  <a:pt x="198" y="145"/>
                </a:lnTo>
                <a:lnTo>
                  <a:pt x="186" y="147"/>
                </a:lnTo>
                <a:lnTo>
                  <a:pt x="177" y="155"/>
                </a:lnTo>
                <a:lnTo>
                  <a:pt x="178" y="172"/>
                </a:lnTo>
                <a:lnTo>
                  <a:pt x="165" y="177"/>
                </a:lnTo>
                <a:lnTo>
                  <a:pt x="164" y="190"/>
                </a:lnTo>
                <a:lnTo>
                  <a:pt x="169" y="201"/>
                </a:lnTo>
                <a:lnTo>
                  <a:pt x="162" y="209"/>
                </a:lnTo>
                <a:lnTo>
                  <a:pt x="151" y="206"/>
                </a:lnTo>
                <a:lnTo>
                  <a:pt x="142" y="199"/>
                </a:lnTo>
                <a:lnTo>
                  <a:pt x="133" y="191"/>
                </a:lnTo>
                <a:lnTo>
                  <a:pt x="126" y="182"/>
                </a:lnTo>
                <a:lnTo>
                  <a:pt x="115" y="184"/>
                </a:lnTo>
                <a:lnTo>
                  <a:pt x="112" y="180"/>
                </a:lnTo>
                <a:lnTo>
                  <a:pt x="118" y="175"/>
                </a:lnTo>
                <a:lnTo>
                  <a:pt x="110" y="166"/>
                </a:lnTo>
                <a:lnTo>
                  <a:pt x="101" y="158"/>
                </a:lnTo>
                <a:lnTo>
                  <a:pt x="94" y="149"/>
                </a:lnTo>
                <a:lnTo>
                  <a:pt x="92" y="138"/>
                </a:lnTo>
                <a:lnTo>
                  <a:pt x="81" y="133"/>
                </a:lnTo>
                <a:lnTo>
                  <a:pt x="71" y="124"/>
                </a:lnTo>
                <a:lnTo>
                  <a:pt x="61" y="114"/>
                </a:lnTo>
                <a:lnTo>
                  <a:pt x="53" y="105"/>
                </a:lnTo>
                <a:lnTo>
                  <a:pt x="46" y="96"/>
                </a:lnTo>
                <a:lnTo>
                  <a:pt x="36" y="89"/>
                </a:lnTo>
                <a:lnTo>
                  <a:pt x="29" y="79"/>
                </a:lnTo>
                <a:lnTo>
                  <a:pt x="25" y="67"/>
                </a:lnTo>
                <a:lnTo>
                  <a:pt x="21" y="55"/>
                </a:lnTo>
                <a:lnTo>
                  <a:pt x="16" y="45"/>
                </a:lnTo>
                <a:lnTo>
                  <a:pt x="6" y="38"/>
                </a:lnTo>
                <a:lnTo>
                  <a:pt x="1" y="24"/>
                </a:lnTo>
                <a:lnTo>
                  <a:pt x="0" y="12"/>
                </a:lnTo>
                <a:lnTo>
                  <a:pt x="4" y="2"/>
                </a:lnTo>
                <a:lnTo>
                  <a:pt x="15" y="0"/>
                </a:lnTo>
                <a:lnTo>
                  <a:pt x="22" y="10"/>
                </a:lnTo>
                <a:lnTo>
                  <a:pt x="31" y="17"/>
                </a:lnTo>
                <a:lnTo>
                  <a:pt x="40" y="8"/>
                </a:lnTo>
                <a:lnTo>
                  <a:pt x="48" y="0"/>
                </a:lnTo>
                <a:lnTo>
                  <a:pt x="64" y="2"/>
                </a:lnTo>
                <a:lnTo>
                  <a:pt x="75" y="0"/>
                </a:lnTo>
                <a:lnTo>
                  <a:pt x="85" y="5"/>
                </a:lnTo>
                <a:lnTo>
                  <a:pt x="96" y="6"/>
                </a:lnTo>
                <a:lnTo>
                  <a:pt x="107" y="9"/>
                </a:lnTo>
                <a:lnTo>
                  <a:pt x="118" y="8"/>
                </a:lnTo>
                <a:lnTo>
                  <a:pt x="127" y="14"/>
                </a:lnTo>
                <a:lnTo>
                  <a:pt x="137" y="7"/>
                </a:lnTo>
                <a:lnTo>
                  <a:pt x="148" y="11"/>
                </a:lnTo>
                <a:lnTo>
                  <a:pt x="159" y="9"/>
                </a:lnTo>
                <a:lnTo>
                  <a:pt x="170" y="10"/>
                </a:lnTo>
                <a:lnTo>
                  <a:pt x="180" y="16"/>
                </a:lnTo>
                <a:lnTo>
                  <a:pt x="184" y="26"/>
                </a:lnTo>
                <a:lnTo>
                  <a:pt x="195" y="29"/>
                </a:lnTo>
                <a:lnTo>
                  <a:pt x="205" y="25"/>
                </a:lnTo>
                <a:lnTo>
                  <a:pt x="217" y="26"/>
                </a:lnTo>
                <a:lnTo>
                  <a:pt x="216" y="3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79" name="Freeform 3374"/>
          <p:cNvSpPr>
            <a:spLocks/>
          </p:cNvSpPr>
          <p:nvPr/>
        </p:nvSpPr>
        <p:spPr bwMode="auto">
          <a:xfrm>
            <a:off x="5544051" y="3397881"/>
            <a:ext cx="124884" cy="104070"/>
          </a:xfrm>
          <a:custGeom>
            <a:avLst/>
            <a:gdLst>
              <a:gd name="T0" fmla="*/ 292 w 322"/>
              <a:gd name="T1" fmla="*/ 102 h 265"/>
              <a:gd name="T2" fmla="*/ 312 w 322"/>
              <a:gd name="T3" fmla="*/ 107 h 265"/>
              <a:gd name="T4" fmla="*/ 322 w 322"/>
              <a:gd name="T5" fmla="*/ 128 h 265"/>
              <a:gd name="T6" fmla="*/ 302 w 322"/>
              <a:gd name="T7" fmla="*/ 118 h 265"/>
              <a:gd name="T8" fmla="*/ 282 w 322"/>
              <a:gd name="T9" fmla="*/ 124 h 265"/>
              <a:gd name="T10" fmla="*/ 265 w 322"/>
              <a:gd name="T11" fmla="*/ 139 h 265"/>
              <a:gd name="T12" fmla="*/ 264 w 322"/>
              <a:gd name="T13" fmla="*/ 166 h 265"/>
              <a:gd name="T14" fmla="*/ 259 w 322"/>
              <a:gd name="T15" fmla="*/ 188 h 265"/>
              <a:gd name="T16" fmla="*/ 254 w 322"/>
              <a:gd name="T17" fmla="*/ 208 h 265"/>
              <a:gd name="T18" fmla="*/ 246 w 322"/>
              <a:gd name="T19" fmla="*/ 211 h 265"/>
              <a:gd name="T20" fmla="*/ 234 w 322"/>
              <a:gd name="T21" fmla="*/ 229 h 265"/>
              <a:gd name="T22" fmla="*/ 232 w 322"/>
              <a:gd name="T23" fmla="*/ 254 h 265"/>
              <a:gd name="T24" fmla="*/ 224 w 322"/>
              <a:gd name="T25" fmla="*/ 265 h 265"/>
              <a:gd name="T26" fmla="*/ 207 w 322"/>
              <a:gd name="T27" fmla="*/ 251 h 265"/>
              <a:gd name="T28" fmla="*/ 187 w 322"/>
              <a:gd name="T29" fmla="*/ 238 h 265"/>
              <a:gd name="T30" fmla="*/ 192 w 322"/>
              <a:gd name="T31" fmla="*/ 224 h 265"/>
              <a:gd name="T32" fmla="*/ 193 w 322"/>
              <a:gd name="T33" fmla="*/ 210 h 265"/>
              <a:gd name="T34" fmla="*/ 199 w 322"/>
              <a:gd name="T35" fmla="*/ 194 h 265"/>
              <a:gd name="T36" fmla="*/ 183 w 322"/>
              <a:gd name="T37" fmla="*/ 172 h 265"/>
              <a:gd name="T38" fmla="*/ 157 w 322"/>
              <a:gd name="T39" fmla="*/ 180 h 265"/>
              <a:gd name="T40" fmla="*/ 133 w 322"/>
              <a:gd name="T41" fmla="*/ 196 h 265"/>
              <a:gd name="T42" fmla="*/ 113 w 322"/>
              <a:gd name="T43" fmla="*/ 209 h 265"/>
              <a:gd name="T44" fmla="*/ 96 w 322"/>
              <a:gd name="T45" fmla="*/ 227 h 265"/>
              <a:gd name="T46" fmla="*/ 92 w 322"/>
              <a:gd name="T47" fmla="*/ 220 h 265"/>
              <a:gd name="T48" fmla="*/ 91 w 322"/>
              <a:gd name="T49" fmla="*/ 196 h 265"/>
              <a:gd name="T50" fmla="*/ 94 w 322"/>
              <a:gd name="T51" fmla="*/ 180 h 265"/>
              <a:gd name="T52" fmla="*/ 74 w 322"/>
              <a:gd name="T53" fmla="*/ 175 h 265"/>
              <a:gd name="T54" fmla="*/ 56 w 322"/>
              <a:gd name="T55" fmla="*/ 161 h 265"/>
              <a:gd name="T56" fmla="*/ 41 w 322"/>
              <a:gd name="T57" fmla="*/ 142 h 265"/>
              <a:gd name="T58" fmla="*/ 56 w 322"/>
              <a:gd name="T59" fmla="*/ 127 h 265"/>
              <a:gd name="T60" fmla="*/ 37 w 322"/>
              <a:gd name="T61" fmla="*/ 116 h 265"/>
              <a:gd name="T62" fmla="*/ 22 w 322"/>
              <a:gd name="T63" fmla="*/ 98 h 265"/>
              <a:gd name="T64" fmla="*/ 31 w 322"/>
              <a:gd name="T65" fmla="*/ 76 h 265"/>
              <a:gd name="T66" fmla="*/ 12 w 322"/>
              <a:gd name="T67" fmla="*/ 67 h 265"/>
              <a:gd name="T68" fmla="*/ 0 w 322"/>
              <a:gd name="T69" fmla="*/ 46 h 265"/>
              <a:gd name="T70" fmla="*/ 9 w 322"/>
              <a:gd name="T71" fmla="*/ 39 h 265"/>
              <a:gd name="T72" fmla="*/ 30 w 322"/>
              <a:gd name="T73" fmla="*/ 37 h 265"/>
              <a:gd name="T74" fmla="*/ 49 w 322"/>
              <a:gd name="T75" fmla="*/ 52 h 265"/>
              <a:gd name="T76" fmla="*/ 71 w 322"/>
              <a:gd name="T77" fmla="*/ 55 h 265"/>
              <a:gd name="T78" fmla="*/ 92 w 322"/>
              <a:gd name="T79" fmla="*/ 65 h 265"/>
              <a:gd name="T80" fmla="*/ 99 w 322"/>
              <a:gd name="T81" fmla="*/ 43 h 265"/>
              <a:gd name="T82" fmla="*/ 80 w 322"/>
              <a:gd name="T83" fmla="*/ 31 h 265"/>
              <a:gd name="T84" fmla="*/ 77 w 322"/>
              <a:gd name="T85" fmla="*/ 9 h 265"/>
              <a:gd name="T86" fmla="*/ 93 w 322"/>
              <a:gd name="T87" fmla="*/ 7 h 265"/>
              <a:gd name="T88" fmla="*/ 110 w 322"/>
              <a:gd name="T89" fmla="*/ 13 h 265"/>
              <a:gd name="T90" fmla="*/ 128 w 322"/>
              <a:gd name="T91" fmla="*/ 27 h 265"/>
              <a:gd name="T92" fmla="*/ 140 w 322"/>
              <a:gd name="T93" fmla="*/ 47 h 265"/>
              <a:gd name="T94" fmla="*/ 162 w 322"/>
              <a:gd name="T95" fmla="*/ 52 h 265"/>
              <a:gd name="T96" fmla="*/ 177 w 322"/>
              <a:gd name="T97" fmla="*/ 41 h 265"/>
              <a:gd name="T98" fmla="*/ 196 w 322"/>
              <a:gd name="T99" fmla="*/ 27 h 265"/>
              <a:gd name="T100" fmla="*/ 208 w 322"/>
              <a:gd name="T101" fmla="*/ 9 h 265"/>
              <a:gd name="T102" fmla="*/ 220 w 322"/>
              <a:gd name="T103" fmla="*/ 9 h 265"/>
              <a:gd name="T104" fmla="*/ 236 w 322"/>
              <a:gd name="T105" fmla="*/ 29 h 265"/>
              <a:gd name="T106" fmla="*/ 248 w 322"/>
              <a:gd name="T107" fmla="*/ 55 h 265"/>
              <a:gd name="T108" fmla="*/ 259 w 322"/>
              <a:gd name="T109" fmla="*/ 75 h 265"/>
              <a:gd name="T110" fmla="*/ 271 w 322"/>
              <a:gd name="T111" fmla="*/ 9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 h="265">
                <a:moveTo>
                  <a:pt x="281" y="101"/>
                </a:moveTo>
                <a:lnTo>
                  <a:pt x="292" y="102"/>
                </a:lnTo>
                <a:lnTo>
                  <a:pt x="303" y="100"/>
                </a:lnTo>
                <a:lnTo>
                  <a:pt x="312" y="107"/>
                </a:lnTo>
                <a:lnTo>
                  <a:pt x="320" y="115"/>
                </a:lnTo>
                <a:lnTo>
                  <a:pt x="322" y="128"/>
                </a:lnTo>
                <a:lnTo>
                  <a:pt x="313" y="119"/>
                </a:lnTo>
                <a:lnTo>
                  <a:pt x="302" y="118"/>
                </a:lnTo>
                <a:lnTo>
                  <a:pt x="291" y="117"/>
                </a:lnTo>
                <a:lnTo>
                  <a:pt x="282" y="124"/>
                </a:lnTo>
                <a:lnTo>
                  <a:pt x="271" y="130"/>
                </a:lnTo>
                <a:lnTo>
                  <a:pt x="265" y="139"/>
                </a:lnTo>
                <a:lnTo>
                  <a:pt x="265" y="154"/>
                </a:lnTo>
                <a:lnTo>
                  <a:pt x="264" y="166"/>
                </a:lnTo>
                <a:lnTo>
                  <a:pt x="259" y="176"/>
                </a:lnTo>
                <a:lnTo>
                  <a:pt x="259" y="188"/>
                </a:lnTo>
                <a:lnTo>
                  <a:pt x="266" y="199"/>
                </a:lnTo>
                <a:lnTo>
                  <a:pt x="254" y="208"/>
                </a:lnTo>
                <a:lnTo>
                  <a:pt x="251" y="221"/>
                </a:lnTo>
                <a:lnTo>
                  <a:pt x="246" y="211"/>
                </a:lnTo>
                <a:lnTo>
                  <a:pt x="235" y="216"/>
                </a:lnTo>
                <a:lnTo>
                  <a:pt x="234" y="229"/>
                </a:lnTo>
                <a:lnTo>
                  <a:pt x="232" y="241"/>
                </a:lnTo>
                <a:lnTo>
                  <a:pt x="232" y="254"/>
                </a:lnTo>
                <a:lnTo>
                  <a:pt x="232" y="263"/>
                </a:lnTo>
                <a:lnTo>
                  <a:pt x="224" y="265"/>
                </a:lnTo>
                <a:lnTo>
                  <a:pt x="214" y="260"/>
                </a:lnTo>
                <a:lnTo>
                  <a:pt x="207" y="251"/>
                </a:lnTo>
                <a:lnTo>
                  <a:pt x="195" y="247"/>
                </a:lnTo>
                <a:lnTo>
                  <a:pt x="187" y="238"/>
                </a:lnTo>
                <a:lnTo>
                  <a:pt x="180" y="228"/>
                </a:lnTo>
                <a:lnTo>
                  <a:pt x="192" y="224"/>
                </a:lnTo>
                <a:lnTo>
                  <a:pt x="202" y="219"/>
                </a:lnTo>
                <a:lnTo>
                  <a:pt x="193" y="210"/>
                </a:lnTo>
                <a:lnTo>
                  <a:pt x="189" y="199"/>
                </a:lnTo>
                <a:lnTo>
                  <a:pt x="199" y="194"/>
                </a:lnTo>
                <a:lnTo>
                  <a:pt x="191" y="183"/>
                </a:lnTo>
                <a:lnTo>
                  <a:pt x="183" y="172"/>
                </a:lnTo>
                <a:lnTo>
                  <a:pt x="170" y="171"/>
                </a:lnTo>
                <a:lnTo>
                  <a:pt x="157" y="180"/>
                </a:lnTo>
                <a:lnTo>
                  <a:pt x="145" y="186"/>
                </a:lnTo>
                <a:lnTo>
                  <a:pt x="133" y="196"/>
                </a:lnTo>
                <a:lnTo>
                  <a:pt x="123" y="202"/>
                </a:lnTo>
                <a:lnTo>
                  <a:pt x="113" y="209"/>
                </a:lnTo>
                <a:lnTo>
                  <a:pt x="105" y="219"/>
                </a:lnTo>
                <a:lnTo>
                  <a:pt x="96" y="227"/>
                </a:lnTo>
                <a:lnTo>
                  <a:pt x="92" y="230"/>
                </a:lnTo>
                <a:lnTo>
                  <a:pt x="92" y="220"/>
                </a:lnTo>
                <a:lnTo>
                  <a:pt x="92" y="208"/>
                </a:lnTo>
                <a:lnTo>
                  <a:pt x="91" y="196"/>
                </a:lnTo>
                <a:lnTo>
                  <a:pt x="85" y="186"/>
                </a:lnTo>
                <a:lnTo>
                  <a:pt x="94" y="180"/>
                </a:lnTo>
                <a:lnTo>
                  <a:pt x="85" y="174"/>
                </a:lnTo>
                <a:lnTo>
                  <a:pt x="74" y="175"/>
                </a:lnTo>
                <a:lnTo>
                  <a:pt x="64" y="169"/>
                </a:lnTo>
                <a:lnTo>
                  <a:pt x="56" y="161"/>
                </a:lnTo>
                <a:lnTo>
                  <a:pt x="48" y="151"/>
                </a:lnTo>
                <a:lnTo>
                  <a:pt x="41" y="142"/>
                </a:lnTo>
                <a:lnTo>
                  <a:pt x="53" y="138"/>
                </a:lnTo>
                <a:lnTo>
                  <a:pt x="56" y="127"/>
                </a:lnTo>
                <a:lnTo>
                  <a:pt x="47" y="120"/>
                </a:lnTo>
                <a:lnTo>
                  <a:pt x="37" y="116"/>
                </a:lnTo>
                <a:lnTo>
                  <a:pt x="28" y="109"/>
                </a:lnTo>
                <a:lnTo>
                  <a:pt x="22" y="98"/>
                </a:lnTo>
                <a:lnTo>
                  <a:pt x="26" y="88"/>
                </a:lnTo>
                <a:lnTo>
                  <a:pt x="31" y="76"/>
                </a:lnTo>
                <a:lnTo>
                  <a:pt x="24" y="67"/>
                </a:lnTo>
                <a:lnTo>
                  <a:pt x="12" y="67"/>
                </a:lnTo>
                <a:lnTo>
                  <a:pt x="9" y="56"/>
                </a:lnTo>
                <a:lnTo>
                  <a:pt x="0" y="46"/>
                </a:lnTo>
                <a:lnTo>
                  <a:pt x="0" y="46"/>
                </a:lnTo>
                <a:lnTo>
                  <a:pt x="9" y="39"/>
                </a:lnTo>
                <a:lnTo>
                  <a:pt x="19" y="34"/>
                </a:lnTo>
                <a:lnTo>
                  <a:pt x="30" y="37"/>
                </a:lnTo>
                <a:lnTo>
                  <a:pt x="40" y="45"/>
                </a:lnTo>
                <a:lnTo>
                  <a:pt x="49" y="52"/>
                </a:lnTo>
                <a:lnTo>
                  <a:pt x="60" y="55"/>
                </a:lnTo>
                <a:lnTo>
                  <a:pt x="71" y="55"/>
                </a:lnTo>
                <a:lnTo>
                  <a:pt x="81" y="61"/>
                </a:lnTo>
                <a:lnTo>
                  <a:pt x="92" y="65"/>
                </a:lnTo>
                <a:lnTo>
                  <a:pt x="99" y="55"/>
                </a:lnTo>
                <a:lnTo>
                  <a:pt x="99" y="43"/>
                </a:lnTo>
                <a:lnTo>
                  <a:pt x="90" y="37"/>
                </a:lnTo>
                <a:lnTo>
                  <a:pt x="80" y="31"/>
                </a:lnTo>
                <a:lnTo>
                  <a:pt x="75" y="20"/>
                </a:lnTo>
                <a:lnTo>
                  <a:pt x="77" y="9"/>
                </a:lnTo>
                <a:lnTo>
                  <a:pt x="85" y="0"/>
                </a:lnTo>
                <a:lnTo>
                  <a:pt x="93" y="7"/>
                </a:lnTo>
                <a:lnTo>
                  <a:pt x="104" y="3"/>
                </a:lnTo>
                <a:lnTo>
                  <a:pt x="110" y="13"/>
                </a:lnTo>
                <a:lnTo>
                  <a:pt x="119" y="20"/>
                </a:lnTo>
                <a:lnTo>
                  <a:pt x="128" y="27"/>
                </a:lnTo>
                <a:lnTo>
                  <a:pt x="133" y="38"/>
                </a:lnTo>
                <a:lnTo>
                  <a:pt x="140" y="47"/>
                </a:lnTo>
                <a:lnTo>
                  <a:pt x="150" y="52"/>
                </a:lnTo>
                <a:lnTo>
                  <a:pt x="162" y="52"/>
                </a:lnTo>
                <a:lnTo>
                  <a:pt x="172" y="52"/>
                </a:lnTo>
                <a:lnTo>
                  <a:pt x="177" y="41"/>
                </a:lnTo>
                <a:lnTo>
                  <a:pt x="185" y="31"/>
                </a:lnTo>
                <a:lnTo>
                  <a:pt x="196" y="27"/>
                </a:lnTo>
                <a:lnTo>
                  <a:pt x="205" y="20"/>
                </a:lnTo>
                <a:lnTo>
                  <a:pt x="208" y="9"/>
                </a:lnTo>
                <a:lnTo>
                  <a:pt x="212" y="1"/>
                </a:lnTo>
                <a:lnTo>
                  <a:pt x="220" y="9"/>
                </a:lnTo>
                <a:lnTo>
                  <a:pt x="227" y="19"/>
                </a:lnTo>
                <a:lnTo>
                  <a:pt x="236" y="29"/>
                </a:lnTo>
                <a:lnTo>
                  <a:pt x="244" y="41"/>
                </a:lnTo>
                <a:lnTo>
                  <a:pt x="248" y="55"/>
                </a:lnTo>
                <a:lnTo>
                  <a:pt x="251" y="67"/>
                </a:lnTo>
                <a:lnTo>
                  <a:pt x="259" y="75"/>
                </a:lnTo>
                <a:lnTo>
                  <a:pt x="268" y="82"/>
                </a:lnTo>
                <a:lnTo>
                  <a:pt x="271" y="94"/>
                </a:lnTo>
                <a:lnTo>
                  <a:pt x="281" y="10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0" name="Freeform 3375"/>
          <p:cNvSpPr>
            <a:spLocks/>
          </p:cNvSpPr>
          <p:nvPr/>
        </p:nvSpPr>
        <p:spPr bwMode="auto">
          <a:xfrm>
            <a:off x="5537113" y="3462058"/>
            <a:ext cx="32956" cy="27752"/>
          </a:xfrm>
          <a:custGeom>
            <a:avLst/>
            <a:gdLst>
              <a:gd name="T0" fmla="*/ 75 w 82"/>
              <a:gd name="T1" fmla="*/ 45 h 68"/>
              <a:gd name="T2" fmla="*/ 80 w 82"/>
              <a:gd name="T3" fmla="*/ 56 h 68"/>
              <a:gd name="T4" fmla="*/ 82 w 82"/>
              <a:gd name="T5" fmla="*/ 68 h 68"/>
              <a:gd name="T6" fmla="*/ 70 w 82"/>
              <a:gd name="T7" fmla="*/ 64 h 68"/>
              <a:gd name="T8" fmla="*/ 59 w 82"/>
              <a:gd name="T9" fmla="*/ 62 h 68"/>
              <a:gd name="T10" fmla="*/ 49 w 82"/>
              <a:gd name="T11" fmla="*/ 59 h 68"/>
              <a:gd name="T12" fmla="*/ 40 w 82"/>
              <a:gd name="T13" fmla="*/ 56 h 68"/>
              <a:gd name="T14" fmla="*/ 39 w 82"/>
              <a:gd name="T15" fmla="*/ 52 h 68"/>
              <a:gd name="T16" fmla="*/ 33 w 82"/>
              <a:gd name="T17" fmla="*/ 41 h 68"/>
              <a:gd name="T18" fmla="*/ 23 w 82"/>
              <a:gd name="T19" fmla="*/ 38 h 68"/>
              <a:gd name="T20" fmla="*/ 17 w 82"/>
              <a:gd name="T21" fmla="*/ 27 h 68"/>
              <a:gd name="T22" fmla="*/ 10 w 82"/>
              <a:gd name="T23" fmla="*/ 17 h 68"/>
              <a:gd name="T24" fmla="*/ 3 w 82"/>
              <a:gd name="T25" fmla="*/ 9 h 68"/>
              <a:gd name="T26" fmla="*/ 0 w 82"/>
              <a:gd name="T27" fmla="*/ 2 h 68"/>
              <a:gd name="T28" fmla="*/ 11 w 82"/>
              <a:gd name="T29" fmla="*/ 0 h 68"/>
              <a:gd name="T30" fmla="*/ 23 w 82"/>
              <a:gd name="T31" fmla="*/ 2 h 68"/>
              <a:gd name="T32" fmla="*/ 32 w 82"/>
              <a:gd name="T33" fmla="*/ 10 h 68"/>
              <a:gd name="T34" fmla="*/ 43 w 82"/>
              <a:gd name="T35" fmla="*/ 18 h 68"/>
              <a:gd name="T36" fmla="*/ 53 w 82"/>
              <a:gd name="T37" fmla="*/ 13 h 68"/>
              <a:gd name="T38" fmla="*/ 63 w 82"/>
              <a:gd name="T39" fmla="*/ 16 h 68"/>
              <a:gd name="T40" fmla="*/ 63 w 82"/>
              <a:gd name="T41" fmla="*/ 28 h 68"/>
              <a:gd name="T42" fmla="*/ 73 w 82"/>
              <a:gd name="T43" fmla="*/ 33 h 68"/>
              <a:gd name="T44" fmla="*/ 75 w 82"/>
              <a:gd name="T45"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8">
                <a:moveTo>
                  <a:pt x="75" y="45"/>
                </a:moveTo>
                <a:lnTo>
                  <a:pt x="80" y="56"/>
                </a:lnTo>
                <a:lnTo>
                  <a:pt x="82" y="68"/>
                </a:lnTo>
                <a:lnTo>
                  <a:pt x="70" y="64"/>
                </a:lnTo>
                <a:lnTo>
                  <a:pt x="59" y="62"/>
                </a:lnTo>
                <a:lnTo>
                  <a:pt x="49" y="59"/>
                </a:lnTo>
                <a:lnTo>
                  <a:pt x="40" y="56"/>
                </a:lnTo>
                <a:lnTo>
                  <a:pt x="39" y="52"/>
                </a:lnTo>
                <a:lnTo>
                  <a:pt x="33" y="41"/>
                </a:lnTo>
                <a:lnTo>
                  <a:pt x="23" y="38"/>
                </a:lnTo>
                <a:lnTo>
                  <a:pt x="17" y="27"/>
                </a:lnTo>
                <a:lnTo>
                  <a:pt x="10" y="17"/>
                </a:lnTo>
                <a:lnTo>
                  <a:pt x="3" y="9"/>
                </a:lnTo>
                <a:lnTo>
                  <a:pt x="0" y="2"/>
                </a:lnTo>
                <a:lnTo>
                  <a:pt x="11" y="0"/>
                </a:lnTo>
                <a:lnTo>
                  <a:pt x="23" y="2"/>
                </a:lnTo>
                <a:lnTo>
                  <a:pt x="32" y="10"/>
                </a:lnTo>
                <a:lnTo>
                  <a:pt x="43" y="18"/>
                </a:lnTo>
                <a:lnTo>
                  <a:pt x="53" y="13"/>
                </a:lnTo>
                <a:lnTo>
                  <a:pt x="63" y="16"/>
                </a:lnTo>
                <a:lnTo>
                  <a:pt x="63" y="28"/>
                </a:lnTo>
                <a:lnTo>
                  <a:pt x="73" y="33"/>
                </a:lnTo>
                <a:lnTo>
                  <a:pt x="75" y="4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1" name="Freeform 3376"/>
          <p:cNvSpPr>
            <a:spLocks/>
          </p:cNvSpPr>
          <p:nvPr/>
        </p:nvSpPr>
        <p:spPr bwMode="auto">
          <a:xfrm>
            <a:off x="4938710" y="3375333"/>
            <a:ext cx="39894" cy="90194"/>
          </a:xfrm>
          <a:custGeom>
            <a:avLst/>
            <a:gdLst>
              <a:gd name="T0" fmla="*/ 9 w 104"/>
              <a:gd name="T1" fmla="*/ 113 h 227"/>
              <a:gd name="T2" fmla="*/ 10 w 104"/>
              <a:gd name="T3" fmla="*/ 90 h 227"/>
              <a:gd name="T4" fmla="*/ 15 w 104"/>
              <a:gd name="T5" fmla="*/ 76 h 227"/>
              <a:gd name="T6" fmla="*/ 10 w 104"/>
              <a:gd name="T7" fmla="*/ 60 h 227"/>
              <a:gd name="T8" fmla="*/ 3 w 104"/>
              <a:gd name="T9" fmla="*/ 54 h 227"/>
              <a:gd name="T10" fmla="*/ 2 w 104"/>
              <a:gd name="T11" fmla="*/ 31 h 227"/>
              <a:gd name="T12" fmla="*/ 10 w 104"/>
              <a:gd name="T13" fmla="*/ 16 h 227"/>
              <a:gd name="T14" fmla="*/ 26 w 104"/>
              <a:gd name="T15" fmla="*/ 0 h 227"/>
              <a:gd name="T16" fmla="*/ 37 w 104"/>
              <a:gd name="T17" fmla="*/ 8 h 227"/>
              <a:gd name="T18" fmla="*/ 54 w 104"/>
              <a:gd name="T19" fmla="*/ 17 h 227"/>
              <a:gd name="T20" fmla="*/ 64 w 104"/>
              <a:gd name="T21" fmla="*/ 24 h 227"/>
              <a:gd name="T22" fmla="*/ 77 w 104"/>
              <a:gd name="T23" fmla="*/ 45 h 227"/>
              <a:gd name="T24" fmla="*/ 75 w 104"/>
              <a:gd name="T25" fmla="*/ 61 h 227"/>
              <a:gd name="T26" fmla="*/ 74 w 104"/>
              <a:gd name="T27" fmla="*/ 80 h 227"/>
              <a:gd name="T28" fmla="*/ 74 w 104"/>
              <a:gd name="T29" fmla="*/ 94 h 227"/>
              <a:gd name="T30" fmla="*/ 73 w 104"/>
              <a:gd name="T31" fmla="*/ 106 h 227"/>
              <a:gd name="T32" fmla="*/ 77 w 104"/>
              <a:gd name="T33" fmla="*/ 118 h 227"/>
              <a:gd name="T34" fmla="*/ 79 w 104"/>
              <a:gd name="T35" fmla="*/ 131 h 227"/>
              <a:gd name="T36" fmla="*/ 91 w 104"/>
              <a:gd name="T37" fmla="*/ 132 h 227"/>
              <a:gd name="T38" fmla="*/ 99 w 104"/>
              <a:gd name="T39" fmla="*/ 134 h 227"/>
              <a:gd name="T40" fmla="*/ 104 w 104"/>
              <a:gd name="T41" fmla="*/ 152 h 227"/>
              <a:gd name="T42" fmla="*/ 101 w 104"/>
              <a:gd name="T43" fmla="*/ 161 h 227"/>
              <a:gd name="T44" fmla="*/ 89 w 104"/>
              <a:gd name="T45" fmla="*/ 168 h 227"/>
              <a:gd name="T46" fmla="*/ 84 w 104"/>
              <a:gd name="T47" fmla="*/ 186 h 227"/>
              <a:gd name="T48" fmla="*/ 68 w 104"/>
              <a:gd name="T49" fmla="*/ 195 h 227"/>
              <a:gd name="T50" fmla="*/ 65 w 104"/>
              <a:gd name="T51" fmla="*/ 213 h 227"/>
              <a:gd name="T52" fmla="*/ 59 w 104"/>
              <a:gd name="T53" fmla="*/ 215 h 227"/>
              <a:gd name="T54" fmla="*/ 43 w 104"/>
              <a:gd name="T55" fmla="*/ 224 h 227"/>
              <a:gd name="T56" fmla="*/ 42 w 104"/>
              <a:gd name="T57" fmla="*/ 213 h 227"/>
              <a:gd name="T58" fmla="*/ 31 w 104"/>
              <a:gd name="T59" fmla="*/ 197 h 227"/>
              <a:gd name="T60" fmla="*/ 11 w 104"/>
              <a:gd name="T61" fmla="*/ 185 h 227"/>
              <a:gd name="T62" fmla="*/ 10 w 104"/>
              <a:gd name="T63" fmla="*/ 168 h 227"/>
              <a:gd name="T64" fmla="*/ 0 w 104"/>
              <a:gd name="T65" fmla="*/ 151 h 227"/>
              <a:gd name="T66" fmla="*/ 6 w 104"/>
              <a:gd name="T67" fmla="*/ 134 h 227"/>
              <a:gd name="T68" fmla="*/ 9 w 104"/>
              <a:gd name="T69" fmla="*/ 11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 h="227">
                <a:moveTo>
                  <a:pt x="9" y="113"/>
                </a:moveTo>
                <a:lnTo>
                  <a:pt x="9" y="113"/>
                </a:lnTo>
                <a:lnTo>
                  <a:pt x="6" y="101"/>
                </a:lnTo>
                <a:lnTo>
                  <a:pt x="10" y="90"/>
                </a:lnTo>
                <a:lnTo>
                  <a:pt x="15" y="80"/>
                </a:lnTo>
                <a:lnTo>
                  <a:pt x="15" y="76"/>
                </a:lnTo>
                <a:lnTo>
                  <a:pt x="16" y="64"/>
                </a:lnTo>
                <a:lnTo>
                  <a:pt x="10" y="60"/>
                </a:lnTo>
                <a:lnTo>
                  <a:pt x="3" y="61"/>
                </a:lnTo>
                <a:lnTo>
                  <a:pt x="3" y="54"/>
                </a:lnTo>
                <a:lnTo>
                  <a:pt x="4" y="42"/>
                </a:lnTo>
                <a:lnTo>
                  <a:pt x="2" y="31"/>
                </a:lnTo>
                <a:lnTo>
                  <a:pt x="6" y="23"/>
                </a:lnTo>
                <a:lnTo>
                  <a:pt x="10" y="16"/>
                </a:lnTo>
                <a:lnTo>
                  <a:pt x="17" y="7"/>
                </a:lnTo>
                <a:lnTo>
                  <a:pt x="26" y="0"/>
                </a:lnTo>
                <a:lnTo>
                  <a:pt x="31" y="12"/>
                </a:lnTo>
                <a:lnTo>
                  <a:pt x="37" y="8"/>
                </a:lnTo>
                <a:lnTo>
                  <a:pt x="48" y="7"/>
                </a:lnTo>
                <a:lnTo>
                  <a:pt x="54" y="17"/>
                </a:lnTo>
                <a:lnTo>
                  <a:pt x="62" y="24"/>
                </a:lnTo>
                <a:lnTo>
                  <a:pt x="64" y="24"/>
                </a:lnTo>
                <a:lnTo>
                  <a:pt x="73" y="32"/>
                </a:lnTo>
                <a:lnTo>
                  <a:pt x="77" y="45"/>
                </a:lnTo>
                <a:lnTo>
                  <a:pt x="75" y="58"/>
                </a:lnTo>
                <a:lnTo>
                  <a:pt x="75" y="61"/>
                </a:lnTo>
                <a:lnTo>
                  <a:pt x="73" y="71"/>
                </a:lnTo>
                <a:lnTo>
                  <a:pt x="74" y="80"/>
                </a:lnTo>
                <a:lnTo>
                  <a:pt x="73" y="92"/>
                </a:lnTo>
                <a:lnTo>
                  <a:pt x="74" y="94"/>
                </a:lnTo>
                <a:lnTo>
                  <a:pt x="72" y="102"/>
                </a:lnTo>
                <a:lnTo>
                  <a:pt x="73" y="106"/>
                </a:lnTo>
                <a:lnTo>
                  <a:pt x="75" y="110"/>
                </a:lnTo>
                <a:lnTo>
                  <a:pt x="77" y="118"/>
                </a:lnTo>
                <a:lnTo>
                  <a:pt x="79" y="118"/>
                </a:lnTo>
                <a:lnTo>
                  <a:pt x="79" y="131"/>
                </a:lnTo>
                <a:lnTo>
                  <a:pt x="85" y="132"/>
                </a:lnTo>
                <a:lnTo>
                  <a:pt x="91" y="132"/>
                </a:lnTo>
                <a:lnTo>
                  <a:pt x="91" y="131"/>
                </a:lnTo>
                <a:lnTo>
                  <a:pt x="99" y="134"/>
                </a:lnTo>
                <a:lnTo>
                  <a:pt x="101" y="140"/>
                </a:lnTo>
                <a:lnTo>
                  <a:pt x="104" y="152"/>
                </a:lnTo>
                <a:lnTo>
                  <a:pt x="104" y="155"/>
                </a:lnTo>
                <a:lnTo>
                  <a:pt x="101" y="161"/>
                </a:lnTo>
                <a:lnTo>
                  <a:pt x="98" y="165"/>
                </a:lnTo>
                <a:lnTo>
                  <a:pt x="89" y="168"/>
                </a:lnTo>
                <a:lnTo>
                  <a:pt x="87" y="175"/>
                </a:lnTo>
                <a:lnTo>
                  <a:pt x="84" y="186"/>
                </a:lnTo>
                <a:lnTo>
                  <a:pt x="77" y="195"/>
                </a:lnTo>
                <a:lnTo>
                  <a:pt x="68" y="195"/>
                </a:lnTo>
                <a:lnTo>
                  <a:pt x="59" y="202"/>
                </a:lnTo>
                <a:lnTo>
                  <a:pt x="65" y="213"/>
                </a:lnTo>
                <a:lnTo>
                  <a:pt x="63" y="217"/>
                </a:lnTo>
                <a:lnTo>
                  <a:pt x="59" y="215"/>
                </a:lnTo>
                <a:lnTo>
                  <a:pt x="53" y="227"/>
                </a:lnTo>
                <a:lnTo>
                  <a:pt x="43" y="224"/>
                </a:lnTo>
                <a:lnTo>
                  <a:pt x="40" y="225"/>
                </a:lnTo>
                <a:lnTo>
                  <a:pt x="42" y="213"/>
                </a:lnTo>
                <a:lnTo>
                  <a:pt x="35" y="203"/>
                </a:lnTo>
                <a:lnTo>
                  <a:pt x="31" y="197"/>
                </a:lnTo>
                <a:lnTo>
                  <a:pt x="21" y="191"/>
                </a:lnTo>
                <a:lnTo>
                  <a:pt x="11" y="185"/>
                </a:lnTo>
                <a:lnTo>
                  <a:pt x="3" y="177"/>
                </a:lnTo>
                <a:lnTo>
                  <a:pt x="10" y="168"/>
                </a:lnTo>
                <a:lnTo>
                  <a:pt x="5" y="157"/>
                </a:lnTo>
                <a:lnTo>
                  <a:pt x="0" y="151"/>
                </a:lnTo>
                <a:lnTo>
                  <a:pt x="4" y="140"/>
                </a:lnTo>
                <a:lnTo>
                  <a:pt x="6" y="134"/>
                </a:lnTo>
                <a:lnTo>
                  <a:pt x="7" y="125"/>
                </a:lnTo>
                <a:lnTo>
                  <a:pt x="9" y="1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2" name="Freeform 3377"/>
          <p:cNvSpPr>
            <a:spLocks/>
          </p:cNvSpPr>
          <p:nvPr/>
        </p:nvSpPr>
        <p:spPr bwMode="auto">
          <a:xfrm>
            <a:off x="7191827" y="4395220"/>
            <a:ext cx="5204" cy="13876"/>
          </a:xfrm>
          <a:custGeom>
            <a:avLst/>
            <a:gdLst>
              <a:gd name="T0" fmla="*/ 7 w 14"/>
              <a:gd name="T1" fmla="*/ 0 h 37"/>
              <a:gd name="T2" fmla="*/ 7 w 14"/>
              <a:gd name="T3" fmla="*/ 2 h 37"/>
              <a:gd name="T4" fmla="*/ 13 w 14"/>
              <a:gd name="T5" fmla="*/ 12 h 37"/>
              <a:gd name="T6" fmla="*/ 14 w 14"/>
              <a:gd name="T7" fmla="*/ 24 h 37"/>
              <a:gd name="T8" fmla="*/ 13 w 14"/>
              <a:gd name="T9" fmla="*/ 37 h 37"/>
              <a:gd name="T10" fmla="*/ 3 w 14"/>
              <a:gd name="T11" fmla="*/ 31 h 37"/>
              <a:gd name="T12" fmla="*/ 1 w 14"/>
              <a:gd name="T13" fmla="*/ 19 h 37"/>
              <a:gd name="T14" fmla="*/ 0 w 14"/>
              <a:gd name="T15" fmla="*/ 7 h 37"/>
              <a:gd name="T16" fmla="*/ 7 w 14"/>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7">
                <a:moveTo>
                  <a:pt x="7" y="0"/>
                </a:moveTo>
                <a:lnTo>
                  <a:pt x="7" y="2"/>
                </a:lnTo>
                <a:lnTo>
                  <a:pt x="13" y="12"/>
                </a:lnTo>
                <a:lnTo>
                  <a:pt x="14" y="24"/>
                </a:lnTo>
                <a:lnTo>
                  <a:pt x="13" y="37"/>
                </a:lnTo>
                <a:lnTo>
                  <a:pt x="3" y="31"/>
                </a:lnTo>
                <a:lnTo>
                  <a:pt x="1" y="19"/>
                </a:lnTo>
                <a:lnTo>
                  <a:pt x="0" y="7"/>
                </a:lnTo>
                <a:lnTo>
                  <a:pt x="7"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3" name="Freeform 3378"/>
          <p:cNvSpPr>
            <a:spLocks/>
          </p:cNvSpPr>
          <p:nvPr/>
        </p:nvSpPr>
        <p:spPr bwMode="auto">
          <a:xfrm>
            <a:off x="7169279" y="4391751"/>
            <a:ext cx="24283" cy="24283"/>
          </a:xfrm>
          <a:custGeom>
            <a:avLst/>
            <a:gdLst>
              <a:gd name="T0" fmla="*/ 42 w 59"/>
              <a:gd name="T1" fmla="*/ 61 h 64"/>
              <a:gd name="T2" fmla="*/ 31 w 59"/>
              <a:gd name="T3" fmla="*/ 64 h 64"/>
              <a:gd name="T4" fmla="*/ 24 w 59"/>
              <a:gd name="T5" fmla="*/ 55 h 64"/>
              <a:gd name="T6" fmla="*/ 15 w 59"/>
              <a:gd name="T7" fmla="*/ 46 h 64"/>
              <a:gd name="T8" fmla="*/ 11 w 59"/>
              <a:gd name="T9" fmla="*/ 35 h 64"/>
              <a:gd name="T10" fmla="*/ 0 w 59"/>
              <a:gd name="T11" fmla="*/ 30 h 64"/>
              <a:gd name="T12" fmla="*/ 16 w 59"/>
              <a:gd name="T13" fmla="*/ 27 h 64"/>
              <a:gd name="T14" fmla="*/ 27 w 59"/>
              <a:gd name="T15" fmla="*/ 22 h 64"/>
              <a:gd name="T16" fmla="*/ 36 w 59"/>
              <a:gd name="T17" fmla="*/ 13 h 64"/>
              <a:gd name="T18" fmla="*/ 47 w 59"/>
              <a:gd name="T19" fmla="*/ 5 h 64"/>
              <a:gd name="T20" fmla="*/ 59 w 59"/>
              <a:gd name="T21" fmla="*/ 0 h 64"/>
              <a:gd name="T22" fmla="*/ 56 w 59"/>
              <a:gd name="T23" fmla="*/ 10 h 64"/>
              <a:gd name="T24" fmla="*/ 49 w 59"/>
              <a:gd name="T25" fmla="*/ 15 h 64"/>
              <a:gd name="T26" fmla="*/ 44 w 59"/>
              <a:gd name="T27" fmla="*/ 26 h 64"/>
              <a:gd name="T28" fmla="*/ 45 w 59"/>
              <a:gd name="T29" fmla="*/ 38 h 64"/>
              <a:gd name="T30" fmla="*/ 47 w 59"/>
              <a:gd name="T31" fmla="*/ 50 h 64"/>
              <a:gd name="T32" fmla="*/ 42 w 59"/>
              <a:gd name="T33"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64">
                <a:moveTo>
                  <a:pt x="42" y="61"/>
                </a:moveTo>
                <a:lnTo>
                  <a:pt x="31" y="64"/>
                </a:lnTo>
                <a:lnTo>
                  <a:pt x="24" y="55"/>
                </a:lnTo>
                <a:lnTo>
                  <a:pt x="15" y="46"/>
                </a:lnTo>
                <a:lnTo>
                  <a:pt x="11" y="35"/>
                </a:lnTo>
                <a:lnTo>
                  <a:pt x="0" y="30"/>
                </a:lnTo>
                <a:lnTo>
                  <a:pt x="16" y="27"/>
                </a:lnTo>
                <a:lnTo>
                  <a:pt x="27" y="22"/>
                </a:lnTo>
                <a:lnTo>
                  <a:pt x="36" y="13"/>
                </a:lnTo>
                <a:lnTo>
                  <a:pt x="47" y="5"/>
                </a:lnTo>
                <a:lnTo>
                  <a:pt x="59" y="0"/>
                </a:lnTo>
                <a:lnTo>
                  <a:pt x="56" y="10"/>
                </a:lnTo>
                <a:lnTo>
                  <a:pt x="49" y="15"/>
                </a:lnTo>
                <a:lnTo>
                  <a:pt x="44" y="26"/>
                </a:lnTo>
                <a:lnTo>
                  <a:pt x="45" y="38"/>
                </a:lnTo>
                <a:lnTo>
                  <a:pt x="47" y="50"/>
                </a:lnTo>
                <a:lnTo>
                  <a:pt x="42" y="61"/>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4" name="Freeform 3379"/>
          <p:cNvSpPr>
            <a:spLocks/>
          </p:cNvSpPr>
          <p:nvPr/>
        </p:nvSpPr>
        <p:spPr bwMode="auto">
          <a:xfrm>
            <a:off x="4355918" y="3573066"/>
            <a:ext cx="1735" cy="3469"/>
          </a:xfrm>
          <a:custGeom>
            <a:avLst/>
            <a:gdLst>
              <a:gd name="T0" fmla="*/ 2 w 5"/>
              <a:gd name="T1" fmla="*/ 0 h 6"/>
              <a:gd name="T2" fmla="*/ 5 w 5"/>
              <a:gd name="T3" fmla="*/ 3 h 6"/>
              <a:gd name="T4" fmla="*/ 2 w 5"/>
              <a:gd name="T5" fmla="*/ 6 h 6"/>
              <a:gd name="T6" fmla="*/ 0 w 5"/>
              <a:gd name="T7" fmla="*/ 4 h 6"/>
              <a:gd name="T8" fmla="*/ 2 w 5"/>
              <a:gd name="T9" fmla="*/ 0 h 6"/>
            </a:gdLst>
            <a:ahLst/>
            <a:cxnLst>
              <a:cxn ang="0">
                <a:pos x="T0" y="T1"/>
              </a:cxn>
              <a:cxn ang="0">
                <a:pos x="T2" y="T3"/>
              </a:cxn>
              <a:cxn ang="0">
                <a:pos x="T4" y="T5"/>
              </a:cxn>
              <a:cxn ang="0">
                <a:pos x="T6" y="T7"/>
              </a:cxn>
              <a:cxn ang="0">
                <a:pos x="T8" y="T9"/>
              </a:cxn>
            </a:cxnLst>
            <a:rect l="0" t="0" r="r" b="b"/>
            <a:pathLst>
              <a:path w="5" h="6">
                <a:moveTo>
                  <a:pt x="2" y="0"/>
                </a:moveTo>
                <a:lnTo>
                  <a:pt x="5" y="3"/>
                </a:lnTo>
                <a:lnTo>
                  <a:pt x="2" y="6"/>
                </a:lnTo>
                <a:lnTo>
                  <a:pt x="0" y="4"/>
                </a:lnTo>
                <a:lnTo>
                  <a:pt x="2"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5" name="Freeform 3380"/>
          <p:cNvSpPr>
            <a:spLocks/>
          </p:cNvSpPr>
          <p:nvPr/>
        </p:nvSpPr>
        <p:spPr bwMode="auto">
          <a:xfrm>
            <a:off x="4413156" y="3592145"/>
            <a:ext cx="3469" cy="3469"/>
          </a:xfrm>
          <a:custGeom>
            <a:avLst/>
            <a:gdLst>
              <a:gd name="T0" fmla="*/ 0 w 5"/>
              <a:gd name="T1" fmla="*/ 6 h 11"/>
              <a:gd name="T2" fmla="*/ 2 w 5"/>
              <a:gd name="T3" fmla="*/ 0 h 11"/>
              <a:gd name="T4" fmla="*/ 5 w 5"/>
              <a:gd name="T5" fmla="*/ 11 h 11"/>
              <a:gd name="T6" fmla="*/ 1 w 5"/>
              <a:gd name="T7" fmla="*/ 10 h 11"/>
              <a:gd name="T8" fmla="*/ 0 w 5"/>
              <a:gd name="T9" fmla="*/ 6 h 11"/>
            </a:gdLst>
            <a:ahLst/>
            <a:cxnLst>
              <a:cxn ang="0">
                <a:pos x="T0" y="T1"/>
              </a:cxn>
              <a:cxn ang="0">
                <a:pos x="T2" y="T3"/>
              </a:cxn>
              <a:cxn ang="0">
                <a:pos x="T4" y="T5"/>
              </a:cxn>
              <a:cxn ang="0">
                <a:pos x="T6" y="T7"/>
              </a:cxn>
              <a:cxn ang="0">
                <a:pos x="T8" y="T9"/>
              </a:cxn>
            </a:cxnLst>
            <a:rect l="0" t="0" r="r" b="b"/>
            <a:pathLst>
              <a:path w="5" h="11">
                <a:moveTo>
                  <a:pt x="0" y="6"/>
                </a:moveTo>
                <a:lnTo>
                  <a:pt x="2" y="0"/>
                </a:lnTo>
                <a:lnTo>
                  <a:pt x="5" y="11"/>
                </a:lnTo>
                <a:lnTo>
                  <a:pt x="1" y="10"/>
                </a:lnTo>
                <a:lnTo>
                  <a:pt x="0" y="6"/>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6" name="Freeform 3381"/>
          <p:cNvSpPr>
            <a:spLocks/>
          </p:cNvSpPr>
          <p:nvPr/>
        </p:nvSpPr>
        <p:spPr bwMode="auto">
          <a:xfrm>
            <a:off x="4428767" y="3240041"/>
            <a:ext cx="3469" cy="1735"/>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lnTo>
                  <a:pt x="9" y="6"/>
                </a:lnTo>
                <a:lnTo>
                  <a:pt x="0"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7" name="Freeform 3382"/>
          <p:cNvSpPr>
            <a:spLocks/>
          </p:cNvSpPr>
          <p:nvPr/>
        </p:nvSpPr>
        <p:spPr bwMode="auto">
          <a:xfrm>
            <a:off x="7458941" y="3512358"/>
            <a:ext cx="1735" cy="3469"/>
          </a:xfrm>
          <a:custGeom>
            <a:avLst/>
            <a:gdLst>
              <a:gd name="T0" fmla="*/ 3 w 3"/>
              <a:gd name="T1" fmla="*/ 9 h 9"/>
              <a:gd name="T2" fmla="*/ 1 w 3"/>
              <a:gd name="T3" fmla="*/ 7 h 9"/>
              <a:gd name="T4" fmla="*/ 0 w 3"/>
              <a:gd name="T5" fmla="*/ 1 h 9"/>
              <a:gd name="T6" fmla="*/ 1 w 3"/>
              <a:gd name="T7" fmla="*/ 0 h 9"/>
              <a:gd name="T8" fmla="*/ 3 w 3"/>
              <a:gd name="T9" fmla="*/ 8 h 9"/>
              <a:gd name="T10" fmla="*/ 3 w 3"/>
              <a:gd name="T11" fmla="*/ 9 h 9"/>
            </a:gdLst>
            <a:ahLst/>
            <a:cxnLst>
              <a:cxn ang="0">
                <a:pos x="T0" y="T1"/>
              </a:cxn>
              <a:cxn ang="0">
                <a:pos x="T2" y="T3"/>
              </a:cxn>
              <a:cxn ang="0">
                <a:pos x="T4" y="T5"/>
              </a:cxn>
              <a:cxn ang="0">
                <a:pos x="T6" y="T7"/>
              </a:cxn>
              <a:cxn ang="0">
                <a:pos x="T8" y="T9"/>
              </a:cxn>
              <a:cxn ang="0">
                <a:pos x="T10" y="T11"/>
              </a:cxn>
            </a:cxnLst>
            <a:rect l="0" t="0" r="r" b="b"/>
            <a:pathLst>
              <a:path w="3" h="9">
                <a:moveTo>
                  <a:pt x="3" y="9"/>
                </a:moveTo>
                <a:lnTo>
                  <a:pt x="1" y="7"/>
                </a:lnTo>
                <a:lnTo>
                  <a:pt x="0" y="1"/>
                </a:lnTo>
                <a:lnTo>
                  <a:pt x="1" y="0"/>
                </a:lnTo>
                <a:lnTo>
                  <a:pt x="3" y="8"/>
                </a:lnTo>
                <a:lnTo>
                  <a:pt x="3" y="9"/>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8" name="Freeform 3383"/>
          <p:cNvSpPr>
            <a:spLocks/>
          </p:cNvSpPr>
          <p:nvPr/>
        </p:nvSpPr>
        <p:spPr bwMode="auto">
          <a:xfrm>
            <a:off x="7458941" y="3519296"/>
            <a:ext cx="3469" cy="3469"/>
          </a:xfrm>
          <a:custGeom>
            <a:avLst/>
            <a:gdLst>
              <a:gd name="T0" fmla="*/ 4 w 9"/>
              <a:gd name="T1" fmla="*/ 0 h 11"/>
              <a:gd name="T2" fmla="*/ 9 w 9"/>
              <a:gd name="T3" fmla="*/ 11 h 11"/>
              <a:gd name="T4" fmla="*/ 0 w 9"/>
              <a:gd name="T5" fmla="*/ 5 h 11"/>
              <a:gd name="T6" fmla="*/ 4 w 9"/>
              <a:gd name="T7" fmla="*/ 0 h 11"/>
            </a:gdLst>
            <a:ahLst/>
            <a:cxnLst>
              <a:cxn ang="0">
                <a:pos x="T0" y="T1"/>
              </a:cxn>
              <a:cxn ang="0">
                <a:pos x="T2" y="T3"/>
              </a:cxn>
              <a:cxn ang="0">
                <a:pos x="T4" y="T5"/>
              </a:cxn>
              <a:cxn ang="0">
                <a:pos x="T6" y="T7"/>
              </a:cxn>
            </a:cxnLst>
            <a:rect l="0" t="0" r="r" b="b"/>
            <a:pathLst>
              <a:path w="9" h="11">
                <a:moveTo>
                  <a:pt x="4" y="0"/>
                </a:moveTo>
                <a:lnTo>
                  <a:pt x="9" y="11"/>
                </a:lnTo>
                <a:lnTo>
                  <a:pt x="0" y="5"/>
                </a:lnTo>
                <a:lnTo>
                  <a:pt x="4"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89" name="Freeform 3384"/>
          <p:cNvSpPr>
            <a:spLocks/>
          </p:cNvSpPr>
          <p:nvPr/>
        </p:nvSpPr>
        <p:spPr bwMode="auto">
          <a:xfrm>
            <a:off x="4704552" y="3652853"/>
            <a:ext cx="371183" cy="367714"/>
          </a:xfrm>
          <a:custGeom>
            <a:avLst/>
            <a:gdLst>
              <a:gd name="T0" fmla="*/ 82 w 946"/>
              <a:gd name="T1" fmla="*/ 603 h 943"/>
              <a:gd name="T2" fmla="*/ 48 w 946"/>
              <a:gd name="T3" fmla="*/ 587 h 943"/>
              <a:gd name="T4" fmla="*/ 27 w 946"/>
              <a:gd name="T5" fmla="*/ 532 h 943"/>
              <a:gd name="T6" fmla="*/ 15 w 946"/>
              <a:gd name="T7" fmla="*/ 473 h 943"/>
              <a:gd name="T8" fmla="*/ 25 w 946"/>
              <a:gd name="T9" fmla="*/ 425 h 943"/>
              <a:gd name="T10" fmla="*/ 33 w 946"/>
              <a:gd name="T11" fmla="*/ 373 h 943"/>
              <a:gd name="T12" fmla="*/ 28 w 946"/>
              <a:gd name="T13" fmla="*/ 318 h 943"/>
              <a:gd name="T14" fmla="*/ 17 w 946"/>
              <a:gd name="T15" fmla="*/ 252 h 943"/>
              <a:gd name="T16" fmla="*/ 10 w 946"/>
              <a:gd name="T17" fmla="*/ 208 h 943"/>
              <a:gd name="T18" fmla="*/ 48 w 946"/>
              <a:gd name="T19" fmla="*/ 175 h 943"/>
              <a:gd name="T20" fmla="*/ 44 w 946"/>
              <a:gd name="T21" fmla="*/ 125 h 943"/>
              <a:gd name="T22" fmla="*/ 73 w 946"/>
              <a:gd name="T23" fmla="*/ 89 h 943"/>
              <a:gd name="T24" fmla="*/ 118 w 946"/>
              <a:gd name="T25" fmla="*/ 61 h 943"/>
              <a:gd name="T26" fmla="*/ 126 w 946"/>
              <a:gd name="T27" fmla="*/ 23 h 943"/>
              <a:gd name="T28" fmla="*/ 158 w 946"/>
              <a:gd name="T29" fmla="*/ 14 h 943"/>
              <a:gd name="T30" fmla="*/ 192 w 946"/>
              <a:gd name="T31" fmla="*/ 27 h 943"/>
              <a:gd name="T32" fmla="*/ 229 w 946"/>
              <a:gd name="T33" fmla="*/ 19 h 943"/>
              <a:gd name="T34" fmla="*/ 271 w 946"/>
              <a:gd name="T35" fmla="*/ 28 h 943"/>
              <a:gd name="T36" fmla="*/ 306 w 946"/>
              <a:gd name="T37" fmla="*/ 47 h 943"/>
              <a:gd name="T38" fmla="*/ 349 w 946"/>
              <a:gd name="T39" fmla="*/ 56 h 943"/>
              <a:gd name="T40" fmla="*/ 365 w 946"/>
              <a:gd name="T41" fmla="*/ 106 h 943"/>
              <a:gd name="T42" fmla="*/ 400 w 946"/>
              <a:gd name="T43" fmla="*/ 135 h 943"/>
              <a:gd name="T44" fmla="*/ 453 w 946"/>
              <a:gd name="T45" fmla="*/ 142 h 943"/>
              <a:gd name="T46" fmla="*/ 504 w 946"/>
              <a:gd name="T47" fmla="*/ 159 h 943"/>
              <a:gd name="T48" fmla="*/ 544 w 946"/>
              <a:gd name="T49" fmla="*/ 185 h 943"/>
              <a:gd name="T50" fmla="*/ 583 w 946"/>
              <a:gd name="T51" fmla="*/ 206 h 943"/>
              <a:gd name="T52" fmla="*/ 631 w 946"/>
              <a:gd name="T53" fmla="*/ 179 h 943"/>
              <a:gd name="T54" fmla="*/ 642 w 946"/>
              <a:gd name="T55" fmla="*/ 132 h 943"/>
              <a:gd name="T56" fmla="*/ 639 w 946"/>
              <a:gd name="T57" fmla="*/ 79 h 943"/>
              <a:gd name="T58" fmla="*/ 675 w 946"/>
              <a:gd name="T59" fmla="*/ 42 h 943"/>
              <a:gd name="T60" fmla="*/ 719 w 946"/>
              <a:gd name="T61" fmla="*/ 28 h 943"/>
              <a:gd name="T62" fmla="*/ 757 w 946"/>
              <a:gd name="T63" fmla="*/ 19 h 943"/>
              <a:gd name="T64" fmla="*/ 802 w 946"/>
              <a:gd name="T65" fmla="*/ 31 h 943"/>
              <a:gd name="T66" fmla="*/ 829 w 946"/>
              <a:gd name="T67" fmla="*/ 63 h 943"/>
              <a:gd name="T68" fmla="*/ 867 w 946"/>
              <a:gd name="T69" fmla="*/ 73 h 943"/>
              <a:gd name="T70" fmla="*/ 910 w 946"/>
              <a:gd name="T71" fmla="*/ 85 h 943"/>
              <a:gd name="T72" fmla="*/ 946 w 946"/>
              <a:gd name="T73" fmla="*/ 107 h 943"/>
              <a:gd name="T74" fmla="*/ 930 w 946"/>
              <a:gd name="T75" fmla="*/ 145 h 943"/>
              <a:gd name="T76" fmla="*/ 930 w 946"/>
              <a:gd name="T77" fmla="*/ 195 h 943"/>
              <a:gd name="T78" fmla="*/ 929 w 946"/>
              <a:gd name="T79" fmla="*/ 245 h 943"/>
              <a:gd name="T80" fmla="*/ 941 w 946"/>
              <a:gd name="T81" fmla="*/ 367 h 943"/>
              <a:gd name="T82" fmla="*/ 877 w 946"/>
              <a:gd name="T83" fmla="*/ 910 h 943"/>
              <a:gd name="T84" fmla="*/ 583 w 946"/>
              <a:gd name="T85" fmla="*/ 772 h 943"/>
              <a:gd name="T86" fmla="*/ 407 w 946"/>
              <a:gd name="T87" fmla="*/ 683 h 943"/>
              <a:gd name="T88" fmla="*/ 312 w 946"/>
              <a:gd name="T89" fmla="*/ 720 h 943"/>
              <a:gd name="T90" fmla="*/ 249 w 946"/>
              <a:gd name="T91" fmla="*/ 698 h 943"/>
              <a:gd name="T92" fmla="*/ 179 w 946"/>
              <a:gd name="T93" fmla="*/ 679 h 943"/>
              <a:gd name="T94" fmla="*/ 123 w 946"/>
              <a:gd name="T95" fmla="*/ 627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6" h="943">
                <a:moveTo>
                  <a:pt x="122" y="627"/>
                </a:moveTo>
                <a:lnTo>
                  <a:pt x="107" y="616"/>
                </a:lnTo>
                <a:lnTo>
                  <a:pt x="96" y="609"/>
                </a:lnTo>
                <a:lnTo>
                  <a:pt x="82" y="603"/>
                </a:lnTo>
                <a:lnTo>
                  <a:pt x="70" y="604"/>
                </a:lnTo>
                <a:lnTo>
                  <a:pt x="59" y="605"/>
                </a:lnTo>
                <a:lnTo>
                  <a:pt x="50" y="599"/>
                </a:lnTo>
                <a:lnTo>
                  <a:pt x="48" y="587"/>
                </a:lnTo>
                <a:lnTo>
                  <a:pt x="38" y="580"/>
                </a:lnTo>
                <a:lnTo>
                  <a:pt x="38" y="554"/>
                </a:lnTo>
                <a:lnTo>
                  <a:pt x="33" y="543"/>
                </a:lnTo>
                <a:lnTo>
                  <a:pt x="27" y="532"/>
                </a:lnTo>
                <a:lnTo>
                  <a:pt x="18" y="519"/>
                </a:lnTo>
                <a:lnTo>
                  <a:pt x="12" y="510"/>
                </a:lnTo>
                <a:lnTo>
                  <a:pt x="3" y="486"/>
                </a:lnTo>
                <a:lnTo>
                  <a:pt x="15" y="473"/>
                </a:lnTo>
                <a:lnTo>
                  <a:pt x="28" y="468"/>
                </a:lnTo>
                <a:lnTo>
                  <a:pt x="30" y="453"/>
                </a:lnTo>
                <a:lnTo>
                  <a:pt x="28" y="440"/>
                </a:lnTo>
                <a:lnTo>
                  <a:pt x="25" y="425"/>
                </a:lnTo>
                <a:lnTo>
                  <a:pt x="22" y="410"/>
                </a:lnTo>
                <a:lnTo>
                  <a:pt x="27" y="400"/>
                </a:lnTo>
                <a:lnTo>
                  <a:pt x="31" y="386"/>
                </a:lnTo>
                <a:lnTo>
                  <a:pt x="33" y="373"/>
                </a:lnTo>
                <a:lnTo>
                  <a:pt x="29" y="359"/>
                </a:lnTo>
                <a:lnTo>
                  <a:pt x="26" y="345"/>
                </a:lnTo>
                <a:lnTo>
                  <a:pt x="27" y="331"/>
                </a:lnTo>
                <a:lnTo>
                  <a:pt x="28" y="318"/>
                </a:lnTo>
                <a:lnTo>
                  <a:pt x="28" y="304"/>
                </a:lnTo>
                <a:lnTo>
                  <a:pt x="28" y="292"/>
                </a:lnTo>
                <a:lnTo>
                  <a:pt x="23" y="265"/>
                </a:lnTo>
                <a:lnTo>
                  <a:pt x="17" y="252"/>
                </a:lnTo>
                <a:lnTo>
                  <a:pt x="8" y="231"/>
                </a:lnTo>
                <a:lnTo>
                  <a:pt x="1" y="221"/>
                </a:lnTo>
                <a:lnTo>
                  <a:pt x="0" y="213"/>
                </a:lnTo>
                <a:lnTo>
                  <a:pt x="10" y="208"/>
                </a:lnTo>
                <a:lnTo>
                  <a:pt x="18" y="205"/>
                </a:lnTo>
                <a:lnTo>
                  <a:pt x="29" y="201"/>
                </a:lnTo>
                <a:lnTo>
                  <a:pt x="37" y="190"/>
                </a:lnTo>
                <a:lnTo>
                  <a:pt x="48" y="175"/>
                </a:lnTo>
                <a:lnTo>
                  <a:pt x="54" y="161"/>
                </a:lnTo>
                <a:lnTo>
                  <a:pt x="53" y="149"/>
                </a:lnTo>
                <a:lnTo>
                  <a:pt x="49" y="137"/>
                </a:lnTo>
                <a:lnTo>
                  <a:pt x="44" y="125"/>
                </a:lnTo>
                <a:lnTo>
                  <a:pt x="49" y="113"/>
                </a:lnTo>
                <a:lnTo>
                  <a:pt x="58" y="102"/>
                </a:lnTo>
                <a:lnTo>
                  <a:pt x="69" y="100"/>
                </a:lnTo>
                <a:lnTo>
                  <a:pt x="73" y="89"/>
                </a:lnTo>
                <a:lnTo>
                  <a:pt x="83" y="84"/>
                </a:lnTo>
                <a:lnTo>
                  <a:pt x="95" y="70"/>
                </a:lnTo>
                <a:lnTo>
                  <a:pt x="105" y="65"/>
                </a:lnTo>
                <a:lnTo>
                  <a:pt x="118" y="61"/>
                </a:lnTo>
                <a:lnTo>
                  <a:pt x="127" y="55"/>
                </a:lnTo>
                <a:lnTo>
                  <a:pt x="132" y="46"/>
                </a:lnTo>
                <a:lnTo>
                  <a:pt x="125" y="36"/>
                </a:lnTo>
                <a:lnTo>
                  <a:pt x="126" y="23"/>
                </a:lnTo>
                <a:lnTo>
                  <a:pt x="127" y="12"/>
                </a:lnTo>
                <a:lnTo>
                  <a:pt x="130" y="0"/>
                </a:lnTo>
                <a:lnTo>
                  <a:pt x="142" y="6"/>
                </a:lnTo>
                <a:lnTo>
                  <a:pt x="158" y="14"/>
                </a:lnTo>
                <a:lnTo>
                  <a:pt x="168" y="20"/>
                </a:lnTo>
                <a:lnTo>
                  <a:pt x="179" y="25"/>
                </a:lnTo>
                <a:lnTo>
                  <a:pt x="190" y="27"/>
                </a:lnTo>
                <a:lnTo>
                  <a:pt x="192" y="27"/>
                </a:lnTo>
                <a:lnTo>
                  <a:pt x="204" y="27"/>
                </a:lnTo>
                <a:lnTo>
                  <a:pt x="215" y="24"/>
                </a:lnTo>
                <a:lnTo>
                  <a:pt x="219" y="23"/>
                </a:lnTo>
                <a:lnTo>
                  <a:pt x="229" y="19"/>
                </a:lnTo>
                <a:lnTo>
                  <a:pt x="242" y="22"/>
                </a:lnTo>
                <a:lnTo>
                  <a:pt x="252" y="27"/>
                </a:lnTo>
                <a:lnTo>
                  <a:pt x="264" y="26"/>
                </a:lnTo>
                <a:lnTo>
                  <a:pt x="271" y="28"/>
                </a:lnTo>
                <a:lnTo>
                  <a:pt x="282" y="32"/>
                </a:lnTo>
                <a:lnTo>
                  <a:pt x="293" y="36"/>
                </a:lnTo>
                <a:lnTo>
                  <a:pt x="302" y="44"/>
                </a:lnTo>
                <a:lnTo>
                  <a:pt x="306" y="47"/>
                </a:lnTo>
                <a:lnTo>
                  <a:pt x="317" y="50"/>
                </a:lnTo>
                <a:lnTo>
                  <a:pt x="322" y="52"/>
                </a:lnTo>
                <a:lnTo>
                  <a:pt x="333" y="53"/>
                </a:lnTo>
                <a:lnTo>
                  <a:pt x="349" y="56"/>
                </a:lnTo>
                <a:lnTo>
                  <a:pt x="356" y="68"/>
                </a:lnTo>
                <a:lnTo>
                  <a:pt x="358" y="79"/>
                </a:lnTo>
                <a:lnTo>
                  <a:pt x="361" y="94"/>
                </a:lnTo>
                <a:lnTo>
                  <a:pt x="365" y="106"/>
                </a:lnTo>
                <a:lnTo>
                  <a:pt x="372" y="117"/>
                </a:lnTo>
                <a:lnTo>
                  <a:pt x="381" y="126"/>
                </a:lnTo>
                <a:lnTo>
                  <a:pt x="393" y="132"/>
                </a:lnTo>
                <a:lnTo>
                  <a:pt x="400" y="135"/>
                </a:lnTo>
                <a:lnTo>
                  <a:pt x="418" y="139"/>
                </a:lnTo>
                <a:lnTo>
                  <a:pt x="430" y="139"/>
                </a:lnTo>
                <a:lnTo>
                  <a:pt x="441" y="139"/>
                </a:lnTo>
                <a:lnTo>
                  <a:pt x="453" y="142"/>
                </a:lnTo>
                <a:lnTo>
                  <a:pt x="465" y="146"/>
                </a:lnTo>
                <a:lnTo>
                  <a:pt x="480" y="149"/>
                </a:lnTo>
                <a:lnTo>
                  <a:pt x="490" y="155"/>
                </a:lnTo>
                <a:lnTo>
                  <a:pt x="504" y="159"/>
                </a:lnTo>
                <a:lnTo>
                  <a:pt x="515" y="166"/>
                </a:lnTo>
                <a:lnTo>
                  <a:pt x="527" y="170"/>
                </a:lnTo>
                <a:lnTo>
                  <a:pt x="535" y="178"/>
                </a:lnTo>
                <a:lnTo>
                  <a:pt x="544" y="185"/>
                </a:lnTo>
                <a:lnTo>
                  <a:pt x="555" y="194"/>
                </a:lnTo>
                <a:lnTo>
                  <a:pt x="563" y="198"/>
                </a:lnTo>
                <a:lnTo>
                  <a:pt x="572" y="204"/>
                </a:lnTo>
                <a:lnTo>
                  <a:pt x="583" y="206"/>
                </a:lnTo>
                <a:lnTo>
                  <a:pt x="599" y="203"/>
                </a:lnTo>
                <a:lnTo>
                  <a:pt x="609" y="197"/>
                </a:lnTo>
                <a:lnTo>
                  <a:pt x="623" y="188"/>
                </a:lnTo>
                <a:lnTo>
                  <a:pt x="631" y="179"/>
                </a:lnTo>
                <a:lnTo>
                  <a:pt x="640" y="165"/>
                </a:lnTo>
                <a:lnTo>
                  <a:pt x="645" y="154"/>
                </a:lnTo>
                <a:lnTo>
                  <a:pt x="647" y="142"/>
                </a:lnTo>
                <a:lnTo>
                  <a:pt x="642" y="132"/>
                </a:lnTo>
                <a:lnTo>
                  <a:pt x="637" y="121"/>
                </a:lnTo>
                <a:lnTo>
                  <a:pt x="634" y="107"/>
                </a:lnTo>
                <a:lnTo>
                  <a:pt x="634" y="92"/>
                </a:lnTo>
                <a:lnTo>
                  <a:pt x="639" y="79"/>
                </a:lnTo>
                <a:lnTo>
                  <a:pt x="645" y="68"/>
                </a:lnTo>
                <a:lnTo>
                  <a:pt x="653" y="60"/>
                </a:lnTo>
                <a:lnTo>
                  <a:pt x="665" y="49"/>
                </a:lnTo>
                <a:lnTo>
                  <a:pt x="675" y="42"/>
                </a:lnTo>
                <a:lnTo>
                  <a:pt x="687" y="36"/>
                </a:lnTo>
                <a:lnTo>
                  <a:pt x="697" y="31"/>
                </a:lnTo>
                <a:lnTo>
                  <a:pt x="708" y="29"/>
                </a:lnTo>
                <a:lnTo>
                  <a:pt x="719" y="28"/>
                </a:lnTo>
                <a:lnTo>
                  <a:pt x="729" y="22"/>
                </a:lnTo>
                <a:lnTo>
                  <a:pt x="739" y="16"/>
                </a:lnTo>
                <a:lnTo>
                  <a:pt x="750" y="19"/>
                </a:lnTo>
                <a:lnTo>
                  <a:pt x="757" y="19"/>
                </a:lnTo>
                <a:lnTo>
                  <a:pt x="768" y="18"/>
                </a:lnTo>
                <a:lnTo>
                  <a:pt x="779" y="21"/>
                </a:lnTo>
                <a:lnTo>
                  <a:pt x="790" y="26"/>
                </a:lnTo>
                <a:lnTo>
                  <a:pt x="802" y="31"/>
                </a:lnTo>
                <a:lnTo>
                  <a:pt x="814" y="36"/>
                </a:lnTo>
                <a:lnTo>
                  <a:pt x="825" y="39"/>
                </a:lnTo>
                <a:lnTo>
                  <a:pt x="827" y="51"/>
                </a:lnTo>
                <a:lnTo>
                  <a:pt x="829" y="63"/>
                </a:lnTo>
                <a:lnTo>
                  <a:pt x="832" y="67"/>
                </a:lnTo>
                <a:lnTo>
                  <a:pt x="843" y="71"/>
                </a:lnTo>
                <a:lnTo>
                  <a:pt x="856" y="71"/>
                </a:lnTo>
                <a:lnTo>
                  <a:pt x="867" y="73"/>
                </a:lnTo>
                <a:lnTo>
                  <a:pt x="877" y="77"/>
                </a:lnTo>
                <a:lnTo>
                  <a:pt x="888" y="83"/>
                </a:lnTo>
                <a:lnTo>
                  <a:pt x="899" y="84"/>
                </a:lnTo>
                <a:lnTo>
                  <a:pt x="910" y="85"/>
                </a:lnTo>
                <a:lnTo>
                  <a:pt x="921" y="82"/>
                </a:lnTo>
                <a:lnTo>
                  <a:pt x="932" y="86"/>
                </a:lnTo>
                <a:lnTo>
                  <a:pt x="941" y="97"/>
                </a:lnTo>
                <a:lnTo>
                  <a:pt x="946" y="107"/>
                </a:lnTo>
                <a:lnTo>
                  <a:pt x="946" y="109"/>
                </a:lnTo>
                <a:lnTo>
                  <a:pt x="935" y="121"/>
                </a:lnTo>
                <a:lnTo>
                  <a:pt x="930" y="132"/>
                </a:lnTo>
                <a:lnTo>
                  <a:pt x="930" y="145"/>
                </a:lnTo>
                <a:lnTo>
                  <a:pt x="934" y="157"/>
                </a:lnTo>
                <a:lnTo>
                  <a:pt x="938" y="170"/>
                </a:lnTo>
                <a:lnTo>
                  <a:pt x="934" y="183"/>
                </a:lnTo>
                <a:lnTo>
                  <a:pt x="930" y="195"/>
                </a:lnTo>
                <a:lnTo>
                  <a:pt x="923" y="207"/>
                </a:lnTo>
                <a:lnTo>
                  <a:pt x="922" y="218"/>
                </a:lnTo>
                <a:lnTo>
                  <a:pt x="926" y="231"/>
                </a:lnTo>
                <a:lnTo>
                  <a:pt x="929" y="245"/>
                </a:lnTo>
                <a:lnTo>
                  <a:pt x="929" y="257"/>
                </a:lnTo>
                <a:lnTo>
                  <a:pt x="935" y="271"/>
                </a:lnTo>
                <a:lnTo>
                  <a:pt x="941" y="364"/>
                </a:lnTo>
                <a:lnTo>
                  <a:pt x="941" y="367"/>
                </a:lnTo>
                <a:lnTo>
                  <a:pt x="935" y="433"/>
                </a:lnTo>
                <a:lnTo>
                  <a:pt x="937" y="776"/>
                </a:lnTo>
                <a:lnTo>
                  <a:pt x="937" y="911"/>
                </a:lnTo>
                <a:lnTo>
                  <a:pt x="877" y="910"/>
                </a:lnTo>
                <a:lnTo>
                  <a:pt x="877" y="943"/>
                </a:lnTo>
                <a:lnTo>
                  <a:pt x="820" y="910"/>
                </a:lnTo>
                <a:lnTo>
                  <a:pt x="745" y="867"/>
                </a:lnTo>
                <a:lnTo>
                  <a:pt x="583" y="772"/>
                </a:lnTo>
                <a:lnTo>
                  <a:pt x="457" y="709"/>
                </a:lnTo>
                <a:lnTo>
                  <a:pt x="432" y="696"/>
                </a:lnTo>
                <a:lnTo>
                  <a:pt x="419" y="689"/>
                </a:lnTo>
                <a:lnTo>
                  <a:pt x="407" y="683"/>
                </a:lnTo>
                <a:lnTo>
                  <a:pt x="396" y="678"/>
                </a:lnTo>
                <a:lnTo>
                  <a:pt x="336" y="708"/>
                </a:lnTo>
                <a:lnTo>
                  <a:pt x="328" y="712"/>
                </a:lnTo>
                <a:lnTo>
                  <a:pt x="312" y="720"/>
                </a:lnTo>
                <a:lnTo>
                  <a:pt x="299" y="727"/>
                </a:lnTo>
                <a:lnTo>
                  <a:pt x="285" y="730"/>
                </a:lnTo>
                <a:lnTo>
                  <a:pt x="271" y="717"/>
                </a:lnTo>
                <a:lnTo>
                  <a:pt x="249" y="698"/>
                </a:lnTo>
                <a:lnTo>
                  <a:pt x="238" y="693"/>
                </a:lnTo>
                <a:lnTo>
                  <a:pt x="227" y="690"/>
                </a:lnTo>
                <a:lnTo>
                  <a:pt x="201" y="684"/>
                </a:lnTo>
                <a:lnTo>
                  <a:pt x="179" y="679"/>
                </a:lnTo>
                <a:lnTo>
                  <a:pt x="155" y="673"/>
                </a:lnTo>
                <a:lnTo>
                  <a:pt x="138" y="640"/>
                </a:lnTo>
                <a:lnTo>
                  <a:pt x="138" y="638"/>
                </a:lnTo>
                <a:lnTo>
                  <a:pt x="123" y="627"/>
                </a:lnTo>
                <a:lnTo>
                  <a:pt x="122" y="62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0" name="Freeform 3385"/>
          <p:cNvSpPr>
            <a:spLocks/>
          </p:cNvSpPr>
          <p:nvPr/>
        </p:nvSpPr>
        <p:spPr bwMode="auto">
          <a:xfrm>
            <a:off x="6829317" y="4355325"/>
            <a:ext cx="5204" cy="5204"/>
          </a:xfrm>
          <a:custGeom>
            <a:avLst/>
            <a:gdLst>
              <a:gd name="T0" fmla="*/ 5 w 11"/>
              <a:gd name="T1" fmla="*/ 12 h 12"/>
              <a:gd name="T2" fmla="*/ 0 w 11"/>
              <a:gd name="T3" fmla="*/ 2 h 12"/>
              <a:gd name="T4" fmla="*/ 11 w 11"/>
              <a:gd name="T5" fmla="*/ 0 h 12"/>
              <a:gd name="T6" fmla="*/ 7 w 11"/>
              <a:gd name="T7" fmla="*/ 11 h 12"/>
              <a:gd name="T8" fmla="*/ 5 w 11"/>
              <a:gd name="T9" fmla="*/ 12 h 12"/>
            </a:gdLst>
            <a:ahLst/>
            <a:cxnLst>
              <a:cxn ang="0">
                <a:pos x="T0" y="T1"/>
              </a:cxn>
              <a:cxn ang="0">
                <a:pos x="T2" y="T3"/>
              </a:cxn>
              <a:cxn ang="0">
                <a:pos x="T4" y="T5"/>
              </a:cxn>
              <a:cxn ang="0">
                <a:pos x="T6" y="T7"/>
              </a:cxn>
              <a:cxn ang="0">
                <a:pos x="T8" y="T9"/>
              </a:cxn>
            </a:cxnLst>
            <a:rect l="0" t="0" r="r" b="b"/>
            <a:pathLst>
              <a:path w="11" h="12">
                <a:moveTo>
                  <a:pt x="5" y="12"/>
                </a:moveTo>
                <a:lnTo>
                  <a:pt x="0" y="2"/>
                </a:lnTo>
                <a:lnTo>
                  <a:pt x="11" y="0"/>
                </a:lnTo>
                <a:lnTo>
                  <a:pt x="7" y="11"/>
                </a:lnTo>
                <a:lnTo>
                  <a:pt x="5" y="12"/>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1" name="Freeform 3386"/>
          <p:cNvSpPr>
            <a:spLocks/>
          </p:cNvSpPr>
          <p:nvPr/>
        </p:nvSpPr>
        <p:spPr bwMode="auto">
          <a:xfrm>
            <a:off x="6843193" y="4381344"/>
            <a:ext cx="3469" cy="3469"/>
          </a:xfrm>
          <a:custGeom>
            <a:avLst/>
            <a:gdLst>
              <a:gd name="T0" fmla="*/ 8 w 10"/>
              <a:gd name="T1" fmla="*/ 9 h 9"/>
              <a:gd name="T2" fmla="*/ 0 w 10"/>
              <a:gd name="T3" fmla="*/ 0 h 9"/>
              <a:gd name="T4" fmla="*/ 10 w 10"/>
              <a:gd name="T5" fmla="*/ 3 h 9"/>
              <a:gd name="T6" fmla="*/ 8 w 10"/>
              <a:gd name="T7" fmla="*/ 9 h 9"/>
            </a:gdLst>
            <a:ahLst/>
            <a:cxnLst>
              <a:cxn ang="0">
                <a:pos x="T0" y="T1"/>
              </a:cxn>
              <a:cxn ang="0">
                <a:pos x="T2" y="T3"/>
              </a:cxn>
              <a:cxn ang="0">
                <a:pos x="T4" y="T5"/>
              </a:cxn>
              <a:cxn ang="0">
                <a:pos x="T6" y="T7"/>
              </a:cxn>
            </a:cxnLst>
            <a:rect l="0" t="0" r="r" b="b"/>
            <a:pathLst>
              <a:path w="10" h="9">
                <a:moveTo>
                  <a:pt x="8" y="9"/>
                </a:moveTo>
                <a:lnTo>
                  <a:pt x="0" y="0"/>
                </a:lnTo>
                <a:lnTo>
                  <a:pt x="10" y="3"/>
                </a:lnTo>
                <a:lnTo>
                  <a:pt x="8" y="9"/>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2" name="Freeform 3387"/>
          <p:cNvSpPr>
            <a:spLocks/>
          </p:cNvSpPr>
          <p:nvPr/>
        </p:nvSpPr>
        <p:spPr bwMode="auto">
          <a:xfrm>
            <a:off x="7254269" y="4412565"/>
            <a:ext cx="5204" cy="1735"/>
          </a:xfrm>
          <a:custGeom>
            <a:avLst/>
            <a:gdLst>
              <a:gd name="T0" fmla="*/ 1 w 13"/>
              <a:gd name="T1" fmla="*/ 1 h 1"/>
              <a:gd name="T2" fmla="*/ 0 w 13"/>
              <a:gd name="T3" fmla="*/ 1 h 1"/>
              <a:gd name="T4" fmla="*/ 12 w 13"/>
              <a:gd name="T5" fmla="*/ 0 h 1"/>
              <a:gd name="T6" fmla="*/ 13 w 13"/>
              <a:gd name="T7" fmla="*/ 1 h 1"/>
              <a:gd name="T8" fmla="*/ 1 w 13"/>
              <a:gd name="T9" fmla="*/ 1 h 1"/>
            </a:gdLst>
            <a:ahLst/>
            <a:cxnLst>
              <a:cxn ang="0">
                <a:pos x="T0" y="T1"/>
              </a:cxn>
              <a:cxn ang="0">
                <a:pos x="T2" y="T3"/>
              </a:cxn>
              <a:cxn ang="0">
                <a:pos x="T4" y="T5"/>
              </a:cxn>
              <a:cxn ang="0">
                <a:pos x="T6" y="T7"/>
              </a:cxn>
              <a:cxn ang="0">
                <a:pos x="T8" y="T9"/>
              </a:cxn>
            </a:cxnLst>
            <a:rect l="0" t="0" r="r" b="b"/>
            <a:pathLst>
              <a:path w="13" h="1">
                <a:moveTo>
                  <a:pt x="1" y="1"/>
                </a:moveTo>
                <a:lnTo>
                  <a:pt x="0" y="1"/>
                </a:lnTo>
                <a:lnTo>
                  <a:pt x="12" y="0"/>
                </a:lnTo>
                <a:lnTo>
                  <a:pt x="13" y="1"/>
                </a:lnTo>
                <a:lnTo>
                  <a:pt x="1" y="1"/>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3" name="Freeform 3388"/>
          <p:cNvSpPr>
            <a:spLocks/>
          </p:cNvSpPr>
          <p:nvPr/>
        </p:nvSpPr>
        <p:spPr bwMode="auto">
          <a:xfrm>
            <a:off x="7101633" y="4459396"/>
            <a:ext cx="1735" cy="3469"/>
          </a:xfrm>
          <a:custGeom>
            <a:avLst/>
            <a:gdLst>
              <a:gd name="T0" fmla="*/ 4 w 5"/>
              <a:gd name="T1" fmla="*/ 12 h 12"/>
              <a:gd name="T2" fmla="*/ 0 w 5"/>
              <a:gd name="T3" fmla="*/ 0 h 12"/>
              <a:gd name="T4" fmla="*/ 5 w 5"/>
              <a:gd name="T5" fmla="*/ 10 h 12"/>
              <a:gd name="T6" fmla="*/ 4 w 5"/>
              <a:gd name="T7" fmla="*/ 12 h 12"/>
            </a:gdLst>
            <a:ahLst/>
            <a:cxnLst>
              <a:cxn ang="0">
                <a:pos x="T0" y="T1"/>
              </a:cxn>
              <a:cxn ang="0">
                <a:pos x="T2" y="T3"/>
              </a:cxn>
              <a:cxn ang="0">
                <a:pos x="T4" y="T5"/>
              </a:cxn>
              <a:cxn ang="0">
                <a:pos x="T6" y="T7"/>
              </a:cxn>
            </a:cxnLst>
            <a:rect l="0" t="0" r="r" b="b"/>
            <a:pathLst>
              <a:path w="5" h="12">
                <a:moveTo>
                  <a:pt x="4" y="12"/>
                </a:moveTo>
                <a:lnTo>
                  <a:pt x="0" y="0"/>
                </a:lnTo>
                <a:lnTo>
                  <a:pt x="5" y="10"/>
                </a:lnTo>
                <a:lnTo>
                  <a:pt x="4" y="12"/>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4" name="Freeform 3389"/>
          <p:cNvSpPr>
            <a:spLocks/>
          </p:cNvSpPr>
          <p:nvPr/>
        </p:nvSpPr>
        <p:spPr bwMode="auto">
          <a:xfrm>
            <a:off x="7105102" y="4448989"/>
            <a:ext cx="1735" cy="10407"/>
          </a:xfrm>
          <a:custGeom>
            <a:avLst/>
            <a:gdLst>
              <a:gd name="T0" fmla="*/ 4 w 6"/>
              <a:gd name="T1" fmla="*/ 28 h 28"/>
              <a:gd name="T2" fmla="*/ 0 w 6"/>
              <a:gd name="T3" fmla="*/ 13 h 28"/>
              <a:gd name="T4" fmla="*/ 0 w 6"/>
              <a:gd name="T5" fmla="*/ 0 h 28"/>
              <a:gd name="T6" fmla="*/ 5 w 6"/>
              <a:gd name="T7" fmla="*/ 12 h 28"/>
              <a:gd name="T8" fmla="*/ 6 w 6"/>
              <a:gd name="T9" fmla="*/ 23 h 28"/>
              <a:gd name="T10" fmla="*/ 4 w 6"/>
              <a:gd name="T11" fmla="*/ 28 h 28"/>
            </a:gdLst>
            <a:ahLst/>
            <a:cxnLst>
              <a:cxn ang="0">
                <a:pos x="T0" y="T1"/>
              </a:cxn>
              <a:cxn ang="0">
                <a:pos x="T2" y="T3"/>
              </a:cxn>
              <a:cxn ang="0">
                <a:pos x="T4" y="T5"/>
              </a:cxn>
              <a:cxn ang="0">
                <a:pos x="T6" y="T7"/>
              </a:cxn>
              <a:cxn ang="0">
                <a:pos x="T8" y="T9"/>
              </a:cxn>
              <a:cxn ang="0">
                <a:pos x="T10" y="T11"/>
              </a:cxn>
            </a:cxnLst>
            <a:rect l="0" t="0" r="r" b="b"/>
            <a:pathLst>
              <a:path w="6" h="28">
                <a:moveTo>
                  <a:pt x="4" y="28"/>
                </a:moveTo>
                <a:lnTo>
                  <a:pt x="0" y="13"/>
                </a:lnTo>
                <a:lnTo>
                  <a:pt x="0" y="0"/>
                </a:lnTo>
                <a:lnTo>
                  <a:pt x="5" y="12"/>
                </a:lnTo>
                <a:lnTo>
                  <a:pt x="6" y="23"/>
                </a:lnTo>
                <a:lnTo>
                  <a:pt x="4" y="28"/>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5" name="Freeform 3390"/>
          <p:cNvSpPr>
            <a:spLocks noEditPoints="1"/>
          </p:cNvSpPr>
          <p:nvPr/>
        </p:nvSpPr>
        <p:spPr bwMode="auto">
          <a:xfrm>
            <a:off x="6841458" y="4343184"/>
            <a:ext cx="450970" cy="154371"/>
          </a:xfrm>
          <a:custGeom>
            <a:avLst/>
            <a:gdLst>
              <a:gd name="T0" fmla="*/ 190 w 1150"/>
              <a:gd name="T1" fmla="*/ 123 h 394"/>
              <a:gd name="T2" fmla="*/ 199 w 1150"/>
              <a:gd name="T3" fmla="*/ 180 h 394"/>
              <a:gd name="T4" fmla="*/ 200 w 1150"/>
              <a:gd name="T5" fmla="*/ 241 h 394"/>
              <a:gd name="T6" fmla="*/ 222 w 1150"/>
              <a:gd name="T7" fmla="*/ 283 h 394"/>
              <a:gd name="T8" fmla="*/ 246 w 1150"/>
              <a:gd name="T9" fmla="*/ 339 h 394"/>
              <a:gd name="T10" fmla="*/ 232 w 1150"/>
              <a:gd name="T11" fmla="*/ 357 h 394"/>
              <a:gd name="T12" fmla="*/ 175 w 1150"/>
              <a:gd name="T13" fmla="*/ 338 h 394"/>
              <a:gd name="T14" fmla="*/ 131 w 1150"/>
              <a:gd name="T15" fmla="*/ 310 h 394"/>
              <a:gd name="T16" fmla="*/ 97 w 1150"/>
              <a:gd name="T17" fmla="*/ 282 h 394"/>
              <a:gd name="T18" fmla="*/ 67 w 1150"/>
              <a:gd name="T19" fmla="*/ 235 h 394"/>
              <a:gd name="T20" fmla="*/ 35 w 1150"/>
              <a:gd name="T21" fmla="*/ 192 h 394"/>
              <a:gd name="T22" fmla="*/ 25 w 1150"/>
              <a:gd name="T23" fmla="*/ 138 h 394"/>
              <a:gd name="T24" fmla="*/ 13 w 1150"/>
              <a:gd name="T25" fmla="*/ 90 h 394"/>
              <a:gd name="T26" fmla="*/ 0 w 1150"/>
              <a:gd name="T27" fmla="*/ 35 h 394"/>
              <a:gd name="T28" fmla="*/ 19 w 1150"/>
              <a:gd name="T29" fmla="*/ 29 h 394"/>
              <a:gd name="T30" fmla="*/ 59 w 1150"/>
              <a:gd name="T31" fmla="*/ 58 h 394"/>
              <a:gd name="T32" fmla="*/ 76 w 1150"/>
              <a:gd name="T33" fmla="*/ 71 h 394"/>
              <a:gd name="T34" fmla="*/ 111 w 1150"/>
              <a:gd name="T35" fmla="*/ 61 h 394"/>
              <a:gd name="T36" fmla="*/ 143 w 1150"/>
              <a:gd name="T37" fmla="*/ 71 h 394"/>
              <a:gd name="T38" fmla="*/ 830 w 1150"/>
              <a:gd name="T39" fmla="*/ 358 h 394"/>
              <a:gd name="T40" fmla="*/ 779 w 1150"/>
              <a:gd name="T41" fmla="*/ 357 h 394"/>
              <a:gd name="T42" fmla="*/ 726 w 1150"/>
              <a:gd name="T43" fmla="*/ 358 h 394"/>
              <a:gd name="T44" fmla="*/ 683 w 1150"/>
              <a:gd name="T45" fmla="*/ 383 h 394"/>
              <a:gd name="T46" fmla="*/ 628 w 1150"/>
              <a:gd name="T47" fmla="*/ 394 h 394"/>
              <a:gd name="T48" fmla="*/ 583 w 1150"/>
              <a:gd name="T49" fmla="*/ 356 h 394"/>
              <a:gd name="T50" fmla="*/ 574 w 1150"/>
              <a:gd name="T51" fmla="*/ 328 h 394"/>
              <a:gd name="T52" fmla="*/ 625 w 1150"/>
              <a:gd name="T53" fmla="*/ 347 h 394"/>
              <a:gd name="T54" fmla="*/ 657 w 1150"/>
              <a:gd name="T55" fmla="*/ 356 h 394"/>
              <a:gd name="T56" fmla="*/ 672 w 1150"/>
              <a:gd name="T57" fmla="*/ 351 h 394"/>
              <a:gd name="T58" fmla="*/ 683 w 1150"/>
              <a:gd name="T59" fmla="*/ 312 h 394"/>
              <a:gd name="T60" fmla="*/ 690 w 1150"/>
              <a:gd name="T61" fmla="*/ 290 h 394"/>
              <a:gd name="T62" fmla="*/ 712 w 1150"/>
              <a:gd name="T63" fmla="*/ 263 h 394"/>
              <a:gd name="T64" fmla="*/ 778 w 1150"/>
              <a:gd name="T65" fmla="*/ 237 h 394"/>
              <a:gd name="T66" fmla="*/ 821 w 1150"/>
              <a:gd name="T67" fmla="*/ 187 h 394"/>
              <a:gd name="T68" fmla="*/ 849 w 1150"/>
              <a:gd name="T69" fmla="*/ 159 h 394"/>
              <a:gd name="T70" fmla="*/ 885 w 1150"/>
              <a:gd name="T71" fmla="*/ 174 h 394"/>
              <a:gd name="T72" fmla="*/ 896 w 1150"/>
              <a:gd name="T73" fmla="*/ 140 h 394"/>
              <a:gd name="T74" fmla="*/ 909 w 1150"/>
              <a:gd name="T75" fmla="*/ 145 h 394"/>
              <a:gd name="T76" fmla="*/ 927 w 1150"/>
              <a:gd name="T77" fmla="*/ 118 h 394"/>
              <a:gd name="T78" fmla="*/ 948 w 1150"/>
              <a:gd name="T79" fmla="*/ 82 h 394"/>
              <a:gd name="T80" fmla="*/ 981 w 1150"/>
              <a:gd name="T81" fmla="*/ 33 h 394"/>
              <a:gd name="T82" fmla="*/ 1001 w 1150"/>
              <a:gd name="T83" fmla="*/ 20 h 394"/>
              <a:gd name="T84" fmla="*/ 1035 w 1150"/>
              <a:gd name="T85" fmla="*/ 24 h 394"/>
              <a:gd name="T86" fmla="*/ 1055 w 1150"/>
              <a:gd name="T87" fmla="*/ 63 h 394"/>
              <a:gd name="T88" fmla="*/ 1078 w 1150"/>
              <a:gd name="T89" fmla="*/ 82 h 394"/>
              <a:gd name="T90" fmla="*/ 1126 w 1150"/>
              <a:gd name="T91" fmla="*/ 97 h 394"/>
              <a:gd name="T92" fmla="*/ 1130 w 1150"/>
              <a:gd name="T93" fmla="*/ 125 h 394"/>
              <a:gd name="T94" fmla="*/ 1086 w 1150"/>
              <a:gd name="T95" fmla="*/ 143 h 394"/>
              <a:gd name="T96" fmla="*/ 1088 w 1150"/>
              <a:gd name="T97" fmla="*/ 172 h 394"/>
              <a:gd name="T98" fmla="*/ 1046 w 1150"/>
              <a:gd name="T99" fmla="*/ 181 h 394"/>
              <a:gd name="T100" fmla="*/ 1001 w 1150"/>
              <a:gd name="T101" fmla="*/ 169 h 394"/>
              <a:gd name="T102" fmla="*/ 948 w 1150"/>
              <a:gd name="T103" fmla="*/ 166 h 394"/>
              <a:gd name="T104" fmla="*/ 929 w 1150"/>
              <a:gd name="T105" fmla="*/ 219 h 394"/>
              <a:gd name="T106" fmla="*/ 903 w 1150"/>
              <a:gd name="T107" fmla="*/ 262 h 394"/>
              <a:gd name="T108" fmla="*/ 881 w 1150"/>
              <a:gd name="T109" fmla="*/ 307 h 394"/>
              <a:gd name="T110" fmla="*/ 858 w 1150"/>
              <a:gd name="T111" fmla="*/ 351 h 394"/>
              <a:gd name="T112" fmla="*/ 246 w 1150"/>
              <a:gd name="T113" fmla="*/ 274 h 394"/>
              <a:gd name="T114" fmla="*/ 334 w 1150"/>
              <a:gd name="T115" fmla="*/ 25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50" h="394">
                <a:moveTo>
                  <a:pt x="155" y="83"/>
                </a:moveTo>
                <a:lnTo>
                  <a:pt x="164" y="91"/>
                </a:lnTo>
                <a:lnTo>
                  <a:pt x="177" y="99"/>
                </a:lnTo>
                <a:lnTo>
                  <a:pt x="183" y="108"/>
                </a:lnTo>
                <a:lnTo>
                  <a:pt x="190" y="123"/>
                </a:lnTo>
                <a:lnTo>
                  <a:pt x="196" y="134"/>
                </a:lnTo>
                <a:lnTo>
                  <a:pt x="200" y="147"/>
                </a:lnTo>
                <a:lnTo>
                  <a:pt x="200" y="159"/>
                </a:lnTo>
                <a:lnTo>
                  <a:pt x="202" y="170"/>
                </a:lnTo>
                <a:lnTo>
                  <a:pt x="199" y="180"/>
                </a:lnTo>
                <a:lnTo>
                  <a:pt x="199" y="194"/>
                </a:lnTo>
                <a:lnTo>
                  <a:pt x="194" y="204"/>
                </a:lnTo>
                <a:lnTo>
                  <a:pt x="197" y="217"/>
                </a:lnTo>
                <a:lnTo>
                  <a:pt x="199" y="229"/>
                </a:lnTo>
                <a:lnTo>
                  <a:pt x="200" y="241"/>
                </a:lnTo>
                <a:lnTo>
                  <a:pt x="199" y="255"/>
                </a:lnTo>
                <a:lnTo>
                  <a:pt x="202" y="267"/>
                </a:lnTo>
                <a:lnTo>
                  <a:pt x="209" y="276"/>
                </a:lnTo>
                <a:lnTo>
                  <a:pt x="212" y="278"/>
                </a:lnTo>
                <a:lnTo>
                  <a:pt x="222" y="283"/>
                </a:lnTo>
                <a:lnTo>
                  <a:pt x="226" y="296"/>
                </a:lnTo>
                <a:lnTo>
                  <a:pt x="230" y="307"/>
                </a:lnTo>
                <a:lnTo>
                  <a:pt x="236" y="317"/>
                </a:lnTo>
                <a:lnTo>
                  <a:pt x="240" y="328"/>
                </a:lnTo>
                <a:lnTo>
                  <a:pt x="246" y="339"/>
                </a:lnTo>
                <a:lnTo>
                  <a:pt x="250" y="350"/>
                </a:lnTo>
                <a:lnTo>
                  <a:pt x="247" y="362"/>
                </a:lnTo>
                <a:lnTo>
                  <a:pt x="237" y="356"/>
                </a:lnTo>
                <a:lnTo>
                  <a:pt x="232" y="345"/>
                </a:lnTo>
                <a:lnTo>
                  <a:pt x="232" y="357"/>
                </a:lnTo>
                <a:lnTo>
                  <a:pt x="221" y="353"/>
                </a:lnTo>
                <a:lnTo>
                  <a:pt x="206" y="362"/>
                </a:lnTo>
                <a:lnTo>
                  <a:pt x="195" y="351"/>
                </a:lnTo>
                <a:lnTo>
                  <a:pt x="184" y="344"/>
                </a:lnTo>
                <a:lnTo>
                  <a:pt x="175" y="338"/>
                </a:lnTo>
                <a:lnTo>
                  <a:pt x="166" y="332"/>
                </a:lnTo>
                <a:lnTo>
                  <a:pt x="154" y="329"/>
                </a:lnTo>
                <a:lnTo>
                  <a:pt x="147" y="320"/>
                </a:lnTo>
                <a:lnTo>
                  <a:pt x="142" y="314"/>
                </a:lnTo>
                <a:lnTo>
                  <a:pt x="131" y="310"/>
                </a:lnTo>
                <a:lnTo>
                  <a:pt x="121" y="305"/>
                </a:lnTo>
                <a:lnTo>
                  <a:pt x="112" y="297"/>
                </a:lnTo>
                <a:lnTo>
                  <a:pt x="109" y="293"/>
                </a:lnTo>
                <a:lnTo>
                  <a:pt x="101" y="285"/>
                </a:lnTo>
                <a:lnTo>
                  <a:pt x="97" y="282"/>
                </a:lnTo>
                <a:lnTo>
                  <a:pt x="86" y="278"/>
                </a:lnTo>
                <a:lnTo>
                  <a:pt x="78" y="270"/>
                </a:lnTo>
                <a:lnTo>
                  <a:pt x="71" y="259"/>
                </a:lnTo>
                <a:lnTo>
                  <a:pt x="71" y="246"/>
                </a:lnTo>
                <a:lnTo>
                  <a:pt x="67" y="235"/>
                </a:lnTo>
                <a:lnTo>
                  <a:pt x="59" y="226"/>
                </a:lnTo>
                <a:lnTo>
                  <a:pt x="53" y="215"/>
                </a:lnTo>
                <a:lnTo>
                  <a:pt x="43" y="206"/>
                </a:lnTo>
                <a:lnTo>
                  <a:pt x="41" y="202"/>
                </a:lnTo>
                <a:lnTo>
                  <a:pt x="35" y="192"/>
                </a:lnTo>
                <a:lnTo>
                  <a:pt x="33" y="181"/>
                </a:lnTo>
                <a:lnTo>
                  <a:pt x="26" y="172"/>
                </a:lnTo>
                <a:lnTo>
                  <a:pt x="30" y="159"/>
                </a:lnTo>
                <a:lnTo>
                  <a:pt x="32" y="148"/>
                </a:lnTo>
                <a:lnTo>
                  <a:pt x="25" y="138"/>
                </a:lnTo>
                <a:lnTo>
                  <a:pt x="18" y="127"/>
                </a:lnTo>
                <a:lnTo>
                  <a:pt x="18" y="116"/>
                </a:lnTo>
                <a:lnTo>
                  <a:pt x="16" y="105"/>
                </a:lnTo>
                <a:lnTo>
                  <a:pt x="15" y="93"/>
                </a:lnTo>
                <a:lnTo>
                  <a:pt x="13" y="90"/>
                </a:lnTo>
                <a:lnTo>
                  <a:pt x="15" y="77"/>
                </a:lnTo>
                <a:lnTo>
                  <a:pt x="13" y="65"/>
                </a:lnTo>
                <a:lnTo>
                  <a:pt x="9" y="53"/>
                </a:lnTo>
                <a:lnTo>
                  <a:pt x="5" y="46"/>
                </a:lnTo>
                <a:lnTo>
                  <a:pt x="0" y="35"/>
                </a:lnTo>
                <a:lnTo>
                  <a:pt x="2" y="31"/>
                </a:lnTo>
                <a:lnTo>
                  <a:pt x="5" y="18"/>
                </a:lnTo>
                <a:lnTo>
                  <a:pt x="10" y="18"/>
                </a:lnTo>
                <a:lnTo>
                  <a:pt x="16" y="29"/>
                </a:lnTo>
                <a:lnTo>
                  <a:pt x="19" y="29"/>
                </a:lnTo>
                <a:lnTo>
                  <a:pt x="30" y="33"/>
                </a:lnTo>
                <a:lnTo>
                  <a:pt x="41" y="35"/>
                </a:lnTo>
                <a:lnTo>
                  <a:pt x="46" y="47"/>
                </a:lnTo>
                <a:lnTo>
                  <a:pt x="58" y="46"/>
                </a:lnTo>
                <a:lnTo>
                  <a:pt x="59" y="58"/>
                </a:lnTo>
                <a:lnTo>
                  <a:pt x="54" y="68"/>
                </a:lnTo>
                <a:lnTo>
                  <a:pt x="53" y="78"/>
                </a:lnTo>
                <a:lnTo>
                  <a:pt x="60" y="87"/>
                </a:lnTo>
                <a:lnTo>
                  <a:pt x="68" y="78"/>
                </a:lnTo>
                <a:lnTo>
                  <a:pt x="76" y="71"/>
                </a:lnTo>
                <a:lnTo>
                  <a:pt x="87" y="67"/>
                </a:lnTo>
                <a:lnTo>
                  <a:pt x="94" y="77"/>
                </a:lnTo>
                <a:lnTo>
                  <a:pt x="95" y="78"/>
                </a:lnTo>
                <a:lnTo>
                  <a:pt x="106" y="73"/>
                </a:lnTo>
                <a:lnTo>
                  <a:pt x="111" y="61"/>
                </a:lnTo>
                <a:lnTo>
                  <a:pt x="117" y="51"/>
                </a:lnTo>
                <a:lnTo>
                  <a:pt x="118" y="47"/>
                </a:lnTo>
                <a:lnTo>
                  <a:pt x="129" y="50"/>
                </a:lnTo>
                <a:lnTo>
                  <a:pt x="138" y="61"/>
                </a:lnTo>
                <a:lnTo>
                  <a:pt x="143" y="71"/>
                </a:lnTo>
                <a:lnTo>
                  <a:pt x="145" y="73"/>
                </a:lnTo>
                <a:lnTo>
                  <a:pt x="155" y="83"/>
                </a:lnTo>
                <a:close/>
                <a:moveTo>
                  <a:pt x="846" y="358"/>
                </a:moveTo>
                <a:lnTo>
                  <a:pt x="841" y="355"/>
                </a:lnTo>
                <a:lnTo>
                  <a:pt x="830" y="358"/>
                </a:lnTo>
                <a:lnTo>
                  <a:pt x="822" y="366"/>
                </a:lnTo>
                <a:lnTo>
                  <a:pt x="810" y="369"/>
                </a:lnTo>
                <a:lnTo>
                  <a:pt x="799" y="366"/>
                </a:lnTo>
                <a:lnTo>
                  <a:pt x="790" y="360"/>
                </a:lnTo>
                <a:lnTo>
                  <a:pt x="779" y="357"/>
                </a:lnTo>
                <a:lnTo>
                  <a:pt x="772" y="348"/>
                </a:lnTo>
                <a:lnTo>
                  <a:pt x="760" y="349"/>
                </a:lnTo>
                <a:lnTo>
                  <a:pt x="749" y="348"/>
                </a:lnTo>
                <a:lnTo>
                  <a:pt x="737" y="352"/>
                </a:lnTo>
                <a:lnTo>
                  <a:pt x="726" y="358"/>
                </a:lnTo>
                <a:lnTo>
                  <a:pt x="723" y="369"/>
                </a:lnTo>
                <a:lnTo>
                  <a:pt x="714" y="376"/>
                </a:lnTo>
                <a:lnTo>
                  <a:pt x="705" y="384"/>
                </a:lnTo>
                <a:lnTo>
                  <a:pt x="694" y="383"/>
                </a:lnTo>
                <a:lnTo>
                  <a:pt x="683" y="383"/>
                </a:lnTo>
                <a:lnTo>
                  <a:pt x="671" y="382"/>
                </a:lnTo>
                <a:lnTo>
                  <a:pt x="659" y="382"/>
                </a:lnTo>
                <a:lnTo>
                  <a:pt x="647" y="383"/>
                </a:lnTo>
                <a:lnTo>
                  <a:pt x="639" y="391"/>
                </a:lnTo>
                <a:lnTo>
                  <a:pt x="628" y="394"/>
                </a:lnTo>
                <a:lnTo>
                  <a:pt x="618" y="388"/>
                </a:lnTo>
                <a:lnTo>
                  <a:pt x="609" y="381"/>
                </a:lnTo>
                <a:lnTo>
                  <a:pt x="602" y="372"/>
                </a:lnTo>
                <a:lnTo>
                  <a:pt x="592" y="366"/>
                </a:lnTo>
                <a:lnTo>
                  <a:pt x="583" y="356"/>
                </a:lnTo>
                <a:lnTo>
                  <a:pt x="575" y="347"/>
                </a:lnTo>
                <a:lnTo>
                  <a:pt x="574" y="334"/>
                </a:lnTo>
                <a:lnTo>
                  <a:pt x="566" y="325"/>
                </a:lnTo>
                <a:lnTo>
                  <a:pt x="572" y="315"/>
                </a:lnTo>
                <a:lnTo>
                  <a:pt x="574" y="328"/>
                </a:lnTo>
                <a:lnTo>
                  <a:pt x="584" y="334"/>
                </a:lnTo>
                <a:lnTo>
                  <a:pt x="594" y="340"/>
                </a:lnTo>
                <a:lnTo>
                  <a:pt x="605" y="339"/>
                </a:lnTo>
                <a:lnTo>
                  <a:pt x="616" y="340"/>
                </a:lnTo>
                <a:lnTo>
                  <a:pt x="625" y="347"/>
                </a:lnTo>
                <a:lnTo>
                  <a:pt x="636" y="349"/>
                </a:lnTo>
                <a:lnTo>
                  <a:pt x="650" y="351"/>
                </a:lnTo>
                <a:lnTo>
                  <a:pt x="660" y="359"/>
                </a:lnTo>
                <a:lnTo>
                  <a:pt x="670" y="363"/>
                </a:lnTo>
                <a:lnTo>
                  <a:pt x="657" y="356"/>
                </a:lnTo>
                <a:lnTo>
                  <a:pt x="654" y="345"/>
                </a:lnTo>
                <a:lnTo>
                  <a:pt x="665" y="344"/>
                </a:lnTo>
                <a:lnTo>
                  <a:pt x="670" y="354"/>
                </a:lnTo>
                <a:lnTo>
                  <a:pt x="682" y="357"/>
                </a:lnTo>
                <a:lnTo>
                  <a:pt x="672" y="351"/>
                </a:lnTo>
                <a:lnTo>
                  <a:pt x="664" y="343"/>
                </a:lnTo>
                <a:lnTo>
                  <a:pt x="659" y="332"/>
                </a:lnTo>
                <a:lnTo>
                  <a:pt x="664" y="321"/>
                </a:lnTo>
                <a:lnTo>
                  <a:pt x="672" y="314"/>
                </a:lnTo>
                <a:lnTo>
                  <a:pt x="683" y="312"/>
                </a:lnTo>
                <a:lnTo>
                  <a:pt x="674" y="305"/>
                </a:lnTo>
                <a:lnTo>
                  <a:pt x="686" y="309"/>
                </a:lnTo>
                <a:lnTo>
                  <a:pt x="681" y="298"/>
                </a:lnTo>
                <a:lnTo>
                  <a:pt x="690" y="290"/>
                </a:lnTo>
                <a:lnTo>
                  <a:pt x="690" y="290"/>
                </a:lnTo>
                <a:lnTo>
                  <a:pt x="678" y="287"/>
                </a:lnTo>
                <a:lnTo>
                  <a:pt x="679" y="275"/>
                </a:lnTo>
                <a:lnTo>
                  <a:pt x="690" y="269"/>
                </a:lnTo>
                <a:lnTo>
                  <a:pt x="701" y="264"/>
                </a:lnTo>
                <a:lnTo>
                  <a:pt x="712" y="263"/>
                </a:lnTo>
                <a:lnTo>
                  <a:pt x="724" y="260"/>
                </a:lnTo>
                <a:lnTo>
                  <a:pt x="741" y="256"/>
                </a:lnTo>
                <a:lnTo>
                  <a:pt x="760" y="251"/>
                </a:lnTo>
                <a:lnTo>
                  <a:pt x="772" y="247"/>
                </a:lnTo>
                <a:lnTo>
                  <a:pt x="778" y="237"/>
                </a:lnTo>
                <a:lnTo>
                  <a:pt x="789" y="226"/>
                </a:lnTo>
                <a:lnTo>
                  <a:pt x="796" y="216"/>
                </a:lnTo>
                <a:lnTo>
                  <a:pt x="801" y="206"/>
                </a:lnTo>
                <a:lnTo>
                  <a:pt x="814" y="196"/>
                </a:lnTo>
                <a:lnTo>
                  <a:pt x="821" y="187"/>
                </a:lnTo>
                <a:lnTo>
                  <a:pt x="828" y="177"/>
                </a:lnTo>
                <a:lnTo>
                  <a:pt x="832" y="166"/>
                </a:lnTo>
                <a:lnTo>
                  <a:pt x="831" y="154"/>
                </a:lnTo>
                <a:lnTo>
                  <a:pt x="838" y="154"/>
                </a:lnTo>
                <a:lnTo>
                  <a:pt x="849" y="159"/>
                </a:lnTo>
                <a:lnTo>
                  <a:pt x="853" y="170"/>
                </a:lnTo>
                <a:lnTo>
                  <a:pt x="862" y="179"/>
                </a:lnTo>
                <a:lnTo>
                  <a:pt x="869" y="188"/>
                </a:lnTo>
                <a:lnTo>
                  <a:pt x="880" y="185"/>
                </a:lnTo>
                <a:lnTo>
                  <a:pt x="885" y="174"/>
                </a:lnTo>
                <a:lnTo>
                  <a:pt x="883" y="162"/>
                </a:lnTo>
                <a:lnTo>
                  <a:pt x="882" y="150"/>
                </a:lnTo>
                <a:lnTo>
                  <a:pt x="887" y="139"/>
                </a:lnTo>
                <a:lnTo>
                  <a:pt x="894" y="134"/>
                </a:lnTo>
                <a:lnTo>
                  <a:pt x="896" y="140"/>
                </a:lnTo>
                <a:lnTo>
                  <a:pt x="897" y="152"/>
                </a:lnTo>
                <a:lnTo>
                  <a:pt x="899" y="164"/>
                </a:lnTo>
                <a:lnTo>
                  <a:pt x="909" y="170"/>
                </a:lnTo>
                <a:lnTo>
                  <a:pt x="910" y="157"/>
                </a:lnTo>
                <a:lnTo>
                  <a:pt x="909" y="145"/>
                </a:lnTo>
                <a:lnTo>
                  <a:pt x="903" y="135"/>
                </a:lnTo>
                <a:lnTo>
                  <a:pt x="903" y="133"/>
                </a:lnTo>
                <a:lnTo>
                  <a:pt x="915" y="134"/>
                </a:lnTo>
                <a:lnTo>
                  <a:pt x="920" y="129"/>
                </a:lnTo>
                <a:lnTo>
                  <a:pt x="927" y="118"/>
                </a:lnTo>
                <a:lnTo>
                  <a:pt x="920" y="109"/>
                </a:lnTo>
                <a:lnTo>
                  <a:pt x="922" y="97"/>
                </a:lnTo>
                <a:lnTo>
                  <a:pt x="929" y="87"/>
                </a:lnTo>
                <a:lnTo>
                  <a:pt x="942" y="93"/>
                </a:lnTo>
                <a:lnTo>
                  <a:pt x="948" y="82"/>
                </a:lnTo>
                <a:lnTo>
                  <a:pt x="956" y="73"/>
                </a:lnTo>
                <a:lnTo>
                  <a:pt x="961" y="62"/>
                </a:lnTo>
                <a:lnTo>
                  <a:pt x="965" y="49"/>
                </a:lnTo>
                <a:lnTo>
                  <a:pt x="973" y="41"/>
                </a:lnTo>
                <a:lnTo>
                  <a:pt x="981" y="33"/>
                </a:lnTo>
                <a:lnTo>
                  <a:pt x="988" y="23"/>
                </a:lnTo>
                <a:lnTo>
                  <a:pt x="993" y="12"/>
                </a:lnTo>
                <a:lnTo>
                  <a:pt x="997" y="0"/>
                </a:lnTo>
                <a:lnTo>
                  <a:pt x="1005" y="10"/>
                </a:lnTo>
                <a:lnTo>
                  <a:pt x="1001" y="20"/>
                </a:lnTo>
                <a:lnTo>
                  <a:pt x="1013" y="18"/>
                </a:lnTo>
                <a:lnTo>
                  <a:pt x="1017" y="6"/>
                </a:lnTo>
                <a:lnTo>
                  <a:pt x="1027" y="2"/>
                </a:lnTo>
                <a:lnTo>
                  <a:pt x="1029" y="14"/>
                </a:lnTo>
                <a:lnTo>
                  <a:pt x="1035" y="24"/>
                </a:lnTo>
                <a:lnTo>
                  <a:pt x="1046" y="26"/>
                </a:lnTo>
                <a:lnTo>
                  <a:pt x="1055" y="32"/>
                </a:lnTo>
                <a:lnTo>
                  <a:pt x="1058" y="44"/>
                </a:lnTo>
                <a:lnTo>
                  <a:pt x="1049" y="52"/>
                </a:lnTo>
                <a:lnTo>
                  <a:pt x="1055" y="63"/>
                </a:lnTo>
                <a:lnTo>
                  <a:pt x="1065" y="67"/>
                </a:lnTo>
                <a:lnTo>
                  <a:pt x="1073" y="58"/>
                </a:lnTo>
                <a:lnTo>
                  <a:pt x="1079" y="69"/>
                </a:lnTo>
                <a:lnTo>
                  <a:pt x="1069" y="76"/>
                </a:lnTo>
                <a:lnTo>
                  <a:pt x="1078" y="82"/>
                </a:lnTo>
                <a:lnTo>
                  <a:pt x="1084" y="73"/>
                </a:lnTo>
                <a:lnTo>
                  <a:pt x="1094" y="77"/>
                </a:lnTo>
                <a:lnTo>
                  <a:pt x="1106" y="81"/>
                </a:lnTo>
                <a:lnTo>
                  <a:pt x="1115" y="90"/>
                </a:lnTo>
                <a:lnTo>
                  <a:pt x="1126" y="97"/>
                </a:lnTo>
                <a:lnTo>
                  <a:pt x="1137" y="101"/>
                </a:lnTo>
                <a:lnTo>
                  <a:pt x="1149" y="102"/>
                </a:lnTo>
                <a:lnTo>
                  <a:pt x="1150" y="114"/>
                </a:lnTo>
                <a:lnTo>
                  <a:pt x="1141" y="122"/>
                </a:lnTo>
                <a:lnTo>
                  <a:pt x="1130" y="125"/>
                </a:lnTo>
                <a:lnTo>
                  <a:pt x="1120" y="130"/>
                </a:lnTo>
                <a:lnTo>
                  <a:pt x="1109" y="130"/>
                </a:lnTo>
                <a:lnTo>
                  <a:pt x="1097" y="126"/>
                </a:lnTo>
                <a:lnTo>
                  <a:pt x="1086" y="131"/>
                </a:lnTo>
                <a:lnTo>
                  <a:pt x="1086" y="143"/>
                </a:lnTo>
                <a:lnTo>
                  <a:pt x="1094" y="151"/>
                </a:lnTo>
                <a:lnTo>
                  <a:pt x="1102" y="159"/>
                </a:lnTo>
                <a:lnTo>
                  <a:pt x="1112" y="163"/>
                </a:lnTo>
                <a:lnTo>
                  <a:pt x="1099" y="170"/>
                </a:lnTo>
                <a:lnTo>
                  <a:pt x="1088" y="172"/>
                </a:lnTo>
                <a:lnTo>
                  <a:pt x="1076" y="176"/>
                </a:lnTo>
                <a:lnTo>
                  <a:pt x="1065" y="173"/>
                </a:lnTo>
                <a:lnTo>
                  <a:pt x="1055" y="167"/>
                </a:lnTo>
                <a:lnTo>
                  <a:pt x="1047" y="175"/>
                </a:lnTo>
                <a:lnTo>
                  <a:pt x="1046" y="181"/>
                </a:lnTo>
                <a:lnTo>
                  <a:pt x="1042" y="180"/>
                </a:lnTo>
                <a:lnTo>
                  <a:pt x="1034" y="172"/>
                </a:lnTo>
                <a:lnTo>
                  <a:pt x="1023" y="169"/>
                </a:lnTo>
                <a:lnTo>
                  <a:pt x="1012" y="170"/>
                </a:lnTo>
                <a:lnTo>
                  <a:pt x="1001" y="169"/>
                </a:lnTo>
                <a:lnTo>
                  <a:pt x="989" y="167"/>
                </a:lnTo>
                <a:lnTo>
                  <a:pt x="978" y="168"/>
                </a:lnTo>
                <a:lnTo>
                  <a:pt x="967" y="167"/>
                </a:lnTo>
                <a:lnTo>
                  <a:pt x="958" y="174"/>
                </a:lnTo>
                <a:lnTo>
                  <a:pt x="948" y="166"/>
                </a:lnTo>
                <a:lnTo>
                  <a:pt x="943" y="177"/>
                </a:lnTo>
                <a:lnTo>
                  <a:pt x="934" y="184"/>
                </a:lnTo>
                <a:lnTo>
                  <a:pt x="931" y="195"/>
                </a:lnTo>
                <a:lnTo>
                  <a:pt x="929" y="207"/>
                </a:lnTo>
                <a:lnTo>
                  <a:pt x="929" y="219"/>
                </a:lnTo>
                <a:lnTo>
                  <a:pt x="927" y="231"/>
                </a:lnTo>
                <a:lnTo>
                  <a:pt x="925" y="243"/>
                </a:lnTo>
                <a:lnTo>
                  <a:pt x="923" y="255"/>
                </a:lnTo>
                <a:lnTo>
                  <a:pt x="911" y="253"/>
                </a:lnTo>
                <a:lnTo>
                  <a:pt x="903" y="262"/>
                </a:lnTo>
                <a:lnTo>
                  <a:pt x="901" y="274"/>
                </a:lnTo>
                <a:lnTo>
                  <a:pt x="906" y="284"/>
                </a:lnTo>
                <a:lnTo>
                  <a:pt x="899" y="294"/>
                </a:lnTo>
                <a:lnTo>
                  <a:pt x="891" y="302"/>
                </a:lnTo>
                <a:lnTo>
                  <a:pt x="881" y="307"/>
                </a:lnTo>
                <a:lnTo>
                  <a:pt x="882" y="319"/>
                </a:lnTo>
                <a:lnTo>
                  <a:pt x="877" y="330"/>
                </a:lnTo>
                <a:lnTo>
                  <a:pt x="875" y="344"/>
                </a:lnTo>
                <a:lnTo>
                  <a:pt x="869" y="356"/>
                </a:lnTo>
                <a:lnTo>
                  <a:pt x="858" y="351"/>
                </a:lnTo>
                <a:lnTo>
                  <a:pt x="848" y="356"/>
                </a:lnTo>
                <a:lnTo>
                  <a:pt x="846" y="358"/>
                </a:lnTo>
                <a:close/>
                <a:moveTo>
                  <a:pt x="243" y="274"/>
                </a:moveTo>
                <a:lnTo>
                  <a:pt x="243" y="262"/>
                </a:lnTo>
                <a:lnTo>
                  <a:pt x="246" y="274"/>
                </a:lnTo>
                <a:lnTo>
                  <a:pt x="243" y="274"/>
                </a:lnTo>
                <a:close/>
                <a:moveTo>
                  <a:pt x="335" y="252"/>
                </a:moveTo>
                <a:lnTo>
                  <a:pt x="344" y="259"/>
                </a:lnTo>
                <a:lnTo>
                  <a:pt x="337" y="268"/>
                </a:lnTo>
                <a:lnTo>
                  <a:pt x="334" y="256"/>
                </a:lnTo>
                <a:lnTo>
                  <a:pt x="335" y="25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6" name="Freeform 3391"/>
          <p:cNvSpPr>
            <a:spLocks noEditPoints="1"/>
          </p:cNvSpPr>
          <p:nvPr/>
        </p:nvSpPr>
        <p:spPr bwMode="auto">
          <a:xfrm>
            <a:off x="5705360" y="3838444"/>
            <a:ext cx="187326" cy="256706"/>
          </a:xfrm>
          <a:custGeom>
            <a:avLst/>
            <a:gdLst>
              <a:gd name="T0" fmla="*/ 231 w 477"/>
              <a:gd name="T1" fmla="*/ 572 h 655"/>
              <a:gd name="T2" fmla="*/ 211 w 477"/>
              <a:gd name="T3" fmla="*/ 582 h 655"/>
              <a:gd name="T4" fmla="*/ 205 w 477"/>
              <a:gd name="T5" fmla="*/ 605 h 655"/>
              <a:gd name="T6" fmla="*/ 195 w 477"/>
              <a:gd name="T7" fmla="*/ 625 h 655"/>
              <a:gd name="T8" fmla="*/ 174 w 477"/>
              <a:gd name="T9" fmla="*/ 635 h 655"/>
              <a:gd name="T10" fmla="*/ 147 w 477"/>
              <a:gd name="T11" fmla="*/ 630 h 655"/>
              <a:gd name="T12" fmla="*/ 122 w 477"/>
              <a:gd name="T13" fmla="*/ 639 h 655"/>
              <a:gd name="T14" fmla="*/ 101 w 477"/>
              <a:gd name="T15" fmla="*/ 648 h 655"/>
              <a:gd name="T16" fmla="*/ 72 w 477"/>
              <a:gd name="T17" fmla="*/ 655 h 655"/>
              <a:gd name="T18" fmla="*/ 52 w 477"/>
              <a:gd name="T19" fmla="*/ 609 h 655"/>
              <a:gd name="T20" fmla="*/ 7 w 477"/>
              <a:gd name="T21" fmla="*/ 499 h 655"/>
              <a:gd name="T22" fmla="*/ 36 w 477"/>
              <a:gd name="T23" fmla="*/ 488 h 655"/>
              <a:gd name="T24" fmla="*/ 115 w 477"/>
              <a:gd name="T25" fmla="*/ 458 h 655"/>
              <a:gd name="T26" fmla="*/ 187 w 477"/>
              <a:gd name="T27" fmla="*/ 432 h 655"/>
              <a:gd name="T28" fmla="*/ 227 w 477"/>
              <a:gd name="T29" fmla="*/ 298 h 655"/>
              <a:gd name="T30" fmla="*/ 200 w 477"/>
              <a:gd name="T31" fmla="*/ 251 h 655"/>
              <a:gd name="T32" fmla="*/ 202 w 477"/>
              <a:gd name="T33" fmla="*/ 226 h 655"/>
              <a:gd name="T34" fmla="*/ 211 w 477"/>
              <a:gd name="T35" fmla="*/ 202 h 655"/>
              <a:gd name="T36" fmla="*/ 222 w 477"/>
              <a:gd name="T37" fmla="*/ 178 h 655"/>
              <a:gd name="T38" fmla="*/ 230 w 477"/>
              <a:gd name="T39" fmla="*/ 160 h 655"/>
              <a:gd name="T40" fmla="*/ 245 w 477"/>
              <a:gd name="T41" fmla="*/ 147 h 655"/>
              <a:gd name="T42" fmla="*/ 237 w 477"/>
              <a:gd name="T43" fmla="*/ 134 h 655"/>
              <a:gd name="T44" fmla="*/ 237 w 477"/>
              <a:gd name="T45" fmla="*/ 109 h 655"/>
              <a:gd name="T46" fmla="*/ 253 w 477"/>
              <a:gd name="T47" fmla="*/ 112 h 655"/>
              <a:gd name="T48" fmla="*/ 270 w 477"/>
              <a:gd name="T49" fmla="*/ 96 h 655"/>
              <a:gd name="T50" fmla="*/ 280 w 477"/>
              <a:gd name="T51" fmla="*/ 121 h 655"/>
              <a:gd name="T52" fmla="*/ 299 w 477"/>
              <a:gd name="T53" fmla="*/ 147 h 655"/>
              <a:gd name="T54" fmla="*/ 315 w 477"/>
              <a:gd name="T55" fmla="*/ 164 h 655"/>
              <a:gd name="T56" fmla="*/ 337 w 477"/>
              <a:gd name="T57" fmla="*/ 173 h 655"/>
              <a:gd name="T58" fmla="*/ 360 w 477"/>
              <a:gd name="T59" fmla="*/ 182 h 655"/>
              <a:gd name="T60" fmla="*/ 383 w 477"/>
              <a:gd name="T61" fmla="*/ 188 h 655"/>
              <a:gd name="T62" fmla="*/ 406 w 477"/>
              <a:gd name="T63" fmla="*/ 192 h 655"/>
              <a:gd name="T64" fmla="*/ 423 w 477"/>
              <a:gd name="T65" fmla="*/ 209 h 655"/>
              <a:gd name="T66" fmla="*/ 435 w 477"/>
              <a:gd name="T67" fmla="*/ 230 h 655"/>
              <a:gd name="T68" fmla="*/ 449 w 477"/>
              <a:gd name="T69" fmla="*/ 249 h 655"/>
              <a:gd name="T70" fmla="*/ 471 w 477"/>
              <a:gd name="T71" fmla="*/ 262 h 655"/>
              <a:gd name="T72" fmla="*/ 474 w 477"/>
              <a:gd name="T73" fmla="*/ 285 h 655"/>
              <a:gd name="T74" fmla="*/ 462 w 477"/>
              <a:gd name="T75" fmla="*/ 307 h 655"/>
              <a:gd name="T76" fmla="*/ 451 w 477"/>
              <a:gd name="T77" fmla="*/ 330 h 655"/>
              <a:gd name="T78" fmla="*/ 431 w 477"/>
              <a:gd name="T79" fmla="*/ 347 h 655"/>
              <a:gd name="T80" fmla="*/ 416 w 477"/>
              <a:gd name="T81" fmla="*/ 366 h 655"/>
              <a:gd name="T82" fmla="*/ 403 w 477"/>
              <a:gd name="T83" fmla="*/ 390 h 655"/>
              <a:gd name="T84" fmla="*/ 390 w 477"/>
              <a:gd name="T85" fmla="*/ 408 h 655"/>
              <a:gd name="T86" fmla="*/ 384 w 477"/>
              <a:gd name="T87" fmla="*/ 394 h 655"/>
              <a:gd name="T88" fmla="*/ 367 w 477"/>
              <a:gd name="T89" fmla="*/ 404 h 655"/>
              <a:gd name="T90" fmla="*/ 357 w 477"/>
              <a:gd name="T91" fmla="*/ 428 h 655"/>
              <a:gd name="T92" fmla="*/ 348 w 477"/>
              <a:gd name="T93" fmla="*/ 451 h 655"/>
              <a:gd name="T94" fmla="*/ 353 w 477"/>
              <a:gd name="T95" fmla="*/ 475 h 655"/>
              <a:gd name="T96" fmla="*/ 358 w 477"/>
              <a:gd name="T97" fmla="*/ 498 h 655"/>
              <a:gd name="T98" fmla="*/ 311 w 477"/>
              <a:gd name="T99" fmla="*/ 508 h 655"/>
              <a:gd name="T100" fmla="*/ 290 w 477"/>
              <a:gd name="T101" fmla="*/ 522 h 655"/>
              <a:gd name="T102" fmla="*/ 281 w 477"/>
              <a:gd name="T103" fmla="*/ 550 h 655"/>
              <a:gd name="T104" fmla="*/ 266 w 477"/>
              <a:gd name="T105" fmla="*/ 571 h 655"/>
              <a:gd name="T106" fmla="*/ 244 w 477"/>
              <a:gd name="T107" fmla="*/ 572 h 655"/>
              <a:gd name="T108" fmla="*/ 256 w 477"/>
              <a:gd name="T109" fmla="*/ 44 h 655"/>
              <a:gd name="T110" fmla="*/ 253 w 477"/>
              <a:gd name="T111" fmla="*/ 20 h 655"/>
              <a:gd name="T112" fmla="*/ 271 w 477"/>
              <a:gd name="T113" fmla="*/ 11 h 655"/>
              <a:gd name="T114" fmla="*/ 274 w 477"/>
              <a:gd name="T115" fmla="*/ 10 h 655"/>
              <a:gd name="T116" fmla="*/ 273 w 477"/>
              <a:gd name="T117" fmla="*/ 29 h 655"/>
              <a:gd name="T118" fmla="*/ 412 w 477"/>
              <a:gd name="T119" fmla="*/ 416 h 655"/>
              <a:gd name="T120" fmla="*/ 416 w 477"/>
              <a:gd name="T121" fmla="*/ 395 h 655"/>
              <a:gd name="T122" fmla="*/ 425 w 477"/>
              <a:gd name="T123" fmla="*/ 397 h 655"/>
              <a:gd name="T124" fmla="*/ 412 w 477"/>
              <a:gd name="T125" fmla="*/ 416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7" h="655">
                <a:moveTo>
                  <a:pt x="244" y="572"/>
                </a:moveTo>
                <a:lnTo>
                  <a:pt x="231" y="572"/>
                </a:lnTo>
                <a:lnTo>
                  <a:pt x="219" y="574"/>
                </a:lnTo>
                <a:lnTo>
                  <a:pt x="211" y="582"/>
                </a:lnTo>
                <a:lnTo>
                  <a:pt x="203" y="591"/>
                </a:lnTo>
                <a:lnTo>
                  <a:pt x="205" y="605"/>
                </a:lnTo>
                <a:lnTo>
                  <a:pt x="202" y="617"/>
                </a:lnTo>
                <a:lnTo>
                  <a:pt x="195" y="625"/>
                </a:lnTo>
                <a:lnTo>
                  <a:pt x="186" y="632"/>
                </a:lnTo>
                <a:lnTo>
                  <a:pt x="174" y="635"/>
                </a:lnTo>
                <a:lnTo>
                  <a:pt x="158" y="629"/>
                </a:lnTo>
                <a:lnTo>
                  <a:pt x="147" y="630"/>
                </a:lnTo>
                <a:lnTo>
                  <a:pt x="133" y="632"/>
                </a:lnTo>
                <a:lnTo>
                  <a:pt x="122" y="639"/>
                </a:lnTo>
                <a:lnTo>
                  <a:pt x="111" y="642"/>
                </a:lnTo>
                <a:lnTo>
                  <a:pt x="101" y="648"/>
                </a:lnTo>
                <a:lnTo>
                  <a:pt x="88" y="649"/>
                </a:lnTo>
                <a:lnTo>
                  <a:pt x="72" y="655"/>
                </a:lnTo>
                <a:lnTo>
                  <a:pt x="50" y="626"/>
                </a:lnTo>
                <a:lnTo>
                  <a:pt x="52" y="609"/>
                </a:lnTo>
                <a:lnTo>
                  <a:pt x="0" y="527"/>
                </a:lnTo>
                <a:lnTo>
                  <a:pt x="7" y="499"/>
                </a:lnTo>
                <a:lnTo>
                  <a:pt x="22" y="493"/>
                </a:lnTo>
                <a:lnTo>
                  <a:pt x="36" y="488"/>
                </a:lnTo>
                <a:lnTo>
                  <a:pt x="90" y="468"/>
                </a:lnTo>
                <a:lnTo>
                  <a:pt x="115" y="458"/>
                </a:lnTo>
                <a:lnTo>
                  <a:pt x="164" y="440"/>
                </a:lnTo>
                <a:lnTo>
                  <a:pt x="187" y="432"/>
                </a:lnTo>
                <a:lnTo>
                  <a:pt x="213" y="347"/>
                </a:lnTo>
                <a:lnTo>
                  <a:pt x="227" y="298"/>
                </a:lnTo>
                <a:lnTo>
                  <a:pt x="217" y="279"/>
                </a:lnTo>
                <a:lnTo>
                  <a:pt x="200" y="251"/>
                </a:lnTo>
                <a:lnTo>
                  <a:pt x="201" y="243"/>
                </a:lnTo>
                <a:lnTo>
                  <a:pt x="202" y="226"/>
                </a:lnTo>
                <a:lnTo>
                  <a:pt x="207" y="214"/>
                </a:lnTo>
                <a:lnTo>
                  <a:pt x="211" y="202"/>
                </a:lnTo>
                <a:lnTo>
                  <a:pt x="217" y="190"/>
                </a:lnTo>
                <a:lnTo>
                  <a:pt x="222" y="178"/>
                </a:lnTo>
                <a:lnTo>
                  <a:pt x="216" y="165"/>
                </a:lnTo>
                <a:lnTo>
                  <a:pt x="230" y="160"/>
                </a:lnTo>
                <a:lnTo>
                  <a:pt x="242" y="159"/>
                </a:lnTo>
                <a:lnTo>
                  <a:pt x="245" y="147"/>
                </a:lnTo>
                <a:lnTo>
                  <a:pt x="234" y="146"/>
                </a:lnTo>
                <a:lnTo>
                  <a:pt x="237" y="134"/>
                </a:lnTo>
                <a:lnTo>
                  <a:pt x="236" y="122"/>
                </a:lnTo>
                <a:lnTo>
                  <a:pt x="237" y="109"/>
                </a:lnTo>
                <a:lnTo>
                  <a:pt x="247" y="102"/>
                </a:lnTo>
                <a:lnTo>
                  <a:pt x="253" y="112"/>
                </a:lnTo>
                <a:lnTo>
                  <a:pt x="262" y="105"/>
                </a:lnTo>
                <a:lnTo>
                  <a:pt x="270" y="96"/>
                </a:lnTo>
                <a:lnTo>
                  <a:pt x="274" y="108"/>
                </a:lnTo>
                <a:lnTo>
                  <a:pt x="280" y="121"/>
                </a:lnTo>
                <a:lnTo>
                  <a:pt x="288" y="133"/>
                </a:lnTo>
                <a:lnTo>
                  <a:pt x="299" y="147"/>
                </a:lnTo>
                <a:lnTo>
                  <a:pt x="306" y="156"/>
                </a:lnTo>
                <a:lnTo>
                  <a:pt x="315" y="164"/>
                </a:lnTo>
                <a:lnTo>
                  <a:pt x="325" y="170"/>
                </a:lnTo>
                <a:lnTo>
                  <a:pt x="337" y="173"/>
                </a:lnTo>
                <a:lnTo>
                  <a:pt x="348" y="178"/>
                </a:lnTo>
                <a:lnTo>
                  <a:pt x="360" y="182"/>
                </a:lnTo>
                <a:lnTo>
                  <a:pt x="373" y="182"/>
                </a:lnTo>
                <a:lnTo>
                  <a:pt x="383" y="188"/>
                </a:lnTo>
                <a:lnTo>
                  <a:pt x="395" y="189"/>
                </a:lnTo>
                <a:lnTo>
                  <a:pt x="406" y="192"/>
                </a:lnTo>
                <a:lnTo>
                  <a:pt x="415" y="201"/>
                </a:lnTo>
                <a:lnTo>
                  <a:pt x="423" y="209"/>
                </a:lnTo>
                <a:lnTo>
                  <a:pt x="427" y="220"/>
                </a:lnTo>
                <a:lnTo>
                  <a:pt x="435" y="230"/>
                </a:lnTo>
                <a:lnTo>
                  <a:pt x="442" y="239"/>
                </a:lnTo>
                <a:lnTo>
                  <a:pt x="449" y="249"/>
                </a:lnTo>
                <a:lnTo>
                  <a:pt x="459" y="259"/>
                </a:lnTo>
                <a:lnTo>
                  <a:pt x="471" y="262"/>
                </a:lnTo>
                <a:lnTo>
                  <a:pt x="477" y="273"/>
                </a:lnTo>
                <a:lnTo>
                  <a:pt x="474" y="285"/>
                </a:lnTo>
                <a:lnTo>
                  <a:pt x="468" y="296"/>
                </a:lnTo>
                <a:lnTo>
                  <a:pt x="462" y="307"/>
                </a:lnTo>
                <a:lnTo>
                  <a:pt x="457" y="318"/>
                </a:lnTo>
                <a:lnTo>
                  <a:pt x="451" y="330"/>
                </a:lnTo>
                <a:lnTo>
                  <a:pt x="440" y="340"/>
                </a:lnTo>
                <a:lnTo>
                  <a:pt x="431" y="347"/>
                </a:lnTo>
                <a:lnTo>
                  <a:pt x="423" y="356"/>
                </a:lnTo>
                <a:lnTo>
                  <a:pt x="416" y="366"/>
                </a:lnTo>
                <a:lnTo>
                  <a:pt x="409" y="378"/>
                </a:lnTo>
                <a:lnTo>
                  <a:pt x="403" y="390"/>
                </a:lnTo>
                <a:lnTo>
                  <a:pt x="400" y="401"/>
                </a:lnTo>
                <a:lnTo>
                  <a:pt x="390" y="408"/>
                </a:lnTo>
                <a:lnTo>
                  <a:pt x="379" y="405"/>
                </a:lnTo>
                <a:lnTo>
                  <a:pt x="384" y="394"/>
                </a:lnTo>
                <a:lnTo>
                  <a:pt x="374" y="394"/>
                </a:lnTo>
                <a:lnTo>
                  <a:pt x="367" y="404"/>
                </a:lnTo>
                <a:lnTo>
                  <a:pt x="360" y="415"/>
                </a:lnTo>
                <a:lnTo>
                  <a:pt x="357" y="428"/>
                </a:lnTo>
                <a:lnTo>
                  <a:pt x="354" y="440"/>
                </a:lnTo>
                <a:lnTo>
                  <a:pt x="348" y="451"/>
                </a:lnTo>
                <a:lnTo>
                  <a:pt x="350" y="464"/>
                </a:lnTo>
                <a:lnTo>
                  <a:pt x="353" y="475"/>
                </a:lnTo>
                <a:lnTo>
                  <a:pt x="354" y="487"/>
                </a:lnTo>
                <a:lnTo>
                  <a:pt x="358" y="498"/>
                </a:lnTo>
                <a:lnTo>
                  <a:pt x="336" y="503"/>
                </a:lnTo>
                <a:lnTo>
                  <a:pt x="311" y="508"/>
                </a:lnTo>
                <a:lnTo>
                  <a:pt x="300" y="512"/>
                </a:lnTo>
                <a:lnTo>
                  <a:pt x="290" y="522"/>
                </a:lnTo>
                <a:lnTo>
                  <a:pt x="286" y="536"/>
                </a:lnTo>
                <a:lnTo>
                  <a:pt x="281" y="550"/>
                </a:lnTo>
                <a:lnTo>
                  <a:pt x="274" y="562"/>
                </a:lnTo>
                <a:lnTo>
                  <a:pt x="266" y="571"/>
                </a:lnTo>
                <a:lnTo>
                  <a:pt x="255" y="570"/>
                </a:lnTo>
                <a:lnTo>
                  <a:pt x="244" y="572"/>
                </a:lnTo>
                <a:close/>
                <a:moveTo>
                  <a:pt x="263" y="51"/>
                </a:moveTo>
                <a:lnTo>
                  <a:pt x="256" y="44"/>
                </a:lnTo>
                <a:lnTo>
                  <a:pt x="257" y="32"/>
                </a:lnTo>
                <a:lnTo>
                  <a:pt x="253" y="20"/>
                </a:lnTo>
                <a:lnTo>
                  <a:pt x="259" y="9"/>
                </a:lnTo>
                <a:lnTo>
                  <a:pt x="271" y="11"/>
                </a:lnTo>
                <a:lnTo>
                  <a:pt x="269" y="0"/>
                </a:lnTo>
                <a:lnTo>
                  <a:pt x="274" y="10"/>
                </a:lnTo>
                <a:lnTo>
                  <a:pt x="267" y="19"/>
                </a:lnTo>
                <a:lnTo>
                  <a:pt x="273" y="29"/>
                </a:lnTo>
                <a:lnTo>
                  <a:pt x="263" y="51"/>
                </a:lnTo>
                <a:close/>
                <a:moveTo>
                  <a:pt x="412" y="416"/>
                </a:moveTo>
                <a:lnTo>
                  <a:pt x="409" y="405"/>
                </a:lnTo>
                <a:lnTo>
                  <a:pt x="416" y="395"/>
                </a:lnTo>
                <a:lnTo>
                  <a:pt x="422" y="386"/>
                </a:lnTo>
                <a:lnTo>
                  <a:pt x="425" y="397"/>
                </a:lnTo>
                <a:lnTo>
                  <a:pt x="417" y="405"/>
                </a:lnTo>
                <a:lnTo>
                  <a:pt x="412" y="41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7" name="Freeform 3392"/>
          <p:cNvSpPr>
            <a:spLocks noEditPoints="1"/>
          </p:cNvSpPr>
          <p:nvPr/>
        </p:nvSpPr>
        <p:spPr bwMode="auto">
          <a:xfrm>
            <a:off x="4055849" y="3661525"/>
            <a:ext cx="111008" cy="143964"/>
          </a:xfrm>
          <a:custGeom>
            <a:avLst/>
            <a:gdLst>
              <a:gd name="T0" fmla="*/ 74 w 282"/>
              <a:gd name="T1" fmla="*/ 14 h 365"/>
              <a:gd name="T2" fmla="*/ 59 w 282"/>
              <a:gd name="T3" fmla="*/ 7 h 365"/>
              <a:gd name="T4" fmla="*/ 70 w 282"/>
              <a:gd name="T5" fmla="*/ 0 h 365"/>
              <a:gd name="T6" fmla="*/ 81 w 282"/>
              <a:gd name="T7" fmla="*/ 4 h 365"/>
              <a:gd name="T8" fmla="*/ 74 w 282"/>
              <a:gd name="T9" fmla="*/ 14 h 365"/>
              <a:gd name="T10" fmla="*/ 263 w 282"/>
              <a:gd name="T11" fmla="*/ 282 h 365"/>
              <a:gd name="T12" fmla="*/ 260 w 282"/>
              <a:gd name="T13" fmla="*/ 270 h 365"/>
              <a:gd name="T14" fmla="*/ 269 w 282"/>
              <a:gd name="T15" fmla="*/ 264 h 365"/>
              <a:gd name="T16" fmla="*/ 279 w 282"/>
              <a:gd name="T17" fmla="*/ 258 h 365"/>
              <a:gd name="T18" fmla="*/ 282 w 282"/>
              <a:gd name="T19" fmla="*/ 270 h 365"/>
              <a:gd name="T20" fmla="*/ 272 w 282"/>
              <a:gd name="T21" fmla="*/ 276 h 365"/>
              <a:gd name="T22" fmla="*/ 263 w 282"/>
              <a:gd name="T23" fmla="*/ 282 h 365"/>
              <a:gd name="T24" fmla="*/ 258 w 282"/>
              <a:gd name="T25" fmla="*/ 288 h 365"/>
              <a:gd name="T26" fmla="*/ 261 w 282"/>
              <a:gd name="T27" fmla="*/ 300 h 365"/>
              <a:gd name="T28" fmla="*/ 259 w 282"/>
              <a:gd name="T29" fmla="*/ 311 h 365"/>
              <a:gd name="T30" fmla="*/ 255 w 282"/>
              <a:gd name="T31" fmla="*/ 322 h 365"/>
              <a:gd name="T32" fmla="*/ 245 w 282"/>
              <a:gd name="T33" fmla="*/ 327 h 365"/>
              <a:gd name="T34" fmla="*/ 235 w 282"/>
              <a:gd name="T35" fmla="*/ 331 h 365"/>
              <a:gd name="T36" fmla="*/ 225 w 282"/>
              <a:gd name="T37" fmla="*/ 336 h 365"/>
              <a:gd name="T38" fmla="*/ 233 w 282"/>
              <a:gd name="T39" fmla="*/ 328 h 365"/>
              <a:gd name="T40" fmla="*/ 238 w 282"/>
              <a:gd name="T41" fmla="*/ 318 h 365"/>
              <a:gd name="T42" fmla="*/ 243 w 282"/>
              <a:gd name="T43" fmla="*/ 308 h 365"/>
              <a:gd name="T44" fmla="*/ 248 w 282"/>
              <a:gd name="T45" fmla="*/ 297 h 365"/>
              <a:gd name="T46" fmla="*/ 255 w 282"/>
              <a:gd name="T47" fmla="*/ 288 h 365"/>
              <a:gd name="T48" fmla="*/ 258 w 282"/>
              <a:gd name="T49" fmla="*/ 288 h 365"/>
              <a:gd name="T50" fmla="*/ 155 w 282"/>
              <a:gd name="T51" fmla="*/ 359 h 365"/>
              <a:gd name="T52" fmla="*/ 145 w 282"/>
              <a:gd name="T53" fmla="*/ 354 h 365"/>
              <a:gd name="T54" fmla="*/ 140 w 282"/>
              <a:gd name="T55" fmla="*/ 344 h 365"/>
              <a:gd name="T56" fmla="*/ 147 w 282"/>
              <a:gd name="T57" fmla="*/ 335 h 365"/>
              <a:gd name="T58" fmla="*/ 157 w 282"/>
              <a:gd name="T59" fmla="*/ 330 h 365"/>
              <a:gd name="T60" fmla="*/ 166 w 282"/>
              <a:gd name="T61" fmla="*/ 338 h 365"/>
              <a:gd name="T62" fmla="*/ 167 w 282"/>
              <a:gd name="T63" fmla="*/ 349 h 365"/>
              <a:gd name="T64" fmla="*/ 158 w 282"/>
              <a:gd name="T65" fmla="*/ 356 h 365"/>
              <a:gd name="T66" fmla="*/ 155 w 282"/>
              <a:gd name="T67" fmla="*/ 359 h 365"/>
              <a:gd name="T68" fmla="*/ 122 w 282"/>
              <a:gd name="T69" fmla="*/ 300 h 365"/>
              <a:gd name="T70" fmla="*/ 115 w 282"/>
              <a:gd name="T71" fmla="*/ 309 h 365"/>
              <a:gd name="T72" fmla="*/ 108 w 282"/>
              <a:gd name="T73" fmla="*/ 318 h 365"/>
              <a:gd name="T74" fmla="*/ 104 w 282"/>
              <a:gd name="T75" fmla="*/ 329 h 365"/>
              <a:gd name="T76" fmla="*/ 97 w 282"/>
              <a:gd name="T77" fmla="*/ 338 h 365"/>
              <a:gd name="T78" fmla="*/ 87 w 282"/>
              <a:gd name="T79" fmla="*/ 337 h 365"/>
              <a:gd name="T80" fmla="*/ 80 w 282"/>
              <a:gd name="T81" fmla="*/ 327 h 365"/>
              <a:gd name="T82" fmla="*/ 75 w 282"/>
              <a:gd name="T83" fmla="*/ 317 h 365"/>
              <a:gd name="T84" fmla="*/ 86 w 282"/>
              <a:gd name="T85" fmla="*/ 314 h 365"/>
              <a:gd name="T86" fmla="*/ 96 w 282"/>
              <a:gd name="T87" fmla="*/ 311 h 365"/>
              <a:gd name="T88" fmla="*/ 105 w 282"/>
              <a:gd name="T89" fmla="*/ 304 h 365"/>
              <a:gd name="T90" fmla="*/ 116 w 282"/>
              <a:gd name="T91" fmla="*/ 301 h 365"/>
              <a:gd name="T92" fmla="*/ 122 w 282"/>
              <a:gd name="T93" fmla="*/ 300 h 365"/>
              <a:gd name="T94" fmla="*/ 55 w 282"/>
              <a:gd name="T95" fmla="*/ 339 h 365"/>
              <a:gd name="T96" fmla="*/ 50 w 282"/>
              <a:gd name="T97" fmla="*/ 329 h 365"/>
              <a:gd name="T98" fmla="*/ 61 w 282"/>
              <a:gd name="T99" fmla="*/ 328 h 365"/>
              <a:gd name="T100" fmla="*/ 56 w 282"/>
              <a:gd name="T101" fmla="*/ 339 h 365"/>
              <a:gd name="T102" fmla="*/ 55 w 282"/>
              <a:gd name="T103" fmla="*/ 339 h 365"/>
              <a:gd name="T104" fmla="*/ 10 w 282"/>
              <a:gd name="T105" fmla="*/ 365 h 365"/>
              <a:gd name="T106" fmla="*/ 0 w 282"/>
              <a:gd name="T107" fmla="*/ 361 h 365"/>
              <a:gd name="T108" fmla="*/ 10 w 282"/>
              <a:gd name="T109" fmla="*/ 355 h 365"/>
              <a:gd name="T110" fmla="*/ 10 w 282"/>
              <a:gd name="T111" fmla="*/ 365 h 365"/>
              <a:gd name="T112" fmla="*/ 14 w 282"/>
              <a:gd name="T113" fmla="*/ 281 h 365"/>
              <a:gd name="T114" fmla="*/ 24 w 282"/>
              <a:gd name="T115" fmla="*/ 285 h 365"/>
              <a:gd name="T116" fmla="*/ 25 w 282"/>
              <a:gd name="T117" fmla="*/ 297 h 365"/>
              <a:gd name="T118" fmla="*/ 20 w 282"/>
              <a:gd name="T119" fmla="*/ 308 h 365"/>
              <a:gd name="T120" fmla="*/ 14 w 282"/>
              <a:gd name="T121" fmla="*/ 298 h 365"/>
              <a:gd name="T122" fmla="*/ 9 w 282"/>
              <a:gd name="T123" fmla="*/ 287 h 365"/>
              <a:gd name="T124" fmla="*/ 14 w 282"/>
              <a:gd name="T125" fmla="*/ 28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2" h="365">
                <a:moveTo>
                  <a:pt x="74" y="14"/>
                </a:moveTo>
                <a:lnTo>
                  <a:pt x="59" y="7"/>
                </a:lnTo>
                <a:lnTo>
                  <a:pt x="70" y="0"/>
                </a:lnTo>
                <a:lnTo>
                  <a:pt x="81" y="4"/>
                </a:lnTo>
                <a:lnTo>
                  <a:pt x="74" y="14"/>
                </a:lnTo>
                <a:close/>
                <a:moveTo>
                  <a:pt x="263" y="282"/>
                </a:moveTo>
                <a:lnTo>
                  <a:pt x="260" y="270"/>
                </a:lnTo>
                <a:lnTo>
                  <a:pt x="269" y="264"/>
                </a:lnTo>
                <a:lnTo>
                  <a:pt x="279" y="258"/>
                </a:lnTo>
                <a:lnTo>
                  <a:pt x="282" y="270"/>
                </a:lnTo>
                <a:lnTo>
                  <a:pt x="272" y="276"/>
                </a:lnTo>
                <a:lnTo>
                  <a:pt x="263" y="282"/>
                </a:lnTo>
                <a:close/>
                <a:moveTo>
                  <a:pt x="258" y="288"/>
                </a:moveTo>
                <a:lnTo>
                  <a:pt x="261" y="300"/>
                </a:lnTo>
                <a:lnTo>
                  <a:pt x="259" y="311"/>
                </a:lnTo>
                <a:lnTo>
                  <a:pt x="255" y="322"/>
                </a:lnTo>
                <a:lnTo>
                  <a:pt x="245" y="327"/>
                </a:lnTo>
                <a:lnTo>
                  <a:pt x="235" y="331"/>
                </a:lnTo>
                <a:lnTo>
                  <a:pt x="225" y="336"/>
                </a:lnTo>
                <a:lnTo>
                  <a:pt x="233" y="328"/>
                </a:lnTo>
                <a:lnTo>
                  <a:pt x="238" y="318"/>
                </a:lnTo>
                <a:lnTo>
                  <a:pt x="243" y="308"/>
                </a:lnTo>
                <a:lnTo>
                  <a:pt x="248" y="297"/>
                </a:lnTo>
                <a:lnTo>
                  <a:pt x="255" y="288"/>
                </a:lnTo>
                <a:lnTo>
                  <a:pt x="258" y="288"/>
                </a:lnTo>
                <a:close/>
                <a:moveTo>
                  <a:pt x="155" y="359"/>
                </a:moveTo>
                <a:lnTo>
                  <a:pt x="145" y="354"/>
                </a:lnTo>
                <a:lnTo>
                  <a:pt x="140" y="344"/>
                </a:lnTo>
                <a:lnTo>
                  <a:pt x="147" y="335"/>
                </a:lnTo>
                <a:lnTo>
                  <a:pt x="157" y="330"/>
                </a:lnTo>
                <a:lnTo>
                  <a:pt x="166" y="338"/>
                </a:lnTo>
                <a:lnTo>
                  <a:pt x="167" y="349"/>
                </a:lnTo>
                <a:lnTo>
                  <a:pt x="158" y="356"/>
                </a:lnTo>
                <a:lnTo>
                  <a:pt x="155" y="359"/>
                </a:lnTo>
                <a:close/>
                <a:moveTo>
                  <a:pt x="122" y="300"/>
                </a:moveTo>
                <a:lnTo>
                  <a:pt x="115" y="309"/>
                </a:lnTo>
                <a:lnTo>
                  <a:pt x="108" y="318"/>
                </a:lnTo>
                <a:lnTo>
                  <a:pt x="104" y="329"/>
                </a:lnTo>
                <a:lnTo>
                  <a:pt x="97" y="338"/>
                </a:lnTo>
                <a:lnTo>
                  <a:pt x="87" y="337"/>
                </a:lnTo>
                <a:lnTo>
                  <a:pt x="80" y="327"/>
                </a:lnTo>
                <a:lnTo>
                  <a:pt x="75" y="317"/>
                </a:lnTo>
                <a:lnTo>
                  <a:pt x="86" y="314"/>
                </a:lnTo>
                <a:lnTo>
                  <a:pt x="96" y="311"/>
                </a:lnTo>
                <a:lnTo>
                  <a:pt x="105" y="304"/>
                </a:lnTo>
                <a:lnTo>
                  <a:pt x="116" y="301"/>
                </a:lnTo>
                <a:lnTo>
                  <a:pt x="122" y="300"/>
                </a:lnTo>
                <a:close/>
                <a:moveTo>
                  <a:pt x="55" y="339"/>
                </a:moveTo>
                <a:lnTo>
                  <a:pt x="50" y="329"/>
                </a:lnTo>
                <a:lnTo>
                  <a:pt x="61" y="328"/>
                </a:lnTo>
                <a:lnTo>
                  <a:pt x="56" y="339"/>
                </a:lnTo>
                <a:lnTo>
                  <a:pt x="55" y="339"/>
                </a:lnTo>
                <a:close/>
                <a:moveTo>
                  <a:pt x="10" y="365"/>
                </a:moveTo>
                <a:lnTo>
                  <a:pt x="0" y="361"/>
                </a:lnTo>
                <a:lnTo>
                  <a:pt x="10" y="355"/>
                </a:lnTo>
                <a:lnTo>
                  <a:pt x="10" y="365"/>
                </a:lnTo>
                <a:close/>
                <a:moveTo>
                  <a:pt x="14" y="281"/>
                </a:moveTo>
                <a:lnTo>
                  <a:pt x="24" y="285"/>
                </a:lnTo>
                <a:lnTo>
                  <a:pt x="25" y="297"/>
                </a:lnTo>
                <a:lnTo>
                  <a:pt x="20" y="308"/>
                </a:lnTo>
                <a:lnTo>
                  <a:pt x="14" y="298"/>
                </a:lnTo>
                <a:lnTo>
                  <a:pt x="9" y="287"/>
                </a:lnTo>
                <a:lnTo>
                  <a:pt x="14" y="28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8" name="Freeform 3393"/>
          <p:cNvSpPr>
            <a:spLocks/>
          </p:cNvSpPr>
          <p:nvPr/>
        </p:nvSpPr>
        <p:spPr bwMode="auto">
          <a:xfrm>
            <a:off x="4945648" y="2990273"/>
            <a:ext cx="3469" cy="1735"/>
          </a:xfrm>
          <a:custGeom>
            <a:avLst/>
            <a:gdLst>
              <a:gd name="T0" fmla="*/ 0 w 8"/>
              <a:gd name="T1" fmla="*/ 8 h 8"/>
              <a:gd name="T2" fmla="*/ 0 w 8"/>
              <a:gd name="T3" fmla="*/ 7 h 8"/>
              <a:gd name="T4" fmla="*/ 8 w 8"/>
              <a:gd name="T5" fmla="*/ 0 h 8"/>
              <a:gd name="T6" fmla="*/ 0 w 8"/>
              <a:gd name="T7" fmla="*/ 8 h 8"/>
            </a:gdLst>
            <a:ahLst/>
            <a:cxnLst>
              <a:cxn ang="0">
                <a:pos x="T0" y="T1"/>
              </a:cxn>
              <a:cxn ang="0">
                <a:pos x="T2" y="T3"/>
              </a:cxn>
              <a:cxn ang="0">
                <a:pos x="T4" y="T5"/>
              </a:cxn>
              <a:cxn ang="0">
                <a:pos x="T6" y="T7"/>
              </a:cxn>
            </a:cxnLst>
            <a:rect l="0" t="0" r="r" b="b"/>
            <a:pathLst>
              <a:path w="8" h="8">
                <a:moveTo>
                  <a:pt x="0" y="8"/>
                </a:moveTo>
                <a:lnTo>
                  <a:pt x="0" y="7"/>
                </a:lnTo>
                <a:lnTo>
                  <a:pt x="8" y="0"/>
                </a:lnTo>
                <a:lnTo>
                  <a:pt x="0" y="8"/>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399" name="Freeform 3394"/>
          <p:cNvSpPr>
            <a:spLocks/>
          </p:cNvSpPr>
          <p:nvPr/>
        </p:nvSpPr>
        <p:spPr bwMode="auto">
          <a:xfrm>
            <a:off x="5611697" y="3281670"/>
            <a:ext cx="1735" cy="5204"/>
          </a:xfrm>
          <a:custGeom>
            <a:avLst/>
            <a:gdLst>
              <a:gd name="T0" fmla="*/ 0 w 4"/>
              <a:gd name="T1" fmla="*/ 0 h 11"/>
              <a:gd name="T2" fmla="*/ 4 w 4"/>
              <a:gd name="T3" fmla="*/ 11 h 11"/>
              <a:gd name="T4" fmla="*/ 0 w 4"/>
              <a:gd name="T5" fmla="*/ 0 h 11"/>
            </a:gdLst>
            <a:ahLst/>
            <a:cxnLst>
              <a:cxn ang="0">
                <a:pos x="T0" y="T1"/>
              </a:cxn>
              <a:cxn ang="0">
                <a:pos x="T2" y="T3"/>
              </a:cxn>
              <a:cxn ang="0">
                <a:pos x="T4" y="T5"/>
              </a:cxn>
            </a:cxnLst>
            <a:rect l="0" t="0" r="r" b="b"/>
            <a:pathLst>
              <a:path w="4" h="11">
                <a:moveTo>
                  <a:pt x="0" y="0"/>
                </a:moveTo>
                <a:lnTo>
                  <a:pt x="4" y="11"/>
                </a:lnTo>
                <a:lnTo>
                  <a:pt x="0"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0" name="Freeform 3395"/>
          <p:cNvSpPr>
            <a:spLocks/>
          </p:cNvSpPr>
          <p:nvPr/>
        </p:nvSpPr>
        <p:spPr bwMode="auto">
          <a:xfrm>
            <a:off x="4992479" y="2579196"/>
            <a:ext cx="5204" cy="3469"/>
          </a:xfrm>
          <a:custGeom>
            <a:avLst/>
            <a:gdLst>
              <a:gd name="T0" fmla="*/ 0 w 11"/>
              <a:gd name="T1" fmla="*/ 0 h 5"/>
              <a:gd name="T2" fmla="*/ 11 w 11"/>
              <a:gd name="T3" fmla="*/ 5 h 5"/>
              <a:gd name="T4" fmla="*/ 0 w 11"/>
              <a:gd name="T5" fmla="*/ 0 h 5"/>
            </a:gdLst>
            <a:ahLst/>
            <a:cxnLst>
              <a:cxn ang="0">
                <a:pos x="T0" y="T1"/>
              </a:cxn>
              <a:cxn ang="0">
                <a:pos x="T2" y="T3"/>
              </a:cxn>
              <a:cxn ang="0">
                <a:pos x="T4" y="T5"/>
              </a:cxn>
            </a:cxnLst>
            <a:rect l="0" t="0" r="r" b="b"/>
            <a:pathLst>
              <a:path w="11" h="5">
                <a:moveTo>
                  <a:pt x="0" y="0"/>
                </a:moveTo>
                <a:lnTo>
                  <a:pt x="11" y="5"/>
                </a:lnTo>
                <a:lnTo>
                  <a:pt x="0"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1" name="Freeform 3396"/>
          <p:cNvSpPr>
            <a:spLocks/>
          </p:cNvSpPr>
          <p:nvPr/>
        </p:nvSpPr>
        <p:spPr bwMode="auto">
          <a:xfrm>
            <a:off x="4891878" y="2697142"/>
            <a:ext cx="5204" cy="3469"/>
          </a:xfrm>
          <a:custGeom>
            <a:avLst/>
            <a:gdLst>
              <a:gd name="T0" fmla="*/ 0 w 10"/>
              <a:gd name="T1" fmla="*/ 0 h 7"/>
              <a:gd name="T2" fmla="*/ 10 w 10"/>
              <a:gd name="T3" fmla="*/ 7 h 7"/>
              <a:gd name="T4" fmla="*/ 0 w 10"/>
              <a:gd name="T5" fmla="*/ 1 h 7"/>
              <a:gd name="T6" fmla="*/ 0 w 10"/>
              <a:gd name="T7" fmla="*/ 0 h 7"/>
            </a:gdLst>
            <a:ahLst/>
            <a:cxnLst>
              <a:cxn ang="0">
                <a:pos x="T0" y="T1"/>
              </a:cxn>
              <a:cxn ang="0">
                <a:pos x="T2" y="T3"/>
              </a:cxn>
              <a:cxn ang="0">
                <a:pos x="T4" y="T5"/>
              </a:cxn>
              <a:cxn ang="0">
                <a:pos x="T6" y="T7"/>
              </a:cxn>
            </a:cxnLst>
            <a:rect l="0" t="0" r="r" b="b"/>
            <a:pathLst>
              <a:path w="10" h="7">
                <a:moveTo>
                  <a:pt x="0" y="0"/>
                </a:moveTo>
                <a:lnTo>
                  <a:pt x="10" y="7"/>
                </a:lnTo>
                <a:lnTo>
                  <a:pt x="0" y="1"/>
                </a:lnTo>
                <a:lnTo>
                  <a:pt x="0" y="0"/>
                </a:lnTo>
                <a:close/>
              </a:path>
            </a:pathLst>
          </a:custGeom>
          <a:solidFill>
            <a:srgbClr val="FF838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2" name="Freeform 3397"/>
          <p:cNvSpPr>
            <a:spLocks/>
          </p:cNvSpPr>
          <p:nvPr/>
        </p:nvSpPr>
        <p:spPr bwMode="auto">
          <a:xfrm>
            <a:off x="4799950" y="3243510"/>
            <a:ext cx="74584" cy="46832"/>
          </a:xfrm>
          <a:custGeom>
            <a:avLst/>
            <a:gdLst>
              <a:gd name="T0" fmla="*/ 10 w 190"/>
              <a:gd name="T1" fmla="*/ 86 h 117"/>
              <a:gd name="T2" fmla="*/ 11 w 190"/>
              <a:gd name="T3" fmla="*/ 78 h 117"/>
              <a:gd name="T4" fmla="*/ 3 w 190"/>
              <a:gd name="T5" fmla="*/ 66 h 117"/>
              <a:gd name="T6" fmla="*/ 7 w 190"/>
              <a:gd name="T7" fmla="*/ 54 h 117"/>
              <a:gd name="T8" fmla="*/ 0 w 190"/>
              <a:gd name="T9" fmla="*/ 45 h 117"/>
              <a:gd name="T10" fmla="*/ 14 w 190"/>
              <a:gd name="T11" fmla="*/ 32 h 117"/>
              <a:gd name="T12" fmla="*/ 25 w 190"/>
              <a:gd name="T13" fmla="*/ 29 h 117"/>
              <a:gd name="T14" fmla="*/ 47 w 190"/>
              <a:gd name="T15" fmla="*/ 35 h 117"/>
              <a:gd name="T16" fmla="*/ 51 w 190"/>
              <a:gd name="T17" fmla="*/ 35 h 117"/>
              <a:gd name="T18" fmla="*/ 63 w 190"/>
              <a:gd name="T19" fmla="*/ 35 h 117"/>
              <a:gd name="T20" fmla="*/ 74 w 190"/>
              <a:gd name="T21" fmla="*/ 33 h 117"/>
              <a:gd name="T22" fmla="*/ 80 w 190"/>
              <a:gd name="T23" fmla="*/ 30 h 117"/>
              <a:gd name="T24" fmla="*/ 87 w 190"/>
              <a:gd name="T25" fmla="*/ 21 h 117"/>
              <a:gd name="T26" fmla="*/ 98 w 190"/>
              <a:gd name="T27" fmla="*/ 18 h 117"/>
              <a:gd name="T28" fmla="*/ 105 w 190"/>
              <a:gd name="T29" fmla="*/ 18 h 117"/>
              <a:gd name="T30" fmla="*/ 115 w 190"/>
              <a:gd name="T31" fmla="*/ 19 h 117"/>
              <a:gd name="T32" fmla="*/ 125 w 190"/>
              <a:gd name="T33" fmla="*/ 18 h 117"/>
              <a:gd name="T34" fmla="*/ 132 w 190"/>
              <a:gd name="T35" fmla="*/ 16 h 117"/>
              <a:gd name="T36" fmla="*/ 143 w 190"/>
              <a:gd name="T37" fmla="*/ 13 h 117"/>
              <a:gd name="T38" fmla="*/ 154 w 190"/>
              <a:gd name="T39" fmla="*/ 13 h 117"/>
              <a:gd name="T40" fmla="*/ 154 w 190"/>
              <a:gd name="T41" fmla="*/ 3 h 117"/>
              <a:gd name="T42" fmla="*/ 158 w 190"/>
              <a:gd name="T43" fmla="*/ 1 h 117"/>
              <a:gd name="T44" fmla="*/ 165 w 190"/>
              <a:gd name="T45" fmla="*/ 1 h 117"/>
              <a:gd name="T46" fmla="*/ 174 w 190"/>
              <a:gd name="T47" fmla="*/ 9 h 117"/>
              <a:gd name="T48" fmla="*/ 177 w 190"/>
              <a:gd name="T49" fmla="*/ 13 h 117"/>
              <a:gd name="T50" fmla="*/ 180 w 190"/>
              <a:gd name="T51" fmla="*/ 18 h 117"/>
              <a:gd name="T52" fmla="*/ 190 w 190"/>
              <a:gd name="T53" fmla="*/ 33 h 117"/>
              <a:gd name="T54" fmla="*/ 177 w 190"/>
              <a:gd name="T55" fmla="*/ 30 h 117"/>
              <a:gd name="T56" fmla="*/ 172 w 190"/>
              <a:gd name="T57" fmla="*/ 34 h 117"/>
              <a:gd name="T58" fmla="*/ 160 w 190"/>
              <a:gd name="T59" fmla="*/ 40 h 117"/>
              <a:gd name="T60" fmla="*/ 153 w 190"/>
              <a:gd name="T61" fmla="*/ 45 h 117"/>
              <a:gd name="T62" fmla="*/ 147 w 190"/>
              <a:gd name="T63" fmla="*/ 49 h 117"/>
              <a:gd name="T64" fmla="*/ 141 w 190"/>
              <a:gd name="T65" fmla="*/ 53 h 117"/>
              <a:gd name="T66" fmla="*/ 131 w 190"/>
              <a:gd name="T67" fmla="*/ 57 h 117"/>
              <a:gd name="T68" fmla="*/ 138 w 190"/>
              <a:gd name="T69" fmla="*/ 66 h 117"/>
              <a:gd name="T70" fmla="*/ 135 w 190"/>
              <a:gd name="T71" fmla="*/ 78 h 117"/>
              <a:gd name="T72" fmla="*/ 118 w 190"/>
              <a:gd name="T73" fmla="*/ 88 h 117"/>
              <a:gd name="T74" fmla="*/ 113 w 190"/>
              <a:gd name="T75" fmla="*/ 101 h 117"/>
              <a:gd name="T76" fmla="*/ 101 w 190"/>
              <a:gd name="T77" fmla="*/ 114 h 117"/>
              <a:gd name="T78" fmla="*/ 90 w 190"/>
              <a:gd name="T79" fmla="*/ 108 h 117"/>
              <a:gd name="T80" fmla="*/ 79 w 190"/>
              <a:gd name="T81" fmla="*/ 106 h 117"/>
              <a:gd name="T82" fmla="*/ 60 w 190"/>
              <a:gd name="T83" fmla="*/ 110 h 117"/>
              <a:gd name="T84" fmla="*/ 36 w 190"/>
              <a:gd name="T85" fmla="*/ 110 h 117"/>
              <a:gd name="T86" fmla="*/ 15 w 190"/>
              <a:gd name="T87" fmla="*/ 114 h 117"/>
              <a:gd name="T88" fmla="*/ 14 w 190"/>
              <a:gd name="T89" fmla="*/ 109 h 117"/>
              <a:gd name="T90" fmla="*/ 18 w 190"/>
              <a:gd name="T91" fmla="*/ 102 h 117"/>
              <a:gd name="T92" fmla="*/ 21 w 190"/>
              <a:gd name="T93" fmla="*/ 9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0" h="117">
                <a:moveTo>
                  <a:pt x="21" y="91"/>
                </a:moveTo>
                <a:lnTo>
                  <a:pt x="10" y="86"/>
                </a:lnTo>
                <a:lnTo>
                  <a:pt x="10" y="85"/>
                </a:lnTo>
                <a:lnTo>
                  <a:pt x="11" y="78"/>
                </a:lnTo>
                <a:lnTo>
                  <a:pt x="12" y="73"/>
                </a:lnTo>
                <a:lnTo>
                  <a:pt x="3" y="66"/>
                </a:lnTo>
                <a:lnTo>
                  <a:pt x="5" y="65"/>
                </a:lnTo>
                <a:lnTo>
                  <a:pt x="7" y="54"/>
                </a:lnTo>
                <a:lnTo>
                  <a:pt x="4" y="51"/>
                </a:lnTo>
                <a:lnTo>
                  <a:pt x="0" y="45"/>
                </a:lnTo>
                <a:lnTo>
                  <a:pt x="9" y="38"/>
                </a:lnTo>
                <a:lnTo>
                  <a:pt x="14" y="32"/>
                </a:lnTo>
                <a:lnTo>
                  <a:pt x="17" y="28"/>
                </a:lnTo>
                <a:lnTo>
                  <a:pt x="25" y="29"/>
                </a:lnTo>
                <a:lnTo>
                  <a:pt x="37" y="31"/>
                </a:lnTo>
                <a:lnTo>
                  <a:pt x="47" y="35"/>
                </a:lnTo>
                <a:lnTo>
                  <a:pt x="49" y="35"/>
                </a:lnTo>
                <a:lnTo>
                  <a:pt x="51" y="35"/>
                </a:lnTo>
                <a:lnTo>
                  <a:pt x="59" y="35"/>
                </a:lnTo>
                <a:lnTo>
                  <a:pt x="63" y="35"/>
                </a:lnTo>
                <a:lnTo>
                  <a:pt x="70" y="35"/>
                </a:lnTo>
                <a:lnTo>
                  <a:pt x="74" y="33"/>
                </a:lnTo>
                <a:lnTo>
                  <a:pt x="74" y="33"/>
                </a:lnTo>
                <a:lnTo>
                  <a:pt x="80" y="30"/>
                </a:lnTo>
                <a:lnTo>
                  <a:pt x="83" y="26"/>
                </a:lnTo>
                <a:lnTo>
                  <a:pt x="87" y="21"/>
                </a:lnTo>
                <a:lnTo>
                  <a:pt x="90" y="20"/>
                </a:lnTo>
                <a:lnTo>
                  <a:pt x="98" y="18"/>
                </a:lnTo>
                <a:lnTo>
                  <a:pt x="100" y="18"/>
                </a:lnTo>
                <a:lnTo>
                  <a:pt x="105" y="18"/>
                </a:lnTo>
                <a:lnTo>
                  <a:pt x="110" y="19"/>
                </a:lnTo>
                <a:lnTo>
                  <a:pt x="115" y="19"/>
                </a:lnTo>
                <a:lnTo>
                  <a:pt x="121" y="19"/>
                </a:lnTo>
                <a:lnTo>
                  <a:pt x="125" y="18"/>
                </a:lnTo>
                <a:lnTo>
                  <a:pt x="127" y="17"/>
                </a:lnTo>
                <a:lnTo>
                  <a:pt x="132" y="16"/>
                </a:lnTo>
                <a:lnTo>
                  <a:pt x="133" y="16"/>
                </a:lnTo>
                <a:lnTo>
                  <a:pt x="143" y="13"/>
                </a:lnTo>
                <a:lnTo>
                  <a:pt x="154" y="15"/>
                </a:lnTo>
                <a:lnTo>
                  <a:pt x="154" y="13"/>
                </a:lnTo>
                <a:lnTo>
                  <a:pt x="154" y="10"/>
                </a:lnTo>
                <a:lnTo>
                  <a:pt x="154" y="3"/>
                </a:lnTo>
                <a:lnTo>
                  <a:pt x="156" y="2"/>
                </a:lnTo>
                <a:lnTo>
                  <a:pt x="158" y="1"/>
                </a:lnTo>
                <a:lnTo>
                  <a:pt x="161" y="0"/>
                </a:lnTo>
                <a:lnTo>
                  <a:pt x="165" y="1"/>
                </a:lnTo>
                <a:lnTo>
                  <a:pt x="172" y="1"/>
                </a:lnTo>
                <a:lnTo>
                  <a:pt x="174" y="9"/>
                </a:lnTo>
                <a:lnTo>
                  <a:pt x="175" y="13"/>
                </a:lnTo>
                <a:lnTo>
                  <a:pt x="177" y="13"/>
                </a:lnTo>
                <a:lnTo>
                  <a:pt x="179" y="16"/>
                </a:lnTo>
                <a:lnTo>
                  <a:pt x="180" y="18"/>
                </a:lnTo>
                <a:lnTo>
                  <a:pt x="183" y="24"/>
                </a:lnTo>
                <a:lnTo>
                  <a:pt x="190" y="33"/>
                </a:lnTo>
                <a:lnTo>
                  <a:pt x="179" y="29"/>
                </a:lnTo>
                <a:lnTo>
                  <a:pt x="177" y="30"/>
                </a:lnTo>
                <a:lnTo>
                  <a:pt x="174" y="33"/>
                </a:lnTo>
                <a:lnTo>
                  <a:pt x="172" y="34"/>
                </a:lnTo>
                <a:lnTo>
                  <a:pt x="170" y="35"/>
                </a:lnTo>
                <a:lnTo>
                  <a:pt x="160" y="40"/>
                </a:lnTo>
                <a:lnTo>
                  <a:pt x="156" y="43"/>
                </a:lnTo>
                <a:lnTo>
                  <a:pt x="153" y="45"/>
                </a:lnTo>
                <a:lnTo>
                  <a:pt x="150" y="47"/>
                </a:lnTo>
                <a:lnTo>
                  <a:pt x="147" y="49"/>
                </a:lnTo>
                <a:lnTo>
                  <a:pt x="144" y="51"/>
                </a:lnTo>
                <a:lnTo>
                  <a:pt x="141" y="53"/>
                </a:lnTo>
                <a:lnTo>
                  <a:pt x="136" y="55"/>
                </a:lnTo>
                <a:lnTo>
                  <a:pt x="131" y="57"/>
                </a:lnTo>
                <a:lnTo>
                  <a:pt x="134" y="61"/>
                </a:lnTo>
                <a:lnTo>
                  <a:pt x="138" y="66"/>
                </a:lnTo>
                <a:lnTo>
                  <a:pt x="137" y="70"/>
                </a:lnTo>
                <a:lnTo>
                  <a:pt x="135" y="78"/>
                </a:lnTo>
                <a:lnTo>
                  <a:pt x="126" y="84"/>
                </a:lnTo>
                <a:lnTo>
                  <a:pt x="118" y="88"/>
                </a:lnTo>
                <a:lnTo>
                  <a:pt x="113" y="90"/>
                </a:lnTo>
                <a:lnTo>
                  <a:pt x="113" y="101"/>
                </a:lnTo>
                <a:lnTo>
                  <a:pt x="114" y="114"/>
                </a:lnTo>
                <a:lnTo>
                  <a:pt x="101" y="114"/>
                </a:lnTo>
                <a:lnTo>
                  <a:pt x="94" y="110"/>
                </a:lnTo>
                <a:lnTo>
                  <a:pt x="90" y="108"/>
                </a:lnTo>
                <a:lnTo>
                  <a:pt x="87" y="108"/>
                </a:lnTo>
                <a:lnTo>
                  <a:pt x="79" y="106"/>
                </a:lnTo>
                <a:lnTo>
                  <a:pt x="70" y="100"/>
                </a:lnTo>
                <a:lnTo>
                  <a:pt x="60" y="110"/>
                </a:lnTo>
                <a:lnTo>
                  <a:pt x="49" y="110"/>
                </a:lnTo>
                <a:lnTo>
                  <a:pt x="36" y="110"/>
                </a:lnTo>
                <a:lnTo>
                  <a:pt x="26" y="117"/>
                </a:lnTo>
                <a:lnTo>
                  <a:pt x="15" y="114"/>
                </a:lnTo>
                <a:lnTo>
                  <a:pt x="9" y="112"/>
                </a:lnTo>
                <a:lnTo>
                  <a:pt x="14" y="109"/>
                </a:lnTo>
                <a:lnTo>
                  <a:pt x="19" y="107"/>
                </a:lnTo>
                <a:lnTo>
                  <a:pt x="18" y="102"/>
                </a:lnTo>
                <a:lnTo>
                  <a:pt x="28" y="100"/>
                </a:lnTo>
                <a:lnTo>
                  <a:pt x="21" y="9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3" name="Freeform 3398"/>
          <p:cNvSpPr>
            <a:spLocks noEditPoints="1"/>
          </p:cNvSpPr>
          <p:nvPr/>
        </p:nvSpPr>
        <p:spPr bwMode="auto">
          <a:xfrm>
            <a:off x="3027290" y="4232176"/>
            <a:ext cx="29487" cy="32956"/>
          </a:xfrm>
          <a:custGeom>
            <a:avLst/>
            <a:gdLst>
              <a:gd name="T0" fmla="*/ 14 w 73"/>
              <a:gd name="T1" fmla="*/ 70 h 82"/>
              <a:gd name="T2" fmla="*/ 12 w 73"/>
              <a:gd name="T3" fmla="*/ 73 h 82"/>
              <a:gd name="T4" fmla="*/ 9 w 73"/>
              <a:gd name="T5" fmla="*/ 76 h 82"/>
              <a:gd name="T6" fmla="*/ 5 w 73"/>
              <a:gd name="T7" fmla="*/ 77 h 82"/>
              <a:gd name="T8" fmla="*/ 0 w 73"/>
              <a:gd name="T9" fmla="*/ 82 h 82"/>
              <a:gd name="T10" fmla="*/ 6 w 73"/>
              <a:gd name="T11" fmla="*/ 81 h 82"/>
              <a:gd name="T12" fmla="*/ 14 w 73"/>
              <a:gd name="T13" fmla="*/ 82 h 82"/>
              <a:gd name="T14" fmla="*/ 18 w 73"/>
              <a:gd name="T15" fmla="*/ 82 h 82"/>
              <a:gd name="T16" fmla="*/ 20 w 73"/>
              <a:gd name="T17" fmla="*/ 82 h 82"/>
              <a:gd name="T18" fmla="*/ 27 w 73"/>
              <a:gd name="T19" fmla="*/ 82 h 82"/>
              <a:gd name="T20" fmla="*/ 38 w 73"/>
              <a:gd name="T21" fmla="*/ 82 h 82"/>
              <a:gd name="T22" fmla="*/ 48 w 73"/>
              <a:gd name="T23" fmla="*/ 76 h 82"/>
              <a:gd name="T24" fmla="*/ 48 w 73"/>
              <a:gd name="T25" fmla="*/ 64 h 82"/>
              <a:gd name="T26" fmla="*/ 46 w 73"/>
              <a:gd name="T27" fmla="*/ 53 h 82"/>
              <a:gd name="T28" fmla="*/ 46 w 73"/>
              <a:gd name="T29" fmla="*/ 41 h 82"/>
              <a:gd name="T30" fmla="*/ 53 w 73"/>
              <a:gd name="T31" fmla="*/ 32 h 82"/>
              <a:gd name="T32" fmla="*/ 38 w 73"/>
              <a:gd name="T33" fmla="*/ 34 h 82"/>
              <a:gd name="T34" fmla="*/ 28 w 73"/>
              <a:gd name="T35" fmla="*/ 35 h 82"/>
              <a:gd name="T36" fmla="*/ 21 w 73"/>
              <a:gd name="T37" fmla="*/ 38 h 82"/>
              <a:gd name="T38" fmla="*/ 17 w 73"/>
              <a:gd name="T39" fmla="*/ 39 h 82"/>
              <a:gd name="T40" fmla="*/ 13 w 73"/>
              <a:gd name="T41" fmla="*/ 40 h 82"/>
              <a:gd name="T42" fmla="*/ 11 w 73"/>
              <a:gd name="T43" fmla="*/ 41 h 82"/>
              <a:gd name="T44" fmla="*/ 12 w 73"/>
              <a:gd name="T45" fmla="*/ 44 h 82"/>
              <a:gd name="T46" fmla="*/ 14 w 73"/>
              <a:gd name="T47" fmla="*/ 44 h 82"/>
              <a:gd name="T48" fmla="*/ 15 w 73"/>
              <a:gd name="T49" fmla="*/ 43 h 82"/>
              <a:gd name="T50" fmla="*/ 19 w 73"/>
              <a:gd name="T51" fmla="*/ 43 h 82"/>
              <a:gd name="T52" fmla="*/ 20 w 73"/>
              <a:gd name="T53" fmla="*/ 46 h 82"/>
              <a:gd name="T54" fmla="*/ 22 w 73"/>
              <a:gd name="T55" fmla="*/ 52 h 82"/>
              <a:gd name="T56" fmla="*/ 22 w 73"/>
              <a:gd name="T57" fmla="*/ 53 h 82"/>
              <a:gd name="T58" fmla="*/ 20 w 73"/>
              <a:gd name="T59" fmla="*/ 62 h 82"/>
              <a:gd name="T60" fmla="*/ 22 w 73"/>
              <a:gd name="T61" fmla="*/ 66 h 82"/>
              <a:gd name="T62" fmla="*/ 22 w 73"/>
              <a:gd name="T63" fmla="*/ 70 h 82"/>
              <a:gd name="T64" fmla="*/ 19 w 73"/>
              <a:gd name="T65" fmla="*/ 71 h 82"/>
              <a:gd name="T66" fmla="*/ 14 w 73"/>
              <a:gd name="T67" fmla="*/ 70 h 82"/>
              <a:gd name="T68" fmla="*/ 73 w 73"/>
              <a:gd name="T69" fmla="*/ 5 h 82"/>
              <a:gd name="T70" fmla="*/ 73 w 73"/>
              <a:gd name="T71" fmla="*/ 0 h 82"/>
              <a:gd name="T72" fmla="*/ 64 w 73"/>
              <a:gd name="T73" fmla="*/ 4 h 82"/>
              <a:gd name="T74" fmla="*/ 64 w 73"/>
              <a:gd name="T75" fmla="*/ 4 h 82"/>
              <a:gd name="T76" fmla="*/ 56 w 73"/>
              <a:gd name="T77" fmla="*/ 14 h 82"/>
              <a:gd name="T78" fmla="*/ 67 w 73"/>
              <a:gd name="T79" fmla="*/ 10 h 82"/>
              <a:gd name="T80" fmla="*/ 73 w 73"/>
              <a:gd name="T81" fmla="*/ 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82">
                <a:moveTo>
                  <a:pt x="14" y="70"/>
                </a:moveTo>
                <a:lnTo>
                  <a:pt x="12" y="73"/>
                </a:lnTo>
                <a:lnTo>
                  <a:pt x="9" y="76"/>
                </a:lnTo>
                <a:lnTo>
                  <a:pt x="5" y="77"/>
                </a:lnTo>
                <a:lnTo>
                  <a:pt x="0" y="82"/>
                </a:lnTo>
                <a:lnTo>
                  <a:pt x="6" y="81"/>
                </a:lnTo>
                <a:lnTo>
                  <a:pt x="14" y="82"/>
                </a:lnTo>
                <a:lnTo>
                  <a:pt x="18" y="82"/>
                </a:lnTo>
                <a:lnTo>
                  <a:pt x="20" y="82"/>
                </a:lnTo>
                <a:lnTo>
                  <a:pt x="27" y="82"/>
                </a:lnTo>
                <a:lnTo>
                  <a:pt x="38" y="82"/>
                </a:lnTo>
                <a:lnTo>
                  <a:pt x="48" y="76"/>
                </a:lnTo>
                <a:lnTo>
                  <a:pt x="48" y="64"/>
                </a:lnTo>
                <a:lnTo>
                  <a:pt x="46" y="53"/>
                </a:lnTo>
                <a:lnTo>
                  <a:pt x="46" y="41"/>
                </a:lnTo>
                <a:lnTo>
                  <a:pt x="53" y="32"/>
                </a:lnTo>
                <a:lnTo>
                  <a:pt x="38" y="34"/>
                </a:lnTo>
                <a:lnTo>
                  <a:pt x="28" y="35"/>
                </a:lnTo>
                <a:lnTo>
                  <a:pt x="21" y="38"/>
                </a:lnTo>
                <a:lnTo>
                  <a:pt x="17" y="39"/>
                </a:lnTo>
                <a:lnTo>
                  <a:pt x="13" y="40"/>
                </a:lnTo>
                <a:lnTo>
                  <a:pt x="11" y="41"/>
                </a:lnTo>
                <a:lnTo>
                  <a:pt x="12" y="44"/>
                </a:lnTo>
                <a:lnTo>
                  <a:pt x="14" y="44"/>
                </a:lnTo>
                <a:lnTo>
                  <a:pt x="15" y="43"/>
                </a:lnTo>
                <a:lnTo>
                  <a:pt x="19" y="43"/>
                </a:lnTo>
                <a:lnTo>
                  <a:pt x="20" y="46"/>
                </a:lnTo>
                <a:lnTo>
                  <a:pt x="22" y="52"/>
                </a:lnTo>
                <a:lnTo>
                  <a:pt x="22" y="53"/>
                </a:lnTo>
                <a:lnTo>
                  <a:pt x="20" y="62"/>
                </a:lnTo>
                <a:lnTo>
                  <a:pt x="22" y="66"/>
                </a:lnTo>
                <a:lnTo>
                  <a:pt x="22" y="70"/>
                </a:lnTo>
                <a:lnTo>
                  <a:pt x="19" y="71"/>
                </a:lnTo>
                <a:lnTo>
                  <a:pt x="14" y="70"/>
                </a:lnTo>
                <a:close/>
                <a:moveTo>
                  <a:pt x="73" y="5"/>
                </a:moveTo>
                <a:lnTo>
                  <a:pt x="73" y="0"/>
                </a:lnTo>
                <a:lnTo>
                  <a:pt x="64" y="4"/>
                </a:lnTo>
                <a:lnTo>
                  <a:pt x="64" y="4"/>
                </a:lnTo>
                <a:lnTo>
                  <a:pt x="56" y="14"/>
                </a:lnTo>
                <a:lnTo>
                  <a:pt x="67" y="10"/>
                </a:lnTo>
                <a:lnTo>
                  <a:pt x="73"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4" name="Freeform 3399"/>
          <p:cNvSpPr>
            <a:spLocks/>
          </p:cNvSpPr>
          <p:nvPr/>
        </p:nvSpPr>
        <p:spPr bwMode="auto">
          <a:xfrm>
            <a:off x="5306425" y="3668463"/>
            <a:ext cx="13876" cy="34690"/>
          </a:xfrm>
          <a:custGeom>
            <a:avLst/>
            <a:gdLst>
              <a:gd name="T0" fmla="*/ 37 w 37"/>
              <a:gd name="T1" fmla="*/ 12 h 86"/>
              <a:gd name="T2" fmla="*/ 28 w 37"/>
              <a:gd name="T3" fmla="*/ 3 h 86"/>
              <a:gd name="T4" fmla="*/ 17 w 37"/>
              <a:gd name="T5" fmla="*/ 0 h 86"/>
              <a:gd name="T6" fmla="*/ 8 w 37"/>
              <a:gd name="T7" fmla="*/ 8 h 86"/>
              <a:gd name="T8" fmla="*/ 4 w 37"/>
              <a:gd name="T9" fmla="*/ 20 h 86"/>
              <a:gd name="T10" fmla="*/ 2 w 37"/>
              <a:gd name="T11" fmla="*/ 33 h 86"/>
              <a:gd name="T12" fmla="*/ 5 w 37"/>
              <a:gd name="T13" fmla="*/ 45 h 86"/>
              <a:gd name="T14" fmla="*/ 13 w 37"/>
              <a:gd name="T15" fmla="*/ 54 h 86"/>
              <a:gd name="T16" fmla="*/ 5 w 37"/>
              <a:gd name="T17" fmla="*/ 64 h 86"/>
              <a:gd name="T18" fmla="*/ 0 w 37"/>
              <a:gd name="T19" fmla="*/ 75 h 86"/>
              <a:gd name="T20" fmla="*/ 11 w 37"/>
              <a:gd name="T21" fmla="*/ 86 h 86"/>
              <a:gd name="T22" fmla="*/ 21 w 37"/>
              <a:gd name="T23" fmla="*/ 81 h 86"/>
              <a:gd name="T24" fmla="*/ 32 w 37"/>
              <a:gd name="T25" fmla="*/ 76 h 86"/>
              <a:gd name="T26" fmla="*/ 35 w 37"/>
              <a:gd name="T27" fmla="*/ 60 h 86"/>
              <a:gd name="T28" fmla="*/ 35 w 37"/>
              <a:gd name="T29" fmla="*/ 48 h 86"/>
              <a:gd name="T30" fmla="*/ 35 w 37"/>
              <a:gd name="T31" fmla="*/ 34 h 86"/>
              <a:gd name="T32" fmla="*/ 37 w 37"/>
              <a:gd name="T33" fmla="*/ 23 h 86"/>
              <a:gd name="T34" fmla="*/ 37 w 37"/>
              <a:gd name="T35"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86">
                <a:moveTo>
                  <a:pt x="37" y="12"/>
                </a:moveTo>
                <a:lnTo>
                  <a:pt x="28" y="3"/>
                </a:lnTo>
                <a:lnTo>
                  <a:pt x="17" y="0"/>
                </a:lnTo>
                <a:lnTo>
                  <a:pt x="8" y="8"/>
                </a:lnTo>
                <a:lnTo>
                  <a:pt x="4" y="20"/>
                </a:lnTo>
                <a:lnTo>
                  <a:pt x="2" y="33"/>
                </a:lnTo>
                <a:lnTo>
                  <a:pt x="5" y="45"/>
                </a:lnTo>
                <a:lnTo>
                  <a:pt x="13" y="54"/>
                </a:lnTo>
                <a:lnTo>
                  <a:pt x="5" y="64"/>
                </a:lnTo>
                <a:lnTo>
                  <a:pt x="0" y="75"/>
                </a:lnTo>
                <a:lnTo>
                  <a:pt x="11" y="86"/>
                </a:lnTo>
                <a:lnTo>
                  <a:pt x="21" y="81"/>
                </a:lnTo>
                <a:lnTo>
                  <a:pt x="32" y="76"/>
                </a:lnTo>
                <a:lnTo>
                  <a:pt x="35" y="60"/>
                </a:lnTo>
                <a:lnTo>
                  <a:pt x="35" y="48"/>
                </a:lnTo>
                <a:lnTo>
                  <a:pt x="35" y="34"/>
                </a:lnTo>
                <a:lnTo>
                  <a:pt x="37" y="23"/>
                </a:lnTo>
                <a:lnTo>
                  <a:pt x="37"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5" name="Freeform 3400"/>
          <p:cNvSpPr>
            <a:spLocks/>
          </p:cNvSpPr>
          <p:nvPr/>
        </p:nvSpPr>
        <p:spPr bwMode="auto">
          <a:xfrm>
            <a:off x="5289080" y="3697950"/>
            <a:ext cx="6938" cy="8673"/>
          </a:xfrm>
          <a:custGeom>
            <a:avLst/>
            <a:gdLst>
              <a:gd name="T0" fmla="*/ 14 w 15"/>
              <a:gd name="T1" fmla="*/ 0 h 24"/>
              <a:gd name="T2" fmla="*/ 0 w 15"/>
              <a:gd name="T3" fmla="*/ 16 h 24"/>
              <a:gd name="T4" fmla="*/ 2 w 15"/>
              <a:gd name="T5" fmla="*/ 24 h 24"/>
              <a:gd name="T6" fmla="*/ 9 w 15"/>
              <a:gd name="T7" fmla="*/ 17 h 24"/>
              <a:gd name="T8" fmla="*/ 8 w 15"/>
              <a:gd name="T9" fmla="*/ 14 h 24"/>
              <a:gd name="T10" fmla="*/ 15 w 15"/>
              <a:gd name="T11" fmla="*/ 4 h 24"/>
              <a:gd name="T12" fmla="*/ 14 w 1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5" h="24">
                <a:moveTo>
                  <a:pt x="14" y="0"/>
                </a:moveTo>
                <a:lnTo>
                  <a:pt x="0" y="16"/>
                </a:lnTo>
                <a:lnTo>
                  <a:pt x="2" y="24"/>
                </a:lnTo>
                <a:lnTo>
                  <a:pt x="9" y="17"/>
                </a:lnTo>
                <a:lnTo>
                  <a:pt x="8" y="14"/>
                </a:lnTo>
                <a:lnTo>
                  <a:pt x="15" y="4"/>
                </a:lnTo>
                <a:lnTo>
                  <a:pt x="1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6" name="Freeform 3401"/>
          <p:cNvSpPr>
            <a:spLocks/>
          </p:cNvSpPr>
          <p:nvPr/>
        </p:nvSpPr>
        <p:spPr bwMode="auto">
          <a:xfrm>
            <a:off x="4766994" y="4629377"/>
            <a:ext cx="24283" cy="34690"/>
          </a:xfrm>
          <a:custGeom>
            <a:avLst/>
            <a:gdLst>
              <a:gd name="T0" fmla="*/ 65 w 65"/>
              <a:gd name="T1" fmla="*/ 18 h 90"/>
              <a:gd name="T2" fmla="*/ 54 w 65"/>
              <a:gd name="T3" fmla="*/ 23 h 90"/>
              <a:gd name="T4" fmla="*/ 46 w 65"/>
              <a:gd name="T5" fmla="*/ 31 h 90"/>
              <a:gd name="T6" fmla="*/ 37 w 65"/>
              <a:gd name="T7" fmla="*/ 38 h 90"/>
              <a:gd name="T8" fmla="*/ 28 w 65"/>
              <a:gd name="T9" fmla="*/ 45 h 90"/>
              <a:gd name="T10" fmla="*/ 31 w 65"/>
              <a:gd name="T11" fmla="*/ 73 h 90"/>
              <a:gd name="T12" fmla="*/ 31 w 65"/>
              <a:gd name="T13" fmla="*/ 88 h 90"/>
              <a:gd name="T14" fmla="*/ 18 w 65"/>
              <a:gd name="T15" fmla="*/ 89 h 90"/>
              <a:gd name="T16" fmla="*/ 11 w 65"/>
              <a:gd name="T17" fmla="*/ 90 h 90"/>
              <a:gd name="T18" fmla="*/ 9 w 65"/>
              <a:gd name="T19" fmla="*/ 77 h 90"/>
              <a:gd name="T20" fmla="*/ 10 w 65"/>
              <a:gd name="T21" fmla="*/ 65 h 90"/>
              <a:gd name="T22" fmla="*/ 7 w 65"/>
              <a:gd name="T23" fmla="*/ 53 h 90"/>
              <a:gd name="T24" fmla="*/ 0 w 65"/>
              <a:gd name="T25" fmla="*/ 43 h 90"/>
              <a:gd name="T26" fmla="*/ 0 w 65"/>
              <a:gd name="T27" fmla="*/ 43 h 90"/>
              <a:gd name="T28" fmla="*/ 9 w 65"/>
              <a:gd name="T29" fmla="*/ 34 h 90"/>
              <a:gd name="T30" fmla="*/ 20 w 65"/>
              <a:gd name="T31" fmla="*/ 25 h 90"/>
              <a:gd name="T32" fmla="*/ 26 w 65"/>
              <a:gd name="T33" fmla="*/ 15 h 90"/>
              <a:gd name="T34" fmla="*/ 37 w 65"/>
              <a:gd name="T35" fmla="*/ 11 h 90"/>
              <a:gd name="T36" fmla="*/ 43 w 65"/>
              <a:gd name="T37" fmla="*/ 1 h 90"/>
              <a:gd name="T38" fmla="*/ 44 w 65"/>
              <a:gd name="T39" fmla="*/ 0 h 90"/>
              <a:gd name="T40" fmla="*/ 53 w 65"/>
              <a:gd name="T41" fmla="*/ 6 h 90"/>
              <a:gd name="T42" fmla="*/ 65 w 65"/>
              <a:gd name="T43" fmla="*/ 1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 h="90">
                <a:moveTo>
                  <a:pt x="65" y="18"/>
                </a:moveTo>
                <a:lnTo>
                  <a:pt x="54" y="23"/>
                </a:lnTo>
                <a:lnTo>
                  <a:pt x="46" y="31"/>
                </a:lnTo>
                <a:lnTo>
                  <a:pt x="37" y="38"/>
                </a:lnTo>
                <a:lnTo>
                  <a:pt x="28" y="45"/>
                </a:lnTo>
                <a:lnTo>
                  <a:pt x="31" y="73"/>
                </a:lnTo>
                <a:lnTo>
                  <a:pt x="31" y="88"/>
                </a:lnTo>
                <a:lnTo>
                  <a:pt x="18" y="89"/>
                </a:lnTo>
                <a:lnTo>
                  <a:pt x="11" y="90"/>
                </a:lnTo>
                <a:lnTo>
                  <a:pt x="9" y="77"/>
                </a:lnTo>
                <a:lnTo>
                  <a:pt x="10" y="65"/>
                </a:lnTo>
                <a:lnTo>
                  <a:pt x="7" y="53"/>
                </a:lnTo>
                <a:lnTo>
                  <a:pt x="0" y="43"/>
                </a:lnTo>
                <a:lnTo>
                  <a:pt x="0" y="43"/>
                </a:lnTo>
                <a:lnTo>
                  <a:pt x="9" y="34"/>
                </a:lnTo>
                <a:lnTo>
                  <a:pt x="20" y="25"/>
                </a:lnTo>
                <a:lnTo>
                  <a:pt x="26" y="15"/>
                </a:lnTo>
                <a:lnTo>
                  <a:pt x="37" y="11"/>
                </a:lnTo>
                <a:lnTo>
                  <a:pt x="43" y="1"/>
                </a:lnTo>
                <a:lnTo>
                  <a:pt x="44" y="0"/>
                </a:lnTo>
                <a:lnTo>
                  <a:pt x="53" y="6"/>
                </a:lnTo>
                <a:lnTo>
                  <a:pt x="65" y="1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7" name="Freeform 3402"/>
          <p:cNvSpPr>
            <a:spLocks/>
          </p:cNvSpPr>
          <p:nvPr/>
        </p:nvSpPr>
        <p:spPr bwMode="auto">
          <a:xfrm>
            <a:off x="4758322" y="4665802"/>
            <a:ext cx="291396" cy="312210"/>
          </a:xfrm>
          <a:custGeom>
            <a:avLst/>
            <a:gdLst>
              <a:gd name="T0" fmla="*/ 67 w 744"/>
              <a:gd name="T1" fmla="*/ 732 h 794"/>
              <a:gd name="T2" fmla="*/ 25 w 744"/>
              <a:gd name="T3" fmla="*/ 737 h 794"/>
              <a:gd name="T4" fmla="*/ 3 w 744"/>
              <a:gd name="T5" fmla="*/ 728 h 794"/>
              <a:gd name="T6" fmla="*/ 6 w 744"/>
              <a:gd name="T7" fmla="*/ 671 h 794"/>
              <a:gd name="T8" fmla="*/ 20 w 744"/>
              <a:gd name="T9" fmla="*/ 625 h 794"/>
              <a:gd name="T10" fmla="*/ 34 w 744"/>
              <a:gd name="T11" fmla="*/ 581 h 794"/>
              <a:gd name="T12" fmla="*/ 39 w 744"/>
              <a:gd name="T13" fmla="*/ 534 h 794"/>
              <a:gd name="T14" fmla="*/ 51 w 744"/>
              <a:gd name="T15" fmla="*/ 500 h 794"/>
              <a:gd name="T16" fmla="*/ 76 w 744"/>
              <a:gd name="T17" fmla="*/ 462 h 794"/>
              <a:gd name="T18" fmla="*/ 107 w 744"/>
              <a:gd name="T19" fmla="*/ 430 h 794"/>
              <a:gd name="T20" fmla="*/ 126 w 744"/>
              <a:gd name="T21" fmla="*/ 386 h 794"/>
              <a:gd name="T22" fmla="*/ 129 w 744"/>
              <a:gd name="T23" fmla="*/ 335 h 794"/>
              <a:gd name="T24" fmla="*/ 110 w 744"/>
              <a:gd name="T25" fmla="*/ 293 h 794"/>
              <a:gd name="T26" fmla="*/ 90 w 744"/>
              <a:gd name="T27" fmla="*/ 249 h 794"/>
              <a:gd name="T28" fmla="*/ 78 w 744"/>
              <a:gd name="T29" fmla="*/ 209 h 794"/>
              <a:gd name="T30" fmla="*/ 92 w 744"/>
              <a:gd name="T31" fmla="*/ 190 h 794"/>
              <a:gd name="T32" fmla="*/ 99 w 744"/>
              <a:gd name="T33" fmla="*/ 157 h 794"/>
              <a:gd name="T34" fmla="*/ 80 w 744"/>
              <a:gd name="T35" fmla="*/ 115 h 794"/>
              <a:gd name="T36" fmla="*/ 62 w 744"/>
              <a:gd name="T37" fmla="*/ 64 h 794"/>
              <a:gd name="T38" fmla="*/ 37 w 744"/>
              <a:gd name="T39" fmla="*/ 22 h 794"/>
              <a:gd name="T40" fmla="*/ 76 w 744"/>
              <a:gd name="T41" fmla="*/ 3 h 794"/>
              <a:gd name="T42" fmla="*/ 102 w 744"/>
              <a:gd name="T43" fmla="*/ 1 h 794"/>
              <a:gd name="T44" fmla="*/ 156 w 744"/>
              <a:gd name="T45" fmla="*/ 2 h 794"/>
              <a:gd name="T46" fmla="*/ 205 w 744"/>
              <a:gd name="T47" fmla="*/ 1 h 794"/>
              <a:gd name="T48" fmla="*/ 291 w 744"/>
              <a:gd name="T49" fmla="*/ 2 h 794"/>
              <a:gd name="T50" fmla="*/ 304 w 744"/>
              <a:gd name="T51" fmla="*/ 44 h 794"/>
              <a:gd name="T52" fmla="*/ 318 w 744"/>
              <a:gd name="T53" fmla="*/ 89 h 794"/>
              <a:gd name="T54" fmla="*/ 341 w 744"/>
              <a:gd name="T55" fmla="*/ 126 h 794"/>
              <a:gd name="T56" fmla="*/ 366 w 744"/>
              <a:gd name="T57" fmla="*/ 146 h 794"/>
              <a:gd name="T58" fmla="*/ 410 w 744"/>
              <a:gd name="T59" fmla="*/ 133 h 794"/>
              <a:gd name="T60" fmla="*/ 468 w 744"/>
              <a:gd name="T61" fmla="*/ 110 h 794"/>
              <a:gd name="T62" fmla="*/ 496 w 744"/>
              <a:gd name="T63" fmla="*/ 74 h 794"/>
              <a:gd name="T64" fmla="*/ 531 w 744"/>
              <a:gd name="T65" fmla="*/ 92 h 794"/>
              <a:gd name="T66" fmla="*/ 610 w 744"/>
              <a:gd name="T67" fmla="*/ 102 h 794"/>
              <a:gd name="T68" fmla="*/ 607 w 744"/>
              <a:gd name="T69" fmla="*/ 141 h 794"/>
              <a:gd name="T70" fmla="*/ 612 w 744"/>
              <a:gd name="T71" fmla="*/ 192 h 794"/>
              <a:gd name="T72" fmla="*/ 611 w 744"/>
              <a:gd name="T73" fmla="*/ 242 h 794"/>
              <a:gd name="T74" fmla="*/ 634 w 744"/>
              <a:gd name="T75" fmla="*/ 282 h 794"/>
              <a:gd name="T76" fmla="*/ 630 w 744"/>
              <a:gd name="T77" fmla="*/ 323 h 794"/>
              <a:gd name="T78" fmla="*/ 653 w 744"/>
              <a:gd name="T79" fmla="*/ 335 h 794"/>
              <a:gd name="T80" fmla="*/ 694 w 744"/>
              <a:gd name="T81" fmla="*/ 337 h 794"/>
              <a:gd name="T82" fmla="*/ 737 w 744"/>
              <a:gd name="T83" fmla="*/ 329 h 794"/>
              <a:gd name="T84" fmla="*/ 741 w 744"/>
              <a:gd name="T85" fmla="*/ 362 h 794"/>
              <a:gd name="T86" fmla="*/ 740 w 744"/>
              <a:gd name="T87" fmla="*/ 413 h 794"/>
              <a:gd name="T88" fmla="*/ 737 w 744"/>
              <a:gd name="T89" fmla="*/ 456 h 794"/>
              <a:gd name="T90" fmla="*/ 619 w 744"/>
              <a:gd name="T91" fmla="*/ 660 h 794"/>
              <a:gd name="T92" fmla="*/ 632 w 744"/>
              <a:gd name="T93" fmla="*/ 698 h 794"/>
              <a:gd name="T94" fmla="*/ 666 w 744"/>
              <a:gd name="T95" fmla="*/ 734 h 794"/>
              <a:gd name="T96" fmla="*/ 704 w 744"/>
              <a:gd name="T97" fmla="*/ 767 h 794"/>
              <a:gd name="T98" fmla="*/ 575 w 744"/>
              <a:gd name="T99" fmla="*/ 790 h 794"/>
              <a:gd name="T100" fmla="*/ 530 w 744"/>
              <a:gd name="T101" fmla="*/ 790 h 794"/>
              <a:gd name="T102" fmla="*/ 486 w 744"/>
              <a:gd name="T103" fmla="*/ 785 h 794"/>
              <a:gd name="T104" fmla="*/ 440 w 744"/>
              <a:gd name="T105" fmla="*/ 782 h 794"/>
              <a:gd name="T106" fmla="*/ 403 w 744"/>
              <a:gd name="T107" fmla="*/ 752 h 794"/>
              <a:gd name="T108" fmla="*/ 176 w 744"/>
              <a:gd name="T109" fmla="*/ 752 h 794"/>
              <a:gd name="T110" fmla="*/ 134 w 744"/>
              <a:gd name="T111" fmla="*/ 754 h 794"/>
              <a:gd name="T112" fmla="*/ 101 w 744"/>
              <a:gd name="T113" fmla="*/ 725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4" h="794">
                <a:moveTo>
                  <a:pt x="101" y="725"/>
                </a:moveTo>
                <a:lnTo>
                  <a:pt x="90" y="724"/>
                </a:lnTo>
                <a:lnTo>
                  <a:pt x="77" y="725"/>
                </a:lnTo>
                <a:lnTo>
                  <a:pt x="67" y="732"/>
                </a:lnTo>
                <a:lnTo>
                  <a:pt x="58" y="738"/>
                </a:lnTo>
                <a:lnTo>
                  <a:pt x="48" y="743"/>
                </a:lnTo>
                <a:lnTo>
                  <a:pt x="36" y="742"/>
                </a:lnTo>
                <a:lnTo>
                  <a:pt x="25" y="737"/>
                </a:lnTo>
                <a:lnTo>
                  <a:pt x="15" y="738"/>
                </a:lnTo>
                <a:lnTo>
                  <a:pt x="5" y="744"/>
                </a:lnTo>
                <a:lnTo>
                  <a:pt x="3" y="743"/>
                </a:lnTo>
                <a:lnTo>
                  <a:pt x="3" y="728"/>
                </a:lnTo>
                <a:lnTo>
                  <a:pt x="4" y="716"/>
                </a:lnTo>
                <a:lnTo>
                  <a:pt x="0" y="705"/>
                </a:lnTo>
                <a:lnTo>
                  <a:pt x="8" y="691"/>
                </a:lnTo>
                <a:lnTo>
                  <a:pt x="6" y="671"/>
                </a:lnTo>
                <a:lnTo>
                  <a:pt x="4" y="657"/>
                </a:lnTo>
                <a:lnTo>
                  <a:pt x="8" y="645"/>
                </a:lnTo>
                <a:lnTo>
                  <a:pt x="17" y="637"/>
                </a:lnTo>
                <a:lnTo>
                  <a:pt x="20" y="625"/>
                </a:lnTo>
                <a:lnTo>
                  <a:pt x="21" y="613"/>
                </a:lnTo>
                <a:lnTo>
                  <a:pt x="26" y="603"/>
                </a:lnTo>
                <a:lnTo>
                  <a:pt x="28" y="591"/>
                </a:lnTo>
                <a:lnTo>
                  <a:pt x="34" y="581"/>
                </a:lnTo>
                <a:lnTo>
                  <a:pt x="35" y="570"/>
                </a:lnTo>
                <a:lnTo>
                  <a:pt x="38" y="558"/>
                </a:lnTo>
                <a:lnTo>
                  <a:pt x="41" y="547"/>
                </a:lnTo>
                <a:lnTo>
                  <a:pt x="39" y="534"/>
                </a:lnTo>
                <a:lnTo>
                  <a:pt x="43" y="522"/>
                </a:lnTo>
                <a:lnTo>
                  <a:pt x="49" y="513"/>
                </a:lnTo>
                <a:lnTo>
                  <a:pt x="51" y="501"/>
                </a:lnTo>
                <a:lnTo>
                  <a:pt x="51" y="500"/>
                </a:lnTo>
                <a:lnTo>
                  <a:pt x="54" y="488"/>
                </a:lnTo>
                <a:lnTo>
                  <a:pt x="60" y="479"/>
                </a:lnTo>
                <a:lnTo>
                  <a:pt x="68" y="471"/>
                </a:lnTo>
                <a:lnTo>
                  <a:pt x="76" y="462"/>
                </a:lnTo>
                <a:lnTo>
                  <a:pt x="77" y="450"/>
                </a:lnTo>
                <a:lnTo>
                  <a:pt x="86" y="442"/>
                </a:lnTo>
                <a:lnTo>
                  <a:pt x="96" y="436"/>
                </a:lnTo>
                <a:lnTo>
                  <a:pt x="107" y="430"/>
                </a:lnTo>
                <a:lnTo>
                  <a:pt x="113" y="418"/>
                </a:lnTo>
                <a:lnTo>
                  <a:pt x="118" y="408"/>
                </a:lnTo>
                <a:lnTo>
                  <a:pt x="123" y="396"/>
                </a:lnTo>
                <a:lnTo>
                  <a:pt x="126" y="386"/>
                </a:lnTo>
                <a:lnTo>
                  <a:pt x="125" y="373"/>
                </a:lnTo>
                <a:lnTo>
                  <a:pt x="126" y="361"/>
                </a:lnTo>
                <a:lnTo>
                  <a:pt x="127" y="349"/>
                </a:lnTo>
                <a:lnTo>
                  <a:pt x="129" y="335"/>
                </a:lnTo>
                <a:lnTo>
                  <a:pt x="126" y="324"/>
                </a:lnTo>
                <a:lnTo>
                  <a:pt x="124" y="311"/>
                </a:lnTo>
                <a:lnTo>
                  <a:pt x="117" y="302"/>
                </a:lnTo>
                <a:lnTo>
                  <a:pt x="110" y="293"/>
                </a:lnTo>
                <a:lnTo>
                  <a:pt x="107" y="283"/>
                </a:lnTo>
                <a:lnTo>
                  <a:pt x="100" y="271"/>
                </a:lnTo>
                <a:lnTo>
                  <a:pt x="97" y="259"/>
                </a:lnTo>
                <a:lnTo>
                  <a:pt x="90" y="249"/>
                </a:lnTo>
                <a:lnTo>
                  <a:pt x="90" y="237"/>
                </a:lnTo>
                <a:lnTo>
                  <a:pt x="87" y="225"/>
                </a:lnTo>
                <a:lnTo>
                  <a:pt x="87" y="224"/>
                </a:lnTo>
                <a:lnTo>
                  <a:pt x="78" y="209"/>
                </a:lnTo>
                <a:lnTo>
                  <a:pt x="83" y="198"/>
                </a:lnTo>
                <a:lnTo>
                  <a:pt x="79" y="209"/>
                </a:lnTo>
                <a:lnTo>
                  <a:pt x="86" y="200"/>
                </a:lnTo>
                <a:lnTo>
                  <a:pt x="92" y="190"/>
                </a:lnTo>
                <a:lnTo>
                  <a:pt x="102" y="184"/>
                </a:lnTo>
                <a:lnTo>
                  <a:pt x="103" y="180"/>
                </a:lnTo>
                <a:lnTo>
                  <a:pt x="99" y="169"/>
                </a:lnTo>
                <a:lnTo>
                  <a:pt x="99" y="157"/>
                </a:lnTo>
                <a:lnTo>
                  <a:pt x="92" y="144"/>
                </a:lnTo>
                <a:lnTo>
                  <a:pt x="87" y="133"/>
                </a:lnTo>
                <a:lnTo>
                  <a:pt x="84" y="126"/>
                </a:lnTo>
                <a:lnTo>
                  <a:pt x="80" y="115"/>
                </a:lnTo>
                <a:lnTo>
                  <a:pt x="75" y="104"/>
                </a:lnTo>
                <a:lnTo>
                  <a:pt x="69" y="91"/>
                </a:lnTo>
                <a:lnTo>
                  <a:pt x="68" y="77"/>
                </a:lnTo>
                <a:lnTo>
                  <a:pt x="62" y="64"/>
                </a:lnTo>
                <a:lnTo>
                  <a:pt x="54" y="55"/>
                </a:lnTo>
                <a:lnTo>
                  <a:pt x="48" y="45"/>
                </a:lnTo>
                <a:lnTo>
                  <a:pt x="44" y="34"/>
                </a:lnTo>
                <a:lnTo>
                  <a:pt x="37" y="22"/>
                </a:lnTo>
                <a:lnTo>
                  <a:pt x="46" y="16"/>
                </a:lnTo>
                <a:lnTo>
                  <a:pt x="56" y="13"/>
                </a:lnTo>
                <a:lnTo>
                  <a:pt x="67" y="12"/>
                </a:lnTo>
                <a:lnTo>
                  <a:pt x="76" y="3"/>
                </a:lnTo>
                <a:lnTo>
                  <a:pt x="76" y="3"/>
                </a:lnTo>
                <a:lnTo>
                  <a:pt x="77" y="2"/>
                </a:lnTo>
                <a:lnTo>
                  <a:pt x="89" y="1"/>
                </a:lnTo>
                <a:lnTo>
                  <a:pt x="102" y="1"/>
                </a:lnTo>
                <a:lnTo>
                  <a:pt x="113" y="1"/>
                </a:lnTo>
                <a:lnTo>
                  <a:pt x="132" y="0"/>
                </a:lnTo>
                <a:lnTo>
                  <a:pt x="143" y="1"/>
                </a:lnTo>
                <a:lnTo>
                  <a:pt x="156" y="2"/>
                </a:lnTo>
                <a:lnTo>
                  <a:pt x="169" y="2"/>
                </a:lnTo>
                <a:lnTo>
                  <a:pt x="180" y="1"/>
                </a:lnTo>
                <a:lnTo>
                  <a:pt x="196" y="1"/>
                </a:lnTo>
                <a:lnTo>
                  <a:pt x="205" y="1"/>
                </a:lnTo>
                <a:lnTo>
                  <a:pt x="238" y="1"/>
                </a:lnTo>
                <a:lnTo>
                  <a:pt x="250" y="1"/>
                </a:lnTo>
                <a:lnTo>
                  <a:pt x="280" y="0"/>
                </a:lnTo>
                <a:lnTo>
                  <a:pt x="291" y="2"/>
                </a:lnTo>
                <a:lnTo>
                  <a:pt x="294" y="13"/>
                </a:lnTo>
                <a:lnTo>
                  <a:pt x="302" y="22"/>
                </a:lnTo>
                <a:lnTo>
                  <a:pt x="300" y="33"/>
                </a:lnTo>
                <a:lnTo>
                  <a:pt x="304" y="44"/>
                </a:lnTo>
                <a:lnTo>
                  <a:pt x="308" y="55"/>
                </a:lnTo>
                <a:lnTo>
                  <a:pt x="314" y="65"/>
                </a:lnTo>
                <a:lnTo>
                  <a:pt x="317" y="77"/>
                </a:lnTo>
                <a:lnTo>
                  <a:pt x="318" y="89"/>
                </a:lnTo>
                <a:lnTo>
                  <a:pt x="324" y="96"/>
                </a:lnTo>
                <a:lnTo>
                  <a:pt x="330" y="106"/>
                </a:lnTo>
                <a:lnTo>
                  <a:pt x="336" y="116"/>
                </a:lnTo>
                <a:lnTo>
                  <a:pt x="341" y="126"/>
                </a:lnTo>
                <a:lnTo>
                  <a:pt x="348" y="136"/>
                </a:lnTo>
                <a:lnTo>
                  <a:pt x="349" y="144"/>
                </a:lnTo>
                <a:lnTo>
                  <a:pt x="355" y="147"/>
                </a:lnTo>
                <a:lnTo>
                  <a:pt x="366" y="146"/>
                </a:lnTo>
                <a:lnTo>
                  <a:pt x="377" y="146"/>
                </a:lnTo>
                <a:lnTo>
                  <a:pt x="388" y="139"/>
                </a:lnTo>
                <a:lnTo>
                  <a:pt x="401" y="140"/>
                </a:lnTo>
                <a:lnTo>
                  <a:pt x="410" y="133"/>
                </a:lnTo>
                <a:lnTo>
                  <a:pt x="426" y="138"/>
                </a:lnTo>
                <a:lnTo>
                  <a:pt x="460" y="133"/>
                </a:lnTo>
                <a:lnTo>
                  <a:pt x="462" y="121"/>
                </a:lnTo>
                <a:lnTo>
                  <a:pt x="468" y="110"/>
                </a:lnTo>
                <a:lnTo>
                  <a:pt x="468" y="98"/>
                </a:lnTo>
                <a:lnTo>
                  <a:pt x="468" y="85"/>
                </a:lnTo>
                <a:lnTo>
                  <a:pt x="471" y="74"/>
                </a:lnTo>
                <a:lnTo>
                  <a:pt x="496" y="74"/>
                </a:lnTo>
                <a:lnTo>
                  <a:pt x="516" y="74"/>
                </a:lnTo>
                <a:lnTo>
                  <a:pt x="536" y="68"/>
                </a:lnTo>
                <a:lnTo>
                  <a:pt x="533" y="79"/>
                </a:lnTo>
                <a:lnTo>
                  <a:pt x="531" y="92"/>
                </a:lnTo>
                <a:lnTo>
                  <a:pt x="554" y="92"/>
                </a:lnTo>
                <a:lnTo>
                  <a:pt x="590" y="92"/>
                </a:lnTo>
                <a:lnTo>
                  <a:pt x="606" y="92"/>
                </a:lnTo>
                <a:lnTo>
                  <a:pt x="610" y="102"/>
                </a:lnTo>
                <a:lnTo>
                  <a:pt x="609" y="114"/>
                </a:lnTo>
                <a:lnTo>
                  <a:pt x="608" y="118"/>
                </a:lnTo>
                <a:lnTo>
                  <a:pt x="605" y="129"/>
                </a:lnTo>
                <a:lnTo>
                  <a:pt x="607" y="141"/>
                </a:lnTo>
                <a:lnTo>
                  <a:pt x="613" y="155"/>
                </a:lnTo>
                <a:lnTo>
                  <a:pt x="616" y="168"/>
                </a:lnTo>
                <a:lnTo>
                  <a:pt x="614" y="180"/>
                </a:lnTo>
                <a:lnTo>
                  <a:pt x="612" y="192"/>
                </a:lnTo>
                <a:lnTo>
                  <a:pt x="610" y="205"/>
                </a:lnTo>
                <a:lnTo>
                  <a:pt x="611" y="217"/>
                </a:lnTo>
                <a:lnTo>
                  <a:pt x="607" y="229"/>
                </a:lnTo>
                <a:lnTo>
                  <a:pt x="611" y="242"/>
                </a:lnTo>
                <a:lnTo>
                  <a:pt x="617" y="253"/>
                </a:lnTo>
                <a:lnTo>
                  <a:pt x="626" y="260"/>
                </a:lnTo>
                <a:lnTo>
                  <a:pt x="632" y="270"/>
                </a:lnTo>
                <a:lnTo>
                  <a:pt x="634" y="282"/>
                </a:lnTo>
                <a:lnTo>
                  <a:pt x="639" y="293"/>
                </a:lnTo>
                <a:lnTo>
                  <a:pt x="638" y="303"/>
                </a:lnTo>
                <a:lnTo>
                  <a:pt x="639" y="316"/>
                </a:lnTo>
                <a:lnTo>
                  <a:pt x="630" y="323"/>
                </a:lnTo>
                <a:lnTo>
                  <a:pt x="632" y="335"/>
                </a:lnTo>
                <a:lnTo>
                  <a:pt x="634" y="348"/>
                </a:lnTo>
                <a:lnTo>
                  <a:pt x="645" y="344"/>
                </a:lnTo>
                <a:lnTo>
                  <a:pt x="653" y="335"/>
                </a:lnTo>
                <a:lnTo>
                  <a:pt x="662" y="340"/>
                </a:lnTo>
                <a:lnTo>
                  <a:pt x="673" y="338"/>
                </a:lnTo>
                <a:lnTo>
                  <a:pt x="684" y="341"/>
                </a:lnTo>
                <a:lnTo>
                  <a:pt x="694" y="337"/>
                </a:lnTo>
                <a:lnTo>
                  <a:pt x="704" y="329"/>
                </a:lnTo>
                <a:lnTo>
                  <a:pt x="715" y="333"/>
                </a:lnTo>
                <a:lnTo>
                  <a:pt x="726" y="333"/>
                </a:lnTo>
                <a:lnTo>
                  <a:pt x="737" y="329"/>
                </a:lnTo>
                <a:lnTo>
                  <a:pt x="739" y="326"/>
                </a:lnTo>
                <a:lnTo>
                  <a:pt x="740" y="338"/>
                </a:lnTo>
                <a:lnTo>
                  <a:pt x="741" y="350"/>
                </a:lnTo>
                <a:lnTo>
                  <a:pt x="741" y="362"/>
                </a:lnTo>
                <a:lnTo>
                  <a:pt x="739" y="374"/>
                </a:lnTo>
                <a:lnTo>
                  <a:pt x="741" y="387"/>
                </a:lnTo>
                <a:lnTo>
                  <a:pt x="738" y="401"/>
                </a:lnTo>
                <a:lnTo>
                  <a:pt x="740" y="413"/>
                </a:lnTo>
                <a:lnTo>
                  <a:pt x="744" y="424"/>
                </a:lnTo>
                <a:lnTo>
                  <a:pt x="737" y="433"/>
                </a:lnTo>
                <a:lnTo>
                  <a:pt x="735" y="445"/>
                </a:lnTo>
                <a:lnTo>
                  <a:pt x="737" y="456"/>
                </a:lnTo>
                <a:lnTo>
                  <a:pt x="645" y="464"/>
                </a:lnTo>
                <a:lnTo>
                  <a:pt x="619" y="464"/>
                </a:lnTo>
                <a:lnTo>
                  <a:pt x="619" y="522"/>
                </a:lnTo>
                <a:lnTo>
                  <a:pt x="619" y="660"/>
                </a:lnTo>
                <a:lnTo>
                  <a:pt x="619" y="673"/>
                </a:lnTo>
                <a:lnTo>
                  <a:pt x="622" y="676"/>
                </a:lnTo>
                <a:lnTo>
                  <a:pt x="627" y="688"/>
                </a:lnTo>
                <a:lnTo>
                  <a:pt x="632" y="698"/>
                </a:lnTo>
                <a:lnTo>
                  <a:pt x="640" y="706"/>
                </a:lnTo>
                <a:lnTo>
                  <a:pt x="649" y="714"/>
                </a:lnTo>
                <a:lnTo>
                  <a:pt x="656" y="724"/>
                </a:lnTo>
                <a:lnTo>
                  <a:pt x="666" y="734"/>
                </a:lnTo>
                <a:lnTo>
                  <a:pt x="677" y="743"/>
                </a:lnTo>
                <a:lnTo>
                  <a:pt x="684" y="753"/>
                </a:lnTo>
                <a:lnTo>
                  <a:pt x="693" y="761"/>
                </a:lnTo>
                <a:lnTo>
                  <a:pt x="704" y="767"/>
                </a:lnTo>
                <a:lnTo>
                  <a:pt x="705" y="769"/>
                </a:lnTo>
                <a:lnTo>
                  <a:pt x="675" y="775"/>
                </a:lnTo>
                <a:lnTo>
                  <a:pt x="585" y="794"/>
                </a:lnTo>
                <a:lnTo>
                  <a:pt x="575" y="790"/>
                </a:lnTo>
                <a:lnTo>
                  <a:pt x="563" y="789"/>
                </a:lnTo>
                <a:lnTo>
                  <a:pt x="552" y="793"/>
                </a:lnTo>
                <a:lnTo>
                  <a:pt x="541" y="794"/>
                </a:lnTo>
                <a:lnTo>
                  <a:pt x="530" y="790"/>
                </a:lnTo>
                <a:lnTo>
                  <a:pt x="520" y="785"/>
                </a:lnTo>
                <a:lnTo>
                  <a:pt x="509" y="785"/>
                </a:lnTo>
                <a:lnTo>
                  <a:pt x="497" y="786"/>
                </a:lnTo>
                <a:lnTo>
                  <a:pt x="486" y="785"/>
                </a:lnTo>
                <a:lnTo>
                  <a:pt x="473" y="784"/>
                </a:lnTo>
                <a:lnTo>
                  <a:pt x="462" y="784"/>
                </a:lnTo>
                <a:lnTo>
                  <a:pt x="451" y="781"/>
                </a:lnTo>
                <a:lnTo>
                  <a:pt x="440" y="782"/>
                </a:lnTo>
                <a:lnTo>
                  <a:pt x="429" y="779"/>
                </a:lnTo>
                <a:lnTo>
                  <a:pt x="418" y="771"/>
                </a:lnTo>
                <a:lnTo>
                  <a:pt x="411" y="761"/>
                </a:lnTo>
                <a:lnTo>
                  <a:pt x="403" y="752"/>
                </a:lnTo>
                <a:lnTo>
                  <a:pt x="361" y="752"/>
                </a:lnTo>
                <a:lnTo>
                  <a:pt x="351" y="752"/>
                </a:lnTo>
                <a:lnTo>
                  <a:pt x="324" y="753"/>
                </a:lnTo>
                <a:lnTo>
                  <a:pt x="176" y="752"/>
                </a:lnTo>
                <a:lnTo>
                  <a:pt x="158" y="752"/>
                </a:lnTo>
                <a:lnTo>
                  <a:pt x="146" y="755"/>
                </a:lnTo>
                <a:lnTo>
                  <a:pt x="135" y="755"/>
                </a:lnTo>
                <a:lnTo>
                  <a:pt x="134" y="754"/>
                </a:lnTo>
                <a:lnTo>
                  <a:pt x="126" y="747"/>
                </a:lnTo>
                <a:lnTo>
                  <a:pt x="117" y="741"/>
                </a:lnTo>
                <a:lnTo>
                  <a:pt x="109" y="732"/>
                </a:lnTo>
                <a:lnTo>
                  <a:pt x="101" y="72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8" name="Freeform 3403"/>
          <p:cNvSpPr>
            <a:spLocks/>
          </p:cNvSpPr>
          <p:nvPr/>
        </p:nvSpPr>
        <p:spPr bwMode="auto">
          <a:xfrm>
            <a:off x="4501616" y="4204424"/>
            <a:ext cx="71115" cy="156105"/>
          </a:xfrm>
          <a:custGeom>
            <a:avLst/>
            <a:gdLst>
              <a:gd name="T0" fmla="*/ 0 w 182"/>
              <a:gd name="T1" fmla="*/ 132 h 397"/>
              <a:gd name="T2" fmla="*/ 6 w 182"/>
              <a:gd name="T3" fmla="*/ 105 h 397"/>
              <a:gd name="T4" fmla="*/ 9 w 182"/>
              <a:gd name="T5" fmla="*/ 91 h 397"/>
              <a:gd name="T6" fmla="*/ 22 w 182"/>
              <a:gd name="T7" fmla="*/ 74 h 397"/>
              <a:gd name="T8" fmla="*/ 39 w 182"/>
              <a:gd name="T9" fmla="*/ 63 h 397"/>
              <a:gd name="T10" fmla="*/ 60 w 182"/>
              <a:gd name="T11" fmla="*/ 65 h 397"/>
              <a:gd name="T12" fmla="*/ 74 w 182"/>
              <a:gd name="T13" fmla="*/ 64 h 397"/>
              <a:gd name="T14" fmla="*/ 86 w 182"/>
              <a:gd name="T15" fmla="*/ 53 h 397"/>
              <a:gd name="T16" fmla="*/ 98 w 182"/>
              <a:gd name="T17" fmla="*/ 33 h 397"/>
              <a:gd name="T18" fmla="*/ 99 w 182"/>
              <a:gd name="T19" fmla="*/ 21 h 397"/>
              <a:gd name="T20" fmla="*/ 115 w 182"/>
              <a:gd name="T21" fmla="*/ 9 h 397"/>
              <a:gd name="T22" fmla="*/ 132 w 182"/>
              <a:gd name="T23" fmla="*/ 8 h 397"/>
              <a:gd name="T24" fmla="*/ 148 w 182"/>
              <a:gd name="T25" fmla="*/ 24 h 397"/>
              <a:gd name="T26" fmla="*/ 165 w 182"/>
              <a:gd name="T27" fmla="*/ 38 h 397"/>
              <a:gd name="T28" fmla="*/ 164 w 182"/>
              <a:gd name="T29" fmla="*/ 73 h 397"/>
              <a:gd name="T30" fmla="*/ 177 w 182"/>
              <a:gd name="T31" fmla="*/ 84 h 397"/>
              <a:gd name="T32" fmla="*/ 182 w 182"/>
              <a:gd name="T33" fmla="*/ 109 h 397"/>
              <a:gd name="T34" fmla="*/ 172 w 182"/>
              <a:gd name="T35" fmla="*/ 130 h 397"/>
              <a:gd name="T36" fmla="*/ 171 w 182"/>
              <a:gd name="T37" fmla="*/ 153 h 397"/>
              <a:gd name="T38" fmla="*/ 153 w 182"/>
              <a:gd name="T39" fmla="*/ 170 h 397"/>
              <a:gd name="T40" fmla="*/ 142 w 182"/>
              <a:gd name="T41" fmla="*/ 192 h 397"/>
              <a:gd name="T42" fmla="*/ 139 w 182"/>
              <a:gd name="T43" fmla="*/ 215 h 397"/>
              <a:gd name="T44" fmla="*/ 120 w 182"/>
              <a:gd name="T45" fmla="*/ 225 h 397"/>
              <a:gd name="T46" fmla="*/ 119 w 182"/>
              <a:gd name="T47" fmla="*/ 249 h 397"/>
              <a:gd name="T48" fmla="*/ 119 w 182"/>
              <a:gd name="T49" fmla="*/ 273 h 397"/>
              <a:gd name="T50" fmla="*/ 115 w 182"/>
              <a:gd name="T51" fmla="*/ 291 h 397"/>
              <a:gd name="T52" fmla="*/ 118 w 182"/>
              <a:gd name="T53" fmla="*/ 306 h 397"/>
              <a:gd name="T54" fmla="*/ 119 w 182"/>
              <a:gd name="T55" fmla="*/ 334 h 397"/>
              <a:gd name="T56" fmla="*/ 119 w 182"/>
              <a:gd name="T57" fmla="*/ 359 h 397"/>
              <a:gd name="T58" fmla="*/ 118 w 182"/>
              <a:gd name="T59" fmla="*/ 381 h 397"/>
              <a:gd name="T60" fmla="*/ 108 w 182"/>
              <a:gd name="T61" fmla="*/ 392 h 397"/>
              <a:gd name="T62" fmla="*/ 87 w 182"/>
              <a:gd name="T63" fmla="*/ 395 h 397"/>
              <a:gd name="T64" fmla="*/ 62 w 182"/>
              <a:gd name="T65" fmla="*/ 396 h 397"/>
              <a:gd name="T66" fmla="*/ 50 w 182"/>
              <a:gd name="T67" fmla="*/ 375 h 397"/>
              <a:gd name="T68" fmla="*/ 52 w 182"/>
              <a:gd name="T69" fmla="*/ 352 h 397"/>
              <a:gd name="T70" fmla="*/ 54 w 182"/>
              <a:gd name="T71" fmla="*/ 318 h 397"/>
              <a:gd name="T72" fmla="*/ 52 w 182"/>
              <a:gd name="T73" fmla="*/ 287 h 397"/>
              <a:gd name="T74" fmla="*/ 51 w 182"/>
              <a:gd name="T75" fmla="*/ 245 h 397"/>
              <a:gd name="T76" fmla="*/ 51 w 182"/>
              <a:gd name="T77" fmla="*/ 222 h 397"/>
              <a:gd name="T78" fmla="*/ 38 w 182"/>
              <a:gd name="T79" fmla="*/ 199 h 397"/>
              <a:gd name="T80" fmla="*/ 35 w 182"/>
              <a:gd name="T81" fmla="*/ 171 h 397"/>
              <a:gd name="T82" fmla="*/ 17 w 182"/>
              <a:gd name="T83" fmla="*/ 14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397">
                <a:moveTo>
                  <a:pt x="17" y="145"/>
                </a:moveTo>
                <a:lnTo>
                  <a:pt x="0" y="132"/>
                </a:lnTo>
                <a:lnTo>
                  <a:pt x="2" y="119"/>
                </a:lnTo>
                <a:lnTo>
                  <a:pt x="6" y="105"/>
                </a:lnTo>
                <a:lnTo>
                  <a:pt x="8" y="92"/>
                </a:lnTo>
                <a:lnTo>
                  <a:pt x="9" y="91"/>
                </a:lnTo>
                <a:lnTo>
                  <a:pt x="19" y="85"/>
                </a:lnTo>
                <a:lnTo>
                  <a:pt x="22" y="74"/>
                </a:lnTo>
                <a:lnTo>
                  <a:pt x="33" y="73"/>
                </a:lnTo>
                <a:lnTo>
                  <a:pt x="39" y="63"/>
                </a:lnTo>
                <a:lnTo>
                  <a:pt x="49" y="66"/>
                </a:lnTo>
                <a:lnTo>
                  <a:pt x="60" y="65"/>
                </a:lnTo>
                <a:lnTo>
                  <a:pt x="71" y="65"/>
                </a:lnTo>
                <a:lnTo>
                  <a:pt x="74" y="64"/>
                </a:lnTo>
                <a:lnTo>
                  <a:pt x="75" y="64"/>
                </a:lnTo>
                <a:lnTo>
                  <a:pt x="86" y="53"/>
                </a:lnTo>
                <a:lnTo>
                  <a:pt x="93" y="43"/>
                </a:lnTo>
                <a:lnTo>
                  <a:pt x="98" y="33"/>
                </a:lnTo>
                <a:lnTo>
                  <a:pt x="98" y="33"/>
                </a:lnTo>
                <a:lnTo>
                  <a:pt x="99" y="21"/>
                </a:lnTo>
                <a:lnTo>
                  <a:pt x="104" y="9"/>
                </a:lnTo>
                <a:lnTo>
                  <a:pt x="115" y="9"/>
                </a:lnTo>
                <a:lnTo>
                  <a:pt x="123" y="0"/>
                </a:lnTo>
                <a:lnTo>
                  <a:pt x="132" y="8"/>
                </a:lnTo>
                <a:lnTo>
                  <a:pt x="140" y="16"/>
                </a:lnTo>
                <a:lnTo>
                  <a:pt x="148" y="24"/>
                </a:lnTo>
                <a:lnTo>
                  <a:pt x="154" y="34"/>
                </a:lnTo>
                <a:lnTo>
                  <a:pt x="165" y="38"/>
                </a:lnTo>
                <a:lnTo>
                  <a:pt x="170" y="46"/>
                </a:lnTo>
                <a:lnTo>
                  <a:pt x="164" y="73"/>
                </a:lnTo>
                <a:lnTo>
                  <a:pt x="175" y="84"/>
                </a:lnTo>
                <a:lnTo>
                  <a:pt x="177" y="84"/>
                </a:lnTo>
                <a:lnTo>
                  <a:pt x="180" y="96"/>
                </a:lnTo>
                <a:lnTo>
                  <a:pt x="182" y="109"/>
                </a:lnTo>
                <a:lnTo>
                  <a:pt x="182" y="124"/>
                </a:lnTo>
                <a:lnTo>
                  <a:pt x="172" y="130"/>
                </a:lnTo>
                <a:lnTo>
                  <a:pt x="170" y="141"/>
                </a:lnTo>
                <a:lnTo>
                  <a:pt x="171" y="153"/>
                </a:lnTo>
                <a:lnTo>
                  <a:pt x="166" y="166"/>
                </a:lnTo>
                <a:lnTo>
                  <a:pt x="153" y="170"/>
                </a:lnTo>
                <a:lnTo>
                  <a:pt x="149" y="182"/>
                </a:lnTo>
                <a:lnTo>
                  <a:pt x="142" y="192"/>
                </a:lnTo>
                <a:lnTo>
                  <a:pt x="143" y="204"/>
                </a:lnTo>
                <a:lnTo>
                  <a:pt x="139" y="215"/>
                </a:lnTo>
                <a:lnTo>
                  <a:pt x="128" y="216"/>
                </a:lnTo>
                <a:lnTo>
                  <a:pt x="120" y="225"/>
                </a:lnTo>
                <a:lnTo>
                  <a:pt x="117" y="237"/>
                </a:lnTo>
                <a:lnTo>
                  <a:pt x="119" y="249"/>
                </a:lnTo>
                <a:lnTo>
                  <a:pt x="117" y="261"/>
                </a:lnTo>
                <a:lnTo>
                  <a:pt x="119" y="273"/>
                </a:lnTo>
                <a:lnTo>
                  <a:pt x="116" y="287"/>
                </a:lnTo>
                <a:lnTo>
                  <a:pt x="115" y="291"/>
                </a:lnTo>
                <a:lnTo>
                  <a:pt x="117" y="303"/>
                </a:lnTo>
                <a:lnTo>
                  <a:pt x="118" y="306"/>
                </a:lnTo>
                <a:lnTo>
                  <a:pt x="119" y="318"/>
                </a:lnTo>
                <a:lnTo>
                  <a:pt x="119" y="334"/>
                </a:lnTo>
                <a:lnTo>
                  <a:pt x="119" y="346"/>
                </a:lnTo>
                <a:lnTo>
                  <a:pt x="119" y="359"/>
                </a:lnTo>
                <a:lnTo>
                  <a:pt x="121" y="371"/>
                </a:lnTo>
                <a:lnTo>
                  <a:pt x="118" y="381"/>
                </a:lnTo>
                <a:lnTo>
                  <a:pt x="116" y="392"/>
                </a:lnTo>
                <a:lnTo>
                  <a:pt x="108" y="392"/>
                </a:lnTo>
                <a:lnTo>
                  <a:pt x="100" y="394"/>
                </a:lnTo>
                <a:lnTo>
                  <a:pt x="87" y="395"/>
                </a:lnTo>
                <a:lnTo>
                  <a:pt x="71" y="397"/>
                </a:lnTo>
                <a:lnTo>
                  <a:pt x="62" y="396"/>
                </a:lnTo>
                <a:lnTo>
                  <a:pt x="57" y="384"/>
                </a:lnTo>
                <a:lnTo>
                  <a:pt x="50" y="375"/>
                </a:lnTo>
                <a:lnTo>
                  <a:pt x="50" y="363"/>
                </a:lnTo>
                <a:lnTo>
                  <a:pt x="52" y="352"/>
                </a:lnTo>
                <a:lnTo>
                  <a:pt x="52" y="334"/>
                </a:lnTo>
                <a:lnTo>
                  <a:pt x="54" y="318"/>
                </a:lnTo>
                <a:lnTo>
                  <a:pt x="52" y="299"/>
                </a:lnTo>
                <a:lnTo>
                  <a:pt x="52" y="287"/>
                </a:lnTo>
                <a:lnTo>
                  <a:pt x="51" y="257"/>
                </a:lnTo>
                <a:lnTo>
                  <a:pt x="51" y="245"/>
                </a:lnTo>
                <a:lnTo>
                  <a:pt x="52" y="235"/>
                </a:lnTo>
                <a:lnTo>
                  <a:pt x="51" y="222"/>
                </a:lnTo>
                <a:lnTo>
                  <a:pt x="45" y="209"/>
                </a:lnTo>
                <a:lnTo>
                  <a:pt x="38" y="199"/>
                </a:lnTo>
                <a:lnTo>
                  <a:pt x="34" y="186"/>
                </a:lnTo>
                <a:lnTo>
                  <a:pt x="35" y="171"/>
                </a:lnTo>
                <a:lnTo>
                  <a:pt x="35" y="157"/>
                </a:lnTo>
                <a:lnTo>
                  <a:pt x="17" y="14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09" name="Freeform 3404"/>
          <p:cNvSpPr>
            <a:spLocks/>
          </p:cNvSpPr>
          <p:nvPr/>
        </p:nvSpPr>
        <p:spPr bwMode="auto">
          <a:xfrm>
            <a:off x="4747915" y="4426441"/>
            <a:ext cx="175185" cy="218547"/>
          </a:xfrm>
          <a:custGeom>
            <a:avLst/>
            <a:gdLst>
              <a:gd name="T0" fmla="*/ 198 w 447"/>
              <a:gd name="T1" fmla="*/ 279 h 561"/>
              <a:gd name="T2" fmla="*/ 174 w 447"/>
              <a:gd name="T3" fmla="*/ 255 h 561"/>
              <a:gd name="T4" fmla="*/ 164 w 447"/>
              <a:gd name="T5" fmla="*/ 218 h 561"/>
              <a:gd name="T6" fmla="*/ 190 w 447"/>
              <a:gd name="T7" fmla="*/ 197 h 561"/>
              <a:gd name="T8" fmla="*/ 189 w 447"/>
              <a:gd name="T9" fmla="*/ 163 h 561"/>
              <a:gd name="T10" fmla="*/ 172 w 447"/>
              <a:gd name="T11" fmla="*/ 148 h 561"/>
              <a:gd name="T12" fmla="*/ 141 w 447"/>
              <a:gd name="T13" fmla="*/ 155 h 561"/>
              <a:gd name="T14" fmla="*/ 122 w 447"/>
              <a:gd name="T15" fmla="*/ 154 h 561"/>
              <a:gd name="T16" fmla="*/ 119 w 447"/>
              <a:gd name="T17" fmla="*/ 120 h 561"/>
              <a:gd name="T18" fmla="*/ 132 w 447"/>
              <a:gd name="T19" fmla="*/ 98 h 561"/>
              <a:gd name="T20" fmla="*/ 169 w 447"/>
              <a:gd name="T21" fmla="*/ 97 h 561"/>
              <a:gd name="T22" fmla="*/ 212 w 447"/>
              <a:gd name="T23" fmla="*/ 101 h 561"/>
              <a:gd name="T24" fmla="*/ 244 w 447"/>
              <a:gd name="T25" fmla="*/ 108 h 561"/>
              <a:gd name="T26" fmla="*/ 276 w 447"/>
              <a:gd name="T27" fmla="*/ 117 h 561"/>
              <a:gd name="T28" fmla="*/ 294 w 447"/>
              <a:gd name="T29" fmla="*/ 115 h 561"/>
              <a:gd name="T30" fmla="*/ 308 w 447"/>
              <a:gd name="T31" fmla="*/ 77 h 561"/>
              <a:gd name="T32" fmla="*/ 319 w 447"/>
              <a:gd name="T33" fmla="*/ 33 h 561"/>
              <a:gd name="T34" fmla="*/ 342 w 447"/>
              <a:gd name="T35" fmla="*/ 9 h 561"/>
              <a:gd name="T36" fmla="*/ 375 w 447"/>
              <a:gd name="T37" fmla="*/ 0 h 561"/>
              <a:gd name="T38" fmla="*/ 411 w 447"/>
              <a:gd name="T39" fmla="*/ 7 h 561"/>
              <a:gd name="T40" fmla="*/ 441 w 447"/>
              <a:gd name="T41" fmla="*/ 6 h 561"/>
              <a:gd name="T42" fmla="*/ 444 w 447"/>
              <a:gd name="T43" fmla="*/ 37 h 561"/>
              <a:gd name="T44" fmla="*/ 429 w 447"/>
              <a:gd name="T45" fmla="*/ 70 h 561"/>
              <a:gd name="T46" fmla="*/ 414 w 447"/>
              <a:gd name="T47" fmla="*/ 102 h 561"/>
              <a:gd name="T48" fmla="*/ 412 w 447"/>
              <a:gd name="T49" fmla="*/ 140 h 561"/>
              <a:gd name="T50" fmla="*/ 399 w 447"/>
              <a:gd name="T51" fmla="*/ 175 h 561"/>
              <a:gd name="T52" fmla="*/ 406 w 447"/>
              <a:gd name="T53" fmla="*/ 210 h 561"/>
              <a:gd name="T54" fmla="*/ 392 w 447"/>
              <a:gd name="T55" fmla="*/ 243 h 561"/>
              <a:gd name="T56" fmla="*/ 390 w 447"/>
              <a:gd name="T57" fmla="*/ 275 h 561"/>
              <a:gd name="T58" fmla="*/ 358 w 447"/>
              <a:gd name="T59" fmla="*/ 305 h 561"/>
              <a:gd name="T60" fmla="*/ 333 w 447"/>
              <a:gd name="T61" fmla="*/ 330 h 561"/>
              <a:gd name="T62" fmla="*/ 312 w 447"/>
              <a:gd name="T63" fmla="*/ 365 h 561"/>
              <a:gd name="T64" fmla="*/ 300 w 447"/>
              <a:gd name="T65" fmla="*/ 396 h 561"/>
              <a:gd name="T66" fmla="*/ 299 w 447"/>
              <a:gd name="T67" fmla="*/ 425 h 561"/>
              <a:gd name="T68" fmla="*/ 296 w 447"/>
              <a:gd name="T69" fmla="*/ 460 h 561"/>
              <a:gd name="T70" fmla="*/ 284 w 447"/>
              <a:gd name="T71" fmla="*/ 486 h 561"/>
              <a:gd name="T72" fmla="*/ 258 w 447"/>
              <a:gd name="T73" fmla="*/ 508 h 561"/>
              <a:gd name="T74" fmla="*/ 236 w 447"/>
              <a:gd name="T75" fmla="*/ 524 h 561"/>
              <a:gd name="T76" fmla="*/ 213 w 447"/>
              <a:gd name="T77" fmla="*/ 550 h 561"/>
              <a:gd name="T78" fmla="*/ 189 w 447"/>
              <a:gd name="T79" fmla="*/ 532 h 561"/>
              <a:gd name="T80" fmla="*/ 174 w 447"/>
              <a:gd name="T81" fmla="*/ 521 h 561"/>
              <a:gd name="T82" fmla="*/ 152 w 447"/>
              <a:gd name="T83" fmla="*/ 532 h 561"/>
              <a:gd name="T84" fmla="*/ 127 w 447"/>
              <a:gd name="T85" fmla="*/ 545 h 561"/>
              <a:gd name="T86" fmla="*/ 102 w 447"/>
              <a:gd name="T87" fmla="*/ 524 h 561"/>
              <a:gd name="T88" fmla="*/ 86 w 447"/>
              <a:gd name="T89" fmla="*/ 529 h 561"/>
              <a:gd name="T90" fmla="*/ 58 w 447"/>
              <a:gd name="T91" fmla="*/ 552 h 561"/>
              <a:gd name="T92" fmla="*/ 35 w 447"/>
              <a:gd name="T93" fmla="*/ 539 h 561"/>
              <a:gd name="T94" fmla="*/ 11 w 447"/>
              <a:gd name="T95" fmla="*/ 507 h 561"/>
              <a:gd name="T96" fmla="*/ 0 w 447"/>
              <a:gd name="T97" fmla="*/ 490 h 561"/>
              <a:gd name="T98" fmla="*/ 20 w 447"/>
              <a:gd name="T99" fmla="*/ 463 h 561"/>
              <a:gd name="T100" fmla="*/ 43 w 447"/>
              <a:gd name="T101" fmla="*/ 475 h 561"/>
              <a:gd name="T102" fmla="*/ 48 w 447"/>
              <a:gd name="T103" fmla="*/ 439 h 561"/>
              <a:gd name="T104" fmla="*/ 25 w 447"/>
              <a:gd name="T105" fmla="*/ 417 h 561"/>
              <a:gd name="T106" fmla="*/ 42 w 447"/>
              <a:gd name="T107" fmla="*/ 390 h 561"/>
              <a:gd name="T108" fmla="*/ 78 w 447"/>
              <a:gd name="T109" fmla="*/ 383 h 561"/>
              <a:gd name="T110" fmla="*/ 76 w 447"/>
              <a:gd name="T111" fmla="*/ 357 h 561"/>
              <a:gd name="T112" fmla="*/ 101 w 447"/>
              <a:gd name="T113" fmla="*/ 372 h 561"/>
              <a:gd name="T114" fmla="*/ 123 w 447"/>
              <a:gd name="T115" fmla="*/ 390 h 561"/>
              <a:gd name="T116" fmla="*/ 161 w 447"/>
              <a:gd name="T117" fmla="*/ 382 h 561"/>
              <a:gd name="T118" fmla="*/ 175 w 447"/>
              <a:gd name="T119" fmla="*/ 394 h 561"/>
              <a:gd name="T120" fmla="*/ 183 w 447"/>
              <a:gd name="T121" fmla="*/ 372 h 561"/>
              <a:gd name="T122" fmla="*/ 197 w 447"/>
              <a:gd name="T123" fmla="*/ 336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7" h="561">
                <a:moveTo>
                  <a:pt x="196" y="313"/>
                </a:moveTo>
                <a:lnTo>
                  <a:pt x="194" y="292"/>
                </a:lnTo>
                <a:lnTo>
                  <a:pt x="198" y="279"/>
                </a:lnTo>
                <a:lnTo>
                  <a:pt x="192" y="268"/>
                </a:lnTo>
                <a:lnTo>
                  <a:pt x="180" y="265"/>
                </a:lnTo>
                <a:lnTo>
                  <a:pt x="174" y="255"/>
                </a:lnTo>
                <a:lnTo>
                  <a:pt x="164" y="242"/>
                </a:lnTo>
                <a:lnTo>
                  <a:pt x="163" y="230"/>
                </a:lnTo>
                <a:lnTo>
                  <a:pt x="164" y="218"/>
                </a:lnTo>
                <a:lnTo>
                  <a:pt x="172" y="210"/>
                </a:lnTo>
                <a:lnTo>
                  <a:pt x="180" y="202"/>
                </a:lnTo>
                <a:lnTo>
                  <a:pt x="190" y="197"/>
                </a:lnTo>
                <a:lnTo>
                  <a:pt x="196" y="186"/>
                </a:lnTo>
                <a:lnTo>
                  <a:pt x="194" y="175"/>
                </a:lnTo>
                <a:lnTo>
                  <a:pt x="189" y="163"/>
                </a:lnTo>
                <a:lnTo>
                  <a:pt x="185" y="151"/>
                </a:lnTo>
                <a:lnTo>
                  <a:pt x="183" y="149"/>
                </a:lnTo>
                <a:lnTo>
                  <a:pt x="172" y="148"/>
                </a:lnTo>
                <a:lnTo>
                  <a:pt x="162" y="145"/>
                </a:lnTo>
                <a:lnTo>
                  <a:pt x="151" y="149"/>
                </a:lnTo>
                <a:lnTo>
                  <a:pt x="141" y="155"/>
                </a:lnTo>
                <a:lnTo>
                  <a:pt x="130" y="156"/>
                </a:lnTo>
                <a:lnTo>
                  <a:pt x="119" y="158"/>
                </a:lnTo>
                <a:lnTo>
                  <a:pt x="122" y="154"/>
                </a:lnTo>
                <a:lnTo>
                  <a:pt x="121" y="142"/>
                </a:lnTo>
                <a:lnTo>
                  <a:pt x="117" y="131"/>
                </a:lnTo>
                <a:lnTo>
                  <a:pt x="119" y="120"/>
                </a:lnTo>
                <a:lnTo>
                  <a:pt x="122" y="108"/>
                </a:lnTo>
                <a:lnTo>
                  <a:pt x="126" y="97"/>
                </a:lnTo>
                <a:lnTo>
                  <a:pt x="132" y="98"/>
                </a:lnTo>
                <a:lnTo>
                  <a:pt x="146" y="97"/>
                </a:lnTo>
                <a:lnTo>
                  <a:pt x="147" y="97"/>
                </a:lnTo>
                <a:lnTo>
                  <a:pt x="169" y="97"/>
                </a:lnTo>
                <a:lnTo>
                  <a:pt x="190" y="96"/>
                </a:lnTo>
                <a:lnTo>
                  <a:pt x="202" y="95"/>
                </a:lnTo>
                <a:lnTo>
                  <a:pt x="212" y="101"/>
                </a:lnTo>
                <a:lnTo>
                  <a:pt x="222" y="107"/>
                </a:lnTo>
                <a:lnTo>
                  <a:pt x="233" y="110"/>
                </a:lnTo>
                <a:lnTo>
                  <a:pt x="244" y="108"/>
                </a:lnTo>
                <a:lnTo>
                  <a:pt x="254" y="111"/>
                </a:lnTo>
                <a:lnTo>
                  <a:pt x="266" y="112"/>
                </a:lnTo>
                <a:lnTo>
                  <a:pt x="276" y="117"/>
                </a:lnTo>
                <a:lnTo>
                  <a:pt x="286" y="124"/>
                </a:lnTo>
                <a:lnTo>
                  <a:pt x="297" y="127"/>
                </a:lnTo>
                <a:lnTo>
                  <a:pt x="294" y="115"/>
                </a:lnTo>
                <a:lnTo>
                  <a:pt x="293" y="103"/>
                </a:lnTo>
                <a:lnTo>
                  <a:pt x="300" y="94"/>
                </a:lnTo>
                <a:lnTo>
                  <a:pt x="308" y="77"/>
                </a:lnTo>
                <a:lnTo>
                  <a:pt x="319" y="54"/>
                </a:lnTo>
                <a:lnTo>
                  <a:pt x="318" y="50"/>
                </a:lnTo>
                <a:lnTo>
                  <a:pt x="319" y="33"/>
                </a:lnTo>
                <a:lnTo>
                  <a:pt x="323" y="22"/>
                </a:lnTo>
                <a:lnTo>
                  <a:pt x="329" y="9"/>
                </a:lnTo>
                <a:lnTo>
                  <a:pt x="342" y="9"/>
                </a:lnTo>
                <a:lnTo>
                  <a:pt x="353" y="8"/>
                </a:lnTo>
                <a:lnTo>
                  <a:pt x="363" y="5"/>
                </a:lnTo>
                <a:lnTo>
                  <a:pt x="375" y="0"/>
                </a:lnTo>
                <a:lnTo>
                  <a:pt x="388" y="3"/>
                </a:lnTo>
                <a:lnTo>
                  <a:pt x="398" y="4"/>
                </a:lnTo>
                <a:lnTo>
                  <a:pt x="411" y="7"/>
                </a:lnTo>
                <a:lnTo>
                  <a:pt x="421" y="13"/>
                </a:lnTo>
                <a:lnTo>
                  <a:pt x="430" y="5"/>
                </a:lnTo>
                <a:lnTo>
                  <a:pt x="441" y="6"/>
                </a:lnTo>
                <a:lnTo>
                  <a:pt x="446" y="13"/>
                </a:lnTo>
                <a:lnTo>
                  <a:pt x="447" y="26"/>
                </a:lnTo>
                <a:lnTo>
                  <a:pt x="444" y="37"/>
                </a:lnTo>
                <a:lnTo>
                  <a:pt x="439" y="48"/>
                </a:lnTo>
                <a:lnTo>
                  <a:pt x="434" y="60"/>
                </a:lnTo>
                <a:lnTo>
                  <a:pt x="429" y="70"/>
                </a:lnTo>
                <a:lnTo>
                  <a:pt x="422" y="80"/>
                </a:lnTo>
                <a:lnTo>
                  <a:pt x="416" y="90"/>
                </a:lnTo>
                <a:lnTo>
                  <a:pt x="414" y="102"/>
                </a:lnTo>
                <a:lnTo>
                  <a:pt x="414" y="115"/>
                </a:lnTo>
                <a:lnTo>
                  <a:pt x="414" y="127"/>
                </a:lnTo>
                <a:lnTo>
                  <a:pt x="412" y="140"/>
                </a:lnTo>
                <a:lnTo>
                  <a:pt x="407" y="151"/>
                </a:lnTo>
                <a:lnTo>
                  <a:pt x="405" y="162"/>
                </a:lnTo>
                <a:lnTo>
                  <a:pt x="399" y="175"/>
                </a:lnTo>
                <a:lnTo>
                  <a:pt x="401" y="187"/>
                </a:lnTo>
                <a:lnTo>
                  <a:pt x="401" y="198"/>
                </a:lnTo>
                <a:lnTo>
                  <a:pt x="406" y="210"/>
                </a:lnTo>
                <a:lnTo>
                  <a:pt x="400" y="221"/>
                </a:lnTo>
                <a:lnTo>
                  <a:pt x="395" y="231"/>
                </a:lnTo>
                <a:lnTo>
                  <a:pt x="392" y="243"/>
                </a:lnTo>
                <a:lnTo>
                  <a:pt x="392" y="255"/>
                </a:lnTo>
                <a:lnTo>
                  <a:pt x="392" y="264"/>
                </a:lnTo>
                <a:lnTo>
                  <a:pt x="390" y="275"/>
                </a:lnTo>
                <a:lnTo>
                  <a:pt x="380" y="287"/>
                </a:lnTo>
                <a:lnTo>
                  <a:pt x="371" y="298"/>
                </a:lnTo>
                <a:lnTo>
                  <a:pt x="358" y="305"/>
                </a:lnTo>
                <a:lnTo>
                  <a:pt x="346" y="311"/>
                </a:lnTo>
                <a:lnTo>
                  <a:pt x="338" y="319"/>
                </a:lnTo>
                <a:lnTo>
                  <a:pt x="333" y="330"/>
                </a:lnTo>
                <a:lnTo>
                  <a:pt x="323" y="351"/>
                </a:lnTo>
                <a:lnTo>
                  <a:pt x="321" y="354"/>
                </a:lnTo>
                <a:lnTo>
                  <a:pt x="312" y="365"/>
                </a:lnTo>
                <a:lnTo>
                  <a:pt x="303" y="373"/>
                </a:lnTo>
                <a:lnTo>
                  <a:pt x="299" y="384"/>
                </a:lnTo>
                <a:lnTo>
                  <a:pt x="300" y="396"/>
                </a:lnTo>
                <a:lnTo>
                  <a:pt x="303" y="408"/>
                </a:lnTo>
                <a:lnTo>
                  <a:pt x="299" y="421"/>
                </a:lnTo>
                <a:lnTo>
                  <a:pt x="299" y="425"/>
                </a:lnTo>
                <a:lnTo>
                  <a:pt x="299" y="437"/>
                </a:lnTo>
                <a:lnTo>
                  <a:pt x="301" y="450"/>
                </a:lnTo>
                <a:lnTo>
                  <a:pt x="296" y="460"/>
                </a:lnTo>
                <a:lnTo>
                  <a:pt x="291" y="472"/>
                </a:lnTo>
                <a:lnTo>
                  <a:pt x="285" y="483"/>
                </a:lnTo>
                <a:lnTo>
                  <a:pt x="284" y="486"/>
                </a:lnTo>
                <a:lnTo>
                  <a:pt x="275" y="493"/>
                </a:lnTo>
                <a:lnTo>
                  <a:pt x="264" y="496"/>
                </a:lnTo>
                <a:lnTo>
                  <a:pt x="258" y="508"/>
                </a:lnTo>
                <a:lnTo>
                  <a:pt x="247" y="513"/>
                </a:lnTo>
                <a:lnTo>
                  <a:pt x="238" y="520"/>
                </a:lnTo>
                <a:lnTo>
                  <a:pt x="236" y="524"/>
                </a:lnTo>
                <a:lnTo>
                  <a:pt x="229" y="531"/>
                </a:lnTo>
                <a:lnTo>
                  <a:pt x="222" y="540"/>
                </a:lnTo>
                <a:lnTo>
                  <a:pt x="213" y="550"/>
                </a:lnTo>
                <a:lnTo>
                  <a:pt x="202" y="550"/>
                </a:lnTo>
                <a:lnTo>
                  <a:pt x="193" y="544"/>
                </a:lnTo>
                <a:lnTo>
                  <a:pt x="189" y="532"/>
                </a:lnTo>
                <a:lnTo>
                  <a:pt x="194" y="521"/>
                </a:lnTo>
                <a:lnTo>
                  <a:pt x="184" y="516"/>
                </a:lnTo>
                <a:lnTo>
                  <a:pt x="174" y="521"/>
                </a:lnTo>
                <a:lnTo>
                  <a:pt x="165" y="528"/>
                </a:lnTo>
                <a:lnTo>
                  <a:pt x="156" y="521"/>
                </a:lnTo>
                <a:lnTo>
                  <a:pt x="152" y="532"/>
                </a:lnTo>
                <a:lnTo>
                  <a:pt x="146" y="542"/>
                </a:lnTo>
                <a:lnTo>
                  <a:pt x="138" y="550"/>
                </a:lnTo>
                <a:lnTo>
                  <a:pt x="127" y="545"/>
                </a:lnTo>
                <a:lnTo>
                  <a:pt x="119" y="536"/>
                </a:lnTo>
                <a:lnTo>
                  <a:pt x="114" y="536"/>
                </a:lnTo>
                <a:lnTo>
                  <a:pt x="102" y="524"/>
                </a:lnTo>
                <a:lnTo>
                  <a:pt x="93" y="518"/>
                </a:lnTo>
                <a:lnTo>
                  <a:pt x="92" y="519"/>
                </a:lnTo>
                <a:lnTo>
                  <a:pt x="86" y="529"/>
                </a:lnTo>
                <a:lnTo>
                  <a:pt x="75" y="533"/>
                </a:lnTo>
                <a:lnTo>
                  <a:pt x="69" y="543"/>
                </a:lnTo>
                <a:lnTo>
                  <a:pt x="58" y="552"/>
                </a:lnTo>
                <a:lnTo>
                  <a:pt x="49" y="561"/>
                </a:lnTo>
                <a:lnTo>
                  <a:pt x="41" y="551"/>
                </a:lnTo>
                <a:lnTo>
                  <a:pt x="35" y="539"/>
                </a:lnTo>
                <a:lnTo>
                  <a:pt x="31" y="526"/>
                </a:lnTo>
                <a:lnTo>
                  <a:pt x="21" y="516"/>
                </a:lnTo>
                <a:lnTo>
                  <a:pt x="11" y="507"/>
                </a:lnTo>
                <a:lnTo>
                  <a:pt x="3" y="496"/>
                </a:lnTo>
                <a:lnTo>
                  <a:pt x="0" y="493"/>
                </a:lnTo>
                <a:lnTo>
                  <a:pt x="0" y="490"/>
                </a:lnTo>
                <a:lnTo>
                  <a:pt x="2" y="478"/>
                </a:lnTo>
                <a:lnTo>
                  <a:pt x="9" y="468"/>
                </a:lnTo>
                <a:lnTo>
                  <a:pt x="20" y="463"/>
                </a:lnTo>
                <a:lnTo>
                  <a:pt x="31" y="474"/>
                </a:lnTo>
                <a:lnTo>
                  <a:pt x="42" y="477"/>
                </a:lnTo>
                <a:lnTo>
                  <a:pt x="43" y="475"/>
                </a:lnTo>
                <a:lnTo>
                  <a:pt x="44" y="461"/>
                </a:lnTo>
                <a:lnTo>
                  <a:pt x="50" y="451"/>
                </a:lnTo>
                <a:lnTo>
                  <a:pt x="48" y="439"/>
                </a:lnTo>
                <a:lnTo>
                  <a:pt x="48" y="427"/>
                </a:lnTo>
                <a:lnTo>
                  <a:pt x="36" y="421"/>
                </a:lnTo>
                <a:lnTo>
                  <a:pt x="25" y="417"/>
                </a:lnTo>
                <a:lnTo>
                  <a:pt x="30" y="407"/>
                </a:lnTo>
                <a:lnTo>
                  <a:pt x="32" y="393"/>
                </a:lnTo>
                <a:lnTo>
                  <a:pt x="42" y="390"/>
                </a:lnTo>
                <a:lnTo>
                  <a:pt x="53" y="394"/>
                </a:lnTo>
                <a:lnTo>
                  <a:pt x="66" y="393"/>
                </a:lnTo>
                <a:lnTo>
                  <a:pt x="78" y="383"/>
                </a:lnTo>
                <a:lnTo>
                  <a:pt x="77" y="369"/>
                </a:lnTo>
                <a:lnTo>
                  <a:pt x="74" y="358"/>
                </a:lnTo>
                <a:lnTo>
                  <a:pt x="76" y="357"/>
                </a:lnTo>
                <a:lnTo>
                  <a:pt x="87" y="358"/>
                </a:lnTo>
                <a:lnTo>
                  <a:pt x="98" y="361"/>
                </a:lnTo>
                <a:lnTo>
                  <a:pt x="101" y="372"/>
                </a:lnTo>
                <a:lnTo>
                  <a:pt x="109" y="380"/>
                </a:lnTo>
                <a:lnTo>
                  <a:pt x="112" y="388"/>
                </a:lnTo>
                <a:lnTo>
                  <a:pt x="123" y="390"/>
                </a:lnTo>
                <a:lnTo>
                  <a:pt x="134" y="392"/>
                </a:lnTo>
                <a:lnTo>
                  <a:pt x="149" y="378"/>
                </a:lnTo>
                <a:lnTo>
                  <a:pt x="161" y="382"/>
                </a:lnTo>
                <a:lnTo>
                  <a:pt x="161" y="395"/>
                </a:lnTo>
                <a:lnTo>
                  <a:pt x="172" y="396"/>
                </a:lnTo>
                <a:lnTo>
                  <a:pt x="175" y="394"/>
                </a:lnTo>
                <a:lnTo>
                  <a:pt x="179" y="388"/>
                </a:lnTo>
                <a:lnTo>
                  <a:pt x="181" y="376"/>
                </a:lnTo>
                <a:lnTo>
                  <a:pt x="183" y="372"/>
                </a:lnTo>
                <a:lnTo>
                  <a:pt x="187" y="361"/>
                </a:lnTo>
                <a:lnTo>
                  <a:pt x="194" y="348"/>
                </a:lnTo>
                <a:lnTo>
                  <a:pt x="197" y="336"/>
                </a:lnTo>
                <a:lnTo>
                  <a:pt x="195" y="325"/>
                </a:lnTo>
                <a:lnTo>
                  <a:pt x="196" y="3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0" name="Freeform 3405"/>
          <p:cNvSpPr>
            <a:spLocks/>
          </p:cNvSpPr>
          <p:nvPr/>
        </p:nvSpPr>
        <p:spPr bwMode="auto">
          <a:xfrm>
            <a:off x="4071460" y="4095150"/>
            <a:ext cx="143964" cy="111008"/>
          </a:xfrm>
          <a:custGeom>
            <a:avLst/>
            <a:gdLst>
              <a:gd name="T0" fmla="*/ 67 w 370"/>
              <a:gd name="T1" fmla="*/ 284 h 287"/>
              <a:gd name="T2" fmla="*/ 43 w 370"/>
              <a:gd name="T3" fmla="*/ 275 h 287"/>
              <a:gd name="T4" fmla="*/ 56 w 370"/>
              <a:gd name="T5" fmla="*/ 264 h 287"/>
              <a:gd name="T6" fmla="*/ 46 w 370"/>
              <a:gd name="T7" fmla="*/ 245 h 287"/>
              <a:gd name="T8" fmla="*/ 68 w 370"/>
              <a:gd name="T9" fmla="*/ 232 h 287"/>
              <a:gd name="T10" fmla="*/ 111 w 370"/>
              <a:gd name="T11" fmla="*/ 219 h 287"/>
              <a:gd name="T12" fmla="*/ 141 w 370"/>
              <a:gd name="T13" fmla="*/ 206 h 287"/>
              <a:gd name="T14" fmla="*/ 174 w 370"/>
              <a:gd name="T15" fmla="*/ 221 h 287"/>
              <a:gd name="T16" fmla="*/ 207 w 370"/>
              <a:gd name="T17" fmla="*/ 224 h 287"/>
              <a:gd name="T18" fmla="*/ 212 w 370"/>
              <a:gd name="T19" fmla="*/ 205 h 287"/>
              <a:gd name="T20" fmla="*/ 179 w 370"/>
              <a:gd name="T21" fmla="*/ 201 h 287"/>
              <a:gd name="T22" fmla="*/ 152 w 370"/>
              <a:gd name="T23" fmla="*/ 190 h 287"/>
              <a:gd name="T24" fmla="*/ 122 w 370"/>
              <a:gd name="T25" fmla="*/ 204 h 287"/>
              <a:gd name="T26" fmla="*/ 57 w 370"/>
              <a:gd name="T27" fmla="*/ 204 h 287"/>
              <a:gd name="T28" fmla="*/ 42 w 370"/>
              <a:gd name="T29" fmla="*/ 170 h 287"/>
              <a:gd name="T30" fmla="*/ 30 w 370"/>
              <a:gd name="T31" fmla="*/ 149 h 287"/>
              <a:gd name="T32" fmla="*/ 12 w 370"/>
              <a:gd name="T33" fmla="*/ 129 h 287"/>
              <a:gd name="T34" fmla="*/ 19 w 370"/>
              <a:gd name="T35" fmla="*/ 119 h 287"/>
              <a:gd name="T36" fmla="*/ 43 w 370"/>
              <a:gd name="T37" fmla="*/ 87 h 287"/>
              <a:gd name="T38" fmla="*/ 59 w 370"/>
              <a:gd name="T39" fmla="*/ 59 h 287"/>
              <a:gd name="T40" fmla="*/ 64 w 370"/>
              <a:gd name="T41" fmla="*/ 34 h 287"/>
              <a:gd name="T42" fmla="*/ 85 w 370"/>
              <a:gd name="T43" fmla="*/ 11 h 287"/>
              <a:gd name="T44" fmla="*/ 118 w 370"/>
              <a:gd name="T45" fmla="*/ 12 h 287"/>
              <a:gd name="T46" fmla="*/ 152 w 370"/>
              <a:gd name="T47" fmla="*/ 0 h 287"/>
              <a:gd name="T48" fmla="*/ 185 w 370"/>
              <a:gd name="T49" fmla="*/ 3 h 287"/>
              <a:gd name="T50" fmla="*/ 213 w 370"/>
              <a:gd name="T51" fmla="*/ 24 h 287"/>
              <a:gd name="T52" fmla="*/ 240 w 370"/>
              <a:gd name="T53" fmla="*/ 37 h 287"/>
              <a:gd name="T54" fmla="*/ 256 w 370"/>
              <a:gd name="T55" fmla="*/ 69 h 287"/>
              <a:gd name="T56" fmla="*/ 281 w 370"/>
              <a:gd name="T57" fmla="*/ 93 h 287"/>
              <a:gd name="T58" fmla="*/ 301 w 370"/>
              <a:gd name="T59" fmla="*/ 111 h 287"/>
              <a:gd name="T60" fmla="*/ 320 w 370"/>
              <a:gd name="T61" fmla="*/ 139 h 287"/>
              <a:gd name="T62" fmla="*/ 332 w 370"/>
              <a:gd name="T63" fmla="*/ 170 h 287"/>
              <a:gd name="T64" fmla="*/ 333 w 370"/>
              <a:gd name="T65" fmla="*/ 208 h 287"/>
              <a:gd name="T66" fmla="*/ 359 w 370"/>
              <a:gd name="T67" fmla="*/ 226 h 287"/>
              <a:gd name="T68" fmla="*/ 368 w 370"/>
              <a:gd name="T69" fmla="*/ 259 h 287"/>
              <a:gd name="T70" fmla="*/ 355 w 370"/>
              <a:gd name="T71" fmla="*/ 280 h 287"/>
              <a:gd name="T72" fmla="*/ 320 w 370"/>
              <a:gd name="T73" fmla="*/ 284 h 287"/>
              <a:gd name="T74" fmla="*/ 297 w 370"/>
              <a:gd name="T75" fmla="*/ 284 h 287"/>
              <a:gd name="T76" fmla="*/ 267 w 370"/>
              <a:gd name="T77" fmla="*/ 276 h 287"/>
              <a:gd name="T78" fmla="*/ 243 w 370"/>
              <a:gd name="T79" fmla="*/ 264 h 287"/>
              <a:gd name="T80" fmla="*/ 206 w 370"/>
              <a:gd name="T81" fmla="*/ 264 h 287"/>
              <a:gd name="T82" fmla="*/ 157 w 370"/>
              <a:gd name="T83" fmla="*/ 264 h 287"/>
              <a:gd name="T84" fmla="*/ 124 w 370"/>
              <a:gd name="T85" fmla="*/ 274 h 287"/>
              <a:gd name="T86" fmla="*/ 97 w 370"/>
              <a:gd name="T87" fmla="*/ 27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0" h="287">
                <a:moveTo>
                  <a:pt x="89" y="278"/>
                </a:moveTo>
                <a:lnTo>
                  <a:pt x="78" y="278"/>
                </a:lnTo>
                <a:lnTo>
                  <a:pt x="67" y="284"/>
                </a:lnTo>
                <a:lnTo>
                  <a:pt x="55" y="285"/>
                </a:lnTo>
                <a:lnTo>
                  <a:pt x="48" y="286"/>
                </a:lnTo>
                <a:lnTo>
                  <a:pt x="43" y="275"/>
                </a:lnTo>
                <a:lnTo>
                  <a:pt x="53" y="269"/>
                </a:lnTo>
                <a:lnTo>
                  <a:pt x="65" y="271"/>
                </a:lnTo>
                <a:lnTo>
                  <a:pt x="56" y="264"/>
                </a:lnTo>
                <a:lnTo>
                  <a:pt x="46" y="270"/>
                </a:lnTo>
                <a:lnTo>
                  <a:pt x="44" y="257"/>
                </a:lnTo>
                <a:lnTo>
                  <a:pt x="46" y="245"/>
                </a:lnTo>
                <a:lnTo>
                  <a:pt x="45" y="238"/>
                </a:lnTo>
                <a:lnTo>
                  <a:pt x="49" y="232"/>
                </a:lnTo>
                <a:lnTo>
                  <a:pt x="68" y="232"/>
                </a:lnTo>
                <a:lnTo>
                  <a:pt x="92" y="232"/>
                </a:lnTo>
                <a:lnTo>
                  <a:pt x="102" y="232"/>
                </a:lnTo>
                <a:lnTo>
                  <a:pt x="111" y="219"/>
                </a:lnTo>
                <a:lnTo>
                  <a:pt x="123" y="218"/>
                </a:lnTo>
                <a:lnTo>
                  <a:pt x="134" y="218"/>
                </a:lnTo>
                <a:lnTo>
                  <a:pt x="141" y="206"/>
                </a:lnTo>
                <a:lnTo>
                  <a:pt x="151" y="211"/>
                </a:lnTo>
                <a:lnTo>
                  <a:pt x="162" y="215"/>
                </a:lnTo>
                <a:lnTo>
                  <a:pt x="174" y="221"/>
                </a:lnTo>
                <a:lnTo>
                  <a:pt x="184" y="225"/>
                </a:lnTo>
                <a:lnTo>
                  <a:pt x="197" y="228"/>
                </a:lnTo>
                <a:lnTo>
                  <a:pt x="207" y="224"/>
                </a:lnTo>
                <a:lnTo>
                  <a:pt x="219" y="221"/>
                </a:lnTo>
                <a:lnTo>
                  <a:pt x="219" y="209"/>
                </a:lnTo>
                <a:lnTo>
                  <a:pt x="212" y="205"/>
                </a:lnTo>
                <a:lnTo>
                  <a:pt x="199" y="209"/>
                </a:lnTo>
                <a:lnTo>
                  <a:pt x="188" y="211"/>
                </a:lnTo>
                <a:lnTo>
                  <a:pt x="179" y="201"/>
                </a:lnTo>
                <a:lnTo>
                  <a:pt x="168" y="202"/>
                </a:lnTo>
                <a:lnTo>
                  <a:pt x="160" y="192"/>
                </a:lnTo>
                <a:lnTo>
                  <a:pt x="152" y="190"/>
                </a:lnTo>
                <a:lnTo>
                  <a:pt x="140" y="192"/>
                </a:lnTo>
                <a:lnTo>
                  <a:pt x="128" y="193"/>
                </a:lnTo>
                <a:lnTo>
                  <a:pt x="122" y="204"/>
                </a:lnTo>
                <a:lnTo>
                  <a:pt x="91" y="204"/>
                </a:lnTo>
                <a:lnTo>
                  <a:pt x="71" y="204"/>
                </a:lnTo>
                <a:lnTo>
                  <a:pt x="57" y="204"/>
                </a:lnTo>
                <a:lnTo>
                  <a:pt x="52" y="193"/>
                </a:lnTo>
                <a:lnTo>
                  <a:pt x="46" y="183"/>
                </a:lnTo>
                <a:lnTo>
                  <a:pt x="42" y="170"/>
                </a:lnTo>
                <a:lnTo>
                  <a:pt x="42" y="169"/>
                </a:lnTo>
                <a:lnTo>
                  <a:pt x="36" y="159"/>
                </a:lnTo>
                <a:lnTo>
                  <a:pt x="30" y="149"/>
                </a:lnTo>
                <a:lnTo>
                  <a:pt x="22" y="140"/>
                </a:lnTo>
                <a:lnTo>
                  <a:pt x="21" y="136"/>
                </a:lnTo>
                <a:lnTo>
                  <a:pt x="12" y="129"/>
                </a:lnTo>
                <a:lnTo>
                  <a:pt x="0" y="130"/>
                </a:lnTo>
                <a:lnTo>
                  <a:pt x="12" y="123"/>
                </a:lnTo>
                <a:lnTo>
                  <a:pt x="19" y="119"/>
                </a:lnTo>
                <a:lnTo>
                  <a:pt x="30" y="107"/>
                </a:lnTo>
                <a:lnTo>
                  <a:pt x="37" y="98"/>
                </a:lnTo>
                <a:lnTo>
                  <a:pt x="43" y="87"/>
                </a:lnTo>
                <a:lnTo>
                  <a:pt x="45" y="84"/>
                </a:lnTo>
                <a:lnTo>
                  <a:pt x="54" y="70"/>
                </a:lnTo>
                <a:lnTo>
                  <a:pt x="59" y="59"/>
                </a:lnTo>
                <a:lnTo>
                  <a:pt x="61" y="47"/>
                </a:lnTo>
                <a:lnTo>
                  <a:pt x="62" y="42"/>
                </a:lnTo>
                <a:lnTo>
                  <a:pt x="64" y="34"/>
                </a:lnTo>
                <a:lnTo>
                  <a:pt x="70" y="23"/>
                </a:lnTo>
                <a:lnTo>
                  <a:pt x="74" y="12"/>
                </a:lnTo>
                <a:lnTo>
                  <a:pt x="85" y="11"/>
                </a:lnTo>
                <a:lnTo>
                  <a:pt x="96" y="12"/>
                </a:lnTo>
                <a:lnTo>
                  <a:pt x="107" y="14"/>
                </a:lnTo>
                <a:lnTo>
                  <a:pt x="118" y="12"/>
                </a:lnTo>
                <a:lnTo>
                  <a:pt x="130" y="8"/>
                </a:lnTo>
                <a:lnTo>
                  <a:pt x="142" y="7"/>
                </a:lnTo>
                <a:lnTo>
                  <a:pt x="152" y="0"/>
                </a:lnTo>
                <a:lnTo>
                  <a:pt x="163" y="4"/>
                </a:lnTo>
                <a:lnTo>
                  <a:pt x="174" y="4"/>
                </a:lnTo>
                <a:lnTo>
                  <a:pt x="185" y="3"/>
                </a:lnTo>
                <a:lnTo>
                  <a:pt x="195" y="9"/>
                </a:lnTo>
                <a:lnTo>
                  <a:pt x="204" y="16"/>
                </a:lnTo>
                <a:lnTo>
                  <a:pt x="213" y="24"/>
                </a:lnTo>
                <a:lnTo>
                  <a:pt x="219" y="33"/>
                </a:lnTo>
                <a:lnTo>
                  <a:pt x="229" y="35"/>
                </a:lnTo>
                <a:lnTo>
                  <a:pt x="240" y="37"/>
                </a:lnTo>
                <a:lnTo>
                  <a:pt x="249" y="46"/>
                </a:lnTo>
                <a:lnTo>
                  <a:pt x="253" y="58"/>
                </a:lnTo>
                <a:lnTo>
                  <a:pt x="256" y="69"/>
                </a:lnTo>
                <a:lnTo>
                  <a:pt x="266" y="75"/>
                </a:lnTo>
                <a:lnTo>
                  <a:pt x="275" y="82"/>
                </a:lnTo>
                <a:lnTo>
                  <a:pt x="281" y="93"/>
                </a:lnTo>
                <a:lnTo>
                  <a:pt x="287" y="104"/>
                </a:lnTo>
                <a:lnTo>
                  <a:pt x="291" y="105"/>
                </a:lnTo>
                <a:lnTo>
                  <a:pt x="301" y="111"/>
                </a:lnTo>
                <a:lnTo>
                  <a:pt x="307" y="122"/>
                </a:lnTo>
                <a:lnTo>
                  <a:pt x="317" y="127"/>
                </a:lnTo>
                <a:lnTo>
                  <a:pt x="320" y="139"/>
                </a:lnTo>
                <a:lnTo>
                  <a:pt x="319" y="151"/>
                </a:lnTo>
                <a:lnTo>
                  <a:pt x="329" y="158"/>
                </a:lnTo>
                <a:lnTo>
                  <a:pt x="332" y="170"/>
                </a:lnTo>
                <a:lnTo>
                  <a:pt x="335" y="182"/>
                </a:lnTo>
                <a:lnTo>
                  <a:pt x="326" y="196"/>
                </a:lnTo>
                <a:lnTo>
                  <a:pt x="333" y="208"/>
                </a:lnTo>
                <a:lnTo>
                  <a:pt x="339" y="218"/>
                </a:lnTo>
                <a:lnTo>
                  <a:pt x="351" y="218"/>
                </a:lnTo>
                <a:lnTo>
                  <a:pt x="359" y="226"/>
                </a:lnTo>
                <a:lnTo>
                  <a:pt x="365" y="237"/>
                </a:lnTo>
                <a:lnTo>
                  <a:pt x="370" y="247"/>
                </a:lnTo>
                <a:lnTo>
                  <a:pt x="368" y="259"/>
                </a:lnTo>
                <a:lnTo>
                  <a:pt x="366" y="271"/>
                </a:lnTo>
                <a:lnTo>
                  <a:pt x="368" y="281"/>
                </a:lnTo>
                <a:lnTo>
                  <a:pt x="355" y="280"/>
                </a:lnTo>
                <a:lnTo>
                  <a:pt x="344" y="282"/>
                </a:lnTo>
                <a:lnTo>
                  <a:pt x="331" y="282"/>
                </a:lnTo>
                <a:lnTo>
                  <a:pt x="320" y="284"/>
                </a:lnTo>
                <a:lnTo>
                  <a:pt x="309" y="287"/>
                </a:lnTo>
                <a:lnTo>
                  <a:pt x="298" y="284"/>
                </a:lnTo>
                <a:lnTo>
                  <a:pt x="297" y="284"/>
                </a:lnTo>
                <a:lnTo>
                  <a:pt x="287" y="280"/>
                </a:lnTo>
                <a:lnTo>
                  <a:pt x="278" y="273"/>
                </a:lnTo>
                <a:lnTo>
                  <a:pt x="267" y="276"/>
                </a:lnTo>
                <a:lnTo>
                  <a:pt x="262" y="266"/>
                </a:lnTo>
                <a:lnTo>
                  <a:pt x="251" y="266"/>
                </a:lnTo>
                <a:lnTo>
                  <a:pt x="243" y="264"/>
                </a:lnTo>
                <a:lnTo>
                  <a:pt x="228" y="264"/>
                </a:lnTo>
                <a:lnTo>
                  <a:pt x="221" y="264"/>
                </a:lnTo>
                <a:lnTo>
                  <a:pt x="206" y="264"/>
                </a:lnTo>
                <a:lnTo>
                  <a:pt x="195" y="264"/>
                </a:lnTo>
                <a:lnTo>
                  <a:pt x="191" y="264"/>
                </a:lnTo>
                <a:lnTo>
                  <a:pt x="157" y="264"/>
                </a:lnTo>
                <a:lnTo>
                  <a:pt x="147" y="263"/>
                </a:lnTo>
                <a:lnTo>
                  <a:pt x="134" y="266"/>
                </a:lnTo>
                <a:lnTo>
                  <a:pt x="124" y="274"/>
                </a:lnTo>
                <a:lnTo>
                  <a:pt x="122" y="274"/>
                </a:lnTo>
                <a:lnTo>
                  <a:pt x="109" y="280"/>
                </a:lnTo>
                <a:lnTo>
                  <a:pt x="97" y="279"/>
                </a:lnTo>
                <a:lnTo>
                  <a:pt x="89" y="27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1" name="Freeform 3406"/>
          <p:cNvSpPr>
            <a:spLocks/>
          </p:cNvSpPr>
          <p:nvPr/>
        </p:nvSpPr>
        <p:spPr bwMode="auto">
          <a:xfrm>
            <a:off x="5738315" y="4197486"/>
            <a:ext cx="29487" cy="10407"/>
          </a:xfrm>
          <a:custGeom>
            <a:avLst/>
            <a:gdLst>
              <a:gd name="T0" fmla="*/ 26 w 72"/>
              <a:gd name="T1" fmla="*/ 26 h 26"/>
              <a:gd name="T2" fmla="*/ 14 w 72"/>
              <a:gd name="T3" fmla="*/ 24 h 26"/>
              <a:gd name="T4" fmla="*/ 0 w 72"/>
              <a:gd name="T5" fmla="*/ 11 h 26"/>
              <a:gd name="T6" fmla="*/ 7 w 72"/>
              <a:gd name="T7" fmla="*/ 2 h 26"/>
              <a:gd name="T8" fmla="*/ 19 w 72"/>
              <a:gd name="T9" fmla="*/ 0 h 26"/>
              <a:gd name="T10" fmla="*/ 28 w 72"/>
              <a:gd name="T11" fmla="*/ 6 h 26"/>
              <a:gd name="T12" fmla="*/ 40 w 72"/>
              <a:gd name="T13" fmla="*/ 3 h 26"/>
              <a:gd name="T14" fmla="*/ 51 w 72"/>
              <a:gd name="T15" fmla="*/ 2 h 26"/>
              <a:gd name="T16" fmla="*/ 61 w 72"/>
              <a:gd name="T17" fmla="*/ 6 h 26"/>
              <a:gd name="T18" fmla="*/ 72 w 72"/>
              <a:gd name="T19" fmla="*/ 9 h 26"/>
              <a:gd name="T20" fmla="*/ 62 w 72"/>
              <a:gd name="T21" fmla="*/ 16 h 26"/>
              <a:gd name="T22" fmla="*/ 52 w 72"/>
              <a:gd name="T23" fmla="*/ 21 h 26"/>
              <a:gd name="T24" fmla="*/ 41 w 72"/>
              <a:gd name="T25" fmla="*/ 24 h 26"/>
              <a:gd name="T26" fmla="*/ 30 w 72"/>
              <a:gd name="T27" fmla="*/ 26 h 26"/>
              <a:gd name="T28" fmla="*/ 26 w 72"/>
              <a:gd name="T29"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26">
                <a:moveTo>
                  <a:pt x="26" y="26"/>
                </a:moveTo>
                <a:lnTo>
                  <a:pt x="14" y="24"/>
                </a:lnTo>
                <a:lnTo>
                  <a:pt x="0" y="11"/>
                </a:lnTo>
                <a:lnTo>
                  <a:pt x="7" y="2"/>
                </a:lnTo>
                <a:lnTo>
                  <a:pt x="19" y="0"/>
                </a:lnTo>
                <a:lnTo>
                  <a:pt x="28" y="6"/>
                </a:lnTo>
                <a:lnTo>
                  <a:pt x="40" y="3"/>
                </a:lnTo>
                <a:lnTo>
                  <a:pt x="51" y="2"/>
                </a:lnTo>
                <a:lnTo>
                  <a:pt x="61" y="6"/>
                </a:lnTo>
                <a:lnTo>
                  <a:pt x="72" y="9"/>
                </a:lnTo>
                <a:lnTo>
                  <a:pt x="62" y="16"/>
                </a:lnTo>
                <a:lnTo>
                  <a:pt x="52" y="21"/>
                </a:lnTo>
                <a:lnTo>
                  <a:pt x="41" y="24"/>
                </a:lnTo>
                <a:lnTo>
                  <a:pt x="30" y="26"/>
                </a:lnTo>
                <a:lnTo>
                  <a:pt x="26" y="2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2" name="Freeform 3407"/>
          <p:cNvSpPr>
            <a:spLocks/>
          </p:cNvSpPr>
          <p:nvPr/>
        </p:nvSpPr>
        <p:spPr bwMode="auto">
          <a:xfrm>
            <a:off x="5710563" y="4209627"/>
            <a:ext cx="5204" cy="1735"/>
          </a:xfrm>
          <a:custGeom>
            <a:avLst/>
            <a:gdLst>
              <a:gd name="T0" fmla="*/ 11 w 13"/>
              <a:gd name="T1" fmla="*/ 4 h 4"/>
              <a:gd name="T2" fmla="*/ 0 w 13"/>
              <a:gd name="T3" fmla="*/ 0 h 4"/>
              <a:gd name="T4" fmla="*/ 13 w 13"/>
              <a:gd name="T5" fmla="*/ 1 h 4"/>
              <a:gd name="T6" fmla="*/ 11 w 13"/>
              <a:gd name="T7" fmla="*/ 4 h 4"/>
            </a:gdLst>
            <a:ahLst/>
            <a:cxnLst>
              <a:cxn ang="0">
                <a:pos x="T0" y="T1"/>
              </a:cxn>
              <a:cxn ang="0">
                <a:pos x="T2" y="T3"/>
              </a:cxn>
              <a:cxn ang="0">
                <a:pos x="T4" y="T5"/>
              </a:cxn>
              <a:cxn ang="0">
                <a:pos x="T6" y="T7"/>
              </a:cxn>
            </a:cxnLst>
            <a:rect l="0" t="0" r="r" b="b"/>
            <a:pathLst>
              <a:path w="13" h="4">
                <a:moveTo>
                  <a:pt x="11" y="4"/>
                </a:moveTo>
                <a:lnTo>
                  <a:pt x="0" y="0"/>
                </a:lnTo>
                <a:lnTo>
                  <a:pt x="13" y="1"/>
                </a:lnTo>
                <a:lnTo>
                  <a:pt x="11"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3" name="Freeform 3408"/>
          <p:cNvSpPr>
            <a:spLocks/>
          </p:cNvSpPr>
          <p:nvPr/>
        </p:nvSpPr>
        <p:spPr bwMode="auto">
          <a:xfrm>
            <a:off x="5486813" y="4126371"/>
            <a:ext cx="0" cy="5204"/>
          </a:xfrm>
          <a:custGeom>
            <a:avLst/>
            <a:gdLst>
              <a:gd name="T0" fmla="*/ 2 w 2"/>
              <a:gd name="T1" fmla="*/ 0 h 11"/>
              <a:gd name="T2" fmla="*/ 0 w 2"/>
              <a:gd name="T3" fmla="*/ 11 h 11"/>
              <a:gd name="T4" fmla="*/ 2 w 2"/>
              <a:gd name="T5" fmla="*/ 0 h 11"/>
            </a:gdLst>
            <a:ahLst/>
            <a:cxnLst>
              <a:cxn ang="0">
                <a:pos x="T0" y="T1"/>
              </a:cxn>
              <a:cxn ang="0">
                <a:pos x="T2" y="T3"/>
              </a:cxn>
              <a:cxn ang="0">
                <a:pos x="T4" y="T5"/>
              </a:cxn>
            </a:cxnLst>
            <a:rect l="0" t="0" r="r" b="b"/>
            <a:pathLst>
              <a:path w="2" h="11">
                <a:moveTo>
                  <a:pt x="2" y="0"/>
                </a:moveTo>
                <a:lnTo>
                  <a:pt x="0" y="11"/>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4" name="Freeform 3409"/>
          <p:cNvSpPr>
            <a:spLocks/>
          </p:cNvSpPr>
          <p:nvPr/>
        </p:nvSpPr>
        <p:spPr bwMode="auto">
          <a:xfrm>
            <a:off x="5486813" y="4034443"/>
            <a:ext cx="246299" cy="164778"/>
          </a:xfrm>
          <a:custGeom>
            <a:avLst/>
            <a:gdLst>
              <a:gd name="T0" fmla="*/ 558 w 630"/>
              <a:gd name="T1" fmla="*/ 28 h 422"/>
              <a:gd name="T2" fmla="*/ 608 w 630"/>
              <a:gd name="T3" fmla="*/ 127 h 422"/>
              <a:gd name="T4" fmla="*/ 617 w 630"/>
              <a:gd name="T5" fmla="*/ 160 h 422"/>
              <a:gd name="T6" fmla="*/ 588 w 630"/>
              <a:gd name="T7" fmla="*/ 175 h 422"/>
              <a:gd name="T8" fmla="*/ 575 w 630"/>
              <a:gd name="T9" fmla="*/ 198 h 422"/>
              <a:gd name="T10" fmla="*/ 579 w 630"/>
              <a:gd name="T11" fmla="*/ 223 h 422"/>
              <a:gd name="T12" fmla="*/ 557 w 630"/>
              <a:gd name="T13" fmla="*/ 233 h 422"/>
              <a:gd name="T14" fmla="*/ 535 w 630"/>
              <a:gd name="T15" fmla="*/ 245 h 422"/>
              <a:gd name="T16" fmla="*/ 512 w 630"/>
              <a:gd name="T17" fmla="*/ 254 h 422"/>
              <a:gd name="T18" fmla="*/ 488 w 630"/>
              <a:gd name="T19" fmla="*/ 260 h 422"/>
              <a:gd name="T20" fmla="*/ 464 w 630"/>
              <a:gd name="T21" fmla="*/ 270 h 422"/>
              <a:gd name="T22" fmla="*/ 441 w 630"/>
              <a:gd name="T23" fmla="*/ 275 h 422"/>
              <a:gd name="T24" fmla="*/ 419 w 630"/>
              <a:gd name="T25" fmla="*/ 282 h 422"/>
              <a:gd name="T26" fmla="*/ 398 w 630"/>
              <a:gd name="T27" fmla="*/ 294 h 422"/>
              <a:gd name="T28" fmla="*/ 382 w 630"/>
              <a:gd name="T29" fmla="*/ 310 h 422"/>
              <a:gd name="T30" fmla="*/ 366 w 630"/>
              <a:gd name="T31" fmla="*/ 328 h 422"/>
              <a:gd name="T32" fmla="*/ 343 w 630"/>
              <a:gd name="T33" fmla="*/ 330 h 422"/>
              <a:gd name="T34" fmla="*/ 316 w 630"/>
              <a:gd name="T35" fmla="*/ 333 h 422"/>
              <a:gd name="T36" fmla="*/ 297 w 630"/>
              <a:gd name="T37" fmla="*/ 346 h 422"/>
              <a:gd name="T38" fmla="*/ 277 w 630"/>
              <a:gd name="T39" fmla="*/ 357 h 422"/>
              <a:gd name="T40" fmla="*/ 253 w 630"/>
              <a:gd name="T41" fmla="*/ 365 h 422"/>
              <a:gd name="T42" fmla="*/ 230 w 630"/>
              <a:gd name="T43" fmla="*/ 369 h 422"/>
              <a:gd name="T44" fmla="*/ 208 w 630"/>
              <a:gd name="T45" fmla="*/ 369 h 422"/>
              <a:gd name="T46" fmla="*/ 186 w 630"/>
              <a:gd name="T47" fmla="*/ 373 h 422"/>
              <a:gd name="T48" fmla="*/ 167 w 630"/>
              <a:gd name="T49" fmla="*/ 392 h 422"/>
              <a:gd name="T50" fmla="*/ 148 w 630"/>
              <a:gd name="T51" fmla="*/ 405 h 422"/>
              <a:gd name="T52" fmla="*/ 127 w 630"/>
              <a:gd name="T53" fmla="*/ 410 h 422"/>
              <a:gd name="T54" fmla="*/ 105 w 630"/>
              <a:gd name="T55" fmla="*/ 418 h 422"/>
              <a:gd name="T56" fmla="*/ 82 w 630"/>
              <a:gd name="T57" fmla="*/ 422 h 422"/>
              <a:gd name="T58" fmla="*/ 61 w 630"/>
              <a:gd name="T59" fmla="*/ 413 h 422"/>
              <a:gd name="T60" fmla="*/ 46 w 630"/>
              <a:gd name="T61" fmla="*/ 395 h 422"/>
              <a:gd name="T62" fmla="*/ 39 w 630"/>
              <a:gd name="T63" fmla="*/ 368 h 422"/>
              <a:gd name="T64" fmla="*/ 38 w 630"/>
              <a:gd name="T65" fmla="*/ 343 h 422"/>
              <a:gd name="T66" fmla="*/ 29 w 630"/>
              <a:gd name="T67" fmla="*/ 320 h 422"/>
              <a:gd name="T68" fmla="*/ 22 w 630"/>
              <a:gd name="T69" fmla="*/ 297 h 422"/>
              <a:gd name="T70" fmla="*/ 17 w 630"/>
              <a:gd name="T71" fmla="*/ 274 h 422"/>
              <a:gd name="T72" fmla="*/ 11 w 630"/>
              <a:gd name="T73" fmla="*/ 252 h 422"/>
              <a:gd name="T74" fmla="*/ 11 w 630"/>
              <a:gd name="T75" fmla="*/ 251 h 422"/>
              <a:gd name="T76" fmla="*/ 6 w 630"/>
              <a:gd name="T77" fmla="*/ 228 h 422"/>
              <a:gd name="T78" fmla="*/ 13 w 630"/>
              <a:gd name="T79" fmla="*/ 207 h 422"/>
              <a:gd name="T80" fmla="*/ 12 w 630"/>
              <a:gd name="T81" fmla="*/ 183 h 422"/>
              <a:gd name="T82" fmla="*/ 19 w 630"/>
              <a:gd name="T83" fmla="*/ 172 h 422"/>
              <a:gd name="T84" fmla="*/ 37 w 630"/>
              <a:gd name="T85" fmla="*/ 156 h 422"/>
              <a:gd name="T86" fmla="*/ 35 w 630"/>
              <a:gd name="T87" fmla="*/ 133 h 422"/>
              <a:gd name="T88" fmla="*/ 43 w 630"/>
              <a:gd name="T89" fmla="*/ 111 h 422"/>
              <a:gd name="T90" fmla="*/ 46 w 630"/>
              <a:gd name="T91" fmla="*/ 94 h 422"/>
              <a:gd name="T92" fmla="*/ 65 w 630"/>
              <a:gd name="T93" fmla="*/ 107 h 422"/>
              <a:gd name="T94" fmla="*/ 88 w 630"/>
              <a:gd name="T95" fmla="*/ 107 h 422"/>
              <a:gd name="T96" fmla="*/ 162 w 630"/>
              <a:gd name="T97" fmla="*/ 117 h 422"/>
              <a:gd name="T98" fmla="*/ 184 w 630"/>
              <a:gd name="T99" fmla="*/ 123 h 422"/>
              <a:gd name="T100" fmla="*/ 236 w 630"/>
              <a:gd name="T101" fmla="*/ 126 h 422"/>
              <a:gd name="T102" fmla="*/ 278 w 630"/>
              <a:gd name="T103" fmla="*/ 159 h 422"/>
              <a:gd name="T104" fmla="*/ 325 w 630"/>
              <a:gd name="T105" fmla="*/ 103 h 422"/>
              <a:gd name="T106" fmla="*/ 371 w 630"/>
              <a:gd name="T107" fmla="*/ 48 h 422"/>
              <a:gd name="T108" fmla="*/ 460 w 630"/>
              <a:gd name="T109" fmla="*/ 26 h 422"/>
              <a:gd name="T110" fmla="*/ 565 w 630"/>
              <a:gd name="T111" fmla="*/ 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0" h="422">
                <a:moveTo>
                  <a:pt x="565" y="0"/>
                </a:moveTo>
                <a:lnTo>
                  <a:pt x="558" y="28"/>
                </a:lnTo>
                <a:lnTo>
                  <a:pt x="610" y="110"/>
                </a:lnTo>
                <a:lnTo>
                  <a:pt x="608" y="127"/>
                </a:lnTo>
                <a:lnTo>
                  <a:pt x="630" y="156"/>
                </a:lnTo>
                <a:lnTo>
                  <a:pt x="617" y="160"/>
                </a:lnTo>
                <a:lnTo>
                  <a:pt x="601" y="167"/>
                </a:lnTo>
                <a:lnTo>
                  <a:pt x="588" y="175"/>
                </a:lnTo>
                <a:lnTo>
                  <a:pt x="579" y="186"/>
                </a:lnTo>
                <a:lnTo>
                  <a:pt x="575" y="198"/>
                </a:lnTo>
                <a:lnTo>
                  <a:pt x="577" y="211"/>
                </a:lnTo>
                <a:lnTo>
                  <a:pt x="579" y="223"/>
                </a:lnTo>
                <a:lnTo>
                  <a:pt x="568" y="228"/>
                </a:lnTo>
                <a:lnTo>
                  <a:pt x="557" y="233"/>
                </a:lnTo>
                <a:lnTo>
                  <a:pt x="546" y="238"/>
                </a:lnTo>
                <a:lnTo>
                  <a:pt x="535" y="245"/>
                </a:lnTo>
                <a:lnTo>
                  <a:pt x="522" y="250"/>
                </a:lnTo>
                <a:lnTo>
                  <a:pt x="512" y="254"/>
                </a:lnTo>
                <a:lnTo>
                  <a:pt x="500" y="257"/>
                </a:lnTo>
                <a:lnTo>
                  <a:pt x="488" y="260"/>
                </a:lnTo>
                <a:lnTo>
                  <a:pt x="473" y="263"/>
                </a:lnTo>
                <a:lnTo>
                  <a:pt x="464" y="270"/>
                </a:lnTo>
                <a:lnTo>
                  <a:pt x="453" y="275"/>
                </a:lnTo>
                <a:lnTo>
                  <a:pt x="441" y="275"/>
                </a:lnTo>
                <a:lnTo>
                  <a:pt x="430" y="279"/>
                </a:lnTo>
                <a:lnTo>
                  <a:pt x="419" y="282"/>
                </a:lnTo>
                <a:lnTo>
                  <a:pt x="408" y="288"/>
                </a:lnTo>
                <a:lnTo>
                  <a:pt x="398" y="294"/>
                </a:lnTo>
                <a:lnTo>
                  <a:pt x="388" y="300"/>
                </a:lnTo>
                <a:lnTo>
                  <a:pt x="382" y="310"/>
                </a:lnTo>
                <a:lnTo>
                  <a:pt x="375" y="320"/>
                </a:lnTo>
                <a:lnTo>
                  <a:pt x="366" y="328"/>
                </a:lnTo>
                <a:lnTo>
                  <a:pt x="354" y="330"/>
                </a:lnTo>
                <a:lnTo>
                  <a:pt x="343" y="330"/>
                </a:lnTo>
                <a:lnTo>
                  <a:pt x="329" y="327"/>
                </a:lnTo>
                <a:lnTo>
                  <a:pt x="316" y="333"/>
                </a:lnTo>
                <a:lnTo>
                  <a:pt x="305" y="338"/>
                </a:lnTo>
                <a:lnTo>
                  <a:pt x="297" y="346"/>
                </a:lnTo>
                <a:lnTo>
                  <a:pt x="288" y="353"/>
                </a:lnTo>
                <a:lnTo>
                  <a:pt x="277" y="357"/>
                </a:lnTo>
                <a:lnTo>
                  <a:pt x="263" y="360"/>
                </a:lnTo>
                <a:lnTo>
                  <a:pt x="253" y="365"/>
                </a:lnTo>
                <a:lnTo>
                  <a:pt x="241" y="367"/>
                </a:lnTo>
                <a:lnTo>
                  <a:pt x="230" y="369"/>
                </a:lnTo>
                <a:lnTo>
                  <a:pt x="219" y="368"/>
                </a:lnTo>
                <a:lnTo>
                  <a:pt x="208" y="369"/>
                </a:lnTo>
                <a:lnTo>
                  <a:pt x="197" y="370"/>
                </a:lnTo>
                <a:lnTo>
                  <a:pt x="186" y="373"/>
                </a:lnTo>
                <a:lnTo>
                  <a:pt x="175" y="383"/>
                </a:lnTo>
                <a:lnTo>
                  <a:pt x="167" y="392"/>
                </a:lnTo>
                <a:lnTo>
                  <a:pt x="155" y="396"/>
                </a:lnTo>
                <a:lnTo>
                  <a:pt x="148" y="405"/>
                </a:lnTo>
                <a:lnTo>
                  <a:pt x="138" y="410"/>
                </a:lnTo>
                <a:lnTo>
                  <a:pt x="127" y="410"/>
                </a:lnTo>
                <a:lnTo>
                  <a:pt x="116" y="409"/>
                </a:lnTo>
                <a:lnTo>
                  <a:pt x="105" y="418"/>
                </a:lnTo>
                <a:lnTo>
                  <a:pt x="93" y="420"/>
                </a:lnTo>
                <a:lnTo>
                  <a:pt x="82" y="422"/>
                </a:lnTo>
                <a:lnTo>
                  <a:pt x="72" y="416"/>
                </a:lnTo>
                <a:lnTo>
                  <a:pt x="61" y="413"/>
                </a:lnTo>
                <a:lnTo>
                  <a:pt x="52" y="405"/>
                </a:lnTo>
                <a:lnTo>
                  <a:pt x="46" y="395"/>
                </a:lnTo>
                <a:lnTo>
                  <a:pt x="40" y="382"/>
                </a:lnTo>
                <a:lnTo>
                  <a:pt x="39" y="368"/>
                </a:lnTo>
                <a:lnTo>
                  <a:pt x="42" y="357"/>
                </a:lnTo>
                <a:lnTo>
                  <a:pt x="38" y="343"/>
                </a:lnTo>
                <a:lnTo>
                  <a:pt x="34" y="332"/>
                </a:lnTo>
                <a:lnTo>
                  <a:pt x="29" y="320"/>
                </a:lnTo>
                <a:lnTo>
                  <a:pt x="26" y="308"/>
                </a:lnTo>
                <a:lnTo>
                  <a:pt x="22" y="297"/>
                </a:lnTo>
                <a:lnTo>
                  <a:pt x="22" y="285"/>
                </a:lnTo>
                <a:lnTo>
                  <a:pt x="17" y="274"/>
                </a:lnTo>
                <a:lnTo>
                  <a:pt x="16" y="262"/>
                </a:lnTo>
                <a:lnTo>
                  <a:pt x="11" y="252"/>
                </a:lnTo>
                <a:lnTo>
                  <a:pt x="0" y="249"/>
                </a:lnTo>
                <a:lnTo>
                  <a:pt x="11" y="251"/>
                </a:lnTo>
                <a:lnTo>
                  <a:pt x="11" y="239"/>
                </a:lnTo>
                <a:lnTo>
                  <a:pt x="6" y="228"/>
                </a:lnTo>
                <a:lnTo>
                  <a:pt x="5" y="216"/>
                </a:lnTo>
                <a:lnTo>
                  <a:pt x="13" y="207"/>
                </a:lnTo>
                <a:lnTo>
                  <a:pt x="14" y="194"/>
                </a:lnTo>
                <a:lnTo>
                  <a:pt x="12" y="183"/>
                </a:lnTo>
                <a:lnTo>
                  <a:pt x="11" y="174"/>
                </a:lnTo>
                <a:lnTo>
                  <a:pt x="19" y="172"/>
                </a:lnTo>
                <a:lnTo>
                  <a:pt x="27" y="164"/>
                </a:lnTo>
                <a:lnTo>
                  <a:pt x="37" y="156"/>
                </a:lnTo>
                <a:lnTo>
                  <a:pt x="38" y="144"/>
                </a:lnTo>
                <a:lnTo>
                  <a:pt x="35" y="133"/>
                </a:lnTo>
                <a:lnTo>
                  <a:pt x="36" y="120"/>
                </a:lnTo>
                <a:lnTo>
                  <a:pt x="43" y="111"/>
                </a:lnTo>
                <a:lnTo>
                  <a:pt x="39" y="100"/>
                </a:lnTo>
                <a:lnTo>
                  <a:pt x="46" y="94"/>
                </a:lnTo>
                <a:lnTo>
                  <a:pt x="57" y="100"/>
                </a:lnTo>
                <a:lnTo>
                  <a:pt x="65" y="107"/>
                </a:lnTo>
                <a:lnTo>
                  <a:pt x="76" y="109"/>
                </a:lnTo>
                <a:lnTo>
                  <a:pt x="88" y="107"/>
                </a:lnTo>
                <a:lnTo>
                  <a:pt x="106" y="107"/>
                </a:lnTo>
                <a:lnTo>
                  <a:pt x="162" y="117"/>
                </a:lnTo>
                <a:lnTo>
                  <a:pt x="174" y="124"/>
                </a:lnTo>
                <a:lnTo>
                  <a:pt x="184" y="123"/>
                </a:lnTo>
                <a:lnTo>
                  <a:pt x="216" y="126"/>
                </a:lnTo>
                <a:lnTo>
                  <a:pt x="236" y="126"/>
                </a:lnTo>
                <a:lnTo>
                  <a:pt x="254" y="151"/>
                </a:lnTo>
                <a:lnTo>
                  <a:pt x="278" y="159"/>
                </a:lnTo>
                <a:lnTo>
                  <a:pt x="297" y="136"/>
                </a:lnTo>
                <a:lnTo>
                  <a:pt x="325" y="103"/>
                </a:lnTo>
                <a:lnTo>
                  <a:pt x="341" y="84"/>
                </a:lnTo>
                <a:lnTo>
                  <a:pt x="371" y="48"/>
                </a:lnTo>
                <a:lnTo>
                  <a:pt x="396" y="42"/>
                </a:lnTo>
                <a:lnTo>
                  <a:pt x="460" y="26"/>
                </a:lnTo>
                <a:lnTo>
                  <a:pt x="519" y="11"/>
                </a:lnTo>
                <a:lnTo>
                  <a:pt x="56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5" name="Freeform 3410"/>
          <p:cNvSpPr>
            <a:spLocks/>
          </p:cNvSpPr>
          <p:nvPr/>
        </p:nvSpPr>
        <p:spPr bwMode="auto">
          <a:xfrm>
            <a:off x="4871064" y="5085551"/>
            <a:ext cx="386794" cy="346900"/>
          </a:xfrm>
          <a:custGeom>
            <a:avLst/>
            <a:gdLst>
              <a:gd name="T0" fmla="*/ 498 w 987"/>
              <a:gd name="T1" fmla="*/ 834 h 886"/>
              <a:gd name="T2" fmla="*/ 442 w 987"/>
              <a:gd name="T3" fmla="*/ 827 h 886"/>
              <a:gd name="T4" fmla="*/ 383 w 987"/>
              <a:gd name="T5" fmla="*/ 830 h 886"/>
              <a:gd name="T6" fmla="*/ 323 w 987"/>
              <a:gd name="T7" fmla="*/ 853 h 886"/>
              <a:gd name="T8" fmla="*/ 263 w 987"/>
              <a:gd name="T9" fmla="*/ 855 h 886"/>
              <a:gd name="T10" fmla="*/ 213 w 987"/>
              <a:gd name="T11" fmla="*/ 886 h 886"/>
              <a:gd name="T12" fmla="*/ 158 w 987"/>
              <a:gd name="T13" fmla="*/ 856 h 886"/>
              <a:gd name="T14" fmla="*/ 120 w 987"/>
              <a:gd name="T15" fmla="*/ 843 h 886"/>
              <a:gd name="T16" fmla="*/ 112 w 987"/>
              <a:gd name="T17" fmla="*/ 795 h 886"/>
              <a:gd name="T18" fmla="*/ 84 w 987"/>
              <a:gd name="T19" fmla="*/ 743 h 886"/>
              <a:gd name="T20" fmla="*/ 111 w 987"/>
              <a:gd name="T21" fmla="*/ 697 h 886"/>
              <a:gd name="T22" fmla="*/ 84 w 987"/>
              <a:gd name="T23" fmla="*/ 634 h 886"/>
              <a:gd name="T24" fmla="*/ 57 w 987"/>
              <a:gd name="T25" fmla="*/ 581 h 886"/>
              <a:gd name="T26" fmla="*/ 35 w 987"/>
              <a:gd name="T27" fmla="*/ 526 h 886"/>
              <a:gd name="T28" fmla="*/ 14 w 987"/>
              <a:gd name="T29" fmla="*/ 469 h 886"/>
              <a:gd name="T30" fmla="*/ 15 w 987"/>
              <a:gd name="T31" fmla="*/ 435 h 886"/>
              <a:gd name="T32" fmla="*/ 48 w 987"/>
              <a:gd name="T33" fmla="*/ 418 h 886"/>
              <a:gd name="T34" fmla="*/ 78 w 987"/>
              <a:gd name="T35" fmla="*/ 454 h 886"/>
              <a:gd name="T36" fmla="*/ 133 w 987"/>
              <a:gd name="T37" fmla="*/ 459 h 886"/>
              <a:gd name="T38" fmla="*/ 178 w 987"/>
              <a:gd name="T39" fmla="*/ 451 h 886"/>
              <a:gd name="T40" fmla="*/ 212 w 987"/>
              <a:gd name="T41" fmla="*/ 228 h 886"/>
              <a:gd name="T42" fmla="*/ 243 w 987"/>
              <a:gd name="T43" fmla="*/ 213 h 886"/>
              <a:gd name="T44" fmla="*/ 261 w 987"/>
              <a:gd name="T45" fmla="*/ 270 h 886"/>
              <a:gd name="T46" fmla="*/ 253 w 987"/>
              <a:gd name="T47" fmla="*/ 325 h 886"/>
              <a:gd name="T48" fmla="*/ 312 w 987"/>
              <a:gd name="T49" fmla="*/ 322 h 886"/>
              <a:gd name="T50" fmla="*/ 356 w 987"/>
              <a:gd name="T51" fmla="*/ 281 h 886"/>
              <a:gd name="T52" fmla="*/ 378 w 987"/>
              <a:gd name="T53" fmla="*/ 248 h 886"/>
              <a:gd name="T54" fmla="*/ 415 w 987"/>
              <a:gd name="T55" fmla="*/ 215 h 886"/>
              <a:gd name="T56" fmla="*/ 466 w 987"/>
              <a:gd name="T57" fmla="*/ 239 h 886"/>
              <a:gd name="T58" fmla="*/ 522 w 987"/>
              <a:gd name="T59" fmla="*/ 246 h 886"/>
              <a:gd name="T60" fmla="*/ 564 w 987"/>
              <a:gd name="T61" fmla="*/ 191 h 886"/>
              <a:gd name="T62" fmla="*/ 601 w 987"/>
              <a:gd name="T63" fmla="*/ 166 h 886"/>
              <a:gd name="T64" fmla="*/ 630 w 987"/>
              <a:gd name="T65" fmla="*/ 114 h 886"/>
              <a:gd name="T66" fmla="*/ 666 w 987"/>
              <a:gd name="T67" fmla="*/ 79 h 886"/>
              <a:gd name="T68" fmla="*/ 704 w 987"/>
              <a:gd name="T69" fmla="*/ 36 h 886"/>
              <a:gd name="T70" fmla="*/ 751 w 987"/>
              <a:gd name="T71" fmla="*/ 10 h 886"/>
              <a:gd name="T72" fmla="*/ 810 w 987"/>
              <a:gd name="T73" fmla="*/ 5 h 886"/>
              <a:gd name="T74" fmla="*/ 866 w 987"/>
              <a:gd name="T75" fmla="*/ 10 h 886"/>
              <a:gd name="T76" fmla="*/ 904 w 987"/>
              <a:gd name="T77" fmla="*/ 62 h 886"/>
              <a:gd name="T78" fmla="*/ 926 w 987"/>
              <a:gd name="T79" fmla="*/ 126 h 886"/>
              <a:gd name="T80" fmla="*/ 935 w 987"/>
              <a:gd name="T81" fmla="*/ 205 h 886"/>
              <a:gd name="T82" fmla="*/ 913 w 987"/>
              <a:gd name="T83" fmla="*/ 253 h 886"/>
              <a:gd name="T84" fmla="*/ 865 w 987"/>
              <a:gd name="T85" fmla="*/ 288 h 886"/>
              <a:gd name="T86" fmla="*/ 882 w 987"/>
              <a:gd name="T87" fmla="*/ 345 h 886"/>
              <a:gd name="T88" fmla="*/ 932 w 987"/>
              <a:gd name="T89" fmla="*/ 336 h 886"/>
              <a:gd name="T90" fmla="*/ 987 w 987"/>
              <a:gd name="T91" fmla="*/ 322 h 886"/>
              <a:gd name="T92" fmla="*/ 969 w 987"/>
              <a:gd name="T93" fmla="*/ 388 h 886"/>
              <a:gd name="T94" fmla="*/ 945 w 987"/>
              <a:gd name="T95" fmla="*/ 451 h 886"/>
              <a:gd name="T96" fmla="*/ 898 w 987"/>
              <a:gd name="T97" fmla="*/ 492 h 886"/>
              <a:gd name="T98" fmla="*/ 864 w 987"/>
              <a:gd name="T99" fmla="*/ 550 h 886"/>
              <a:gd name="T100" fmla="*/ 832 w 987"/>
              <a:gd name="T101" fmla="*/ 606 h 886"/>
              <a:gd name="T102" fmla="*/ 791 w 987"/>
              <a:gd name="T103" fmla="*/ 651 h 886"/>
              <a:gd name="T104" fmla="*/ 750 w 987"/>
              <a:gd name="T105" fmla="*/ 696 h 886"/>
              <a:gd name="T106" fmla="*/ 707 w 987"/>
              <a:gd name="T107" fmla="*/ 738 h 886"/>
              <a:gd name="T108" fmla="*/ 658 w 987"/>
              <a:gd name="T109" fmla="*/ 777 h 886"/>
              <a:gd name="T110" fmla="*/ 606 w 987"/>
              <a:gd name="T111" fmla="*/ 808 h 886"/>
              <a:gd name="T112" fmla="*/ 550 w 987"/>
              <a:gd name="T113" fmla="*/ 816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7" h="886">
                <a:moveTo>
                  <a:pt x="540" y="828"/>
                </a:moveTo>
                <a:lnTo>
                  <a:pt x="529" y="825"/>
                </a:lnTo>
                <a:lnTo>
                  <a:pt x="518" y="823"/>
                </a:lnTo>
                <a:lnTo>
                  <a:pt x="508" y="827"/>
                </a:lnTo>
                <a:lnTo>
                  <a:pt x="498" y="834"/>
                </a:lnTo>
                <a:lnTo>
                  <a:pt x="488" y="840"/>
                </a:lnTo>
                <a:lnTo>
                  <a:pt x="476" y="835"/>
                </a:lnTo>
                <a:lnTo>
                  <a:pt x="464" y="831"/>
                </a:lnTo>
                <a:lnTo>
                  <a:pt x="454" y="829"/>
                </a:lnTo>
                <a:lnTo>
                  <a:pt x="442" y="827"/>
                </a:lnTo>
                <a:lnTo>
                  <a:pt x="431" y="824"/>
                </a:lnTo>
                <a:lnTo>
                  <a:pt x="419" y="826"/>
                </a:lnTo>
                <a:lnTo>
                  <a:pt x="409" y="833"/>
                </a:lnTo>
                <a:lnTo>
                  <a:pt x="396" y="832"/>
                </a:lnTo>
                <a:lnTo>
                  <a:pt x="383" y="830"/>
                </a:lnTo>
                <a:lnTo>
                  <a:pt x="369" y="826"/>
                </a:lnTo>
                <a:lnTo>
                  <a:pt x="358" y="830"/>
                </a:lnTo>
                <a:lnTo>
                  <a:pt x="342" y="832"/>
                </a:lnTo>
                <a:lnTo>
                  <a:pt x="329" y="842"/>
                </a:lnTo>
                <a:lnTo>
                  <a:pt x="323" y="853"/>
                </a:lnTo>
                <a:lnTo>
                  <a:pt x="311" y="854"/>
                </a:lnTo>
                <a:lnTo>
                  <a:pt x="297" y="853"/>
                </a:lnTo>
                <a:lnTo>
                  <a:pt x="287" y="857"/>
                </a:lnTo>
                <a:lnTo>
                  <a:pt x="274" y="853"/>
                </a:lnTo>
                <a:lnTo>
                  <a:pt x="263" y="855"/>
                </a:lnTo>
                <a:lnTo>
                  <a:pt x="252" y="859"/>
                </a:lnTo>
                <a:lnTo>
                  <a:pt x="241" y="861"/>
                </a:lnTo>
                <a:lnTo>
                  <a:pt x="232" y="869"/>
                </a:lnTo>
                <a:lnTo>
                  <a:pt x="220" y="877"/>
                </a:lnTo>
                <a:lnTo>
                  <a:pt x="213" y="886"/>
                </a:lnTo>
                <a:lnTo>
                  <a:pt x="198" y="882"/>
                </a:lnTo>
                <a:lnTo>
                  <a:pt x="187" y="879"/>
                </a:lnTo>
                <a:lnTo>
                  <a:pt x="178" y="872"/>
                </a:lnTo>
                <a:lnTo>
                  <a:pt x="170" y="858"/>
                </a:lnTo>
                <a:lnTo>
                  <a:pt x="158" y="856"/>
                </a:lnTo>
                <a:lnTo>
                  <a:pt x="146" y="852"/>
                </a:lnTo>
                <a:lnTo>
                  <a:pt x="141" y="842"/>
                </a:lnTo>
                <a:lnTo>
                  <a:pt x="136" y="831"/>
                </a:lnTo>
                <a:lnTo>
                  <a:pt x="124" y="832"/>
                </a:lnTo>
                <a:lnTo>
                  <a:pt x="120" y="843"/>
                </a:lnTo>
                <a:lnTo>
                  <a:pt x="111" y="837"/>
                </a:lnTo>
                <a:lnTo>
                  <a:pt x="112" y="825"/>
                </a:lnTo>
                <a:lnTo>
                  <a:pt x="120" y="817"/>
                </a:lnTo>
                <a:lnTo>
                  <a:pt x="118" y="806"/>
                </a:lnTo>
                <a:lnTo>
                  <a:pt x="112" y="795"/>
                </a:lnTo>
                <a:lnTo>
                  <a:pt x="106" y="784"/>
                </a:lnTo>
                <a:lnTo>
                  <a:pt x="100" y="775"/>
                </a:lnTo>
                <a:lnTo>
                  <a:pt x="92" y="765"/>
                </a:lnTo>
                <a:lnTo>
                  <a:pt x="85" y="756"/>
                </a:lnTo>
                <a:lnTo>
                  <a:pt x="84" y="743"/>
                </a:lnTo>
                <a:lnTo>
                  <a:pt x="90" y="733"/>
                </a:lnTo>
                <a:lnTo>
                  <a:pt x="100" y="738"/>
                </a:lnTo>
                <a:lnTo>
                  <a:pt x="109" y="727"/>
                </a:lnTo>
                <a:lnTo>
                  <a:pt x="111" y="713"/>
                </a:lnTo>
                <a:lnTo>
                  <a:pt x="111" y="697"/>
                </a:lnTo>
                <a:lnTo>
                  <a:pt x="109" y="683"/>
                </a:lnTo>
                <a:lnTo>
                  <a:pt x="106" y="671"/>
                </a:lnTo>
                <a:lnTo>
                  <a:pt x="103" y="659"/>
                </a:lnTo>
                <a:lnTo>
                  <a:pt x="92" y="645"/>
                </a:lnTo>
                <a:lnTo>
                  <a:pt x="84" y="634"/>
                </a:lnTo>
                <a:lnTo>
                  <a:pt x="80" y="626"/>
                </a:lnTo>
                <a:lnTo>
                  <a:pt x="74" y="616"/>
                </a:lnTo>
                <a:lnTo>
                  <a:pt x="67" y="605"/>
                </a:lnTo>
                <a:lnTo>
                  <a:pt x="63" y="592"/>
                </a:lnTo>
                <a:lnTo>
                  <a:pt x="57" y="581"/>
                </a:lnTo>
                <a:lnTo>
                  <a:pt x="51" y="570"/>
                </a:lnTo>
                <a:lnTo>
                  <a:pt x="47" y="559"/>
                </a:lnTo>
                <a:lnTo>
                  <a:pt x="43" y="548"/>
                </a:lnTo>
                <a:lnTo>
                  <a:pt x="39" y="537"/>
                </a:lnTo>
                <a:lnTo>
                  <a:pt x="35" y="526"/>
                </a:lnTo>
                <a:lnTo>
                  <a:pt x="33" y="514"/>
                </a:lnTo>
                <a:lnTo>
                  <a:pt x="29" y="501"/>
                </a:lnTo>
                <a:lnTo>
                  <a:pt x="24" y="491"/>
                </a:lnTo>
                <a:lnTo>
                  <a:pt x="21" y="479"/>
                </a:lnTo>
                <a:lnTo>
                  <a:pt x="14" y="469"/>
                </a:lnTo>
                <a:lnTo>
                  <a:pt x="7" y="460"/>
                </a:lnTo>
                <a:lnTo>
                  <a:pt x="2" y="448"/>
                </a:lnTo>
                <a:lnTo>
                  <a:pt x="0" y="441"/>
                </a:lnTo>
                <a:lnTo>
                  <a:pt x="4" y="440"/>
                </a:lnTo>
                <a:lnTo>
                  <a:pt x="15" y="435"/>
                </a:lnTo>
                <a:lnTo>
                  <a:pt x="18" y="424"/>
                </a:lnTo>
                <a:lnTo>
                  <a:pt x="21" y="413"/>
                </a:lnTo>
                <a:lnTo>
                  <a:pt x="31" y="406"/>
                </a:lnTo>
                <a:lnTo>
                  <a:pt x="42" y="408"/>
                </a:lnTo>
                <a:lnTo>
                  <a:pt x="48" y="418"/>
                </a:lnTo>
                <a:lnTo>
                  <a:pt x="56" y="426"/>
                </a:lnTo>
                <a:lnTo>
                  <a:pt x="54" y="438"/>
                </a:lnTo>
                <a:lnTo>
                  <a:pt x="56" y="450"/>
                </a:lnTo>
                <a:lnTo>
                  <a:pt x="67" y="449"/>
                </a:lnTo>
                <a:lnTo>
                  <a:pt x="78" y="454"/>
                </a:lnTo>
                <a:lnTo>
                  <a:pt x="89" y="456"/>
                </a:lnTo>
                <a:lnTo>
                  <a:pt x="98" y="463"/>
                </a:lnTo>
                <a:lnTo>
                  <a:pt x="111" y="463"/>
                </a:lnTo>
                <a:lnTo>
                  <a:pt x="122" y="463"/>
                </a:lnTo>
                <a:lnTo>
                  <a:pt x="133" y="459"/>
                </a:lnTo>
                <a:lnTo>
                  <a:pt x="144" y="460"/>
                </a:lnTo>
                <a:lnTo>
                  <a:pt x="153" y="466"/>
                </a:lnTo>
                <a:lnTo>
                  <a:pt x="165" y="465"/>
                </a:lnTo>
                <a:lnTo>
                  <a:pt x="167" y="453"/>
                </a:lnTo>
                <a:lnTo>
                  <a:pt x="178" y="451"/>
                </a:lnTo>
                <a:lnTo>
                  <a:pt x="184" y="441"/>
                </a:lnTo>
                <a:lnTo>
                  <a:pt x="195" y="435"/>
                </a:lnTo>
                <a:lnTo>
                  <a:pt x="206" y="432"/>
                </a:lnTo>
                <a:lnTo>
                  <a:pt x="211" y="338"/>
                </a:lnTo>
                <a:lnTo>
                  <a:pt x="212" y="228"/>
                </a:lnTo>
                <a:lnTo>
                  <a:pt x="212" y="177"/>
                </a:lnTo>
                <a:lnTo>
                  <a:pt x="219" y="186"/>
                </a:lnTo>
                <a:lnTo>
                  <a:pt x="229" y="192"/>
                </a:lnTo>
                <a:lnTo>
                  <a:pt x="237" y="202"/>
                </a:lnTo>
                <a:lnTo>
                  <a:pt x="243" y="213"/>
                </a:lnTo>
                <a:lnTo>
                  <a:pt x="249" y="223"/>
                </a:lnTo>
                <a:lnTo>
                  <a:pt x="253" y="234"/>
                </a:lnTo>
                <a:lnTo>
                  <a:pt x="256" y="247"/>
                </a:lnTo>
                <a:lnTo>
                  <a:pt x="260" y="258"/>
                </a:lnTo>
                <a:lnTo>
                  <a:pt x="261" y="270"/>
                </a:lnTo>
                <a:lnTo>
                  <a:pt x="259" y="282"/>
                </a:lnTo>
                <a:lnTo>
                  <a:pt x="252" y="290"/>
                </a:lnTo>
                <a:lnTo>
                  <a:pt x="248" y="302"/>
                </a:lnTo>
                <a:lnTo>
                  <a:pt x="250" y="313"/>
                </a:lnTo>
                <a:lnTo>
                  <a:pt x="253" y="325"/>
                </a:lnTo>
                <a:lnTo>
                  <a:pt x="263" y="319"/>
                </a:lnTo>
                <a:lnTo>
                  <a:pt x="276" y="321"/>
                </a:lnTo>
                <a:lnTo>
                  <a:pt x="288" y="321"/>
                </a:lnTo>
                <a:lnTo>
                  <a:pt x="300" y="321"/>
                </a:lnTo>
                <a:lnTo>
                  <a:pt x="312" y="322"/>
                </a:lnTo>
                <a:lnTo>
                  <a:pt x="319" y="313"/>
                </a:lnTo>
                <a:lnTo>
                  <a:pt x="332" y="307"/>
                </a:lnTo>
                <a:lnTo>
                  <a:pt x="342" y="297"/>
                </a:lnTo>
                <a:lnTo>
                  <a:pt x="347" y="287"/>
                </a:lnTo>
                <a:lnTo>
                  <a:pt x="356" y="281"/>
                </a:lnTo>
                <a:lnTo>
                  <a:pt x="367" y="276"/>
                </a:lnTo>
                <a:lnTo>
                  <a:pt x="370" y="271"/>
                </a:lnTo>
                <a:lnTo>
                  <a:pt x="370" y="270"/>
                </a:lnTo>
                <a:lnTo>
                  <a:pt x="376" y="259"/>
                </a:lnTo>
                <a:lnTo>
                  <a:pt x="378" y="248"/>
                </a:lnTo>
                <a:lnTo>
                  <a:pt x="383" y="235"/>
                </a:lnTo>
                <a:lnTo>
                  <a:pt x="386" y="224"/>
                </a:lnTo>
                <a:lnTo>
                  <a:pt x="393" y="214"/>
                </a:lnTo>
                <a:lnTo>
                  <a:pt x="404" y="213"/>
                </a:lnTo>
                <a:lnTo>
                  <a:pt x="415" y="215"/>
                </a:lnTo>
                <a:lnTo>
                  <a:pt x="426" y="219"/>
                </a:lnTo>
                <a:lnTo>
                  <a:pt x="435" y="224"/>
                </a:lnTo>
                <a:lnTo>
                  <a:pt x="443" y="233"/>
                </a:lnTo>
                <a:lnTo>
                  <a:pt x="454" y="238"/>
                </a:lnTo>
                <a:lnTo>
                  <a:pt x="466" y="239"/>
                </a:lnTo>
                <a:lnTo>
                  <a:pt x="475" y="246"/>
                </a:lnTo>
                <a:lnTo>
                  <a:pt x="487" y="247"/>
                </a:lnTo>
                <a:lnTo>
                  <a:pt x="497" y="250"/>
                </a:lnTo>
                <a:lnTo>
                  <a:pt x="509" y="246"/>
                </a:lnTo>
                <a:lnTo>
                  <a:pt x="522" y="246"/>
                </a:lnTo>
                <a:lnTo>
                  <a:pt x="533" y="247"/>
                </a:lnTo>
                <a:lnTo>
                  <a:pt x="547" y="237"/>
                </a:lnTo>
                <a:lnTo>
                  <a:pt x="551" y="229"/>
                </a:lnTo>
                <a:lnTo>
                  <a:pt x="555" y="213"/>
                </a:lnTo>
                <a:lnTo>
                  <a:pt x="564" y="191"/>
                </a:lnTo>
                <a:lnTo>
                  <a:pt x="564" y="178"/>
                </a:lnTo>
                <a:lnTo>
                  <a:pt x="579" y="173"/>
                </a:lnTo>
                <a:lnTo>
                  <a:pt x="580" y="173"/>
                </a:lnTo>
                <a:lnTo>
                  <a:pt x="594" y="169"/>
                </a:lnTo>
                <a:lnTo>
                  <a:pt x="601" y="166"/>
                </a:lnTo>
                <a:lnTo>
                  <a:pt x="607" y="155"/>
                </a:lnTo>
                <a:lnTo>
                  <a:pt x="616" y="147"/>
                </a:lnTo>
                <a:lnTo>
                  <a:pt x="625" y="139"/>
                </a:lnTo>
                <a:lnTo>
                  <a:pt x="627" y="127"/>
                </a:lnTo>
                <a:lnTo>
                  <a:pt x="630" y="114"/>
                </a:lnTo>
                <a:lnTo>
                  <a:pt x="630" y="108"/>
                </a:lnTo>
                <a:lnTo>
                  <a:pt x="638" y="98"/>
                </a:lnTo>
                <a:lnTo>
                  <a:pt x="647" y="91"/>
                </a:lnTo>
                <a:lnTo>
                  <a:pt x="658" y="87"/>
                </a:lnTo>
                <a:lnTo>
                  <a:pt x="666" y="79"/>
                </a:lnTo>
                <a:lnTo>
                  <a:pt x="677" y="74"/>
                </a:lnTo>
                <a:lnTo>
                  <a:pt x="684" y="65"/>
                </a:lnTo>
                <a:lnTo>
                  <a:pt x="691" y="55"/>
                </a:lnTo>
                <a:lnTo>
                  <a:pt x="698" y="46"/>
                </a:lnTo>
                <a:lnTo>
                  <a:pt x="704" y="36"/>
                </a:lnTo>
                <a:lnTo>
                  <a:pt x="713" y="29"/>
                </a:lnTo>
                <a:lnTo>
                  <a:pt x="725" y="29"/>
                </a:lnTo>
                <a:lnTo>
                  <a:pt x="736" y="25"/>
                </a:lnTo>
                <a:lnTo>
                  <a:pt x="748" y="21"/>
                </a:lnTo>
                <a:lnTo>
                  <a:pt x="751" y="10"/>
                </a:lnTo>
                <a:lnTo>
                  <a:pt x="762" y="5"/>
                </a:lnTo>
                <a:lnTo>
                  <a:pt x="774" y="3"/>
                </a:lnTo>
                <a:lnTo>
                  <a:pt x="786" y="0"/>
                </a:lnTo>
                <a:lnTo>
                  <a:pt x="799" y="0"/>
                </a:lnTo>
                <a:lnTo>
                  <a:pt x="810" y="5"/>
                </a:lnTo>
                <a:lnTo>
                  <a:pt x="820" y="11"/>
                </a:lnTo>
                <a:lnTo>
                  <a:pt x="831" y="13"/>
                </a:lnTo>
                <a:lnTo>
                  <a:pt x="843" y="12"/>
                </a:lnTo>
                <a:lnTo>
                  <a:pt x="855" y="11"/>
                </a:lnTo>
                <a:lnTo>
                  <a:pt x="866" y="10"/>
                </a:lnTo>
                <a:lnTo>
                  <a:pt x="877" y="13"/>
                </a:lnTo>
                <a:lnTo>
                  <a:pt x="883" y="12"/>
                </a:lnTo>
                <a:lnTo>
                  <a:pt x="892" y="18"/>
                </a:lnTo>
                <a:lnTo>
                  <a:pt x="900" y="48"/>
                </a:lnTo>
                <a:lnTo>
                  <a:pt x="904" y="62"/>
                </a:lnTo>
                <a:lnTo>
                  <a:pt x="906" y="77"/>
                </a:lnTo>
                <a:lnTo>
                  <a:pt x="906" y="90"/>
                </a:lnTo>
                <a:lnTo>
                  <a:pt x="914" y="100"/>
                </a:lnTo>
                <a:lnTo>
                  <a:pt x="919" y="118"/>
                </a:lnTo>
                <a:lnTo>
                  <a:pt x="926" y="126"/>
                </a:lnTo>
                <a:lnTo>
                  <a:pt x="928" y="139"/>
                </a:lnTo>
                <a:lnTo>
                  <a:pt x="932" y="146"/>
                </a:lnTo>
                <a:lnTo>
                  <a:pt x="933" y="172"/>
                </a:lnTo>
                <a:lnTo>
                  <a:pt x="935" y="192"/>
                </a:lnTo>
                <a:lnTo>
                  <a:pt x="935" y="205"/>
                </a:lnTo>
                <a:lnTo>
                  <a:pt x="934" y="218"/>
                </a:lnTo>
                <a:lnTo>
                  <a:pt x="932" y="230"/>
                </a:lnTo>
                <a:lnTo>
                  <a:pt x="932" y="242"/>
                </a:lnTo>
                <a:lnTo>
                  <a:pt x="932" y="259"/>
                </a:lnTo>
                <a:lnTo>
                  <a:pt x="913" y="253"/>
                </a:lnTo>
                <a:lnTo>
                  <a:pt x="898" y="243"/>
                </a:lnTo>
                <a:lnTo>
                  <a:pt x="889" y="250"/>
                </a:lnTo>
                <a:lnTo>
                  <a:pt x="880" y="262"/>
                </a:lnTo>
                <a:lnTo>
                  <a:pt x="872" y="278"/>
                </a:lnTo>
                <a:lnTo>
                  <a:pt x="865" y="288"/>
                </a:lnTo>
                <a:lnTo>
                  <a:pt x="861" y="301"/>
                </a:lnTo>
                <a:lnTo>
                  <a:pt x="861" y="316"/>
                </a:lnTo>
                <a:lnTo>
                  <a:pt x="870" y="324"/>
                </a:lnTo>
                <a:lnTo>
                  <a:pt x="875" y="336"/>
                </a:lnTo>
                <a:lnTo>
                  <a:pt x="882" y="345"/>
                </a:lnTo>
                <a:lnTo>
                  <a:pt x="890" y="348"/>
                </a:lnTo>
                <a:lnTo>
                  <a:pt x="901" y="352"/>
                </a:lnTo>
                <a:lnTo>
                  <a:pt x="913" y="353"/>
                </a:lnTo>
                <a:lnTo>
                  <a:pt x="931" y="353"/>
                </a:lnTo>
                <a:lnTo>
                  <a:pt x="932" y="336"/>
                </a:lnTo>
                <a:lnTo>
                  <a:pt x="934" y="318"/>
                </a:lnTo>
                <a:lnTo>
                  <a:pt x="941" y="320"/>
                </a:lnTo>
                <a:lnTo>
                  <a:pt x="952" y="321"/>
                </a:lnTo>
                <a:lnTo>
                  <a:pt x="982" y="322"/>
                </a:lnTo>
                <a:lnTo>
                  <a:pt x="987" y="322"/>
                </a:lnTo>
                <a:lnTo>
                  <a:pt x="985" y="335"/>
                </a:lnTo>
                <a:lnTo>
                  <a:pt x="981" y="348"/>
                </a:lnTo>
                <a:lnTo>
                  <a:pt x="977" y="359"/>
                </a:lnTo>
                <a:lnTo>
                  <a:pt x="973" y="372"/>
                </a:lnTo>
                <a:lnTo>
                  <a:pt x="969" y="388"/>
                </a:lnTo>
                <a:lnTo>
                  <a:pt x="968" y="402"/>
                </a:lnTo>
                <a:lnTo>
                  <a:pt x="964" y="417"/>
                </a:lnTo>
                <a:lnTo>
                  <a:pt x="959" y="428"/>
                </a:lnTo>
                <a:lnTo>
                  <a:pt x="955" y="440"/>
                </a:lnTo>
                <a:lnTo>
                  <a:pt x="945" y="451"/>
                </a:lnTo>
                <a:lnTo>
                  <a:pt x="935" y="461"/>
                </a:lnTo>
                <a:lnTo>
                  <a:pt x="924" y="466"/>
                </a:lnTo>
                <a:lnTo>
                  <a:pt x="914" y="474"/>
                </a:lnTo>
                <a:lnTo>
                  <a:pt x="906" y="483"/>
                </a:lnTo>
                <a:lnTo>
                  <a:pt x="898" y="492"/>
                </a:lnTo>
                <a:lnTo>
                  <a:pt x="891" y="501"/>
                </a:lnTo>
                <a:lnTo>
                  <a:pt x="884" y="510"/>
                </a:lnTo>
                <a:lnTo>
                  <a:pt x="878" y="522"/>
                </a:lnTo>
                <a:lnTo>
                  <a:pt x="871" y="540"/>
                </a:lnTo>
                <a:lnTo>
                  <a:pt x="864" y="550"/>
                </a:lnTo>
                <a:lnTo>
                  <a:pt x="859" y="560"/>
                </a:lnTo>
                <a:lnTo>
                  <a:pt x="852" y="573"/>
                </a:lnTo>
                <a:lnTo>
                  <a:pt x="846" y="583"/>
                </a:lnTo>
                <a:lnTo>
                  <a:pt x="839" y="595"/>
                </a:lnTo>
                <a:lnTo>
                  <a:pt x="832" y="606"/>
                </a:lnTo>
                <a:lnTo>
                  <a:pt x="825" y="617"/>
                </a:lnTo>
                <a:lnTo>
                  <a:pt x="817" y="627"/>
                </a:lnTo>
                <a:lnTo>
                  <a:pt x="810" y="636"/>
                </a:lnTo>
                <a:lnTo>
                  <a:pt x="799" y="643"/>
                </a:lnTo>
                <a:lnTo>
                  <a:pt x="791" y="651"/>
                </a:lnTo>
                <a:lnTo>
                  <a:pt x="782" y="659"/>
                </a:lnTo>
                <a:lnTo>
                  <a:pt x="774" y="667"/>
                </a:lnTo>
                <a:lnTo>
                  <a:pt x="766" y="677"/>
                </a:lnTo>
                <a:lnTo>
                  <a:pt x="758" y="687"/>
                </a:lnTo>
                <a:lnTo>
                  <a:pt x="750" y="696"/>
                </a:lnTo>
                <a:lnTo>
                  <a:pt x="742" y="705"/>
                </a:lnTo>
                <a:lnTo>
                  <a:pt x="733" y="715"/>
                </a:lnTo>
                <a:lnTo>
                  <a:pt x="725" y="724"/>
                </a:lnTo>
                <a:lnTo>
                  <a:pt x="716" y="731"/>
                </a:lnTo>
                <a:lnTo>
                  <a:pt x="707" y="738"/>
                </a:lnTo>
                <a:lnTo>
                  <a:pt x="698" y="747"/>
                </a:lnTo>
                <a:lnTo>
                  <a:pt x="688" y="752"/>
                </a:lnTo>
                <a:lnTo>
                  <a:pt x="678" y="762"/>
                </a:lnTo>
                <a:lnTo>
                  <a:pt x="668" y="770"/>
                </a:lnTo>
                <a:lnTo>
                  <a:pt x="658" y="777"/>
                </a:lnTo>
                <a:lnTo>
                  <a:pt x="649" y="784"/>
                </a:lnTo>
                <a:lnTo>
                  <a:pt x="638" y="789"/>
                </a:lnTo>
                <a:lnTo>
                  <a:pt x="628" y="797"/>
                </a:lnTo>
                <a:lnTo>
                  <a:pt x="616" y="802"/>
                </a:lnTo>
                <a:lnTo>
                  <a:pt x="606" y="808"/>
                </a:lnTo>
                <a:lnTo>
                  <a:pt x="595" y="809"/>
                </a:lnTo>
                <a:lnTo>
                  <a:pt x="584" y="807"/>
                </a:lnTo>
                <a:lnTo>
                  <a:pt x="572" y="805"/>
                </a:lnTo>
                <a:lnTo>
                  <a:pt x="559" y="808"/>
                </a:lnTo>
                <a:lnTo>
                  <a:pt x="550" y="816"/>
                </a:lnTo>
                <a:lnTo>
                  <a:pt x="540" y="828"/>
                </a:lnTo>
                <a:close/>
              </a:path>
            </a:pathLst>
          </a:custGeom>
          <a:solidFill>
            <a:schemeClr val="accent2">
              <a:lumMod val="40000"/>
              <a:lumOff val="60000"/>
            </a:schemeClr>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6" name="Freeform 3411"/>
          <p:cNvSpPr>
            <a:spLocks/>
          </p:cNvSpPr>
          <p:nvPr/>
        </p:nvSpPr>
        <p:spPr bwMode="auto">
          <a:xfrm>
            <a:off x="4760056" y="4950260"/>
            <a:ext cx="317414" cy="317414"/>
          </a:xfrm>
          <a:custGeom>
            <a:avLst/>
            <a:gdLst>
              <a:gd name="T0" fmla="*/ 496 w 814"/>
              <a:gd name="T1" fmla="*/ 422 h 812"/>
              <a:gd name="T2" fmla="*/ 498 w 814"/>
              <a:gd name="T3" fmla="*/ 523 h 812"/>
              <a:gd name="T4" fmla="*/ 492 w 814"/>
              <a:gd name="T5" fmla="*/ 778 h 812"/>
              <a:gd name="T6" fmla="*/ 464 w 814"/>
              <a:gd name="T7" fmla="*/ 797 h 812"/>
              <a:gd name="T8" fmla="*/ 439 w 814"/>
              <a:gd name="T9" fmla="*/ 812 h 812"/>
              <a:gd name="T10" fmla="*/ 408 w 814"/>
              <a:gd name="T11" fmla="*/ 809 h 812"/>
              <a:gd name="T12" fmla="*/ 375 w 814"/>
              <a:gd name="T13" fmla="*/ 802 h 812"/>
              <a:gd name="T14" fmla="*/ 342 w 814"/>
              <a:gd name="T15" fmla="*/ 796 h 812"/>
              <a:gd name="T16" fmla="*/ 334 w 814"/>
              <a:gd name="T17" fmla="*/ 764 h 812"/>
              <a:gd name="T18" fmla="*/ 307 w 814"/>
              <a:gd name="T19" fmla="*/ 759 h 812"/>
              <a:gd name="T20" fmla="*/ 290 w 814"/>
              <a:gd name="T21" fmla="*/ 786 h 812"/>
              <a:gd name="T22" fmla="*/ 262 w 814"/>
              <a:gd name="T23" fmla="*/ 770 h 812"/>
              <a:gd name="T24" fmla="*/ 238 w 814"/>
              <a:gd name="T25" fmla="*/ 740 h 812"/>
              <a:gd name="T26" fmla="*/ 218 w 814"/>
              <a:gd name="T27" fmla="*/ 706 h 812"/>
              <a:gd name="T28" fmla="*/ 209 w 814"/>
              <a:gd name="T29" fmla="*/ 672 h 812"/>
              <a:gd name="T30" fmla="*/ 203 w 814"/>
              <a:gd name="T31" fmla="*/ 638 h 812"/>
              <a:gd name="T32" fmla="*/ 193 w 814"/>
              <a:gd name="T33" fmla="*/ 606 h 812"/>
              <a:gd name="T34" fmla="*/ 186 w 814"/>
              <a:gd name="T35" fmla="*/ 567 h 812"/>
              <a:gd name="T36" fmla="*/ 185 w 814"/>
              <a:gd name="T37" fmla="*/ 529 h 812"/>
              <a:gd name="T38" fmla="*/ 168 w 814"/>
              <a:gd name="T39" fmla="*/ 489 h 812"/>
              <a:gd name="T40" fmla="*/ 167 w 814"/>
              <a:gd name="T41" fmla="*/ 453 h 812"/>
              <a:gd name="T42" fmla="*/ 164 w 814"/>
              <a:gd name="T43" fmla="*/ 414 h 812"/>
              <a:gd name="T44" fmla="*/ 169 w 814"/>
              <a:gd name="T45" fmla="*/ 382 h 812"/>
              <a:gd name="T46" fmla="*/ 154 w 814"/>
              <a:gd name="T47" fmla="*/ 345 h 812"/>
              <a:gd name="T48" fmla="*/ 130 w 814"/>
              <a:gd name="T49" fmla="*/ 308 h 812"/>
              <a:gd name="T50" fmla="*/ 115 w 814"/>
              <a:gd name="T51" fmla="*/ 282 h 812"/>
              <a:gd name="T52" fmla="*/ 93 w 814"/>
              <a:gd name="T53" fmla="*/ 236 h 812"/>
              <a:gd name="T54" fmla="*/ 78 w 814"/>
              <a:gd name="T55" fmla="*/ 203 h 812"/>
              <a:gd name="T56" fmla="*/ 63 w 814"/>
              <a:gd name="T57" fmla="*/ 168 h 812"/>
              <a:gd name="T58" fmla="*/ 46 w 814"/>
              <a:gd name="T59" fmla="*/ 137 h 812"/>
              <a:gd name="T60" fmla="*/ 22 w 814"/>
              <a:gd name="T61" fmla="*/ 105 h 812"/>
              <a:gd name="T62" fmla="*/ 7 w 814"/>
              <a:gd name="T63" fmla="*/ 71 h 812"/>
              <a:gd name="T64" fmla="*/ 0 w 814"/>
              <a:gd name="T65" fmla="*/ 32 h 812"/>
              <a:gd name="T66" fmla="*/ 14 w 814"/>
              <a:gd name="T67" fmla="*/ 14 h 812"/>
              <a:gd name="T68" fmla="*/ 47 w 814"/>
              <a:gd name="T69" fmla="*/ 19 h 812"/>
              <a:gd name="T70" fmla="*/ 76 w 814"/>
              <a:gd name="T71" fmla="*/ 1 h 812"/>
              <a:gd name="T72" fmla="*/ 108 w 814"/>
              <a:gd name="T73" fmla="*/ 8 h 812"/>
              <a:gd name="T74" fmla="*/ 133 w 814"/>
              <a:gd name="T75" fmla="*/ 30 h 812"/>
              <a:gd name="T76" fmla="*/ 157 w 814"/>
              <a:gd name="T77" fmla="*/ 28 h 812"/>
              <a:gd name="T78" fmla="*/ 323 w 814"/>
              <a:gd name="T79" fmla="*/ 29 h 812"/>
              <a:gd name="T80" fmla="*/ 402 w 814"/>
              <a:gd name="T81" fmla="*/ 28 h 812"/>
              <a:gd name="T82" fmla="*/ 428 w 814"/>
              <a:gd name="T83" fmla="*/ 55 h 812"/>
              <a:gd name="T84" fmla="*/ 461 w 814"/>
              <a:gd name="T85" fmla="*/ 60 h 812"/>
              <a:gd name="T86" fmla="*/ 496 w 814"/>
              <a:gd name="T87" fmla="*/ 62 h 812"/>
              <a:gd name="T88" fmla="*/ 529 w 814"/>
              <a:gd name="T89" fmla="*/ 66 h 812"/>
              <a:gd name="T90" fmla="*/ 562 w 814"/>
              <a:gd name="T91" fmla="*/ 65 h 812"/>
              <a:gd name="T92" fmla="*/ 674 w 814"/>
              <a:gd name="T93" fmla="*/ 51 h 812"/>
              <a:gd name="T94" fmla="*/ 764 w 814"/>
              <a:gd name="T95" fmla="*/ 35 h 812"/>
              <a:gd name="T96" fmla="*/ 796 w 814"/>
              <a:gd name="T97" fmla="*/ 39 h 812"/>
              <a:gd name="T98" fmla="*/ 802 w 814"/>
              <a:gd name="T99" fmla="*/ 58 h 812"/>
              <a:gd name="T100" fmla="*/ 774 w 814"/>
              <a:gd name="T101" fmla="*/ 72 h 812"/>
              <a:gd name="T102" fmla="*/ 742 w 814"/>
              <a:gd name="T103" fmla="*/ 76 h 812"/>
              <a:gd name="T104" fmla="*/ 723 w 814"/>
              <a:gd name="T105" fmla="*/ 97 h 812"/>
              <a:gd name="T106" fmla="*/ 702 w 814"/>
              <a:gd name="T107" fmla="*/ 80 h 812"/>
              <a:gd name="T108" fmla="*/ 586 w 814"/>
              <a:gd name="T109" fmla="*/ 90 h 812"/>
              <a:gd name="T110" fmla="*/ 558 w 814"/>
              <a:gd name="T111" fmla="*/ 205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4" h="812">
                <a:moveTo>
                  <a:pt x="558" y="336"/>
                </a:moveTo>
                <a:lnTo>
                  <a:pt x="498" y="336"/>
                </a:lnTo>
                <a:lnTo>
                  <a:pt x="496" y="422"/>
                </a:lnTo>
                <a:lnTo>
                  <a:pt x="496" y="454"/>
                </a:lnTo>
                <a:lnTo>
                  <a:pt x="497" y="476"/>
                </a:lnTo>
                <a:lnTo>
                  <a:pt x="498" y="523"/>
                </a:lnTo>
                <a:lnTo>
                  <a:pt x="498" y="574"/>
                </a:lnTo>
                <a:lnTo>
                  <a:pt x="497" y="684"/>
                </a:lnTo>
                <a:lnTo>
                  <a:pt x="492" y="778"/>
                </a:lnTo>
                <a:lnTo>
                  <a:pt x="481" y="781"/>
                </a:lnTo>
                <a:lnTo>
                  <a:pt x="470" y="787"/>
                </a:lnTo>
                <a:lnTo>
                  <a:pt x="464" y="797"/>
                </a:lnTo>
                <a:lnTo>
                  <a:pt x="453" y="799"/>
                </a:lnTo>
                <a:lnTo>
                  <a:pt x="451" y="811"/>
                </a:lnTo>
                <a:lnTo>
                  <a:pt x="439" y="812"/>
                </a:lnTo>
                <a:lnTo>
                  <a:pt x="430" y="806"/>
                </a:lnTo>
                <a:lnTo>
                  <a:pt x="419" y="805"/>
                </a:lnTo>
                <a:lnTo>
                  <a:pt x="408" y="809"/>
                </a:lnTo>
                <a:lnTo>
                  <a:pt x="397" y="809"/>
                </a:lnTo>
                <a:lnTo>
                  <a:pt x="384" y="809"/>
                </a:lnTo>
                <a:lnTo>
                  <a:pt x="375" y="802"/>
                </a:lnTo>
                <a:lnTo>
                  <a:pt x="364" y="800"/>
                </a:lnTo>
                <a:lnTo>
                  <a:pt x="353" y="795"/>
                </a:lnTo>
                <a:lnTo>
                  <a:pt x="342" y="796"/>
                </a:lnTo>
                <a:lnTo>
                  <a:pt x="340" y="784"/>
                </a:lnTo>
                <a:lnTo>
                  <a:pt x="342" y="772"/>
                </a:lnTo>
                <a:lnTo>
                  <a:pt x="334" y="764"/>
                </a:lnTo>
                <a:lnTo>
                  <a:pt x="328" y="754"/>
                </a:lnTo>
                <a:lnTo>
                  <a:pt x="317" y="752"/>
                </a:lnTo>
                <a:lnTo>
                  <a:pt x="307" y="759"/>
                </a:lnTo>
                <a:lnTo>
                  <a:pt x="304" y="770"/>
                </a:lnTo>
                <a:lnTo>
                  <a:pt x="301" y="781"/>
                </a:lnTo>
                <a:lnTo>
                  <a:pt x="290" y="786"/>
                </a:lnTo>
                <a:lnTo>
                  <a:pt x="286" y="787"/>
                </a:lnTo>
                <a:lnTo>
                  <a:pt x="274" y="782"/>
                </a:lnTo>
                <a:lnTo>
                  <a:pt x="262" y="770"/>
                </a:lnTo>
                <a:lnTo>
                  <a:pt x="253" y="760"/>
                </a:lnTo>
                <a:lnTo>
                  <a:pt x="244" y="751"/>
                </a:lnTo>
                <a:lnTo>
                  <a:pt x="238" y="740"/>
                </a:lnTo>
                <a:lnTo>
                  <a:pt x="230" y="730"/>
                </a:lnTo>
                <a:lnTo>
                  <a:pt x="225" y="717"/>
                </a:lnTo>
                <a:lnTo>
                  <a:pt x="218" y="706"/>
                </a:lnTo>
                <a:lnTo>
                  <a:pt x="214" y="695"/>
                </a:lnTo>
                <a:lnTo>
                  <a:pt x="212" y="683"/>
                </a:lnTo>
                <a:lnTo>
                  <a:pt x="209" y="672"/>
                </a:lnTo>
                <a:lnTo>
                  <a:pt x="203" y="661"/>
                </a:lnTo>
                <a:lnTo>
                  <a:pt x="208" y="650"/>
                </a:lnTo>
                <a:lnTo>
                  <a:pt x="203" y="638"/>
                </a:lnTo>
                <a:lnTo>
                  <a:pt x="194" y="631"/>
                </a:lnTo>
                <a:lnTo>
                  <a:pt x="193" y="618"/>
                </a:lnTo>
                <a:lnTo>
                  <a:pt x="193" y="606"/>
                </a:lnTo>
                <a:lnTo>
                  <a:pt x="189" y="595"/>
                </a:lnTo>
                <a:lnTo>
                  <a:pt x="190" y="579"/>
                </a:lnTo>
                <a:lnTo>
                  <a:pt x="186" y="567"/>
                </a:lnTo>
                <a:lnTo>
                  <a:pt x="187" y="555"/>
                </a:lnTo>
                <a:lnTo>
                  <a:pt x="187" y="540"/>
                </a:lnTo>
                <a:lnTo>
                  <a:pt x="185" y="529"/>
                </a:lnTo>
                <a:lnTo>
                  <a:pt x="178" y="516"/>
                </a:lnTo>
                <a:lnTo>
                  <a:pt x="173" y="502"/>
                </a:lnTo>
                <a:lnTo>
                  <a:pt x="168" y="489"/>
                </a:lnTo>
                <a:lnTo>
                  <a:pt x="164" y="476"/>
                </a:lnTo>
                <a:lnTo>
                  <a:pt x="168" y="465"/>
                </a:lnTo>
                <a:lnTo>
                  <a:pt x="167" y="453"/>
                </a:lnTo>
                <a:lnTo>
                  <a:pt x="166" y="441"/>
                </a:lnTo>
                <a:lnTo>
                  <a:pt x="164" y="430"/>
                </a:lnTo>
                <a:lnTo>
                  <a:pt x="164" y="414"/>
                </a:lnTo>
                <a:lnTo>
                  <a:pt x="162" y="401"/>
                </a:lnTo>
                <a:lnTo>
                  <a:pt x="170" y="391"/>
                </a:lnTo>
                <a:lnTo>
                  <a:pt x="169" y="382"/>
                </a:lnTo>
                <a:lnTo>
                  <a:pt x="164" y="367"/>
                </a:lnTo>
                <a:lnTo>
                  <a:pt x="161" y="355"/>
                </a:lnTo>
                <a:lnTo>
                  <a:pt x="154" y="345"/>
                </a:lnTo>
                <a:lnTo>
                  <a:pt x="146" y="335"/>
                </a:lnTo>
                <a:lnTo>
                  <a:pt x="134" y="322"/>
                </a:lnTo>
                <a:lnTo>
                  <a:pt x="130" y="308"/>
                </a:lnTo>
                <a:lnTo>
                  <a:pt x="125" y="297"/>
                </a:lnTo>
                <a:lnTo>
                  <a:pt x="118" y="287"/>
                </a:lnTo>
                <a:lnTo>
                  <a:pt x="115" y="282"/>
                </a:lnTo>
                <a:lnTo>
                  <a:pt x="108" y="269"/>
                </a:lnTo>
                <a:lnTo>
                  <a:pt x="100" y="256"/>
                </a:lnTo>
                <a:lnTo>
                  <a:pt x="93" y="236"/>
                </a:lnTo>
                <a:lnTo>
                  <a:pt x="91" y="224"/>
                </a:lnTo>
                <a:lnTo>
                  <a:pt x="84" y="212"/>
                </a:lnTo>
                <a:lnTo>
                  <a:pt x="78" y="203"/>
                </a:lnTo>
                <a:lnTo>
                  <a:pt x="72" y="187"/>
                </a:lnTo>
                <a:lnTo>
                  <a:pt x="65" y="173"/>
                </a:lnTo>
                <a:lnTo>
                  <a:pt x="63" y="168"/>
                </a:lnTo>
                <a:lnTo>
                  <a:pt x="59" y="157"/>
                </a:lnTo>
                <a:lnTo>
                  <a:pt x="53" y="146"/>
                </a:lnTo>
                <a:lnTo>
                  <a:pt x="46" y="137"/>
                </a:lnTo>
                <a:lnTo>
                  <a:pt x="40" y="124"/>
                </a:lnTo>
                <a:lnTo>
                  <a:pt x="32" y="113"/>
                </a:lnTo>
                <a:lnTo>
                  <a:pt x="22" y="105"/>
                </a:lnTo>
                <a:lnTo>
                  <a:pt x="17" y="94"/>
                </a:lnTo>
                <a:lnTo>
                  <a:pt x="12" y="82"/>
                </a:lnTo>
                <a:lnTo>
                  <a:pt x="7" y="71"/>
                </a:lnTo>
                <a:lnTo>
                  <a:pt x="2" y="59"/>
                </a:lnTo>
                <a:lnTo>
                  <a:pt x="0" y="45"/>
                </a:lnTo>
                <a:lnTo>
                  <a:pt x="0" y="32"/>
                </a:lnTo>
                <a:lnTo>
                  <a:pt x="2" y="20"/>
                </a:lnTo>
                <a:lnTo>
                  <a:pt x="4" y="20"/>
                </a:lnTo>
                <a:lnTo>
                  <a:pt x="14" y="14"/>
                </a:lnTo>
                <a:lnTo>
                  <a:pt x="24" y="13"/>
                </a:lnTo>
                <a:lnTo>
                  <a:pt x="35" y="18"/>
                </a:lnTo>
                <a:lnTo>
                  <a:pt x="47" y="19"/>
                </a:lnTo>
                <a:lnTo>
                  <a:pt x="57" y="14"/>
                </a:lnTo>
                <a:lnTo>
                  <a:pt x="66" y="8"/>
                </a:lnTo>
                <a:lnTo>
                  <a:pt x="76" y="1"/>
                </a:lnTo>
                <a:lnTo>
                  <a:pt x="89" y="0"/>
                </a:lnTo>
                <a:lnTo>
                  <a:pt x="100" y="1"/>
                </a:lnTo>
                <a:lnTo>
                  <a:pt x="108" y="8"/>
                </a:lnTo>
                <a:lnTo>
                  <a:pt x="116" y="17"/>
                </a:lnTo>
                <a:lnTo>
                  <a:pt x="125" y="23"/>
                </a:lnTo>
                <a:lnTo>
                  <a:pt x="133" y="30"/>
                </a:lnTo>
                <a:lnTo>
                  <a:pt x="134" y="31"/>
                </a:lnTo>
                <a:lnTo>
                  <a:pt x="145" y="31"/>
                </a:lnTo>
                <a:lnTo>
                  <a:pt x="157" y="28"/>
                </a:lnTo>
                <a:lnTo>
                  <a:pt x="175" y="28"/>
                </a:lnTo>
                <a:lnTo>
                  <a:pt x="218" y="28"/>
                </a:lnTo>
                <a:lnTo>
                  <a:pt x="323" y="29"/>
                </a:lnTo>
                <a:lnTo>
                  <a:pt x="350" y="28"/>
                </a:lnTo>
                <a:lnTo>
                  <a:pt x="360" y="28"/>
                </a:lnTo>
                <a:lnTo>
                  <a:pt x="402" y="28"/>
                </a:lnTo>
                <a:lnTo>
                  <a:pt x="410" y="37"/>
                </a:lnTo>
                <a:lnTo>
                  <a:pt x="417" y="47"/>
                </a:lnTo>
                <a:lnTo>
                  <a:pt x="428" y="55"/>
                </a:lnTo>
                <a:lnTo>
                  <a:pt x="439" y="58"/>
                </a:lnTo>
                <a:lnTo>
                  <a:pt x="450" y="57"/>
                </a:lnTo>
                <a:lnTo>
                  <a:pt x="461" y="60"/>
                </a:lnTo>
                <a:lnTo>
                  <a:pt x="472" y="60"/>
                </a:lnTo>
                <a:lnTo>
                  <a:pt x="485" y="61"/>
                </a:lnTo>
                <a:lnTo>
                  <a:pt x="496" y="62"/>
                </a:lnTo>
                <a:lnTo>
                  <a:pt x="508" y="61"/>
                </a:lnTo>
                <a:lnTo>
                  <a:pt x="519" y="61"/>
                </a:lnTo>
                <a:lnTo>
                  <a:pt x="529" y="66"/>
                </a:lnTo>
                <a:lnTo>
                  <a:pt x="540" y="70"/>
                </a:lnTo>
                <a:lnTo>
                  <a:pt x="551" y="69"/>
                </a:lnTo>
                <a:lnTo>
                  <a:pt x="562" y="65"/>
                </a:lnTo>
                <a:lnTo>
                  <a:pt x="574" y="66"/>
                </a:lnTo>
                <a:lnTo>
                  <a:pt x="584" y="70"/>
                </a:lnTo>
                <a:lnTo>
                  <a:pt x="674" y="51"/>
                </a:lnTo>
                <a:lnTo>
                  <a:pt x="704" y="45"/>
                </a:lnTo>
                <a:lnTo>
                  <a:pt x="752" y="34"/>
                </a:lnTo>
                <a:lnTo>
                  <a:pt x="764" y="35"/>
                </a:lnTo>
                <a:lnTo>
                  <a:pt x="774" y="38"/>
                </a:lnTo>
                <a:lnTo>
                  <a:pt x="785" y="38"/>
                </a:lnTo>
                <a:lnTo>
                  <a:pt x="796" y="39"/>
                </a:lnTo>
                <a:lnTo>
                  <a:pt x="804" y="47"/>
                </a:lnTo>
                <a:lnTo>
                  <a:pt x="814" y="55"/>
                </a:lnTo>
                <a:lnTo>
                  <a:pt x="802" y="58"/>
                </a:lnTo>
                <a:lnTo>
                  <a:pt x="791" y="58"/>
                </a:lnTo>
                <a:lnTo>
                  <a:pt x="781" y="63"/>
                </a:lnTo>
                <a:lnTo>
                  <a:pt x="774" y="72"/>
                </a:lnTo>
                <a:lnTo>
                  <a:pt x="764" y="66"/>
                </a:lnTo>
                <a:lnTo>
                  <a:pt x="752" y="70"/>
                </a:lnTo>
                <a:lnTo>
                  <a:pt x="742" y="76"/>
                </a:lnTo>
                <a:lnTo>
                  <a:pt x="739" y="80"/>
                </a:lnTo>
                <a:lnTo>
                  <a:pt x="730" y="88"/>
                </a:lnTo>
                <a:lnTo>
                  <a:pt x="723" y="97"/>
                </a:lnTo>
                <a:lnTo>
                  <a:pt x="712" y="101"/>
                </a:lnTo>
                <a:lnTo>
                  <a:pt x="710" y="89"/>
                </a:lnTo>
                <a:lnTo>
                  <a:pt x="702" y="80"/>
                </a:lnTo>
                <a:lnTo>
                  <a:pt x="697" y="70"/>
                </a:lnTo>
                <a:lnTo>
                  <a:pt x="683" y="69"/>
                </a:lnTo>
                <a:lnTo>
                  <a:pt x="586" y="90"/>
                </a:lnTo>
                <a:lnTo>
                  <a:pt x="558" y="90"/>
                </a:lnTo>
                <a:lnTo>
                  <a:pt x="558" y="148"/>
                </a:lnTo>
                <a:lnTo>
                  <a:pt x="558" y="205"/>
                </a:lnTo>
                <a:lnTo>
                  <a:pt x="558" y="235"/>
                </a:lnTo>
                <a:lnTo>
                  <a:pt x="558" y="33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7" name="Freeform 3412"/>
          <p:cNvSpPr>
            <a:spLocks/>
          </p:cNvSpPr>
          <p:nvPr/>
        </p:nvSpPr>
        <p:spPr bwMode="auto">
          <a:xfrm>
            <a:off x="5122568" y="5259001"/>
            <a:ext cx="53770" cy="55504"/>
          </a:xfrm>
          <a:custGeom>
            <a:avLst/>
            <a:gdLst>
              <a:gd name="T0" fmla="*/ 24 w 139"/>
              <a:gd name="T1" fmla="*/ 44 h 145"/>
              <a:gd name="T2" fmla="*/ 19 w 139"/>
              <a:gd name="T3" fmla="*/ 54 h 145"/>
              <a:gd name="T4" fmla="*/ 11 w 139"/>
              <a:gd name="T5" fmla="*/ 63 h 145"/>
              <a:gd name="T6" fmla="*/ 1 w 139"/>
              <a:gd name="T7" fmla="*/ 68 h 145"/>
              <a:gd name="T8" fmla="*/ 0 w 139"/>
              <a:gd name="T9" fmla="*/ 82 h 145"/>
              <a:gd name="T10" fmla="*/ 6 w 139"/>
              <a:gd name="T11" fmla="*/ 97 h 145"/>
              <a:gd name="T12" fmla="*/ 13 w 139"/>
              <a:gd name="T13" fmla="*/ 109 h 145"/>
              <a:gd name="T14" fmla="*/ 16 w 139"/>
              <a:gd name="T15" fmla="*/ 119 h 145"/>
              <a:gd name="T16" fmla="*/ 26 w 139"/>
              <a:gd name="T17" fmla="*/ 126 h 145"/>
              <a:gd name="T18" fmla="*/ 34 w 139"/>
              <a:gd name="T19" fmla="*/ 135 h 145"/>
              <a:gd name="T20" fmla="*/ 44 w 139"/>
              <a:gd name="T21" fmla="*/ 142 h 145"/>
              <a:gd name="T22" fmla="*/ 55 w 139"/>
              <a:gd name="T23" fmla="*/ 145 h 145"/>
              <a:gd name="T24" fmla="*/ 63 w 139"/>
              <a:gd name="T25" fmla="*/ 135 h 145"/>
              <a:gd name="T26" fmla="*/ 69 w 139"/>
              <a:gd name="T27" fmla="*/ 124 h 145"/>
              <a:gd name="T28" fmla="*/ 74 w 139"/>
              <a:gd name="T29" fmla="*/ 113 h 145"/>
              <a:gd name="T30" fmla="*/ 86 w 139"/>
              <a:gd name="T31" fmla="*/ 107 h 145"/>
              <a:gd name="T32" fmla="*/ 97 w 139"/>
              <a:gd name="T33" fmla="*/ 107 h 145"/>
              <a:gd name="T34" fmla="*/ 110 w 139"/>
              <a:gd name="T35" fmla="*/ 101 h 145"/>
              <a:gd name="T36" fmla="*/ 116 w 139"/>
              <a:gd name="T37" fmla="*/ 98 h 145"/>
              <a:gd name="T38" fmla="*/ 123 w 139"/>
              <a:gd name="T39" fmla="*/ 93 h 145"/>
              <a:gd name="T40" fmla="*/ 122 w 139"/>
              <a:gd name="T41" fmla="*/ 79 h 145"/>
              <a:gd name="T42" fmla="*/ 131 w 139"/>
              <a:gd name="T43" fmla="*/ 72 h 145"/>
              <a:gd name="T44" fmla="*/ 134 w 139"/>
              <a:gd name="T45" fmla="*/ 61 h 145"/>
              <a:gd name="T46" fmla="*/ 139 w 139"/>
              <a:gd name="T47" fmla="*/ 50 h 145"/>
              <a:gd name="T48" fmla="*/ 134 w 139"/>
              <a:gd name="T49" fmla="*/ 39 h 145"/>
              <a:gd name="T50" fmla="*/ 126 w 139"/>
              <a:gd name="T51" fmla="*/ 31 h 145"/>
              <a:gd name="T52" fmla="*/ 117 w 139"/>
              <a:gd name="T53" fmla="*/ 24 h 145"/>
              <a:gd name="T54" fmla="*/ 108 w 139"/>
              <a:gd name="T55" fmla="*/ 14 h 145"/>
              <a:gd name="T56" fmla="*/ 99 w 139"/>
              <a:gd name="T57" fmla="*/ 7 h 145"/>
              <a:gd name="T58" fmla="*/ 90 w 139"/>
              <a:gd name="T59" fmla="*/ 0 h 145"/>
              <a:gd name="T60" fmla="*/ 78 w 139"/>
              <a:gd name="T61" fmla="*/ 2 h 145"/>
              <a:gd name="T62" fmla="*/ 68 w 139"/>
              <a:gd name="T63" fmla="*/ 8 h 145"/>
              <a:gd name="T64" fmla="*/ 58 w 139"/>
              <a:gd name="T65" fmla="*/ 14 h 145"/>
              <a:gd name="T66" fmla="*/ 49 w 139"/>
              <a:gd name="T67" fmla="*/ 19 h 145"/>
              <a:gd name="T68" fmla="*/ 38 w 139"/>
              <a:gd name="T69" fmla="*/ 21 h 145"/>
              <a:gd name="T70" fmla="*/ 32 w 139"/>
              <a:gd name="T71" fmla="*/ 31 h 145"/>
              <a:gd name="T72" fmla="*/ 24 w 139"/>
              <a:gd name="T73" fmla="*/ 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45">
                <a:moveTo>
                  <a:pt x="24" y="44"/>
                </a:moveTo>
                <a:lnTo>
                  <a:pt x="19" y="54"/>
                </a:lnTo>
                <a:lnTo>
                  <a:pt x="11" y="63"/>
                </a:lnTo>
                <a:lnTo>
                  <a:pt x="1" y="68"/>
                </a:lnTo>
                <a:lnTo>
                  <a:pt x="0" y="82"/>
                </a:lnTo>
                <a:lnTo>
                  <a:pt x="6" y="97"/>
                </a:lnTo>
                <a:lnTo>
                  <a:pt x="13" y="109"/>
                </a:lnTo>
                <a:lnTo>
                  <a:pt x="16" y="119"/>
                </a:lnTo>
                <a:lnTo>
                  <a:pt x="26" y="126"/>
                </a:lnTo>
                <a:lnTo>
                  <a:pt x="34" y="135"/>
                </a:lnTo>
                <a:lnTo>
                  <a:pt x="44" y="142"/>
                </a:lnTo>
                <a:lnTo>
                  <a:pt x="55" y="145"/>
                </a:lnTo>
                <a:lnTo>
                  <a:pt x="63" y="135"/>
                </a:lnTo>
                <a:lnTo>
                  <a:pt x="69" y="124"/>
                </a:lnTo>
                <a:lnTo>
                  <a:pt x="74" y="113"/>
                </a:lnTo>
                <a:lnTo>
                  <a:pt x="86" y="107"/>
                </a:lnTo>
                <a:lnTo>
                  <a:pt x="97" y="107"/>
                </a:lnTo>
                <a:lnTo>
                  <a:pt x="110" y="101"/>
                </a:lnTo>
                <a:lnTo>
                  <a:pt x="116" y="98"/>
                </a:lnTo>
                <a:lnTo>
                  <a:pt x="123" y="93"/>
                </a:lnTo>
                <a:lnTo>
                  <a:pt x="122" y="79"/>
                </a:lnTo>
                <a:lnTo>
                  <a:pt x="131" y="72"/>
                </a:lnTo>
                <a:lnTo>
                  <a:pt x="134" y="61"/>
                </a:lnTo>
                <a:lnTo>
                  <a:pt x="139" y="50"/>
                </a:lnTo>
                <a:lnTo>
                  <a:pt x="134" y="39"/>
                </a:lnTo>
                <a:lnTo>
                  <a:pt x="126" y="31"/>
                </a:lnTo>
                <a:lnTo>
                  <a:pt x="117" y="24"/>
                </a:lnTo>
                <a:lnTo>
                  <a:pt x="108" y="14"/>
                </a:lnTo>
                <a:lnTo>
                  <a:pt x="99" y="7"/>
                </a:lnTo>
                <a:lnTo>
                  <a:pt x="90" y="0"/>
                </a:lnTo>
                <a:lnTo>
                  <a:pt x="78" y="2"/>
                </a:lnTo>
                <a:lnTo>
                  <a:pt x="68" y="8"/>
                </a:lnTo>
                <a:lnTo>
                  <a:pt x="58" y="14"/>
                </a:lnTo>
                <a:lnTo>
                  <a:pt x="49" y="19"/>
                </a:lnTo>
                <a:lnTo>
                  <a:pt x="38" y="21"/>
                </a:lnTo>
                <a:lnTo>
                  <a:pt x="32" y="31"/>
                </a:lnTo>
                <a:lnTo>
                  <a:pt x="24" y="44"/>
                </a:lnTo>
                <a:close/>
              </a:path>
            </a:pathLst>
          </a:custGeom>
          <a:solidFill>
            <a:srgbClr val="FFBABD"/>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8" name="Freeform 3413"/>
          <p:cNvSpPr>
            <a:spLocks/>
          </p:cNvSpPr>
          <p:nvPr/>
        </p:nvSpPr>
        <p:spPr bwMode="auto">
          <a:xfrm>
            <a:off x="5261328" y="4140247"/>
            <a:ext cx="352104" cy="291396"/>
          </a:xfrm>
          <a:custGeom>
            <a:avLst/>
            <a:gdLst>
              <a:gd name="T0" fmla="*/ 352 w 901"/>
              <a:gd name="T1" fmla="*/ 23 h 743"/>
              <a:gd name="T2" fmla="*/ 314 w 901"/>
              <a:gd name="T3" fmla="*/ 17 h 743"/>
              <a:gd name="T4" fmla="*/ 269 w 901"/>
              <a:gd name="T5" fmla="*/ 49 h 743"/>
              <a:gd name="T6" fmla="*/ 228 w 901"/>
              <a:gd name="T7" fmla="*/ 37 h 743"/>
              <a:gd name="T8" fmla="*/ 210 w 901"/>
              <a:gd name="T9" fmla="*/ 71 h 743"/>
              <a:gd name="T10" fmla="*/ 195 w 901"/>
              <a:gd name="T11" fmla="*/ 108 h 743"/>
              <a:gd name="T12" fmla="*/ 190 w 901"/>
              <a:gd name="T13" fmla="*/ 146 h 743"/>
              <a:gd name="T14" fmla="*/ 162 w 901"/>
              <a:gd name="T15" fmla="*/ 148 h 743"/>
              <a:gd name="T16" fmla="*/ 142 w 901"/>
              <a:gd name="T17" fmla="*/ 183 h 743"/>
              <a:gd name="T18" fmla="*/ 126 w 901"/>
              <a:gd name="T19" fmla="*/ 215 h 743"/>
              <a:gd name="T20" fmla="*/ 118 w 901"/>
              <a:gd name="T21" fmla="*/ 241 h 743"/>
              <a:gd name="T22" fmla="*/ 109 w 901"/>
              <a:gd name="T23" fmla="*/ 273 h 743"/>
              <a:gd name="T24" fmla="*/ 78 w 901"/>
              <a:gd name="T25" fmla="*/ 283 h 743"/>
              <a:gd name="T26" fmla="*/ 74 w 901"/>
              <a:gd name="T27" fmla="*/ 318 h 743"/>
              <a:gd name="T28" fmla="*/ 67 w 901"/>
              <a:gd name="T29" fmla="*/ 355 h 743"/>
              <a:gd name="T30" fmla="*/ 69 w 901"/>
              <a:gd name="T31" fmla="*/ 397 h 743"/>
              <a:gd name="T32" fmla="*/ 61 w 901"/>
              <a:gd name="T33" fmla="*/ 419 h 743"/>
              <a:gd name="T34" fmla="*/ 28 w 901"/>
              <a:gd name="T35" fmla="*/ 422 h 743"/>
              <a:gd name="T36" fmla="*/ 10 w 901"/>
              <a:gd name="T37" fmla="*/ 443 h 743"/>
              <a:gd name="T38" fmla="*/ 8 w 901"/>
              <a:gd name="T39" fmla="*/ 465 h 743"/>
              <a:gd name="T40" fmla="*/ 41 w 901"/>
              <a:gd name="T41" fmla="*/ 471 h 743"/>
              <a:gd name="T42" fmla="*/ 62 w 901"/>
              <a:gd name="T43" fmla="*/ 497 h 743"/>
              <a:gd name="T44" fmla="*/ 87 w 901"/>
              <a:gd name="T45" fmla="*/ 520 h 743"/>
              <a:gd name="T46" fmla="*/ 113 w 901"/>
              <a:gd name="T47" fmla="*/ 541 h 743"/>
              <a:gd name="T48" fmla="*/ 119 w 901"/>
              <a:gd name="T49" fmla="*/ 568 h 743"/>
              <a:gd name="T50" fmla="*/ 139 w 901"/>
              <a:gd name="T51" fmla="*/ 612 h 743"/>
              <a:gd name="T52" fmla="*/ 169 w 901"/>
              <a:gd name="T53" fmla="*/ 622 h 743"/>
              <a:gd name="T54" fmla="*/ 177 w 901"/>
              <a:gd name="T55" fmla="*/ 668 h 743"/>
              <a:gd name="T56" fmla="*/ 213 w 901"/>
              <a:gd name="T57" fmla="*/ 680 h 743"/>
              <a:gd name="T58" fmla="*/ 247 w 901"/>
              <a:gd name="T59" fmla="*/ 689 h 743"/>
              <a:gd name="T60" fmla="*/ 298 w 901"/>
              <a:gd name="T61" fmla="*/ 725 h 743"/>
              <a:gd name="T62" fmla="*/ 339 w 901"/>
              <a:gd name="T63" fmla="*/ 734 h 743"/>
              <a:gd name="T64" fmla="*/ 372 w 901"/>
              <a:gd name="T65" fmla="*/ 742 h 743"/>
              <a:gd name="T66" fmla="*/ 397 w 901"/>
              <a:gd name="T67" fmla="*/ 740 h 743"/>
              <a:gd name="T68" fmla="*/ 435 w 901"/>
              <a:gd name="T69" fmla="*/ 705 h 743"/>
              <a:gd name="T70" fmla="*/ 472 w 901"/>
              <a:gd name="T71" fmla="*/ 694 h 743"/>
              <a:gd name="T72" fmla="*/ 501 w 901"/>
              <a:gd name="T73" fmla="*/ 713 h 743"/>
              <a:gd name="T74" fmla="*/ 535 w 901"/>
              <a:gd name="T75" fmla="*/ 710 h 743"/>
              <a:gd name="T76" fmla="*/ 553 w 901"/>
              <a:gd name="T77" fmla="*/ 697 h 743"/>
              <a:gd name="T78" fmla="*/ 592 w 901"/>
              <a:gd name="T79" fmla="*/ 691 h 743"/>
              <a:gd name="T80" fmla="*/ 615 w 901"/>
              <a:gd name="T81" fmla="*/ 664 h 743"/>
              <a:gd name="T82" fmla="*/ 662 w 901"/>
              <a:gd name="T83" fmla="*/ 647 h 743"/>
              <a:gd name="T84" fmla="*/ 752 w 901"/>
              <a:gd name="T85" fmla="*/ 613 h 743"/>
              <a:gd name="T86" fmla="*/ 901 w 901"/>
              <a:gd name="T87" fmla="*/ 451 h 743"/>
              <a:gd name="T88" fmla="*/ 703 w 901"/>
              <a:gd name="T89" fmla="*/ 401 h 743"/>
              <a:gd name="T90" fmla="*/ 662 w 901"/>
              <a:gd name="T91" fmla="*/ 386 h 743"/>
              <a:gd name="T92" fmla="*/ 628 w 901"/>
              <a:gd name="T93" fmla="*/ 357 h 743"/>
              <a:gd name="T94" fmla="*/ 607 w 901"/>
              <a:gd name="T95" fmla="*/ 327 h 743"/>
              <a:gd name="T96" fmla="*/ 587 w 901"/>
              <a:gd name="T97" fmla="*/ 291 h 743"/>
              <a:gd name="T98" fmla="*/ 599 w 901"/>
              <a:gd name="T99" fmla="*/ 257 h 743"/>
              <a:gd name="T100" fmla="*/ 577 w 901"/>
              <a:gd name="T101" fmla="*/ 252 h 743"/>
              <a:gd name="T102" fmla="*/ 538 w 901"/>
              <a:gd name="T103" fmla="*/ 262 h 743"/>
              <a:gd name="T104" fmla="*/ 529 w 901"/>
              <a:gd name="T105" fmla="*/ 232 h 743"/>
              <a:gd name="T106" fmla="*/ 542 w 901"/>
              <a:gd name="T107" fmla="*/ 198 h 743"/>
              <a:gd name="T108" fmla="*/ 563 w 901"/>
              <a:gd name="T109" fmla="*/ 163 h 743"/>
              <a:gd name="T110" fmla="*/ 540 w 901"/>
              <a:gd name="T111" fmla="*/ 130 h 743"/>
              <a:gd name="T112" fmla="*/ 499 w 901"/>
              <a:gd name="T113" fmla="*/ 86 h 743"/>
              <a:gd name="T114" fmla="*/ 439 w 901"/>
              <a:gd name="T115" fmla="*/ 36 h 743"/>
              <a:gd name="T116" fmla="*/ 378 w 901"/>
              <a:gd name="T117" fmla="*/ 2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1" h="743">
                <a:moveTo>
                  <a:pt x="378" y="29"/>
                </a:moveTo>
                <a:lnTo>
                  <a:pt x="363" y="17"/>
                </a:lnTo>
                <a:lnTo>
                  <a:pt x="352" y="23"/>
                </a:lnTo>
                <a:lnTo>
                  <a:pt x="338" y="27"/>
                </a:lnTo>
                <a:lnTo>
                  <a:pt x="324" y="30"/>
                </a:lnTo>
                <a:lnTo>
                  <a:pt x="314" y="17"/>
                </a:lnTo>
                <a:lnTo>
                  <a:pt x="299" y="12"/>
                </a:lnTo>
                <a:lnTo>
                  <a:pt x="292" y="0"/>
                </a:lnTo>
                <a:lnTo>
                  <a:pt x="269" y="49"/>
                </a:lnTo>
                <a:lnTo>
                  <a:pt x="260" y="35"/>
                </a:lnTo>
                <a:lnTo>
                  <a:pt x="244" y="34"/>
                </a:lnTo>
                <a:lnTo>
                  <a:pt x="228" y="37"/>
                </a:lnTo>
                <a:lnTo>
                  <a:pt x="212" y="39"/>
                </a:lnTo>
                <a:lnTo>
                  <a:pt x="210" y="56"/>
                </a:lnTo>
                <a:lnTo>
                  <a:pt x="210" y="71"/>
                </a:lnTo>
                <a:lnTo>
                  <a:pt x="204" y="84"/>
                </a:lnTo>
                <a:lnTo>
                  <a:pt x="200" y="97"/>
                </a:lnTo>
                <a:lnTo>
                  <a:pt x="195" y="108"/>
                </a:lnTo>
                <a:lnTo>
                  <a:pt x="192" y="122"/>
                </a:lnTo>
                <a:lnTo>
                  <a:pt x="191" y="135"/>
                </a:lnTo>
                <a:lnTo>
                  <a:pt x="190" y="146"/>
                </a:lnTo>
                <a:lnTo>
                  <a:pt x="177" y="145"/>
                </a:lnTo>
                <a:lnTo>
                  <a:pt x="166" y="147"/>
                </a:lnTo>
                <a:lnTo>
                  <a:pt x="162" y="148"/>
                </a:lnTo>
                <a:lnTo>
                  <a:pt x="154" y="160"/>
                </a:lnTo>
                <a:lnTo>
                  <a:pt x="147" y="173"/>
                </a:lnTo>
                <a:lnTo>
                  <a:pt x="142" y="183"/>
                </a:lnTo>
                <a:lnTo>
                  <a:pt x="137" y="195"/>
                </a:lnTo>
                <a:lnTo>
                  <a:pt x="127" y="203"/>
                </a:lnTo>
                <a:lnTo>
                  <a:pt x="126" y="215"/>
                </a:lnTo>
                <a:lnTo>
                  <a:pt x="124" y="227"/>
                </a:lnTo>
                <a:lnTo>
                  <a:pt x="118" y="240"/>
                </a:lnTo>
                <a:lnTo>
                  <a:pt x="118" y="241"/>
                </a:lnTo>
                <a:lnTo>
                  <a:pt x="119" y="252"/>
                </a:lnTo>
                <a:lnTo>
                  <a:pt x="117" y="264"/>
                </a:lnTo>
                <a:lnTo>
                  <a:pt x="109" y="273"/>
                </a:lnTo>
                <a:lnTo>
                  <a:pt x="100" y="266"/>
                </a:lnTo>
                <a:lnTo>
                  <a:pt x="89" y="268"/>
                </a:lnTo>
                <a:lnTo>
                  <a:pt x="78" y="283"/>
                </a:lnTo>
                <a:lnTo>
                  <a:pt x="78" y="294"/>
                </a:lnTo>
                <a:lnTo>
                  <a:pt x="81" y="307"/>
                </a:lnTo>
                <a:lnTo>
                  <a:pt x="74" y="318"/>
                </a:lnTo>
                <a:lnTo>
                  <a:pt x="73" y="329"/>
                </a:lnTo>
                <a:lnTo>
                  <a:pt x="67" y="348"/>
                </a:lnTo>
                <a:lnTo>
                  <a:pt x="67" y="355"/>
                </a:lnTo>
                <a:lnTo>
                  <a:pt x="68" y="370"/>
                </a:lnTo>
                <a:lnTo>
                  <a:pt x="69" y="383"/>
                </a:lnTo>
                <a:lnTo>
                  <a:pt x="69" y="397"/>
                </a:lnTo>
                <a:lnTo>
                  <a:pt x="69" y="407"/>
                </a:lnTo>
                <a:lnTo>
                  <a:pt x="69" y="410"/>
                </a:lnTo>
                <a:lnTo>
                  <a:pt x="61" y="419"/>
                </a:lnTo>
                <a:lnTo>
                  <a:pt x="51" y="423"/>
                </a:lnTo>
                <a:lnTo>
                  <a:pt x="39" y="421"/>
                </a:lnTo>
                <a:lnTo>
                  <a:pt x="28" y="422"/>
                </a:lnTo>
                <a:lnTo>
                  <a:pt x="17" y="421"/>
                </a:lnTo>
                <a:lnTo>
                  <a:pt x="10" y="431"/>
                </a:lnTo>
                <a:lnTo>
                  <a:pt x="10" y="443"/>
                </a:lnTo>
                <a:lnTo>
                  <a:pt x="2" y="452"/>
                </a:lnTo>
                <a:lnTo>
                  <a:pt x="0" y="456"/>
                </a:lnTo>
                <a:lnTo>
                  <a:pt x="8" y="465"/>
                </a:lnTo>
                <a:lnTo>
                  <a:pt x="19" y="469"/>
                </a:lnTo>
                <a:lnTo>
                  <a:pt x="30" y="468"/>
                </a:lnTo>
                <a:lnTo>
                  <a:pt x="41" y="471"/>
                </a:lnTo>
                <a:lnTo>
                  <a:pt x="50" y="478"/>
                </a:lnTo>
                <a:lnTo>
                  <a:pt x="58" y="486"/>
                </a:lnTo>
                <a:lnTo>
                  <a:pt x="62" y="497"/>
                </a:lnTo>
                <a:lnTo>
                  <a:pt x="70" y="506"/>
                </a:lnTo>
                <a:lnTo>
                  <a:pt x="76" y="515"/>
                </a:lnTo>
                <a:lnTo>
                  <a:pt x="87" y="520"/>
                </a:lnTo>
                <a:lnTo>
                  <a:pt x="93" y="528"/>
                </a:lnTo>
                <a:lnTo>
                  <a:pt x="103" y="535"/>
                </a:lnTo>
                <a:lnTo>
                  <a:pt x="113" y="541"/>
                </a:lnTo>
                <a:lnTo>
                  <a:pt x="121" y="550"/>
                </a:lnTo>
                <a:lnTo>
                  <a:pt x="119" y="561"/>
                </a:lnTo>
                <a:lnTo>
                  <a:pt x="119" y="568"/>
                </a:lnTo>
                <a:lnTo>
                  <a:pt x="121" y="580"/>
                </a:lnTo>
                <a:lnTo>
                  <a:pt x="128" y="600"/>
                </a:lnTo>
                <a:lnTo>
                  <a:pt x="139" y="612"/>
                </a:lnTo>
                <a:lnTo>
                  <a:pt x="148" y="619"/>
                </a:lnTo>
                <a:lnTo>
                  <a:pt x="160" y="619"/>
                </a:lnTo>
                <a:lnTo>
                  <a:pt x="169" y="622"/>
                </a:lnTo>
                <a:lnTo>
                  <a:pt x="172" y="634"/>
                </a:lnTo>
                <a:lnTo>
                  <a:pt x="169" y="648"/>
                </a:lnTo>
                <a:lnTo>
                  <a:pt x="177" y="668"/>
                </a:lnTo>
                <a:lnTo>
                  <a:pt x="185" y="680"/>
                </a:lnTo>
                <a:lnTo>
                  <a:pt x="197" y="680"/>
                </a:lnTo>
                <a:lnTo>
                  <a:pt x="213" y="680"/>
                </a:lnTo>
                <a:lnTo>
                  <a:pt x="224" y="680"/>
                </a:lnTo>
                <a:lnTo>
                  <a:pt x="238" y="682"/>
                </a:lnTo>
                <a:lnTo>
                  <a:pt x="247" y="689"/>
                </a:lnTo>
                <a:lnTo>
                  <a:pt x="258" y="696"/>
                </a:lnTo>
                <a:lnTo>
                  <a:pt x="271" y="705"/>
                </a:lnTo>
                <a:lnTo>
                  <a:pt x="298" y="725"/>
                </a:lnTo>
                <a:lnTo>
                  <a:pt x="308" y="733"/>
                </a:lnTo>
                <a:lnTo>
                  <a:pt x="327" y="734"/>
                </a:lnTo>
                <a:lnTo>
                  <a:pt x="339" y="734"/>
                </a:lnTo>
                <a:lnTo>
                  <a:pt x="350" y="738"/>
                </a:lnTo>
                <a:lnTo>
                  <a:pt x="362" y="740"/>
                </a:lnTo>
                <a:lnTo>
                  <a:pt x="372" y="742"/>
                </a:lnTo>
                <a:lnTo>
                  <a:pt x="379" y="742"/>
                </a:lnTo>
                <a:lnTo>
                  <a:pt x="386" y="743"/>
                </a:lnTo>
                <a:lnTo>
                  <a:pt x="397" y="740"/>
                </a:lnTo>
                <a:lnTo>
                  <a:pt x="407" y="730"/>
                </a:lnTo>
                <a:lnTo>
                  <a:pt x="413" y="717"/>
                </a:lnTo>
                <a:lnTo>
                  <a:pt x="435" y="705"/>
                </a:lnTo>
                <a:lnTo>
                  <a:pt x="446" y="700"/>
                </a:lnTo>
                <a:lnTo>
                  <a:pt x="461" y="694"/>
                </a:lnTo>
                <a:lnTo>
                  <a:pt x="472" y="694"/>
                </a:lnTo>
                <a:lnTo>
                  <a:pt x="481" y="702"/>
                </a:lnTo>
                <a:lnTo>
                  <a:pt x="489" y="711"/>
                </a:lnTo>
                <a:lnTo>
                  <a:pt x="501" y="713"/>
                </a:lnTo>
                <a:lnTo>
                  <a:pt x="512" y="711"/>
                </a:lnTo>
                <a:lnTo>
                  <a:pt x="524" y="710"/>
                </a:lnTo>
                <a:lnTo>
                  <a:pt x="535" y="710"/>
                </a:lnTo>
                <a:lnTo>
                  <a:pt x="538" y="705"/>
                </a:lnTo>
                <a:lnTo>
                  <a:pt x="546" y="697"/>
                </a:lnTo>
                <a:lnTo>
                  <a:pt x="553" y="697"/>
                </a:lnTo>
                <a:lnTo>
                  <a:pt x="570" y="696"/>
                </a:lnTo>
                <a:lnTo>
                  <a:pt x="581" y="693"/>
                </a:lnTo>
                <a:lnTo>
                  <a:pt x="592" y="691"/>
                </a:lnTo>
                <a:lnTo>
                  <a:pt x="601" y="681"/>
                </a:lnTo>
                <a:lnTo>
                  <a:pt x="606" y="670"/>
                </a:lnTo>
                <a:lnTo>
                  <a:pt x="615" y="664"/>
                </a:lnTo>
                <a:lnTo>
                  <a:pt x="627" y="657"/>
                </a:lnTo>
                <a:lnTo>
                  <a:pt x="641" y="653"/>
                </a:lnTo>
                <a:lnTo>
                  <a:pt x="662" y="647"/>
                </a:lnTo>
                <a:lnTo>
                  <a:pt x="694" y="650"/>
                </a:lnTo>
                <a:lnTo>
                  <a:pt x="721" y="648"/>
                </a:lnTo>
                <a:lnTo>
                  <a:pt x="752" y="613"/>
                </a:lnTo>
                <a:lnTo>
                  <a:pt x="800" y="564"/>
                </a:lnTo>
                <a:lnTo>
                  <a:pt x="890" y="464"/>
                </a:lnTo>
                <a:lnTo>
                  <a:pt x="901" y="451"/>
                </a:lnTo>
                <a:lnTo>
                  <a:pt x="843" y="451"/>
                </a:lnTo>
                <a:lnTo>
                  <a:pt x="713" y="405"/>
                </a:lnTo>
                <a:lnTo>
                  <a:pt x="703" y="401"/>
                </a:lnTo>
                <a:lnTo>
                  <a:pt x="692" y="397"/>
                </a:lnTo>
                <a:lnTo>
                  <a:pt x="672" y="390"/>
                </a:lnTo>
                <a:lnTo>
                  <a:pt x="662" y="386"/>
                </a:lnTo>
                <a:lnTo>
                  <a:pt x="654" y="377"/>
                </a:lnTo>
                <a:lnTo>
                  <a:pt x="640" y="363"/>
                </a:lnTo>
                <a:lnTo>
                  <a:pt x="628" y="357"/>
                </a:lnTo>
                <a:lnTo>
                  <a:pt x="619" y="346"/>
                </a:lnTo>
                <a:lnTo>
                  <a:pt x="617" y="335"/>
                </a:lnTo>
                <a:lnTo>
                  <a:pt x="607" y="327"/>
                </a:lnTo>
                <a:lnTo>
                  <a:pt x="600" y="313"/>
                </a:lnTo>
                <a:lnTo>
                  <a:pt x="591" y="303"/>
                </a:lnTo>
                <a:lnTo>
                  <a:pt x="587" y="291"/>
                </a:lnTo>
                <a:lnTo>
                  <a:pt x="584" y="279"/>
                </a:lnTo>
                <a:lnTo>
                  <a:pt x="592" y="266"/>
                </a:lnTo>
                <a:lnTo>
                  <a:pt x="599" y="257"/>
                </a:lnTo>
                <a:lnTo>
                  <a:pt x="588" y="254"/>
                </a:lnTo>
                <a:lnTo>
                  <a:pt x="578" y="251"/>
                </a:lnTo>
                <a:lnTo>
                  <a:pt x="577" y="252"/>
                </a:lnTo>
                <a:lnTo>
                  <a:pt x="561" y="257"/>
                </a:lnTo>
                <a:lnTo>
                  <a:pt x="550" y="257"/>
                </a:lnTo>
                <a:lnTo>
                  <a:pt x="538" y="262"/>
                </a:lnTo>
                <a:lnTo>
                  <a:pt x="529" y="255"/>
                </a:lnTo>
                <a:lnTo>
                  <a:pt x="528" y="252"/>
                </a:lnTo>
                <a:lnTo>
                  <a:pt x="529" y="232"/>
                </a:lnTo>
                <a:lnTo>
                  <a:pt x="529" y="217"/>
                </a:lnTo>
                <a:lnTo>
                  <a:pt x="535" y="207"/>
                </a:lnTo>
                <a:lnTo>
                  <a:pt x="542" y="198"/>
                </a:lnTo>
                <a:lnTo>
                  <a:pt x="550" y="186"/>
                </a:lnTo>
                <a:lnTo>
                  <a:pt x="556" y="174"/>
                </a:lnTo>
                <a:lnTo>
                  <a:pt x="563" y="163"/>
                </a:lnTo>
                <a:lnTo>
                  <a:pt x="557" y="153"/>
                </a:lnTo>
                <a:lnTo>
                  <a:pt x="551" y="138"/>
                </a:lnTo>
                <a:lnTo>
                  <a:pt x="540" y="130"/>
                </a:lnTo>
                <a:lnTo>
                  <a:pt x="528" y="112"/>
                </a:lnTo>
                <a:lnTo>
                  <a:pt x="518" y="97"/>
                </a:lnTo>
                <a:lnTo>
                  <a:pt x="499" y="86"/>
                </a:lnTo>
                <a:lnTo>
                  <a:pt x="487" y="75"/>
                </a:lnTo>
                <a:lnTo>
                  <a:pt x="480" y="61"/>
                </a:lnTo>
                <a:lnTo>
                  <a:pt x="439" y="36"/>
                </a:lnTo>
                <a:lnTo>
                  <a:pt x="419" y="30"/>
                </a:lnTo>
                <a:lnTo>
                  <a:pt x="407" y="26"/>
                </a:lnTo>
                <a:lnTo>
                  <a:pt x="378" y="2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19" name="Freeform 3414"/>
          <p:cNvSpPr>
            <a:spLocks/>
          </p:cNvSpPr>
          <p:nvPr/>
        </p:nvSpPr>
        <p:spPr bwMode="auto">
          <a:xfrm>
            <a:off x="4822498" y="4240848"/>
            <a:ext cx="307007" cy="222016"/>
          </a:xfrm>
          <a:custGeom>
            <a:avLst/>
            <a:gdLst>
              <a:gd name="T0" fmla="*/ 48 w 783"/>
              <a:gd name="T1" fmla="*/ 244 h 568"/>
              <a:gd name="T2" fmla="*/ 89 w 783"/>
              <a:gd name="T3" fmla="*/ 230 h 568"/>
              <a:gd name="T4" fmla="*/ 127 w 783"/>
              <a:gd name="T5" fmla="*/ 205 h 568"/>
              <a:gd name="T6" fmla="*/ 148 w 783"/>
              <a:gd name="T7" fmla="*/ 225 h 568"/>
              <a:gd name="T8" fmla="*/ 187 w 783"/>
              <a:gd name="T9" fmla="*/ 202 h 568"/>
              <a:gd name="T10" fmla="*/ 251 w 783"/>
              <a:gd name="T11" fmla="*/ 193 h 568"/>
              <a:gd name="T12" fmla="*/ 270 w 783"/>
              <a:gd name="T13" fmla="*/ 169 h 568"/>
              <a:gd name="T14" fmla="*/ 272 w 783"/>
              <a:gd name="T15" fmla="*/ 135 h 568"/>
              <a:gd name="T16" fmla="*/ 318 w 783"/>
              <a:gd name="T17" fmla="*/ 128 h 568"/>
              <a:gd name="T18" fmla="*/ 356 w 783"/>
              <a:gd name="T19" fmla="*/ 122 h 568"/>
              <a:gd name="T20" fmla="*/ 392 w 783"/>
              <a:gd name="T21" fmla="*/ 94 h 568"/>
              <a:gd name="T22" fmla="*/ 419 w 783"/>
              <a:gd name="T23" fmla="*/ 65 h 568"/>
              <a:gd name="T24" fmla="*/ 439 w 783"/>
              <a:gd name="T25" fmla="*/ 26 h 568"/>
              <a:gd name="T26" fmla="*/ 474 w 783"/>
              <a:gd name="T27" fmla="*/ 4 h 568"/>
              <a:gd name="T28" fmla="*/ 514 w 783"/>
              <a:gd name="T29" fmla="*/ 15 h 568"/>
              <a:gd name="T30" fmla="*/ 555 w 783"/>
              <a:gd name="T31" fmla="*/ 73 h 568"/>
              <a:gd name="T32" fmla="*/ 546 w 783"/>
              <a:gd name="T33" fmla="*/ 119 h 568"/>
              <a:gd name="T34" fmla="*/ 558 w 783"/>
              <a:gd name="T35" fmla="*/ 149 h 568"/>
              <a:gd name="T36" fmla="*/ 588 w 783"/>
              <a:gd name="T37" fmla="*/ 162 h 568"/>
              <a:gd name="T38" fmla="*/ 605 w 783"/>
              <a:gd name="T39" fmla="*/ 180 h 568"/>
              <a:gd name="T40" fmla="*/ 641 w 783"/>
              <a:gd name="T41" fmla="*/ 203 h 568"/>
              <a:gd name="T42" fmla="*/ 661 w 783"/>
              <a:gd name="T43" fmla="*/ 240 h 568"/>
              <a:gd name="T44" fmla="*/ 701 w 783"/>
              <a:gd name="T45" fmla="*/ 266 h 568"/>
              <a:gd name="T46" fmla="*/ 718 w 783"/>
              <a:gd name="T47" fmla="*/ 305 h 568"/>
              <a:gd name="T48" fmla="*/ 751 w 783"/>
              <a:gd name="T49" fmla="*/ 333 h 568"/>
              <a:gd name="T50" fmla="*/ 773 w 783"/>
              <a:gd name="T51" fmla="*/ 372 h 568"/>
              <a:gd name="T52" fmla="*/ 766 w 783"/>
              <a:gd name="T53" fmla="*/ 377 h 568"/>
              <a:gd name="T54" fmla="*/ 723 w 783"/>
              <a:gd name="T55" fmla="*/ 384 h 568"/>
              <a:gd name="T56" fmla="*/ 682 w 783"/>
              <a:gd name="T57" fmla="*/ 373 h 568"/>
              <a:gd name="T58" fmla="*/ 650 w 783"/>
              <a:gd name="T59" fmla="*/ 388 h 568"/>
              <a:gd name="T60" fmla="*/ 607 w 783"/>
              <a:gd name="T61" fmla="*/ 384 h 568"/>
              <a:gd name="T62" fmla="*/ 562 w 783"/>
              <a:gd name="T63" fmla="*/ 403 h 568"/>
              <a:gd name="T64" fmla="*/ 519 w 783"/>
              <a:gd name="T65" fmla="*/ 406 h 568"/>
              <a:gd name="T66" fmla="*/ 490 w 783"/>
              <a:gd name="T67" fmla="*/ 432 h 568"/>
              <a:gd name="T68" fmla="*/ 457 w 783"/>
              <a:gd name="T69" fmla="*/ 439 h 568"/>
              <a:gd name="T70" fmla="*/ 414 w 783"/>
              <a:gd name="T71" fmla="*/ 434 h 568"/>
              <a:gd name="T72" fmla="*/ 368 w 783"/>
              <a:gd name="T73" fmla="*/ 425 h 568"/>
              <a:gd name="T74" fmla="*/ 336 w 783"/>
              <a:gd name="T75" fmla="*/ 391 h 568"/>
              <a:gd name="T76" fmla="*/ 299 w 783"/>
              <a:gd name="T77" fmla="*/ 381 h 568"/>
              <a:gd name="T78" fmla="*/ 265 w 783"/>
              <a:gd name="T79" fmla="*/ 417 h 568"/>
              <a:gd name="T80" fmla="*/ 254 w 783"/>
              <a:gd name="T81" fmla="*/ 455 h 568"/>
              <a:gd name="T82" fmla="*/ 247 w 783"/>
              <a:gd name="T83" fmla="*/ 480 h 568"/>
              <a:gd name="T84" fmla="*/ 204 w 783"/>
              <a:gd name="T85" fmla="*/ 478 h 568"/>
              <a:gd name="T86" fmla="*/ 159 w 783"/>
              <a:gd name="T87" fmla="*/ 482 h 568"/>
              <a:gd name="T88" fmla="*/ 125 w 783"/>
              <a:gd name="T89" fmla="*/ 507 h 568"/>
              <a:gd name="T90" fmla="*/ 106 w 783"/>
              <a:gd name="T91" fmla="*/ 568 h 568"/>
              <a:gd name="T92" fmla="*/ 100 w 783"/>
              <a:gd name="T93" fmla="*/ 530 h 568"/>
              <a:gd name="T94" fmla="*/ 59 w 783"/>
              <a:gd name="T95" fmla="*/ 484 h 568"/>
              <a:gd name="T96" fmla="*/ 32 w 783"/>
              <a:gd name="T97" fmla="*/ 426 h 568"/>
              <a:gd name="T98" fmla="*/ 16 w 783"/>
              <a:gd name="T99" fmla="*/ 383 h 568"/>
              <a:gd name="T100" fmla="*/ 12 w 783"/>
              <a:gd name="T101" fmla="*/ 342 h 568"/>
              <a:gd name="T102" fmla="*/ 12 w 783"/>
              <a:gd name="T103" fmla="*/ 311 h 568"/>
              <a:gd name="T104" fmla="*/ 38 w 783"/>
              <a:gd name="T105" fmla="*/ 274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3" h="568">
                <a:moveTo>
                  <a:pt x="38" y="274"/>
                </a:moveTo>
                <a:lnTo>
                  <a:pt x="42" y="262"/>
                </a:lnTo>
                <a:lnTo>
                  <a:pt x="47" y="251"/>
                </a:lnTo>
                <a:lnTo>
                  <a:pt x="48" y="244"/>
                </a:lnTo>
                <a:lnTo>
                  <a:pt x="57" y="236"/>
                </a:lnTo>
                <a:lnTo>
                  <a:pt x="65" y="226"/>
                </a:lnTo>
                <a:lnTo>
                  <a:pt x="78" y="227"/>
                </a:lnTo>
                <a:lnTo>
                  <a:pt x="89" y="230"/>
                </a:lnTo>
                <a:lnTo>
                  <a:pt x="98" y="223"/>
                </a:lnTo>
                <a:lnTo>
                  <a:pt x="109" y="221"/>
                </a:lnTo>
                <a:lnTo>
                  <a:pt x="120" y="214"/>
                </a:lnTo>
                <a:lnTo>
                  <a:pt x="127" y="205"/>
                </a:lnTo>
                <a:lnTo>
                  <a:pt x="135" y="213"/>
                </a:lnTo>
                <a:lnTo>
                  <a:pt x="142" y="222"/>
                </a:lnTo>
                <a:lnTo>
                  <a:pt x="142" y="223"/>
                </a:lnTo>
                <a:lnTo>
                  <a:pt x="148" y="225"/>
                </a:lnTo>
                <a:lnTo>
                  <a:pt x="157" y="218"/>
                </a:lnTo>
                <a:lnTo>
                  <a:pt x="167" y="212"/>
                </a:lnTo>
                <a:lnTo>
                  <a:pt x="176" y="205"/>
                </a:lnTo>
                <a:lnTo>
                  <a:pt x="187" y="202"/>
                </a:lnTo>
                <a:lnTo>
                  <a:pt x="197" y="197"/>
                </a:lnTo>
                <a:lnTo>
                  <a:pt x="210" y="198"/>
                </a:lnTo>
                <a:lnTo>
                  <a:pt x="224" y="195"/>
                </a:lnTo>
                <a:lnTo>
                  <a:pt x="251" y="193"/>
                </a:lnTo>
                <a:lnTo>
                  <a:pt x="255" y="182"/>
                </a:lnTo>
                <a:lnTo>
                  <a:pt x="265" y="177"/>
                </a:lnTo>
                <a:lnTo>
                  <a:pt x="266" y="176"/>
                </a:lnTo>
                <a:lnTo>
                  <a:pt x="270" y="169"/>
                </a:lnTo>
                <a:lnTo>
                  <a:pt x="277" y="160"/>
                </a:lnTo>
                <a:lnTo>
                  <a:pt x="277" y="160"/>
                </a:lnTo>
                <a:lnTo>
                  <a:pt x="277" y="148"/>
                </a:lnTo>
                <a:lnTo>
                  <a:pt x="272" y="135"/>
                </a:lnTo>
                <a:lnTo>
                  <a:pt x="283" y="131"/>
                </a:lnTo>
                <a:lnTo>
                  <a:pt x="295" y="130"/>
                </a:lnTo>
                <a:lnTo>
                  <a:pt x="307" y="130"/>
                </a:lnTo>
                <a:lnTo>
                  <a:pt x="318" y="128"/>
                </a:lnTo>
                <a:lnTo>
                  <a:pt x="331" y="126"/>
                </a:lnTo>
                <a:lnTo>
                  <a:pt x="331" y="125"/>
                </a:lnTo>
                <a:lnTo>
                  <a:pt x="344" y="122"/>
                </a:lnTo>
                <a:lnTo>
                  <a:pt x="356" y="122"/>
                </a:lnTo>
                <a:lnTo>
                  <a:pt x="365" y="113"/>
                </a:lnTo>
                <a:lnTo>
                  <a:pt x="374" y="107"/>
                </a:lnTo>
                <a:lnTo>
                  <a:pt x="384" y="103"/>
                </a:lnTo>
                <a:lnTo>
                  <a:pt x="392" y="94"/>
                </a:lnTo>
                <a:lnTo>
                  <a:pt x="397" y="83"/>
                </a:lnTo>
                <a:lnTo>
                  <a:pt x="402" y="78"/>
                </a:lnTo>
                <a:lnTo>
                  <a:pt x="409" y="69"/>
                </a:lnTo>
                <a:lnTo>
                  <a:pt x="419" y="65"/>
                </a:lnTo>
                <a:lnTo>
                  <a:pt x="424" y="54"/>
                </a:lnTo>
                <a:lnTo>
                  <a:pt x="435" y="49"/>
                </a:lnTo>
                <a:lnTo>
                  <a:pt x="440" y="38"/>
                </a:lnTo>
                <a:lnTo>
                  <a:pt x="439" y="26"/>
                </a:lnTo>
                <a:lnTo>
                  <a:pt x="442" y="14"/>
                </a:lnTo>
                <a:lnTo>
                  <a:pt x="454" y="10"/>
                </a:lnTo>
                <a:lnTo>
                  <a:pt x="464" y="9"/>
                </a:lnTo>
                <a:lnTo>
                  <a:pt x="474" y="4"/>
                </a:lnTo>
                <a:lnTo>
                  <a:pt x="486" y="0"/>
                </a:lnTo>
                <a:lnTo>
                  <a:pt x="497" y="3"/>
                </a:lnTo>
                <a:lnTo>
                  <a:pt x="508" y="5"/>
                </a:lnTo>
                <a:lnTo>
                  <a:pt x="514" y="15"/>
                </a:lnTo>
                <a:lnTo>
                  <a:pt x="523" y="24"/>
                </a:lnTo>
                <a:lnTo>
                  <a:pt x="531" y="34"/>
                </a:lnTo>
                <a:lnTo>
                  <a:pt x="541" y="48"/>
                </a:lnTo>
                <a:lnTo>
                  <a:pt x="555" y="73"/>
                </a:lnTo>
                <a:lnTo>
                  <a:pt x="557" y="88"/>
                </a:lnTo>
                <a:lnTo>
                  <a:pt x="553" y="100"/>
                </a:lnTo>
                <a:lnTo>
                  <a:pt x="554" y="112"/>
                </a:lnTo>
                <a:lnTo>
                  <a:pt x="546" y="119"/>
                </a:lnTo>
                <a:lnTo>
                  <a:pt x="545" y="120"/>
                </a:lnTo>
                <a:lnTo>
                  <a:pt x="543" y="132"/>
                </a:lnTo>
                <a:lnTo>
                  <a:pt x="546" y="144"/>
                </a:lnTo>
                <a:lnTo>
                  <a:pt x="558" y="149"/>
                </a:lnTo>
                <a:lnTo>
                  <a:pt x="572" y="148"/>
                </a:lnTo>
                <a:lnTo>
                  <a:pt x="583" y="151"/>
                </a:lnTo>
                <a:lnTo>
                  <a:pt x="590" y="150"/>
                </a:lnTo>
                <a:lnTo>
                  <a:pt x="588" y="162"/>
                </a:lnTo>
                <a:lnTo>
                  <a:pt x="586" y="173"/>
                </a:lnTo>
                <a:lnTo>
                  <a:pt x="590" y="177"/>
                </a:lnTo>
                <a:lnTo>
                  <a:pt x="595" y="178"/>
                </a:lnTo>
                <a:lnTo>
                  <a:pt x="605" y="180"/>
                </a:lnTo>
                <a:lnTo>
                  <a:pt x="616" y="182"/>
                </a:lnTo>
                <a:lnTo>
                  <a:pt x="627" y="184"/>
                </a:lnTo>
                <a:lnTo>
                  <a:pt x="633" y="194"/>
                </a:lnTo>
                <a:lnTo>
                  <a:pt x="641" y="203"/>
                </a:lnTo>
                <a:lnTo>
                  <a:pt x="651" y="208"/>
                </a:lnTo>
                <a:lnTo>
                  <a:pt x="651" y="220"/>
                </a:lnTo>
                <a:lnTo>
                  <a:pt x="653" y="231"/>
                </a:lnTo>
                <a:lnTo>
                  <a:pt x="661" y="240"/>
                </a:lnTo>
                <a:lnTo>
                  <a:pt x="671" y="245"/>
                </a:lnTo>
                <a:lnTo>
                  <a:pt x="680" y="250"/>
                </a:lnTo>
                <a:lnTo>
                  <a:pt x="691" y="257"/>
                </a:lnTo>
                <a:lnTo>
                  <a:pt x="701" y="266"/>
                </a:lnTo>
                <a:lnTo>
                  <a:pt x="708" y="277"/>
                </a:lnTo>
                <a:lnTo>
                  <a:pt x="719" y="282"/>
                </a:lnTo>
                <a:lnTo>
                  <a:pt x="713" y="293"/>
                </a:lnTo>
                <a:lnTo>
                  <a:pt x="718" y="305"/>
                </a:lnTo>
                <a:lnTo>
                  <a:pt x="727" y="312"/>
                </a:lnTo>
                <a:lnTo>
                  <a:pt x="732" y="323"/>
                </a:lnTo>
                <a:lnTo>
                  <a:pt x="743" y="325"/>
                </a:lnTo>
                <a:lnTo>
                  <a:pt x="751" y="333"/>
                </a:lnTo>
                <a:lnTo>
                  <a:pt x="762" y="338"/>
                </a:lnTo>
                <a:lnTo>
                  <a:pt x="770" y="348"/>
                </a:lnTo>
                <a:lnTo>
                  <a:pt x="770" y="360"/>
                </a:lnTo>
                <a:lnTo>
                  <a:pt x="773" y="372"/>
                </a:lnTo>
                <a:lnTo>
                  <a:pt x="780" y="382"/>
                </a:lnTo>
                <a:lnTo>
                  <a:pt x="783" y="388"/>
                </a:lnTo>
                <a:lnTo>
                  <a:pt x="779" y="383"/>
                </a:lnTo>
                <a:lnTo>
                  <a:pt x="766" y="377"/>
                </a:lnTo>
                <a:lnTo>
                  <a:pt x="755" y="379"/>
                </a:lnTo>
                <a:lnTo>
                  <a:pt x="745" y="386"/>
                </a:lnTo>
                <a:lnTo>
                  <a:pt x="734" y="384"/>
                </a:lnTo>
                <a:lnTo>
                  <a:pt x="723" y="384"/>
                </a:lnTo>
                <a:lnTo>
                  <a:pt x="713" y="379"/>
                </a:lnTo>
                <a:lnTo>
                  <a:pt x="703" y="373"/>
                </a:lnTo>
                <a:lnTo>
                  <a:pt x="693" y="377"/>
                </a:lnTo>
                <a:lnTo>
                  <a:pt x="682" y="373"/>
                </a:lnTo>
                <a:lnTo>
                  <a:pt x="673" y="367"/>
                </a:lnTo>
                <a:lnTo>
                  <a:pt x="662" y="367"/>
                </a:lnTo>
                <a:lnTo>
                  <a:pt x="655" y="377"/>
                </a:lnTo>
                <a:lnTo>
                  <a:pt x="650" y="388"/>
                </a:lnTo>
                <a:lnTo>
                  <a:pt x="639" y="392"/>
                </a:lnTo>
                <a:lnTo>
                  <a:pt x="628" y="393"/>
                </a:lnTo>
                <a:lnTo>
                  <a:pt x="616" y="392"/>
                </a:lnTo>
                <a:lnTo>
                  <a:pt x="607" y="384"/>
                </a:lnTo>
                <a:lnTo>
                  <a:pt x="596" y="389"/>
                </a:lnTo>
                <a:lnTo>
                  <a:pt x="585" y="396"/>
                </a:lnTo>
                <a:lnTo>
                  <a:pt x="574" y="397"/>
                </a:lnTo>
                <a:lnTo>
                  <a:pt x="562" y="403"/>
                </a:lnTo>
                <a:lnTo>
                  <a:pt x="551" y="405"/>
                </a:lnTo>
                <a:lnTo>
                  <a:pt x="541" y="412"/>
                </a:lnTo>
                <a:lnTo>
                  <a:pt x="530" y="411"/>
                </a:lnTo>
                <a:lnTo>
                  <a:pt x="519" y="406"/>
                </a:lnTo>
                <a:lnTo>
                  <a:pt x="509" y="402"/>
                </a:lnTo>
                <a:lnTo>
                  <a:pt x="501" y="411"/>
                </a:lnTo>
                <a:lnTo>
                  <a:pt x="498" y="423"/>
                </a:lnTo>
                <a:lnTo>
                  <a:pt x="490" y="432"/>
                </a:lnTo>
                <a:lnTo>
                  <a:pt x="487" y="441"/>
                </a:lnTo>
                <a:lnTo>
                  <a:pt x="482" y="445"/>
                </a:lnTo>
                <a:lnTo>
                  <a:pt x="471" y="446"/>
                </a:lnTo>
                <a:lnTo>
                  <a:pt x="457" y="439"/>
                </a:lnTo>
                <a:lnTo>
                  <a:pt x="447" y="438"/>
                </a:lnTo>
                <a:lnTo>
                  <a:pt x="436" y="434"/>
                </a:lnTo>
                <a:lnTo>
                  <a:pt x="426" y="437"/>
                </a:lnTo>
                <a:lnTo>
                  <a:pt x="414" y="434"/>
                </a:lnTo>
                <a:lnTo>
                  <a:pt x="402" y="431"/>
                </a:lnTo>
                <a:lnTo>
                  <a:pt x="392" y="425"/>
                </a:lnTo>
                <a:lnTo>
                  <a:pt x="380" y="427"/>
                </a:lnTo>
                <a:lnTo>
                  <a:pt x="368" y="425"/>
                </a:lnTo>
                <a:lnTo>
                  <a:pt x="362" y="413"/>
                </a:lnTo>
                <a:lnTo>
                  <a:pt x="356" y="405"/>
                </a:lnTo>
                <a:lnTo>
                  <a:pt x="345" y="398"/>
                </a:lnTo>
                <a:lnTo>
                  <a:pt x="336" y="391"/>
                </a:lnTo>
                <a:lnTo>
                  <a:pt x="326" y="384"/>
                </a:lnTo>
                <a:lnTo>
                  <a:pt x="325" y="383"/>
                </a:lnTo>
                <a:lnTo>
                  <a:pt x="310" y="380"/>
                </a:lnTo>
                <a:lnTo>
                  <a:pt x="299" y="381"/>
                </a:lnTo>
                <a:lnTo>
                  <a:pt x="290" y="388"/>
                </a:lnTo>
                <a:lnTo>
                  <a:pt x="280" y="395"/>
                </a:lnTo>
                <a:lnTo>
                  <a:pt x="275" y="406"/>
                </a:lnTo>
                <a:lnTo>
                  <a:pt x="265" y="417"/>
                </a:lnTo>
                <a:lnTo>
                  <a:pt x="260" y="429"/>
                </a:lnTo>
                <a:lnTo>
                  <a:pt x="249" y="432"/>
                </a:lnTo>
                <a:lnTo>
                  <a:pt x="252" y="444"/>
                </a:lnTo>
                <a:lnTo>
                  <a:pt x="254" y="455"/>
                </a:lnTo>
                <a:lnTo>
                  <a:pt x="251" y="462"/>
                </a:lnTo>
                <a:lnTo>
                  <a:pt x="250" y="475"/>
                </a:lnTo>
                <a:lnTo>
                  <a:pt x="252" y="487"/>
                </a:lnTo>
                <a:lnTo>
                  <a:pt x="247" y="480"/>
                </a:lnTo>
                <a:lnTo>
                  <a:pt x="236" y="479"/>
                </a:lnTo>
                <a:lnTo>
                  <a:pt x="227" y="487"/>
                </a:lnTo>
                <a:lnTo>
                  <a:pt x="217" y="481"/>
                </a:lnTo>
                <a:lnTo>
                  <a:pt x="204" y="478"/>
                </a:lnTo>
                <a:lnTo>
                  <a:pt x="194" y="477"/>
                </a:lnTo>
                <a:lnTo>
                  <a:pt x="181" y="474"/>
                </a:lnTo>
                <a:lnTo>
                  <a:pt x="169" y="479"/>
                </a:lnTo>
                <a:lnTo>
                  <a:pt x="159" y="482"/>
                </a:lnTo>
                <a:lnTo>
                  <a:pt x="148" y="483"/>
                </a:lnTo>
                <a:lnTo>
                  <a:pt x="135" y="483"/>
                </a:lnTo>
                <a:lnTo>
                  <a:pt x="129" y="496"/>
                </a:lnTo>
                <a:lnTo>
                  <a:pt x="125" y="507"/>
                </a:lnTo>
                <a:lnTo>
                  <a:pt x="124" y="524"/>
                </a:lnTo>
                <a:lnTo>
                  <a:pt x="125" y="528"/>
                </a:lnTo>
                <a:lnTo>
                  <a:pt x="114" y="551"/>
                </a:lnTo>
                <a:lnTo>
                  <a:pt x="106" y="568"/>
                </a:lnTo>
                <a:lnTo>
                  <a:pt x="104" y="565"/>
                </a:lnTo>
                <a:lnTo>
                  <a:pt x="99" y="553"/>
                </a:lnTo>
                <a:lnTo>
                  <a:pt x="98" y="541"/>
                </a:lnTo>
                <a:lnTo>
                  <a:pt x="100" y="530"/>
                </a:lnTo>
                <a:lnTo>
                  <a:pt x="92" y="519"/>
                </a:lnTo>
                <a:lnTo>
                  <a:pt x="83" y="512"/>
                </a:lnTo>
                <a:lnTo>
                  <a:pt x="72" y="500"/>
                </a:lnTo>
                <a:lnTo>
                  <a:pt x="59" y="484"/>
                </a:lnTo>
                <a:lnTo>
                  <a:pt x="49" y="472"/>
                </a:lnTo>
                <a:lnTo>
                  <a:pt x="42" y="447"/>
                </a:lnTo>
                <a:lnTo>
                  <a:pt x="40" y="436"/>
                </a:lnTo>
                <a:lnTo>
                  <a:pt x="32" y="426"/>
                </a:lnTo>
                <a:lnTo>
                  <a:pt x="22" y="419"/>
                </a:lnTo>
                <a:lnTo>
                  <a:pt x="18" y="409"/>
                </a:lnTo>
                <a:lnTo>
                  <a:pt x="16" y="397"/>
                </a:lnTo>
                <a:lnTo>
                  <a:pt x="16" y="383"/>
                </a:lnTo>
                <a:lnTo>
                  <a:pt x="14" y="376"/>
                </a:lnTo>
                <a:lnTo>
                  <a:pt x="8" y="366"/>
                </a:lnTo>
                <a:lnTo>
                  <a:pt x="11" y="355"/>
                </a:lnTo>
                <a:lnTo>
                  <a:pt x="12" y="342"/>
                </a:lnTo>
                <a:lnTo>
                  <a:pt x="4" y="331"/>
                </a:lnTo>
                <a:lnTo>
                  <a:pt x="0" y="320"/>
                </a:lnTo>
                <a:lnTo>
                  <a:pt x="2" y="318"/>
                </a:lnTo>
                <a:lnTo>
                  <a:pt x="12" y="311"/>
                </a:lnTo>
                <a:lnTo>
                  <a:pt x="22" y="303"/>
                </a:lnTo>
                <a:lnTo>
                  <a:pt x="26" y="292"/>
                </a:lnTo>
                <a:lnTo>
                  <a:pt x="32" y="277"/>
                </a:lnTo>
                <a:lnTo>
                  <a:pt x="38" y="27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0" name="Freeform 3415"/>
          <p:cNvSpPr>
            <a:spLocks/>
          </p:cNvSpPr>
          <p:nvPr/>
        </p:nvSpPr>
        <p:spPr bwMode="auto">
          <a:xfrm>
            <a:off x="5035842" y="4209627"/>
            <a:ext cx="294865" cy="222016"/>
          </a:xfrm>
          <a:custGeom>
            <a:avLst/>
            <a:gdLst>
              <a:gd name="T0" fmla="*/ 639 w 749"/>
              <a:gd name="T1" fmla="*/ 179 h 566"/>
              <a:gd name="T2" fmla="*/ 641 w 749"/>
              <a:gd name="T3" fmla="*/ 234 h 566"/>
              <a:gd name="T4" fmla="*/ 611 w 749"/>
              <a:gd name="T5" fmla="*/ 245 h 566"/>
              <a:gd name="T6" fmla="*/ 582 w 749"/>
              <a:gd name="T7" fmla="*/ 255 h 566"/>
              <a:gd name="T8" fmla="*/ 572 w 749"/>
              <a:gd name="T9" fmla="*/ 280 h 566"/>
              <a:gd name="T10" fmla="*/ 602 w 749"/>
              <a:gd name="T11" fmla="*/ 292 h 566"/>
              <a:gd name="T12" fmla="*/ 630 w 749"/>
              <a:gd name="T13" fmla="*/ 310 h 566"/>
              <a:gd name="T14" fmla="*/ 648 w 749"/>
              <a:gd name="T15" fmla="*/ 339 h 566"/>
              <a:gd name="T16" fmla="*/ 675 w 749"/>
              <a:gd name="T17" fmla="*/ 359 h 566"/>
              <a:gd name="T18" fmla="*/ 691 w 749"/>
              <a:gd name="T19" fmla="*/ 385 h 566"/>
              <a:gd name="T20" fmla="*/ 700 w 749"/>
              <a:gd name="T21" fmla="*/ 424 h 566"/>
              <a:gd name="T22" fmla="*/ 732 w 749"/>
              <a:gd name="T23" fmla="*/ 443 h 566"/>
              <a:gd name="T24" fmla="*/ 741 w 749"/>
              <a:gd name="T25" fmla="*/ 472 h 566"/>
              <a:gd name="T26" fmla="*/ 691 w 749"/>
              <a:gd name="T27" fmla="*/ 493 h 566"/>
              <a:gd name="T28" fmla="*/ 655 w 749"/>
              <a:gd name="T29" fmla="*/ 493 h 566"/>
              <a:gd name="T30" fmla="*/ 632 w 749"/>
              <a:gd name="T31" fmla="*/ 519 h 566"/>
              <a:gd name="T32" fmla="*/ 603 w 749"/>
              <a:gd name="T33" fmla="*/ 549 h 566"/>
              <a:gd name="T34" fmla="*/ 555 w 749"/>
              <a:gd name="T35" fmla="*/ 548 h 566"/>
              <a:gd name="T36" fmla="*/ 517 w 749"/>
              <a:gd name="T37" fmla="*/ 563 h 566"/>
              <a:gd name="T38" fmla="*/ 493 w 749"/>
              <a:gd name="T39" fmla="*/ 551 h 566"/>
              <a:gd name="T40" fmla="*/ 459 w 749"/>
              <a:gd name="T41" fmla="*/ 548 h 566"/>
              <a:gd name="T42" fmla="*/ 443 w 749"/>
              <a:gd name="T43" fmla="*/ 564 h 566"/>
              <a:gd name="T44" fmla="*/ 425 w 749"/>
              <a:gd name="T45" fmla="*/ 544 h 566"/>
              <a:gd name="T46" fmla="*/ 396 w 749"/>
              <a:gd name="T47" fmla="*/ 525 h 566"/>
              <a:gd name="T48" fmla="*/ 381 w 749"/>
              <a:gd name="T49" fmla="*/ 497 h 566"/>
              <a:gd name="T50" fmla="*/ 360 w 749"/>
              <a:gd name="T51" fmla="*/ 492 h 566"/>
              <a:gd name="T52" fmla="*/ 337 w 749"/>
              <a:gd name="T53" fmla="*/ 504 h 566"/>
              <a:gd name="T54" fmla="*/ 307 w 749"/>
              <a:gd name="T55" fmla="*/ 508 h 566"/>
              <a:gd name="T56" fmla="*/ 276 w 749"/>
              <a:gd name="T57" fmla="*/ 506 h 566"/>
              <a:gd name="T58" fmla="*/ 257 w 749"/>
              <a:gd name="T59" fmla="*/ 482 h 566"/>
              <a:gd name="T60" fmla="*/ 236 w 749"/>
              <a:gd name="T61" fmla="*/ 461 h 566"/>
              <a:gd name="T62" fmla="*/ 226 w 749"/>
              <a:gd name="T63" fmla="*/ 427 h 566"/>
              <a:gd name="T64" fmla="*/ 199 w 749"/>
              <a:gd name="T65" fmla="*/ 404 h 566"/>
              <a:gd name="T66" fmla="*/ 174 w 749"/>
              <a:gd name="T67" fmla="*/ 384 h 566"/>
              <a:gd name="T68" fmla="*/ 164 w 749"/>
              <a:gd name="T69" fmla="*/ 356 h 566"/>
              <a:gd name="T70" fmla="*/ 136 w 749"/>
              <a:gd name="T71" fmla="*/ 329 h 566"/>
              <a:gd name="T72" fmla="*/ 109 w 749"/>
              <a:gd name="T73" fmla="*/ 310 h 566"/>
              <a:gd name="T74" fmla="*/ 97 w 749"/>
              <a:gd name="T75" fmla="*/ 282 h 566"/>
              <a:gd name="T76" fmla="*/ 72 w 749"/>
              <a:gd name="T77" fmla="*/ 261 h 566"/>
              <a:gd name="T78" fmla="*/ 46 w 749"/>
              <a:gd name="T79" fmla="*/ 256 h 566"/>
              <a:gd name="T80" fmla="*/ 46 w 749"/>
              <a:gd name="T81" fmla="*/ 229 h 566"/>
              <a:gd name="T82" fmla="*/ 14 w 749"/>
              <a:gd name="T83" fmla="*/ 228 h 566"/>
              <a:gd name="T84" fmla="*/ 0 w 749"/>
              <a:gd name="T85" fmla="*/ 217 h 566"/>
              <a:gd name="T86" fmla="*/ 40 w 749"/>
              <a:gd name="T87" fmla="*/ 169 h 566"/>
              <a:gd name="T88" fmla="*/ 117 w 749"/>
              <a:gd name="T89" fmla="*/ 108 h 566"/>
              <a:gd name="T90" fmla="*/ 209 w 749"/>
              <a:gd name="T91" fmla="*/ 157 h 566"/>
              <a:gd name="T92" fmla="*/ 296 w 749"/>
              <a:gd name="T93" fmla="*/ 173 h 566"/>
              <a:gd name="T94" fmla="*/ 345 w 749"/>
              <a:gd name="T95" fmla="*/ 129 h 566"/>
              <a:gd name="T96" fmla="*/ 461 w 749"/>
              <a:gd name="T97" fmla="*/ 142 h 566"/>
              <a:gd name="T98" fmla="*/ 523 w 749"/>
              <a:gd name="T99" fmla="*/ 37 h 566"/>
              <a:gd name="T100" fmla="*/ 545 w 749"/>
              <a:gd name="T101" fmla="*/ 0 h 566"/>
              <a:gd name="T102" fmla="*/ 579 w 749"/>
              <a:gd name="T103" fmla="*/ 91 h 566"/>
              <a:gd name="T104" fmla="*/ 619 w 749"/>
              <a:gd name="T105" fmla="*/ 16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49" h="566">
                <a:moveTo>
                  <a:pt x="640" y="170"/>
                </a:moveTo>
                <a:lnTo>
                  <a:pt x="639" y="172"/>
                </a:lnTo>
                <a:lnTo>
                  <a:pt x="639" y="179"/>
                </a:lnTo>
                <a:lnTo>
                  <a:pt x="640" y="194"/>
                </a:lnTo>
                <a:lnTo>
                  <a:pt x="641" y="207"/>
                </a:lnTo>
                <a:lnTo>
                  <a:pt x="641" y="234"/>
                </a:lnTo>
                <a:lnTo>
                  <a:pt x="633" y="243"/>
                </a:lnTo>
                <a:lnTo>
                  <a:pt x="623" y="247"/>
                </a:lnTo>
                <a:lnTo>
                  <a:pt x="611" y="245"/>
                </a:lnTo>
                <a:lnTo>
                  <a:pt x="600" y="246"/>
                </a:lnTo>
                <a:lnTo>
                  <a:pt x="589" y="245"/>
                </a:lnTo>
                <a:lnTo>
                  <a:pt x="582" y="255"/>
                </a:lnTo>
                <a:lnTo>
                  <a:pt x="582" y="267"/>
                </a:lnTo>
                <a:lnTo>
                  <a:pt x="574" y="276"/>
                </a:lnTo>
                <a:lnTo>
                  <a:pt x="572" y="280"/>
                </a:lnTo>
                <a:lnTo>
                  <a:pt x="580" y="289"/>
                </a:lnTo>
                <a:lnTo>
                  <a:pt x="591" y="293"/>
                </a:lnTo>
                <a:lnTo>
                  <a:pt x="602" y="292"/>
                </a:lnTo>
                <a:lnTo>
                  <a:pt x="613" y="295"/>
                </a:lnTo>
                <a:lnTo>
                  <a:pt x="622" y="302"/>
                </a:lnTo>
                <a:lnTo>
                  <a:pt x="630" y="310"/>
                </a:lnTo>
                <a:lnTo>
                  <a:pt x="634" y="321"/>
                </a:lnTo>
                <a:lnTo>
                  <a:pt x="642" y="330"/>
                </a:lnTo>
                <a:lnTo>
                  <a:pt x="648" y="339"/>
                </a:lnTo>
                <a:lnTo>
                  <a:pt x="659" y="344"/>
                </a:lnTo>
                <a:lnTo>
                  <a:pt x="665" y="352"/>
                </a:lnTo>
                <a:lnTo>
                  <a:pt x="675" y="359"/>
                </a:lnTo>
                <a:lnTo>
                  <a:pt x="685" y="365"/>
                </a:lnTo>
                <a:lnTo>
                  <a:pt x="693" y="374"/>
                </a:lnTo>
                <a:lnTo>
                  <a:pt x="691" y="385"/>
                </a:lnTo>
                <a:lnTo>
                  <a:pt x="691" y="392"/>
                </a:lnTo>
                <a:lnTo>
                  <a:pt x="693" y="404"/>
                </a:lnTo>
                <a:lnTo>
                  <a:pt x="700" y="424"/>
                </a:lnTo>
                <a:lnTo>
                  <a:pt x="711" y="436"/>
                </a:lnTo>
                <a:lnTo>
                  <a:pt x="720" y="443"/>
                </a:lnTo>
                <a:lnTo>
                  <a:pt x="732" y="443"/>
                </a:lnTo>
                <a:lnTo>
                  <a:pt x="741" y="446"/>
                </a:lnTo>
                <a:lnTo>
                  <a:pt x="744" y="458"/>
                </a:lnTo>
                <a:lnTo>
                  <a:pt x="741" y="472"/>
                </a:lnTo>
                <a:lnTo>
                  <a:pt x="749" y="492"/>
                </a:lnTo>
                <a:lnTo>
                  <a:pt x="736" y="492"/>
                </a:lnTo>
                <a:lnTo>
                  <a:pt x="691" y="493"/>
                </a:lnTo>
                <a:lnTo>
                  <a:pt x="679" y="493"/>
                </a:lnTo>
                <a:lnTo>
                  <a:pt x="666" y="493"/>
                </a:lnTo>
                <a:lnTo>
                  <a:pt x="655" y="493"/>
                </a:lnTo>
                <a:lnTo>
                  <a:pt x="643" y="507"/>
                </a:lnTo>
                <a:lnTo>
                  <a:pt x="635" y="516"/>
                </a:lnTo>
                <a:lnTo>
                  <a:pt x="632" y="519"/>
                </a:lnTo>
                <a:lnTo>
                  <a:pt x="615" y="536"/>
                </a:lnTo>
                <a:lnTo>
                  <a:pt x="607" y="544"/>
                </a:lnTo>
                <a:lnTo>
                  <a:pt x="603" y="549"/>
                </a:lnTo>
                <a:lnTo>
                  <a:pt x="591" y="548"/>
                </a:lnTo>
                <a:lnTo>
                  <a:pt x="573" y="540"/>
                </a:lnTo>
                <a:lnTo>
                  <a:pt x="555" y="548"/>
                </a:lnTo>
                <a:lnTo>
                  <a:pt x="536" y="549"/>
                </a:lnTo>
                <a:lnTo>
                  <a:pt x="524" y="557"/>
                </a:lnTo>
                <a:lnTo>
                  <a:pt x="517" y="563"/>
                </a:lnTo>
                <a:lnTo>
                  <a:pt x="508" y="554"/>
                </a:lnTo>
                <a:lnTo>
                  <a:pt x="502" y="544"/>
                </a:lnTo>
                <a:lnTo>
                  <a:pt x="493" y="551"/>
                </a:lnTo>
                <a:lnTo>
                  <a:pt x="480" y="553"/>
                </a:lnTo>
                <a:lnTo>
                  <a:pt x="470" y="547"/>
                </a:lnTo>
                <a:lnTo>
                  <a:pt x="459" y="548"/>
                </a:lnTo>
                <a:lnTo>
                  <a:pt x="449" y="554"/>
                </a:lnTo>
                <a:lnTo>
                  <a:pt x="443" y="566"/>
                </a:lnTo>
                <a:lnTo>
                  <a:pt x="443" y="564"/>
                </a:lnTo>
                <a:lnTo>
                  <a:pt x="437" y="554"/>
                </a:lnTo>
                <a:lnTo>
                  <a:pt x="426" y="556"/>
                </a:lnTo>
                <a:lnTo>
                  <a:pt x="425" y="544"/>
                </a:lnTo>
                <a:lnTo>
                  <a:pt x="415" y="539"/>
                </a:lnTo>
                <a:lnTo>
                  <a:pt x="404" y="534"/>
                </a:lnTo>
                <a:lnTo>
                  <a:pt x="396" y="525"/>
                </a:lnTo>
                <a:lnTo>
                  <a:pt x="389" y="514"/>
                </a:lnTo>
                <a:lnTo>
                  <a:pt x="380" y="509"/>
                </a:lnTo>
                <a:lnTo>
                  <a:pt x="381" y="497"/>
                </a:lnTo>
                <a:lnTo>
                  <a:pt x="380" y="496"/>
                </a:lnTo>
                <a:lnTo>
                  <a:pt x="371" y="491"/>
                </a:lnTo>
                <a:lnTo>
                  <a:pt x="360" y="492"/>
                </a:lnTo>
                <a:lnTo>
                  <a:pt x="355" y="502"/>
                </a:lnTo>
                <a:lnTo>
                  <a:pt x="346" y="510"/>
                </a:lnTo>
                <a:lnTo>
                  <a:pt x="337" y="504"/>
                </a:lnTo>
                <a:lnTo>
                  <a:pt x="326" y="502"/>
                </a:lnTo>
                <a:lnTo>
                  <a:pt x="315" y="499"/>
                </a:lnTo>
                <a:lnTo>
                  <a:pt x="307" y="508"/>
                </a:lnTo>
                <a:lnTo>
                  <a:pt x="298" y="514"/>
                </a:lnTo>
                <a:lnTo>
                  <a:pt x="287" y="511"/>
                </a:lnTo>
                <a:lnTo>
                  <a:pt x="276" y="506"/>
                </a:lnTo>
                <a:lnTo>
                  <a:pt x="269" y="497"/>
                </a:lnTo>
                <a:lnTo>
                  <a:pt x="258" y="494"/>
                </a:lnTo>
                <a:lnTo>
                  <a:pt x="257" y="482"/>
                </a:lnTo>
                <a:lnTo>
                  <a:pt x="248" y="475"/>
                </a:lnTo>
                <a:lnTo>
                  <a:pt x="239" y="467"/>
                </a:lnTo>
                <a:lnTo>
                  <a:pt x="236" y="461"/>
                </a:lnTo>
                <a:lnTo>
                  <a:pt x="229" y="451"/>
                </a:lnTo>
                <a:lnTo>
                  <a:pt x="226" y="439"/>
                </a:lnTo>
                <a:lnTo>
                  <a:pt x="226" y="427"/>
                </a:lnTo>
                <a:lnTo>
                  <a:pt x="218" y="417"/>
                </a:lnTo>
                <a:lnTo>
                  <a:pt x="207" y="412"/>
                </a:lnTo>
                <a:lnTo>
                  <a:pt x="199" y="404"/>
                </a:lnTo>
                <a:lnTo>
                  <a:pt x="188" y="402"/>
                </a:lnTo>
                <a:lnTo>
                  <a:pt x="183" y="391"/>
                </a:lnTo>
                <a:lnTo>
                  <a:pt x="174" y="384"/>
                </a:lnTo>
                <a:lnTo>
                  <a:pt x="169" y="372"/>
                </a:lnTo>
                <a:lnTo>
                  <a:pt x="175" y="361"/>
                </a:lnTo>
                <a:lnTo>
                  <a:pt x="164" y="356"/>
                </a:lnTo>
                <a:lnTo>
                  <a:pt x="157" y="345"/>
                </a:lnTo>
                <a:lnTo>
                  <a:pt x="147" y="336"/>
                </a:lnTo>
                <a:lnTo>
                  <a:pt x="136" y="329"/>
                </a:lnTo>
                <a:lnTo>
                  <a:pt x="127" y="324"/>
                </a:lnTo>
                <a:lnTo>
                  <a:pt x="117" y="319"/>
                </a:lnTo>
                <a:lnTo>
                  <a:pt x="109" y="310"/>
                </a:lnTo>
                <a:lnTo>
                  <a:pt x="107" y="299"/>
                </a:lnTo>
                <a:lnTo>
                  <a:pt x="107" y="287"/>
                </a:lnTo>
                <a:lnTo>
                  <a:pt x="97" y="282"/>
                </a:lnTo>
                <a:lnTo>
                  <a:pt x="89" y="273"/>
                </a:lnTo>
                <a:lnTo>
                  <a:pt x="83" y="263"/>
                </a:lnTo>
                <a:lnTo>
                  <a:pt x="72" y="261"/>
                </a:lnTo>
                <a:lnTo>
                  <a:pt x="61" y="259"/>
                </a:lnTo>
                <a:lnTo>
                  <a:pt x="51" y="257"/>
                </a:lnTo>
                <a:lnTo>
                  <a:pt x="46" y="256"/>
                </a:lnTo>
                <a:lnTo>
                  <a:pt x="42" y="252"/>
                </a:lnTo>
                <a:lnTo>
                  <a:pt x="44" y="241"/>
                </a:lnTo>
                <a:lnTo>
                  <a:pt x="46" y="229"/>
                </a:lnTo>
                <a:lnTo>
                  <a:pt x="39" y="230"/>
                </a:lnTo>
                <a:lnTo>
                  <a:pt x="28" y="227"/>
                </a:lnTo>
                <a:lnTo>
                  <a:pt x="14" y="228"/>
                </a:lnTo>
                <a:lnTo>
                  <a:pt x="2" y="223"/>
                </a:lnTo>
                <a:lnTo>
                  <a:pt x="0" y="217"/>
                </a:lnTo>
                <a:lnTo>
                  <a:pt x="0" y="217"/>
                </a:lnTo>
                <a:lnTo>
                  <a:pt x="0" y="217"/>
                </a:lnTo>
                <a:lnTo>
                  <a:pt x="33" y="203"/>
                </a:lnTo>
                <a:lnTo>
                  <a:pt x="40" y="169"/>
                </a:lnTo>
                <a:lnTo>
                  <a:pt x="51" y="144"/>
                </a:lnTo>
                <a:lnTo>
                  <a:pt x="71" y="114"/>
                </a:lnTo>
                <a:lnTo>
                  <a:pt x="117" y="108"/>
                </a:lnTo>
                <a:lnTo>
                  <a:pt x="131" y="133"/>
                </a:lnTo>
                <a:lnTo>
                  <a:pt x="166" y="164"/>
                </a:lnTo>
                <a:lnTo>
                  <a:pt x="209" y="157"/>
                </a:lnTo>
                <a:lnTo>
                  <a:pt x="244" y="157"/>
                </a:lnTo>
                <a:lnTo>
                  <a:pt x="255" y="173"/>
                </a:lnTo>
                <a:lnTo>
                  <a:pt x="296" y="173"/>
                </a:lnTo>
                <a:lnTo>
                  <a:pt x="314" y="151"/>
                </a:lnTo>
                <a:lnTo>
                  <a:pt x="344" y="149"/>
                </a:lnTo>
                <a:lnTo>
                  <a:pt x="345" y="129"/>
                </a:lnTo>
                <a:lnTo>
                  <a:pt x="376" y="118"/>
                </a:lnTo>
                <a:lnTo>
                  <a:pt x="425" y="151"/>
                </a:lnTo>
                <a:lnTo>
                  <a:pt x="461" y="142"/>
                </a:lnTo>
                <a:lnTo>
                  <a:pt x="496" y="97"/>
                </a:lnTo>
                <a:lnTo>
                  <a:pt x="524" y="73"/>
                </a:lnTo>
                <a:lnTo>
                  <a:pt x="523" y="37"/>
                </a:lnTo>
                <a:lnTo>
                  <a:pt x="510" y="23"/>
                </a:lnTo>
                <a:lnTo>
                  <a:pt x="546" y="17"/>
                </a:lnTo>
                <a:lnTo>
                  <a:pt x="545" y="0"/>
                </a:lnTo>
                <a:lnTo>
                  <a:pt x="580" y="2"/>
                </a:lnTo>
                <a:lnTo>
                  <a:pt x="571" y="41"/>
                </a:lnTo>
                <a:lnTo>
                  <a:pt x="579" y="91"/>
                </a:lnTo>
                <a:lnTo>
                  <a:pt x="593" y="97"/>
                </a:lnTo>
                <a:lnTo>
                  <a:pt x="622" y="127"/>
                </a:lnTo>
                <a:lnTo>
                  <a:pt x="619" y="166"/>
                </a:lnTo>
                <a:lnTo>
                  <a:pt x="635" y="170"/>
                </a:lnTo>
                <a:lnTo>
                  <a:pt x="640" y="17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1" name="Freeform 3416"/>
          <p:cNvSpPr>
            <a:spLocks/>
          </p:cNvSpPr>
          <p:nvPr/>
        </p:nvSpPr>
        <p:spPr bwMode="auto">
          <a:xfrm>
            <a:off x="4997683" y="3954656"/>
            <a:ext cx="393732" cy="339962"/>
          </a:xfrm>
          <a:custGeom>
            <a:avLst/>
            <a:gdLst>
              <a:gd name="T0" fmla="*/ 190 w 1005"/>
              <a:gd name="T1" fmla="*/ 2 h 866"/>
              <a:gd name="T2" fmla="*/ 571 w 1005"/>
              <a:gd name="T3" fmla="*/ 1 h 866"/>
              <a:gd name="T4" fmla="*/ 677 w 1005"/>
              <a:gd name="T5" fmla="*/ 0 h 866"/>
              <a:gd name="T6" fmla="*/ 726 w 1005"/>
              <a:gd name="T7" fmla="*/ 2 h 866"/>
              <a:gd name="T8" fmla="*/ 726 w 1005"/>
              <a:gd name="T9" fmla="*/ 32 h 866"/>
              <a:gd name="T10" fmla="*/ 904 w 1005"/>
              <a:gd name="T11" fmla="*/ 7 h 866"/>
              <a:gd name="T12" fmla="*/ 912 w 1005"/>
              <a:gd name="T13" fmla="*/ 41 h 866"/>
              <a:gd name="T14" fmla="*/ 918 w 1005"/>
              <a:gd name="T15" fmla="*/ 55 h 866"/>
              <a:gd name="T16" fmla="*/ 922 w 1005"/>
              <a:gd name="T17" fmla="*/ 89 h 866"/>
              <a:gd name="T18" fmla="*/ 924 w 1005"/>
              <a:gd name="T19" fmla="*/ 124 h 866"/>
              <a:gd name="T20" fmla="*/ 927 w 1005"/>
              <a:gd name="T21" fmla="*/ 158 h 866"/>
              <a:gd name="T22" fmla="*/ 932 w 1005"/>
              <a:gd name="T23" fmla="*/ 194 h 866"/>
              <a:gd name="T24" fmla="*/ 949 w 1005"/>
              <a:gd name="T25" fmla="*/ 221 h 866"/>
              <a:gd name="T26" fmla="*/ 978 w 1005"/>
              <a:gd name="T27" fmla="*/ 242 h 866"/>
              <a:gd name="T28" fmla="*/ 1000 w 1005"/>
              <a:gd name="T29" fmla="*/ 264 h 866"/>
              <a:gd name="T30" fmla="*/ 988 w 1005"/>
              <a:gd name="T31" fmla="*/ 296 h 866"/>
              <a:gd name="T32" fmla="*/ 957 w 1005"/>
              <a:gd name="T33" fmla="*/ 310 h 866"/>
              <a:gd name="T34" fmla="*/ 939 w 1005"/>
              <a:gd name="T35" fmla="*/ 327 h 866"/>
              <a:gd name="T36" fmla="*/ 911 w 1005"/>
              <a:gd name="T37" fmla="*/ 341 h 866"/>
              <a:gd name="T38" fmla="*/ 908 w 1005"/>
              <a:gd name="T39" fmla="*/ 377 h 866"/>
              <a:gd name="T40" fmla="*/ 898 w 1005"/>
              <a:gd name="T41" fmla="*/ 413 h 866"/>
              <a:gd name="T42" fmla="*/ 885 w 1005"/>
              <a:gd name="T43" fmla="*/ 450 h 866"/>
              <a:gd name="T44" fmla="*/ 881 w 1005"/>
              <a:gd name="T45" fmla="*/ 493 h 866"/>
              <a:gd name="T46" fmla="*/ 881 w 1005"/>
              <a:gd name="T47" fmla="*/ 529 h 866"/>
              <a:gd name="T48" fmla="*/ 871 w 1005"/>
              <a:gd name="T49" fmla="*/ 570 h 866"/>
              <a:gd name="T50" fmla="*/ 862 w 1005"/>
              <a:gd name="T51" fmla="*/ 608 h 866"/>
              <a:gd name="T52" fmla="*/ 837 w 1005"/>
              <a:gd name="T53" fmla="*/ 620 h 866"/>
              <a:gd name="T54" fmla="*/ 818 w 1005"/>
              <a:gd name="T55" fmla="*/ 646 h 866"/>
              <a:gd name="T56" fmla="*/ 797 w 1005"/>
              <a:gd name="T57" fmla="*/ 688 h 866"/>
              <a:gd name="T58" fmla="*/ 789 w 1005"/>
              <a:gd name="T59" fmla="*/ 714 h 866"/>
              <a:gd name="T60" fmla="*/ 780 w 1005"/>
              <a:gd name="T61" fmla="*/ 746 h 866"/>
              <a:gd name="T62" fmla="*/ 749 w 1005"/>
              <a:gd name="T63" fmla="*/ 756 h 866"/>
              <a:gd name="T64" fmla="*/ 745 w 1005"/>
              <a:gd name="T65" fmla="*/ 791 h 866"/>
              <a:gd name="T66" fmla="*/ 739 w 1005"/>
              <a:gd name="T67" fmla="*/ 819 h 866"/>
              <a:gd name="T68" fmla="*/ 721 w 1005"/>
              <a:gd name="T69" fmla="*/ 776 h 866"/>
              <a:gd name="T70" fmla="*/ 670 w 1005"/>
              <a:gd name="T71" fmla="*/ 690 h 866"/>
              <a:gd name="T72" fmla="*/ 645 w 1005"/>
              <a:gd name="T73" fmla="*/ 666 h 866"/>
              <a:gd name="T74" fmla="*/ 623 w 1005"/>
              <a:gd name="T75" fmla="*/ 722 h 866"/>
              <a:gd name="T76" fmla="*/ 524 w 1005"/>
              <a:gd name="T77" fmla="*/ 800 h 866"/>
              <a:gd name="T78" fmla="*/ 443 w 1005"/>
              <a:gd name="T79" fmla="*/ 798 h 866"/>
              <a:gd name="T80" fmla="*/ 354 w 1005"/>
              <a:gd name="T81" fmla="*/ 822 h 866"/>
              <a:gd name="T82" fmla="*/ 265 w 1005"/>
              <a:gd name="T83" fmla="*/ 813 h 866"/>
              <a:gd name="T84" fmla="*/ 170 w 1005"/>
              <a:gd name="T85" fmla="*/ 763 h 866"/>
              <a:gd name="T86" fmla="*/ 132 w 1005"/>
              <a:gd name="T87" fmla="*/ 852 h 866"/>
              <a:gd name="T88" fmla="*/ 98 w 1005"/>
              <a:gd name="T89" fmla="*/ 860 h 866"/>
              <a:gd name="T90" fmla="*/ 109 w 1005"/>
              <a:gd name="T91" fmla="*/ 840 h 866"/>
              <a:gd name="T92" fmla="*/ 110 w 1005"/>
              <a:gd name="T93" fmla="*/ 801 h 866"/>
              <a:gd name="T94" fmla="*/ 78 w 1005"/>
              <a:gd name="T95" fmla="*/ 752 h 866"/>
              <a:gd name="T96" fmla="*/ 69 w 1005"/>
              <a:gd name="T97" fmla="*/ 716 h 866"/>
              <a:gd name="T98" fmla="*/ 43 w 1005"/>
              <a:gd name="T99" fmla="*/ 684 h 866"/>
              <a:gd name="T100" fmla="*/ 36 w 1005"/>
              <a:gd name="T101" fmla="*/ 645 h 866"/>
              <a:gd name="T102" fmla="*/ 18 w 1005"/>
              <a:gd name="T103" fmla="*/ 620 h 866"/>
              <a:gd name="T104" fmla="*/ 4 w 1005"/>
              <a:gd name="T105" fmla="*/ 600 h 866"/>
              <a:gd name="T106" fmla="*/ 24 w 1005"/>
              <a:gd name="T107" fmla="*/ 571 h 866"/>
              <a:gd name="T108" fmla="*/ 22 w 1005"/>
              <a:gd name="T109" fmla="*/ 539 h 866"/>
              <a:gd name="T110" fmla="*/ 45 w 1005"/>
              <a:gd name="T111" fmla="*/ 521 h 866"/>
              <a:gd name="T112" fmla="*/ 41 w 1005"/>
              <a:gd name="T113" fmla="*/ 491 h 866"/>
              <a:gd name="T114" fmla="*/ 59 w 1005"/>
              <a:gd name="T115" fmla="*/ 466 h 866"/>
              <a:gd name="T116" fmla="*/ 66 w 1005"/>
              <a:gd name="T117" fmla="*/ 431 h 866"/>
              <a:gd name="T118" fmla="*/ 91 w 1005"/>
              <a:gd name="T119" fmla="*/ 422 h 866"/>
              <a:gd name="T120" fmla="*/ 130 w 1005"/>
              <a:gd name="T121" fmla="*/ 421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5" h="866">
                <a:moveTo>
                  <a:pt x="130" y="136"/>
                </a:moveTo>
                <a:lnTo>
                  <a:pt x="190" y="137"/>
                </a:lnTo>
                <a:lnTo>
                  <a:pt x="190" y="2"/>
                </a:lnTo>
                <a:lnTo>
                  <a:pt x="491" y="2"/>
                </a:lnTo>
                <a:lnTo>
                  <a:pt x="560" y="2"/>
                </a:lnTo>
                <a:lnTo>
                  <a:pt x="571" y="1"/>
                </a:lnTo>
                <a:lnTo>
                  <a:pt x="598" y="1"/>
                </a:lnTo>
                <a:lnTo>
                  <a:pt x="633" y="2"/>
                </a:lnTo>
                <a:lnTo>
                  <a:pt x="677" y="0"/>
                </a:lnTo>
                <a:lnTo>
                  <a:pt x="729" y="1"/>
                </a:lnTo>
                <a:lnTo>
                  <a:pt x="729" y="1"/>
                </a:lnTo>
                <a:lnTo>
                  <a:pt x="726" y="2"/>
                </a:lnTo>
                <a:lnTo>
                  <a:pt x="670" y="2"/>
                </a:lnTo>
                <a:lnTo>
                  <a:pt x="691" y="23"/>
                </a:lnTo>
                <a:lnTo>
                  <a:pt x="726" y="32"/>
                </a:lnTo>
                <a:lnTo>
                  <a:pt x="726" y="2"/>
                </a:lnTo>
                <a:lnTo>
                  <a:pt x="902" y="1"/>
                </a:lnTo>
                <a:lnTo>
                  <a:pt x="904" y="7"/>
                </a:lnTo>
                <a:lnTo>
                  <a:pt x="905" y="19"/>
                </a:lnTo>
                <a:lnTo>
                  <a:pt x="907" y="30"/>
                </a:lnTo>
                <a:lnTo>
                  <a:pt x="912" y="41"/>
                </a:lnTo>
                <a:lnTo>
                  <a:pt x="919" y="51"/>
                </a:lnTo>
                <a:lnTo>
                  <a:pt x="928" y="60"/>
                </a:lnTo>
                <a:lnTo>
                  <a:pt x="918" y="55"/>
                </a:lnTo>
                <a:lnTo>
                  <a:pt x="917" y="67"/>
                </a:lnTo>
                <a:lnTo>
                  <a:pt x="922" y="77"/>
                </a:lnTo>
                <a:lnTo>
                  <a:pt x="922" y="89"/>
                </a:lnTo>
                <a:lnTo>
                  <a:pt x="926" y="101"/>
                </a:lnTo>
                <a:lnTo>
                  <a:pt x="923" y="112"/>
                </a:lnTo>
                <a:lnTo>
                  <a:pt x="924" y="124"/>
                </a:lnTo>
                <a:lnTo>
                  <a:pt x="923" y="136"/>
                </a:lnTo>
                <a:lnTo>
                  <a:pt x="927" y="147"/>
                </a:lnTo>
                <a:lnTo>
                  <a:pt x="927" y="158"/>
                </a:lnTo>
                <a:lnTo>
                  <a:pt x="928" y="170"/>
                </a:lnTo>
                <a:lnTo>
                  <a:pt x="930" y="182"/>
                </a:lnTo>
                <a:lnTo>
                  <a:pt x="932" y="194"/>
                </a:lnTo>
                <a:lnTo>
                  <a:pt x="935" y="205"/>
                </a:lnTo>
                <a:lnTo>
                  <a:pt x="939" y="216"/>
                </a:lnTo>
                <a:lnTo>
                  <a:pt x="949" y="221"/>
                </a:lnTo>
                <a:lnTo>
                  <a:pt x="959" y="227"/>
                </a:lnTo>
                <a:lnTo>
                  <a:pt x="969" y="233"/>
                </a:lnTo>
                <a:lnTo>
                  <a:pt x="978" y="242"/>
                </a:lnTo>
                <a:lnTo>
                  <a:pt x="981" y="253"/>
                </a:lnTo>
                <a:lnTo>
                  <a:pt x="991" y="258"/>
                </a:lnTo>
                <a:lnTo>
                  <a:pt x="1000" y="264"/>
                </a:lnTo>
                <a:lnTo>
                  <a:pt x="1005" y="269"/>
                </a:lnTo>
                <a:lnTo>
                  <a:pt x="995" y="286"/>
                </a:lnTo>
                <a:lnTo>
                  <a:pt x="988" y="296"/>
                </a:lnTo>
                <a:lnTo>
                  <a:pt x="978" y="300"/>
                </a:lnTo>
                <a:lnTo>
                  <a:pt x="967" y="305"/>
                </a:lnTo>
                <a:lnTo>
                  <a:pt x="957" y="310"/>
                </a:lnTo>
                <a:lnTo>
                  <a:pt x="942" y="313"/>
                </a:lnTo>
                <a:lnTo>
                  <a:pt x="941" y="315"/>
                </a:lnTo>
                <a:lnTo>
                  <a:pt x="939" y="327"/>
                </a:lnTo>
                <a:lnTo>
                  <a:pt x="927" y="331"/>
                </a:lnTo>
                <a:lnTo>
                  <a:pt x="916" y="330"/>
                </a:lnTo>
                <a:lnTo>
                  <a:pt x="911" y="341"/>
                </a:lnTo>
                <a:lnTo>
                  <a:pt x="911" y="353"/>
                </a:lnTo>
                <a:lnTo>
                  <a:pt x="905" y="364"/>
                </a:lnTo>
                <a:lnTo>
                  <a:pt x="908" y="377"/>
                </a:lnTo>
                <a:lnTo>
                  <a:pt x="905" y="389"/>
                </a:lnTo>
                <a:lnTo>
                  <a:pt x="901" y="402"/>
                </a:lnTo>
                <a:lnTo>
                  <a:pt x="898" y="413"/>
                </a:lnTo>
                <a:lnTo>
                  <a:pt x="892" y="426"/>
                </a:lnTo>
                <a:lnTo>
                  <a:pt x="888" y="438"/>
                </a:lnTo>
                <a:lnTo>
                  <a:pt x="885" y="450"/>
                </a:lnTo>
                <a:lnTo>
                  <a:pt x="878" y="461"/>
                </a:lnTo>
                <a:lnTo>
                  <a:pt x="880" y="477"/>
                </a:lnTo>
                <a:lnTo>
                  <a:pt x="881" y="493"/>
                </a:lnTo>
                <a:lnTo>
                  <a:pt x="883" y="507"/>
                </a:lnTo>
                <a:lnTo>
                  <a:pt x="883" y="512"/>
                </a:lnTo>
                <a:lnTo>
                  <a:pt x="881" y="529"/>
                </a:lnTo>
                <a:lnTo>
                  <a:pt x="881" y="544"/>
                </a:lnTo>
                <a:lnTo>
                  <a:pt x="875" y="557"/>
                </a:lnTo>
                <a:lnTo>
                  <a:pt x="871" y="570"/>
                </a:lnTo>
                <a:lnTo>
                  <a:pt x="866" y="581"/>
                </a:lnTo>
                <a:lnTo>
                  <a:pt x="863" y="595"/>
                </a:lnTo>
                <a:lnTo>
                  <a:pt x="862" y="608"/>
                </a:lnTo>
                <a:lnTo>
                  <a:pt x="861" y="619"/>
                </a:lnTo>
                <a:lnTo>
                  <a:pt x="848" y="618"/>
                </a:lnTo>
                <a:lnTo>
                  <a:pt x="837" y="620"/>
                </a:lnTo>
                <a:lnTo>
                  <a:pt x="833" y="621"/>
                </a:lnTo>
                <a:lnTo>
                  <a:pt x="825" y="633"/>
                </a:lnTo>
                <a:lnTo>
                  <a:pt x="818" y="646"/>
                </a:lnTo>
                <a:lnTo>
                  <a:pt x="808" y="668"/>
                </a:lnTo>
                <a:lnTo>
                  <a:pt x="798" y="676"/>
                </a:lnTo>
                <a:lnTo>
                  <a:pt x="797" y="688"/>
                </a:lnTo>
                <a:lnTo>
                  <a:pt x="795" y="700"/>
                </a:lnTo>
                <a:lnTo>
                  <a:pt x="789" y="713"/>
                </a:lnTo>
                <a:lnTo>
                  <a:pt x="789" y="714"/>
                </a:lnTo>
                <a:lnTo>
                  <a:pt x="790" y="725"/>
                </a:lnTo>
                <a:lnTo>
                  <a:pt x="788" y="737"/>
                </a:lnTo>
                <a:lnTo>
                  <a:pt x="780" y="746"/>
                </a:lnTo>
                <a:lnTo>
                  <a:pt x="771" y="739"/>
                </a:lnTo>
                <a:lnTo>
                  <a:pt x="760" y="741"/>
                </a:lnTo>
                <a:lnTo>
                  <a:pt x="749" y="756"/>
                </a:lnTo>
                <a:lnTo>
                  <a:pt x="749" y="767"/>
                </a:lnTo>
                <a:lnTo>
                  <a:pt x="752" y="780"/>
                </a:lnTo>
                <a:lnTo>
                  <a:pt x="745" y="791"/>
                </a:lnTo>
                <a:lnTo>
                  <a:pt x="744" y="802"/>
                </a:lnTo>
                <a:lnTo>
                  <a:pt x="738" y="821"/>
                </a:lnTo>
                <a:lnTo>
                  <a:pt x="739" y="819"/>
                </a:lnTo>
                <a:lnTo>
                  <a:pt x="734" y="819"/>
                </a:lnTo>
                <a:lnTo>
                  <a:pt x="718" y="815"/>
                </a:lnTo>
                <a:lnTo>
                  <a:pt x="721" y="776"/>
                </a:lnTo>
                <a:lnTo>
                  <a:pt x="692" y="746"/>
                </a:lnTo>
                <a:lnTo>
                  <a:pt x="678" y="740"/>
                </a:lnTo>
                <a:lnTo>
                  <a:pt x="670" y="690"/>
                </a:lnTo>
                <a:lnTo>
                  <a:pt x="679" y="651"/>
                </a:lnTo>
                <a:lnTo>
                  <a:pt x="644" y="649"/>
                </a:lnTo>
                <a:lnTo>
                  <a:pt x="645" y="666"/>
                </a:lnTo>
                <a:lnTo>
                  <a:pt x="609" y="672"/>
                </a:lnTo>
                <a:lnTo>
                  <a:pt x="622" y="686"/>
                </a:lnTo>
                <a:lnTo>
                  <a:pt x="623" y="722"/>
                </a:lnTo>
                <a:lnTo>
                  <a:pt x="595" y="746"/>
                </a:lnTo>
                <a:lnTo>
                  <a:pt x="560" y="791"/>
                </a:lnTo>
                <a:lnTo>
                  <a:pt x="524" y="800"/>
                </a:lnTo>
                <a:lnTo>
                  <a:pt x="475" y="767"/>
                </a:lnTo>
                <a:lnTo>
                  <a:pt x="444" y="778"/>
                </a:lnTo>
                <a:lnTo>
                  <a:pt x="443" y="798"/>
                </a:lnTo>
                <a:lnTo>
                  <a:pt x="413" y="800"/>
                </a:lnTo>
                <a:lnTo>
                  <a:pt x="395" y="822"/>
                </a:lnTo>
                <a:lnTo>
                  <a:pt x="354" y="822"/>
                </a:lnTo>
                <a:lnTo>
                  <a:pt x="343" y="806"/>
                </a:lnTo>
                <a:lnTo>
                  <a:pt x="308" y="806"/>
                </a:lnTo>
                <a:lnTo>
                  <a:pt x="265" y="813"/>
                </a:lnTo>
                <a:lnTo>
                  <a:pt x="230" y="782"/>
                </a:lnTo>
                <a:lnTo>
                  <a:pt x="216" y="757"/>
                </a:lnTo>
                <a:lnTo>
                  <a:pt x="170" y="763"/>
                </a:lnTo>
                <a:lnTo>
                  <a:pt x="150" y="793"/>
                </a:lnTo>
                <a:lnTo>
                  <a:pt x="139" y="818"/>
                </a:lnTo>
                <a:lnTo>
                  <a:pt x="132" y="852"/>
                </a:lnTo>
                <a:lnTo>
                  <a:pt x="99" y="866"/>
                </a:lnTo>
                <a:lnTo>
                  <a:pt x="99" y="866"/>
                </a:lnTo>
                <a:lnTo>
                  <a:pt x="98" y="860"/>
                </a:lnTo>
                <a:lnTo>
                  <a:pt x="100" y="848"/>
                </a:lnTo>
                <a:lnTo>
                  <a:pt x="101" y="847"/>
                </a:lnTo>
                <a:lnTo>
                  <a:pt x="109" y="840"/>
                </a:lnTo>
                <a:lnTo>
                  <a:pt x="108" y="828"/>
                </a:lnTo>
                <a:lnTo>
                  <a:pt x="112" y="816"/>
                </a:lnTo>
                <a:lnTo>
                  <a:pt x="110" y="801"/>
                </a:lnTo>
                <a:lnTo>
                  <a:pt x="96" y="776"/>
                </a:lnTo>
                <a:lnTo>
                  <a:pt x="86" y="762"/>
                </a:lnTo>
                <a:lnTo>
                  <a:pt x="78" y="752"/>
                </a:lnTo>
                <a:lnTo>
                  <a:pt x="69" y="743"/>
                </a:lnTo>
                <a:lnTo>
                  <a:pt x="63" y="733"/>
                </a:lnTo>
                <a:lnTo>
                  <a:pt x="69" y="716"/>
                </a:lnTo>
                <a:lnTo>
                  <a:pt x="62" y="702"/>
                </a:lnTo>
                <a:lnTo>
                  <a:pt x="50" y="695"/>
                </a:lnTo>
                <a:lnTo>
                  <a:pt x="43" y="684"/>
                </a:lnTo>
                <a:lnTo>
                  <a:pt x="43" y="660"/>
                </a:lnTo>
                <a:lnTo>
                  <a:pt x="39" y="657"/>
                </a:lnTo>
                <a:lnTo>
                  <a:pt x="36" y="645"/>
                </a:lnTo>
                <a:lnTo>
                  <a:pt x="34" y="633"/>
                </a:lnTo>
                <a:lnTo>
                  <a:pt x="31" y="621"/>
                </a:lnTo>
                <a:lnTo>
                  <a:pt x="18" y="620"/>
                </a:lnTo>
                <a:lnTo>
                  <a:pt x="6" y="622"/>
                </a:lnTo>
                <a:lnTo>
                  <a:pt x="0" y="612"/>
                </a:lnTo>
                <a:lnTo>
                  <a:pt x="4" y="600"/>
                </a:lnTo>
                <a:lnTo>
                  <a:pt x="11" y="589"/>
                </a:lnTo>
                <a:lnTo>
                  <a:pt x="21" y="583"/>
                </a:lnTo>
                <a:lnTo>
                  <a:pt x="24" y="571"/>
                </a:lnTo>
                <a:lnTo>
                  <a:pt x="20" y="560"/>
                </a:lnTo>
                <a:lnTo>
                  <a:pt x="15" y="548"/>
                </a:lnTo>
                <a:lnTo>
                  <a:pt x="22" y="539"/>
                </a:lnTo>
                <a:lnTo>
                  <a:pt x="24" y="537"/>
                </a:lnTo>
                <a:lnTo>
                  <a:pt x="36" y="530"/>
                </a:lnTo>
                <a:lnTo>
                  <a:pt x="45" y="521"/>
                </a:lnTo>
                <a:lnTo>
                  <a:pt x="38" y="512"/>
                </a:lnTo>
                <a:lnTo>
                  <a:pt x="33" y="500"/>
                </a:lnTo>
                <a:lnTo>
                  <a:pt x="41" y="491"/>
                </a:lnTo>
                <a:lnTo>
                  <a:pt x="53" y="488"/>
                </a:lnTo>
                <a:lnTo>
                  <a:pt x="51" y="476"/>
                </a:lnTo>
                <a:lnTo>
                  <a:pt x="59" y="466"/>
                </a:lnTo>
                <a:lnTo>
                  <a:pt x="67" y="456"/>
                </a:lnTo>
                <a:lnTo>
                  <a:pt x="69" y="443"/>
                </a:lnTo>
                <a:lnTo>
                  <a:pt x="66" y="431"/>
                </a:lnTo>
                <a:lnTo>
                  <a:pt x="75" y="424"/>
                </a:lnTo>
                <a:lnTo>
                  <a:pt x="80" y="421"/>
                </a:lnTo>
                <a:lnTo>
                  <a:pt x="91" y="422"/>
                </a:lnTo>
                <a:lnTo>
                  <a:pt x="105" y="418"/>
                </a:lnTo>
                <a:lnTo>
                  <a:pt x="118" y="419"/>
                </a:lnTo>
                <a:lnTo>
                  <a:pt x="130" y="421"/>
                </a:lnTo>
                <a:lnTo>
                  <a:pt x="130" y="13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2" name="Freeform 3417"/>
          <p:cNvSpPr>
            <a:spLocks/>
          </p:cNvSpPr>
          <p:nvPr/>
        </p:nvSpPr>
        <p:spPr bwMode="auto">
          <a:xfrm>
            <a:off x="5545786" y="4842721"/>
            <a:ext cx="1735" cy="5204"/>
          </a:xfrm>
          <a:custGeom>
            <a:avLst/>
            <a:gdLst>
              <a:gd name="T0" fmla="*/ 3 w 5"/>
              <a:gd name="T1" fmla="*/ 12 h 12"/>
              <a:gd name="T2" fmla="*/ 0 w 5"/>
              <a:gd name="T3" fmla="*/ 0 h 12"/>
              <a:gd name="T4" fmla="*/ 5 w 5"/>
              <a:gd name="T5" fmla="*/ 10 h 12"/>
              <a:gd name="T6" fmla="*/ 3 w 5"/>
              <a:gd name="T7" fmla="*/ 12 h 12"/>
            </a:gdLst>
            <a:ahLst/>
            <a:cxnLst>
              <a:cxn ang="0">
                <a:pos x="T0" y="T1"/>
              </a:cxn>
              <a:cxn ang="0">
                <a:pos x="T2" y="T3"/>
              </a:cxn>
              <a:cxn ang="0">
                <a:pos x="T4" y="T5"/>
              </a:cxn>
              <a:cxn ang="0">
                <a:pos x="T6" y="T7"/>
              </a:cxn>
            </a:cxnLst>
            <a:rect l="0" t="0" r="r" b="b"/>
            <a:pathLst>
              <a:path w="5" h="12">
                <a:moveTo>
                  <a:pt x="3" y="12"/>
                </a:moveTo>
                <a:lnTo>
                  <a:pt x="0" y="0"/>
                </a:lnTo>
                <a:lnTo>
                  <a:pt x="5" y="10"/>
                </a:lnTo>
                <a:lnTo>
                  <a:pt x="3"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3" name="Freeform 3418"/>
          <p:cNvSpPr>
            <a:spLocks/>
          </p:cNvSpPr>
          <p:nvPr/>
        </p:nvSpPr>
        <p:spPr bwMode="auto">
          <a:xfrm>
            <a:off x="5710563" y="4209627"/>
            <a:ext cx="5204" cy="1735"/>
          </a:xfrm>
          <a:custGeom>
            <a:avLst/>
            <a:gdLst>
              <a:gd name="T0" fmla="*/ 11 w 13"/>
              <a:gd name="T1" fmla="*/ 4 h 4"/>
              <a:gd name="T2" fmla="*/ 0 w 13"/>
              <a:gd name="T3" fmla="*/ 0 h 4"/>
              <a:gd name="T4" fmla="*/ 13 w 13"/>
              <a:gd name="T5" fmla="*/ 1 h 4"/>
              <a:gd name="T6" fmla="*/ 11 w 13"/>
              <a:gd name="T7" fmla="*/ 4 h 4"/>
            </a:gdLst>
            <a:ahLst/>
            <a:cxnLst>
              <a:cxn ang="0">
                <a:pos x="T0" y="T1"/>
              </a:cxn>
              <a:cxn ang="0">
                <a:pos x="T2" y="T3"/>
              </a:cxn>
              <a:cxn ang="0">
                <a:pos x="T4" y="T5"/>
              </a:cxn>
              <a:cxn ang="0">
                <a:pos x="T6" y="T7"/>
              </a:cxn>
            </a:cxnLst>
            <a:rect l="0" t="0" r="r" b="b"/>
            <a:pathLst>
              <a:path w="13" h="4">
                <a:moveTo>
                  <a:pt x="11" y="4"/>
                </a:moveTo>
                <a:lnTo>
                  <a:pt x="0" y="0"/>
                </a:lnTo>
                <a:lnTo>
                  <a:pt x="13" y="1"/>
                </a:lnTo>
                <a:lnTo>
                  <a:pt x="11"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4" name="Freeform 3419"/>
          <p:cNvSpPr>
            <a:spLocks/>
          </p:cNvSpPr>
          <p:nvPr/>
        </p:nvSpPr>
        <p:spPr bwMode="auto">
          <a:xfrm>
            <a:off x="5179806" y="4412565"/>
            <a:ext cx="128353" cy="143964"/>
          </a:xfrm>
          <a:custGeom>
            <a:avLst/>
            <a:gdLst>
              <a:gd name="T0" fmla="*/ 29 w 325"/>
              <a:gd name="T1" fmla="*/ 360 h 366"/>
              <a:gd name="T2" fmla="*/ 46 w 325"/>
              <a:gd name="T3" fmla="*/ 341 h 366"/>
              <a:gd name="T4" fmla="*/ 56 w 325"/>
              <a:gd name="T5" fmla="*/ 340 h 366"/>
              <a:gd name="T6" fmla="*/ 56 w 325"/>
              <a:gd name="T7" fmla="*/ 340 h 366"/>
              <a:gd name="T8" fmla="*/ 80 w 325"/>
              <a:gd name="T9" fmla="*/ 335 h 366"/>
              <a:gd name="T10" fmla="*/ 99 w 325"/>
              <a:gd name="T11" fmla="*/ 327 h 366"/>
              <a:gd name="T12" fmla="*/ 132 w 325"/>
              <a:gd name="T13" fmla="*/ 334 h 366"/>
              <a:gd name="T14" fmla="*/ 128 w 325"/>
              <a:gd name="T15" fmla="*/ 319 h 366"/>
              <a:gd name="T16" fmla="*/ 140 w 325"/>
              <a:gd name="T17" fmla="*/ 298 h 366"/>
              <a:gd name="T18" fmla="*/ 143 w 325"/>
              <a:gd name="T19" fmla="*/ 277 h 366"/>
              <a:gd name="T20" fmla="*/ 161 w 325"/>
              <a:gd name="T21" fmla="*/ 268 h 366"/>
              <a:gd name="T22" fmla="*/ 181 w 325"/>
              <a:gd name="T23" fmla="*/ 262 h 366"/>
              <a:gd name="T24" fmla="*/ 184 w 325"/>
              <a:gd name="T25" fmla="*/ 263 h 366"/>
              <a:gd name="T26" fmla="*/ 206 w 325"/>
              <a:gd name="T27" fmla="*/ 263 h 366"/>
              <a:gd name="T28" fmla="*/ 217 w 325"/>
              <a:gd name="T29" fmla="*/ 244 h 366"/>
              <a:gd name="T30" fmla="*/ 230 w 325"/>
              <a:gd name="T31" fmla="*/ 253 h 366"/>
              <a:gd name="T32" fmla="*/ 247 w 325"/>
              <a:gd name="T33" fmla="*/ 250 h 366"/>
              <a:gd name="T34" fmla="*/ 266 w 325"/>
              <a:gd name="T35" fmla="*/ 256 h 366"/>
              <a:gd name="T36" fmla="*/ 273 w 325"/>
              <a:gd name="T37" fmla="*/ 237 h 366"/>
              <a:gd name="T38" fmla="*/ 288 w 325"/>
              <a:gd name="T39" fmla="*/ 220 h 366"/>
              <a:gd name="T40" fmla="*/ 300 w 325"/>
              <a:gd name="T41" fmla="*/ 200 h 366"/>
              <a:gd name="T42" fmla="*/ 306 w 325"/>
              <a:gd name="T43" fmla="*/ 193 h 366"/>
              <a:gd name="T44" fmla="*/ 317 w 325"/>
              <a:gd name="T45" fmla="*/ 172 h 366"/>
              <a:gd name="T46" fmla="*/ 324 w 325"/>
              <a:gd name="T47" fmla="*/ 138 h 366"/>
              <a:gd name="T48" fmla="*/ 317 w 325"/>
              <a:gd name="T49" fmla="*/ 106 h 366"/>
              <a:gd name="T50" fmla="*/ 301 w 325"/>
              <a:gd name="T51" fmla="*/ 83 h 366"/>
              <a:gd name="T52" fmla="*/ 291 w 325"/>
              <a:gd name="T53" fmla="*/ 57 h 366"/>
              <a:gd name="T54" fmla="*/ 283 w 325"/>
              <a:gd name="T55" fmla="*/ 32 h 366"/>
              <a:gd name="T56" fmla="*/ 271 w 325"/>
              <a:gd name="T57" fmla="*/ 11 h 366"/>
              <a:gd name="T58" fmla="*/ 248 w 325"/>
              <a:gd name="T59" fmla="*/ 17 h 366"/>
              <a:gd name="T60" fmla="*/ 236 w 325"/>
              <a:gd name="T61" fmla="*/ 30 h 366"/>
              <a:gd name="T62" fmla="*/ 206 w 325"/>
              <a:gd name="T63" fmla="*/ 21 h 366"/>
              <a:gd name="T64" fmla="*/ 169 w 325"/>
              <a:gd name="T65" fmla="*/ 30 h 366"/>
              <a:gd name="T66" fmla="*/ 150 w 325"/>
              <a:gd name="T67" fmla="*/ 44 h 366"/>
              <a:gd name="T68" fmla="*/ 135 w 325"/>
              <a:gd name="T69" fmla="*/ 25 h 366"/>
              <a:gd name="T70" fmla="*/ 113 w 325"/>
              <a:gd name="T71" fmla="*/ 34 h 366"/>
              <a:gd name="T72" fmla="*/ 92 w 325"/>
              <a:gd name="T73" fmla="*/ 29 h 366"/>
              <a:gd name="T74" fmla="*/ 76 w 325"/>
              <a:gd name="T75" fmla="*/ 47 h 366"/>
              <a:gd name="T76" fmla="*/ 72 w 325"/>
              <a:gd name="T77" fmla="*/ 74 h 366"/>
              <a:gd name="T78" fmla="*/ 73 w 325"/>
              <a:gd name="T79" fmla="*/ 98 h 366"/>
              <a:gd name="T80" fmla="*/ 77 w 325"/>
              <a:gd name="T81" fmla="*/ 120 h 366"/>
              <a:gd name="T82" fmla="*/ 97 w 325"/>
              <a:gd name="T83" fmla="*/ 128 h 366"/>
              <a:gd name="T84" fmla="*/ 93 w 325"/>
              <a:gd name="T85" fmla="*/ 154 h 366"/>
              <a:gd name="T86" fmla="*/ 76 w 325"/>
              <a:gd name="T87" fmla="*/ 170 h 366"/>
              <a:gd name="T88" fmla="*/ 47 w 325"/>
              <a:gd name="T89" fmla="*/ 194 h 366"/>
              <a:gd name="T90" fmla="*/ 34 w 325"/>
              <a:gd name="T91" fmla="*/ 214 h 366"/>
              <a:gd name="T92" fmla="*/ 22 w 325"/>
              <a:gd name="T93" fmla="*/ 229 h 366"/>
              <a:gd name="T94" fmla="*/ 15 w 325"/>
              <a:gd name="T95" fmla="*/ 255 h 366"/>
              <a:gd name="T96" fmla="*/ 6 w 325"/>
              <a:gd name="T97" fmla="*/ 284 h 366"/>
              <a:gd name="T98" fmla="*/ 4 w 325"/>
              <a:gd name="T99" fmla="*/ 312 h 366"/>
              <a:gd name="T100" fmla="*/ 0 w 325"/>
              <a:gd name="T101" fmla="*/ 339 h 366"/>
              <a:gd name="T102" fmla="*/ 0 w 325"/>
              <a:gd name="T103" fmla="*/ 360 h 366"/>
              <a:gd name="T104" fmla="*/ 19 w 325"/>
              <a:gd name="T105" fmla="*/ 3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5" h="366">
                <a:moveTo>
                  <a:pt x="19" y="366"/>
                </a:moveTo>
                <a:lnTo>
                  <a:pt x="29" y="360"/>
                </a:lnTo>
                <a:lnTo>
                  <a:pt x="39" y="352"/>
                </a:lnTo>
                <a:lnTo>
                  <a:pt x="46" y="341"/>
                </a:lnTo>
                <a:lnTo>
                  <a:pt x="53" y="339"/>
                </a:lnTo>
                <a:lnTo>
                  <a:pt x="56" y="340"/>
                </a:lnTo>
                <a:lnTo>
                  <a:pt x="61" y="332"/>
                </a:lnTo>
                <a:lnTo>
                  <a:pt x="56" y="340"/>
                </a:lnTo>
                <a:lnTo>
                  <a:pt x="69" y="336"/>
                </a:lnTo>
                <a:lnTo>
                  <a:pt x="80" y="335"/>
                </a:lnTo>
                <a:lnTo>
                  <a:pt x="102" y="335"/>
                </a:lnTo>
                <a:lnTo>
                  <a:pt x="99" y="327"/>
                </a:lnTo>
                <a:lnTo>
                  <a:pt x="102" y="334"/>
                </a:lnTo>
                <a:lnTo>
                  <a:pt x="132" y="334"/>
                </a:lnTo>
                <a:lnTo>
                  <a:pt x="132" y="331"/>
                </a:lnTo>
                <a:lnTo>
                  <a:pt x="128" y="319"/>
                </a:lnTo>
                <a:lnTo>
                  <a:pt x="133" y="307"/>
                </a:lnTo>
                <a:lnTo>
                  <a:pt x="140" y="298"/>
                </a:lnTo>
                <a:lnTo>
                  <a:pt x="146" y="288"/>
                </a:lnTo>
                <a:lnTo>
                  <a:pt x="143" y="277"/>
                </a:lnTo>
                <a:lnTo>
                  <a:pt x="152" y="274"/>
                </a:lnTo>
                <a:lnTo>
                  <a:pt x="161" y="268"/>
                </a:lnTo>
                <a:lnTo>
                  <a:pt x="172" y="269"/>
                </a:lnTo>
                <a:lnTo>
                  <a:pt x="181" y="262"/>
                </a:lnTo>
                <a:lnTo>
                  <a:pt x="185" y="251"/>
                </a:lnTo>
                <a:lnTo>
                  <a:pt x="184" y="263"/>
                </a:lnTo>
                <a:lnTo>
                  <a:pt x="195" y="261"/>
                </a:lnTo>
                <a:lnTo>
                  <a:pt x="206" y="263"/>
                </a:lnTo>
                <a:lnTo>
                  <a:pt x="213" y="256"/>
                </a:lnTo>
                <a:lnTo>
                  <a:pt x="217" y="244"/>
                </a:lnTo>
                <a:lnTo>
                  <a:pt x="228" y="241"/>
                </a:lnTo>
                <a:lnTo>
                  <a:pt x="230" y="253"/>
                </a:lnTo>
                <a:lnTo>
                  <a:pt x="239" y="259"/>
                </a:lnTo>
                <a:lnTo>
                  <a:pt x="247" y="250"/>
                </a:lnTo>
                <a:lnTo>
                  <a:pt x="255" y="258"/>
                </a:lnTo>
                <a:lnTo>
                  <a:pt x="266" y="256"/>
                </a:lnTo>
                <a:lnTo>
                  <a:pt x="271" y="249"/>
                </a:lnTo>
                <a:lnTo>
                  <a:pt x="273" y="237"/>
                </a:lnTo>
                <a:lnTo>
                  <a:pt x="281" y="230"/>
                </a:lnTo>
                <a:lnTo>
                  <a:pt x="288" y="220"/>
                </a:lnTo>
                <a:lnTo>
                  <a:pt x="296" y="206"/>
                </a:lnTo>
                <a:lnTo>
                  <a:pt x="300" y="200"/>
                </a:lnTo>
                <a:lnTo>
                  <a:pt x="300" y="197"/>
                </a:lnTo>
                <a:lnTo>
                  <a:pt x="306" y="193"/>
                </a:lnTo>
                <a:lnTo>
                  <a:pt x="313" y="183"/>
                </a:lnTo>
                <a:lnTo>
                  <a:pt x="317" y="172"/>
                </a:lnTo>
                <a:lnTo>
                  <a:pt x="325" y="163"/>
                </a:lnTo>
                <a:lnTo>
                  <a:pt x="324" y="138"/>
                </a:lnTo>
                <a:lnTo>
                  <a:pt x="320" y="118"/>
                </a:lnTo>
                <a:lnTo>
                  <a:pt x="317" y="106"/>
                </a:lnTo>
                <a:lnTo>
                  <a:pt x="310" y="89"/>
                </a:lnTo>
                <a:lnTo>
                  <a:pt x="301" y="83"/>
                </a:lnTo>
                <a:lnTo>
                  <a:pt x="295" y="68"/>
                </a:lnTo>
                <a:lnTo>
                  <a:pt x="291" y="57"/>
                </a:lnTo>
                <a:lnTo>
                  <a:pt x="292" y="43"/>
                </a:lnTo>
                <a:lnTo>
                  <a:pt x="283" y="32"/>
                </a:lnTo>
                <a:lnTo>
                  <a:pt x="275" y="22"/>
                </a:lnTo>
                <a:lnTo>
                  <a:pt x="271" y="11"/>
                </a:lnTo>
                <a:lnTo>
                  <a:pt x="265" y="0"/>
                </a:lnTo>
                <a:lnTo>
                  <a:pt x="248" y="17"/>
                </a:lnTo>
                <a:lnTo>
                  <a:pt x="240" y="25"/>
                </a:lnTo>
                <a:lnTo>
                  <a:pt x="236" y="30"/>
                </a:lnTo>
                <a:lnTo>
                  <a:pt x="224" y="29"/>
                </a:lnTo>
                <a:lnTo>
                  <a:pt x="206" y="21"/>
                </a:lnTo>
                <a:lnTo>
                  <a:pt x="188" y="29"/>
                </a:lnTo>
                <a:lnTo>
                  <a:pt x="169" y="30"/>
                </a:lnTo>
                <a:lnTo>
                  <a:pt x="157" y="38"/>
                </a:lnTo>
                <a:lnTo>
                  <a:pt x="150" y="44"/>
                </a:lnTo>
                <a:lnTo>
                  <a:pt x="141" y="35"/>
                </a:lnTo>
                <a:lnTo>
                  <a:pt x="135" y="25"/>
                </a:lnTo>
                <a:lnTo>
                  <a:pt x="126" y="32"/>
                </a:lnTo>
                <a:lnTo>
                  <a:pt x="113" y="34"/>
                </a:lnTo>
                <a:lnTo>
                  <a:pt x="103" y="28"/>
                </a:lnTo>
                <a:lnTo>
                  <a:pt x="92" y="29"/>
                </a:lnTo>
                <a:lnTo>
                  <a:pt x="82" y="35"/>
                </a:lnTo>
                <a:lnTo>
                  <a:pt x="76" y="47"/>
                </a:lnTo>
                <a:lnTo>
                  <a:pt x="76" y="60"/>
                </a:lnTo>
                <a:lnTo>
                  <a:pt x="72" y="74"/>
                </a:lnTo>
                <a:lnTo>
                  <a:pt x="77" y="84"/>
                </a:lnTo>
                <a:lnTo>
                  <a:pt x="73" y="98"/>
                </a:lnTo>
                <a:lnTo>
                  <a:pt x="70" y="109"/>
                </a:lnTo>
                <a:lnTo>
                  <a:pt x="77" y="120"/>
                </a:lnTo>
                <a:lnTo>
                  <a:pt x="89" y="120"/>
                </a:lnTo>
                <a:lnTo>
                  <a:pt x="97" y="128"/>
                </a:lnTo>
                <a:lnTo>
                  <a:pt x="105" y="135"/>
                </a:lnTo>
                <a:lnTo>
                  <a:pt x="93" y="154"/>
                </a:lnTo>
                <a:lnTo>
                  <a:pt x="92" y="157"/>
                </a:lnTo>
                <a:lnTo>
                  <a:pt x="76" y="170"/>
                </a:lnTo>
                <a:lnTo>
                  <a:pt x="57" y="189"/>
                </a:lnTo>
                <a:lnTo>
                  <a:pt x="47" y="194"/>
                </a:lnTo>
                <a:lnTo>
                  <a:pt x="39" y="203"/>
                </a:lnTo>
                <a:lnTo>
                  <a:pt x="34" y="214"/>
                </a:lnTo>
                <a:lnTo>
                  <a:pt x="24" y="217"/>
                </a:lnTo>
                <a:lnTo>
                  <a:pt x="22" y="229"/>
                </a:lnTo>
                <a:lnTo>
                  <a:pt x="19" y="242"/>
                </a:lnTo>
                <a:lnTo>
                  <a:pt x="15" y="255"/>
                </a:lnTo>
                <a:lnTo>
                  <a:pt x="8" y="266"/>
                </a:lnTo>
                <a:lnTo>
                  <a:pt x="6" y="284"/>
                </a:lnTo>
                <a:lnTo>
                  <a:pt x="4" y="300"/>
                </a:lnTo>
                <a:lnTo>
                  <a:pt x="4" y="312"/>
                </a:lnTo>
                <a:lnTo>
                  <a:pt x="3" y="324"/>
                </a:lnTo>
                <a:lnTo>
                  <a:pt x="0" y="339"/>
                </a:lnTo>
                <a:lnTo>
                  <a:pt x="1" y="350"/>
                </a:lnTo>
                <a:lnTo>
                  <a:pt x="0" y="360"/>
                </a:lnTo>
                <a:lnTo>
                  <a:pt x="11" y="359"/>
                </a:lnTo>
                <a:lnTo>
                  <a:pt x="19" y="36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5" name="Freeform 3420"/>
          <p:cNvSpPr>
            <a:spLocks/>
          </p:cNvSpPr>
          <p:nvPr/>
        </p:nvSpPr>
        <p:spPr bwMode="auto">
          <a:xfrm>
            <a:off x="5264797" y="4511431"/>
            <a:ext cx="3469" cy="3469"/>
          </a:xfrm>
          <a:custGeom>
            <a:avLst/>
            <a:gdLst>
              <a:gd name="T0" fmla="*/ 0 w 7"/>
              <a:gd name="T1" fmla="*/ 2 h 11"/>
              <a:gd name="T2" fmla="*/ 3 w 7"/>
              <a:gd name="T3" fmla="*/ 0 h 11"/>
              <a:gd name="T4" fmla="*/ 7 w 7"/>
              <a:gd name="T5" fmla="*/ 11 h 11"/>
              <a:gd name="T6" fmla="*/ 0 w 7"/>
              <a:gd name="T7" fmla="*/ 2 h 11"/>
            </a:gdLst>
            <a:ahLst/>
            <a:cxnLst>
              <a:cxn ang="0">
                <a:pos x="T0" y="T1"/>
              </a:cxn>
              <a:cxn ang="0">
                <a:pos x="T2" y="T3"/>
              </a:cxn>
              <a:cxn ang="0">
                <a:pos x="T4" y="T5"/>
              </a:cxn>
              <a:cxn ang="0">
                <a:pos x="T6" y="T7"/>
              </a:cxn>
            </a:cxnLst>
            <a:rect l="0" t="0" r="r" b="b"/>
            <a:pathLst>
              <a:path w="7" h="11">
                <a:moveTo>
                  <a:pt x="0" y="2"/>
                </a:moveTo>
                <a:lnTo>
                  <a:pt x="3" y="0"/>
                </a:lnTo>
                <a:lnTo>
                  <a:pt x="7" y="11"/>
                </a:lnTo>
                <a:lnTo>
                  <a:pt x="0"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6" name="Freeform 3421"/>
          <p:cNvSpPr>
            <a:spLocks/>
          </p:cNvSpPr>
          <p:nvPr/>
        </p:nvSpPr>
        <p:spPr bwMode="auto">
          <a:xfrm>
            <a:off x="5238779" y="4525307"/>
            <a:ext cx="5204" cy="6938"/>
          </a:xfrm>
          <a:custGeom>
            <a:avLst/>
            <a:gdLst>
              <a:gd name="T0" fmla="*/ 0 w 11"/>
              <a:gd name="T1" fmla="*/ 0 h 17"/>
              <a:gd name="T2" fmla="*/ 11 w 11"/>
              <a:gd name="T3" fmla="*/ 2 h 17"/>
              <a:gd name="T4" fmla="*/ 5 w 11"/>
              <a:gd name="T5" fmla="*/ 12 h 17"/>
              <a:gd name="T6" fmla="*/ 3 w 11"/>
              <a:gd name="T7" fmla="*/ 17 h 17"/>
              <a:gd name="T8" fmla="*/ 9 w 11"/>
              <a:gd name="T9" fmla="*/ 7 h 17"/>
              <a:gd name="T10" fmla="*/ 0 w 11"/>
              <a:gd name="T11" fmla="*/ 0 h 17"/>
            </a:gdLst>
            <a:ahLst/>
            <a:cxnLst>
              <a:cxn ang="0">
                <a:pos x="T0" y="T1"/>
              </a:cxn>
              <a:cxn ang="0">
                <a:pos x="T2" y="T3"/>
              </a:cxn>
              <a:cxn ang="0">
                <a:pos x="T4" y="T5"/>
              </a:cxn>
              <a:cxn ang="0">
                <a:pos x="T6" y="T7"/>
              </a:cxn>
              <a:cxn ang="0">
                <a:pos x="T8" y="T9"/>
              </a:cxn>
              <a:cxn ang="0">
                <a:pos x="T10" y="T11"/>
              </a:cxn>
            </a:cxnLst>
            <a:rect l="0" t="0" r="r" b="b"/>
            <a:pathLst>
              <a:path w="11" h="17">
                <a:moveTo>
                  <a:pt x="0" y="0"/>
                </a:moveTo>
                <a:lnTo>
                  <a:pt x="11" y="2"/>
                </a:lnTo>
                <a:lnTo>
                  <a:pt x="5" y="12"/>
                </a:lnTo>
                <a:lnTo>
                  <a:pt x="3" y="17"/>
                </a:lnTo>
                <a:lnTo>
                  <a:pt x="9" y="7"/>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7" name="Freeform 3422"/>
          <p:cNvSpPr>
            <a:spLocks/>
          </p:cNvSpPr>
          <p:nvPr/>
        </p:nvSpPr>
        <p:spPr bwMode="auto">
          <a:xfrm>
            <a:off x="5407026" y="4665802"/>
            <a:ext cx="8673" cy="12142"/>
          </a:xfrm>
          <a:custGeom>
            <a:avLst/>
            <a:gdLst>
              <a:gd name="T0" fmla="*/ 2 w 22"/>
              <a:gd name="T1" fmla="*/ 15 h 33"/>
              <a:gd name="T2" fmla="*/ 0 w 22"/>
              <a:gd name="T3" fmla="*/ 11 h 33"/>
              <a:gd name="T4" fmla="*/ 6 w 22"/>
              <a:gd name="T5" fmla="*/ 0 h 33"/>
              <a:gd name="T6" fmla="*/ 12 w 22"/>
              <a:gd name="T7" fmla="*/ 10 h 33"/>
              <a:gd name="T8" fmla="*/ 12 w 22"/>
              <a:gd name="T9" fmla="*/ 11 h 33"/>
              <a:gd name="T10" fmla="*/ 13 w 22"/>
              <a:gd name="T11" fmla="*/ 23 h 33"/>
              <a:gd name="T12" fmla="*/ 22 w 22"/>
              <a:gd name="T13" fmla="*/ 33 h 33"/>
              <a:gd name="T14" fmla="*/ 11 w 22"/>
              <a:gd name="T15" fmla="*/ 31 h 33"/>
              <a:gd name="T16" fmla="*/ 6 w 22"/>
              <a:gd name="T17" fmla="*/ 26 h 33"/>
              <a:gd name="T18" fmla="*/ 2 w 22"/>
              <a:gd name="T19"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33">
                <a:moveTo>
                  <a:pt x="2" y="15"/>
                </a:moveTo>
                <a:lnTo>
                  <a:pt x="0" y="11"/>
                </a:lnTo>
                <a:lnTo>
                  <a:pt x="6" y="0"/>
                </a:lnTo>
                <a:lnTo>
                  <a:pt x="12" y="10"/>
                </a:lnTo>
                <a:lnTo>
                  <a:pt x="12" y="11"/>
                </a:lnTo>
                <a:lnTo>
                  <a:pt x="13" y="23"/>
                </a:lnTo>
                <a:lnTo>
                  <a:pt x="22" y="33"/>
                </a:lnTo>
                <a:lnTo>
                  <a:pt x="11" y="31"/>
                </a:lnTo>
                <a:lnTo>
                  <a:pt x="6" y="26"/>
                </a:lnTo>
                <a:lnTo>
                  <a:pt x="2"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8" name="Freeform 3423"/>
          <p:cNvSpPr>
            <a:spLocks/>
          </p:cNvSpPr>
          <p:nvPr/>
        </p:nvSpPr>
        <p:spPr bwMode="auto">
          <a:xfrm>
            <a:off x="5417433" y="4641519"/>
            <a:ext cx="5204" cy="13876"/>
          </a:xfrm>
          <a:custGeom>
            <a:avLst/>
            <a:gdLst>
              <a:gd name="T0" fmla="*/ 2 w 13"/>
              <a:gd name="T1" fmla="*/ 4 h 34"/>
              <a:gd name="T2" fmla="*/ 13 w 13"/>
              <a:gd name="T3" fmla="*/ 0 h 34"/>
              <a:gd name="T4" fmla="*/ 11 w 13"/>
              <a:gd name="T5" fmla="*/ 12 h 34"/>
              <a:gd name="T6" fmla="*/ 10 w 13"/>
              <a:gd name="T7" fmla="*/ 15 h 34"/>
              <a:gd name="T8" fmla="*/ 10 w 13"/>
              <a:gd name="T9" fmla="*/ 27 h 34"/>
              <a:gd name="T10" fmla="*/ 0 w 13"/>
              <a:gd name="T11" fmla="*/ 34 h 34"/>
              <a:gd name="T12" fmla="*/ 2 w 13"/>
              <a:gd name="T13" fmla="*/ 23 h 34"/>
              <a:gd name="T14" fmla="*/ 4 w 13"/>
              <a:gd name="T15" fmla="*/ 16 h 34"/>
              <a:gd name="T16" fmla="*/ 2 w 13"/>
              <a:gd name="T1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4">
                <a:moveTo>
                  <a:pt x="2" y="4"/>
                </a:moveTo>
                <a:lnTo>
                  <a:pt x="13" y="0"/>
                </a:lnTo>
                <a:lnTo>
                  <a:pt x="11" y="12"/>
                </a:lnTo>
                <a:lnTo>
                  <a:pt x="10" y="15"/>
                </a:lnTo>
                <a:lnTo>
                  <a:pt x="10" y="27"/>
                </a:lnTo>
                <a:lnTo>
                  <a:pt x="0" y="34"/>
                </a:lnTo>
                <a:lnTo>
                  <a:pt x="2" y="23"/>
                </a:lnTo>
                <a:lnTo>
                  <a:pt x="4" y="16"/>
                </a:lnTo>
                <a:lnTo>
                  <a:pt x="2"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29" name="Freeform 3424"/>
          <p:cNvSpPr>
            <a:spLocks/>
          </p:cNvSpPr>
          <p:nvPr/>
        </p:nvSpPr>
        <p:spPr bwMode="auto">
          <a:xfrm>
            <a:off x="5417433" y="4712633"/>
            <a:ext cx="5204" cy="6938"/>
          </a:xfrm>
          <a:custGeom>
            <a:avLst/>
            <a:gdLst>
              <a:gd name="T0" fmla="*/ 0 w 11"/>
              <a:gd name="T1" fmla="*/ 19 h 19"/>
              <a:gd name="T2" fmla="*/ 1 w 11"/>
              <a:gd name="T3" fmla="*/ 7 h 19"/>
              <a:gd name="T4" fmla="*/ 11 w 11"/>
              <a:gd name="T5" fmla="*/ 0 h 19"/>
              <a:gd name="T6" fmla="*/ 9 w 11"/>
              <a:gd name="T7" fmla="*/ 14 h 19"/>
              <a:gd name="T8" fmla="*/ 0 w 11"/>
              <a:gd name="T9" fmla="*/ 19 h 19"/>
            </a:gdLst>
            <a:ahLst/>
            <a:cxnLst>
              <a:cxn ang="0">
                <a:pos x="T0" y="T1"/>
              </a:cxn>
              <a:cxn ang="0">
                <a:pos x="T2" y="T3"/>
              </a:cxn>
              <a:cxn ang="0">
                <a:pos x="T4" y="T5"/>
              </a:cxn>
              <a:cxn ang="0">
                <a:pos x="T6" y="T7"/>
              </a:cxn>
              <a:cxn ang="0">
                <a:pos x="T8" y="T9"/>
              </a:cxn>
            </a:cxnLst>
            <a:rect l="0" t="0" r="r" b="b"/>
            <a:pathLst>
              <a:path w="11" h="19">
                <a:moveTo>
                  <a:pt x="0" y="19"/>
                </a:moveTo>
                <a:lnTo>
                  <a:pt x="1" y="7"/>
                </a:lnTo>
                <a:lnTo>
                  <a:pt x="11" y="0"/>
                </a:lnTo>
                <a:lnTo>
                  <a:pt x="9" y="14"/>
                </a:lnTo>
                <a:lnTo>
                  <a:pt x="0" y="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0" name="Freeform 3425"/>
          <p:cNvSpPr>
            <a:spLocks/>
          </p:cNvSpPr>
          <p:nvPr/>
        </p:nvSpPr>
        <p:spPr bwMode="auto">
          <a:xfrm>
            <a:off x="5256124" y="4566935"/>
            <a:ext cx="8673" cy="5204"/>
          </a:xfrm>
          <a:custGeom>
            <a:avLst/>
            <a:gdLst>
              <a:gd name="T0" fmla="*/ 0 w 21"/>
              <a:gd name="T1" fmla="*/ 0 h 11"/>
              <a:gd name="T2" fmla="*/ 11 w 21"/>
              <a:gd name="T3" fmla="*/ 3 h 11"/>
              <a:gd name="T4" fmla="*/ 21 w 21"/>
              <a:gd name="T5" fmla="*/ 11 h 11"/>
              <a:gd name="T6" fmla="*/ 10 w 21"/>
              <a:gd name="T7" fmla="*/ 11 h 11"/>
              <a:gd name="T8" fmla="*/ 3 w 21"/>
              <a:gd name="T9" fmla="*/ 2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0" y="0"/>
                </a:moveTo>
                <a:lnTo>
                  <a:pt x="11" y="3"/>
                </a:lnTo>
                <a:lnTo>
                  <a:pt x="21" y="11"/>
                </a:lnTo>
                <a:lnTo>
                  <a:pt x="10" y="11"/>
                </a:lnTo>
                <a:lnTo>
                  <a:pt x="3"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1" name="Freeform 3426"/>
          <p:cNvSpPr>
            <a:spLocks/>
          </p:cNvSpPr>
          <p:nvPr/>
        </p:nvSpPr>
        <p:spPr bwMode="auto">
          <a:xfrm>
            <a:off x="5231841" y="4573873"/>
            <a:ext cx="3469" cy="3469"/>
          </a:xfrm>
          <a:custGeom>
            <a:avLst/>
            <a:gdLst>
              <a:gd name="T0" fmla="*/ 2 w 7"/>
              <a:gd name="T1" fmla="*/ 0 h 10"/>
              <a:gd name="T2" fmla="*/ 7 w 7"/>
              <a:gd name="T3" fmla="*/ 10 h 10"/>
              <a:gd name="T4" fmla="*/ 0 w 7"/>
              <a:gd name="T5" fmla="*/ 1 h 10"/>
              <a:gd name="T6" fmla="*/ 2 w 7"/>
              <a:gd name="T7" fmla="*/ 0 h 10"/>
            </a:gdLst>
            <a:ahLst/>
            <a:cxnLst>
              <a:cxn ang="0">
                <a:pos x="T0" y="T1"/>
              </a:cxn>
              <a:cxn ang="0">
                <a:pos x="T2" y="T3"/>
              </a:cxn>
              <a:cxn ang="0">
                <a:pos x="T4" y="T5"/>
              </a:cxn>
              <a:cxn ang="0">
                <a:pos x="T6" y="T7"/>
              </a:cxn>
            </a:cxnLst>
            <a:rect l="0" t="0" r="r" b="b"/>
            <a:pathLst>
              <a:path w="7" h="10">
                <a:moveTo>
                  <a:pt x="2" y="0"/>
                </a:moveTo>
                <a:lnTo>
                  <a:pt x="7" y="10"/>
                </a:lnTo>
                <a:lnTo>
                  <a:pt x="0" y="1"/>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2" name="Freeform 3427"/>
          <p:cNvSpPr>
            <a:spLocks/>
          </p:cNvSpPr>
          <p:nvPr/>
        </p:nvSpPr>
        <p:spPr bwMode="auto">
          <a:xfrm>
            <a:off x="4799950" y="3918231"/>
            <a:ext cx="248034" cy="412811"/>
          </a:xfrm>
          <a:custGeom>
            <a:avLst/>
            <a:gdLst>
              <a:gd name="T0" fmla="*/ 544 w 633"/>
              <a:gd name="T1" fmla="*/ 824 h 1054"/>
              <a:gd name="T2" fmla="*/ 512 w 633"/>
              <a:gd name="T3" fmla="*/ 834 h 1054"/>
              <a:gd name="T4" fmla="*/ 498 w 633"/>
              <a:gd name="T5" fmla="*/ 862 h 1054"/>
              <a:gd name="T6" fmla="*/ 477 w 633"/>
              <a:gd name="T7" fmla="*/ 889 h 1054"/>
              <a:gd name="T8" fmla="*/ 455 w 633"/>
              <a:gd name="T9" fmla="*/ 907 h 1054"/>
              <a:gd name="T10" fmla="*/ 432 w 633"/>
              <a:gd name="T11" fmla="*/ 931 h 1054"/>
              <a:gd name="T12" fmla="*/ 402 w 633"/>
              <a:gd name="T13" fmla="*/ 946 h 1054"/>
              <a:gd name="T14" fmla="*/ 376 w 633"/>
              <a:gd name="T15" fmla="*/ 952 h 1054"/>
              <a:gd name="T16" fmla="*/ 341 w 633"/>
              <a:gd name="T17" fmla="*/ 955 h 1054"/>
              <a:gd name="T18" fmla="*/ 335 w 633"/>
              <a:gd name="T19" fmla="*/ 984 h 1054"/>
              <a:gd name="T20" fmla="*/ 324 w 633"/>
              <a:gd name="T21" fmla="*/ 1000 h 1054"/>
              <a:gd name="T22" fmla="*/ 309 w 633"/>
              <a:gd name="T23" fmla="*/ 1017 h 1054"/>
              <a:gd name="T24" fmla="*/ 255 w 633"/>
              <a:gd name="T25" fmla="*/ 1021 h 1054"/>
              <a:gd name="T26" fmla="*/ 225 w 633"/>
              <a:gd name="T27" fmla="*/ 1036 h 1054"/>
              <a:gd name="T28" fmla="*/ 200 w 633"/>
              <a:gd name="T29" fmla="*/ 1047 h 1054"/>
              <a:gd name="T30" fmla="*/ 185 w 633"/>
              <a:gd name="T31" fmla="*/ 1029 h 1054"/>
              <a:gd name="T32" fmla="*/ 156 w 633"/>
              <a:gd name="T33" fmla="*/ 1047 h 1054"/>
              <a:gd name="T34" fmla="*/ 123 w 633"/>
              <a:gd name="T35" fmla="*/ 1050 h 1054"/>
              <a:gd name="T36" fmla="*/ 119 w 633"/>
              <a:gd name="T37" fmla="*/ 1026 h 1054"/>
              <a:gd name="T38" fmla="*/ 106 w 633"/>
              <a:gd name="T39" fmla="*/ 986 h 1054"/>
              <a:gd name="T40" fmla="*/ 83 w 633"/>
              <a:gd name="T41" fmla="*/ 968 h 1054"/>
              <a:gd name="T42" fmla="*/ 55 w 633"/>
              <a:gd name="T43" fmla="*/ 942 h 1054"/>
              <a:gd name="T44" fmla="*/ 35 w 633"/>
              <a:gd name="T45" fmla="*/ 914 h 1054"/>
              <a:gd name="T46" fmla="*/ 54 w 633"/>
              <a:gd name="T47" fmla="*/ 890 h 1054"/>
              <a:gd name="T48" fmla="*/ 87 w 633"/>
              <a:gd name="T49" fmla="*/ 891 h 1054"/>
              <a:gd name="T50" fmla="*/ 121 w 633"/>
              <a:gd name="T51" fmla="*/ 894 h 1054"/>
              <a:gd name="T52" fmla="*/ 116 w 633"/>
              <a:gd name="T53" fmla="*/ 874 h 1054"/>
              <a:gd name="T54" fmla="*/ 99 w 633"/>
              <a:gd name="T55" fmla="*/ 843 h 1054"/>
              <a:gd name="T56" fmla="*/ 94 w 633"/>
              <a:gd name="T57" fmla="*/ 806 h 1054"/>
              <a:gd name="T58" fmla="*/ 98 w 633"/>
              <a:gd name="T59" fmla="*/ 771 h 1054"/>
              <a:gd name="T60" fmla="*/ 86 w 633"/>
              <a:gd name="T61" fmla="*/ 740 h 1054"/>
              <a:gd name="T62" fmla="*/ 69 w 633"/>
              <a:gd name="T63" fmla="*/ 710 h 1054"/>
              <a:gd name="T64" fmla="*/ 38 w 633"/>
              <a:gd name="T65" fmla="*/ 687 h 1054"/>
              <a:gd name="T66" fmla="*/ 7 w 633"/>
              <a:gd name="T67" fmla="*/ 631 h 1054"/>
              <a:gd name="T68" fmla="*/ 10 w 633"/>
              <a:gd name="T69" fmla="*/ 595 h 1054"/>
              <a:gd name="T70" fmla="*/ 23 w 633"/>
              <a:gd name="T71" fmla="*/ 563 h 1054"/>
              <a:gd name="T72" fmla="*/ 46 w 633"/>
              <a:gd name="T73" fmla="*/ 528 h 1054"/>
              <a:gd name="T74" fmla="*/ 81 w 633"/>
              <a:gd name="T75" fmla="*/ 487 h 1054"/>
              <a:gd name="T76" fmla="*/ 123 w 633"/>
              <a:gd name="T77" fmla="*/ 420 h 1054"/>
              <a:gd name="T78" fmla="*/ 127 w 633"/>
              <a:gd name="T79" fmla="*/ 331 h 1054"/>
              <a:gd name="T80" fmla="*/ 132 w 633"/>
              <a:gd name="T81" fmla="*/ 284 h 1054"/>
              <a:gd name="T82" fmla="*/ 137 w 633"/>
              <a:gd name="T83" fmla="*/ 238 h 1054"/>
              <a:gd name="T84" fmla="*/ 137 w 633"/>
              <a:gd name="T85" fmla="*/ 190 h 1054"/>
              <a:gd name="T86" fmla="*/ 121 w 633"/>
              <a:gd name="T87" fmla="*/ 154 h 1054"/>
              <a:gd name="T88" fmla="*/ 99 w 633"/>
              <a:gd name="T89" fmla="*/ 73 h 1054"/>
              <a:gd name="T90" fmla="*/ 152 w 633"/>
              <a:gd name="T91" fmla="*/ 0 h 1054"/>
              <a:gd name="T92" fmla="*/ 188 w 633"/>
              <a:gd name="T93" fmla="*/ 18 h 1054"/>
              <a:gd name="T94" fmla="*/ 501 w 633"/>
              <a:gd name="T95" fmla="*/ 189 h 1054"/>
              <a:gd name="T96" fmla="*/ 633 w 633"/>
              <a:gd name="T97" fmla="*/ 517 h 1054"/>
              <a:gd name="T98" fmla="*/ 594 w 633"/>
              <a:gd name="T99" fmla="*/ 518 h 1054"/>
              <a:gd name="T100" fmla="*/ 569 w 633"/>
              <a:gd name="T101" fmla="*/ 527 h 1054"/>
              <a:gd name="T102" fmla="*/ 562 w 633"/>
              <a:gd name="T103" fmla="*/ 562 h 1054"/>
              <a:gd name="T104" fmla="*/ 544 w 633"/>
              <a:gd name="T105" fmla="*/ 587 h 1054"/>
              <a:gd name="T106" fmla="*/ 548 w 633"/>
              <a:gd name="T107" fmla="*/ 617 h 1054"/>
              <a:gd name="T108" fmla="*/ 525 w 633"/>
              <a:gd name="T109" fmla="*/ 635 h 1054"/>
              <a:gd name="T110" fmla="*/ 527 w 633"/>
              <a:gd name="T111" fmla="*/ 667 h 1054"/>
              <a:gd name="T112" fmla="*/ 507 w 633"/>
              <a:gd name="T113" fmla="*/ 696 h 1054"/>
              <a:gd name="T114" fmla="*/ 521 w 633"/>
              <a:gd name="T115" fmla="*/ 716 h 1054"/>
              <a:gd name="T116" fmla="*/ 539 w 633"/>
              <a:gd name="T117" fmla="*/ 741 h 1054"/>
              <a:gd name="T118" fmla="*/ 546 w 633"/>
              <a:gd name="T119" fmla="*/ 780 h 1054"/>
              <a:gd name="T120" fmla="*/ 572 w 633"/>
              <a:gd name="T121" fmla="*/ 812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3" h="1054">
                <a:moveTo>
                  <a:pt x="566" y="829"/>
                </a:moveTo>
                <a:lnTo>
                  <a:pt x="555" y="827"/>
                </a:lnTo>
                <a:lnTo>
                  <a:pt x="544" y="824"/>
                </a:lnTo>
                <a:lnTo>
                  <a:pt x="532" y="828"/>
                </a:lnTo>
                <a:lnTo>
                  <a:pt x="522" y="833"/>
                </a:lnTo>
                <a:lnTo>
                  <a:pt x="512" y="834"/>
                </a:lnTo>
                <a:lnTo>
                  <a:pt x="500" y="838"/>
                </a:lnTo>
                <a:lnTo>
                  <a:pt x="497" y="850"/>
                </a:lnTo>
                <a:lnTo>
                  <a:pt x="498" y="862"/>
                </a:lnTo>
                <a:lnTo>
                  <a:pt x="493" y="873"/>
                </a:lnTo>
                <a:lnTo>
                  <a:pt x="482" y="878"/>
                </a:lnTo>
                <a:lnTo>
                  <a:pt x="477" y="889"/>
                </a:lnTo>
                <a:lnTo>
                  <a:pt x="467" y="893"/>
                </a:lnTo>
                <a:lnTo>
                  <a:pt x="460" y="902"/>
                </a:lnTo>
                <a:lnTo>
                  <a:pt x="455" y="907"/>
                </a:lnTo>
                <a:lnTo>
                  <a:pt x="450" y="918"/>
                </a:lnTo>
                <a:lnTo>
                  <a:pt x="442" y="927"/>
                </a:lnTo>
                <a:lnTo>
                  <a:pt x="432" y="931"/>
                </a:lnTo>
                <a:lnTo>
                  <a:pt x="423" y="937"/>
                </a:lnTo>
                <a:lnTo>
                  <a:pt x="414" y="946"/>
                </a:lnTo>
                <a:lnTo>
                  <a:pt x="402" y="946"/>
                </a:lnTo>
                <a:lnTo>
                  <a:pt x="389" y="949"/>
                </a:lnTo>
                <a:lnTo>
                  <a:pt x="389" y="950"/>
                </a:lnTo>
                <a:lnTo>
                  <a:pt x="376" y="952"/>
                </a:lnTo>
                <a:lnTo>
                  <a:pt x="365" y="954"/>
                </a:lnTo>
                <a:lnTo>
                  <a:pt x="353" y="954"/>
                </a:lnTo>
                <a:lnTo>
                  <a:pt x="341" y="955"/>
                </a:lnTo>
                <a:lnTo>
                  <a:pt x="330" y="959"/>
                </a:lnTo>
                <a:lnTo>
                  <a:pt x="335" y="972"/>
                </a:lnTo>
                <a:lnTo>
                  <a:pt x="335" y="984"/>
                </a:lnTo>
                <a:lnTo>
                  <a:pt x="335" y="984"/>
                </a:lnTo>
                <a:lnTo>
                  <a:pt x="328" y="993"/>
                </a:lnTo>
                <a:lnTo>
                  <a:pt x="324" y="1000"/>
                </a:lnTo>
                <a:lnTo>
                  <a:pt x="323" y="1001"/>
                </a:lnTo>
                <a:lnTo>
                  <a:pt x="313" y="1006"/>
                </a:lnTo>
                <a:lnTo>
                  <a:pt x="309" y="1017"/>
                </a:lnTo>
                <a:lnTo>
                  <a:pt x="282" y="1019"/>
                </a:lnTo>
                <a:lnTo>
                  <a:pt x="268" y="1022"/>
                </a:lnTo>
                <a:lnTo>
                  <a:pt x="255" y="1021"/>
                </a:lnTo>
                <a:lnTo>
                  <a:pt x="245" y="1026"/>
                </a:lnTo>
                <a:lnTo>
                  <a:pt x="234" y="1029"/>
                </a:lnTo>
                <a:lnTo>
                  <a:pt x="225" y="1036"/>
                </a:lnTo>
                <a:lnTo>
                  <a:pt x="215" y="1042"/>
                </a:lnTo>
                <a:lnTo>
                  <a:pt x="206" y="1049"/>
                </a:lnTo>
                <a:lnTo>
                  <a:pt x="200" y="1047"/>
                </a:lnTo>
                <a:lnTo>
                  <a:pt x="200" y="1046"/>
                </a:lnTo>
                <a:lnTo>
                  <a:pt x="193" y="1037"/>
                </a:lnTo>
                <a:lnTo>
                  <a:pt x="185" y="1029"/>
                </a:lnTo>
                <a:lnTo>
                  <a:pt x="178" y="1038"/>
                </a:lnTo>
                <a:lnTo>
                  <a:pt x="167" y="1045"/>
                </a:lnTo>
                <a:lnTo>
                  <a:pt x="156" y="1047"/>
                </a:lnTo>
                <a:lnTo>
                  <a:pt x="147" y="1054"/>
                </a:lnTo>
                <a:lnTo>
                  <a:pt x="136" y="1051"/>
                </a:lnTo>
                <a:lnTo>
                  <a:pt x="123" y="1050"/>
                </a:lnTo>
                <a:lnTo>
                  <a:pt x="127" y="1046"/>
                </a:lnTo>
                <a:lnTo>
                  <a:pt x="128" y="1034"/>
                </a:lnTo>
                <a:lnTo>
                  <a:pt x="119" y="1026"/>
                </a:lnTo>
                <a:lnTo>
                  <a:pt x="116" y="1014"/>
                </a:lnTo>
                <a:lnTo>
                  <a:pt x="107" y="990"/>
                </a:lnTo>
                <a:lnTo>
                  <a:pt x="106" y="986"/>
                </a:lnTo>
                <a:lnTo>
                  <a:pt x="103" y="979"/>
                </a:lnTo>
                <a:lnTo>
                  <a:pt x="91" y="976"/>
                </a:lnTo>
                <a:lnTo>
                  <a:pt x="83" y="968"/>
                </a:lnTo>
                <a:lnTo>
                  <a:pt x="73" y="962"/>
                </a:lnTo>
                <a:lnTo>
                  <a:pt x="63" y="953"/>
                </a:lnTo>
                <a:lnTo>
                  <a:pt x="55" y="942"/>
                </a:lnTo>
                <a:lnTo>
                  <a:pt x="51" y="931"/>
                </a:lnTo>
                <a:lnTo>
                  <a:pt x="42" y="923"/>
                </a:lnTo>
                <a:lnTo>
                  <a:pt x="35" y="914"/>
                </a:lnTo>
                <a:lnTo>
                  <a:pt x="38" y="903"/>
                </a:lnTo>
                <a:lnTo>
                  <a:pt x="44" y="891"/>
                </a:lnTo>
                <a:lnTo>
                  <a:pt x="54" y="890"/>
                </a:lnTo>
                <a:lnTo>
                  <a:pt x="65" y="890"/>
                </a:lnTo>
                <a:lnTo>
                  <a:pt x="75" y="893"/>
                </a:lnTo>
                <a:lnTo>
                  <a:pt x="87" y="891"/>
                </a:lnTo>
                <a:lnTo>
                  <a:pt x="99" y="891"/>
                </a:lnTo>
                <a:lnTo>
                  <a:pt x="111" y="892"/>
                </a:lnTo>
                <a:lnTo>
                  <a:pt x="121" y="894"/>
                </a:lnTo>
                <a:lnTo>
                  <a:pt x="133" y="890"/>
                </a:lnTo>
                <a:lnTo>
                  <a:pt x="122" y="883"/>
                </a:lnTo>
                <a:lnTo>
                  <a:pt x="116" y="874"/>
                </a:lnTo>
                <a:lnTo>
                  <a:pt x="109" y="864"/>
                </a:lnTo>
                <a:lnTo>
                  <a:pt x="101" y="855"/>
                </a:lnTo>
                <a:lnTo>
                  <a:pt x="99" y="843"/>
                </a:lnTo>
                <a:lnTo>
                  <a:pt x="97" y="831"/>
                </a:lnTo>
                <a:lnTo>
                  <a:pt x="94" y="818"/>
                </a:lnTo>
                <a:lnTo>
                  <a:pt x="94" y="806"/>
                </a:lnTo>
                <a:lnTo>
                  <a:pt x="97" y="795"/>
                </a:lnTo>
                <a:lnTo>
                  <a:pt x="97" y="783"/>
                </a:lnTo>
                <a:lnTo>
                  <a:pt x="98" y="771"/>
                </a:lnTo>
                <a:lnTo>
                  <a:pt x="97" y="760"/>
                </a:lnTo>
                <a:lnTo>
                  <a:pt x="88" y="752"/>
                </a:lnTo>
                <a:lnTo>
                  <a:pt x="86" y="740"/>
                </a:lnTo>
                <a:lnTo>
                  <a:pt x="84" y="728"/>
                </a:lnTo>
                <a:lnTo>
                  <a:pt x="78" y="718"/>
                </a:lnTo>
                <a:lnTo>
                  <a:pt x="69" y="710"/>
                </a:lnTo>
                <a:lnTo>
                  <a:pt x="58" y="708"/>
                </a:lnTo>
                <a:lnTo>
                  <a:pt x="42" y="706"/>
                </a:lnTo>
                <a:lnTo>
                  <a:pt x="38" y="687"/>
                </a:lnTo>
                <a:lnTo>
                  <a:pt x="31" y="670"/>
                </a:lnTo>
                <a:lnTo>
                  <a:pt x="16" y="648"/>
                </a:lnTo>
                <a:lnTo>
                  <a:pt x="7" y="631"/>
                </a:lnTo>
                <a:lnTo>
                  <a:pt x="6" y="618"/>
                </a:lnTo>
                <a:lnTo>
                  <a:pt x="0" y="604"/>
                </a:lnTo>
                <a:lnTo>
                  <a:pt x="10" y="595"/>
                </a:lnTo>
                <a:lnTo>
                  <a:pt x="18" y="584"/>
                </a:lnTo>
                <a:lnTo>
                  <a:pt x="20" y="576"/>
                </a:lnTo>
                <a:lnTo>
                  <a:pt x="23" y="563"/>
                </a:lnTo>
                <a:lnTo>
                  <a:pt x="30" y="553"/>
                </a:lnTo>
                <a:lnTo>
                  <a:pt x="39" y="539"/>
                </a:lnTo>
                <a:lnTo>
                  <a:pt x="46" y="528"/>
                </a:lnTo>
                <a:lnTo>
                  <a:pt x="55" y="515"/>
                </a:lnTo>
                <a:lnTo>
                  <a:pt x="70" y="498"/>
                </a:lnTo>
                <a:lnTo>
                  <a:pt x="81" y="487"/>
                </a:lnTo>
                <a:lnTo>
                  <a:pt x="90" y="476"/>
                </a:lnTo>
                <a:lnTo>
                  <a:pt x="122" y="438"/>
                </a:lnTo>
                <a:lnTo>
                  <a:pt x="123" y="420"/>
                </a:lnTo>
                <a:lnTo>
                  <a:pt x="124" y="391"/>
                </a:lnTo>
                <a:lnTo>
                  <a:pt x="124" y="367"/>
                </a:lnTo>
                <a:lnTo>
                  <a:pt x="127" y="331"/>
                </a:lnTo>
                <a:lnTo>
                  <a:pt x="128" y="317"/>
                </a:lnTo>
                <a:lnTo>
                  <a:pt x="130" y="297"/>
                </a:lnTo>
                <a:lnTo>
                  <a:pt x="132" y="284"/>
                </a:lnTo>
                <a:lnTo>
                  <a:pt x="134" y="264"/>
                </a:lnTo>
                <a:lnTo>
                  <a:pt x="135" y="253"/>
                </a:lnTo>
                <a:lnTo>
                  <a:pt x="137" y="238"/>
                </a:lnTo>
                <a:lnTo>
                  <a:pt x="142" y="227"/>
                </a:lnTo>
                <a:lnTo>
                  <a:pt x="144" y="201"/>
                </a:lnTo>
                <a:lnTo>
                  <a:pt x="137" y="190"/>
                </a:lnTo>
                <a:lnTo>
                  <a:pt x="128" y="180"/>
                </a:lnTo>
                <a:lnTo>
                  <a:pt x="130" y="168"/>
                </a:lnTo>
                <a:lnTo>
                  <a:pt x="121" y="154"/>
                </a:lnTo>
                <a:lnTo>
                  <a:pt x="104" y="129"/>
                </a:lnTo>
                <a:lnTo>
                  <a:pt x="104" y="98"/>
                </a:lnTo>
                <a:lnTo>
                  <a:pt x="99" y="73"/>
                </a:lnTo>
                <a:lnTo>
                  <a:pt x="95" y="49"/>
                </a:lnTo>
                <a:lnTo>
                  <a:pt x="92" y="30"/>
                </a:lnTo>
                <a:lnTo>
                  <a:pt x="152" y="0"/>
                </a:lnTo>
                <a:lnTo>
                  <a:pt x="163" y="5"/>
                </a:lnTo>
                <a:lnTo>
                  <a:pt x="175" y="11"/>
                </a:lnTo>
                <a:lnTo>
                  <a:pt x="188" y="18"/>
                </a:lnTo>
                <a:lnTo>
                  <a:pt x="213" y="31"/>
                </a:lnTo>
                <a:lnTo>
                  <a:pt x="339" y="94"/>
                </a:lnTo>
                <a:lnTo>
                  <a:pt x="501" y="189"/>
                </a:lnTo>
                <a:lnTo>
                  <a:pt x="576" y="232"/>
                </a:lnTo>
                <a:lnTo>
                  <a:pt x="633" y="265"/>
                </a:lnTo>
                <a:lnTo>
                  <a:pt x="633" y="517"/>
                </a:lnTo>
                <a:lnTo>
                  <a:pt x="621" y="515"/>
                </a:lnTo>
                <a:lnTo>
                  <a:pt x="608" y="514"/>
                </a:lnTo>
                <a:lnTo>
                  <a:pt x="594" y="518"/>
                </a:lnTo>
                <a:lnTo>
                  <a:pt x="583" y="517"/>
                </a:lnTo>
                <a:lnTo>
                  <a:pt x="578" y="520"/>
                </a:lnTo>
                <a:lnTo>
                  <a:pt x="569" y="527"/>
                </a:lnTo>
                <a:lnTo>
                  <a:pt x="572" y="539"/>
                </a:lnTo>
                <a:lnTo>
                  <a:pt x="570" y="552"/>
                </a:lnTo>
                <a:lnTo>
                  <a:pt x="562" y="562"/>
                </a:lnTo>
                <a:lnTo>
                  <a:pt x="554" y="572"/>
                </a:lnTo>
                <a:lnTo>
                  <a:pt x="556" y="584"/>
                </a:lnTo>
                <a:lnTo>
                  <a:pt x="544" y="587"/>
                </a:lnTo>
                <a:lnTo>
                  <a:pt x="536" y="596"/>
                </a:lnTo>
                <a:lnTo>
                  <a:pt x="541" y="608"/>
                </a:lnTo>
                <a:lnTo>
                  <a:pt x="548" y="617"/>
                </a:lnTo>
                <a:lnTo>
                  <a:pt x="539" y="626"/>
                </a:lnTo>
                <a:lnTo>
                  <a:pt x="527" y="633"/>
                </a:lnTo>
                <a:lnTo>
                  <a:pt x="525" y="635"/>
                </a:lnTo>
                <a:lnTo>
                  <a:pt x="518" y="644"/>
                </a:lnTo>
                <a:lnTo>
                  <a:pt x="523" y="656"/>
                </a:lnTo>
                <a:lnTo>
                  <a:pt x="527" y="667"/>
                </a:lnTo>
                <a:lnTo>
                  <a:pt x="524" y="679"/>
                </a:lnTo>
                <a:lnTo>
                  <a:pt x="514" y="685"/>
                </a:lnTo>
                <a:lnTo>
                  <a:pt x="507" y="696"/>
                </a:lnTo>
                <a:lnTo>
                  <a:pt x="503" y="708"/>
                </a:lnTo>
                <a:lnTo>
                  <a:pt x="509" y="718"/>
                </a:lnTo>
                <a:lnTo>
                  <a:pt x="521" y="716"/>
                </a:lnTo>
                <a:lnTo>
                  <a:pt x="534" y="717"/>
                </a:lnTo>
                <a:lnTo>
                  <a:pt x="537" y="729"/>
                </a:lnTo>
                <a:lnTo>
                  <a:pt x="539" y="741"/>
                </a:lnTo>
                <a:lnTo>
                  <a:pt x="542" y="753"/>
                </a:lnTo>
                <a:lnTo>
                  <a:pt x="546" y="756"/>
                </a:lnTo>
                <a:lnTo>
                  <a:pt x="546" y="780"/>
                </a:lnTo>
                <a:lnTo>
                  <a:pt x="553" y="791"/>
                </a:lnTo>
                <a:lnTo>
                  <a:pt x="565" y="798"/>
                </a:lnTo>
                <a:lnTo>
                  <a:pt x="572" y="812"/>
                </a:lnTo>
                <a:lnTo>
                  <a:pt x="566" y="82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3" name="Freeform 3428"/>
          <p:cNvSpPr>
            <a:spLocks/>
          </p:cNvSpPr>
          <p:nvPr/>
        </p:nvSpPr>
        <p:spPr bwMode="auto">
          <a:xfrm>
            <a:off x="5209293" y="5180948"/>
            <a:ext cx="31221" cy="43363"/>
          </a:xfrm>
          <a:custGeom>
            <a:avLst/>
            <a:gdLst>
              <a:gd name="T0" fmla="*/ 73 w 80"/>
              <a:gd name="T1" fmla="*/ 75 h 110"/>
              <a:gd name="T2" fmla="*/ 80 w 80"/>
              <a:gd name="T3" fmla="*/ 77 h 110"/>
              <a:gd name="T4" fmla="*/ 80 w 80"/>
              <a:gd name="T5" fmla="*/ 56 h 110"/>
              <a:gd name="T6" fmla="*/ 77 w 80"/>
              <a:gd name="T7" fmla="*/ 45 h 110"/>
              <a:gd name="T8" fmla="*/ 78 w 80"/>
              <a:gd name="T9" fmla="*/ 31 h 110"/>
              <a:gd name="T10" fmla="*/ 71 w 80"/>
              <a:gd name="T11" fmla="*/ 16 h 110"/>
              <a:gd name="T12" fmla="*/ 52 w 80"/>
              <a:gd name="T13" fmla="*/ 10 h 110"/>
              <a:gd name="T14" fmla="*/ 37 w 80"/>
              <a:gd name="T15" fmla="*/ 0 h 110"/>
              <a:gd name="T16" fmla="*/ 28 w 80"/>
              <a:gd name="T17" fmla="*/ 7 h 110"/>
              <a:gd name="T18" fmla="*/ 19 w 80"/>
              <a:gd name="T19" fmla="*/ 19 h 110"/>
              <a:gd name="T20" fmla="*/ 11 w 80"/>
              <a:gd name="T21" fmla="*/ 35 h 110"/>
              <a:gd name="T22" fmla="*/ 4 w 80"/>
              <a:gd name="T23" fmla="*/ 45 h 110"/>
              <a:gd name="T24" fmla="*/ 0 w 80"/>
              <a:gd name="T25" fmla="*/ 58 h 110"/>
              <a:gd name="T26" fmla="*/ 0 w 80"/>
              <a:gd name="T27" fmla="*/ 73 h 110"/>
              <a:gd name="T28" fmla="*/ 9 w 80"/>
              <a:gd name="T29" fmla="*/ 81 h 110"/>
              <a:gd name="T30" fmla="*/ 14 w 80"/>
              <a:gd name="T31" fmla="*/ 93 h 110"/>
              <a:gd name="T32" fmla="*/ 21 w 80"/>
              <a:gd name="T33" fmla="*/ 102 h 110"/>
              <a:gd name="T34" fmla="*/ 40 w 80"/>
              <a:gd name="T35" fmla="*/ 109 h 110"/>
              <a:gd name="T36" fmla="*/ 52 w 80"/>
              <a:gd name="T37" fmla="*/ 110 h 110"/>
              <a:gd name="T38" fmla="*/ 70 w 80"/>
              <a:gd name="T39" fmla="*/ 110 h 110"/>
              <a:gd name="T40" fmla="*/ 71 w 80"/>
              <a:gd name="T41" fmla="*/ 93 h 110"/>
              <a:gd name="T42" fmla="*/ 73 w 80"/>
              <a:gd name="T43" fmla="*/ 7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110">
                <a:moveTo>
                  <a:pt x="73" y="75"/>
                </a:moveTo>
                <a:lnTo>
                  <a:pt x="80" y="77"/>
                </a:lnTo>
                <a:lnTo>
                  <a:pt x="80" y="56"/>
                </a:lnTo>
                <a:lnTo>
                  <a:pt x="77" y="45"/>
                </a:lnTo>
                <a:lnTo>
                  <a:pt x="78" y="31"/>
                </a:lnTo>
                <a:lnTo>
                  <a:pt x="71" y="16"/>
                </a:lnTo>
                <a:lnTo>
                  <a:pt x="52" y="10"/>
                </a:lnTo>
                <a:lnTo>
                  <a:pt x="37" y="0"/>
                </a:lnTo>
                <a:lnTo>
                  <a:pt x="28" y="7"/>
                </a:lnTo>
                <a:lnTo>
                  <a:pt x="19" y="19"/>
                </a:lnTo>
                <a:lnTo>
                  <a:pt x="11" y="35"/>
                </a:lnTo>
                <a:lnTo>
                  <a:pt x="4" y="45"/>
                </a:lnTo>
                <a:lnTo>
                  <a:pt x="0" y="58"/>
                </a:lnTo>
                <a:lnTo>
                  <a:pt x="0" y="73"/>
                </a:lnTo>
                <a:lnTo>
                  <a:pt x="9" y="81"/>
                </a:lnTo>
                <a:lnTo>
                  <a:pt x="14" y="93"/>
                </a:lnTo>
                <a:lnTo>
                  <a:pt x="21" y="102"/>
                </a:lnTo>
                <a:lnTo>
                  <a:pt x="40" y="109"/>
                </a:lnTo>
                <a:lnTo>
                  <a:pt x="52" y="110"/>
                </a:lnTo>
                <a:lnTo>
                  <a:pt x="70" y="110"/>
                </a:lnTo>
                <a:lnTo>
                  <a:pt x="71" y="93"/>
                </a:lnTo>
                <a:lnTo>
                  <a:pt x="73" y="7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4" name="Freeform 3429"/>
          <p:cNvSpPr>
            <a:spLocks/>
          </p:cNvSpPr>
          <p:nvPr/>
        </p:nvSpPr>
        <p:spPr bwMode="auto">
          <a:xfrm>
            <a:off x="4655986" y="4476741"/>
            <a:ext cx="3469" cy="3469"/>
          </a:xfrm>
          <a:custGeom>
            <a:avLst/>
            <a:gdLst>
              <a:gd name="T0" fmla="*/ 9 w 9"/>
              <a:gd name="T1" fmla="*/ 1 h 11"/>
              <a:gd name="T2" fmla="*/ 5 w 9"/>
              <a:gd name="T3" fmla="*/ 0 h 11"/>
              <a:gd name="T4" fmla="*/ 0 w 9"/>
              <a:gd name="T5" fmla="*/ 8 h 11"/>
              <a:gd name="T6" fmla="*/ 5 w 9"/>
              <a:gd name="T7" fmla="*/ 11 h 11"/>
              <a:gd name="T8" fmla="*/ 9 w 9"/>
              <a:gd name="T9" fmla="*/ 3 h 11"/>
              <a:gd name="T10" fmla="*/ 9 w 9"/>
              <a:gd name="T11" fmla="*/ 1 h 11"/>
            </a:gdLst>
            <a:ahLst/>
            <a:cxnLst>
              <a:cxn ang="0">
                <a:pos x="T0" y="T1"/>
              </a:cxn>
              <a:cxn ang="0">
                <a:pos x="T2" y="T3"/>
              </a:cxn>
              <a:cxn ang="0">
                <a:pos x="T4" y="T5"/>
              </a:cxn>
              <a:cxn ang="0">
                <a:pos x="T6" y="T7"/>
              </a:cxn>
              <a:cxn ang="0">
                <a:pos x="T8" y="T9"/>
              </a:cxn>
              <a:cxn ang="0">
                <a:pos x="T10" y="T11"/>
              </a:cxn>
            </a:cxnLst>
            <a:rect l="0" t="0" r="r" b="b"/>
            <a:pathLst>
              <a:path w="9" h="11">
                <a:moveTo>
                  <a:pt x="9" y="1"/>
                </a:moveTo>
                <a:lnTo>
                  <a:pt x="5" y="0"/>
                </a:lnTo>
                <a:lnTo>
                  <a:pt x="0" y="8"/>
                </a:lnTo>
                <a:lnTo>
                  <a:pt x="5" y="11"/>
                </a:lnTo>
                <a:lnTo>
                  <a:pt x="9" y="3"/>
                </a:lnTo>
                <a:lnTo>
                  <a:pt x="9"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5" name="Freeform 3430"/>
          <p:cNvSpPr>
            <a:spLocks/>
          </p:cNvSpPr>
          <p:nvPr/>
        </p:nvSpPr>
        <p:spPr bwMode="auto">
          <a:xfrm>
            <a:off x="4635172" y="4507962"/>
            <a:ext cx="6938" cy="8673"/>
          </a:xfrm>
          <a:custGeom>
            <a:avLst/>
            <a:gdLst>
              <a:gd name="T0" fmla="*/ 14 w 17"/>
              <a:gd name="T1" fmla="*/ 0 h 20"/>
              <a:gd name="T2" fmla="*/ 17 w 17"/>
              <a:gd name="T3" fmla="*/ 11 h 20"/>
              <a:gd name="T4" fmla="*/ 10 w 17"/>
              <a:gd name="T5" fmla="*/ 20 h 20"/>
              <a:gd name="T6" fmla="*/ 0 w 17"/>
              <a:gd name="T7" fmla="*/ 13 h 20"/>
              <a:gd name="T8" fmla="*/ 6 w 17"/>
              <a:gd name="T9" fmla="*/ 3 h 20"/>
              <a:gd name="T10" fmla="*/ 14 w 17"/>
              <a:gd name="T11" fmla="*/ 0 h 20"/>
            </a:gdLst>
            <a:ahLst/>
            <a:cxnLst>
              <a:cxn ang="0">
                <a:pos x="T0" y="T1"/>
              </a:cxn>
              <a:cxn ang="0">
                <a:pos x="T2" y="T3"/>
              </a:cxn>
              <a:cxn ang="0">
                <a:pos x="T4" y="T5"/>
              </a:cxn>
              <a:cxn ang="0">
                <a:pos x="T6" y="T7"/>
              </a:cxn>
              <a:cxn ang="0">
                <a:pos x="T8" y="T9"/>
              </a:cxn>
              <a:cxn ang="0">
                <a:pos x="T10" y="T11"/>
              </a:cxn>
            </a:cxnLst>
            <a:rect l="0" t="0" r="r" b="b"/>
            <a:pathLst>
              <a:path w="17" h="20">
                <a:moveTo>
                  <a:pt x="14" y="0"/>
                </a:moveTo>
                <a:lnTo>
                  <a:pt x="17" y="11"/>
                </a:lnTo>
                <a:lnTo>
                  <a:pt x="10" y="20"/>
                </a:lnTo>
                <a:lnTo>
                  <a:pt x="0" y="13"/>
                </a:lnTo>
                <a:lnTo>
                  <a:pt x="6" y="3"/>
                </a:lnTo>
                <a:lnTo>
                  <a:pt x="14"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6" name="Freeform 3431"/>
          <p:cNvSpPr>
            <a:spLocks/>
          </p:cNvSpPr>
          <p:nvPr/>
        </p:nvSpPr>
        <p:spPr bwMode="auto">
          <a:xfrm>
            <a:off x="5448654" y="4216565"/>
            <a:ext cx="246299" cy="343431"/>
          </a:xfrm>
          <a:custGeom>
            <a:avLst/>
            <a:gdLst>
              <a:gd name="T0" fmla="*/ 490 w 627"/>
              <a:gd name="T1" fmla="*/ 348 h 880"/>
              <a:gd name="T2" fmla="*/ 477 w 627"/>
              <a:gd name="T3" fmla="*/ 389 h 880"/>
              <a:gd name="T4" fmla="*/ 449 w 627"/>
              <a:gd name="T5" fmla="*/ 435 h 880"/>
              <a:gd name="T6" fmla="*/ 426 w 627"/>
              <a:gd name="T7" fmla="*/ 473 h 880"/>
              <a:gd name="T8" fmla="*/ 409 w 627"/>
              <a:gd name="T9" fmla="*/ 499 h 880"/>
              <a:gd name="T10" fmla="*/ 380 w 627"/>
              <a:gd name="T11" fmla="*/ 531 h 880"/>
              <a:gd name="T12" fmla="*/ 355 w 627"/>
              <a:gd name="T13" fmla="*/ 559 h 880"/>
              <a:gd name="T14" fmla="*/ 311 w 627"/>
              <a:gd name="T15" fmla="*/ 603 h 880"/>
              <a:gd name="T16" fmla="*/ 271 w 627"/>
              <a:gd name="T17" fmla="*/ 634 h 880"/>
              <a:gd name="T18" fmla="*/ 227 w 627"/>
              <a:gd name="T19" fmla="*/ 663 h 880"/>
              <a:gd name="T20" fmla="*/ 201 w 627"/>
              <a:gd name="T21" fmla="*/ 685 h 880"/>
              <a:gd name="T22" fmla="*/ 174 w 627"/>
              <a:gd name="T23" fmla="*/ 710 h 880"/>
              <a:gd name="T24" fmla="*/ 147 w 627"/>
              <a:gd name="T25" fmla="*/ 735 h 880"/>
              <a:gd name="T26" fmla="*/ 123 w 627"/>
              <a:gd name="T27" fmla="*/ 763 h 880"/>
              <a:gd name="T28" fmla="*/ 92 w 627"/>
              <a:gd name="T29" fmla="*/ 797 h 880"/>
              <a:gd name="T30" fmla="*/ 68 w 627"/>
              <a:gd name="T31" fmla="*/ 827 h 880"/>
              <a:gd name="T32" fmla="*/ 44 w 627"/>
              <a:gd name="T33" fmla="*/ 849 h 880"/>
              <a:gd name="T34" fmla="*/ 35 w 627"/>
              <a:gd name="T35" fmla="*/ 880 h 880"/>
              <a:gd name="T36" fmla="*/ 1 w 627"/>
              <a:gd name="T37" fmla="*/ 805 h 880"/>
              <a:gd name="T38" fmla="*/ 0 w 627"/>
              <a:gd name="T39" fmla="*/ 591 h 880"/>
              <a:gd name="T40" fmla="*/ 41 w 627"/>
              <a:gd name="T41" fmla="*/ 539 h 880"/>
              <a:gd name="T42" fmla="*/ 66 w 627"/>
              <a:gd name="T43" fmla="*/ 504 h 880"/>
              <a:gd name="T44" fmla="*/ 101 w 627"/>
              <a:gd name="T45" fmla="*/ 500 h 880"/>
              <a:gd name="T46" fmla="*/ 126 w 627"/>
              <a:gd name="T47" fmla="*/ 477 h 880"/>
              <a:gd name="T48" fmla="*/ 161 w 627"/>
              <a:gd name="T49" fmla="*/ 460 h 880"/>
              <a:gd name="T50" fmla="*/ 241 w 627"/>
              <a:gd name="T51" fmla="*/ 455 h 880"/>
              <a:gd name="T52" fmla="*/ 410 w 627"/>
              <a:gd name="T53" fmla="*/ 271 h 880"/>
              <a:gd name="T54" fmla="*/ 233 w 627"/>
              <a:gd name="T55" fmla="*/ 212 h 880"/>
              <a:gd name="T56" fmla="*/ 192 w 627"/>
              <a:gd name="T57" fmla="*/ 197 h 880"/>
              <a:gd name="T58" fmla="*/ 160 w 627"/>
              <a:gd name="T59" fmla="*/ 170 h 880"/>
              <a:gd name="T60" fmla="*/ 137 w 627"/>
              <a:gd name="T61" fmla="*/ 142 h 880"/>
              <a:gd name="T62" fmla="*/ 111 w 627"/>
              <a:gd name="T63" fmla="*/ 110 h 880"/>
              <a:gd name="T64" fmla="*/ 112 w 627"/>
              <a:gd name="T65" fmla="*/ 73 h 880"/>
              <a:gd name="T66" fmla="*/ 134 w 627"/>
              <a:gd name="T67" fmla="*/ 36 h 880"/>
              <a:gd name="T68" fmla="*/ 152 w 627"/>
              <a:gd name="T69" fmla="*/ 50 h 880"/>
              <a:gd name="T70" fmla="*/ 179 w 627"/>
              <a:gd name="T71" fmla="*/ 84 h 880"/>
              <a:gd name="T72" fmla="*/ 210 w 627"/>
              <a:gd name="T73" fmla="*/ 102 h 880"/>
              <a:gd name="T74" fmla="*/ 244 w 627"/>
              <a:gd name="T75" fmla="*/ 97 h 880"/>
              <a:gd name="T76" fmla="*/ 277 w 627"/>
              <a:gd name="T77" fmla="*/ 78 h 880"/>
              <a:gd name="T78" fmla="*/ 314 w 627"/>
              <a:gd name="T79" fmla="*/ 77 h 880"/>
              <a:gd name="T80" fmla="*/ 348 w 627"/>
              <a:gd name="T81" fmla="*/ 76 h 880"/>
              <a:gd name="T82" fmla="*/ 376 w 627"/>
              <a:gd name="T83" fmla="*/ 57 h 880"/>
              <a:gd name="T84" fmla="*/ 411 w 627"/>
              <a:gd name="T85" fmla="*/ 55 h 880"/>
              <a:gd name="T86" fmla="*/ 445 w 627"/>
              <a:gd name="T87" fmla="*/ 45 h 880"/>
              <a:gd name="T88" fmla="*/ 483 w 627"/>
              <a:gd name="T89" fmla="*/ 46 h 880"/>
              <a:gd name="T90" fmla="*/ 515 w 627"/>
              <a:gd name="T91" fmla="*/ 34 h 880"/>
              <a:gd name="T92" fmla="*/ 549 w 627"/>
              <a:gd name="T93" fmla="*/ 28 h 880"/>
              <a:gd name="T94" fmla="*/ 576 w 627"/>
              <a:gd name="T95" fmla="*/ 5 h 880"/>
              <a:gd name="T96" fmla="*/ 610 w 627"/>
              <a:gd name="T97" fmla="*/ 6 h 880"/>
              <a:gd name="T98" fmla="*/ 608 w 627"/>
              <a:gd name="T99" fmla="*/ 38 h 880"/>
              <a:gd name="T100" fmla="*/ 610 w 627"/>
              <a:gd name="T101" fmla="*/ 79 h 880"/>
              <a:gd name="T102" fmla="*/ 616 w 627"/>
              <a:gd name="T103" fmla="*/ 100 h 880"/>
              <a:gd name="T104" fmla="*/ 603 w 627"/>
              <a:gd name="T105" fmla="*/ 103 h 880"/>
              <a:gd name="T106" fmla="*/ 592 w 627"/>
              <a:gd name="T107" fmla="*/ 144 h 880"/>
              <a:gd name="T108" fmla="*/ 578 w 627"/>
              <a:gd name="T109" fmla="*/ 183 h 880"/>
              <a:gd name="T110" fmla="*/ 559 w 627"/>
              <a:gd name="T111" fmla="*/ 215 h 880"/>
              <a:gd name="T112" fmla="*/ 543 w 627"/>
              <a:gd name="T113" fmla="*/ 249 h 880"/>
              <a:gd name="T114" fmla="*/ 520 w 627"/>
              <a:gd name="T115" fmla="*/ 293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7" h="880">
                <a:moveTo>
                  <a:pt x="508" y="313"/>
                </a:moveTo>
                <a:lnTo>
                  <a:pt x="502" y="323"/>
                </a:lnTo>
                <a:lnTo>
                  <a:pt x="490" y="348"/>
                </a:lnTo>
                <a:lnTo>
                  <a:pt x="486" y="359"/>
                </a:lnTo>
                <a:lnTo>
                  <a:pt x="484" y="370"/>
                </a:lnTo>
                <a:lnTo>
                  <a:pt x="477" y="389"/>
                </a:lnTo>
                <a:lnTo>
                  <a:pt x="467" y="405"/>
                </a:lnTo>
                <a:lnTo>
                  <a:pt x="457" y="423"/>
                </a:lnTo>
                <a:lnTo>
                  <a:pt x="449" y="435"/>
                </a:lnTo>
                <a:lnTo>
                  <a:pt x="443" y="445"/>
                </a:lnTo>
                <a:lnTo>
                  <a:pt x="435" y="458"/>
                </a:lnTo>
                <a:lnTo>
                  <a:pt x="426" y="473"/>
                </a:lnTo>
                <a:lnTo>
                  <a:pt x="419" y="487"/>
                </a:lnTo>
                <a:lnTo>
                  <a:pt x="418" y="491"/>
                </a:lnTo>
                <a:lnTo>
                  <a:pt x="409" y="499"/>
                </a:lnTo>
                <a:lnTo>
                  <a:pt x="398" y="512"/>
                </a:lnTo>
                <a:lnTo>
                  <a:pt x="390" y="524"/>
                </a:lnTo>
                <a:lnTo>
                  <a:pt x="380" y="531"/>
                </a:lnTo>
                <a:lnTo>
                  <a:pt x="372" y="540"/>
                </a:lnTo>
                <a:lnTo>
                  <a:pt x="363" y="548"/>
                </a:lnTo>
                <a:lnTo>
                  <a:pt x="355" y="559"/>
                </a:lnTo>
                <a:lnTo>
                  <a:pt x="336" y="580"/>
                </a:lnTo>
                <a:lnTo>
                  <a:pt x="319" y="594"/>
                </a:lnTo>
                <a:lnTo>
                  <a:pt x="311" y="603"/>
                </a:lnTo>
                <a:lnTo>
                  <a:pt x="301" y="613"/>
                </a:lnTo>
                <a:lnTo>
                  <a:pt x="284" y="627"/>
                </a:lnTo>
                <a:lnTo>
                  <a:pt x="271" y="634"/>
                </a:lnTo>
                <a:lnTo>
                  <a:pt x="241" y="654"/>
                </a:lnTo>
                <a:lnTo>
                  <a:pt x="240" y="655"/>
                </a:lnTo>
                <a:lnTo>
                  <a:pt x="227" y="663"/>
                </a:lnTo>
                <a:lnTo>
                  <a:pt x="218" y="670"/>
                </a:lnTo>
                <a:lnTo>
                  <a:pt x="210" y="678"/>
                </a:lnTo>
                <a:lnTo>
                  <a:pt x="201" y="685"/>
                </a:lnTo>
                <a:lnTo>
                  <a:pt x="191" y="694"/>
                </a:lnTo>
                <a:lnTo>
                  <a:pt x="183" y="703"/>
                </a:lnTo>
                <a:lnTo>
                  <a:pt x="174" y="710"/>
                </a:lnTo>
                <a:lnTo>
                  <a:pt x="160" y="722"/>
                </a:lnTo>
                <a:lnTo>
                  <a:pt x="156" y="726"/>
                </a:lnTo>
                <a:lnTo>
                  <a:pt x="147" y="735"/>
                </a:lnTo>
                <a:lnTo>
                  <a:pt x="139" y="745"/>
                </a:lnTo>
                <a:lnTo>
                  <a:pt x="134" y="751"/>
                </a:lnTo>
                <a:lnTo>
                  <a:pt x="123" y="763"/>
                </a:lnTo>
                <a:lnTo>
                  <a:pt x="112" y="776"/>
                </a:lnTo>
                <a:lnTo>
                  <a:pt x="100" y="789"/>
                </a:lnTo>
                <a:lnTo>
                  <a:pt x="92" y="797"/>
                </a:lnTo>
                <a:lnTo>
                  <a:pt x="85" y="808"/>
                </a:lnTo>
                <a:lnTo>
                  <a:pt x="77" y="817"/>
                </a:lnTo>
                <a:lnTo>
                  <a:pt x="68" y="827"/>
                </a:lnTo>
                <a:lnTo>
                  <a:pt x="61" y="836"/>
                </a:lnTo>
                <a:lnTo>
                  <a:pt x="55" y="847"/>
                </a:lnTo>
                <a:lnTo>
                  <a:pt x="44" y="849"/>
                </a:lnTo>
                <a:lnTo>
                  <a:pt x="48" y="860"/>
                </a:lnTo>
                <a:lnTo>
                  <a:pt x="41" y="872"/>
                </a:lnTo>
                <a:lnTo>
                  <a:pt x="35" y="880"/>
                </a:lnTo>
                <a:lnTo>
                  <a:pt x="35" y="875"/>
                </a:lnTo>
                <a:lnTo>
                  <a:pt x="1" y="827"/>
                </a:lnTo>
                <a:lnTo>
                  <a:pt x="1" y="805"/>
                </a:lnTo>
                <a:lnTo>
                  <a:pt x="1" y="789"/>
                </a:lnTo>
                <a:lnTo>
                  <a:pt x="1" y="686"/>
                </a:lnTo>
                <a:lnTo>
                  <a:pt x="0" y="591"/>
                </a:lnTo>
                <a:lnTo>
                  <a:pt x="9" y="582"/>
                </a:lnTo>
                <a:lnTo>
                  <a:pt x="21" y="570"/>
                </a:lnTo>
                <a:lnTo>
                  <a:pt x="41" y="539"/>
                </a:lnTo>
                <a:lnTo>
                  <a:pt x="55" y="517"/>
                </a:lnTo>
                <a:lnTo>
                  <a:pt x="58" y="512"/>
                </a:lnTo>
                <a:lnTo>
                  <a:pt x="66" y="504"/>
                </a:lnTo>
                <a:lnTo>
                  <a:pt x="73" y="504"/>
                </a:lnTo>
                <a:lnTo>
                  <a:pt x="90" y="503"/>
                </a:lnTo>
                <a:lnTo>
                  <a:pt x="101" y="500"/>
                </a:lnTo>
                <a:lnTo>
                  <a:pt x="112" y="498"/>
                </a:lnTo>
                <a:lnTo>
                  <a:pt x="121" y="488"/>
                </a:lnTo>
                <a:lnTo>
                  <a:pt x="126" y="477"/>
                </a:lnTo>
                <a:lnTo>
                  <a:pt x="135" y="471"/>
                </a:lnTo>
                <a:lnTo>
                  <a:pt x="147" y="464"/>
                </a:lnTo>
                <a:lnTo>
                  <a:pt x="161" y="460"/>
                </a:lnTo>
                <a:lnTo>
                  <a:pt x="182" y="454"/>
                </a:lnTo>
                <a:lnTo>
                  <a:pt x="214" y="457"/>
                </a:lnTo>
                <a:lnTo>
                  <a:pt x="241" y="455"/>
                </a:lnTo>
                <a:lnTo>
                  <a:pt x="272" y="420"/>
                </a:lnTo>
                <a:lnTo>
                  <a:pt x="320" y="371"/>
                </a:lnTo>
                <a:lnTo>
                  <a:pt x="410" y="271"/>
                </a:lnTo>
                <a:lnTo>
                  <a:pt x="421" y="258"/>
                </a:lnTo>
                <a:lnTo>
                  <a:pt x="363" y="258"/>
                </a:lnTo>
                <a:lnTo>
                  <a:pt x="233" y="212"/>
                </a:lnTo>
                <a:lnTo>
                  <a:pt x="223" y="208"/>
                </a:lnTo>
                <a:lnTo>
                  <a:pt x="212" y="204"/>
                </a:lnTo>
                <a:lnTo>
                  <a:pt x="192" y="197"/>
                </a:lnTo>
                <a:lnTo>
                  <a:pt x="182" y="193"/>
                </a:lnTo>
                <a:lnTo>
                  <a:pt x="174" y="184"/>
                </a:lnTo>
                <a:lnTo>
                  <a:pt x="160" y="170"/>
                </a:lnTo>
                <a:lnTo>
                  <a:pt x="148" y="164"/>
                </a:lnTo>
                <a:lnTo>
                  <a:pt x="139" y="153"/>
                </a:lnTo>
                <a:lnTo>
                  <a:pt x="137" y="142"/>
                </a:lnTo>
                <a:lnTo>
                  <a:pt x="127" y="134"/>
                </a:lnTo>
                <a:lnTo>
                  <a:pt x="120" y="120"/>
                </a:lnTo>
                <a:lnTo>
                  <a:pt x="111" y="110"/>
                </a:lnTo>
                <a:lnTo>
                  <a:pt x="107" y="98"/>
                </a:lnTo>
                <a:lnTo>
                  <a:pt x="104" y="86"/>
                </a:lnTo>
                <a:lnTo>
                  <a:pt x="112" y="73"/>
                </a:lnTo>
                <a:lnTo>
                  <a:pt x="119" y="64"/>
                </a:lnTo>
                <a:lnTo>
                  <a:pt x="121" y="59"/>
                </a:lnTo>
                <a:lnTo>
                  <a:pt x="134" y="36"/>
                </a:lnTo>
                <a:lnTo>
                  <a:pt x="136" y="32"/>
                </a:lnTo>
                <a:lnTo>
                  <a:pt x="147" y="38"/>
                </a:lnTo>
                <a:lnTo>
                  <a:pt x="152" y="50"/>
                </a:lnTo>
                <a:lnTo>
                  <a:pt x="159" y="60"/>
                </a:lnTo>
                <a:lnTo>
                  <a:pt x="169" y="74"/>
                </a:lnTo>
                <a:lnTo>
                  <a:pt x="179" y="84"/>
                </a:lnTo>
                <a:lnTo>
                  <a:pt x="188" y="92"/>
                </a:lnTo>
                <a:lnTo>
                  <a:pt x="199" y="100"/>
                </a:lnTo>
                <a:lnTo>
                  <a:pt x="210" y="102"/>
                </a:lnTo>
                <a:lnTo>
                  <a:pt x="223" y="101"/>
                </a:lnTo>
                <a:lnTo>
                  <a:pt x="234" y="102"/>
                </a:lnTo>
                <a:lnTo>
                  <a:pt x="244" y="97"/>
                </a:lnTo>
                <a:lnTo>
                  <a:pt x="255" y="91"/>
                </a:lnTo>
                <a:lnTo>
                  <a:pt x="266" y="85"/>
                </a:lnTo>
                <a:lnTo>
                  <a:pt x="277" y="78"/>
                </a:lnTo>
                <a:lnTo>
                  <a:pt x="288" y="72"/>
                </a:lnTo>
                <a:lnTo>
                  <a:pt x="300" y="77"/>
                </a:lnTo>
                <a:lnTo>
                  <a:pt x="314" y="77"/>
                </a:lnTo>
                <a:lnTo>
                  <a:pt x="324" y="83"/>
                </a:lnTo>
                <a:lnTo>
                  <a:pt x="337" y="81"/>
                </a:lnTo>
                <a:lnTo>
                  <a:pt x="348" y="76"/>
                </a:lnTo>
                <a:lnTo>
                  <a:pt x="357" y="70"/>
                </a:lnTo>
                <a:lnTo>
                  <a:pt x="368" y="64"/>
                </a:lnTo>
                <a:lnTo>
                  <a:pt x="376" y="57"/>
                </a:lnTo>
                <a:lnTo>
                  <a:pt x="387" y="52"/>
                </a:lnTo>
                <a:lnTo>
                  <a:pt x="399" y="55"/>
                </a:lnTo>
                <a:lnTo>
                  <a:pt x="411" y="55"/>
                </a:lnTo>
                <a:lnTo>
                  <a:pt x="423" y="56"/>
                </a:lnTo>
                <a:lnTo>
                  <a:pt x="434" y="51"/>
                </a:lnTo>
                <a:lnTo>
                  <a:pt x="445" y="45"/>
                </a:lnTo>
                <a:lnTo>
                  <a:pt x="456" y="43"/>
                </a:lnTo>
                <a:lnTo>
                  <a:pt x="469" y="44"/>
                </a:lnTo>
                <a:lnTo>
                  <a:pt x="483" y="46"/>
                </a:lnTo>
                <a:lnTo>
                  <a:pt x="493" y="44"/>
                </a:lnTo>
                <a:lnTo>
                  <a:pt x="505" y="42"/>
                </a:lnTo>
                <a:lnTo>
                  <a:pt x="515" y="34"/>
                </a:lnTo>
                <a:lnTo>
                  <a:pt x="526" y="33"/>
                </a:lnTo>
                <a:lnTo>
                  <a:pt x="538" y="32"/>
                </a:lnTo>
                <a:lnTo>
                  <a:pt x="549" y="28"/>
                </a:lnTo>
                <a:lnTo>
                  <a:pt x="560" y="23"/>
                </a:lnTo>
                <a:lnTo>
                  <a:pt x="571" y="16"/>
                </a:lnTo>
                <a:lnTo>
                  <a:pt x="576" y="5"/>
                </a:lnTo>
                <a:lnTo>
                  <a:pt x="588" y="0"/>
                </a:lnTo>
                <a:lnTo>
                  <a:pt x="599" y="3"/>
                </a:lnTo>
                <a:lnTo>
                  <a:pt x="610" y="6"/>
                </a:lnTo>
                <a:lnTo>
                  <a:pt x="617" y="15"/>
                </a:lnTo>
                <a:lnTo>
                  <a:pt x="612" y="26"/>
                </a:lnTo>
                <a:lnTo>
                  <a:pt x="608" y="38"/>
                </a:lnTo>
                <a:lnTo>
                  <a:pt x="607" y="51"/>
                </a:lnTo>
                <a:lnTo>
                  <a:pt x="609" y="63"/>
                </a:lnTo>
                <a:lnTo>
                  <a:pt x="610" y="79"/>
                </a:lnTo>
                <a:lnTo>
                  <a:pt x="612" y="91"/>
                </a:lnTo>
                <a:lnTo>
                  <a:pt x="604" y="99"/>
                </a:lnTo>
                <a:lnTo>
                  <a:pt x="616" y="100"/>
                </a:lnTo>
                <a:lnTo>
                  <a:pt x="627" y="99"/>
                </a:lnTo>
                <a:lnTo>
                  <a:pt x="615" y="100"/>
                </a:lnTo>
                <a:lnTo>
                  <a:pt x="603" y="103"/>
                </a:lnTo>
                <a:lnTo>
                  <a:pt x="596" y="116"/>
                </a:lnTo>
                <a:lnTo>
                  <a:pt x="596" y="128"/>
                </a:lnTo>
                <a:lnTo>
                  <a:pt x="592" y="144"/>
                </a:lnTo>
                <a:lnTo>
                  <a:pt x="589" y="160"/>
                </a:lnTo>
                <a:lnTo>
                  <a:pt x="583" y="172"/>
                </a:lnTo>
                <a:lnTo>
                  <a:pt x="578" y="183"/>
                </a:lnTo>
                <a:lnTo>
                  <a:pt x="571" y="191"/>
                </a:lnTo>
                <a:lnTo>
                  <a:pt x="563" y="204"/>
                </a:lnTo>
                <a:lnTo>
                  <a:pt x="559" y="215"/>
                </a:lnTo>
                <a:lnTo>
                  <a:pt x="552" y="227"/>
                </a:lnTo>
                <a:lnTo>
                  <a:pt x="547" y="236"/>
                </a:lnTo>
                <a:lnTo>
                  <a:pt x="543" y="249"/>
                </a:lnTo>
                <a:lnTo>
                  <a:pt x="533" y="258"/>
                </a:lnTo>
                <a:lnTo>
                  <a:pt x="531" y="271"/>
                </a:lnTo>
                <a:lnTo>
                  <a:pt x="520" y="293"/>
                </a:lnTo>
                <a:lnTo>
                  <a:pt x="508" y="3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7" name="Freeform 3432"/>
          <p:cNvSpPr>
            <a:spLocks/>
          </p:cNvSpPr>
          <p:nvPr/>
        </p:nvSpPr>
        <p:spPr bwMode="auto">
          <a:xfrm>
            <a:off x="4170326" y="4266866"/>
            <a:ext cx="71115" cy="76318"/>
          </a:xfrm>
          <a:custGeom>
            <a:avLst/>
            <a:gdLst>
              <a:gd name="T0" fmla="*/ 1 w 181"/>
              <a:gd name="T1" fmla="*/ 101 h 199"/>
              <a:gd name="T2" fmla="*/ 13 w 181"/>
              <a:gd name="T3" fmla="*/ 103 h 199"/>
              <a:gd name="T4" fmla="*/ 8 w 181"/>
              <a:gd name="T5" fmla="*/ 95 h 199"/>
              <a:gd name="T6" fmla="*/ 10 w 181"/>
              <a:gd name="T7" fmla="*/ 75 h 199"/>
              <a:gd name="T8" fmla="*/ 0 w 181"/>
              <a:gd name="T9" fmla="*/ 62 h 199"/>
              <a:gd name="T10" fmla="*/ 15 w 181"/>
              <a:gd name="T11" fmla="*/ 61 h 199"/>
              <a:gd name="T12" fmla="*/ 31 w 181"/>
              <a:gd name="T13" fmla="*/ 44 h 199"/>
              <a:gd name="T14" fmla="*/ 43 w 181"/>
              <a:gd name="T15" fmla="*/ 23 h 199"/>
              <a:gd name="T16" fmla="*/ 61 w 181"/>
              <a:gd name="T17" fmla="*/ 6 h 199"/>
              <a:gd name="T18" fmla="*/ 84 w 181"/>
              <a:gd name="T19" fmla="*/ 4 h 199"/>
              <a:gd name="T20" fmla="*/ 109 w 181"/>
              <a:gd name="T21" fmla="*/ 0 h 199"/>
              <a:gd name="T22" fmla="*/ 132 w 181"/>
              <a:gd name="T23" fmla="*/ 10 h 199"/>
              <a:gd name="T24" fmla="*/ 147 w 181"/>
              <a:gd name="T25" fmla="*/ 29 h 199"/>
              <a:gd name="T26" fmla="*/ 158 w 181"/>
              <a:gd name="T27" fmla="*/ 49 h 199"/>
              <a:gd name="T28" fmla="*/ 163 w 181"/>
              <a:gd name="T29" fmla="*/ 62 h 199"/>
              <a:gd name="T30" fmla="*/ 163 w 181"/>
              <a:gd name="T31" fmla="*/ 76 h 199"/>
              <a:gd name="T32" fmla="*/ 162 w 181"/>
              <a:gd name="T33" fmla="*/ 94 h 199"/>
              <a:gd name="T34" fmla="*/ 169 w 181"/>
              <a:gd name="T35" fmla="*/ 107 h 199"/>
              <a:gd name="T36" fmla="*/ 181 w 181"/>
              <a:gd name="T37" fmla="*/ 98 h 199"/>
              <a:gd name="T38" fmla="*/ 171 w 181"/>
              <a:gd name="T39" fmla="*/ 120 h 199"/>
              <a:gd name="T40" fmla="*/ 162 w 181"/>
              <a:gd name="T41" fmla="*/ 144 h 199"/>
              <a:gd name="T42" fmla="*/ 151 w 181"/>
              <a:gd name="T43" fmla="*/ 154 h 199"/>
              <a:gd name="T44" fmla="*/ 134 w 181"/>
              <a:gd name="T45" fmla="*/ 169 h 199"/>
              <a:gd name="T46" fmla="*/ 121 w 181"/>
              <a:gd name="T47" fmla="*/ 181 h 199"/>
              <a:gd name="T48" fmla="*/ 111 w 181"/>
              <a:gd name="T49" fmla="*/ 199 h 199"/>
              <a:gd name="T50" fmla="*/ 90 w 181"/>
              <a:gd name="T51" fmla="*/ 186 h 199"/>
              <a:gd name="T52" fmla="*/ 60 w 181"/>
              <a:gd name="T53" fmla="*/ 173 h 199"/>
              <a:gd name="T54" fmla="*/ 60 w 181"/>
              <a:gd name="T55" fmla="*/ 170 h 199"/>
              <a:gd name="T56" fmla="*/ 60 w 181"/>
              <a:gd name="T57" fmla="*/ 160 h 199"/>
              <a:gd name="T58" fmla="*/ 40 w 181"/>
              <a:gd name="T59" fmla="*/ 149 h 199"/>
              <a:gd name="T60" fmla="*/ 21 w 181"/>
              <a:gd name="T61" fmla="*/ 135 h 199"/>
              <a:gd name="T62" fmla="*/ 18 w 181"/>
              <a:gd name="T63" fmla="*/ 11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1" h="199">
                <a:moveTo>
                  <a:pt x="7" y="111"/>
                </a:moveTo>
                <a:lnTo>
                  <a:pt x="1" y="101"/>
                </a:lnTo>
                <a:lnTo>
                  <a:pt x="11" y="103"/>
                </a:lnTo>
                <a:lnTo>
                  <a:pt x="13" y="103"/>
                </a:lnTo>
                <a:lnTo>
                  <a:pt x="18" y="93"/>
                </a:lnTo>
                <a:lnTo>
                  <a:pt x="8" y="95"/>
                </a:lnTo>
                <a:lnTo>
                  <a:pt x="3" y="84"/>
                </a:lnTo>
                <a:lnTo>
                  <a:pt x="10" y="75"/>
                </a:lnTo>
                <a:lnTo>
                  <a:pt x="2" y="68"/>
                </a:lnTo>
                <a:lnTo>
                  <a:pt x="0" y="62"/>
                </a:lnTo>
                <a:lnTo>
                  <a:pt x="3" y="60"/>
                </a:lnTo>
                <a:lnTo>
                  <a:pt x="15" y="61"/>
                </a:lnTo>
                <a:lnTo>
                  <a:pt x="21" y="50"/>
                </a:lnTo>
                <a:lnTo>
                  <a:pt x="31" y="44"/>
                </a:lnTo>
                <a:lnTo>
                  <a:pt x="38" y="34"/>
                </a:lnTo>
                <a:lnTo>
                  <a:pt x="43" y="23"/>
                </a:lnTo>
                <a:lnTo>
                  <a:pt x="48" y="12"/>
                </a:lnTo>
                <a:lnTo>
                  <a:pt x="61" y="6"/>
                </a:lnTo>
                <a:lnTo>
                  <a:pt x="70" y="8"/>
                </a:lnTo>
                <a:lnTo>
                  <a:pt x="84" y="4"/>
                </a:lnTo>
                <a:lnTo>
                  <a:pt x="94" y="0"/>
                </a:lnTo>
                <a:lnTo>
                  <a:pt x="109" y="0"/>
                </a:lnTo>
                <a:lnTo>
                  <a:pt x="126" y="0"/>
                </a:lnTo>
                <a:lnTo>
                  <a:pt x="132" y="10"/>
                </a:lnTo>
                <a:lnTo>
                  <a:pt x="140" y="19"/>
                </a:lnTo>
                <a:lnTo>
                  <a:pt x="147" y="29"/>
                </a:lnTo>
                <a:lnTo>
                  <a:pt x="150" y="40"/>
                </a:lnTo>
                <a:lnTo>
                  <a:pt x="158" y="49"/>
                </a:lnTo>
                <a:lnTo>
                  <a:pt x="155" y="60"/>
                </a:lnTo>
                <a:lnTo>
                  <a:pt x="163" y="62"/>
                </a:lnTo>
                <a:lnTo>
                  <a:pt x="163" y="65"/>
                </a:lnTo>
                <a:lnTo>
                  <a:pt x="163" y="76"/>
                </a:lnTo>
                <a:lnTo>
                  <a:pt x="170" y="86"/>
                </a:lnTo>
                <a:lnTo>
                  <a:pt x="162" y="94"/>
                </a:lnTo>
                <a:lnTo>
                  <a:pt x="158" y="106"/>
                </a:lnTo>
                <a:lnTo>
                  <a:pt x="169" y="107"/>
                </a:lnTo>
                <a:lnTo>
                  <a:pt x="177" y="98"/>
                </a:lnTo>
                <a:lnTo>
                  <a:pt x="181" y="98"/>
                </a:lnTo>
                <a:lnTo>
                  <a:pt x="180" y="112"/>
                </a:lnTo>
                <a:lnTo>
                  <a:pt x="171" y="120"/>
                </a:lnTo>
                <a:lnTo>
                  <a:pt x="162" y="127"/>
                </a:lnTo>
                <a:lnTo>
                  <a:pt x="162" y="144"/>
                </a:lnTo>
                <a:lnTo>
                  <a:pt x="152" y="152"/>
                </a:lnTo>
                <a:lnTo>
                  <a:pt x="151" y="154"/>
                </a:lnTo>
                <a:lnTo>
                  <a:pt x="143" y="162"/>
                </a:lnTo>
                <a:lnTo>
                  <a:pt x="134" y="169"/>
                </a:lnTo>
                <a:lnTo>
                  <a:pt x="130" y="174"/>
                </a:lnTo>
                <a:lnTo>
                  <a:pt x="121" y="181"/>
                </a:lnTo>
                <a:lnTo>
                  <a:pt x="116" y="193"/>
                </a:lnTo>
                <a:lnTo>
                  <a:pt x="111" y="199"/>
                </a:lnTo>
                <a:lnTo>
                  <a:pt x="100" y="193"/>
                </a:lnTo>
                <a:lnTo>
                  <a:pt x="90" y="186"/>
                </a:lnTo>
                <a:lnTo>
                  <a:pt x="73" y="178"/>
                </a:lnTo>
                <a:lnTo>
                  <a:pt x="60" y="173"/>
                </a:lnTo>
                <a:lnTo>
                  <a:pt x="49" y="169"/>
                </a:lnTo>
                <a:lnTo>
                  <a:pt x="60" y="170"/>
                </a:lnTo>
                <a:lnTo>
                  <a:pt x="50" y="166"/>
                </a:lnTo>
                <a:lnTo>
                  <a:pt x="60" y="160"/>
                </a:lnTo>
                <a:lnTo>
                  <a:pt x="50" y="155"/>
                </a:lnTo>
                <a:lnTo>
                  <a:pt x="40" y="149"/>
                </a:lnTo>
                <a:lnTo>
                  <a:pt x="31" y="142"/>
                </a:lnTo>
                <a:lnTo>
                  <a:pt x="21" y="135"/>
                </a:lnTo>
                <a:lnTo>
                  <a:pt x="24" y="124"/>
                </a:lnTo>
                <a:lnTo>
                  <a:pt x="18" y="114"/>
                </a:lnTo>
                <a:lnTo>
                  <a:pt x="7" y="11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8" name="Freeform 3433"/>
          <p:cNvSpPr>
            <a:spLocks/>
          </p:cNvSpPr>
          <p:nvPr/>
        </p:nvSpPr>
        <p:spPr bwMode="auto">
          <a:xfrm>
            <a:off x="4178999" y="4325839"/>
            <a:ext cx="8673" cy="5204"/>
          </a:xfrm>
          <a:custGeom>
            <a:avLst/>
            <a:gdLst>
              <a:gd name="T0" fmla="*/ 0 w 25"/>
              <a:gd name="T1" fmla="*/ 3 h 13"/>
              <a:gd name="T2" fmla="*/ 12 w 25"/>
              <a:gd name="T3" fmla="*/ 0 h 13"/>
              <a:gd name="T4" fmla="*/ 23 w 25"/>
              <a:gd name="T5" fmla="*/ 1 h 13"/>
              <a:gd name="T6" fmla="*/ 25 w 25"/>
              <a:gd name="T7" fmla="*/ 13 h 13"/>
              <a:gd name="T8" fmla="*/ 14 w 25"/>
              <a:gd name="T9" fmla="*/ 7 h 13"/>
              <a:gd name="T10" fmla="*/ 1 w 25"/>
              <a:gd name="T11" fmla="*/ 3 h 13"/>
              <a:gd name="T12" fmla="*/ 0 w 25"/>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25" h="13">
                <a:moveTo>
                  <a:pt x="0" y="3"/>
                </a:moveTo>
                <a:lnTo>
                  <a:pt x="12" y="0"/>
                </a:lnTo>
                <a:lnTo>
                  <a:pt x="23" y="1"/>
                </a:lnTo>
                <a:lnTo>
                  <a:pt x="25" y="13"/>
                </a:lnTo>
                <a:lnTo>
                  <a:pt x="14" y="7"/>
                </a:lnTo>
                <a:lnTo>
                  <a:pt x="1" y="3"/>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39" name="Freeform 3434"/>
          <p:cNvSpPr>
            <a:spLocks/>
          </p:cNvSpPr>
          <p:nvPr/>
        </p:nvSpPr>
        <p:spPr bwMode="auto">
          <a:xfrm>
            <a:off x="4472129" y="4950260"/>
            <a:ext cx="12142" cy="19080"/>
          </a:xfrm>
          <a:custGeom>
            <a:avLst/>
            <a:gdLst>
              <a:gd name="T0" fmla="*/ 0 w 32"/>
              <a:gd name="T1" fmla="*/ 20 h 48"/>
              <a:gd name="T2" fmla="*/ 16 w 32"/>
              <a:gd name="T3" fmla="*/ 0 h 48"/>
              <a:gd name="T4" fmla="*/ 32 w 32"/>
              <a:gd name="T5" fmla="*/ 20 h 48"/>
              <a:gd name="T6" fmla="*/ 14 w 32"/>
              <a:gd name="T7" fmla="*/ 48 h 48"/>
              <a:gd name="T8" fmla="*/ 0 w 32"/>
              <a:gd name="T9" fmla="*/ 20 h 48"/>
            </a:gdLst>
            <a:ahLst/>
            <a:cxnLst>
              <a:cxn ang="0">
                <a:pos x="T0" y="T1"/>
              </a:cxn>
              <a:cxn ang="0">
                <a:pos x="T2" y="T3"/>
              </a:cxn>
              <a:cxn ang="0">
                <a:pos x="T4" y="T5"/>
              </a:cxn>
              <a:cxn ang="0">
                <a:pos x="T6" y="T7"/>
              </a:cxn>
              <a:cxn ang="0">
                <a:pos x="T8" y="T9"/>
              </a:cxn>
            </a:cxnLst>
            <a:rect l="0" t="0" r="r" b="b"/>
            <a:pathLst>
              <a:path w="32" h="48">
                <a:moveTo>
                  <a:pt x="0" y="20"/>
                </a:moveTo>
                <a:lnTo>
                  <a:pt x="16" y="0"/>
                </a:lnTo>
                <a:lnTo>
                  <a:pt x="32" y="20"/>
                </a:lnTo>
                <a:lnTo>
                  <a:pt x="14" y="48"/>
                </a:lnTo>
                <a:lnTo>
                  <a:pt x="0" y="2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0" name="Freeform 3435"/>
          <p:cNvSpPr>
            <a:spLocks/>
          </p:cNvSpPr>
          <p:nvPr/>
        </p:nvSpPr>
        <p:spPr bwMode="auto">
          <a:xfrm>
            <a:off x="4411422" y="5448061"/>
            <a:ext cx="5204" cy="6938"/>
          </a:xfrm>
          <a:custGeom>
            <a:avLst/>
            <a:gdLst>
              <a:gd name="T0" fmla="*/ 0 w 13"/>
              <a:gd name="T1" fmla="*/ 8 h 16"/>
              <a:gd name="T2" fmla="*/ 8 w 13"/>
              <a:gd name="T3" fmla="*/ 0 h 16"/>
              <a:gd name="T4" fmla="*/ 13 w 13"/>
              <a:gd name="T5" fmla="*/ 16 h 16"/>
              <a:gd name="T6" fmla="*/ 0 w 13"/>
              <a:gd name="T7" fmla="*/ 8 h 16"/>
            </a:gdLst>
            <a:ahLst/>
            <a:cxnLst>
              <a:cxn ang="0">
                <a:pos x="T0" y="T1"/>
              </a:cxn>
              <a:cxn ang="0">
                <a:pos x="T2" y="T3"/>
              </a:cxn>
              <a:cxn ang="0">
                <a:pos x="T4" y="T5"/>
              </a:cxn>
              <a:cxn ang="0">
                <a:pos x="T6" y="T7"/>
              </a:cxn>
            </a:cxnLst>
            <a:rect l="0" t="0" r="r" b="b"/>
            <a:pathLst>
              <a:path w="13" h="16">
                <a:moveTo>
                  <a:pt x="0" y="8"/>
                </a:moveTo>
                <a:lnTo>
                  <a:pt x="8" y="0"/>
                </a:lnTo>
                <a:lnTo>
                  <a:pt x="13" y="16"/>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1" name="Freeform 3436"/>
          <p:cNvSpPr>
            <a:spLocks/>
          </p:cNvSpPr>
          <p:nvPr/>
        </p:nvSpPr>
        <p:spPr bwMode="auto">
          <a:xfrm>
            <a:off x="4348980" y="4752527"/>
            <a:ext cx="5204" cy="6938"/>
          </a:xfrm>
          <a:custGeom>
            <a:avLst/>
            <a:gdLst>
              <a:gd name="T0" fmla="*/ 0 w 13"/>
              <a:gd name="T1" fmla="*/ 8 h 17"/>
              <a:gd name="T2" fmla="*/ 8 w 13"/>
              <a:gd name="T3" fmla="*/ 0 h 17"/>
              <a:gd name="T4" fmla="*/ 13 w 13"/>
              <a:gd name="T5" fmla="*/ 17 h 17"/>
              <a:gd name="T6" fmla="*/ 0 w 13"/>
              <a:gd name="T7" fmla="*/ 8 h 17"/>
            </a:gdLst>
            <a:ahLst/>
            <a:cxnLst>
              <a:cxn ang="0">
                <a:pos x="T0" y="T1"/>
              </a:cxn>
              <a:cxn ang="0">
                <a:pos x="T2" y="T3"/>
              </a:cxn>
              <a:cxn ang="0">
                <a:pos x="T4" y="T5"/>
              </a:cxn>
              <a:cxn ang="0">
                <a:pos x="T6" y="T7"/>
              </a:cxn>
            </a:cxnLst>
            <a:rect l="0" t="0" r="r" b="b"/>
            <a:pathLst>
              <a:path w="13" h="17">
                <a:moveTo>
                  <a:pt x="0" y="8"/>
                </a:moveTo>
                <a:lnTo>
                  <a:pt x="8" y="0"/>
                </a:lnTo>
                <a:lnTo>
                  <a:pt x="13" y="17"/>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2" name="Freeform 3437"/>
          <p:cNvSpPr>
            <a:spLocks/>
          </p:cNvSpPr>
          <p:nvPr/>
        </p:nvSpPr>
        <p:spPr bwMode="auto">
          <a:xfrm>
            <a:off x="5788616" y="4636315"/>
            <a:ext cx="1735" cy="3469"/>
          </a:xfrm>
          <a:custGeom>
            <a:avLst/>
            <a:gdLst>
              <a:gd name="T0" fmla="*/ 7 w 7"/>
              <a:gd name="T1" fmla="*/ 9 h 9"/>
              <a:gd name="T2" fmla="*/ 0 w 7"/>
              <a:gd name="T3" fmla="*/ 0 h 9"/>
              <a:gd name="T4" fmla="*/ 7 w 7"/>
              <a:gd name="T5" fmla="*/ 8 h 9"/>
              <a:gd name="T6" fmla="*/ 7 w 7"/>
              <a:gd name="T7" fmla="*/ 9 h 9"/>
            </a:gdLst>
            <a:ahLst/>
            <a:cxnLst>
              <a:cxn ang="0">
                <a:pos x="T0" y="T1"/>
              </a:cxn>
              <a:cxn ang="0">
                <a:pos x="T2" y="T3"/>
              </a:cxn>
              <a:cxn ang="0">
                <a:pos x="T4" y="T5"/>
              </a:cxn>
              <a:cxn ang="0">
                <a:pos x="T6" y="T7"/>
              </a:cxn>
            </a:cxnLst>
            <a:rect l="0" t="0" r="r" b="b"/>
            <a:pathLst>
              <a:path w="7" h="9">
                <a:moveTo>
                  <a:pt x="7" y="9"/>
                </a:moveTo>
                <a:lnTo>
                  <a:pt x="0" y="0"/>
                </a:lnTo>
                <a:lnTo>
                  <a:pt x="7" y="8"/>
                </a:lnTo>
                <a:lnTo>
                  <a:pt x="7" y="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3" name="Freeform 3438"/>
          <p:cNvSpPr>
            <a:spLocks/>
          </p:cNvSpPr>
          <p:nvPr/>
        </p:nvSpPr>
        <p:spPr bwMode="auto">
          <a:xfrm>
            <a:off x="5164196" y="4546121"/>
            <a:ext cx="45097" cy="43363"/>
          </a:xfrm>
          <a:custGeom>
            <a:avLst/>
            <a:gdLst>
              <a:gd name="T0" fmla="*/ 81 w 118"/>
              <a:gd name="T1" fmla="*/ 13 h 113"/>
              <a:gd name="T2" fmla="*/ 88 w 118"/>
              <a:gd name="T3" fmla="*/ 2 h 113"/>
              <a:gd name="T4" fmla="*/ 95 w 118"/>
              <a:gd name="T5" fmla="*/ 0 h 113"/>
              <a:gd name="T6" fmla="*/ 99 w 118"/>
              <a:gd name="T7" fmla="*/ 12 h 113"/>
              <a:gd name="T8" fmla="*/ 107 w 118"/>
              <a:gd name="T9" fmla="*/ 21 h 113"/>
              <a:gd name="T10" fmla="*/ 117 w 118"/>
              <a:gd name="T11" fmla="*/ 38 h 113"/>
              <a:gd name="T12" fmla="*/ 116 w 118"/>
              <a:gd name="T13" fmla="*/ 50 h 113"/>
              <a:gd name="T14" fmla="*/ 118 w 118"/>
              <a:gd name="T15" fmla="*/ 62 h 113"/>
              <a:gd name="T16" fmla="*/ 118 w 118"/>
              <a:gd name="T17" fmla="*/ 74 h 113"/>
              <a:gd name="T18" fmla="*/ 114 w 118"/>
              <a:gd name="T19" fmla="*/ 85 h 113"/>
              <a:gd name="T20" fmla="*/ 103 w 118"/>
              <a:gd name="T21" fmla="*/ 86 h 113"/>
              <a:gd name="T22" fmla="*/ 101 w 118"/>
              <a:gd name="T23" fmla="*/ 87 h 113"/>
              <a:gd name="T24" fmla="*/ 91 w 118"/>
              <a:gd name="T25" fmla="*/ 81 h 113"/>
              <a:gd name="T26" fmla="*/ 89 w 118"/>
              <a:gd name="T27" fmla="*/ 83 h 113"/>
              <a:gd name="T28" fmla="*/ 78 w 118"/>
              <a:gd name="T29" fmla="*/ 87 h 113"/>
              <a:gd name="T30" fmla="*/ 67 w 118"/>
              <a:gd name="T31" fmla="*/ 83 h 113"/>
              <a:gd name="T32" fmla="*/ 62 w 118"/>
              <a:gd name="T33" fmla="*/ 95 h 113"/>
              <a:gd name="T34" fmla="*/ 62 w 118"/>
              <a:gd name="T35" fmla="*/ 103 h 113"/>
              <a:gd name="T36" fmla="*/ 52 w 118"/>
              <a:gd name="T37" fmla="*/ 110 h 113"/>
              <a:gd name="T38" fmla="*/ 46 w 118"/>
              <a:gd name="T39" fmla="*/ 112 h 113"/>
              <a:gd name="T40" fmla="*/ 34 w 118"/>
              <a:gd name="T41" fmla="*/ 113 h 113"/>
              <a:gd name="T42" fmla="*/ 33 w 118"/>
              <a:gd name="T43" fmla="*/ 112 h 113"/>
              <a:gd name="T44" fmla="*/ 26 w 118"/>
              <a:gd name="T45" fmla="*/ 103 h 113"/>
              <a:gd name="T46" fmla="*/ 16 w 118"/>
              <a:gd name="T47" fmla="*/ 99 h 113"/>
              <a:gd name="T48" fmla="*/ 9 w 118"/>
              <a:gd name="T49" fmla="*/ 108 h 113"/>
              <a:gd name="T50" fmla="*/ 9 w 118"/>
              <a:gd name="T51" fmla="*/ 109 h 113"/>
              <a:gd name="T52" fmla="*/ 7 w 118"/>
              <a:gd name="T53" fmla="*/ 106 h 113"/>
              <a:gd name="T54" fmla="*/ 0 w 118"/>
              <a:gd name="T55" fmla="*/ 97 h 113"/>
              <a:gd name="T56" fmla="*/ 3 w 118"/>
              <a:gd name="T57" fmla="*/ 85 h 113"/>
              <a:gd name="T58" fmla="*/ 12 w 118"/>
              <a:gd name="T59" fmla="*/ 78 h 113"/>
              <a:gd name="T60" fmla="*/ 17 w 118"/>
              <a:gd name="T61" fmla="*/ 67 h 113"/>
              <a:gd name="T62" fmla="*/ 20 w 118"/>
              <a:gd name="T63" fmla="*/ 45 h 113"/>
              <a:gd name="T64" fmla="*/ 23 w 118"/>
              <a:gd name="T65" fmla="*/ 37 h 113"/>
              <a:gd name="T66" fmla="*/ 30 w 118"/>
              <a:gd name="T67" fmla="*/ 29 h 113"/>
              <a:gd name="T68" fmla="*/ 42 w 118"/>
              <a:gd name="T69" fmla="*/ 21 h 113"/>
              <a:gd name="T70" fmla="*/ 53 w 118"/>
              <a:gd name="T71" fmla="*/ 20 h 113"/>
              <a:gd name="T72" fmla="*/ 61 w 118"/>
              <a:gd name="T73" fmla="*/ 27 h 113"/>
              <a:gd name="T74" fmla="*/ 71 w 118"/>
              <a:gd name="T75" fmla="*/ 21 h 113"/>
              <a:gd name="T76" fmla="*/ 81 w 118"/>
              <a:gd name="T77" fmla="*/ 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8" h="113">
                <a:moveTo>
                  <a:pt x="81" y="13"/>
                </a:moveTo>
                <a:lnTo>
                  <a:pt x="88" y="2"/>
                </a:lnTo>
                <a:lnTo>
                  <a:pt x="95" y="0"/>
                </a:lnTo>
                <a:lnTo>
                  <a:pt x="99" y="12"/>
                </a:lnTo>
                <a:lnTo>
                  <a:pt x="107" y="21"/>
                </a:lnTo>
                <a:lnTo>
                  <a:pt x="117" y="38"/>
                </a:lnTo>
                <a:lnTo>
                  <a:pt x="116" y="50"/>
                </a:lnTo>
                <a:lnTo>
                  <a:pt x="118" y="62"/>
                </a:lnTo>
                <a:lnTo>
                  <a:pt x="118" y="74"/>
                </a:lnTo>
                <a:lnTo>
                  <a:pt x="114" y="85"/>
                </a:lnTo>
                <a:lnTo>
                  <a:pt x="103" y="86"/>
                </a:lnTo>
                <a:lnTo>
                  <a:pt x="101" y="87"/>
                </a:lnTo>
                <a:lnTo>
                  <a:pt x="91" y="81"/>
                </a:lnTo>
                <a:lnTo>
                  <a:pt x="89" y="83"/>
                </a:lnTo>
                <a:lnTo>
                  <a:pt x="78" y="87"/>
                </a:lnTo>
                <a:lnTo>
                  <a:pt x="67" y="83"/>
                </a:lnTo>
                <a:lnTo>
                  <a:pt x="62" y="95"/>
                </a:lnTo>
                <a:lnTo>
                  <a:pt x="62" y="103"/>
                </a:lnTo>
                <a:lnTo>
                  <a:pt x="52" y="110"/>
                </a:lnTo>
                <a:lnTo>
                  <a:pt x="46" y="112"/>
                </a:lnTo>
                <a:lnTo>
                  <a:pt x="34" y="113"/>
                </a:lnTo>
                <a:lnTo>
                  <a:pt x="33" y="112"/>
                </a:lnTo>
                <a:lnTo>
                  <a:pt x="26" y="103"/>
                </a:lnTo>
                <a:lnTo>
                  <a:pt x="16" y="99"/>
                </a:lnTo>
                <a:lnTo>
                  <a:pt x="9" y="108"/>
                </a:lnTo>
                <a:lnTo>
                  <a:pt x="9" y="109"/>
                </a:lnTo>
                <a:lnTo>
                  <a:pt x="7" y="106"/>
                </a:lnTo>
                <a:lnTo>
                  <a:pt x="0" y="97"/>
                </a:lnTo>
                <a:lnTo>
                  <a:pt x="3" y="85"/>
                </a:lnTo>
                <a:lnTo>
                  <a:pt x="12" y="78"/>
                </a:lnTo>
                <a:lnTo>
                  <a:pt x="17" y="67"/>
                </a:lnTo>
                <a:lnTo>
                  <a:pt x="20" y="45"/>
                </a:lnTo>
                <a:lnTo>
                  <a:pt x="23" y="37"/>
                </a:lnTo>
                <a:lnTo>
                  <a:pt x="30" y="29"/>
                </a:lnTo>
                <a:lnTo>
                  <a:pt x="42" y="21"/>
                </a:lnTo>
                <a:lnTo>
                  <a:pt x="53" y="20"/>
                </a:lnTo>
                <a:lnTo>
                  <a:pt x="61" y="27"/>
                </a:lnTo>
                <a:lnTo>
                  <a:pt x="71" y="21"/>
                </a:lnTo>
                <a:lnTo>
                  <a:pt x="81" y="1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4" name="Freeform 3439"/>
          <p:cNvSpPr>
            <a:spLocks/>
          </p:cNvSpPr>
          <p:nvPr/>
        </p:nvSpPr>
        <p:spPr bwMode="auto">
          <a:xfrm>
            <a:off x="5783412" y="5052595"/>
            <a:ext cx="15611" cy="12142"/>
          </a:xfrm>
          <a:custGeom>
            <a:avLst/>
            <a:gdLst>
              <a:gd name="T0" fmla="*/ 35 w 37"/>
              <a:gd name="T1" fmla="*/ 31 h 33"/>
              <a:gd name="T2" fmla="*/ 24 w 37"/>
              <a:gd name="T3" fmla="*/ 33 h 33"/>
              <a:gd name="T4" fmla="*/ 13 w 37"/>
              <a:gd name="T5" fmla="*/ 29 h 33"/>
              <a:gd name="T6" fmla="*/ 4 w 37"/>
              <a:gd name="T7" fmla="*/ 21 h 33"/>
              <a:gd name="T8" fmla="*/ 0 w 37"/>
              <a:gd name="T9" fmla="*/ 10 h 33"/>
              <a:gd name="T10" fmla="*/ 7 w 37"/>
              <a:gd name="T11" fmla="*/ 2 h 33"/>
              <a:gd name="T12" fmla="*/ 20 w 37"/>
              <a:gd name="T13" fmla="*/ 0 h 33"/>
              <a:gd name="T14" fmla="*/ 29 w 37"/>
              <a:gd name="T15" fmla="*/ 8 h 33"/>
              <a:gd name="T16" fmla="*/ 37 w 37"/>
              <a:gd name="T17" fmla="*/ 17 h 33"/>
              <a:gd name="T18" fmla="*/ 36 w 37"/>
              <a:gd name="T19" fmla="*/ 29 h 33"/>
              <a:gd name="T20" fmla="*/ 35 w 37"/>
              <a:gd name="T21" fmla="*/ 3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3">
                <a:moveTo>
                  <a:pt x="35" y="31"/>
                </a:moveTo>
                <a:lnTo>
                  <a:pt x="24" y="33"/>
                </a:lnTo>
                <a:lnTo>
                  <a:pt x="13" y="29"/>
                </a:lnTo>
                <a:lnTo>
                  <a:pt x="4" y="21"/>
                </a:lnTo>
                <a:lnTo>
                  <a:pt x="0" y="10"/>
                </a:lnTo>
                <a:lnTo>
                  <a:pt x="7" y="2"/>
                </a:lnTo>
                <a:lnTo>
                  <a:pt x="20" y="0"/>
                </a:lnTo>
                <a:lnTo>
                  <a:pt x="29" y="8"/>
                </a:lnTo>
                <a:lnTo>
                  <a:pt x="37" y="17"/>
                </a:lnTo>
                <a:lnTo>
                  <a:pt x="36" y="29"/>
                </a:lnTo>
                <a:lnTo>
                  <a:pt x="35" y="3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5" name="Freeform 3440"/>
          <p:cNvSpPr>
            <a:spLocks/>
          </p:cNvSpPr>
          <p:nvPr/>
        </p:nvSpPr>
        <p:spPr bwMode="auto">
          <a:xfrm>
            <a:off x="4487740" y="3914762"/>
            <a:ext cx="369449" cy="307007"/>
          </a:xfrm>
          <a:custGeom>
            <a:avLst/>
            <a:gdLst>
              <a:gd name="T0" fmla="*/ 136 w 944"/>
              <a:gd name="T1" fmla="*/ 759 h 784"/>
              <a:gd name="T2" fmla="*/ 114 w 944"/>
              <a:gd name="T3" fmla="*/ 742 h 784"/>
              <a:gd name="T4" fmla="*/ 114 w 944"/>
              <a:gd name="T5" fmla="*/ 717 h 784"/>
              <a:gd name="T6" fmla="*/ 74 w 944"/>
              <a:gd name="T7" fmla="*/ 714 h 784"/>
              <a:gd name="T8" fmla="*/ 59 w 944"/>
              <a:gd name="T9" fmla="*/ 674 h 784"/>
              <a:gd name="T10" fmla="*/ 29 w 944"/>
              <a:gd name="T11" fmla="*/ 654 h 784"/>
              <a:gd name="T12" fmla="*/ 12 w 944"/>
              <a:gd name="T13" fmla="*/ 622 h 784"/>
              <a:gd name="T14" fmla="*/ 2 w 944"/>
              <a:gd name="T15" fmla="*/ 581 h 784"/>
              <a:gd name="T16" fmla="*/ 23 w 944"/>
              <a:gd name="T17" fmla="*/ 570 h 784"/>
              <a:gd name="T18" fmla="*/ 61 w 944"/>
              <a:gd name="T19" fmla="*/ 559 h 784"/>
              <a:gd name="T20" fmla="*/ 148 w 944"/>
              <a:gd name="T21" fmla="*/ 544 h 784"/>
              <a:gd name="T22" fmla="*/ 203 w 944"/>
              <a:gd name="T23" fmla="*/ 546 h 784"/>
              <a:gd name="T24" fmla="*/ 224 w 944"/>
              <a:gd name="T25" fmla="*/ 522 h 784"/>
              <a:gd name="T26" fmla="*/ 236 w 944"/>
              <a:gd name="T27" fmla="*/ 481 h 784"/>
              <a:gd name="T28" fmla="*/ 245 w 944"/>
              <a:gd name="T29" fmla="*/ 437 h 784"/>
              <a:gd name="T30" fmla="*/ 246 w 944"/>
              <a:gd name="T31" fmla="*/ 317 h 784"/>
              <a:gd name="T32" fmla="*/ 340 w 944"/>
              <a:gd name="T33" fmla="*/ 275 h 784"/>
              <a:gd name="T34" fmla="*/ 411 w 944"/>
              <a:gd name="T35" fmla="*/ 205 h 784"/>
              <a:gd name="T36" fmla="*/ 507 w 944"/>
              <a:gd name="T37" fmla="*/ 133 h 784"/>
              <a:gd name="T38" fmla="*/ 678 w 944"/>
              <a:gd name="T39" fmla="*/ 21 h 784"/>
              <a:gd name="T40" fmla="*/ 757 w 944"/>
              <a:gd name="T41" fmla="*/ 11 h 784"/>
              <a:gd name="T42" fmla="*/ 805 w 944"/>
              <a:gd name="T43" fmla="*/ 25 h 784"/>
              <a:gd name="T44" fmla="*/ 855 w 944"/>
              <a:gd name="T45" fmla="*/ 54 h 784"/>
              <a:gd name="T46" fmla="*/ 892 w 944"/>
              <a:gd name="T47" fmla="*/ 35 h 784"/>
              <a:gd name="T48" fmla="*/ 904 w 944"/>
              <a:gd name="T49" fmla="*/ 103 h 784"/>
              <a:gd name="T50" fmla="*/ 930 w 944"/>
              <a:gd name="T51" fmla="*/ 173 h 784"/>
              <a:gd name="T52" fmla="*/ 944 w 944"/>
              <a:gd name="T53" fmla="*/ 206 h 784"/>
              <a:gd name="T54" fmla="*/ 935 w 944"/>
              <a:gd name="T55" fmla="*/ 258 h 784"/>
              <a:gd name="T56" fmla="*/ 930 w 944"/>
              <a:gd name="T57" fmla="*/ 302 h 784"/>
              <a:gd name="T58" fmla="*/ 924 w 944"/>
              <a:gd name="T59" fmla="*/ 372 h 784"/>
              <a:gd name="T60" fmla="*/ 922 w 944"/>
              <a:gd name="T61" fmla="*/ 443 h 784"/>
              <a:gd name="T62" fmla="*/ 870 w 944"/>
              <a:gd name="T63" fmla="*/ 503 h 784"/>
              <a:gd name="T64" fmla="*/ 839 w 944"/>
              <a:gd name="T65" fmla="*/ 544 h 784"/>
              <a:gd name="T66" fmla="*/ 820 w 944"/>
              <a:gd name="T67" fmla="*/ 581 h 784"/>
              <a:gd name="T68" fmla="*/ 800 w 944"/>
              <a:gd name="T69" fmla="*/ 609 h 784"/>
              <a:gd name="T70" fmla="*/ 816 w 944"/>
              <a:gd name="T71" fmla="*/ 653 h 784"/>
              <a:gd name="T72" fmla="*/ 776 w 944"/>
              <a:gd name="T73" fmla="*/ 665 h 784"/>
              <a:gd name="T74" fmla="*/ 747 w 944"/>
              <a:gd name="T75" fmla="*/ 681 h 784"/>
              <a:gd name="T76" fmla="*/ 736 w 944"/>
              <a:gd name="T77" fmla="*/ 694 h 784"/>
              <a:gd name="T78" fmla="*/ 705 w 944"/>
              <a:gd name="T79" fmla="*/ 683 h 784"/>
              <a:gd name="T80" fmla="*/ 664 w 944"/>
              <a:gd name="T81" fmla="*/ 675 h 784"/>
              <a:gd name="T82" fmla="*/ 620 w 944"/>
              <a:gd name="T83" fmla="*/ 681 h 784"/>
              <a:gd name="T84" fmla="*/ 582 w 944"/>
              <a:gd name="T85" fmla="*/ 699 h 784"/>
              <a:gd name="T86" fmla="*/ 549 w 944"/>
              <a:gd name="T87" fmla="*/ 712 h 784"/>
              <a:gd name="T88" fmla="*/ 523 w 944"/>
              <a:gd name="T89" fmla="*/ 708 h 784"/>
              <a:gd name="T90" fmla="*/ 490 w 944"/>
              <a:gd name="T91" fmla="*/ 689 h 784"/>
              <a:gd name="T92" fmla="*/ 450 w 944"/>
              <a:gd name="T93" fmla="*/ 684 h 784"/>
              <a:gd name="T94" fmla="*/ 415 w 944"/>
              <a:gd name="T95" fmla="*/ 699 h 784"/>
              <a:gd name="T96" fmla="*/ 392 w 944"/>
              <a:gd name="T97" fmla="*/ 676 h 784"/>
              <a:gd name="T98" fmla="*/ 336 w 944"/>
              <a:gd name="T99" fmla="*/ 648 h 784"/>
              <a:gd name="T100" fmla="*/ 291 w 944"/>
              <a:gd name="T101" fmla="*/ 651 h 784"/>
              <a:gd name="T102" fmla="*/ 239 w 944"/>
              <a:gd name="T103" fmla="*/ 681 h 784"/>
              <a:gd name="T104" fmla="*/ 209 w 944"/>
              <a:gd name="T105" fmla="*/ 731 h 784"/>
              <a:gd name="T106" fmla="*/ 211 w 944"/>
              <a:gd name="T107" fmla="*/ 777 h 784"/>
              <a:gd name="T108" fmla="*/ 191 w 944"/>
              <a:gd name="T109" fmla="*/ 772 h 784"/>
              <a:gd name="T110" fmla="*/ 169 w 944"/>
              <a:gd name="T111" fmla="*/ 746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44" h="784">
                <a:moveTo>
                  <a:pt x="152" y="747"/>
                </a:moveTo>
                <a:lnTo>
                  <a:pt x="141" y="747"/>
                </a:lnTo>
                <a:lnTo>
                  <a:pt x="136" y="759"/>
                </a:lnTo>
                <a:lnTo>
                  <a:pt x="135" y="771"/>
                </a:lnTo>
                <a:lnTo>
                  <a:pt x="135" y="771"/>
                </a:lnTo>
                <a:lnTo>
                  <a:pt x="114" y="742"/>
                </a:lnTo>
                <a:lnTo>
                  <a:pt x="124" y="737"/>
                </a:lnTo>
                <a:lnTo>
                  <a:pt x="124" y="725"/>
                </a:lnTo>
                <a:lnTo>
                  <a:pt x="114" y="717"/>
                </a:lnTo>
                <a:lnTo>
                  <a:pt x="103" y="724"/>
                </a:lnTo>
                <a:lnTo>
                  <a:pt x="85" y="724"/>
                </a:lnTo>
                <a:lnTo>
                  <a:pt x="74" y="714"/>
                </a:lnTo>
                <a:lnTo>
                  <a:pt x="63" y="704"/>
                </a:lnTo>
                <a:lnTo>
                  <a:pt x="50" y="696"/>
                </a:lnTo>
                <a:lnTo>
                  <a:pt x="59" y="674"/>
                </a:lnTo>
                <a:lnTo>
                  <a:pt x="51" y="663"/>
                </a:lnTo>
                <a:lnTo>
                  <a:pt x="41" y="659"/>
                </a:lnTo>
                <a:lnTo>
                  <a:pt x="29" y="654"/>
                </a:lnTo>
                <a:lnTo>
                  <a:pt x="22" y="644"/>
                </a:lnTo>
                <a:lnTo>
                  <a:pt x="16" y="634"/>
                </a:lnTo>
                <a:lnTo>
                  <a:pt x="12" y="622"/>
                </a:lnTo>
                <a:lnTo>
                  <a:pt x="8" y="610"/>
                </a:lnTo>
                <a:lnTo>
                  <a:pt x="0" y="599"/>
                </a:lnTo>
                <a:lnTo>
                  <a:pt x="2" y="581"/>
                </a:lnTo>
                <a:lnTo>
                  <a:pt x="4" y="569"/>
                </a:lnTo>
                <a:lnTo>
                  <a:pt x="8" y="569"/>
                </a:lnTo>
                <a:lnTo>
                  <a:pt x="23" y="570"/>
                </a:lnTo>
                <a:lnTo>
                  <a:pt x="34" y="571"/>
                </a:lnTo>
                <a:lnTo>
                  <a:pt x="49" y="570"/>
                </a:lnTo>
                <a:lnTo>
                  <a:pt x="61" y="559"/>
                </a:lnTo>
                <a:lnTo>
                  <a:pt x="70" y="551"/>
                </a:lnTo>
                <a:lnTo>
                  <a:pt x="105" y="548"/>
                </a:lnTo>
                <a:lnTo>
                  <a:pt x="148" y="544"/>
                </a:lnTo>
                <a:lnTo>
                  <a:pt x="161" y="545"/>
                </a:lnTo>
                <a:lnTo>
                  <a:pt x="179" y="546"/>
                </a:lnTo>
                <a:lnTo>
                  <a:pt x="203" y="546"/>
                </a:lnTo>
                <a:lnTo>
                  <a:pt x="207" y="534"/>
                </a:lnTo>
                <a:lnTo>
                  <a:pt x="215" y="525"/>
                </a:lnTo>
                <a:lnTo>
                  <a:pt x="224" y="522"/>
                </a:lnTo>
                <a:lnTo>
                  <a:pt x="226" y="510"/>
                </a:lnTo>
                <a:lnTo>
                  <a:pt x="230" y="499"/>
                </a:lnTo>
                <a:lnTo>
                  <a:pt x="236" y="481"/>
                </a:lnTo>
                <a:lnTo>
                  <a:pt x="236" y="462"/>
                </a:lnTo>
                <a:lnTo>
                  <a:pt x="236" y="442"/>
                </a:lnTo>
                <a:lnTo>
                  <a:pt x="245" y="437"/>
                </a:lnTo>
                <a:lnTo>
                  <a:pt x="245" y="372"/>
                </a:lnTo>
                <a:lnTo>
                  <a:pt x="245" y="331"/>
                </a:lnTo>
                <a:lnTo>
                  <a:pt x="246" y="317"/>
                </a:lnTo>
                <a:lnTo>
                  <a:pt x="246" y="295"/>
                </a:lnTo>
                <a:lnTo>
                  <a:pt x="280" y="287"/>
                </a:lnTo>
                <a:lnTo>
                  <a:pt x="340" y="275"/>
                </a:lnTo>
                <a:lnTo>
                  <a:pt x="381" y="234"/>
                </a:lnTo>
                <a:lnTo>
                  <a:pt x="402" y="215"/>
                </a:lnTo>
                <a:lnTo>
                  <a:pt x="411" y="205"/>
                </a:lnTo>
                <a:lnTo>
                  <a:pt x="421" y="196"/>
                </a:lnTo>
                <a:lnTo>
                  <a:pt x="438" y="181"/>
                </a:lnTo>
                <a:lnTo>
                  <a:pt x="507" y="133"/>
                </a:lnTo>
                <a:lnTo>
                  <a:pt x="562" y="96"/>
                </a:lnTo>
                <a:lnTo>
                  <a:pt x="659" y="33"/>
                </a:lnTo>
                <a:lnTo>
                  <a:pt x="678" y="21"/>
                </a:lnTo>
                <a:lnTo>
                  <a:pt x="711" y="0"/>
                </a:lnTo>
                <a:lnTo>
                  <a:pt x="735" y="6"/>
                </a:lnTo>
                <a:lnTo>
                  <a:pt x="757" y="11"/>
                </a:lnTo>
                <a:lnTo>
                  <a:pt x="783" y="17"/>
                </a:lnTo>
                <a:lnTo>
                  <a:pt x="794" y="20"/>
                </a:lnTo>
                <a:lnTo>
                  <a:pt x="805" y="25"/>
                </a:lnTo>
                <a:lnTo>
                  <a:pt x="827" y="44"/>
                </a:lnTo>
                <a:lnTo>
                  <a:pt x="841" y="57"/>
                </a:lnTo>
                <a:lnTo>
                  <a:pt x="855" y="54"/>
                </a:lnTo>
                <a:lnTo>
                  <a:pt x="868" y="47"/>
                </a:lnTo>
                <a:lnTo>
                  <a:pt x="884" y="39"/>
                </a:lnTo>
                <a:lnTo>
                  <a:pt x="892" y="35"/>
                </a:lnTo>
                <a:lnTo>
                  <a:pt x="895" y="54"/>
                </a:lnTo>
                <a:lnTo>
                  <a:pt x="899" y="78"/>
                </a:lnTo>
                <a:lnTo>
                  <a:pt x="904" y="103"/>
                </a:lnTo>
                <a:lnTo>
                  <a:pt x="904" y="134"/>
                </a:lnTo>
                <a:lnTo>
                  <a:pt x="921" y="159"/>
                </a:lnTo>
                <a:lnTo>
                  <a:pt x="930" y="173"/>
                </a:lnTo>
                <a:lnTo>
                  <a:pt x="928" y="185"/>
                </a:lnTo>
                <a:lnTo>
                  <a:pt x="937" y="195"/>
                </a:lnTo>
                <a:lnTo>
                  <a:pt x="944" y="206"/>
                </a:lnTo>
                <a:lnTo>
                  <a:pt x="942" y="232"/>
                </a:lnTo>
                <a:lnTo>
                  <a:pt x="937" y="243"/>
                </a:lnTo>
                <a:lnTo>
                  <a:pt x="935" y="258"/>
                </a:lnTo>
                <a:lnTo>
                  <a:pt x="934" y="269"/>
                </a:lnTo>
                <a:lnTo>
                  <a:pt x="932" y="289"/>
                </a:lnTo>
                <a:lnTo>
                  <a:pt x="930" y="302"/>
                </a:lnTo>
                <a:lnTo>
                  <a:pt x="928" y="322"/>
                </a:lnTo>
                <a:lnTo>
                  <a:pt x="927" y="336"/>
                </a:lnTo>
                <a:lnTo>
                  <a:pt x="924" y="372"/>
                </a:lnTo>
                <a:lnTo>
                  <a:pt x="924" y="396"/>
                </a:lnTo>
                <a:lnTo>
                  <a:pt x="923" y="425"/>
                </a:lnTo>
                <a:lnTo>
                  <a:pt x="922" y="443"/>
                </a:lnTo>
                <a:lnTo>
                  <a:pt x="890" y="481"/>
                </a:lnTo>
                <a:lnTo>
                  <a:pt x="881" y="492"/>
                </a:lnTo>
                <a:lnTo>
                  <a:pt x="870" y="503"/>
                </a:lnTo>
                <a:lnTo>
                  <a:pt x="855" y="520"/>
                </a:lnTo>
                <a:lnTo>
                  <a:pt x="846" y="533"/>
                </a:lnTo>
                <a:lnTo>
                  <a:pt x="839" y="544"/>
                </a:lnTo>
                <a:lnTo>
                  <a:pt x="830" y="558"/>
                </a:lnTo>
                <a:lnTo>
                  <a:pt x="823" y="568"/>
                </a:lnTo>
                <a:lnTo>
                  <a:pt x="820" y="581"/>
                </a:lnTo>
                <a:lnTo>
                  <a:pt x="818" y="589"/>
                </a:lnTo>
                <a:lnTo>
                  <a:pt x="810" y="600"/>
                </a:lnTo>
                <a:lnTo>
                  <a:pt x="800" y="609"/>
                </a:lnTo>
                <a:lnTo>
                  <a:pt x="806" y="623"/>
                </a:lnTo>
                <a:lnTo>
                  <a:pt x="807" y="636"/>
                </a:lnTo>
                <a:lnTo>
                  <a:pt x="816" y="653"/>
                </a:lnTo>
                <a:lnTo>
                  <a:pt x="795" y="653"/>
                </a:lnTo>
                <a:lnTo>
                  <a:pt x="787" y="662"/>
                </a:lnTo>
                <a:lnTo>
                  <a:pt x="776" y="665"/>
                </a:lnTo>
                <a:lnTo>
                  <a:pt x="765" y="668"/>
                </a:lnTo>
                <a:lnTo>
                  <a:pt x="758" y="677"/>
                </a:lnTo>
                <a:lnTo>
                  <a:pt x="747" y="681"/>
                </a:lnTo>
                <a:lnTo>
                  <a:pt x="741" y="692"/>
                </a:lnTo>
                <a:lnTo>
                  <a:pt x="738" y="695"/>
                </a:lnTo>
                <a:lnTo>
                  <a:pt x="736" y="694"/>
                </a:lnTo>
                <a:lnTo>
                  <a:pt x="726" y="692"/>
                </a:lnTo>
                <a:lnTo>
                  <a:pt x="715" y="691"/>
                </a:lnTo>
                <a:lnTo>
                  <a:pt x="705" y="683"/>
                </a:lnTo>
                <a:lnTo>
                  <a:pt x="690" y="680"/>
                </a:lnTo>
                <a:lnTo>
                  <a:pt x="675" y="675"/>
                </a:lnTo>
                <a:lnTo>
                  <a:pt x="664" y="675"/>
                </a:lnTo>
                <a:lnTo>
                  <a:pt x="651" y="675"/>
                </a:lnTo>
                <a:lnTo>
                  <a:pt x="632" y="676"/>
                </a:lnTo>
                <a:lnTo>
                  <a:pt x="620" y="681"/>
                </a:lnTo>
                <a:lnTo>
                  <a:pt x="604" y="682"/>
                </a:lnTo>
                <a:lnTo>
                  <a:pt x="594" y="688"/>
                </a:lnTo>
                <a:lnTo>
                  <a:pt x="582" y="699"/>
                </a:lnTo>
                <a:lnTo>
                  <a:pt x="573" y="710"/>
                </a:lnTo>
                <a:lnTo>
                  <a:pt x="561" y="712"/>
                </a:lnTo>
                <a:lnTo>
                  <a:pt x="549" y="712"/>
                </a:lnTo>
                <a:lnTo>
                  <a:pt x="536" y="710"/>
                </a:lnTo>
                <a:lnTo>
                  <a:pt x="530" y="710"/>
                </a:lnTo>
                <a:lnTo>
                  <a:pt x="523" y="708"/>
                </a:lnTo>
                <a:lnTo>
                  <a:pt x="509" y="701"/>
                </a:lnTo>
                <a:lnTo>
                  <a:pt x="500" y="695"/>
                </a:lnTo>
                <a:lnTo>
                  <a:pt x="490" y="689"/>
                </a:lnTo>
                <a:lnTo>
                  <a:pt x="480" y="682"/>
                </a:lnTo>
                <a:lnTo>
                  <a:pt x="468" y="678"/>
                </a:lnTo>
                <a:lnTo>
                  <a:pt x="450" y="684"/>
                </a:lnTo>
                <a:lnTo>
                  <a:pt x="437" y="692"/>
                </a:lnTo>
                <a:lnTo>
                  <a:pt x="425" y="692"/>
                </a:lnTo>
                <a:lnTo>
                  <a:pt x="415" y="699"/>
                </a:lnTo>
                <a:lnTo>
                  <a:pt x="407" y="700"/>
                </a:lnTo>
                <a:lnTo>
                  <a:pt x="399" y="689"/>
                </a:lnTo>
                <a:lnTo>
                  <a:pt x="392" y="676"/>
                </a:lnTo>
                <a:lnTo>
                  <a:pt x="372" y="658"/>
                </a:lnTo>
                <a:lnTo>
                  <a:pt x="360" y="658"/>
                </a:lnTo>
                <a:lnTo>
                  <a:pt x="336" y="648"/>
                </a:lnTo>
                <a:lnTo>
                  <a:pt x="323" y="641"/>
                </a:lnTo>
                <a:lnTo>
                  <a:pt x="307" y="651"/>
                </a:lnTo>
                <a:lnTo>
                  <a:pt x="291" y="651"/>
                </a:lnTo>
                <a:lnTo>
                  <a:pt x="264" y="652"/>
                </a:lnTo>
                <a:lnTo>
                  <a:pt x="243" y="669"/>
                </a:lnTo>
                <a:lnTo>
                  <a:pt x="239" y="681"/>
                </a:lnTo>
                <a:lnTo>
                  <a:pt x="237" y="700"/>
                </a:lnTo>
                <a:lnTo>
                  <a:pt x="227" y="715"/>
                </a:lnTo>
                <a:lnTo>
                  <a:pt x="209" y="731"/>
                </a:lnTo>
                <a:lnTo>
                  <a:pt x="210" y="747"/>
                </a:lnTo>
                <a:lnTo>
                  <a:pt x="211" y="765"/>
                </a:lnTo>
                <a:lnTo>
                  <a:pt x="211" y="777"/>
                </a:lnTo>
                <a:lnTo>
                  <a:pt x="207" y="784"/>
                </a:lnTo>
                <a:lnTo>
                  <a:pt x="202" y="776"/>
                </a:lnTo>
                <a:lnTo>
                  <a:pt x="191" y="772"/>
                </a:lnTo>
                <a:lnTo>
                  <a:pt x="185" y="762"/>
                </a:lnTo>
                <a:lnTo>
                  <a:pt x="177" y="754"/>
                </a:lnTo>
                <a:lnTo>
                  <a:pt x="169" y="746"/>
                </a:lnTo>
                <a:lnTo>
                  <a:pt x="160" y="738"/>
                </a:lnTo>
                <a:lnTo>
                  <a:pt x="152" y="74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6" name="Freeform 3441"/>
          <p:cNvSpPr>
            <a:spLocks/>
          </p:cNvSpPr>
          <p:nvPr/>
        </p:nvSpPr>
        <p:spPr bwMode="auto">
          <a:xfrm>
            <a:off x="5252655" y="4755996"/>
            <a:ext cx="76318" cy="197733"/>
          </a:xfrm>
          <a:custGeom>
            <a:avLst/>
            <a:gdLst>
              <a:gd name="T0" fmla="*/ 114 w 195"/>
              <a:gd name="T1" fmla="*/ 252 h 508"/>
              <a:gd name="T2" fmla="*/ 131 w 195"/>
              <a:gd name="T3" fmla="*/ 268 h 508"/>
              <a:gd name="T4" fmla="*/ 144 w 195"/>
              <a:gd name="T5" fmla="*/ 281 h 508"/>
              <a:gd name="T6" fmla="*/ 160 w 195"/>
              <a:gd name="T7" fmla="*/ 303 h 508"/>
              <a:gd name="T8" fmla="*/ 186 w 195"/>
              <a:gd name="T9" fmla="*/ 340 h 508"/>
              <a:gd name="T10" fmla="*/ 195 w 195"/>
              <a:gd name="T11" fmla="*/ 363 h 508"/>
              <a:gd name="T12" fmla="*/ 185 w 195"/>
              <a:gd name="T13" fmla="*/ 385 h 508"/>
              <a:gd name="T14" fmla="*/ 190 w 195"/>
              <a:gd name="T15" fmla="*/ 397 h 508"/>
              <a:gd name="T16" fmla="*/ 171 w 195"/>
              <a:gd name="T17" fmla="*/ 442 h 508"/>
              <a:gd name="T18" fmla="*/ 155 w 195"/>
              <a:gd name="T19" fmla="*/ 459 h 508"/>
              <a:gd name="T20" fmla="*/ 156 w 195"/>
              <a:gd name="T21" fmla="*/ 482 h 508"/>
              <a:gd name="T22" fmla="*/ 158 w 195"/>
              <a:gd name="T23" fmla="*/ 507 h 508"/>
              <a:gd name="T24" fmla="*/ 144 w 195"/>
              <a:gd name="T25" fmla="*/ 506 h 508"/>
              <a:gd name="T26" fmla="*/ 141 w 195"/>
              <a:gd name="T27" fmla="*/ 487 h 508"/>
              <a:gd name="T28" fmla="*/ 127 w 195"/>
              <a:gd name="T29" fmla="*/ 472 h 508"/>
              <a:gd name="T30" fmla="*/ 114 w 195"/>
              <a:gd name="T31" fmla="*/ 454 h 508"/>
              <a:gd name="T32" fmla="*/ 102 w 195"/>
              <a:gd name="T33" fmla="*/ 434 h 508"/>
              <a:gd name="T34" fmla="*/ 101 w 195"/>
              <a:gd name="T35" fmla="*/ 416 h 508"/>
              <a:gd name="T36" fmla="*/ 109 w 195"/>
              <a:gd name="T37" fmla="*/ 394 h 508"/>
              <a:gd name="T38" fmla="*/ 114 w 195"/>
              <a:gd name="T39" fmla="*/ 376 h 508"/>
              <a:gd name="T40" fmla="*/ 112 w 195"/>
              <a:gd name="T41" fmla="*/ 351 h 508"/>
              <a:gd name="T42" fmla="*/ 102 w 195"/>
              <a:gd name="T43" fmla="*/ 328 h 508"/>
              <a:gd name="T44" fmla="*/ 84 w 195"/>
              <a:gd name="T45" fmla="*/ 334 h 508"/>
              <a:gd name="T46" fmla="*/ 57 w 195"/>
              <a:gd name="T47" fmla="*/ 339 h 508"/>
              <a:gd name="T48" fmla="*/ 47 w 195"/>
              <a:gd name="T49" fmla="*/ 327 h 508"/>
              <a:gd name="T50" fmla="*/ 37 w 195"/>
              <a:gd name="T51" fmla="*/ 312 h 508"/>
              <a:gd name="T52" fmla="*/ 30 w 195"/>
              <a:gd name="T53" fmla="*/ 299 h 508"/>
              <a:gd name="T54" fmla="*/ 15 w 195"/>
              <a:gd name="T55" fmla="*/ 294 h 508"/>
              <a:gd name="T56" fmla="*/ 0 w 195"/>
              <a:gd name="T57" fmla="*/ 275 h 508"/>
              <a:gd name="T58" fmla="*/ 14 w 195"/>
              <a:gd name="T59" fmla="*/ 259 h 508"/>
              <a:gd name="T60" fmla="*/ 19 w 195"/>
              <a:gd name="T61" fmla="*/ 238 h 508"/>
              <a:gd name="T62" fmla="*/ 21 w 195"/>
              <a:gd name="T63" fmla="*/ 214 h 508"/>
              <a:gd name="T64" fmla="*/ 43 w 195"/>
              <a:gd name="T65" fmla="*/ 206 h 508"/>
              <a:gd name="T66" fmla="*/ 50 w 195"/>
              <a:gd name="T67" fmla="*/ 193 h 508"/>
              <a:gd name="T68" fmla="*/ 35 w 195"/>
              <a:gd name="T69" fmla="*/ 179 h 508"/>
              <a:gd name="T70" fmla="*/ 38 w 195"/>
              <a:gd name="T71" fmla="*/ 153 h 508"/>
              <a:gd name="T72" fmla="*/ 38 w 195"/>
              <a:gd name="T73" fmla="*/ 128 h 508"/>
              <a:gd name="T74" fmla="*/ 38 w 195"/>
              <a:gd name="T75" fmla="*/ 105 h 508"/>
              <a:gd name="T76" fmla="*/ 43 w 195"/>
              <a:gd name="T77" fmla="*/ 94 h 508"/>
              <a:gd name="T78" fmla="*/ 61 w 195"/>
              <a:gd name="T79" fmla="*/ 78 h 508"/>
              <a:gd name="T80" fmla="*/ 52 w 195"/>
              <a:gd name="T81" fmla="*/ 66 h 508"/>
              <a:gd name="T82" fmla="*/ 41 w 195"/>
              <a:gd name="T83" fmla="*/ 48 h 508"/>
              <a:gd name="T84" fmla="*/ 35 w 195"/>
              <a:gd name="T85" fmla="*/ 26 h 508"/>
              <a:gd name="T86" fmla="*/ 20 w 195"/>
              <a:gd name="T87" fmla="*/ 13 h 508"/>
              <a:gd name="T88" fmla="*/ 18 w 195"/>
              <a:gd name="T89" fmla="*/ 0 h 508"/>
              <a:gd name="T90" fmla="*/ 39 w 195"/>
              <a:gd name="T91" fmla="*/ 8 h 508"/>
              <a:gd name="T92" fmla="*/ 58 w 195"/>
              <a:gd name="T93" fmla="*/ 15 h 508"/>
              <a:gd name="T94" fmla="*/ 76 w 195"/>
              <a:gd name="T95" fmla="*/ 23 h 508"/>
              <a:gd name="T96" fmla="*/ 95 w 195"/>
              <a:gd name="T97" fmla="*/ 23 h 508"/>
              <a:gd name="T98" fmla="*/ 110 w 195"/>
              <a:gd name="T99" fmla="*/ 55 h 508"/>
              <a:gd name="T100" fmla="*/ 111 w 195"/>
              <a:gd name="T101" fmla="*/ 78 h 508"/>
              <a:gd name="T102" fmla="*/ 114 w 195"/>
              <a:gd name="T103" fmla="*/ 99 h 508"/>
              <a:gd name="T104" fmla="*/ 113 w 195"/>
              <a:gd name="T105" fmla="*/ 115 h 508"/>
              <a:gd name="T106" fmla="*/ 131 w 195"/>
              <a:gd name="T107" fmla="*/ 134 h 508"/>
              <a:gd name="T108" fmla="*/ 116 w 195"/>
              <a:gd name="T109" fmla="*/ 142 h 508"/>
              <a:gd name="T110" fmla="*/ 108 w 195"/>
              <a:gd name="T111" fmla="*/ 184 h 508"/>
              <a:gd name="T112" fmla="*/ 111 w 195"/>
              <a:gd name="T113" fmla="*/ 225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5" h="508">
                <a:moveTo>
                  <a:pt x="111" y="225"/>
                </a:moveTo>
                <a:lnTo>
                  <a:pt x="114" y="252"/>
                </a:lnTo>
                <a:lnTo>
                  <a:pt x="118" y="262"/>
                </a:lnTo>
                <a:lnTo>
                  <a:pt x="131" y="268"/>
                </a:lnTo>
                <a:lnTo>
                  <a:pt x="136" y="273"/>
                </a:lnTo>
                <a:lnTo>
                  <a:pt x="144" y="281"/>
                </a:lnTo>
                <a:lnTo>
                  <a:pt x="153" y="294"/>
                </a:lnTo>
                <a:lnTo>
                  <a:pt x="160" y="303"/>
                </a:lnTo>
                <a:lnTo>
                  <a:pt x="171" y="319"/>
                </a:lnTo>
                <a:lnTo>
                  <a:pt x="186" y="340"/>
                </a:lnTo>
                <a:lnTo>
                  <a:pt x="191" y="346"/>
                </a:lnTo>
                <a:lnTo>
                  <a:pt x="195" y="363"/>
                </a:lnTo>
                <a:lnTo>
                  <a:pt x="186" y="380"/>
                </a:lnTo>
                <a:lnTo>
                  <a:pt x="185" y="385"/>
                </a:lnTo>
                <a:lnTo>
                  <a:pt x="190" y="396"/>
                </a:lnTo>
                <a:lnTo>
                  <a:pt x="190" y="397"/>
                </a:lnTo>
                <a:lnTo>
                  <a:pt x="184" y="438"/>
                </a:lnTo>
                <a:lnTo>
                  <a:pt x="171" y="442"/>
                </a:lnTo>
                <a:lnTo>
                  <a:pt x="159" y="447"/>
                </a:lnTo>
                <a:lnTo>
                  <a:pt x="155" y="459"/>
                </a:lnTo>
                <a:lnTo>
                  <a:pt x="149" y="473"/>
                </a:lnTo>
                <a:lnTo>
                  <a:pt x="156" y="482"/>
                </a:lnTo>
                <a:lnTo>
                  <a:pt x="156" y="494"/>
                </a:lnTo>
                <a:lnTo>
                  <a:pt x="158" y="507"/>
                </a:lnTo>
                <a:lnTo>
                  <a:pt x="157" y="508"/>
                </a:lnTo>
                <a:lnTo>
                  <a:pt x="144" y="506"/>
                </a:lnTo>
                <a:lnTo>
                  <a:pt x="149" y="495"/>
                </a:lnTo>
                <a:lnTo>
                  <a:pt x="141" y="487"/>
                </a:lnTo>
                <a:lnTo>
                  <a:pt x="134" y="479"/>
                </a:lnTo>
                <a:lnTo>
                  <a:pt x="127" y="472"/>
                </a:lnTo>
                <a:lnTo>
                  <a:pt x="120" y="464"/>
                </a:lnTo>
                <a:lnTo>
                  <a:pt x="114" y="454"/>
                </a:lnTo>
                <a:lnTo>
                  <a:pt x="103" y="446"/>
                </a:lnTo>
                <a:lnTo>
                  <a:pt x="102" y="434"/>
                </a:lnTo>
                <a:lnTo>
                  <a:pt x="94" y="425"/>
                </a:lnTo>
                <a:lnTo>
                  <a:pt x="101" y="416"/>
                </a:lnTo>
                <a:lnTo>
                  <a:pt x="105" y="407"/>
                </a:lnTo>
                <a:lnTo>
                  <a:pt x="109" y="394"/>
                </a:lnTo>
                <a:lnTo>
                  <a:pt x="114" y="381"/>
                </a:lnTo>
                <a:lnTo>
                  <a:pt x="114" y="376"/>
                </a:lnTo>
                <a:lnTo>
                  <a:pt x="115" y="365"/>
                </a:lnTo>
                <a:lnTo>
                  <a:pt x="112" y="351"/>
                </a:lnTo>
                <a:lnTo>
                  <a:pt x="109" y="338"/>
                </a:lnTo>
                <a:lnTo>
                  <a:pt x="102" y="328"/>
                </a:lnTo>
                <a:lnTo>
                  <a:pt x="95" y="330"/>
                </a:lnTo>
                <a:lnTo>
                  <a:pt x="84" y="334"/>
                </a:lnTo>
                <a:lnTo>
                  <a:pt x="68" y="337"/>
                </a:lnTo>
                <a:lnTo>
                  <a:pt x="57" y="339"/>
                </a:lnTo>
                <a:lnTo>
                  <a:pt x="56" y="335"/>
                </a:lnTo>
                <a:lnTo>
                  <a:pt x="47" y="327"/>
                </a:lnTo>
                <a:lnTo>
                  <a:pt x="40" y="316"/>
                </a:lnTo>
                <a:lnTo>
                  <a:pt x="37" y="312"/>
                </a:lnTo>
                <a:lnTo>
                  <a:pt x="32" y="302"/>
                </a:lnTo>
                <a:lnTo>
                  <a:pt x="30" y="299"/>
                </a:lnTo>
                <a:lnTo>
                  <a:pt x="21" y="305"/>
                </a:lnTo>
                <a:lnTo>
                  <a:pt x="15" y="294"/>
                </a:lnTo>
                <a:lnTo>
                  <a:pt x="10" y="283"/>
                </a:lnTo>
                <a:lnTo>
                  <a:pt x="0" y="275"/>
                </a:lnTo>
                <a:lnTo>
                  <a:pt x="10" y="270"/>
                </a:lnTo>
                <a:lnTo>
                  <a:pt x="14" y="259"/>
                </a:lnTo>
                <a:lnTo>
                  <a:pt x="20" y="250"/>
                </a:lnTo>
                <a:lnTo>
                  <a:pt x="19" y="238"/>
                </a:lnTo>
                <a:lnTo>
                  <a:pt x="16" y="226"/>
                </a:lnTo>
                <a:lnTo>
                  <a:pt x="21" y="214"/>
                </a:lnTo>
                <a:lnTo>
                  <a:pt x="31" y="210"/>
                </a:lnTo>
                <a:lnTo>
                  <a:pt x="43" y="206"/>
                </a:lnTo>
                <a:lnTo>
                  <a:pt x="50" y="197"/>
                </a:lnTo>
                <a:lnTo>
                  <a:pt x="50" y="193"/>
                </a:lnTo>
                <a:lnTo>
                  <a:pt x="39" y="190"/>
                </a:lnTo>
                <a:lnTo>
                  <a:pt x="35" y="179"/>
                </a:lnTo>
                <a:lnTo>
                  <a:pt x="38" y="166"/>
                </a:lnTo>
                <a:lnTo>
                  <a:pt x="38" y="153"/>
                </a:lnTo>
                <a:lnTo>
                  <a:pt x="34" y="139"/>
                </a:lnTo>
                <a:lnTo>
                  <a:pt x="38" y="128"/>
                </a:lnTo>
                <a:lnTo>
                  <a:pt x="43" y="116"/>
                </a:lnTo>
                <a:lnTo>
                  <a:pt x="38" y="105"/>
                </a:lnTo>
                <a:lnTo>
                  <a:pt x="35" y="97"/>
                </a:lnTo>
                <a:lnTo>
                  <a:pt x="43" y="94"/>
                </a:lnTo>
                <a:lnTo>
                  <a:pt x="53" y="87"/>
                </a:lnTo>
                <a:lnTo>
                  <a:pt x="61" y="78"/>
                </a:lnTo>
                <a:lnTo>
                  <a:pt x="59" y="75"/>
                </a:lnTo>
                <a:lnTo>
                  <a:pt x="52" y="66"/>
                </a:lnTo>
                <a:lnTo>
                  <a:pt x="50" y="54"/>
                </a:lnTo>
                <a:lnTo>
                  <a:pt x="41" y="48"/>
                </a:lnTo>
                <a:lnTo>
                  <a:pt x="42" y="36"/>
                </a:lnTo>
                <a:lnTo>
                  <a:pt x="35" y="26"/>
                </a:lnTo>
                <a:lnTo>
                  <a:pt x="31" y="15"/>
                </a:lnTo>
                <a:lnTo>
                  <a:pt x="20" y="13"/>
                </a:lnTo>
                <a:lnTo>
                  <a:pt x="16" y="2"/>
                </a:lnTo>
                <a:lnTo>
                  <a:pt x="18" y="0"/>
                </a:lnTo>
                <a:lnTo>
                  <a:pt x="27" y="7"/>
                </a:lnTo>
                <a:lnTo>
                  <a:pt x="39" y="8"/>
                </a:lnTo>
                <a:lnTo>
                  <a:pt x="47" y="16"/>
                </a:lnTo>
                <a:lnTo>
                  <a:pt x="58" y="15"/>
                </a:lnTo>
                <a:lnTo>
                  <a:pt x="67" y="16"/>
                </a:lnTo>
                <a:lnTo>
                  <a:pt x="76" y="23"/>
                </a:lnTo>
                <a:lnTo>
                  <a:pt x="87" y="15"/>
                </a:lnTo>
                <a:lnTo>
                  <a:pt x="95" y="23"/>
                </a:lnTo>
                <a:lnTo>
                  <a:pt x="105" y="38"/>
                </a:lnTo>
                <a:lnTo>
                  <a:pt x="110" y="55"/>
                </a:lnTo>
                <a:lnTo>
                  <a:pt x="109" y="75"/>
                </a:lnTo>
                <a:lnTo>
                  <a:pt x="111" y="78"/>
                </a:lnTo>
                <a:lnTo>
                  <a:pt x="112" y="80"/>
                </a:lnTo>
                <a:lnTo>
                  <a:pt x="114" y="99"/>
                </a:lnTo>
                <a:lnTo>
                  <a:pt x="112" y="103"/>
                </a:lnTo>
                <a:lnTo>
                  <a:pt x="113" y="115"/>
                </a:lnTo>
                <a:lnTo>
                  <a:pt x="122" y="128"/>
                </a:lnTo>
                <a:lnTo>
                  <a:pt x="131" y="134"/>
                </a:lnTo>
                <a:lnTo>
                  <a:pt x="133" y="142"/>
                </a:lnTo>
                <a:lnTo>
                  <a:pt x="116" y="142"/>
                </a:lnTo>
                <a:lnTo>
                  <a:pt x="109" y="168"/>
                </a:lnTo>
                <a:lnTo>
                  <a:pt x="108" y="184"/>
                </a:lnTo>
                <a:lnTo>
                  <a:pt x="108" y="188"/>
                </a:lnTo>
                <a:lnTo>
                  <a:pt x="111" y="22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7" name="Freeform 3442"/>
          <p:cNvSpPr>
            <a:spLocks/>
          </p:cNvSpPr>
          <p:nvPr/>
        </p:nvSpPr>
        <p:spPr bwMode="auto">
          <a:xfrm>
            <a:off x="5833713" y="5030047"/>
            <a:ext cx="10407" cy="12142"/>
          </a:xfrm>
          <a:custGeom>
            <a:avLst/>
            <a:gdLst>
              <a:gd name="T0" fmla="*/ 22 w 26"/>
              <a:gd name="T1" fmla="*/ 6 h 33"/>
              <a:gd name="T2" fmla="*/ 23 w 26"/>
              <a:gd name="T3" fmla="*/ 6 h 33"/>
              <a:gd name="T4" fmla="*/ 26 w 26"/>
              <a:gd name="T5" fmla="*/ 18 h 33"/>
              <a:gd name="T6" fmla="*/ 25 w 26"/>
              <a:gd name="T7" fmla="*/ 20 h 33"/>
              <a:gd name="T8" fmla="*/ 19 w 26"/>
              <a:gd name="T9" fmla="*/ 31 h 33"/>
              <a:gd name="T10" fmla="*/ 16 w 26"/>
              <a:gd name="T11" fmla="*/ 32 h 33"/>
              <a:gd name="T12" fmla="*/ 4 w 26"/>
              <a:gd name="T13" fmla="*/ 33 h 33"/>
              <a:gd name="T14" fmla="*/ 0 w 26"/>
              <a:gd name="T15" fmla="*/ 32 h 33"/>
              <a:gd name="T16" fmla="*/ 0 w 26"/>
              <a:gd name="T17" fmla="*/ 19 h 33"/>
              <a:gd name="T18" fmla="*/ 6 w 26"/>
              <a:gd name="T19" fmla="*/ 10 h 33"/>
              <a:gd name="T20" fmla="*/ 8 w 26"/>
              <a:gd name="T21" fmla="*/ 8 h 33"/>
              <a:gd name="T22" fmla="*/ 12 w 26"/>
              <a:gd name="T23" fmla="*/ 0 h 33"/>
              <a:gd name="T24" fmla="*/ 22 w 26"/>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33">
                <a:moveTo>
                  <a:pt x="22" y="6"/>
                </a:moveTo>
                <a:lnTo>
                  <a:pt x="23" y="6"/>
                </a:lnTo>
                <a:lnTo>
                  <a:pt x="26" y="18"/>
                </a:lnTo>
                <a:lnTo>
                  <a:pt x="25" y="20"/>
                </a:lnTo>
                <a:lnTo>
                  <a:pt x="19" y="31"/>
                </a:lnTo>
                <a:lnTo>
                  <a:pt x="16" y="32"/>
                </a:lnTo>
                <a:lnTo>
                  <a:pt x="4" y="33"/>
                </a:lnTo>
                <a:lnTo>
                  <a:pt x="0" y="32"/>
                </a:lnTo>
                <a:lnTo>
                  <a:pt x="0" y="19"/>
                </a:lnTo>
                <a:lnTo>
                  <a:pt x="6" y="10"/>
                </a:lnTo>
                <a:lnTo>
                  <a:pt x="8" y="8"/>
                </a:lnTo>
                <a:lnTo>
                  <a:pt x="12" y="0"/>
                </a:lnTo>
                <a:lnTo>
                  <a:pt x="22"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8" name="Freeform 3443"/>
          <p:cNvSpPr>
            <a:spLocks/>
          </p:cNvSpPr>
          <p:nvPr/>
        </p:nvSpPr>
        <p:spPr bwMode="auto">
          <a:xfrm>
            <a:off x="5884013" y="4945056"/>
            <a:ext cx="3469" cy="1735"/>
          </a:xfrm>
          <a:custGeom>
            <a:avLst/>
            <a:gdLst>
              <a:gd name="T0" fmla="*/ 6 w 7"/>
              <a:gd name="T1" fmla="*/ 0 h 6"/>
              <a:gd name="T2" fmla="*/ 0 w 7"/>
              <a:gd name="T3" fmla="*/ 6 h 6"/>
              <a:gd name="T4" fmla="*/ 7 w 7"/>
              <a:gd name="T5" fmla="*/ 4 h 6"/>
              <a:gd name="T6" fmla="*/ 6 w 7"/>
              <a:gd name="T7" fmla="*/ 0 h 6"/>
            </a:gdLst>
            <a:ahLst/>
            <a:cxnLst>
              <a:cxn ang="0">
                <a:pos x="T0" y="T1"/>
              </a:cxn>
              <a:cxn ang="0">
                <a:pos x="T2" y="T3"/>
              </a:cxn>
              <a:cxn ang="0">
                <a:pos x="T4" y="T5"/>
              </a:cxn>
              <a:cxn ang="0">
                <a:pos x="T6" y="T7"/>
              </a:cxn>
            </a:cxnLst>
            <a:rect l="0" t="0" r="r" b="b"/>
            <a:pathLst>
              <a:path w="7" h="6">
                <a:moveTo>
                  <a:pt x="6" y="0"/>
                </a:moveTo>
                <a:lnTo>
                  <a:pt x="0" y="6"/>
                </a:lnTo>
                <a:lnTo>
                  <a:pt x="7" y="4"/>
                </a:lnTo>
                <a:lnTo>
                  <a:pt x="6"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49" name="Freeform 3444"/>
          <p:cNvSpPr>
            <a:spLocks/>
          </p:cNvSpPr>
          <p:nvPr/>
        </p:nvSpPr>
        <p:spPr bwMode="auto">
          <a:xfrm>
            <a:off x="5814633" y="4780279"/>
            <a:ext cx="1735" cy="3469"/>
          </a:xfrm>
          <a:custGeom>
            <a:avLst/>
            <a:gdLst>
              <a:gd name="T0" fmla="*/ 0 w 7"/>
              <a:gd name="T1" fmla="*/ 0 h 9"/>
              <a:gd name="T2" fmla="*/ 0 w 7"/>
              <a:gd name="T3" fmla="*/ 3 h 9"/>
              <a:gd name="T4" fmla="*/ 6 w 7"/>
              <a:gd name="T5" fmla="*/ 9 h 9"/>
              <a:gd name="T6" fmla="*/ 7 w 7"/>
              <a:gd name="T7" fmla="*/ 8 h 9"/>
              <a:gd name="T8" fmla="*/ 3 w 7"/>
              <a:gd name="T9" fmla="*/ 0 h 9"/>
              <a:gd name="T10" fmla="*/ 0 w 7"/>
              <a:gd name="T11" fmla="*/ 0 h 9"/>
            </a:gdLst>
            <a:ahLst/>
            <a:cxnLst>
              <a:cxn ang="0">
                <a:pos x="T0" y="T1"/>
              </a:cxn>
              <a:cxn ang="0">
                <a:pos x="T2" y="T3"/>
              </a:cxn>
              <a:cxn ang="0">
                <a:pos x="T4" y="T5"/>
              </a:cxn>
              <a:cxn ang="0">
                <a:pos x="T6" y="T7"/>
              </a:cxn>
              <a:cxn ang="0">
                <a:pos x="T8" y="T9"/>
              </a:cxn>
              <a:cxn ang="0">
                <a:pos x="T10" y="T11"/>
              </a:cxn>
            </a:cxnLst>
            <a:rect l="0" t="0" r="r" b="b"/>
            <a:pathLst>
              <a:path w="7" h="9">
                <a:moveTo>
                  <a:pt x="0" y="0"/>
                </a:moveTo>
                <a:lnTo>
                  <a:pt x="0" y="3"/>
                </a:lnTo>
                <a:lnTo>
                  <a:pt x="6" y="9"/>
                </a:lnTo>
                <a:lnTo>
                  <a:pt x="7" y="8"/>
                </a:lnTo>
                <a:lnTo>
                  <a:pt x="3" y="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0" name="Freeform 3445"/>
          <p:cNvSpPr>
            <a:spLocks/>
          </p:cNvSpPr>
          <p:nvPr/>
        </p:nvSpPr>
        <p:spPr bwMode="auto">
          <a:xfrm>
            <a:off x="5974207" y="5021374"/>
            <a:ext cx="5204" cy="0"/>
          </a:xfrm>
          <a:custGeom>
            <a:avLst/>
            <a:gdLst>
              <a:gd name="T0" fmla="*/ 10 w 10"/>
              <a:gd name="T1" fmla="*/ 0 h 4"/>
              <a:gd name="T2" fmla="*/ 0 w 10"/>
              <a:gd name="T3" fmla="*/ 4 h 4"/>
              <a:gd name="T4" fmla="*/ 10 w 10"/>
              <a:gd name="T5" fmla="*/ 0 h 4"/>
            </a:gdLst>
            <a:ahLst/>
            <a:cxnLst>
              <a:cxn ang="0">
                <a:pos x="T0" y="T1"/>
              </a:cxn>
              <a:cxn ang="0">
                <a:pos x="T2" y="T3"/>
              </a:cxn>
              <a:cxn ang="0">
                <a:pos x="T4" y="T5"/>
              </a:cxn>
            </a:cxnLst>
            <a:rect l="0" t="0" r="r" b="b"/>
            <a:pathLst>
              <a:path w="10" h="4">
                <a:moveTo>
                  <a:pt x="10" y="0"/>
                </a:moveTo>
                <a:lnTo>
                  <a:pt x="0" y="4"/>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1" name="Freeform 3446"/>
          <p:cNvSpPr>
            <a:spLocks/>
          </p:cNvSpPr>
          <p:nvPr/>
        </p:nvSpPr>
        <p:spPr bwMode="auto">
          <a:xfrm>
            <a:off x="5882279" y="4946791"/>
            <a:ext cx="1735" cy="1735"/>
          </a:xfrm>
          <a:custGeom>
            <a:avLst/>
            <a:gdLst>
              <a:gd name="T0" fmla="*/ 0 w 1"/>
              <a:gd name="T1" fmla="*/ 3 h 4"/>
              <a:gd name="T2" fmla="*/ 1 w 1"/>
              <a:gd name="T3" fmla="*/ 4 h 4"/>
              <a:gd name="T4" fmla="*/ 1 w 1"/>
              <a:gd name="T5" fmla="*/ 0 h 4"/>
              <a:gd name="T6" fmla="*/ 0 w 1"/>
              <a:gd name="T7" fmla="*/ 3 h 4"/>
            </a:gdLst>
            <a:ahLst/>
            <a:cxnLst>
              <a:cxn ang="0">
                <a:pos x="T0" y="T1"/>
              </a:cxn>
              <a:cxn ang="0">
                <a:pos x="T2" y="T3"/>
              </a:cxn>
              <a:cxn ang="0">
                <a:pos x="T4" y="T5"/>
              </a:cxn>
              <a:cxn ang="0">
                <a:pos x="T6" y="T7"/>
              </a:cxn>
            </a:cxnLst>
            <a:rect l="0" t="0" r="r" b="b"/>
            <a:pathLst>
              <a:path w="1" h="4">
                <a:moveTo>
                  <a:pt x="0" y="3"/>
                </a:moveTo>
                <a:lnTo>
                  <a:pt x="1" y="4"/>
                </a:lnTo>
                <a:lnTo>
                  <a:pt x="1" y="0"/>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2" name="Freeform 3447"/>
          <p:cNvSpPr>
            <a:spLocks/>
          </p:cNvSpPr>
          <p:nvPr/>
        </p:nvSpPr>
        <p:spPr bwMode="auto">
          <a:xfrm>
            <a:off x="4194609" y="3876603"/>
            <a:ext cx="388528" cy="385059"/>
          </a:xfrm>
          <a:custGeom>
            <a:avLst/>
            <a:gdLst>
              <a:gd name="T0" fmla="*/ 44 w 991"/>
              <a:gd name="T1" fmla="*/ 852 h 985"/>
              <a:gd name="T2" fmla="*/ 51 w 991"/>
              <a:gd name="T3" fmla="*/ 817 h 985"/>
              <a:gd name="T4" fmla="*/ 34 w 991"/>
              <a:gd name="T5" fmla="*/ 776 h 985"/>
              <a:gd name="T6" fmla="*/ 18 w 991"/>
              <a:gd name="T7" fmla="*/ 740 h 985"/>
              <a:gd name="T8" fmla="*/ 3 w 991"/>
              <a:gd name="T9" fmla="*/ 697 h 985"/>
              <a:gd name="T10" fmla="*/ 25 w 991"/>
              <a:gd name="T11" fmla="*/ 674 h 985"/>
              <a:gd name="T12" fmla="*/ 35 w 991"/>
              <a:gd name="T13" fmla="*/ 635 h 985"/>
              <a:gd name="T14" fmla="*/ 72 w 991"/>
              <a:gd name="T15" fmla="*/ 652 h 985"/>
              <a:gd name="T16" fmla="*/ 110 w 991"/>
              <a:gd name="T17" fmla="*/ 641 h 985"/>
              <a:gd name="T18" fmla="*/ 170 w 991"/>
              <a:gd name="T19" fmla="*/ 641 h 985"/>
              <a:gd name="T20" fmla="*/ 223 w 991"/>
              <a:gd name="T21" fmla="*/ 637 h 985"/>
              <a:gd name="T22" fmla="*/ 415 w 991"/>
              <a:gd name="T23" fmla="*/ 582 h 985"/>
              <a:gd name="T24" fmla="*/ 356 w 991"/>
              <a:gd name="T25" fmla="*/ 141 h 985"/>
              <a:gd name="T26" fmla="*/ 445 w 991"/>
              <a:gd name="T27" fmla="*/ 0 h 985"/>
              <a:gd name="T28" fmla="*/ 807 w 991"/>
              <a:gd name="T29" fmla="*/ 278 h 985"/>
              <a:gd name="T30" fmla="*/ 836 w 991"/>
              <a:gd name="T31" fmla="*/ 311 h 985"/>
              <a:gd name="T32" fmla="*/ 876 w 991"/>
              <a:gd name="T33" fmla="*/ 326 h 985"/>
              <a:gd name="T34" fmla="*/ 926 w 991"/>
              <a:gd name="T35" fmla="*/ 349 h 985"/>
              <a:gd name="T36" fmla="*/ 922 w 991"/>
              <a:gd name="T37" fmla="*/ 394 h 985"/>
              <a:gd name="T38" fmla="*/ 990 w 991"/>
              <a:gd name="T39" fmla="*/ 432 h 985"/>
              <a:gd name="T40" fmla="*/ 981 w 991"/>
              <a:gd name="T41" fmla="*/ 563 h 985"/>
              <a:gd name="T42" fmla="*/ 969 w 991"/>
              <a:gd name="T43" fmla="*/ 623 h 985"/>
              <a:gd name="T44" fmla="*/ 924 w 991"/>
              <a:gd name="T45" fmla="*/ 647 h 985"/>
              <a:gd name="T46" fmla="*/ 815 w 991"/>
              <a:gd name="T47" fmla="*/ 652 h 985"/>
              <a:gd name="T48" fmla="*/ 768 w 991"/>
              <a:gd name="T49" fmla="*/ 671 h 985"/>
              <a:gd name="T50" fmla="*/ 725 w 991"/>
              <a:gd name="T51" fmla="*/ 666 h 985"/>
              <a:gd name="T52" fmla="*/ 691 w 991"/>
              <a:gd name="T53" fmla="*/ 665 h 985"/>
              <a:gd name="T54" fmla="*/ 645 w 991"/>
              <a:gd name="T55" fmla="*/ 686 h 985"/>
              <a:gd name="T56" fmla="*/ 585 w 991"/>
              <a:gd name="T57" fmla="*/ 726 h 985"/>
              <a:gd name="T58" fmla="*/ 560 w 991"/>
              <a:gd name="T59" fmla="*/ 758 h 985"/>
              <a:gd name="T60" fmla="*/ 529 w 991"/>
              <a:gd name="T61" fmla="*/ 783 h 985"/>
              <a:gd name="T62" fmla="*/ 497 w 991"/>
              <a:gd name="T63" fmla="*/ 775 h 985"/>
              <a:gd name="T64" fmla="*/ 478 w 991"/>
              <a:gd name="T65" fmla="*/ 800 h 985"/>
              <a:gd name="T66" fmla="*/ 469 w 991"/>
              <a:gd name="T67" fmla="*/ 844 h 985"/>
              <a:gd name="T68" fmla="*/ 434 w 991"/>
              <a:gd name="T69" fmla="*/ 867 h 985"/>
              <a:gd name="T70" fmla="*/ 422 w 991"/>
              <a:gd name="T71" fmla="*/ 901 h 985"/>
              <a:gd name="T72" fmla="*/ 408 w 991"/>
              <a:gd name="T73" fmla="*/ 944 h 985"/>
              <a:gd name="T74" fmla="*/ 392 w 991"/>
              <a:gd name="T75" fmla="*/ 967 h 985"/>
              <a:gd name="T76" fmla="*/ 363 w 991"/>
              <a:gd name="T77" fmla="*/ 980 h 985"/>
              <a:gd name="T78" fmla="*/ 345 w 991"/>
              <a:gd name="T79" fmla="*/ 958 h 985"/>
              <a:gd name="T80" fmla="*/ 323 w 991"/>
              <a:gd name="T81" fmla="*/ 972 h 985"/>
              <a:gd name="T82" fmla="*/ 288 w 991"/>
              <a:gd name="T83" fmla="*/ 966 h 985"/>
              <a:gd name="T84" fmla="*/ 256 w 991"/>
              <a:gd name="T85" fmla="*/ 985 h 985"/>
              <a:gd name="T86" fmla="*/ 236 w 991"/>
              <a:gd name="T87" fmla="*/ 949 h 985"/>
              <a:gd name="T88" fmla="*/ 225 w 991"/>
              <a:gd name="T89" fmla="*/ 917 h 985"/>
              <a:gd name="T90" fmla="*/ 213 w 991"/>
              <a:gd name="T91" fmla="*/ 890 h 985"/>
              <a:gd name="T92" fmla="*/ 200 w 991"/>
              <a:gd name="T93" fmla="*/ 857 h 985"/>
              <a:gd name="T94" fmla="*/ 176 w 991"/>
              <a:gd name="T95" fmla="*/ 845 h 985"/>
              <a:gd name="T96" fmla="*/ 138 w 991"/>
              <a:gd name="T97" fmla="*/ 859 h 985"/>
              <a:gd name="T98" fmla="*/ 100 w 991"/>
              <a:gd name="T99" fmla="*/ 866 h 985"/>
              <a:gd name="T100" fmla="*/ 68 w 991"/>
              <a:gd name="T101" fmla="*/ 858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91" h="985">
                <a:moveTo>
                  <a:pt x="67" y="860"/>
                </a:moveTo>
                <a:lnTo>
                  <a:pt x="59" y="866"/>
                </a:lnTo>
                <a:lnTo>
                  <a:pt x="53" y="861"/>
                </a:lnTo>
                <a:lnTo>
                  <a:pt x="44" y="852"/>
                </a:lnTo>
                <a:lnTo>
                  <a:pt x="46" y="850"/>
                </a:lnTo>
                <a:lnTo>
                  <a:pt x="51" y="839"/>
                </a:lnTo>
                <a:lnTo>
                  <a:pt x="49" y="829"/>
                </a:lnTo>
                <a:lnTo>
                  <a:pt x="51" y="817"/>
                </a:lnTo>
                <a:lnTo>
                  <a:pt x="53" y="805"/>
                </a:lnTo>
                <a:lnTo>
                  <a:pt x="48" y="795"/>
                </a:lnTo>
                <a:lnTo>
                  <a:pt x="42" y="784"/>
                </a:lnTo>
                <a:lnTo>
                  <a:pt x="34" y="776"/>
                </a:lnTo>
                <a:lnTo>
                  <a:pt x="22" y="776"/>
                </a:lnTo>
                <a:lnTo>
                  <a:pt x="16" y="766"/>
                </a:lnTo>
                <a:lnTo>
                  <a:pt x="9" y="754"/>
                </a:lnTo>
                <a:lnTo>
                  <a:pt x="18" y="740"/>
                </a:lnTo>
                <a:lnTo>
                  <a:pt x="15" y="728"/>
                </a:lnTo>
                <a:lnTo>
                  <a:pt x="12" y="716"/>
                </a:lnTo>
                <a:lnTo>
                  <a:pt x="2" y="709"/>
                </a:lnTo>
                <a:lnTo>
                  <a:pt x="3" y="697"/>
                </a:lnTo>
                <a:lnTo>
                  <a:pt x="0" y="685"/>
                </a:lnTo>
                <a:lnTo>
                  <a:pt x="6" y="685"/>
                </a:lnTo>
                <a:lnTo>
                  <a:pt x="17" y="684"/>
                </a:lnTo>
                <a:lnTo>
                  <a:pt x="25" y="674"/>
                </a:lnTo>
                <a:lnTo>
                  <a:pt x="24" y="659"/>
                </a:lnTo>
                <a:lnTo>
                  <a:pt x="28" y="647"/>
                </a:lnTo>
                <a:lnTo>
                  <a:pt x="32" y="634"/>
                </a:lnTo>
                <a:lnTo>
                  <a:pt x="35" y="635"/>
                </a:lnTo>
                <a:lnTo>
                  <a:pt x="44" y="627"/>
                </a:lnTo>
                <a:lnTo>
                  <a:pt x="52" y="635"/>
                </a:lnTo>
                <a:lnTo>
                  <a:pt x="62" y="644"/>
                </a:lnTo>
                <a:lnTo>
                  <a:pt x="72" y="652"/>
                </a:lnTo>
                <a:lnTo>
                  <a:pt x="82" y="657"/>
                </a:lnTo>
                <a:lnTo>
                  <a:pt x="89" y="648"/>
                </a:lnTo>
                <a:lnTo>
                  <a:pt x="99" y="642"/>
                </a:lnTo>
                <a:lnTo>
                  <a:pt x="110" y="641"/>
                </a:lnTo>
                <a:lnTo>
                  <a:pt x="126" y="645"/>
                </a:lnTo>
                <a:lnTo>
                  <a:pt x="139" y="645"/>
                </a:lnTo>
                <a:lnTo>
                  <a:pt x="149" y="643"/>
                </a:lnTo>
                <a:lnTo>
                  <a:pt x="170" y="641"/>
                </a:lnTo>
                <a:lnTo>
                  <a:pt x="169" y="629"/>
                </a:lnTo>
                <a:lnTo>
                  <a:pt x="175" y="637"/>
                </a:lnTo>
                <a:lnTo>
                  <a:pt x="189" y="637"/>
                </a:lnTo>
                <a:lnTo>
                  <a:pt x="223" y="637"/>
                </a:lnTo>
                <a:lnTo>
                  <a:pt x="352" y="636"/>
                </a:lnTo>
                <a:lnTo>
                  <a:pt x="405" y="636"/>
                </a:lnTo>
                <a:lnTo>
                  <a:pt x="411" y="604"/>
                </a:lnTo>
                <a:lnTo>
                  <a:pt x="415" y="582"/>
                </a:lnTo>
                <a:lnTo>
                  <a:pt x="399" y="571"/>
                </a:lnTo>
                <a:lnTo>
                  <a:pt x="375" y="338"/>
                </a:lnTo>
                <a:lnTo>
                  <a:pt x="356" y="156"/>
                </a:lnTo>
                <a:lnTo>
                  <a:pt x="356" y="141"/>
                </a:lnTo>
                <a:lnTo>
                  <a:pt x="349" y="87"/>
                </a:lnTo>
                <a:lnTo>
                  <a:pt x="345" y="48"/>
                </a:lnTo>
                <a:lnTo>
                  <a:pt x="341" y="0"/>
                </a:lnTo>
                <a:lnTo>
                  <a:pt x="445" y="0"/>
                </a:lnTo>
                <a:lnTo>
                  <a:pt x="520" y="54"/>
                </a:lnTo>
                <a:lnTo>
                  <a:pt x="735" y="215"/>
                </a:lnTo>
                <a:lnTo>
                  <a:pt x="806" y="265"/>
                </a:lnTo>
                <a:lnTo>
                  <a:pt x="807" y="278"/>
                </a:lnTo>
                <a:lnTo>
                  <a:pt x="810" y="289"/>
                </a:lnTo>
                <a:lnTo>
                  <a:pt x="821" y="294"/>
                </a:lnTo>
                <a:lnTo>
                  <a:pt x="831" y="298"/>
                </a:lnTo>
                <a:lnTo>
                  <a:pt x="836" y="311"/>
                </a:lnTo>
                <a:lnTo>
                  <a:pt x="846" y="318"/>
                </a:lnTo>
                <a:lnTo>
                  <a:pt x="856" y="322"/>
                </a:lnTo>
                <a:lnTo>
                  <a:pt x="867" y="319"/>
                </a:lnTo>
                <a:lnTo>
                  <a:pt x="876" y="326"/>
                </a:lnTo>
                <a:lnTo>
                  <a:pt x="884" y="334"/>
                </a:lnTo>
                <a:lnTo>
                  <a:pt x="898" y="338"/>
                </a:lnTo>
                <a:lnTo>
                  <a:pt x="914" y="341"/>
                </a:lnTo>
                <a:lnTo>
                  <a:pt x="926" y="349"/>
                </a:lnTo>
                <a:lnTo>
                  <a:pt x="930" y="361"/>
                </a:lnTo>
                <a:lnTo>
                  <a:pt x="930" y="372"/>
                </a:lnTo>
                <a:lnTo>
                  <a:pt x="928" y="384"/>
                </a:lnTo>
                <a:lnTo>
                  <a:pt x="922" y="394"/>
                </a:lnTo>
                <a:lnTo>
                  <a:pt x="932" y="404"/>
                </a:lnTo>
                <a:lnTo>
                  <a:pt x="991" y="396"/>
                </a:lnTo>
                <a:lnTo>
                  <a:pt x="991" y="418"/>
                </a:lnTo>
                <a:lnTo>
                  <a:pt x="990" y="432"/>
                </a:lnTo>
                <a:lnTo>
                  <a:pt x="990" y="473"/>
                </a:lnTo>
                <a:lnTo>
                  <a:pt x="990" y="538"/>
                </a:lnTo>
                <a:lnTo>
                  <a:pt x="981" y="543"/>
                </a:lnTo>
                <a:lnTo>
                  <a:pt x="981" y="563"/>
                </a:lnTo>
                <a:lnTo>
                  <a:pt x="981" y="582"/>
                </a:lnTo>
                <a:lnTo>
                  <a:pt x="975" y="600"/>
                </a:lnTo>
                <a:lnTo>
                  <a:pt x="971" y="611"/>
                </a:lnTo>
                <a:lnTo>
                  <a:pt x="969" y="623"/>
                </a:lnTo>
                <a:lnTo>
                  <a:pt x="960" y="626"/>
                </a:lnTo>
                <a:lnTo>
                  <a:pt x="952" y="635"/>
                </a:lnTo>
                <a:lnTo>
                  <a:pt x="948" y="647"/>
                </a:lnTo>
                <a:lnTo>
                  <a:pt x="924" y="647"/>
                </a:lnTo>
                <a:lnTo>
                  <a:pt x="906" y="646"/>
                </a:lnTo>
                <a:lnTo>
                  <a:pt x="893" y="645"/>
                </a:lnTo>
                <a:lnTo>
                  <a:pt x="850" y="649"/>
                </a:lnTo>
                <a:lnTo>
                  <a:pt x="815" y="652"/>
                </a:lnTo>
                <a:lnTo>
                  <a:pt x="806" y="660"/>
                </a:lnTo>
                <a:lnTo>
                  <a:pt x="794" y="671"/>
                </a:lnTo>
                <a:lnTo>
                  <a:pt x="779" y="672"/>
                </a:lnTo>
                <a:lnTo>
                  <a:pt x="768" y="671"/>
                </a:lnTo>
                <a:lnTo>
                  <a:pt x="753" y="670"/>
                </a:lnTo>
                <a:lnTo>
                  <a:pt x="749" y="670"/>
                </a:lnTo>
                <a:lnTo>
                  <a:pt x="735" y="670"/>
                </a:lnTo>
                <a:lnTo>
                  <a:pt x="725" y="666"/>
                </a:lnTo>
                <a:lnTo>
                  <a:pt x="713" y="669"/>
                </a:lnTo>
                <a:lnTo>
                  <a:pt x="709" y="665"/>
                </a:lnTo>
                <a:lnTo>
                  <a:pt x="692" y="664"/>
                </a:lnTo>
                <a:lnTo>
                  <a:pt x="691" y="665"/>
                </a:lnTo>
                <a:lnTo>
                  <a:pt x="678" y="677"/>
                </a:lnTo>
                <a:lnTo>
                  <a:pt x="674" y="680"/>
                </a:lnTo>
                <a:lnTo>
                  <a:pt x="659" y="683"/>
                </a:lnTo>
                <a:lnTo>
                  <a:pt x="645" y="686"/>
                </a:lnTo>
                <a:lnTo>
                  <a:pt x="616" y="697"/>
                </a:lnTo>
                <a:lnTo>
                  <a:pt x="610" y="711"/>
                </a:lnTo>
                <a:lnTo>
                  <a:pt x="606" y="719"/>
                </a:lnTo>
                <a:lnTo>
                  <a:pt x="585" y="726"/>
                </a:lnTo>
                <a:lnTo>
                  <a:pt x="571" y="732"/>
                </a:lnTo>
                <a:lnTo>
                  <a:pt x="562" y="740"/>
                </a:lnTo>
                <a:lnTo>
                  <a:pt x="560" y="753"/>
                </a:lnTo>
                <a:lnTo>
                  <a:pt x="560" y="758"/>
                </a:lnTo>
                <a:lnTo>
                  <a:pt x="549" y="755"/>
                </a:lnTo>
                <a:lnTo>
                  <a:pt x="540" y="763"/>
                </a:lnTo>
                <a:lnTo>
                  <a:pt x="540" y="777"/>
                </a:lnTo>
                <a:lnTo>
                  <a:pt x="529" y="783"/>
                </a:lnTo>
                <a:lnTo>
                  <a:pt x="528" y="790"/>
                </a:lnTo>
                <a:lnTo>
                  <a:pt x="518" y="786"/>
                </a:lnTo>
                <a:lnTo>
                  <a:pt x="508" y="778"/>
                </a:lnTo>
                <a:lnTo>
                  <a:pt x="497" y="775"/>
                </a:lnTo>
                <a:lnTo>
                  <a:pt x="496" y="768"/>
                </a:lnTo>
                <a:lnTo>
                  <a:pt x="488" y="779"/>
                </a:lnTo>
                <a:lnTo>
                  <a:pt x="481" y="788"/>
                </a:lnTo>
                <a:lnTo>
                  <a:pt x="478" y="800"/>
                </a:lnTo>
                <a:lnTo>
                  <a:pt x="481" y="814"/>
                </a:lnTo>
                <a:lnTo>
                  <a:pt x="468" y="819"/>
                </a:lnTo>
                <a:lnTo>
                  <a:pt x="471" y="831"/>
                </a:lnTo>
                <a:lnTo>
                  <a:pt x="469" y="844"/>
                </a:lnTo>
                <a:lnTo>
                  <a:pt x="460" y="853"/>
                </a:lnTo>
                <a:lnTo>
                  <a:pt x="455" y="862"/>
                </a:lnTo>
                <a:lnTo>
                  <a:pt x="444" y="865"/>
                </a:lnTo>
                <a:lnTo>
                  <a:pt x="434" y="867"/>
                </a:lnTo>
                <a:lnTo>
                  <a:pt x="424" y="872"/>
                </a:lnTo>
                <a:lnTo>
                  <a:pt x="414" y="877"/>
                </a:lnTo>
                <a:lnTo>
                  <a:pt x="417" y="890"/>
                </a:lnTo>
                <a:lnTo>
                  <a:pt x="422" y="901"/>
                </a:lnTo>
                <a:lnTo>
                  <a:pt x="419" y="914"/>
                </a:lnTo>
                <a:lnTo>
                  <a:pt x="413" y="923"/>
                </a:lnTo>
                <a:lnTo>
                  <a:pt x="406" y="932"/>
                </a:lnTo>
                <a:lnTo>
                  <a:pt x="408" y="944"/>
                </a:lnTo>
                <a:lnTo>
                  <a:pt x="406" y="949"/>
                </a:lnTo>
                <a:lnTo>
                  <a:pt x="406" y="962"/>
                </a:lnTo>
                <a:lnTo>
                  <a:pt x="404" y="968"/>
                </a:lnTo>
                <a:lnTo>
                  <a:pt x="392" y="967"/>
                </a:lnTo>
                <a:lnTo>
                  <a:pt x="386" y="969"/>
                </a:lnTo>
                <a:lnTo>
                  <a:pt x="378" y="978"/>
                </a:lnTo>
                <a:lnTo>
                  <a:pt x="369" y="983"/>
                </a:lnTo>
                <a:lnTo>
                  <a:pt x="363" y="980"/>
                </a:lnTo>
                <a:lnTo>
                  <a:pt x="365" y="969"/>
                </a:lnTo>
                <a:lnTo>
                  <a:pt x="362" y="957"/>
                </a:lnTo>
                <a:lnTo>
                  <a:pt x="353" y="950"/>
                </a:lnTo>
                <a:lnTo>
                  <a:pt x="345" y="958"/>
                </a:lnTo>
                <a:lnTo>
                  <a:pt x="336" y="953"/>
                </a:lnTo>
                <a:lnTo>
                  <a:pt x="334" y="965"/>
                </a:lnTo>
                <a:lnTo>
                  <a:pt x="334" y="972"/>
                </a:lnTo>
                <a:lnTo>
                  <a:pt x="323" y="972"/>
                </a:lnTo>
                <a:lnTo>
                  <a:pt x="317" y="982"/>
                </a:lnTo>
                <a:lnTo>
                  <a:pt x="305" y="980"/>
                </a:lnTo>
                <a:lnTo>
                  <a:pt x="294" y="978"/>
                </a:lnTo>
                <a:lnTo>
                  <a:pt x="288" y="966"/>
                </a:lnTo>
                <a:lnTo>
                  <a:pt x="277" y="965"/>
                </a:lnTo>
                <a:lnTo>
                  <a:pt x="269" y="974"/>
                </a:lnTo>
                <a:lnTo>
                  <a:pt x="261" y="983"/>
                </a:lnTo>
                <a:lnTo>
                  <a:pt x="256" y="985"/>
                </a:lnTo>
                <a:lnTo>
                  <a:pt x="257" y="976"/>
                </a:lnTo>
                <a:lnTo>
                  <a:pt x="247" y="968"/>
                </a:lnTo>
                <a:lnTo>
                  <a:pt x="238" y="961"/>
                </a:lnTo>
                <a:lnTo>
                  <a:pt x="236" y="949"/>
                </a:lnTo>
                <a:lnTo>
                  <a:pt x="238" y="936"/>
                </a:lnTo>
                <a:lnTo>
                  <a:pt x="229" y="926"/>
                </a:lnTo>
                <a:lnTo>
                  <a:pt x="217" y="925"/>
                </a:lnTo>
                <a:lnTo>
                  <a:pt x="225" y="917"/>
                </a:lnTo>
                <a:lnTo>
                  <a:pt x="232" y="907"/>
                </a:lnTo>
                <a:lnTo>
                  <a:pt x="223" y="900"/>
                </a:lnTo>
                <a:lnTo>
                  <a:pt x="213" y="894"/>
                </a:lnTo>
                <a:lnTo>
                  <a:pt x="213" y="890"/>
                </a:lnTo>
                <a:lnTo>
                  <a:pt x="212" y="890"/>
                </a:lnTo>
                <a:lnTo>
                  <a:pt x="205" y="881"/>
                </a:lnTo>
                <a:lnTo>
                  <a:pt x="206" y="868"/>
                </a:lnTo>
                <a:lnTo>
                  <a:pt x="200" y="857"/>
                </a:lnTo>
                <a:lnTo>
                  <a:pt x="197" y="846"/>
                </a:lnTo>
                <a:lnTo>
                  <a:pt x="189" y="837"/>
                </a:lnTo>
                <a:lnTo>
                  <a:pt x="178" y="833"/>
                </a:lnTo>
                <a:lnTo>
                  <a:pt x="176" y="845"/>
                </a:lnTo>
                <a:lnTo>
                  <a:pt x="166" y="850"/>
                </a:lnTo>
                <a:lnTo>
                  <a:pt x="156" y="855"/>
                </a:lnTo>
                <a:lnTo>
                  <a:pt x="148" y="864"/>
                </a:lnTo>
                <a:lnTo>
                  <a:pt x="138" y="859"/>
                </a:lnTo>
                <a:lnTo>
                  <a:pt x="129" y="855"/>
                </a:lnTo>
                <a:lnTo>
                  <a:pt x="118" y="852"/>
                </a:lnTo>
                <a:lnTo>
                  <a:pt x="108" y="857"/>
                </a:lnTo>
                <a:lnTo>
                  <a:pt x="100" y="866"/>
                </a:lnTo>
                <a:lnTo>
                  <a:pt x="90" y="871"/>
                </a:lnTo>
                <a:lnTo>
                  <a:pt x="87" y="859"/>
                </a:lnTo>
                <a:lnTo>
                  <a:pt x="78" y="851"/>
                </a:lnTo>
                <a:lnTo>
                  <a:pt x="68" y="858"/>
                </a:lnTo>
                <a:lnTo>
                  <a:pt x="67" y="86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3" name="Freeform 3448"/>
          <p:cNvSpPr>
            <a:spLocks/>
          </p:cNvSpPr>
          <p:nvPr/>
        </p:nvSpPr>
        <p:spPr bwMode="auto">
          <a:xfrm>
            <a:off x="5502423" y="4821907"/>
            <a:ext cx="169981" cy="355573"/>
          </a:xfrm>
          <a:custGeom>
            <a:avLst/>
            <a:gdLst>
              <a:gd name="T0" fmla="*/ 294 w 434"/>
              <a:gd name="T1" fmla="*/ 107 h 909"/>
              <a:gd name="T2" fmla="*/ 325 w 434"/>
              <a:gd name="T3" fmla="*/ 97 h 909"/>
              <a:gd name="T4" fmla="*/ 341 w 434"/>
              <a:gd name="T5" fmla="*/ 53 h 909"/>
              <a:gd name="T6" fmla="*/ 349 w 434"/>
              <a:gd name="T7" fmla="*/ 21 h 909"/>
              <a:gd name="T8" fmla="*/ 359 w 434"/>
              <a:gd name="T9" fmla="*/ 17 h 909"/>
              <a:gd name="T10" fmla="*/ 385 w 434"/>
              <a:gd name="T11" fmla="*/ 49 h 909"/>
              <a:gd name="T12" fmla="*/ 405 w 434"/>
              <a:gd name="T13" fmla="*/ 91 h 909"/>
              <a:gd name="T14" fmla="*/ 420 w 434"/>
              <a:gd name="T15" fmla="*/ 139 h 909"/>
              <a:gd name="T16" fmla="*/ 428 w 434"/>
              <a:gd name="T17" fmla="*/ 192 h 909"/>
              <a:gd name="T18" fmla="*/ 430 w 434"/>
              <a:gd name="T19" fmla="*/ 238 h 909"/>
              <a:gd name="T20" fmla="*/ 408 w 434"/>
              <a:gd name="T21" fmla="*/ 256 h 909"/>
              <a:gd name="T22" fmla="*/ 383 w 434"/>
              <a:gd name="T23" fmla="*/ 238 h 909"/>
              <a:gd name="T24" fmla="*/ 395 w 434"/>
              <a:gd name="T25" fmla="*/ 287 h 909"/>
              <a:gd name="T26" fmla="*/ 380 w 434"/>
              <a:gd name="T27" fmla="*/ 328 h 909"/>
              <a:gd name="T28" fmla="*/ 377 w 434"/>
              <a:gd name="T29" fmla="*/ 378 h 909"/>
              <a:gd name="T30" fmla="*/ 363 w 434"/>
              <a:gd name="T31" fmla="*/ 432 h 909"/>
              <a:gd name="T32" fmla="*/ 341 w 434"/>
              <a:gd name="T33" fmla="*/ 494 h 909"/>
              <a:gd name="T34" fmla="*/ 328 w 434"/>
              <a:gd name="T35" fmla="*/ 542 h 909"/>
              <a:gd name="T36" fmla="*/ 310 w 434"/>
              <a:gd name="T37" fmla="*/ 606 h 909"/>
              <a:gd name="T38" fmla="*/ 287 w 434"/>
              <a:gd name="T39" fmla="*/ 673 h 909"/>
              <a:gd name="T40" fmla="*/ 276 w 434"/>
              <a:gd name="T41" fmla="*/ 721 h 909"/>
              <a:gd name="T42" fmla="*/ 262 w 434"/>
              <a:gd name="T43" fmla="*/ 777 h 909"/>
              <a:gd name="T44" fmla="*/ 246 w 434"/>
              <a:gd name="T45" fmla="*/ 822 h 909"/>
              <a:gd name="T46" fmla="*/ 228 w 434"/>
              <a:gd name="T47" fmla="*/ 867 h 909"/>
              <a:gd name="T48" fmla="*/ 183 w 434"/>
              <a:gd name="T49" fmla="*/ 881 h 909"/>
              <a:gd name="T50" fmla="*/ 138 w 434"/>
              <a:gd name="T51" fmla="*/ 907 h 909"/>
              <a:gd name="T52" fmla="*/ 92 w 434"/>
              <a:gd name="T53" fmla="*/ 891 h 909"/>
              <a:gd name="T54" fmla="*/ 47 w 434"/>
              <a:gd name="T55" fmla="*/ 868 h 909"/>
              <a:gd name="T56" fmla="*/ 26 w 434"/>
              <a:gd name="T57" fmla="*/ 824 h 909"/>
              <a:gd name="T58" fmla="*/ 24 w 434"/>
              <a:gd name="T59" fmla="*/ 776 h 909"/>
              <a:gd name="T60" fmla="*/ 17 w 434"/>
              <a:gd name="T61" fmla="*/ 734 h 909"/>
              <a:gd name="T62" fmla="*/ 1 w 434"/>
              <a:gd name="T63" fmla="*/ 690 h 909"/>
              <a:gd name="T64" fmla="*/ 11 w 434"/>
              <a:gd name="T65" fmla="*/ 642 h 909"/>
              <a:gd name="T66" fmla="*/ 35 w 434"/>
              <a:gd name="T67" fmla="*/ 607 h 909"/>
              <a:gd name="T68" fmla="*/ 52 w 434"/>
              <a:gd name="T69" fmla="*/ 563 h 909"/>
              <a:gd name="T70" fmla="*/ 73 w 434"/>
              <a:gd name="T71" fmla="*/ 522 h 909"/>
              <a:gd name="T72" fmla="*/ 62 w 434"/>
              <a:gd name="T73" fmla="*/ 474 h 909"/>
              <a:gd name="T74" fmla="*/ 52 w 434"/>
              <a:gd name="T75" fmla="*/ 432 h 909"/>
              <a:gd name="T76" fmla="*/ 47 w 434"/>
              <a:gd name="T77" fmla="*/ 384 h 909"/>
              <a:gd name="T78" fmla="*/ 54 w 434"/>
              <a:gd name="T79" fmla="*/ 337 h 909"/>
              <a:gd name="T80" fmla="*/ 72 w 434"/>
              <a:gd name="T81" fmla="*/ 294 h 909"/>
              <a:gd name="T82" fmla="*/ 104 w 434"/>
              <a:gd name="T83" fmla="*/ 277 h 909"/>
              <a:gd name="T84" fmla="*/ 140 w 434"/>
              <a:gd name="T85" fmla="*/ 264 h 909"/>
              <a:gd name="T86" fmla="*/ 172 w 434"/>
              <a:gd name="T87" fmla="*/ 245 h 909"/>
              <a:gd name="T88" fmla="*/ 191 w 434"/>
              <a:gd name="T89" fmla="*/ 255 h 909"/>
              <a:gd name="T90" fmla="*/ 209 w 434"/>
              <a:gd name="T91" fmla="*/ 221 h 909"/>
              <a:gd name="T92" fmla="*/ 235 w 434"/>
              <a:gd name="T93" fmla="*/ 229 h 909"/>
              <a:gd name="T94" fmla="*/ 248 w 434"/>
              <a:gd name="T95" fmla="*/ 190 h 909"/>
              <a:gd name="T96" fmla="*/ 258 w 434"/>
              <a:gd name="T97" fmla="*/ 198 h 909"/>
              <a:gd name="T98" fmla="*/ 272 w 434"/>
              <a:gd name="T99" fmla="*/ 153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4" h="909">
                <a:moveTo>
                  <a:pt x="281" y="127"/>
                </a:moveTo>
                <a:lnTo>
                  <a:pt x="278" y="116"/>
                </a:lnTo>
                <a:lnTo>
                  <a:pt x="283" y="105"/>
                </a:lnTo>
                <a:lnTo>
                  <a:pt x="294" y="107"/>
                </a:lnTo>
                <a:lnTo>
                  <a:pt x="298" y="118"/>
                </a:lnTo>
                <a:lnTo>
                  <a:pt x="305" y="110"/>
                </a:lnTo>
                <a:lnTo>
                  <a:pt x="313" y="102"/>
                </a:lnTo>
                <a:lnTo>
                  <a:pt x="325" y="97"/>
                </a:lnTo>
                <a:lnTo>
                  <a:pt x="333" y="88"/>
                </a:lnTo>
                <a:lnTo>
                  <a:pt x="334" y="76"/>
                </a:lnTo>
                <a:lnTo>
                  <a:pt x="340" y="66"/>
                </a:lnTo>
                <a:lnTo>
                  <a:pt x="341" y="53"/>
                </a:lnTo>
                <a:lnTo>
                  <a:pt x="338" y="42"/>
                </a:lnTo>
                <a:lnTo>
                  <a:pt x="332" y="30"/>
                </a:lnTo>
                <a:lnTo>
                  <a:pt x="343" y="31"/>
                </a:lnTo>
                <a:lnTo>
                  <a:pt x="349" y="21"/>
                </a:lnTo>
                <a:lnTo>
                  <a:pt x="356" y="12"/>
                </a:lnTo>
                <a:lnTo>
                  <a:pt x="359" y="0"/>
                </a:lnTo>
                <a:lnTo>
                  <a:pt x="367" y="9"/>
                </a:lnTo>
                <a:lnTo>
                  <a:pt x="359" y="17"/>
                </a:lnTo>
                <a:lnTo>
                  <a:pt x="370" y="19"/>
                </a:lnTo>
                <a:lnTo>
                  <a:pt x="378" y="27"/>
                </a:lnTo>
                <a:lnTo>
                  <a:pt x="380" y="39"/>
                </a:lnTo>
                <a:lnTo>
                  <a:pt x="385" y="49"/>
                </a:lnTo>
                <a:lnTo>
                  <a:pt x="393" y="58"/>
                </a:lnTo>
                <a:lnTo>
                  <a:pt x="399" y="68"/>
                </a:lnTo>
                <a:lnTo>
                  <a:pt x="401" y="80"/>
                </a:lnTo>
                <a:lnTo>
                  <a:pt x="405" y="91"/>
                </a:lnTo>
                <a:lnTo>
                  <a:pt x="413" y="100"/>
                </a:lnTo>
                <a:lnTo>
                  <a:pt x="416" y="111"/>
                </a:lnTo>
                <a:lnTo>
                  <a:pt x="421" y="125"/>
                </a:lnTo>
                <a:lnTo>
                  <a:pt x="420" y="139"/>
                </a:lnTo>
                <a:lnTo>
                  <a:pt x="421" y="153"/>
                </a:lnTo>
                <a:lnTo>
                  <a:pt x="421" y="168"/>
                </a:lnTo>
                <a:lnTo>
                  <a:pt x="423" y="180"/>
                </a:lnTo>
                <a:lnTo>
                  <a:pt x="428" y="192"/>
                </a:lnTo>
                <a:lnTo>
                  <a:pt x="431" y="203"/>
                </a:lnTo>
                <a:lnTo>
                  <a:pt x="434" y="215"/>
                </a:lnTo>
                <a:lnTo>
                  <a:pt x="433" y="227"/>
                </a:lnTo>
                <a:lnTo>
                  <a:pt x="430" y="238"/>
                </a:lnTo>
                <a:lnTo>
                  <a:pt x="425" y="250"/>
                </a:lnTo>
                <a:lnTo>
                  <a:pt x="420" y="260"/>
                </a:lnTo>
                <a:lnTo>
                  <a:pt x="409" y="258"/>
                </a:lnTo>
                <a:lnTo>
                  <a:pt x="408" y="256"/>
                </a:lnTo>
                <a:lnTo>
                  <a:pt x="404" y="245"/>
                </a:lnTo>
                <a:lnTo>
                  <a:pt x="400" y="233"/>
                </a:lnTo>
                <a:lnTo>
                  <a:pt x="389" y="228"/>
                </a:lnTo>
                <a:lnTo>
                  <a:pt x="383" y="238"/>
                </a:lnTo>
                <a:lnTo>
                  <a:pt x="387" y="251"/>
                </a:lnTo>
                <a:lnTo>
                  <a:pt x="388" y="263"/>
                </a:lnTo>
                <a:lnTo>
                  <a:pt x="391" y="275"/>
                </a:lnTo>
                <a:lnTo>
                  <a:pt x="395" y="287"/>
                </a:lnTo>
                <a:lnTo>
                  <a:pt x="396" y="299"/>
                </a:lnTo>
                <a:lnTo>
                  <a:pt x="392" y="310"/>
                </a:lnTo>
                <a:lnTo>
                  <a:pt x="389" y="321"/>
                </a:lnTo>
                <a:lnTo>
                  <a:pt x="380" y="328"/>
                </a:lnTo>
                <a:lnTo>
                  <a:pt x="374" y="343"/>
                </a:lnTo>
                <a:lnTo>
                  <a:pt x="370" y="355"/>
                </a:lnTo>
                <a:lnTo>
                  <a:pt x="374" y="366"/>
                </a:lnTo>
                <a:lnTo>
                  <a:pt x="377" y="378"/>
                </a:lnTo>
                <a:lnTo>
                  <a:pt x="373" y="392"/>
                </a:lnTo>
                <a:lnTo>
                  <a:pt x="370" y="405"/>
                </a:lnTo>
                <a:lnTo>
                  <a:pt x="366" y="420"/>
                </a:lnTo>
                <a:lnTo>
                  <a:pt x="363" y="432"/>
                </a:lnTo>
                <a:lnTo>
                  <a:pt x="357" y="447"/>
                </a:lnTo>
                <a:lnTo>
                  <a:pt x="352" y="461"/>
                </a:lnTo>
                <a:lnTo>
                  <a:pt x="346" y="477"/>
                </a:lnTo>
                <a:lnTo>
                  <a:pt x="341" y="494"/>
                </a:lnTo>
                <a:lnTo>
                  <a:pt x="337" y="506"/>
                </a:lnTo>
                <a:lnTo>
                  <a:pt x="335" y="518"/>
                </a:lnTo>
                <a:lnTo>
                  <a:pt x="333" y="531"/>
                </a:lnTo>
                <a:lnTo>
                  <a:pt x="328" y="542"/>
                </a:lnTo>
                <a:lnTo>
                  <a:pt x="322" y="556"/>
                </a:lnTo>
                <a:lnTo>
                  <a:pt x="318" y="572"/>
                </a:lnTo>
                <a:lnTo>
                  <a:pt x="314" y="587"/>
                </a:lnTo>
                <a:lnTo>
                  <a:pt x="310" y="606"/>
                </a:lnTo>
                <a:lnTo>
                  <a:pt x="305" y="624"/>
                </a:lnTo>
                <a:lnTo>
                  <a:pt x="301" y="637"/>
                </a:lnTo>
                <a:lnTo>
                  <a:pt x="295" y="655"/>
                </a:lnTo>
                <a:lnTo>
                  <a:pt x="287" y="673"/>
                </a:lnTo>
                <a:lnTo>
                  <a:pt x="283" y="685"/>
                </a:lnTo>
                <a:lnTo>
                  <a:pt x="280" y="697"/>
                </a:lnTo>
                <a:lnTo>
                  <a:pt x="277" y="709"/>
                </a:lnTo>
                <a:lnTo>
                  <a:pt x="276" y="721"/>
                </a:lnTo>
                <a:lnTo>
                  <a:pt x="272" y="738"/>
                </a:lnTo>
                <a:lnTo>
                  <a:pt x="270" y="750"/>
                </a:lnTo>
                <a:lnTo>
                  <a:pt x="265" y="763"/>
                </a:lnTo>
                <a:lnTo>
                  <a:pt x="262" y="777"/>
                </a:lnTo>
                <a:lnTo>
                  <a:pt x="260" y="789"/>
                </a:lnTo>
                <a:lnTo>
                  <a:pt x="255" y="801"/>
                </a:lnTo>
                <a:lnTo>
                  <a:pt x="250" y="810"/>
                </a:lnTo>
                <a:lnTo>
                  <a:pt x="246" y="822"/>
                </a:lnTo>
                <a:lnTo>
                  <a:pt x="243" y="834"/>
                </a:lnTo>
                <a:lnTo>
                  <a:pt x="239" y="845"/>
                </a:lnTo>
                <a:lnTo>
                  <a:pt x="234" y="857"/>
                </a:lnTo>
                <a:lnTo>
                  <a:pt x="228" y="867"/>
                </a:lnTo>
                <a:lnTo>
                  <a:pt x="218" y="874"/>
                </a:lnTo>
                <a:lnTo>
                  <a:pt x="209" y="880"/>
                </a:lnTo>
                <a:lnTo>
                  <a:pt x="197" y="880"/>
                </a:lnTo>
                <a:lnTo>
                  <a:pt x="183" y="881"/>
                </a:lnTo>
                <a:lnTo>
                  <a:pt x="170" y="887"/>
                </a:lnTo>
                <a:lnTo>
                  <a:pt x="158" y="893"/>
                </a:lnTo>
                <a:lnTo>
                  <a:pt x="149" y="900"/>
                </a:lnTo>
                <a:lnTo>
                  <a:pt x="138" y="907"/>
                </a:lnTo>
                <a:lnTo>
                  <a:pt x="126" y="908"/>
                </a:lnTo>
                <a:lnTo>
                  <a:pt x="114" y="909"/>
                </a:lnTo>
                <a:lnTo>
                  <a:pt x="106" y="902"/>
                </a:lnTo>
                <a:lnTo>
                  <a:pt x="92" y="891"/>
                </a:lnTo>
                <a:lnTo>
                  <a:pt x="77" y="888"/>
                </a:lnTo>
                <a:lnTo>
                  <a:pt x="66" y="884"/>
                </a:lnTo>
                <a:lnTo>
                  <a:pt x="57" y="874"/>
                </a:lnTo>
                <a:lnTo>
                  <a:pt x="47" y="868"/>
                </a:lnTo>
                <a:lnTo>
                  <a:pt x="43" y="855"/>
                </a:lnTo>
                <a:lnTo>
                  <a:pt x="41" y="843"/>
                </a:lnTo>
                <a:lnTo>
                  <a:pt x="34" y="833"/>
                </a:lnTo>
                <a:lnTo>
                  <a:pt x="26" y="824"/>
                </a:lnTo>
                <a:lnTo>
                  <a:pt x="25" y="812"/>
                </a:lnTo>
                <a:lnTo>
                  <a:pt x="25" y="800"/>
                </a:lnTo>
                <a:lnTo>
                  <a:pt x="25" y="788"/>
                </a:lnTo>
                <a:lnTo>
                  <a:pt x="24" y="776"/>
                </a:lnTo>
                <a:lnTo>
                  <a:pt x="31" y="766"/>
                </a:lnTo>
                <a:lnTo>
                  <a:pt x="24" y="756"/>
                </a:lnTo>
                <a:lnTo>
                  <a:pt x="22" y="745"/>
                </a:lnTo>
                <a:lnTo>
                  <a:pt x="17" y="734"/>
                </a:lnTo>
                <a:lnTo>
                  <a:pt x="10" y="725"/>
                </a:lnTo>
                <a:lnTo>
                  <a:pt x="5" y="714"/>
                </a:lnTo>
                <a:lnTo>
                  <a:pt x="2" y="702"/>
                </a:lnTo>
                <a:lnTo>
                  <a:pt x="1" y="690"/>
                </a:lnTo>
                <a:lnTo>
                  <a:pt x="4" y="678"/>
                </a:lnTo>
                <a:lnTo>
                  <a:pt x="0" y="667"/>
                </a:lnTo>
                <a:lnTo>
                  <a:pt x="3" y="655"/>
                </a:lnTo>
                <a:lnTo>
                  <a:pt x="11" y="642"/>
                </a:lnTo>
                <a:lnTo>
                  <a:pt x="13" y="631"/>
                </a:lnTo>
                <a:lnTo>
                  <a:pt x="15" y="618"/>
                </a:lnTo>
                <a:lnTo>
                  <a:pt x="26" y="616"/>
                </a:lnTo>
                <a:lnTo>
                  <a:pt x="35" y="607"/>
                </a:lnTo>
                <a:lnTo>
                  <a:pt x="38" y="596"/>
                </a:lnTo>
                <a:lnTo>
                  <a:pt x="41" y="584"/>
                </a:lnTo>
                <a:lnTo>
                  <a:pt x="49" y="574"/>
                </a:lnTo>
                <a:lnTo>
                  <a:pt x="52" y="563"/>
                </a:lnTo>
                <a:lnTo>
                  <a:pt x="60" y="554"/>
                </a:lnTo>
                <a:lnTo>
                  <a:pt x="65" y="543"/>
                </a:lnTo>
                <a:lnTo>
                  <a:pt x="72" y="534"/>
                </a:lnTo>
                <a:lnTo>
                  <a:pt x="73" y="522"/>
                </a:lnTo>
                <a:lnTo>
                  <a:pt x="70" y="510"/>
                </a:lnTo>
                <a:lnTo>
                  <a:pt x="73" y="497"/>
                </a:lnTo>
                <a:lnTo>
                  <a:pt x="69" y="485"/>
                </a:lnTo>
                <a:lnTo>
                  <a:pt x="62" y="474"/>
                </a:lnTo>
                <a:lnTo>
                  <a:pt x="62" y="474"/>
                </a:lnTo>
                <a:lnTo>
                  <a:pt x="59" y="460"/>
                </a:lnTo>
                <a:lnTo>
                  <a:pt x="58" y="444"/>
                </a:lnTo>
                <a:lnTo>
                  <a:pt x="52" y="432"/>
                </a:lnTo>
                <a:lnTo>
                  <a:pt x="48" y="421"/>
                </a:lnTo>
                <a:lnTo>
                  <a:pt x="47" y="408"/>
                </a:lnTo>
                <a:lnTo>
                  <a:pt x="46" y="396"/>
                </a:lnTo>
                <a:lnTo>
                  <a:pt x="47" y="384"/>
                </a:lnTo>
                <a:lnTo>
                  <a:pt x="44" y="373"/>
                </a:lnTo>
                <a:lnTo>
                  <a:pt x="42" y="361"/>
                </a:lnTo>
                <a:lnTo>
                  <a:pt x="49" y="348"/>
                </a:lnTo>
                <a:lnTo>
                  <a:pt x="54" y="337"/>
                </a:lnTo>
                <a:lnTo>
                  <a:pt x="61" y="327"/>
                </a:lnTo>
                <a:lnTo>
                  <a:pt x="66" y="317"/>
                </a:lnTo>
                <a:lnTo>
                  <a:pt x="71" y="306"/>
                </a:lnTo>
                <a:lnTo>
                  <a:pt x="72" y="294"/>
                </a:lnTo>
                <a:lnTo>
                  <a:pt x="72" y="282"/>
                </a:lnTo>
                <a:lnTo>
                  <a:pt x="82" y="277"/>
                </a:lnTo>
                <a:lnTo>
                  <a:pt x="93" y="278"/>
                </a:lnTo>
                <a:lnTo>
                  <a:pt x="104" y="277"/>
                </a:lnTo>
                <a:lnTo>
                  <a:pt x="113" y="265"/>
                </a:lnTo>
                <a:lnTo>
                  <a:pt x="123" y="274"/>
                </a:lnTo>
                <a:lnTo>
                  <a:pt x="129" y="263"/>
                </a:lnTo>
                <a:lnTo>
                  <a:pt x="140" y="264"/>
                </a:lnTo>
                <a:lnTo>
                  <a:pt x="144" y="252"/>
                </a:lnTo>
                <a:lnTo>
                  <a:pt x="155" y="252"/>
                </a:lnTo>
                <a:lnTo>
                  <a:pt x="166" y="255"/>
                </a:lnTo>
                <a:lnTo>
                  <a:pt x="172" y="245"/>
                </a:lnTo>
                <a:lnTo>
                  <a:pt x="181" y="255"/>
                </a:lnTo>
                <a:lnTo>
                  <a:pt x="188" y="264"/>
                </a:lnTo>
                <a:lnTo>
                  <a:pt x="199" y="264"/>
                </a:lnTo>
                <a:lnTo>
                  <a:pt x="191" y="255"/>
                </a:lnTo>
                <a:lnTo>
                  <a:pt x="184" y="246"/>
                </a:lnTo>
                <a:lnTo>
                  <a:pt x="190" y="236"/>
                </a:lnTo>
                <a:lnTo>
                  <a:pt x="200" y="229"/>
                </a:lnTo>
                <a:lnTo>
                  <a:pt x="209" y="221"/>
                </a:lnTo>
                <a:lnTo>
                  <a:pt x="218" y="214"/>
                </a:lnTo>
                <a:lnTo>
                  <a:pt x="228" y="219"/>
                </a:lnTo>
                <a:lnTo>
                  <a:pt x="223" y="231"/>
                </a:lnTo>
                <a:lnTo>
                  <a:pt x="235" y="229"/>
                </a:lnTo>
                <a:lnTo>
                  <a:pt x="231" y="217"/>
                </a:lnTo>
                <a:lnTo>
                  <a:pt x="232" y="206"/>
                </a:lnTo>
                <a:lnTo>
                  <a:pt x="240" y="198"/>
                </a:lnTo>
                <a:lnTo>
                  <a:pt x="248" y="190"/>
                </a:lnTo>
                <a:lnTo>
                  <a:pt x="253" y="179"/>
                </a:lnTo>
                <a:lnTo>
                  <a:pt x="251" y="194"/>
                </a:lnTo>
                <a:lnTo>
                  <a:pt x="250" y="205"/>
                </a:lnTo>
                <a:lnTo>
                  <a:pt x="258" y="198"/>
                </a:lnTo>
                <a:lnTo>
                  <a:pt x="264" y="188"/>
                </a:lnTo>
                <a:lnTo>
                  <a:pt x="270" y="175"/>
                </a:lnTo>
                <a:lnTo>
                  <a:pt x="268" y="163"/>
                </a:lnTo>
                <a:lnTo>
                  <a:pt x="272" y="153"/>
                </a:lnTo>
                <a:lnTo>
                  <a:pt x="282" y="147"/>
                </a:lnTo>
                <a:lnTo>
                  <a:pt x="288" y="137"/>
                </a:lnTo>
                <a:lnTo>
                  <a:pt x="281" y="12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4" name="Freeform 3449"/>
          <p:cNvSpPr>
            <a:spLocks/>
          </p:cNvSpPr>
          <p:nvPr/>
        </p:nvSpPr>
        <p:spPr bwMode="auto">
          <a:xfrm>
            <a:off x="5656794" y="4945056"/>
            <a:ext cx="3469" cy="8673"/>
          </a:xfrm>
          <a:custGeom>
            <a:avLst/>
            <a:gdLst>
              <a:gd name="T0" fmla="*/ 0 w 9"/>
              <a:gd name="T1" fmla="*/ 22 h 22"/>
              <a:gd name="T2" fmla="*/ 2 w 9"/>
              <a:gd name="T3" fmla="*/ 10 h 22"/>
              <a:gd name="T4" fmla="*/ 9 w 9"/>
              <a:gd name="T5" fmla="*/ 0 h 22"/>
              <a:gd name="T6" fmla="*/ 5 w 9"/>
              <a:gd name="T7" fmla="*/ 12 h 22"/>
              <a:gd name="T8" fmla="*/ 0 w 9"/>
              <a:gd name="T9" fmla="*/ 22 h 22"/>
            </a:gdLst>
            <a:ahLst/>
            <a:cxnLst>
              <a:cxn ang="0">
                <a:pos x="T0" y="T1"/>
              </a:cxn>
              <a:cxn ang="0">
                <a:pos x="T2" y="T3"/>
              </a:cxn>
              <a:cxn ang="0">
                <a:pos x="T4" y="T5"/>
              </a:cxn>
              <a:cxn ang="0">
                <a:pos x="T6" y="T7"/>
              </a:cxn>
              <a:cxn ang="0">
                <a:pos x="T8" y="T9"/>
              </a:cxn>
            </a:cxnLst>
            <a:rect l="0" t="0" r="r" b="b"/>
            <a:pathLst>
              <a:path w="9" h="22">
                <a:moveTo>
                  <a:pt x="0" y="22"/>
                </a:moveTo>
                <a:lnTo>
                  <a:pt x="2" y="10"/>
                </a:lnTo>
                <a:lnTo>
                  <a:pt x="9" y="0"/>
                </a:lnTo>
                <a:lnTo>
                  <a:pt x="5" y="12"/>
                </a:lnTo>
                <a:lnTo>
                  <a:pt x="0" y="2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5" name="Freeform 3450"/>
          <p:cNvSpPr>
            <a:spLocks/>
          </p:cNvSpPr>
          <p:nvPr/>
        </p:nvSpPr>
        <p:spPr bwMode="auto">
          <a:xfrm>
            <a:off x="5618635" y="4854862"/>
            <a:ext cx="3469" cy="3469"/>
          </a:xfrm>
          <a:custGeom>
            <a:avLst/>
            <a:gdLst>
              <a:gd name="T0" fmla="*/ 7 w 9"/>
              <a:gd name="T1" fmla="*/ 10 h 10"/>
              <a:gd name="T2" fmla="*/ 0 w 9"/>
              <a:gd name="T3" fmla="*/ 0 h 10"/>
              <a:gd name="T4" fmla="*/ 9 w 9"/>
              <a:gd name="T5" fmla="*/ 7 h 10"/>
              <a:gd name="T6" fmla="*/ 7 w 9"/>
              <a:gd name="T7" fmla="*/ 10 h 10"/>
            </a:gdLst>
            <a:ahLst/>
            <a:cxnLst>
              <a:cxn ang="0">
                <a:pos x="T0" y="T1"/>
              </a:cxn>
              <a:cxn ang="0">
                <a:pos x="T2" y="T3"/>
              </a:cxn>
              <a:cxn ang="0">
                <a:pos x="T4" y="T5"/>
              </a:cxn>
              <a:cxn ang="0">
                <a:pos x="T6" y="T7"/>
              </a:cxn>
            </a:cxnLst>
            <a:rect l="0" t="0" r="r" b="b"/>
            <a:pathLst>
              <a:path w="9" h="10">
                <a:moveTo>
                  <a:pt x="7" y="10"/>
                </a:moveTo>
                <a:lnTo>
                  <a:pt x="0" y="0"/>
                </a:lnTo>
                <a:lnTo>
                  <a:pt x="9" y="7"/>
                </a:lnTo>
                <a:lnTo>
                  <a:pt x="7" y="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6" name="Freeform 3451"/>
          <p:cNvSpPr>
            <a:spLocks/>
          </p:cNvSpPr>
          <p:nvPr/>
        </p:nvSpPr>
        <p:spPr bwMode="auto">
          <a:xfrm>
            <a:off x="5122568" y="5259001"/>
            <a:ext cx="53770" cy="55504"/>
          </a:xfrm>
          <a:custGeom>
            <a:avLst/>
            <a:gdLst>
              <a:gd name="T0" fmla="*/ 24 w 139"/>
              <a:gd name="T1" fmla="*/ 44 h 145"/>
              <a:gd name="T2" fmla="*/ 19 w 139"/>
              <a:gd name="T3" fmla="*/ 54 h 145"/>
              <a:gd name="T4" fmla="*/ 11 w 139"/>
              <a:gd name="T5" fmla="*/ 63 h 145"/>
              <a:gd name="T6" fmla="*/ 1 w 139"/>
              <a:gd name="T7" fmla="*/ 68 h 145"/>
              <a:gd name="T8" fmla="*/ 0 w 139"/>
              <a:gd name="T9" fmla="*/ 82 h 145"/>
              <a:gd name="T10" fmla="*/ 6 w 139"/>
              <a:gd name="T11" fmla="*/ 97 h 145"/>
              <a:gd name="T12" fmla="*/ 13 w 139"/>
              <a:gd name="T13" fmla="*/ 109 h 145"/>
              <a:gd name="T14" fmla="*/ 16 w 139"/>
              <a:gd name="T15" fmla="*/ 119 h 145"/>
              <a:gd name="T16" fmla="*/ 26 w 139"/>
              <a:gd name="T17" fmla="*/ 126 h 145"/>
              <a:gd name="T18" fmla="*/ 34 w 139"/>
              <a:gd name="T19" fmla="*/ 135 h 145"/>
              <a:gd name="T20" fmla="*/ 44 w 139"/>
              <a:gd name="T21" fmla="*/ 142 h 145"/>
              <a:gd name="T22" fmla="*/ 55 w 139"/>
              <a:gd name="T23" fmla="*/ 145 h 145"/>
              <a:gd name="T24" fmla="*/ 63 w 139"/>
              <a:gd name="T25" fmla="*/ 135 h 145"/>
              <a:gd name="T26" fmla="*/ 69 w 139"/>
              <a:gd name="T27" fmla="*/ 124 h 145"/>
              <a:gd name="T28" fmla="*/ 74 w 139"/>
              <a:gd name="T29" fmla="*/ 113 h 145"/>
              <a:gd name="T30" fmla="*/ 86 w 139"/>
              <a:gd name="T31" fmla="*/ 107 h 145"/>
              <a:gd name="T32" fmla="*/ 97 w 139"/>
              <a:gd name="T33" fmla="*/ 107 h 145"/>
              <a:gd name="T34" fmla="*/ 110 w 139"/>
              <a:gd name="T35" fmla="*/ 101 h 145"/>
              <a:gd name="T36" fmla="*/ 116 w 139"/>
              <a:gd name="T37" fmla="*/ 98 h 145"/>
              <a:gd name="T38" fmla="*/ 123 w 139"/>
              <a:gd name="T39" fmla="*/ 93 h 145"/>
              <a:gd name="T40" fmla="*/ 122 w 139"/>
              <a:gd name="T41" fmla="*/ 79 h 145"/>
              <a:gd name="T42" fmla="*/ 131 w 139"/>
              <a:gd name="T43" fmla="*/ 72 h 145"/>
              <a:gd name="T44" fmla="*/ 134 w 139"/>
              <a:gd name="T45" fmla="*/ 61 h 145"/>
              <a:gd name="T46" fmla="*/ 139 w 139"/>
              <a:gd name="T47" fmla="*/ 50 h 145"/>
              <a:gd name="T48" fmla="*/ 134 w 139"/>
              <a:gd name="T49" fmla="*/ 39 h 145"/>
              <a:gd name="T50" fmla="*/ 126 w 139"/>
              <a:gd name="T51" fmla="*/ 31 h 145"/>
              <a:gd name="T52" fmla="*/ 117 w 139"/>
              <a:gd name="T53" fmla="*/ 24 h 145"/>
              <a:gd name="T54" fmla="*/ 108 w 139"/>
              <a:gd name="T55" fmla="*/ 14 h 145"/>
              <a:gd name="T56" fmla="*/ 99 w 139"/>
              <a:gd name="T57" fmla="*/ 7 h 145"/>
              <a:gd name="T58" fmla="*/ 90 w 139"/>
              <a:gd name="T59" fmla="*/ 0 h 145"/>
              <a:gd name="T60" fmla="*/ 78 w 139"/>
              <a:gd name="T61" fmla="*/ 2 h 145"/>
              <a:gd name="T62" fmla="*/ 68 w 139"/>
              <a:gd name="T63" fmla="*/ 8 h 145"/>
              <a:gd name="T64" fmla="*/ 58 w 139"/>
              <a:gd name="T65" fmla="*/ 14 h 145"/>
              <a:gd name="T66" fmla="*/ 49 w 139"/>
              <a:gd name="T67" fmla="*/ 19 h 145"/>
              <a:gd name="T68" fmla="*/ 38 w 139"/>
              <a:gd name="T69" fmla="*/ 21 h 145"/>
              <a:gd name="T70" fmla="*/ 32 w 139"/>
              <a:gd name="T71" fmla="*/ 31 h 145"/>
              <a:gd name="T72" fmla="*/ 24 w 139"/>
              <a:gd name="T73" fmla="*/ 44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 h="145">
                <a:moveTo>
                  <a:pt x="24" y="44"/>
                </a:moveTo>
                <a:lnTo>
                  <a:pt x="19" y="54"/>
                </a:lnTo>
                <a:lnTo>
                  <a:pt x="11" y="63"/>
                </a:lnTo>
                <a:lnTo>
                  <a:pt x="1" y="68"/>
                </a:lnTo>
                <a:lnTo>
                  <a:pt x="0" y="82"/>
                </a:lnTo>
                <a:lnTo>
                  <a:pt x="6" y="97"/>
                </a:lnTo>
                <a:lnTo>
                  <a:pt x="13" y="109"/>
                </a:lnTo>
                <a:lnTo>
                  <a:pt x="16" y="119"/>
                </a:lnTo>
                <a:lnTo>
                  <a:pt x="26" y="126"/>
                </a:lnTo>
                <a:lnTo>
                  <a:pt x="34" y="135"/>
                </a:lnTo>
                <a:lnTo>
                  <a:pt x="44" y="142"/>
                </a:lnTo>
                <a:lnTo>
                  <a:pt x="55" y="145"/>
                </a:lnTo>
                <a:lnTo>
                  <a:pt x="63" y="135"/>
                </a:lnTo>
                <a:lnTo>
                  <a:pt x="69" y="124"/>
                </a:lnTo>
                <a:lnTo>
                  <a:pt x="74" y="113"/>
                </a:lnTo>
                <a:lnTo>
                  <a:pt x="86" y="107"/>
                </a:lnTo>
                <a:lnTo>
                  <a:pt x="97" y="107"/>
                </a:lnTo>
                <a:lnTo>
                  <a:pt x="110" y="101"/>
                </a:lnTo>
                <a:lnTo>
                  <a:pt x="116" y="98"/>
                </a:lnTo>
                <a:lnTo>
                  <a:pt x="123" y="93"/>
                </a:lnTo>
                <a:lnTo>
                  <a:pt x="122" y="79"/>
                </a:lnTo>
                <a:lnTo>
                  <a:pt x="131" y="72"/>
                </a:lnTo>
                <a:lnTo>
                  <a:pt x="134" y="61"/>
                </a:lnTo>
                <a:lnTo>
                  <a:pt x="139" y="50"/>
                </a:lnTo>
                <a:lnTo>
                  <a:pt x="134" y="39"/>
                </a:lnTo>
                <a:lnTo>
                  <a:pt x="126" y="31"/>
                </a:lnTo>
                <a:lnTo>
                  <a:pt x="117" y="24"/>
                </a:lnTo>
                <a:lnTo>
                  <a:pt x="108" y="14"/>
                </a:lnTo>
                <a:lnTo>
                  <a:pt x="99" y="7"/>
                </a:lnTo>
                <a:lnTo>
                  <a:pt x="90" y="0"/>
                </a:lnTo>
                <a:lnTo>
                  <a:pt x="78" y="2"/>
                </a:lnTo>
                <a:lnTo>
                  <a:pt x="68" y="8"/>
                </a:lnTo>
                <a:lnTo>
                  <a:pt x="58" y="14"/>
                </a:lnTo>
                <a:lnTo>
                  <a:pt x="49" y="19"/>
                </a:lnTo>
                <a:lnTo>
                  <a:pt x="38" y="21"/>
                </a:lnTo>
                <a:lnTo>
                  <a:pt x="32" y="31"/>
                </a:lnTo>
                <a:lnTo>
                  <a:pt x="24" y="4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7" name="Freeform 3452"/>
          <p:cNvSpPr>
            <a:spLocks/>
          </p:cNvSpPr>
          <p:nvPr/>
        </p:nvSpPr>
        <p:spPr bwMode="auto">
          <a:xfrm>
            <a:off x="4213689" y="4303290"/>
            <a:ext cx="95398" cy="105805"/>
          </a:xfrm>
          <a:custGeom>
            <a:avLst/>
            <a:gdLst>
              <a:gd name="T0" fmla="*/ 4 w 244"/>
              <a:gd name="T1" fmla="*/ 109 h 269"/>
              <a:gd name="T2" fmla="*/ 5 w 244"/>
              <a:gd name="T3" fmla="*/ 97 h 269"/>
              <a:gd name="T4" fmla="*/ 19 w 244"/>
              <a:gd name="T5" fmla="*/ 78 h 269"/>
              <a:gd name="T6" fmla="*/ 32 w 244"/>
              <a:gd name="T7" fmla="*/ 66 h 269"/>
              <a:gd name="T8" fmla="*/ 41 w 244"/>
              <a:gd name="T9" fmla="*/ 56 h 269"/>
              <a:gd name="T10" fmla="*/ 51 w 244"/>
              <a:gd name="T11" fmla="*/ 31 h 269"/>
              <a:gd name="T12" fmla="*/ 69 w 244"/>
              <a:gd name="T13" fmla="*/ 16 h 269"/>
              <a:gd name="T14" fmla="*/ 81 w 244"/>
              <a:gd name="T15" fmla="*/ 0 h 269"/>
              <a:gd name="T16" fmla="*/ 94 w 244"/>
              <a:gd name="T17" fmla="*/ 1 h 269"/>
              <a:gd name="T18" fmla="*/ 115 w 244"/>
              <a:gd name="T19" fmla="*/ 9 h 269"/>
              <a:gd name="T20" fmla="*/ 120 w 244"/>
              <a:gd name="T21" fmla="*/ 31 h 269"/>
              <a:gd name="T22" fmla="*/ 127 w 244"/>
              <a:gd name="T23" fmla="*/ 50 h 269"/>
              <a:gd name="T24" fmla="*/ 119 w 244"/>
              <a:gd name="T25" fmla="*/ 73 h 269"/>
              <a:gd name="T26" fmla="*/ 129 w 244"/>
              <a:gd name="T27" fmla="*/ 70 h 269"/>
              <a:gd name="T28" fmla="*/ 142 w 244"/>
              <a:gd name="T29" fmla="*/ 85 h 269"/>
              <a:gd name="T30" fmla="*/ 159 w 244"/>
              <a:gd name="T31" fmla="*/ 73 h 269"/>
              <a:gd name="T32" fmla="*/ 173 w 244"/>
              <a:gd name="T33" fmla="*/ 53 h 269"/>
              <a:gd name="T34" fmla="*/ 184 w 244"/>
              <a:gd name="T35" fmla="*/ 74 h 269"/>
              <a:gd name="T36" fmla="*/ 190 w 244"/>
              <a:gd name="T37" fmla="*/ 97 h 269"/>
              <a:gd name="T38" fmla="*/ 183 w 244"/>
              <a:gd name="T39" fmla="*/ 120 h 269"/>
              <a:gd name="T40" fmla="*/ 173 w 244"/>
              <a:gd name="T41" fmla="*/ 129 h 269"/>
              <a:gd name="T42" fmla="*/ 183 w 244"/>
              <a:gd name="T43" fmla="*/ 133 h 269"/>
              <a:gd name="T44" fmla="*/ 202 w 244"/>
              <a:gd name="T45" fmla="*/ 144 h 269"/>
              <a:gd name="T46" fmla="*/ 217 w 244"/>
              <a:gd name="T47" fmla="*/ 157 h 269"/>
              <a:gd name="T48" fmla="*/ 234 w 244"/>
              <a:gd name="T49" fmla="*/ 171 h 269"/>
              <a:gd name="T50" fmla="*/ 244 w 244"/>
              <a:gd name="T51" fmla="*/ 186 h 269"/>
              <a:gd name="T52" fmla="*/ 244 w 244"/>
              <a:gd name="T53" fmla="*/ 210 h 269"/>
              <a:gd name="T54" fmla="*/ 236 w 244"/>
              <a:gd name="T55" fmla="*/ 232 h 269"/>
              <a:gd name="T56" fmla="*/ 234 w 244"/>
              <a:gd name="T57" fmla="*/ 249 h 269"/>
              <a:gd name="T58" fmla="*/ 236 w 244"/>
              <a:gd name="T59" fmla="*/ 269 h 269"/>
              <a:gd name="T60" fmla="*/ 214 w 244"/>
              <a:gd name="T61" fmla="*/ 261 h 269"/>
              <a:gd name="T62" fmla="*/ 190 w 244"/>
              <a:gd name="T63" fmla="*/ 252 h 269"/>
              <a:gd name="T64" fmla="*/ 171 w 244"/>
              <a:gd name="T65" fmla="*/ 241 h 269"/>
              <a:gd name="T66" fmla="*/ 150 w 244"/>
              <a:gd name="T67" fmla="*/ 230 h 269"/>
              <a:gd name="T68" fmla="*/ 131 w 244"/>
              <a:gd name="T69" fmla="*/ 218 h 269"/>
              <a:gd name="T70" fmla="*/ 120 w 244"/>
              <a:gd name="T71" fmla="*/ 208 h 269"/>
              <a:gd name="T72" fmla="*/ 104 w 244"/>
              <a:gd name="T73" fmla="*/ 191 h 269"/>
              <a:gd name="T74" fmla="*/ 86 w 244"/>
              <a:gd name="T75" fmla="*/ 173 h 269"/>
              <a:gd name="T76" fmla="*/ 66 w 244"/>
              <a:gd name="T77" fmla="*/ 156 h 269"/>
              <a:gd name="T78" fmla="*/ 52 w 244"/>
              <a:gd name="T79" fmla="*/ 149 h 269"/>
              <a:gd name="T80" fmla="*/ 37 w 244"/>
              <a:gd name="T81" fmla="*/ 134 h 269"/>
              <a:gd name="T82" fmla="*/ 23 w 244"/>
              <a:gd name="T83" fmla="*/ 12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4" h="269">
                <a:moveTo>
                  <a:pt x="11" y="119"/>
                </a:moveTo>
                <a:lnTo>
                  <a:pt x="4" y="109"/>
                </a:lnTo>
                <a:lnTo>
                  <a:pt x="0" y="103"/>
                </a:lnTo>
                <a:lnTo>
                  <a:pt x="5" y="97"/>
                </a:lnTo>
                <a:lnTo>
                  <a:pt x="10" y="85"/>
                </a:lnTo>
                <a:lnTo>
                  <a:pt x="19" y="78"/>
                </a:lnTo>
                <a:lnTo>
                  <a:pt x="23" y="73"/>
                </a:lnTo>
                <a:lnTo>
                  <a:pt x="32" y="66"/>
                </a:lnTo>
                <a:lnTo>
                  <a:pt x="40" y="58"/>
                </a:lnTo>
                <a:lnTo>
                  <a:pt x="41" y="56"/>
                </a:lnTo>
                <a:lnTo>
                  <a:pt x="51" y="48"/>
                </a:lnTo>
                <a:lnTo>
                  <a:pt x="51" y="31"/>
                </a:lnTo>
                <a:lnTo>
                  <a:pt x="60" y="24"/>
                </a:lnTo>
                <a:lnTo>
                  <a:pt x="69" y="16"/>
                </a:lnTo>
                <a:lnTo>
                  <a:pt x="70" y="2"/>
                </a:lnTo>
                <a:lnTo>
                  <a:pt x="81" y="0"/>
                </a:lnTo>
                <a:lnTo>
                  <a:pt x="92" y="1"/>
                </a:lnTo>
                <a:lnTo>
                  <a:pt x="94" y="1"/>
                </a:lnTo>
                <a:lnTo>
                  <a:pt x="104" y="5"/>
                </a:lnTo>
                <a:lnTo>
                  <a:pt x="115" y="9"/>
                </a:lnTo>
                <a:lnTo>
                  <a:pt x="116" y="21"/>
                </a:lnTo>
                <a:lnTo>
                  <a:pt x="120" y="31"/>
                </a:lnTo>
                <a:lnTo>
                  <a:pt x="123" y="43"/>
                </a:lnTo>
                <a:lnTo>
                  <a:pt x="127" y="50"/>
                </a:lnTo>
                <a:lnTo>
                  <a:pt x="125" y="62"/>
                </a:lnTo>
                <a:lnTo>
                  <a:pt x="119" y="73"/>
                </a:lnTo>
                <a:lnTo>
                  <a:pt x="119" y="75"/>
                </a:lnTo>
                <a:lnTo>
                  <a:pt x="129" y="70"/>
                </a:lnTo>
                <a:lnTo>
                  <a:pt x="137" y="79"/>
                </a:lnTo>
                <a:lnTo>
                  <a:pt x="142" y="85"/>
                </a:lnTo>
                <a:lnTo>
                  <a:pt x="150" y="81"/>
                </a:lnTo>
                <a:lnTo>
                  <a:pt x="159" y="73"/>
                </a:lnTo>
                <a:lnTo>
                  <a:pt x="164" y="63"/>
                </a:lnTo>
                <a:lnTo>
                  <a:pt x="173" y="53"/>
                </a:lnTo>
                <a:lnTo>
                  <a:pt x="179" y="62"/>
                </a:lnTo>
                <a:lnTo>
                  <a:pt x="184" y="74"/>
                </a:lnTo>
                <a:lnTo>
                  <a:pt x="188" y="85"/>
                </a:lnTo>
                <a:lnTo>
                  <a:pt x="190" y="97"/>
                </a:lnTo>
                <a:lnTo>
                  <a:pt x="188" y="109"/>
                </a:lnTo>
                <a:lnTo>
                  <a:pt x="183" y="120"/>
                </a:lnTo>
                <a:lnTo>
                  <a:pt x="181" y="120"/>
                </a:lnTo>
                <a:lnTo>
                  <a:pt x="173" y="129"/>
                </a:lnTo>
                <a:lnTo>
                  <a:pt x="172" y="130"/>
                </a:lnTo>
                <a:lnTo>
                  <a:pt x="183" y="133"/>
                </a:lnTo>
                <a:lnTo>
                  <a:pt x="191" y="141"/>
                </a:lnTo>
                <a:lnTo>
                  <a:pt x="202" y="144"/>
                </a:lnTo>
                <a:lnTo>
                  <a:pt x="213" y="144"/>
                </a:lnTo>
                <a:lnTo>
                  <a:pt x="217" y="157"/>
                </a:lnTo>
                <a:lnTo>
                  <a:pt x="223" y="167"/>
                </a:lnTo>
                <a:lnTo>
                  <a:pt x="234" y="171"/>
                </a:lnTo>
                <a:lnTo>
                  <a:pt x="242" y="181"/>
                </a:lnTo>
                <a:lnTo>
                  <a:pt x="244" y="186"/>
                </a:lnTo>
                <a:lnTo>
                  <a:pt x="243" y="198"/>
                </a:lnTo>
                <a:lnTo>
                  <a:pt x="244" y="210"/>
                </a:lnTo>
                <a:lnTo>
                  <a:pt x="238" y="221"/>
                </a:lnTo>
                <a:lnTo>
                  <a:pt x="236" y="232"/>
                </a:lnTo>
                <a:lnTo>
                  <a:pt x="232" y="237"/>
                </a:lnTo>
                <a:lnTo>
                  <a:pt x="234" y="249"/>
                </a:lnTo>
                <a:lnTo>
                  <a:pt x="235" y="260"/>
                </a:lnTo>
                <a:lnTo>
                  <a:pt x="236" y="269"/>
                </a:lnTo>
                <a:lnTo>
                  <a:pt x="224" y="268"/>
                </a:lnTo>
                <a:lnTo>
                  <a:pt x="214" y="261"/>
                </a:lnTo>
                <a:lnTo>
                  <a:pt x="200" y="256"/>
                </a:lnTo>
                <a:lnTo>
                  <a:pt x="190" y="252"/>
                </a:lnTo>
                <a:lnTo>
                  <a:pt x="183" y="249"/>
                </a:lnTo>
                <a:lnTo>
                  <a:pt x="171" y="241"/>
                </a:lnTo>
                <a:lnTo>
                  <a:pt x="160" y="237"/>
                </a:lnTo>
                <a:lnTo>
                  <a:pt x="150" y="230"/>
                </a:lnTo>
                <a:lnTo>
                  <a:pt x="141" y="224"/>
                </a:lnTo>
                <a:lnTo>
                  <a:pt x="131" y="218"/>
                </a:lnTo>
                <a:lnTo>
                  <a:pt x="122" y="210"/>
                </a:lnTo>
                <a:lnTo>
                  <a:pt x="120" y="208"/>
                </a:lnTo>
                <a:lnTo>
                  <a:pt x="112" y="199"/>
                </a:lnTo>
                <a:lnTo>
                  <a:pt x="104" y="191"/>
                </a:lnTo>
                <a:lnTo>
                  <a:pt x="95" y="182"/>
                </a:lnTo>
                <a:lnTo>
                  <a:pt x="86" y="173"/>
                </a:lnTo>
                <a:lnTo>
                  <a:pt x="79" y="165"/>
                </a:lnTo>
                <a:lnTo>
                  <a:pt x="66" y="156"/>
                </a:lnTo>
                <a:lnTo>
                  <a:pt x="64" y="153"/>
                </a:lnTo>
                <a:lnTo>
                  <a:pt x="52" y="149"/>
                </a:lnTo>
                <a:lnTo>
                  <a:pt x="42" y="145"/>
                </a:lnTo>
                <a:lnTo>
                  <a:pt x="37" y="134"/>
                </a:lnTo>
                <a:lnTo>
                  <a:pt x="26" y="127"/>
                </a:lnTo>
                <a:lnTo>
                  <a:pt x="23" y="121"/>
                </a:lnTo>
                <a:lnTo>
                  <a:pt x="11" y="11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8" name="Freeform 3453"/>
          <p:cNvSpPr>
            <a:spLocks/>
          </p:cNvSpPr>
          <p:nvPr/>
        </p:nvSpPr>
        <p:spPr bwMode="auto">
          <a:xfrm>
            <a:off x="5524972" y="4827110"/>
            <a:ext cx="6938" cy="3469"/>
          </a:xfrm>
          <a:custGeom>
            <a:avLst/>
            <a:gdLst>
              <a:gd name="T0" fmla="*/ 0 w 20"/>
              <a:gd name="T1" fmla="*/ 0 h 9"/>
              <a:gd name="T2" fmla="*/ 12 w 20"/>
              <a:gd name="T3" fmla="*/ 0 h 9"/>
              <a:gd name="T4" fmla="*/ 20 w 20"/>
              <a:gd name="T5" fmla="*/ 9 h 9"/>
              <a:gd name="T6" fmla="*/ 9 w 20"/>
              <a:gd name="T7" fmla="*/ 4 h 9"/>
              <a:gd name="T8" fmla="*/ 0 w 20"/>
              <a:gd name="T9" fmla="*/ 0 h 9"/>
            </a:gdLst>
            <a:ahLst/>
            <a:cxnLst>
              <a:cxn ang="0">
                <a:pos x="T0" y="T1"/>
              </a:cxn>
              <a:cxn ang="0">
                <a:pos x="T2" y="T3"/>
              </a:cxn>
              <a:cxn ang="0">
                <a:pos x="T4" y="T5"/>
              </a:cxn>
              <a:cxn ang="0">
                <a:pos x="T6" y="T7"/>
              </a:cxn>
              <a:cxn ang="0">
                <a:pos x="T8" y="T9"/>
              </a:cxn>
            </a:cxnLst>
            <a:rect l="0" t="0" r="r" b="b"/>
            <a:pathLst>
              <a:path w="20" h="9">
                <a:moveTo>
                  <a:pt x="0" y="0"/>
                </a:moveTo>
                <a:lnTo>
                  <a:pt x="12" y="0"/>
                </a:lnTo>
                <a:lnTo>
                  <a:pt x="20" y="9"/>
                </a:lnTo>
                <a:lnTo>
                  <a:pt x="9" y="4"/>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59" name="Freeform 3454"/>
          <p:cNvSpPr>
            <a:spLocks/>
          </p:cNvSpPr>
          <p:nvPr/>
        </p:nvSpPr>
        <p:spPr bwMode="auto">
          <a:xfrm>
            <a:off x="5512830" y="4830579"/>
            <a:ext cx="3469" cy="1735"/>
          </a:xfrm>
          <a:custGeom>
            <a:avLst/>
            <a:gdLst>
              <a:gd name="T0" fmla="*/ 11 w 11"/>
              <a:gd name="T1" fmla="*/ 2 h 2"/>
              <a:gd name="T2" fmla="*/ 0 w 11"/>
              <a:gd name="T3" fmla="*/ 0 h 2"/>
              <a:gd name="T4" fmla="*/ 11 w 11"/>
              <a:gd name="T5" fmla="*/ 1 h 2"/>
              <a:gd name="T6" fmla="*/ 11 w 11"/>
              <a:gd name="T7" fmla="*/ 2 h 2"/>
            </a:gdLst>
            <a:ahLst/>
            <a:cxnLst>
              <a:cxn ang="0">
                <a:pos x="T0" y="T1"/>
              </a:cxn>
              <a:cxn ang="0">
                <a:pos x="T2" y="T3"/>
              </a:cxn>
              <a:cxn ang="0">
                <a:pos x="T4" y="T5"/>
              </a:cxn>
              <a:cxn ang="0">
                <a:pos x="T6" y="T7"/>
              </a:cxn>
            </a:cxnLst>
            <a:rect l="0" t="0" r="r" b="b"/>
            <a:pathLst>
              <a:path w="11" h="2">
                <a:moveTo>
                  <a:pt x="11" y="2"/>
                </a:moveTo>
                <a:lnTo>
                  <a:pt x="0" y="0"/>
                </a:lnTo>
                <a:lnTo>
                  <a:pt x="11" y="1"/>
                </a:lnTo>
                <a:lnTo>
                  <a:pt x="11"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0" name="Freeform 3455"/>
          <p:cNvSpPr>
            <a:spLocks/>
          </p:cNvSpPr>
          <p:nvPr/>
        </p:nvSpPr>
        <p:spPr bwMode="auto">
          <a:xfrm>
            <a:off x="5502423" y="4806296"/>
            <a:ext cx="5204" cy="13876"/>
          </a:xfrm>
          <a:custGeom>
            <a:avLst/>
            <a:gdLst>
              <a:gd name="T0" fmla="*/ 5 w 14"/>
              <a:gd name="T1" fmla="*/ 0 h 35"/>
              <a:gd name="T2" fmla="*/ 9 w 14"/>
              <a:gd name="T3" fmla="*/ 11 h 35"/>
              <a:gd name="T4" fmla="*/ 12 w 14"/>
              <a:gd name="T5" fmla="*/ 24 h 35"/>
              <a:gd name="T6" fmla="*/ 14 w 14"/>
              <a:gd name="T7" fmla="*/ 35 h 35"/>
              <a:gd name="T8" fmla="*/ 4 w 14"/>
              <a:gd name="T9" fmla="*/ 32 h 35"/>
              <a:gd name="T10" fmla="*/ 0 w 14"/>
              <a:gd name="T11" fmla="*/ 19 h 35"/>
              <a:gd name="T12" fmla="*/ 1 w 14"/>
              <a:gd name="T13" fmla="*/ 6 h 35"/>
              <a:gd name="T14" fmla="*/ 5 w 14"/>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5">
                <a:moveTo>
                  <a:pt x="5" y="0"/>
                </a:moveTo>
                <a:lnTo>
                  <a:pt x="9" y="11"/>
                </a:lnTo>
                <a:lnTo>
                  <a:pt x="12" y="24"/>
                </a:lnTo>
                <a:lnTo>
                  <a:pt x="14" y="35"/>
                </a:lnTo>
                <a:lnTo>
                  <a:pt x="4" y="32"/>
                </a:lnTo>
                <a:lnTo>
                  <a:pt x="0" y="19"/>
                </a:lnTo>
                <a:lnTo>
                  <a:pt x="1" y="6"/>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1" name="Freeform 3456"/>
          <p:cNvSpPr>
            <a:spLocks/>
          </p:cNvSpPr>
          <p:nvPr/>
        </p:nvSpPr>
        <p:spPr bwMode="auto">
          <a:xfrm>
            <a:off x="4090539" y="4197486"/>
            <a:ext cx="71115" cy="43363"/>
          </a:xfrm>
          <a:custGeom>
            <a:avLst/>
            <a:gdLst>
              <a:gd name="T0" fmla="*/ 55 w 185"/>
              <a:gd name="T1" fmla="*/ 56 h 112"/>
              <a:gd name="T2" fmla="*/ 49 w 185"/>
              <a:gd name="T3" fmla="*/ 51 h 112"/>
              <a:gd name="T4" fmla="*/ 51 w 185"/>
              <a:gd name="T5" fmla="*/ 45 h 112"/>
              <a:gd name="T6" fmla="*/ 38 w 185"/>
              <a:gd name="T7" fmla="*/ 50 h 112"/>
              <a:gd name="T8" fmla="*/ 25 w 185"/>
              <a:gd name="T9" fmla="*/ 45 h 112"/>
              <a:gd name="T10" fmla="*/ 35 w 185"/>
              <a:gd name="T11" fmla="*/ 26 h 112"/>
              <a:gd name="T12" fmla="*/ 13 w 185"/>
              <a:gd name="T13" fmla="*/ 33 h 112"/>
              <a:gd name="T14" fmla="*/ 0 w 185"/>
              <a:gd name="T15" fmla="*/ 23 h 112"/>
              <a:gd name="T16" fmla="*/ 19 w 185"/>
              <a:gd name="T17" fmla="*/ 21 h 112"/>
              <a:gd name="T18" fmla="*/ 41 w 185"/>
              <a:gd name="T19" fmla="*/ 15 h 112"/>
              <a:gd name="T20" fmla="*/ 61 w 185"/>
              <a:gd name="T21" fmla="*/ 17 h 112"/>
              <a:gd name="T22" fmla="*/ 76 w 185"/>
              <a:gd name="T23" fmla="*/ 11 h 112"/>
              <a:gd name="T24" fmla="*/ 99 w 185"/>
              <a:gd name="T25" fmla="*/ 0 h 112"/>
              <a:gd name="T26" fmla="*/ 143 w 185"/>
              <a:gd name="T27" fmla="*/ 1 h 112"/>
              <a:gd name="T28" fmla="*/ 158 w 185"/>
              <a:gd name="T29" fmla="*/ 1 h 112"/>
              <a:gd name="T30" fmla="*/ 180 w 185"/>
              <a:gd name="T31" fmla="*/ 1 h 112"/>
              <a:gd name="T32" fmla="*/ 182 w 185"/>
              <a:gd name="T33" fmla="*/ 25 h 112"/>
              <a:gd name="T34" fmla="*/ 167 w 185"/>
              <a:gd name="T35" fmla="*/ 36 h 112"/>
              <a:gd name="T36" fmla="*/ 180 w 185"/>
              <a:gd name="T37" fmla="*/ 57 h 112"/>
              <a:gd name="T38" fmla="*/ 159 w 185"/>
              <a:gd name="T39" fmla="*/ 68 h 112"/>
              <a:gd name="T40" fmla="*/ 148 w 185"/>
              <a:gd name="T41" fmla="*/ 67 h 112"/>
              <a:gd name="T42" fmla="*/ 129 w 185"/>
              <a:gd name="T43" fmla="*/ 77 h 112"/>
              <a:gd name="T44" fmla="*/ 115 w 185"/>
              <a:gd name="T45" fmla="*/ 89 h 112"/>
              <a:gd name="T46" fmla="*/ 107 w 185"/>
              <a:gd name="T47" fmla="*/ 106 h 112"/>
              <a:gd name="T48" fmla="*/ 104 w 185"/>
              <a:gd name="T49" fmla="*/ 112 h 112"/>
              <a:gd name="T50" fmla="*/ 108 w 185"/>
              <a:gd name="T51" fmla="*/ 94 h 112"/>
              <a:gd name="T52" fmla="*/ 92 w 185"/>
              <a:gd name="T53" fmla="*/ 96 h 112"/>
              <a:gd name="T54" fmla="*/ 78 w 185"/>
              <a:gd name="T55" fmla="*/ 89 h 112"/>
              <a:gd name="T56" fmla="*/ 82 w 185"/>
              <a:gd name="T57" fmla="*/ 73 h 112"/>
              <a:gd name="T58" fmla="*/ 97 w 185"/>
              <a:gd name="T59" fmla="*/ 73 h 112"/>
              <a:gd name="T60" fmla="*/ 86 w 185"/>
              <a:gd name="T61" fmla="*/ 66 h 112"/>
              <a:gd name="T62" fmla="*/ 82 w 185"/>
              <a:gd name="T63" fmla="*/ 66 h 112"/>
              <a:gd name="T64" fmla="*/ 79 w 185"/>
              <a:gd name="T65" fmla="*/ 53 h 112"/>
              <a:gd name="T66" fmla="*/ 96 w 185"/>
              <a:gd name="T67" fmla="*/ 51 h 112"/>
              <a:gd name="T68" fmla="*/ 103 w 185"/>
              <a:gd name="T69" fmla="*/ 59 h 112"/>
              <a:gd name="T70" fmla="*/ 103 w 185"/>
              <a:gd name="T71" fmla="*/ 47 h 112"/>
              <a:gd name="T72" fmla="*/ 82 w 185"/>
              <a:gd name="T73" fmla="*/ 47 h 112"/>
              <a:gd name="T74" fmla="*/ 70 w 185"/>
              <a:gd name="T75" fmla="*/ 5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5" h="112">
                <a:moveTo>
                  <a:pt x="63" y="58"/>
                </a:moveTo>
                <a:lnTo>
                  <a:pt x="55" y="56"/>
                </a:lnTo>
                <a:lnTo>
                  <a:pt x="45" y="62"/>
                </a:lnTo>
                <a:lnTo>
                  <a:pt x="49" y="51"/>
                </a:lnTo>
                <a:lnTo>
                  <a:pt x="55" y="44"/>
                </a:lnTo>
                <a:lnTo>
                  <a:pt x="51" y="45"/>
                </a:lnTo>
                <a:lnTo>
                  <a:pt x="41" y="50"/>
                </a:lnTo>
                <a:lnTo>
                  <a:pt x="38" y="50"/>
                </a:lnTo>
                <a:lnTo>
                  <a:pt x="28" y="49"/>
                </a:lnTo>
                <a:lnTo>
                  <a:pt x="25" y="45"/>
                </a:lnTo>
                <a:lnTo>
                  <a:pt x="24" y="34"/>
                </a:lnTo>
                <a:lnTo>
                  <a:pt x="35" y="26"/>
                </a:lnTo>
                <a:lnTo>
                  <a:pt x="24" y="31"/>
                </a:lnTo>
                <a:lnTo>
                  <a:pt x="13" y="33"/>
                </a:lnTo>
                <a:lnTo>
                  <a:pt x="5" y="25"/>
                </a:lnTo>
                <a:lnTo>
                  <a:pt x="0" y="23"/>
                </a:lnTo>
                <a:lnTo>
                  <a:pt x="7" y="22"/>
                </a:lnTo>
                <a:lnTo>
                  <a:pt x="19" y="21"/>
                </a:lnTo>
                <a:lnTo>
                  <a:pt x="30" y="15"/>
                </a:lnTo>
                <a:lnTo>
                  <a:pt x="41" y="15"/>
                </a:lnTo>
                <a:lnTo>
                  <a:pt x="49" y="16"/>
                </a:lnTo>
                <a:lnTo>
                  <a:pt x="61" y="17"/>
                </a:lnTo>
                <a:lnTo>
                  <a:pt x="74" y="11"/>
                </a:lnTo>
                <a:lnTo>
                  <a:pt x="76" y="11"/>
                </a:lnTo>
                <a:lnTo>
                  <a:pt x="86" y="3"/>
                </a:lnTo>
                <a:lnTo>
                  <a:pt x="99" y="0"/>
                </a:lnTo>
                <a:lnTo>
                  <a:pt x="109" y="1"/>
                </a:lnTo>
                <a:lnTo>
                  <a:pt x="143" y="1"/>
                </a:lnTo>
                <a:lnTo>
                  <a:pt x="147" y="1"/>
                </a:lnTo>
                <a:lnTo>
                  <a:pt x="158" y="1"/>
                </a:lnTo>
                <a:lnTo>
                  <a:pt x="173" y="1"/>
                </a:lnTo>
                <a:lnTo>
                  <a:pt x="180" y="1"/>
                </a:lnTo>
                <a:lnTo>
                  <a:pt x="185" y="14"/>
                </a:lnTo>
                <a:lnTo>
                  <a:pt x="182" y="25"/>
                </a:lnTo>
                <a:lnTo>
                  <a:pt x="171" y="29"/>
                </a:lnTo>
                <a:lnTo>
                  <a:pt x="167" y="36"/>
                </a:lnTo>
                <a:lnTo>
                  <a:pt x="176" y="43"/>
                </a:lnTo>
                <a:lnTo>
                  <a:pt x="180" y="57"/>
                </a:lnTo>
                <a:lnTo>
                  <a:pt x="171" y="65"/>
                </a:lnTo>
                <a:lnTo>
                  <a:pt x="159" y="68"/>
                </a:lnTo>
                <a:lnTo>
                  <a:pt x="158" y="69"/>
                </a:lnTo>
                <a:lnTo>
                  <a:pt x="148" y="67"/>
                </a:lnTo>
                <a:lnTo>
                  <a:pt x="139" y="73"/>
                </a:lnTo>
                <a:lnTo>
                  <a:pt x="129" y="77"/>
                </a:lnTo>
                <a:lnTo>
                  <a:pt x="117" y="85"/>
                </a:lnTo>
                <a:lnTo>
                  <a:pt x="115" y="89"/>
                </a:lnTo>
                <a:lnTo>
                  <a:pt x="114" y="94"/>
                </a:lnTo>
                <a:lnTo>
                  <a:pt x="107" y="106"/>
                </a:lnTo>
                <a:lnTo>
                  <a:pt x="107" y="107"/>
                </a:lnTo>
                <a:lnTo>
                  <a:pt x="104" y="112"/>
                </a:lnTo>
                <a:lnTo>
                  <a:pt x="103" y="99"/>
                </a:lnTo>
                <a:lnTo>
                  <a:pt x="108" y="94"/>
                </a:lnTo>
                <a:lnTo>
                  <a:pt x="99" y="101"/>
                </a:lnTo>
                <a:lnTo>
                  <a:pt x="92" y="96"/>
                </a:lnTo>
                <a:lnTo>
                  <a:pt x="82" y="101"/>
                </a:lnTo>
                <a:lnTo>
                  <a:pt x="78" y="89"/>
                </a:lnTo>
                <a:lnTo>
                  <a:pt x="82" y="85"/>
                </a:lnTo>
                <a:lnTo>
                  <a:pt x="82" y="73"/>
                </a:lnTo>
                <a:lnTo>
                  <a:pt x="92" y="68"/>
                </a:lnTo>
                <a:lnTo>
                  <a:pt x="97" y="73"/>
                </a:lnTo>
                <a:lnTo>
                  <a:pt x="97" y="68"/>
                </a:lnTo>
                <a:lnTo>
                  <a:pt x="86" y="66"/>
                </a:lnTo>
                <a:lnTo>
                  <a:pt x="87" y="62"/>
                </a:lnTo>
                <a:lnTo>
                  <a:pt x="82" y="66"/>
                </a:lnTo>
                <a:lnTo>
                  <a:pt x="78" y="65"/>
                </a:lnTo>
                <a:lnTo>
                  <a:pt x="79" y="53"/>
                </a:lnTo>
                <a:lnTo>
                  <a:pt x="85" y="53"/>
                </a:lnTo>
                <a:lnTo>
                  <a:pt x="96" y="51"/>
                </a:lnTo>
                <a:lnTo>
                  <a:pt x="103" y="59"/>
                </a:lnTo>
                <a:lnTo>
                  <a:pt x="103" y="59"/>
                </a:lnTo>
                <a:lnTo>
                  <a:pt x="103" y="58"/>
                </a:lnTo>
                <a:lnTo>
                  <a:pt x="103" y="47"/>
                </a:lnTo>
                <a:lnTo>
                  <a:pt x="93" y="50"/>
                </a:lnTo>
                <a:lnTo>
                  <a:pt x="82" y="47"/>
                </a:lnTo>
                <a:lnTo>
                  <a:pt x="79" y="47"/>
                </a:lnTo>
                <a:lnTo>
                  <a:pt x="70" y="52"/>
                </a:lnTo>
                <a:lnTo>
                  <a:pt x="63" y="5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2" name="Freeform 3457"/>
          <p:cNvSpPr>
            <a:spLocks/>
          </p:cNvSpPr>
          <p:nvPr/>
        </p:nvSpPr>
        <p:spPr bwMode="auto">
          <a:xfrm>
            <a:off x="4100946" y="4235645"/>
            <a:ext cx="3469" cy="5204"/>
          </a:xfrm>
          <a:custGeom>
            <a:avLst/>
            <a:gdLst>
              <a:gd name="T0" fmla="*/ 9 w 10"/>
              <a:gd name="T1" fmla="*/ 12 h 12"/>
              <a:gd name="T2" fmla="*/ 0 w 10"/>
              <a:gd name="T3" fmla="*/ 7 h 12"/>
              <a:gd name="T4" fmla="*/ 9 w 10"/>
              <a:gd name="T5" fmla="*/ 0 h 12"/>
              <a:gd name="T6" fmla="*/ 10 w 10"/>
              <a:gd name="T7" fmla="*/ 12 h 12"/>
              <a:gd name="T8" fmla="*/ 9 w 10"/>
              <a:gd name="T9" fmla="*/ 12 h 12"/>
            </a:gdLst>
            <a:ahLst/>
            <a:cxnLst>
              <a:cxn ang="0">
                <a:pos x="T0" y="T1"/>
              </a:cxn>
              <a:cxn ang="0">
                <a:pos x="T2" y="T3"/>
              </a:cxn>
              <a:cxn ang="0">
                <a:pos x="T4" y="T5"/>
              </a:cxn>
              <a:cxn ang="0">
                <a:pos x="T6" y="T7"/>
              </a:cxn>
              <a:cxn ang="0">
                <a:pos x="T8" y="T9"/>
              </a:cxn>
            </a:cxnLst>
            <a:rect l="0" t="0" r="r" b="b"/>
            <a:pathLst>
              <a:path w="10" h="12">
                <a:moveTo>
                  <a:pt x="9" y="12"/>
                </a:moveTo>
                <a:lnTo>
                  <a:pt x="0" y="7"/>
                </a:lnTo>
                <a:lnTo>
                  <a:pt x="9" y="0"/>
                </a:lnTo>
                <a:lnTo>
                  <a:pt x="10" y="12"/>
                </a:lnTo>
                <a:lnTo>
                  <a:pt x="9" y="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3" name="Freeform 3458"/>
          <p:cNvSpPr>
            <a:spLocks/>
          </p:cNvSpPr>
          <p:nvPr/>
        </p:nvSpPr>
        <p:spPr bwMode="auto">
          <a:xfrm>
            <a:off x="4113088" y="4228707"/>
            <a:ext cx="1735" cy="1735"/>
          </a:xfrm>
          <a:custGeom>
            <a:avLst/>
            <a:gdLst>
              <a:gd name="T0" fmla="*/ 6 w 6"/>
              <a:gd name="T1" fmla="*/ 1 h 4"/>
              <a:gd name="T2" fmla="*/ 0 w 6"/>
              <a:gd name="T3" fmla="*/ 4 h 4"/>
              <a:gd name="T4" fmla="*/ 3 w 6"/>
              <a:gd name="T5" fmla="*/ 0 h 4"/>
              <a:gd name="T6" fmla="*/ 6 w 6"/>
              <a:gd name="T7" fmla="*/ 1 h 4"/>
            </a:gdLst>
            <a:ahLst/>
            <a:cxnLst>
              <a:cxn ang="0">
                <a:pos x="T0" y="T1"/>
              </a:cxn>
              <a:cxn ang="0">
                <a:pos x="T2" y="T3"/>
              </a:cxn>
              <a:cxn ang="0">
                <a:pos x="T4" y="T5"/>
              </a:cxn>
              <a:cxn ang="0">
                <a:pos x="T6" y="T7"/>
              </a:cxn>
            </a:cxnLst>
            <a:rect l="0" t="0" r="r" b="b"/>
            <a:pathLst>
              <a:path w="6" h="4">
                <a:moveTo>
                  <a:pt x="6" y="1"/>
                </a:moveTo>
                <a:lnTo>
                  <a:pt x="0" y="4"/>
                </a:lnTo>
                <a:lnTo>
                  <a:pt x="3" y="0"/>
                </a:lnTo>
                <a:lnTo>
                  <a:pt x="6" y="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4" name="Freeform 3459"/>
          <p:cNvSpPr>
            <a:spLocks/>
          </p:cNvSpPr>
          <p:nvPr/>
        </p:nvSpPr>
        <p:spPr bwMode="auto">
          <a:xfrm>
            <a:off x="4114822" y="4225238"/>
            <a:ext cx="5204" cy="3469"/>
          </a:xfrm>
          <a:custGeom>
            <a:avLst/>
            <a:gdLst>
              <a:gd name="T0" fmla="*/ 7 w 13"/>
              <a:gd name="T1" fmla="*/ 0 h 8"/>
              <a:gd name="T2" fmla="*/ 0 w 13"/>
              <a:gd name="T3" fmla="*/ 6 h 8"/>
              <a:gd name="T4" fmla="*/ 5 w 13"/>
              <a:gd name="T5" fmla="*/ 8 h 8"/>
              <a:gd name="T6" fmla="*/ 13 w 13"/>
              <a:gd name="T7" fmla="*/ 2 h 8"/>
              <a:gd name="T8" fmla="*/ 7 w 13"/>
              <a:gd name="T9" fmla="*/ 0 h 8"/>
            </a:gdLst>
            <a:ahLst/>
            <a:cxnLst>
              <a:cxn ang="0">
                <a:pos x="T0" y="T1"/>
              </a:cxn>
              <a:cxn ang="0">
                <a:pos x="T2" y="T3"/>
              </a:cxn>
              <a:cxn ang="0">
                <a:pos x="T4" y="T5"/>
              </a:cxn>
              <a:cxn ang="0">
                <a:pos x="T6" y="T7"/>
              </a:cxn>
              <a:cxn ang="0">
                <a:pos x="T8" y="T9"/>
              </a:cxn>
            </a:cxnLst>
            <a:rect l="0" t="0" r="r" b="b"/>
            <a:pathLst>
              <a:path w="13" h="8">
                <a:moveTo>
                  <a:pt x="7" y="0"/>
                </a:moveTo>
                <a:lnTo>
                  <a:pt x="0" y="6"/>
                </a:lnTo>
                <a:lnTo>
                  <a:pt x="5" y="8"/>
                </a:lnTo>
                <a:lnTo>
                  <a:pt x="13" y="2"/>
                </a:lnTo>
                <a:lnTo>
                  <a:pt x="7"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5" name="Freeform 3460"/>
          <p:cNvSpPr>
            <a:spLocks/>
          </p:cNvSpPr>
          <p:nvPr/>
        </p:nvSpPr>
        <p:spPr bwMode="auto">
          <a:xfrm>
            <a:off x="4120026" y="4225238"/>
            <a:ext cx="1735" cy="1735"/>
          </a:xfrm>
          <a:custGeom>
            <a:avLst/>
            <a:gdLst>
              <a:gd name="T0" fmla="*/ 3 w 3"/>
              <a:gd name="T1" fmla="*/ 0 h 3"/>
              <a:gd name="T2" fmla="*/ 0 w 3"/>
              <a:gd name="T3" fmla="*/ 0 h 3"/>
              <a:gd name="T4" fmla="*/ 2 w 3"/>
              <a:gd name="T5" fmla="*/ 3 h 3"/>
              <a:gd name="T6" fmla="*/ 3 w 3"/>
              <a:gd name="T7" fmla="*/ 0 h 3"/>
            </a:gdLst>
            <a:ahLst/>
            <a:cxnLst>
              <a:cxn ang="0">
                <a:pos x="T0" y="T1"/>
              </a:cxn>
              <a:cxn ang="0">
                <a:pos x="T2" y="T3"/>
              </a:cxn>
              <a:cxn ang="0">
                <a:pos x="T4" y="T5"/>
              </a:cxn>
              <a:cxn ang="0">
                <a:pos x="T6" y="T7"/>
              </a:cxn>
            </a:cxnLst>
            <a:rect l="0" t="0" r="r" b="b"/>
            <a:pathLst>
              <a:path w="3" h="3">
                <a:moveTo>
                  <a:pt x="3" y="0"/>
                </a:moveTo>
                <a:lnTo>
                  <a:pt x="0" y="0"/>
                </a:lnTo>
                <a:lnTo>
                  <a:pt x="2"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6" name="Freeform 3461"/>
          <p:cNvSpPr>
            <a:spLocks/>
          </p:cNvSpPr>
          <p:nvPr/>
        </p:nvSpPr>
        <p:spPr bwMode="auto">
          <a:xfrm>
            <a:off x="4104415" y="4237379"/>
            <a:ext cx="3469" cy="3469"/>
          </a:xfrm>
          <a:custGeom>
            <a:avLst/>
            <a:gdLst>
              <a:gd name="T0" fmla="*/ 1 w 9"/>
              <a:gd name="T1" fmla="*/ 0 h 9"/>
              <a:gd name="T2" fmla="*/ 7 w 9"/>
              <a:gd name="T3" fmla="*/ 0 h 9"/>
              <a:gd name="T4" fmla="*/ 9 w 9"/>
              <a:gd name="T5" fmla="*/ 8 h 9"/>
              <a:gd name="T6" fmla="*/ 5 w 9"/>
              <a:gd name="T7" fmla="*/ 9 h 9"/>
              <a:gd name="T8" fmla="*/ 5 w 9"/>
              <a:gd name="T9" fmla="*/ 6 h 9"/>
              <a:gd name="T10" fmla="*/ 2 w 9"/>
              <a:gd name="T11" fmla="*/ 8 h 9"/>
              <a:gd name="T12" fmla="*/ 2 w 9"/>
              <a:gd name="T13" fmla="*/ 3 h 9"/>
              <a:gd name="T14" fmla="*/ 0 w 9"/>
              <a:gd name="T15" fmla="*/ 3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lnTo>
                  <a:pt x="7" y="0"/>
                </a:lnTo>
                <a:lnTo>
                  <a:pt x="9" y="8"/>
                </a:lnTo>
                <a:lnTo>
                  <a:pt x="5" y="9"/>
                </a:lnTo>
                <a:lnTo>
                  <a:pt x="5" y="6"/>
                </a:lnTo>
                <a:lnTo>
                  <a:pt x="2" y="8"/>
                </a:lnTo>
                <a:lnTo>
                  <a:pt x="2" y="3"/>
                </a:lnTo>
                <a:lnTo>
                  <a:pt x="0" y="3"/>
                </a:lnTo>
                <a:lnTo>
                  <a:pt x="1"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7" name="Freeform 3462"/>
          <p:cNvSpPr>
            <a:spLocks/>
          </p:cNvSpPr>
          <p:nvPr/>
        </p:nvSpPr>
        <p:spPr bwMode="auto">
          <a:xfrm>
            <a:off x="4095743" y="4225238"/>
            <a:ext cx="5204" cy="3469"/>
          </a:xfrm>
          <a:custGeom>
            <a:avLst/>
            <a:gdLst>
              <a:gd name="T0" fmla="*/ 0 w 11"/>
              <a:gd name="T1" fmla="*/ 3 h 8"/>
              <a:gd name="T2" fmla="*/ 11 w 11"/>
              <a:gd name="T3" fmla="*/ 0 h 8"/>
              <a:gd name="T4" fmla="*/ 6 w 11"/>
              <a:gd name="T5" fmla="*/ 8 h 8"/>
              <a:gd name="T6" fmla="*/ 0 w 11"/>
              <a:gd name="T7" fmla="*/ 4 h 8"/>
              <a:gd name="T8" fmla="*/ 0 w 11"/>
              <a:gd name="T9" fmla="*/ 3 h 8"/>
            </a:gdLst>
            <a:ahLst/>
            <a:cxnLst>
              <a:cxn ang="0">
                <a:pos x="T0" y="T1"/>
              </a:cxn>
              <a:cxn ang="0">
                <a:pos x="T2" y="T3"/>
              </a:cxn>
              <a:cxn ang="0">
                <a:pos x="T4" y="T5"/>
              </a:cxn>
              <a:cxn ang="0">
                <a:pos x="T6" y="T7"/>
              </a:cxn>
              <a:cxn ang="0">
                <a:pos x="T8" y="T9"/>
              </a:cxn>
            </a:cxnLst>
            <a:rect l="0" t="0" r="r" b="b"/>
            <a:pathLst>
              <a:path w="11" h="8">
                <a:moveTo>
                  <a:pt x="0" y="3"/>
                </a:moveTo>
                <a:lnTo>
                  <a:pt x="11" y="0"/>
                </a:lnTo>
                <a:lnTo>
                  <a:pt x="6" y="8"/>
                </a:lnTo>
                <a:lnTo>
                  <a:pt x="0" y="4"/>
                </a:lnTo>
                <a:lnTo>
                  <a:pt x="0"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8" name="Freeform 3463"/>
          <p:cNvSpPr>
            <a:spLocks/>
          </p:cNvSpPr>
          <p:nvPr/>
        </p:nvSpPr>
        <p:spPr bwMode="auto">
          <a:xfrm>
            <a:off x="4111353" y="4233910"/>
            <a:ext cx="1735" cy="3469"/>
          </a:xfrm>
          <a:custGeom>
            <a:avLst/>
            <a:gdLst>
              <a:gd name="T0" fmla="*/ 0 w 7"/>
              <a:gd name="T1" fmla="*/ 7 h 10"/>
              <a:gd name="T2" fmla="*/ 3 w 7"/>
              <a:gd name="T3" fmla="*/ 1 h 10"/>
              <a:gd name="T4" fmla="*/ 6 w 7"/>
              <a:gd name="T5" fmla="*/ 0 h 10"/>
              <a:gd name="T6" fmla="*/ 7 w 7"/>
              <a:gd name="T7" fmla="*/ 4 h 10"/>
              <a:gd name="T8" fmla="*/ 3 w 7"/>
              <a:gd name="T9" fmla="*/ 8 h 10"/>
              <a:gd name="T10" fmla="*/ 1 w 7"/>
              <a:gd name="T11" fmla="*/ 10 h 10"/>
              <a:gd name="T12" fmla="*/ 0 w 7"/>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7" h="10">
                <a:moveTo>
                  <a:pt x="0" y="7"/>
                </a:moveTo>
                <a:lnTo>
                  <a:pt x="3" y="1"/>
                </a:lnTo>
                <a:lnTo>
                  <a:pt x="6" y="0"/>
                </a:lnTo>
                <a:lnTo>
                  <a:pt x="7" y="4"/>
                </a:lnTo>
                <a:lnTo>
                  <a:pt x="3" y="8"/>
                </a:lnTo>
                <a:lnTo>
                  <a:pt x="1" y="10"/>
                </a:lnTo>
                <a:lnTo>
                  <a:pt x="0" y="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69" name="Freeform 3464"/>
          <p:cNvSpPr>
            <a:spLocks/>
          </p:cNvSpPr>
          <p:nvPr/>
        </p:nvSpPr>
        <p:spPr bwMode="auto">
          <a:xfrm>
            <a:off x="4107884" y="4233910"/>
            <a:ext cx="1735" cy="1735"/>
          </a:xfrm>
          <a:custGeom>
            <a:avLst/>
            <a:gdLst>
              <a:gd name="T0" fmla="*/ 0 w 4"/>
              <a:gd name="T1" fmla="*/ 5 h 7"/>
              <a:gd name="T2" fmla="*/ 3 w 4"/>
              <a:gd name="T3" fmla="*/ 0 h 7"/>
              <a:gd name="T4" fmla="*/ 4 w 4"/>
              <a:gd name="T5" fmla="*/ 3 h 7"/>
              <a:gd name="T6" fmla="*/ 3 w 4"/>
              <a:gd name="T7" fmla="*/ 7 h 7"/>
              <a:gd name="T8" fmla="*/ 1 w 4"/>
              <a:gd name="T9" fmla="*/ 7 h 7"/>
              <a:gd name="T10" fmla="*/ 0 w 4"/>
              <a:gd name="T11" fmla="*/ 5 h 7"/>
            </a:gdLst>
            <a:ahLst/>
            <a:cxnLst>
              <a:cxn ang="0">
                <a:pos x="T0" y="T1"/>
              </a:cxn>
              <a:cxn ang="0">
                <a:pos x="T2" y="T3"/>
              </a:cxn>
              <a:cxn ang="0">
                <a:pos x="T4" y="T5"/>
              </a:cxn>
              <a:cxn ang="0">
                <a:pos x="T6" y="T7"/>
              </a:cxn>
              <a:cxn ang="0">
                <a:pos x="T8" y="T9"/>
              </a:cxn>
              <a:cxn ang="0">
                <a:pos x="T10" y="T11"/>
              </a:cxn>
            </a:cxnLst>
            <a:rect l="0" t="0" r="r" b="b"/>
            <a:pathLst>
              <a:path w="4" h="7">
                <a:moveTo>
                  <a:pt x="0" y="5"/>
                </a:moveTo>
                <a:lnTo>
                  <a:pt x="3" y="0"/>
                </a:lnTo>
                <a:lnTo>
                  <a:pt x="4" y="3"/>
                </a:lnTo>
                <a:lnTo>
                  <a:pt x="3" y="7"/>
                </a:lnTo>
                <a:lnTo>
                  <a:pt x="1" y="7"/>
                </a:lnTo>
                <a:lnTo>
                  <a:pt x="0" y="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0" name="Freeform 3465"/>
          <p:cNvSpPr>
            <a:spLocks/>
          </p:cNvSpPr>
          <p:nvPr/>
        </p:nvSpPr>
        <p:spPr bwMode="auto">
          <a:xfrm>
            <a:off x="4104415" y="4228707"/>
            <a:ext cx="3469" cy="1735"/>
          </a:xfrm>
          <a:custGeom>
            <a:avLst/>
            <a:gdLst>
              <a:gd name="T0" fmla="*/ 0 w 10"/>
              <a:gd name="T1" fmla="*/ 4 h 6"/>
              <a:gd name="T2" fmla="*/ 3 w 10"/>
              <a:gd name="T3" fmla="*/ 0 h 6"/>
              <a:gd name="T4" fmla="*/ 8 w 10"/>
              <a:gd name="T5" fmla="*/ 1 h 6"/>
              <a:gd name="T6" fmla="*/ 10 w 10"/>
              <a:gd name="T7" fmla="*/ 1 h 6"/>
              <a:gd name="T8" fmla="*/ 9 w 10"/>
              <a:gd name="T9" fmla="*/ 4 h 6"/>
              <a:gd name="T10" fmla="*/ 6 w 10"/>
              <a:gd name="T11" fmla="*/ 6 h 6"/>
              <a:gd name="T12" fmla="*/ 2 w 10"/>
              <a:gd name="T13" fmla="*/ 5 h 6"/>
              <a:gd name="T14" fmla="*/ 0 w 10"/>
              <a:gd name="T15" fmla="*/ 4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4"/>
                </a:moveTo>
                <a:lnTo>
                  <a:pt x="3" y="0"/>
                </a:lnTo>
                <a:lnTo>
                  <a:pt x="8" y="1"/>
                </a:lnTo>
                <a:lnTo>
                  <a:pt x="10" y="1"/>
                </a:lnTo>
                <a:lnTo>
                  <a:pt x="9" y="4"/>
                </a:lnTo>
                <a:lnTo>
                  <a:pt x="6" y="6"/>
                </a:lnTo>
                <a:lnTo>
                  <a:pt x="2" y="5"/>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1" name="Freeform 3466"/>
          <p:cNvSpPr>
            <a:spLocks/>
          </p:cNvSpPr>
          <p:nvPr/>
        </p:nvSpPr>
        <p:spPr bwMode="auto">
          <a:xfrm>
            <a:off x="4099212" y="4233910"/>
            <a:ext cx="3469" cy="1735"/>
          </a:xfrm>
          <a:custGeom>
            <a:avLst/>
            <a:gdLst>
              <a:gd name="T0" fmla="*/ 0 w 7"/>
              <a:gd name="T1" fmla="*/ 4 h 6"/>
              <a:gd name="T2" fmla="*/ 4 w 7"/>
              <a:gd name="T3" fmla="*/ 0 h 6"/>
              <a:gd name="T4" fmla="*/ 7 w 7"/>
              <a:gd name="T5" fmla="*/ 1 h 6"/>
              <a:gd name="T6" fmla="*/ 7 w 7"/>
              <a:gd name="T7" fmla="*/ 5 h 6"/>
              <a:gd name="T8" fmla="*/ 3 w 7"/>
              <a:gd name="T9" fmla="*/ 6 h 6"/>
              <a:gd name="T10" fmla="*/ 0 w 7"/>
              <a:gd name="T11" fmla="*/ 4 h 6"/>
            </a:gdLst>
            <a:ahLst/>
            <a:cxnLst>
              <a:cxn ang="0">
                <a:pos x="T0" y="T1"/>
              </a:cxn>
              <a:cxn ang="0">
                <a:pos x="T2" y="T3"/>
              </a:cxn>
              <a:cxn ang="0">
                <a:pos x="T4" y="T5"/>
              </a:cxn>
              <a:cxn ang="0">
                <a:pos x="T6" y="T7"/>
              </a:cxn>
              <a:cxn ang="0">
                <a:pos x="T8" y="T9"/>
              </a:cxn>
              <a:cxn ang="0">
                <a:pos x="T10" y="T11"/>
              </a:cxn>
            </a:cxnLst>
            <a:rect l="0" t="0" r="r" b="b"/>
            <a:pathLst>
              <a:path w="7" h="6">
                <a:moveTo>
                  <a:pt x="0" y="4"/>
                </a:moveTo>
                <a:lnTo>
                  <a:pt x="4" y="0"/>
                </a:lnTo>
                <a:lnTo>
                  <a:pt x="7" y="1"/>
                </a:lnTo>
                <a:lnTo>
                  <a:pt x="7" y="5"/>
                </a:lnTo>
                <a:lnTo>
                  <a:pt x="3" y="6"/>
                </a:lnTo>
                <a:lnTo>
                  <a:pt x="0"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2" name="Freeform 3467"/>
          <p:cNvSpPr>
            <a:spLocks/>
          </p:cNvSpPr>
          <p:nvPr/>
        </p:nvSpPr>
        <p:spPr bwMode="auto">
          <a:xfrm>
            <a:off x="4123495" y="4239114"/>
            <a:ext cx="1735" cy="1735"/>
          </a:xfrm>
          <a:custGeom>
            <a:avLst/>
            <a:gdLst>
              <a:gd name="T0" fmla="*/ 6 w 6"/>
              <a:gd name="T1" fmla="*/ 2 h 6"/>
              <a:gd name="T2" fmla="*/ 3 w 6"/>
              <a:gd name="T3" fmla="*/ 0 h 6"/>
              <a:gd name="T4" fmla="*/ 0 w 6"/>
              <a:gd name="T5" fmla="*/ 3 h 6"/>
              <a:gd name="T6" fmla="*/ 3 w 6"/>
              <a:gd name="T7" fmla="*/ 6 h 6"/>
              <a:gd name="T8" fmla="*/ 6 w 6"/>
              <a:gd name="T9" fmla="*/ 2 h 6"/>
            </a:gdLst>
            <a:ahLst/>
            <a:cxnLst>
              <a:cxn ang="0">
                <a:pos x="T0" y="T1"/>
              </a:cxn>
              <a:cxn ang="0">
                <a:pos x="T2" y="T3"/>
              </a:cxn>
              <a:cxn ang="0">
                <a:pos x="T4" y="T5"/>
              </a:cxn>
              <a:cxn ang="0">
                <a:pos x="T6" y="T7"/>
              </a:cxn>
              <a:cxn ang="0">
                <a:pos x="T8" y="T9"/>
              </a:cxn>
            </a:cxnLst>
            <a:rect l="0" t="0" r="r" b="b"/>
            <a:pathLst>
              <a:path w="6" h="6">
                <a:moveTo>
                  <a:pt x="6" y="2"/>
                </a:moveTo>
                <a:lnTo>
                  <a:pt x="3" y="0"/>
                </a:lnTo>
                <a:lnTo>
                  <a:pt x="0" y="3"/>
                </a:lnTo>
                <a:lnTo>
                  <a:pt x="3" y="6"/>
                </a:lnTo>
                <a:lnTo>
                  <a:pt x="6" y="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3" name="Freeform 3468"/>
          <p:cNvSpPr>
            <a:spLocks/>
          </p:cNvSpPr>
          <p:nvPr/>
        </p:nvSpPr>
        <p:spPr bwMode="auto">
          <a:xfrm>
            <a:off x="4102681" y="4218300"/>
            <a:ext cx="3469" cy="3469"/>
          </a:xfrm>
          <a:custGeom>
            <a:avLst/>
            <a:gdLst>
              <a:gd name="T0" fmla="*/ 10 w 10"/>
              <a:gd name="T1" fmla="*/ 0 h 10"/>
              <a:gd name="T2" fmla="*/ 6 w 10"/>
              <a:gd name="T3" fmla="*/ 10 h 10"/>
              <a:gd name="T4" fmla="*/ 0 w 10"/>
              <a:gd name="T5" fmla="*/ 6 h 10"/>
              <a:gd name="T6" fmla="*/ 10 w 10"/>
              <a:gd name="T7" fmla="*/ 0 h 10"/>
            </a:gdLst>
            <a:ahLst/>
            <a:cxnLst>
              <a:cxn ang="0">
                <a:pos x="T0" y="T1"/>
              </a:cxn>
              <a:cxn ang="0">
                <a:pos x="T2" y="T3"/>
              </a:cxn>
              <a:cxn ang="0">
                <a:pos x="T4" y="T5"/>
              </a:cxn>
              <a:cxn ang="0">
                <a:pos x="T6" y="T7"/>
              </a:cxn>
            </a:cxnLst>
            <a:rect l="0" t="0" r="r" b="b"/>
            <a:pathLst>
              <a:path w="10" h="10">
                <a:moveTo>
                  <a:pt x="10" y="0"/>
                </a:moveTo>
                <a:lnTo>
                  <a:pt x="6" y="10"/>
                </a:lnTo>
                <a:lnTo>
                  <a:pt x="0" y="6"/>
                </a:lnTo>
                <a:lnTo>
                  <a:pt x="1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4" name="Freeform 3469"/>
          <p:cNvSpPr>
            <a:spLocks/>
          </p:cNvSpPr>
          <p:nvPr/>
        </p:nvSpPr>
        <p:spPr bwMode="auto">
          <a:xfrm>
            <a:off x="4614358" y="4554794"/>
            <a:ext cx="3469" cy="0"/>
          </a:xfrm>
          <a:custGeom>
            <a:avLst/>
            <a:gdLst>
              <a:gd name="T0" fmla="*/ 3 w 6"/>
              <a:gd name="T1" fmla="*/ 0 h 3"/>
              <a:gd name="T2" fmla="*/ 0 w 6"/>
              <a:gd name="T3" fmla="*/ 3 h 3"/>
              <a:gd name="T4" fmla="*/ 6 w 6"/>
              <a:gd name="T5" fmla="*/ 3 h 3"/>
              <a:gd name="T6" fmla="*/ 3 w 6"/>
              <a:gd name="T7" fmla="*/ 0 h 3"/>
            </a:gdLst>
            <a:ahLst/>
            <a:cxnLst>
              <a:cxn ang="0">
                <a:pos x="T0" y="T1"/>
              </a:cxn>
              <a:cxn ang="0">
                <a:pos x="T2" y="T3"/>
              </a:cxn>
              <a:cxn ang="0">
                <a:pos x="T4" y="T5"/>
              </a:cxn>
              <a:cxn ang="0">
                <a:pos x="T6" y="T7"/>
              </a:cxn>
            </a:cxnLst>
            <a:rect l="0" t="0" r="r" b="b"/>
            <a:pathLst>
              <a:path w="6" h="3">
                <a:moveTo>
                  <a:pt x="3" y="0"/>
                </a:moveTo>
                <a:lnTo>
                  <a:pt x="0" y="3"/>
                </a:lnTo>
                <a:lnTo>
                  <a:pt x="6" y="3"/>
                </a:lnTo>
                <a:lnTo>
                  <a:pt x="3"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5" name="Freeform 3470"/>
          <p:cNvSpPr>
            <a:spLocks/>
          </p:cNvSpPr>
          <p:nvPr/>
        </p:nvSpPr>
        <p:spPr bwMode="auto">
          <a:xfrm>
            <a:off x="4706287" y="4459396"/>
            <a:ext cx="43363" cy="34690"/>
          </a:xfrm>
          <a:custGeom>
            <a:avLst/>
            <a:gdLst>
              <a:gd name="T0" fmla="*/ 51 w 114"/>
              <a:gd name="T1" fmla="*/ 87 h 87"/>
              <a:gd name="T2" fmla="*/ 38 w 114"/>
              <a:gd name="T3" fmla="*/ 87 h 87"/>
              <a:gd name="T4" fmla="*/ 24 w 114"/>
              <a:gd name="T5" fmla="*/ 87 h 87"/>
              <a:gd name="T6" fmla="*/ 13 w 114"/>
              <a:gd name="T7" fmla="*/ 83 h 87"/>
              <a:gd name="T8" fmla="*/ 3 w 114"/>
              <a:gd name="T9" fmla="*/ 78 h 87"/>
              <a:gd name="T10" fmla="*/ 0 w 114"/>
              <a:gd name="T11" fmla="*/ 67 h 87"/>
              <a:gd name="T12" fmla="*/ 6 w 114"/>
              <a:gd name="T13" fmla="*/ 57 h 87"/>
              <a:gd name="T14" fmla="*/ 10 w 114"/>
              <a:gd name="T15" fmla="*/ 44 h 87"/>
              <a:gd name="T16" fmla="*/ 18 w 114"/>
              <a:gd name="T17" fmla="*/ 34 h 87"/>
              <a:gd name="T18" fmla="*/ 21 w 114"/>
              <a:gd name="T19" fmla="*/ 22 h 87"/>
              <a:gd name="T20" fmla="*/ 21 w 114"/>
              <a:gd name="T21" fmla="*/ 8 h 87"/>
              <a:gd name="T22" fmla="*/ 23 w 114"/>
              <a:gd name="T23" fmla="*/ 0 h 87"/>
              <a:gd name="T24" fmla="*/ 28 w 114"/>
              <a:gd name="T25" fmla="*/ 10 h 87"/>
              <a:gd name="T26" fmla="*/ 40 w 114"/>
              <a:gd name="T27" fmla="*/ 12 h 87"/>
              <a:gd name="T28" fmla="*/ 104 w 114"/>
              <a:gd name="T29" fmla="*/ 11 h 87"/>
              <a:gd name="T30" fmla="*/ 114 w 114"/>
              <a:gd name="T31" fmla="*/ 11 h 87"/>
              <a:gd name="T32" fmla="*/ 114 w 114"/>
              <a:gd name="T33" fmla="*/ 23 h 87"/>
              <a:gd name="T34" fmla="*/ 114 w 114"/>
              <a:gd name="T35" fmla="*/ 87 h 87"/>
              <a:gd name="T36" fmla="*/ 103 w 114"/>
              <a:gd name="T37" fmla="*/ 87 h 87"/>
              <a:gd name="T38" fmla="*/ 51 w 114"/>
              <a:gd name="T39"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87">
                <a:moveTo>
                  <a:pt x="51" y="87"/>
                </a:moveTo>
                <a:lnTo>
                  <a:pt x="38" y="87"/>
                </a:lnTo>
                <a:lnTo>
                  <a:pt x="24" y="87"/>
                </a:lnTo>
                <a:lnTo>
                  <a:pt x="13" y="83"/>
                </a:lnTo>
                <a:lnTo>
                  <a:pt x="3" y="78"/>
                </a:lnTo>
                <a:lnTo>
                  <a:pt x="0" y="67"/>
                </a:lnTo>
                <a:lnTo>
                  <a:pt x="6" y="57"/>
                </a:lnTo>
                <a:lnTo>
                  <a:pt x="10" y="44"/>
                </a:lnTo>
                <a:lnTo>
                  <a:pt x="18" y="34"/>
                </a:lnTo>
                <a:lnTo>
                  <a:pt x="21" y="22"/>
                </a:lnTo>
                <a:lnTo>
                  <a:pt x="21" y="8"/>
                </a:lnTo>
                <a:lnTo>
                  <a:pt x="23" y="0"/>
                </a:lnTo>
                <a:lnTo>
                  <a:pt x="28" y="10"/>
                </a:lnTo>
                <a:lnTo>
                  <a:pt x="40" y="12"/>
                </a:lnTo>
                <a:lnTo>
                  <a:pt x="104" y="11"/>
                </a:lnTo>
                <a:lnTo>
                  <a:pt x="114" y="11"/>
                </a:lnTo>
                <a:lnTo>
                  <a:pt x="114" y="23"/>
                </a:lnTo>
                <a:lnTo>
                  <a:pt x="114" y="87"/>
                </a:lnTo>
                <a:lnTo>
                  <a:pt x="103" y="87"/>
                </a:lnTo>
                <a:lnTo>
                  <a:pt x="51" y="8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6" name="Freeform 3471"/>
          <p:cNvSpPr>
            <a:spLocks/>
          </p:cNvSpPr>
          <p:nvPr/>
        </p:nvSpPr>
        <p:spPr bwMode="auto">
          <a:xfrm>
            <a:off x="4682004" y="4424705"/>
            <a:ext cx="10407" cy="12142"/>
          </a:xfrm>
          <a:custGeom>
            <a:avLst/>
            <a:gdLst>
              <a:gd name="T0" fmla="*/ 11 w 27"/>
              <a:gd name="T1" fmla="*/ 34 h 34"/>
              <a:gd name="T2" fmla="*/ 0 w 27"/>
              <a:gd name="T3" fmla="*/ 31 h 34"/>
              <a:gd name="T4" fmla="*/ 1 w 27"/>
              <a:gd name="T5" fmla="*/ 19 h 34"/>
              <a:gd name="T6" fmla="*/ 10 w 27"/>
              <a:gd name="T7" fmla="*/ 12 h 34"/>
              <a:gd name="T8" fmla="*/ 14 w 27"/>
              <a:gd name="T9" fmla="*/ 1 h 34"/>
              <a:gd name="T10" fmla="*/ 25 w 27"/>
              <a:gd name="T11" fmla="*/ 0 h 34"/>
              <a:gd name="T12" fmla="*/ 27 w 27"/>
              <a:gd name="T13" fmla="*/ 12 h 34"/>
              <a:gd name="T14" fmla="*/ 21 w 27"/>
              <a:gd name="T15" fmla="*/ 22 h 34"/>
              <a:gd name="T16" fmla="*/ 16 w 27"/>
              <a:gd name="T17" fmla="*/ 34 h 34"/>
              <a:gd name="T18" fmla="*/ 11 w 27"/>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11" y="34"/>
                </a:moveTo>
                <a:lnTo>
                  <a:pt x="0" y="31"/>
                </a:lnTo>
                <a:lnTo>
                  <a:pt x="1" y="19"/>
                </a:lnTo>
                <a:lnTo>
                  <a:pt x="10" y="12"/>
                </a:lnTo>
                <a:lnTo>
                  <a:pt x="14" y="1"/>
                </a:lnTo>
                <a:lnTo>
                  <a:pt x="25" y="0"/>
                </a:lnTo>
                <a:lnTo>
                  <a:pt x="27" y="12"/>
                </a:lnTo>
                <a:lnTo>
                  <a:pt x="21" y="22"/>
                </a:lnTo>
                <a:lnTo>
                  <a:pt x="16" y="34"/>
                </a:lnTo>
                <a:lnTo>
                  <a:pt x="11" y="3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7" name="Freeform 3472"/>
          <p:cNvSpPr>
            <a:spLocks/>
          </p:cNvSpPr>
          <p:nvPr/>
        </p:nvSpPr>
        <p:spPr bwMode="auto">
          <a:xfrm>
            <a:off x="4132167" y="4197486"/>
            <a:ext cx="169981" cy="138760"/>
          </a:xfrm>
          <a:custGeom>
            <a:avLst/>
            <a:gdLst>
              <a:gd name="T0" fmla="*/ 74 w 437"/>
              <a:gd name="T1" fmla="*/ 181 h 355"/>
              <a:gd name="T2" fmla="*/ 55 w 437"/>
              <a:gd name="T3" fmla="*/ 174 h 355"/>
              <a:gd name="T4" fmla="*/ 27 w 437"/>
              <a:gd name="T5" fmla="*/ 152 h 355"/>
              <a:gd name="T6" fmla="*/ 9 w 437"/>
              <a:gd name="T7" fmla="*/ 125 h 355"/>
              <a:gd name="T8" fmla="*/ 6 w 437"/>
              <a:gd name="T9" fmla="*/ 110 h 355"/>
              <a:gd name="T10" fmla="*/ 8 w 437"/>
              <a:gd name="T11" fmla="*/ 88 h 355"/>
              <a:gd name="T12" fmla="*/ 32 w 437"/>
              <a:gd name="T13" fmla="*/ 72 h 355"/>
              <a:gd name="T14" fmla="*/ 52 w 437"/>
              <a:gd name="T15" fmla="*/ 67 h 355"/>
              <a:gd name="T16" fmla="*/ 69 w 437"/>
              <a:gd name="T17" fmla="*/ 42 h 355"/>
              <a:gd name="T18" fmla="*/ 75 w 437"/>
              <a:gd name="T19" fmla="*/ 24 h 355"/>
              <a:gd name="T20" fmla="*/ 88 w 437"/>
              <a:gd name="T21" fmla="*/ 0 h 355"/>
              <a:gd name="T22" fmla="*/ 112 w 437"/>
              <a:gd name="T23" fmla="*/ 12 h 355"/>
              <a:gd name="T24" fmla="*/ 142 w 437"/>
              <a:gd name="T25" fmla="*/ 20 h 355"/>
              <a:gd name="T26" fmla="*/ 165 w 437"/>
              <a:gd name="T27" fmla="*/ 20 h 355"/>
              <a:gd name="T28" fmla="*/ 200 w 437"/>
              <a:gd name="T29" fmla="*/ 16 h 355"/>
              <a:gd name="T30" fmla="*/ 206 w 437"/>
              <a:gd name="T31" fmla="*/ 30 h 355"/>
              <a:gd name="T32" fmla="*/ 229 w 437"/>
              <a:gd name="T33" fmla="*/ 38 h 355"/>
              <a:gd name="T34" fmla="*/ 249 w 437"/>
              <a:gd name="T35" fmla="*/ 37 h 355"/>
              <a:gd name="T36" fmla="*/ 270 w 437"/>
              <a:gd name="T37" fmla="*/ 35 h 355"/>
              <a:gd name="T38" fmla="*/ 300 w 437"/>
              <a:gd name="T39" fmla="*/ 37 h 355"/>
              <a:gd name="T40" fmla="*/ 328 w 437"/>
              <a:gd name="T41" fmla="*/ 28 h 355"/>
              <a:gd name="T42" fmla="*/ 351 w 437"/>
              <a:gd name="T43" fmla="*/ 15 h 355"/>
              <a:gd name="T44" fmla="*/ 368 w 437"/>
              <a:gd name="T45" fmla="*/ 46 h 355"/>
              <a:gd name="T46" fmla="*/ 375 w 437"/>
              <a:gd name="T47" fmla="*/ 68 h 355"/>
              <a:gd name="T48" fmla="*/ 394 w 437"/>
              <a:gd name="T49" fmla="*/ 85 h 355"/>
              <a:gd name="T50" fmla="*/ 391 w 437"/>
              <a:gd name="T51" fmla="*/ 104 h 355"/>
              <a:gd name="T52" fmla="*/ 400 w 437"/>
              <a:gd name="T53" fmla="*/ 139 h 355"/>
              <a:gd name="T54" fmla="*/ 418 w 437"/>
              <a:gd name="T55" fmla="*/ 163 h 355"/>
              <a:gd name="T56" fmla="*/ 410 w 437"/>
              <a:gd name="T57" fmla="*/ 185 h 355"/>
              <a:gd name="T58" fmla="*/ 413 w 437"/>
              <a:gd name="T59" fmla="*/ 213 h 355"/>
              <a:gd name="T60" fmla="*/ 429 w 437"/>
              <a:gd name="T61" fmla="*/ 232 h 355"/>
              <a:gd name="T62" fmla="*/ 419 w 437"/>
              <a:gd name="T63" fmla="*/ 250 h 355"/>
              <a:gd name="T64" fmla="*/ 437 w 437"/>
              <a:gd name="T65" fmla="*/ 277 h 355"/>
              <a:gd name="T66" fmla="*/ 405 w 437"/>
              <a:gd name="T67" fmla="*/ 271 h 355"/>
              <a:gd name="T68" fmla="*/ 419 w 437"/>
              <a:gd name="T69" fmla="*/ 301 h 355"/>
              <a:gd name="T70" fmla="*/ 410 w 437"/>
              <a:gd name="T71" fmla="*/ 313 h 355"/>
              <a:gd name="T72" fmla="*/ 394 w 437"/>
              <a:gd name="T73" fmla="*/ 331 h 355"/>
              <a:gd name="T74" fmla="*/ 373 w 437"/>
              <a:gd name="T75" fmla="*/ 333 h 355"/>
              <a:gd name="T76" fmla="*/ 351 w 437"/>
              <a:gd name="T77" fmla="*/ 355 h 355"/>
              <a:gd name="T78" fmla="*/ 328 w 437"/>
              <a:gd name="T79" fmla="*/ 345 h 355"/>
              <a:gd name="T80" fmla="*/ 336 w 437"/>
              <a:gd name="T81" fmla="*/ 320 h 355"/>
              <a:gd name="T82" fmla="*/ 325 w 437"/>
              <a:gd name="T83" fmla="*/ 291 h 355"/>
              <a:gd name="T84" fmla="*/ 303 w 437"/>
              <a:gd name="T85" fmla="*/ 271 h 355"/>
              <a:gd name="T86" fmla="*/ 279 w 437"/>
              <a:gd name="T87" fmla="*/ 272 h 355"/>
              <a:gd name="T88" fmla="*/ 256 w 437"/>
              <a:gd name="T89" fmla="*/ 280 h 355"/>
              <a:gd name="T90" fmla="*/ 261 w 437"/>
              <a:gd name="T91" fmla="*/ 250 h 355"/>
              <a:gd name="T92" fmla="*/ 253 w 437"/>
              <a:gd name="T93" fmla="*/ 234 h 355"/>
              <a:gd name="T94" fmla="*/ 245 w 437"/>
              <a:gd name="T95" fmla="*/ 203 h 355"/>
              <a:gd name="T96" fmla="*/ 224 w 437"/>
              <a:gd name="T97" fmla="*/ 174 h 355"/>
              <a:gd name="T98" fmla="*/ 182 w 437"/>
              <a:gd name="T99" fmla="*/ 178 h 355"/>
              <a:gd name="T100" fmla="*/ 146 w 437"/>
              <a:gd name="T101" fmla="*/ 186 h 355"/>
              <a:gd name="T102" fmla="*/ 129 w 437"/>
              <a:gd name="T103" fmla="*/ 218 h 355"/>
              <a:gd name="T104" fmla="*/ 101 w 437"/>
              <a:gd name="T105" fmla="*/ 234 h 355"/>
              <a:gd name="T106" fmla="*/ 90 w 437"/>
              <a:gd name="T107" fmla="*/ 215 h 355"/>
              <a:gd name="T108" fmla="*/ 74 w 437"/>
              <a:gd name="T109" fmla="*/ 20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355">
                <a:moveTo>
                  <a:pt x="78" y="196"/>
                </a:moveTo>
                <a:lnTo>
                  <a:pt x="80" y="191"/>
                </a:lnTo>
                <a:lnTo>
                  <a:pt x="74" y="181"/>
                </a:lnTo>
                <a:lnTo>
                  <a:pt x="75" y="178"/>
                </a:lnTo>
                <a:lnTo>
                  <a:pt x="64" y="181"/>
                </a:lnTo>
                <a:lnTo>
                  <a:pt x="55" y="174"/>
                </a:lnTo>
                <a:lnTo>
                  <a:pt x="45" y="168"/>
                </a:lnTo>
                <a:lnTo>
                  <a:pt x="35" y="160"/>
                </a:lnTo>
                <a:lnTo>
                  <a:pt x="27" y="152"/>
                </a:lnTo>
                <a:lnTo>
                  <a:pt x="23" y="141"/>
                </a:lnTo>
                <a:lnTo>
                  <a:pt x="19" y="130"/>
                </a:lnTo>
                <a:lnTo>
                  <a:pt x="9" y="125"/>
                </a:lnTo>
                <a:lnTo>
                  <a:pt x="7" y="114"/>
                </a:lnTo>
                <a:lnTo>
                  <a:pt x="16" y="107"/>
                </a:lnTo>
                <a:lnTo>
                  <a:pt x="6" y="110"/>
                </a:lnTo>
                <a:lnTo>
                  <a:pt x="0" y="105"/>
                </a:lnTo>
                <a:lnTo>
                  <a:pt x="7" y="93"/>
                </a:lnTo>
                <a:lnTo>
                  <a:pt x="8" y="88"/>
                </a:lnTo>
                <a:lnTo>
                  <a:pt x="10" y="84"/>
                </a:lnTo>
                <a:lnTo>
                  <a:pt x="22" y="76"/>
                </a:lnTo>
                <a:lnTo>
                  <a:pt x="32" y="72"/>
                </a:lnTo>
                <a:lnTo>
                  <a:pt x="41" y="66"/>
                </a:lnTo>
                <a:lnTo>
                  <a:pt x="51" y="68"/>
                </a:lnTo>
                <a:lnTo>
                  <a:pt x="52" y="67"/>
                </a:lnTo>
                <a:lnTo>
                  <a:pt x="64" y="64"/>
                </a:lnTo>
                <a:lnTo>
                  <a:pt x="73" y="56"/>
                </a:lnTo>
                <a:lnTo>
                  <a:pt x="69" y="42"/>
                </a:lnTo>
                <a:lnTo>
                  <a:pt x="60" y="35"/>
                </a:lnTo>
                <a:lnTo>
                  <a:pt x="64" y="28"/>
                </a:lnTo>
                <a:lnTo>
                  <a:pt x="75" y="24"/>
                </a:lnTo>
                <a:lnTo>
                  <a:pt x="78" y="13"/>
                </a:lnTo>
                <a:lnTo>
                  <a:pt x="73" y="0"/>
                </a:lnTo>
                <a:lnTo>
                  <a:pt x="88" y="0"/>
                </a:lnTo>
                <a:lnTo>
                  <a:pt x="96" y="2"/>
                </a:lnTo>
                <a:lnTo>
                  <a:pt x="107" y="2"/>
                </a:lnTo>
                <a:lnTo>
                  <a:pt x="112" y="12"/>
                </a:lnTo>
                <a:lnTo>
                  <a:pt x="123" y="9"/>
                </a:lnTo>
                <a:lnTo>
                  <a:pt x="132" y="16"/>
                </a:lnTo>
                <a:lnTo>
                  <a:pt x="142" y="20"/>
                </a:lnTo>
                <a:lnTo>
                  <a:pt x="143" y="20"/>
                </a:lnTo>
                <a:lnTo>
                  <a:pt x="154" y="23"/>
                </a:lnTo>
                <a:lnTo>
                  <a:pt x="165" y="20"/>
                </a:lnTo>
                <a:lnTo>
                  <a:pt x="176" y="18"/>
                </a:lnTo>
                <a:lnTo>
                  <a:pt x="189" y="18"/>
                </a:lnTo>
                <a:lnTo>
                  <a:pt x="200" y="16"/>
                </a:lnTo>
                <a:lnTo>
                  <a:pt x="213" y="17"/>
                </a:lnTo>
                <a:lnTo>
                  <a:pt x="208" y="28"/>
                </a:lnTo>
                <a:lnTo>
                  <a:pt x="206" y="30"/>
                </a:lnTo>
                <a:lnTo>
                  <a:pt x="215" y="39"/>
                </a:lnTo>
                <a:lnTo>
                  <a:pt x="221" y="44"/>
                </a:lnTo>
                <a:lnTo>
                  <a:pt x="229" y="38"/>
                </a:lnTo>
                <a:lnTo>
                  <a:pt x="230" y="36"/>
                </a:lnTo>
                <a:lnTo>
                  <a:pt x="240" y="29"/>
                </a:lnTo>
                <a:lnTo>
                  <a:pt x="249" y="37"/>
                </a:lnTo>
                <a:lnTo>
                  <a:pt x="252" y="49"/>
                </a:lnTo>
                <a:lnTo>
                  <a:pt x="262" y="44"/>
                </a:lnTo>
                <a:lnTo>
                  <a:pt x="270" y="35"/>
                </a:lnTo>
                <a:lnTo>
                  <a:pt x="280" y="30"/>
                </a:lnTo>
                <a:lnTo>
                  <a:pt x="291" y="33"/>
                </a:lnTo>
                <a:lnTo>
                  <a:pt x="300" y="37"/>
                </a:lnTo>
                <a:lnTo>
                  <a:pt x="310" y="42"/>
                </a:lnTo>
                <a:lnTo>
                  <a:pt x="318" y="33"/>
                </a:lnTo>
                <a:lnTo>
                  <a:pt x="328" y="28"/>
                </a:lnTo>
                <a:lnTo>
                  <a:pt x="338" y="23"/>
                </a:lnTo>
                <a:lnTo>
                  <a:pt x="340" y="11"/>
                </a:lnTo>
                <a:lnTo>
                  <a:pt x="351" y="15"/>
                </a:lnTo>
                <a:lnTo>
                  <a:pt x="359" y="24"/>
                </a:lnTo>
                <a:lnTo>
                  <a:pt x="362" y="35"/>
                </a:lnTo>
                <a:lnTo>
                  <a:pt x="368" y="46"/>
                </a:lnTo>
                <a:lnTo>
                  <a:pt x="367" y="59"/>
                </a:lnTo>
                <a:lnTo>
                  <a:pt x="374" y="68"/>
                </a:lnTo>
                <a:lnTo>
                  <a:pt x="375" y="68"/>
                </a:lnTo>
                <a:lnTo>
                  <a:pt x="375" y="72"/>
                </a:lnTo>
                <a:lnTo>
                  <a:pt x="385" y="78"/>
                </a:lnTo>
                <a:lnTo>
                  <a:pt x="394" y="85"/>
                </a:lnTo>
                <a:lnTo>
                  <a:pt x="387" y="95"/>
                </a:lnTo>
                <a:lnTo>
                  <a:pt x="379" y="103"/>
                </a:lnTo>
                <a:lnTo>
                  <a:pt x="391" y="104"/>
                </a:lnTo>
                <a:lnTo>
                  <a:pt x="400" y="114"/>
                </a:lnTo>
                <a:lnTo>
                  <a:pt x="398" y="127"/>
                </a:lnTo>
                <a:lnTo>
                  <a:pt x="400" y="139"/>
                </a:lnTo>
                <a:lnTo>
                  <a:pt x="409" y="146"/>
                </a:lnTo>
                <a:lnTo>
                  <a:pt x="419" y="154"/>
                </a:lnTo>
                <a:lnTo>
                  <a:pt x="418" y="163"/>
                </a:lnTo>
                <a:lnTo>
                  <a:pt x="410" y="171"/>
                </a:lnTo>
                <a:lnTo>
                  <a:pt x="409" y="173"/>
                </a:lnTo>
                <a:lnTo>
                  <a:pt x="410" y="185"/>
                </a:lnTo>
                <a:lnTo>
                  <a:pt x="409" y="196"/>
                </a:lnTo>
                <a:lnTo>
                  <a:pt x="408" y="200"/>
                </a:lnTo>
                <a:lnTo>
                  <a:pt x="413" y="213"/>
                </a:lnTo>
                <a:lnTo>
                  <a:pt x="424" y="211"/>
                </a:lnTo>
                <a:lnTo>
                  <a:pt x="422" y="222"/>
                </a:lnTo>
                <a:lnTo>
                  <a:pt x="429" y="232"/>
                </a:lnTo>
                <a:lnTo>
                  <a:pt x="432" y="234"/>
                </a:lnTo>
                <a:lnTo>
                  <a:pt x="422" y="238"/>
                </a:lnTo>
                <a:lnTo>
                  <a:pt x="419" y="250"/>
                </a:lnTo>
                <a:lnTo>
                  <a:pt x="430" y="254"/>
                </a:lnTo>
                <a:lnTo>
                  <a:pt x="435" y="265"/>
                </a:lnTo>
                <a:lnTo>
                  <a:pt x="437" y="277"/>
                </a:lnTo>
                <a:lnTo>
                  <a:pt x="427" y="272"/>
                </a:lnTo>
                <a:lnTo>
                  <a:pt x="416" y="272"/>
                </a:lnTo>
                <a:lnTo>
                  <a:pt x="405" y="271"/>
                </a:lnTo>
                <a:lnTo>
                  <a:pt x="402" y="282"/>
                </a:lnTo>
                <a:lnTo>
                  <a:pt x="410" y="292"/>
                </a:lnTo>
                <a:lnTo>
                  <a:pt x="419" y="301"/>
                </a:lnTo>
                <a:lnTo>
                  <a:pt x="420" y="303"/>
                </a:lnTo>
                <a:lnTo>
                  <a:pt x="414" y="302"/>
                </a:lnTo>
                <a:lnTo>
                  <a:pt x="410" y="313"/>
                </a:lnTo>
                <a:lnTo>
                  <a:pt x="411" y="320"/>
                </a:lnTo>
                <a:lnTo>
                  <a:pt x="406" y="331"/>
                </a:lnTo>
                <a:lnTo>
                  <a:pt x="394" y="331"/>
                </a:lnTo>
                <a:lnTo>
                  <a:pt x="388" y="332"/>
                </a:lnTo>
                <a:lnTo>
                  <a:pt x="382" y="323"/>
                </a:lnTo>
                <a:lnTo>
                  <a:pt x="373" y="333"/>
                </a:lnTo>
                <a:lnTo>
                  <a:pt x="368" y="343"/>
                </a:lnTo>
                <a:lnTo>
                  <a:pt x="359" y="351"/>
                </a:lnTo>
                <a:lnTo>
                  <a:pt x="351" y="355"/>
                </a:lnTo>
                <a:lnTo>
                  <a:pt x="346" y="349"/>
                </a:lnTo>
                <a:lnTo>
                  <a:pt x="338" y="340"/>
                </a:lnTo>
                <a:lnTo>
                  <a:pt x="328" y="345"/>
                </a:lnTo>
                <a:lnTo>
                  <a:pt x="328" y="343"/>
                </a:lnTo>
                <a:lnTo>
                  <a:pt x="334" y="332"/>
                </a:lnTo>
                <a:lnTo>
                  <a:pt x="336" y="320"/>
                </a:lnTo>
                <a:lnTo>
                  <a:pt x="332" y="313"/>
                </a:lnTo>
                <a:lnTo>
                  <a:pt x="329" y="301"/>
                </a:lnTo>
                <a:lnTo>
                  <a:pt x="325" y="291"/>
                </a:lnTo>
                <a:lnTo>
                  <a:pt x="324" y="279"/>
                </a:lnTo>
                <a:lnTo>
                  <a:pt x="313" y="275"/>
                </a:lnTo>
                <a:lnTo>
                  <a:pt x="303" y="271"/>
                </a:lnTo>
                <a:lnTo>
                  <a:pt x="301" y="271"/>
                </a:lnTo>
                <a:lnTo>
                  <a:pt x="290" y="270"/>
                </a:lnTo>
                <a:lnTo>
                  <a:pt x="279" y="272"/>
                </a:lnTo>
                <a:lnTo>
                  <a:pt x="275" y="272"/>
                </a:lnTo>
                <a:lnTo>
                  <a:pt x="267" y="281"/>
                </a:lnTo>
                <a:lnTo>
                  <a:pt x="256" y="280"/>
                </a:lnTo>
                <a:lnTo>
                  <a:pt x="260" y="268"/>
                </a:lnTo>
                <a:lnTo>
                  <a:pt x="268" y="260"/>
                </a:lnTo>
                <a:lnTo>
                  <a:pt x="261" y="250"/>
                </a:lnTo>
                <a:lnTo>
                  <a:pt x="261" y="239"/>
                </a:lnTo>
                <a:lnTo>
                  <a:pt x="261" y="236"/>
                </a:lnTo>
                <a:lnTo>
                  <a:pt x="253" y="234"/>
                </a:lnTo>
                <a:lnTo>
                  <a:pt x="256" y="223"/>
                </a:lnTo>
                <a:lnTo>
                  <a:pt x="248" y="214"/>
                </a:lnTo>
                <a:lnTo>
                  <a:pt x="245" y="203"/>
                </a:lnTo>
                <a:lnTo>
                  <a:pt x="238" y="193"/>
                </a:lnTo>
                <a:lnTo>
                  <a:pt x="230" y="184"/>
                </a:lnTo>
                <a:lnTo>
                  <a:pt x="224" y="174"/>
                </a:lnTo>
                <a:lnTo>
                  <a:pt x="207" y="174"/>
                </a:lnTo>
                <a:lnTo>
                  <a:pt x="192" y="174"/>
                </a:lnTo>
                <a:lnTo>
                  <a:pt x="182" y="178"/>
                </a:lnTo>
                <a:lnTo>
                  <a:pt x="168" y="182"/>
                </a:lnTo>
                <a:lnTo>
                  <a:pt x="159" y="180"/>
                </a:lnTo>
                <a:lnTo>
                  <a:pt x="146" y="186"/>
                </a:lnTo>
                <a:lnTo>
                  <a:pt x="141" y="197"/>
                </a:lnTo>
                <a:lnTo>
                  <a:pt x="136" y="208"/>
                </a:lnTo>
                <a:lnTo>
                  <a:pt x="129" y="218"/>
                </a:lnTo>
                <a:lnTo>
                  <a:pt x="119" y="224"/>
                </a:lnTo>
                <a:lnTo>
                  <a:pt x="113" y="235"/>
                </a:lnTo>
                <a:lnTo>
                  <a:pt x="101" y="234"/>
                </a:lnTo>
                <a:lnTo>
                  <a:pt x="98" y="236"/>
                </a:lnTo>
                <a:lnTo>
                  <a:pt x="97" y="225"/>
                </a:lnTo>
                <a:lnTo>
                  <a:pt x="90" y="215"/>
                </a:lnTo>
                <a:lnTo>
                  <a:pt x="86" y="205"/>
                </a:lnTo>
                <a:lnTo>
                  <a:pt x="81" y="195"/>
                </a:lnTo>
                <a:lnTo>
                  <a:pt x="74" y="206"/>
                </a:lnTo>
                <a:lnTo>
                  <a:pt x="78" y="19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8" name="Freeform 3473"/>
          <p:cNvSpPr>
            <a:spLocks/>
          </p:cNvSpPr>
          <p:nvPr/>
        </p:nvSpPr>
        <p:spPr bwMode="auto">
          <a:xfrm>
            <a:off x="4152981" y="4279007"/>
            <a:ext cx="3469" cy="5204"/>
          </a:xfrm>
          <a:custGeom>
            <a:avLst/>
            <a:gdLst>
              <a:gd name="T0" fmla="*/ 0 w 9"/>
              <a:gd name="T1" fmla="*/ 6 h 13"/>
              <a:gd name="T2" fmla="*/ 4 w 9"/>
              <a:gd name="T3" fmla="*/ 0 h 13"/>
              <a:gd name="T4" fmla="*/ 9 w 9"/>
              <a:gd name="T5" fmla="*/ 3 h 13"/>
              <a:gd name="T6" fmla="*/ 6 w 9"/>
              <a:gd name="T7" fmla="*/ 8 h 13"/>
              <a:gd name="T8" fmla="*/ 0 w 9"/>
              <a:gd name="T9" fmla="*/ 13 h 13"/>
              <a:gd name="T10" fmla="*/ 0 w 9"/>
              <a:gd name="T11" fmla="*/ 6 h 13"/>
            </a:gdLst>
            <a:ahLst/>
            <a:cxnLst>
              <a:cxn ang="0">
                <a:pos x="T0" y="T1"/>
              </a:cxn>
              <a:cxn ang="0">
                <a:pos x="T2" y="T3"/>
              </a:cxn>
              <a:cxn ang="0">
                <a:pos x="T4" y="T5"/>
              </a:cxn>
              <a:cxn ang="0">
                <a:pos x="T6" y="T7"/>
              </a:cxn>
              <a:cxn ang="0">
                <a:pos x="T8" y="T9"/>
              </a:cxn>
              <a:cxn ang="0">
                <a:pos x="T10" y="T11"/>
              </a:cxn>
            </a:cxnLst>
            <a:rect l="0" t="0" r="r" b="b"/>
            <a:pathLst>
              <a:path w="9" h="13">
                <a:moveTo>
                  <a:pt x="0" y="6"/>
                </a:moveTo>
                <a:lnTo>
                  <a:pt x="4" y="0"/>
                </a:lnTo>
                <a:lnTo>
                  <a:pt x="9" y="3"/>
                </a:lnTo>
                <a:lnTo>
                  <a:pt x="6" y="8"/>
                </a:lnTo>
                <a:lnTo>
                  <a:pt x="0" y="13"/>
                </a:lnTo>
                <a:lnTo>
                  <a:pt x="0" y="6"/>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79" name="Freeform 3474"/>
          <p:cNvSpPr>
            <a:spLocks/>
          </p:cNvSpPr>
          <p:nvPr/>
        </p:nvSpPr>
        <p:spPr bwMode="auto">
          <a:xfrm>
            <a:off x="4087070" y="4169734"/>
            <a:ext cx="69380" cy="17345"/>
          </a:xfrm>
          <a:custGeom>
            <a:avLst/>
            <a:gdLst>
              <a:gd name="T0" fmla="*/ 91 w 176"/>
              <a:gd name="T1" fmla="*/ 28 h 48"/>
              <a:gd name="T2" fmla="*/ 80 w 176"/>
              <a:gd name="T3" fmla="*/ 28 h 48"/>
              <a:gd name="T4" fmla="*/ 68 w 176"/>
              <a:gd name="T5" fmla="*/ 29 h 48"/>
              <a:gd name="T6" fmla="*/ 62 w 176"/>
              <a:gd name="T7" fmla="*/ 37 h 48"/>
              <a:gd name="T8" fmla="*/ 59 w 176"/>
              <a:gd name="T9" fmla="*/ 42 h 48"/>
              <a:gd name="T10" fmla="*/ 49 w 176"/>
              <a:gd name="T11" fmla="*/ 42 h 48"/>
              <a:gd name="T12" fmla="*/ 25 w 176"/>
              <a:gd name="T13" fmla="*/ 42 h 48"/>
              <a:gd name="T14" fmla="*/ 6 w 176"/>
              <a:gd name="T15" fmla="*/ 42 h 48"/>
              <a:gd name="T16" fmla="*/ 2 w 176"/>
              <a:gd name="T17" fmla="*/ 48 h 48"/>
              <a:gd name="T18" fmla="*/ 0 w 176"/>
              <a:gd name="T19" fmla="*/ 37 h 48"/>
              <a:gd name="T20" fmla="*/ 3 w 176"/>
              <a:gd name="T21" fmla="*/ 25 h 48"/>
              <a:gd name="T22" fmla="*/ 11 w 176"/>
              <a:gd name="T23" fmla="*/ 24 h 48"/>
              <a:gd name="T24" fmla="*/ 18 w 176"/>
              <a:gd name="T25" fmla="*/ 29 h 48"/>
              <a:gd name="T26" fmla="*/ 11 w 176"/>
              <a:gd name="T27" fmla="*/ 24 h 48"/>
              <a:gd name="T28" fmla="*/ 14 w 176"/>
              <a:gd name="T29" fmla="*/ 23 h 48"/>
              <a:gd name="T30" fmla="*/ 14 w 176"/>
              <a:gd name="T31" fmla="*/ 14 h 48"/>
              <a:gd name="T32" fmla="*/ 28 w 176"/>
              <a:gd name="T33" fmla="*/ 14 h 48"/>
              <a:gd name="T34" fmla="*/ 48 w 176"/>
              <a:gd name="T35" fmla="*/ 14 h 48"/>
              <a:gd name="T36" fmla="*/ 79 w 176"/>
              <a:gd name="T37" fmla="*/ 14 h 48"/>
              <a:gd name="T38" fmla="*/ 85 w 176"/>
              <a:gd name="T39" fmla="*/ 3 h 48"/>
              <a:gd name="T40" fmla="*/ 97 w 176"/>
              <a:gd name="T41" fmla="*/ 2 h 48"/>
              <a:gd name="T42" fmla="*/ 109 w 176"/>
              <a:gd name="T43" fmla="*/ 0 h 48"/>
              <a:gd name="T44" fmla="*/ 117 w 176"/>
              <a:gd name="T45" fmla="*/ 2 h 48"/>
              <a:gd name="T46" fmla="*/ 125 w 176"/>
              <a:gd name="T47" fmla="*/ 12 h 48"/>
              <a:gd name="T48" fmla="*/ 136 w 176"/>
              <a:gd name="T49" fmla="*/ 11 h 48"/>
              <a:gd name="T50" fmla="*/ 145 w 176"/>
              <a:gd name="T51" fmla="*/ 21 h 48"/>
              <a:gd name="T52" fmla="*/ 156 w 176"/>
              <a:gd name="T53" fmla="*/ 19 h 48"/>
              <a:gd name="T54" fmla="*/ 169 w 176"/>
              <a:gd name="T55" fmla="*/ 15 h 48"/>
              <a:gd name="T56" fmla="*/ 176 w 176"/>
              <a:gd name="T57" fmla="*/ 19 h 48"/>
              <a:gd name="T58" fmla="*/ 176 w 176"/>
              <a:gd name="T59" fmla="*/ 31 h 48"/>
              <a:gd name="T60" fmla="*/ 164 w 176"/>
              <a:gd name="T61" fmla="*/ 34 h 48"/>
              <a:gd name="T62" fmla="*/ 154 w 176"/>
              <a:gd name="T63" fmla="*/ 38 h 48"/>
              <a:gd name="T64" fmla="*/ 141 w 176"/>
              <a:gd name="T65" fmla="*/ 35 h 48"/>
              <a:gd name="T66" fmla="*/ 131 w 176"/>
              <a:gd name="T67" fmla="*/ 31 h 48"/>
              <a:gd name="T68" fmla="*/ 119 w 176"/>
              <a:gd name="T69" fmla="*/ 25 h 48"/>
              <a:gd name="T70" fmla="*/ 108 w 176"/>
              <a:gd name="T71" fmla="*/ 21 h 48"/>
              <a:gd name="T72" fmla="*/ 98 w 176"/>
              <a:gd name="T73" fmla="*/ 16 h 48"/>
              <a:gd name="T74" fmla="*/ 91 w 176"/>
              <a:gd name="T75"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48">
                <a:moveTo>
                  <a:pt x="91" y="28"/>
                </a:moveTo>
                <a:lnTo>
                  <a:pt x="80" y="28"/>
                </a:lnTo>
                <a:lnTo>
                  <a:pt x="68" y="29"/>
                </a:lnTo>
                <a:lnTo>
                  <a:pt x="62" y="37"/>
                </a:lnTo>
                <a:lnTo>
                  <a:pt x="59" y="42"/>
                </a:lnTo>
                <a:lnTo>
                  <a:pt x="49" y="42"/>
                </a:lnTo>
                <a:lnTo>
                  <a:pt x="25" y="42"/>
                </a:lnTo>
                <a:lnTo>
                  <a:pt x="6" y="42"/>
                </a:lnTo>
                <a:lnTo>
                  <a:pt x="2" y="48"/>
                </a:lnTo>
                <a:lnTo>
                  <a:pt x="0" y="37"/>
                </a:lnTo>
                <a:lnTo>
                  <a:pt x="3" y="25"/>
                </a:lnTo>
                <a:lnTo>
                  <a:pt x="11" y="24"/>
                </a:lnTo>
                <a:lnTo>
                  <a:pt x="18" y="29"/>
                </a:lnTo>
                <a:lnTo>
                  <a:pt x="11" y="24"/>
                </a:lnTo>
                <a:lnTo>
                  <a:pt x="14" y="23"/>
                </a:lnTo>
                <a:lnTo>
                  <a:pt x="14" y="14"/>
                </a:lnTo>
                <a:lnTo>
                  <a:pt x="28" y="14"/>
                </a:lnTo>
                <a:lnTo>
                  <a:pt x="48" y="14"/>
                </a:lnTo>
                <a:lnTo>
                  <a:pt x="79" y="14"/>
                </a:lnTo>
                <a:lnTo>
                  <a:pt x="85" y="3"/>
                </a:lnTo>
                <a:lnTo>
                  <a:pt x="97" y="2"/>
                </a:lnTo>
                <a:lnTo>
                  <a:pt x="109" y="0"/>
                </a:lnTo>
                <a:lnTo>
                  <a:pt x="117" y="2"/>
                </a:lnTo>
                <a:lnTo>
                  <a:pt x="125" y="12"/>
                </a:lnTo>
                <a:lnTo>
                  <a:pt x="136" y="11"/>
                </a:lnTo>
                <a:lnTo>
                  <a:pt x="145" y="21"/>
                </a:lnTo>
                <a:lnTo>
                  <a:pt x="156" y="19"/>
                </a:lnTo>
                <a:lnTo>
                  <a:pt x="169" y="15"/>
                </a:lnTo>
                <a:lnTo>
                  <a:pt x="176" y="19"/>
                </a:lnTo>
                <a:lnTo>
                  <a:pt x="176" y="31"/>
                </a:lnTo>
                <a:lnTo>
                  <a:pt x="164" y="34"/>
                </a:lnTo>
                <a:lnTo>
                  <a:pt x="154" y="38"/>
                </a:lnTo>
                <a:lnTo>
                  <a:pt x="141" y="35"/>
                </a:lnTo>
                <a:lnTo>
                  <a:pt x="131" y="31"/>
                </a:lnTo>
                <a:lnTo>
                  <a:pt x="119" y="25"/>
                </a:lnTo>
                <a:lnTo>
                  <a:pt x="108" y="21"/>
                </a:lnTo>
                <a:lnTo>
                  <a:pt x="98" y="16"/>
                </a:lnTo>
                <a:lnTo>
                  <a:pt x="91" y="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0" name="Freeform 3475"/>
          <p:cNvSpPr>
            <a:spLocks/>
          </p:cNvSpPr>
          <p:nvPr/>
        </p:nvSpPr>
        <p:spPr bwMode="auto">
          <a:xfrm>
            <a:off x="5467733" y="4197486"/>
            <a:ext cx="38159" cy="45097"/>
          </a:xfrm>
          <a:custGeom>
            <a:avLst/>
            <a:gdLst>
              <a:gd name="T0" fmla="*/ 71 w 98"/>
              <a:gd name="T1" fmla="*/ 112 h 117"/>
              <a:gd name="T2" fmla="*/ 60 w 98"/>
              <a:gd name="T3" fmla="*/ 109 h 117"/>
              <a:gd name="T4" fmla="*/ 50 w 98"/>
              <a:gd name="T5" fmla="*/ 106 h 117"/>
              <a:gd name="T6" fmla="*/ 49 w 98"/>
              <a:gd name="T7" fmla="*/ 107 h 117"/>
              <a:gd name="T8" fmla="*/ 33 w 98"/>
              <a:gd name="T9" fmla="*/ 112 h 117"/>
              <a:gd name="T10" fmla="*/ 22 w 98"/>
              <a:gd name="T11" fmla="*/ 112 h 117"/>
              <a:gd name="T12" fmla="*/ 10 w 98"/>
              <a:gd name="T13" fmla="*/ 117 h 117"/>
              <a:gd name="T14" fmla="*/ 1 w 98"/>
              <a:gd name="T15" fmla="*/ 110 h 117"/>
              <a:gd name="T16" fmla="*/ 0 w 98"/>
              <a:gd name="T17" fmla="*/ 107 h 117"/>
              <a:gd name="T18" fmla="*/ 1 w 98"/>
              <a:gd name="T19" fmla="*/ 87 h 117"/>
              <a:gd name="T20" fmla="*/ 1 w 98"/>
              <a:gd name="T21" fmla="*/ 72 h 117"/>
              <a:gd name="T22" fmla="*/ 7 w 98"/>
              <a:gd name="T23" fmla="*/ 62 h 117"/>
              <a:gd name="T24" fmla="*/ 14 w 98"/>
              <a:gd name="T25" fmla="*/ 53 h 117"/>
              <a:gd name="T26" fmla="*/ 22 w 98"/>
              <a:gd name="T27" fmla="*/ 41 h 117"/>
              <a:gd name="T28" fmla="*/ 28 w 98"/>
              <a:gd name="T29" fmla="*/ 29 h 117"/>
              <a:gd name="T30" fmla="*/ 35 w 98"/>
              <a:gd name="T31" fmla="*/ 18 h 117"/>
              <a:gd name="T32" fmla="*/ 45 w 98"/>
              <a:gd name="T33" fmla="*/ 13 h 117"/>
              <a:gd name="T34" fmla="*/ 55 w 98"/>
              <a:gd name="T35" fmla="*/ 22 h 117"/>
              <a:gd name="T36" fmla="*/ 61 w 98"/>
              <a:gd name="T37" fmla="*/ 15 h 117"/>
              <a:gd name="T38" fmla="*/ 68 w 98"/>
              <a:gd name="T39" fmla="*/ 6 h 117"/>
              <a:gd name="T40" fmla="*/ 81 w 98"/>
              <a:gd name="T41" fmla="*/ 0 h 117"/>
              <a:gd name="T42" fmla="*/ 88 w 98"/>
              <a:gd name="T43" fmla="*/ 11 h 117"/>
              <a:gd name="T44" fmla="*/ 94 w 98"/>
              <a:gd name="T45" fmla="*/ 21 h 117"/>
              <a:gd name="T46" fmla="*/ 98 w 98"/>
              <a:gd name="T47" fmla="*/ 33 h 117"/>
              <a:gd name="T48" fmla="*/ 96 w 98"/>
              <a:gd name="T49" fmla="*/ 45 h 117"/>
              <a:gd name="T50" fmla="*/ 86 w 98"/>
              <a:gd name="T51" fmla="*/ 49 h 117"/>
              <a:gd name="T52" fmla="*/ 78 w 98"/>
              <a:gd name="T53" fmla="*/ 57 h 117"/>
              <a:gd name="T54" fmla="*/ 67 w 98"/>
              <a:gd name="T55" fmla="*/ 60 h 117"/>
              <a:gd name="T56" fmla="*/ 58 w 98"/>
              <a:gd name="T57" fmla="*/ 67 h 117"/>
              <a:gd name="T58" fmla="*/ 48 w 98"/>
              <a:gd name="T59" fmla="*/ 75 h 117"/>
              <a:gd name="T60" fmla="*/ 45 w 98"/>
              <a:gd name="T61" fmla="*/ 76 h 117"/>
              <a:gd name="T62" fmla="*/ 57 w 98"/>
              <a:gd name="T63" fmla="*/ 75 h 117"/>
              <a:gd name="T64" fmla="*/ 62 w 98"/>
              <a:gd name="T65" fmla="*/ 73 h 117"/>
              <a:gd name="T66" fmla="*/ 74 w 98"/>
              <a:gd name="T67" fmla="*/ 72 h 117"/>
              <a:gd name="T68" fmla="*/ 84 w 98"/>
              <a:gd name="T69" fmla="*/ 76 h 117"/>
              <a:gd name="T70" fmla="*/ 88 w 98"/>
              <a:gd name="T71" fmla="*/ 80 h 117"/>
              <a:gd name="T72" fmla="*/ 86 w 98"/>
              <a:gd name="T73" fmla="*/ 84 h 117"/>
              <a:gd name="T74" fmla="*/ 73 w 98"/>
              <a:gd name="T75" fmla="*/ 107 h 117"/>
              <a:gd name="T76" fmla="*/ 71 w 98"/>
              <a:gd name="T77"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17">
                <a:moveTo>
                  <a:pt x="71" y="112"/>
                </a:moveTo>
                <a:lnTo>
                  <a:pt x="60" y="109"/>
                </a:lnTo>
                <a:lnTo>
                  <a:pt x="50" y="106"/>
                </a:lnTo>
                <a:lnTo>
                  <a:pt x="49" y="107"/>
                </a:lnTo>
                <a:lnTo>
                  <a:pt x="33" y="112"/>
                </a:lnTo>
                <a:lnTo>
                  <a:pt x="22" y="112"/>
                </a:lnTo>
                <a:lnTo>
                  <a:pt x="10" y="117"/>
                </a:lnTo>
                <a:lnTo>
                  <a:pt x="1" y="110"/>
                </a:lnTo>
                <a:lnTo>
                  <a:pt x="0" y="107"/>
                </a:lnTo>
                <a:lnTo>
                  <a:pt x="1" y="87"/>
                </a:lnTo>
                <a:lnTo>
                  <a:pt x="1" y="72"/>
                </a:lnTo>
                <a:lnTo>
                  <a:pt x="7" y="62"/>
                </a:lnTo>
                <a:lnTo>
                  <a:pt x="14" y="53"/>
                </a:lnTo>
                <a:lnTo>
                  <a:pt x="22" y="41"/>
                </a:lnTo>
                <a:lnTo>
                  <a:pt x="28" y="29"/>
                </a:lnTo>
                <a:lnTo>
                  <a:pt x="35" y="18"/>
                </a:lnTo>
                <a:lnTo>
                  <a:pt x="45" y="13"/>
                </a:lnTo>
                <a:lnTo>
                  <a:pt x="55" y="22"/>
                </a:lnTo>
                <a:lnTo>
                  <a:pt x="61" y="15"/>
                </a:lnTo>
                <a:lnTo>
                  <a:pt x="68" y="6"/>
                </a:lnTo>
                <a:lnTo>
                  <a:pt x="81" y="0"/>
                </a:lnTo>
                <a:lnTo>
                  <a:pt x="88" y="11"/>
                </a:lnTo>
                <a:lnTo>
                  <a:pt x="94" y="21"/>
                </a:lnTo>
                <a:lnTo>
                  <a:pt x="98" y="33"/>
                </a:lnTo>
                <a:lnTo>
                  <a:pt x="96" y="45"/>
                </a:lnTo>
                <a:lnTo>
                  <a:pt x="86" y="49"/>
                </a:lnTo>
                <a:lnTo>
                  <a:pt x="78" y="57"/>
                </a:lnTo>
                <a:lnTo>
                  <a:pt x="67" y="60"/>
                </a:lnTo>
                <a:lnTo>
                  <a:pt x="58" y="67"/>
                </a:lnTo>
                <a:lnTo>
                  <a:pt x="48" y="75"/>
                </a:lnTo>
                <a:lnTo>
                  <a:pt x="45" y="76"/>
                </a:lnTo>
                <a:lnTo>
                  <a:pt x="57" y="75"/>
                </a:lnTo>
                <a:lnTo>
                  <a:pt x="62" y="73"/>
                </a:lnTo>
                <a:lnTo>
                  <a:pt x="74" y="72"/>
                </a:lnTo>
                <a:lnTo>
                  <a:pt x="84" y="76"/>
                </a:lnTo>
                <a:lnTo>
                  <a:pt x="88" y="80"/>
                </a:lnTo>
                <a:lnTo>
                  <a:pt x="86" y="84"/>
                </a:lnTo>
                <a:lnTo>
                  <a:pt x="73" y="107"/>
                </a:lnTo>
                <a:lnTo>
                  <a:pt x="71" y="112"/>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1" name="Freeform 3476"/>
          <p:cNvSpPr>
            <a:spLocks/>
          </p:cNvSpPr>
          <p:nvPr/>
        </p:nvSpPr>
        <p:spPr bwMode="auto">
          <a:xfrm>
            <a:off x="3885867" y="4081274"/>
            <a:ext cx="8673" cy="6938"/>
          </a:xfrm>
          <a:custGeom>
            <a:avLst/>
            <a:gdLst>
              <a:gd name="T0" fmla="*/ 0 w 22"/>
              <a:gd name="T1" fmla="*/ 8 h 15"/>
              <a:gd name="T2" fmla="*/ 6 w 22"/>
              <a:gd name="T3" fmla="*/ 4 h 15"/>
              <a:gd name="T4" fmla="*/ 16 w 22"/>
              <a:gd name="T5" fmla="*/ 0 h 15"/>
              <a:gd name="T6" fmla="*/ 22 w 22"/>
              <a:gd name="T7" fmla="*/ 7 h 15"/>
              <a:gd name="T8" fmla="*/ 13 w 22"/>
              <a:gd name="T9" fmla="*/ 15 h 15"/>
              <a:gd name="T10" fmla="*/ 0 w 22"/>
              <a:gd name="T11" fmla="*/ 8 h 15"/>
            </a:gdLst>
            <a:ahLst/>
            <a:cxnLst>
              <a:cxn ang="0">
                <a:pos x="T0" y="T1"/>
              </a:cxn>
              <a:cxn ang="0">
                <a:pos x="T2" y="T3"/>
              </a:cxn>
              <a:cxn ang="0">
                <a:pos x="T4" y="T5"/>
              </a:cxn>
              <a:cxn ang="0">
                <a:pos x="T6" y="T7"/>
              </a:cxn>
              <a:cxn ang="0">
                <a:pos x="T8" y="T9"/>
              </a:cxn>
              <a:cxn ang="0">
                <a:pos x="T10" y="T11"/>
              </a:cxn>
            </a:cxnLst>
            <a:rect l="0" t="0" r="r" b="b"/>
            <a:pathLst>
              <a:path w="22" h="15">
                <a:moveTo>
                  <a:pt x="0" y="8"/>
                </a:moveTo>
                <a:lnTo>
                  <a:pt x="6" y="4"/>
                </a:lnTo>
                <a:lnTo>
                  <a:pt x="16" y="0"/>
                </a:lnTo>
                <a:lnTo>
                  <a:pt x="22" y="7"/>
                </a:lnTo>
                <a:lnTo>
                  <a:pt x="13" y="15"/>
                </a:lnTo>
                <a:lnTo>
                  <a:pt x="0" y="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2" name="Freeform 3477"/>
          <p:cNvSpPr>
            <a:spLocks/>
          </p:cNvSpPr>
          <p:nvPr/>
        </p:nvSpPr>
        <p:spPr bwMode="auto">
          <a:xfrm>
            <a:off x="3922292" y="4129840"/>
            <a:ext cx="8673" cy="10407"/>
          </a:xfrm>
          <a:custGeom>
            <a:avLst/>
            <a:gdLst>
              <a:gd name="T0" fmla="*/ 20 w 20"/>
              <a:gd name="T1" fmla="*/ 17 h 27"/>
              <a:gd name="T2" fmla="*/ 14 w 20"/>
              <a:gd name="T3" fmla="*/ 27 h 27"/>
              <a:gd name="T4" fmla="*/ 8 w 20"/>
              <a:gd name="T5" fmla="*/ 25 h 27"/>
              <a:gd name="T6" fmla="*/ 0 w 20"/>
              <a:gd name="T7" fmla="*/ 16 h 27"/>
              <a:gd name="T8" fmla="*/ 2 w 20"/>
              <a:gd name="T9" fmla="*/ 12 h 27"/>
              <a:gd name="T10" fmla="*/ 2 w 20"/>
              <a:gd name="T11" fmla="*/ 0 h 27"/>
              <a:gd name="T12" fmla="*/ 11 w 20"/>
              <a:gd name="T13" fmla="*/ 7 h 27"/>
              <a:gd name="T14" fmla="*/ 12 w 20"/>
              <a:gd name="T15" fmla="*/ 9 h 27"/>
              <a:gd name="T16" fmla="*/ 20 w 20"/>
              <a:gd name="T17" fmla="*/ 1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7">
                <a:moveTo>
                  <a:pt x="20" y="17"/>
                </a:moveTo>
                <a:lnTo>
                  <a:pt x="14" y="27"/>
                </a:lnTo>
                <a:lnTo>
                  <a:pt x="8" y="25"/>
                </a:lnTo>
                <a:lnTo>
                  <a:pt x="0" y="16"/>
                </a:lnTo>
                <a:lnTo>
                  <a:pt x="2" y="12"/>
                </a:lnTo>
                <a:lnTo>
                  <a:pt x="2" y="0"/>
                </a:lnTo>
                <a:lnTo>
                  <a:pt x="11" y="7"/>
                </a:lnTo>
                <a:lnTo>
                  <a:pt x="12" y="9"/>
                </a:lnTo>
                <a:lnTo>
                  <a:pt x="20" y="17"/>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3" name="Freeform 3478"/>
          <p:cNvSpPr>
            <a:spLocks/>
          </p:cNvSpPr>
          <p:nvPr/>
        </p:nvSpPr>
        <p:spPr bwMode="auto">
          <a:xfrm>
            <a:off x="3899743" y="4140247"/>
            <a:ext cx="3469" cy="3469"/>
          </a:xfrm>
          <a:custGeom>
            <a:avLst/>
            <a:gdLst>
              <a:gd name="T0" fmla="*/ 8 w 8"/>
              <a:gd name="T1" fmla="*/ 0 h 8"/>
              <a:gd name="T2" fmla="*/ 0 w 8"/>
              <a:gd name="T3" fmla="*/ 5 h 8"/>
              <a:gd name="T4" fmla="*/ 6 w 8"/>
              <a:gd name="T5" fmla="*/ 8 h 8"/>
              <a:gd name="T6" fmla="*/ 8 w 8"/>
              <a:gd name="T7" fmla="*/ 0 h 8"/>
            </a:gdLst>
            <a:ahLst/>
            <a:cxnLst>
              <a:cxn ang="0">
                <a:pos x="T0" y="T1"/>
              </a:cxn>
              <a:cxn ang="0">
                <a:pos x="T2" y="T3"/>
              </a:cxn>
              <a:cxn ang="0">
                <a:pos x="T4" y="T5"/>
              </a:cxn>
              <a:cxn ang="0">
                <a:pos x="T6" y="T7"/>
              </a:cxn>
            </a:cxnLst>
            <a:rect l="0" t="0" r="r" b="b"/>
            <a:pathLst>
              <a:path w="8" h="8">
                <a:moveTo>
                  <a:pt x="8" y="0"/>
                </a:moveTo>
                <a:lnTo>
                  <a:pt x="0" y="5"/>
                </a:lnTo>
                <a:lnTo>
                  <a:pt x="6" y="8"/>
                </a:lnTo>
                <a:lnTo>
                  <a:pt x="8"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4" name="Freeform 3479"/>
          <p:cNvSpPr>
            <a:spLocks/>
          </p:cNvSpPr>
          <p:nvPr/>
        </p:nvSpPr>
        <p:spPr bwMode="auto">
          <a:xfrm>
            <a:off x="3899743" y="4091681"/>
            <a:ext cx="3469" cy="1735"/>
          </a:xfrm>
          <a:custGeom>
            <a:avLst/>
            <a:gdLst>
              <a:gd name="T0" fmla="*/ 8 w 8"/>
              <a:gd name="T1" fmla="*/ 3 h 5"/>
              <a:gd name="T2" fmla="*/ 2 w 8"/>
              <a:gd name="T3" fmla="*/ 0 h 5"/>
              <a:gd name="T4" fmla="*/ 0 w 8"/>
              <a:gd name="T5" fmla="*/ 0 h 5"/>
              <a:gd name="T6" fmla="*/ 3 w 8"/>
              <a:gd name="T7" fmla="*/ 5 h 5"/>
              <a:gd name="T8" fmla="*/ 8 w 8"/>
              <a:gd name="T9" fmla="*/ 3 h 5"/>
            </a:gdLst>
            <a:ahLst/>
            <a:cxnLst>
              <a:cxn ang="0">
                <a:pos x="T0" y="T1"/>
              </a:cxn>
              <a:cxn ang="0">
                <a:pos x="T2" y="T3"/>
              </a:cxn>
              <a:cxn ang="0">
                <a:pos x="T4" y="T5"/>
              </a:cxn>
              <a:cxn ang="0">
                <a:pos x="T6" y="T7"/>
              </a:cxn>
              <a:cxn ang="0">
                <a:pos x="T8" y="T9"/>
              </a:cxn>
            </a:cxnLst>
            <a:rect l="0" t="0" r="r" b="b"/>
            <a:pathLst>
              <a:path w="8" h="5">
                <a:moveTo>
                  <a:pt x="8" y="3"/>
                </a:moveTo>
                <a:lnTo>
                  <a:pt x="2" y="0"/>
                </a:lnTo>
                <a:lnTo>
                  <a:pt x="0" y="0"/>
                </a:lnTo>
                <a:lnTo>
                  <a:pt x="3" y="5"/>
                </a:lnTo>
                <a:lnTo>
                  <a:pt x="8" y="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5" name="Freeform 3481"/>
          <p:cNvSpPr>
            <a:spLocks/>
          </p:cNvSpPr>
          <p:nvPr/>
        </p:nvSpPr>
        <p:spPr bwMode="auto">
          <a:xfrm>
            <a:off x="3892805" y="4089946"/>
            <a:ext cx="5204" cy="3469"/>
          </a:xfrm>
          <a:custGeom>
            <a:avLst/>
            <a:gdLst>
              <a:gd name="T0" fmla="*/ 12 w 16"/>
              <a:gd name="T1" fmla="*/ 0 h 8"/>
              <a:gd name="T2" fmla="*/ 0 w 16"/>
              <a:gd name="T3" fmla="*/ 1 h 8"/>
              <a:gd name="T4" fmla="*/ 9 w 16"/>
              <a:gd name="T5" fmla="*/ 8 h 8"/>
              <a:gd name="T6" fmla="*/ 16 w 16"/>
              <a:gd name="T7" fmla="*/ 4 h 8"/>
              <a:gd name="T8" fmla="*/ 12 w 16"/>
              <a:gd name="T9" fmla="*/ 0 h 8"/>
            </a:gdLst>
            <a:ahLst/>
            <a:cxnLst>
              <a:cxn ang="0">
                <a:pos x="T0" y="T1"/>
              </a:cxn>
              <a:cxn ang="0">
                <a:pos x="T2" y="T3"/>
              </a:cxn>
              <a:cxn ang="0">
                <a:pos x="T4" y="T5"/>
              </a:cxn>
              <a:cxn ang="0">
                <a:pos x="T6" y="T7"/>
              </a:cxn>
              <a:cxn ang="0">
                <a:pos x="T8" y="T9"/>
              </a:cxn>
            </a:cxnLst>
            <a:rect l="0" t="0" r="r" b="b"/>
            <a:pathLst>
              <a:path w="16" h="8">
                <a:moveTo>
                  <a:pt x="12" y="0"/>
                </a:moveTo>
                <a:lnTo>
                  <a:pt x="0" y="1"/>
                </a:lnTo>
                <a:lnTo>
                  <a:pt x="9" y="8"/>
                </a:lnTo>
                <a:lnTo>
                  <a:pt x="16" y="4"/>
                </a:lnTo>
                <a:lnTo>
                  <a:pt x="1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6" name="Freeform 3482"/>
          <p:cNvSpPr>
            <a:spLocks/>
          </p:cNvSpPr>
          <p:nvPr/>
        </p:nvSpPr>
        <p:spPr bwMode="auto">
          <a:xfrm>
            <a:off x="3943105" y="4107291"/>
            <a:ext cx="5204" cy="5204"/>
          </a:xfrm>
          <a:custGeom>
            <a:avLst/>
            <a:gdLst>
              <a:gd name="T0" fmla="*/ 5 w 12"/>
              <a:gd name="T1" fmla="*/ 15 h 15"/>
              <a:gd name="T2" fmla="*/ 0 w 12"/>
              <a:gd name="T3" fmla="*/ 5 h 15"/>
              <a:gd name="T4" fmla="*/ 11 w 12"/>
              <a:gd name="T5" fmla="*/ 0 h 15"/>
              <a:gd name="T6" fmla="*/ 12 w 12"/>
              <a:gd name="T7" fmla="*/ 12 h 15"/>
              <a:gd name="T8" fmla="*/ 5 w 12"/>
              <a:gd name="T9" fmla="*/ 15 h 15"/>
            </a:gdLst>
            <a:ahLst/>
            <a:cxnLst>
              <a:cxn ang="0">
                <a:pos x="T0" y="T1"/>
              </a:cxn>
              <a:cxn ang="0">
                <a:pos x="T2" y="T3"/>
              </a:cxn>
              <a:cxn ang="0">
                <a:pos x="T4" y="T5"/>
              </a:cxn>
              <a:cxn ang="0">
                <a:pos x="T6" y="T7"/>
              </a:cxn>
              <a:cxn ang="0">
                <a:pos x="T8" y="T9"/>
              </a:cxn>
            </a:cxnLst>
            <a:rect l="0" t="0" r="r" b="b"/>
            <a:pathLst>
              <a:path w="12" h="15">
                <a:moveTo>
                  <a:pt x="5" y="15"/>
                </a:moveTo>
                <a:lnTo>
                  <a:pt x="0" y="5"/>
                </a:lnTo>
                <a:lnTo>
                  <a:pt x="11" y="0"/>
                </a:lnTo>
                <a:lnTo>
                  <a:pt x="12" y="12"/>
                </a:lnTo>
                <a:lnTo>
                  <a:pt x="5" y="1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7" name="Freeform 3483"/>
          <p:cNvSpPr>
            <a:spLocks/>
          </p:cNvSpPr>
          <p:nvPr/>
        </p:nvSpPr>
        <p:spPr bwMode="auto">
          <a:xfrm>
            <a:off x="3943105" y="4089946"/>
            <a:ext cx="1735" cy="5204"/>
          </a:xfrm>
          <a:custGeom>
            <a:avLst/>
            <a:gdLst>
              <a:gd name="T0" fmla="*/ 2 w 4"/>
              <a:gd name="T1" fmla="*/ 0 h 12"/>
              <a:gd name="T2" fmla="*/ 4 w 4"/>
              <a:gd name="T3" fmla="*/ 12 h 12"/>
              <a:gd name="T4" fmla="*/ 0 w 4"/>
              <a:gd name="T5" fmla="*/ 1 h 12"/>
              <a:gd name="T6" fmla="*/ 2 w 4"/>
              <a:gd name="T7" fmla="*/ 0 h 12"/>
            </a:gdLst>
            <a:ahLst/>
            <a:cxnLst>
              <a:cxn ang="0">
                <a:pos x="T0" y="T1"/>
              </a:cxn>
              <a:cxn ang="0">
                <a:pos x="T2" y="T3"/>
              </a:cxn>
              <a:cxn ang="0">
                <a:pos x="T4" y="T5"/>
              </a:cxn>
              <a:cxn ang="0">
                <a:pos x="T6" y="T7"/>
              </a:cxn>
            </a:cxnLst>
            <a:rect l="0" t="0" r="r" b="b"/>
            <a:pathLst>
              <a:path w="4" h="12">
                <a:moveTo>
                  <a:pt x="2" y="0"/>
                </a:moveTo>
                <a:lnTo>
                  <a:pt x="4" y="12"/>
                </a:lnTo>
                <a:lnTo>
                  <a:pt x="0" y="1"/>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8" name="Freeform 3484"/>
          <p:cNvSpPr>
            <a:spLocks/>
          </p:cNvSpPr>
          <p:nvPr/>
        </p:nvSpPr>
        <p:spPr bwMode="auto">
          <a:xfrm>
            <a:off x="3937902" y="4129840"/>
            <a:ext cx="1735" cy="3469"/>
          </a:xfrm>
          <a:custGeom>
            <a:avLst/>
            <a:gdLst>
              <a:gd name="T0" fmla="*/ 0 w 6"/>
              <a:gd name="T1" fmla="*/ 0 h 10"/>
              <a:gd name="T2" fmla="*/ 6 w 6"/>
              <a:gd name="T3" fmla="*/ 10 h 10"/>
              <a:gd name="T4" fmla="*/ 0 w 6"/>
              <a:gd name="T5" fmla="*/ 0 h 10"/>
            </a:gdLst>
            <a:ahLst/>
            <a:cxnLst>
              <a:cxn ang="0">
                <a:pos x="T0" y="T1"/>
              </a:cxn>
              <a:cxn ang="0">
                <a:pos x="T2" y="T3"/>
              </a:cxn>
              <a:cxn ang="0">
                <a:pos x="T4" y="T5"/>
              </a:cxn>
            </a:cxnLst>
            <a:rect l="0" t="0" r="r" b="b"/>
            <a:pathLst>
              <a:path w="6" h="10">
                <a:moveTo>
                  <a:pt x="0" y="0"/>
                </a:moveTo>
                <a:lnTo>
                  <a:pt x="6" y="10"/>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89" name="Freeform 3485"/>
          <p:cNvSpPr>
            <a:spLocks/>
          </p:cNvSpPr>
          <p:nvPr/>
        </p:nvSpPr>
        <p:spPr bwMode="auto">
          <a:xfrm>
            <a:off x="3908415" y="4095150"/>
            <a:ext cx="8673" cy="1735"/>
          </a:xfrm>
          <a:custGeom>
            <a:avLst/>
            <a:gdLst>
              <a:gd name="T0" fmla="*/ 11 w 22"/>
              <a:gd name="T1" fmla="*/ 4 h 4"/>
              <a:gd name="T2" fmla="*/ 0 w 22"/>
              <a:gd name="T3" fmla="*/ 3 h 4"/>
              <a:gd name="T4" fmla="*/ 11 w 22"/>
              <a:gd name="T5" fmla="*/ 0 h 4"/>
              <a:gd name="T6" fmla="*/ 22 w 22"/>
              <a:gd name="T7" fmla="*/ 3 h 4"/>
              <a:gd name="T8" fmla="*/ 11 w 22"/>
              <a:gd name="T9" fmla="*/ 4 h 4"/>
            </a:gdLst>
            <a:ahLst/>
            <a:cxnLst>
              <a:cxn ang="0">
                <a:pos x="T0" y="T1"/>
              </a:cxn>
              <a:cxn ang="0">
                <a:pos x="T2" y="T3"/>
              </a:cxn>
              <a:cxn ang="0">
                <a:pos x="T4" y="T5"/>
              </a:cxn>
              <a:cxn ang="0">
                <a:pos x="T6" y="T7"/>
              </a:cxn>
              <a:cxn ang="0">
                <a:pos x="T8" y="T9"/>
              </a:cxn>
            </a:cxnLst>
            <a:rect l="0" t="0" r="r" b="b"/>
            <a:pathLst>
              <a:path w="22" h="4">
                <a:moveTo>
                  <a:pt x="11" y="4"/>
                </a:moveTo>
                <a:lnTo>
                  <a:pt x="0" y="3"/>
                </a:lnTo>
                <a:lnTo>
                  <a:pt x="11" y="0"/>
                </a:lnTo>
                <a:lnTo>
                  <a:pt x="22" y="3"/>
                </a:lnTo>
                <a:lnTo>
                  <a:pt x="11" y="4"/>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0" name="Freeform 3486"/>
          <p:cNvSpPr>
            <a:spLocks/>
          </p:cNvSpPr>
          <p:nvPr/>
        </p:nvSpPr>
        <p:spPr bwMode="auto">
          <a:xfrm>
            <a:off x="3906681" y="4136778"/>
            <a:ext cx="5204" cy="5204"/>
          </a:xfrm>
          <a:custGeom>
            <a:avLst/>
            <a:gdLst>
              <a:gd name="T0" fmla="*/ 5 w 10"/>
              <a:gd name="T1" fmla="*/ 0 h 13"/>
              <a:gd name="T2" fmla="*/ 10 w 10"/>
              <a:gd name="T3" fmla="*/ 11 h 13"/>
              <a:gd name="T4" fmla="*/ 0 w 10"/>
              <a:gd name="T5" fmla="*/ 13 h 13"/>
              <a:gd name="T6" fmla="*/ 2 w 10"/>
              <a:gd name="T7" fmla="*/ 2 h 13"/>
              <a:gd name="T8" fmla="*/ 5 w 10"/>
              <a:gd name="T9" fmla="*/ 0 h 13"/>
            </a:gdLst>
            <a:ahLst/>
            <a:cxnLst>
              <a:cxn ang="0">
                <a:pos x="T0" y="T1"/>
              </a:cxn>
              <a:cxn ang="0">
                <a:pos x="T2" y="T3"/>
              </a:cxn>
              <a:cxn ang="0">
                <a:pos x="T4" y="T5"/>
              </a:cxn>
              <a:cxn ang="0">
                <a:pos x="T6" y="T7"/>
              </a:cxn>
              <a:cxn ang="0">
                <a:pos x="T8" y="T9"/>
              </a:cxn>
            </a:cxnLst>
            <a:rect l="0" t="0" r="r" b="b"/>
            <a:pathLst>
              <a:path w="10" h="13">
                <a:moveTo>
                  <a:pt x="5" y="0"/>
                </a:moveTo>
                <a:lnTo>
                  <a:pt x="10" y="11"/>
                </a:lnTo>
                <a:lnTo>
                  <a:pt x="0" y="13"/>
                </a:lnTo>
                <a:lnTo>
                  <a:pt x="2" y="2"/>
                </a:lnTo>
                <a:lnTo>
                  <a:pt x="5"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1" name="Freeform 3487"/>
          <p:cNvSpPr>
            <a:spLocks/>
          </p:cNvSpPr>
          <p:nvPr/>
        </p:nvSpPr>
        <p:spPr bwMode="auto">
          <a:xfrm>
            <a:off x="5167663" y="4577342"/>
            <a:ext cx="41628" cy="53770"/>
          </a:xfrm>
          <a:custGeom>
            <a:avLst/>
            <a:gdLst>
              <a:gd name="T0" fmla="*/ 10 w 109"/>
              <a:gd name="T1" fmla="*/ 70 h 138"/>
              <a:gd name="T2" fmla="*/ 10 w 109"/>
              <a:gd name="T3" fmla="*/ 63 h 138"/>
              <a:gd name="T4" fmla="*/ 13 w 109"/>
              <a:gd name="T5" fmla="*/ 50 h 138"/>
              <a:gd name="T6" fmla="*/ 12 w 109"/>
              <a:gd name="T7" fmla="*/ 46 h 138"/>
              <a:gd name="T8" fmla="*/ 3 w 109"/>
              <a:gd name="T9" fmla="*/ 39 h 138"/>
              <a:gd name="T10" fmla="*/ 0 w 109"/>
              <a:gd name="T11" fmla="*/ 28 h 138"/>
              <a:gd name="T12" fmla="*/ 0 w 109"/>
              <a:gd name="T13" fmla="*/ 27 h 138"/>
              <a:gd name="T14" fmla="*/ 7 w 109"/>
              <a:gd name="T15" fmla="*/ 18 h 138"/>
              <a:gd name="T16" fmla="*/ 17 w 109"/>
              <a:gd name="T17" fmla="*/ 22 h 138"/>
              <a:gd name="T18" fmla="*/ 24 w 109"/>
              <a:gd name="T19" fmla="*/ 31 h 138"/>
              <a:gd name="T20" fmla="*/ 25 w 109"/>
              <a:gd name="T21" fmla="*/ 32 h 138"/>
              <a:gd name="T22" fmla="*/ 37 w 109"/>
              <a:gd name="T23" fmla="*/ 31 h 138"/>
              <a:gd name="T24" fmla="*/ 43 w 109"/>
              <a:gd name="T25" fmla="*/ 29 h 138"/>
              <a:gd name="T26" fmla="*/ 53 w 109"/>
              <a:gd name="T27" fmla="*/ 22 h 138"/>
              <a:gd name="T28" fmla="*/ 53 w 109"/>
              <a:gd name="T29" fmla="*/ 14 h 138"/>
              <a:gd name="T30" fmla="*/ 58 w 109"/>
              <a:gd name="T31" fmla="*/ 2 h 138"/>
              <a:gd name="T32" fmla="*/ 69 w 109"/>
              <a:gd name="T33" fmla="*/ 6 h 138"/>
              <a:gd name="T34" fmla="*/ 80 w 109"/>
              <a:gd name="T35" fmla="*/ 2 h 138"/>
              <a:gd name="T36" fmla="*/ 82 w 109"/>
              <a:gd name="T37" fmla="*/ 0 h 138"/>
              <a:gd name="T38" fmla="*/ 92 w 109"/>
              <a:gd name="T39" fmla="*/ 6 h 138"/>
              <a:gd name="T40" fmla="*/ 86 w 109"/>
              <a:gd name="T41" fmla="*/ 17 h 138"/>
              <a:gd name="T42" fmla="*/ 84 w 109"/>
              <a:gd name="T43" fmla="*/ 29 h 138"/>
              <a:gd name="T44" fmla="*/ 87 w 109"/>
              <a:gd name="T45" fmla="*/ 40 h 138"/>
              <a:gd name="T46" fmla="*/ 87 w 109"/>
              <a:gd name="T47" fmla="*/ 40 h 138"/>
              <a:gd name="T48" fmla="*/ 97 w 109"/>
              <a:gd name="T49" fmla="*/ 43 h 138"/>
              <a:gd name="T50" fmla="*/ 108 w 109"/>
              <a:gd name="T51" fmla="*/ 42 h 138"/>
              <a:gd name="T52" fmla="*/ 109 w 109"/>
              <a:gd name="T53" fmla="*/ 42 h 138"/>
              <a:gd name="T54" fmla="*/ 108 w 109"/>
              <a:gd name="T55" fmla="*/ 50 h 138"/>
              <a:gd name="T56" fmla="*/ 106 w 109"/>
              <a:gd name="T57" fmla="*/ 62 h 138"/>
              <a:gd name="T58" fmla="*/ 96 w 109"/>
              <a:gd name="T59" fmla="*/ 67 h 138"/>
              <a:gd name="T60" fmla="*/ 97 w 109"/>
              <a:gd name="T61" fmla="*/ 72 h 138"/>
              <a:gd name="T62" fmla="*/ 85 w 109"/>
              <a:gd name="T63" fmla="*/ 79 h 138"/>
              <a:gd name="T64" fmla="*/ 81 w 109"/>
              <a:gd name="T65" fmla="*/ 90 h 138"/>
              <a:gd name="T66" fmla="*/ 82 w 109"/>
              <a:gd name="T67" fmla="*/ 93 h 138"/>
              <a:gd name="T68" fmla="*/ 74 w 109"/>
              <a:gd name="T69" fmla="*/ 101 h 138"/>
              <a:gd name="T70" fmla="*/ 69 w 109"/>
              <a:gd name="T71" fmla="*/ 112 h 138"/>
              <a:gd name="T72" fmla="*/ 62 w 109"/>
              <a:gd name="T73" fmla="*/ 120 h 138"/>
              <a:gd name="T74" fmla="*/ 54 w 109"/>
              <a:gd name="T75" fmla="*/ 130 h 138"/>
              <a:gd name="T76" fmla="*/ 44 w 109"/>
              <a:gd name="T77" fmla="*/ 136 h 138"/>
              <a:gd name="T78" fmla="*/ 29 w 109"/>
              <a:gd name="T79" fmla="*/ 137 h 138"/>
              <a:gd name="T80" fmla="*/ 21 w 109"/>
              <a:gd name="T81" fmla="*/ 138 h 138"/>
              <a:gd name="T82" fmla="*/ 22 w 109"/>
              <a:gd name="T83" fmla="*/ 125 h 138"/>
              <a:gd name="T84" fmla="*/ 17 w 109"/>
              <a:gd name="T85" fmla="*/ 107 h 138"/>
              <a:gd name="T86" fmla="*/ 11 w 109"/>
              <a:gd name="T87" fmla="*/ 91 h 138"/>
              <a:gd name="T88" fmla="*/ 11 w 109"/>
              <a:gd name="T89" fmla="*/ 90 h 138"/>
              <a:gd name="T90" fmla="*/ 10 w 109"/>
              <a:gd name="T91" fmla="*/ 77 h 138"/>
              <a:gd name="T92" fmla="*/ 10 w 109"/>
              <a:gd name="T93" fmla="*/ 7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38">
                <a:moveTo>
                  <a:pt x="10" y="70"/>
                </a:moveTo>
                <a:lnTo>
                  <a:pt x="10" y="63"/>
                </a:lnTo>
                <a:lnTo>
                  <a:pt x="13" y="50"/>
                </a:lnTo>
                <a:lnTo>
                  <a:pt x="12" y="46"/>
                </a:lnTo>
                <a:lnTo>
                  <a:pt x="3" y="39"/>
                </a:lnTo>
                <a:lnTo>
                  <a:pt x="0" y="28"/>
                </a:lnTo>
                <a:lnTo>
                  <a:pt x="0" y="27"/>
                </a:lnTo>
                <a:lnTo>
                  <a:pt x="7" y="18"/>
                </a:lnTo>
                <a:lnTo>
                  <a:pt x="17" y="22"/>
                </a:lnTo>
                <a:lnTo>
                  <a:pt x="24" y="31"/>
                </a:lnTo>
                <a:lnTo>
                  <a:pt x="25" y="32"/>
                </a:lnTo>
                <a:lnTo>
                  <a:pt x="37" y="31"/>
                </a:lnTo>
                <a:lnTo>
                  <a:pt x="43" y="29"/>
                </a:lnTo>
                <a:lnTo>
                  <a:pt x="53" y="22"/>
                </a:lnTo>
                <a:lnTo>
                  <a:pt x="53" y="14"/>
                </a:lnTo>
                <a:lnTo>
                  <a:pt x="58" y="2"/>
                </a:lnTo>
                <a:lnTo>
                  <a:pt x="69" y="6"/>
                </a:lnTo>
                <a:lnTo>
                  <a:pt x="80" y="2"/>
                </a:lnTo>
                <a:lnTo>
                  <a:pt x="82" y="0"/>
                </a:lnTo>
                <a:lnTo>
                  <a:pt x="92" y="6"/>
                </a:lnTo>
                <a:lnTo>
                  <a:pt x="86" y="17"/>
                </a:lnTo>
                <a:lnTo>
                  <a:pt x="84" y="29"/>
                </a:lnTo>
                <a:lnTo>
                  <a:pt x="87" y="40"/>
                </a:lnTo>
                <a:lnTo>
                  <a:pt x="87" y="40"/>
                </a:lnTo>
                <a:lnTo>
                  <a:pt x="97" y="43"/>
                </a:lnTo>
                <a:lnTo>
                  <a:pt x="108" y="42"/>
                </a:lnTo>
                <a:lnTo>
                  <a:pt x="109" y="42"/>
                </a:lnTo>
                <a:lnTo>
                  <a:pt x="108" y="50"/>
                </a:lnTo>
                <a:lnTo>
                  <a:pt x="106" y="62"/>
                </a:lnTo>
                <a:lnTo>
                  <a:pt x="96" y="67"/>
                </a:lnTo>
                <a:lnTo>
                  <a:pt x="97" y="72"/>
                </a:lnTo>
                <a:lnTo>
                  <a:pt x="85" y="79"/>
                </a:lnTo>
                <a:lnTo>
                  <a:pt x="81" y="90"/>
                </a:lnTo>
                <a:lnTo>
                  <a:pt x="82" y="93"/>
                </a:lnTo>
                <a:lnTo>
                  <a:pt x="74" y="101"/>
                </a:lnTo>
                <a:lnTo>
                  <a:pt x="69" y="112"/>
                </a:lnTo>
                <a:lnTo>
                  <a:pt x="62" y="120"/>
                </a:lnTo>
                <a:lnTo>
                  <a:pt x="54" y="130"/>
                </a:lnTo>
                <a:lnTo>
                  <a:pt x="44" y="136"/>
                </a:lnTo>
                <a:lnTo>
                  <a:pt x="29" y="137"/>
                </a:lnTo>
                <a:lnTo>
                  <a:pt x="21" y="138"/>
                </a:lnTo>
                <a:lnTo>
                  <a:pt x="22" y="125"/>
                </a:lnTo>
                <a:lnTo>
                  <a:pt x="17" y="107"/>
                </a:lnTo>
                <a:lnTo>
                  <a:pt x="11" y="91"/>
                </a:lnTo>
                <a:lnTo>
                  <a:pt x="11" y="90"/>
                </a:lnTo>
                <a:lnTo>
                  <a:pt x="10" y="77"/>
                </a:lnTo>
                <a:lnTo>
                  <a:pt x="10" y="7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2" name="Freeform 3488"/>
          <p:cNvSpPr>
            <a:spLocks/>
          </p:cNvSpPr>
          <p:nvPr/>
        </p:nvSpPr>
        <p:spPr bwMode="auto">
          <a:xfrm>
            <a:off x="4354183" y="4136778"/>
            <a:ext cx="185592" cy="143964"/>
          </a:xfrm>
          <a:custGeom>
            <a:avLst/>
            <a:gdLst>
              <a:gd name="T0" fmla="*/ 392 w 476"/>
              <a:gd name="T1" fmla="*/ 100 h 371"/>
              <a:gd name="T2" fmla="*/ 404 w 476"/>
              <a:gd name="T3" fmla="*/ 141 h 371"/>
              <a:gd name="T4" fmla="*/ 444 w 476"/>
              <a:gd name="T5" fmla="*/ 161 h 371"/>
              <a:gd name="T6" fmla="*/ 465 w 476"/>
              <a:gd name="T7" fmla="*/ 174 h 371"/>
              <a:gd name="T8" fmla="*/ 471 w 476"/>
              <a:gd name="T9" fmla="*/ 218 h 371"/>
              <a:gd name="T10" fmla="*/ 452 w 476"/>
              <a:gd name="T11" fmla="*/ 239 h 371"/>
              <a:gd name="T12" fmla="*/ 427 w 476"/>
              <a:gd name="T13" fmla="*/ 241 h 371"/>
              <a:gd name="T14" fmla="*/ 400 w 476"/>
              <a:gd name="T15" fmla="*/ 249 h 371"/>
              <a:gd name="T16" fmla="*/ 386 w 476"/>
              <a:gd name="T17" fmla="*/ 267 h 371"/>
              <a:gd name="T18" fmla="*/ 323 w 476"/>
              <a:gd name="T19" fmla="*/ 258 h 371"/>
              <a:gd name="T20" fmla="*/ 290 w 476"/>
              <a:gd name="T21" fmla="*/ 268 h 371"/>
              <a:gd name="T22" fmla="*/ 253 w 476"/>
              <a:gd name="T23" fmla="*/ 267 h 371"/>
              <a:gd name="T24" fmla="*/ 224 w 476"/>
              <a:gd name="T25" fmla="*/ 268 h 371"/>
              <a:gd name="T26" fmla="*/ 189 w 476"/>
              <a:gd name="T27" fmla="*/ 268 h 371"/>
              <a:gd name="T28" fmla="*/ 158 w 476"/>
              <a:gd name="T29" fmla="*/ 278 h 371"/>
              <a:gd name="T30" fmla="*/ 160 w 476"/>
              <a:gd name="T31" fmla="*/ 311 h 371"/>
              <a:gd name="T32" fmla="*/ 164 w 476"/>
              <a:gd name="T33" fmla="*/ 347 h 371"/>
              <a:gd name="T34" fmla="*/ 170 w 476"/>
              <a:gd name="T35" fmla="*/ 365 h 371"/>
              <a:gd name="T36" fmla="*/ 151 w 476"/>
              <a:gd name="T37" fmla="*/ 350 h 371"/>
              <a:gd name="T38" fmla="*/ 122 w 476"/>
              <a:gd name="T39" fmla="*/ 337 h 371"/>
              <a:gd name="T40" fmla="*/ 87 w 476"/>
              <a:gd name="T41" fmla="*/ 345 h 371"/>
              <a:gd name="T42" fmla="*/ 66 w 476"/>
              <a:gd name="T43" fmla="*/ 355 h 371"/>
              <a:gd name="T44" fmla="*/ 37 w 476"/>
              <a:gd name="T45" fmla="*/ 340 h 371"/>
              <a:gd name="T46" fmla="*/ 18 w 476"/>
              <a:gd name="T47" fmla="*/ 311 h 371"/>
              <a:gd name="T48" fmla="*/ 2 w 476"/>
              <a:gd name="T49" fmla="*/ 298 h 371"/>
              <a:gd name="T50" fmla="*/ 2 w 476"/>
              <a:gd name="T51" fmla="*/ 268 h 371"/>
              <a:gd name="T52" fmla="*/ 18 w 476"/>
              <a:gd name="T53" fmla="*/ 237 h 371"/>
              <a:gd name="T54" fmla="*/ 20 w 476"/>
              <a:gd name="T55" fmla="*/ 208 h 371"/>
              <a:gd name="T56" fmla="*/ 51 w 476"/>
              <a:gd name="T57" fmla="*/ 198 h 371"/>
              <a:gd name="T58" fmla="*/ 67 w 476"/>
              <a:gd name="T59" fmla="*/ 167 h 371"/>
              <a:gd name="T60" fmla="*/ 74 w 476"/>
              <a:gd name="T61" fmla="*/ 136 h 371"/>
              <a:gd name="T62" fmla="*/ 92 w 476"/>
              <a:gd name="T63" fmla="*/ 104 h 371"/>
              <a:gd name="T64" fmla="*/ 114 w 476"/>
              <a:gd name="T65" fmla="*/ 122 h 371"/>
              <a:gd name="T66" fmla="*/ 136 w 476"/>
              <a:gd name="T67" fmla="*/ 113 h 371"/>
              <a:gd name="T68" fmla="*/ 156 w 476"/>
              <a:gd name="T69" fmla="*/ 94 h 371"/>
              <a:gd name="T70" fmla="*/ 167 w 476"/>
              <a:gd name="T71" fmla="*/ 68 h 371"/>
              <a:gd name="T72" fmla="*/ 206 w 476"/>
              <a:gd name="T73" fmla="*/ 47 h 371"/>
              <a:gd name="T74" fmla="*/ 255 w 476"/>
              <a:gd name="T75" fmla="*/ 19 h 371"/>
              <a:gd name="T76" fmla="*/ 287 w 476"/>
              <a:gd name="T77" fmla="*/ 1 h 371"/>
              <a:gd name="T78" fmla="*/ 309 w 476"/>
              <a:gd name="T79" fmla="*/ 5 h 371"/>
              <a:gd name="T80" fmla="*/ 345 w 476"/>
              <a:gd name="T81" fmla="*/ 6 h 371"/>
              <a:gd name="T82" fmla="*/ 349 w 476"/>
              <a:gd name="T83" fmla="*/ 47 h 371"/>
              <a:gd name="T84" fmla="*/ 363 w 476"/>
              <a:gd name="T85" fmla="*/ 8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76" h="371">
                <a:moveTo>
                  <a:pt x="370" y="91"/>
                </a:moveTo>
                <a:lnTo>
                  <a:pt x="382" y="96"/>
                </a:lnTo>
                <a:lnTo>
                  <a:pt x="392" y="100"/>
                </a:lnTo>
                <a:lnTo>
                  <a:pt x="400" y="111"/>
                </a:lnTo>
                <a:lnTo>
                  <a:pt x="391" y="133"/>
                </a:lnTo>
                <a:lnTo>
                  <a:pt x="404" y="141"/>
                </a:lnTo>
                <a:lnTo>
                  <a:pt x="415" y="151"/>
                </a:lnTo>
                <a:lnTo>
                  <a:pt x="426" y="161"/>
                </a:lnTo>
                <a:lnTo>
                  <a:pt x="444" y="161"/>
                </a:lnTo>
                <a:lnTo>
                  <a:pt x="455" y="154"/>
                </a:lnTo>
                <a:lnTo>
                  <a:pt x="465" y="162"/>
                </a:lnTo>
                <a:lnTo>
                  <a:pt x="465" y="174"/>
                </a:lnTo>
                <a:lnTo>
                  <a:pt x="455" y="179"/>
                </a:lnTo>
                <a:lnTo>
                  <a:pt x="476" y="208"/>
                </a:lnTo>
                <a:lnTo>
                  <a:pt x="471" y="218"/>
                </a:lnTo>
                <a:lnTo>
                  <a:pt x="464" y="228"/>
                </a:lnTo>
                <a:lnTo>
                  <a:pt x="453" y="239"/>
                </a:lnTo>
                <a:lnTo>
                  <a:pt x="452" y="239"/>
                </a:lnTo>
                <a:lnTo>
                  <a:pt x="449" y="240"/>
                </a:lnTo>
                <a:lnTo>
                  <a:pt x="438" y="240"/>
                </a:lnTo>
                <a:lnTo>
                  <a:pt x="427" y="241"/>
                </a:lnTo>
                <a:lnTo>
                  <a:pt x="417" y="238"/>
                </a:lnTo>
                <a:lnTo>
                  <a:pt x="411" y="248"/>
                </a:lnTo>
                <a:lnTo>
                  <a:pt x="400" y="249"/>
                </a:lnTo>
                <a:lnTo>
                  <a:pt x="397" y="260"/>
                </a:lnTo>
                <a:lnTo>
                  <a:pt x="387" y="266"/>
                </a:lnTo>
                <a:lnTo>
                  <a:pt x="386" y="267"/>
                </a:lnTo>
                <a:lnTo>
                  <a:pt x="362" y="266"/>
                </a:lnTo>
                <a:lnTo>
                  <a:pt x="333" y="260"/>
                </a:lnTo>
                <a:lnTo>
                  <a:pt x="323" y="258"/>
                </a:lnTo>
                <a:lnTo>
                  <a:pt x="311" y="260"/>
                </a:lnTo>
                <a:lnTo>
                  <a:pt x="301" y="266"/>
                </a:lnTo>
                <a:lnTo>
                  <a:pt x="290" y="268"/>
                </a:lnTo>
                <a:lnTo>
                  <a:pt x="279" y="269"/>
                </a:lnTo>
                <a:lnTo>
                  <a:pt x="264" y="267"/>
                </a:lnTo>
                <a:lnTo>
                  <a:pt x="253" y="267"/>
                </a:lnTo>
                <a:lnTo>
                  <a:pt x="245" y="266"/>
                </a:lnTo>
                <a:lnTo>
                  <a:pt x="236" y="268"/>
                </a:lnTo>
                <a:lnTo>
                  <a:pt x="224" y="268"/>
                </a:lnTo>
                <a:lnTo>
                  <a:pt x="213" y="268"/>
                </a:lnTo>
                <a:lnTo>
                  <a:pt x="202" y="268"/>
                </a:lnTo>
                <a:lnTo>
                  <a:pt x="189" y="268"/>
                </a:lnTo>
                <a:lnTo>
                  <a:pt x="175" y="267"/>
                </a:lnTo>
                <a:lnTo>
                  <a:pt x="161" y="267"/>
                </a:lnTo>
                <a:lnTo>
                  <a:pt x="158" y="278"/>
                </a:lnTo>
                <a:lnTo>
                  <a:pt x="155" y="286"/>
                </a:lnTo>
                <a:lnTo>
                  <a:pt x="157" y="299"/>
                </a:lnTo>
                <a:lnTo>
                  <a:pt x="160" y="311"/>
                </a:lnTo>
                <a:lnTo>
                  <a:pt x="163" y="322"/>
                </a:lnTo>
                <a:lnTo>
                  <a:pt x="166" y="335"/>
                </a:lnTo>
                <a:lnTo>
                  <a:pt x="164" y="347"/>
                </a:lnTo>
                <a:lnTo>
                  <a:pt x="165" y="353"/>
                </a:lnTo>
                <a:lnTo>
                  <a:pt x="170" y="365"/>
                </a:lnTo>
                <a:lnTo>
                  <a:pt x="170" y="365"/>
                </a:lnTo>
                <a:lnTo>
                  <a:pt x="165" y="371"/>
                </a:lnTo>
                <a:lnTo>
                  <a:pt x="157" y="362"/>
                </a:lnTo>
                <a:lnTo>
                  <a:pt x="151" y="350"/>
                </a:lnTo>
                <a:lnTo>
                  <a:pt x="144" y="342"/>
                </a:lnTo>
                <a:lnTo>
                  <a:pt x="132" y="339"/>
                </a:lnTo>
                <a:lnTo>
                  <a:pt x="122" y="337"/>
                </a:lnTo>
                <a:lnTo>
                  <a:pt x="109" y="336"/>
                </a:lnTo>
                <a:lnTo>
                  <a:pt x="97" y="338"/>
                </a:lnTo>
                <a:lnTo>
                  <a:pt x="87" y="345"/>
                </a:lnTo>
                <a:lnTo>
                  <a:pt x="76" y="348"/>
                </a:lnTo>
                <a:lnTo>
                  <a:pt x="72" y="358"/>
                </a:lnTo>
                <a:lnTo>
                  <a:pt x="66" y="355"/>
                </a:lnTo>
                <a:lnTo>
                  <a:pt x="55" y="351"/>
                </a:lnTo>
                <a:lnTo>
                  <a:pt x="44" y="349"/>
                </a:lnTo>
                <a:lnTo>
                  <a:pt x="37" y="340"/>
                </a:lnTo>
                <a:lnTo>
                  <a:pt x="32" y="329"/>
                </a:lnTo>
                <a:lnTo>
                  <a:pt x="25" y="321"/>
                </a:lnTo>
                <a:lnTo>
                  <a:pt x="18" y="311"/>
                </a:lnTo>
                <a:lnTo>
                  <a:pt x="7" y="313"/>
                </a:lnTo>
                <a:lnTo>
                  <a:pt x="0" y="304"/>
                </a:lnTo>
                <a:lnTo>
                  <a:pt x="2" y="298"/>
                </a:lnTo>
                <a:lnTo>
                  <a:pt x="2" y="285"/>
                </a:lnTo>
                <a:lnTo>
                  <a:pt x="4" y="280"/>
                </a:lnTo>
                <a:lnTo>
                  <a:pt x="2" y="268"/>
                </a:lnTo>
                <a:lnTo>
                  <a:pt x="9" y="259"/>
                </a:lnTo>
                <a:lnTo>
                  <a:pt x="15" y="250"/>
                </a:lnTo>
                <a:lnTo>
                  <a:pt x="18" y="237"/>
                </a:lnTo>
                <a:lnTo>
                  <a:pt x="13" y="226"/>
                </a:lnTo>
                <a:lnTo>
                  <a:pt x="10" y="213"/>
                </a:lnTo>
                <a:lnTo>
                  <a:pt x="20" y="208"/>
                </a:lnTo>
                <a:lnTo>
                  <a:pt x="30" y="203"/>
                </a:lnTo>
                <a:lnTo>
                  <a:pt x="40" y="201"/>
                </a:lnTo>
                <a:lnTo>
                  <a:pt x="51" y="198"/>
                </a:lnTo>
                <a:lnTo>
                  <a:pt x="56" y="189"/>
                </a:lnTo>
                <a:lnTo>
                  <a:pt x="65" y="180"/>
                </a:lnTo>
                <a:lnTo>
                  <a:pt x="67" y="167"/>
                </a:lnTo>
                <a:lnTo>
                  <a:pt x="64" y="155"/>
                </a:lnTo>
                <a:lnTo>
                  <a:pt x="77" y="150"/>
                </a:lnTo>
                <a:lnTo>
                  <a:pt x="74" y="136"/>
                </a:lnTo>
                <a:lnTo>
                  <a:pt x="77" y="124"/>
                </a:lnTo>
                <a:lnTo>
                  <a:pt x="84" y="115"/>
                </a:lnTo>
                <a:lnTo>
                  <a:pt x="92" y="104"/>
                </a:lnTo>
                <a:lnTo>
                  <a:pt x="93" y="111"/>
                </a:lnTo>
                <a:lnTo>
                  <a:pt x="104" y="114"/>
                </a:lnTo>
                <a:lnTo>
                  <a:pt x="114" y="122"/>
                </a:lnTo>
                <a:lnTo>
                  <a:pt x="124" y="126"/>
                </a:lnTo>
                <a:lnTo>
                  <a:pt x="125" y="119"/>
                </a:lnTo>
                <a:lnTo>
                  <a:pt x="136" y="113"/>
                </a:lnTo>
                <a:lnTo>
                  <a:pt x="136" y="99"/>
                </a:lnTo>
                <a:lnTo>
                  <a:pt x="145" y="91"/>
                </a:lnTo>
                <a:lnTo>
                  <a:pt x="156" y="94"/>
                </a:lnTo>
                <a:lnTo>
                  <a:pt x="156" y="89"/>
                </a:lnTo>
                <a:lnTo>
                  <a:pt x="158" y="76"/>
                </a:lnTo>
                <a:lnTo>
                  <a:pt x="167" y="68"/>
                </a:lnTo>
                <a:lnTo>
                  <a:pt x="181" y="62"/>
                </a:lnTo>
                <a:lnTo>
                  <a:pt x="202" y="55"/>
                </a:lnTo>
                <a:lnTo>
                  <a:pt x="206" y="47"/>
                </a:lnTo>
                <a:lnTo>
                  <a:pt x="212" y="33"/>
                </a:lnTo>
                <a:lnTo>
                  <a:pt x="241" y="22"/>
                </a:lnTo>
                <a:lnTo>
                  <a:pt x="255" y="19"/>
                </a:lnTo>
                <a:lnTo>
                  <a:pt x="270" y="16"/>
                </a:lnTo>
                <a:lnTo>
                  <a:pt x="274" y="13"/>
                </a:lnTo>
                <a:lnTo>
                  <a:pt x="287" y="1"/>
                </a:lnTo>
                <a:lnTo>
                  <a:pt x="288" y="0"/>
                </a:lnTo>
                <a:lnTo>
                  <a:pt x="305" y="1"/>
                </a:lnTo>
                <a:lnTo>
                  <a:pt x="309" y="5"/>
                </a:lnTo>
                <a:lnTo>
                  <a:pt x="321" y="2"/>
                </a:lnTo>
                <a:lnTo>
                  <a:pt x="331" y="6"/>
                </a:lnTo>
                <a:lnTo>
                  <a:pt x="345" y="6"/>
                </a:lnTo>
                <a:lnTo>
                  <a:pt x="343" y="18"/>
                </a:lnTo>
                <a:lnTo>
                  <a:pt x="341" y="36"/>
                </a:lnTo>
                <a:lnTo>
                  <a:pt x="349" y="47"/>
                </a:lnTo>
                <a:lnTo>
                  <a:pt x="353" y="59"/>
                </a:lnTo>
                <a:lnTo>
                  <a:pt x="357" y="71"/>
                </a:lnTo>
                <a:lnTo>
                  <a:pt x="363" y="81"/>
                </a:lnTo>
                <a:lnTo>
                  <a:pt x="370" y="9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3" name="Freeform 3489"/>
          <p:cNvSpPr>
            <a:spLocks/>
          </p:cNvSpPr>
          <p:nvPr/>
        </p:nvSpPr>
        <p:spPr bwMode="auto">
          <a:xfrm>
            <a:off x="4770463" y="4383077"/>
            <a:ext cx="450970" cy="476988"/>
          </a:xfrm>
          <a:custGeom>
            <a:avLst/>
            <a:gdLst>
              <a:gd name="T0" fmla="*/ 503 w 1150"/>
              <a:gd name="T1" fmla="*/ 800 h 1214"/>
              <a:gd name="T2" fmla="*/ 438 w 1150"/>
              <a:gd name="T3" fmla="*/ 831 h 1214"/>
              <a:gd name="T4" fmla="*/ 347 w 1150"/>
              <a:gd name="T5" fmla="*/ 867 h 1214"/>
              <a:gd name="T6" fmla="*/ 300 w 1150"/>
              <a:gd name="T7" fmla="*/ 827 h 1214"/>
              <a:gd name="T8" fmla="*/ 270 w 1150"/>
              <a:gd name="T9" fmla="*/ 754 h 1214"/>
              <a:gd name="T10" fmla="*/ 175 w 1150"/>
              <a:gd name="T11" fmla="*/ 722 h 1214"/>
              <a:gd name="T12" fmla="*/ 83 w 1150"/>
              <a:gd name="T13" fmla="*/ 722 h 1214"/>
              <a:gd name="T14" fmla="*/ 10 w 1150"/>
              <a:gd name="T15" fmla="*/ 728 h 1214"/>
              <a:gd name="T16" fmla="*/ 26 w 1150"/>
              <a:gd name="T17" fmla="*/ 663 h 1214"/>
              <a:gd name="T18" fmla="*/ 86 w 1150"/>
              <a:gd name="T19" fmla="*/ 649 h 1214"/>
              <a:gd name="T20" fmla="*/ 129 w 1150"/>
              <a:gd name="T21" fmla="*/ 639 h 1214"/>
              <a:gd name="T22" fmla="*/ 178 w 1150"/>
              <a:gd name="T23" fmla="*/ 627 h 1214"/>
              <a:gd name="T24" fmla="*/ 231 w 1150"/>
              <a:gd name="T25" fmla="*/ 579 h 1214"/>
              <a:gd name="T26" fmla="*/ 240 w 1150"/>
              <a:gd name="T27" fmla="*/ 503 h 1214"/>
              <a:gd name="T28" fmla="*/ 273 w 1150"/>
              <a:gd name="T29" fmla="*/ 437 h 1214"/>
              <a:gd name="T30" fmla="*/ 332 w 1150"/>
              <a:gd name="T31" fmla="*/ 371 h 1214"/>
              <a:gd name="T32" fmla="*/ 341 w 1150"/>
              <a:gd name="T33" fmla="*/ 294 h 1214"/>
              <a:gd name="T34" fmla="*/ 354 w 1150"/>
              <a:gd name="T35" fmla="*/ 209 h 1214"/>
              <a:gd name="T36" fmla="*/ 387 w 1150"/>
              <a:gd name="T37" fmla="*/ 133 h 1214"/>
              <a:gd name="T38" fmla="*/ 394 w 1150"/>
              <a:gd name="T39" fmla="*/ 62 h 1214"/>
              <a:gd name="T40" fmla="*/ 459 w 1150"/>
              <a:gd name="T41" fmla="*/ 16 h 1214"/>
              <a:gd name="T42" fmla="*/ 514 w 1150"/>
              <a:gd name="T43" fmla="*/ 60 h 1214"/>
              <a:gd name="T44" fmla="*/ 591 w 1150"/>
              <a:gd name="T45" fmla="*/ 72 h 1214"/>
              <a:gd name="T46" fmla="*/ 643 w 1150"/>
              <a:gd name="T47" fmla="*/ 35 h 1214"/>
              <a:gd name="T48" fmla="*/ 719 w 1150"/>
              <a:gd name="T49" fmla="*/ 29 h 1214"/>
              <a:gd name="T50" fmla="*/ 789 w 1150"/>
              <a:gd name="T51" fmla="*/ 10 h 1214"/>
              <a:gd name="T52" fmla="*/ 857 w 1150"/>
              <a:gd name="T53" fmla="*/ 17 h 1214"/>
              <a:gd name="T54" fmla="*/ 926 w 1150"/>
              <a:gd name="T55" fmla="*/ 29 h 1214"/>
              <a:gd name="T56" fmla="*/ 985 w 1150"/>
              <a:gd name="T57" fmla="*/ 62 h 1214"/>
              <a:gd name="T58" fmla="*/ 1049 w 1150"/>
              <a:gd name="T59" fmla="*/ 45 h 1214"/>
              <a:gd name="T60" fmla="*/ 1093 w 1150"/>
              <a:gd name="T61" fmla="*/ 93 h 1214"/>
              <a:gd name="T62" fmla="*/ 1117 w 1150"/>
              <a:gd name="T63" fmla="*/ 147 h 1214"/>
              <a:gd name="T64" fmla="*/ 1150 w 1150"/>
              <a:gd name="T65" fmla="*/ 208 h 1214"/>
              <a:gd name="T66" fmla="*/ 1069 w 1150"/>
              <a:gd name="T67" fmla="*/ 290 h 1214"/>
              <a:gd name="T68" fmla="*/ 1049 w 1150"/>
              <a:gd name="T69" fmla="*/ 385 h 1214"/>
              <a:gd name="T70" fmla="*/ 1023 w 1150"/>
              <a:gd name="T71" fmla="*/ 457 h 1214"/>
              <a:gd name="T72" fmla="*/ 1015 w 1150"/>
              <a:gd name="T73" fmla="*/ 532 h 1214"/>
              <a:gd name="T74" fmla="*/ 1029 w 1150"/>
              <a:gd name="T75" fmla="*/ 600 h 1214"/>
              <a:gd name="T76" fmla="*/ 1041 w 1150"/>
              <a:gd name="T77" fmla="*/ 726 h 1214"/>
              <a:gd name="T78" fmla="*/ 1097 w 1150"/>
              <a:gd name="T79" fmla="*/ 843 h 1214"/>
              <a:gd name="T80" fmla="*/ 1006 w 1150"/>
              <a:gd name="T81" fmla="*/ 904 h 1214"/>
              <a:gd name="T82" fmla="*/ 987 w 1150"/>
              <a:gd name="T83" fmla="*/ 986 h 1214"/>
              <a:gd name="T84" fmla="*/ 977 w 1150"/>
              <a:gd name="T85" fmla="*/ 1073 h 1214"/>
              <a:gd name="T86" fmla="*/ 1011 w 1150"/>
              <a:gd name="T87" fmla="*/ 1142 h 1214"/>
              <a:gd name="T88" fmla="*/ 1058 w 1150"/>
              <a:gd name="T89" fmla="*/ 1192 h 1214"/>
              <a:gd name="T90" fmla="*/ 1010 w 1150"/>
              <a:gd name="T91" fmla="*/ 1212 h 1214"/>
              <a:gd name="T92" fmla="*/ 958 w 1150"/>
              <a:gd name="T93" fmla="*/ 1146 h 1214"/>
              <a:gd name="T94" fmla="*/ 909 w 1150"/>
              <a:gd name="T95" fmla="*/ 1108 h 1214"/>
              <a:gd name="T96" fmla="*/ 849 w 1150"/>
              <a:gd name="T97" fmla="*/ 1117 h 1214"/>
              <a:gd name="T98" fmla="*/ 787 w 1150"/>
              <a:gd name="T99" fmla="*/ 1074 h 1214"/>
              <a:gd name="T100" fmla="*/ 726 w 1150"/>
              <a:gd name="T101" fmla="*/ 1057 h 1214"/>
              <a:gd name="T102" fmla="*/ 664 w 1150"/>
              <a:gd name="T103" fmla="*/ 1058 h 1214"/>
              <a:gd name="T104" fmla="*/ 602 w 1150"/>
              <a:gd name="T105" fmla="*/ 1056 h 1214"/>
              <a:gd name="T106" fmla="*/ 596 w 1150"/>
              <a:gd name="T107" fmla="*/ 981 h 1214"/>
              <a:gd name="T108" fmla="*/ 584 w 1150"/>
              <a:gd name="T109" fmla="*/ 901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0" h="1214">
                <a:moveTo>
                  <a:pt x="579" y="835"/>
                </a:moveTo>
                <a:lnTo>
                  <a:pt x="580" y="823"/>
                </a:lnTo>
                <a:lnTo>
                  <a:pt x="576" y="813"/>
                </a:lnTo>
                <a:lnTo>
                  <a:pt x="560" y="813"/>
                </a:lnTo>
                <a:lnTo>
                  <a:pt x="524" y="813"/>
                </a:lnTo>
                <a:lnTo>
                  <a:pt x="501" y="813"/>
                </a:lnTo>
                <a:lnTo>
                  <a:pt x="503" y="800"/>
                </a:lnTo>
                <a:lnTo>
                  <a:pt x="506" y="789"/>
                </a:lnTo>
                <a:lnTo>
                  <a:pt x="486" y="795"/>
                </a:lnTo>
                <a:lnTo>
                  <a:pt x="466" y="795"/>
                </a:lnTo>
                <a:lnTo>
                  <a:pt x="441" y="795"/>
                </a:lnTo>
                <a:lnTo>
                  <a:pt x="438" y="806"/>
                </a:lnTo>
                <a:lnTo>
                  <a:pt x="438" y="819"/>
                </a:lnTo>
                <a:lnTo>
                  <a:pt x="438" y="831"/>
                </a:lnTo>
                <a:lnTo>
                  <a:pt x="432" y="842"/>
                </a:lnTo>
                <a:lnTo>
                  <a:pt x="430" y="854"/>
                </a:lnTo>
                <a:lnTo>
                  <a:pt x="396" y="859"/>
                </a:lnTo>
                <a:lnTo>
                  <a:pt x="380" y="854"/>
                </a:lnTo>
                <a:lnTo>
                  <a:pt x="371" y="861"/>
                </a:lnTo>
                <a:lnTo>
                  <a:pt x="358" y="860"/>
                </a:lnTo>
                <a:lnTo>
                  <a:pt x="347" y="867"/>
                </a:lnTo>
                <a:lnTo>
                  <a:pt x="336" y="867"/>
                </a:lnTo>
                <a:lnTo>
                  <a:pt x="325" y="868"/>
                </a:lnTo>
                <a:lnTo>
                  <a:pt x="319" y="865"/>
                </a:lnTo>
                <a:lnTo>
                  <a:pt x="318" y="857"/>
                </a:lnTo>
                <a:lnTo>
                  <a:pt x="311" y="847"/>
                </a:lnTo>
                <a:lnTo>
                  <a:pt x="306" y="837"/>
                </a:lnTo>
                <a:lnTo>
                  <a:pt x="300" y="827"/>
                </a:lnTo>
                <a:lnTo>
                  <a:pt x="294" y="817"/>
                </a:lnTo>
                <a:lnTo>
                  <a:pt x="288" y="810"/>
                </a:lnTo>
                <a:lnTo>
                  <a:pt x="287" y="798"/>
                </a:lnTo>
                <a:lnTo>
                  <a:pt x="284" y="786"/>
                </a:lnTo>
                <a:lnTo>
                  <a:pt x="278" y="776"/>
                </a:lnTo>
                <a:lnTo>
                  <a:pt x="274" y="765"/>
                </a:lnTo>
                <a:lnTo>
                  <a:pt x="270" y="754"/>
                </a:lnTo>
                <a:lnTo>
                  <a:pt x="272" y="743"/>
                </a:lnTo>
                <a:lnTo>
                  <a:pt x="264" y="734"/>
                </a:lnTo>
                <a:lnTo>
                  <a:pt x="261" y="723"/>
                </a:lnTo>
                <a:lnTo>
                  <a:pt x="250" y="721"/>
                </a:lnTo>
                <a:lnTo>
                  <a:pt x="220" y="722"/>
                </a:lnTo>
                <a:lnTo>
                  <a:pt x="208" y="722"/>
                </a:lnTo>
                <a:lnTo>
                  <a:pt x="175" y="722"/>
                </a:lnTo>
                <a:lnTo>
                  <a:pt x="166" y="722"/>
                </a:lnTo>
                <a:lnTo>
                  <a:pt x="150" y="722"/>
                </a:lnTo>
                <a:lnTo>
                  <a:pt x="139" y="723"/>
                </a:lnTo>
                <a:lnTo>
                  <a:pt x="126" y="723"/>
                </a:lnTo>
                <a:lnTo>
                  <a:pt x="113" y="722"/>
                </a:lnTo>
                <a:lnTo>
                  <a:pt x="102" y="721"/>
                </a:lnTo>
                <a:lnTo>
                  <a:pt x="83" y="722"/>
                </a:lnTo>
                <a:lnTo>
                  <a:pt x="72" y="722"/>
                </a:lnTo>
                <a:lnTo>
                  <a:pt x="59" y="722"/>
                </a:lnTo>
                <a:lnTo>
                  <a:pt x="47" y="723"/>
                </a:lnTo>
                <a:lnTo>
                  <a:pt x="46" y="724"/>
                </a:lnTo>
                <a:lnTo>
                  <a:pt x="36" y="728"/>
                </a:lnTo>
                <a:lnTo>
                  <a:pt x="21" y="732"/>
                </a:lnTo>
                <a:lnTo>
                  <a:pt x="10" y="728"/>
                </a:lnTo>
                <a:lnTo>
                  <a:pt x="3" y="719"/>
                </a:lnTo>
                <a:lnTo>
                  <a:pt x="0" y="715"/>
                </a:lnTo>
                <a:lnTo>
                  <a:pt x="7" y="714"/>
                </a:lnTo>
                <a:lnTo>
                  <a:pt x="20" y="713"/>
                </a:lnTo>
                <a:lnTo>
                  <a:pt x="20" y="698"/>
                </a:lnTo>
                <a:lnTo>
                  <a:pt x="17" y="670"/>
                </a:lnTo>
                <a:lnTo>
                  <a:pt x="26" y="663"/>
                </a:lnTo>
                <a:lnTo>
                  <a:pt x="35" y="656"/>
                </a:lnTo>
                <a:lnTo>
                  <a:pt x="43" y="648"/>
                </a:lnTo>
                <a:lnTo>
                  <a:pt x="54" y="643"/>
                </a:lnTo>
                <a:lnTo>
                  <a:pt x="59" y="643"/>
                </a:lnTo>
                <a:lnTo>
                  <a:pt x="67" y="652"/>
                </a:lnTo>
                <a:lnTo>
                  <a:pt x="78" y="657"/>
                </a:lnTo>
                <a:lnTo>
                  <a:pt x="86" y="649"/>
                </a:lnTo>
                <a:lnTo>
                  <a:pt x="92" y="639"/>
                </a:lnTo>
                <a:lnTo>
                  <a:pt x="96" y="628"/>
                </a:lnTo>
                <a:lnTo>
                  <a:pt x="105" y="635"/>
                </a:lnTo>
                <a:lnTo>
                  <a:pt x="114" y="628"/>
                </a:lnTo>
                <a:lnTo>
                  <a:pt x="124" y="623"/>
                </a:lnTo>
                <a:lnTo>
                  <a:pt x="134" y="628"/>
                </a:lnTo>
                <a:lnTo>
                  <a:pt x="129" y="639"/>
                </a:lnTo>
                <a:lnTo>
                  <a:pt x="133" y="651"/>
                </a:lnTo>
                <a:lnTo>
                  <a:pt x="142" y="657"/>
                </a:lnTo>
                <a:lnTo>
                  <a:pt x="153" y="657"/>
                </a:lnTo>
                <a:lnTo>
                  <a:pt x="162" y="647"/>
                </a:lnTo>
                <a:lnTo>
                  <a:pt x="169" y="638"/>
                </a:lnTo>
                <a:lnTo>
                  <a:pt x="176" y="631"/>
                </a:lnTo>
                <a:lnTo>
                  <a:pt x="178" y="627"/>
                </a:lnTo>
                <a:lnTo>
                  <a:pt x="187" y="620"/>
                </a:lnTo>
                <a:lnTo>
                  <a:pt x="198" y="615"/>
                </a:lnTo>
                <a:lnTo>
                  <a:pt x="204" y="603"/>
                </a:lnTo>
                <a:lnTo>
                  <a:pt x="215" y="600"/>
                </a:lnTo>
                <a:lnTo>
                  <a:pt x="224" y="593"/>
                </a:lnTo>
                <a:lnTo>
                  <a:pt x="225" y="590"/>
                </a:lnTo>
                <a:lnTo>
                  <a:pt x="231" y="579"/>
                </a:lnTo>
                <a:lnTo>
                  <a:pt x="236" y="567"/>
                </a:lnTo>
                <a:lnTo>
                  <a:pt x="241" y="557"/>
                </a:lnTo>
                <a:lnTo>
                  <a:pt x="239" y="544"/>
                </a:lnTo>
                <a:lnTo>
                  <a:pt x="239" y="532"/>
                </a:lnTo>
                <a:lnTo>
                  <a:pt x="239" y="528"/>
                </a:lnTo>
                <a:lnTo>
                  <a:pt x="243" y="515"/>
                </a:lnTo>
                <a:lnTo>
                  <a:pt x="240" y="503"/>
                </a:lnTo>
                <a:lnTo>
                  <a:pt x="239" y="491"/>
                </a:lnTo>
                <a:lnTo>
                  <a:pt x="243" y="480"/>
                </a:lnTo>
                <a:lnTo>
                  <a:pt x="252" y="472"/>
                </a:lnTo>
                <a:lnTo>
                  <a:pt x="261" y="461"/>
                </a:lnTo>
                <a:lnTo>
                  <a:pt x="263" y="458"/>
                </a:lnTo>
                <a:lnTo>
                  <a:pt x="267" y="448"/>
                </a:lnTo>
                <a:lnTo>
                  <a:pt x="273" y="437"/>
                </a:lnTo>
                <a:lnTo>
                  <a:pt x="278" y="426"/>
                </a:lnTo>
                <a:lnTo>
                  <a:pt x="286" y="418"/>
                </a:lnTo>
                <a:lnTo>
                  <a:pt x="298" y="412"/>
                </a:lnTo>
                <a:lnTo>
                  <a:pt x="311" y="405"/>
                </a:lnTo>
                <a:lnTo>
                  <a:pt x="320" y="394"/>
                </a:lnTo>
                <a:lnTo>
                  <a:pt x="330" y="382"/>
                </a:lnTo>
                <a:lnTo>
                  <a:pt x="332" y="371"/>
                </a:lnTo>
                <a:lnTo>
                  <a:pt x="332" y="362"/>
                </a:lnTo>
                <a:lnTo>
                  <a:pt x="332" y="350"/>
                </a:lnTo>
                <a:lnTo>
                  <a:pt x="335" y="338"/>
                </a:lnTo>
                <a:lnTo>
                  <a:pt x="340" y="328"/>
                </a:lnTo>
                <a:lnTo>
                  <a:pt x="346" y="317"/>
                </a:lnTo>
                <a:lnTo>
                  <a:pt x="341" y="305"/>
                </a:lnTo>
                <a:lnTo>
                  <a:pt x="341" y="294"/>
                </a:lnTo>
                <a:lnTo>
                  <a:pt x="339" y="282"/>
                </a:lnTo>
                <a:lnTo>
                  <a:pt x="345" y="269"/>
                </a:lnTo>
                <a:lnTo>
                  <a:pt x="347" y="258"/>
                </a:lnTo>
                <a:lnTo>
                  <a:pt x="352" y="247"/>
                </a:lnTo>
                <a:lnTo>
                  <a:pt x="354" y="234"/>
                </a:lnTo>
                <a:lnTo>
                  <a:pt x="354" y="222"/>
                </a:lnTo>
                <a:lnTo>
                  <a:pt x="354" y="209"/>
                </a:lnTo>
                <a:lnTo>
                  <a:pt x="356" y="197"/>
                </a:lnTo>
                <a:lnTo>
                  <a:pt x="362" y="187"/>
                </a:lnTo>
                <a:lnTo>
                  <a:pt x="369" y="177"/>
                </a:lnTo>
                <a:lnTo>
                  <a:pt x="374" y="167"/>
                </a:lnTo>
                <a:lnTo>
                  <a:pt x="379" y="155"/>
                </a:lnTo>
                <a:lnTo>
                  <a:pt x="384" y="144"/>
                </a:lnTo>
                <a:lnTo>
                  <a:pt x="387" y="133"/>
                </a:lnTo>
                <a:lnTo>
                  <a:pt x="386" y="120"/>
                </a:lnTo>
                <a:lnTo>
                  <a:pt x="384" y="108"/>
                </a:lnTo>
                <a:lnTo>
                  <a:pt x="385" y="95"/>
                </a:lnTo>
                <a:lnTo>
                  <a:pt x="388" y="88"/>
                </a:lnTo>
                <a:lnTo>
                  <a:pt x="386" y="77"/>
                </a:lnTo>
                <a:lnTo>
                  <a:pt x="383" y="65"/>
                </a:lnTo>
                <a:lnTo>
                  <a:pt x="394" y="62"/>
                </a:lnTo>
                <a:lnTo>
                  <a:pt x="399" y="50"/>
                </a:lnTo>
                <a:lnTo>
                  <a:pt x="409" y="39"/>
                </a:lnTo>
                <a:lnTo>
                  <a:pt x="414" y="28"/>
                </a:lnTo>
                <a:lnTo>
                  <a:pt x="424" y="21"/>
                </a:lnTo>
                <a:lnTo>
                  <a:pt x="433" y="14"/>
                </a:lnTo>
                <a:lnTo>
                  <a:pt x="444" y="13"/>
                </a:lnTo>
                <a:lnTo>
                  <a:pt x="459" y="16"/>
                </a:lnTo>
                <a:lnTo>
                  <a:pt x="460" y="17"/>
                </a:lnTo>
                <a:lnTo>
                  <a:pt x="470" y="24"/>
                </a:lnTo>
                <a:lnTo>
                  <a:pt x="479" y="31"/>
                </a:lnTo>
                <a:lnTo>
                  <a:pt x="490" y="38"/>
                </a:lnTo>
                <a:lnTo>
                  <a:pt x="496" y="46"/>
                </a:lnTo>
                <a:lnTo>
                  <a:pt x="502" y="58"/>
                </a:lnTo>
                <a:lnTo>
                  <a:pt x="514" y="60"/>
                </a:lnTo>
                <a:lnTo>
                  <a:pt x="526" y="58"/>
                </a:lnTo>
                <a:lnTo>
                  <a:pt x="536" y="64"/>
                </a:lnTo>
                <a:lnTo>
                  <a:pt x="548" y="67"/>
                </a:lnTo>
                <a:lnTo>
                  <a:pt x="560" y="70"/>
                </a:lnTo>
                <a:lnTo>
                  <a:pt x="570" y="67"/>
                </a:lnTo>
                <a:lnTo>
                  <a:pt x="581" y="71"/>
                </a:lnTo>
                <a:lnTo>
                  <a:pt x="591" y="72"/>
                </a:lnTo>
                <a:lnTo>
                  <a:pt x="605" y="79"/>
                </a:lnTo>
                <a:lnTo>
                  <a:pt x="616" y="78"/>
                </a:lnTo>
                <a:lnTo>
                  <a:pt x="621" y="74"/>
                </a:lnTo>
                <a:lnTo>
                  <a:pt x="624" y="65"/>
                </a:lnTo>
                <a:lnTo>
                  <a:pt x="632" y="56"/>
                </a:lnTo>
                <a:lnTo>
                  <a:pt x="635" y="44"/>
                </a:lnTo>
                <a:lnTo>
                  <a:pt x="643" y="35"/>
                </a:lnTo>
                <a:lnTo>
                  <a:pt x="653" y="39"/>
                </a:lnTo>
                <a:lnTo>
                  <a:pt x="664" y="44"/>
                </a:lnTo>
                <a:lnTo>
                  <a:pt x="675" y="45"/>
                </a:lnTo>
                <a:lnTo>
                  <a:pt x="685" y="38"/>
                </a:lnTo>
                <a:lnTo>
                  <a:pt x="696" y="36"/>
                </a:lnTo>
                <a:lnTo>
                  <a:pt x="708" y="30"/>
                </a:lnTo>
                <a:lnTo>
                  <a:pt x="719" y="29"/>
                </a:lnTo>
                <a:lnTo>
                  <a:pt x="730" y="22"/>
                </a:lnTo>
                <a:lnTo>
                  <a:pt x="741" y="17"/>
                </a:lnTo>
                <a:lnTo>
                  <a:pt x="750" y="25"/>
                </a:lnTo>
                <a:lnTo>
                  <a:pt x="762" y="26"/>
                </a:lnTo>
                <a:lnTo>
                  <a:pt x="773" y="25"/>
                </a:lnTo>
                <a:lnTo>
                  <a:pt x="784" y="21"/>
                </a:lnTo>
                <a:lnTo>
                  <a:pt x="789" y="10"/>
                </a:lnTo>
                <a:lnTo>
                  <a:pt x="796" y="0"/>
                </a:lnTo>
                <a:lnTo>
                  <a:pt x="807" y="0"/>
                </a:lnTo>
                <a:lnTo>
                  <a:pt x="816" y="6"/>
                </a:lnTo>
                <a:lnTo>
                  <a:pt x="827" y="10"/>
                </a:lnTo>
                <a:lnTo>
                  <a:pt x="837" y="6"/>
                </a:lnTo>
                <a:lnTo>
                  <a:pt x="847" y="12"/>
                </a:lnTo>
                <a:lnTo>
                  <a:pt x="857" y="17"/>
                </a:lnTo>
                <a:lnTo>
                  <a:pt x="868" y="17"/>
                </a:lnTo>
                <a:lnTo>
                  <a:pt x="879" y="19"/>
                </a:lnTo>
                <a:lnTo>
                  <a:pt x="889" y="12"/>
                </a:lnTo>
                <a:lnTo>
                  <a:pt x="900" y="10"/>
                </a:lnTo>
                <a:lnTo>
                  <a:pt x="913" y="16"/>
                </a:lnTo>
                <a:lnTo>
                  <a:pt x="917" y="21"/>
                </a:lnTo>
                <a:lnTo>
                  <a:pt x="926" y="29"/>
                </a:lnTo>
                <a:lnTo>
                  <a:pt x="935" y="36"/>
                </a:lnTo>
                <a:lnTo>
                  <a:pt x="936" y="48"/>
                </a:lnTo>
                <a:lnTo>
                  <a:pt x="947" y="51"/>
                </a:lnTo>
                <a:lnTo>
                  <a:pt x="954" y="60"/>
                </a:lnTo>
                <a:lnTo>
                  <a:pt x="965" y="65"/>
                </a:lnTo>
                <a:lnTo>
                  <a:pt x="976" y="68"/>
                </a:lnTo>
                <a:lnTo>
                  <a:pt x="985" y="62"/>
                </a:lnTo>
                <a:lnTo>
                  <a:pt x="993" y="53"/>
                </a:lnTo>
                <a:lnTo>
                  <a:pt x="1004" y="56"/>
                </a:lnTo>
                <a:lnTo>
                  <a:pt x="1015" y="58"/>
                </a:lnTo>
                <a:lnTo>
                  <a:pt x="1024" y="64"/>
                </a:lnTo>
                <a:lnTo>
                  <a:pt x="1033" y="56"/>
                </a:lnTo>
                <a:lnTo>
                  <a:pt x="1038" y="46"/>
                </a:lnTo>
                <a:lnTo>
                  <a:pt x="1049" y="45"/>
                </a:lnTo>
                <a:lnTo>
                  <a:pt x="1058" y="50"/>
                </a:lnTo>
                <a:lnTo>
                  <a:pt x="1059" y="51"/>
                </a:lnTo>
                <a:lnTo>
                  <a:pt x="1058" y="63"/>
                </a:lnTo>
                <a:lnTo>
                  <a:pt x="1067" y="68"/>
                </a:lnTo>
                <a:lnTo>
                  <a:pt x="1074" y="79"/>
                </a:lnTo>
                <a:lnTo>
                  <a:pt x="1082" y="88"/>
                </a:lnTo>
                <a:lnTo>
                  <a:pt x="1093" y="93"/>
                </a:lnTo>
                <a:lnTo>
                  <a:pt x="1103" y="98"/>
                </a:lnTo>
                <a:lnTo>
                  <a:pt x="1104" y="110"/>
                </a:lnTo>
                <a:lnTo>
                  <a:pt x="1115" y="108"/>
                </a:lnTo>
                <a:lnTo>
                  <a:pt x="1121" y="118"/>
                </a:lnTo>
                <a:lnTo>
                  <a:pt x="1121" y="120"/>
                </a:lnTo>
                <a:lnTo>
                  <a:pt x="1121" y="133"/>
                </a:lnTo>
                <a:lnTo>
                  <a:pt x="1117" y="147"/>
                </a:lnTo>
                <a:lnTo>
                  <a:pt x="1122" y="157"/>
                </a:lnTo>
                <a:lnTo>
                  <a:pt x="1118" y="171"/>
                </a:lnTo>
                <a:lnTo>
                  <a:pt x="1115" y="182"/>
                </a:lnTo>
                <a:lnTo>
                  <a:pt x="1122" y="193"/>
                </a:lnTo>
                <a:lnTo>
                  <a:pt x="1134" y="193"/>
                </a:lnTo>
                <a:lnTo>
                  <a:pt x="1142" y="201"/>
                </a:lnTo>
                <a:lnTo>
                  <a:pt x="1150" y="208"/>
                </a:lnTo>
                <a:lnTo>
                  <a:pt x="1137" y="230"/>
                </a:lnTo>
                <a:lnTo>
                  <a:pt x="1121" y="243"/>
                </a:lnTo>
                <a:lnTo>
                  <a:pt x="1102" y="262"/>
                </a:lnTo>
                <a:lnTo>
                  <a:pt x="1092" y="267"/>
                </a:lnTo>
                <a:lnTo>
                  <a:pt x="1084" y="276"/>
                </a:lnTo>
                <a:lnTo>
                  <a:pt x="1079" y="287"/>
                </a:lnTo>
                <a:lnTo>
                  <a:pt x="1069" y="290"/>
                </a:lnTo>
                <a:lnTo>
                  <a:pt x="1067" y="302"/>
                </a:lnTo>
                <a:lnTo>
                  <a:pt x="1064" y="315"/>
                </a:lnTo>
                <a:lnTo>
                  <a:pt x="1060" y="328"/>
                </a:lnTo>
                <a:lnTo>
                  <a:pt x="1053" y="339"/>
                </a:lnTo>
                <a:lnTo>
                  <a:pt x="1051" y="357"/>
                </a:lnTo>
                <a:lnTo>
                  <a:pt x="1049" y="373"/>
                </a:lnTo>
                <a:lnTo>
                  <a:pt x="1049" y="385"/>
                </a:lnTo>
                <a:lnTo>
                  <a:pt x="1048" y="397"/>
                </a:lnTo>
                <a:lnTo>
                  <a:pt x="1045" y="412"/>
                </a:lnTo>
                <a:lnTo>
                  <a:pt x="1046" y="423"/>
                </a:lnTo>
                <a:lnTo>
                  <a:pt x="1045" y="433"/>
                </a:lnTo>
                <a:lnTo>
                  <a:pt x="1033" y="441"/>
                </a:lnTo>
                <a:lnTo>
                  <a:pt x="1026" y="449"/>
                </a:lnTo>
                <a:lnTo>
                  <a:pt x="1023" y="457"/>
                </a:lnTo>
                <a:lnTo>
                  <a:pt x="1020" y="479"/>
                </a:lnTo>
                <a:lnTo>
                  <a:pt x="1015" y="490"/>
                </a:lnTo>
                <a:lnTo>
                  <a:pt x="1006" y="497"/>
                </a:lnTo>
                <a:lnTo>
                  <a:pt x="1003" y="509"/>
                </a:lnTo>
                <a:lnTo>
                  <a:pt x="1010" y="518"/>
                </a:lnTo>
                <a:lnTo>
                  <a:pt x="1012" y="521"/>
                </a:lnTo>
                <a:lnTo>
                  <a:pt x="1015" y="532"/>
                </a:lnTo>
                <a:lnTo>
                  <a:pt x="1024" y="539"/>
                </a:lnTo>
                <a:lnTo>
                  <a:pt x="1025" y="543"/>
                </a:lnTo>
                <a:lnTo>
                  <a:pt x="1022" y="556"/>
                </a:lnTo>
                <a:lnTo>
                  <a:pt x="1022" y="563"/>
                </a:lnTo>
                <a:lnTo>
                  <a:pt x="1023" y="583"/>
                </a:lnTo>
                <a:lnTo>
                  <a:pt x="1023" y="584"/>
                </a:lnTo>
                <a:lnTo>
                  <a:pt x="1029" y="600"/>
                </a:lnTo>
                <a:lnTo>
                  <a:pt x="1034" y="618"/>
                </a:lnTo>
                <a:lnTo>
                  <a:pt x="1033" y="631"/>
                </a:lnTo>
                <a:lnTo>
                  <a:pt x="1034" y="661"/>
                </a:lnTo>
                <a:lnTo>
                  <a:pt x="1038" y="678"/>
                </a:lnTo>
                <a:lnTo>
                  <a:pt x="1045" y="698"/>
                </a:lnTo>
                <a:lnTo>
                  <a:pt x="1048" y="713"/>
                </a:lnTo>
                <a:lnTo>
                  <a:pt x="1041" y="726"/>
                </a:lnTo>
                <a:lnTo>
                  <a:pt x="1042" y="743"/>
                </a:lnTo>
                <a:lnTo>
                  <a:pt x="1048" y="760"/>
                </a:lnTo>
                <a:lnTo>
                  <a:pt x="1060" y="777"/>
                </a:lnTo>
                <a:lnTo>
                  <a:pt x="1077" y="787"/>
                </a:lnTo>
                <a:lnTo>
                  <a:pt x="1088" y="806"/>
                </a:lnTo>
                <a:lnTo>
                  <a:pt x="1094" y="824"/>
                </a:lnTo>
                <a:lnTo>
                  <a:pt x="1097" y="843"/>
                </a:lnTo>
                <a:lnTo>
                  <a:pt x="1110" y="858"/>
                </a:lnTo>
                <a:lnTo>
                  <a:pt x="1119" y="875"/>
                </a:lnTo>
                <a:lnTo>
                  <a:pt x="1126" y="885"/>
                </a:lnTo>
                <a:lnTo>
                  <a:pt x="1103" y="885"/>
                </a:lnTo>
                <a:lnTo>
                  <a:pt x="1038" y="889"/>
                </a:lnTo>
                <a:lnTo>
                  <a:pt x="1003" y="890"/>
                </a:lnTo>
                <a:lnTo>
                  <a:pt x="1006" y="904"/>
                </a:lnTo>
                <a:lnTo>
                  <a:pt x="991" y="921"/>
                </a:lnTo>
                <a:lnTo>
                  <a:pt x="979" y="933"/>
                </a:lnTo>
                <a:lnTo>
                  <a:pt x="973" y="944"/>
                </a:lnTo>
                <a:lnTo>
                  <a:pt x="981" y="952"/>
                </a:lnTo>
                <a:lnTo>
                  <a:pt x="986" y="962"/>
                </a:lnTo>
                <a:lnTo>
                  <a:pt x="990" y="974"/>
                </a:lnTo>
                <a:lnTo>
                  <a:pt x="987" y="986"/>
                </a:lnTo>
                <a:lnTo>
                  <a:pt x="987" y="1000"/>
                </a:lnTo>
                <a:lnTo>
                  <a:pt x="987" y="1013"/>
                </a:lnTo>
                <a:lnTo>
                  <a:pt x="989" y="1024"/>
                </a:lnTo>
                <a:lnTo>
                  <a:pt x="987" y="1036"/>
                </a:lnTo>
                <a:lnTo>
                  <a:pt x="982" y="1050"/>
                </a:lnTo>
                <a:lnTo>
                  <a:pt x="978" y="1062"/>
                </a:lnTo>
                <a:lnTo>
                  <a:pt x="977" y="1073"/>
                </a:lnTo>
                <a:lnTo>
                  <a:pt x="973" y="1084"/>
                </a:lnTo>
                <a:lnTo>
                  <a:pt x="975" y="1096"/>
                </a:lnTo>
                <a:lnTo>
                  <a:pt x="976" y="1108"/>
                </a:lnTo>
                <a:lnTo>
                  <a:pt x="986" y="1113"/>
                </a:lnTo>
                <a:lnTo>
                  <a:pt x="995" y="1120"/>
                </a:lnTo>
                <a:lnTo>
                  <a:pt x="1004" y="1131"/>
                </a:lnTo>
                <a:lnTo>
                  <a:pt x="1011" y="1142"/>
                </a:lnTo>
                <a:lnTo>
                  <a:pt x="1024" y="1144"/>
                </a:lnTo>
                <a:lnTo>
                  <a:pt x="1034" y="1148"/>
                </a:lnTo>
                <a:lnTo>
                  <a:pt x="1038" y="1135"/>
                </a:lnTo>
                <a:lnTo>
                  <a:pt x="1050" y="1133"/>
                </a:lnTo>
                <a:lnTo>
                  <a:pt x="1057" y="1130"/>
                </a:lnTo>
                <a:lnTo>
                  <a:pt x="1058" y="1129"/>
                </a:lnTo>
                <a:lnTo>
                  <a:pt x="1058" y="1192"/>
                </a:lnTo>
                <a:lnTo>
                  <a:pt x="1058" y="1214"/>
                </a:lnTo>
                <a:lnTo>
                  <a:pt x="1046" y="1211"/>
                </a:lnTo>
                <a:lnTo>
                  <a:pt x="1050" y="1200"/>
                </a:lnTo>
                <a:lnTo>
                  <a:pt x="1039" y="1202"/>
                </a:lnTo>
                <a:lnTo>
                  <a:pt x="1029" y="1206"/>
                </a:lnTo>
                <a:lnTo>
                  <a:pt x="1018" y="1209"/>
                </a:lnTo>
                <a:lnTo>
                  <a:pt x="1010" y="1212"/>
                </a:lnTo>
                <a:lnTo>
                  <a:pt x="1004" y="1195"/>
                </a:lnTo>
                <a:lnTo>
                  <a:pt x="999" y="1184"/>
                </a:lnTo>
                <a:lnTo>
                  <a:pt x="991" y="1175"/>
                </a:lnTo>
                <a:lnTo>
                  <a:pt x="978" y="1168"/>
                </a:lnTo>
                <a:lnTo>
                  <a:pt x="976" y="1156"/>
                </a:lnTo>
                <a:lnTo>
                  <a:pt x="969" y="1147"/>
                </a:lnTo>
                <a:lnTo>
                  <a:pt x="958" y="1146"/>
                </a:lnTo>
                <a:lnTo>
                  <a:pt x="947" y="1142"/>
                </a:lnTo>
                <a:lnTo>
                  <a:pt x="947" y="1142"/>
                </a:lnTo>
                <a:lnTo>
                  <a:pt x="938" y="1134"/>
                </a:lnTo>
                <a:lnTo>
                  <a:pt x="927" y="1137"/>
                </a:lnTo>
                <a:lnTo>
                  <a:pt x="920" y="1128"/>
                </a:lnTo>
                <a:lnTo>
                  <a:pt x="918" y="1116"/>
                </a:lnTo>
                <a:lnTo>
                  <a:pt x="909" y="1108"/>
                </a:lnTo>
                <a:lnTo>
                  <a:pt x="903" y="1097"/>
                </a:lnTo>
                <a:lnTo>
                  <a:pt x="892" y="1093"/>
                </a:lnTo>
                <a:lnTo>
                  <a:pt x="890" y="1105"/>
                </a:lnTo>
                <a:lnTo>
                  <a:pt x="884" y="1116"/>
                </a:lnTo>
                <a:lnTo>
                  <a:pt x="872" y="1120"/>
                </a:lnTo>
                <a:lnTo>
                  <a:pt x="861" y="1116"/>
                </a:lnTo>
                <a:lnTo>
                  <a:pt x="849" y="1117"/>
                </a:lnTo>
                <a:lnTo>
                  <a:pt x="838" y="1115"/>
                </a:lnTo>
                <a:lnTo>
                  <a:pt x="827" y="1111"/>
                </a:lnTo>
                <a:lnTo>
                  <a:pt x="812" y="1107"/>
                </a:lnTo>
                <a:lnTo>
                  <a:pt x="801" y="1105"/>
                </a:lnTo>
                <a:lnTo>
                  <a:pt x="792" y="1096"/>
                </a:lnTo>
                <a:lnTo>
                  <a:pt x="788" y="1085"/>
                </a:lnTo>
                <a:lnTo>
                  <a:pt x="787" y="1074"/>
                </a:lnTo>
                <a:lnTo>
                  <a:pt x="776" y="1070"/>
                </a:lnTo>
                <a:lnTo>
                  <a:pt x="764" y="1072"/>
                </a:lnTo>
                <a:lnTo>
                  <a:pt x="753" y="1075"/>
                </a:lnTo>
                <a:lnTo>
                  <a:pt x="745" y="1083"/>
                </a:lnTo>
                <a:lnTo>
                  <a:pt x="734" y="1082"/>
                </a:lnTo>
                <a:lnTo>
                  <a:pt x="733" y="1067"/>
                </a:lnTo>
                <a:lnTo>
                  <a:pt x="726" y="1057"/>
                </a:lnTo>
                <a:lnTo>
                  <a:pt x="717" y="1051"/>
                </a:lnTo>
                <a:lnTo>
                  <a:pt x="709" y="1047"/>
                </a:lnTo>
                <a:lnTo>
                  <a:pt x="707" y="1050"/>
                </a:lnTo>
                <a:lnTo>
                  <a:pt x="696" y="1054"/>
                </a:lnTo>
                <a:lnTo>
                  <a:pt x="685" y="1054"/>
                </a:lnTo>
                <a:lnTo>
                  <a:pt x="674" y="1050"/>
                </a:lnTo>
                <a:lnTo>
                  <a:pt x="664" y="1058"/>
                </a:lnTo>
                <a:lnTo>
                  <a:pt x="654" y="1062"/>
                </a:lnTo>
                <a:lnTo>
                  <a:pt x="643" y="1059"/>
                </a:lnTo>
                <a:lnTo>
                  <a:pt x="632" y="1061"/>
                </a:lnTo>
                <a:lnTo>
                  <a:pt x="623" y="1056"/>
                </a:lnTo>
                <a:lnTo>
                  <a:pt x="615" y="1065"/>
                </a:lnTo>
                <a:lnTo>
                  <a:pt x="604" y="1069"/>
                </a:lnTo>
                <a:lnTo>
                  <a:pt x="602" y="1056"/>
                </a:lnTo>
                <a:lnTo>
                  <a:pt x="600" y="1044"/>
                </a:lnTo>
                <a:lnTo>
                  <a:pt x="609" y="1037"/>
                </a:lnTo>
                <a:lnTo>
                  <a:pt x="608" y="1024"/>
                </a:lnTo>
                <a:lnTo>
                  <a:pt x="609" y="1014"/>
                </a:lnTo>
                <a:lnTo>
                  <a:pt x="604" y="1003"/>
                </a:lnTo>
                <a:lnTo>
                  <a:pt x="602" y="991"/>
                </a:lnTo>
                <a:lnTo>
                  <a:pt x="596" y="981"/>
                </a:lnTo>
                <a:lnTo>
                  <a:pt x="587" y="974"/>
                </a:lnTo>
                <a:lnTo>
                  <a:pt x="581" y="963"/>
                </a:lnTo>
                <a:lnTo>
                  <a:pt x="577" y="950"/>
                </a:lnTo>
                <a:lnTo>
                  <a:pt x="581" y="938"/>
                </a:lnTo>
                <a:lnTo>
                  <a:pt x="580" y="926"/>
                </a:lnTo>
                <a:lnTo>
                  <a:pt x="582" y="913"/>
                </a:lnTo>
                <a:lnTo>
                  <a:pt x="584" y="901"/>
                </a:lnTo>
                <a:lnTo>
                  <a:pt x="586" y="889"/>
                </a:lnTo>
                <a:lnTo>
                  <a:pt x="583" y="876"/>
                </a:lnTo>
                <a:lnTo>
                  <a:pt x="577" y="862"/>
                </a:lnTo>
                <a:lnTo>
                  <a:pt x="575" y="850"/>
                </a:lnTo>
                <a:lnTo>
                  <a:pt x="578" y="839"/>
                </a:lnTo>
                <a:lnTo>
                  <a:pt x="579" y="835"/>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4" name="Freeform 3490"/>
          <p:cNvSpPr>
            <a:spLocks/>
          </p:cNvSpPr>
          <p:nvPr/>
        </p:nvSpPr>
        <p:spPr bwMode="auto">
          <a:xfrm>
            <a:off x="4281334" y="4247786"/>
            <a:ext cx="143964" cy="161309"/>
          </a:xfrm>
          <a:custGeom>
            <a:avLst/>
            <a:gdLst>
              <a:gd name="T0" fmla="*/ 264 w 366"/>
              <a:gd name="T1" fmla="*/ 356 h 411"/>
              <a:gd name="T2" fmla="*/ 228 w 366"/>
              <a:gd name="T3" fmla="*/ 360 h 411"/>
              <a:gd name="T4" fmla="*/ 190 w 366"/>
              <a:gd name="T5" fmla="*/ 363 h 411"/>
              <a:gd name="T6" fmla="*/ 154 w 366"/>
              <a:gd name="T7" fmla="*/ 372 h 411"/>
              <a:gd name="T8" fmla="*/ 126 w 366"/>
              <a:gd name="T9" fmla="*/ 383 h 411"/>
              <a:gd name="T10" fmla="*/ 97 w 366"/>
              <a:gd name="T11" fmla="*/ 396 h 411"/>
              <a:gd name="T12" fmla="*/ 64 w 366"/>
              <a:gd name="T13" fmla="*/ 411 h 411"/>
              <a:gd name="T14" fmla="*/ 60 w 366"/>
              <a:gd name="T15" fmla="*/ 379 h 411"/>
              <a:gd name="T16" fmla="*/ 72 w 366"/>
              <a:gd name="T17" fmla="*/ 352 h 411"/>
              <a:gd name="T18" fmla="*/ 70 w 366"/>
              <a:gd name="T19" fmla="*/ 323 h 411"/>
              <a:gd name="T20" fmla="*/ 45 w 366"/>
              <a:gd name="T21" fmla="*/ 299 h 411"/>
              <a:gd name="T22" fmla="*/ 19 w 366"/>
              <a:gd name="T23" fmla="*/ 283 h 411"/>
              <a:gd name="T24" fmla="*/ 1 w 366"/>
              <a:gd name="T25" fmla="*/ 271 h 411"/>
              <a:gd name="T26" fmla="*/ 16 w 366"/>
              <a:gd name="T27" fmla="*/ 251 h 411"/>
              <a:gd name="T28" fmla="*/ 12 w 366"/>
              <a:gd name="T29" fmla="*/ 216 h 411"/>
              <a:gd name="T30" fmla="*/ 25 w 366"/>
              <a:gd name="T31" fmla="*/ 203 h 411"/>
              <a:gd name="T32" fmla="*/ 33 w 366"/>
              <a:gd name="T33" fmla="*/ 174 h 411"/>
              <a:gd name="T34" fmla="*/ 29 w 366"/>
              <a:gd name="T35" fmla="*/ 164 h 411"/>
              <a:gd name="T36" fmla="*/ 35 w 366"/>
              <a:gd name="T37" fmla="*/ 144 h 411"/>
              <a:gd name="T38" fmla="*/ 54 w 366"/>
              <a:gd name="T39" fmla="*/ 137 h 411"/>
              <a:gd name="T40" fmla="*/ 41 w 366"/>
              <a:gd name="T41" fmla="*/ 110 h 411"/>
              <a:gd name="T42" fmla="*/ 41 w 366"/>
              <a:gd name="T43" fmla="*/ 94 h 411"/>
              <a:gd name="T44" fmla="*/ 27 w 366"/>
              <a:gd name="T45" fmla="*/ 72 h 411"/>
              <a:gd name="T46" fmla="*/ 28 w 366"/>
              <a:gd name="T47" fmla="*/ 45 h 411"/>
              <a:gd name="T48" fmla="*/ 42 w 366"/>
              <a:gd name="T49" fmla="*/ 33 h 411"/>
              <a:gd name="T50" fmla="*/ 69 w 366"/>
              <a:gd name="T51" fmla="*/ 16 h 411"/>
              <a:gd name="T52" fmla="*/ 98 w 366"/>
              <a:gd name="T53" fmla="*/ 32 h 411"/>
              <a:gd name="T54" fmla="*/ 115 w 366"/>
              <a:gd name="T55" fmla="*/ 15 h 411"/>
              <a:gd name="T56" fmla="*/ 134 w 366"/>
              <a:gd name="T57" fmla="*/ 0 h 411"/>
              <a:gd name="T58" fmla="*/ 144 w 366"/>
              <a:gd name="T59" fmla="*/ 30 h 411"/>
              <a:gd name="T60" fmla="*/ 167 w 366"/>
              <a:gd name="T61" fmla="*/ 19 h 411"/>
              <a:gd name="T62" fmla="*/ 192 w 366"/>
              <a:gd name="T63" fmla="*/ 27 h 411"/>
              <a:gd name="T64" fmla="*/ 217 w 366"/>
              <a:gd name="T65" fmla="*/ 43 h 411"/>
              <a:gd name="T66" fmla="*/ 240 w 366"/>
              <a:gd name="T67" fmla="*/ 65 h 411"/>
              <a:gd name="T68" fmla="*/ 261 w 366"/>
              <a:gd name="T69" fmla="*/ 62 h 411"/>
              <a:gd name="T70" fmla="*/ 294 w 366"/>
              <a:gd name="T71" fmla="*/ 50 h 411"/>
              <a:gd name="T72" fmla="*/ 329 w 366"/>
              <a:gd name="T73" fmla="*/ 56 h 411"/>
              <a:gd name="T74" fmla="*/ 350 w 366"/>
              <a:gd name="T75" fmla="*/ 85 h 411"/>
              <a:gd name="T76" fmla="*/ 350 w 366"/>
              <a:gd name="T77" fmla="*/ 102 h 411"/>
              <a:gd name="T78" fmla="*/ 359 w 366"/>
              <a:gd name="T79" fmla="*/ 125 h 411"/>
              <a:gd name="T80" fmla="*/ 361 w 366"/>
              <a:gd name="T81" fmla="*/ 164 h 411"/>
              <a:gd name="T82" fmla="*/ 344 w 366"/>
              <a:gd name="T83" fmla="*/ 193 h 411"/>
              <a:gd name="T84" fmla="*/ 334 w 366"/>
              <a:gd name="T85" fmla="*/ 236 h 411"/>
              <a:gd name="T86" fmla="*/ 322 w 366"/>
              <a:gd name="T87" fmla="*/ 255 h 411"/>
              <a:gd name="T88" fmla="*/ 326 w 366"/>
              <a:gd name="T89" fmla="*/ 289 h 411"/>
              <a:gd name="T90" fmla="*/ 338 w 366"/>
              <a:gd name="T91" fmla="*/ 328 h 411"/>
              <a:gd name="T92" fmla="*/ 350 w 366"/>
              <a:gd name="T93" fmla="*/ 353 h 411"/>
              <a:gd name="T94" fmla="*/ 330 w 366"/>
              <a:gd name="T95" fmla="*/ 363 h 411"/>
              <a:gd name="T96" fmla="*/ 293 w 366"/>
              <a:gd name="T97" fmla="*/ 358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6" h="411">
                <a:moveTo>
                  <a:pt x="293" y="358"/>
                </a:moveTo>
                <a:lnTo>
                  <a:pt x="282" y="355"/>
                </a:lnTo>
                <a:lnTo>
                  <a:pt x="264" y="356"/>
                </a:lnTo>
                <a:lnTo>
                  <a:pt x="247" y="357"/>
                </a:lnTo>
                <a:lnTo>
                  <a:pt x="232" y="359"/>
                </a:lnTo>
                <a:lnTo>
                  <a:pt x="228" y="360"/>
                </a:lnTo>
                <a:lnTo>
                  <a:pt x="216" y="361"/>
                </a:lnTo>
                <a:lnTo>
                  <a:pt x="201" y="362"/>
                </a:lnTo>
                <a:lnTo>
                  <a:pt x="190" y="363"/>
                </a:lnTo>
                <a:lnTo>
                  <a:pt x="179" y="364"/>
                </a:lnTo>
                <a:lnTo>
                  <a:pt x="165" y="367"/>
                </a:lnTo>
                <a:lnTo>
                  <a:pt x="154" y="372"/>
                </a:lnTo>
                <a:lnTo>
                  <a:pt x="144" y="377"/>
                </a:lnTo>
                <a:lnTo>
                  <a:pt x="137" y="379"/>
                </a:lnTo>
                <a:lnTo>
                  <a:pt x="126" y="383"/>
                </a:lnTo>
                <a:lnTo>
                  <a:pt x="114" y="388"/>
                </a:lnTo>
                <a:lnTo>
                  <a:pt x="107" y="390"/>
                </a:lnTo>
                <a:lnTo>
                  <a:pt x="97" y="396"/>
                </a:lnTo>
                <a:lnTo>
                  <a:pt x="85" y="400"/>
                </a:lnTo>
                <a:lnTo>
                  <a:pt x="76" y="406"/>
                </a:lnTo>
                <a:lnTo>
                  <a:pt x="64" y="411"/>
                </a:lnTo>
                <a:lnTo>
                  <a:pt x="63" y="402"/>
                </a:lnTo>
                <a:lnTo>
                  <a:pt x="62" y="391"/>
                </a:lnTo>
                <a:lnTo>
                  <a:pt x="60" y="379"/>
                </a:lnTo>
                <a:lnTo>
                  <a:pt x="64" y="374"/>
                </a:lnTo>
                <a:lnTo>
                  <a:pt x="66" y="363"/>
                </a:lnTo>
                <a:lnTo>
                  <a:pt x="72" y="352"/>
                </a:lnTo>
                <a:lnTo>
                  <a:pt x="71" y="340"/>
                </a:lnTo>
                <a:lnTo>
                  <a:pt x="72" y="328"/>
                </a:lnTo>
                <a:lnTo>
                  <a:pt x="70" y="323"/>
                </a:lnTo>
                <a:lnTo>
                  <a:pt x="62" y="313"/>
                </a:lnTo>
                <a:lnTo>
                  <a:pt x="51" y="309"/>
                </a:lnTo>
                <a:lnTo>
                  <a:pt x="45" y="299"/>
                </a:lnTo>
                <a:lnTo>
                  <a:pt x="41" y="286"/>
                </a:lnTo>
                <a:lnTo>
                  <a:pt x="30" y="286"/>
                </a:lnTo>
                <a:lnTo>
                  <a:pt x="19" y="283"/>
                </a:lnTo>
                <a:lnTo>
                  <a:pt x="11" y="275"/>
                </a:lnTo>
                <a:lnTo>
                  <a:pt x="0" y="272"/>
                </a:lnTo>
                <a:lnTo>
                  <a:pt x="1" y="271"/>
                </a:lnTo>
                <a:lnTo>
                  <a:pt x="9" y="262"/>
                </a:lnTo>
                <a:lnTo>
                  <a:pt x="11" y="262"/>
                </a:lnTo>
                <a:lnTo>
                  <a:pt x="16" y="251"/>
                </a:lnTo>
                <a:lnTo>
                  <a:pt x="18" y="239"/>
                </a:lnTo>
                <a:lnTo>
                  <a:pt x="16" y="227"/>
                </a:lnTo>
                <a:lnTo>
                  <a:pt x="12" y="216"/>
                </a:lnTo>
                <a:lnTo>
                  <a:pt x="7" y="204"/>
                </a:lnTo>
                <a:lnTo>
                  <a:pt x="13" y="203"/>
                </a:lnTo>
                <a:lnTo>
                  <a:pt x="25" y="203"/>
                </a:lnTo>
                <a:lnTo>
                  <a:pt x="30" y="192"/>
                </a:lnTo>
                <a:lnTo>
                  <a:pt x="29" y="185"/>
                </a:lnTo>
                <a:lnTo>
                  <a:pt x="33" y="174"/>
                </a:lnTo>
                <a:lnTo>
                  <a:pt x="39" y="175"/>
                </a:lnTo>
                <a:lnTo>
                  <a:pt x="38" y="173"/>
                </a:lnTo>
                <a:lnTo>
                  <a:pt x="29" y="164"/>
                </a:lnTo>
                <a:lnTo>
                  <a:pt x="21" y="154"/>
                </a:lnTo>
                <a:lnTo>
                  <a:pt x="24" y="143"/>
                </a:lnTo>
                <a:lnTo>
                  <a:pt x="35" y="144"/>
                </a:lnTo>
                <a:lnTo>
                  <a:pt x="46" y="144"/>
                </a:lnTo>
                <a:lnTo>
                  <a:pt x="56" y="149"/>
                </a:lnTo>
                <a:lnTo>
                  <a:pt x="54" y="137"/>
                </a:lnTo>
                <a:lnTo>
                  <a:pt x="49" y="126"/>
                </a:lnTo>
                <a:lnTo>
                  <a:pt x="38" y="122"/>
                </a:lnTo>
                <a:lnTo>
                  <a:pt x="41" y="110"/>
                </a:lnTo>
                <a:lnTo>
                  <a:pt x="51" y="106"/>
                </a:lnTo>
                <a:lnTo>
                  <a:pt x="48" y="104"/>
                </a:lnTo>
                <a:lnTo>
                  <a:pt x="41" y="94"/>
                </a:lnTo>
                <a:lnTo>
                  <a:pt x="43" y="83"/>
                </a:lnTo>
                <a:lnTo>
                  <a:pt x="32" y="85"/>
                </a:lnTo>
                <a:lnTo>
                  <a:pt x="27" y="72"/>
                </a:lnTo>
                <a:lnTo>
                  <a:pt x="28" y="68"/>
                </a:lnTo>
                <a:lnTo>
                  <a:pt x="29" y="57"/>
                </a:lnTo>
                <a:lnTo>
                  <a:pt x="28" y="45"/>
                </a:lnTo>
                <a:lnTo>
                  <a:pt x="29" y="43"/>
                </a:lnTo>
                <a:lnTo>
                  <a:pt x="37" y="35"/>
                </a:lnTo>
                <a:lnTo>
                  <a:pt x="42" y="33"/>
                </a:lnTo>
                <a:lnTo>
                  <a:pt x="50" y="24"/>
                </a:lnTo>
                <a:lnTo>
                  <a:pt x="58" y="15"/>
                </a:lnTo>
                <a:lnTo>
                  <a:pt x="69" y="16"/>
                </a:lnTo>
                <a:lnTo>
                  <a:pt x="75" y="28"/>
                </a:lnTo>
                <a:lnTo>
                  <a:pt x="86" y="30"/>
                </a:lnTo>
                <a:lnTo>
                  <a:pt x="98" y="32"/>
                </a:lnTo>
                <a:lnTo>
                  <a:pt x="104" y="22"/>
                </a:lnTo>
                <a:lnTo>
                  <a:pt x="115" y="22"/>
                </a:lnTo>
                <a:lnTo>
                  <a:pt x="115" y="15"/>
                </a:lnTo>
                <a:lnTo>
                  <a:pt x="117" y="3"/>
                </a:lnTo>
                <a:lnTo>
                  <a:pt x="126" y="8"/>
                </a:lnTo>
                <a:lnTo>
                  <a:pt x="134" y="0"/>
                </a:lnTo>
                <a:lnTo>
                  <a:pt x="143" y="7"/>
                </a:lnTo>
                <a:lnTo>
                  <a:pt x="146" y="19"/>
                </a:lnTo>
                <a:lnTo>
                  <a:pt x="144" y="30"/>
                </a:lnTo>
                <a:lnTo>
                  <a:pt x="150" y="33"/>
                </a:lnTo>
                <a:lnTo>
                  <a:pt x="159" y="28"/>
                </a:lnTo>
                <a:lnTo>
                  <a:pt x="167" y="19"/>
                </a:lnTo>
                <a:lnTo>
                  <a:pt x="173" y="17"/>
                </a:lnTo>
                <a:lnTo>
                  <a:pt x="185" y="18"/>
                </a:lnTo>
                <a:lnTo>
                  <a:pt x="192" y="27"/>
                </a:lnTo>
                <a:lnTo>
                  <a:pt x="203" y="25"/>
                </a:lnTo>
                <a:lnTo>
                  <a:pt x="210" y="35"/>
                </a:lnTo>
                <a:lnTo>
                  <a:pt x="217" y="43"/>
                </a:lnTo>
                <a:lnTo>
                  <a:pt x="222" y="54"/>
                </a:lnTo>
                <a:lnTo>
                  <a:pt x="229" y="63"/>
                </a:lnTo>
                <a:lnTo>
                  <a:pt x="240" y="65"/>
                </a:lnTo>
                <a:lnTo>
                  <a:pt x="251" y="69"/>
                </a:lnTo>
                <a:lnTo>
                  <a:pt x="257" y="72"/>
                </a:lnTo>
                <a:lnTo>
                  <a:pt x="261" y="62"/>
                </a:lnTo>
                <a:lnTo>
                  <a:pt x="272" y="59"/>
                </a:lnTo>
                <a:lnTo>
                  <a:pt x="282" y="52"/>
                </a:lnTo>
                <a:lnTo>
                  <a:pt x="294" y="50"/>
                </a:lnTo>
                <a:lnTo>
                  <a:pt x="307" y="51"/>
                </a:lnTo>
                <a:lnTo>
                  <a:pt x="317" y="53"/>
                </a:lnTo>
                <a:lnTo>
                  <a:pt x="329" y="56"/>
                </a:lnTo>
                <a:lnTo>
                  <a:pt x="336" y="64"/>
                </a:lnTo>
                <a:lnTo>
                  <a:pt x="342" y="76"/>
                </a:lnTo>
                <a:lnTo>
                  <a:pt x="350" y="85"/>
                </a:lnTo>
                <a:lnTo>
                  <a:pt x="355" y="79"/>
                </a:lnTo>
                <a:lnTo>
                  <a:pt x="353" y="91"/>
                </a:lnTo>
                <a:lnTo>
                  <a:pt x="350" y="102"/>
                </a:lnTo>
                <a:lnTo>
                  <a:pt x="357" y="111"/>
                </a:lnTo>
                <a:lnTo>
                  <a:pt x="359" y="120"/>
                </a:lnTo>
                <a:lnTo>
                  <a:pt x="359" y="125"/>
                </a:lnTo>
                <a:lnTo>
                  <a:pt x="363" y="140"/>
                </a:lnTo>
                <a:lnTo>
                  <a:pt x="366" y="154"/>
                </a:lnTo>
                <a:lnTo>
                  <a:pt x="361" y="164"/>
                </a:lnTo>
                <a:lnTo>
                  <a:pt x="355" y="174"/>
                </a:lnTo>
                <a:lnTo>
                  <a:pt x="349" y="184"/>
                </a:lnTo>
                <a:lnTo>
                  <a:pt x="344" y="193"/>
                </a:lnTo>
                <a:lnTo>
                  <a:pt x="340" y="209"/>
                </a:lnTo>
                <a:lnTo>
                  <a:pt x="338" y="222"/>
                </a:lnTo>
                <a:lnTo>
                  <a:pt x="334" y="236"/>
                </a:lnTo>
                <a:lnTo>
                  <a:pt x="332" y="236"/>
                </a:lnTo>
                <a:lnTo>
                  <a:pt x="328" y="243"/>
                </a:lnTo>
                <a:lnTo>
                  <a:pt x="322" y="255"/>
                </a:lnTo>
                <a:lnTo>
                  <a:pt x="322" y="270"/>
                </a:lnTo>
                <a:lnTo>
                  <a:pt x="325" y="281"/>
                </a:lnTo>
                <a:lnTo>
                  <a:pt x="326" y="289"/>
                </a:lnTo>
                <a:lnTo>
                  <a:pt x="331" y="305"/>
                </a:lnTo>
                <a:lnTo>
                  <a:pt x="335" y="316"/>
                </a:lnTo>
                <a:lnTo>
                  <a:pt x="338" y="328"/>
                </a:lnTo>
                <a:lnTo>
                  <a:pt x="349" y="330"/>
                </a:lnTo>
                <a:lnTo>
                  <a:pt x="351" y="341"/>
                </a:lnTo>
                <a:lnTo>
                  <a:pt x="350" y="353"/>
                </a:lnTo>
                <a:lnTo>
                  <a:pt x="343" y="362"/>
                </a:lnTo>
                <a:lnTo>
                  <a:pt x="332" y="362"/>
                </a:lnTo>
                <a:lnTo>
                  <a:pt x="330" y="363"/>
                </a:lnTo>
                <a:lnTo>
                  <a:pt x="316" y="361"/>
                </a:lnTo>
                <a:lnTo>
                  <a:pt x="305" y="359"/>
                </a:lnTo>
                <a:lnTo>
                  <a:pt x="293" y="35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5" name="Freeform 3491"/>
          <p:cNvSpPr>
            <a:spLocks/>
          </p:cNvSpPr>
          <p:nvPr/>
        </p:nvSpPr>
        <p:spPr bwMode="auto">
          <a:xfrm>
            <a:off x="4683738" y="4194016"/>
            <a:ext cx="180388" cy="280989"/>
          </a:xfrm>
          <a:custGeom>
            <a:avLst/>
            <a:gdLst>
              <a:gd name="T0" fmla="*/ 29 w 462"/>
              <a:gd name="T1" fmla="*/ 558 h 719"/>
              <a:gd name="T2" fmla="*/ 3 w 462"/>
              <a:gd name="T3" fmla="*/ 541 h 719"/>
              <a:gd name="T4" fmla="*/ 8 w 462"/>
              <a:gd name="T5" fmla="*/ 511 h 719"/>
              <a:gd name="T6" fmla="*/ 21 w 462"/>
              <a:gd name="T7" fmla="*/ 466 h 719"/>
              <a:gd name="T8" fmla="*/ 47 w 462"/>
              <a:gd name="T9" fmla="*/ 429 h 719"/>
              <a:gd name="T10" fmla="*/ 72 w 462"/>
              <a:gd name="T11" fmla="*/ 410 h 719"/>
              <a:gd name="T12" fmla="*/ 103 w 462"/>
              <a:gd name="T13" fmla="*/ 385 h 719"/>
              <a:gd name="T14" fmla="*/ 142 w 462"/>
              <a:gd name="T15" fmla="*/ 391 h 719"/>
              <a:gd name="T16" fmla="*/ 178 w 462"/>
              <a:gd name="T17" fmla="*/ 404 h 719"/>
              <a:gd name="T18" fmla="*/ 198 w 462"/>
              <a:gd name="T19" fmla="*/ 363 h 719"/>
              <a:gd name="T20" fmla="*/ 219 w 462"/>
              <a:gd name="T21" fmla="*/ 321 h 719"/>
              <a:gd name="T22" fmla="*/ 235 w 462"/>
              <a:gd name="T23" fmla="*/ 282 h 719"/>
              <a:gd name="T24" fmla="*/ 262 w 462"/>
              <a:gd name="T25" fmla="*/ 245 h 719"/>
              <a:gd name="T26" fmla="*/ 284 w 462"/>
              <a:gd name="T27" fmla="*/ 206 h 719"/>
              <a:gd name="T28" fmla="*/ 298 w 462"/>
              <a:gd name="T29" fmla="*/ 172 h 719"/>
              <a:gd name="T30" fmla="*/ 311 w 462"/>
              <a:gd name="T31" fmla="*/ 124 h 719"/>
              <a:gd name="T32" fmla="*/ 350 w 462"/>
              <a:gd name="T33" fmla="*/ 95 h 719"/>
              <a:gd name="T34" fmla="*/ 369 w 462"/>
              <a:gd name="T35" fmla="*/ 56 h 719"/>
              <a:gd name="T36" fmla="*/ 340 w 462"/>
              <a:gd name="T37" fmla="*/ 27 h 719"/>
              <a:gd name="T38" fmla="*/ 367 w 462"/>
              <a:gd name="T39" fmla="*/ 4 h 719"/>
              <a:gd name="T40" fmla="*/ 386 w 462"/>
              <a:gd name="T41" fmla="*/ 46 h 719"/>
              <a:gd name="T42" fmla="*/ 395 w 462"/>
              <a:gd name="T43" fmla="*/ 89 h 719"/>
              <a:gd name="T44" fmla="*/ 397 w 462"/>
              <a:gd name="T45" fmla="*/ 137 h 719"/>
              <a:gd name="T46" fmla="*/ 420 w 462"/>
              <a:gd name="T47" fmla="*/ 177 h 719"/>
              <a:gd name="T48" fmla="*/ 397 w 462"/>
              <a:gd name="T49" fmla="*/ 185 h 719"/>
              <a:gd name="T50" fmla="*/ 352 w 462"/>
              <a:gd name="T51" fmla="*/ 184 h 719"/>
              <a:gd name="T52" fmla="*/ 340 w 462"/>
              <a:gd name="T53" fmla="*/ 217 h 719"/>
              <a:gd name="T54" fmla="*/ 371 w 462"/>
              <a:gd name="T55" fmla="*/ 256 h 719"/>
              <a:gd name="T56" fmla="*/ 404 w 462"/>
              <a:gd name="T57" fmla="*/ 280 h 719"/>
              <a:gd name="T58" fmla="*/ 426 w 462"/>
              <a:gd name="T59" fmla="*/ 328 h 719"/>
              <a:gd name="T60" fmla="*/ 404 w 462"/>
              <a:gd name="T61" fmla="*/ 362 h 719"/>
              <a:gd name="T62" fmla="*/ 388 w 462"/>
              <a:gd name="T63" fmla="*/ 395 h 719"/>
              <a:gd name="T64" fmla="*/ 358 w 462"/>
              <a:gd name="T65" fmla="*/ 436 h 719"/>
              <a:gd name="T66" fmla="*/ 367 w 462"/>
              <a:gd name="T67" fmla="*/ 473 h 719"/>
              <a:gd name="T68" fmla="*/ 372 w 462"/>
              <a:gd name="T69" fmla="*/ 515 h 719"/>
              <a:gd name="T70" fmla="*/ 396 w 462"/>
              <a:gd name="T71" fmla="*/ 554 h 719"/>
              <a:gd name="T72" fmla="*/ 428 w 462"/>
              <a:gd name="T73" fmla="*/ 618 h 719"/>
              <a:gd name="T74" fmla="*/ 454 w 462"/>
              <a:gd name="T75" fmla="*/ 659 h 719"/>
              <a:gd name="T76" fmla="*/ 455 w 462"/>
              <a:gd name="T77" fmla="*/ 695 h 719"/>
              <a:gd name="T78" fmla="*/ 438 w 462"/>
              <a:gd name="T79" fmla="*/ 709 h 719"/>
              <a:gd name="T80" fmla="*/ 395 w 462"/>
              <a:gd name="T81" fmla="*/ 702 h 719"/>
              <a:gd name="T82" fmla="*/ 352 w 462"/>
              <a:gd name="T83" fmla="*/ 688 h 719"/>
              <a:gd name="T84" fmla="*/ 294 w 462"/>
              <a:gd name="T85" fmla="*/ 690 h 719"/>
              <a:gd name="T86" fmla="*/ 254 w 462"/>
              <a:gd name="T87" fmla="*/ 686 h 719"/>
              <a:gd name="T88" fmla="*/ 209 w 462"/>
              <a:gd name="T89" fmla="*/ 682 h 719"/>
              <a:gd name="T90" fmla="*/ 170 w 462"/>
              <a:gd name="T91" fmla="*/ 689 h 719"/>
              <a:gd name="T92" fmla="*/ 79 w 462"/>
              <a:gd name="T93" fmla="*/ 678 h 719"/>
              <a:gd name="T94" fmla="*/ 88 w 462"/>
              <a:gd name="T95" fmla="*/ 631 h 719"/>
              <a:gd name="T96" fmla="*/ 68 w 462"/>
              <a:gd name="T97" fmla="*/ 593 h 719"/>
              <a:gd name="T98" fmla="*/ 64 w 462"/>
              <a:gd name="T99" fmla="*/ 571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2" h="719">
                <a:moveTo>
                  <a:pt x="55" y="579"/>
                </a:moveTo>
                <a:lnTo>
                  <a:pt x="45" y="575"/>
                </a:lnTo>
                <a:lnTo>
                  <a:pt x="34" y="569"/>
                </a:lnTo>
                <a:lnTo>
                  <a:pt x="29" y="558"/>
                </a:lnTo>
                <a:lnTo>
                  <a:pt x="23" y="548"/>
                </a:lnTo>
                <a:lnTo>
                  <a:pt x="20" y="537"/>
                </a:lnTo>
                <a:lnTo>
                  <a:pt x="11" y="531"/>
                </a:lnTo>
                <a:lnTo>
                  <a:pt x="3" y="541"/>
                </a:lnTo>
                <a:lnTo>
                  <a:pt x="0" y="529"/>
                </a:lnTo>
                <a:lnTo>
                  <a:pt x="1" y="525"/>
                </a:lnTo>
                <a:lnTo>
                  <a:pt x="2" y="521"/>
                </a:lnTo>
                <a:lnTo>
                  <a:pt x="8" y="511"/>
                </a:lnTo>
                <a:lnTo>
                  <a:pt x="14" y="501"/>
                </a:lnTo>
                <a:lnTo>
                  <a:pt x="19" y="490"/>
                </a:lnTo>
                <a:lnTo>
                  <a:pt x="20" y="478"/>
                </a:lnTo>
                <a:lnTo>
                  <a:pt x="21" y="466"/>
                </a:lnTo>
                <a:lnTo>
                  <a:pt x="21" y="454"/>
                </a:lnTo>
                <a:lnTo>
                  <a:pt x="29" y="446"/>
                </a:lnTo>
                <a:lnTo>
                  <a:pt x="39" y="437"/>
                </a:lnTo>
                <a:lnTo>
                  <a:pt x="47" y="429"/>
                </a:lnTo>
                <a:lnTo>
                  <a:pt x="56" y="418"/>
                </a:lnTo>
                <a:lnTo>
                  <a:pt x="58" y="414"/>
                </a:lnTo>
                <a:lnTo>
                  <a:pt x="68" y="409"/>
                </a:lnTo>
                <a:lnTo>
                  <a:pt x="72" y="410"/>
                </a:lnTo>
                <a:lnTo>
                  <a:pt x="74" y="401"/>
                </a:lnTo>
                <a:lnTo>
                  <a:pt x="82" y="393"/>
                </a:lnTo>
                <a:lnTo>
                  <a:pt x="91" y="383"/>
                </a:lnTo>
                <a:lnTo>
                  <a:pt x="103" y="385"/>
                </a:lnTo>
                <a:lnTo>
                  <a:pt x="120" y="384"/>
                </a:lnTo>
                <a:lnTo>
                  <a:pt x="128" y="375"/>
                </a:lnTo>
                <a:lnTo>
                  <a:pt x="138" y="381"/>
                </a:lnTo>
                <a:lnTo>
                  <a:pt x="142" y="391"/>
                </a:lnTo>
                <a:lnTo>
                  <a:pt x="152" y="396"/>
                </a:lnTo>
                <a:lnTo>
                  <a:pt x="156" y="408"/>
                </a:lnTo>
                <a:lnTo>
                  <a:pt x="167" y="408"/>
                </a:lnTo>
                <a:lnTo>
                  <a:pt x="178" y="404"/>
                </a:lnTo>
                <a:lnTo>
                  <a:pt x="185" y="395"/>
                </a:lnTo>
                <a:lnTo>
                  <a:pt x="187" y="383"/>
                </a:lnTo>
                <a:lnTo>
                  <a:pt x="195" y="374"/>
                </a:lnTo>
                <a:lnTo>
                  <a:pt x="198" y="363"/>
                </a:lnTo>
                <a:lnTo>
                  <a:pt x="203" y="351"/>
                </a:lnTo>
                <a:lnTo>
                  <a:pt x="212" y="343"/>
                </a:lnTo>
                <a:lnTo>
                  <a:pt x="212" y="331"/>
                </a:lnTo>
                <a:lnTo>
                  <a:pt x="219" y="321"/>
                </a:lnTo>
                <a:lnTo>
                  <a:pt x="223" y="309"/>
                </a:lnTo>
                <a:lnTo>
                  <a:pt x="225" y="299"/>
                </a:lnTo>
                <a:lnTo>
                  <a:pt x="224" y="286"/>
                </a:lnTo>
                <a:lnTo>
                  <a:pt x="235" y="282"/>
                </a:lnTo>
                <a:lnTo>
                  <a:pt x="245" y="275"/>
                </a:lnTo>
                <a:lnTo>
                  <a:pt x="253" y="266"/>
                </a:lnTo>
                <a:lnTo>
                  <a:pt x="257" y="255"/>
                </a:lnTo>
                <a:lnTo>
                  <a:pt x="262" y="245"/>
                </a:lnTo>
                <a:lnTo>
                  <a:pt x="264" y="232"/>
                </a:lnTo>
                <a:lnTo>
                  <a:pt x="267" y="219"/>
                </a:lnTo>
                <a:lnTo>
                  <a:pt x="278" y="215"/>
                </a:lnTo>
                <a:lnTo>
                  <a:pt x="284" y="206"/>
                </a:lnTo>
                <a:lnTo>
                  <a:pt x="284" y="194"/>
                </a:lnTo>
                <a:lnTo>
                  <a:pt x="285" y="182"/>
                </a:lnTo>
                <a:lnTo>
                  <a:pt x="295" y="176"/>
                </a:lnTo>
                <a:lnTo>
                  <a:pt x="298" y="172"/>
                </a:lnTo>
                <a:lnTo>
                  <a:pt x="300" y="160"/>
                </a:lnTo>
                <a:lnTo>
                  <a:pt x="302" y="148"/>
                </a:lnTo>
                <a:lnTo>
                  <a:pt x="306" y="137"/>
                </a:lnTo>
                <a:lnTo>
                  <a:pt x="311" y="124"/>
                </a:lnTo>
                <a:lnTo>
                  <a:pt x="319" y="115"/>
                </a:lnTo>
                <a:lnTo>
                  <a:pt x="326" y="105"/>
                </a:lnTo>
                <a:lnTo>
                  <a:pt x="338" y="103"/>
                </a:lnTo>
                <a:lnTo>
                  <a:pt x="350" y="95"/>
                </a:lnTo>
                <a:lnTo>
                  <a:pt x="361" y="88"/>
                </a:lnTo>
                <a:lnTo>
                  <a:pt x="369" y="80"/>
                </a:lnTo>
                <a:lnTo>
                  <a:pt x="366" y="67"/>
                </a:lnTo>
                <a:lnTo>
                  <a:pt x="369" y="56"/>
                </a:lnTo>
                <a:lnTo>
                  <a:pt x="370" y="42"/>
                </a:lnTo>
                <a:lnTo>
                  <a:pt x="361" y="35"/>
                </a:lnTo>
                <a:lnTo>
                  <a:pt x="351" y="30"/>
                </a:lnTo>
                <a:lnTo>
                  <a:pt x="340" y="27"/>
                </a:lnTo>
                <a:lnTo>
                  <a:pt x="343" y="16"/>
                </a:lnTo>
                <a:lnTo>
                  <a:pt x="340" y="0"/>
                </a:lnTo>
                <a:lnTo>
                  <a:pt x="356" y="2"/>
                </a:lnTo>
                <a:lnTo>
                  <a:pt x="367" y="4"/>
                </a:lnTo>
                <a:lnTo>
                  <a:pt x="376" y="12"/>
                </a:lnTo>
                <a:lnTo>
                  <a:pt x="382" y="22"/>
                </a:lnTo>
                <a:lnTo>
                  <a:pt x="384" y="34"/>
                </a:lnTo>
                <a:lnTo>
                  <a:pt x="386" y="46"/>
                </a:lnTo>
                <a:lnTo>
                  <a:pt x="395" y="54"/>
                </a:lnTo>
                <a:lnTo>
                  <a:pt x="396" y="65"/>
                </a:lnTo>
                <a:lnTo>
                  <a:pt x="395" y="77"/>
                </a:lnTo>
                <a:lnTo>
                  <a:pt x="395" y="89"/>
                </a:lnTo>
                <a:lnTo>
                  <a:pt x="392" y="100"/>
                </a:lnTo>
                <a:lnTo>
                  <a:pt x="392" y="112"/>
                </a:lnTo>
                <a:lnTo>
                  <a:pt x="395" y="125"/>
                </a:lnTo>
                <a:lnTo>
                  <a:pt x="397" y="137"/>
                </a:lnTo>
                <a:lnTo>
                  <a:pt x="399" y="149"/>
                </a:lnTo>
                <a:lnTo>
                  <a:pt x="407" y="158"/>
                </a:lnTo>
                <a:lnTo>
                  <a:pt x="414" y="168"/>
                </a:lnTo>
                <a:lnTo>
                  <a:pt x="420" y="177"/>
                </a:lnTo>
                <a:lnTo>
                  <a:pt x="431" y="184"/>
                </a:lnTo>
                <a:lnTo>
                  <a:pt x="419" y="188"/>
                </a:lnTo>
                <a:lnTo>
                  <a:pt x="409" y="186"/>
                </a:lnTo>
                <a:lnTo>
                  <a:pt x="397" y="185"/>
                </a:lnTo>
                <a:lnTo>
                  <a:pt x="385" y="185"/>
                </a:lnTo>
                <a:lnTo>
                  <a:pt x="373" y="187"/>
                </a:lnTo>
                <a:lnTo>
                  <a:pt x="363" y="184"/>
                </a:lnTo>
                <a:lnTo>
                  <a:pt x="352" y="184"/>
                </a:lnTo>
                <a:lnTo>
                  <a:pt x="342" y="185"/>
                </a:lnTo>
                <a:lnTo>
                  <a:pt x="336" y="197"/>
                </a:lnTo>
                <a:lnTo>
                  <a:pt x="333" y="208"/>
                </a:lnTo>
                <a:lnTo>
                  <a:pt x="340" y="217"/>
                </a:lnTo>
                <a:lnTo>
                  <a:pt x="349" y="225"/>
                </a:lnTo>
                <a:lnTo>
                  <a:pt x="353" y="236"/>
                </a:lnTo>
                <a:lnTo>
                  <a:pt x="361" y="247"/>
                </a:lnTo>
                <a:lnTo>
                  <a:pt x="371" y="256"/>
                </a:lnTo>
                <a:lnTo>
                  <a:pt x="381" y="262"/>
                </a:lnTo>
                <a:lnTo>
                  <a:pt x="389" y="270"/>
                </a:lnTo>
                <a:lnTo>
                  <a:pt x="401" y="273"/>
                </a:lnTo>
                <a:lnTo>
                  <a:pt x="404" y="280"/>
                </a:lnTo>
                <a:lnTo>
                  <a:pt x="405" y="284"/>
                </a:lnTo>
                <a:lnTo>
                  <a:pt x="414" y="308"/>
                </a:lnTo>
                <a:lnTo>
                  <a:pt x="417" y="320"/>
                </a:lnTo>
                <a:lnTo>
                  <a:pt x="426" y="328"/>
                </a:lnTo>
                <a:lnTo>
                  <a:pt x="425" y="340"/>
                </a:lnTo>
                <a:lnTo>
                  <a:pt x="421" y="344"/>
                </a:lnTo>
                <a:lnTo>
                  <a:pt x="413" y="354"/>
                </a:lnTo>
                <a:lnTo>
                  <a:pt x="404" y="362"/>
                </a:lnTo>
                <a:lnTo>
                  <a:pt x="403" y="369"/>
                </a:lnTo>
                <a:lnTo>
                  <a:pt x="398" y="380"/>
                </a:lnTo>
                <a:lnTo>
                  <a:pt x="394" y="392"/>
                </a:lnTo>
                <a:lnTo>
                  <a:pt x="388" y="395"/>
                </a:lnTo>
                <a:lnTo>
                  <a:pt x="382" y="410"/>
                </a:lnTo>
                <a:lnTo>
                  <a:pt x="378" y="421"/>
                </a:lnTo>
                <a:lnTo>
                  <a:pt x="368" y="429"/>
                </a:lnTo>
                <a:lnTo>
                  <a:pt x="358" y="436"/>
                </a:lnTo>
                <a:lnTo>
                  <a:pt x="356" y="438"/>
                </a:lnTo>
                <a:lnTo>
                  <a:pt x="360" y="449"/>
                </a:lnTo>
                <a:lnTo>
                  <a:pt x="368" y="460"/>
                </a:lnTo>
                <a:lnTo>
                  <a:pt x="367" y="473"/>
                </a:lnTo>
                <a:lnTo>
                  <a:pt x="364" y="484"/>
                </a:lnTo>
                <a:lnTo>
                  <a:pt x="370" y="494"/>
                </a:lnTo>
                <a:lnTo>
                  <a:pt x="372" y="501"/>
                </a:lnTo>
                <a:lnTo>
                  <a:pt x="372" y="515"/>
                </a:lnTo>
                <a:lnTo>
                  <a:pt x="374" y="527"/>
                </a:lnTo>
                <a:lnTo>
                  <a:pt x="378" y="537"/>
                </a:lnTo>
                <a:lnTo>
                  <a:pt x="388" y="544"/>
                </a:lnTo>
                <a:lnTo>
                  <a:pt x="396" y="554"/>
                </a:lnTo>
                <a:lnTo>
                  <a:pt x="398" y="565"/>
                </a:lnTo>
                <a:lnTo>
                  <a:pt x="405" y="590"/>
                </a:lnTo>
                <a:lnTo>
                  <a:pt x="415" y="602"/>
                </a:lnTo>
                <a:lnTo>
                  <a:pt x="428" y="618"/>
                </a:lnTo>
                <a:lnTo>
                  <a:pt x="439" y="630"/>
                </a:lnTo>
                <a:lnTo>
                  <a:pt x="448" y="637"/>
                </a:lnTo>
                <a:lnTo>
                  <a:pt x="456" y="648"/>
                </a:lnTo>
                <a:lnTo>
                  <a:pt x="454" y="659"/>
                </a:lnTo>
                <a:lnTo>
                  <a:pt x="455" y="671"/>
                </a:lnTo>
                <a:lnTo>
                  <a:pt x="460" y="683"/>
                </a:lnTo>
                <a:lnTo>
                  <a:pt x="462" y="686"/>
                </a:lnTo>
                <a:lnTo>
                  <a:pt x="455" y="695"/>
                </a:lnTo>
                <a:lnTo>
                  <a:pt x="456" y="707"/>
                </a:lnTo>
                <a:lnTo>
                  <a:pt x="459" y="719"/>
                </a:lnTo>
                <a:lnTo>
                  <a:pt x="448" y="716"/>
                </a:lnTo>
                <a:lnTo>
                  <a:pt x="438" y="709"/>
                </a:lnTo>
                <a:lnTo>
                  <a:pt x="428" y="704"/>
                </a:lnTo>
                <a:lnTo>
                  <a:pt x="416" y="703"/>
                </a:lnTo>
                <a:lnTo>
                  <a:pt x="406" y="700"/>
                </a:lnTo>
                <a:lnTo>
                  <a:pt x="395" y="702"/>
                </a:lnTo>
                <a:lnTo>
                  <a:pt x="384" y="699"/>
                </a:lnTo>
                <a:lnTo>
                  <a:pt x="374" y="693"/>
                </a:lnTo>
                <a:lnTo>
                  <a:pt x="364" y="687"/>
                </a:lnTo>
                <a:lnTo>
                  <a:pt x="352" y="688"/>
                </a:lnTo>
                <a:lnTo>
                  <a:pt x="331" y="689"/>
                </a:lnTo>
                <a:lnTo>
                  <a:pt x="309" y="689"/>
                </a:lnTo>
                <a:lnTo>
                  <a:pt x="308" y="689"/>
                </a:lnTo>
                <a:lnTo>
                  <a:pt x="294" y="690"/>
                </a:lnTo>
                <a:lnTo>
                  <a:pt x="288" y="689"/>
                </a:lnTo>
                <a:lnTo>
                  <a:pt x="277" y="683"/>
                </a:lnTo>
                <a:lnTo>
                  <a:pt x="265" y="684"/>
                </a:lnTo>
                <a:lnTo>
                  <a:pt x="254" y="686"/>
                </a:lnTo>
                <a:lnTo>
                  <a:pt x="242" y="684"/>
                </a:lnTo>
                <a:lnTo>
                  <a:pt x="231" y="683"/>
                </a:lnTo>
                <a:lnTo>
                  <a:pt x="220" y="682"/>
                </a:lnTo>
                <a:lnTo>
                  <a:pt x="209" y="682"/>
                </a:lnTo>
                <a:lnTo>
                  <a:pt x="198" y="682"/>
                </a:lnTo>
                <a:lnTo>
                  <a:pt x="186" y="681"/>
                </a:lnTo>
                <a:lnTo>
                  <a:pt x="175" y="681"/>
                </a:lnTo>
                <a:lnTo>
                  <a:pt x="170" y="689"/>
                </a:lnTo>
                <a:lnTo>
                  <a:pt x="160" y="689"/>
                </a:lnTo>
                <a:lnTo>
                  <a:pt x="96" y="690"/>
                </a:lnTo>
                <a:lnTo>
                  <a:pt x="84" y="688"/>
                </a:lnTo>
                <a:lnTo>
                  <a:pt x="79" y="678"/>
                </a:lnTo>
                <a:lnTo>
                  <a:pt x="79" y="666"/>
                </a:lnTo>
                <a:lnTo>
                  <a:pt x="81" y="654"/>
                </a:lnTo>
                <a:lnTo>
                  <a:pt x="83" y="641"/>
                </a:lnTo>
                <a:lnTo>
                  <a:pt x="88" y="631"/>
                </a:lnTo>
                <a:lnTo>
                  <a:pt x="86" y="623"/>
                </a:lnTo>
                <a:lnTo>
                  <a:pt x="80" y="613"/>
                </a:lnTo>
                <a:lnTo>
                  <a:pt x="73" y="605"/>
                </a:lnTo>
                <a:lnTo>
                  <a:pt x="68" y="593"/>
                </a:lnTo>
                <a:lnTo>
                  <a:pt x="62" y="584"/>
                </a:lnTo>
                <a:lnTo>
                  <a:pt x="73" y="580"/>
                </a:lnTo>
                <a:lnTo>
                  <a:pt x="72" y="567"/>
                </a:lnTo>
                <a:lnTo>
                  <a:pt x="64" y="571"/>
                </a:lnTo>
                <a:lnTo>
                  <a:pt x="55" y="57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6" name="Freeform 3492"/>
          <p:cNvSpPr>
            <a:spLocks noEditPoints="1"/>
          </p:cNvSpPr>
          <p:nvPr/>
        </p:nvSpPr>
        <p:spPr bwMode="auto">
          <a:xfrm>
            <a:off x="5341114" y="4060460"/>
            <a:ext cx="157840" cy="145698"/>
          </a:xfrm>
          <a:custGeom>
            <a:avLst/>
            <a:gdLst>
              <a:gd name="T0" fmla="*/ 156 w 402"/>
              <a:gd name="T1" fmla="*/ 221 h 371"/>
              <a:gd name="T2" fmla="*/ 131 w 402"/>
              <a:gd name="T3" fmla="*/ 231 h 371"/>
              <a:gd name="T4" fmla="*/ 107 w 402"/>
              <a:gd name="T5" fmla="*/ 221 h 371"/>
              <a:gd name="T6" fmla="*/ 85 w 402"/>
              <a:gd name="T7" fmla="*/ 204 h 371"/>
              <a:gd name="T8" fmla="*/ 53 w 402"/>
              <a:gd name="T9" fmla="*/ 239 h 371"/>
              <a:gd name="T10" fmla="*/ 21 w 402"/>
              <a:gd name="T11" fmla="*/ 241 h 371"/>
              <a:gd name="T12" fmla="*/ 3 w 402"/>
              <a:gd name="T13" fmla="*/ 224 h 371"/>
              <a:gd name="T14" fmla="*/ 0 w 402"/>
              <a:gd name="T15" fmla="*/ 192 h 371"/>
              <a:gd name="T16" fmla="*/ 10 w 402"/>
              <a:gd name="T17" fmla="*/ 169 h 371"/>
              <a:gd name="T18" fmla="*/ 20 w 402"/>
              <a:gd name="T19" fmla="*/ 144 h 371"/>
              <a:gd name="T20" fmla="*/ 27 w 402"/>
              <a:gd name="T21" fmla="*/ 120 h 371"/>
              <a:gd name="T22" fmla="*/ 27 w 402"/>
              <a:gd name="T23" fmla="*/ 95 h 371"/>
              <a:gd name="T24" fmla="*/ 33 w 402"/>
              <a:gd name="T25" fmla="*/ 72 h 371"/>
              <a:gd name="T26" fmla="*/ 49 w 402"/>
              <a:gd name="T27" fmla="*/ 62 h 371"/>
              <a:gd name="T28" fmla="*/ 63 w 402"/>
              <a:gd name="T29" fmla="*/ 46 h 371"/>
              <a:gd name="T30" fmla="*/ 79 w 402"/>
              <a:gd name="T31" fmla="*/ 41 h 371"/>
              <a:gd name="T32" fmla="*/ 110 w 402"/>
              <a:gd name="T33" fmla="*/ 27 h 371"/>
              <a:gd name="T34" fmla="*/ 127 w 402"/>
              <a:gd name="T35" fmla="*/ 0 h 371"/>
              <a:gd name="T36" fmla="*/ 139 w 402"/>
              <a:gd name="T37" fmla="*/ 21 h 371"/>
              <a:gd name="T38" fmla="*/ 150 w 402"/>
              <a:gd name="T39" fmla="*/ 42 h 371"/>
              <a:gd name="T40" fmla="*/ 156 w 402"/>
              <a:gd name="T41" fmla="*/ 67 h 371"/>
              <a:gd name="T42" fmla="*/ 163 w 402"/>
              <a:gd name="T43" fmla="*/ 90 h 371"/>
              <a:gd name="T44" fmla="*/ 166 w 402"/>
              <a:gd name="T45" fmla="*/ 115 h 371"/>
              <a:gd name="T46" fmla="*/ 171 w 402"/>
              <a:gd name="T47" fmla="*/ 138 h 371"/>
              <a:gd name="T48" fmla="*/ 182 w 402"/>
              <a:gd name="T49" fmla="*/ 158 h 371"/>
              <a:gd name="T50" fmla="*/ 194 w 402"/>
              <a:gd name="T51" fmla="*/ 177 h 371"/>
              <a:gd name="T52" fmla="*/ 200 w 402"/>
              <a:gd name="T53" fmla="*/ 178 h 371"/>
              <a:gd name="T54" fmla="*/ 214 w 402"/>
              <a:gd name="T55" fmla="*/ 173 h 371"/>
              <a:gd name="T56" fmla="*/ 222 w 402"/>
              <a:gd name="T57" fmla="*/ 195 h 371"/>
              <a:gd name="T58" fmla="*/ 240 w 402"/>
              <a:gd name="T59" fmla="*/ 199 h 371"/>
              <a:gd name="T60" fmla="*/ 259 w 402"/>
              <a:gd name="T61" fmla="*/ 211 h 371"/>
              <a:gd name="T62" fmla="*/ 281 w 402"/>
              <a:gd name="T63" fmla="*/ 222 h 371"/>
              <a:gd name="T64" fmla="*/ 297 w 402"/>
              <a:gd name="T65" fmla="*/ 239 h 371"/>
              <a:gd name="T66" fmla="*/ 310 w 402"/>
              <a:gd name="T67" fmla="*/ 259 h 371"/>
              <a:gd name="T68" fmla="*/ 328 w 402"/>
              <a:gd name="T69" fmla="*/ 273 h 371"/>
              <a:gd name="T70" fmla="*/ 345 w 402"/>
              <a:gd name="T71" fmla="*/ 290 h 371"/>
              <a:gd name="T72" fmla="*/ 356 w 402"/>
              <a:gd name="T73" fmla="*/ 312 h 371"/>
              <a:gd name="T74" fmla="*/ 374 w 402"/>
              <a:gd name="T75" fmla="*/ 326 h 371"/>
              <a:gd name="T76" fmla="*/ 389 w 402"/>
              <a:gd name="T77" fmla="*/ 342 h 371"/>
              <a:gd name="T78" fmla="*/ 402 w 402"/>
              <a:gd name="T79" fmla="*/ 349 h 371"/>
              <a:gd name="T80" fmla="*/ 382 w 402"/>
              <a:gd name="T81" fmla="*/ 364 h 371"/>
              <a:gd name="T82" fmla="*/ 366 w 402"/>
              <a:gd name="T83" fmla="*/ 362 h 371"/>
              <a:gd name="T84" fmla="*/ 350 w 402"/>
              <a:gd name="T85" fmla="*/ 357 h 371"/>
              <a:gd name="T86" fmla="*/ 333 w 402"/>
              <a:gd name="T87" fmla="*/ 334 h 371"/>
              <a:gd name="T88" fmla="*/ 311 w 402"/>
              <a:gd name="T89" fmla="*/ 301 h 371"/>
              <a:gd name="T90" fmla="*/ 280 w 402"/>
              <a:gd name="T91" fmla="*/ 279 h 371"/>
              <a:gd name="T92" fmla="*/ 232 w 402"/>
              <a:gd name="T93" fmla="*/ 240 h 371"/>
              <a:gd name="T94" fmla="*/ 171 w 402"/>
              <a:gd name="T95" fmla="*/ 233 h 371"/>
              <a:gd name="T96" fmla="*/ 209 w 402"/>
              <a:gd name="T97" fmla="*/ 149 h 371"/>
              <a:gd name="T98" fmla="*/ 226 w 402"/>
              <a:gd name="T99" fmla="*/ 160 h 371"/>
              <a:gd name="T100" fmla="*/ 226 w 402"/>
              <a:gd name="T101" fmla="*/ 158 h 371"/>
              <a:gd name="T102" fmla="*/ 211 w 402"/>
              <a:gd name="T103"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2" h="371">
                <a:moveTo>
                  <a:pt x="171" y="233"/>
                </a:moveTo>
                <a:lnTo>
                  <a:pt x="156" y="221"/>
                </a:lnTo>
                <a:lnTo>
                  <a:pt x="145" y="227"/>
                </a:lnTo>
                <a:lnTo>
                  <a:pt x="131" y="231"/>
                </a:lnTo>
                <a:lnTo>
                  <a:pt x="117" y="234"/>
                </a:lnTo>
                <a:lnTo>
                  <a:pt x="107" y="221"/>
                </a:lnTo>
                <a:lnTo>
                  <a:pt x="92" y="216"/>
                </a:lnTo>
                <a:lnTo>
                  <a:pt x="85" y="204"/>
                </a:lnTo>
                <a:lnTo>
                  <a:pt x="62" y="253"/>
                </a:lnTo>
                <a:lnTo>
                  <a:pt x="53" y="239"/>
                </a:lnTo>
                <a:lnTo>
                  <a:pt x="37" y="238"/>
                </a:lnTo>
                <a:lnTo>
                  <a:pt x="21" y="241"/>
                </a:lnTo>
                <a:lnTo>
                  <a:pt x="5" y="243"/>
                </a:lnTo>
                <a:lnTo>
                  <a:pt x="3" y="224"/>
                </a:lnTo>
                <a:lnTo>
                  <a:pt x="2" y="208"/>
                </a:lnTo>
                <a:lnTo>
                  <a:pt x="0" y="192"/>
                </a:lnTo>
                <a:lnTo>
                  <a:pt x="7" y="181"/>
                </a:lnTo>
                <a:lnTo>
                  <a:pt x="10" y="169"/>
                </a:lnTo>
                <a:lnTo>
                  <a:pt x="14" y="157"/>
                </a:lnTo>
                <a:lnTo>
                  <a:pt x="20" y="144"/>
                </a:lnTo>
                <a:lnTo>
                  <a:pt x="23" y="133"/>
                </a:lnTo>
                <a:lnTo>
                  <a:pt x="27" y="120"/>
                </a:lnTo>
                <a:lnTo>
                  <a:pt x="30" y="108"/>
                </a:lnTo>
                <a:lnTo>
                  <a:pt x="27" y="95"/>
                </a:lnTo>
                <a:lnTo>
                  <a:pt x="33" y="84"/>
                </a:lnTo>
                <a:lnTo>
                  <a:pt x="33" y="72"/>
                </a:lnTo>
                <a:lnTo>
                  <a:pt x="38" y="61"/>
                </a:lnTo>
                <a:lnTo>
                  <a:pt x="49" y="62"/>
                </a:lnTo>
                <a:lnTo>
                  <a:pt x="61" y="58"/>
                </a:lnTo>
                <a:lnTo>
                  <a:pt x="63" y="46"/>
                </a:lnTo>
                <a:lnTo>
                  <a:pt x="64" y="44"/>
                </a:lnTo>
                <a:lnTo>
                  <a:pt x="79" y="41"/>
                </a:lnTo>
                <a:lnTo>
                  <a:pt x="89" y="36"/>
                </a:lnTo>
                <a:lnTo>
                  <a:pt x="110" y="27"/>
                </a:lnTo>
                <a:lnTo>
                  <a:pt x="117" y="17"/>
                </a:lnTo>
                <a:lnTo>
                  <a:pt x="127" y="0"/>
                </a:lnTo>
                <a:lnTo>
                  <a:pt x="133" y="11"/>
                </a:lnTo>
                <a:lnTo>
                  <a:pt x="139" y="21"/>
                </a:lnTo>
                <a:lnTo>
                  <a:pt x="145" y="31"/>
                </a:lnTo>
                <a:lnTo>
                  <a:pt x="150" y="42"/>
                </a:lnTo>
                <a:lnTo>
                  <a:pt x="153" y="54"/>
                </a:lnTo>
                <a:lnTo>
                  <a:pt x="156" y="67"/>
                </a:lnTo>
                <a:lnTo>
                  <a:pt x="159" y="78"/>
                </a:lnTo>
                <a:lnTo>
                  <a:pt x="163" y="90"/>
                </a:lnTo>
                <a:lnTo>
                  <a:pt x="165" y="103"/>
                </a:lnTo>
                <a:lnTo>
                  <a:pt x="166" y="115"/>
                </a:lnTo>
                <a:lnTo>
                  <a:pt x="168" y="127"/>
                </a:lnTo>
                <a:lnTo>
                  <a:pt x="171" y="138"/>
                </a:lnTo>
                <a:lnTo>
                  <a:pt x="180" y="146"/>
                </a:lnTo>
                <a:lnTo>
                  <a:pt x="182" y="158"/>
                </a:lnTo>
                <a:lnTo>
                  <a:pt x="190" y="166"/>
                </a:lnTo>
                <a:lnTo>
                  <a:pt x="194" y="177"/>
                </a:lnTo>
                <a:lnTo>
                  <a:pt x="195" y="189"/>
                </a:lnTo>
                <a:lnTo>
                  <a:pt x="200" y="178"/>
                </a:lnTo>
                <a:lnTo>
                  <a:pt x="205" y="167"/>
                </a:lnTo>
                <a:lnTo>
                  <a:pt x="214" y="173"/>
                </a:lnTo>
                <a:lnTo>
                  <a:pt x="216" y="185"/>
                </a:lnTo>
                <a:lnTo>
                  <a:pt x="222" y="195"/>
                </a:lnTo>
                <a:lnTo>
                  <a:pt x="230" y="203"/>
                </a:lnTo>
                <a:lnTo>
                  <a:pt x="240" y="199"/>
                </a:lnTo>
                <a:lnTo>
                  <a:pt x="251" y="202"/>
                </a:lnTo>
                <a:lnTo>
                  <a:pt x="259" y="211"/>
                </a:lnTo>
                <a:lnTo>
                  <a:pt x="268" y="218"/>
                </a:lnTo>
                <a:lnTo>
                  <a:pt x="281" y="222"/>
                </a:lnTo>
                <a:lnTo>
                  <a:pt x="290" y="229"/>
                </a:lnTo>
                <a:lnTo>
                  <a:pt x="297" y="239"/>
                </a:lnTo>
                <a:lnTo>
                  <a:pt x="304" y="250"/>
                </a:lnTo>
                <a:lnTo>
                  <a:pt x="310" y="259"/>
                </a:lnTo>
                <a:lnTo>
                  <a:pt x="317" y="268"/>
                </a:lnTo>
                <a:lnTo>
                  <a:pt x="328" y="273"/>
                </a:lnTo>
                <a:lnTo>
                  <a:pt x="337" y="282"/>
                </a:lnTo>
                <a:lnTo>
                  <a:pt x="345" y="290"/>
                </a:lnTo>
                <a:lnTo>
                  <a:pt x="353" y="300"/>
                </a:lnTo>
                <a:lnTo>
                  <a:pt x="356" y="312"/>
                </a:lnTo>
                <a:lnTo>
                  <a:pt x="367" y="317"/>
                </a:lnTo>
                <a:lnTo>
                  <a:pt x="374" y="326"/>
                </a:lnTo>
                <a:lnTo>
                  <a:pt x="380" y="336"/>
                </a:lnTo>
                <a:lnTo>
                  <a:pt x="389" y="342"/>
                </a:lnTo>
                <a:lnTo>
                  <a:pt x="400" y="346"/>
                </a:lnTo>
                <a:lnTo>
                  <a:pt x="402" y="349"/>
                </a:lnTo>
                <a:lnTo>
                  <a:pt x="389" y="355"/>
                </a:lnTo>
                <a:lnTo>
                  <a:pt x="382" y="364"/>
                </a:lnTo>
                <a:lnTo>
                  <a:pt x="376" y="371"/>
                </a:lnTo>
                <a:lnTo>
                  <a:pt x="366" y="362"/>
                </a:lnTo>
                <a:lnTo>
                  <a:pt x="356" y="367"/>
                </a:lnTo>
                <a:lnTo>
                  <a:pt x="350" y="357"/>
                </a:lnTo>
                <a:lnTo>
                  <a:pt x="344" y="342"/>
                </a:lnTo>
                <a:lnTo>
                  <a:pt x="333" y="334"/>
                </a:lnTo>
                <a:lnTo>
                  <a:pt x="321" y="316"/>
                </a:lnTo>
                <a:lnTo>
                  <a:pt x="311" y="301"/>
                </a:lnTo>
                <a:lnTo>
                  <a:pt x="292" y="290"/>
                </a:lnTo>
                <a:lnTo>
                  <a:pt x="280" y="279"/>
                </a:lnTo>
                <a:lnTo>
                  <a:pt x="273" y="265"/>
                </a:lnTo>
                <a:lnTo>
                  <a:pt x="232" y="240"/>
                </a:lnTo>
                <a:lnTo>
                  <a:pt x="200" y="230"/>
                </a:lnTo>
                <a:lnTo>
                  <a:pt x="171" y="233"/>
                </a:lnTo>
                <a:close/>
                <a:moveTo>
                  <a:pt x="211" y="140"/>
                </a:moveTo>
                <a:lnTo>
                  <a:pt x="209" y="149"/>
                </a:lnTo>
                <a:lnTo>
                  <a:pt x="214" y="159"/>
                </a:lnTo>
                <a:lnTo>
                  <a:pt x="226" y="160"/>
                </a:lnTo>
                <a:lnTo>
                  <a:pt x="237" y="158"/>
                </a:lnTo>
                <a:lnTo>
                  <a:pt x="226" y="158"/>
                </a:lnTo>
                <a:lnTo>
                  <a:pt x="219" y="148"/>
                </a:lnTo>
                <a:lnTo>
                  <a:pt x="211" y="14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7" name="Freeform 3493"/>
          <p:cNvSpPr>
            <a:spLocks/>
          </p:cNvSpPr>
          <p:nvPr/>
        </p:nvSpPr>
        <p:spPr bwMode="auto">
          <a:xfrm>
            <a:off x="4407952" y="4237379"/>
            <a:ext cx="104070" cy="161309"/>
          </a:xfrm>
          <a:custGeom>
            <a:avLst/>
            <a:gdLst>
              <a:gd name="T0" fmla="*/ 217 w 266"/>
              <a:gd name="T1" fmla="*/ 347 h 413"/>
              <a:gd name="T2" fmla="*/ 196 w 266"/>
              <a:gd name="T3" fmla="*/ 356 h 413"/>
              <a:gd name="T4" fmla="*/ 174 w 266"/>
              <a:gd name="T5" fmla="*/ 365 h 413"/>
              <a:gd name="T6" fmla="*/ 162 w 266"/>
              <a:gd name="T7" fmla="*/ 374 h 413"/>
              <a:gd name="T8" fmla="*/ 141 w 266"/>
              <a:gd name="T9" fmla="*/ 384 h 413"/>
              <a:gd name="T10" fmla="*/ 120 w 266"/>
              <a:gd name="T11" fmla="*/ 391 h 413"/>
              <a:gd name="T12" fmla="*/ 105 w 266"/>
              <a:gd name="T13" fmla="*/ 394 h 413"/>
              <a:gd name="T14" fmla="*/ 82 w 266"/>
              <a:gd name="T15" fmla="*/ 408 h 413"/>
              <a:gd name="T16" fmla="*/ 62 w 266"/>
              <a:gd name="T17" fmla="*/ 408 h 413"/>
              <a:gd name="T18" fmla="*/ 38 w 266"/>
              <a:gd name="T19" fmla="*/ 398 h 413"/>
              <a:gd name="T20" fmla="*/ 12 w 266"/>
              <a:gd name="T21" fmla="*/ 393 h 413"/>
              <a:gd name="T22" fmla="*/ 10 w 266"/>
              <a:gd name="T23" fmla="*/ 390 h 413"/>
              <a:gd name="T24" fmla="*/ 28 w 266"/>
              <a:gd name="T25" fmla="*/ 381 h 413"/>
              <a:gd name="T26" fmla="*/ 27 w 266"/>
              <a:gd name="T27" fmla="*/ 358 h 413"/>
              <a:gd name="T28" fmla="*/ 13 w 266"/>
              <a:gd name="T29" fmla="*/ 344 h 413"/>
              <a:gd name="T30" fmla="*/ 4 w 266"/>
              <a:gd name="T31" fmla="*/ 317 h 413"/>
              <a:gd name="T32" fmla="*/ 0 w 266"/>
              <a:gd name="T33" fmla="*/ 298 h 413"/>
              <a:gd name="T34" fmla="*/ 6 w 266"/>
              <a:gd name="T35" fmla="*/ 271 h 413"/>
              <a:gd name="T36" fmla="*/ 12 w 266"/>
              <a:gd name="T37" fmla="*/ 264 h 413"/>
              <a:gd name="T38" fmla="*/ 18 w 266"/>
              <a:gd name="T39" fmla="*/ 237 h 413"/>
              <a:gd name="T40" fmla="*/ 27 w 266"/>
              <a:gd name="T41" fmla="*/ 212 h 413"/>
              <a:gd name="T42" fmla="*/ 39 w 266"/>
              <a:gd name="T43" fmla="*/ 192 h 413"/>
              <a:gd name="T44" fmla="*/ 41 w 266"/>
              <a:gd name="T45" fmla="*/ 168 h 413"/>
              <a:gd name="T46" fmla="*/ 37 w 266"/>
              <a:gd name="T47" fmla="*/ 148 h 413"/>
              <a:gd name="T48" fmla="*/ 28 w 266"/>
              <a:gd name="T49" fmla="*/ 130 h 413"/>
              <a:gd name="T50" fmla="*/ 33 w 266"/>
              <a:gd name="T51" fmla="*/ 107 h 413"/>
              <a:gd name="T52" fmla="*/ 28 w 266"/>
              <a:gd name="T53" fmla="*/ 95 h 413"/>
              <a:gd name="T54" fmla="*/ 29 w 266"/>
              <a:gd name="T55" fmla="*/ 77 h 413"/>
              <a:gd name="T56" fmla="*/ 23 w 266"/>
              <a:gd name="T57" fmla="*/ 53 h 413"/>
              <a:gd name="T58" fmla="*/ 18 w 266"/>
              <a:gd name="T59" fmla="*/ 28 h 413"/>
              <a:gd name="T60" fmla="*/ 24 w 266"/>
              <a:gd name="T61" fmla="*/ 9 h 413"/>
              <a:gd name="T62" fmla="*/ 52 w 266"/>
              <a:gd name="T63" fmla="*/ 10 h 413"/>
              <a:gd name="T64" fmla="*/ 76 w 266"/>
              <a:gd name="T65" fmla="*/ 10 h 413"/>
              <a:gd name="T66" fmla="*/ 99 w 266"/>
              <a:gd name="T67" fmla="*/ 10 h 413"/>
              <a:gd name="T68" fmla="*/ 116 w 266"/>
              <a:gd name="T69" fmla="*/ 9 h 413"/>
              <a:gd name="T70" fmla="*/ 142 w 266"/>
              <a:gd name="T71" fmla="*/ 11 h 413"/>
              <a:gd name="T72" fmla="*/ 164 w 266"/>
              <a:gd name="T73" fmla="*/ 8 h 413"/>
              <a:gd name="T74" fmla="*/ 186 w 266"/>
              <a:gd name="T75" fmla="*/ 0 h 413"/>
              <a:gd name="T76" fmla="*/ 193 w 266"/>
              <a:gd name="T77" fmla="*/ 20 h 413"/>
              <a:gd name="T78" fmla="*/ 199 w 266"/>
              <a:gd name="T79" fmla="*/ 38 h 413"/>
              <a:gd name="T80" fmla="*/ 215 w 266"/>
              <a:gd name="T81" fmla="*/ 54 h 413"/>
              <a:gd name="T82" fmla="*/ 217 w 266"/>
              <a:gd name="T83" fmla="*/ 78 h 413"/>
              <a:gd name="T84" fmla="*/ 217 w 266"/>
              <a:gd name="T85" fmla="*/ 101 h 413"/>
              <a:gd name="T86" fmla="*/ 220 w 266"/>
              <a:gd name="T87" fmla="*/ 107 h 413"/>
              <a:gd name="T88" fmla="*/ 226 w 266"/>
              <a:gd name="T89" fmla="*/ 125 h 413"/>
              <a:gd name="T90" fmla="*/ 225 w 266"/>
              <a:gd name="T91" fmla="*/ 149 h 413"/>
              <a:gd name="T92" fmla="*/ 224 w 266"/>
              <a:gd name="T93" fmla="*/ 165 h 413"/>
              <a:gd name="T94" fmla="*/ 238 w 266"/>
              <a:gd name="T95" fmla="*/ 182 h 413"/>
              <a:gd name="T96" fmla="*/ 231 w 266"/>
              <a:gd name="T97" fmla="*/ 203 h 413"/>
              <a:gd name="T98" fmla="*/ 228 w 266"/>
              <a:gd name="T99" fmla="*/ 229 h 413"/>
              <a:gd name="T100" fmla="*/ 232 w 266"/>
              <a:gd name="T101" fmla="*/ 255 h 413"/>
              <a:gd name="T102" fmla="*/ 226 w 266"/>
              <a:gd name="T103" fmla="*/ 278 h 413"/>
              <a:gd name="T104" fmla="*/ 238 w 266"/>
              <a:gd name="T105" fmla="*/ 299 h 413"/>
              <a:gd name="T106" fmla="*/ 256 w 266"/>
              <a:gd name="T107" fmla="*/ 317 h 413"/>
              <a:gd name="T108" fmla="*/ 266 w 266"/>
              <a:gd name="T109" fmla="*/ 326 h 413"/>
              <a:gd name="T110" fmla="*/ 246 w 266"/>
              <a:gd name="T111" fmla="*/ 347 h 413"/>
              <a:gd name="T112" fmla="*/ 232 w 266"/>
              <a:gd name="T113" fmla="*/ 34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6" h="413">
                <a:moveTo>
                  <a:pt x="232" y="348"/>
                </a:moveTo>
                <a:lnTo>
                  <a:pt x="217" y="347"/>
                </a:lnTo>
                <a:lnTo>
                  <a:pt x="205" y="349"/>
                </a:lnTo>
                <a:lnTo>
                  <a:pt x="196" y="356"/>
                </a:lnTo>
                <a:lnTo>
                  <a:pt x="185" y="361"/>
                </a:lnTo>
                <a:lnTo>
                  <a:pt x="174" y="365"/>
                </a:lnTo>
                <a:lnTo>
                  <a:pt x="172" y="365"/>
                </a:lnTo>
                <a:lnTo>
                  <a:pt x="162" y="374"/>
                </a:lnTo>
                <a:lnTo>
                  <a:pt x="151" y="378"/>
                </a:lnTo>
                <a:lnTo>
                  <a:pt x="141" y="384"/>
                </a:lnTo>
                <a:lnTo>
                  <a:pt x="129" y="385"/>
                </a:lnTo>
                <a:lnTo>
                  <a:pt x="120" y="391"/>
                </a:lnTo>
                <a:lnTo>
                  <a:pt x="108" y="393"/>
                </a:lnTo>
                <a:lnTo>
                  <a:pt x="105" y="394"/>
                </a:lnTo>
                <a:lnTo>
                  <a:pt x="94" y="399"/>
                </a:lnTo>
                <a:lnTo>
                  <a:pt x="82" y="408"/>
                </a:lnTo>
                <a:lnTo>
                  <a:pt x="72" y="413"/>
                </a:lnTo>
                <a:lnTo>
                  <a:pt x="62" y="408"/>
                </a:lnTo>
                <a:lnTo>
                  <a:pt x="49" y="401"/>
                </a:lnTo>
                <a:lnTo>
                  <a:pt x="38" y="398"/>
                </a:lnTo>
                <a:lnTo>
                  <a:pt x="23" y="395"/>
                </a:lnTo>
                <a:lnTo>
                  <a:pt x="12" y="393"/>
                </a:lnTo>
                <a:lnTo>
                  <a:pt x="8" y="391"/>
                </a:lnTo>
                <a:lnTo>
                  <a:pt x="10" y="390"/>
                </a:lnTo>
                <a:lnTo>
                  <a:pt x="21" y="390"/>
                </a:lnTo>
                <a:lnTo>
                  <a:pt x="28" y="381"/>
                </a:lnTo>
                <a:lnTo>
                  <a:pt x="29" y="369"/>
                </a:lnTo>
                <a:lnTo>
                  <a:pt x="27" y="358"/>
                </a:lnTo>
                <a:lnTo>
                  <a:pt x="16" y="356"/>
                </a:lnTo>
                <a:lnTo>
                  <a:pt x="13" y="344"/>
                </a:lnTo>
                <a:lnTo>
                  <a:pt x="9" y="333"/>
                </a:lnTo>
                <a:lnTo>
                  <a:pt x="4" y="317"/>
                </a:lnTo>
                <a:lnTo>
                  <a:pt x="3" y="309"/>
                </a:lnTo>
                <a:lnTo>
                  <a:pt x="0" y="298"/>
                </a:lnTo>
                <a:lnTo>
                  <a:pt x="0" y="283"/>
                </a:lnTo>
                <a:lnTo>
                  <a:pt x="6" y="271"/>
                </a:lnTo>
                <a:lnTo>
                  <a:pt x="10" y="264"/>
                </a:lnTo>
                <a:lnTo>
                  <a:pt x="12" y="264"/>
                </a:lnTo>
                <a:lnTo>
                  <a:pt x="16" y="250"/>
                </a:lnTo>
                <a:lnTo>
                  <a:pt x="18" y="237"/>
                </a:lnTo>
                <a:lnTo>
                  <a:pt x="22" y="221"/>
                </a:lnTo>
                <a:lnTo>
                  <a:pt x="27" y="212"/>
                </a:lnTo>
                <a:lnTo>
                  <a:pt x="33" y="202"/>
                </a:lnTo>
                <a:lnTo>
                  <a:pt x="39" y="192"/>
                </a:lnTo>
                <a:lnTo>
                  <a:pt x="44" y="182"/>
                </a:lnTo>
                <a:lnTo>
                  <a:pt x="41" y="168"/>
                </a:lnTo>
                <a:lnTo>
                  <a:pt x="37" y="153"/>
                </a:lnTo>
                <a:lnTo>
                  <a:pt x="37" y="148"/>
                </a:lnTo>
                <a:lnTo>
                  <a:pt x="35" y="139"/>
                </a:lnTo>
                <a:lnTo>
                  <a:pt x="28" y="130"/>
                </a:lnTo>
                <a:lnTo>
                  <a:pt x="31" y="119"/>
                </a:lnTo>
                <a:lnTo>
                  <a:pt x="33" y="107"/>
                </a:lnTo>
                <a:lnTo>
                  <a:pt x="33" y="107"/>
                </a:lnTo>
                <a:lnTo>
                  <a:pt x="28" y="95"/>
                </a:lnTo>
                <a:lnTo>
                  <a:pt x="27" y="89"/>
                </a:lnTo>
                <a:lnTo>
                  <a:pt x="29" y="77"/>
                </a:lnTo>
                <a:lnTo>
                  <a:pt x="26" y="64"/>
                </a:lnTo>
                <a:lnTo>
                  <a:pt x="23" y="53"/>
                </a:lnTo>
                <a:lnTo>
                  <a:pt x="20" y="41"/>
                </a:lnTo>
                <a:lnTo>
                  <a:pt x="18" y="28"/>
                </a:lnTo>
                <a:lnTo>
                  <a:pt x="21" y="20"/>
                </a:lnTo>
                <a:lnTo>
                  <a:pt x="24" y="9"/>
                </a:lnTo>
                <a:lnTo>
                  <a:pt x="38" y="9"/>
                </a:lnTo>
                <a:lnTo>
                  <a:pt x="52" y="10"/>
                </a:lnTo>
                <a:lnTo>
                  <a:pt x="65" y="10"/>
                </a:lnTo>
                <a:lnTo>
                  <a:pt x="76" y="10"/>
                </a:lnTo>
                <a:lnTo>
                  <a:pt x="87" y="10"/>
                </a:lnTo>
                <a:lnTo>
                  <a:pt x="99" y="10"/>
                </a:lnTo>
                <a:lnTo>
                  <a:pt x="108" y="8"/>
                </a:lnTo>
                <a:lnTo>
                  <a:pt x="116" y="9"/>
                </a:lnTo>
                <a:lnTo>
                  <a:pt x="127" y="9"/>
                </a:lnTo>
                <a:lnTo>
                  <a:pt x="142" y="11"/>
                </a:lnTo>
                <a:lnTo>
                  <a:pt x="153" y="10"/>
                </a:lnTo>
                <a:lnTo>
                  <a:pt x="164" y="8"/>
                </a:lnTo>
                <a:lnTo>
                  <a:pt x="174" y="2"/>
                </a:lnTo>
                <a:lnTo>
                  <a:pt x="186" y="0"/>
                </a:lnTo>
                <a:lnTo>
                  <a:pt x="196" y="9"/>
                </a:lnTo>
                <a:lnTo>
                  <a:pt x="193" y="20"/>
                </a:lnTo>
                <a:lnTo>
                  <a:pt x="190" y="30"/>
                </a:lnTo>
                <a:lnTo>
                  <a:pt x="199" y="38"/>
                </a:lnTo>
                <a:lnTo>
                  <a:pt x="205" y="47"/>
                </a:lnTo>
                <a:lnTo>
                  <a:pt x="215" y="54"/>
                </a:lnTo>
                <a:lnTo>
                  <a:pt x="216" y="66"/>
                </a:lnTo>
                <a:lnTo>
                  <a:pt x="217" y="78"/>
                </a:lnTo>
                <a:lnTo>
                  <a:pt x="214" y="89"/>
                </a:lnTo>
                <a:lnTo>
                  <a:pt x="217" y="101"/>
                </a:lnTo>
                <a:lnTo>
                  <a:pt x="208" y="108"/>
                </a:lnTo>
                <a:lnTo>
                  <a:pt x="220" y="107"/>
                </a:lnTo>
                <a:lnTo>
                  <a:pt x="228" y="114"/>
                </a:lnTo>
                <a:lnTo>
                  <a:pt x="226" y="125"/>
                </a:lnTo>
                <a:lnTo>
                  <a:pt x="222" y="138"/>
                </a:lnTo>
                <a:lnTo>
                  <a:pt x="225" y="149"/>
                </a:lnTo>
                <a:lnTo>
                  <a:pt x="217" y="155"/>
                </a:lnTo>
                <a:lnTo>
                  <a:pt x="224" y="165"/>
                </a:lnTo>
                <a:lnTo>
                  <a:pt x="233" y="172"/>
                </a:lnTo>
                <a:lnTo>
                  <a:pt x="238" y="182"/>
                </a:lnTo>
                <a:lnTo>
                  <a:pt x="230" y="190"/>
                </a:lnTo>
                <a:lnTo>
                  <a:pt x="231" y="203"/>
                </a:lnTo>
                <a:lnTo>
                  <a:pt x="231" y="217"/>
                </a:lnTo>
                <a:lnTo>
                  <a:pt x="228" y="229"/>
                </a:lnTo>
                <a:lnTo>
                  <a:pt x="226" y="241"/>
                </a:lnTo>
                <a:lnTo>
                  <a:pt x="232" y="255"/>
                </a:lnTo>
                <a:lnTo>
                  <a:pt x="231" y="267"/>
                </a:lnTo>
                <a:lnTo>
                  <a:pt x="226" y="278"/>
                </a:lnTo>
                <a:lnTo>
                  <a:pt x="233" y="287"/>
                </a:lnTo>
                <a:lnTo>
                  <a:pt x="238" y="299"/>
                </a:lnTo>
                <a:lnTo>
                  <a:pt x="245" y="308"/>
                </a:lnTo>
                <a:lnTo>
                  <a:pt x="256" y="317"/>
                </a:lnTo>
                <a:lnTo>
                  <a:pt x="266" y="323"/>
                </a:lnTo>
                <a:lnTo>
                  <a:pt x="266" y="326"/>
                </a:lnTo>
                <a:lnTo>
                  <a:pt x="254" y="338"/>
                </a:lnTo>
                <a:lnTo>
                  <a:pt x="246" y="347"/>
                </a:lnTo>
                <a:lnTo>
                  <a:pt x="243" y="348"/>
                </a:lnTo>
                <a:lnTo>
                  <a:pt x="232" y="34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8" name="Freeform 3494"/>
          <p:cNvSpPr>
            <a:spLocks/>
          </p:cNvSpPr>
          <p:nvPr/>
        </p:nvSpPr>
        <p:spPr bwMode="auto">
          <a:xfrm>
            <a:off x="5283876" y="4402156"/>
            <a:ext cx="185592" cy="234158"/>
          </a:xfrm>
          <a:custGeom>
            <a:avLst/>
            <a:gdLst>
              <a:gd name="T0" fmla="*/ 267 w 475"/>
              <a:gd name="T1" fmla="*/ 564 h 599"/>
              <a:gd name="T2" fmla="*/ 216 w 475"/>
              <a:gd name="T3" fmla="*/ 519 h 599"/>
              <a:gd name="T4" fmla="*/ 221 w 475"/>
              <a:gd name="T5" fmla="*/ 495 h 599"/>
              <a:gd name="T6" fmla="*/ 177 w 475"/>
              <a:gd name="T7" fmla="*/ 467 h 599"/>
              <a:gd name="T8" fmla="*/ 74 w 475"/>
              <a:gd name="T9" fmla="*/ 405 h 599"/>
              <a:gd name="T10" fmla="*/ 17 w 475"/>
              <a:gd name="T11" fmla="*/ 370 h 599"/>
              <a:gd name="T12" fmla="*/ 11 w 475"/>
              <a:gd name="T13" fmla="*/ 353 h 599"/>
              <a:gd name="T14" fmla="*/ 7 w 475"/>
              <a:gd name="T15" fmla="*/ 333 h 599"/>
              <a:gd name="T16" fmla="*/ 26 w 475"/>
              <a:gd name="T17" fmla="*/ 329 h 599"/>
              <a:gd name="T18" fmla="*/ 42 w 475"/>
              <a:gd name="T19" fmla="*/ 320 h 599"/>
              <a:gd name="T20" fmla="*/ 36 w 475"/>
              <a:gd name="T21" fmla="*/ 307 h 599"/>
              <a:gd name="T22" fmla="*/ 21 w 475"/>
              <a:gd name="T23" fmla="*/ 320 h 599"/>
              <a:gd name="T24" fmla="*/ 9 w 475"/>
              <a:gd name="T25" fmla="*/ 301 h 599"/>
              <a:gd name="T26" fmla="*/ 0 w 475"/>
              <a:gd name="T27" fmla="*/ 288 h 599"/>
              <a:gd name="T28" fmla="*/ 1 w 475"/>
              <a:gd name="T29" fmla="*/ 282 h 599"/>
              <a:gd name="T30" fmla="*/ 8 w 475"/>
              <a:gd name="T31" fmla="*/ 264 h 599"/>
              <a:gd name="T32" fmla="*/ 23 w 475"/>
              <a:gd name="T33" fmla="*/ 247 h 599"/>
              <a:gd name="T34" fmla="*/ 35 w 475"/>
              <a:gd name="T35" fmla="*/ 227 h 599"/>
              <a:gd name="T36" fmla="*/ 41 w 475"/>
              <a:gd name="T37" fmla="*/ 220 h 599"/>
              <a:gd name="T38" fmla="*/ 52 w 475"/>
              <a:gd name="T39" fmla="*/ 199 h 599"/>
              <a:gd name="T40" fmla="*/ 59 w 475"/>
              <a:gd name="T41" fmla="*/ 165 h 599"/>
              <a:gd name="T42" fmla="*/ 52 w 475"/>
              <a:gd name="T43" fmla="*/ 133 h 599"/>
              <a:gd name="T44" fmla="*/ 36 w 475"/>
              <a:gd name="T45" fmla="*/ 110 h 599"/>
              <a:gd name="T46" fmla="*/ 26 w 475"/>
              <a:gd name="T47" fmla="*/ 84 h 599"/>
              <a:gd name="T48" fmla="*/ 18 w 475"/>
              <a:gd name="T49" fmla="*/ 59 h 599"/>
              <a:gd name="T50" fmla="*/ 6 w 475"/>
              <a:gd name="T51" fmla="*/ 38 h 599"/>
              <a:gd name="T52" fmla="*/ 3 w 475"/>
              <a:gd name="T53" fmla="*/ 24 h 599"/>
              <a:gd name="T54" fmla="*/ 23 w 475"/>
              <a:gd name="T55" fmla="*/ 1 h 599"/>
              <a:gd name="T56" fmla="*/ 47 w 475"/>
              <a:gd name="T57" fmla="*/ 1 h 599"/>
              <a:gd name="T58" fmla="*/ 92 w 475"/>
              <a:gd name="T59" fmla="*/ 1 h 599"/>
              <a:gd name="T60" fmla="*/ 117 w 475"/>
              <a:gd name="T61" fmla="*/ 0 h 599"/>
              <a:gd name="T62" fmla="*/ 137 w 475"/>
              <a:gd name="T63" fmla="*/ 12 h 599"/>
              <a:gd name="T64" fmla="*/ 164 w 475"/>
              <a:gd name="T65" fmla="*/ 12 h 599"/>
              <a:gd name="T66" fmla="*/ 187 w 475"/>
              <a:gd name="T67" fmla="*/ 21 h 599"/>
              <a:gd name="T68" fmla="*/ 211 w 475"/>
              <a:gd name="T69" fmla="*/ 37 h 599"/>
              <a:gd name="T70" fmla="*/ 248 w 475"/>
              <a:gd name="T71" fmla="*/ 65 h 599"/>
              <a:gd name="T72" fmla="*/ 279 w 475"/>
              <a:gd name="T73" fmla="*/ 66 h 599"/>
              <a:gd name="T74" fmla="*/ 302 w 475"/>
              <a:gd name="T75" fmla="*/ 72 h 599"/>
              <a:gd name="T76" fmla="*/ 319 w 475"/>
              <a:gd name="T77" fmla="*/ 74 h 599"/>
              <a:gd name="T78" fmla="*/ 337 w 475"/>
              <a:gd name="T79" fmla="*/ 72 h 599"/>
              <a:gd name="T80" fmla="*/ 353 w 475"/>
              <a:gd name="T81" fmla="*/ 49 h 599"/>
              <a:gd name="T82" fmla="*/ 386 w 475"/>
              <a:gd name="T83" fmla="*/ 32 h 599"/>
              <a:gd name="T84" fmla="*/ 412 w 475"/>
              <a:gd name="T85" fmla="*/ 26 h 599"/>
              <a:gd name="T86" fmla="*/ 429 w 475"/>
              <a:gd name="T87" fmla="*/ 43 h 599"/>
              <a:gd name="T88" fmla="*/ 452 w 475"/>
              <a:gd name="T89" fmla="*/ 43 h 599"/>
              <a:gd name="T90" fmla="*/ 475 w 475"/>
              <a:gd name="T91" fmla="*/ 42 h 599"/>
              <a:gd name="T92" fmla="*/ 441 w 475"/>
              <a:gd name="T93" fmla="*/ 95 h 599"/>
              <a:gd name="T94" fmla="*/ 420 w 475"/>
              <a:gd name="T95" fmla="*/ 116 h 599"/>
              <a:gd name="T96" fmla="*/ 421 w 475"/>
              <a:gd name="T97" fmla="*/ 314 h 599"/>
              <a:gd name="T98" fmla="*/ 421 w 475"/>
              <a:gd name="T99" fmla="*/ 352 h 599"/>
              <a:gd name="T100" fmla="*/ 455 w 475"/>
              <a:gd name="T101" fmla="*/ 405 h 599"/>
              <a:gd name="T102" fmla="*/ 440 w 475"/>
              <a:gd name="T103" fmla="*/ 424 h 599"/>
              <a:gd name="T104" fmla="*/ 419 w 475"/>
              <a:gd name="T105" fmla="*/ 431 h 599"/>
              <a:gd name="T106" fmla="*/ 409 w 475"/>
              <a:gd name="T107" fmla="*/ 445 h 599"/>
              <a:gd name="T108" fmla="*/ 395 w 475"/>
              <a:gd name="T109" fmla="*/ 462 h 599"/>
              <a:gd name="T110" fmla="*/ 373 w 475"/>
              <a:gd name="T111" fmla="*/ 473 h 599"/>
              <a:gd name="T112" fmla="*/ 371 w 475"/>
              <a:gd name="T113" fmla="*/ 498 h 599"/>
              <a:gd name="T114" fmla="*/ 358 w 475"/>
              <a:gd name="T115" fmla="*/ 515 h 599"/>
              <a:gd name="T116" fmla="*/ 351 w 475"/>
              <a:gd name="T117" fmla="*/ 542 h 599"/>
              <a:gd name="T118" fmla="*/ 335 w 475"/>
              <a:gd name="T119" fmla="*/ 558 h 599"/>
              <a:gd name="T120" fmla="*/ 333 w 475"/>
              <a:gd name="T121" fmla="*/ 583 h 599"/>
              <a:gd name="T122" fmla="*/ 317 w 475"/>
              <a:gd name="T123" fmla="*/ 593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5" h="599">
                <a:moveTo>
                  <a:pt x="314" y="599"/>
                </a:moveTo>
                <a:lnTo>
                  <a:pt x="267" y="564"/>
                </a:lnTo>
                <a:lnTo>
                  <a:pt x="226" y="526"/>
                </a:lnTo>
                <a:lnTo>
                  <a:pt x="216" y="519"/>
                </a:lnTo>
                <a:lnTo>
                  <a:pt x="223" y="510"/>
                </a:lnTo>
                <a:lnTo>
                  <a:pt x="221" y="495"/>
                </a:lnTo>
                <a:lnTo>
                  <a:pt x="199" y="480"/>
                </a:lnTo>
                <a:lnTo>
                  <a:pt x="177" y="467"/>
                </a:lnTo>
                <a:lnTo>
                  <a:pt x="123" y="434"/>
                </a:lnTo>
                <a:lnTo>
                  <a:pt x="74" y="405"/>
                </a:lnTo>
                <a:lnTo>
                  <a:pt x="42" y="386"/>
                </a:lnTo>
                <a:lnTo>
                  <a:pt x="17" y="370"/>
                </a:lnTo>
                <a:lnTo>
                  <a:pt x="6" y="364"/>
                </a:lnTo>
                <a:lnTo>
                  <a:pt x="11" y="353"/>
                </a:lnTo>
                <a:lnTo>
                  <a:pt x="4" y="344"/>
                </a:lnTo>
                <a:lnTo>
                  <a:pt x="7" y="333"/>
                </a:lnTo>
                <a:lnTo>
                  <a:pt x="15" y="326"/>
                </a:lnTo>
                <a:lnTo>
                  <a:pt x="26" y="329"/>
                </a:lnTo>
                <a:lnTo>
                  <a:pt x="31" y="319"/>
                </a:lnTo>
                <a:lnTo>
                  <a:pt x="42" y="320"/>
                </a:lnTo>
                <a:lnTo>
                  <a:pt x="47" y="309"/>
                </a:lnTo>
                <a:lnTo>
                  <a:pt x="36" y="307"/>
                </a:lnTo>
                <a:lnTo>
                  <a:pt x="25" y="309"/>
                </a:lnTo>
                <a:lnTo>
                  <a:pt x="21" y="320"/>
                </a:lnTo>
                <a:lnTo>
                  <a:pt x="12" y="312"/>
                </a:lnTo>
                <a:lnTo>
                  <a:pt x="9" y="301"/>
                </a:lnTo>
                <a:lnTo>
                  <a:pt x="1" y="300"/>
                </a:lnTo>
                <a:lnTo>
                  <a:pt x="0" y="288"/>
                </a:lnTo>
                <a:lnTo>
                  <a:pt x="1" y="283"/>
                </a:lnTo>
                <a:lnTo>
                  <a:pt x="1" y="282"/>
                </a:lnTo>
                <a:lnTo>
                  <a:pt x="6" y="276"/>
                </a:lnTo>
                <a:lnTo>
                  <a:pt x="8" y="264"/>
                </a:lnTo>
                <a:lnTo>
                  <a:pt x="16" y="257"/>
                </a:lnTo>
                <a:lnTo>
                  <a:pt x="23" y="247"/>
                </a:lnTo>
                <a:lnTo>
                  <a:pt x="29" y="237"/>
                </a:lnTo>
                <a:lnTo>
                  <a:pt x="35" y="227"/>
                </a:lnTo>
                <a:lnTo>
                  <a:pt x="35" y="224"/>
                </a:lnTo>
                <a:lnTo>
                  <a:pt x="41" y="220"/>
                </a:lnTo>
                <a:lnTo>
                  <a:pt x="48" y="210"/>
                </a:lnTo>
                <a:lnTo>
                  <a:pt x="52" y="199"/>
                </a:lnTo>
                <a:lnTo>
                  <a:pt x="60" y="190"/>
                </a:lnTo>
                <a:lnTo>
                  <a:pt x="59" y="165"/>
                </a:lnTo>
                <a:lnTo>
                  <a:pt x="55" y="145"/>
                </a:lnTo>
                <a:lnTo>
                  <a:pt x="52" y="133"/>
                </a:lnTo>
                <a:lnTo>
                  <a:pt x="45" y="116"/>
                </a:lnTo>
                <a:lnTo>
                  <a:pt x="36" y="110"/>
                </a:lnTo>
                <a:lnTo>
                  <a:pt x="30" y="95"/>
                </a:lnTo>
                <a:lnTo>
                  <a:pt x="26" y="84"/>
                </a:lnTo>
                <a:lnTo>
                  <a:pt x="27" y="70"/>
                </a:lnTo>
                <a:lnTo>
                  <a:pt x="18" y="59"/>
                </a:lnTo>
                <a:lnTo>
                  <a:pt x="10" y="49"/>
                </a:lnTo>
                <a:lnTo>
                  <a:pt x="6" y="38"/>
                </a:lnTo>
                <a:lnTo>
                  <a:pt x="0" y="27"/>
                </a:lnTo>
                <a:lnTo>
                  <a:pt x="3" y="24"/>
                </a:lnTo>
                <a:lnTo>
                  <a:pt x="11" y="15"/>
                </a:lnTo>
                <a:lnTo>
                  <a:pt x="23" y="1"/>
                </a:lnTo>
                <a:lnTo>
                  <a:pt x="34" y="1"/>
                </a:lnTo>
                <a:lnTo>
                  <a:pt x="47" y="1"/>
                </a:lnTo>
                <a:lnTo>
                  <a:pt x="59" y="1"/>
                </a:lnTo>
                <a:lnTo>
                  <a:pt x="92" y="1"/>
                </a:lnTo>
                <a:lnTo>
                  <a:pt x="104" y="0"/>
                </a:lnTo>
                <a:lnTo>
                  <a:pt x="117" y="0"/>
                </a:lnTo>
                <a:lnTo>
                  <a:pt x="125" y="12"/>
                </a:lnTo>
                <a:lnTo>
                  <a:pt x="137" y="12"/>
                </a:lnTo>
                <a:lnTo>
                  <a:pt x="153" y="12"/>
                </a:lnTo>
                <a:lnTo>
                  <a:pt x="164" y="12"/>
                </a:lnTo>
                <a:lnTo>
                  <a:pt x="178" y="14"/>
                </a:lnTo>
                <a:lnTo>
                  <a:pt x="187" y="21"/>
                </a:lnTo>
                <a:lnTo>
                  <a:pt x="198" y="28"/>
                </a:lnTo>
                <a:lnTo>
                  <a:pt x="211" y="37"/>
                </a:lnTo>
                <a:lnTo>
                  <a:pt x="238" y="57"/>
                </a:lnTo>
                <a:lnTo>
                  <a:pt x="248" y="65"/>
                </a:lnTo>
                <a:lnTo>
                  <a:pt x="267" y="66"/>
                </a:lnTo>
                <a:lnTo>
                  <a:pt x="279" y="66"/>
                </a:lnTo>
                <a:lnTo>
                  <a:pt x="290" y="70"/>
                </a:lnTo>
                <a:lnTo>
                  <a:pt x="302" y="72"/>
                </a:lnTo>
                <a:lnTo>
                  <a:pt x="312" y="74"/>
                </a:lnTo>
                <a:lnTo>
                  <a:pt x="319" y="74"/>
                </a:lnTo>
                <a:lnTo>
                  <a:pt x="326" y="75"/>
                </a:lnTo>
                <a:lnTo>
                  <a:pt x="337" y="72"/>
                </a:lnTo>
                <a:lnTo>
                  <a:pt x="347" y="62"/>
                </a:lnTo>
                <a:lnTo>
                  <a:pt x="353" y="49"/>
                </a:lnTo>
                <a:lnTo>
                  <a:pt x="375" y="37"/>
                </a:lnTo>
                <a:lnTo>
                  <a:pt x="386" y="32"/>
                </a:lnTo>
                <a:lnTo>
                  <a:pt x="401" y="26"/>
                </a:lnTo>
                <a:lnTo>
                  <a:pt x="412" y="26"/>
                </a:lnTo>
                <a:lnTo>
                  <a:pt x="421" y="34"/>
                </a:lnTo>
                <a:lnTo>
                  <a:pt x="429" y="43"/>
                </a:lnTo>
                <a:lnTo>
                  <a:pt x="441" y="45"/>
                </a:lnTo>
                <a:lnTo>
                  <a:pt x="452" y="43"/>
                </a:lnTo>
                <a:lnTo>
                  <a:pt x="464" y="42"/>
                </a:lnTo>
                <a:lnTo>
                  <a:pt x="475" y="42"/>
                </a:lnTo>
                <a:lnTo>
                  <a:pt x="461" y="64"/>
                </a:lnTo>
                <a:lnTo>
                  <a:pt x="441" y="95"/>
                </a:lnTo>
                <a:lnTo>
                  <a:pt x="429" y="107"/>
                </a:lnTo>
                <a:lnTo>
                  <a:pt x="420" y="116"/>
                </a:lnTo>
                <a:lnTo>
                  <a:pt x="421" y="211"/>
                </a:lnTo>
                <a:lnTo>
                  <a:pt x="421" y="314"/>
                </a:lnTo>
                <a:lnTo>
                  <a:pt x="421" y="330"/>
                </a:lnTo>
                <a:lnTo>
                  <a:pt x="421" y="352"/>
                </a:lnTo>
                <a:lnTo>
                  <a:pt x="455" y="400"/>
                </a:lnTo>
                <a:lnTo>
                  <a:pt x="455" y="405"/>
                </a:lnTo>
                <a:lnTo>
                  <a:pt x="447" y="414"/>
                </a:lnTo>
                <a:lnTo>
                  <a:pt x="440" y="424"/>
                </a:lnTo>
                <a:lnTo>
                  <a:pt x="429" y="426"/>
                </a:lnTo>
                <a:lnTo>
                  <a:pt x="419" y="431"/>
                </a:lnTo>
                <a:lnTo>
                  <a:pt x="420" y="443"/>
                </a:lnTo>
                <a:lnTo>
                  <a:pt x="409" y="445"/>
                </a:lnTo>
                <a:lnTo>
                  <a:pt x="406" y="456"/>
                </a:lnTo>
                <a:lnTo>
                  <a:pt x="395" y="462"/>
                </a:lnTo>
                <a:lnTo>
                  <a:pt x="382" y="464"/>
                </a:lnTo>
                <a:lnTo>
                  <a:pt x="373" y="473"/>
                </a:lnTo>
                <a:lnTo>
                  <a:pt x="370" y="485"/>
                </a:lnTo>
                <a:lnTo>
                  <a:pt x="371" y="498"/>
                </a:lnTo>
                <a:lnTo>
                  <a:pt x="368" y="509"/>
                </a:lnTo>
                <a:lnTo>
                  <a:pt x="358" y="515"/>
                </a:lnTo>
                <a:lnTo>
                  <a:pt x="354" y="529"/>
                </a:lnTo>
                <a:lnTo>
                  <a:pt x="351" y="542"/>
                </a:lnTo>
                <a:lnTo>
                  <a:pt x="344" y="552"/>
                </a:lnTo>
                <a:lnTo>
                  <a:pt x="335" y="558"/>
                </a:lnTo>
                <a:lnTo>
                  <a:pt x="338" y="570"/>
                </a:lnTo>
                <a:lnTo>
                  <a:pt x="333" y="583"/>
                </a:lnTo>
                <a:lnTo>
                  <a:pt x="328" y="593"/>
                </a:lnTo>
                <a:lnTo>
                  <a:pt x="317" y="593"/>
                </a:lnTo>
                <a:lnTo>
                  <a:pt x="314" y="599"/>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499" name="Freeform 3495"/>
          <p:cNvSpPr>
            <a:spLocks/>
          </p:cNvSpPr>
          <p:nvPr/>
        </p:nvSpPr>
        <p:spPr bwMode="auto">
          <a:xfrm>
            <a:off x="5195416" y="4783747"/>
            <a:ext cx="249768" cy="428422"/>
          </a:xfrm>
          <a:custGeom>
            <a:avLst/>
            <a:gdLst>
              <a:gd name="T0" fmla="*/ 334 w 638"/>
              <a:gd name="T1" fmla="*/ 265 h 1090"/>
              <a:gd name="T2" fmla="*/ 284 w 638"/>
              <a:gd name="T3" fmla="*/ 198 h 1090"/>
              <a:gd name="T4" fmla="*/ 256 w 638"/>
              <a:gd name="T5" fmla="*/ 113 h 1090"/>
              <a:gd name="T6" fmla="*/ 297 w 638"/>
              <a:gd name="T7" fmla="*/ 67 h 1090"/>
              <a:gd name="T8" fmla="*/ 347 w 638"/>
              <a:gd name="T9" fmla="*/ 63 h 1090"/>
              <a:gd name="T10" fmla="*/ 395 w 638"/>
              <a:gd name="T11" fmla="*/ 70 h 1090"/>
              <a:gd name="T12" fmla="*/ 455 w 638"/>
              <a:gd name="T13" fmla="*/ 68 h 1090"/>
              <a:gd name="T14" fmla="*/ 495 w 638"/>
              <a:gd name="T15" fmla="*/ 58 h 1090"/>
              <a:gd name="T16" fmla="*/ 541 w 638"/>
              <a:gd name="T17" fmla="*/ 43 h 1090"/>
              <a:gd name="T18" fmla="*/ 598 w 638"/>
              <a:gd name="T19" fmla="*/ 9 h 1090"/>
              <a:gd name="T20" fmla="*/ 618 w 638"/>
              <a:gd name="T21" fmla="*/ 27 h 1090"/>
              <a:gd name="T22" fmla="*/ 617 w 638"/>
              <a:gd name="T23" fmla="*/ 86 h 1090"/>
              <a:gd name="T24" fmla="*/ 624 w 638"/>
              <a:gd name="T25" fmla="*/ 138 h 1090"/>
              <a:gd name="T26" fmla="*/ 622 w 638"/>
              <a:gd name="T27" fmla="*/ 187 h 1090"/>
              <a:gd name="T28" fmla="*/ 621 w 638"/>
              <a:gd name="T29" fmla="*/ 242 h 1090"/>
              <a:gd name="T30" fmla="*/ 637 w 638"/>
              <a:gd name="T31" fmla="*/ 280 h 1090"/>
              <a:gd name="T32" fmla="*/ 623 w 638"/>
              <a:gd name="T33" fmla="*/ 319 h 1090"/>
              <a:gd name="T34" fmla="*/ 589 w 638"/>
              <a:gd name="T35" fmla="*/ 370 h 1090"/>
              <a:gd name="T36" fmla="*/ 546 w 638"/>
              <a:gd name="T37" fmla="*/ 408 h 1090"/>
              <a:gd name="T38" fmla="*/ 499 w 638"/>
              <a:gd name="T39" fmla="*/ 433 h 1090"/>
              <a:gd name="T40" fmla="*/ 440 w 638"/>
              <a:gd name="T41" fmla="*/ 460 h 1090"/>
              <a:gd name="T42" fmla="*/ 393 w 638"/>
              <a:gd name="T43" fmla="*/ 506 h 1090"/>
              <a:gd name="T44" fmla="*/ 357 w 638"/>
              <a:gd name="T45" fmla="*/ 550 h 1090"/>
              <a:gd name="T46" fmla="*/ 319 w 638"/>
              <a:gd name="T47" fmla="*/ 577 h 1090"/>
              <a:gd name="T48" fmla="*/ 272 w 638"/>
              <a:gd name="T49" fmla="*/ 605 h 1090"/>
              <a:gd name="T50" fmla="*/ 267 w 638"/>
              <a:gd name="T51" fmla="*/ 664 h 1090"/>
              <a:gd name="T52" fmla="*/ 289 w 638"/>
              <a:gd name="T53" fmla="*/ 700 h 1090"/>
              <a:gd name="T54" fmla="*/ 307 w 638"/>
              <a:gd name="T55" fmla="*/ 758 h 1090"/>
              <a:gd name="T56" fmla="*/ 318 w 638"/>
              <a:gd name="T57" fmla="*/ 809 h 1090"/>
              <a:gd name="T58" fmla="*/ 313 w 638"/>
              <a:gd name="T59" fmla="*/ 873 h 1090"/>
              <a:gd name="T60" fmla="*/ 310 w 638"/>
              <a:gd name="T61" fmla="*/ 915 h 1090"/>
              <a:gd name="T62" fmla="*/ 257 w 638"/>
              <a:gd name="T63" fmla="*/ 952 h 1090"/>
              <a:gd name="T64" fmla="*/ 199 w 638"/>
              <a:gd name="T65" fmla="*/ 976 h 1090"/>
              <a:gd name="T66" fmla="*/ 152 w 638"/>
              <a:gd name="T67" fmla="*/ 1017 h 1090"/>
              <a:gd name="T68" fmla="*/ 162 w 638"/>
              <a:gd name="T69" fmla="*/ 1038 h 1090"/>
              <a:gd name="T70" fmla="*/ 156 w 638"/>
              <a:gd name="T71" fmla="*/ 1090 h 1090"/>
              <a:gd name="T72" fmla="*/ 113 w 638"/>
              <a:gd name="T73" fmla="*/ 1042 h 1090"/>
              <a:gd name="T74" fmla="*/ 109 w 638"/>
              <a:gd name="T75" fmla="*/ 973 h 1090"/>
              <a:gd name="T76" fmla="*/ 100 w 638"/>
              <a:gd name="T77" fmla="*/ 894 h 1090"/>
              <a:gd name="T78" fmla="*/ 78 w 638"/>
              <a:gd name="T79" fmla="*/ 830 h 1090"/>
              <a:gd name="T80" fmla="*/ 99 w 638"/>
              <a:gd name="T81" fmla="*/ 750 h 1090"/>
              <a:gd name="T82" fmla="*/ 136 w 638"/>
              <a:gd name="T83" fmla="*/ 690 h 1090"/>
              <a:gd name="T84" fmla="*/ 162 w 638"/>
              <a:gd name="T85" fmla="*/ 632 h 1090"/>
              <a:gd name="T86" fmla="*/ 158 w 638"/>
              <a:gd name="T87" fmla="*/ 576 h 1090"/>
              <a:gd name="T88" fmla="*/ 164 w 638"/>
              <a:gd name="T89" fmla="*/ 523 h 1090"/>
              <a:gd name="T90" fmla="*/ 169 w 638"/>
              <a:gd name="T91" fmla="*/ 466 h 1090"/>
              <a:gd name="T92" fmla="*/ 165 w 638"/>
              <a:gd name="T93" fmla="*/ 409 h 1090"/>
              <a:gd name="T94" fmla="*/ 101 w 638"/>
              <a:gd name="T95" fmla="*/ 385 h 1090"/>
              <a:gd name="T96" fmla="*/ 53 w 638"/>
              <a:gd name="T97" fmla="*/ 358 h 1090"/>
              <a:gd name="T98" fmla="*/ 9 w 638"/>
              <a:gd name="T99" fmla="*/ 315 h 1090"/>
              <a:gd name="T100" fmla="*/ 35 w 638"/>
              <a:gd name="T101" fmla="*/ 278 h 1090"/>
              <a:gd name="T102" fmla="*/ 113 w 638"/>
              <a:gd name="T103" fmla="*/ 251 h 1090"/>
              <a:gd name="T104" fmla="*/ 185 w 638"/>
              <a:gd name="T105" fmla="*/ 237 h 1090"/>
              <a:gd name="T106" fmla="*/ 216 w 638"/>
              <a:gd name="T107" fmla="*/ 262 h 1090"/>
              <a:gd name="T108" fmla="*/ 260 w 638"/>
              <a:gd name="T109" fmla="*/ 276 h 1090"/>
              <a:gd name="T110" fmla="*/ 253 w 638"/>
              <a:gd name="T111" fmla="*/ 332 h 1090"/>
              <a:gd name="T112" fmla="*/ 262 w 638"/>
              <a:gd name="T113" fmla="*/ 379 h 1090"/>
              <a:gd name="T114" fmla="*/ 297 w 638"/>
              <a:gd name="T115" fmla="*/ 420 h 1090"/>
              <a:gd name="T116" fmla="*/ 304 w 638"/>
              <a:gd name="T117" fmla="*/ 407 h 1090"/>
              <a:gd name="T118" fmla="*/ 332 w 638"/>
              <a:gd name="T119" fmla="*/ 363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8" h="1090">
                <a:moveTo>
                  <a:pt x="333" y="310"/>
                </a:moveTo>
                <a:lnTo>
                  <a:pt x="334" y="305"/>
                </a:lnTo>
                <a:lnTo>
                  <a:pt x="343" y="288"/>
                </a:lnTo>
                <a:lnTo>
                  <a:pt x="339" y="271"/>
                </a:lnTo>
                <a:lnTo>
                  <a:pt x="334" y="265"/>
                </a:lnTo>
                <a:lnTo>
                  <a:pt x="319" y="244"/>
                </a:lnTo>
                <a:lnTo>
                  <a:pt x="308" y="228"/>
                </a:lnTo>
                <a:lnTo>
                  <a:pt x="301" y="219"/>
                </a:lnTo>
                <a:lnTo>
                  <a:pt x="292" y="206"/>
                </a:lnTo>
                <a:lnTo>
                  <a:pt x="284" y="198"/>
                </a:lnTo>
                <a:lnTo>
                  <a:pt x="279" y="193"/>
                </a:lnTo>
                <a:lnTo>
                  <a:pt x="266" y="187"/>
                </a:lnTo>
                <a:lnTo>
                  <a:pt x="262" y="177"/>
                </a:lnTo>
                <a:lnTo>
                  <a:pt x="259" y="150"/>
                </a:lnTo>
                <a:lnTo>
                  <a:pt x="256" y="113"/>
                </a:lnTo>
                <a:lnTo>
                  <a:pt x="256" y="109"/>
                </a:lnTo>
                <a:lnTo>
                  <a:pt x="257" y="93"/>
                </a:lnTo>
                <a:lnTo>
                  <a:pt x="264" y="67"/>
                </a:lnTo>
                <a:lnTo>
                  <a:pt x="281" y="67"/>
                </a:lnTo>
                <a:lnTo>
                  <a:pt x="297" y="67"/>
                </a:lnTo>
                <a:lnTo>
                  <a:pt x="308" y="67"/>
                </a:lnTo>
                <a:lnTo>
                  <a:pt x="318" y="70"/>
                </a:lnTo>
                <a:lnTo>
                  <a:pt x="329" y="65"/>
                </a:lnTo>
                <a:lnTo>
                  <a:pt x="337" y="57"/>
                </a:lnTo>
                <a:lnTo>
                  <a:pt x="347" y="63"/>
                </a:lnTo>
                <a:lnTo>
                  <a:pt x="357" y="69"/>
                </a:lnTo>
                <a:lnTo>
                  <a:pt x="365" y="77"/>
                </a:lnTo>
                <a:lnTo>
                  <a:pt x="376" y="76"/>
                </a:lnTo>
                <a:lnTo>
                  <a:pt x="387" y="78"/>
                </a:lnTo>
                <a:lnTo>
                  <a:pt x="395" y="70"/>
                </a:lnTo>
                <a:lnTo>
                  <a:pt x="407" y="70"/>
                </a:lnTo>
                <a:lnTo>
                  <a:pt x="417" y="76"/>
                </a:lnTo>
                <a:lnTo>
                  <a:pt x="429" y="76"/>
                </a:lnTo>
                <a:lnTo>
                  <a:pt x="440" y="74"/>
                </a:lnTo>
                <a:lnTo>
                  <a:pt x="455" y="68"/>
                </a:lnTo>
                <a:lnTo>
                  <a:pt x="459" y="57"/>
                </a:lnTo>
                <a:lnTo>
                  <a:pt x="467" y="50"/>
                </a:lnTo>
                <a:lnTo>
                  <a:pt x="474" y="48"/>
                </a:lnTo>
                <a:lnTo>
                  <a:pt x="485" y="52"/>
                </a:lnTo>
                <a:lnTo>
                  <a:pt x="495" y="58"/>
                </a:lnTo>
                <a:lnTo>
                  <a:pt x="497" y="58"/>
                </a:lnTo>
                <a:lnTo>
                  <a:pt x="506" y="49"/>
                </a:lnTo>
                <a:lnTo>
                  <a:pt x="518" y="45"/>
                </a:lnTo>
                <a:lnTo>
                  <a:pt x="529" y="42"/>
                </a:lnTo>
                <a:lnTo>
                  <a:pt x="541" y="43"/>
                </a:lnTo>
                <a:lnTo>
                  <a:pt x="553" y="35"/>
                </a:lnTo>
                <a:lnTo>
                  <a:pt x="563" y="29"/>
                </a:lnTo>
                <a:lnTo>
                  <a:pt x="577" y="24"/>
                </a:lnTo>
                <a:lnTo>
                  <a:pt x="587" y="19"/>
                </a:lnTo>
                <a:lnTo>
                  <a:pt x="598" y="9"/>
                </a:lnTo>
                <a:lnTo>
                  <a:pt x="608" y="4"/>
                </a:lnTo>
                <a:lnTo>
                  <a:pt x="611" y="0"/>
                </a:lnTo>
                <a:lnTo>
                  <a:pt x="621" y="5"/>
                </a:lnTo>
                <a:lnTo>
                  <a:pt x="617" y="15"/>
                </a:lnTo>
                <a:lnTo>
                  <a:pt x="618" y="27"/>
                </a:lnTo>
                <a:lnTo>
                  <a:pt x="618" y="39"/>
                </a:lnTo>
                <a:lnTo>
                  <a:pt x="612" y="51"/>
                </a:lnTo>
                <a:lnTo>
                  <a:pt x="615" y="63"/>
                </a:lnTo>
                <a:lnTo>
                  <a:pt x="614" y="74"/>
                </a:lnTo>
                <a:lnTo>
                  <a:pt x="617" y="86"/>
                </a:lnTo>
                <a:lnTo>
                  <a:pt x="618" y="99"/>
                </a:lnTo>
                <a:lnTo>
                  <a:pt x="617" y="111"/>
                </a:lnTo>
                <a:lnTo>
                  <a:pt x="620" y="122"/>
                </a:lnTo>
                <a:lnTo>
                  <a:pt x="614" y="132"/>
                </a:lnTo>
                <a:lnTo>
                  <a:pt x="624" y="138"/>
                </a:lnTo>
                <a:lnTo>
                  <a:pt x="623" y="149"/>
                </a:lnTo>
                <a:lnTo>
                  <a:pt x="613" y="156"/>
                </a:lnTo>
                <a:lnTo>
                  <a:pt x="622" y="163"/>
                </a:lnTo>
                <a:lnTo>
                  <a:pt x="621" y="175"/>
                </a:lnTo>
                <a:lnTo>
                  <a:pt x="622" y="187"/>
                </a:lnTo>
                <a:lnTo>
                  <a:pt x="616" y="195"/>
                </a:lnTo>
                <a:lnTo>
                  <a:pt x="621" y="206"/>
                </a:lnTo>
                <a:lnTo>
                  <a:pt x="623" y="219"/>
                </a:lnTo>
                <a:lnTo>
                  <a:pt x="626" y="231"/>
                </a:lnTo>
                <a:lnTo>
                  <a:pt x="621" y="242"/>
                </a:lnTo>
                <a:lnTo>
                  <a:pt x="632" y="244"/>
                </a:lnTo>
                <a:lnTo>
                  <a:pt x="626" y="254"/>
                </a:lnTo>
                <a:lnTo>
                  <a:pt x="638" y="256"/>
                </a:lnTo>
                <a:lnTo>
                  <a:pt x="636" y="268"/>
                </a:lnTo>
                <a:lnTo>
                  <a:pt x="637" y="280"/>
                </a:lnTo>
                <a:lnTo>
                  <a:pt x="628" y="286"/>
                </a:lnTo>
                <a:lnTo>
                  <a:pt x="630" y="297"/>
                </a:lnTo>
                <a:lnTo>
                  <a:pt x="620" y="301"/>
                </a:lnTo>
                <a:lnTo>
                  <a:pt x="628" y="309"/>
                </a:lnTo>
                <a:lnTo>
                  <a:pt x="623" y="319"/>
                </a:lnTo>
                <a:lnTo>
                  <a:pt x="616" y="330"/>
                </a:lnTo>
                <a:lnTo>
                  <a:pt x="610" y="339"/>
                </a:lnTo>
                <a:lnTo>
                  <a:pt x="602" y="349"/>
                </a:lnTo>
                <a:lnTo>
                  <a:pt x="594" y="357"/>
                </a:lnTo>
                <a:lnTo>
                  <a:pt x="589" y="370"/>
                </a:lnTo>
                <a:lnTo>
                  <a:pt x="578" y="373"/>
                </a:lnTo>
                <a:lnTo>
                  <a:pt x="577" y="385"/>
                </a:lnTo>
                <a:lnTo>
                  <a:pt x="568" y="395"/>
                </a:lnTo>
                <a:lnTo>
                  <a:pt x="556" y="403"/>
                </a:lnTo>
                <a:lnTo>
                  <a:pt x="546" y="408"/>
                </a:lnTo>
                <a:lnTo>
                  <a:pt x="539" y="414"/>
                </a:lnTo>
                <a:lnTo>
                  <a:pt x="530" y="421"/>
                </a:lnTo>
                <a:lnTo>
                  <a:pt x="520" y="428"/>
                </a:lnTo>
                <a:lnTo>
                  <a:pt x="509" y="429"/>
                </a:lnTo>
                <a:lnTo>
                  <a:pt x="499" y="433"/>
                </a:lnTo>
                <a:lnTo>
                  <a:pt x="482" y="439"/>
                </a:lnTo>
                <a:lnTo>
                  <a:pt x="472" y="436"/>
                </a:lnTo>
                <a:lnTo>
                  <a:pt x="464" y="447"/>
                </a:lnTo>
                <a:lnTo>
                  <a:pt x="450" y="456"/>
                </a:lnTo>
                <a:lnTo>
                  <a:pt x="440" y="460"/>
                </a:lnTo>
                <a:lnTo>
                  <a:pt x="429" y="469"/>
                </a:lnTo>
                <a:lnTo>
                  <a:pt x="419" y="475"/>
                </a:lnTo>
                <a:lnTo>
                  <a:pt x="409" y="489"/>
                </a:lnTo>
                <a:lnTo>
                  <a:pt x="402" y="499"/>
                </a:lnTo>
                <a:lnTo>
                  <a:pt x="393" y="506"/>
                </a:lnTo>
                <a:lnTo>
                  <a:pt x="387" y="516"/>
                </a:lnTo>
                <a:lnTo>
                  <a:pt x="379" y="524"/>
                </a:lnTo>
                <a:lnTo>
                  <a:pt x="372" y="534"/>
                </a:lnTo>
                <a:lnTo>
                  <a:pt x="367" y="544"/>
                </a:lnTo>
                <a:lnTo>
                  <a:pt x="357" y="550"/>
                </a:lnTo>
                <a:lnTo>
                  <a:pt x="355" y="549"/>
                </a:lnTo>
                <a:lnTo>
                  <a:pt x="345" y="552"/>
                </a:lnTo>
                <a:lnTo>
                  <a:pt x="334" y="560"/>
                </a:lnTo>
                <a:lnTo>
                  <a:pt x="326" y="568"/>
                </a:lnTo>
                <a:lnTo>
                  <a:pt x="319" y="577"/>
                </a:lnTo>
                <a:lnTo>
                  <a:pt x="312" y="586"/>
                </a:lnTo>
                <a:lnTo>
                  <a:pt x="304" y="595"/>
                </a:lnTo>
                <a:lnTo>
                  <a:pt x="295" y="603"/>
                </a:lnTo>
                <a:lnTo>
                  <a:pt x="286" y="610"/>
                </a:lnTo>
                <a:lnTo>
                  <a:pt x="272" y="605"/>
                </a:lnTo>
                <a:lnTo>
                  <a:pt x="273" y="617"/>
                </a:lnTo>
                <a:lnTo>
                  <a:pt x="272" y="629"/>
                </a:lnTo>
                <a:lnTo>
                  <a:pt x="270" y="641"/>
                </a:lnTo>
                <a:lnTo>
                  <a:pt x="266" y="652"/>
                </a:lnTo>
                <a:lnTo>
                  <a:pt x="267" y="664"/>
                </a:lnTo>
                <a:lnTo>
                  <a:pt x="277" y="670"/>
                </a:lnTo>
                <a:lnTo>
                  <a:pt x="287" y="674"/>
                </a:lnTo>
                <a:lnTo>
                  <a:pt x="289" y="685"/>
                </a:lnTo>
                <a:lnTo>
                  <a:pt x="291" y="688"/>
                </a:lnTo>
                <a:lnTo>
                  <a:pt x="289" y="700"/>
                </a:lnTo>
                <a:lnTo>
                  <a:pt x="291" y="712"/>
                </a:lnTo>
                <a:lnTo>
                  <a:pt x="298" y="723"/>
                </a:lnTo>
                <a:lnTo>
                  <a:pt x="304" y="734"/>
                </a:lnTo>
                <a:lnTo>
                  <a:pt x="304" y="746"/>
                </a:lnTo>
                <a:lnTo>
                  <a:pt x="307" y="758"/>
                </a:lnTo>
                <a:lnTo>
                  <a:pt x="308" y="770"/>
                </a:lnTo>
                <a:lnTo>
                  <a:pt x="319" y="772"/>
                </a:lnTo>
                <a:lnTo>
                  <a:pt x="320" y="783"/>
                </a:lnTo>
                <a:lnTo>
                  <a:pt x="317" y="796"/>
                </a:lnTo>
                <a:lnTo>
                  <a:pt x="318" y="809"/>
                </a:lnTo>
                <a:lnTo>
                  <a:pt x="323" y="821"/>
                </a:lnTo>
                <a:lnTo>
                  <a:pt x="317" y="837"/>
                </a:lnTo>
                <a:lnTo>
                  <a:pt x="317" y="848"/>
                </a:lnTo>
                <a:lnTo>
                  <a:pt x="313" y="860"/>
                </a:lnTo>
                <a:lnTo>
                  <a:pt x="313" y="873"/>
                </a:lnTo>
                <a:lnTo>
                  <a:pt x="309" y="885"/>
                </a:lnTo>
                <a:lnTo>
                  <a:pt x="319" y="879"/>
                </a:lnTo>
                <a:lnTo>
                  <a:pt x="318" y="892"/>
                </a:lnTo>
                <a:lnTo>
                  <a:pt x="316" y="904"/>
                </a:lnTo>
                <a:lnTo>
                  <a:pt x="310" y="915"/>
                </a:lnTo>
                <a:lnTo>
                  <a:pt x="302" y="925"/>
                </a:lnTo>
                <a:lnTo>
                  <a:pt x="295" y="935"/>
                </a:lnTo>
                <a:lnTo>
                  <a:pt x="284" y="941"/>
                </a:lnTo>
                <a:lnTo>
                  <a:pt x="273" y="946"/>
                </a:lnTo>
                <a:lnTo>
                  <a:pt x="257" y="952"/>
                </a:lnTo>
                <a:lnTo>
                  <a:pt x="255" y="953"/>
                </a:lnTo>
                <a:lnTo>
                  <a:pt x="240" y="959"/>
                </a:lnTo>
                <a:lnTo>
                  <a:pt x="223" y="965"/>
                </a:lnTo>
                <a:lnTo>
                  <a:pt x="209" y="971"/>
                </a:lnTo>
                <a:lnTo>
                  <a:pt x="199" y="976"/>
                </a:lnTo>
                <a:lnTo>
                  <a:pt x="188" y="981"/>
                </a:lnTo>
                <a:lnTo>
                  <a:pt x="175" y="989"/>
                </a:lnTo>
                <a:lnTo>
                  <a:pt x="165" y="995"/>
                </a:lnTo>
                <a:lnTo>
                  <a:pt x="156" y="1003"/>
                </a:lnTo>
                <a:lnTo>
                  <a:pt x="152" y="1017"/>
                </a:lnTo>
                <a:lnTo>
                  <a:pt x="145" y="1026"/>
                </a:lnTo>
                <a:lnTo>
                  <a:pt x="145" y="1035"/>
                </a:lnTo>
                <a:lnTo>
                  <a:pt x="148" y="1047"/>
                </a:lnTo>
                <a:lnTo>
                  <a:pt x="159" y="1050"/>
                </a:lnTo>
                <a:lnTo>
                  <a:pt x="162" y="1038"/>
                </a:lnTo>
                <a:lnTo>
                  <a:pt x="163" y="1053"/>
                </a:lnTo>
                <a:lnTo>
                  <a:pt x="161" y="1073"/>
                </a:lnTo>
                <a:lnTo>
                  <a:pt x="160" y="1085"/>
                </a:lnTo>
                <a:lnTo>
                  <a:pt x="161" y="1090"/>
                </a:lnTo>
                <a:lnTo>
                  <a:pt x="156" y="1090"/>
                </a:lnTo>
                <a:lnTo>
                  <a:pt x="126" y="1089"/>
                </a:lnTo>
                <a:lnTo>
                  <a:pt x="115" y="1088"/>
                </a:lnTo>
                <a:lnTo>
                  <a:pt x="115" y="1067"/>
                </a:lnTo>
                <a:lnTo>
                  <a:pt x="112" y="1056"/>
                </a:lnTo>
                <a:lnTo>
                  <a:pt x="113" y="1042"/>
                </a:lnTo>
                <a:lnTo>
                  <a:pt x="106" y="1027"/>
                </a:lnTo>
                <a:lnTo>
                  <a:pt x="106" y="1010"/>
                </a:lnTo>
                <a:lnTo>
                  <a:pt x="106" y="998"/>
                </a:lnTo>
                <a:lnTo>
                  <a:pt x="108" y="986"/>
                </a:lnTo>
                <a:lnTo>
                  <a:pt x="109" y="973"/>
                </a:lnTo>
                <a:lnTo>
                  <a:pt x="109" y="960"/>
                </a:lnTo>
                <a:lnTo>
                  <a:pt x="107" y="940"/>
                </a:lnTo>
                <a:lnTo>
                  <a:pt x="106" y="914"/>
                </a:lnTo>
                <a:lnTo>
                  <a:pt x="102" y="907"/>
                </a:lnTo>
                <a:lnTo>
                  <a:pt x="100" y="894"/>
                </a:lnTo>
                <a:lnTo>
                  <a:pt x="93" y="886"/>
                </a:lnTo>
                <a:lnTo>
                  <a:pt x="88" y="868"/>
                </a:lnTo>
                <a:lnTo>
                  <a:pt x="80" y="858"/>
                </a:lnTo>
                <a:lnTo>
                  <a:pt x="80" y="845"/>
                </a:lnTo>
                <a:lnTo>
                  <a:pt x="78" y="830"/>
                </a:lnTo>
                <a:lnTo>
                  <a:pt x="74" y="816"/>
                </a:lnTo>
                <a:lnTo>
                  <a:pt x="66" y="786"/>
                </a:lnTo>
                <a:lnTo>
                  <a:pt x="76" y="776"/>
                </a:lnTo>
                <a:lnTo>
                  <a:pt x="84" y="768"/>
                </a:lnTo>
                <a:lnTo>
                  <a:pt x="99" y="750"/>
                </a:lnTo>
                <a:lnTo>
                  <a:pt x="117" y="729"/>
                </a:lnTo>
                <a:lnTo>
                  <a:pt x="135" y="713"/>
                </a:lnTo>
                <a:lnTo>
                  <a:pt x="136" y="712"/>
                </a:lnTo>
                <a:lnTo>
                  <a:pt x="129" y="700"/>
                </a:lnTo>
                <a:lnTo>
                  <a:pt x="136" y="690"/>
                </a:lnTo>
                <a:lnTo>
                  <a:pt x="137" y="678"/>
                </a:lnTo>
                <a:lnTo>
                  <a:pt x="141" y="661"/>
                </a:lnTo>
                <a:lnTo>
                  <a:pt x="151" y="654"/>
                </a:lnTo>
                <a:lnTo>
                  <a:pt x="159" y="643"/>
                </a:lnTo>
                <a:lnTo>
                  <a:pt x="162" y="632"/>
                </a:lnTo>
                <a:lnTo>
                  <a:pt x="169" y="621"/>
                </a:lnTo>
                <a:lnTo>
                  <a:pt x="167" y="607"/>
                </a:lnTo>
                <a:lnTo>
                  <a:pt x="158" y="598"/>
                </a:lnTo>
                <a:lnTo>
                  <a:pt x="154" y="587"/>
                </a:lnTo>
                <a:lnTo>
                  <a:pt x="158" y="576"/>
                </a:lnTo>
                <a:lnTo>
                  <a:pt x="159" y="563"/>
                </a:lnTo>
                <a:lnTo>
                  <a:pt x="150" y="557"/>
                </a:lnTo>
                <a:lnTo>
                  <a:pt x="154" y="544"/>
                </a:lnTo>
                <a:lnTo>
                  <a:pt x="164" y="536"/>
                </a:lnTo>
                <a:lnTo>
                  <a:pt x="164" y="523"/>
                </a:lnTo>
                <a:lnTo>
                  <a:pt x="169" y="512"/>
                </a:lnTo>
                <a:lnTo>
                  <a:pt x="166" y="501"/>
                </a:lnTo>
                <a:lnTo>
                  <a:pt x="164" y="489"/>
                </a:lnTo>
                <a:lnTo>
                  <a:pt x="166" y="478"/>
                </a:lnTo>
                <a:lnTo>
                  <a:pt x="169" y="466"/>
                </a:lnTo>
                <a:lnTo>
                  <a:pt x="167" y="454"/>
                </a:lnTo>
                <a:lnTo>
                  <a:pt x="167" y="442"/>
                </a:lnTo>
                <a:lnTo>
                  <a:pt x="167" y="440"/>
                </a:lnTo>
                <a:lnTo>
                  <a:pt x="158" y="421"/>
                </a:lnTo>
                <a:lnTo>
                  <a:pt x="165" y="409"/>
                </a:lnTo>
                <a:lnTo>
                  <a:pt x="154" y="405"/>
                </a:lnTo>
                <a:lnTo>
                  <a:pt x="150" y="404"/>
                </a:lnTo>
                <a:lnTo>
                  <a:pt x="142" y="394"/>
                </a:lnTo>
                <a:lnTo>
                  <a:pt x="124" y="387"/>
                </a:lnTo>
                <a:lnTo>
                  <a:pt x="101" y="385"/>
                </a:lnTo>
                <a:lnTo>
                  <a:pt x="94" y="375"/>
                </a:lnTo>
                <a:lnTo>
                  <a:pt x="84" y="371"/>
                </a:lnTo>
                <a:lnTo>
                  <a:pt x="72" y="367"/>
                </a:lnTo>
                <a:lnTo>
                  <a:pt x="64" y="360"/>
                </a:lnTo>
                <a:lnTo>
                  <a:pt x="53" y="358"/>
                </a:lnTo>
                <a:lnTo>
                  <a:pt x="42" y="358"/>
                </a:lnTo>
                <a:lnTo>
                  <a:pt x="12" y="353"/>
                </a:lnTo>
                <a:lnTo>
                  <a:pt x="12" y="333"/>
                </a:lnTo>
                <a:lnTo>
                  <a:pt x="9" y="328"/>
                </a:lnTo>
                <a:lnTo>
                  <a:pt x="9" y="315"/>
                </a:lnTo>
                <a:lnTo>
                  <a:pt x="2" y="306"/>
                </a:lnTo>
                <a:lnTo>
                  <a:pt x="0" y="293"/>
                </a:lnTo>
                <a:lnTo>
                  <a:pt x="14" y="287"/>
                </a:lnTo>
                <a:lnTo>
                  <a:pt x="24" y="282"/>
                </a:lnTo>
                <a:lnTo>
                  <a:pt x="35" y="278"/>
                </a:lnTo>
                <a:lnTo>
                  <a:pt x="52" y="274"/>
                </a:lnTo>
                <a:lnTo>
                  <a:pt x="66" y="269"/>
                </a:lnTo>
                <a:lnTo>
                  <a:pt x="79" y="265"/>
                </a:lnTo>
                <a:lnTo>
                  <a:pt x="97" y="258"/>
                </a:lnTo>
                <a:lnTo>
                  <a:pt x="113" y="251"/>
                </a:lnTo>
                <a:lnTo>
                  <a:pt x="131" y="246"/>
                </a:lnTo>
                <a:lnTo>
                  <a:pt x="144" y="241"/>
                </a:lnTo>
                <a:lnTo>
                  <a:pt x="164" y="233"/>
                </a:lnTo>
                <a:lnTo>
                  <a:pt x="180" y="227"/>
                </a:lnTo>
                <a:lnTo>
                  <a:pt x="185" y="237"/>
                </a:lnTo>
                <a:lnTo>
                  <a:pt x="188" y="241"/>
                </a:lnTo>
                <a:lnTo>
                  <a:pt x="195" y="252"/>
                </a:lnTo>
                <a:lnTo>
                  <a:pt x="204" y="260"/>
                </a:lnTo>
                <a:lnTo>
                  <a:pt x="205" y="264"/>
                </a:lnTo>
                <a:lnTo>
                  <a:pt x="216" y="262"/>
                </a:lnTo>
                <a:lnTo>
                  <a:pt x="232" y="259"/>
                </a:lnTo>
                <a:lnTo>
                  <a:pt x="243" y="255"/>
                </a:lnTo>
                <a:lnTo>
                  <a:pt x="250" y="253"/>
                </a:lnTo>
                <a:lnTo>
                  <a:pt x="257" y="263"/>
                </a:lnTo>
                <a:lnTo>
                  <a:pt x="260" y="276"/>
                </a:lnTo>
                <a:lnTo>
                  <a:pt x="263" y="290"/>
                </a:lnTo>
                <a:lnTo>
                  <a:pt x="262" y="301"/>
                </a:lnTo>
                <a:lnTo>
                  <a:pt x="262" y="306"/>
                </a:lnTo>
                <a:lnTo>
                  <a:pt x="257" y="319"/>
                </a:lnTo>
                <a:lnTo>
                  <a:pt x="253" y="332"/>
                </a:lnTo>
                <a:lnTo>
                  <a:pt x="249" y="341"/>
                </a:lnTo>
                <a:lnTo>
                  <a:pt x="242" y="350"/>
                </a:lnTo>
                <a:lnTo>
                  <a:pt x="250" y="359"/>
                </a:lnTo>
                <a:lnTo>
                  <a:pt x="251" y="371"/>
                </a:lnTo>
                <a:lnTo>
                  <a:pt x="262" y="379"/>
                </a:lnTo>
                <a:lnTo>
                  <a:pt x="268" y="389"/>
                </a:lnTo>
                <a:lnTo>
                  <a:pt x="275" y="397"/>
                </a:lnTo>
                <a:lnTo>
                  <a:pt x="282" y="404"/>
                </a:lnTo>
                <a:lnTo>
                  <a:pt x="289" y="412"/>
                </a:lnTo>
                <a:lnTo>
                  <a:pt x="297" y="420"/>
                </a:lnTo>
                <a:lnTo>
                  <a:pt x="292" y="431"/>
                </a:lnTo>
                <a:lnTo>
                  <a:pt x="305" y="433"/>
                </a:lnTo>
                <a:lnTo>
                  <a:pt x="306" y="432"/>
                </a:lnTo>
                <a:lnTo>
                  <a:pt x="304" y="419"/>
                </a:lnTo>
                <a:lnTo>
                  <a:pt x="304" y="407"/>
                </a:lnTo>
                <a:lnTo>
                  <a:pt x="297" y="398"/>
                </a:lnTo>
                <a:lnTo>
                  <a:pt x="303" y="384"/>
                </a:lnTo>
                <a:lnTo>
                  <a:pt x="307" y="372"/>
                </a:lnTo>
                <a:lnTo>
                  <a:pt x="319" y="367"/>
                </a:lnTo>
                <a:lnTo>
                  <a:pt x="332" y="363"/>
                </a:lnTo>
                <a:lnTo>
                  <a:pt x="338" y="322"/>
                </a:lnTo>
                <a:lnTo>
                  <a:pt x="338" y="321"/>
                </a:lnTo>
                <a:lnTo>
                  <a:pt x="333" y="31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0" name="Freeform 3496"/>
          <p:cNvSpPr>
            <a:spLocks/>
          </p:cNvSpPr>
          <p:nvPr/>
        </p:nvSpPr>
        <p:spPr bwMode="auto">
          <a:xfrm>
            <a:off x="4546712" y="4166264"/>
            <a:ext cx="282724" cy="244565"/>
          </a:xfrm>
          <a:custGeom>
            <a:avLst/>
            <a:gdLst>
              <a:gd name="T0" fmla="*/ 406 w 720"/>
              <a:gd name="T1" fmla="*/ 488 h 623"/>
              <a:gd name="T2" fmla="*/ 371 w 720"/>
              <a:gd name="T3" fmla="*/ 524 h 623"/>
              <a:gd name="T4" fmla="*/ 364 w 720"/>
              <a:gd name="T5" fmla="*/ 571 h 623"/>
              <a:gd name="T6" fmla="*/ 339 w 720"/>
              <a:gd name="T7" fmla="*/ 590 h 623"/>
              <a:gd name="T8" fmla="*/ 315 w 720"/>
              <a:gd name="T9" fmla="*/ 607 h 623"/>
              <a:gd name="T10" fmla="*/ 275 w 720"/>
              <a:gd name="T11" fmla="*/ 616 h 623"/>
              <a:gd name="T12" fmla="*/ 225 w 720"/>
              <a:gd name="T13" fmla="*/ 620 h 623"/>
              <a:gd name="T14" fmla="*/ 184 w 720"/>
              <a:gd name="T15" fmla="*/ 609 h 623"/>
              <a:gd name="T16" fmla="*/ 161 w 720"/>
              <a:gd name="T17" fmla="*/ 568 h 623"/>
              <a:gd name="T18" fmla="*/ 138 w 720"/>
              <a:gd name="T19" fmla="*/ 520 h 623"/>
              <a:gd name="T20" fmla="*/ 84 w 720"/>
              <a:gd name="T21" fmla="*/ 486 h 623"/>
              <a:gd name="T22" fmla="*/ 31 w 720"/>
              <a:gd name="T23" fmla="*/ 487 h 623"/>
              <a:gd name="T24" fmla="*/ 6 w 720"/>
              <a:gd name="T25" fmla="*/ 468 h 623"/>
              <a:gd name="T26" fmla="*/ 4 w 720"/>
              <a:gd name="T27" fmla="*/ 415 h 623"/>
              <a:gd name="T28" fmla="*/ 1 w 720"/>
              <a:gd name="T29" fmla="*/ 384 h 623"/>
              <a:gd name="T30" fmla="*/ 2 w 720"/>
              <a:gd name="T31" fmla="*/ 334 h 623"/>
              <a:gd name="T32" fmla="*/ 28 w 720"/>
              <a:gd name="T33" fmla="*/ 301 h 623"/>
              <a:gd name="T34" fmla="*/ 39 w 720"/>
              <a:gd name="T35" fmla="*/ 267 h 623"/>
              <a:gd name="T36" fmla="*/ 57 w 720"/>
              <a:gd name="T37" fmla="*/ 227 h 623"/>
              <a:gd name="T38" fmla="*/ 62 w 720"/>
              <a:gd name="T39" fmla="*/ 181 h 623"/>
              <a:gd name="T40" fmla="*/ 59 w 720"/>
              <a:gd name="T41" fmla="*/ 136 h 623"/>
              <a:gd name="T42" fmla="*/ 75 w 720"/>
              <a:gd name="T43" fmla="*/ 74 h 623"/>
              <a:gd name="T44" fmla="*/ 112 w 720"/>
              <a:gd name="T45" fmla="*/ 11 h 623"/>
              <a:gd name="T46" fmla="*/ 184 w 720"/>
              <a:gd name="T47" fmla="*/ 7 h 623"/>
              <a:gd name="T48" fmla="*/ 247 w 720"/>
              <a:gd name="T49" fmla="*/ 48 h 623"/>
              <a:gd name="T50" fmla="*/ 285 w 720"/>
              <a:gd name="T51" fmla="*/ 51 h 623"/>
              <a:gd name="T52" fmla="*/ 338 w 720"/>
              <a:gd name="T53" fmla="*/ 48 h 623"/>
              <a:gd name="T54" fmla="*/ 378 w 720"/>
              <a:gd name="T55" fmla="*/ 69 h 623"/>
              <a:gd name="T56" fmla="*/ 421 w 720"/>
              <a:gd name="T57" fmla="*/ 69 h 623"/>
              <a:gd name="T58" fmla="*/ 468 w 720"/>
              <a:gd name="T59" fmla="*/ 40 h 623"/>
              <a:gd name="T60" fmla="*/ 523 w 720"/>
              <a:gd name="T61" fmla="*/ 34 h 623"/>
              <a:gd name="T62" fmla="*/ 574 w 720"/>
              <a:gd name="T63" fmla="*/ 51 h 623"/>
              <a:gd name="T64" fmla="*/ 595 w 720"/>
              <a:gd name="T65" fmla="*/ 40 h 623"/>
              <a:gd name="T66" fmla="*/ 635 w 720"/>
              <a:gd name="T67" fmla="*/ 21 h 623"/>
              <a:gd name="T68" fmla="*/ 686 w 720"/>
              <a:gd name="T69" fmla="*/ 51 h 623"/>
              <a:gd name="T70" fmla="*/ 701 w 720"/>
              <a:gd name="T71" fmla="*/ 100 h 623"/>
              <a:gd name="T72" fmla="*/ 716 w 720"/>
              <a:gd name="T73" fmla="*/ 137 h 623"/>
              <a:gd name="T74" fmla="*/ 688 w 720"/>
              <a:gd name="T75" fmla="*/ 173 h 623"/>
              <a:gd name="T76" fmla="*/ 652 w 720"/>
              <a:gd name="T77" fmla="*/ 218 h 623"/>
              <a:gd name="T78" fmla="*/ 635 w 720"/>
              <a:gd name="T79" fmla="*/ 252 h 623"/>
              <a:gd name="T80" fmla="*/ 617 w 720"/>
              <a:gd name="T81" fmla="*/ 289 h 623"/>
              <a:gd name="T82" fmla="*/ 603 w 720"/>
              <a:gd name="T83" fmla="*/ 336 h 623"/>
              <a:gd name="T84" fmla="*/ 575 w 720"/>
              <a:gd name="T85" fmla="*/ 369 h 623"/>
              <a:gd name="T86" fmla="*/ 562 w 720"/>
              <a:gd name="T87" fmla="*/ 413 h 623"/>
              <a:gd name="T88" fmla="*/ 537 w 720"/>
              <a:gd name="T89" fmla="*/ 453 h 623"/>
              <a:gd name="T90" fmla="*/ 502 w 720"/>
              <a:gd name="T91" fmla="*/ 466 h 623"/>
              <a:gd name="T92" fmla="*/ 470 w 720"/>
              <a:gd name="T93" fmla="*/ 454 h 623"/>
              <a:gd name="T94" fmla="*/ 424 w 720"/>
              <a:gd name="T95" fmla="*/ 471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0" h="623">
                <a:moveTo>
                  <a:pt x="422" y="480"/>
                </a:moveTo>
                <a:lnTo>
                  <a:pt x="418" y="479"/>
                </a:lnTo>
                <a:lnTo>
                  <a:pt x="408" y="484"/>
                </a:lnTo>
                <a:lnTo>
                  <a:pt x="406" y="488"/>
                </a:lnTo>
                <a:lnTo>
                  <a:pt x="397" y="499"/>
                </a:lnTo>
                <a:lnTo>
                  <a:pt x="389" y="507"/>
                </a:lnTo>
                <a:lnTo>
                  <a:pt x="379" y="516"/>
                </a:lnTo>
                <a:lnTo>
                  <a:pt x="371" y="524"/>
                </a:lnTo>
                <a:lnTo>
                  <a:pt x="371" y="536"/>
                </a:lnTo>
                <a:lnTo>
                  <a:pt x="370" y="548"/>
                </a:lnTo>
                <a:lnTo>
                  <a:pt x="369" y="560"/>
                </a:lnTo>
                <a:lnTo>
                  <a:pt x="364" y="571"/>
                </a:lnTo>
                <a:lnTo>
                  <a:pt x="358" y="581"/>
                </a:lnTo>
                <a:lnTo>
                  <a:pt x="352" y="591"/>
                </a:lnTo>
                <a:lnTo>
                  <a:pt x="351" y="595"/>
                </a:lnTo>
                <a:lnTo>
                  <a:pt x="339" y="590"/>
                </a:lnTo>
                <a:lnTo>
                  <a:pt x="335" y="587"/>
                </a:lnTo>
                <a:lnTo>
                  <a:pt x="339" y="599"/>
                </a:lnTo>
                <a:lnTo>
                  <a:pt x="327" y="606"/>
                </a:lnTo>
                <a:lnTo>
                  <a:pt x="315" y="607"/>
                </a:lnTo>
                <a:lnTo>
                  <a:pt x="302" y="609"/>
                </a:lnTo>
                <a:lnTo>
                  <a:pt x="299" y="610"/>
                </a:lnTo>
                <a:lnTo>
                  <a:pt x="287" y="613"/>
                </a:lnTo>
                <a:lnTo>
                  <a:pt x="275" y="616"/>
                </a:lnTo>
                <a:lnTo>
                  <a:pt x="264" y="612"/>
                </a:lnTo>
                <a:lnTo>
                  <a:pt x="251" y="616"/>
                </a:lnTo>
                <a:lnTo>
                  <a:pt x="237" y="620"/>
                </a:lnTo>
                <a:lnTo>
                  <a:pt x="225" y="620"/>
                </a:lnTo>
                <a:lnTo>
                  <a:pt x="214" y="623"/>
                </a:lnTo>
                <a:lnTo>
                  <a:pt x="203" y="623"/>
                </a:lnTo>
                <a:lnTo>
                  <a:pt x="192" y="617"/>
                </a:lnTo>
                <a:lnTo>
                  <a:pt x="184" y="609"/>
                </a:lnTo>
                <a:lnTo>
                  <a:pt x="173" y="597"/>
                </a:lnTo>
                <a:lnTo>
                  <a:pt x="167" y="585"/>
                </a:lnTo>
                <a:lnTo>
                  <a:pt x="161" y="569"/>
                </a:lnTo>
                <a:lnTo>
                  <a:pt x="161" y="568"/>
                </a:lnTo>
                <a:lnTo>
                  <a:pt x="159" y="557"/>
                </a:lnTo>
                <a:lnTo>
                  <a:pt x="150" y="545"/>
                </a:lnTo>
                <a:lnTo>
                  <a:pt x="144" y="532"/>
                </a:lnTo>
                <a:lnTo>
                  <a:pt x="138" y="520"/>
                </a:lnTo>
                <a:lnTo>
                  <a:pt x="134" y="515"/>
                </a:lnTo>
                <a:lnTo>
                  <a:pt x="126" y="507"/>
                </a:lnTo>
                <a:lnTo>
                  <a:pt x="113" y="496"/>
                </a:lnTo>
                <a:lnTo>
                  <a:pt x="84" y="486"/>
                </a:lnTo>
                <a:lnTo>
                  <a:pt x="70" y="485"/>
                </a:lnTo>
                <a:lnTo>
                  <a:pt x="59" y="486"/>
                </a:lnTo>
                <a:lnTo>
                  <a:pt x="43" y="486"/>
                </a:lnTo>
                <a:lnTo>
                  <a:pt x="31" y="487"/>
                </a:lnTo>
                <a:lnTo>
                  <a:pt x="13" y="487"/>
                </a:lnTo>
                <a:lnTo>
                  <a:pt x="1" y="489"/>
                </a:lnTo>
                <a:lnTo>
                  <a:pt x="3" y="478"/>
                </a:lnTo>
                <a:lnTo>
                  <a:pt x="6" y="468"/>
                </a:lnTo>
                <a:lnTo>
                  <a:pt x="4" y="456"/>
                </a:lnTo>
                <a:lnTo>
                  <a:pt x="4" y="443"/>
                </a:lnTo>
                <a:lnTo>
                  <a:pt x="4" y="431"/>
                </a:lnTo>
                <a:lnTo>
                  <a:pt x="4" y="415"/>
                </a:lnTo>
                <a:lnTo>
                  <a:pt x="3" y="403"/>
                </a:lnTo>
                <a:lnTo>
                  <a:pt x="2" y="400"/>
                </a:lnTo>
                <a:lnTo>
                  <a:pt x="0" y="388"/>
                </a:lnTo>
                <a:lnTo>
                  <a:pt x="1" y="384"/>
                </a:lnTo>
                <a:lnTo>
                  <a:pt x="4" y="370"/>
                </a:lnTo>
                <a:lnTo>
                  <a:pt x="2" y="358"/>
                </a:lnTo>
                <a:lnTo>
                  <a:pt x="4" y="346"/>
                </a:lnTo>
                <a:lnTo>
                  <a:pt x="2" y="334"/>
                </a:lnTo>
                <a:lnTo>
                  <a:pt x="5" y="322"/>
                </a:lnTo>
                <a:lnTo>
                  <a:pt x="13" y="313"/>
                </a:lnTo>
                <a:lnTo>
                  <a:pt x="24" y="312"/>
                </a:lnTo>
                <a:lnTo>
                  <a:pt x="28" y="301"/>
                </a:lnTo>
                <a:lnTo>
                  <a:pt x="27" y="289"/>
                </a:lnTo>
                <a:lnTo>
                  <a:pt x="34" y="279"/>
                </a:lnTo>
                <a:lnTo>
                  <a:pt x="38" y="267"/>
                </a:lnTo>
                <a:lnTo>
                  <a:pt x="39" y="267"/>
                </a:lnTo>
                <a:lnTo>
                  <a:pt x="51" y="263"/>
                </a:lnTo>
                <a:lnTo>
                  <a:pt x="56" y="250"/>
                </a:lnTo>
                <a:lnTo>
                  <a:pt x="55" y="238"/>
                </a:lnTo>
                <a:lnTo>
                  <a:pt x="57" y="227"/>
                </a:lnTo>
                <a:lnTo>
                  <a:pt x="67" y="221"/>
                </a:lnTo>
                <a:lnTo>
                  <a:pt x="67" y="206"/>
                </a:lnTo>
                <a:lnTo>
                  <a:pt x="65" y="193"/>
                </a:lnTo>
                <a:lnTo>
                  <a:pt x="62" y="181"/>
                </a:lnTo>
                <a:lnTo>
                  <a:pt x="60" y="181"/>
                </a:lnTo>
                <a:lnTo>
                  <a:pt x="49" y="170"/>
                </a:lnTo>
                <a:lnTo>
                  <a:pt x="55" y="143"/>
                </a:lnTo>
                <a:lnTo>
                  <a:pt x="59" y="136"/>
                </a:lnTo>
                <a:lnTo>
                  <a:pt x="59" y="124"/>
                </a:lnTo>
                <a:lnTo>
                  <a:pt x="58" y="106"/>
                </a:lnTo>
                <a:lnTo>
                  <a:pt x="57" y="90"/>
                </a:lnTo>
                <a:lnTo>
                  <a:pt x="75" y="74"/>
                </a:lnTo>
                <a:lnTo>
                  <a:pt x="85" y="59"/>
                </a:lnTo>
                <a:lnTo>
                  <a:pt x="87" y="40"/>
                </a:lnTo>
                <a:lnTo>
                  <a:pt x="91" y="28"/>
                </a:lnTo>
                <a:lnTo>
                  <a:pt x="112" y="11"/>
                </a:lnTo>
                <a:lnTo>
                  <a:pt x="139" y="10"/>
                </a:lnTo>
                <a:lnTo>
                  <a:pt x="155" y="10"/>
                </a:lnTo>
                <a:lnTo>
                  <a:pt x="171" y="0"/>
                </a:lnTo>
                <a:lnTo>
                  <a:pt x="184" y="7"/>
                </a:lnTo>
                <a:lnTo>
                  <a:pt x="208" y="17"/>
                </a:lnTo>
                <a:lnTo>
                  <a:pt x="220" y="17"/>
                </a:lnTo>
                <a:lnTo>
                  <a:pt x="240" y="35"/>
                </a:lnTo>
                <a:lnTo>
                  <a:pt x="247" y="48"/>
                </a:lnTo>
                <a:lnTo>
                  <a:pt x="255" y="59"/>
                </a:lnTo>
                <a:lnTo>
                  <a:pt x="263" y="58"/>
                </a:lnTo>
                <a:lnTo>
                  <a:pt x="273" y="51"/>
                </a:lnTo>
                <a:lnTo>
                  <a:pt x="285" y="51"/>
                </a:lnTo>
                <a:lnTo>
                  <a:pt x="298" y="43"/>
                </a:lnTo>
                <a:lnTo>
                  <a:pt x="316" y="37"/>
                </a:lnTo>
                <a:lnTo>
                  <a:pt x="328" y="41"/>
                </a:lnTo>
                <a:lnTo>
                  <a:pt x="338" y="48"/>
                </a:lnTo>
                <a:lnTo>
                  <a:pt x="348" y="54"/>
                </a:lnTo>
                <a:lnTo>
                  <a:pt x="357" y="60"/>
                </a:lnTo>
                <a:lnTo>
                  <a:pt x="371" y="67"/>
                </a:lnTo>
                <a:lnTo>
                  <a:pt x="378" y="69"/>
                </a:lnTo>
                <a:lnTo>
                  <a:pt x="384" y="69"/>
                </a:lnTo>
                <a:lnTo>
                  <a:pt x="397" y="71"/>
                </a:lnTo>
                <a:lnTo>
                  <a:pt x="409" y="71"/>
                </a:lnTo>
                <a:lnTo>
                  <a:pt x="421" y="69"/>
                </a:lnTo>
                <a:lnTo>
                  <a:pt x="430" y="58"/>
                </a:lnTo>
                <a:lnTo>
                  <a:pt x="442" y="47"/>
                </a:lnTo>
                <a:lnTo>
                  <a:pt x="452" y="41"/>
                </a:lnTo>
                <a:lnTo>
                  <a:pt x="468" y="40"/>
                </a:lnTo>
                <a:lnTo>
                  <a:pt x="480" y="35"/>
                </a:lnTo>
                <a:lnTo>
                  <a:pt x="499" y="34"/>
                </a:lnTo>
                <a:lnTo>
                  <a:pt x="512" y="34"/>
                </a:lnTo>
                <a:lnTo>
                  <a:pt x="523" y="34"/>
                </a:lnTo>
                <a:lnTo>
                  <a:pt x="538" y="39"/>
                </a:lnTo>
                <a:lnTo>
                  <a:pt x="553" y="42"/>
                </a:lnTo>
                <a:lnTo>
                  <a:pt x="563" y="50"/>
                </a:lnTo>
                <a:lnTo>
                  <a:pt x="574" y="51"/>
                </a:lnTo>
                <a:lnTo>
                  <a:pt x="584" y="53"/>
                </a:lnTo>
                <a:lnTo>
                  <a:pt x="586" y="54"/>
                </a:lnTo>
                <a:lnTo>
                  <a:pt x="589" y="51"/>
                </a:lnTo>
                <a:lnTo>
                  <a:pt x="595" y="40"/>
                </a:lnTo>
                <a:lnTo>
                  <a:pt x="606" y="36"/>
                </a:lnTo>
                <a:lnTo>
                  <a:pt x="613" y="27"/>
                </a:lnTo>
                <a:lnTo>
                  <a:pt x="624" y="24"/>
                </a:lnTo>
                <a:lnTo>
                  <a:pt x="635" y="21"/>
                </a:lnTo>
                <a:lnTo>
                  <a:pt x="643" y="12"/>
                </a:lnTo>
                <a:lnTo>
                  <a:pt x="664" y="12"/>
                </a:lnTo>
                <a:lnTo>
                  <a:pt x="679" y="34"/>
                </a:lnTo>
                <a:lnTo>
                  <a:pt x="686" y="51"/>
                </a:lnTo>
                <a:lnTo>
                  <a:pt x="690" y="70"/>
                </a:lnTo>
                <a:lnTo>
                  <a:pt x="693" y="86"/>
                </a:lnTo>
                <a:lnTo>
                  <a:pt x="690" y="97"/>
                </a:lnTo>
                <a:lnTo>
                  <a:pt x="701" y="100"/>
                </a:lnTo>
                <a:lnTo>
                  <a:pt x="711" y="105"/>
                </a:lnTo>
                <a:lnTo>
                  <a:pt x="720" y="112"/>
                </a:lnTo>
                <a:lnTo>
                  <a:pt x="719" y="126"/>
                </a:lnTo>
                <a:lnTo>
                  <a:pt x="716" y="137"/>
                </a:lnTo>
                <a:lnTo>
                  <a:pt x="719" y="150"/>
                </a:lnTo>
                <a:lnTo>
                  <a:pt x="711" y="158"/>
                </a:lnTo>
                <a:lnTo>
                  <a:pt x="700" y="165"/>
                </a:lnTo>
                <a:lnTo>
                  <a:pt x="688" y="173"/>
                </a:lnTo>
                <a:lnTo>
                  <a:pt x="676" y="175"/>
                </a:lnTo>
                <a:lnTo>
                  <a:pt x="661" y="194"/>
                </a:lnTo>
                <a:lnTo>
                  <a:pt x="656" y="207"/>
                </a:lnTo>
                <a:lnTo>
                  <a:pt x="652" y="218"/>
                </a:lnTo>
                <a:lnTo>
                  <a:pt x="650" y="230"/>
                </a:lnTo>
                <a:lnTo>
                  <a:pt x="648" y="242"/>
                </a:lnTo>
                <a:lnTo>
                  <a:pt x="645" y="246"/>
                </a:lnTo>
                <a:lnTo>
                  <a:pt x="635" y="252"/>
                </a:lnTo>
                <a:lnTo>
                  <a:pt x="634" y="264"/>
                </a:lnTo>
                <a:lnTo>
                  <a:pt x="634" y="276"/>
                </a:lnTo>
                <a:lnTo>
                  <a:pt x="628" y="285"/>
                </a:lnTo>
                <a:lnTo>
                  <a:pt x="617" y="289"/>
                </a:lnTo>
                <a:lnTo>
                  <a:pt x="614" y="302"/>
                </a:lnTo>
                <a:lnTo>
                  <a:pt x="612" y="315"/>
                </a:lnTo>
                <a:lnTo>
                  <a:pt x="607" y="325"/>
                </a:lnTo>
                <a:lnTo>
                  <a:pt x="603" y="336"/>
                </a:lnTo>
                <a:lnTo>
                  <a:pt x="595" y="345"/>
                </a:lnTo>
                <a:lnTo>
                  <a:pt x="585" y="352"/>
                </a:lnTo>
                <a:lnTo>
                  <a:pt x="574" y="356"/>
                </a:lnTo>
                <a:lnTo>
                  <a:pt x="575" y="369"/>
                </a:lnTo>
                <a:lnTo>
                  <a:pt x="573" y="379"/>
                </a:lnTo>
                <a:lnTo>
                  <a:pt x="569" y="391"/>
                </a:lnTo>
                <a:lnTo>
                  <a:pt x="562" y="401"/>
                </a:lnTo>
                <a:lnTo>
                  <a:pt x="562" y="413"/>
                </a:lnTo>
                <a:lnTo>
                  <a:pt x="553" y="421"/>
                </a:lnTo>
                <a:lnTo>
                  <a:pt x="548" y="433"/>
                </a:lnTo>
                <a:lnTo>
                  <a:pt x="545" y="444"/>
                </a:lnTo>
                <a:lnTo>
                  <a:pt x="537" y="453"/>
                </a:lnTo>
                <a:lnTo>
                  <a:pt x="535" y="465"/>
                </a:lnTo>
                <a:lnTo>
                  <a:pt x="528" y="474"/>
                </a:lnTo>
                <a:lnTo>
                  <a:pt x="517" y="478"/>
                </a:lnTo>
                <a:lnTo>
                  <a:pt x="502" y="466"/>
                </a:lnTo>
                <a:lnTo>
                  <a:pt x="492" y="461"/>
                </a:lnTo>
                <a:lnTo>
                  <a:pt x="488" y="451"/>
                </a:lnTo>
                <a:lnTo>
                  <a:pt x="478" y="445"/>
                </a:lnTo>
                <a:lnTo>
                  <a:pt x="470" y="454"/>
                </a:lnTo>
                <a:lnTo>
                  <a:pt x="453" y="455"/>
                </a:lnTo>
                <a:lnTo>
                  <a:pt x="441" y="453"/>
                </a:lnTo>
                <a:lnTo>
                  <a:pt x="432" y="463"/>
                </a:lnTo>
                <a:lnTo>
                  <a:pt x="424" y="471"/>
                </a:lnTo>
                <a:lnTo>
                  <a:pt x="422" y="48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1" name="Freeform 3497"/>
          <p:cNvSpPr>
            <a:spLocks/>
          </p:cNvSpPr>
          <p:nvPr/>
        </p:nvSpPr>
        <p:spPr bwMode="auto">
          <a:xfrm>
            <a:off x="4480801" y="4237379"/>
            <a:ext cx="45097" cy="126619"/>
          </a:xfrm>
          <a:custGeom>
            <a:avLst/>
            <a:gdLst>
              <a:gd name="T0" fmla="*/ 0 w 117"/>
              <a:gd name="T1" fmla="*/ 0 h 326"/>
              <a:gd name="T2" fmla="*/ 10 w 117"/>
              <a:gd name="T3" fmla="*/ 2 h 326"/>
              <a:gd name="T4" fmla="*/ 39 w 117"/>
              <a:gd name="T5" fmla="*/ 8 h 326"/>
              <a:gd name="T6" fmla="*/ 63 w 117"/>
              <a:gd name="T7" fmla="*/ 9 h 326"/>
              <a:gd name="T8" fmla="*/ 61 w 117"/>
              <a:gd name="T9" fmla="*/ 22 h 326"/>
              <a:gd name="T10" fmla="*/ 57 w 117"/>
              <a:gd name="T11" fmla="*/ 36 h 326"/>
              <a:gd name="T12" fmla="*/ 55 w 117"/>
              <a:gd name="T13" fmla="*/ 49 h 326"/>
              <a:gd name="T14" fmla="*/ 72 w 117"/>
              <a:gd name="T15" fmla="*/ 62 h 326"/>
              <a:gd name="T16" fmla="*/ 90 w 117"/>
              <a:gd name="T17" fmla="*/ 74 h 326"/>
              <a:gd name="T18" fmla="*/ 90 w 117"/>
              <a:gd name="T19" fmla="*/ 88 h 326"/>
              <a:gd name="T20" fmla="*/ 89 w 117"/>
              <a:gd name="T21" fmla="*/ 103 h 326"/>
              <a:gd name="T22" fmla="*/ 93 w 117"/>
              <a:gd name="T23" fmla="*/ 116 h 326"/>
              <a:gd name="T24" fmla="*/ 100 w 117"/>
              <a:gd name="T25" fmla="*/ 126 h 326"/>
              <a:gd name="T26" fmla="*/ 106 w 117"/>
              <a:gd name="T27" fmla="*/ 139 h 326"/>
              <a:gd name="T28" fmla="*/ 107 w 117"/>
              <a:gd name="T29" fmla="*/ 152 h 326"/>
              <a:gd name="T30" fmla="*/ 106 w 117"/>
              <a:gd name="T31" fmla="*/ 162 h 326"/>
              <a:gd name="T32" fmla="*/ 106 w 117"/>
              <a:gd name="T33" fmla="*/ 174 h 326"/>
              <a:gd name="T34" fmla="*/ 107 w 117"/>
              <a:gd name="T35" fmla="*/ 204 h 326"/>
              <a:gd name="T36" fmla="*/ 107 w 117"/>
              <a:gd name="T37" fmla="*/ 216 h 326"/>
              <a:gd name="T38" fmla="*/ 108 w 117"/>
              <a:gd name="T39" fmla="*/ 229 h 326"/>
              <a:gd name="T40" fmla="*/ 109 w 117"/>
              <a:gd name="T41" fmla="*/ 235 h 326"/>
              <a:gd name="T42" fmla="*/ 107 w 117"/>
              <a:gd name="T43" fmla="*/ 251 h 326"/>
              <a:gd name="T44" fmla="*/ 107 w 117"/>
              <a:gd name="T45" fmla="*/ 269 h 326"/>
              <a:gd name="T46" fmla="*/ 105 w 117"/>
              <a:gd name="T47" fmla="*/ 280 h 326"/>
              <a:gd name="T48" fmla="*/ 105 w 117"/>
              <a:gd name="T49" fmla="*/ 292 h 326"/>
              <a:gd name="T50" fmla="*/ 112 w 117"/>
              <a:gd name="T51" fmla="*/ 301 h 326"/>
              <a:gd name="T52" fmla="*/ 117 w 117"/>
              <a:gd name="T53" fmla="*/ 313 h 326"/>
              <a:gd name="T54" fmla="*/ 106 w 117"/>
              <a:gd name="T55" fmla="*/ 317 h 326"/>
              <a:gd name="T56" fmla="*/ 106 w 117"/>
              <a:gd name="T57" fmla="*/ 318 h 326"/>
              <a:gd name="T58" fmla="*/ 95 w 117"/>
              <a:gd name="T59" fmla="*/ 321 h 326"/>
              <a:gd name="T60" fmla="*/ 80 w 117"/>
              <a:gd name="T61" fmla="*/ 326 h 326"/>
              <a:gd name="T62" fmla="*/ 80 w 117"/>
              <a:gd name="T63" fmla="*/ 323 h 326"/>
              <a:gd name="T64" fmla="*/ 70 w 117"/>
              <a:gd name="T65" fmla="*/ 317 h 326"/>
              <a:gd name="T66" fmla="*/ 59 w 117"/>
              <a:gd name="T67" fmla="*/ 308 h 326"/>
              <a:gd name="T68" fmla="*/ 52 w 117"/>
              <a:gd name="T69" fmla="*/ 299 h 326"/>
              <a:gd name="T70" fmla="*/ 47 w 117"/>
              <a:gd name="T71" fmla="*/ 287 h 326"/>
              <a:gd name="T72" fmla="*/ 40 w 117"/>
              <a:gd name="T73" fmla="*/ 278 h 326"/>
              <a:gd name="T74" fmla="*/ 45 w 117"/>
              <a:gd name="T75" fmla="*/ 267 h 326"/>
              <a:gd name="T76" fmla="*/ 46 w 117"/>
              <a:gd name="T77" fmla="*/ 255 h 326"/>
              <a:gd name="T78" fmla="*/ 40 w 117"/>
              <a:gd name="T79" fmla="*/ 241 h 326"/>
              <a:gd name="T80" fmla="*/ 42 w 117"/>
              <a:gd name="T81" fmla="*/ 229 h 326"/>
              <a:gd name="T82" fmla="*/ 45 w 117"/>
              <a:gd name="T83" fmla="*/ 217 h 326"/>
              <a:gd name="T84" fmla="*/ 44 w 117"/>
              <a:gd name="T85" fmla="*/ 190 h 326"/>
              <a:gd name="T86" fmla="*/ 52 w 117"/>
              <a:gd name="T87" fmla="*/ 182 h 326"/>
              <a:gd name="T88" fmla="*/ 47 w 117"/>
              <a:gd name="T89" fmla="*/ 172 h 326"/>
              <a:gd name="T90" fmla="*/ 38 w 117"/>
              <a:gd name="T91" fmla="*/ 165 h 326"/>
              <a:gd name="T92" fmla="*/ 31 w 117"/>
              <a:gd name="T93" fmla="*/ 155 h 326"/>
              <a:gd name="T94" fmla="*/ 39 w 117"/>
              <a:gd name="T95" fmla="*/ 149 h 326"/>
              <a:gd name="T96" fmla="*/ 36 w 117"/>
              <a:gd name="T97" fmla="*/ 138 h 326"/>
              <a:gd name="T98" fmla="*/ 40 w 117"/>
              <a:gd name="T99" fmla="*/ 125 h 326"/>
              <a:gd name="T100" fmla="*/ 42 w 117"/>
              <a:gd name="T101" fmla="*/ 114 h 326"/>
              <a:gd name="T102" fmla="*/ 34 w 117"/>
              <a:gd name="T103" fmla="*/ 107 h 326"/>
              <a:gd name="T104" fmla="*/ 22 w 117"/>
              <a:gd name="T105" fmla="*/ 108 h 326"/>
              <a:gd name="T106" fmla="*/ 31 w 117"/>
              <a:gd name="T107" fmla="*/ 101 h 326"/>
              <a:gd name="T108" fmla="*/ 28 w 117"/>
              <a:gd name="T109" fmla="*/ 89 h 326"/>
              <a:gd name="T110" fmla="*/ 31 w 117"/>
              <a:gd name="T111" fmla="*/ 78 h 326"/>
              <a:gd name="T112" fmla="*/ 29 w 117"/>
              <a:gd name="T113" fmla="*/ 54 h 326"/>
              <a:gd name="T114" fmla="*/ 19 w 117"/>
              <a:gd name="T115" fmla="*/ 47 h 326"/>
              <a:gd name="T116" fmla="*/ 13 w 117"/>
              <a:gd name="T117" fmla="*/ 38 h 326"/>
              <a:gd name="T118" fmla="*/ 4 w 117"/>
              <a:gd name="T119" fmla="*/ 30 h 326"/>
              <a:gd name="T120" fmla="*/ 10 w 117"/>
              <a:gd name="T121" fmla="*/ 9 h 326"/>
              <a:gd name="T122" fmla="*/ 0 w 117"/>
              <a:gd name="T12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326">
                <a:moveTo>
                  <a:pt x="0" y="0"/>
                </a:moveTo>
                <a:lnTo>
                  <a:pt x="10" y="2"/>
                </a:lnTo>
                <a:lnTo>
                  <a:pt x="39" y="8"/>
                </a:lnTo>
                <a:lnTo>
                  <a:pt x="63" y="9"/>
                </a:lnTo>
                <a:lnTo>
                  <a:pt x="61" y="22"/>
                </a:lnTo>
                <a:lnTo>
                  <a:pt x="57" y="36"/>
                </a:lnTo>
                <a:lnTo>
                  <a:pt x="55" y="49"/>
                </a:lnTo>
                <a:lnTo>
                  <a:pt x="72" y="62"/>
                </a:lnTo>
                <a:lnTo>
                  <a:pt x="90" y="74"/>
                </a:lnTo>
                <a:lnTo>
                  <a:pt x="90" y="88"/>
                </a:lnTo>
                <a:lnTo>
                  <a:pt x="89" y="103"/>
                </a:lnTo>
                <a:lnTo>
                  <a:pt x="93" y="116"/>
                </a:lnTo>
                <a:lnTo>
                  <a:pt x="100" y="126"/>
                </a:lnTo>
                <a:lnTo>
                  <a:pt x="106" y="139"/>
                </a:lnTo>
                <a:lnTo>
                  <a:pt x="107" y="152"/>
                </a:lnTo>
                <a:lnTo>
                  <a:pt x="106" y="162"/>
                </a:lnTo>
                <a:lnTo>
                  <a:pt x="106" y="174"/>
                </a:lnTo>
                <a:lnTo>
                  <a:pt x="107" y="204"/>
                </a:lnTo>
                <a:lnTo>
                  <a:pt x="107" y="216"/>
                </a:lnTo>
                <a:lnTo>
                  <a:pt x="108" y="229"/>
                </a:lnTo>
                <a:lnTo>
                  <a:pt x="109" y="235"/>
                </a:lnTo>
                <a:lnTo>
                  <a:pt x="107" y="251"/>
                </a:lnTo>
                <a:lnTo>
                  <a:pt x="107" y="269"/>
                </a:lnTo>
                <a:lnTo>
                  <a:pt x="105" y="280"/>
                </a:lnTo>
                <a:lnTo>
                  <a:pt x="105" y="292"/>
                </a:lnTo>
                <a:lnTo>
                  <a:pt x="112" y="301"/>
                </a:lnTo>
                <a:lnTo>
                  <a:pt x="117" y="313"/>
                </a:lnTo>
                <a:lnTo>
                  <a:pt x="106" y="317"/>
                </a:lnTo>
                <a:lnTo>
                  <a:pt x="106" y="318"/>
                </a:lnTo>
                <a:lnTo>
                  <a:pt x="95" y="321"/>
                </a:lnTo>
                <a:lnTo>
                  <a:pt x="80" y="326"/>
                </a:lnTo>
                <a:lnTo>
                  <a:pt x="80" y="323"/>
                </a:lnTo>
                <a:lnTo>
                  <a:pt x="70" y="317"/>
                </a:lnTo>
                <a:lnTo>
                  <a:pt x="59" y="308"/>
                </a:lnTo>
                <a:lnTo>
                  <a:pt x="52" y="299"/>
                </a:lnTo>
                <a:lnTo>
                  <a:pt x="47" y="287"/>
                </a:lnTo>
                <a:lnTo>
                  <a:pt x="40" y="278"/>
                </a:lnTo>
                <a:lnTo>
                  <a:pt x="45" y="267"/>
                </a:lnTo>
                <a:lnTo>
                  <a:pt x="46" y="255"/>
                </a:lnTo>
                <a:lnTo>
                  <a:pt x="40" y="241"/>
                </a:lnTo>
                <a:lnTo>
                  <a:pt x="42" y="229"/>
                </a:lnTo>
                <a:lnTo>
                  <a:pt x="45" y="217"/>
                </a:lnTo>
                <a:lnTo>
                  <a:pt x="44" y="190"/>
                </a:lnTo>
                <a:lnTo>
                  <a:pt x="52" y="182"/>
                </a:lnTo>
                <a:lnTo>
                  <a:pt x="47" y="172"/>
                </a:lnTo>
                <a:lnTo>
                  <a:pt x="38" y="165"/>
                </a:lnTo>
                <a:lnTo>
                  <a:pt x="31" y="155"/>
                </a:lnTo>
                <a:lnTo>
                  <a:pt x="39" y="149"/>
                </a:lnTo>
                <a:lnTo>
                  <a:pt x="36" y="138"/>
                </a:lnTo>
                <a:lnTo>
                  <a:pt x="40" y="125"/>
                </a:lnTo>
                <a:lnTo>
                  <a:pt x="42" y="114"/>
                </a:lnTo>
                <a:lnTo>
                  <a:pt x="34" y="107"/>
                </a:lnTo>
                <a:lnTo>
                  <a:pt x="22" y="108"/>
                </a:lnTo>
                <a:lnTo>
                  <a:pt x="31" y="101"/>
                </a:lnTo>
                <a:lnTo>
                  <a:pt x="28" y="89"/>
                </a:lnTo>
                <a:lnTo>
                  <a:pt x="31" y="78"/>
                </a:lnTo>
                <a:lnTo>
                  <a:pt x="29" y="54"/>
                </a:lnTo>
                <a:lnTo>
                  <a:pt x="19" y="47"/>
                </a:lnTo>
                <a:lnTo>
                  <a:pt x="13" y="38"/>
                </a:lnTo>
                <a:lnTo>
                  <a:pt x="4" y="30"/>
                </a:lnTo>
                <a:lnTo>
                  <a:pt x="10" y="9"/>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2" name="Freeform 3498"/>
          <p:cNvSpPr>
            <a:spLocks/>
          </p:cNvSpPr>
          <p:nvPr/>
        </p:nvSpPr>
        <p:spPr bwMode="auto">
          <a:xfrm>
            <a:off x="5231841" y="4573873"/>
            <a:ext cx="3469" cy="3469"/>
          </a:xfrm>
          <a:custGeom>
            <a:avLst/>
            <a:gdLst>
              <a:gd name="T0" fmla="*/ 2 w 7"/>
              <a:gd name="T1" fmla="*/ 0 h 10"/>
              <a:gd name="T2" fmla="*/ 7 w 7"/>
              <a:gd name="T3" fmla="*/ 10 h 10"/>
              <a:gd name="T4" fmla="*/ 0 w 7"/>
              <a:gd name="T5" fmla="*/ 1 h 10"/>
              <a:gd name="T6" fmla="*/ 2 w 7"/>
              <a:gd name="T7" fmla="*/ 0 h 10"/>
            </a:gdLst>
            <a:ahLst/>
            <a:cxnLst>
              <a:cxn ang="0">
                <a:pos x="T0" y="T1"/>
              </a:cxn>
              <a:cxn ang="0">
                <a:pos x="T2" y="T3"/>
              </a:cxn>
              <a:cxn ang="0">
                <a:pos x="T4" y="T5"/>
              </a:cxn>
              <a:cxn ang="0">
                <a:pos x="T6" y="T7"/>
              </a:cxn>
            </a:cxnLst>
            <a:rect l="0" t="0" r="r" b="b"/>
            <a:pathLst>
              <a:path w="7" h="10">
                <a:moveTo>
                  <a:pt x="2" y="0"/>
                </a:moveTo>
                <a:lnTo>
                  <a:pt x="7" y="10"/>
                </a:lnTo>
                <a:lnTo>
                  <a:pt x="0" y="1"/>
                </a:lnTo>
                <a:lnTo>
                  <a:pt x="2"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3" name="Freeform 3499"/>
          <p:cNvSpPr>
            <a:spLocks/>
          </p:cNvSpPr>
          <p:nvPr/>
        </p:nvSpPr>
        <p:spPr bwMode="auto">
          <a:xfrm>
            <a:off x="5256124" y="4566935"/>
            <a:ext cx="8673" cy="5204"/>
          </a:xfrm>
          <a:custGeom>
            <a:avLst/>
            <a:gdLst>
              <a:gd name="T0" fmla="*/ 0 w 21"/>
              <a:gd name="T1" fmla="*/ 0 h 11"/>
              <a:gd name="T2" fmla="*/ 11 w 21"/>
              <a:gd name="T3" fmla="*/ 3 h 11"/>
              <a:gd name="T4" fmla="*/ 21 w 21"/>
              <a:gd name="T5" fmla="*/ 11 h 11"/>
              <a:gd name="T6" fmla="*/ 10 w 21"/>
              <a:gd name="T7" fmla="*/ 11 h 11"/>
              <a:gd name="T8" fmla="*/ 3 w 21"/>
              <a:gd name="T9" fmla="*/ 2 h 11"/>
              <a:gd name="T10" fmla="*/ 0 w 21"/>
              <a:gd name="T11" fmla="*/ 0 h 11"/>
            </a:gdLst>
            <a:ahLst/>
            <a:cxnLst>
              <a:cxn ang="0">
                <a:pos x="T0" y="T1"/>
              </a:cxn>
              <a:cxn ang="0">
                <a:pos x="T2" y="T3"/>
              </a:cxn>
              <a:cxn ang="0">
                <a:pos x="T4" y="T5"/>
              </a:cxn>
              <a:cxn ang="0">
                <a:pos x="T6" y="T7"/>
              </a:cxn>
              <a:cxn ang="0">
                <a:pos x="T8" y="T9"/>
              </a:cxn>
              <a:cxn ang="0">
                <a:pos x="T10" y="T11"/>
              </a:cxn>
            </a:cxnLst>
            <a:rect l="0" t="0" r="r" b="b"/>
            <a:pathLst>
              <a:path w="21" h="11">
                <a:moveTo>
                  <a:pt x="0" y="0"/>
                </a:moveTo>
                <a:lnTo>
                  <a:pt x="11" y="3"/>
                </a:lnTo>
                <a:lnTo>
                  <a:pt x="21" y="11"/>
                </a:lnTo>
                <a:lnTo>
                  <a:pt x="10" y="11"/>
                </a:lnTo>
                <a:lnTo>
                  <a:pt x="3" y="2"/>
                </a:lnTo>
                <a:lnTo>
                  <a:pt x="0" y="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4" name="Freeform 3500"/>
          <p:cNvSpPr>
            <a:spLocks/>
          </p:cNvSpPr>
          <p:nvPr/>
        </p:nvSpPr>
        <p:spPr bwMode="auto">
          <a:xfrm>
            <a:off x="5176337" y="4542652"/>
            <a:ext cx="258441" cy="272317"/>
          </a:xfrm>
          <a:custGeom>
            <a:avLst/>
            <a:gdLst>
              <a:gd name="T0" fmla="*/ 8 w 664"/>
              <a:gd name="T1" fmla="*/ 319 h 694"/>
              <a:gd name="T2" fmla="*/ 1 w 664"/>
              <a:gd name="T3" fmla="*/ 254 h 694"/>
              <a:gd name="T4" fmla="*/ 33 w 664"/>
              <a:gd name="T5" fmla="*/ 216 h 694"/>
              <a:gd name="T6" fmla="*/ 61 w 664"/>
              <a:gd name="T7" fmla="*/ 179 h 694"/>
              <a:gd name="T8" fmla="*/ 75 w 664"/>
              <a:gd name="T9" fmla="*/ 153 h 694"/>
              <a:gd name="T10" fmla="*/ 87 w 664"/>
              <a:gd name="T11" fmla="*/ 128 h 694"/>
              <a:gd name="T12" fmla="*/ 63 w 664"/>
              <a:gd name="T13" fmla="*/ 115 h 694"/>
              <a:gd name="T14" fmla="*/ 84 w 664"/>
              <a:gd name="T15" fmla="*/ 90 h 694"/>
              <a:gd name="T16" fmla="*/ 87 w 664"/>
              <a:gd name="T17" fmla="*/ 43 h 694"/>
              <a:gd name="T18" fmla="*/ 68 w 664"/>
              <a:gd name="T19" fmla="*/ 6 h 694"/>
              <a:gd name="T20" fmla="*/ 144 w 664"/>
              <a:gd name="T21" fmla="*/ 0 h 694"/>
              <a:gd name="T22" fmla="*/ 140 w 664"/>
              <a:gd name="T23" fmla="*/ 45 h 694"/>
              <a:gd name="T24" fmla="*/ 144 w 664"/>
              <a:gd name="T25" fmla="*/ 89 h 694"/>
              <a:gd name="T26" fmla="*/ 151 w 664"/>
              <a:gd name="T27" fmla="*/ 109 h 694"/>
              <a:gd name="T28" fmla="*/ 179 w 664"/>
              <a:gd name="T29" fmla="*/ 92 h 694"/>
              <a:gd name="T30" fmla="*/ 206 w 664"/>
              <a:gd name="T31" fmla="*/ 120 h 694"/>
              <a:gd name="T32" fmla="*/ 212 w 664"/>
              <a:gd name="T33" fmla="*/ 113 h 694"/>
              <a:gd name="T34" fmla="*/ 234 w 664"/>
              <a:gd name="T35" fmla="*/ 101 h 694"/>
              <a:gd name="T36" fmla="*/ 268 w 664"/>
              <a:gd name="T37" fmla="*/ 80 h 694"/>
              <a:gd name="T38" fmla="*/ 232 w 664"/>
              <a:gd name="T39" fmla="*/ 72 h 694"/>
              <a:gd name="T40" fmla="*/ 252 w 664"/>
              <a:gd name="T41" fmla="*/ 50 h 694"/>
              <a:gd name="T42" fmla="*/ 265 w 664"/>
              <a:gd name="T43" fmla="*/ 23 h 694"/>
              <a:gd name="T44" fmla="*/ 283 w 664"/>
              <a:gd name="T45" fmla="*/ 3 h 694"/>
              <a:gd name="T46" fmla="*/ 400 w 664"/>
              <a:gd name="T47" fmla="*/ 73 h 694"/>
              <a:gd name="T48" fmla="*/ 500 w 664"/>
              <a:gd name="T49" fmla="*/ 149 h 694"/>
              <a:gd name="T50" fmla="*/ 591 w 664"/>
              <a:gd name="T51" fmla="*/ 238 h 694"/>
              <a:gd name="T52" fmla="*/ 578 w 664"/>
              <a:gd name="T53" fmla="*/ 285 h 694"/>
              <a:gd name="T54" fmla="*/ 566 w 664"/>
              <a:gd name="T55" fmla="*/ 333 h 694"/>
              <a:gd name="T56" fmla="*/ 592 w 664"/>
              <a:gd name="T57" fmla="*/ 372 h 694"/>
              <a:gd name="T58" fmla="*/ 601 w 664"/>
              <a:gd name="T59" fmla="*/ 406 h 694"/>
              <a:gd name="T60" fmla="*/ 605 w 664"/>
              <a:gd name="T61" fmla="*/ 452 h 694"/>
              <a:gd name="T62" fmla="*/ 600 w 664"/>
              <a:gd name="T63" fmla="*/ 493 h 694"/>
              <a:gd name="T64" fmla="*/ 617 w 664"/>
              <a:gd name="T65" fmla="*/ 540 h 694"/>
              <a:gd name="T66" fmla="*/ 633 w 664"/>
              <a:gd name="T67" fmla="*/ 585 h 694"/>
              <a:gd name="T68" fmla="*/ 664 w 664"/>
              <a:gd name="T69" fmla="*/ 605 h 694"/>
              <a:gd name="T70" fmla="*/ 637 w 664"/>
              <a:gd name="T71" fmla="*/ 635 h 694"/>
              <a:gd name="T72" fmla="*/ 591 w 664"/>
              <a:gd name="T73" fmla="*/ 659 h 694"/>
              <a:gd name="T74" fmla="*/ 547 w 664"/>
              <a:gd name="T75" fmla="*/ 674 h 694"/>
              <a:gd name="T76" fmla="*/ 517 w 664"/>
              <a:gd name="T77" fmla="*/ 666 h 694"/>
              <a:gd name="T78" fmla="*/ 479 w 664"/>
              <a:gd name="T79" fmla="*/ 692 h 694"/>
              <a:gd name="T80" fmla="*/ 437 w 664"/>
              <a:gd name="T81" fmla="*/ 694 h 694"/>
              <a:gd name="T82" fmla="*/ 397 w 664"/>
              <a:gd name="T83" fmla="*/ 679 h 694"/>
              <a:gd name="T84" fmla="*/ 358 w 664"/>
              <a:gd name="T85" fmla="*/ 683 h 694"/>
              <a:gd name="T86" fmla="*/ 320 w 664"/>
              <a:gd name="T87" fmla="*/ 669 h 694"/>
              <a:gd name="T88" fmla="*/ 310 w 664"/>
              <a:gd name="T89" fmla="*/ 621 h 694"/>
              <a:gd name="T90" fmla="*/ 303 w 664"/>
              <a:gd name="T91" fmla="*/ 579 h 694"/>
              <a:gd name="T92" fmla="*/ 265 w 664"/>
              <a:gd name="T93" fmla="*/ 557 h 694"/>
              <a:gd name="T94" fmla="*/ 225 w 664"/>
              <a:gd name="T95" fmla="*/ 548 h 694"/>
              <a:gd name="T96" fmla="*/ 194 w 664"/>
              <a:gd name="T97" fmla="*/ 534 h 694"/>
              <a:gd name="T98" fmla="*/ 157 w 664"/>
              <a:gd name="T99" fmla="*/ 522 h 694"/>
              <a:gd name="T100" fmla="*/ 122 w 664"/>
              <a:gd name="T101" fmla="*/ 494 h 694"/>
              <a:gd name="T102" fmla="*/ 86 w 664"/>
              <a:gd name="T103" fmla="*/ 468 h 694"/>
              <a:gd name="T104" fmla="*/ 55 w 664"/>
              <a:gd name="T105" fmla="*/ 399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64" h="694">
                <a:moveTo>
                  <a:pt x="27" y="370"/>
                </a:moveTo>
                <a:lnTo>
                  <a:pt x="15" y="353"/>
                </a:lnTo>
                <a:lnTo>
                  <a:pt x="9" y="336"/>
                </a:lnTo>
                <a:lnTo>
                  <a:pt x="8" y="319"/>
                </a:lnTo>
                <a:lnTo>
                  <a:pt x="15" y="306"/>
                </a:lnTo>
                <a:lnTo>
                  <a:pt x="12" y="291"/>
                </a:lnTo>
                <a:lnTo>
                  <a:pt x="5" y="271"/>
                </a:lnTo>
                <a:lnTo>
                  <a:pt x="1" y="254"/>
                </a:lnTo>
                <a:lnTo>
                  <a:pt x="0" y="224"/>
                </a:lnTo>
                <a:lnTo>
                  <a:pt x="8" y="223"/>
                </a:lnTo>
                <a:lnTo>
                  <a:pt x="23" y="222"/>
                </a:lnTo>
                <a:lnTo>
                  <a:pt x="33" y="216"/>
                </a:lnTo>
                <a:lnTo>
                  <a:pt x="41" y="206"/>
                </a:lnTo>
                <a:lnTo>
                  <a:pt x="48" y="198"/>
                </a:lnTo>
                <a:lnTo>
                  <a:pt x="53" y="187"/>
                </a:lnTo>
                <a:lnTo>
                  <a:pt x="61" y="179"/>
                </a:lnTo>
                <a:lnTo>
                  <a:pt x="60" y="176"/>
                </a:lnTo>
                <a:lnTo>
                  <a:pt x="64" y="165"/>
                </a:lnTo>
                <a:lnTo>
                  <a:pt x="76" y="158"/>
                </a:lnTo>
                <a:lnTo>
                  <a:pt x="75" y="153"/>
                </a:lnTo>
                <a:lnTo>
                  <a:pt x="85" y="148"/>
                </a:lnTo>
                <a:lnTo>
                  <a:pt x="87" y="136"/>
                </a:lnTo>
                <a:lnTo>
                  <a:pt x="88" y="128"/>
                </a:lnTo>
                <a:lnTo>
                  <a:pt x="87" y="128"/>
                </a:lnTo>
                <a:lnTo>
                  <a:pt x="76" y="129"/>
                </a:lnTo>
                <a:lnTo>
                  <a:pt x="66" y="126"/>
                </a:lnTo>
                <a:lnTo>
                  <a:pt x="66" y="126"/>
                </a:lnTo>
                <a:lnTo>
                  <a:pt x="63" y="115"/>
                </a:lnTo>
                <a:lnTo>
                  <a:pt x="65" y="103"/>
                </a:lnTo>
                <a:lnTo>
                  <a:pt x="71" y="92"/>
                </a:lnTo>
                <a:lnTo>
                  <a:pt x="73" y="91"/>
                </a:lnTo>
                <a:lnTo>
                  <a:pt x="84" y="90"/>
                </a:lnTo>
                <a:lnTo>
                  <a:pt x="88" y="79"/>
                </a:lnTo>
                <a:lnTo>
                  <a:pt x="88" y="67"/>
                </a:lnTo>
                <a:lnTo>
                  <a:pt x="86" y="55"/>
                </a:lnTo>
                <a:lnTo>
                  <a:pt x="87" y="43"/>
                </a:lnTo>
                <a:lnTo>
                  <a:pt x="77" y="26"/>
                </a:lnTo>
                <a:lnTo>
                  <a:pt x="69" y="17"/>
                </a:lnTo>
                <a:lnTo>
                  <a:pt x="65" y="5"/>
                </a:lnTo>
                <a:lnTo>
                  <a:pt x="68" y="6"/>
                </a:lnTo>
                <a:lnTo>
                  <a:pt x="81" y="2"/>
                </a:lnTo>
                <a:lnTo>
                  <a:pt x="92" y="1"/>
                </a:lnTo>
                <a:lnTo>
                  <a:pt x="114" y="1"/>
                </a:lnTo>
                <a:lnTo>
                  <a:pt x="144" y="0"/>
                </a:lnTo>
                <a:lnTo>
                  <a:pt x="149" y="11"/>
                </a:lnTo>
                <a:lnTo>
                  <a:pt x="146" y="22"/>
                </a:lnTo>
                <a:lnTo>
                  <a:pt x="141" y="34"/>
                </a:lnTo>
                <a:lnTo>
                  <a:pt x="140" y="45"/>
                </a:lnTo>
                <a:lnTo>
                  <a:pt x="138" y="57"/>
                </a:lnTo>
                <a:lnTo>
                  <a:pt x="134" y="68"/>
                </a:lnTo>
                <a:lnTo>
                  <a:pt x="137" y="79"/>
                </a:lnTo>
                <a:lnTo>
                  <a:pt x="144" y="89"/>
                </a:lnTo>
                <a:lnTo>
                  <a:pt x="140" y="101"/>
                </a:lnTo>
                <a:lnTo>
                  <a:pt x="142" y="112"/>
                </a:lnTo>
                <a:lnTo>
                  <a:pt x="145" y="119"/>
                </a:lnTo>
                <a:lnTo>
                  <a:pt x="151" y="109"/>
                </a:lnTo>
                <a:lnTo>
                  <a:pt x="156" y="99"/>
                </a:lnTo>
                <a:lnTo>
                  <a:pt x="167" y="98"/>
                </a:lnTo>
                <a:lnTo>
                  <a:pt x="169" y="87"/>
                </a:lnTo>
                <a:lnTo>
                  <a:pt x="179" y="92"/>
                </a:lnTo>
                <a:lnTo>
                  <a:pt x="190" y="95"/>
                </a:lnTo>
                <a:lnTo>
                  <a:pt x="201" y="97"/>
                </a:lnTo>
                <a:lnTo>
                  <a:pt x="205" y="108"/>
                </a:lnTo>
                <a:lnTo>
                  <a:pt x="206" y="120"/>
                </a:lnTo>
                <a:lnTo>
                  <a:pt x="202" y="131"/>
                </a:lnTo>
                <a:lnTo>
                  <a:pt x="208" y="120"/>
                </a:lnTo>
                <a:lnTo>
                  <a:pt x="219" y="122"/>
                </a:lnTo>
                <a:lnTo>
                  <a:pt x="212" y="113"/>
                </a:lnTo>
                <a:lnTo>
                  <a:pt x="210" y="102"/>
                </a:lnTo>
                <a:lnTo>
                  <a:pt x="215" y="91"/>
                </a:lnTo>
                <a:lnTo>
                  <a:pt x="225" y="94"/>
                </a:lnTo>
                <a:lnTo>
                  <a:pt x="234" y="101"/>
                </a:lnTo>
                <a:lnTo>
                  <a:pt x="245" y="98"/>
                </a:lnTo>
                <a:lnTo>
                  <a:pt x="254" y="87"/>
                </a:lnTo>
                <a:lnTo>
                  <a:pt x="265" y="82"/>
                </a:lnTo>
                <a:lnTo>
                  <a:pt x="268" y="80"/>
                </a:lnTo>
                <a:lnTo>
                  <a:pt x="262" y="70"/>
                </a:lnTo>
                <a:lnTo>
                  <a:pt x="254" y="78"/>
                </a:lnTo>
                <a:lnTo>
                  <a:pt x="243" y="75"/>
                </a:lnTo>
                <a:lnTo>
                  <a:pt x="232" y="72"/>
                </a:lnTo>
                <a:lnTo>
                  <a:pt x="240" y="64"/>
                </a:lnTo>
                <a:lnTo>
                  <a:pt x="251" y="66"/>
                </a:lnTo>
                <a:lnTo>
                  <a:pt x="244" y="58"/>
                </a:lnTo>
                <a:lnTo>
                  <a:pt x="252" y="50"/>
                </a:lnTo>
                <a:lnTo>
                  <a:pt x="260" y="43"/>
                </a:lnTo>
                <a:lnTo>
                  <a:pt x="256" y="32"/>
                </a:lnTo>
                <a:lnTo>
                  <a:pt x="267" y="34"/>
                </a:lnTo>
                <a:lnTo>
                  <a:pt x="265" y="23"/>
                </a:lnTo>
                <a:lnTo>
                  <a:pt x="276" y="24"/>
                </a:lnTo>
                <a:lnTo>
                  <a:pt x="275" y="12"/>
                </a:lnTo>
                <a:lnTo>
                  <a:pt x="283" y="3"/>
                </a:lnTo>
                <a:lnTo>
                  <a:pt x="283" y="3"/>
                </a:lnTo>
                <a:lnTo>
                  <a:pt x="294" y="9"/>
                </a:lnTo>
                <a:lnTo>
                  <a:pt x="319" y="25"/>
                </a:lnTo>
                <a:lnTo>
                  <a:pt x="351" y="44"/>
                </a:lnTo>
                <a:lnTo>
                  <a:pt x="400" y="73"/>
                </a:lnTo>
                <a:lnTo>
                  <a:pt x="454" y="106"/>
                </a:lnTo>
                <a:lnTo>
                  <a:pt x="476" y="119"/>
                </a:lnTo>
                <a:lnTo>
                  <a:pt x="498" y="134"/>
                </a:lnTo>
                <a:lnTo>
                  <a:pt x="500" y="149"/>
                </a:lnTo>
                <a:lnTo>
                  <a:pt x="493" y="158"/>
                </a:lnTo>
                <a:lnTo>
                  <a:pt x="503" y="165"/>
                </a:lnTo>
                <a:lnTo>
                  <a:pt x="544" y="203"/>
                </a:lnTo>
                <a:lnTo>
                  <a:pt x="591" y="238"/>
                </a:lnTo>
                <a:lnTo>
                  <a:pt x="589" y="252"/>
                </a:lnTo>
                <a:lnTo>
                  <a:pt x="583" y="263"/>
                </a:lnTo>
                <a:lnTo>
                  <a:pt x="581" y="274"/>
                </a:lnTo>
                <a:lnTo>
                  <a:pt x="578" y="285"/>
                </a:lnTo>
                <a:lnTo>
                  <a:pt x="574" y="298"/>
                </a:lnTo>
                <a:lnTo>
                  <a:pt x="568" y="310"/>
                </a:lnTo>
                <a:lnTo>
                  <a:pt x="566" y="321"/>
                </a:lnTo>
                <a:lnTo>
                  <a:pt x="566" y="333"/>
                </a:lnTo>
                <a:lnTo>
                  <a:pt x="568" y="345"/>
                </a:lnTo>
                <a:lnTo>
                  <a:pt x="578" y="354"/>
                </a:lnTo>
                <a:lnTo>
                  <a:pt x="587" y="360"/>
                </a:lnTo>
                <a:lnTo>
                  <a:pt x="592" y="372"/>
                </a:lnTo>
                <a:lnTo>
                  <a:pt x="602" y="379"/>
                </a:lnTo>
                <a:lnTo>
                  <a:pt x="609" y="386"/>
                </a:lnTo>
                <a:lnTo>
                  <a:pt x="609" y="398"/>
                </a:lnTo>
                <a:lnTo>
                  <a:pt x="601" y="406"/>
                </a:lnTo>
                <a:lnTo>
                  <a:pt x="596" y="418"/>
                </a:lnTo>
                <a:lnTo>
                  <a:pt x="596" y="432"/>
                </a:lnTo>
                <a:lnTo>
                  <a:pt x="604" y="440"/>
                </a:lnTo>
                <a:lnTo>
                  <a:pt x="605" y="452"/>
                </a:lnTo>
                <a:lnTo>
                  <a:pt x="603" y="457"/>
                </a:lnTo>
                <a:lnTo>
                  <a:pt x="598" y="469"/>
                </a:lnTo>
                <a:lnTo>
                  <a:pt x="596" y="480"/>
                </a:lnTo>
                <a:lnTo>
                  <a:pt x="600" y="493"/>
                </a:lnTo>
                <a:lnTo>
                  <a:pt x="605" y="504"/>
                </a:lnTo>
                <a:lnTo>
                  <a:pt x="607" y="517"/>
                </a:lnTo>
                <a:lnTo>
                  <a:pt x="616" y="529"/>
                </a:lnTo>
                <a:lnTo>
                  <a:pt x="617" y="540"/>
                </a:lnTo>
                <a:lnTo>
                  <a:pt x="620" y="553"/>
                </a:lnTo>
                <a:lnTo>
                  <a:pt x="621" y="564"/>
                </a:lnTo>
                <a:lnTo>
                  <a:pt x="625" y="576"/>
                </a:lnTo>
                <a:lnTo>
                  <a:pt x="633" y="585"/>
                </a:lnTo>
                <a:lnTo>
                  <a:pt x="637" y="596"/>
                </a:lnTo>
                <a:lnTo>
                  <a:pt x="645" y="593"/>
                </a:lnTo>
                <a:lnTo>
                  <a:pt x="654" y="601"/>
                </a:lnTo>
                <a:lnTo>
                  <a:pt x="664" y="605"/>
                </a:lnTo>
                <a:lnTo>
                  <a:pt x="661" y="616"/>
                </a:lnTo>
                <a:lnTo>
                  <a:pt x="658" y="620"/>
                </a:lnTo>
                <a:lnTo>
                  <a:pt x="648" y="625"/>
                </a:lnTo>
                <a:lnTo>
                  <a:pt x="637" y="635"/>
                </a:lnTo>
                <a:lnTo>
                  <a:pt x="627" y="640"/>
                </a:lnTo>
                <a:lnTo>
                  <a:pt x="613" y="645"/>
                </a:lnTo>
                <a:lnTo>
                  <a:pt x="603" y="651"/>
                </a:lnTo>
                <a:lnTo>
                  <a:pt x="591" y="659"/>
                </a:lnTo>
                <a:lnTo>
                  <a:pt x="579" y="658"/>
                </a:lnTo>
                <a:lnTo>
                  <a:pt x="568" y="661"/>
                </a:lnTo>
                <a:lnTo>
                  <a:pt x="556" y="665"/>
                </a:lnTo>
                <a:lnTo>
                  <a:pt x="547" y="674"/>
                </a:lnTo>
                <a:lnTo>
                  <a:pt x="545" y="674"/>
                </a:lnTo>
                <a:lnTo>
                  <a:pt x="535" y="668"/>
                </a:lnTo>
                <a:lnTo>
                  <a:pt x="524" y="664"/>
                </a:lnTo>
                <a:lnTo>
                  <a:pt x="517" y="666"/>
                </a:lnTo>
                <a:lnTo>
                  <a:pt x="509" y="673"/>
                </a:lnTo>
                <a:lnTo>
                  <a:pt x="505" y="684"/>
                </a:lnTo>
                <a:lnTo>
                  <a:pt x="490" y="690"/>
                </a:lnTo>
                <a:lnTo>
                  <a:pt x="479" y="692"/>
                </a:lnTo>
                <a:lnTo>
                  <a:pt x="467" y="692"/>
                </a:lnTo>
                <a:lnTo>
                  <a:pt x="457" y="686"/>
                </a:lnTo>
                <a:lnTo>
                  <a:pt x="445" y="686"/>
                </a:lnTo>
                <a:lnTo>
                  <a:pt x="437" y="694"/>
                </a:lnTo>
                <a:lnTo>
                  <a:pt x="426" y="692"/>
                </a:lnTo>
                <a:lnTo>
                  <a:pt x="415" y="693"/>
                </a:lnTo>
                <a:lnTo>
                  <a:pt x="407" y="685"/>
                </a:lnTo>
                <a:lnTo>
                  <a:pt x="397" y="679"/>
                </a:lnTo>
                <a:lnTo>
                  <a:pt x="387" y="673"/>
                </a:lnTo>
                <a:lnTo>
                  <a:pt x="379" y="681"/>
                </a:lnTo>
                <a:lnTo>
                  <a:pt x="368" y="686"/>
                </a:lnTo>
                <a:lnTo>
                  <a:pt x="358" y="683"/>
                </a:lnTo>
                <a:lnTo>
                  <a:pt x="347" y="683"/>
                </a:lnTo>
                <a:lnTo>
                  <a:pt x="331" y="683"/>
                </a:lnTo>
                <a:lnTo>
                  <a:pt x="329" y="675"/>
                </a:lnTo>
                <a:lnTo>
                  <a:pt x="320" y="669"/>
                </a:lnTo>
                <a:lnTo>
                  <a:pt x="311" y="656"/>
                </a:lnTo>
                <a:lnTo>
                  <a:pt x="310" y="644"/>
                </a:lnTo>
                <a:lnTo>
                  <a:pt x="312" y="640"/>
                </a:lnTo>
                <a:lnTo>
                  <a:pt x="310" y="621"/>
                </a:lnTo>
                <a:lnTo>
                  <a:pt x="309" y="619"/>
                </a:lnTo>
                <a:lnTo>
                  <a:pt x="307" y="616"/>
                </a:lnTo>
                <a:lnTo>
                  <a:pt x="308" y="596"/>
                </a:lnTo>
                <a:lnTo>
                  <a:pt x="303" y="579"/>
                </a:lnTo>
                <a:lnTo>
                  <a:pt x="293" y="564"/>
                </a:lnTo>
                <a:lnTo>
                  <a:pt x="285" y="556"/>
                </a:lnTo>
                <a:lnTo>
                  <a:pt x="274" y="564"/>
                </a:lnTo>
                <a:lnTo>
                  <a:pt x="265" y="557"/>
                </a:lnTo>
                <a:lnTo>
                  <a:pt x="256" y="556"/>
                </a:lnTo>
                <a:lnTo>
                  <a:pt x="245" y="557"/>
                </a:lnTo>
                <a:lnTo>
                  <a:pt x="237" y="549"/>
                </a:lnTo>
                <a:lnTo>
                  <a:pt x="225" y="548"/>
                </a:lnTo>
                <a:lnTo>
                  <a:pt x="216" y="541"/>
                </a:lnTo>
                <a:lnTo>
                  <a:pt x="214" y="543"/>
                </a:lnTo>
                <a:lnTo>
                  <a:pt x="204" y="538"/>
                </a:lnTo>
                <a:lnTo>
                  <a:pt x="194" y="534"/>
                </a:lnTo>
                <a:lnTo>
                  <a:pt x="184" y="526"/>
                </a:lnTo>
                <a:lnTo>
                  <a:pt x="173" y="526"/>
                </a:lnTo>
                <a:lnTo>
                  <a:pt x="162" y="520"/>
                </a:lnTo>
                <a:lnTo>
                  <a:pt x="157" y="522"/>
                </a:lnTo>
                <a:lnTo>
                  <a:pt x="151" y="511"/>
                </a:lnTo>
                <a:lnTo>
                  <a:pt x="138" y="511"/>
                </a:lnTo>
                <a:lnTo>
                  <a:pt x="132" y="501"/>
                </a:lnTo>
                <a:lnTo>
                  <a:pt x="122" y="494"/>
                </a:lnTo>
                <a:lnTo>
                  <a:pt x="111" y="491"/>
                </a:lnTo>
                <a:lnTo>
                  <a:pt x="100" y="490"/>
                </a:lnTo>
                <a:lnTo>
                  <a:pt x="93" y="478"/>
                </a:lnTo>
                <a:lnTo>
                  <a:pt x="86" y="468"/>
                </a:lnTo>
                <a:lnTo>
                  <a:pt x="77" y="451"/>
                </a:lnTo>
                <a:lnTo>
                  <a:pt x="64" y="436"/>
                </a:lnTo>
                <a:lnTo>
                  <a:pt x="61" y="417"/>
                </a:lnTo>
                <a:lnTo>
                  <a:pt x="55" y="399"/>
                </a:lnTo>
                <a:lnTo>
                  <a:pt x="44" y="380"/>
                </a:lnTo>
                <a:lnTo>
                  <a:pt x="27" y="37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5" name="Freeform 3501"/>
          <p:cNvSpPr>
            <a:spLocks/>
          </p:cNvSpPr>
          <p:nvPr/>
        </p:nvSpPr>
        <p:spPr bwMode="auto">
          <a:xfrm>
            <a:off x="5001151" y="4729978"/>
            <a:ext cx="275786" cy="248034"/>
          </a:xfrm>
          <a:custGeom>
            <a:avLst/>
            <a:gdLst>
              <a:gd name="T0" fmla="*/ 260 w 703"/>
              <a:gd name="T1" fmla="*/ 624 h 634"/>
              <a:gd name="T2" fmla="*/ 219 w 703"/>
              <a:gd name="T3" fmla="*/ 618 h 634"/>
              <a:gd name="T4" fmla="*/ 186 w 703"/>
              <a:gd name="T5" fmla="*/ 607 h 634"/>
              <a:gd name="T6" fmla="*/ 146 w 703"/>
              <a:gd name="T7" fmla="*/ 595 h 634"/>
              <a:gd name="T8" fmla="*/ 74 w 703"/>
              <a:gd name="T9" fmla="*/ 597 h 634"/>
              <a:gd name="T10" fmla="*/ 37 w 703"/>
              <a:gd name="T11" fmla="*/ 560 h 634"/>
              <a:gd name="T12" fmla="*/ 8 w 703"/>
              <a:gd name="T13" fmla="*/ 524 h 634"/>
              <a:gd name="T14" fmla="*/ 0 w 703"/>
              <a:gd name="T15" fmla="*/ 358 h 634"/>
              <a:gd name="T16" fmla="*/ 116 w 703"/>
              <a:gd name="T17" fmla="*/ 281 h 634"/>
              <a:gd name="T18" fmla="*/ 119 w 703"/>
              <a:gd name="T19" fmla="*/ 237 h 634"/>
              <a:gd name="T20" fmla="*/ 122 w 703"/>
              <a:gd name="T21" fmla="*/ 186 h 634"/>
              <a:gd name="T22" fmla="*/ 137 w 703"/>
              <a:gd name="T23" fmla="*/ 172 h 634"/>
              <a:gd name="T24" fmla="*/ 164 w 703"/>
              <a:gd name="T25" fmla="*/ 190 h 634"/>
              <a:gd name="T26" fmla="*/ 199 w 703"/>
              <a:gd name="T27" fmla="*/ 200 h 634"/>
              <a:gd name="T28" fmla="*/ 238 w 703"/>
              <a:gd name="T29" fmla="*/ 226 h 634"/>
              <a:gd name="T30" fmla="*/ 283 w 703"/>
              <a:gd name="T31" fmla="*/ 235 h 634"/>
              <a:gd name="T32" fmla="*/ 314 w 703"/>
              <a:gd name="T33" fmla="*/ 212 h 634"/>
              <a:gd name="T34" fmla="*/ 338 w 703"/>
              <a:gd name="T35" fmla="*/ 252 h 634"/>
              <a:gd name="T36" fmla="*/ 369 w 703"/>
              <a:gd name="T37" fmla="*/ 261 h 634"/>
              <a:gd name="T38" fmla="*/ 402 w 703"/>
              <a:gd name="T39" fmla="*/ 290 h 634"/>
              <a:gd name="T40" fmla="*/ 429 w 703"/>
              <a:gd name="T41" fmla="*/ 324 h 634"/>
              <a:gd name="T42" fmla="*/ 457 w 703"/>
              <a:gd name="T43" fmla="*/ 326 h 634"/>
              <a:gd name="T44" fmla="*/ 468 w 703"/>
              <a:gd name="T45" fmla="*/ 245 h 634"/>
              <a:gd name="T46" fmla="*/ 435 w 703"/>
              <a:gd name="T47" fmla="*/ 259 h 634"/>
              <a:gd name="T48" fmla="*/ 397 w 703"/>
              <a:gd name="T49" fmla="*/ 228 h 634"/>
              <a:gd name="T50" fmla="*/ 388 w 703"/>
              <a:gd name="T51" fmla="*/ 188 h 634"/>
              <a:gd name="T52" fmla="*/ 400 w 703"/>
              <a:gd name="T53" fmla="*/ 139 h 634"/>
              <a:gd name="T54" fmla="*/ 401 w 703"/>
              <a:gd name="T55" fmla="*/ 89 h 634"/>
              <a:gd name="T56" fmla="*/ 390 w 703"/>
              <a:gd name="T57" fmla="*/ 48 h 634"/>
              <a:gd name="T58" fmla="*/ 449 w 703"/>
              <a:gd name="T59" fmla="*/ 4 h 634"/>
              <a:gd name="T60" fmla="*/ 555 w 703"/>
              <a:gd name="T61" fmla="*/ 13 h 634"/>
              <a:gd name="T62" fmla="*/ 595 w 703"/>
              <a:gd name="T63" fmla="*/ 33 h 634"/>
              <a:gd name="T64" fmla="*/ 628 w 703"/>
              <a:gd name="T65" fmla="*/ 48 h 634"/>
              <a:gd name="T66" fmla="*/ 662 w 703"/>
              <a:gd name="T67" fmla="*/ 76 h 634"/>
              <a:gd name="T68" fmla="*/ 683 w 703"/>
              <a:gd name="T69" fmla="*/ 111 h 634"/>
              <a:gd name="T70" fmla="*/ 703 w 703"/>
              <a:gd name="T71" fmla="*/ 141 h 634"/>
              <a:gd name="T72" fmla="*/ 680 w 703"/>
              <a:gd name="T73" fmla="*/ 168 h 634"/>
              <a:gd name="T74" fmla="*/ 680 w 703"/>
              <a:gd name="T75" fmla="*/ 216 h 634"/>
              <a:gd name="T76" fmla="*/ 692 w 703"/>
              <a:gd name="T77" fmla="*/ 256 h 634"/>
              <a:gd name="T78" fmla="*/ 663 w 703"/>
              <a:gd name="T79" fmla="*/ 277 h 634"/>
              <a:gd name="T80" fmla="*/ 656 w 703"/>
              <a:gd name="T81" fmla="*/ 322 h 634"/>
              <a:gd name="T82" fmla="*/ 657 w 703"/>
              <a:gd name="T83" fmla="*/ 357 h 634"/>
              <a:gd name="T84" fmla="*/ 658 w 703"/>
              <a:gd name="T85" fmla="*/ 371 h 634"/>
              <a:gd name="T86" fmla="*/ 591 w 703"/>
              <a:gd name="T87" fmla="*/ 396 h 634"/>
              <a:gd name="T88" fmla="*/ 529 w 703"/>
              <a:gd name="T89" fmla="*/ 416 h 634"/>
              <a:gd name="T90" fmla="*/ 496 w 703"/>
              <a:gd name="T91" fmla="*/ 444 h 634"/>
              <a:gd name="T92" fmla="*/ 497 w 703"/>
              <a:gd name="T93" fmla="*/ 472 h 634"/>
              <a:gd name="T94" fmla="*/ 448 w 703"/>
              <a:gd name="T95" fmla="*/ 475 h 634"/>
              <a:gd name="T96" fmla="*/ 412 w 703"/>
              <a:gd name="T97" fmla="*/ 504 h 634"/>
              <a:gd name="T98" fmla="*/ 388 w 703"/>
              <a:gd name="T99" fmla="*/ 540 h 634"/>
              <a:gd name="T100" fmla="*/ 344 w 703"/>
              <a:gd name="T101" fmla="*/ 569 h 634"/>
              <a:gd name="T102" fmla="*/ 313 w 703"/>
              <a:gd name="T103" fmla="*/ 60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03" h="634">
                <a:moveTo>
                  <a:pt x="294" y="628"/>
                </a:moveTo>
                <a:lnTo>
                  <a:pt x="282" y="634"/>
                </a:lnTo>
                <a:lnTo>
                  <a:pt x="271" y="628"/>
                </a:lnTo>
                <a:lnTo>
                  <a:pt x="260" y="624"/>
                </a:lnTo>
                <a:lnTo>
                  <a:pt x="249" y="623"/>
                </a:lnTo>
                <a:lnTo>
                  <a:pt x="239" y="629"/>
                </a:lnTo>
                <a:lnTo>
                  <a:pt x="230" y="621"/>
                </a:lnTo>
                <a:lnTo>
                  <a:pt x="219" y="618"/>
                </a:lnTo>
                <a:lnTo>
                  <a:pt x="208" y="618"/>
                </a:lnTo>
                <a:lnTo>
                  <a:pt x="196" y="615"/>
                </a:lnTo>
                <a:lnTo>
                  <a:pt x="196" y="615"/>
                </a:lnTo>
                <a:lnTo>
                  <a:pt x="186" y="607"/>
                </a:lnTo>
                <a:lnTo>
                  <a:pt x="178" y="599"/>
                </a:lnTo>
                <a:lnTo>
                  <a:pt x="167" y="598"/>
                </a:lnTo>
                <a:lnTo>
                  <a:pt x="156" y="598"/>
                </a:lnTo>
                <a:lnTo>
                  <a:pt x="146" y="595"/>
                </a:lnTo>
                <a:lnTo>
                  <a:pt x="134" y="594"/>
                </a:lnTo>
                <a:lnTo>
                  <a:pt x="86" y="605"/>
                </a:lnTo>
                <a:lnTo>
                  <a:pt x="85" y="603"/>
                </a:lnTo>
                <a:lnTo>
                  <a:pt x="74" y="597"/>
                </a:lnTo>
                <a:lnTo>
                  <a:pt x="65" y="589"/>
                </a:lnTo>
                <a:lnTo>
                  <a:pt x="58" y="579"/>
                </a:lnTo>
                <a:lnTo>
                  <a:pt x="47" y="570"/>
                </a:lnTo>
                <a:lnTo>
                  <a:pt x="37" y="560"/>
                </a:lnTo>
                <a:lnTo>
                  <a:pt x="30" y="550"/>
                </a:lnTo>
                <a:lnTo>
                  <a:pt x="21" y="542"/>
                </a:lnTo>
                <a:lnTo>
                  <a:pt x="13" y="534"/>
                </a:lnTo>
                <a:lnTo>
                  <a:pt x="8" y="524"/>
                </a:lnTo>
                <a:lnTo>
                  <a:pt x="3" y="512"/>
                </a:lnTo>
                <a:lnTo>
                  <a:pt x="0" y="509"/>
                </a:lnTo>
                <a:lnTo>
                  <a:pt x="0" y="496"/>
                </a:lnTo>
                <a:lnTo>
                  <a:pt x="0" y="358"/>
                </a:lnTo>
                <a:lnTo>
                  <a:pt x="0" y="300"/>
                </a:lnTo>
                <a:lnTo>
                  <a:pt x="26" y="300"/>
                </a:lnTo>
                <a:lnTo>
                  <a:pt x="118" y="292"/>
                </a:lnTo>
                <a:lnTo>
                  <a:pt x="116" y="281"/>
                </a:lnTo>
                <a:lnTo>
                  <a:pt x="118" y="269"/>
                </a:lnTo>
                <a:lnTo>
                  <a:pt x="125" y="260"/>
                </a:lnTo>
                <a:lnTo>
                  <a:pt x="121" y="249"/>
                </a:lnTo>
                <a:lnTo>
                  <a:pt x="119" y="237"/>
                </a:lnTo>
                <a:lnTo>
                  <a:pt x="122" y="223"/>
                </a:lnTo>
                <a:lnTo>
                  <a:pt x="120" y="210"/>
                </a:lnTo>
                <a:lnTo>
                  <a:pt x="122" y="198"/>
                </a:lnTo>
                <a:lnTo>
                  <a:pt x="122" y="186"/>
                </a:lnTo>
                <a:lnTo>
                  <a:pt x="121" y="174"/>
                </a:lnTo>
                <a:lnTo>
                  <a:pt x="120" y="162"/>
                </a:lnTo>
                <a:lnTo>
                  <a:pt x="128" y="166"/>
                </a:lnTo>
                <a:lnTo>
                  <a:pt x="137" y="172"/>
                </a:lnTo>
                <a:lnTo>
                  <a:pt x="144" y="182"/>
                </a:lnTo>
                <a:lnTo>
                  <a:pt x="145" y="197"/>
                </a:lnTo>
                <a:lnTo>
                  <a:pt x="156" y="198"/>
                </a:lnTo>
                <a:lnTo>
                  <a:pt x="164" y="190"/>
                </a:lnTo>
                <a:lnTo>
                  <a:pt x="175" y="187"/>
                </a:lnTo>
                <a:lnTo>
                  <a:pt x="187" y="185"/>
                </a:lnTo>
                <a:lnTo>
                  <a:pt x="198" y="189"/>
                </a:lnTo>
                <a:lnTo>
                  <a:pt x="199" y="200"/>
                </a:lnTo>
                <a:lnTo>
                  <a:pt x="203" y="211"/>
                </a:lnTo>
                <a:lnTo>
                  <a:pt x="212" y="220"/>
                </a:lnTo>
                <a:lnTo>
                  <a:pt x="223" y="222"/>
                </a:lnTo>
                <a:lnTo>
                  <a:pt x="238" y="226"/>
                </a:lnTo>
                <a:lnTo>
                  <a:pt x="249" y="230"/>
                </a:lnTo>
                <a:lnTo>
                  <a:pt x="260" y="232"/>
                </a:lnTo>
                <a:lnTo>
                  <a:pt x="272" y="231"/>
                </a:lnTo>
                <a:lnTo>
                  <a:pt x="283" y="235"/>
                </a:lnTo>
                <a:lnTo>
                  <a:pt x="295" y="231"/>
                </a:lnTo>
                <a:lnTo>
                  <a:pt x="301" y="220"/>
                </a:lnTo>
                <a:lnTo>
                  <a:pt x="303" y="208"/>
                </a:lnTo>
                <a:lnTo>
                  <a:pt x="314" y="212"/>
                </a:lnTo>
                <a:lnTo>
                  <a:pt x="320" y="223"/>
                </a:lnTo>
                <a:lnTo>
                  <a:pt x="329" y="231"/>
                </a:lnTo>
                <a:lnTo>
                  <a:pt x="331" y="243"/>
                </a:lnTo>
                <a:lnTo>
                  <a:pt x="338" y="252"/>
                </a:lnTo>
                <a:lnTo>
                  <a:pt x="349" y="249"/>
                </a:lnTo>
                <a:lnTo>
                  <a:pt x="358" y="257"/>
                </a:lnTo>
                <a:lnTo>
                  <a:pt x="358" y="257"/>
                </a:lnTo>
                <a:lnTo>
                  <a:pt x="369" y="261"/>
                </a:lnTo>
                <a:lnTo>
                  <a:pt x="380" y="262"/>
                </a:lnTo>
                <a:lnTo>
                  <a:pt x="387" y="271"/>
                </a:lnTo>
                <a:lnTo>
                  <a:pt x="389" y="283"/>
                </a:lnTo>
                <a:lnTo>
                  <a:pt x="402" y="290"/>
                </a:lnTo>
                <a:lnTo>
                  <a:pt x="410" y="299"/>
                </a:lnTo>
                <a:lnTo>
                  <a:pt x="415" y="310"/>
                </a:lnTo>
                <a:lnTo>
                  <a:pt x="421" y="327"/>
                </a:lnTo>
                <a:lnTo>
                  <a:pt x="429" y="324"/>
                </a:lnTo>
                <a:lnTo>
                  <a:pt x="440" y="321"/>
                </a:lnTo>
                <a:lnTo>
                  <a:pt x="450" y="317"/>
                </a:lnTo>
                <a:lnTo>
                  <a:pt x="461" y="315"/>
                </a:lnTo>
                <a:lnTo>
                  <a:pt x="457" y="326"/>
                </a:lnTo>
                <a:lnTo>
                  <a:pt x="469" y="329"/>
                </a:lnTo>
                <a:lnTo>
                  <a:pt x="469" y="307"/>
                </a:lnTo>
                <a:lnTo>
                  <a:pt x="469" y="244"/>
                </a:lnTo>
                <a:lnTo>
                  <a:pt x="468" y="245"/>
                </a:lnTo>
                <a:lnTo>
                  <a:pt x="461" y="248"/>
                </a:lnTo>
                <a:lnTo>
                  <a:pt x="449" y="250"/>
                </a:lnTo>
                <a:lnTo>
                  <a:pt x="445" y="263"/>
                </a:lnTo>
                <a:lnTo>
                  <a:pt x="435" y="259"/>
                </a:lnTo>
                <a:lnTo>
                  <a:pt x="422" y="257"/>
                </a:lnTo>
                <a:lnTo>
                  <a:pt x="415" y="246"/>
                </a:lnTo>
                <a:lnTo>
                  <a:pt x="406" y="235"/>
                </a:lnTo>
                <a:lnTo>
                  <a:pt x="397" y="228"/>
                </a:lnTo>
                <a:lnTo>
                  <a:pt x="387" y="223"/>
                </a:lnTo>
                <a:lnTo>
                  <a:pt x="386" y="211"/>
                </a:lnTo>
                <a:lnTo>
                  <a:pt x="384" y="199"/>
                </a:lnTo>
                <a:lnTo>
                  <a:pt x="388" y="188"/>
                </a:lnTo>
                <a:lnTo>
                  <a:pt x="389" y="177"/>
                </a:lnTo>
                <a:lnTo>
                  <a:pt x="393" y="165"/>
                </a:lnTo>
                <a:lnTo>
                  <a:pt x="398" y="151"/>
                </a:lnTo>
                <a:lnTo>
                  <a:pt x="400" y="139"/>
                </a:lnTo>
                <a:lnTo>
                  <a:pt x="398" y="128"/>
                </a:lnTo>
                <a:lnTo>
                  <a:pt x="398" y="115"/>
                </a:lnTo>
                <a:lnTo>
                  <a:pt x="398" y="101"/>
                </a:lnTo>
                <a:lnTo>
                  <a:pt x="401" y="89"/>
                </a:lnTo>
                <a:lnTo>
                  <a:pt x="397" y="77"/>
                </a:lnTo>
                <a:lnTo>
                  <a:pt x="392" y="67"/>
                </a:lnTo>
                <a:lnTo>
                  <a:pt x="384" y="59"/>
                </a:lnTo>
                <a:lnTo>
                  <a:pt x="390" y="48"/>
                </a:lnTo>
                <a:lnTo>
                  <a:pt x="402" y="36"/>
                </a:lnTo>
                <a:lnTo>
                  <a:pt x="417" y="19"/>
                </a:lnTo>
                <a:lnTo>
                  <a:pt x="414" y="5"/>
                </a:lnTo>
                <a:lnTo>
                  <a:pt x="449" y="4"/>
                </a:lnTo>
                <a:lnTo>
                  <a:pt x="514" y="0"/>
                </a:lnTo>
                <a:lnTo>
                  <a:pt x="537" y="0"/>
                </a:lnTo>
                <a:lnTo>
                  <a:pt x="544" y="12"/>
                </a:lnTo>
                <a:lnTo>
                  <a:pt x="555" y="13"/>
                </a:lnTo>
                <a:lnTo>
                  <a:pt x="566" y="16"/>
                </a:lnTo>
                <a:lnTo>
                  <a:pt x="576" y="23"/>
                </a:lnTo>
                <a:lnTo>
                  <a:pt x="582" y="33"/>
                </a:lnTo>
                <a:lnTo>
                  <a:pt x="595" y="33"/>
                </a:lnTo>
                <a:lnTo>
                  <a:pt x="601" y="44"/>
                </a:lnTo>
                <a:lnTo>
                  <a:pt x="606" y="42"/>
                </a:lnTo>
                <a:lnTo>
                  <a:pt x="617" y="48"/>
                </a:lnTo>
                <a:lnTo>
                  <a:pt x="628" y="48"/>
                </a:lnTo>
                <a:lnTo>
                  <a:pt x="638" y="56"/>
                </a:lnTo>
                <a:lnTo>
                  <a:pt x="648" y="60"/>
                </a:lnTo>
                <a:lnTo>
                  <a:pt x="658" y="65"/>
                </a:lnTo>
                <a:lnTo>
                  <a:pt x="662" y="76"/>
                </a:lnTo>
                <a:lnTo>
                  <a:pt x="673" y="78"/>
                </a:lnTo>
                <a:lnTo>
                  <a:pt x="677" y="89"/>
                </a:lnTo>
                <a:lnTo>
                  <a:pt x="684" y="99"/>
                </a:lnTo>
                <a:lnTo>
                  <a:pt x="683" y="111"/>
                </a:lnTo>
                <a:lnTo>
                  <a:pt x="692" y="117"/>
                </a:lnTo>
                <a:lnTo>
                  <a:pt x="694" y="129"/>
                </a:lnTo>
                <a:lnTo>
                  <a:pt x="701" y="138"/>
                </a:lnTo>
                <a:lnTo>
                  <a:pt x="703" y="141"/>
                </a:lnTo>
                <a:lnTo>
                  <a:pt x="695" y="150"/>
                </a:lnTo>
                <a:lnTo>
                  <a:pt x="685" y="157"/>
                </a:lnTo>
                <a:lnTo>
                  <a:pt x="677" y="160"/>
                </a:lnTo>
                <a:lnTo>
                  <a:pt x="680" y="168"/>
                </a:lnTo>
                <a:lnTo>
                  <a:pt x="685" y="179"/>
                </a:lnTo>
                <a:lnTo>
                  <a:pt x="680" y="191"/>
                </a:lnTo>
                <a:lnTo>
                  <a:pt x="676" y="202"/>
                </a:lnTo>
                <a:lnTo>
                  <a:pt x="680" y="216"/>
                </a:lnTo>
                <a:lnTo>
                  <a:pt x="680" y="229"/>
                </a:lnTo>
                <a:lnTo>
                  <a:pt x="677" y="242"/>
                </a:lnTo>
                <a:lnTo>
                  <a:pt x="681" y="253"/>
                </a:lnTo>
                <a:lnTo>
                  <a:pt x="692" y="256"/>
                </a:lnTo>
                <a:lnTo>
                  <a:pt x="692" y="260"/>
                </a:lnTo>
                <a:lnTo>
                  <a:pt x="685" y="269"/>
                </a:lnTo>
                <a:lnTo>
                  <a:pt x="673" y="273"/>
                </a:lnTo>
                <a:lnTo>
                  <a:pt x="663" y="277"/>
                </a:lnTo>
                <a:lnTo>
                  <a:pt x="658" y="289"/>
                </a:lnTo>
                <a:lnTo>
                  <a:pt x="661" y="301"/>
                </a:lnTo>
                <a:lnTo>
                  <a:pt x="662" y="313"/>
                </a:lnTo>
                <a:lnTo>
                  <a:pt x="656" y="322"/>
                </a:lnTo>
                <a:lnTo>
                  <a:pt x="652" y="333"/>
                </a:lnTo>
                <a:lnTo>
                  <a:pt x="642" y="338"/>
                </a:lnTo>
                <a:lnTo>
                  <a:pt x="652" y="346"/>
                </a:lnTo>
                <a:lnTo>
                  <a:pt x="657" y="357"/>
                </a:lnTo>
                <a:lnTo>
                  <a:pt x="663" y="368"/>
                </a:lnTo>
                <a:lnTo>
                  <a:pt x="672" y="362"/>
                </a:lnTo>
                <a:lnTo>
                  <a:pt x="674" y="365"/>
                </a:lnTo>
                <a:lnTo>
                  <a:pt x="658" y="371"/>
                </a:lnTo>
                <a:lnTo>
                  <a:pt x="638" y="379"/>
                </a:lnTo>
                <a:lnTo>
                  <a:pt x="625" y="384"/>
                </a:lnTo>
                <a:lnTo>
                  <a:pt x="607" y="389"/>
                </a:lnTo>
                <a:lnTo>
                  <a:pt x="591" y="396"/>
                </a:lnTo>
                <a:lnTo>
                  <a:pt x="573" y="403"/>
                </a:lnTo>
                <a:lnTo>
                  <a:pt x="560" y="407"/>
                </a:lnTo>
                <a:lnTo>
                  <a:pt x="546" y="412"/>
                </a:lnTo>
                <a:lnTo>
                  <a:pt x="529" y="416"/>
                </a:lnTo>
                <a:lnTo>
                  <a:pt x="518" y="420"/>
                </a:lnTo>
                <a:lnTo>
                  <a:pt x="508" y="425"/>
                </a:lnTo>
                <a:lnTo>
                  <a:pt x="494" y="431"/>
                </a:lnTo>
                <a:lnTo>
                  <a:pt x="496" y="444"/>
                </a:lnTo>
                <a:lnTo>
                  <a:pt x="503" y="453"/>
                </a:lnTo>
                <a:lnTo>
                  <a:pt x="503" y="466"/>
                </a:lnTo>
                <a:lnTo>
                  <a:pt x="506" y="471"/>
                </a:lnTo>
                <a:lnTo>
                  <a:pt x="497" y="472"/>
                </a:lnTo>
                <a:lnTo>
                  <a:pt x="485" y="472"/>
                </a:lnTo>
                <a:lnTo>
                  <a:pt x="474" y="471"/>
                </a:lnTo>
                <a:lnTo>
                  <a:pt x="460" y="473"/>
                </a:lnTo>
                <a:lnTo>
                  <a:pt x="448" y="475"/>
                </a:lnTo>
                <a:lnTo>
                  <a:pt x="436" y="481"/>
                </a:lnTo>
                <a:lnTo>
                  <a:pt x="425" y="488"/>
                </a:lnTo>
                <a:lnTo>
                  <a:pt x="416" y="493"/>
                </a:lnTo>
                <a:lnTo>
                  <a:pt x="412" y="504"/>
                </a:lnTo>
                <a:lnTo>
                  <a:pt x="410" y="517"/>
                </a:lnTo>
                <a:lnTo>
                  <a:pt x="409" y="529"/>
                </a:lnTo>
                <a:lnTo>
                  <a:pt x="400" y="537"/>
                </a:lnTo>
                <a:lnTo>
                  <a:pt x="388" y="540"/>
                </a:lnTo>
                <a:lnTo>
                  <a:pt x="376" y="544"/>
                </a:lnTo>
                <a:lnTo>
                  <a:pt x="364" y="553"/>
                </a:lnTo>
                <a:lnTo>
                  <a:pt x="359" y="558"/>
                </a:lnTo>
                <a:lnTo>
                  <a:pt x="344" y="569"/>
                </a:lnTo>
                <a:lnTo>
                  <a:pt x="336" y="577"/>
                </a:lnTo>
                <a:lnTo>
                  <a:pt x="330" y="589"/>
                </a:lnTo>
                <a:lnTo>
                  <a:pt x="322" y="599"/>
                </a:lnTo>
                <a:lnTo>
                  <a:pt x="313" y="609"/>
                </a:lnTo>
                <a:lnTo>
                  <a:pt x="307" y="621"/>
                </a:lnTo>
                <a:lnTo>
                  <a:pt x="294" y="62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6" name="Freeform 3502"/>
          <p:cNvSpPr>
            <a:spLocks/>
          </p:cNvSpPr>
          <p:nvPr/>
        </p:nvSpPr>
        <p:spPr bwMode="auto">
          <a:xfrm>
            <a:off x="5077469" y="4915569"/>
            <a:ext cx="183857" cy="176919"/>
          </a:xfrm>
          <a:custGeom>
            <a:avLst/>
            <a:gdLst>
              <a:gd name="T0" fmla="*/ 338 w 467"/>
              <a:gd name="T1" fmla="*/ 445 h 453"/>
              <a:gd name="T2" fmla="*/ 315 w 467"/>
              <a:gd name="T3" fmla="*/ 447 h 453"/>
              <a:gd name="T4" fmla="*/ 292 w 467"/>
              <a:gd name="T5" fmla="*/ 446 h 453"/>
              <a:gd name="T6" fmla="*/ 271 w 467"/>
              <a:gd name="T7" fmla="*/ 435 h 453"/>
              <a:gd name="T8" fmla="*/ 246 w 467"/>
              <a:gd name="T9" fmla="*/ 438 h 453"/>
              <a:gd name="T10" fmla="*/ 234 w 467"/>
              <a:gd name="T11" fmla="*/ 430 h 453"/>
              <a:gd name="T12" fmla="*/ 221 w 467"/>
              <a:gd name="T13" fmla="*/ 410 h 453"/>
              <a:gd name="T14" fmla="*/ 200 w 467"/>
              <a:gd name="T15" fmla="*/ 401 h 453"/>
              <a:gd name="T16" fmla="*/ 180 w 467"/>
              <a:gd name="T17" fmla="*/ 398 h 453"/>
              <a:gd name="T18" fmla="*/ 162 w 467"/>
              <a:gd name="T19" fmla="*/ 387 h 453"/>
              <a:gd name="T20" fmla="*/ 149 w 467"/>
              <a:gd name="T21" fmla="*/ 367 h 453"/>
              <a:gd name="T22" fmla="*/ 148 w 467"/>
              <a:gd name="T23" fmla="*/ 344 h 453"/>
              <a:gd name="T24" fmla="*/ 133 w 467"/>
              <a:gd name="T25" fmla="*/ 323 h 453"/>
              <a:gd name="T26" fmla="*/ 122 w 467"/>
              <a:gd name="T27" fmla="*/ 310 h 453"/>
              <a:gd name="T28" fmla="*/ 106 w 467"/>
              <a:gd name="T29" fmla="*/ 292 h 453"/>
              <a:gd name="T30" fmla="*/ 86 w 467"/>
              <a:gd name="T31" fmla="*/ 284 h 453"/>
              <a:gd name="T32" fmla="*/ 65 w 467"/>
              <a:gd name="T33" fmla="*/ 269 h 453"/>
              <a:gd name="T34" fmla="*/ 51 w 467"/>
              <a:gd name="T35" fmla="*/ 250 h 453"/>
              <a:gd name="T36" fmla="*/ 44 w 467"/>
              <a:gd name="T37" fmla="*/ 227 h 453"/>
              <a:gd name="T38" fmla="*/ 36 w 467"/>
              <a:gd name="T39" fmla="*/ 215 h 453"/>
              <a:gd name="T40" fmla="*/ 25 w 467"/>
              <a:gd name="T41" fmla="*/ 195 h 453"/>
              <a:gd name="T42" fmla="*/ 9 w 467"/>
              <a:gd name="T43" fmla="*/ 168 h 453"/>
              <a:gd name="T44" fmla="*/ 0 w 467"/>
              <a:gd name="T45" fmla="*/ 144 h 453"/>
              <a:gd name="T46" fmla="*/ 23 w 467"/>
              <a:gd name="T47" fmla="*/ 147 h 453"/>
              <a:gd name="T48" fmla="*/ 43 w 467"/>
              <a:gd name="T49" fmla="*/ 158 h 453"/>
              <a:gd name="T50" fmla="*/ 64 w 467"/>
              <a:gd name="T51" fmla="*/ 153 h 453"/>
              <a:gd name="T52" fmla="*/ 86 w 467"/>
              <a:gd name="T53" fmla="*/ 163 h 453"/>
              <a:gd name="T54" fmla="*/ 111 w 467"/>
              <a:gd name="T55" fmla="*/ 150 h 453"/>
              <a:gd name="T56" fmla="*/ 126 w 467"/>
              <a:gd name="T57" fmla="*/ 128 h 453"/>
              <a:gd name="T58" fmla="*/ 140 w 467"/>
              <a:gd name="T59" fmla="*/ 106 h 453"/>
              <a:gd name="T60" fmla="*/ 163 w 467"/>
              <a:gd name="T61" fmla="*/ 87 h 453"/>
              <a:gd name="T62" fmla="*/ 180 w 467"/>
              <a:gd name="T63" fmla="*/ 73 h 453"/>
              <a:gd name="T64" fmla="*/ 204 w 467"/>
              <a:gd name="T65" fmla="*/ 66 h 453"/>
              <a:gd name="T66" fmla="*/ 214 w 467"/>
              <a:gd name="T67" fmla="*/ 46 h 453"/>
              <a:gd name="T68" fmla="*/ 220 w 467"/>
              <a:gd name="T69" fmla="*/ 22 h 453"/>
              <a:gd name="T70" fmla="*/ 240 w 467"/>
              <a:gd name="T71" fmla="*/ 10 h 453"/>
              <a:gd name="T72" fmla="*/ 264 w 467"/>
              <a:gd name="T73" fmla="*/ 2 h 453"/>
              <a:gd name="T74" fmla="*/ 289 w 467"/>
              <a:gd name="T75" fmla="*/ 1 h 453"/>
              <a:gd name="T76" fmla="*/ 310 w 467"/>
              <a:gd name="T77" fmla="*/ 0 h 453"/>
              <a:gd name="T78" fmla="*/ 340 w 467"/>
              <a:gd name="T79" fmla="*/ 25 h 453"/>
              <a:gd name="T80" fmla="*/ 362 w 467"/>
              <a:gd name="T81" fmla="*/ 27 h 453"/>
              <a:gd name="T82" fmla="*/ 382 w 467"/>
              <a:gd name="T83" fmla="*/ 38 h 453"/>
              <a:gd name="T84" fmla="*/ 399 w 467"/>
              <a:gd name="T85" fmla="*/ 52 h 453"/>
              <a:gd name="T86" fmla="*/ 440 w 467"/>
              <a:gd name="T87" fmla="*/ 61 h 453"/>
              <a:gd name="T88" fmla="*/ 448 w 467"/>
              <a:gd name="T89" fmla="*/ 71 h 453"/>
              <a:gd name="T90" fmla="*/ 463 w 467"/>
              <a:gd name="T91" fmla="*/ 76 h 453"/>
              <a:gd name="T92" fmla="*/ 465 w 467"/>
              <a:gd name="T93" fmla="*/ 107 h 453"/>
              <a:gd name="T94" fmla="*/ 465 w 467"/>
              <a:gd name="T95" fmla="*/ 121 h 453"/>
              <a:gd name="T96" fmla="*/ 464 w 467"/>
              <a:gd name="T97" fmla="*/ 145 h 453"/>
              <a:gd name="T98" fmla="*/ 464 w 467"/>
              <a:gd name="T99" fmla="*/ 168 h 453"/>
              <a:gd name="T100" fmla="*/ 462 w 467"/>
              <a:gd name="T101" fmla="*/ 190 h 453"/>
              <a:gd name="T102" fmla="*/ 452 w 467"/>
              <a:gd name="T103" fmla="*/ 211 h 453"/>
              <a:gd name="T104" fmla="*/ 457 w 467"/>
              <a:gd name="T105" fmla="*/ 230 h 453"/>
              <a:gd name="T106" fmla="*/ 452 w 467"/>
              <a:gd name="T107" fmla="*/ 254 h 453"/>
              <a:gd name="T108" fmla="*/ 465 w 467"/>
              <a:gd name="T109" fmla="*/ 274 h 453"/>
              <a:gd name="T110" fmla="*/ 460 w 467"/>
              <a:gd name="T111" fmla="*/ 299 h 453"/>
              <a:gd name="T112" fmla="*/ 449 w 467"/>
              <a:gd name="T113" fmla="*/ 321 h 453"/>
              <a:gd name="T114" fmla="*/ 435 w 467"/>
              <a:gd name="T115" fmla="*/ 345 h 453"/>
              <a:gd name="T116" fmla="*/ 427 w 467"/>
              <a:gd name="T117" fmla="*/ 367 h 453"/>
              <a:gd name="T118" fmla="*/ 433 w 467"/>
              <a:gd name="T119" fmla="*/ 380 h 453"/>
              <a:gd name="T120" fmla="*/ 397 w 467"/>
              <a:gd name="T121" fmla="*/ 417 h 453"/>
              <a:gd name="T122" fmla="*/ 374 w 467"/>
              <a:gd name="T123" fmla="*/ 443 h 453"/>
              <a:gd name="T124" fmla="*/ 355 w 467"/>
              <a:gd name="T125" fmla="*/ 44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7" h="453">
                <a:moveTo>
                  <a:pt x="349" y="448"/>
                </a:moveTo>
                <a:lnTo>
                  <a:pt x="338" y="445"/>
                </a:lnTo>
                <a:lnTo>
                  <a:pt x="327" y="446"/>
                </a:lnTo>
                <a:lnTo>
                  <a:pt x="315" y="447"/>
                </a:lnTo>
                <a:lnTo>
                  <a:pt x="303" y="448"/>
                </a:lnTo>
                <a:lnTo>
                  <a:pt x="292" y="446"/>
                </a:lnTo>
                <a:lnTo>
                  <a:pt x="282" y="440"/>
                </a:lnTo>
                <a:lnTo>
                  <a:pt x="271" y="435"/>
                </a:lnTo>
                <a:lnTo>
                  <a:pt x="258" y="435"/>
                </a:lnTo>
                <a:lnTo>
                  <a:pt x="246" y="438"/>
                </a:lnTo>
                <a:lnTo>
                  <a:pt x="245" y="436"/>
                </a:lnTo>
                <a:lnTo>
                  <a:pt x="234" y="430"/>
                </a:lnTo>
                <a:lnTo>
                  <a:pt x="226" y="422"/>
                </a:lnTo>
                <a:lnTo>
                  <a:pt x="221" y="410"/>
                </a:lnTo>
                <a:lnTo>
                  <a:pt x="211" y="406"/>
                </a:lnTo>
                <a:lnTo>
                  <a:pt x="200" y="401"/>
                </a:lnTo>
                <a:lnTo>
                  <a:pt x="189" y="401"/>
                </a:lnTo>
                <a:lnTo>
                  <a:pt x="180" y="398"/>
                </a:lnTo>
                <a:lnTo>
                  <a:pt x="169" y="397"/>
                </a:lnTo>
                <a:lnTo>
                  <a:pt x="162" y="387"/>
                </a:lnTo>
                <a:lnTo>
                  <a:pt x="156" y="376"/>
                </a:lnTo>
                <a:lnTo>
                  <a:pt x="149" y="367"/>
                </a:lnTo>
                <a:lnTo>
                  <a:pt x="147" y="356"/>
                </a:lnTo>
                <a:lnTo>
                  <a:pt x="148" y="344"/>
                </a:lnTo>
                <a:lnTo>
                  <a:pt x="147" y="332"/>
                </a:lnTo>
                <a:lnTo>
                  <a:pt x="133" y="323"/>
                </a:lnTo>
                <a:lnTo>
                  <a:pt x="122" y="324"/>
                </a:lnTo>
                <a:lnTo>
                  <a:pt x="122" y="310"/>
                </a:lnTo>
                <a:lnTo>
                  <a:pt x="117" y="297"/>
                </a:lnTo>
                <a:lnTo>
                  <a:pt x="106" y="292"/>
                </a:lnTo>
                <a:lnTo>
                  <a:pt x="95" y="290"/>
                </a:lnTo>
                <a:lnTo>
                  <a:pt x="86" y="284"/>
                </a:lnTo>
                <a:lnTo>
                  <a:pt x="75" y="276"/>
                </a:lnTo>
                <a:lnTo>
                  <a:pt x="65" y="269"/>
                </a:lnTo>
                <a:lnTo>
                  <a:pt x="55" y="262"/>
                </a:lnTo>
                <a:lnTo>
                  <a:pt x="51" y="250"/>
                </a:lnTo>
                <a:lnTo>
                  <a:pt x="47" y="239"/>
                </a:lnTo>
                <a:lnTo>
                  <a:pt x="44" y="227"/>
                </a:lnTo>
                <a:lnTo>
                  <a:pt x="44" y="226"/>
                </a:lnTo>
                <a:lnTo>
                  <a:pt x="36" y="215"/>
                </a:lnTo>
                <a:lnTo>
                  <a:pt x="32" y="203"/>
                </a:lnTo>
                <a:lnTo>
                  <a:pt x="25" y="195"/>
                </a:lnTo>
                <a:lnTo>
                  <a:pt x="16" y="183"/>
                </a:lnTo>
                <a:lnTo>
                  <a:pt x="9" y="168"/>
                </a:lnTo>
                <a:lnTo>
                  <a:pt x="1" y="158"/>
                </a:lnTo>
                <a:lnTo>
                  <a:pt x="0" y="144"/>
                </a:lnTo>
                <a:lnTo>
                  <a:pt x="12" y="147"/>
                </a:lnTo>
                <a:lnTo>
                  <a:pt x="23" y="147"/>
                </a:lnTo>
                <a:lnTo>
                  <a:pt x="34" y="150"/>
                </a:lnTo>
                <a:lnTo>
                  <a:pt x="43" y="158"/>
                </a:lnTo>
                <a:lnTo>
                  <a:pt x="53" y="152"/>
                </a:lnTo>
                <a:lnTo>
                  <a:pt x="64" y="153"/>
                </a:lnTo>
                <a:lnTo>
                  <a:pt x="75" y="157"/>
                </a:lnTo>
                <a:lnTo>
                  <a:pt x="86" y="163"/>
                </a:lnTo>
                <a:lnTo>
                  <a:pt x="98" y="157"/>
                </a:lnTo>
                <a:lnTo>
                  <a:pt x="111" y="150"/>
                </a:lnTo>
                <a:lnTo>
                  <a:pt x="117" y="138"/>
                </a:lnTo>
                <a:lnTo>
                  <a:pt x="126" y="128"/>
                </a:lnTo>
                <a:lnTo>
                  <a:pt x="134" y="118"/>
                </a:lnTo>
                <a:lnTo>
                  <a:pt x="140" y="106"/>
                </a:lnTo>
                <a:lnTo>
                  <a:pt x="148" y="98"/>
                </a:lnTo>
                <a:lnTo>
                  <a:pt x="163" y="87"/>
                </a:lnTo>
                <a:lnTo>
                  <a:pt x="168" y="82"/>
                </a:lnTo>
                <a:lnTo>
                  <a:pt x="180" y="73"/>
                </a:lnTo>
                <a:lnTo>
                  <a:pt x="192" y="69"/>
                </a:lnTo>
                <a:lnTo>
                  <a:pt x="204" y="66"/>
                </a:lnTo>
                <a:lnTo>
                  <a:pt x="213" y="58"/>
                </a:lnTo>
                <a:lnTo>
                  <a:pt x="214" y="46"/>
                </a:lnTo>
                <a:lnTo>
                  <a:pt x="216" y="33"/>
                </a:lnTo>
                <a:lnTo>
                  <a:pt x="220" y="22"/>
                </a:lnTo>
                <a:lnTo>
                  <a:pt x="229" y="17"/>
                </a:lnTo>
                <a:lnTo>
                  <a:pt x="240" y="10"/>
                </a:lnTo>
                <a:lnTo>
                  <a:pt x="252" y="4"/>
                </a:lnTo>
                <a:lnTo>
                  <a:pt x="264" y="2"/>
                </a:lnTo>
                <a:lnTo>
                  <a:pt x="278" y="0"/>
                </a:lnTo>
                <a:lnTo>
                  <a:pt x="289" y="1"/>
                </a:lnTo>
                <a:lnTo>
                  <a:pt x="301" y="1"/>
                </a:lnTo>
                <a:lnTo>
                  <a:pt x="310" y="0"/>
                </a:lnTo>
                <a:lnTo>
                  <a:pt x="310" y="20"/>
                </a:lnTo>
                <a:lnTo>
                  <a:pt x="340" y="25"/>
                </a:lnTo>
                <a:lnTo>
                  <a:pt x="351" y="25"/>
                </a:lnTo>
                <a:lnTo>
                  <a:pt x="362" y="27"/>
                </a:lnTo>
                <a:lnTo>
                  <a:pt x="370" y="34"/>
                </a:lnTo>
                <a:lnTo>
                  <a:pt x="382" y="38"/>
                </a:lnTo>
                <a:lnTo>
                  <a:pt x="392" y="42"/>
                </a:lnTo>
                <a:lnTo>
                  <a:pt x="399" y="52"/>
                </a:lnTo>
                <a:lnTo>
                  <a:pt x="422" y="54"/>
                </a:lnTo>
                <a:lnTo>
                  <a:pt x="440" y="61"/>
                </a:lnTo>
                <a:lnTo>
                  <a:pt x="447" y="70"/>
                </a:lnTo>
                <a:lnTo>
                  <a:pt x="448" y="71"/>
                </a:lnTo>
                <a:lnTo>
                  <a:pt x="452" y="72"/>
                </a:lnTo>
                <a:lnTo>
                  <a:pt x="463" y="76"/>
                </a:lnTo>
                <a:lnTo>
                  <a:pt x="456" y="88"/>
                </a:lnTo>
                <a:lnTo>
                  <a:pt x="465" y="107"/>
                </a:lnTo>
                <a:lnTo>
                  <a:pt x="465" y="109"/>
                </a:lnTo>
                <a:lnTo>
                  <a:pt x="465" y="121"/>
                </a:lnTo>
                <a:lnTo>
                  <a:pt x="467" y="133"/>
                </a:lnTo>
                <a:lnTo>
                  <a:pt x="464" y="145"/>
                </a:lnTo>
                <a:lnTo>
                  <a:pt x="462" y="156"/>
                </a:lnTo>
                <a:lnTo>
                  <a:pt x="464" y="168"/>
                </a:lnTo>
                <a:lnTo>
                  <a:pt x="467" y="179"/>
                </a:lnTo>
                <a:lnTo>
                  <a:pt x="462" y="190"/>
                </a:lnTo>
                <a:lnTo>
                  <a:pt x="462" y="203"/>
                </a:lnTo>
                <a:lnTo>
                  <a:pt x="452" y="211"/>
                </a:lnTo>
                <a:lnTo>
                  <a:pt x="448" y="224"/>
                </a:lnTo>
                <a:lnTo>
                  <a:pt x="457" y="230"/>
                </a:lnTo>
                <a:lnTo>
                  <a:pt x="456" y="243"/>
                </a:lnTo>
                <a:lnTo>
                  <a:pt x="452" y="254"/>
                </a:lnTo>
                <a:lnTo>
                  <a:pt x="456" y="265"/>
                </a:lnTo>
                <a:lnTo>
                  <a:pt x="465" y="274"/>
                </a:lnTo>
                <a:lnTo>
                  <a:pt x="467" y="288"/>
                </a:lnTo>
                <a:lnTo>
                  <a:pt x="460" y="299"/>
                </a:lnTo>
                <a:lnTo>
                  <a:pt x="457" y="310"/>
                </a:lnTo>
                <a:lnTo>
                  <a:pt x="449" y="321"/>
                </a:lnTo>
                <a:lnTo>
                  <a:pt x="439" y="328"/>
                </a:lnTo>
                <a:lnTo>
                  <a:pt x="435" y="345"/>
                </a:lnTo>
                <a:lnTo>
                  <a:pt x="434" y="357"/>
                </a:lnTo>
                <a:lnTo>
                  <a:pt x="427" y="367"/>
                </a:lnTo>
                <a:lnTo>
                  <a:pt x="434" y="379"/>
                </a:lnTo>
                <a:lnTo>
                  <a:pt x="433" y="380"/>
                </a:lnTo>
                <a:lnTo>
                  <a:pt x="415" y="396"/>
                </a:lnTo>
                <a:lnTo>
                  <a:pt x="397" y="417"/>
                </a:lnTo>
                <a:lnTo>
                  <a:pt x="382" y="435"/>
                </a:lnTo>
                <a:lnTo>
                  <a:pt x="374" y="443"/>
                </a:lnTo>
                <a:lnTo>
                  <a:pt x="364" y="453"/>
                </a:lnTo>
                <a:lnTo>
                  <a:pt x="355" y="447"/>
                </a:lnTo>
                <a:lnTo>
                  <a:pt x="349" y="448"/>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7" name="Freeform 3503"/>
          <p:cNvSpPr>
            <a:spLocks/>
          </p:cNvSpPr>
          <p:nvPr/>
        </p:nvSpPr>
        <p:spPr bwMode="auto">
          <a:xfrm>
            <a:off x="4688941" y="4461129"/>
            <a:ext cx="135291" cy="157840"/>
          </a:xfrm>
          <a:custGeom>
            <a:avLst/>
            <a:gdLst>
              <a:gd name="T0" fmla="*/ 216 w 348"/>
              <a:gd name="T1" fmla="*/ 304 h 404"/>
              <a:gd name="T2" fmla="*/ 182 w 348"/>
              <a:gd name="T3" fmla="*/ 304 h 404"/>
              <a:gd name="T4" fmla="*/ 186 w 348"/>
              <a:gd name="T5" fmla="*/ 332 h 404"/>
              <a:gd name="T6" fmla="*/ 200 w 348"/>
              <a:gd name="T7" fmla="*/ 362 h 404"/>
              <a:gd name="T8" fmla="*/ 192 w 348"/>
              <a:gd name="T9" fmla="*/ 388 h 404"/>
              <a:gd name="T10" fmla="*/ 159 w 348"/>
              <a:gd name="T11" fmla="*/ 379 h 404"/>
              <a:gd name="T12" fmla="*/ 150 w 348"/>
              <a:gd name="T13" fmla="*/ 404 h 404"/>
              <a:gd name="T14" fmla="*/ 124 w 348"/>
              <a:gd name="T15" fmla="*/ 374 h 404"/>
              <a:gd name="T16" fmla="*/ 102 w 348"/>
              <a:gd name="T17" fmla="*/ 347 h 404"/>
              <a:gd name="T18" fmla="*/ 81 w 348"/>
              <a:gd name="T19" fmla="*/ 329 h 404"/>
              <a:gd name="T20" fmla="*/ 55 w 348"/>
              <a:gd name="T21" fmla="*/ 303 h 404"/>
              <a:gd name="T22" fmla="*/ 35 w 348"/>
              <a:gd name="T23" fmla="*/ 272 h 404"/>
              <a:gd name="T24" fmla="*/ 20 w 348"/>
              <a:gd name="T25" fmla="*/ 237 h 404"/>
              <a:gd name="T26" fmla="*/ 4 w 348"/>
              <a:gd name="T27" fmla="*/ 199 h 404"/>
              <a:gd name="T28" fmla="*/ 14 w 348"/>
              <a:gd name="T29" fmla="*/ 192 h 404"/>
              <a:gd name="T30" fmla="*/ 35 w 348"/>
              <a:gd name="T31" fmla="*/ 173 h 404"/>
              <a:gd name="T32" fmla="*/ 37 w 348"/>
              <a:gd name="T33" fmla="*/ 136 h 404"/>
              <a:gd name="T34" fmla="*/ 71 w 348"/>
              <a:gd name="T35" fmla="*/ 137 h 404"/>
              <a:gd name="T36" fmla="*/ 42 w 348"/>
              <a:gd name="T37" fmla="*/ 119 h 404"/>
              <a:gd name="T38" fmla="*/ 53 w 348"/>
              <a:gd name="T39" fmla="*/ 115 h 404"/>
              <a:gd name="T40" fmla="*/ 57 w 348"/>
              <a:gd name="T41" fmla="*/ 80 h 404"/>
              <a:gd name="T42" fmla="*/ 95 w 348"/>
              <a:gd name="T43" fmla="*/ 84 h 404"/>
              <a:gd name="T44" fmla="*/ 158 w 348"/>
              <a:gd name="T45" fmla="*/ 20 h 404"/>
              <a:gd name="T46" fmla="*/ 174 w 348"/>
              <a:gd name="T47" fmla="*/ 0 h 404"/>
              <a:gd name="T48" fmla="*/ 208 w 348"/>
              <a:gd name="T49" fmla="*/ 1 h 404"/>
              <a:gd name="T50" fmla="*/ 242 w 348"/>
              <a:gd name="T51" fmla="*/ 5 h 404"/>
              <a:gd name="T52" fmla="*/ 276 w 348"/>
              <a:gd name="T53" fmla="*/ 8 h 404"/>
              <a:gd name="T54" fmla="*/ 267 w 348"/>
              <a:gd name="T55" fmla="*/ 42 h 404"/>
              <a:gd name="T56" fmla="*/ 269 w 348"/>
              <a:gd name="T57" fmla="*/ 69 h 404"/>
              <a:gd name="T58" fmla="*/ 301 w 348"/>
              <a:gd name="T59" fmla="*/ 60 h 404"/>
              <a:gd name="T60" fmla="*/ 333 w 348"/>
              <a:gd name="T61" fmla="*/ 60 h 404"/>
              <a:gd name="T62" fmla="*/ 344 w 348"/>
              <a:gd name="T63" fmla="*/ 86 h 404"/>
              <a:gd name="T64" fmla="*/ 330 w 348"/>
              <a:gd name="T65" fmla="*/ 113 h 404"/>
              <a:gd name="T66" fmla="*/ 313 w 348"/>
              <a:gd name="T67" fmla="*/ 141 h 404"/>
              <a:gd name="T68" fmla="*/ 330 w 348"/>
              <a:gd name="T69" fmla="*/ 176 h 404"/>
              <a:gd name="T70" fmla="*/ 344 w 348"/>
              <a:gd name="T71" fmla="*/ 203 h 404"/>
              <a:gd name="T72" fmla="*/ 347 w 348"/>
              <a:gd name="T73" fmla="*/ 247 h 404"/>
              <a:gd name="T74" fmla="*/ 333 w 348"/>
              <a:gd name="T75" fmla="*/ 283 h 404"/>
              <a:gd name="T76" fmla="*/ 325 w 348"/>
              <a:gd name="T77" fmla="*/ 305 h 404"/>
              <a:gd name="T78" fmla="*/ 311 w 348"/>
              <a:gd name="T79" fmla="*/ 293 h 404"/>
              <a:gd name="T80" fmla="*/ 273 w 348"/>
              <a:gd name="T81" fmla="*/ 301 h 404"/>
              <a:gd name="T82" fmla="*/ 251 w 348"/>
              <a:gd name="T83" fmla="*/ 283 h 404"/>
              <a:gd name="T84" fmla="*/ 226 w 348"/>
              <a:gd name="T85" fmla="*/ 26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8" h="404">
                <a:moveTo>
                  <a:pt x="227" y="280"/>
                </a:moveTo>
                <a:lnTo>
                  <a:pt x="228" y="294"/>
                </a:lnTo>
                <a:lnTo>
                  <a:pt x="216" y="304"/>
                </a:lnTo>
                <a:lnTo>
                  <a:pt x="203" y="305"/>
                </a:lnTo>
                <a:lnTo>
                  <a:pt x="192" y="301"/>
                </a:lnTo>
                <a:lnTo>
                  <a:pt x="182" y="304"/>
                </a:lnTo>
                <a:lnTo>
                  <a:pt x="180" y="318"/>
                </a:lnTo>
                <a:lnTo>
                  <a:pt x="175" y="328"/>
                </a:lnTo>
                <a:lnTo>
                  <a:pt x="186" y="332"/>
                </a:lnTo>
                <a:lnTo>
                  <a:pt x="198" y="338"/>
                </a:lnTo>
                <a:lnTo>
                  <a:pt x="198" y="350"/>
                </a:lnTo>
                <a:lnTo>
                  <a:pt x="200" y="362"/>
                </a:lnTo>
                <a:lnTo>
                  <a:pt x="194" y="372"/>
                </a:lnTo>
                <a:lnTo>
                  <a:pt x="193" y="386"/>
                </a:lnTo>
                <a:lnTo>
                  <a:pt x="192" y="388"/>
                </a:lnTo>
                <a:lnTo>
                  <a:pt x="181" y="385"/>
                </a:lnTo>
                <a:lnTo>
                  <a:pt x="170" y="374"/>
                </a:lnTo>
                <a:lnTo>
                  <a:pt x="159" y="379"/>
                </a:lnTo>
                <a:lnTo>
                  <a:pt x="152" y="389"/>
                </a:lnTo>
                <a:lnTo>
                  <a:pt x="150" y="401"/>
                </a:lnTo>
                <a:lnTo>
                  <a:pt x="150" y="404"/>
                </a:lnTo>
                <a:lnTo>
                  <a:pt x="139" y="394"/>
                </a:lnTo>
                <a:lnTo>
                  <a:pt x="134" y="383"/>
                </a:lnTo>
                <a:lnTo>
                  <a:pt x="124" y="374"/>
                </a:lnTo>
                <a:lnTo>
                  <a:pt x="117" y="365"/>
                </a:lnTo>
                <a:lnTo>
                  <a:pt x="110" y="357"/>
                </a:lnTo>
                <a:lnTo>
                  <a:pt x="102" y="347"/>
                </a:lnTo>
                <a:lnTo>
                  <a:pt x="93" y="339"/>
                </a:lnTo>
                <a:lnTo>
                  <a:pt x="83" y="331"/>
                </a:lnTo>
                <a:lnTo>
                  <a:pt x="81" y="329"/>
                </a:lnTo>
                <a:lnTo>
                  <a:pt x="71" y="321"/>
                </a:lnTo>
                <a:lnTo>
                  <a:pt x="63" y="311"/>
                </a:lnTo>
                <a:lnTo>
                  <a:pt x="55" y="303"/>
                </a:lnTo>
                <a:lnTo>
                  <a:pt x="50" y="289"/>
                </a:lnTo>
                <a:lnTo>
                  <a:pt x="42" y="281"/>
                </a:lnTo>
                <a:lnTo>
                  <a:pt x="35" y="272"/>
                </a:lnTo>
                <a:lnTo>
                  <a:pt x="32" y="259"/>
                </a:lnTo>
                <a:lnTo>
                  <a:pt x="27" y="246"/>
                </a:lnTo>
                <a:lnTo>
                  <a:pt x="20" y="237"/>
                </a:lnTo>
                <a:lnTo>
                  <a:pt x="17" y="226"/>
                </a:lnTo>
                <a:lnTo>
                  <a:pt x="9" y="214"/>
                </a:lnTo>
                <a:lnTo>
                  <a:pt x="4" y="199"/>
                </a:lnTo>
                <a:lnTo>
                  <a:pt x="0" y="188"/>
                </a:lnTo>
                <a:lnTo>
                  <a:pt x="5" y="198"/>
                </a:lnTo>
                <a:lnTo>
                  <a:pt x="14" y="192"/>
                </a:lnTo>
                <a:lnTo>
                  <a:pt x="27" y="186"/>
                </a:lnTo>
                <a:lnTo>
                  <a:pt x="34" y="176"/>
                </a:lnTo>
                <a:lnTo>
                  <a:pt x="35" y="173"/>
                </a:lnTo>
                <a:lnTo>
                  <a:pt x="36" y="161"/>
                </a:lnTo>
                <a:lnTo>
                  <a:pt x="38" y="150"/>
                </a:lnTo>
                <a:lnTo>
                  <a:pt x="37" y="136"/>
                </a:lnTo>
                <a:lnTo>
                  <a:pt x="47" y="139"/>
                </a:lnTo>
                <a:lnTo>
                  <a:pt x="59" y="139"/>
                </a:lnTo>
                <a:lnTo>
                  <a:pt x="71" y="137"/>
                </a:lnTo>
                <a:lnTo>
                  <a:pt x="61" y="134"/>
                </a:lnTo>
                <a:lnTo>
                  <a:pt x="50" y="129"/>
                </a:lnTo>
                <a:lnTo>
                  <a:pt x="42" y="119"/>
                </a:lnTo>
                <a:lnTo>
                  <a:pt x="37" y="109"/>
                </a:lnTo>
                <a:lnTo>
                  <a:pt x="47" y="105"/>
                </a:lnTo>
                <a:lnTo>
                  <a:pt x="53" y="115"/>
                </a:lnTo>
                <a:lnTo>
                  <a:pt x="54" y="103"/>
                </a:lnTo>
                <a:lnTo>
                  <a:pt x="52" y="90"/>
                </a:lnTo>
                <a:lnTo>
                  <a:pt x="57" y="80"/>
                </a:lnTo>
                <a:lnTo>
                  <a:pt x="68" y="84"/>
                </a:lnTo>
                <a:lnTo>
                  <a:pt x="82" y="84"/>
                </a:lnTo>
                <a:lnTo>
                  <a:pt x="95" y="84"/>
                </a:lnTo>
                <a:lnTo>
                  <a:pt x="147" y="84"/>
                </a:lnTo>
                <a:lnTo>
                  <a:pt x="158" y="84"/>
                </a:lnTo>
                <a:lnTo>
                  <a:pt x="158" y="20"/>
                </a:lnTo>
                <a:lnTo>
                  <a:pt x="158" y="8"/>
                </a:lnTo>
                <a:lnTo>
                  <a:pt x="163" y="0"/>
                </a:lnTo>
                <a:lnTo>
                  <a:pt x="174" y="0"/>
                </a:lnTo>
                <a:lnTo>
                  <a:pt x="186" y="1"/>
                </a:lnTo>
                <a:lnTo>
                  <a:pt x="197" y="1"/>
                </a:lnTo>
                <a:lnTo>
                  <a:pt x="208" y="1"/>
                </a:lnTo>
                <a:lnTo>
                  <a:pt x="219" y="2"/>
                </a:lnTo>
                <a:lnTo>
                  <a:pt x="230" y="3"/>
                </a:lnTo>
                <a:lnTo>
                  <a:pt x="242" y="5"/>
                </a:lnTo>
                <a:lnTo>
                  <a:pt x="253" y="3"/>
                </a:lnTo>
                <a:lnTo>
                  <a:pt x="265" y="2"/>
                </a:lnTo>
                <a:lnTo>
                  <a:pt x="276" y="8"/>
                </a:lnTo>
                <a:lnTo>
                  <a:pt x="272" y="19"/>
                </a:lnTo>
                <a:lnTo>
                  <a:pt x="269" y="31"/>
                </a:lnTo>
                <a:lnTo>
                  <a:pt x="267" y="42"/>
                </a:lnTo>
                <a:lnTo>
                  <a:pt x="271" y="53"/>
                </a:lnTo>
                <a:lnTo>
                  <a:pt x="272" y="65"/>
                </a:lnTo>
                <a:lnTo>
                  <a:pt x="269" y="69"/>
                </a:lnTo>
                <a:lnTo>
                  <a:pt x="280" y="67"/>
                </a:lnTo>
                <a:lnTo>
                  <a:pt x="291" y="66"/>
                </a:lnTo>
                <a:lnTo>
                  <a:pt x="301" y="60"/>
                </a:lnTo>
                <a:lnTo>
                  <a:pt x="312" y="56"/>
                </a:lnTo>
                <a:lnTo>
                  <a:pt x="322" y="59"/>
                </a:lnTo>
                <a:lnTo>
                  <a:pt x="333" y="60"/>
                </a:lnTo>
                <a:lnTo>
                  <a:pt x="335" y="62"/>
                </a:lnTo>
                <a:lnTo>
                  <a:pt x="339" y="74"/>
                </a:lnTo>
                <a:lnTo>
                  <a:pt x="344" y="86"/>
                </a:lnTo>
                <a:lnTo>
                  <a:pt x="346" y="97"/>
                </a:lnTo>
                <a:lnTo>
                  <a:pt x="340" y="108"/>
                </a:lnTo>
                <a:lnTo>
                  <a:pt x="330" y="113"/>
                </a:lnTo>
                <a:lnTo>
                  <a:pt x="322" y="121"/>
                </a:lnTo>
                <a:lnTo>
                  <a:pt x="314" y="129"/>
                </a:lnTo>
                <a:lnTo>
                  <a:pt x="313" y="141"/>
                </a:lnTo>
                <a:lnTo>
                  <a:pt x="314" y="153"/>
                </a:lnTo>
                <a:lnTo>
                  <a:pt x="324" y="166"/>
                </a:lnTo>
                <a:lnTo>
                  <a:pt x="330" y="176"/>
                </a:lnTo>
                <a:lnTo>
                  <a:pt x="342" y="179"/>
                </a:lnTo>
                <a:lnTo>
                  <a:pt x="348" y="190"/>
                </a:lnTo>
                <a:lnTo>
                  <a:pt x="344" y="203"/>
                </a:lnTo>
                <a:lnTo>
                  <a:pt x="346" y="224"/>
                </a:lnTo>
                <a:lnTo>
                  <a:pt x="345" y="236"/>
                </a:lnTo>
                <a:lnTo>
                  <a:pt x="347" y="247"/>
                </a:lnTo>
                <a:lnTo>
                  <a:pt x="344" y="259"/>
                </a:lnTo>
                <a:lnTo>
                  <a:pt x="337" y="272"/>
                </a:lnTo>
                <a:lnTo>
                  <a:pt x="333" y="283"/>
                </a:lnTo>
                <a:lnTo>
                  <a:pt x="331" y="287"/>
                </a:lnTo>
                <a:lnTo>
                  <a:pt x="329" y="299"/>
                </a:lnTo>
                <a:lnTo>
                  <a:pt x="325" y="305"/>
                </a:lnTo>
                <a:lnTo>
                  <a:pt x="322" y="307"/>
                </a:lnTo>
                <a:lnTo>
                  <a:pt x="311" y="306"/>
                </a:lnTo>
                <a:lnTo>
                  <a:pt x="311" y="293"/>
                </a:lnTo>
                <a:lnTo>
                  <a:pt x="299" y="289"/>
                </a:lnTo>
                <a:lnTo>
                  <a:pt x="284" y="303"/>
                </a:lnTo>
                <a:lnTo>
                  <a:pt x="273" y="301"/>
                </a:lnTo>
                <a:lnTo>
                  <a:pt x="262" y="299"/>
                </a:lnTo>
                <a:lnTo>
                  <a:pt x="259" y="291"/>
                </a:lnTo>
                <a:lnTo>
                  <a:pt x="251" y="283"/>
                </a:lnTo>
                <a:lnTo>
                  <a:pt x="248" y="272"/>
                </a:lnTo>
                <a:lnTo>
                  <a:pt x="237" y="269"/>
                </a:lnTo>
                <a:lnTo>
                  <a:pt x="226" y="268"/>
                </a:lnTo>
                <a:lnTo>
                  <a:pt x="224" y="269"/>
                </a:lnTo>
                <a:lnTo>
                  <a:pt x="227" y="28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8" name="Freeform 3504"/>
          <p:cNvSpPr>
            <a:spLocks/>
          </p:cNvSpPr>
          <p:nvPr/>
        </p:nvSpPr>
        <p:spPr bwMode="auto">
          <a:xfrm>
            <a:off x="4954320" y="4971073"/>
            <a:ext cx="220282" cy="241096"/>
          </a:xfrm>
          <a:custGeom>
            <a:avLst/>
            <a:gdLst>
              <a:gd name="T0" fmla="*/ 369 w 564"/>
              <a:gd name="T1" fmla="*/ 464 h 616"/>
              <a:gd name="T2" fmla="*/ 345 w 564"/>
              <a:gd name="T3" fmla="*/ 504 h 616"/>
              <a:gd name="T4" fmla="*/ 323 w 564"/>
              <a:gd name="T5" fmla="*/ 538 h 616"/>
              <a:gd name="T6" fmla="*/ 287 w 564"/>
              <a:gd name="T7" fmla="*/ 541 h 616"/>
              <a:gd name="T8" fmla="*/ 256 w 564"/>
              <a:gd name="T9" fmla="*/ 530 h 616"/>
              <a:gd name="T10" fmla="*/ 225 w 564"/>
              <a:gd name="T11" fmla="*/ 515 h 616"/>
              <a:gd name="T12" fmla="*/ 194 w 564"/>
              <a:gd name="T13" fmla="*/ 504 h 616"/>
              <a:gd name="T14" fmla="*/ 173 w 564"/>
              <a:gd name="T15" fmla="*/ 526 h 616"/>
              <a:gd name="T16" fmla="*/ 160 w 564"/>
              <a:gd name="T17" fmla="*/ 561 h 616"/>
              <a:gd name="T18" fmla="*/ 146 w 564"/>
              <a:gd name="T19" fmla="*/ 572 h 616"/>
              <a:gd name="T20" fmla="*/ 122 w 564"/>
              <a:gd name="T21" fmla="*/ 598 h 616"/>
              <a:gd name="T22" fmla="*/ 90 w 564"/>
              <a:gd name="T23" fmla="*/ 612 h 616"/>
              <a:gd name="T24" fmla="*/ 53 w 564"/>
              <a:gd name="T25" fmla="*/ 610 h 616"/>
              <a:gd name="T26" fmla="*/ 38 w 564"/>
              <a:gd name="T27" fmla="*/ 593 h 616"/>
              <a:gd name="T28" fmla="*/ 51 w 564"/>
              <a:gd name="T29" fmla="*/ 561 h 616"/>
              <a:gd name="T30" fmla="*/ 43 w 564"/>
              <a:gd name="T31" fmla="*/ 525 h 616"/>
              <a:gd name="T32" fmla="*/ 27 w 564"/>
              <a:gd name="T33" fmla="*/ 493 h 616"/>
              <a:gd name="T34" fmla="*/ 2 w 564"/>
              <a:gd name="T35" fmla="*/ 468 h 616"/>
              <a:gd name="T36" fmla="*/ 2 w 564"/>
              <a:gd name="T37" fmla="*/ 281 h 616"/>
              <a:gd name="T38" fmla="*/ 62 w 564"/>
              <a:gd name="T39" fmla="*/ 156 h 616"/>
              <a:gd name="T40" fmla="*/ 187 w 564"/>
              <a:gd name="T41" fmla="*/ 14 h 616"/>
              <a:gd name="T42" fmla="*/ 214 w 564"/>
              <a:gd name="T43" fmla="*/ 34 h 616"/>
              <a:gd name="T44" fmla="*/ 234 w 564"/>
              <a:gd name="T45" fmla="*/ 33 h 616"/>
              <a:gd name="T46" fmla="*/ 256 w 564"/>
              <a:gd name="T47" fmla="*/ 15 h 616"/>
              <a:gd name="T48" fmla="*/ 285 w 564"/>
              <a:gd name="T49" fmla="*/ 8 h 616"/>
              <a:gd name="T50" fmla="*/ 318 w 564"/>
              <a:gd name="T51" fmla="*/ 0 h 616"/>
              <a:gd name="T52" fmla="*/ 327 w 564"/>
              <a:gd name="T53" fmla="*/ 24 h 616"/>
              <a:gd name="T54" fmla="*/ 350 w 564"/>
              <a:gd name="T55" fmla="*/ 59 h 616"/>
              <a:gd name="T56" fmla="*/ 362 w 564"/>
              <a:gd name="T57" fmla="*/ 83 h 616"/>
              <a:gd name="T58" fmla="*/ 373 w 564"/>
              <a:gd name="T59" fmla="*/ 118 h 616"/>
              <a:gd name="T60" fmla="*/ 404 w 564"/>
              <a:gd name="T61" fmla="*/ 140 h 616"/>
              <a:gd name="T62" fmla="*/ 435 w 564"/>
              <a:gd name="T63" fmla="*/ 153 h 616"/>
              <a:gd name="T64" fmla="*/ 440 w 564"/>
              <a:gd name="T65" fmla="*/ 180 h 616"/>
              <a:gd name="T66" fmla="*/ 466 w 564"/>
              <a:gd name="T67" fmla="*/ 200 h 616"/>
              <a:gd name="T68" fmla="*/ 474 w 564"/>
              <a:gd name="T69" fmla="*/ 232 h 616"/>
              <a:gd name="T70" fmla="*/ 498 w 564"/>
              <a:gd name="T71" fmla="*/ 254 h 616"/>
              <a:gd name="T72" fmla="*/ 529 w 564"/>
              <a:gd name="T73" fmla="*/ 262 h 616"/>
              <a:gd name="T74" fmla="*/ 552 w 564"/>
              <a:gd name="T75" fmla="*/ 286 h 616"/>
              <a:gd name="T76" fmla="*/ 552 w 564"/>
              <a:gd name="T77" fmla="*/ 296 h 616"/>
              <a:gd name="T78" fmla="*/ 526 w 564"/>
              <a:gd name="T79" fmla="*/ 316 h 616"/>
              <a:gd name="T80" fmla="*/ 494 w 564"/>
              <a:gd name="T81" fmla="*/ 327 h 616"/>
              <a:gd name="T82" fmla="*/ 474 w 564"/>
              <a:gd name="T83" fmla="*/ 356 h 616"/>
              <a:gd name="T84" fmla="*/ 448 w 564"/>
              <a:gd name="T85" fmla="*/ 378 h 616"/>
              <a:gd name="T86" fmla="*/ 420 w 564"/>
              <a:gd name="T87" fmla="*/ 399 h 616"/>
              <a:gd name="T88" fmla="*/ 415 w 564"/>
              <a:gd name="T89" fmla="*/ 430 h 616"/>
              <a:gd name="T90" fmla="*/ 391 w 564"/>
              <a:gd name="T91" fmla="*/ 457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4" h="616">
                <a:moveTo>
                  <a:pt x="384" y="460"/>
                </a:moveTo>
                <a:lnTo>
                  <a:pt x="370" y="464"/>
                </a:lnTo>
                <a:lnTo>
                  <a:pt x="369" y="464"/>
                </a:lnTo>
                <a:lnTo>
                  <a:pt x="354" y="469"/>
                </a:lnTo>
                <a:lnTo>
                  <a:pt x="354" y="482"/>
                </a:lnTo>
                <a:lnTo>
                  <a:pt x="345" y="504"/>
                </a:lnTo>
                <a:lnTo>
                  <a:pt x="341" y="520"/>
                </a:lnTo>
                <a:lnTo>
                  <a:pt x="337" y="528"/>
                </a:lnTo>
                <a:lnTo>
                  <a:pt x="323" y="538"/>
                </a:lnTo>
                <a:lnTo>
                  <a:pt x="312" y="537"/>
                </a:lnTo>
                <a:lnTo>
                  <a:pt x="299" y="537"/>
                </a:lnTo>
                <a:lnTo>
                  <a:pt x="287" y="541"/>
                </a:lnTo>
                <a:lnTo>
                  <a:pt x="277" y="538"/>
                </a:lnTo>
                <a:lnTo>
                  <a:pt x="265" y="537"/>
                </a:lnTo>
                <a:lnTo>
                  <a:pt x="256" y="530"/>
                </a:lnTo>
                <a:lnTo>
                  <a:pt x="244" y="529"/>
                </a:lnTo>
                <a:lnTo>
                  <a:pt x="233" y="524"/>
                </a:lnTo>
                <a:lnTo>
                  <a:pt x="225" y="515"/>
                </a:lnTo>
                <a:lnTo>
                  <a:pt x="216" y="510"/>
                </a:lnTo>
                <a:lnTo>
                  <a:pt x="205" y="506"/>
                </a:lnTo>
                <a:lnTo>
                  <a:pt x="194" y="504"/>
                </a:lnTo>
                <a:lnTo>
                  <a:pt x="183" y="505"/>
                </a:lnTo>
                <a:lnTo>
                  <a:pt x="176" y="515"/>
                </a:lnTo>
                <a:lnTo>
                  <a:pt x="173" y="526"/>
                </a:lnTo>
                <a:lnTo>
                  <a:pt x="168" y="539"/>
                </a:lnTo>
                <a:lnTo>
                  <a:pt x="166" y="550"/>
                </a:lnTo>
                <a:lnTo>
                  <a:pt x="160" y="561"/>
                </a:lnTo>
                <a:lnTo>
                  <a:pt x="160" y="562"/>
                </a:lnTo>
                <a:lnTo>
                  <a:pt x="157" y="567"/>
                </a:lnTo>
                <a:lnTo>
                  <a:pt x="146" y="572"/>
                </a:lnTo>
                <a:lnTo>
                  <a:pt x="137" y="578"/>
                </a:lnTo>
                <a:lnTo>
                  <a:pt x="132" y="588"/>
                </a:lnTo>
                <a:lnTo>
                  <a:pt x="122" y="598"/>
                </a:lnTo>
                <a:lnTo>
                  <a:pt x="109" y="604"/>
                </a:lnTo>
                <a:lnTo>
                  <a:pt x="102" y="613"/>
                </a:lnTo>
                <a:lnTo>
                  <a:pt x="90" y="612"/>
                </a:lnTo>
                <a:lnTo>
                  <a:pt x="78" y="612"/>
                </a:lnTo>
                <a:lnTo>
                  <a:pt x="66" y="612"/>
                </a:lnTo>
                <a:lnTo>
                  <a:pt x="53" y="610"/>
                </a:lnTo>
                <a:lnTo>
                  <a:pt x="43" y="616"/>
                </a:lnTo>
                <a:lnTo>
                  <a:pt x="40" y="604"/>
                </a:lnTo>
                <a:lnTo>
                  <a:pt x="38" y="593"/>
                </a:lnTo>
                <a:lnTo>
                  <a:pt x="42" y="581"/>
                </a:lnTo>
                <a:lnTo>
                  <a:pt x="49" y="573"/>
                </a:lnTo>
                <a:lnTo>
                  <a:pt x="51" y="561"/>
                </a:lnTo>
                <a:lnTo>
                  <a:pt x="50" y="549"/>
                </a:lnTo>
                <a:lnTo>
                  <a:pt x="46" y="538"/>
                </a:lnTo>
                <a:lnTo>
                  <a:pt x="43" y="525"/>
                </a:lnTo>
                <a:lnTo>
                  <a:pt x="39" y="514"/>
                </a:lnTo>
                <a:lnTo>
                  <a:pt x="33" y="504"/>
                </a:lnTo>
                <a:lnTo>
                  <a:pt x="27" y="493"/>
                </a:lnTo>
                <a:lnTo>
                  <a:pt x="19" y="483"/>
                </a:lnTo>
                <a:lnTo>
                  <a:pt x="9" y="477"/>
                </a:lnTo>
                <a:lnTo>
                  <a:pt x="2" y="468"/>
                </a:lnTo>
                <a:lnTo>
                  <a:pt x="0" y="399"/>
                </a:lnTo>
                <a:lnTo>
                  <a:pt x="0" y="367"/>
                </a:lnTo>
                <a:lnTo>
                  <a:pt x="2" y="281"/>
                </a:lnTo>
                <a:lnTo>
                  <a:pt x="62" y="281"/>
                </a:lnTo>
                <a:lnTo>
                  <a:pt x="62" y="212"/>
                </a:lnTo>
                <a:lnTo>
                  <a:pt x="62" y="156"/>
                </a:lnTo>
                <a:lnTo>
                  <a:pt x="62" y="35"/>
                </a:lnTo>
                <a:lnTo>
                  <a:pt x="90" y="35"/>
                </a:lnTo>
                <a:lnTo>
                  <a:pt x="187" y="14"/>
                </a:lnTo>
                <a:lnTo>
                  <a:pt x="201" y="15"/>
                </a:lnTo>
                <a:lnTo>
                  <a:pt x="206" y="25"/>
                </a:lnTo>
                <a:lnTo>
                  <a:pt x="214" y="34"/>
                </a:lnTo>
                <a:lnTo>
                  <a:pt x="216" y="46"/>
                </a:lnTo>
                <a:lnTo>
                  <a:pt x="227" y="42"/>
                </a:lnTo>
                <a:lnTo>
                  <a:pt x="234" y="33"/>
                </a:lnTo>
                <a:lnTo>
                  <a:pt x="243" y="25"/>
                </a:lnTo>
                <a:lnTo>
                  <a:pt x="246" y="21"/>
                </a:lnTo>
                <a:lnTo>
                  <a:pt x="256" y="15"/>
                </a:lnTo>
                <a:lnTo>
                  <a:pt x="268" y="11"/>
                </a:lnTo>
                <a:lnTo>
                  <a:pt x="278" y="17"/>
                </a:lnTo>
                <a:lnTo>
                  <a:pt x="285" y="8"/>
                </a:lnTo>
                <a:lnTo>
                  <a:pt x="295" y="3"/>
                </a:lnTo>
                <a:lnTo>
                  <a:pt x="306" y="3"/>
                </a:lnTo>
                <a:lnTo>
                  <a:pt x="318" y="0"/>
                </a:lnTo>
                <a:lnTo>
                  <a:pt x="318" y="0"/>
                </a:lnTo>
                <a:lnTo>
                  <a:pt x="319" y="14"/>
                </a:lnTo>
                <a:lnTo>
                  <a:pt x="327" y="24"/>
                </a:lnTo>
                <a:lnTo>
                  <a:pt x="334" y="39"/>
                </a:lnTo>
                <a:lnTo>
                  <a:pt x="343" y="51"/>
                </a:lnTo>
                <a:lnTo>
                  <a:pt x="350" y="59"/>
                </a:lnTo>
                <a:lnTo>
                  <a:pt x="354" y="71"/>
                </a:lnTo>
                <a:lnTo>
                  <a:pt x="362" y="82"/>
                </a:lnTo>
                <a:lnTo>
                  <a:pt x="362" y="83"/>
                </a:lnTo>
                <a:lnTo>
                  <a:pt x="365" y="95"/>
                </a:lnTo>
                <a:lnTo>
                  <a:pt x="369" y="106"/>
                </a:lnTo>
                <a:lnTo>
                  <a:pt x="373" y="118"/>
                </a:lnTo>
                <a:lnTo>
                  <a:pt x="383" y="125"/>
                </a:lnTo>
                <a:lnTo>
                  <a:pt x="393" y="132"/>
                </a:lnTo>
                <a:lnTo>
                  <a:pt x="404" y="140"/>
                </a:lnTo>
                <a:lnTo>
                  <a:pt x="413" y="146"/>
                </a:lnTo>
                <a:lnTo>
                  <a:pt x="424" y="148"/>
                </a:lnTo>
                <a:lnTo>
                  <a:pt x="435" y="153"/>
                </a:lnTo>
                <a:lnTo>
                  <a:pt x="440" y="166"/>
                </a:lnTo>
                <a:lnTo>
                  <a:pt x="440" y="177"/>
                </a:lnTo>
                <a:lnTo>
                  <a:pt x="440" y="180"/>
                </a:lnTo>
                <a:lnTo>
                  <a:pt x="451" y="179"/>
                </a:lnTo>
                <a:lnTo>
                  <a:pt x="465" y="188"/>
                </a:lnTo>
                <a:lnTo>
                  <a:pt x="466" y="200"/>
                </a:lnTo>
                <a:lnTo>
                  <a:pt x="465" y="212"/>
                </a:lnTo>
                <a:lnTo>
                  <a:pt x="467" y="223"/>
                </a:lnTo>
                <a:lnTo>
                  <a:pt x="474" y="232"/>
                </a:lnTo>
                <a:lnTo>
                  <a:pt x="480" y="243"/>
                </a:lnTo>
                <a:lnTo>
                  <a:pt x="487" y="253"/>
                </a:lnTo>
                <a:lnTo>
                  <a:pt x="498" y="254"/>
                </a:lnTo>
                <a:lnTo>
                  <a:pt x="507" y="257"/>
                </a:lnTo>
                <a:lnTo>
                  <a:pt x="518" y="257"/>
                </a:lnTo>
                <a:lnTo>
                  <a:pt x="529" y="262"/>
                </a:lnTo>
                <a:lnTo>
                  <a:pt x="539" y="266"/>
                </a:lnTo>
                <a:lnTo>
                  <a:pt x="544" y="278"/>
                </a:lnTo>
                <a:lnTo>
                  <a:pt x="552" y="286"/>
                </a:lnTo>
                <a:lnTo>
                  <a:pt x="563" y="292"/>
                </a:lnTo>
                <a:lnTo>
                  <a:pt x="564" y="294"/>
                </a:lnTo>
                <a:lnTo>
                  <a:pt x="552" y="296"/>
                </a:lnTo>
                <a:lnTo>
                  <a:pt x="541" y="301"/>
                </a:lnTo>
                <a:lnTo>
                  <a:pt x="538" y="312"/>
                </a:lnTo>
                <a:lnTo>
                  <a:pt x="526" y="316"/>
                </a:lnTo>
                <a:lnTo>
                  <a:pt x="515" y="320"/>
                </a:lnTo>
                <a:lnTo>
                  <a:pt x="503" y="320"/>
                </a:lnTo>
                <a:lnTo>
                  <a:pt x="494" y="327"/>
                </a:lnTo>
                <a:lnTo>
                  <a:pt x="488" y="337"/>
                </a:lnTo>
                <a:lnTo>
                  <a:pt x="481" y="346"/>
                </a:lnTo>
                <a:lnTo>
                  <a:pt x="474" y="356"/>
                </a:lnTo>
                <a:lnTo>
                  <a:pt x="467" y="365"/>
                </a:lnTo>
                <a:lnTo>
                  <a:pt x="456" y="370"/>
                </a:lnTo>
                <a:lnTo>
                  <a:pt x="448" y="378"/>
                </a:lnTo>
                <a:lnTo>
                  <a:pt x="437" y="382"/>
                </a:lnTo>
                <a:lnTo>
                  <a:pt x="428" y="389"/>
                </a:lnTo>
                <a:lnTo>
                  <a:pt x="420" y="399"/>
                </a:lnTo>
                <a:lnTo>
                  <a:pt x="420" y="405"/>
                </a:lnTo>
                <a:lnTo>
                  <a:pt x="417" y="418"/>
                </a:lnTo>
                <a:lnTo>
                  <a:pt x="415" y="430"/>
                </a:lnTo>
                <a:lnTo>
                  <a:pt x="406" y="438"/>
                </a:lnTo>
                <a:lnTo>
                  <a:pt x="397" y="446"/>
                </a:lnTo>
                <a:lnTo>
                  <a:pt x="391" y="457"/>
                </a:lnTo>
                <a:lnTo>
                  <a:pt x="384" y="460"/>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09" name="Freeform 3505"/>
          <p:cNvSpPr>
            <a:spLocks/>
          </p:cNvSpPr>
          <p:nvPr/>
        </p:nvSpPr>
        <p:spPr bwMode="auto">
          <a:xfrm>
            <a:off x="6192754" y="3540110"/>
            <a:ext cx="180388" cy="137026"/>
          </a:xfrm>
          <a:custGeom>
            <a:avLst/>
            <a:gdLst>
              <a:gd name="T0" fmla="*/ 410 w 461"/>
              <a:gd name="T1" fmla="*/ 316 h 350"/>
              <a:gd name="T2" fmla="*/ 400 w 461"/>
              <a:gd name="T3" fmla="*/ 290 h 350"/>
              <a:gd name="T4" fmla="*/ 383 w 461"/>
              <a:gd name="T5" fmla="*/ 284 h 350"/>
              <a:gd name="T6" fmla="*/ 373 w 461"/>
              <a:gd name="T7" fmla="*/ 271 h 350"/>
              <a:gd name="T8" fmla="*/ 379 w 461"/>
              <a:gd name="T9" fmla="*/ 245 h 350"/>
              <a:gd name="T10" fmla="*/ 388 w 461"/>
              <a:gd name="T11" fmla="*/ 225 h 350"/>
              <a:gd name="T12" fmla="*/ 413 w 461"/>
              <a:gd name="T13" fmla="*/ 206 h 350"/>
              <a:gd name="T14" fmla="*/ 424 w 461"/>
              <a:gd name="T15" fmla="*/ 192 h 350"/>
              <a:gd name="T16" fmla="*/ 442 w 461"/>
              <a:gd name="T17" fmla="*/ 169 h 350"/>
              <a:gd name="T18" fmla="*/ 450 w 461"/>
              <a:gd name="T19" fmla="*/ 140 h 350"/>
              <a:gd name="T20" fmla="*/ 454 w 461"/>
              <a:gd name="T21" fmla="*/ 116 h 350"/>
              <a:gd name="T22" fmla="*/ 434 w 461"/>
              <a:gd name="T23" fmla="*/ 112 h 350"/>
              <a:gd name="T24" fmla="*/ 415 w 461"/>
              <a:gd name="T25" fmla="*/ 101 h 350"/>
              <a:gd name="T26" fmla="*/ 393 w 461"/>
              <a:gd name="T27" fmla="*/ 86 h 350"/>
              <a:gd name="T28" fmla="*/ 355 w 461"/>
              <a:gd name="T29" fmla="*/ 94 h 350"/>
              <a:gd name="T30" fmla="*/ 329 w 461"/>
              <a:gd name="T31" fmla="*/ 111 h 350"/>
              <a:gd name="T32" fmla="*/ 312 w 461"/>
              <a:gd name="T33" fmla="*/ 119 h 350"/>
              <a:gd name="T34" fmla="*/ 283 w 461"/>
              <a:gd name="T35" fmla="*/ 118 h 350"/>
              <a:gd name="T36" fmla="*/ 283 w 461"/>
              <a:gd name="T37" fmla="*/ 102 h 350"/>
              <a:gd name="T38" fmla="*/ 262 w 461"/>
              <a:gd name="T39" fmla="*/ 100 h 350"/>
              <a:gd name="T40" fmla="*/ 245 w 461"/>
              <a:gd name="T41" fmla="*/ 72 h 350"/>
              <a:gd name="T42" fmla="*/ 221 w 461"/>
              <a:gd name="T43" fmla="*/ 59 h 350"/>
              <a:gd name="T44" fmla="*/ 176 w 461"/>
              <a:gd name="T45" fmla="*/ 27 h 350"/>
              <a:gd name="T46" fmla="*/ 155 w 461"/>
              <a:gd name="T47" fmla="*/ 7 h 350"/>
              <a:gd name="T48" fmla="*/ 135 w 461"/>
              <a:gd name="T49" fmla="*/ 1 h 350"/>
              <a:gd name="T50" fmla="*/ 118 w 461"/>
              <a:gd name="T51" fmla="*/ 10 h 350"/>
              <a:gd name="T52" fmla="*/ 89 w 461"/>
              <a:gd name="T53" fmla="*/ 18 h 350"/>
              <a:gd name="T54" fmla="*/ 76 w 461"/>
              <a:gd name="T55" fmla="*/ 14 h 350"/>
              <a:gd name="T56" fmla="*/ 79 w 461"/>
              <a:gd name="T57" fmla="*/ 23 h 350"/>
              <a:gd name="T58" fmla="*/ 58 w 461"/>
              <a:gd name="T59" fmla="*/ 27 h 350"/>
              <a:gd name="T60" fmla="*/ 32 w 461"/>
              <a:gd name="T61" fmla="*/ 33 h 350"/>
              <a:gd name="T62" fmla="*/ 21 w 461"/>
              <a:gd name="T63" fmla="*/ 51 h 350"/>
              <a:gd name="T64" fmla="*/ 2 w 461"/>
              <a:gd name="T65" fmla="*/ 68 h 350"/>
              <a:gd name="T66" fmla="*/ 9 w 461"/>
              <a:gd name="T67" fmla="*/ 92 h 350"/>
              <a:gd name="T68" fmla="*/ 28 w 461"/>
              <a:gd name="T69" fmla="*/ 91 h 350"/>
              <a:gd name="T70" fmla="*/ 38 w 461"/>
              <a:gd name="T71" fmla="*/ 98 h 350"/>
              <a:gd name="T72" fmla="*/ 49 w 461"/>
              <a:gd name="T73" fmla="*/ 110 h 350"/>
              <a:gd name="T74" fmla="*/ 75 w 461"/>
              <a:gd name="T75" fmla="*/ 116 h 350"/>
              <a:gd name="T76" fmla="*/ 75 w 461"/>
              <a:gd name="T77" fmla="*/ 137 h 350"/>
              <a:gd name="T78" fmla="*/ 91 w 461"/>
              <a:gd name="T79" fmla="*/ 149 h 350"/>
              <a:gd name="T80" fmla="*/ 74 w 461"/>
              <a:gd name="T81" fmla="*/ 169 h 350"/>
              <a:gd name="T82" fmla="*/ 60 w 461"/>
              <a:gd name="T83" fmla="*/ 185 h 350"/>
              <a:gd name="T84" fmla="*/ 58 w 461"/>
              <a:gd name="T85" fmla="*/ 223 h 350"/>
              <a:gd name="T86" fmla="*/ 64 w 461"/>
              <a:gd name="T87" fmla="*/ 256 h 350"/>
              <a:gd name="T88" fmla="*/ 65 w 461"/>
              <a:gd name="T89" fmla="*/ 282 h 350"/>
              <a:gd name="T90" fmla="*/ 75 w 461"/>
              <a:gd name="T91" fmla="*/ 299 h 350"/>
              <a:gd name="T92" fmla="*/ 104 w 461"/>
              <a:gd name="T93" fmla="*/ 311 h 350"/>
              <a:gd name="T94" fmla="*/ 123 w 461"/>
              <a:gd name="T95" fmla="*/ 315 h 350"/>
              <a:gd name="T96" fmla="*/ 124 w 461"/>
              <a:gd name="T97" fmla="*/ 327 h 350"/>
              <a:gd name="T98" fmla="*/ 140 w 461"/>
              <a:gd name="T99" fmla="*/ 337 h 350"/>
              <a:gd name="T100" fmla="*/ 161 w 461"/>
              <a:gd name="T101" fmla="*/ 344 h 350"/>
              <a:gd name="T102" fmla="*/ 181 w 461"/>
              <a:gd name="T103" fmla="*/ 343 h 350"/>
              <a:gd name="T104" fmla="*/ 194 w 461"/>
              <a:gd name="T105" fmla="*/ 311 h 350"/>
              <a:gd name="T106" fmla="*/ 219 w 461"/>
              <a:gd name="T107" fmla="*/ 289 h 350"/>
              <a:gd name="T108" fmla="*/ 254 w 461"/>
              <a:gd name="T109" fmla="*/ 293 h 350"/>
              <a:gd name="T110" fmla="*/ 299 w 461"/>
              <a:gd name="T111" fmla="*/ 300 h 350"/>
              <a:gd name="T112" fmla="*/ 320 w 461"/>
              <a:gd name="T113" fmla="*/ 329 h 350"/>
              <a:gd name="T114" fmla="*/ 342 w 461"/>
              <a:gd name="T115" fmla="*/ 318 h 350"/>
              <a:gd name="T116" fmla="*/ 348 w 461"/>
              <a:gd name="T117" fmla="*/ 330 h 350"/>
              <a:gd name="T118" fmla="*/ 363 w 461"/>
              <a:gd name="T119" fmla="*/ 322 h 350"/>
              <a:gd name="T120" fmla="*/ 376 w 461"/>
              <a:gd name="T121" fmla="*/ 347 h 350"/>
              <a:gd name="T122" fmla="*/ 392 w 461"/>
              <a:gd name="T123" fmla="*/ 33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1" h="350">
                <a:moveTo>
                  <a:pt x="392" y="333"/>
                </a:moveTo>
                <a:lnTo>
                  <a:pt x="393" y="332"/>
                </a:lnTo>
                <a:lnTo>
                  <a:pt x="396" y="331"/>
                </a:lnTo>
                <a:lnTo>
                  <a:pt x="402" y="334"/>
                </a:lnTo>
                <a:lnTo>
                  <a:pt x="404" y="328"/>
                </a:lnTo>
                <a:lnTo>
                  <a:pt x="408" y="324"/>
                </a:lnTo>
                <a:lnTo>
                  <a:pt x="409" y="322"/>
                </a:lnTo>
                <a:lnTo>
                  <a:pt x="410" y="320"/>
                </a:lnTo>
                <a:lnTo>
                  <a:pt x="410" y="316"/>
                </a:lnTo>
                <a:lnTo>
                  <a:pt x="405" y="313"/>
                </a:lnTo>
                <a:lnTo>
                  <a:pt x="405" y="308"/>
                </a:lnTo>
                <a:lnTo>
                  <a:pt x="401" y="305"/>
                </a:lnTo>
                <a:lnTo>
                  <a:pt x="398" y="303"/>
                </a:lnTo>
                <a:lnTo>
                  <a:pt x="398" y="300"/>
                </a:lnTo>
                <a:lnTo>
                  <a:pt x="397" y="297"/>
                </a:lnTo>
                <a:lnTo>
                  <a:pt x="398" y="295"/>
                </a:lnTo>
                <a:lnTo>
                  <a:pt x="399" y="292"/>
                </a:lnTo>
                <a:lnTo>
                  <a:pt x="400" y="290"/>
                </a:lnTo>
                <a:lnTo>
                  <a:pt x="402" y="286"/>
                </a:lnTo>
                <a:lnTo>
                  <a:pt x="399" y="285"/>
                </a:lnTo>
                <a:lnTo>
                  <a:pt x="395" y="285"/>
                </a:lnTo>
                <a:lnTo>
                  <a:pt x="393" y="282"/>
                </a:lnTo>
                <a:lnTo>
                  <a:pt x="390" y="282"/>
                </a:lnTo>
                <a:lnTo>
                  <a:pt x="389" y="284"/>
                </a:lnTo>
                <a:lnTo>
                  <a:pt x="386" y="286"/>
                </a:lnTo>
                <a:lnTo>
                  <a:pt x="384" y="285"/>
                </a:lnTo>
                <a:lnTo>
                  <a:pt x="383" y="284"/>
                </a:lnTo>
                <a:lnTo>
                  <a:pt x="382" y="283"/>
                </a:lnTo>
                <a:lnTo>
                  <a:pt x="382" y="281"/>
                </a:lnTo>
                <a:lnTo>
                  <a:pt x="381" y="281"/>
                </a:lnTo>
                <a:lnTo>
                  <a:pt x="380" y="280"/>
                </a:lnTo>
                <a:lnTo>
                  <a:pt x="380" y="276"/>
                </a:lnTo>
                <a:lnTo>
                  <a:pt x="378" y="276"/>
                </a:lnTo>
                <a:lnTo>
                  <a:pt x="376" y="275"/>
                </a:lnTo>
                <a:lnTo>
                  <a:pt x="375" y="273"/>
                </a:lnTo>
                <a:lnTo>
                  <a:pt x="373" y="271"/>
                </a:lnTo>
                <a:lnTo>
                  <a:pt x="374" y="269"/>
                </a:lnTo>
                <a:lnTo>
                  <a:pt x="373" y="261"/>
                </a:lnTo>
                <a:lnTo>
                  <a:pt x="371" y="257"/>
                </a:lnTo>
                <a:lnTo>
                  <a:pt x="372" y="254"/>
                </a:lnTo>
                <a:lnTo>
                  <a:pt x="378" y="255"/>
                </a:lnTo>
                <a:lnTo>
                  <a:pt x="383" y="254"/>
                </a:lnTo>
                <a:lnTo>
                  <a:pt x="381" y="251"/>
                </a:lnTo>
                <a:lnTo>
                  <a:pt x="378" y="250"/>
                </a:lnTo>
                <a:lnTo>
                  <a:pt x="379" y="245"/>
                </a:lnTo>
                <a:lnTo>
                  <a:pt x="376" y="242"/>
                </a:lnTo>
                <a:lnTo>
                  <a:pt x="375" y="238"/>
                </a:lnTo>
                <a:lnTo>
                  <a:pt x="373" y="233"/>
                </a:lnTo>
                <a:lnTo>
                  <a:pt x="370" y="229"/>
                </a:lnTo>
                <a:lnTo>
                  <a:pt x="374" y="226"/>
                </a:lnTo>
                <a:lnTo>
                  <a:pt x="378" y="226"/>
                </a:lnTo>
                <a:lnTo>
                  <a:pt x="380" y="227"/>
                </a:lnTo>
                <a:lnTo>
                  <a:pt x="385" y="228"/>
                </a:lnTo>
                <a:lnTo>
                  <a:pt x="388" y="225"/>
                </a:lnTo>
                <a:lnTo>
                  <a:pt x="390" y="226"/>
                </a:lnTo>
                <a:lnTo>
                  <a:pt x="395" y="227"/>
                </a:lnTo>
                <a:lnTo>
                  <a:pt x="400" y="227"/>
                </a:lnTo>
                <a:lnTo>
                  <a:pt x="403" y="223"/>
                </a:lnTo>
                <a:lnTo>
                  <a:pt x="402" y="220"/>
                </a:lnTo>
                <a:lnTo>
                  <a:pt x="406" y="219"/>
                </a:lnTo>
                <a:lnTo>
                  <a:pt x="406" y="213"/>
                </a:lnTo>
                <a:lnTo>
                  <a:pt x="413" y="210"/>
                </a:lnTo>
                <a:lnTo>
                  <a:pt x="413" y="206"/>
                </a:lnTo>
                <a:lnTo>
                  <a:pt x="411" y="204"/>
                </a:lnTo>
                <a:lnTo>
                  <a:pt x="409" y="198"/>
                </a:lnTo>
                <a:lnTo>
                  <a:pt x="407" y="195"/>
                </a:lnTo>
                <a:lnTo>
                  <a:pt x="408" y="192"/>
                </a:lnTo>
                <a:lnTo>
                  <a:pt x="413" y="193"/>
                </a:lnTo>
                <a:lnTo>
                  <a:pt x="416" y="195"/>
                </a:lnTo>
                <a:lnTo>
                  <a:pt x="419" y="192"/>
                </a:lnTo>
                <a:lnTo>
                  <a:pt x="421" y="193"/>
                </a:lnTo>
                <a:lnTo>
                  <a:pt x="424" y="192"/>
                </a:lnTo>
                <a:lnTo>
                  <a:pt x="424" y="189"/>
                </a:lnTo>
                <a:lnTo>
                  <a:pt x="423" y="186"/>
                </a:lnTo>
                <a:lnTo>
                  <a:pt x="424" y="181"/>
                </a:lnTo>
                <a:lnTo>
                  <a:pt x="429" y="177"/>
                </a:lnTo>
                <a:lnTo>
                  <a:pt x="433" y="178"/>
                </a:lnTo>
                <a:lnTo>
                  <a:pt x="435" y="176"/>
                </a:lnTo>
                <a:lnTo>
                  <a:pt x="440" y="176"/>
                </a:lnTo>
                <a:lnTo>
                  <a:pt x="440" y="173"/>
                </a:lnTo>
                <a:lnTo>
                  <a:pt x="442" y="169"/>
                </a:lnTo>
                <a:lnTo>
                  <a:pt x="444" y="164"/>
                </a:lnTo>
                <a:lnTo>
                  <a:pt x="447" y="162"/>
                </a:lnTo>
                <a:lnTo>
                  <a:pt x="447" y="158"/>
                </a:lnTo>
                <a:lnTo>
                  <a:pt x="449" y="155"/>
                </a:lnTo>
                <a:lnTo>
                  <a:pt x="448" y="152"/>
                </a:lnTo>
                <a:lnTo>
                  <a:pt x="448" y="146"/>
                </a:lnTo>
                <a:lnTo>
                  <a:pt x="449" y="145"/>
                </a:lnTo>
                <a:lnTo>
                  <a:pt x="449" y="142"/>
                </a:lnTo>
                <a:lnTo>
                  <a:pt x="450" y="140"/>
                </a:lnTo>
                <a:lnTo>
                  <a:pt x="452" y="140"/>
                </a:lnTo>
                <a:lnTo>
                  <a:pt x="453" y="136"/>
                </a:lnTo>
                <a:lnTo>
                  <a:pt x="451" y="133"/>
                </a:lnTo>
                <a:lnTo>
                  <a:pt x="452" y="129"/>
                </a:lnTo>
                <a:lnTo>
                  <a:pt x="454" y="126"/>
                </a:lnTo>
                <a:lnTo>
                  <a:pt x="458" y="125"/>
                </a:lnTo>
                <a:lnTo>
                  <a:pt x="461" y="121"/>
                </a:lnTo>
                <a:lnTo>
                  <a:pt x="457" y="115"/>
                </a:lnTo>
                <a:lnTo>
                  <a:pt x="454" y="116"/>
                </a:lnTo>
                <a:lnTo>
                  <a:pt x="452" y="112"/>
                </a:lnTo>
                <a:lnTo>
                  <a:pt x="449" y="113"/>
                </a:lnTo>
                <a:lnTo>
                  <a:pt x="446" y="113"/>
                </a:lnTo>
                <a:lnTo>
                  <a:pt x="446" y="117"/>
                </a:lnTo>
                <a:lnTo>
                  <a:pt x="442" y="120"/>
                </a:lnTo>
                <a:lnTo>
                  <a:pt x="441" y="122"/>
                </a:lnTo>
                <a:lnTo>
                  <a:pt x="439" y="123"/>
                </a:lnTo>
                <a:lnTo>
                  <a:pt x="434" y="115"/>
                </a:lnTo>
                <a:lnTo>
                  <a:pt x="434" y="112"/>
                </a:lnTo>
                <a:lnTo>
                  <a:pt x="436" y="111"/>
                </a:lnTo>
                <a:lnTo>
                  <a:pt x="432" y="107"/>
                </a:lnTo>
                <a:lnTo>
                  <a:pt x="431" y="110"/>
                </a:lnTo>
                <a:lnTo>
                  <a:pt x="428" y="109"/>
                </a:lnTo>
                <a:lnTo>
                  <a:pt x="427" y="111"/>
                </a:lnTo>
                <a:lnTo>
                  <a:pt x="424" y="108"/>
                </a:lnTo>
                <a:lnTo>
                  <a:pt x="418" y="108"/>
                </a:lnTo>
                <a:lnTo>
                  <a:pt x="417" y="104"/>
                </a:lnTo>
                <a:lnTo>
                  <a:pt x="415" y="101"/>
                </a:lnTo>
                <a:lnTo>
                  <a:pt x="415" y="97"/>
                </a:lnTo>
                <a:lnTo>
                  <a:pt x="410" y="96"/>
                </a:lnTo>
                <a:lnTo>
                  <a:pt x="411" y="88"/>
                </a:lnTo>
                <a:lnTo>
                  <a:pt x="407" y="91"/>
                </a:lnTo>
                <a:lnTo>
                  <a:pt x="404" y="90"/>
                </a:lnTo>
                <a:lnTo>
                  <a:pt x="403" y="82"/>
                </a:lnTo>
                <a:lnTo>
                  <a:pt x="397" y="81"/>
                </a:lnTo>
                <a:lnTo>
                  <a:pt x="396" y="84"/>
                </a:lnTo>
                <a:lnTo>
                  <a:pt x="393" y="86"/>
                </a:lnTo>
                <a:lnTo>
                  <a:pt x="382" y="84"/>
                </a:lnTo>
                <a:lnTo>
                  <a:pt x="379" y="86"/>
                </a:lnTo>
                <a:lnTo>
                  <a:pt x="373" y="85"/>
                </a:lnTo>
                <a:lnTo>
                  <a:pt x="369" y="83"/>
                </a:lnTo>
                <a:lnTo>
                  <a:pt x="368" y="86"/>
                </a:lnTo>
                <a:lnTo>
                  <a:pt x="365" y="90"/>
                </a:lnTo>
                <a:lnTo>
                  <a:pt x="359" y="91"/>
                </a:lnTo>
                <a:lnTo>
                  <a:pt x="358" y="94"/>
                </a:lnTo>
                <a:lnTo>
                  <a:pt x="355" y="94"/>
                </a:lnTo>
                <a:lnTo>
                  <a:pt x="353" y="97"/>
                </a:lnTo>
                <a:lnTo>
                  <a:pt x="349" y="98"/>
                </a:lnTo>
                <a:lnTo>
                  <a:pt x="345" y="97"/>
                </a:lnTo>
                <a:lnTo>
                  <a:pt x="342" y="100"/>
                </a:lnTo>
                <a:lnTo>
                  <a:pt x="333" y="101"/>
                </a:lnTo>
                <a:lnTo>
                  <a:pt x="332" y="105"/>
                </a:lnTo>
                <a:lnTo>
                  <a:pt x="329" y="105"/>
                </a:lnTo>
                <a:lnTo>
                  <a:pt x="330" y="109"/>
                </a:lnTo>
                <a:lnTo>
                  <a:pt x="329" y="111"/>
                </a:lnTo>
                <a:lnTo>
                  <a:pt x="329" y="114"/>
                </a:lnTo>
                <a:lnTo>
                  <a:pt x="326" y="113"/>
                </a:lnTo>
                <a:lnTo>
                  <a:pt x="324" y="114"/>
                </a:lnTo>
                <a:lnTo>
                  <a:pt x="321" y="111"/>
                </a:lnTo>
                <a:lnTo>
                  <a:pt x="320" y="114"/>
                </a:lnTo>
                <a:lnTo>
                  <a:pt x="318" y="112"/>
                </a:lnTo>
                <a:lnTo>
                  <a:pt x="315" y="114"/>
                </a:lnTo>
                <a:lnTo>
                  <a:pt x="314" y="120"/>
                </a:lnTo>
                <a:lnTo>
                  <a:pt x="312" y="119"/>
                </a:lnTo>
                <a:lnTo>
                  <a:pt x="308" y="116"/>
                </a:lnTo>
                <a:lnTo>
                  <a:pt x="302" y="120"/>
                </a:lnTo>
                <a:lnTo>
                  <a:pt x="299" y="119"/>
                </a:lnTo>
                <a:lnTo>
                  <a:pt x="298" y="121"/>
                </a:lnTo>
                <a:lnTo>
                  <a:pt x="294" y="118"/>
                </a:lnTo>
                <a:lnTo>
                  <a:pt x="291" y="118"/>
                </a:lnTo>
                <a:lnTo>
                  <a:pt x="288" y="120"/>
                </a:lnTo>
                <a:lnTo>
                  <a:pt x="284" y="121"/>
                </a:lnTo>
                <a:lnTo>
                  <a:pt x="283" y="118"/>
                </a:lnTo>
                <a:lnTo>
                  <a:pt x="281" y="116"/>
                </a:lnTo>
                <a:lnTo>
                  <a:pt x="282" y="113"/>
                </a:lnTo>
                <a:lnTo>
                  <a:pt x="285" y="112"/>
                </a:lnTo>
                <a:lnTo>
                  <a:pt x="289" y="114"/>
                </a:lnTo>
                <a:lnTo>
                  <a:pt x="288" y="112"/>
                </a:lnTo>
                <a:lnTo>
                  <a:pt x="288" y="109"/>
                </a:lnTo>
                <a:lnTo>
                  <a:pt x="286" y="107"/>
                </a:lnTo>
                <a:lnTo>
                  <a:pt x="285" y="103"/>
                </a:lnTo>
                <a:lnTo>
                  <a:pt x="283" y="102"/>
                </a:lnTo>
                <a:lnTo>
                  <a:pt x="280" y="103"/>
                </a:lnTo>
                <a:lnTo>
                  <a:pt x="279" y="101"/>
                </a:lnTo>
                <a:lnTo>
                  <a:pt x="277" y="103"/>
                </a:lnTo>
                <a:lnTo>
                  <a:pt x="274" y="99"/>
                </a:lnTo>
                <a:lnTo>
                  <a:pt x="272" y="99"/>
                </a:lnTo>
                <a:lnTo>
                  <a:pt x="271" y="102"/>
                </a:lnTo>
                <a:lnTo>
                  <a:pt x="267" y="99"/>
                </a:lnTo>
                <a:lnTo>
                  <a:pt x="266" y="101"/>
                </a:lnTo>
                <a:lnTo>
                  <a:pt x="262" y="100"/>
                </a:lnTo>
                <a:lnTo>
                  <a:pt x="263" y="97"/>
                </a:lnTo>
                <a:lnTo>
                  <a:pt x="260" y="96"/>
                </a:lnTo>
                <a:lnTo>
                  <a:pt x="254" y="93"/>
                </a:lnTo>
                <a:lnTo>
                  <a:pt x="250" y="90"/>
                </a:lnTo>
                <a:lnTo>
                  <a:pt x="246" y="83"/>
                </a:lnTo>
                <a:lnTo>
                  <a:pt x="248" y="81"/>
                </a:lnTo>
                <a:lnTo>
                  <a:pt x="249" y="79"/>
                </a:lnTo>
                <a:lnTo>
                  <a:pt x="249" y="74"/>
                </a:lnTo>
                <a:lnTo>
                  <a:pt x="245" y="72"/>
                </a:lnTo>
                <a:lnTo>
                  <a:pt x="241" y="66"/>
                </a:lnTo>
                <a:lnTo>
                  <a:pt x="239" y="67"/>
                </a:lnTo>
                <a:lnTo>
                  <a:pt x="236" y="67"/>
                </a:lnTo>
                <a:lnTo>
                  <a:pt x="235" y="65"/>
                </a:lnTo>
                <a:lnTo>
                  <a:pt x="232" y="64"/>
                </a:lnTo>
                <a:lnTo>
                  <a:pt x="230" y="63"/>
                </a:lnTo>
                <a:lnTo>
                  <a:pt x="229" y="59"/>
                </a:lnTo>
                <a:lnTo>
                  <a:pt x="225" y="60"/>
                </a:lnTo>
                <a:lnTo>
                  <a:pt x="221" y="59"/>
                </a:lnTo>
                <a:lnTo>
                  <a:pt x="218" y="55"/>
                </a:lnTo>
                <a:lnTo>
                  <a:pt x="215" y="53"/>
                </a:lnTo>
                <a:lnTo>
                  <a:pt x="211" y="49"/>
                </a:lnTo>
                <a:lnTo>
                  <a:pt x="207" y="42"/>
                </a:lnTo>
                <a:lnTo>
                  <a:pt x="202" y="39"/>
                </a:lnTo>
                <a:lnTo>
                  <a:pt x="195" y="31"/>
                </a:lnTo>
                <a:lnTo>
                  <a:pt x="187" y="25"/>
                </a:lnTo>
                <a:lnTo>
                  <a:pt x="176" y="23"/>
                </a:lnTo>
                <a:lnTo>
                  <a:pt x="176" y="27"/>
                </a:lnTo>
                <a:lnTo>
                  <a:pt x="173" y="25"/>
                </a:lnTo>
                <a:lnTo>
                  <a:pt x="171" y="26"/>
                </a:lnTo>
                <a:lnTo>
                  <a:pt x="169" y="23"/>
                </a:lnTo>
                <a:lnTo>
                  <a:pt x="169" y="16"/>
                </a:lnTo>
                <a:lnTo>
                  <a:pt x="168" y="14"/>
                </a:lnTo>
                <a:lnTo>
                  <a:pt x="167" y="10"/>
                </a:lnTo>
                <a:lnTo>
                  <a:pt x="163" y="8"/>
                </a:lnTo>
                <a:lnTo>
                  <a:pt x="158" y="9"/>
                </a:lnTo>
                <a:lnTo>
                  <a:pt x="155" y="7"/>
                </a:lnTo>
                <a:lnTo>
                  <a:pt x="155" y="4"/>
                </a:lnTo>
                <a:lnTo>
                  <a:pt x="150" y="6"/>
                </a:lnTo>
                <a:lnTo>
                  <a:pt x="146" y="5"/>
                </a:lnTo>
                <a:lnTo>
                  <a:pt x="145" y="7"/>
                </a:lnTo>
                <a:lnTo>
                  <a:pt x="142" y="5"/>
                </a:lnTo>
                <a:lnTo>
                  <a:pt x="141" y="8"/>
                </a:lnTo>
                <a:lnTo>
                  <a:pt x="139" y="12"/>
                </a:lnTo>
                <a:lnTo>
                  <a:pt x="136" y="6"/>
                </a:lnTo>
                <a:lnTo>
                  <a:pt x="135" y="1"/>
                </a:lnTo>
                <a:lnTo>
                  <a:pt x="133" y="3"/>
                </a:lnTo>
                <a:lnTo>
                  <a:pt x="130" y="4"/>
                </a:lnTo>
                <a:lnTo>
                  <a:pt x="128" y="0"/>
                </a:lnTo>
                <a:lnTo>
                  <a:pt x="124" y="0"/>
                </a:lnTo>
                <a:lnTo>
                  <a:pt x="122" y="3"/>
                </a:lnTo>
                <a:lnTo>
                  <a:pt x="120" y="3"/>
                </a:lnTo>
                <a:lnTo>
                  <a:pt x="116" y="5"/>
                </a:lnTo>
                <a:lnTo>
                  <a:pt x="118" y="8"/>
                </a:lnTo>
                <a:lnTo>
                  <a:pt x="118" y="10"/>
                </a:lnTo>
                <a:lnTo>
                  <a:pt x="112" y="5"/>
                </a:lnTo>
                <a:lnTo>
                  <a:pt x="111" y="5"/>
                </a:lnTo>
                <a:lnTo>
                  <a:pt x="111" y="8"/>
                </a:lnTo>
                <a:lnTo>
                  <a:pt x="107" y="8"/>
                </a:lnTo>
                <a:lnTo>
                  <a:pt x="104" y="12"/>
                </a:lnTo>
                <a:lnTo>
                  <a:pt x="101" y="14"/>
                </a:lnTo>
                <a:lnTo>
                  <a:pt x="97" y="12"/>
                </a:lnTo>
                <a:lnTo>
                  <a:pt x="94" y="18"/>
                </a:lnTo>
                <a:lnTo>
                  <a:pt x="89" y="18"/>
                </a:lnTo>
                <a:lnTo>
                  <a:pt x="88" y="19"/>
                </a:lnTo>
                <a:lnTo>
                  <a:pt x="86" y="18"/>
                </a:lnTo>
                <a:lnTo>
                  <a:pt x="84" y="17"/>
                </a:lnTo>
                <a:lnTo>
                  <a:pt x="82" y="14"/>
                </a:lnTo>
                <a:lnTo>
                  <a:pt x="81" y="14"/>
                </a:lnTo>
                <a:lnTo>
                  <a:pt x="81" y="13"/>
                </a:lnTo>
                <a:lnTo>
                  <a:pt x="80" y="12"/>
                </a:lnTo>
                <a:lnTo>
                  <a:pt x="77" y="12"/>
                </a:lnTo>
                <a:lnTo>
                  <a:pt x="76" y="14"/>
                </a:lnTo>
                <a:lnTo>
                  <a:pt x="72" y="12"/>
                </a:lnTo>
                <a:lnTo>
                  <a:pt x="68" y="12"/>
                </a:lnTo>
                <a:lnTo>
                  <a:pt x="67" y="15"/>
                </a:lnTo>
                <a:lnTo>
                  <a:pt x="69" y="18"/>
                </a:lnTo>
                <a:lnTo>
                  <a:pt x="73" y="18"/>
                </a:lnTo>
                <a:lnTo>
                  <a:pt x="75" y="20"/>
                </a:lnTo>
                <a:lnTo>
                  <a:pt x="75" y="22"/>
                </a:lnTo>
                <a:lnTo>
                  <a:pt x="77" y="22"/>
                </a:lnTo>
                <a:lnTo>
                  <a:pt x="79" y="23"/>
                </a:lnTo>
                <a:lnTo>
                  <a:pt x="80" y="26"/>
                </a:lnTo>
                <a:lnTo>
                  <a:pt x="78" y="28"/>
                </a:lnTo>
                <a:lnTo>
                  <a:pt x="75" y="28"/>
                </a:lnTo>
                <a:lnTo>
                  <a:pt x="71" y="27"/>
                </a:lnTo>
                <a:lnTo>
                  <a:pt x="70" y="28"/>
                </a:lnTo>
                <a:lnTo>
                  <a:pt x="66" y="29"/>
                </a:lnTo>
                <a:lnTo>
                  <a:pt x="64" y="28"/>
                </a:lnTo>
                <a:lnTo>
                  <a:pt x="61" y="27"/>
                </a:lnTo>
                <a:lnTo>
                  <a:pt x="58" y="27"/>
                </a:lnTo>
                <a:lnTo>
                  <a:pt x="55" y="26"/>
                </a:lnTo>
                <a:lnTo>
                  <a:pt x="53" y="25"/>
                </a:lnTo>
                <a:lnTo>
                  <a:pt x="50" y="25"/>
                </a:lnTo>
                <a:lnTo>
                  <a:pt x="48" y="27"/>
                </a:lnTo>
                <a:lnTo>
                  <a:pt x="43" y="27"/>
                </a:lnTo>
                <a:lnTo>
                  <a:pt x="40" y="28"/>
                </a:lnTo>
                <a:lnTo>
                  <a:pt x="38" y="27"/>
                </a:lnTo>
                <a:lnTo>
                  <a:pt x="32" y="30"/>
                </a:lnTo>
                <a:lnTo>
                  <a:pt x="32" y="33"/>
                </a:lnTo>
                <a:lnTo>
                  <a:pt x="34" y="35"/>
                </a:lnTo>
                <a:lnTo>
                  <a:pt x="32" y="38"/>
                </a:lnTo>
                <a:lnTo>
                  <a:pt x="31" y="41"/>
                </a:lnTo>
                <a:lnTo>
                  <a:pt x="29" y="42"/>
                </a:lnTo>
                <a:lnTo>
                  <a:pt x="27" y="43"/>
                </a:lnTo>
                <a:lnTo>
                  <a:pt x="27" y="46"/>
                </a:lnTo>
                <a:lnTo>
                  <a:pt x="23" y="46"/>
                </a:lnTo>
                <a:lnTo>
                  <a:pt x="21" y="48"/>
                </a:lnTo>
                <a:lnTo>
                  <a:pt x="21" y="51"/>
                </a:lnTo>
                <a:lnTo>
                  <a:pt x="17" y="55"/>
                </a:lnTo>
                <a:lnTo>
                  <a:pt x="14" y="58"/>
                </a:lnTo>
                <a:lnTo>
                  <a:pt x="11" y="60"/>
                </a:lnTo>
                <a:lnTo>
                  <a:pt x="10" y="61"/>
                </a:lnTo>
                <a:lnTo>
                  <a:pt x="10" y="62"/>
                </a:lnTo>
                <a:lnTo>
                  <a:pt x="7" y="61"/>
                </a:lnTo>
                <a:lnTo>
                  <a:pt x="5" y="61"/>
                </a:lnTo>
                <a:lnTo>
                  <a:pt x="2" y="66"/>
                </a:lnTo>
                <a:lnTo>
                  <a:pt x="2" y="68"/>
                </a:lnTo>
                <a:lnTo>
                  <a:pt x="3" y="70"/>
                </a:lnTo>
                <a:lnTo>
                  <a:pt x="0" y="74"/>
                </a:lnTo>
                <a:lnTo>
                  <a:pt x="0" y="76"/>
                </a:lnTo>
                <a:lnTo>
                  <a:pt x="4" y="78"/>
                </a:lnTo>
                <a:lnTo>
                  <a:pt x="4" y="80"/>
                </a:lnTo>
                <a:lnTo>
                  <a:pt x="0" y="86"/>
                </a:lnTo>
                <a:lnTo>
                  <a:pt x="0" y="88"/>
                </a:lnTo>
                <a:lnTo>
                  <a:pt x="4" y="91"/>
                </a:lnTo>
                <a:lnTo>
                  <a:pt x="9" y="92"/>
                </a:lnTo>
                <a:lnTo>
                  <a:pt x="11" y="91"/>
                </a:lnTo>
                <a:lnTo>
                  <a:pt x="13" y="92"/>
                </a:lnTo>
                <a:lnTo>
                  <a:pt x="13" y="94"/>
                </a:lnTo>
                <a:lnTo>
                  <a:pt x="16" y="94"/>
                </a:lnTo>
                <a:lnTo>
                  <a:pt x="18" y="91"/>
                </a:lnTo>
                <a:lnTo>
                  <a:pt x="18" y="89"/>
                </a:lnTo>
                <a:lnTo>
                  <a:pt x="22" y="90"/>
                </a:lnTo>
                <a:lnTo>
                  <a:pt x="23" y="92"/>
                </a:lnTo>
                <a:lnTo>
                  <a:pt x="28" y="91"/>
                </a:lnTo>
                <a:lnTo>
                  <a:pt x="30" y="92"/>
                </a:lnTo>
                <a:lnTo>
                  <a:pt x="32" y="92"/>
                </a:lnTo>
                <a:lnTo>
                  <a:pt x="34" y="89"/>
                </a:lnTo>
                <a:lnTo>
                  <a:pt x="36" y="92"/>
                </a:lnTo>
                <a:lnTo>
                  <a:pt x="37" y="93"/>
                </a:lnTo>
                <a:lnTo>
                  <a:pt x="38" y="92"/>
                </a:lnTo>
                <a:lnTo>
                  <a:pt x="40" y="94"/>
                </a:lnTo>
                <a:lnTo>
                  <a:pt x="40" y="97"/>
                </a:lnTo>
                <a:lnTo>
                  <a:pt x="38" y="98"/>
                </a:lnTo>
                <a:lnTo>
                  <a:pt x="35" y="98"/>
                </a:lnTo>
                <a:lnTo>
                  <a:pt x="35" y="100"/>
                </a:lnTo>
                <a:lnTo>
                  <a:pt x="37" y="103"/>
                </a:lnTo>
                <a:lnTo>
                  <a:pt x="41" y="105"/>
                </a:lnTo>
                <a:lnTo>
                  <a:pt x="43" y="106"/>
                </a:lnTo>
                <a:lnTo>
                  <a:pt x="46" y="105"/>
                </a:lnTo>
                <a:lnTo>
                  <a:pt x="49" y="106"/>
                </a:lnTo>
                <a:lnTo>
                  <a:pt x="49" y="107"/>
                </a:lnTo>
                <a:lnTo>
                  <a:pt x="49" y="110"/>
                </a:lnTo>
                <a:lnTo>
                  <a:pt x="52" y="112"/>
                </a:lnTo>
                <a:lnTo>
                  <a:pt x="52" y="116"/>
                </a:lnTo>
                <a:lnTo>
                  <a:pt x="59" y="115"/>
                </a:lnTo>
                <a:lnTo>
                  <a:pt x="62" y="115"/>
                </a:lnTo>
                <a:lnTo>
                  <a:pt x="65" y="114"/>
                </a:lnTo>
                <a:lnTo>
                  <a:pt x="66" y="115"/>
                </a:lnTo>
                <a:lnTo>
                  <a:pt x="70" y="115"/>
                </a:lnTo>
                <a:lnTo>
                  <a:pt x="72" y="116"/>
                </a:lnTo>
                <a:lnTo>
                  <a:pt x="75" y="116"/>
                </a:lnTo>
                <a:lnTo>
                  <a:pt x="75" y="119"/>
                </a:lnTo>
                <a:lnTo>
                  <a:pt x="72" y="122"/>
                </a:lnTo>
                <a:lnTo>
                  <a:pt x="71" y="124"/>
                </a:lnTo>
                <a:lnTo>
                  <a:pt x="69" y="129"/>
                </a:lnTo>
                <a:lnTo>
                  <a:pt x="68" y="131"/>
                </a:lnTo>
                <a:lnTo>
                  <a:pt x="70" y="134"/>
                </a:lnTo>
                <a:lnTo>
                  <a:pt x="71" y="135"/>
                </a:lnTo>
                <a:lnTo>
                  <a:pt x="72" y="138"/>
                </a:lnTo>
                <a:lnTo>
                  <a:pt x="75" y="137"/>
                </a:lnTo>
                <a:lnTo>
                  <a:pt x="78" y="138"/>
                </a:lnTo>
                <a:lnTo>
                  <a:pt x="79" y="139"/>
                </a:lnTo>
                <a:lnTo>
                  <a:pt x="82" y="139"/>
                </a:lnTo>
                <a:lnTo>
                  <a:pt x="84" y="142"/>
                </a:lnTo>
                <a:lnTo>
                  <a:pt x="87" y="142"/>
                </a:lnTo>
                <a:lnTo>
                  <a:pt x="89" y="144"/>
                </a:lnTo>
                <a:lnTo>
                  <a:pt x="93" y="144"/>
                </a:lnTo>
                <a:lnTo>
                  <a:pt x="93" y="147"/>
                </a:lnTo>
                <a:lnTo>
                  <a:pt x="91" y="149"/>
                </a:lnTo>
                <a:lnTo>
                  <a:pt x="91" y="151"/>
                </a:lnTo>
                <a:lnTo>
                  <a:pt x="93" y="153"/>
                </a:lnTo>
                <a:lnTo>
                  <a:pt x="91" y="155"/>
                </a:lnTo>
                <a:lnTo>
                  <a:pt x="90" y="157"/>
                </a:lnTo>
                <a:lnTo>
                  <a:pt x="90" y="160"/>
                </a:lnTo>
                <a:lnTo>
                  <a:pt x="88" y="163"/>
                </a:lnTo>
                <a:lnTo>
                  <a:pt x="83" y="167"/>
                </a:lnTo>
                <a:lnTo>
                  <a:pt x="79" y="168"/>
                </a:lnTo>
                <a:lnTo>
                  <a:pt x="74" y="169"/>
                </a:lnTo>
                <a:lnTo>
                  <a:pt x="71" y="170"/>
                </a:lnTo>
                <a:lnTo>
                  <a:pt x="69" y="174"/>
                </a:lnTo>
                <a:lnTo>
                  <a:pt x="67" y="179"/>
                </a:lnTo>
                <a:lnTo>
                  <a:pt x="69" y="180"/>
                </a:lnTo>
                <a:lnTo>
                  <a:pt x="68" y="182"/>
                </a:lnTo>
                <a:lnTo>
                  <a:pt x="66" y="184"/>
                </a:lnTo>
                <a:lnTo>
                  <a:pt x="66" y="186"/>
                </a:lnTo>
                <a:lnTo>
                  <a:pt x="62" y="184"/>
                </a:lnTo>
                <a:lnTo>
                  <a:pt x="60" y="185"/>
                </a:lnTo>
                <a:lnTo>
                  <a:pt x="56" y="186"/>
                </a:lnTo>
                <a:lnTo>
                  <a:pt x="54" y="186"/>
                </a:lnTo>
                <a:lnTo>
                  <a:pt x="53" y="190"/>
                </a:lnTo>
                <a:lnTo>
                  <a:pt x="53" y="196"/>
                </a:lnTo>
                <a:lnTo>
                  <a:pt x="52" y="200"/>
                </a:lnTo>
                <a:lnTo>
                  <a:pt x="54" y="204"/>
                </a:lnTo>
                <a:lnTo>
                  <a:pt x="56" y="210"/>
                </a:lnTo>
                <a:lnTo>
                  <a:pt x="57" y="215"/>
                </a:lnTo>
                <a:lnTo>
                  <a:pt x="58" y="223"/>
                </a:lnTo>
                <a:lnTo>
                  <a:pt x="58" y="228"/>
                </a:lnTo>
                <a:lnTo>
                  <a:pt x="60" y="231"/>
                </a:lnTo>
                <a:lnTo>
                  <a:pt x="63" y="235"/>
                </a:lnTo>
                <a:lnTo>
                  <a:pt x="62" y="242"/>
                </a:lnTo>
                <a:lnTo>
                  <a:pt x="63" y="246"/>
                </a:lnTo>
                <a:lnTo>
                  <a:pt x="63" y="248"/>
                </a:lnTo>
                <a:lnTo>
                  <a:pt x="62" y="251"/>
                </a:lnTo>
                <a:lnTo>
                  <a:pt x="62" y="254"/>
                </a:lnTo>
                <a:lnTo>
                  <a:pt x="64" y="256"/>
                </a:lnTo>
                <a:lnTo>
                  <a:pt x="65" y="259"/>
                </a:lnTo>
                <a:lnTo>
                  <a:pt x="66" y="261"/>
                </a:lnTo>
                <a:lnTo>
                  <a:pt x="64" y="264"/>
                </a:lnTo>
                <a:lnTo>
                  <a:pt x="65" y="266"/>
                </a:lnTo>
                <a:lnTo>
                  <a:pt x="62" y="268"/>
                </a:lnTo>
                <a:lnTo>
                  <a:pt x="62" y="272"/>
                </a:lnTo>
                <a:lnTo>
                  <a:pt x="63" y="275"/>
                </a:lnTo>
                <a:lnTo>
                  <a:pt x="63" y="279"/>
                </a:lnTo>
                <a:lnTo>
                  <a:pt x="65" y="282"/>
                </a:lnTo>
                <a:lnTo>
                  <a:pt x="67" y="284"/>
                </a:lnTo>
                <a:lnTo>
                  <a:pt x="67" y="287"/>
                </a:lnTo>
                <a:lnTo>
                  <a:pt x="65" y="289"/>
                </a:lnTo>
                <a:lnTo>
                  <a:pt x="65" y="292"/>
                </a:lnTo>
                <a:lnTo>
                  <a:pt x="67" y="294"/>
                </a:lnTo>
                <a:lnTo>
                  <a:pt x="71" y="294"/>
                </a:lnTo>
                <a:lnTo>
                  <a:pt x="72" y="295"/>
                </a:lnTo>
                <a:lnTo>
                  <a:pt x="73" y="298"/>
                </a:lnTo>
                <a:lnTo>
                  <a:pt x="75" y="299"/>
                </a:lnTo>
                <a:lnTo>
                  <a:pt x="76" y="301"/>
                </a:lnTo>
                <a:lnTo>
                  <a:pt x="77" y="299"/>
                </a:lnTo>
                <a:lnTo>
                  <a:pt x="82" y="299"/>
                </a:lnTo>
                <a:lnTo>
                  <a:pt x="86" y="302"/>
                </a:lnTo>
                <a:lnTo>
                  <a:pt x="91" y="304"/>
                </a:lnTo>
                <a:lnTo>
                  <a:pt x="92" y="305"/>
                </a:lnTo>
                <a:lnTo>
                  <a:pt x="98" y="308"/>
                </a:lnTo>
                <a:lnTo>
                  <a:pt x="101" y="310"/>
                </a:lnTo>
                <a:lnTo>
                  <a:pt x="104" y="311"/>
                </a:lnTo>
                <a:lnTo>
                  <a:pt x="105" y="314"/>
                </a:lnTo>
                <a:lnTo>
                  <a:pt x="108" y="316"/>
                </a:lnTo>
                <a:lnTo>
                  <a:pt x="110" y="316"/>
                </a:lnTo>
                <a:lnTo>
                  <a:pt x="110" y="315"/>
                </a:lnTo>
                <a:lnTo>
                  <a:pt x="113" y="314"/>
                </a:lnTo>
                <a:lnTo>
                  <a:pt x="117" y="317"/>
                </a:lnTo>
                <a:lnTo>
                  <a:pt x="121" y="316"/>
                </a:lnTo>
                <a:lnTo>
                  <a:pt x="123" y="316"/>
                </a:lnTo>
                <a:lnTo>
                  <a:pt x="123" y="315"/>
                </a:lnTo>
                <a:lnTo>
                  <a:pt x="125" y="314"/>
                </a:lnTo>
                <a:lnTo>
                  <a:pt x="123" y="313"/>
                </a:lnTo>
                <a:lnTo>
                  <a:pt x="128" y="310"/>
                </a:lnTo>
                <a:lnTo>
                  <a:pt x="126" y="316"/>
                </a:lnTo>
                <a:lnTo>
                  <a:pt x="125" y="319"/>
                </a:lnTo>
                <a:lnTo>
                  <a:pt x="126" y="322"/>
                </a:lnTo>
                <a:lnTo>
                  <a:pt x="127" y="323"/>
                </a:lnTo>
                <a:lnTo>
                  <a:pt x="127" y="325"/>
                </a:lnTo>
                <a:lnTo>
                  <a:pt x="124" y="327"/>
                </a:lnTo>
                <a:lnTo>
                  <a:pt x="126" y="330"/>
                </a:lnTo>
                <a:lnTo>
                  <a:pt x="126" y="332"/>
                </a:lnTo>
                <a:lnTo>
                  <a:pt x="127" y="333"/>
                </a:lnTo>
                <a:lnTo>
                  <a:pt x="127" y="336"/>
                </a:lnTo>
                <a:lnTo>
                  <a:pt x="133" y="337"/>
                </a:lnTo>
                <a:lnTo>
                  <a:pt x="134" y="335"/>
                </a:lnTo>
                <a:lnTo>
                  <a:pt x="135" y="335"/>
                </a:lnTo>
                <a:lnTo>
                  <a:pt x="138" y="335"/>
                </a:lnTo>
                <a:lnTo>
                  <a:pt x="140" y="337"/>
                </a:lnTo>
                <a:lnTo>
                  <a:pt x="144" y="338"/>
                </a:lnTo>
                <a:lnTo>
                  <a:pt x="148" y="337"/>
                </a:lnTo>
                <a:lnTo>
                  <a:pt x="150" y="337"/>
                </a:lnTo>
                <a:lnTo>
                  <a:pt x="152" y="340"/>
                </a:lnTo>
                <a:lnTo>
                  <a:pt x="153" y="341"/>
                </a:lnTo>
                <a:lnTo>
                  <a:pt x="156" y="340"/>
                </a:lnTo>
                <a:lnTo>
                  <a:pt x="157" y="342"/>
                </a:lnTo>
                <a:lnTo>
                  <a:pt x="160" y="343"/>
                </a:lnTo>
                <a:lnTo>
                  <a:pt x="161" y="344"/>
                </a:lnTo>
                <a:lnTo>
                  <a:pt x="162" y="345"/>
                </a:lnTo>
                <a:lnTo>
                  <a:pt x="162" y="347"/>
                </a:lnTo>
                <a:lnTo>
                  <a:pt x="166" y="346"/>
                </a:lnTo>
                <a:lnTo>
                  <a:pt x="170" y="344"/>
                </a:lnTo>
                <a:lnTo>
                  <a:pt x="170" y="347"/>
                </a:lnTo>
                <a:lnTo>
                  <a:pt x="174" y="350"/>
                </a:lnTo>
                <a:lnTo>
                  <a:pt x="175" y="347"/>
                </a:lnTo>
                <a:lnTo>
                  <a:pt x="178" y="344"/>
                </a:lnTo>
                <a:lnTo>
                  <a:pt x="181" y="343"/>
                </a:lnTo>
                <a:lnTo>
                  <a:pt x="186" y="342"/>
                </a:lnTo>
                <a:lnTo>
                  <a:pt x="187" y="338"/>
                </a:lnTo>
                <a:lnTo>
                  <a:pt x="192" y="336"/>
                </a:lnTo>
                <a:lnTo>
                  <a:pt x="195" y="333"/>
                </a:lnTo>
                <a:lnTo>
                  <a:pt x="196" y="329"/>
                </a:lnTo>
                <a:lnTo>
                  <a:pt x="199" y="325"/>
                </a:lnTo>
                <a:lnTo>
                  <a:pt x="198" y="320"/>
                </a:lnTo>
                <a:lnTo>
                  <a:pt x="197" y="314"/>
                </a:lnTo>
                <a:lnTo>
                  <a:pt x="194" y="311"/>
                </a:lnTo>
                <a:lnTo>
                  <a:pt x="191" y="306"/>
                </a:lnTo>
                <a:lnTo>
                  <a:pt x="191" y="303"/>
                </a:lnTo>
                <a:lnTo>
                  <a:pt x="196" y="303"/>
                </a:lnTo>
                <a:lnTo>
                  <a:pt x="200" y="306"/>
                </a:lnTo>
                <a:lnTo>
                  <a:pt x="203" y="304"/>
                </a:lnTo>
                <a:lnTo>
                  <a:pt x="208" y="298"/>
                </a:lnTo>
                <a:lnTo>
                  <a:pt x="215" y="296"/>
                </a:lnTo>
                <a:lnTo>
                  <a:pt x="219" y="294"/>
                </a:lnTo>
                <a:lnTo>
                  <a:pt x="219" y="289"/>
                </a:lnTo>
                <a:lnTo>
                  <a:pt x="225" y="284"/>
                </a:lnTo>
                <a:lnTo>
                  <a:pt x="230" y="284"/>
                </a:lnTo>
                <a:lnTo>
                  <a:pt x="235" y="283"/>
                </a:lnTo>
                <a:lnTo>
                  <a:pt x="239" y="286"/>
                </a:lnTo>
                <a:lnTo>
                  <a:pt x="243" y="285"/>
                </a:lnTo>
                <a:lnTo>
                  <a:pt x="247" y="285"/>
                </a:lnTo>
                <a:lnTo>
                  <a:pt x="249" y="288"/>
                </a:lnTo>
                <a:lnTo>
                  <a:pt x="251" y="291"/>
                </a:lnTo>
                <a:lnTo>
                  <a:pt x="254" y="293"/>
                </a:lnTo>
                <a:lnTo>
                  <a:pt x="257" y="296"/>
                </a:lnTo>
                <a:lnTo>
                  <a:pt x="262" y="299"/>
                </a:lnTo>
                <a:lnTo>
                  <a:pt x="266" y="302"/>
                </a:lnTo>
                <a:lnTo>
                  <a:pt x="271" y="305"/>
                </a:lnTo>
                <a:lnTo>
                  <a:pt x="282" y="309"/>
                </a:lnTo>
                <a:lnTo>
                  <a:pt x="285" y="306"/>
                </a:lnTo>
                <a:lnTo>
                  <a:pt x="290" y="306"/>
                </a:lnTo>
                <a:lnTo>
                  <a:pt x="294" y="304"/>
                </a:lnTo>
                <a:lnTo>
                  <a:pt x="299" y="300"/>
                </a:lnTo>
                <a:lnTo>
                  <a:pt x="303" y="298"/>
                </a:lnTo>
                <a:lnTo>
                  <a:pt x="306" y="303"/>
                </a:lnTo>
                <a:lnTo>
                  <a:pt x="310" y="306"/>
                </a:lnTo>
                <a:lnTo>
                  <a:pt x="312" y="312"/>
                </a:lnTo>
                <a:lnTo>
                  <a:pt x="315" y="314"/>
                </a:lnTo>
                <a:lnTo>
                  <a:pt x="316" y="321"/>
                </a:lnTo>
                <a:lnTo>
                  <a:pt x="318" y="324"/>
                </a:lnTo>
                <a:lnTo>
                  <a:pt x="319" y="328"/>
                </a:lnTo>
                <a:lnTo>
                  <a:pt x="320" y="329"/>
                </a:lnTo>
                <a:lnTo>
                  <a:pt x="322" y="328"/>
                </a:lnTo>
                <a:lnTo>
                  <a:pt x="325" y="323"/>
                </a:lnTo>
                <a:lnTo>
                  <a:pt x="328" y="323"/>
                </a:lnTo>
                <a:lnTo>
                  <a:pt x="330" y="321"/>
                </a:lnTo>
                <a:lnTo>
                  <a:pt x="334" y="321"/>
                </a:lnTo>
                <a:lnTo>
                  <a:pt x="337" y="319"/>
                </a:lnTo>
                <a:lnTo>
                  <a:pt x="338" y="315"/>
                </a:lnTo>
                <a:lnTo>
                  <a:pt x="340" y="315"/>
                </a:lnTo>
                <a:lnTo>
                  <a:pt x="342" y="318"/>
                </a:lnTo>
                <a:lnTo>
                  <a:pt x="341" y="323"/>
                </a:lnTo>
                <a:lnTo>
                  <a:pt x="340" y="326"/>
                </a:lnTo>
                <a:lnTo>
                  <a:pt x="336" y="328"/>
                </a:lnTo>
                <a:lnTo>
                  <a:pt x="336" y="332"/>
                </a:lnTo>
                <a:lnTo>
                  <a:pt x="335" y="335"/>
                </a:lnTo>
                <a:lnTo>
                  <a:pt x="338" y="337"/>
                </a:lnTo>
                <a:lnTo>
                  <a:pt x="342" y="332"/>
                </a:lnTo>
                <a:lnTo>
                  <a:pt x="344" y="330"/>
                </a:lnTo>
                <a:lnTo>
                  <a:pt x="348" y="330"/>
                </a:lnTo>
                <a:lnTo>
                  <a:pt x="349" y="328"/>
                </a:lnTo>
                <a:lnTo>
                  <a:pt x="349" y="326"/>
                </a:lnTo>
                <a:lnTo>
                  <a:pt x="353" y="326"/>
                </a:lnTo>
                <a:lnTo>
                  <a:pt x="353" y="325"/>
                </a:lnTo>
                <a:lnTo>
                  <a:pt x="356" y="325"/>
                </a:lnTo>
                <a:lnTo>
                  <a:pt x="359" y="324"/>
                </a:lnTo>
                <a:lnTo>
                  <a:pt x="361" y="323"/>
                </a:lnTo>
                <a:lnTo>
                  <a:pt x="362" y="321"/>
                </a:lnTo>
                <a:lnTo>
                  <a:pt x="363" y="322"/>
                </a:lnTo>
                <a:lnTo>
                  <a:pt x="363" y="325"/>
                </a:lnTo>
                <a:lnTo>
                  <a:pt x="365" y="327"/>
                </a:lnTo>
                <a:lnTo>
                  <a:pt x="363" y="330"/>
                </a:lnTo>
                <a:lnTo>
                  <a:pt x="364" y="333"/>
                </a:lnTo>
                <a:lnTo>
                  <a:pt x="365" y="337"/>
                </a:lnTo>
                <a:lnTo>
                  <a:pt x="369" y="341"/>
                </a:lnTo>
                <a:lnTo>
                  <a:pt x="371" y="342"/>
                </a:lnTo>
                <a:lnTo>
                  <a:pt x="373" y="345"/>
                </a:lnTo>
                <a:lnTo>
                  <a:pt x="376" y="347"/>
                </a:lnTo>
                <a:lnTo>
                  <a:pt x="379" y="343"/>
                </a:lnTo>
                <a:lnTo>
                  <a:pt x="381" y="343"/>
                </a:lnTo>
                <a:lnTo>
                  <a:pt x="383" y="344"/>
                </a:lnTo>
                <a:lnTo>
                  <a:pt x="384" y="341"/>
                </a:lnTo>
                <a:lnTo>
                  <a:pt x="385" y="340"/>
                </a:lnTo>
                <a:lnTo>
                  <a:pt x="385" y="336"/>
                </a:lnTo>
                <a:lnTo>
                  <a:pt x="388" y="335"/>
                </a:lnTo>
                <a:lnTo>
                  <a:pt x="388" y="334"/>
                </a:lnTo>
                <a:lnTo>
                  <a:pt x="392" y="333"/>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10" name="Freeform 3506"/>
          <p:cNvSpPr>
            <a:spLocks/>
          </p:cNvSpPr>
          <p:nvPr/>
        </p:nvSpPr>
        <p:spPr bwMode="auto">
          <a:xfrm>
            <a:off x="4917895" y="3347579"/>
            <a:ext cx="46832" cy="52035"/>
          </a:xfrm>
          <a:custGeom>
            <a:avLst/>
            <a:gdLst>
              <a:gd name="T0" fmla="*/ 90 w 118"/>
              <a:gd name="T1" fmla="*/ 82 h 135"/>
              <a:gd name="T2" fmla="*/ 79 w 118"/>
              <a:gd name="T3" fmla="*/ 74 h 135"/>
              <a:gd name="T4" fmla="*/ 63 w 118"/>
              <a:gd name="T5" fmla="*/ 90 h 135"/>
              <a:gd name="T6" fmla="*/ 49 w 118"/>
              <a:gd name="T7" fmla="*/ 102 h 135"/>
              <a:gd name="T8" fmla="*/ 57 w 118"/>
              <a:gd name="T9" fmla="*/ 116 h 135"/>
              <a:gd name="T10" fmla="*/ 56 w 118"/>
              <a:gd name="T11" fmla="*/ 135 h 135"/>
              <a:gd name="T12" fmla="*/ 41 w 118"/>
              <a:gd name="T13" fmla="*/ 118 h 135"/>
              <a:gd name="T14" fmla="*/ 26 w 118"/>
              <a:gd name="T15" fmla="*/ 101 h 135"/>
              <a:gd name="T16" fmla="*/ 6 w 118"/>
              <a:gd name="T17" fmla="*/ 90 h 135"/>
              <a:gd name="T18" fmla="*/ 5 w 118"/>
              <a:gd name="T19" fmla="*/ 87 h 135"/>
              <a:gd name="T20" fmla="*/ 0 w 118"/>
              <a:gd name="T21" fmla="*/ 79 h 135"/>
              <a:gd name="T22" fmla="*/ 2 w 118"/>
              <a:gd name="T23" fmla="*/ 60 h 135"/>
              <a:gd name="T24" fmla="*/ 16 w 118"/>
              <a:gd name="T25" fmla="*/ 42 h 135"/>
              <a:gd name="T26" fmla="*/ 24 w 118"/>
              <a:gd name="T27" fmla="*/ 17 h 135"/>
              <a:gd name="T28" fmla="*/ 32 w 118"/>
              <a:gd name="T29" fmla="*/ 2 h 135"/>
              <a:gd name="T30" fmla="*/ 51 w 118"/>
              <a:gd name="T31" fmla="*/ 0 h 135"/>
              <a:gd name="T32" fmla="*/ 57 w 118"/>
              <a:gd name="T33" fmla="*/ 2 h 135"/>
              <a:gd name="T34" fmla="*/ 58 w 118"/>
              <a:gd name="T35" fmla="*/ 7 h 135"/>
              <a:gd name="T36" fmla="*/ 63 w 118"/>
              <a:gd name="T37" fmla="*/ 15 h 135"/>
              <a:gd name="T38" fmla="*/ 68 w 118"/>
              <a:gd name="T39" fmla="*/ 17 h 135"/>
              <a:gd name="T40" fmla="*/ 75 w 118"/>
              <a:gd name="T41" fmla="*/ 23 h 135"/>
              <a:gd name="T42" fmla="*/ 79 w 118"/>
              <a:gd name="T43" fmla="*/ 25 h 135"/>
              <a:gd name="T44" fmla="*/ 83 w 118"/>
              <a:gd name="T45" fmla="*/ 30 h 135"/>
              <a:gd name="T46" fmla="*/ 89 w 118"/>
              <a:gd name="T47" fmla="*/ 29 h 135"/>
              <a:gd name="T48" fmla="*/ 93 w 118"/>
              <a:gd name="T49" fmla="*/ 31 h 135"/>
              <a:gd name="T50" fmla="*/ 103 w 118"/>
              <a:gd name="T51" fmla="*/ 41 h 135"/>
              <a:gd name="T52" fmla="*/ 110 w 118"/>
              <a:gd name="T53" fmla="*/ 43 h 135"/>
              <a:gd name="T54" fmla="*/ 114 w 118"/>
              <a:gd name="T55" fmla="*/ 46 h 135"/>
              <a:gd name="T56" fmla="*/ 118 w 118"/>
              <a:gd name="T57" fmla="*/ 54 h 135"/>
              <a:gd name="T58" fmla="*/ 110 w 118"/>
              <a:gd name="T59" fmla="*/ 56 h 135"/>
              <a:gd name="T60" fmla="*/ 109 w 118"/>
              <a:gd name="T61" fmla="*/ 62 h 135"/>
              <a:gd name="T62" fmla="*/ 102 w 118"/>
              <a:gd name="T63" fmla="*/ 58 h 135"/>
              <a:gd name="T64" fmla="*/ 96 w 118"/>
              <a:gd name="T65" fmla="*/ 63 h 135"/>
              <a:gd name="T66" fmla="*/ 102 w 118"/>
              <a:gd name="T67" fmla="*/ 69 h 135"/>
              <a:gd name="T68" fmla="*/ 100 w 118"/>
              <a:gd name="T69" fmla="*/ 75 h 135"/>
              <a:gd name="T70" fmla="*/ 98 w 118"/>
              <a:gd name="T71" fmla="*/ 8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35">
                <a:moveTo>
                  <a:pt x="98" y="81"/>
                </a:moveTo>
                <a:lnTo>
                  <a:pt x="90" y="82"/>
                </a:lnTo>
                <a:lnTo>
                  <a:pt x="84" y="86"/>
                </a:lnTo>
                <a:lnTo>
                  <a:pt x="79" y="74"/>
                </a:lnTo>
                <a:lnTo>
                  <a:pt x="70" y="81"/>
                </a:lnTo>
                <a:lnTo>
                  <a:pt x="63" y="90"/>
                </a:lnTo>
                <a:lnTo>
                  <a:pt x="59" y="97"/>
                </a:lnTo>
                <a:lnTo>
                  <a:pt x="49" y="102"/>
                </a:lnTo>
                <a:lnTo>
                  <a:pt x="51" y="114"/>
                </a:lnTo>
                <a:lnTo>
                  <a:pt x="57" y="116"/>
                </a:lnTo>
                <a:lnTo>
                  <a:pt x="56" y="128"/>
                </a:lnTo>
                <a:lnTo>
                  <a:pt x="56" y="135"/>
                </a:lnTo>
                <a:lnTo>
                  <a:pt x="47" y="129"/>
                </a:lnTo>
                <a:lnTo>
                  <a:pt x="41" y="118"/>
                </a:lnTo>
                <a:lnTo>
                  <a:pt x="33" y="110"/>
                </a:lnTo>
                <a:lnTo>
                  <a:pt x="26" y="101"/>
                </a:lnTo>
                <a:lnTo>
                  <a:pt x="16" y="96"/>
                </a:lnTo>
                <a:lnTo>
                  <a:pt x="6" y="90"/>
                </a:lnTo>
                <a:lnTo>
                  <a:pt x="17" y="86"/>
                </a:lnTo>
                <a:lnTo>
                  <a:pt x="5" y="87"/>
                </a:lnTo>
                <a:lnTo>
                  <a:pt x="4" y="90"/>
                </a:lnTo>
                <a:lnTo>
                  <a:pt x="0" y="79"/>
                </a:lnTo>
                <a:lnTo>
                  <a:pt x="7" y="71"/>
                </a:lnTo>
                <a:lnTo>
                  <a:pt x="2" y="60"/>
                </a:lnTo>
                <a:lnTo>
                  <a:pt x="3" y="47"/>
                </a:lnTo>
                <a:lnTo>
                  <a:pt x="16" y="42"/>
                </a:lnTo>
                <a:lnTo>
                  <a:pt x="15" y="25"/>
                </a:lnTo>
                <a:lnTo>
                  <a:pt x="24" y="17"/>
                </a:lnTo>
                <a:lnTo>
                  <a:pt x="36" y="15"/>
                </a:lnTo>
                <a:lnTo>
                  <a:pt x="32" y="2"/>
                </a:lnTo>
                <a:lnTo>
                  <a:pt x="44" y="4"/>
                </a:lnTo>
                <a:lnTo>
                  <a:pt x="51" y="0"/>
                </a:lnTo>
                <a:lnTo>
                  <a:pt x="53" y="2"/>
                </a:lnTo>
                <a:lnTo>
                  <a:pt x="57" y="2"/>
                </a:lnTo>
                <a:lnTo>
                  <a:pt x="58" y="4"/>
                </a:lnTo>
                <a:lnTo>
                  <a:pt x="58" y="7"/>
                </a:lnTo>
                <a:lnTo>
                  <a:pt x="63" y="11"/>
                </a:lnTo>
                <a:lnTo>
                  <a:pt x="63" y="15"/>
                </a:lnTo>
                <a:lnTo>
                  <a:pt x="65" y="15"/>
                </a:lnTo>
                <a:lnTo>
                  <a:pt x="68" y="17"/>
                </a:lnTo>
                <a:lnTo>
                  <a:pt x="69" y="21"/>
                </a:lnTo>
                <a:lnTo>
                  <a:pt x="75" y="23"/>
                </a:lnTo>
                <a:lnTo>
                  <a:pt x="78" y="22"/>
                </a:lnTo>
                <a:lnTo>
                  <a:pt x="79" y="25"/>
                </a:lnTo>
                <a:lnTo>
                  <a:pt x="80" y="28"/>
                </a:lnTo>
                <a:lnTo>
                  <a:pt x="83" y="30"/>
                </a:lnTo>
                <a:lnTo>
                  <a:pt x="86" y="29"/>
                </a:lnTo>
                <a:lnTo>
                  <a:pt x="89" y="29"/>
                </a:lnTo>
                <a:lnTo>
                  <a:pt x="92" y="27"/>
                </a:lnTo>
                <a:lnTo>
                  <a:pt x="93" y="31"/>
                </a:lnTo>
                <a:lnTo>
                  <a:pt x="99" y="35"/>
                </a:lnTo>
                <a:lnTo>
                  <a:pt x="103" y="41"/>
                </a:lnTo>
                <a:lnTo>
                  <a:pt x="109" y="42"/>
                </a:lnTo>
                <a:lnTo>
                  <a:pt x="110" y="43"/>
                </a:lnTo>
                <a:lnTo>
                  <a:pt x="113" y="43"/>
                </a:lnTo>
                <a:lnTo>
                  <a:pt x="114" y="46"/>
                </a:lnTo>
                <a:lnTo>
                  <a:pt x="118" y="47"/>
                </a:lnTo>
                <a:lnTo>
                  <a:pt x="118" y="54"/>
                </a:lnTo>
                <a:lnTo>
                  <a:pt x="113" y="54"/>
                </a:lnTo>
                <a:lnTo>
                  <a:pt x="110" y="56"/>
                </a:lnTo>
                <a:lnTo>
                  <a:pt x="108" y="58"/>
                </a:lnTo>
                <a:lnTo>
                  <a:pt x="109" y="62"/>
                </a:lnTo>
                <a:lnTo>
                  <a:pt x="105" y="62"/>
                </a:lnTo>
                <a:lnTo>
                  <a:pt x="102" y="58"/>
                </a:lnTo>
                <a:lnTo>
                  <a:pt x="99" y="59"/>
                </a:lnTo>
                <a:lnTo>
                  <a:pt x="96" y="63"/>
                </a:lnTo>
                <a:lnTo>
                  <a:pt x="98" y="66"/>
                </a:lnTo>
                <a:lnTo>
                  <a:pt x="102" y="69"/>
                </a:lnTo>
                <a:lnTo>
                  <a:pt x="102" y="72"/>
                </a:lnTo>
                <a:lnTo>
                  <a:pt x="100" y="75"/>
                </a:lnTo>
                <a:lnTo>
                  <a:pt x="99" y="80"/>
                </a:lnTo>
                <a:lnTo>
                  <a:pt x="98" y="8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11" name="Freeform 3507"/>
          <p:cNvSpPr>
            <a:spLocks/>
          </p:cNvSpPr>
          <p:nvPr/>
        </p:nvSpPr>
        <p:spPr bwMode="auto">
          <a:xfrm>
            <a:off x="4956054" y="3352784"/>
            <a:ext cx="43363" cy="46832"/>
          </a:xfrm>
          <a:custGeom>
            <a:avLst/>
            <a:gdLst>
              <a:gd name="T0" fmla="*/ 32 w 112"/>
              <a:gd name="T1" fmla="*/ 118 h 121"/>
              <a:gd name="T2" fmla="*/ 30 w 112"/>
              <a:gd name="T3" fmla="*/ 92 h 121"/>
              <a:gd name="T4" fmla="*/ 19 w 112"/>
              <a:gd name="T5" fmla="*/ 84 h 121"/>
              <a:gd name="T6" fmla="*/ 5 w 112"/>
              <a:gd name="T7" fmla="*/ 67 h 121"/>
              <a:gd name="T8" fmla="*/ 3 w 112"/>
              <a:gd name="T9" fmla="*/ 66 h 121"/>
              <a:gd name="T10" fmla="*/ 6 w 112"/>
              <a:gd name="T11" fmla="*/ 58 h 121"/>
              <a:gd name="T12" fmla="*/ 2 w 112"/>
              <a:gd name="T13" fmla="*/ 52 h 121"/>
              <a:gd name="T14" fmla="*/ 3 w 112"/>
              <a:gd name="T15" fmla="*/ 45 h 121"/>
              <a:gd name="T16" fmla="*/ 9 w 112"/>
              <a:gd name="T17" fmla="*/ 48 h 121"/>
              <a:gd name="T18" fmla="*/ 12 w 112"/>
              <a:gd name="T19" fmla="*/ 44 h 121"/>
              <a:gd name="T20" fmla="*/ 17 w 112"/>
              <a:gd name="T21" fmla="*/ 40 h 121"/>
              <a:gd name="T22" fmla="*/ 28 w 112"/>
              <a:gd name="T23" fmla="*/ 39 h 121"/>
              <a:gd name="T24" fmla="*/ 31 w 112"/>
              <a:gd name="T25" fmla="*/ 33 h 121"/>
              <a:gd name="T26" fmla="*/ 29 w 112"/>
              <a:gd name="T27" fmla="*/ 28 h 121"/>
              <a:gd name="T28" fmla="*/ 33 w 112"/>
              <a:gd name="T29" fmla="*/ 27 h 121"/>
              <a:gd name="T30" fmla="*/ 38 w 112"/>
              <a:gd name="T31" fmla="*/ 24 h 121"/>
              <a:gd name="T32" fmla="*/ 40 w 112"/>
              <a:gd name="T33" fmla="*/ 17 h 121"/>
              <a:gd name="T34" fmla="*/ 40 w 112"/>
              <a:gd name="T35" fmla="*/ 13 h 121"/>
              <a:gd name="T36" fmla="*/ 37 w 112"/>
              <a:gd name="T37" fmla="*/ 8 h 121"/>
              <a:gd name="T38" fmla="*/ 43 w 112"/>
              <a:gd name="T39" fmla="*/ 5 h 121"/>
              <a:gd name="T40" fmla="*/ 50 w 112"/>
              <a:gd name="T41" fmla="*/ 0 h 121"/>
              <a:gd name="T42" fmla="*/ 53 w 112"/>
              <a:gd name="T43" fmla="*/ 6 h 121"/>
              <a:gd name="T44" fmla="*/ 60 w 112"/>
              <a:gd name="T45" fmla="*/ 14 h 121"/>
              <a:gd name="T46" fmla="*/ 69 w 112"/>
              <a:gd name="T47" fmla="*/ 16 h 121"/>
              <a:gd name="T48" fmla="*/ 72 w 112"/>
              <a:gd name="T49" fmla="*/ 25 h 121"/>
              <a:gd name="T50" fmla="*/ 77 w 112"/>
              <a:gd name="T51" fmla="*/ 25 h 121"/>
              <a:gd name="T52" fmla="*/ 81 w 112"/>
              <a:gd name="T53" fmla="*/ 35 h 121"/>
              <a:gd name="T54" fmla="*/ 85 w 112"/>
              <a:gd name="T55" fmla="*/ 37 h 121"/>
              <a:gd name="T56" fmla="*/ 89 w 112"/>
              <a:gd name="T57" fmla="*/ 41 h 121"/>
              <a:gd name="T58" fmla="*/ 92 w 112"/>
              <a:gd name="T59" fmla="*/ 48 h 121"/>
              <a:gd name="T60" fmla="*/ 99 w 112"/>
              <a:gd name="T61" fmla="*/ 49 h 121"/>
              <a:gd name="T62" fmla="*/ 104 w 112"/>
              <a:gd name="T63" fmla="*/ 54 h 121"/>
              <a:gd name="T64" fmla="*/ 109 w 112"/>
              <a:gd name="T65" fmla="*/ 53 h 121"/>
              <a:gd name="T66" fmla="*/ 110 w 112"/>
              <a:gd name="T67" fmla="*/ 60 h 121"/>
              <a:gd name="T68" fmla="*/ 110 w 112"/>
              <a:gd name="T69" fmla="*/ 65 h 121"/>
              <a:gd name="T70" fmla="*/ 105 w 112"/>
              <a:gd name="T71" fmla="*/ 72 h 121"/>
              <a:gd name="T72" fmla="*/ 102 w 112"/>
              <a:gd name="T73" fmla="*/ 82 h 121"/>
              <a:gd name="T74" fmla="*/ 96 w 112"/>
              <a:gd name="T75" fmla="*/ 85 h 121"/>
              <a:gd name="T76" fmla="*/ 86 w 112"/>
              <a:gd name="T77" fmla="*/ 89 h 121"/>
              <a:gd name="T78" fmla="*/ 71 w 112"/>
              <a:gd name="T79" fmla="*/ 100 h 121"/>
              <a:gd name="T80" fmla="*/ 61 w 112"/>
              <a:gd name="T81" fmla="*/ 94 h 121"/>
              <a:gd name="T82" fmla="*/ 45 w 112"/>
              <a:gd name="T83" fmla="*/ 104 h 121"/>
              <a:gd name="T84" fmla="*/ 43 w 112"/>
              <a:gd name="T85" fmla="*/ 114 h 121"/>
              <a:gd name="T86" fmla="*/ 32 w 112"/>
              <a:gd name="T87"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121">
                <a:moveTo>
                  <a:pt x="32" y="121"/>
                </a:moveTo>
                <a:lnTo>
                  <a:pt x="32" y="118"/>
                </a:lnTo>
                <a:lnTo>
                  <a:pt x="34" y="105"/>
                </a:lnTo>
                <a:lnTo>
                  <a:pt x="30" y="92"/>
                </a:lnTo>
                <a:lnTo>
                  <a:pt x="21" y="84"/>
                </a:lnTo>
                <a:lnTo>
                  <a:pt x="19" y="84"/>
                </a:lnTo>
                <a:lnTo>
                  <a:pt x="11" y="77"/>
                </a:lnTo>
                <a:lnTo>
                  <a:pt x="5" y="67"/>
                </a:lnTo>
                <a:lnTo>
                  <a:pt x="3" y="67"/>
                </a:lnTo>
                <a:lnTo>
                  <a:pt x="3" y="66"/>
                </a:lnTo>
                <a:lnTo>
                  <a:pt x="4" y="61"/>
                </a:lnTo>
                <a:lnTo>
                  <a:pt x="6" y="58"/>
                </a:lnTo>
                <a:lnTo>
                  <a:pt x="6" y="55"/>
                </a:lnTo>
                <a:lnTo>
                  <a:pt x="2" y="52"/>
                </a:lnTo>
                <a:lnTo>
                  <a:pt x="0" y="49"/>
                </a:lnTo>
                <a:lnTo>
                  <a:pt x="3" y="45"/>
                </a:lnTo>
                <a:lnTo>
                  <a:pt x="6" y="44"/>
                </a:lnTo>
                <a:lnTo>
                  <a:pt x="9" y="48"/>
                </a:lnTo>
                <a:lnTo>
                  <a:pt x="13" y="48"/>
                </a:lnTo>
                <a:lnTo>
                  <a:pt x="12" y="44"/>
                </a:lnTo>
                <a:lnTo>
                  <a:pt x="14" y="42"/>
                </a:lnTo>
                <a:lnTo>
                  <a:pt x="17" y="40"/>
                </a:lnTo>
                <a:lnTo>
                  <a:pt x="22" y="40"/>
                </a:lnTo>
                <a:lnTo>
                  <a:pt x="28" y="39"/>
                </a:lnTo>
                <a:lnTo>
                  <a:pt x="31" y="36"/>
                </a:lnTo>
                <a:lnTo>
                  <a:pt x="31" y="33"/>
                </a:lnTo>
                <a:lnTo>
                  <a:pt x="28" y="31"/>
                </a:lnTo>
                <a:lnTo>
                  <a:pt x="29" y="28"/>
                </a:lnTo>
                <a:lnTo>
                  <a:pt x="31" y="27"/>
                </a:lnTo>
                <a:lnTo>
                  <a:pt x="33" y="27"/>
                </a:lnTo>
                <a:lnTo>
                  <a:pt x="35" y="23"/>
                </a:lnTo>
                <a:lnTo>
                  <a:pt x="38" y="24"/>
                </a:lnTo>
                <a:lnTo>
                  <a:pt x="40" y="21"/>
                </a:lnTo>
                <a:lnTo>
                  <a:pt x="40" y="17"/>
                </a:lnTo>
                <a:lnTo>
                  <a:pt x="42" y="15"/>
                </a:lnTo>
                <a:lnTo>
                  <a:pt x="40" y="13"/>
                </a:lnTo>
                <a:lnTo>
                  <a:pt x="39" y="10"/>
                </a:lnTo>
                <a:lnTo>
                  <a:pt x="37" y="8"/>
                </a:lnTo>
                <a:lnTo>
                  <a:pt x="39" y="6"/>
                </a:lnTo>
                <a:lnTo>
                  <a:pt x="43" y="5"/>
                </a:lnTo>
                <a:lnTo>
                  <a:pt x="46" y="2"/>
                </a:lnTo>
                <a:lnTo>
                  <a:pt x="50" y="0"/>
                </a:lnTo>
                <a:lnTo>
                  <a:pt x="55" y="4"/>
                </a:lnTo>
                <a:lnTo>
                  <a:pt x="53" y="6"/>
                </a:lnTo>
                <a:lnTo>
                  <a:pt x="54" y="10"/>
                </a:lnTo>
                <a:lnTo>
                  <a:pt x="60" y="14"/>
                </a:lnTo>
                <a:lnTo>
                  <a:pt x="64" y="17"/>
                </a:lnTo>
                <a:lnTo>
                  <a:pt x="69" y="16"/>
                </a:lnTo>
                <a:lnTo>
                  <a:pt x="71" y="20"/>
                </a:lnTo>
                <a:lnTo>
                  <a:pt x="72" y="25"/>
                </a:lnTo>
                <a:lnTo>
                  <a:pt x="74" y="26"/>
                </a:lnTo>
                <a:lnTo>
                  <a:pt x="77" y="25"/>
                </a:lnTo>
                <a:lnTo>
                  <a:pt x="78" y="32"/>
                </a:lnTo>
                <a:lnTo>
                  <a:pt x="81" y="35"/>
                </a:lnTo>
                <a:lnTo>
                  <a:pt x="84" y="35"/>
                </a:lnTo>
                <a:lnTo>
                  <a:pt x="85" y="37"/>
                </a:lnTo>
                <a:lnTo>
                  <a:pt x="89" y="38"/>
                </a:lnTo>
                <a:lnTo>
                  <a:pt x="89" y="41"/>
                </a:lnTo>
                <a:lnTo>
                  <a:pt x="87" y="47"/>
                </a:lnTo>
                <a:lnTo>
                  <a:pt x="92" y="48"/>
                </a:lnTo>
                <a:lnTo>
                  <a:pt x="96" y="50"/>
                </a:lnTo>
                <a:lnTo>
                  <a:pt x="99" y="49"/>
                </a:lnTo>
                <a:lnTo>
                  <a:pt x="102" y="53"/>
                </a:lnTo>
                <a:lnTo>
                  <a:pt x="104" y="54"/>
                </a:lnTo>
                <a:lnTo>
                  <a:pt x="107" y="52"/>
                </a:lnTo>
                <a:lnTo>
                  <a:pt x="109" y="53"/>
                </a:lnTo>
                <a:lnTo>
                  <a:pt x="112" y="56"/>
                </a:lnTo>
                <a:lnTo>
                  <a:pt x="110" y="60"/>
                </a:lnTo>
                <a:lnTo>
                  <a:pt x="109" y="62"/>
                </a:lnTo>
                <a:lnTo>
                  <a:pt x="110" y="65"/>
                </a:lnTo>
                <a:lnTo>
                  <a:pt x="106" y="69"/>
                </a:lnTo>
                <a:lnTo>
                  <a:pt x="105" y="72"/>
                </a:lnTo>
                <a:lnTo>
                  <a:pt x="103" y="74"/>
                </a:lnTo>
                <a:lnTo>
                  <a:pt x="102" y="82"/>
                </a:lnTo>
                <a:lnTo>
                  <a:pt x="98" y="83"/>
                </a:lnTo>
                <a:lnTo>
                  <a:pt x="96" y="85"/>
                </a:lnTo>
                <a:lnTo>
                  <a:pt x="96" y="88"/>
                </a:lnTo>
                <a:lnTo>
                  <a:pt x="86" y="89"/>
                </a:lnTo>
                <a:lnTo>
                  <a:pt x="76" y="99"/>
                </a:lnTo>
                <a:lnTo>
                  <a:pt x="71" y="100"/>
                </a:lnTo>
                <a:lnTo>
                  <a:pt x="71" y="99"/>
                </a:lnTo>
                <a:lnTo>
                  <a:pt x="61" y="94"/>
                </a:lnTo>
                <a:lnTo>
                  <a:pt x="55" y="98"/>
                </a:lnTo>
                <a:lnTo>
                  <a:pt x="45" y="104"/>
                </a:lnTo>
                <a:lnTo>
                  <a:pt x="42" y="109"/>
                </a:lnTo>
                <a:lnTo>
                  <a:pt x="43" y="114"/>
                </a:lnTo>
                <a:lnTo>
                  <a:pt x="40" y="119"/>
                </a:lnTo>
                <a:lnTo>
                  <a:pt x="32" y="121"/>
                </a:lnTo>
                <a:close/>
              </a:path>
            </a:pathLst>
          </a:custGeom>
          <a:solidFill>
            <a:srgbClr val="FEFEFE"/>
          </a:solidFill>
          <a:ln w="3175">
            <a:solidFill>
              <a:schemeClr val="bg2">
                <a:lumMod val="75000"/>
              </a:schemeClr>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512" name="Title 1"/>
          <p:cNvSpPr txBox="1">
            <a:spLocks/>
          </p:cNvSpPr>
          <p:nvPr/>
        </p:nvSpPr>
        <p:spPr>
          <a:xfrm>
            <a:off x="2749607" y="152206"/>
            <a:ext cx="6394393" cy="823817"/>
          </a:xfrm>
          <a:prstGeom prst="rect">
            <a:avLst/>
          </a:prstGeom>
        </p:spPr>
        <p:txBody>
          <a:bodyPr>
            <a:normAutofit/>
          </a:bodyPr>
          <a:lstStyle>
            <a:lvl1pPr algn="l" defTabSz="914400" rtl="0" eaLnBrk="1" latinLnBrk="0" hangingPunct="1">
              <a:spcBef>
                <a:spcPct val="0"/>
              </a:spcBef>
              <a:buNone/>
              <a:defRPr sz="3600" b="1" kern="1200">
                <a:solidFill>
                  <a:schemeClr val="tx1"/>
                </a:solidFill>
                <a:latin typeface="+mj-lt"/>
                <a:ea typeface="+mj-ea"/>
                <a:cs typeface="+mj-cs"/>
              </a:defRPr>
            </a:lvl1pPr>
          </a:lstStyle>
          <a:p>
            <a:r>
              <a:rPr lang="en-US" dirty="0" smtClean="0">
                <a:solidFill>
                  <a:srgbClr val="000000"/>
                </a:solidFill>
              </a:rPr>
              <a:t>“Opening the Doors” of the IEA</a:t>
            </a:r>
            <a:endParaRPr lang="en-GB" dirty="0">
              <a:solidFill>
                <a:srgbClr val="000000"/>
              </a:solidFill>
            </a:endParaRPr>
          </a:p>
        </p:txBody>
      </p:sp>
      <p:sp>
        <p:nvSpPr>
          <p:cNvPr id="1265" name="AutoShape 254"/>
          <p:cNvSpPr>
            <a:spLocks noChangeArrowheads="1"/>
          </p:cNvSpPr>
          <p:nvPr/>
        </p:nvSpPr>
        <p:spPr bwMode="auto">
          <a:xfrm>
            <a:off x="-3151" y="6215182"/>
            <a:ext cx="9172575" cy="376984"/>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round/>
                <a:headEnd/>
                <a:tailEnd/>
              </a14:hiddenLine>
            </a:ext>
          </a:extLst>
        </p:spPr>
        <p:txBody>
          <a:bodyPr wrap="square" lIns="90000" tIns="46800" rIns="90000" bIns="46800" anchor="ctr">
            <a:spAutoFit/>
          </a:bodyPr>
          <a:lstStyle>
            <a:lvl1pPr marL="447675"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r>
              <a:rPr lang="en-US" altLang="en-US" sz="1600" b="0" dirty="0" smtClean="0">
                <a:solidFill>
                  <a:srgbClr val="000000"/>
                </a:solidFill>
              </a:rPr>
              <a:t>Key Partner </a:t>
            </a:r>
            <a:r>
              <a:rPr lang="en-US" altLang="en-US" sz="1600" b="0" dirty="0">
                <a:solidFill>
                  <a:srgbClr val="000000"/>
                </a:solidFill>
              </a:rPr>
              <a:t>countries</a:t>
            </a:r>
          </a:p>
        </p:txBody>
      </p:sp>
      <p:sp>
        <p:nvSpPr>
          <p:cNvPr id="1268" name="Rectangle 255"/>
          <p:cNvSpPr>
            <a:spLocks noChangeArrowheads="1"/>
          </p:cNvSpPr>
          <p:nvPr/>
        </p:nvSpPr>
        <p:spPr bwMode="auto">
          <a:xfrm>
            <a:off x="258560" y="6343639"/>
            <a:ext cx="242888" cy="123282"/>
          </a:xfrm>
          <a:prstGeom prst="rect">
            <a:avLst/>
          </a:prstGeom>
          <a:solidFill>
            <a:schemeClr val="accent2">
              <a:lumMod val="60000"/>
              <a:lumOff val="40000"/>
            </a:schemeClr>
          </a:solidFill>
          <a:ln w="12700">
            <a:solidFill>
              <a:schemeClr val="tx1"/>
            </a:solidFill>
            <a:miter lim="800000"/>
            <a:headEnd/>
            <a:tailEnd/>
          </a:ln>
        </p:spPr>
        <p:txBody>
          <a:bodyPr wrap="none" lIns="90000" tIns="46800" rIns="90000" bIns="46800" anchor="ctr">
            <a:spAutoFit/>
          </a:bodyPr>
          <a:lstStyle>
            <a:lvl1pPr eaLnBrk="0" hangingPunct="0">
              <a:spcBef>
                <a:spcPct val="20000"/>
              </a:spcBef>
              <a:buClr>
                <a:srgbClr val="00B050"/>
              </a:buClr>
              <a:buFont typeface="Wingdings" pitchFamily="2" charset="2"/>
              <a:buChar char="§"/>
              <a:defRPr sz="3200" b="1">
                <a:solidFill>
                  <a:srgbClr val="0070C0"/>
                </a:solidFill>
                <a:latin typeface="Calibri" pitchFamily="34" charset="0"/>
              </a:defRPr>
            </a:lvl1pPr>
            <a:lvl2pPr marL="742950" indent="-285750" eaLnBrk="0" hangingPunct="0">
              <a:spcBef>
                <a:spcPct val="20000"/>
              </a:spcBef>
              <a:buClr>
                <a:srgbClr val="00B050"/>
              </a:buClr>
              <a:buFont typeface="Arial" charset="0"/>
              <a:buChar char="•"/>
              <a:defRPr sz="2800">
                <a:solidFill>
                  <a:srgbClr val="0070C0"/>
                </a:solidFill>
                <a:latin typeface="Calibri" pitchFamily="34" charset="0"/>
              </a:defRPr>
            </a:lvl2pPr>
            <a:lvl3pPr marL="1143000" indent="-228600" eaLnBrk="0" hangingPunct="0">
              <a:spcBef>
                <a:spcPct val="20000"/>
              </a:spcBef>
              <a:buClr>
                <a:srgbClr val="00B050"/>
              </a:buClr>
              <a:buFont typeface="Wingdings" pitchFamily="2" charset="2"/>
              <a:buChar char="§"/>
              <a:defRPr sz="2400">
                <a:solidFill>
                  <a:srgbClr val="0070C0"/>
                </a:solidFill>
                <a:latin typeface="Calibri" pitchFamily="34" charset="0"/>
              </a:defRPr>
            </a:lvl3pPr>
            <a:lvl4pPr marL="1600200" indent="-228600" eaLnBrk="0" hangingPunct="0">
              <a:spcBef>
                <a:spcPct val="20000"/>
              </a:spcBef>
              <a:buClr>
                <a:srgbClr val="00B050"/>
              </a:buClr>
              <a:buFont typeface="Arial" charset="0"/>
              <a:buChar char="•"/>
              <a:defRPr sz="2000">
                <a:solidFill>
                  <a:srgbClr val="0070C0"/>
                </a:solidFill>
                <a:latin typeface="Calibri" pitchFamily="34" charset="0"/>
              </a:defRPr>
            </a:lvl4pPr>
            <a:lvl5pPr marL="2057400" indent="-228600" eaLnBrk="0" hangingPunct="0">
              <a:spcBef>
                <a:spcPct val="20000"/>
              </a:spcBef>
              <a:buClr>
                <a:srgbClr val="00B050"/>
              </a:buClr>
              <a:buFont typeface="Wingdings" pitchFamily="2" charset="2"/>
              <a:buChar char="§"/>
              <a:defRPr sz="2000">
                <a:solidFill>
                  <a:srgbClr val="0070C0"/>
                </a:solidFill>
                <a:latin typeface="Calibri" pitchFamily="34" charset="0"/>
              </a:defRPr>
            </a:lvl5pPr>
            <a:lvl6pPr marL="25146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6pPr>
            <a:lvl7pPr marL="29718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7pPr>
            <a:lvl8pPr marL="34290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8pPr>
            <a:lvl9pPr marL="3886200" indent="-228600" eaLnBrk="0" fontAlgn="base" hangingPunct="0">
              <a:spcBef>
                <a:spcPct val="20000"/>
              </a:spcBef>
              <a:spcAft>
                <a:spcPct val="0"/>
              </a:spcAft>
              <a:buClr>
                <a:srgbClr val="00B050"/>
              </a:buClr>
              <a:buFont typeface="Wingdings" pitchFamily="2" charset="2"/>
              <a:buChar char="§"/>
              <a:defRPr sz="2000">
                <a:solidFill>
                  <a:srgbClr val="0070C0"/>
                </a:solidFill>
                <a:latin typeface="Calibri" pitchFamily="34" charset="0"/>
              </a:defRPr>
            </a:lvl9pPr>
          </a:lstStyle>
          <a:p>
            <a:pPr eaLnBrk="1" hangingPunct="1">
              <a:spcBef>
                <a:spcPct val="0"/>
              </a:spcBef>
              <a:buClrTx/>
              <a:buFontTx/>
              <a:buNone/>
            </a:pPr>
            <a:endParaRPr lang="en-US" altLang="en-US" sz="1800" b="0">
              <a:solidFill>
                <a:srgbClr val="000000"/>
              </a:solidFill>
            </a:endParaRPr>
          </a:p>
        </p:txBody>
      </p:sp>
    </p:spTree>
    <p:extLst>
      <p:ext uri="{BB962C8B-B14F-4D97-AF65-F5344CB8AC3E}">
        <p14:creationId xmlns:p14="http://schemas.microsoft.com/office/powerpoint/2010/main" val="20199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93"/>
                                        </p:tgtEl>
                                        <p:attrNameLst>
                                          <p:attrName>style.visibility</p:attrName>
                                        </p:attrNameLst>
                                      </p:cBhvr>
                                      <p:to>
                                        <p:strVal val="visible"/>
                                      </p:to>
                                    </p:set>
                                    <p:animEffect transition="in" filter="fade">
                                      <p:cBhvr>
                                        <p:cTn id="7" dur="1000"/>
                                        <p:tgtEl>
                                          <p:spTgt spid="699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31"/>
                                        </p:tgtEl>
                                        <p:attrNameLst>
                                          <p:attrName>style.visibility</p:attrName>
                                        </p:attrNameLst>
                                      </p:cBhvr>
                                      <p:to>
                                        <p:strVal val="visible"/>
                                      </p:to>
                                    </p:set>
                                    <p:animEffect transition="in" filter="fade">
                                      <p:cBhvr>
                                        <p:cTn id="10" dur="2000"/>
                                        <p:tgtEl>
                                          <p:spTgt spid="32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33"/>
                                        </p:tgtEl>
                                        <p:attrNameLst>
                                          <p:attrName>style.visibility</p:attrName>
                                        </p:attrNameLst>
                                      </p:cBhvr>
                                      <p:to>
                                        <p:strVal val="visible"/>
                                      </p:to>
                                    </p:set>
                                    <p:animEffect transition="in" filter="fade">
                                      <p:cBhvr>
                                        <p:cTn id="13" dur="2000"/>
                                        <p:tgtEl>
                                          <p:spTgt spid="323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885"/>
                                        </p:tgtEl>
                                        <p:attrNameLst>
                                          <p:attrName>style.visibility</p:attrName>
                                        </p:attrNameLst>
                                      </p:cBhvr>
                                      <p:to>
                                        <p:strVal val="visible"/>
                                      </p:to>
                                    </p:set>
                                    <p:animEffect transition="in" filter="fade">
                                      <p:cBhvr>
                                        <p:cTn id="18" dur="1000"/>
                                        <p:tgtEl>
                                          <p:spTgt spid="688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004"/>
                                        </p:tgtEl>
                                        <p:attrNameLst>
                                          <p:attrName>style.visibility</p:attrName>
                                        </p:attrNameLst>
                                      </p:cBhvr>
                                      <p:to>
                                        <p:strVal val="visible"/>
                                      </p:to>
                                    </p:set>
                                    <p:animEffect transition="in" filter="fade">
                                      <p:cBhvr>
                                        <p:cTn id="21" dur="2000"/>
                                        <p:tgtEl>
                                          <p:spTgt spid="700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232"/>
                                        </p:tgtEl>
                                        <p:attrNameLst>
                                          <p:attrName>style.visibility</p:attrName>
                                        </p:attrNameLst>
                                      </p:cBhvr>
                                      <p:to>
                                        <p:strVal val="visible"/>
                                      </p:to>
                                    </p:set>
                                    <p:animEffect transition="in" filter="fade">
                                      <p:cBhvr>
                                        <p:cTn id="24" dur="2000"/>
                                        <p:tgtEl>
                                          <p:spTgt spid="32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34"/>
                                        </p:tgtEl>
                                        <p:attrNameLst>
                                          <p:attrName>style.visibility</p:attrName>
                                        </p:attrNameLst>
                                      </p:cBhvr>
                                      <p:to>
                                        <p:strVal val="visible"/>
                                      </p:to>
                                    </p:set>
                                    <p:animEffect transition="in" filter="fade">
                                      <p:cBhvr>
                                        <p:cTn id="27" dur="2000"/>
                                        <p:tgtEl>
                                          <p:spTgt spid="32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65"/>
                                        </p:tgtEl>
                                        <p:attrNameLst>
                                          <p:attrName>style.visibility</p:attrName>
                                        </p:attrNameLst>
                                      </p:cBhvr>
                                      <p:to>
                                        <p:strVal val="visible"/>
                                      </p:to>
                                    </p:set>
                                    <p:animEffect transition="in" filter="fade">
                                      <p:cBhvr>
                                        <p:cTn id="32" dur="1000"/>
                                        <p:tgtEl>
                                          <p:spTgt spid="126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68"/>
                                        </p:tgtEl>
                                        <p:attrNameLst>
                                          <p:attrName>style.visibility</p:attrName>
                                        </p:attrNameLst>
                                      </p:cBhvr>
                                      <p:to>
                                        <p:strVal val="visible"/>
                                      </p:to>
                                    </p:set>
                                    <p:animEffect transition="in" filter="fade">
                                      <p:cBhvr>
                                        <p:cTn id="35" dur="2200"/>
                                        <p:tgtEl>
                                          <p:spTgt spid="126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886"/>
                                        </p:tgtEl>
                                        <p:attrNameLst>
                                          <p:attrName>style.visibility</p:attrName>
                                        </p:attrNameLst>
                                      </p:cBhvr>
                                      <p:to>
                                        <p:strVal val="visible"/>
                                      </p:to>
                                    </p:set>
                                    <p:animEffect transition="in" filter="fade">
                                      <p:cBhvr>
                                        <p:cTn id="38" dur="2000"/>
                                        <p:tgtEl>
                                          <p:spTgt spid="688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415"/>
                                        </p:tgtEl>
                                        <p:attrNameLst>
                                          <p:attrName>style.visibility</p:attrName>
                                        </p:attrNameLst>
                                      </p:cBhvr>
                                      <p:to>
                                        <p:strVal val="visible"/>
                                      </p:to>
                                    </p:set>
                                    <p:animEffect transition="in" filter="fade">
                                      <p:cBhvr>
                                        <p:cTn id="41" dur="2000"/>
                                        <p:tgtEl>
                                          <p:spTgt spid="74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994"/>
                                        </p:tgtEl>
                                        <p:attrNameLst>
                                          <p:attrName>style.visibility</p:attrName>
                                        </p:attrNameLst>
                                      </p:cBhvr>
                                      <p:to>
                                        <p:strVal val="visible"/>
                                      </p:to>
                                    </p:set>
                                    <p:animEffect transition="in" filter="fade">
                                      <p:cBhvr>
                                        <p:cTn id="44" dur="2000"/>
                                        <p:tgtEl>
                                          <p:spTgt spid="6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1" grpId="0" animBg="1"/>
      <p:bldP spid="3232" grpId="0" animBg="1"/>
      <p:bldP spid="3233" grpId="0"/>
      <p:bldP spid="3234" grpId="0"/>
      <p:bldP spid="6885" grpId="0" animBg="1"/>
      <p:bldP spid="6886" grpId="0" animBg="1"/>
      <p:bldP spid="6993" grpId="0" animBg="1"/>
      <p:bldP spid="6994" grpId="0" animBg="1"/>
      <p:bldP spid="7004" grpId="0" animBg="1"/>
      <p:bldP spid="7415" grpId="0" animBg="1"/>
      <p:bldP spid="1265" grpId="0"/>
      <p:bldP spid="126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36" y="304870"/>
            <a:ext cx="4975920" cy="646331"/>
          </a:xfrm>
        </p:spPr>
        <p:txBody>
          <a:bodyPr/>
          <a:lstStyle/>
          <a:p>
            <a:r>
              <a:rPr lang="en-US" sz="3600" dirty="0" smtClean="0"/>
              <a:t>Establishment of IEA</a:t>
            </a:r>
            <a:endParaRPr lang="en-GB" sz="3600" dirty="0"/>
          </a:p>
        </p:txBody>
      </p:sp>
      <p:sp>
        <p:nvSpPr>
          <p:cNvPr id="9" name="Content Placeholder 8"/>
          <p:cNvSpPr>
            <a:spLocks noGrp="1"/>
          </p:cNvSpPr>
          <p:nvPr>
            <p:ph sz="half" idx="1"/>
          </p:nvPr>
        </p:nvSpPr>
        <p:spPr>
          <a:xfrm>
            <a:off x="0" y="1112520"/>
            <a:ext cx="9144000" cy="3744488"/>
          </a:xfrm>
        </p:spPr>
        <p:txBody>
          <a:bodyPr/>
          <a:lstStyle/>
          <a:p>
            <a:r>
              <a:rPr lang="en-US" sz="2400" dirty="0" smtClean="0"/>
              <a:t>IEA established against backdrop of 1973-1974 oil crisis</a:t>
            </a:r>
          </a:p>
          <a:p>
            <a:pPr lvl="1"/>
            <a:r>
              <a:rPr lang="en-US" sz="2000" dirty="0" smtClean="0"/>
              <a:t>Avoiding competition for limited resources</a:t>
            </a:r>
          </a:p>
          <a:p>
            <a:pPr lvl="1"/>
            <a:r>
              <a:rPr lang="en-US" sz="2000" dirty="0" smtClean="0"/>
              <a:t>Coordinated mechanisms for response</a:t>
            </a:r>
          </a:p>
          <a:p>
            <a:pPr lvl="1"/>
            <a:r>
              <a:rPr lang="en-US" sz="2000" dirty="0" smtClean="0"/>
              <a:t>Safety net</a:t>
            </a:r>
          </a:p>
          <a:p>
            <a:r>
              <a:rPr lang="en-US" sz="2400" dirty="0" smtClean="0"/>
              <a:t>Today, energy security as urgent as ever</a:t>
            </a:r>
          </a:p>
          <a:p>
            <a:pPr lvl="1"/>
            <a:r>
              <a:rPr lang="en-US" sz="2000" dirty="0" smtClean="0"/>
              <a:t>Oil security remains cornerstone</a:t>
            </a:r>
          </a:p>
          <a:p>
            <a:pPr lvl="1"/>
            <a:r>
              <a:rPr lang="en-US" sz="2000" dirty="0" smtClean="0"/>
              <a:t>IEA move to a more comprehensive approach beyond oil</a:t>
            </a:r>
          </a:p>
          <a:p>
            <a:pPr lvl="1"/>
            <a:endParaRPr lang="en-US" dirty="0" smtClean="0"/>
          </a:p>
          <a:p>
            <a:pPr lvl="1"/>
            <a:endParaRPr lang="en-GB" dirty="0"/>
          </a:p>
        </p:txBody>
      </p:sp>
      <p:pic>
        <p:nvPicPr>
          <p:cNvPr id="6" name="Picture 3"/>
          <p:cNvPicPr>
            <a:picLocks noGrp="1" noChangeAspect="1" noChangeArrowheads="1"/>
          </p:cNvPicPr>
          <p:nvPr>
            <p:ph sz="half" idx="2"/>
          </p:nvPr>
        </p:nvPicPr>
        <p:blipFill>
          <a:blip r:embed="rId3" cstate="print">
            <a:extLst>
              <a:ext uri="{28A0092B-C50C-407E-A947-70E740481C1C}">
                <a14:useLocalDpi xmlns:a14="http://schemas.microsoft.com/office/drawing/2010/main"/>
              </a:ext>
            </a:extLst>
          </a:blip>
          <a:stretch>
            <a:fillRect/>
          </a:stretch>
        </p:blipFill>
        <p:spPr bwMode="auto">
          <a:xfrm>
            <a:off x="2819400" y="3845556"/>
            <a:ext cx="6204936" cy="2758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03200" y="4229785"/>
            <a:ext cx="2446020" cy="2246769"/>
          </a:xfrm>
          <a:prstGeom prst="rect">
            <a:avLst/>
          </a:prstGeom>
        </p:spPr>
        <p:txBody>
          <a:bodyPr wrap="square">
            <a:spAutoFit/>
          </a:bodyPr>
          <a:lstStyle/>
          <a:p>
            <a:pPr algn="ctr"/>
            <a:r>
              <a:rPr lang="en-US" sz="2000" b="1" i="1" dirty="0" smtClean="0">
                <a:solidFill>
                  <a:srgbClr val="FF0000"/>
                </a:solidFill>
              </a:rPr>
              <a:t>IEA definition of Energy Security </a:t>
            </a:r>
          </a:p>
          <a:p>
            <a:pPr algn="ctr"/>
            <a:r>
              <a:rPr lang="en-US" sz="2000" i="1" dirty="0" smtClean="0">
                <a:solidFill>
                  <a:srgbClr val="FF0000"/>
                </a:solidFill>
              </a:rPr>
              <a:t> </a:t>
            </a:r>
          </a:p>
          <a:p>
            <a:pPr algn="ctr"/>
            <a:r>
              <a:rPr lang="en-US" sz="2000" i="1" dirty="0" smtClean="0">
                <a:solidFill>
                  <a:srgbClr val="FF0000"/>
                </a:solidFill>
              </a:rPr>
              <a:t>“Uninterrupted </a:t>
            </a:r>
            <a:r>
              <a:rPr lang="en-US" sz="2000" i="1" dirty="0">
                <a:solidFill>
                  <a:srgbClr val="FF0000"/>
                </a:solidFill>
              </a:rPr>
              <a:t>availability of energy sources at an affordable price”</a:t>
            </a:r>
          </a:p>
        </p:txBody>
      </p:sp>
    </p:spTree>
    <p:extLst>
      <p:ext uri="{BB962C8B-B14F-4D97-AF65-F5344CB8AC3E}">
        <p14:creationId xmlns:p14="http://schemas.microsoft.com/office/powerpoint/2010/main" val="1112811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a:spLocks noChangeAspect="1"/>
          </p:cNvSpPr>
          <p:nvPr/>
        </p:nvSpPr>
        <p:spPr bwMode="auto">
          <a:xfrm>
            <a:off x="5298547" y="2460772"/>
            <a:ext cx="3503613" cy="3532188"/>
          </a:xfrm>
          <a:prstGeom prst="ellipse">
            <a:avLst/>
          </a:prstGeom>
          <a:solidFill>
            <a:srgbClr val="AA96E2"/>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a:spAutoFit/>
          </a:bodyPr>
          <a:lstStyle/>
          <a:p>
            <a:pPr>
              <a:defRPr/>
            </a:pPr>
            <a:endParaRPr lang="en-GB" sz="3600">
              <a:solidFill>
                <a:srgbClr val="CC0000"/>
              </a:solidFill>
              <a:latin typeface="Tahoma" pitchFamily="34" charset="0"/>
            </a:endParaRPr>
          </a:p>
        </p:txBody>
      </p:sp>
      <p:sp>
        <p:nvSpPr>
          <p:cNvPr id="17426" name="TextBox 7"/>
          <p:cNvSpPr txBox="1">
            <a:spLocks noChangeArrowheads="1"/>
          </p:cNvSpPr>
          <p:nvPr/>
        </p:nvSpPr>
        <p:spPr bwMode="auto">
          <a:xfrm>
            <a:off x="6986863" y="3387189"/>
            <a:ext cx="1532192" cy="1569660"/>
          </a:xfrm>
          <a:prstGeom prst="rect">
            <a:avLst/>
          </a:prstGeom>
          <a:noFill/>
          <a:ln w="9525">
            <a:noFill/>
            <a:miter lim="800000"/>
            <a:headEnd/>
            <a:tailEnd/>
          </a:ln>
        </p:spPr>
        <p:txBody>
          <a:bodyPr wrap="square">
            <a:spAutoFit/>
          </a:bodyPr>
          <a:lstStyle/>
          <a:p>
            <a:pPr algn="ctr">
              <a:defRPr/>
            </a:pPr>
            <a:r>
              <a:rPr lang="en-US" sz="1600" b="1" dirty="0" smtClean="0">
                <a:solidFill>
                  <a:srgbClr val="003366"/>
                </a:solidFill>
                <a:latin typeface="Calibri" pitchFamily="34" charset="0"/>
              </a:rPr>
              <a:t>Estonia</a:t>
            </a:r>
          </a:p>
          <a:p>
            <a:pPr algn="ctr">
              <a:defRPr/>
            </a:pPr>
            <a:r>
              <a:rPr lang="en-US" sz="1600" b="1" dirty="0" smtClean="0">
                <a:solidFill>
                  <a:srgbClr val="003366"/>
                </a:solidFill>
                <a:latin typeface="Calibri" pitchFamily="34" charset="0"/>
              </a:rPr>
              <a:t>Belgium</a:t>
            </a:r>
          </a:p>
          <a:p>
            <a:pPr algn="ctr">
              <a:defRPr/>
            </a:pPr>
            <a:r>
              <a:rPr lang="en-US" sz="1600" b="1" dirty="0" smtClean="0">
                <a:solidFill>
                  <a:srgbClr val="003366"/>
                </a:solidFill>
                <a:latin typeface="Calibri" pitchFamily="34" charset="0"/>
              </a:rPr>
              <a:t>Ireland</a:t>
            </a:r>
          </a:p>
          <a:p>
            <a:pPr algn="ctr">
              <a:defRPr/>
            </a:pPr>
            <a:r>
              <a:rPr lang="en-US" sz="1600" b="1" dirty="0">
                <a:solidFill>
                  <a:srgbClr val="003366"/>
                </a:solidFill>
                <a:latin typeface="Calibri" pitchFamily="34" charset="0"/>
              </a:rPr>
              <a:t>Germany</a:t>
            </a:r>
            <a:endParaRPr lang="en-US" sz="1600" b="1" dirty="0" smtClean="0">
              <a:solidFill>
                <a:srgbClr val="003366"/>
              </a:solidFill>
              <a:latin typeface="Calibri" pitchFamily="34" charset="0"/>
            </a:endParaRPr>
          </a:p>
          <a:p>
            <a:pPr algn="ctr">
              <a:defRPr/>
            </a:pPr>
            <a:r>
              <a:rPr lang="en-US" sz="1600" b="1" dirty="0" smtClean="0">
                <a:solidFill>
                  <a:srgbClr val="003366"/>
                </a:solidFill>
                <a:latin typeface="Calibri" pitchFamily="34" charset="0"/>
              </a:rPr>
              <a:t>Hungary</a:t>
            </a:r>
          </a:p>
          <a:p>
            <a:pPr algn="ctr">
              <a:defRPr/>
            </a:pPr>
            <a:r>
              <a:rPr lang="en-US" sz="1600" b="1" dirty="0" smtClean="0">
                <a:solidFill>
                  <a:srgbClr val="003366"/>
                </a:solidFill>
                <a:latin typeface="Calibri" pitchFamily="34" charset="0"/>
              </a:rPr>
              <a:t>Slovak Republic</a:t>
            </a:r>
            <a:endParaRPr lang="en-US" sz="1600" b="1" dirty="0">
              <a:solidFill>
                <a:srgbClr val="003366"/>
              </a:solidFill>
              <a:latin typeface="Calibri" pitchFamily="34" charset="0"/>
            </a:endParaRPr>
          </a:p>
        </p:txBody>
      </p:sp>
      <p:sp>
        <p:nvSpPr>
          <p:cNvPr id="4" name="Oval 3"/>
          <p:cNvSpPr>
            <a:spLocks noChangeAspect="1"/>
          </p:cNvSpPr>
          <p:nvPr/>
        </p:nvSpPr>
        <p:spPr bwMode="auto">
          <a:xfrm>
            <a:off x="612486" y="2500313"/>
            <a:ext cx="3503612" cy="3532187"/>
          </a:xfrm>
          <a:prstGeom prst="ellipse">
            <a:avLst/>
          </a:prstGeom>
          <a:solidFill>
            <a:schemeClr val="accent5">
              <a:lumMod val="90000"/>
            </a:schemeClr>
          </a:solidFill>
          <a:ln>
            <a:solidFill>
              <a:schemeClr val="bg1"/>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a:spAutoFit/>
          </a:bodyPr>
          <a:lstStyle/>
          <a:p>
            <a:pPr>
              <a:defRPr/>
            </a:pPr>
            <a:endParaRPr lang="en-GB" altLang="ja-JP" sz="3600">
              <a:solidFill>
                <a:srgbClr val="CC0000"/>
              </a:solidFill>
              <a:latin typeface="Tahoma" pitchFamily="34" charset="0"/>
              <a:ea typeface="MS PGothic" pitchFamily="34" charset="-128"/>
            </a:endParaRPr>
          </a:p>
        </p:txBody>
      </p:sp>
      <p:sp>
        <p:nvSpPr>
          <p:cNvPr id="9229" name="TextBox 5"/>
          <p:cNvSpPr txBox="1">
            <a:spLocks noChangeArrowheads="1"/>
          </p:cNvSpPr>
          <p:nvPr/>
        </p:nvSpPr>
        <p:spPr bwMode="auto">
          <a:xfrm>
            <a:off x="929978" y="3632626"/>
            <a:ext cx="1749912" cy="830997"/>
          </a:xfrm>
          <a:prstGeom prst="rect">
            <a:avLst/>
          </a:prstGeom>
          <a:noFill/>
          <a:ln w="9525">
            <a:noFill/>
            <a:miter lim="800000"/>
            <a:headEnd/>
            <a:tailEnd/>
          </a:ln>
        </p:spPr>
        <p:txBody>
          <a:bodyPr wrap="square">
            <a:spAutoFit/>
          </a:bodyPr>
          <a:lstStyle/>
          <a:p>
            <a:pPr algn="ctr"/>
            <a:r>
              <a:rPr lang="en-US" altLang="ja-JP" sz="1600" b="1" dirty="0">
                <a:solidFill>
                  <a:srgbClr val="003366"/>
                </a:solidFill>
                <a:latin typeface="Calibri" pitchFamily="34" charset="0"/>
                <a:ea typeface="MS PGothic" pitchFamily="34" charset="-128"/>
              </a:rPr>
              <a:t>Czech Republic</a:t>
            </a:r>
          </a:p>
          <a:p>
            <a:pPr algn="ctr"/>
            <a:r>
              <a:rPr lang="en-US" altLang="ja-JP" sz="1600" b="1" dirty="0" smtClean="0">
                <a:solidFill>
                  <a:srgbClr val="003366"/>
                </a:solidFill>
                <a:latin typeface="Calibri" pitchFamily="34" charset="0"/>
                <a:ea typeface="MS PGothic" pitchFamily="34" charset="-128"/>
              </a:rPr>
              <a:t>New </a:t>
            </a:r>
            <a:r>
              <a:rPr lang="en-US" altLang="ja-JP" sz="1600" b="1" dirty="0">
                <a:solidFill>
                  <a:srgbClr val="003366"/>
                </a:solidFill>
                <a:latin typeface="Calibri" pitchFamily="34" charset="0"/>
                <a:ea typeface="MS PGothic" pitchFamily="34" charset="-128"/>
              </a:rPr>
              <a:t>Zealand</a:t>
            </a:r>
          </a:p>
          <a:p>
            <a:pPr algn="ctr"/>
            <a:r>
              <a:rPr lang="en-US" altLang="ja-JP" sz="1600" b="1" dirty="0">
                <a:solidFill>
                  <a:srgbClr val="003366"/>
                </a:solidFill>
                <a:latin typeface="Calibri" pitchFamily="34" charset="0"/>
                <a:ea typeface="MS PGothic" pitchFamily="34" charset="-128"/>
              </a:rPr>
              <a:t>USA</a:t>
            </a:r>
            <a:endParaRPr lang="en-GB" altLang="ja-JP" sz="1600" b="1" dirty="0">
              <a:solidFill>
                <a:srgbClr val="003366"/>
              </a:solidFill>
              <a:latin typeface="Calibri" pitchFamily="34" charset="0"/>
              <a:ea typeface="MS PGothic" pitchFamily="34" charset="-128"/>
            </a:endParaRPr>
          </a:p>
        </p:txBody>
      </p:sp>
      <p:grpSp>
        <p:nvGrpSpPr>
          <p:cNvPr id="8" name="Group 17"/>
          <p:cNvGrpSpPr>
            <a:grpSpLocks/>
          </p:cNvGrpSpPr>
          <p:nvPr/>
        </p:nvGrpSpPr>
        <p:grpSpPr bwMode="auto">
          <a:xfrm>
            <a:off x="2770163" y="1928813"/>
            <a:ext cx="4205288" cy="4238625"/>
            <a:chOff x="3172072" y="1928801"/>
            <a:chExt cx="4204859" cy="4237940"/>
          </a:xfrm>
          <a:solidFill>
            <a:schemeClr val="accent6">
              <a:lumMod val="20000"/>
              <a:lumOff val="80000"/>
            </a:schemeClr>
          </a:solidFill>
        </p:grpSpPr>
        <p:sp>
          <p:nvSpPr>
            <p:cNvPr id="5" name="Oval 4"/>
            <p:cNvSpPr>
              <a:spLocks noChangeAspect="1"/>
            </p:cNvSpPr>
            <p:nvPr/>
          </p:nvSpPr>
          <p:spPr bwMode="auto">
            <a:xfrm>
              <a:off x="3172072" y="1928801"/>
              <a:ext cx="4204859" cy="4237940"/>
            </a:xfrm>
            <a:prstGeom prst="ellipse">
              <a:avLst/>
            </a:prstGeom>
            <a:solidFill>
              <a:schemeClr val="bg1">
                <a:lumMod val="65000"/>
                <a:alpha val="48000"/>
              </a:schemeClr>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a:spAutoFit/>
            </a:bodyPr>
            <a:lstStyle/>
            <a:p>
              <a:pPr>
                <a:defRPr/>
              </a:pPr>
              <a:endParaRPr lang="en-GB" sz="3600">
                <a:solidFill>
                  <a:srgbClr val="CC0000"/>
                </a:solidFill>
                <a:latin typeface="Tahoma" pitchFamily="34" charset="0"/>
              </a:endParaRPr>
            </a:p>
          </p:txBody>
        </p:sp>
        <p:sp>
          <p:nvSpPr>
            <p:cNvPr id="17421" name="TextBox 8"/>
            <p:cNvSpPr txBox="1">
              <a:spLocks noChangeArrowheads="1"/>
            </p:cNvSpPr>
            <p:nvPr/>
          </p:nvSpPr>
          <p:spPr bwMode="auto">
            <a:xfrm>
              <a:off x="3852097" y="2117860"/>
              <a:ext cx="2596004" cy="1077044"/>
            </a:xfrm>
            <a:prstGeom prst="rect">
              <a:avLst/>
            </a:prstGeom>
            <a:noFill/>
            <a:ln w="9525">
              <a:noFill/>
              <a:miter lim="800000"/>
              <a:headEnd/>
              <a:tailEnd/>
            </a:ln>
          </p:spPr>
          <p:txBody>
            <a:bodyPr wrap="square">
              <a:spAutoFit/>
            </a:bodyPr>
            <a:lstStyle/>
            <a:p>
              <a:pPr algn="ctr">
                <a:defRPr/>
              </a:pPr>
              <a:r>
                <a:rPr lang="en-US" sz="3200" b="1" dirty="0">
                  <a:solidFill>
                    <a:schemeClr val="bg1">
                      <a:lumMod val="95000"/>
                    </a:schemeClr>
                  </a:solidFill>
                  <a:latin typeface="Calibri" pitchFamily="34" charset="0"/>
                </a:rPr>
                <a:t>Industry obligation</a:t>
              </a:r>
              <a:endParaRPr lang="en-GB" sz="3200" b="1" dirty="0">
                <a:solidFill>
                  <a:schemeClr val="bg1">
                    <a:lumMod val="95000"/>
                  </a:schemeClr>
                </a:solidFill>
                <a:latin typeface="Calibri" pitchFamily="34" charset="0"/>
              </a:endParaRPr>
            </a:p>
          </p:txBody>
        </p:sp>
      </p:grpSp>
      <p:sp>
        <p:nvSpPr>
          <p:cNvPr id="9230" name="TextBox 9"/>
          <p:cNvSpPr txBox="1">
            <a:spLocks noChangeArrowheads="1"/>
          </p:cNvSpPr>
          <p:nvPr/>
        </p:nvSpPr>
        <p:spPr bwMode="auto">
          <a:xfrm>
            <a:off x="1122045" y="2664692"/>
            <a:ext cx="2428600" cy="584775"/>
          </a:xfrm>
          <a:prstGeom prst="rect">
            <a:avLst/>
          </a:prstGeom>
          <a:noFill/>
          <a:ln w="9525">
            <a:noFill/>
            <a:miter lim="800000"/>
            <a:headEnd/>
            <a:tailEnd/>
          </a:ln>
        </p:spPr>
        <p:txBody>
          <a:bodyPr>
            <a:spAutoFit/>
          </a:bodyPr>
          <a:lstStyle/>
          <a:p>
            <a:pPr algn="ctr"/>
            <a:r>
              <a:rPr kumimoji="1" lang="en-US" altLang="ja-JP" sz="3200" b="1" dirty="0">
                <a:solidFill>
                  <a:srgbClr val="98140A"/>
                </a:solidFill>
                <a:latin typeface="Calibri" pitchFamily="34" charset="0"/>
                <a:ea typeface="+mj-ea"/>
                <a:cs typeface="+mj-cs"/>
              </a:rPr>
              <a:t>Government</a:t>
            </a:r>
            <a:endParaRPr kumimoji="1" lang="en-GB" altLang="ja-JP" sz="3200" b="1" dirty="0">
              <a:solidFill>
                <a:srgbClr val="98140A"/>
              </a:solidFill>
              <a:latin typeface="Calibri" pitchFamily="34" charset="0"/>
              <a:ea typeface="+mj-ea"/>
              <a:cs typeface="+mj-cs"/>
            </a:endParaRPr>
          </a:p>
        </p:txBody>
      </p:sp>
      <p:sp>
        <p:nvSpPr>
          <p:cNvPr id="7" name="TextBox 6"/>
          <p:cNvSpPr txBox="1">
            <a:spLocks noChangeArrowheads="1"/>
          </p:cNvSpPr>
          <p:nvPr/>
        </p:nvSpPr>
        <p:spPr bwMode="auto">
          <a:xfrm>
            <a:off x="3954314" y="3140968"/>
            <a:ext cx="1506091" cy="1569660"/>
          </a:xfrm>
          <a:prstGeom prst="rect">
            <a:avLst/>
          </a:prstGeom>
          <a:noFill/>
          <a:ln w="9525">
            <a:noFill/>
            <a:miter lim="800000"/>
            <a:headEnd/>
            <a:tailEnd/>
          </a:ln>
        </p:spPr>
        <p:txBody>
          <a:bodyPr wrap="square">
            <a:spAutoFit/>
          </a:bodyPr>
          <a:lstStyle/>
          <a:p>
            <a:pPr algn="ctr"/>
            <a:r>
              <a:rPr lang="en-US" altLang="ja-JP" sz="1600" b="1" dirty="0">
                <a:solidFill>
                  <a:srgbClr val="003366"/>
                </a:solidFill>
                <a:latin typeface="Calibri" pitchFamily="34" charset="0"/>
                <a:ea typeface="MS PGothic" pitchFamily="34" charset="-128"/>
              </a:rPr>
              <a:t>Luxembourg</a:t>
            </a:r>
          </a:p>
          <a:p>
            <a:pPr algn="ctr"/>
            <a:r>
              <a:rPr lang="en-US" altLang="ja-JP" sz="1600" b="1" dirty="0" smtClean="0">
                <a:solidFill>
                  <a:srgbClr val="003366"/>
                </a:solidFill>
                <a:latin typeface="Calibri" pitchFamily="34" charset="0"/>
                <a:ea typeface="MS PGothic" pitchFamily="34" charset="-128"/>
              </a:rPr>
              <a:t>Greece</a:t>
            </a:r>
            <a:endParaRPr lang="en-US" altLang="ja-JP" sz="1600" b="1" dirty="0">
              <a:solidFill>
                <a:srgbClr val="003366"/>
              </a:solidFill>
              <a:latin typeface="Calibri" pitchFamily="34" charset="0"/>
              <a:ea typeface="MS PGothic" pitchFamily="34" charset="-128"/>
            </a:endParaRPr>
          </a:p>
          <a:p>
            <a:pPr algn="ctr"/>
            <a:r>
              <a:rPr lang="en-US" altLang="ja-JP" sz="1600" b="1" dirty="0">
                <a:solidFill>
                  <a:srgbClr val="003366"/>
                </a:solidFill>
                <a:latin typeface="Calibri" pitchFamily="34" charset="0"/>
                <a:ea typeface="MS PGothic" pitchFamily="34" charset="-128"/>
              </a:rPr>
              <a:t>Norway</a:t>
            </a:r>
          </a:p>
          <a:p>
            <a:pPr algn="ctr"/>
            <a:r>
              <a:rPr lang="en-US" altLang="ja-JP" sz="1600" b="1" dirty="0">
                <a:solidFill>
                  <a:srgbClr val="003366"/>
                </a:solidFill>
                <a:latin typeface="Calibri" pitchFamily="34" charset="0"/>
                <a:ea typeface="MS PGothic" pitchFamily="34" charset="-128"/>
              </a:rPr>
              <a:t>Sweden</a:t>
            </a:r>
          </a:p>
          <a:p>
            <a:pPr algn="ctr"/>
            <a:r>
              <a:rPr lang="en-US" altLang="ja-JP" sz="1600" b="1" dirty="0" smtClean="0">
                <a:solidFill>
                  <a:srgbClr val="003366"/>
                </a:solidFill>
                <a:latin typeface="Calibri" pitchFamily="34" charset="0"/>
                <a:ea typeface="MS PGothic" pitchFamily="34" charset="-128"/>
              </a:rPr>
              <a:t>Turkey</a:t>
            </a:r>
            <a:endParaRPr lang="en-US" altLang="ja-JP" sz="1600" b="1" dirty="0">
              <a:solidFill>
                <a:srgbClr val="003366"/>
              </a:solidFill>
              <a:latin typeface="Calibri" pitchFamily="34" charset="0"/>
              <a:ea typeface="MS PGothic" pitchFamily="34" charset="-128"/>
            </a:endParaRPr>
          </a:p>
          <a:p>
            <a:pPr algn="ctr"/>
            <a:r>
              <a:rPr lang="en-US" altLang="ja-JP" sz="1600" b="1" dirty="0">
                <a:solidFill>
                  <a:srgbClr val="003366"/>
                </a:solidFill>
                <a:latin typeface="Calibri" pitchFamily="34" charset="0"/>
                <a:ea typeface="MS PGothic" pitchFamily="34" charset="-128"/>
              </a:rPr>
              <a:t>UK</a:t>
            </a:r>
            <a:endParaRPr lang="en-GB" altLang="ja-JP" sz="1600" b="1" dirty="0">
              <a:solidFill>
                <a:srgbClr val="003366"/>
              </a:solidFill>
              <a:latin typeface="Calibri" pitchFamily="34" charset="0"/>
              <a:ea typeface="MS PGothic" pitchFamily="34" charset="-128"/>
            </a:endParaRPr>
          </a:p>
        </p:txBody>
      </p:sp>
      <p:sp>
        <p:nvSpPr>
          <p:cNvPr id="12" name="TextBox 11"/>
          <p:cNvSpPr txBox="1">
            <a:spLocks noChangeArrowheads="1"/>
          </p:cNvSpPr>
          <p:nvPr/>
        </p:nvSpPr>
        <p:spPr bwMode="auto">
          <a:xfrm>
            <a:off x="5394658" y="3140968"/>
            <a:ext cx="1440160" cy="2308324"/>
          </a:xfrm>
          <a:prstGeom prst="rect">
            <a:avLst/>
          </a:prstGeom>
          <a:noFill/>
          <a:ln w="9525">
            <a:noFill/>
            <a:miter lim="800000"/>
            <a:headEnd/>
            <a:tailEnd/>
          </a:ln>
        </p:spPr>
        <p:txBody>
          <a:bodyPr wrap="square">
            <a:spAutoFit/>
          </a:bodyPr>
          <a:lstStyle/>
          <a:p>
            <a:pPr algn="ctr"/>
            <a:r>
              <a:rPr lang="en-US" altLang="ja-JP" sz="1600" b="1" dirty="0" smtClean="0">
                <a:solidFill>
                  <a:srgbClr val="003366"/>
                </a:solidFill>
                <a:latin typeface="Calibri" pitchFamily="34" charset="0"/>
                <a:ea typeface="MS PGothic" pitchFamily="34" charset="-128"/>
              </a:rPr>
              <a:t>Austria</a:t>
            </a:r>
            <a:endParaRPr lang="en-US" altLang="ja-JP" sz="1600" b="1" dirty="0">
              <a:solidFill>
                <a:srgbClr val="003366"/>
              </a:solidFill>
              <a:latin typeface="Calibri" pitchFamily="34" charset="0"/>
              <a:ea typeface="MS PGothic" pitchFamily="34" charset="-128"/>
            </a:endParaRPr>
          </a:p>
          <a:p>
            <a:pPr algn="ctr"/>
            <a:r>
              <a:rPr lang="en-US" altLang="ja-JP" sz="1600" b="1" dirty="0" smtClean="0">
                <a:solidFill>
                  <a:srgbClr val="003366"/>
                </a:solidFill>
                <a:latin typeface="Calibri" pitchFamily="34" charset="0"/>
                <a:ea typeface="MS PGothic" pitchFamily="34" charset="-128"/>
              </a:rPr>
              <a:t>Denmark</a:t>
            </a:r>
          </a:p>
          <a:p>
            <a:pPr algn="ctr"/>
            <a:r>
              <a:rPr lang="en-US" altLang="ja-JP" sz="1600" b="1" dirty="0" smtClean="0">
                <a:solidFill>
                  <a:srgbClr val="003366"/>
                </a:solidFill>
                <a:ea typeface="MS PGothic" pitchFamily="34" charset="-128"/>
              </a:rPr>
              <a:t>Netherlands</a:t>
            </a:r>
          </a:p>
          <a:p>
            <a:pPr algn="ctr"/>
            <a:r>
              <a:rPr lang="en-US" altLang="ja-JP" sz="1600" b="1" dirty="0" smtClean="0">
                <a:solidFill>
                  <a:srgbClr val="003366"/>
                </a:solidFill>
                <a:latin typeface="Calibri" pitchFamily="34" charset="0"/>
                <a:ea typeface="MS PGothic" pitchFamily="34" charset="-128"/>
              </a:rPr>
              <a:t>Portugal</a:t>
            </a:r>
          </a:p>
          <a:p>
            <a:pPr algn="ctr"/>
            <a:r>
              <a:rPr lang="en-US" altLang="ja-JP" sz="1600" b="1" dirty="0" smtClean="0">
                <a:solidFill>
                  <a:srgbClr val="003366"/>
                </a:solidFill>
                <a:latin typeface="Calibri" pitchFamily="34" charset="0"/>
                <a:ea typeface="MS PGothic" pitchFamily="34" charset="-128"/>
              </a:rPr>
              <a:t>Switzerland</a:t>
            </a:r>
            <a:endParaRPr lang="en-GB" altLang="ja-JP" sz="1600" b="1" dirty="0" smtClean="0">
              <a:solidFill>
                <a:srgbClr val="003366"/>
              </a:solidFill>
              <a:latin typeface="Calibri" pitchFamily="34" charset="0"/>
              <a:ea typeface="MS PGothic" pitchFamily="34" charset="-128"/>
            </a:endParaRPr>
          </a:p>
          <a:p>
            <a:pPr algn="ctr"/>
            <a:r>
              <a:rPr lang="en-US" altLang="ja-JP" sz="1600" b="1" dirty="0" smtClean="0">
                <a:solidFill>
                  <a:srgbClr val="003366"/>
                </a:solidFill>
                <a:latin typeface="Calibri" pitchFamily="34" charset="0"/>
                <a:ea typeface="MS PGothic" pitchFamily="34" charset="-128"/>
              </a:rPr>
              <a:t>Finland</a:t>
            </a:r>
            <a:endParaRPr lang="en-US" altLang="ja-JP" sz="1600" b="1" dirty="0">
              <a:solidFill>
                <a:srgbClr val="003366"/>
              </a:solidFill>
              <a:latin typeface="Calibri" pitchFamily="34" charset="0"/>
              <a:ea typeface="MS PGothic" pitchFamily="34" charset="-128"/>
            </a:endParaRPr>
          </a:p>
          <a:p>
            <a:pPr algn="ctr"/>
            <a:r>
              <a:rPr lang="en-US" altLang="ja-JP" sz="1600" b="1" dirty="0" smtClean="0">
                <a:solidFill>
                  <a:srgbClr val="003366"/>
                </a:solidFill>
                <a:latin typeface="Calibri" pitchFamily="34" charset="0"/>
                <a:ea typeface="MS PGothic" pitchFamily="34" charset="-128"/>
              </a:rPr>
              <a:t>France</a:t>
            </a:r>
          </a:p>
          <a:p>
            <a:pPr algn="ctr"/>
            <a:r>
              <a:rPr lang="en-US" altLang="ja-JP" sz="1600" b="1" dirty="0" smtClean="0">
                <a:solidFill>
                  <a:srgbClr val="003366"/>
                </a:solidFill>
                <a:latin typeface="Calibri" pitchFamily="34" charset="0"/>
                <a:ea typeface="MS PGothic" pitchFamily="34" charset="-128"/>
              </a:rPr>
              <a:t>Spain</a:t>
            </a:r>
          </a:p>
          <a:p>
            <a:pPr algn="ctr"/>
            <a:r>
              <a:rPr lang="en-US" altLang="ja-JP" sz="1600" b="1" dirty="0" smtClean="0">
                <a:solidFill>
                  <a:srgbClr val="003366"/>
                </a:solidFill>
                <a:latin typeface="Calibri" pitchFamily="34" charset="0"/>
                <a:ea typeface="MS PGothic" pitchFamily="34" charset="-128"/>
              </a:rPr>
              <a:t>Italy</a:t>
            </a:r>
            <a:endParaRPr lang="en-US" altLang="ja-JP" sz="1600" b="1" dirty="0">
              <a:solidFill>
                <a:srgbClr val="003366"/>
              </a:solidFill>
              <a:latin typeface="Calibri" pitchFamily="34" charset="0"/>
              <a:ea typeface="MS PGothic" pitchFamily="34" charset="-128"/>
            </a:endParaRPr>
          </a:p>
        </p:txBody>
      </p:sp>
      <p:sp>
        <p:nvSpPr>
          <p:cNvPr id="13" name="TextBox 12"/>
          <p:cNvSpPr txBox="1">
            <a:spLocks noChangeArrowheads="1"/>
          </p:cNvSpPr>
          <p:nvPr/>
        </p:nvSpPr>
        <p:spPr bwMode="auto">
          <a:xfrm>
            <a:off x="2889437" y="3605907"/>
            <a:ext cx="1000125" cy="830997"/>
          </a:xfrm>
          <a:prstGeom prst="rect">
            <a:avLst/>
          </a:prstGeom>
          <a:noFill/>
          <a:ln w="9525">
            <a:noFill/>
            <a:miter lim="800000"/>
            <a:headEnd/>
            <a:tailEnd/>
          </a:ln>
        </p:spPr>
        <p:txBody>
          <a:bodyPr>
            <a:spAutoFit/>
          </a:bodyPr>
          <a:lstStyle/>
          <a:p>
            <a:pPr algn="ctr"/>
            <a:r>
              <a:rPr lang="en-US" altLang="ja-JP" sz="1600" b="1" dirty="0">
                <a:solidFill>
                  <a:srgbClr val="003366"/>
                </a:solidFill>
                <a:latin typeface="Calibri" pitchFamily="34" charset="0"/>
                <a:ea typeface="MS PGothic" pitchFamily="34" charset="-128"/>
              </a:rPr>
              <a:t>Japan</a:t>
            </a:r>
          </a:p>
          <a:p>
            <a:pPr algn="ctr"/>
            <a:r>
              <a:rPr lang="en-US" altLang="ja-JP" sz="1600" b="1" dirty="0">
                <a:solidFill>
                  <a:srgbClr val="003366"/>
                </a:solidFill>
                <a:latin typeface="Calibri" pitchFamily="34" charset="0"/>
                <a:ea typeface="MS PGothic" pitchFamily="34" charset="-128"/>
              </a:rPr>
              <a:t>Korea</a:t>
            </a:r>
          </a:p>
          <a:p>
            <a:pPr algn="ctr"/>
            <a:r>
              <a:rPr lang="en-US" altLang="ja-JP" sz="1600" b="1" dirty="0">
                <a:solidFill>
                  <a:srgbClr val="003366"/>
                </a:solidFill>
                <a:latin typeface="Calibri" pitchFamily="34" charset="0"/>
                <a:ea typeface="MS PGothic" pitchFamily="34" charset="-128"/>
              </a:rPr>
              <a:t>Poland</a:t>
            </a:r>
            <a:endParaRPr lang="en-GB" altLang="ja-JP" sz="1600" b="1" dirty="0">
              <a:solidFill>
                <a:srgbClr val="003366"/>
              </a:solidFill>
              <a:latin typeface="Calibri" pitchFamily="34" charset="0"/>
              <a:ea typeface="MS PGothic" pitchFamily="34" charset="-128"/>
            </a:endParaRPr>
          </a:p>
        </p:txBody>
      </p:sp>
      <p:sp>
        <p:nvSpPr>
          <p:cNvPr id="9225" name="Rectangle 2"/>
          <p:cNvSpPr txBox="1">
            <a:spLocks noChangeArrowheads="1"/>
          </p:cNvSpPr>
          <p:nvPr/>
        </p:nvSpPr>
        <p:spPr bwMode="auto">
          <a:xfrm>
            <a:off x="914400" y="1268760"/>
            <a:ext cx="7520653" cy="828328"/>
          </a:xfrm>
          <a:prstGeom prst="rect">
            <a:avLst/>
          </a:prstGeom>
          <a:noFill/>
          <a:ln w="9525">
            <a:noFill/>
            <a:miter lim="800000"/>
            <a:headEnd/>
            <a:tailEnd/>
          </a:ln>
        </p:spPr>
        <p:txBody>
          <a:bodyPr/>
          <a:lstStyle/>
          <a:p>
            <a:pPr algn="ctr" eaLnBrk="1" hangingPunct="1"/>
            <a:r>
              <a:rPr kumimoji="1" lang="en-US" altLang="ja-JP" sz="2800" b="1" dirty="0">
                <a:latin typeface="Calibri" pitchFamily="34" charset="0"/>
                <a:ea typeface="MS PGothic" pitchFamily="34" charset="-128"/>
              </a:rPr>
              <a:t>Different </a:t>
            </a:r>
            <a:r>
              <a:rPr kumimoji="1" lang="en-US" altLang="ja-JP" sz="2800" b="1" dirty="0" smtClean="0">
                <a:latin typeface="Calibri" pitchFamily="34" charset="0"/>
                <a:ea typeface="MS PGothic" pitchFamily="34" charset="-128"/>
              </a:rPr>
              <a:t>stockholding </a:t>
            </a:r>
            <a:r>
              <a:rPr kumimoji="1" lang="en-US" altLang="ja-JP" sz="2800" b="1" dirty="0">
                <a:latin typeface="Calibri" pitchFamily="34" charset="0"/>
                <a:ea typeface="MS PGothic" pitchFamily="34" charset="-128"/>
              </a:rPr>
              <a:t>s</a:t>
            </a:r>
            <a:r>
              <a:rPr kumimoji="1" lang="en-US" altLang="ja-JP" sz="2800" b="1" dirty="0" smtClean="0">
                <a:latin typeface="Calibri" pitchFamily="34" charset="0"/>
                <a:ea typeface="MS PGothic" pitchFamily="34" charset="-128"/>
              </a:rPr>
              <a:t>tructures </a:t>
            </a:r>
            <a:r>
              <a:rPr kumimoji="1" lang="en-US" altLang="ja-JP" sz="2800" b="1" dirty="0">
                <a:latin typeface="Calibri" pitchFamily="34" charset="0"/>
                <a:ea typeface="MS PGothic" pitchFamily="34" charset="-128"/>
              </a:rPr>
              <a:t>in IEA </a:t>
            </a:r>
            <a:r>
              <a:rPr kumimoji="1" lang="en-US" altLang="ja-JP" sz="2800" b="1" dirty="0" smtClean="0">
                <a:latin typeface="Calibri" pitchFamily="34" charset="0"/>
                <a:ea typeface="MS PGothic" pitchFamily="34" charset="-128"/>
              </a:rPr>
              <a:t>countries</a:t>
            </a:r>
            <a:endParaRPr kumimoji="1" lang="en-US" altLang="ja-JP" sz="2800" b="1" dirty="0">
              <a:latin typeface="Calibri" pitchFamily="34" charset="0"/>
              <a:ea typeface="MS PGothic" pitchFamily="34" charset="-128"/>
            </a:endParaRPr>
          </a:p>
        </p:txBody>
      </p:sp>
      <p:sp>
        <p:nvSpPr>
          <p:cNvPr id="9226" name="TextBox 20"/>
          <p:cNvSpPr txBox="1">
            <a:spLocks noChangeArrowheads="1"/>
          </p:cNvSpPr>
          <p:nvPr/>
        </p:nvSpPr>
        <p:spPr bwMode="auto">
          <a:xfrm>
            <a:off x="914400" y="6038850"/>
            <a:ext cx="7575550" cy="461963"/>
          </a:xfrm>
          <a:prstGeom prst="rect">
            <a:avLst/>
          </a:prstGeom>
          <a:noFill/>
          <a:ln w="9525">
            <a:noFill/>
            <a:miter lim="800000"/>
            <a:headEnd/>
            <a:tailEnd/>
          </a:ln>
        </p:spPr>
        <p:txBody>
          <a:bodyPr>
            <a:spAutoFit/>
          </a:bodyPr>
          <a:lstStyle/>
          <a:p>
            <a:endParaRPr lang="en-GB" altLang="ja-JP">
              <a:ea typeface="MS PGothic" pitchFamily="34" charset="-128"/>
            </a:endParaRPr>
          </a:p>
        </p:txBody>
      </p:sp>
      <p:sp>
        <p:nvSpPr>
          <p:cNvPr id="22" name="TextBox 21"/>
          <p:cNvSpPr txBox="1"/>
          <p:nvPr/>
        </p:nvSpPr>
        <p:spPr>
          <a:xfrm>
            <a:off x="715938" y="5586440"/>
            <a:ext cx="8026400" cy="914373"/>
          </a:xfrm>
          <a:prstGeom prst="roundRect">
            <a:avLst>
              <a:gd name="adj" fmla="val 27631"/>
            </a:avLst>
          </a:prstGeom>
          <a:solidFill>
            <a:schemeClr val="accent1">
              <a:lumMod val="40000"/>
              <a:lumOff val="60000"/>
            </a:schemeClr>
          </a:solidFill>
        </p:spPr>
        <p:txBody>
          <a:bodyPr wrap="square" anchor="ctr">
            <a:noAutofit/>
          </a:bodyPr>
          <a:lstStyle/>
          <a:p>
            <a:pPr algn="ctr">
              <a:defRPr/>
            </a:pPr>
            <a:r>
              <a:rPr lang="en-GB" altLang="ja-JP" sz="2400" b="1" dirty="0" smtClean="0">
                <a:solidFill>
                  <a:srgbClr val="690E07"/>
                </a:solidFill>
                <a:latin typeface="Calibri" pitchFamily="34" charset="0"/>
                <a:ea typeface="MS PGothic" pitchFamily="34" charset="-128"/>
              </a:rPr>
              <a:t>Commercial </a:t>
            </a:r>
            <a:r>
              <a:rPr lang="en-GB" altLang="ja-JP" sz="2400" b="1" dirty="0">
                <a:solidFill>
                  <a:srgbClr val="690E07"/>
                </a:solidFill>
                <a:latin typeface="Calibri" pitchFamily="34" charset="0"/>
                <a:ea typeface="MS PGothic" pitchFamily="34" charset="-128"/>
              </a:rPr>
              <a:t>&amp; operational </a:t>
            </a:r>
            <a:r>
              <a:rPr lang="en-GB" altLang="ja-JP" sz="2400" b="1" dirty="0" smtClean="0">
                <a:solidFill>
                  <a:srgbClr val="690E07"/>
                </a:solidFill>
                <a:latin typeface="Calibri" pitchFamily="34" charset="0"/>
                <a:ea typeface="MS PGothic" pitchFamily="34" charset="-128"/>
              </a:rPr>
              <a:t>stocks</a:t>
            </a:r>
          </a:p>
        </p:txBody>
      </p:sp>
      <p:sp>
        <p:nvSpPr>
          <p:cNvPr id="17427" name="TextBox 10"/>
          <p:cNvSpPr txBox="1">
            <a:spLocks noChangeArrowheads="1"/>
          </p:cNvSpPr>
          <p:nvPr/>
        </p:nvSpPr>
        <p:spPr bwMode="auto">
          <a:xfrm>
            <a:off x="5943881" y="2664691"/>
            <a:ext cx="2360643" cy="584775"/>
          </a:xfrm>
          <a:prstGeom prst="rect">
            <a:avLst/>
          </a:prstGeom>
          <a:noFill/>
          <a:ln w="9525">
            <a:noFill/>
            <a:miter lim="800000"/>
            <a:headEnd/>
            <a:tailEnd/>
          </a:ln>
        </p:spPr>
        <p:txBody>
          <a:bodyPr wrap="square">
            <a:spAutoFit/>
          </a:bodyPr>
          <a:lstStyle/>
          <a:p>
            <a:pPr algn="ctr">
              <a:defRPr/>
            </a:pPr>
            <a:r>
              <a:rPr lang="en-US" sz="3200" b="1" dirty="0">
                <a:solidFill>
                  <a:schemeClr val="accent5">
                    <a:lumMod val="25000"/>
                  </a:schemeClr>
                </a:solidFill>
                <a:latin typeface="Calibri" pitchFamily="34" charset="0"/>
              </a:rPr>
              <a:t>Agency</a:t>
            </a:r>
            <a:endParaRPr lang="en-GB" sz="3200" b="1" dirty="0">
              <a:solidFill>
                <a:schemeClr val="accent5">
                  <a:lumMod val="25000"/>
                </a:schemeClr>
              </a:solidFill>
              <a:latin typeface="Calibri" pitchFamily="34" charset="0"/>
            </a:endParaRPr>
          </a:p>
        </p:txBody>
      </p:sp>
      <p:sp>
        <p:nvSpPr>
          <p:cNvPr id="2" name="Title 1"/>
          <p:cNvSpPr>
            <a:spLocks noGrp="1"/>
          </p:cNvSpPr>
          <p:nvPr>
            <p:ph type="title"/>
          </p:nvPr>
        </p:nvSpPr>
        <p:spPr/>
        <p:txBody>
          <a:bodyPr/>
          <a:lstStyle/>
          <a:p>
            <a:r>
              <a:rPr lang="en-US" dirty="0" smtClean="0"/>
              <a:t>Stockholding options</a:t>
            </a:r>
            <a:endParaRPr lang="en-GB" dirty="0"/>
          </a:p>
        </p:txBody>
      </p:sp>
    </p:spTree>
    <p:extLst>
      <p:ext uri="{BB962C8B-B14F-4D97-AF65-F5344CB8AC3E}">
        <p14:creationId xmlns:p14="http://schemas.microsoft.com/office/powerpoint/2010/main" val="11223260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610" y="185807"/>
            <a:ext cx="6126730" cy="707886"/>
          </a:xfrm>
        </p:spPr>
        <p:txBody>
          <a:bodyPr/>
          <a:lstStyle/>
          <a:p>
            <a:pPr algn="ctr"/>
            <a:r>
              <a:rPr lang="en-US" dirty="0" smtClean="0"/>
              <a:t>Total IEA stocks</a:t>
            </a:r>
            <a:endParaRPr lang="en-GB" sz="2400" dirty="0"/>
          </a:p>
        </p:txBody>
      </p:sp>
      <p:sp>
        <p:nvSpPr>
          <p:cNvPr id="4131" name="TextBox 4130"/>
          <p:cNvSpPr txBox="1"/>
          <p:nvPr/>
        </p:nvSpPr>
        <p:spPr>
          <a:xfrm>
            <a:off x="406734" y="6287402"/>
            <a:ext cx="3826625" cy="276999"/>
          </a:xfrm>
          <a:prstGeom prst="rect">
            <a:avLst/>
          </a:prstGeom>
          <a:noFill/>
        </p:spPr>
        <p:txBody>
          <a:bodyPr wrap="none" rtlCol="0">
            <a:spAutoFit/>
          </a:bodyPr>
          <a:lstStyle/>
          <a:p>
            <a:r>
              <a:rPr lang="en-US" sz="1200" dirty="0" smtClean="0">
                <a:latin typeface="Calibri" panose="020F0502020204030204" pitchFamily="34" charset="0"/>
              </a:rPr>
              <a:t>Note: data as of end-March 2016; figures in million barrels</a:t>
            </a:r>
            <a:endParaRPr lang="en-GB" sz="1200" dirty="0">
              <a:latin typeface="Calibri" panose="020F0502020204030204" pitchFamily="34" charset="0"/>
            </a:endParaRP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39" y="1136074"/>
            <a:ext cx="9031982" cy="4664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9339" y="5800581"/>
            <a:ext cx="9144000" cy="369332"/>
          </a:xfrm>
          <a:prstGeom prst="rect">
            <a:avLst/>
          </a:prstGeom>
          <a:noFill/>
        </p:spPr>
        <p:txBody>
          <a:bodyPr wrap="square" rtlCol="0">
            <a:spAutoFit/>
          </a:bodyPr>
          <a:lstStyle/>
          <a:p>
            <a:pPr algn="ctr"/>
            <a:r>
              <a:rPr lang="en-GB" b="1" dirty="0" smtClean="0">
                <a:latin typeface="Calibri" panose="020F0502020204030204" pitchFamily="34" charset="0"/>
              </a:rPr>
              <a:t>Total IEA: 4.6 billion barrels</a:t>
            </a:r>
            <a:endParaRPr lang="en-GB" b="1" dirty="0">
              <a:latin typeface="Calibri" panose="020F0502020204030204" pitchFamily="34" charset="0"/>
            </a:endParaRPr>
          </a:p>
        </p:txBody>
      </p:sp>
    </p:spTree>
    <p:extLst>
      <p:ext uri="{BB962C8B-B14F-4D97-AF65-F5344CB8AC3E}">
        <p14:creationId xmlns:p14="http://schemas.microsoft.com/office/powerpoint/2010/main" val="347990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ja-JP" dirty="0" smtClean="0"/>
              <a:t>Evolution of stockholding</a:t>
            </a:r>
            <a:endParaRPr lang="en-GB" dirty="0"/>
          </a:p>
        </p:txBody>
      </p:sp>
      <p:sp>
        <p:nvSpPr>
          <p:cNvPr id="23554" name="Content Placeholder 2"/>
          <p:cNvSpPr>
            <a:spLocks noGrp="1"/>
          </p:cNvSpPr>
          <p:nvPr>
            <p:ph idx="1"/>
          </p:nvPr>
        </p:nvSpPr>
        <p:spPr>
          <a:xfrm>
            <a:off x="209228" y="1464591"/>
            <a:ext cx="8799836" cy="1095730"/>
          </a:xfrm>
        </p:spPr>
        <p:txBody>
          <a:bodyPr/>
          <a:lstStyle/>
          <a:p>
            <a:r>
              <a:rPr lang="en-US" altLang="ja-JP" sz="3200" dirty="0" smtClean="0"/>
              <a:t>Increase in total stocks </a:t>
            </a:r>
          </a:p>
          <a:p>
            <a:r>
              <a:rPr lang="en-US" altLang="ja-JP" sz="3200" dirty="0" smtClean="0"/>
              <a:t>Increase in share of publicly held stocks</a:t>
            </a:r>
          </a:p>
        </p:txBody>
      </p:sp>
      <p:sp>
        <p:nvSpPr>
          <p:cNvPr id="23555" name="Slide Number Placeholder 4"/>
          <p:cNvSpPr txBox="1">
            <a:spLocks/>
          </p:cNvSpPr>
          <p:nvPr/>
        </p:nvSpPr>
        <p:spPr bwMode="auto">
          <a:xfrm>
            <a:off x="0" y="6610350"/>
            <a:ext cx="533400" cy="247650"/>
          </a:xfrm>
          <a:prstGeom prst="rect">
            <a:avLst/>
          </a:prstGeom>
          <a:noFill/>
          <a:ln w="9525">
            <a:noFill/>
            <a:miter lim="800000"/>
            <a:headEnd/>
            <a:tailEnd/>
          </a:ln>
        </p:spPr>
        <p:txBody>
          <a:bodyPr/>
          <a:lstStyle/>
          <a:p>
            <a:endParaRPr lang="en-US" altLang="ja-JP" sz="900">
              <a:solidFill>
                <a:srgbClr val="358793"/>
              </a:solidFill>
              <a:ea typeface="MS PGothic" pitchFamily="34" charset="-128"/>
            </a:endParaRPr>
          </a:p>
        </p:txBody>
      </p:sp>
      <p:graphicFrame>
        <p:nvGraphicFramePr>
          <p:cNvPr id="7" name="Chart 6"/>
          <p:cNvGraphicFramePr>
            <a:graphicFrameLocks/>
          </p:cNvGraphicFramePr>
          <p:nvPr>
            <p:extLst>
              <p:ext uri="{D42A27DB-BD31-4B8C-83A1-F6EECF244321}">
                <p14:modId xmlns:p14="http://schemas.microsoft.com/office/powerpoint/2010/main" val="900036129"/>
              </p:ext>
            </p:extLst>
          </p:nvPr>
        </p:nvGraphicFramePr>
        <p:xfrm>
          <a:off x="405038" y="2686050"/>
          <a:ext cx="8535761" cy="39243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02889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ja-JP" dirty="0" smtClean="0"/>
              <a:t>Emergency stockholding</a:t>
            </a:r>
          </a:p>
        </p:txBody>
      </p:sp>
      <p:sp>
        <p:nvSpPr>
          <p:cNvPr id="3" name="Content Placeholder 2"/>
          <p:cNvSpPr>
            <a:spLocks noGrp="1"/>
          </p:cNvSpPr>
          <p:nvPr>
            <p:ph idx="1"/>
          </p:nvPr>
        </p:nvSpPr>
        <p:spPr/>
        <p:txBody>
          <a:bodyPr/>
          <a:lstStyle/>
          <a:p>
            <a:r>
              <a:rPr lang="en-US" altLang="ja-JP" sz="3200" dirty="0" smtClean="0"/>
              <a:t>Powerful tool to mitigate the impact of an oil supply disruption on the economy</a:t>
            </a:r>
          </a:p>
          <a:p>
            <a:pPr lvl="1"/>
            <a:r>
              <a:rPr lang="en-US" altLang="ja-JP" sz="2800" dirty="0" smtClean="0"/>
              <a:t>Tangible, controllable &amp; close to demand</a:t>
            </a:r>
          </a:p>
          <a:p>
            <a:pPr lvl="1"/>
            <a:r>
              <a:rPr lang="en-US" altLang="ja-JP" sz="2800" dirty="0" smtClean="0"/>
              <a:t>Release can be implemented quickly &amp; visibly to calm consumers &amp; oil markets</a:t>
            </a:r>
          </a:p>
          <a:p>
            <a:pPr lvl="1"/>
            <a:r>
              <a:rPr lang="en-US" altLang="ja-JP" sz="2800" dirty="0" smtClean="0"/>
              <a:t>Release via sales to free market promotes efficient allocation</a:t>
            </a:r>
          </a:p>
          <a:p>
            <a:pPr lvl="1"/>
            <a:r>
              <a:rPr lang="en-US" altLang="ja-JP" sz="2800" dirty="0" smtClean="0"/>
              <a:t>Can provide time for orderly demand management &amp; fuel switching in extended disruption</a:t>
            </a:r>
          </a:p>
          <a:p>
            <a:endParaRPr lang="en-GB" sz="3200" dirty="0"/>
          </a:p>
        </p:txBody>
      </p:sp>
    </p:spTree>
    <p:extLst>
      <p:ext uri="{BB962C8B-B14F-4D97-AF65-F5344CB8AC3E}">
        <p14:creationId xmlns:p14="http://schemas.microsoft.com/office/powerpoint/2010/main" val="1090124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Stock Release Mechanisms</a:t>
            </a:r>
            <a:endParaRPr lang="en-GB" dirty="0"/>
          </a:p>
        </p:txBody>
      </p:sp>
      <p:sp>
        <p:nvSpPr>
          <p:cNvPr id="3" name="Content Placeholder 2"/>
          <p:cNvSpPr>
            <a:spLocks noGrp="1"/>
          </p:cNvSpPr>
          <p:nvPr>
            <p:ph idx="1"/>
          </p:nvPr>
        </p:nvSpPr>
        <p:spPr/>
        <p:txBody>
          <a:bodyPr/>
          <a:lstStyle/>
          <a:p>
            <a:r>
              <a:rPr lang="en-US" dirty="0" smtClean="0"/>
              <a:t>Release of stocks varies by system:</a:t>
            </a:r>
          </a:p>
          <a:p>
            <a:pPr lvl="1"/>
            <a:r>
              <a:rPr lang="en-US" dirty="0" smtClean="0"/>
              <a:t>Industry obligations reduction by % or specified number of days</a:t>
            </a:r>
          </a:p>
          <a:p>
            <a:pPr lvl="2"/>
            <a:r>
              <a:rPr lang="en-US" dirty="0" smtClean="0"/>
              <a:t>Volumes made available through regular market channels</a:t>
            </a:r>
          </a:p>
          <a:p>
            <a:pPr lvl="2"/>
            <a:r>
              <a:rPr lang="en-US" dirty="0" smtClean="0"/>
              <a:t>Possible exceptions: government can allocate to priority customers or set pricing</a:t>
            </a:r>
          </a:p>
          <a:p>
            <a:pPr lvl="1"/>
            <a:r>
              <a:rPr lang="en-US" dirty="0" smtClean="0"/>
              <a:t>For government/agency stocks:</a:t>
            </a:r>
          </a:p>
          <a:p>
            <a:pPr lvl="2"/>
            <a:r>
              <a:rPr lang="en-US" dirty="0" smtClean="0"/>
              <a:t>Tender bidding process</a:t>
            </a:r>
          </a:p>
          <a:p>
            <a:pPr lvl="2"/>
            <a:r>
              <a:rPr lang="en-US" dirty="0" smtClean="0"/>
              <a:t>Sell at market price</a:t>
            </a:r>
          </a:p>
          <a:p>
            <a:pPr lvl="2"/>
            <a:r>
              <a:rPr lang="en-US" dirty="0" smtClean="0"/>
              <a:t>Government sets price</a:t>
            </a:r>
          </a:p>
          <a:p>
            <a:pPr lvl="2"/>
            <a:r>
              <a:rPr lang="en-US" dirty="0" smtClean="0"/>
              <a:t>Loan</a:t>
            </a:r>
            <a:endParaRPr lang="en-GB" dirty="0"/>
          </a:p>
        </p:txBody>
      </p:sp>
    </p:spTree>
    <p:extLst>
      <p:ext uri="{BB962C8B-B14F-4D97-AF65-F5344CB8AC3E}">
        <p14:creationId xmlns:p14="http://schemas.microsoft.com/office/powerpoint/2010/main" val="3478875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2286643" y="152084"/>
            <a:ext cx="6692900" cy="646331"/>
          </a:xfrm>
        </p:spPr>
        <p:txBody>
          <a:bodyPr/>
          <a:lstStyle/>
          <a:p>
            <a:pPr algn="ctr"/>
            <a:r>
              <a:rPr lang="en-US" altLang="ja-JP" sz="3600" dirty="0" smtClean="0">
                <a:latin typeface="Calibri" pitchFamily="34" charset="0"/>
                <a:ea typeface="MS PGothic" pitchFamily="34" charset="-128"/>
                <a:cs typeface="Tahoma" pitchFamily="34" charset="0"/>
              </a:rPr>
              <a:t>Growing importance of non-OECD</a:t>
            </a:r>
          </a:p>
        </p:txBody>
      </p:sp>
      <p:pic>
        <p:nvPicPr>
          <p:cNvPr id="5122" name="Picture 2" descr="C:\Users\Bartos_Ja\AppData\Local\Microsoft\Windows\INetCache\IE\3LHUQFF2\MC900281794[1].wmf"/>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56640" y="4919005"/>
            <a:ext cx="2322903" cy="113929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961901" y="5966358"/>
            <a:ext cx="7498822" cy="276999"/>
          </a:xfrm>
          <a:prstGeom prst="rect">
            <a:avLst/>
          </a:prstGeom>
          <a:noFill/>
        </p:spPr>
        <p:txBody>
          <a:bodyPr wrap="square" rtlCol="0">
            <a:spAutoFit/>
          </a:bodyPr>
          <a:lstStyle/>
          <a:p>
            <a:r>
              <a:rPr lang="en-US" sz="1200" dirty="0" smtClean="0"/>
              <a:t>* Based on World Energy Outlook 2015 “New Policies” Scenario</a:t>
            </a:r>
            <a:endParaRPr lang="en-GB" sz="1200" dirty="0"/>
          </a:p>
        </p:txBody>
      </p:sp>
      <p:graphicFrame>
        <p:nvGraphicFramePr>
          <p:cNvPr id="15" name="Chart 14"/>
          <p:cNvGraphicFramePr>
            <a:graphicFrameLocks/>
          </p:cNvGraphicFramePr>
          <p:nvPr>
            <p:extLst>
              <p:ext uri="{D42A27DB-BD31-4B8C-83A1-F6EECF244321}">
                <p14:modId xmlns:p14="http://schemas.microsoft.com/office/powerpoint/2010/main" val="3554194112"/>
              </p:ext>
            </p:extLst>
          </p:nvPr>
        </p:nvGraphicFramePr>
        <p:xfrm>
          <a:off x="380010" y="1579416"/>
          <a:ext cx="8312728" cy="4284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26181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graphicEl>
                                              <a:chart seriesIdx="0" categoryIdx="-4" bldStep="series"/>
                                            </p:graphicEl>
                                          </p:spTgt>
                                        </p:tgtEl>
                                        <p:attrNameLst>
                                          <p:attrName>style.visibility</p:attrName>
                                        </p:attrNameLst>
                                      </p:cBhvr>
                                      <p:to>
                                        <p:strVal val="visible"/>
                                      </p:to>
                                    </p:set>
                                    <p:animEffect transition="in" filter="wipe(down)">
                                      <p:cBhvr>
                                        <p:cTn id="7" dur="500"/>
                                        <p:tgtEl>
                                          <p:spTgt spid="1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down)">
                                      <p:cBhvr>
                                        <p:cTn id="12" dur="500"/>
                                        <p:tgtEl>
                                          <p:spTgt spid="15">
                                            <p:graphicEl>
                                              <a:chart seriesIdx="1"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down)">
                                      <p:cBhvr>
                                        <p:cTn id="17" dur="500"/>
                                        <p:tgtEl>
                                          <p:spTgt spid="15">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uiExpand="1">
        <p:bldSub>
          <a:bldChart bld="series" animBg="0"/>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385202120"/>
              </p:ext>
            </p:extLst>
          </p:nvPr>
        </p:nvGraphicFramePr>
        <p:xfrm>
          <a:off x="356259" y="1615044"/>
          <a:ext cx="8312400" cy="4284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61901" y="5966358"/>
            <a:ext cx="7498822" cy="276999"/>
          </a:xfrm>
          <a:prstGeom prst="rect">
            <a:avLst/>
          </a:prstGeom>
          <a:noFill/>
        </p:spPr>
        <p:txBody>
          <a:bodyPr wrap="square" rtlCol="0">
            <a:spAutoFit/>
          </a:bodyPr>
          <a:lstStyle/>
          <a:p>
            <a:r>
              <a:rPr lang="en-US" sz="1200" dirty="0" smtClean="0"/>
              <a:t>* Based on World Energy Outlook 2015 “New Policies” Scenario</a:t>
            </a:r>
            <a:endParaRPr lang="en-GB" sz="1200" dirty="0"/>
          </a:p>
        </p:txBody>
      </p:sp>
      <p:sp>
        <p:nvSpPr>
          <p:cNvPr id="5" name="Rectangle 4"/>
          <p:cNvSpPr/>
          <p:nvPr/>
        </p:nvSpPr>
        <p:spPr>
          <a:xfrm>
            <a:off x="415636" y="2044701"/>
            <a:ext cx="6626432" cy="3733799"/>
          </a:xfrm>
          <a:prstGeom prst="rect">
            <a:avLst/>
          </a:prstGeom>
          <a:solidFill>
            <a:srgbClr val="FFFFFF">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 name="Chart 3"/>
          <p:cNvGraphicFramePr>
            <a:graphicFrameLocks noChangeAspect="1"/>
          </p:cNvGraphicFramePr>
          <p:nvPr>
            <p:extLst>
              <p:ext uri="{D42A27DB-BD31-4B8C-83A1-F6EECF244321}">
                <p14:modId xmlns:p14="http://schemas.microsoft.com/office/powerpoint/2010/main" val="167008139"/>
              </p:ext>
            </p:extLst>
          </p:nvPr>
        </p:nvGraphicFramePr>
        <p:xfrm>
          <a:off x="-177800" y="2381600"/>
          <a:ext cx="3060000" cy="30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a:graphicFrameLocks noChangeAspect="1"/>
          </p:cNvGraphicFramePr>
          <p:nvPr>
            <p:extLst>
              <p:ext uri="{D42A27DB-BD31-4B8C-83A1-F6EECF244321}">
                <p14:modId xmlns:p14="http://schemas.microsoft.com/office/powerpoint/2010/main" val="1779251997"/>
              </p:ext>
            </p:extLst>
          </p:nvPr>
        </p:nvGraphicFramePr>
        <p:xfrm>
          <a:off x="1968500" y="2329726"/>
          <a:ext cx="3204000" cy="320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a:graphicFrameLocks noChangeAspect="1"/>
          </p:cNvGraphicFramePr>
          <p:nvPr>
            <p:extLst>
              <p:ext uri="{D42A27DB-BD31-4B8C-83A1-F6EECF244321}">
                <p14:modId xmlns:p14="http://schemas.microsoft.com/office/powerpoint/2010/main" val="3020683923"/>
              </p:ext>
            </p:extLst>
          </p:nvPr>
        </p:nvGraphicFramePr>
        <p:xfrm>
          <a:off x="4235121" y="2329726"/>
          <a:ext cx="3132000" cy="3132000"/>
        </p:xfrm>
        <a:graphic>
          <a:graphicData uri="http://schemas.openxmlformats.org/drawingml/2006/chart">
            <c:chart xmlns:c="http://schemas.openxmlformats.org/drawingml/2006/chart" xmlns:r="http://schemas.openxmlformats.org/officeDocument/2006/relationships" r:id="rId6"/>
          </a:graphicData>
        </a:graphic>
      </p:graphicFrame>
      <p:sp>
        <p:nvSpPr>
          <p:cNvPr id="8" name="Rectangle 2"/>
          <p:cNvSpPr txBox="1">
            <a:spLocks noChangeArrowheads="1"/>
          </p:cNvSpPr>
          <p:nvPr/>
        </p:nvSpPr>
        <p:spPr bwMode="auto">
          <a:xfrm>
            <a:off x="2451100" y="219760"/>
            <a:ext cx="6692900" cy="64633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sz="4000" b="1" kern="1200">
                <a:solidFill>
                  <a:schemeClr val="tx1"/>
                </a:solidFill>
                <a:latin typeface="+mj-lt"/>
                <a:ea typeface="+mj-ea"/>
                <a:cs typeface="+mj-cs"/>
              </a:defRPr>
            </a:lvl1pPr>
            <a:lvl2pPr algn="l" rtl="0" eaLnBrk="0" fontAlgn="base" hangingPunct="0">
              <a:spcBef>
                <a:spcPct val="0"/>
              </a:spcBef>
              <a:spcAft>
                <a:spcPct val="0"/>
              </a:spcAft>
              <a:defRPr sz="4000" b="1">
                <a:solidFill>
                  <a:schemeClr val="tx1"/>
                </a:solidFill>
                <a:latin typeface="Calibri" pitchFamily="34" charset="0"/>
              </a:defRPr>
            </a:lvl2pPr>
            <a:lvl3pPr algn="l" rtl="0" eaLnBrk="0" fontAlgn="base" hangingPunct="0">
              <a:spcBef>
                <a:spcPct val="0"/>
              </a:spcBef>
              <a:spcAft>
                <a:spcPct val="0"/>
              </a:spcAft>
              <a:defRPr sz="4000" b="1">
                <a:solidFill>
                  <a:schemeClr val="tx1"/>
                </a:solidFill>
                <a:latin typeface="Calibri" pitchFamily="34" charset="0"/>
              </a:defRPr>
            </a:lvl3pPr>
            <a:lvl4pPr algn="l" rtl="0" eaLnBrk="0" fontAlgn="base" hangingPunct="0">
              <a:spcBef>
                <a:spcPct val="0"/>
              </a:spcBef>
              <a:spcAft>
                <a:spcPct val="0"/>
              </a:spcAft>
              <a:defRPr sz="4000" b="1">
                <a:solidFill>
                  <a:schemeClr val="tx1"/>
                </a:solidFill>
                <a:latin typeface="Calibri" pitchFamily="34" charset="0"/>
              </a:defRPr>
            </a:lvl4pPr>
            <a:lvl5pPr algn="l" rtl="0" eaLnBrk="0" fontAlgn="base" hangingPunct="0">
              <a:spcBef>
                <a:spcPct val="0"/>
              </a:spcBef>
              <a:spcAft>
                <a:spcPct val="0"/>
              </a:spcAft>
              <a:defRPr sz="4000" b="1">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altLang="ja-JP" sz="3600" dirty="0" smtClean="0">
                <a:latin typeface="Calibri" pitchFamily="34" charset="0"/>
                <a:ea typeface="MS PGothic" pitchFamily="34" charset="-128"/>
                <a:cs typeface="Tahoma" pitchFamily="34" charset="0"/>
              </a:rPr>
              <a:t>Shifting supply</a:t>
            </a:r>
          </a:p>
        </p:txBody>
      </p:sp>
      <p:grpSp>
        <p:nvGrpSpPr>
          <p:cNvPr id="13" name="Group 12"/>
          <p:cNvGrpSpPr/>
          <p:nvPr/>
        </p:nvGrpSpPr>
        <p:grpSpPr>
          <a:xfrm>
            <a:off x="6838478" y="4546600"/>
            <a:ext cx="1884245" cy="1876424"/>
            <a:chOff x="6838478" y="4546600"/>
            <a:chExt cx="1884245" cy="1876424"/>
          </a:xfrm>
        </p:grpSpPr>
        <p:pic>
          <p:nvPicPr>
            <p:cNvPr id="10" name="Picture 2" descr="C:\Users\Bartos_Ja\AppData\Local\Microsoft\Windows\INetCache\IE\WTMJ0BTL\sonda[1].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38478" y="4851400"/>
              <a:ext cx="1075303" cy="1520824"/>
            </a:xfrm>
            <a:prstGeom prst="rect">
              <a:avLst/>
            </a:prstGeom>
            <a:noFill/>
            <a:effectLst>
              <a:glow rad="101600">
                <a:schemeClr val="accent1">
                  <a:lumMod val="60000"/>
                  <a:lumOff val="40000"/>
                  <a:alpha val="52000"/>
                </a:schemeClr>
              </a:glow>
            </a:effectLst>
          </p:spPr>
        </p:pic>
        <p:pic>
          <p:nvPicPr>
            <p:cNvPr id="11" name="Picture 2" descr="C:\Users\Bartos_Ja\AppData\Local\Microsoft\Windows\INetCache\IE\WTMJ0BTL\sonda[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98848" y="5154333"/>
              <a:ext cx="823875" cy="1165224"/>
            </a:xfrm>
            <a:prstGeom prst="rect">
              <a:avLst/>
            </a:prstGeom>
            <a:noFill/>
            <a:effectLst>
              <a:glow rad="101600">
                <a:schemeClr val="accent1">
                  <a:lumMod val="60000"/>
                  <a:lumOff val="40000"/>
                  <a:alpha val="52000"/>
                </a:schemeClr>
              </a:glow>
            </a:effectLst>
          </p:spPr>
        </p:pic>
        <p:pic>
          <p:nvPicPr>
            <p:cNvPr id="2050" name="Picture 2" descr="C:\Users\Bartos_Ja\AppData\Local\Microsoft\Windows\INetCache\IE\WTMJ0BTL\sonda[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94078" y="4546600"/>
              <a:ext cx="1326731" cy="1876424"/>
            </a:xfrm>
            <a:prstGeom prst="rect">
              <a:avLst/>
            </a:prstGeom>
            <a:noFill/>
            <a:effectLst>
              <a:glow rad="101600">
                <a:schemeClr val="accent1">
                  <a:lumMod val="60000"/>
                  <a:lumOff val="40000"/>
                  <a:alpha val="52000"/>
                </a:schemeClr>
              </a:glow>
            </a:effectLst>
          </p:spPr>
        </p:pic>
        <p:sp>
          <p:nvSpPr>
            <p:cNvPr id="12" name="Rectangle 11"/>
            <p:cNvSpPr/>
            <p:nvPr/>
          </p:nvSpPr>
          <p:spPr>
            <a:xfrm>
              <a:off x="7042068" y="6081713"/>
              <a:ext cx="1478741" cy="1309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17559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graphicEl>
                                              <a:chart seriesIdx="-4" categoryIdx="0" bldStep="category"/>
                                            </p:graphicEl>
                                          </p:spTgt>
                                        </p:tgtEl>
                                        <p:attrNameLst>
                                          <p:attrName>style.visibility</p:attrName>
                                        </p:attrNameLst>
                                      </p:cBhvr>
                                      <p:to>
                                        <p:strVal val="visible"/>
                                      </p:to>
                                    </p:set>
                                    <p:animEffect transition="in" filter="wipe(down)">
                                      <p:cBhvr>
                                        <p:cTn id="7" dur="500"/>
                                        <p:tgtEl>
                                          <p:spTgt spid="2">
                                            <p:graphicEl>
                                              <a:chart seriesIdx="-4" categoryIdx="0" bldStep="category"/>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
                                            <p:graphicEl>
                                              <a:chart seriesIdx="-4" categoryIdx="1" bldStep="category"/>
                                            </p:graphicEl>
                                          </p:spTgt>
                                        </p:tgtEl>
                                        <p:attrNameLst>
                                          <p:attrName>style.visibility</p:attrName>
                                        </p:attrNameLst>
                                      </p:cBhvr>
                                      <p:to>
                                        <p:strVal val="visible"/>
                                      </p:to>
                                    </p:set>
                                    <p:animEffect transition="in" filter="wipe(down)">
                                      <p:cBhvr>
                                        <p:cTn id="10" dur="500"/>
                                        <p:tgtEl>
                                          <p:spTgt spid="2">
                                            <p:graphicEl>
                                              <a:chart seriesIdx="-4" categoryIdx="1" bldStep="category"/>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
                                            <p:graphicEl>
                                              <a:chart seriesIdx="-4" categoryIdx="2" bldStep="category"/>
                                            </p:graphicEl>
                                          </p:spTgt>
                                        </p:tgtEl>
                                        <p:attrNameLst>
                                          <p:attrName>style.visibility</p:attrName>
                                        </p:attrNameLst>
                                      </p:cBhvr>
                                      <p:to>
                                        <p:strVal val="visible"/>
                                      </p:to>
                                    </p:set>
                                    <p:animEffect transition="in" filter="wipe(down)">
                                      <p:cBhvr>
                                        <p:cTn id="13" dur="500"/>
                                        <p:tgtEl>
                                          <p:spTgt spid="2">
                                            <p:graphicEl>
                                              <a:chart seriesIdx="-4" categoryIdx="2" bldStep="category"/>
                                            </p:graphic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
                                            <p:graphicEl>
                                              <a:chart seriesIdx="-4" categoryIdx="3" bldStep="category"/>
                                            </p:graphicEl>
                                          </p:spTgt>
                                        </p:tgtEl>
                                        <p:attrNameLst>
                                          <p:attrName>style.visibility</p:attrName>
                                        </p:attrNameLst>
                                      </p:cBhvr>
                                      <p:to>
                                        <p:strVal val="visible"/>
                                      </p:to>
                                    </p:set>
                                    <p:animEffect transition="in" filter="wipe(down)">
                                      <p:cBhvr>
                                        <p:cTn id="16" dur="500"/>
                                        <p:tgtEl>
                                          <p:spTgt spid="2">
                                            <p:graphicEl>
                                              <a:chart seriesIdx="-4" categoryIdx="3" bldStep="category"/>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category" animBg="0"/>
        </p:bldSub>
      </p:bldGraphic>
      <p:bldGraphic spid="4" grpId="0">
        <p:bldAsOne/>
      </p:bldGraphic>
      <p:bldGraphic spid="6" grpId="0">
        <p:bldAsOne/>
      </p:bldGraphic>
      <p:bldGraphic spid="7"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6571" y="213796"/>
            <a:ext cx="7692271" cy="707886"/>
          </a:xfrm>
        </p:spPr>
        <p:txBody>
          <a:bodyPr/>
          <a:lstStyle/>
          <a:p>
            <a:r>
              <a:rPr lang="en-US" dirty="0"/>
              <a:t>	</a:t>
            </a:r>
            <a:r>
              <a:rPr lang="en-US" dirty="0" smtClean="0"/>
              <a:t>Emergency Response Exercise</a:t>
            </a:r>
            <a:endParaRPr lang="en-GB" dirty="0"/>
          </a:p>
        </p:txBody>
      </p:sp>
      <p:sp>
        <p:nvSpPr>
          <p:cNvPr id="3" name="Content Placeholder 2"/>
          <p:cNvSpPr>
            <a:spLocks noGrp="1"/>
          </p:cNvSpPr>
          <p:nvPr>
            <p:ph idx="1"/>
          </p:nvPr>
        </p:nvSpPr>
        <p:spPr>
          <a:xfrm>
            <a:off x="405349" y="1073739"/>
            <a:ext cx="8512408" cy="5609864"/>
          </a:xfrm>
        </p:spPr>
        <p:txBody>
          <a:bodyPr/>
          <a:lstStyle/>
          <a:p>
            <a:pPr marL="457200" lvl="1" indent="-457200">
              <a:buFont typeface="Wingdings" panose="05000000000000000000" pitchFamily="2" charset="2"/>
              <a:buChar char="§"/>
            </a:pPr>
            <a:r>
              <a:rPr lang="en-GB" sz="3600" b="1" dirty="0" smtClean="0"/>
              <a:t>Emergency Response Exercise (ERE)</a:t>
            </a:r>
          </a:p>
          <a:p>
            <a:pPr marL="857250" lvl="2" indent="-457200">
              <a:buFont typeface="Arial" panose="020B0604020202020204" pitchFamily="34" charset="0"/>
              <a:buChar char="•"/>
            </a:pPr>
            <a:r>
              <a:rPr lang="en-GB" sz="3200" b="1" dirty="0" smtClean="0"/>
              <a:t>biennial program to train participants in IEA emergency </a:t>
            </a:r>
            <a:r>
              <a:rPr lang="en-GB" sz="3200" b="1" dirty="0"/>
              <a:t>response </a:t>
            </a:r>
            <a:r>
              <a:rPr lang="en-GB" sz="3200" b="1" dirty="0" smtClean="0"/>
              <a:t>policies &amp; measures</a:t>
            </a:r>
          </a:p>
          <a:p>
            <a:pPr marL="857250" lvl="2" indent="-457200">
              <a:buFont typeface="Arial" panose="020B0604020202020204" pitchFamily="34" charset="0"/>
              <a:buChar char="•"/>
            </a:pPr>
            <a:r>
              <a:rPr lang="en-US" sz="3200" b="1" dirty="0"/>
              <a:t>open to delegates from IEA and partner countries upon invitation only </a:t>
            </a:r>
          </a:p>
          <a:p>
            <a:pPr marL="857250" lvl="2" indent="-457200">
              <a:buFont typeface="Arial" panose="020B0604020202020204" pitchFamily="34" charset="0"/>
              <a:buChar char="•"/>
            </a:pPr>
            <a:r>
              <a:rPr lang="en-US" sz="3200" b="1" dirty="0" smtClean="0"/>
              <a:t>70-80 participants </a:t>
            </a:r>
          </a:p>
          <a:p>
            <a:pPr marL="457200" lvl="1" indent="-457200">
              <a:buFont typeface="Wingdings" panose="05000000000000000000" pitchFamily="2" charset="2"/>
              <a:buChar char="§"/>
            </a:pPr>
            <a:r>
              <a:rPr lang="en-US" sz="3600" b="1" dirty="0" smtClean="0"/>
              <a:t>Joint ERE in partner countries</a:t>
            </a:r>
          </a:p>
          <a:p>
            <a:pPr marL="857250" lvl="2" indent="-457200">
              <a:buFont typeface="Arial" panose="020B0604020202020204" pitchFamily="34" charset="0"/>
              <a:buChar char="•"/>
            </a:pPr>
            <a:r>
              <a:rPr lang="en-US" sz="3200" b="1" dirty="0" smtClean="0"/>
              <a:t>IEA </a:t>
            </a:r>
            <a:r>
              <a:rPr lang="en-US" sz="3200" b="1" dirty="0"/>
              <a:t>offer such exercises also to </a:t>
            </a:r>
            <a:r>
              <a:rPr lang="en-US" sz="3200" b="1" dirty="0" smtClean="0"/>
              <a:t>partner </a:t>
            </a:r>
            <a:r>
              <a:rPr lang="en-US" sz="3200" b="1" dirty="0"/>
              <a:t>countries </a:t>
            </a:r>
            <a:r>
              <a:rPr lang="en-US" sz="3200" b="1" dirty="0" smtClean="0"/>
              <a:t>(e.g. China, India), </a:t>
            </a:r>
            <a:r>
              <a:rPr lang="en-US" sz="3200" b="1" dirty="0"/>
              <a:t>to train a larger number of people of that </a:t>
            </a:r>
            <a:r>
              <a:rPr lang="en-US" sz="3200" b="1" dirty="0" smtClean="0"/>
              <a:t>country</a:t>
            </a:r>
            <a:endParaRPr lang="en-US" sz="3200" b="1" dirty="0"/>
          </a:p>
          <a:p>
            <a:pPr marL="457200" lvl="1" indent="-457200">
              <a:buFont typeface="Wingdings" panose="05000000000000000000" pitchFamily="2" charset="2"/>
              <a:buChar char="§"/>
            </a:pPr>
            <a:endParaRPr lang="en-GB" sz="3600" dirty="0" smtClean="0"/>
          </a:p>
          <a:p>
            <a:pPr marL="457200" lvl="1" indent="-457200">
              <a:buFont typeface="Wingdings" panose="05000000000000000000" pitchFamily="2" charset="2"/>
              <a:buChar char="§"/>
            </a:pPr>
            <a:r>
              <a:rPr lang="en-GB" sz="3600" dirty="0" smtClean="0"/>
              <a:t>3 components: </a:t>
            </a:r>
          </a:p>
          <a:p>
            <a:pPr marL="857250" lvl="2" indent="-457200"/>
            <a:r>
              <a:rPr lang="en-US" sz="4000" b="1" dirty="0" smtClean="0"/>
              <a:t>Exercise </a:t>
            </a:r>
            <a:r>
              <a:rPr lang="en-US" sz="4000" b="1" dirty="0"/>
              <a:t>in Capitals (EXCAP</a:t>
            </a:r>
            <a:r>
              <a:rPr lang="en-US" sz="4000" b="1" dirty="0" smtClean="0"/>
              <a:t>) </a:t>
            </a:r>
          </a:p>
          <a:p>
            <a:pPr marL="857250" lvl="2" indent="-457200"/>
            <a:r>
              <a:rPr lang="en-US" sz="4000" b="1" dirty="0" smtClean="0"/>
              <a:t>Main </a:t>
            </a:r>
            <a:r>
              <a:rPr lang="en-US" sz="4000" b="1" dirty="0"/>
              <a:t>Exercise (EXMAIN</a:t>
            </a:r>
            <a:r>
              <a:rPr lang="en-US" sz="4000" b="1" dirty="0" smtClean="0"/>
              <a:t>)</a:t>
            </a:r>
          </a:p>
          <a:p>
            <a:pPr marL="857250" lvl="2" indent="-457200"/>
            <a:r>
              <a:rPr lang="en-US" sz="4000" b="1" dirty="0" smtClean="0"/>
              <a:t>SEQ </a:t>
            </a:r>
            <a:r>
              <a:rPr lang="en-US" sz="4000" b="1" dirty="0"/>
              <a:t>Exercise (EXSEQ</a:t>
            </a:r>
            <a:r>
              <a:rPr lang="en-US" sz="4000" b="1" dirty="0" smtClean="0"/>
              <a:t>)</a:t>
            </a:r>
            <a:endParaRPr lang="en-US" sz="4000" b="1" dirty="0"/>
          </a:p>
        </p:txBody>
      </p:sp>
    </p:spTree>
    <p:extLst>
      <p:ext uri="{BB962C8B-B14F-4D97-AF65-F5344CB8AC3E}">
        <p14:creationId xmlns:p14="http://schemas.microsoft.com/office/powerpoint/2010/main" val="10931470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427610" y="185807"/>
            <a:ext cx="6058364" cy="707886"/>
          </a:xfrm>
        </p:spPr>
        <p:txBody>
          <a:bodyPr/>
          <a:lstStyle/>
          <a:p>
            <a:r>
              <a:rPr lang="en-US" altLang="en-US" smtClean="0"/>
              <a:t>Conclusions</a:t>
            </a:r>
            <a:endParaRPr lang="en-GB" altLang="en-US" smtClean="0"/>
          </a:p>
        </p:txBody>
      </p:sp>
      <p:sp>
        <p:nvSpPr>
          <p:cNvPr id="20483" name="Content Placeholder 2"/>
          <p:cNvSpPr>
            <a:spLocks noGrp="1"/>
          </p:cNvSpPr>
          <p:nvPr>
            <p:ph idx="1"/>
          </p:nvPr>
        </p:nvSpPr>
        <p:spPr/>
        <p:txBody>
          <a:bodyPr/>
          <a:lstStyle/>
          <a:p>
            <a:r>
              <a:rPr lang="en-US" altLang="en-US" smtClean="0"/>
              <a:t>Energy security as urgent as ever</a:t>
            </a:r>
          </a:p>
          <a:p>
            <a:r>
              <a:rPr lang="en-US" altLang="en-US" smtClean="0"/>
              <a:t>Oil security remains cornerstone</a:t>
            </a:r>
          </a:p>
          <a:p>
            <a:pPr lvl="1">
              <a:buFont typeface="Wingdings" pitchFamily="2" charset="2"/>
              <a:buChar char="§"/>
            </a:pPr>
            <a:r>
              <a:rPr lang="en-US" altLang="en-US" smtClean="0"/>
              <a:t>Stock-draw proven powerful response mechanism</a:t>
            </a:r>
          </a:p>
          <a:p>
            <a:r>
              <a:rPr lang="en-US" altLang="en-US" smtClean="0"/>
              <a:t>Continually working to strengthen and adapt response measures</a:t>
            </a:r>
          </a:p>
          <a:p>
            <a:pPr lvl="1">
              <a:buFont typeface="Wingdings" pitchFamily="2" charset="2"/>
              <a:buChar char="§"/>
            </a:pPr>
            <a:r>
              <a:rPr lang="en-US" altLang="en-US" smtClean="0"/>
              <a:t>IEA expanding focus beyond oil</a:t>
            </a:r>
          </a:p>
          <a:p>
            <a:r>
              <a:rPr lang="en-US" altLang="en-US" smtClean="0"/>
              <a:t>Exercises and co-operation with partners are key to addressing new and emerging challenges</a:t>
            </a:r>
          </a:p>
        </p:txBody>
      </p:sp>
    </p:spTree>
    <p:extLst>
      <p:ext uri="{BB962C8B-B14F-4D97-AF65-F5344CB8AC3E}">
        <p14:creationId xmlns:p14="http://schemas.microsoft.com/office/powerpoint/2010/main" val="41589968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173" y="1480565"/>
            <a:ext cx="4838453" cy="37556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8994" y="2830228"/>
            <a:ext cx="4684304" cy="3628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descr="G:\EPPD\PRESENTATIONS_BRIEFINGS\Presentations\2014\publication_cov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00274">
            <a:off x="5897375" y="1076246"/>
            <a:ext cx="2577750" cy="350796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5320102"/>
            <a:ext cx="9144000" cy="584775"/>
          </a:xfrm>
          <a:prstGeom prst="rect">
            <a:avLst/>
          </a:prstGeom>
          <a:solidFill>
            <a:schemeClr val="bg1"/>
          </a:solidFill>
          <a:ln>
            <a:solidFill>
              <a:srgbClr val="969696"/>
            </a:solidFill>
          </a:ln>
        </p:spPr>
        <p:txBody>
          <a:bodyPr wrap="square" rtlCol="0">
            <a:spAutoFit/>
          </a:bodyPr>
          <a:lstStyle/>
          <a:p>
            <a:pPr algn="ctr"/>
            <a:r>
              <a:rPr lang="en-GB" sz="3200" b="1" dirty="0">
                <a:solidFill>
                  <a:srgbClr val="00B050"/>
                </a:solidFill>
                <a:latin typeface="Calibri" panose="020F0502020204030204" pitchFamily="34" charset="0"/>
              </a:rPr>
              <a:t>http://www.iea.org/topics/energysecurity/</a:t>
            </a:r>
          </a:p>
        </p:txBody>
      </p:sp>
      <p:sp>
        <p:nvSpPr>
          <p:cNvPr id="2" name="Title 1"/>
          <p:cNvSpPr>
            <a:spLocks noGrp="1"/>
          </p:cNvSpPr>
          <p:nvPr>
            <p:ph type="title"/>
          </p:nvPr>
        </p:nvSpPr>
        <p:spPr>
          <a:xfrm>
            <a:off x="2427610" y="247363"/>
            <a:ext cx="6716390" cy="584775"/>
          </a:xfrm>
        </p:spPr>
        <p:txBody>
          <a:bodyPr/>
          <a:lstStyle/>
          <a:p>
            <a:pPr algn="ctr"/>
            <a:r>
              <a:rPr lang="en-US" altLang="ja-JP" sz="3200" dirty="0" smtClean="0"/>
              <a:t>Information on IEA energy security</a:t>
            </a:r>
            <a:endParaRPr lang="en-GB" altLang="ja-JP" sz="3200" dirty="0" smtClean="0"/>
          </a:p>
        </p:txBody>
      </p:sp>
    </p:spTree>
    <p:extLst>
      <p:ext uri="{BB962C8B-B14F-4D97-AF65-F5344CB8AC3E}">
        <p14:creationId xmlns:p14="http://schemas.microsoft.com/office/powerpoint/2010/main" val="201399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aquettePPT_genericIEA-7"/>
          <p:cNvPicPr>
            <a:picLocks noChangeAspect="1" noChangeArrowheads="1"/>
          </p:cNvPicPr>
          <p:nvPr/>
        </p:nvPicPr>
        <p:blipFill>
          <a:blip r:embed="rId3" cstate="print"/>
          <a:srcRect/>
          <a:stretch>
            <a:fillRect/>
          </a:stretch>
        </p:blipFill>
        <p:spPr bwMode="auto">
          <a:xfrm>
            <a:off x="0" y="0"/>
            <a:ext cx="9145588" cy="6859588"/>
          </a:xfrm>
          <a:prstGeom prst="rect">
            <a:avLst/>
          </a:prstGeom>
          <a:noFill/>
          <a:ln w="9525">
            <a:noFill/>
            <a:miter lim="800000"/>
            <a:headEnd/>
            <a:tailEnd/>
          </a:ln>
        </p:spPr>
      </p:pic>
      <p:sp>
        <p:nvSpPr>
          <p:cNvPr id="8195" name="Textfeld 6"/>
          <p:cNvSpPr txBox="1">
            <a:spLocks noChangeArrowheads="1"/>
          </p:cNvSpPr>
          <p:nvPr/>
        </p:nvSpPr>
        <p:spPr bwMode="auto">
          <a:xfrm rot="-5400000">
            <a:off x="-611981" y="5941219"/>
            <a:ext cx="1633537" cy="200025"/>
          </a:xfrm>
          <a:prstGeom prst="rect">
            <a:avLst/>
          </a:prstGeom>
          <a:noFill/>
          <a:ln w="9525">
            <a:noFill/>
            <a:miter lim="800000"/>
            <a:headEnd/>
            <a:tailEnd/>
          </a:ln>
        </p:spPr>
        <p:txBody>
          <a:bodyPr>
            <a:spAutoFit/>
          </a:bodyPr>
          <a:lstStyle/>
          <a:p>
            <a:pPr defTabSz="457200"/>
            <a:r>
              <a:rPr lang="de-DE" sz="700">
                <a:solidFill>
                  <a:schemeClr val="bg1"/>
                </a:solidFill>
              </a:rPr>
              <a:t>© OECD/IEA 2014</a:t>
            </a:r>
          </a:p>
        </p:txBody>
      </p:sp>
      <p:sp>
        <p:nvSpPr>
          <p:cNvPr id="4" name="Title 1"/>
          <p:cNvSpPr txBox="1">
            <a:spLocks/>
          </p:cNvSpPr>
          <p:nvPr/>
        </p:nvSpPr>
        <p:spPr>
          <a:xfrm>
            <a:off x="1051833" y="1181506"/>
            <a:ext cx="4074788" cy="1207699"/>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600" b="1" i="0" u="none" strike="noStrike" kern="1200" cap="none" spc="0" normalizeH="0" baseline="0" noProof="0" dirty="0" smtClean="0">
                <a:ln>
                  <a:noFill/>
                </a:ln>
                <a:solidFill>
                  <a:schemeClr val="bg1"/>
                </a:solidFill>
                <a:effectLst/>
                <a:uLnTx/>
                <a:uFillTx/>
                <a:latin typeface="+mj-lt"/>
                <a:ea typeface="+mj-ea"/>
                <a:cs typeface="+mj-cs"/>
              </a:rPr>
              <a:t>Thank you!</a:t>
            </a:r>
            <a:endParaRPr kumimoji="0" lang="en-GB" sz="6600" b="1" i="0" u="none" strike="noStrike" kern="1200" cap="none" spc="0" normalizeH="0" baseline="0" noProof="0" dirty="0">
              <a:ln>
                <a:noFill/>
              </a:ln>
              <a:solidFill>
                <a:schemeClr val="bg1"/>
              </a:solidFill>
              <a:effectLst/>
              <a:uLnTx/>
              <a:uFillTx/>
              <a:latin typeface="+mj-lt"/>
              <a:ea typeface="+mj-ea"/>
              <a:cs typeface="+mj-cs"/>
            </a:endParaRPr>
          </a:p>
        </p:txBody>
      </p:sp>
      <p:sp>
        <p:nvSpPr>
          <p:cNvPr id="2" name="TextBox 1"/>
          <p:cNvSpPr txBox="1"/>
          <p:nvPr/>
        </p:nvSpPr>
        <p:spPr>
          <a:xfrm>
            <a:off x="304802" y="4928242"/>
            <a:ext cx="7481455" cy="2043636"/>
          </a:xfrm>
          <a:prstGeom prst="rect">
            <a:avLst/>
          </a:prstGeom>
          <a:noFill/>
        </p:spPr>
        <p:txBody>
          <a:bodyPr wrap="square" rtlCol="0">
            <a:spAutoFit/>
          </a:bodyPr>
          <a:lstStyle/>
          <a:p>
            <a:pPr marL="342900" lvl="0" indent="-342900" eaLnBrk="0" hangingPunct="0">
              <a:spcBef>
                <a:spcPct val="20000"/>
              </a:spcBef>
              <a:buClr>
                <a:srgbClr val="00B050"/>
              </a:buClr>
              <a:defRPr/>
            </a:pPr>
            <a:r>
              <a:rPr lang="en-US" sz="3200" b="1" dirty="0">
                <a:solidFill>
                  <a:prstClr val="white"/>
                </a:solidFill>
                <a:latin typeface="Calibri"/>
              </a:rPr>
              <a:t>Twitter: @</a:t>
            </a:r>
            <a:r>
              <a:rPr lang="en-US" sz="3200" b="1" dirty="0" smtClean="0">
                <a:solidFill>
                  <a:prstClr val="white"/>
                </a:solidFill>
                <a:latin typeface="Calibri"/>
              </a:rPr>
              <a:t>IEA</a:t>
            </a:r>
          </a:p>
          <a:p>
            <a:pPr marL="342900" lvl="0" indent="-342900" eaLnBrk="0" hangingPunct="0">
              <a:spcBef>
                <a:spcPct val="20000"/>
              </a:spcBef>
              <a:buClr>
                <a:srgbClr val="00B050"/>
              </a:buClr>
              <a:defRPr/>
            </a:pPr>
            <a:r>
              <a:rPr lang="en-US" sz="3200" b="1" dirty="0" smtClean="0">
                <a:solidFill>
                  <a:prstClr val="white"/>
                </a:solidFill>
                <a:latin typeface="Calibri"/>
              </a:rPr>
              <a:t>YouTube</a:t>
            </a:r>
            <a:r>
              <a:rPr lang="en-US" sz="3200" b="1" dirty="0">
                <a:solidFill>
                  <a:prstClr val="white"/>
                </a:solidFill>
                <a:latin typeface="Calibri"/>
              </a:rPr>
              <a:t>: </a:t>
            </a:r>
            <a:r>
              <a:rPr lang="en-US" sz="3200" b="1" dirty="0" err="1">
                <a:solidFill>
                  <a:prstClr val="white"/>
                </a:solidFill>
                <a:latin typeface="Calibri"/>
              </a:rPr>
              <a:t>IEAEnergy</a:t>
            </a:r>
            <a:endParaRPr lang="en-US" sz="3200" b="1" dirty="0">
              <a:solidFill>
                <a:prstClr val="white"/>
              </a:solidFill>
              <a:latin typeface="Calibri"/>
            </a:endParaRPr>
          </a:p>
          <a:p>
            <a:pPr marL="342900" lvl="0" indent="-342900" eaLnBrk="0" hangingPunct="0">
              <a:spcBef>
                <a:spcPct val="20000"/>
              </a:spcBef>
              <a:buClr>
                <a:srgbClr val="00B050"/>
              </a:buClr>
              <a:defRPr/>
            </a:pPr>
            <a:r>
              <a:rPr lang="en-US" sz="3200" b="1" dirty="0">
                <a:solidFill>
                  <a:prstClr val="white"/>
                </a:solidFill>
                <a:latin typeface="Calibri"/>
              </a:rPr>
              <a:t>Facebook: </a:t>
            </a:r>
            <a:r>
              <a:rPr lang="en-US" sz="3200" b="1" dirty="0" err="1">
                <a:solidFill>
                  <a:prstClr val="white"/>
                </a:solidFill>
                <a:latin typeface="Calibri"/>
              </a:rPr>
              <a:t>InternationalEnergyAgency</a:t>
            </a:r>
            <a:endParaRPr lang="en-GB" sz="3200" b="1" dirty="0">
              <a:solidFill>
                <a:prstClr val="white"/>
              </a:solidFill>
              <a:latin typeface="Calibri"/>
            </a:endParaRPr>
          </a:p>
          <a:p>
            <a:endParaRPr lang="en-GB" dirty="0"/>
          </a:p>
        </p:txBody>
      </p:sp>
    </p:spTree>
    <p:extLst>
      <p:ext uri="{BB962C8B-B14F-4D97-AF65-F5344CB8AC3E}">
        <p14:creationId xmlns:p14="http://schemas.microsoft.com/office/powerpoint/2010/main" val="2462217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461846" y="2977660"/>
            <a:ext cx="4208585" cy="769441"/>
          </a:xfrm>
          <a:prstGeom prst="rect">
            <a:avLst/>
          </a:prstGeom>
          <a:noFill/>
        </p:spPr>
        <p:txBody>
          <a:bodyPr wrap="square" rtlCol="0">
            <a:spAutoFit/>
          </a:bodyPr>
          <a:lstStyle/>
          <a:p>
            <a:r>
              <a:rPr lang="nl-NL" sz="4400" dirty="0" smtClean="0"/>
              <a:t>Back up </a:t>
            </a:r>
            <a:r>
              <a:rPr lang="nl-NL" sz="4400" dirty="0" err="1" smtClean="0"/>
              <a:t>slides</a:t>
            </a:r>
            <a:endParaRPr lang="en-GB" sz="4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1399" y="222752"/>
            <a:ext cx="4994563" cy="707886"/>
          </a:xfrm>
        </p:spPr>
        <p:txBody>
          <a:bodyPr/>
          <a:lstStyle/>
          <a:p>
            <a:r>
              <a:rPr lang="en-GB" dirty="0" smtClean="0"/>
              <a:t>What is the IEA?</a:t>
            </a:r>
            <a:endParaRPr lang="en-GB" dirty="0"/>
          </a:p>
        </p:txBody>
      </p:sp>
      <p:sp>
        <p:nvSpPr>
          <p:cNvPr id="3" name="Content Placeholder 2"/>
          <p:cNvSpPr>
            <a:spLocks noGrp="1"/>
          </p:cNvSpPr>
          <p:nvPr>
            <p:ph idx="1"/>
          </p:nvPr>
        </p:nvSpPr>
        <p:spPr>
          <a:xfrm>
            <a:off x="457200" y="1205714"/>
            <a:ext cx="8229600" cy="1842286"/>
          </a:xfrm>
        </p:spPr>
        <p:txBody>
          <a:bodyPr/>
          <a:lstStyle/>
          <a:p>
            <a:pPr marL="342900" lvl="1" indent="-342900">
              <a:buFont typeface="Wingdings" pitchFamily="2" charset="2"/>
              <a:buChar char="§"/>
            </a:pPr>
            <a:r>
              <a:rPr lang="en-US" dirty="0">
                <a:latin typeface="Calibri" pitchFamily="34" charset="0"/>
              </a:rPr>
              <a:t>Autonomous agency linked to </a:t>
            </a:r>
            <a:r>
              <a:rPr lang="en-GB" dirty="0">
                <a:latin typeface="Calibri" pitchFamily="34" charset="0"/>
              </a:rPr>
              <a:t>Organisation</a:t>
            </a:r>
            <a:r>
              <a:rPr lang="en-US" dirty="0">
                <a:latin typeface="Calibri" pitchFamily="34" charset="0"/>
              </a:rPr>
              <a:t> for Economic Co-operation &amp; Development (OECD</a:t>
            </a:r>
            <a:r>
              <a:rPr lang="en-US" dirty="0" smtClean="0">
                <a:latin typeface="Calibri" pitchFamily="34" charset="0"/>
              </a:rPr>
              <a:t>)</a:t>
            </a:r>
          </a:p>
          <a:p>
            <a:pPr marL="342900" lvl="1" indent="-342900">
              <a:buFont typeface="Wingdings" pitchFamily="2" charset="2"/>
              <a:buChar char="§"/>
            </a:pPr>
            <a:r>
              <a:rPr lang="en-US" dirty="0">
                <a:latin typeface="Calibri" pitchFamily="34" charset="0"/>
              </a:rPr>
              <a:t>Acts as energy policy advisor with some </a:t>
            </a:r>
            <a:r>
              <a:rPr lang="en-US" dirty="0" smtClean="0">
                <a:latin typeface="Calibri" pitchFamily="34" charset="0"/>
              </a:rPr>
              <a:t>250 </a:t>
            </a:r>
            <a:r>
              <a:rPr lang="en-US" dirty="0">
                <a:latin typeface="Calibri" pitchFamily="34" charset="0"/>
              </a:rPr>
              <a:t>staff based in </a:t>
            </a:r>
            <a:r>
              <a:rPr lang="en-US" dirty="0" smtClean="0">
                <a:latin typeface="Calibri" pitchFamily="34" charset="0"/>
              </a:rPr>
              <a:t>Paris</a:t>
            </a:r>
          </a:p>
          <a:p>
            <a:pPr marL="342900" lvl="1" indent="-342900">
              <a:buFont typeface="Wingdings" pitchFamily="2" charset="2"/>
              <a:buChar char="§"/>
            </a:pPr>
            <a:endParaRPr lang="en-US" dirty="0">
              <a:latin typeface="Calibri" pitchFamily="34" charset="0"/>
            </a:endParaRPr>
          </a:p>
          <a:p>
            <a:pPr lvl="1">
              <a:buClr>
                <a:srgbClr val="51B848"/>
              </a:buClr>
            </a:pPr>
            <a:endParaRPr lang="en-US" sz="1200" dirty="0">
              <a:solidFill>
                <a:schemeClr val="bg2"/>
              </a:solidFill>
              <a:latin typeface="Calibri" pitchFamily="34" charset="0"/>
            </a:endParaRPr>
          </a:p>
          <a:p>
            <a:pPr marL="342900" lvl="1" indent="-342900">
              <a:buFont typeface="Wingdings" pitchFamily="2" charset="2"/>
              <a:buChar char="§"/>
            </a:pPr>
            <a:endParaRPr lang="en-US" dirty="0">
              <a:latin typeface="Calibri" pitchFamily="34" charset="0"/>
            </a:endParaRPr>
          </a:p>
          <a:p>
            <a:endParaRPr lang="en-GB" dirty="0"/>
          </a:p>
        </p:txBody>
      </p:sp>
      <p:sp>
        <p:nvSpPr>
          <p:cNvPr id="4" name="TextBox 3"/>
          <p:cNvSpPr txBox="1"/>
          <p:nvPr/>
        </p:nvSpPr>
        <p:spPr>
          <a:xfrm>
            <a:off x="3848100" y="3086100"/>
            <a:ext cx="5257800" cy="3834896"/>
          </a:xfrm>
          <a:prstGeom prst="rect">
            <a:avLst/>
          </a:prstGeom>
          <a:noFill/>
        </p:spPr>
        <p:txBody>
          <a:bodyPr wrap="square" rtlCol="0">
            <a:spAutoFit/>
          </a:bodyPr>
          <a:lstStyle/>
          <a:p>
            <a:pPr>
              <a:buClr>
                <a:srgbClr val="51B848"/>
              </a:buClr>
              <a:buSzPct val="90000"/>
            </a:pPr>
            <a:r>
              <a:rPr lang="en-US" sz="2000" b="1" dirty="0">
                <a:solidFill>
                  <a:srgbClr val="773A3F"/>
                </a:solidFill>
                <a:latin typeface="Calibri" pitchFamily="34" charset="0"/>
                <a:cs typeface="+mn-cs"/>
              </a:rPr>
              <a:t>Activities:</a:t>
            </a:r>
          </a:p>
          <a:p>
            <a:pPr marL="742950" lvl="1" indent="-285750" eaLnBrk="0" hangingPunct="0">
              <a:spcBef>
                <a:spcPct val="20000"/>
              </a:spcBef>
              <a:buClr>
                <a:srgbClr val="358793"/>
              </a:buClr>
              <a:buFont typeface="Courier New" pitchFamily="49" charset="0"/>
              <a:buChar char="o"/>
            </a:pPr>
            <a:r>
              <a:rPr lang="en-US" i="1" dirty="0" smtClean="0">
                <a:solidFill>
                  <a:schemeClr val="accent6">
                    <a:lumMod val="75000"/>
                  </a:schemeClr>
                </a:solidFill>
                <a:latin typeface="Calibri" pitchFamily="34" charset="0"/>
                <a:cs typeface="+mn-cs"/>
              </a:rPr>
              <a:t>Co-ordinates </a:t>
            </a:r>
            <a:r>
              <a:rPr lang="en-US" i="1" dirty="0">
                <a:solidFill>
                  <a:schemeClr val="accent6">
                    <a:lumMod val="75000"/>
                  </a:schemeClr>
                </a:solidFill>
                <a:latin typeface="Calibri" pitchFamily="34" charset="0"/>
                <a:cs typeface="+mn-cs"/>
              </a:rPr>
              <a:t>efforts to ensure energy security</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Conducts policy analysis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Links research activities </a:t>
            </a:r>
            <a:r>
              <a:rPr lang="en-US" i="1" dirty="0" smtClean="0">
                <a:solidFill>
                  <a:schemeClr val="accent6">
                    <a:lumMod val="75000"/>
                  </a:schemeClr>
                </a:solidFill>
                <a:latin typeface="Calibri" pitchFamily="34" charset="0"/>
                <a:cs typeface="+mn-cs"/>
              </a:rPr>
              <a:t>&amp; </a:t>
            </a:r>
            <a:r>
              <a:rPr lang="en-US" i="1" dirty="0">
                <a:solidFill>
                  <a:schemeClr val="accent6">
                    <a:lumMod val="75000"/>
                  </a:schemeClr>
                </a:solidFill>
                <a:latin typeface="Calibri" pitchFamily="34" charset="0"/>
                <a:cs typeface="+mn-cs"/>
              </a:rPr>
              <a:t>governmental directives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Compiles energy statistics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Reviews energy policies and programs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Convenes, mobilizes science </a:t>
            </a:r>
            <a:r>
              <a:rPr lang="en-US" i="1" dirty="0" smtClean="0">
                <a:solidFill>
                  <a:schemeClr val="accent6">
                    <a:lumMod val="75000"/>
                  </a:schemeClr>
                </a:solidFill>
                <a:latin typeface="Calibri" pitchFamily="34" charset="0"/>
                <a:cs typeface="+mn-cs"/>
              </a:rPr>
              <a:t>&amp; </a:t>
            </a:r>
            <a:r>
              <a:rPr lang="en-US" i="1" dirty="0">
                <a:solidFill>
                  <a:schemeClr val="accent6">
                    <a:lumMod val="75000"/>
                  </a:schemeClr>
                </a:solidFill>
                <a:latin typeface="Calibri" pitchFamily="34" charset="0"/>
                <a:cs typeface="+mn-cs"/>
              </a:rPr>
              <a:t>technology experts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Promotes co-operation with key non-member countries</a:t>
            </a:r>
          </a:p>
          <a:p>
            <a:endParaRPr lang="en-GB" i="1" dirty="0">
              <a:solidFill>
                <a:schemeClr val="accent6">
                  <a:lumMod val="75000"/>
                </a:schemeClr>
              </a:solidFill>
              <a:latin typeface="Calibri" pitchFamily="34" charset="0"/>
              <a:cs typeface="+mn-cs"/>
            </a:endParaRPr>
          </a:p>
        </p:txBody>
      </p:sp>
      <p:sp>
        <p:nvSpPr>
          <p:cNvPr id="5" name="TextBox 4"/>
          <p:cNvSpPr txBox="1"/>
          <p:nvPr/>
        </p:nvSpPr>
        <p:spPr>
          <a:xfrm>
            <a:off x="406400" y="3111500"/>
            <a:ext cx="3810000" cy="2006703"/>
          </a:xfrm>
          <a:prstGeom prst="rect">
            <a:avLst/>
          </a:prstGeom>
          <a:noFill/>
        </p:spPr>
        <p:txBody>
          <a:bodyPr wrap="square" rtlCol="0">
            <a:spAutoFit/>
          </a:bodyPr>
          <a:lstStyle/>
          <a:p>
            <a:pPr>
              <a:buClr>
                <a:srgbClr val="51B848"/>
              </a:buClr>
              <a:buSzPct val="90000"/>
            </a:pPr>
            <a:r>
              <a:rPr lang="en-US" sz="2000" b="1" dirty="0">
                <a:solidFill>
                  <a:srgbClr val="773A3F"/>
                </a:solidFill>
                <a:latin typeface="Calibri" pitchFamily="34" charset="0"/>
                <a:cs typeface="+mn-cs"/>
              </a:rPr>
              <a:t>Goals:</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Energy security</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Environmental protection</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Economic growth</a:t>
            </a:r>
          </a:p>
          <a:p>
            <a:pPr marL="742950" lvl="1" indent="-285750" eaLnBrk="0" hangingPunct="0">
              <a:spcBef>
                <a:spcPct val="20000"/>
              </a:spcBef>
              <a:buClr>
                <a:srgbClr val="358793"/>
              </a:buClr>
              <a:buFont typeface="Courier New" pitchFamily="49" charset="0"/>
              <a:buChar char="o"/>
            </a:pPr>
            <a:r>
              <a:rPr lang="en-US" i="1" dirty="0">
                <a:solidFill>
                  <a:schemeClr val="accent6">
                    <a:lumMod val="75000"/>
                  </a:schemeClr>
                </a:solidFill>
                <a:latin typeface="Calibri" pitchFamily="34" charset="0"/>
                <a:cs typeface="+mn-cs"/>
              </a:rPr>
              <a:t>Engagement worldwide</a:t>
            </a:r>
          </a:p>
          <a:p>
            <a:endParaRPr lang="en-GB" sz="1600" dirty="0"/>
          </a:p>
        </p:txBody>
      </p:sp>
    </p:spTree>
    <p:extLst>
      <p:ext uri="{BB962C8B-B14F-4D97-AF65-F5344CB8AC3E}">
        <p14:creationId xmlns:p14="http://schemas.microsoft.com/office/powerpoint/2010/main" val="7970884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the IEA Secretariat</a:t>
            </a:r>
            <a:endParaRPr lang="en-GB" dirty="0"/>
          </a:p>
        </p:txBody>
      </p:sp>
      <p:sp>
        <p:nvSpPr>
          <p:cNvPr id="3" name="Content Placeholder 2"/>
          <p:cNvSpPr>
            <a:spLocks noGrp="1"/>
          </p:cNvSpPr>
          <p:nvPr>
            <p:ph idx="1"/>
          </p:nvPr>
        </p:nvSpPr>
        <p:spPr>
          <a:xfrm>
            <a:off x="254689" y="1142191"/>
            <a:ext cx="8440737" cy="5353499"/>
          </a:xfrm>
        </p:spPr>
        <p:txBody>
          <a:bodyPr/>
          <a:lstStyle/>
          <a:p>
            <a:r>
              <a:rPr lang="en-US" altLang="ja-JP" dirty="0" smtClean="0"/>
              <a:t>Emergency </a:t>
            </a:r>
            <a:r>
              <a:rPr lang="en-US" altLang="ja-JP" dirty="0"/>
              <a:t>response to oil supply disruptions is </a:t>
            </a:r>
            <a:r>
              <a:rPr lang="en-US" altLang="ja-JP" i="1" dirty="0"/>
              <a:t>raison d'être</a:t>
            </a:r>
            <a:r>
              <a:rPr lang="en-US" altLang="ja-JP" dirty="0"/>
              <a:t> for IEA </a:t>
            </a:r>
            <a:r>
              <a:rPr lang="en-US" altLang="ja-JP" dirty="0" smtClean="0"/>
              <a:t>&amp; </a:t>
            </a:r>
            <a:r>
              <a:rPr lang="en-US" altLang="ja-JP" dirty="0"/>
              <a:t>remains core </a:t>
            </a:r>
            <a:r>
              <a:rPr lang="en-US" altLang="ja-JP" dirty="0" smtClean="0"/>
              <a:t>mission</a:t>
            </a:r>
            <a:endParaRPr lang="en-US" dirty="0" smtClean="0"/>
          </a:p>
          <a:p>
            <a:r>
              <a:rPr lang="en-US" altLang="ja-JP" dirty="0" smtClean="0"/>
              <a:t>Strengthening</a:t>
            </a:r>
            <a:r>
              <a:rPr lang="fr-FR" altLang="ja-JP" dirty="0" smtClean="0"/>
              <a:t> </a:t>
            </a:r>
            <a:r>
              <a:rPr lang="fr-FR" altLang="ja-JP" dirty="0"/>
              <a:t>emergency </a:t>
            </a:r>
            <a:r>
              <a:rPr lang="en-GB" altLang="ja-JP" dirty="0"/>
              <a:t>response</a:t>
            </a:r>
            <a:r>
              <a:rPr lang="fr-FR" altLang="ja-JP" dirty="0"/>
              <a:t> </a:t>
            </a:r>
            <a:r>
              <a:rPr lang="en-US" altLang="ja-JP" dirty="0" smtClean="0"/>
              <a:t>systems</a:t>
            </a:r>
          </a:p>
          <a:p>
            <a:pPr lvl="1"/>
            <a:r>
              <a:rPr lang="en-US" altLang="ja-JP" dirty="0">
                <a:solidFill>
                  <a:srgbClr val="FF0000"/>
                </a:solidFill>
              </a:rPr>
              <a:t>Emergency Response Exercises (ERE)</a:t>
            </a:r>
          </a:p>
          <a:p>
            <a:pPr lvl="2"/>
            <a:r>
              <a:rPr lang="en-US" altLang="ja-JP" dirty="0"/>
              <a:t>Training opportunities for delegates</a:t>
            </a:r>
            <a:endParaRPr lang="en-US" altLang="ja-JP" dirty="0" smtClean="0"/>
          </a:p>
          <a:p>
            <a:pPr lvl="1"/>
            <a:r>
              <a:rPr lang="en-US" altLang="ja-JP" dirty="0" smtClean="0"/>
              <a:t>Emergency </a:t>
            </a:r>
            <a:r>
              <a:rPr lang="en-US" altLang="ja-JP" dirty="0"/>
              <a:t>Response Reviews (ERR)</a:t>
            </a:r>
          </a:p>
          <a:p>
            <a:pPr lvl="2"/>
            <a:r>
              <a:rPr lang="en-US" altLang="ja-JP" dirty="0"/>
              <a:t>Ensures membership obligations are being </a:t>
            </a:r>
            <a:r>
              <a:rPr lang="en-US" altLang="ja-JP" dirty="0" smtClean="0"/>
              <a:t>met</a:t>
            </a:r>
            <a:endParaRPr lang="en-US" altLang="ja-JP" dirty="0"/>
          </a:p>
          <a:p>
            <a:pPr lvl="1"/>
            <a:r>
              <a:rPr lang="en-US" altLang="ja-JP" dirty="0" smtClean="0"/>
              <a:t>Broadening </a:t>
            </a:r>
            <a:r>
              <a:rPr lang="en-US" altLang="ja-JP" dirty="0"/>
              <a:t>of energy security </a:t>
            </a:r>
            <a:r>
              <a:rPr lang="en-US" altLang="ja-JP" dirty="0" smtClean="0"/>
              <a:t>concept</a:t>
            </a:r>
          </a:p>
          <a:p>
            <a:pPr lvl="2"/>
            <a:r>
              <a:rPr lang="en-US" altLang="ja-JP" dirty="0" smtClean="0"/>
              <a:t>Moving beyond simply oil &amp; petroleum products</a:t>
            </a:r>
          </a:p>
          <a:p>
            <a:r>
              <a:rPr lang="en-US" altLang="ja-JP" dirty="0"/>
              <a:t>Global</a:t>
            </a:r>
            <a:r>
              <a:rPr lang="en-US" altLang="ja-JP" dirty="0" smtClean="0"/>
              <a:t> </a:t>
            </a:r>
            <a:r>
              <a:rPr lang="en-US" altLang="ja-JP" dirty="0"/>
              <a:t>outreach</a:t>
            </a:r>
          </a:p>
        </p:txBody>
      </p:sp>
    </p:spTree>
    <p:extLst>
      <p:ext uri="{BB962C8B-B14F-4D97-AF65-F5344CB8AC3E}">
        <p14:creationId xmlns:p14="http://schemas.microsoft.com/office/powerpoint/2010/main" val="3282243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5423" y="185807"/>
            <a:ext cx="7588578" cy="707886"/>
          </a:xfrm>
        </p:spPr>
        <p:txBody>
          <a:bodyPr/>
          <a:lstStyle/>
          <a:p>
            <a:pPr algn="ctr"/>
            <a:r>
              <a:rPr lang="en-US" dirty="0" smtClean="0"/>
              <a:t>Emergency Response Exercise </a:t>
            </a:r>
            <a:endParaRPr lang="en-GB" dirty="0"/>
          </a:p>
        </p:txBody>
      </p:sp>
      <p:sp>
        <p:nvSpPr>
          <p:cNvPr id="3" name="Content Placeholder 2"/>
          <p:cNvSpPr>
            <a:spLocks noGrp="1"/>
          </p:cNvSpPr>
          <p:nvPr>
            <p:ph idx="1"/>
          </p:nvPr>
        </p:nvSpPr>
        <p:spPr>
          <a:xfrm>
            <a:off x="216816" y="1244338"/>
            <a:ext cx="8785782" cy="5362837"/>
          </a:xfrm>
        </p:spPr>
        <p:txBody>
          <a:bodyPr/>
          <a:lstStyle/>
          <a:p>
            <a:pPr marL="263525" lvl="1" indent="-263525">
              <a:buFont typeface="Wingdings" panose="05000000000000000000" pitchFamily="2" charset="2"/>
              <a:buChar char="§"/>
            </a:pPr>
            <a:r>
              <a:rPr lang="en-US" sz="3600" b="1" dirty="0" smtClean="0"/>
              <a:t>Components of the Exercise:</a:t>
            </a:r>
          </a:p>
          <a:p>
            <a:pPr lvl="1">
              <a:buFont typeface="Arial" panose="020B0604020202020204" pitchFamily="34" charset="0"/>
              <a:buChar char="•"/>
            </a:pPr>
            <a:r>
              <a:rPr lang="en-US" sz="3200" b="1" dirty="0" smtClean="0"/>
              <a:t>Tests </a:t>
            </a:r>
            <a:r>
              <a:rPr lang="en-US" sz="3200" b="1" dirty="0"/>
              <a:t>communications &amp; emergency data </a:t>
            </a:r>
            <a:r>
              <a:rPr lang="en-US" sz="3200" b="1" dirty="0" smtClean="0"/>
              <a:t>reporting</a:t>
            </a:r>
            <a:endParaRPr lang="en-US" sz="3200" b="1" dirty="0"/>
          </a:p>
          <a:p>
            <a:pPr lvl="1">
              <a:buFont typeface="Arial" panose="020B0604020202020204" pitchFamily="34" charset="0"/>
              <a:buChar char="•"/>
            </a:pPr>
            <a:r>
              <a:rPr lang="en-US" sz="3200" b="1" dirty="0" smtClean="0"/>
              <a:t>Assessing impacts of disruption scenarios </a:t>
            </a:r>
            <a:r>
              <a:rPr lang="en-US" sz="3200" b="1" dirty="0"/>
              <a:t>in small break-out </a:t>
            </a:r>
            <a:r>
              <a:rPr lang="en-US" sz="3200" b="1" dirty="0" smtClean="0"/>
              <a:t>groups, discussion </a:t>
            </a:r>
            <a:r>
              <a:rPr lang="en-US" sz="3200" b="1" dirty="0"/>
              <a:t>in plenary</a:t>
            </a:r>
          </a:p>
          <a:p>
            <a:pPr lvl="1">
              <a:buFont typeface="Arial" panose="020B0604020202020204" pitchFamily="34" charset="0"/>
              <a:buChar char="•"/>
            </a:pPr>
            <a:r>
              <a:rPr lang="en-US" sz="3200" b="1" dirty="0" smtClean="0"/>
              <a:t>Complexity of scenarios depending on experience of participants</a:t>
            </a:r>
            <a:endParaRPr lang="en-US" sz="3200" b="1" dirty="0"/>
          </a:p>
          <a:p>
            <a:pPr lvl="1">
              <a:buFont typeface="Arial" panose="020B0604020202020204" pitchFamily="34" charset="0"/>
              <a:buChar char="•"/>
            </a:pPr>
            <a:endParaRPr lang="en-US" sz="2400" dirty="0"/>
          </a:p>
          <a:p>
            <a:pPr lvl="1">
              <a:buFont typeface="Arial" panose="020B0604020202020204" pitchFamily="34" charset="0"/>
              <a:buChar char="•"/>
            </a:pPr>
            <a:endParaRPr lang="en-US" sz="2400" dirty="0"/>
          </a:p>
        </p:txBody>
      </p:sp>
    </p:spTree>
    <p:extLst>
      <p:ext uri="{BB962C8B-B14F-4D97-AF65-F5344CB8AC3E}">
        <p14:creationId xmlns:p14="http://schemas.microsoft.com/office/powerpoint/2010/main" val="3442050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575" y="1338125"/>
            <a:ext cx="7562850" cy="541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937079" y="216584"/>
            <a:ext cx="7206921" cy="646331"/>
          </a:xfrm>
        </p:spPr>
        <p:txBody>
          <a:bodyPr/>
          <a:lstStyle/>
          <a:p>
            <a:r>
              <a:rPr lang="en-US" sz="3600" dirty="0" smtClean="0"/>
              <a:t>Supply-oriented response measures</a:t>
            </a:r>
            <a:endParaRPr lang="en-GB" sz="3600" dirty="0"/>
          </a:p>
        </p:txBody>
      </p:sp>
      <p:sp>
        <p:nvSpPr>
          <p:cNvPr id="6" name="Oval 5"/>
          <p:cNvSpPr/>
          <p:nvPr/>
        </p:nvSpPr>
        <p:spPr bwMode="auto">
          <a:xfrm rot="20548641">
            <a:off x="1173681" y="2264512"/>
            <a:ext cx="1526797" cy="897622"/>
          </a:xfrm>
          <a:prstGeom prst="ellipse">
            <a:avLst/>
          </a:prstGeom>
          <a:noFill/>
          <a:ln w="38100" cap="sq"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Tree>
    <p:extLst>
      <p:ext uri="{BB962C8B-B14F-4D97-AF65-F5344CB8AC3E}">
        <p14:creationId xmlns:p14="http://schemas.microsoft.com/office/powerpoint/2010/main" val="3514688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575" y="1380326"/>
            <a:ext cx="7562850" cy="541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948441" y="185807"/>
            <a:ext cx="7195559" cy="707886"/>
          </a:xfrm>
        </p:spPr>
        <p:txBody>
          <a:bodyPr/>
          <a:lstStyle/>
          <a:p>
            <a:r>
              <a:rPr lang="en-US" dirty="0" smtClean="0"/>
              <a:t>Demand-side response measures</a:t>
            </a:r>
            <a:endParaRPr lang="en-GB" dirty="0"/>
          </a:p>
        </p:txBody>
      </p:sp>
      <p:sp>
        <p:nvSpPr>
          <p:cNvPr id="6" name="Oval 5"/>
          <p:cNvSpPr/>
          <p:nvPr/>
        </p:nvSpPr>
        <p:spPr bwMode="auto">
          <a:xfrm rot="1496467">
            <a:off x="1072251" y="4870357"/>
            <a:ext cx="1893444" cy="1723341"/>
          </a:xfrm>
          <a:prstGeom prst="ellipse">
            <a:avLst/>
          </a:prstGeom>
          <a:noFill/>
          <a:ln w="38100" cap="sq"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Times New Roman"/>
            </a:endParaRPr>
          </a:p>
        </p:txBody>
      </p:sp>
    </p:spTree>
    <p:extLst>
      <p:ext uri="{BB962C8B-B14F-4D97-AF65-F5344CB8AC3E}">
        <p14:creationId xmlns:p14="http://schemas.microsoft.com/office/powerpoint/2010/main" val="2936729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610" y="216584"/>
            <a:ext cx="6716390" cy="646331"/>
          </a:xfrm>
        </p:spPr>
        <p:txBody>
          <a:bodyPr/>
          <a:lstStyle/>
          <a:p>
            <a:r>
              <a:rPr lang="en-US" sz="3600" smtClean="0"/>
              <a:t>Demand-side measures</a:t>
            </a:r>
            <a:endParaRPr lang="en-GB" sz="3600" dirty="0"/>
          </a:p>
        </p:txBody>
      </p:sp>
      <p:sp>
        <p:nvSpPr>
          <p:cNvPr id="3" name="Content Placeholder 2"/>
          <p:cNvSpPr>
            <a:spLocks noGrp="1"/>
          </p:cNvSpPr>
          <p:nvPr>
            <p:ph idx="1"/>
          </p:nvPr>
        </p:nvSpPr>
        <p:spPr/>
        <p:txBody>
          <a:bodyPr/>
          <a:lstStyle/>
          <a:p>
            <a:r>
              <a:rPr lang="en-US" sz="2800" dirty="0" smtClean="0"/>
              <a:t>Demand restraint</a:t>
            </a:r>
          </a:p>
          <a:p>
            <a:pPr lvl="1"/>
            <a:r>
              <a:rPr lang="en-US" sz="2400" dirty="0" smtClean="0"/>
              <a:t>Most policies focus on transportation sector</a:t>
            </a:r>
          </a:p>
          <a:p>
            <a:pPr lvl="2"/>
            <a:r>
              <a:rPr lang="en-US" sz="2000" dirty="0" smtClean="0"/>
              <a:t>Wide range of measures, from light to heavy</a:t>
            </a:r>
          </a:p>
          <a:p>
            <a:pPr lvl="2"/>
            <a:r>
              <a:rPr lang="en-US" sz="2000" b="1" dirty="0" smtClean="0"/>
              <a:t>Danger of further strangling economy!</a:t>
            </a:r>
          </a:p>
          <a:p>
            <a:pPr lvl="2"/>
            <a:r>
              <a:rPr lang="en-US" sz="2000" dirty="0" smtClean="0"/>
              <a:t>Short-term can lead to long-term behavioral changes &amp; fuel efficiencies (car-pooling, smart truck logistics etc.)</a:t>
            </a:r>
            <a:endParaRPr lang="en-US" sz="2000" b="1" dirty="0" smtClean="0"/>
          </a:p>
          <a:p>
            <a:pPr lvl="1"/>
            <a:r>
              <a:rPr lang="en-US" sz="2400" dirty="0" smtClean="0"/>
              <a:t>Some potential in reduced heating</a:t>
            </a:r>
          </a:p>
          <a:p>
            <a:r>
              <a:rPr lang="en-US" sz="2800" dirty="0" smtClean="0"/>
              <a:t>Fuel switching</a:t>
            </a:r>
          </a:p>
          <a:p>
            <a:pPr lvl="1"/>
            <a:r>
              <a:rPr lang="en-US" sz="2400" dirty="0" smtClean="0"/>
              <a:t>Significant decline since 1970s</a:t>
            </a:r>
          </a:p>
          <a:p>
            <a:pPr lvl="1"/>
            <a:r>
              <a:rPr lang="en-US" sz="2400" dirty="0" smtClean="0"/>
              <a:t>In 2015 only 2% oil in electricity generation (25% in 1973)</a:t>
            </a:r>
          </a:p>
          <a:p>
            <a:pPr lvl="1"/>
            <a:r>
              <a:rPr lang="en-US" sz="2400" dirty="0" smtClean="0"/>
              <a:t>Virtually no potential for short-term switching in transport</a:t>
            </a:r>
          </a:p>
          <a:p>
            <a:r>
              <a:rPr lang="en-US" sz="2800" dirty="0" smtClean="0"/>
              <a:t>Other</a:t>
            </a:r>
          </a:p>
          <a:p>
            <a:pPr lvl="1"/>
            <a:r>
              <a:rPr lang="en-US" sz="2400" dirty="0" smtClean="0"/>
              <a:t>Relaxation of regulation, e.g. on fuel quality specifications</a:t>
            </a:r>
            <a:endParaRPr lang="en-GB" sz="2400" dirty="0"/>
          </a:p>
        </p:txBody>
      </p:sp>
    </p:spTree>
    <p:extLst>
      <p:ext uri="{BB962C8B-B14F-4D97-AF65-F5344CB8AC3E}">
        <p14:creationId xmlns:p14="http://schemas.microsoft.com/office/powerpoint/2010/main" val="34971667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3202" y="276405"/>
            <a:ext cx="7396941" cy="646331"/>
          </a:xfrm>
        </p:spPr>
        <p:txBody>
          <a:bodyPr/>
          <a:lstStyle/>
          <a:p>
            <a:pPr algn="ctr"/>
            <a:r>
              <a:rPr lang="en-US" sz="3600" dirty="0" smtClean="0"/>
              <a:t>Major oil </a:t>
            </a:r>
            <a:r>
              <a:rPr lang="en-US" sz="3600" dirty="0"/>
              <a:t>supply disruptions</a:t>
            </a:r>
            <a:endParaRPr lang="en-GB" sz="3600" dirty="0"/>
          </a:p>
        </p:txBody>
      </p:sp>
      <p:sp>
        <p:nvSpPr>
          <p:cNvPr id="3" name="Content Placeholder 2"/>
          <p:cNvSpPr>
            <a:spLocks noGrp="1"/>
          </p:cNvSpPr>
          <p:nvPr>
            <p:ph idx="1"/>
          </p:nvPr>
        </p:nvSpPr>
        <p:spPr>
          <a:xfrm>
            <a:off x="178531" y="1187500"/>
            <a:ext cx="8799836" cy="1770978"/>
          </a:xfrm>
        </p:spPr>
        <p:txBody>
          <a:bodyPr/>
          <a:lstStyle/>
          <a:p>
            <a:r>
              <a:rPr lang="en-US" altLang="ja-JP" sz="2800" dirty="0" smtClean="0"/>
              <a:t>Three coordinated stock releases since IEA established</a:t>
            </a:r>
            <a:endParaRPr lang="en-US" altLang="ja-JP" sz="2800" dirty="0"/>
          </a:p>
          <a:p>
            <a:r>
              <a:rPr lang="en-US" sz="2800" dirty="0" smtClean="0"/>
              <a:t>Each </a:t>
            </a:r>
            <a:r>
              <a:rPr lang="en-US" sz="2800" dirty="0"/>
              <a:t>disruption must be assessed </a:t>
            </a:r>
            <a:r>
              <a:rPr lang="en-US" sz="2800" dirty="0" smtClean="0"/>
              <a:t>individually</a:t>
            </a:r>
            <a:endParaRPr lang="en-GB" sz="2800" dirty="0"/>
          </a:p>
          <a:p>
            <a:pPr lvl="1"/>
            <a:r>
              <a:rPr lang="en-US" sz="2400" dirty="0" smtClean="0"/>
              <a:t>Market context critical</a:t>
            </a:r>
          </a:p>
          <a:p>
            <a:pPr lvl="1"/>
            <a:r>
              <a:rPr lang="en-US" sz="2400" dirty="0" smtClean="0"/>
              <a:t>Severity </a:t>
            </a:r>
            <a:r>
              <a:rPr lang="en-US" sz="2400" dirty="0"/>
              <a:t>of a disruption </a:t>
            </a:r>
            <a:r>
              <a:rPr lang="en-US" sz="2400" dirty="0" smtClean="0"/>
              <a:t>not </a:t>
            </a:r>
            <a:r>
              <a:rPr lang="en-US" sz="2400" dirty="0"/>
              <a:t>only measured in </a:t>
            </a:r>
            <a:r>
              <a:rPr lang="en-US" sz="2400" dirty="0" smtClean="0"/>
              <a:t>oil </a:t>
            </a:r>
            <a:r>
              <a:rPr lang="en-US" sz="2400" dirty="0"/>
              <a:t>lost</a:t>
            </a:r>
          </a:p>
          <a:p>
            <a:endParaRPr lang="en-US" sz="2400" dirty="0"/>
          </a:p>
        </p:txBody>
      </p:sp>
      <p:pic>
        <p:nvPicPr>
          <p:cNvPr id="4"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974" y="3163842"/>
            <a:ext cx="8486199" cy="3300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a:xfrm rot="8960027">
            <a:off x="4007525" y="3168396"/>
            <a:ext cx="481705" cy="481929"/>
          </a:xfrm>
          <a:prstGeom prst="rightArrow">
            <a:avLst/>
          </a:prstGeom>
          <a:solidFill>
            <a:srgbClr val="C00000"/>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rot="8960027">
            <a:off x="4071885" y="3648009"/>
            <a:ext cx="481705" cy="481929"/>
          </a:xfrm>
          <a:prstGeom prst="rightArrow">
            <a:avLst/>
          </a:prstGeom>
          <a:solidFill>
            <a:srgbClr val="C00000"/>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rot="8960027">
            <a:off x="6879803" y="4419493"/>
            <a:ext cx="481705" cy="481929"/>
          </a:xfrm>
          <a:prstGeom prst="rightArrow">
            <a:avLst/>
          </a:prstGeom>
          <a:solidFill>
            <a:srgbClr val="C00000"/>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07752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939131" y="186971"/>
            <a:ext cx="7049293" cy="707886"/>
          </a:xfrm>
        </p:spPr>
        <p:txBody>
          <a:bodyPr/>
          <a:lstStyle/>
          <a:p>
            <a:pPr algn="ctr"/>
            <a:r>
              <a:rPr lang="en-US" dirty="0" smtClean="0"/>
              <a:t>Oil </a:t>
            </a:r>
            <a:r>
              <a:rPr lang="en-US" sz="3600" dirty="0" smtClean="0"/>
              <a:t>supply</a:t>
            </a:r>
            <a:r>
              <a:rPr lang="en-US" dirty="0" smtClean="0"/>
              <a:t> security remains key</a:t>
            </a:r>
          </a:p>
        </p:txBody>
      </p:sp>
      <p:grpSp>
        <p:nvGrpSpPr>
          <p:cNvPr id="790" name="Group 789"/>
          <p:cNvGrpSpPr>
            <a:grpSpLocks/>
          </p:cNvGrpSpPr>
          <p:nvPr/>
        </p:nvGrpSpPr>
        <p:grpSpPr bwMode="auto">
          <a:xfrm>
            <a:off x="152400" y="1271588"/>
            <a:ext cx="8758238" cy="4343400"/>
            <a:chOff x="141" y="1057"/>
            <a:chExt cx="5517" cy="2736"/>
          </a:xfrm>
          <a:solidFill>
            <a:srgbClr val="C0504D">
              <a:lumMod val="60000"/>
              <a:lumOff val="40000"/>
            </a:srgbClr>
          </a:solidFill>
        </p:grpSpPr>
        <p:sp>
          <p:nvSpPr>
            <p:cNvPr id="791" name="Freeform 790"/>
            <p:cNvSpPr>
              <a:spLocks/>
            </p:cNvSpPr>
            <p:nvPr/>
          </p:nvSpPr>
          <p:spPr bwMode="auto">
            <a:xfrm>
              <a:off x="1349" y="2573"/>
              <a:ext cx="93" cy="47"/>
            </a:xfrm>
            <a:custGeom>
              <a:avLst/>
              <a:gdLst>
                <a:gd name="T0" fmla="*/ 0 w 187"/>
                <a:gd name="T1" fmla="*/ 1 h 94"/>
                <a:gd name="T2" fmla="*/ 0 w 187"/>
                <a:gd name="T3" fmla="*/ 1 h 94"/>
                <a:gd name="T4" fmla="*/ 0 w 187"/>
                <a:gd name="T5" fmla="*/ 0 h 94"/>
                <a:gd name="T6" fmla="*/ 0 w 187"/>
                <a:gd name="T7" fmla="*/ 1 h 94"/>
                <a:gd name="T8" fmla="*/ 0 w 187"/>
                <a:gd name="T9" fmla="*/ 1 h 94"/>
                <a:gd name="T10" fmla="*/ 0 w 187"/>
                <a:gd name="T11" fmla="*/ 1 h 94"/>
                <a:gd name="T12" fmla="*/ 0 w 187"/>
                <a:gd name="T13" fmla="*/ 1 h 94"/>
                <a:gd name="T14" fmla="*/ 0 w 187"/>
                <a:gd name="T15" fmla="*/ 1 h 94"/>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94"/>
                <a:gd name="T26" fmla="*/ 187 w 187"/>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94">
                  <a:moveTo>
                    <a:pt x="0" y="47"/>
                  </a:moveTo>
                  <a:lnTo>
                    <a:pt x="32" y="5"/>
                  </a:lnTo>
                  <a:lnTo>
                    <a:pt x="132" y="0"/>
                  </a:lnTo>
                  <a:lnTo>
                    <a:pt x="187" y="29"/>
                  </a:lnTo>
                  <a:lnTo>
                    <a:pt x="142" y="34"/>
                  </a:lnTo>
                  <a:lnTo>
                    <a:pt x="63" y="94"/>
                  </a:lnTo>
                  <a:lnTo>
                    <a:pt x="50" y="78"/>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2" name="Freeform 791"/>
            <p:cNvSpPr>
              <a:spLocks/>
            </p:cNvSpPr>
            <p:nvPr/>
          </p:nvSpPr>
          <p:spPr bwMode="auto">
            <a:xfrm>
              <a:off x="1690" y="2532"/>
              <a:ext cx="21" cy="7"/>
            </a:xfrm>
            <a:custGeom>
              <a:avLst/>
              <a:gdLst>
                <a:gd name="T0" fmla="*/ 0 w 43"/>
                <a:gd name="T1" fmla="*/ 0 h 14"/>
                <a:gd name="T2" fmla="*/ 0 w 43"/>
                <a:gd name="T3" fmla="*/ 1 h 14"/>
                <a:gd name="T4" fmla="*/ 0 w 43"/>
                <a:gd name="T5" fmla="*/ 1 h 14"/>
                <a:gd name="T6" fmla="*/ 0 w 43"/>
                <a:gd name="T7" fmla="*/ 0 h 14"/>
                <a:gd name="T8" fmla="*/ 0 60000 65536"/>
                <a:gd name="T9" fmla="*/ 0 60000 65536"/>
                <a:gd name="T10" fmla="*/ 0 60000 65536"/>
                <a:gd name="T11" fmla="*/ 0 60000 65536"/>
                <a:gd name="T12" fmla="*/ 0 w 43"/>
                <a:gd name="T13" fmla="*/ 0 h 14"/>
                <a:gd name="T14" fmla="*/ 43 w 43"/>
                <a:gd name="T15" fmla="*/ 14 h 14"/>
              </a:gdLst>
              <a:ahLst/>
              <a:cxnLst>
                <a:cxn ang="T8">
                  <a:pos x="T0" y="T1"/>
                </a:cxn>
                <a:cxn ang="T9">
                  <a:pos x="T2" y="T3"/>
                </a:cxn>
                <a:cxn ang="T10">
                  <a:pos x="T4" y="T5"/>
                </a:cxn>
                <a:cxn ang="T11">
                  <a:pos x="T6" y="T7"/>
                </a:cxn>
              </a:cxnLst>
              <a:rect l="T12" t="T13" r="T14" b="T15"/>
              <a:pathLst>
                <a:path w="43" h="14">
                  <a:moveTo>
                    <a:pt x="0" y="0"/>
                  </a:moveTo>
                  <a:lnTo>
                    <a:pt x="2" y="14"/>
                  </a:lnTo>
                  <a:lnTo>
                    <a:pt x="43" y="7"/>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3" name="Freeform 792"/>
            <p:cNvSpPr>
              <a:spLocks/>
            </p:cNvSpPr>
            <p:nvPr/>
          </p:nvSpPr>
          <p:spPr bwMode="auto">
            <a:xfrm>
              <a:off x="3653" y="2193"/>
              <a:ext cx="218" cy="158"/>
            </a:xfrm>
            <a:custGeom>
              <a:avLst/>
              <a:gdLst>
                <a:gd name="T0" fmla="*/ 0 w 437"/>
                <a:gd name="T1" fmla="*/ 0 h 317"/>
                <a:gd name="T2" fmla="*/ 0 w 437"/>
                <a:gd name="T3" fmla="*/ 0 h 317"/>
                <a:gd name="T4" fmla="*/ 0 w 437"/>
                <a:gd name="T5" fmla="*/ 0 h 317"/>
                <a:gd name="T6" fmla="*/ 0 w 437"/>
                <a:gd name="T7" fmla="*/ 0 h 317"/>
                <a:gd name="T8" fmla="*/ 0 w 437"/>
                <a:gd name="T9" fmla="*/ 0 h 317"/>
                <a:gd name="T10" fmla="*/ 0 w 437"/>
                <a:gd name="T11" fmla="*/ 0 h 317"/>
                <a:gd name="T12" fmla="*/ 0 w 437"/>
                <a:gd name="T13" fmla="*/ 0 h 317"/>
                <a:gd name="T14" fmla="*/ 0 w 437"/>
                <a:gd name="T15" fmla="*/ 0 h 317"/>
                <a:gd name="T16" fmla="*/ 0 w 437"/>
                <a:gd name="T17" fmla="*/ 0 h 317"/>
                <a:gd name="T18" fmla="*/ 0 w 437"/>
                <a:gd name="T19" fmla="*/ 0 h 317"/>
                <a:gd name="T20" fmla="*/ 0 w 437"/>
                <a:gd name="T21" fmla="*/ 0 h 317"/>
                <a:gd name="T22" fmla="*/ 0 w 437"/>
                <a:gd name="T23" fmla="*/ 0 h 317"/>
                <a:gd name="T24" fmla="*/ 0 w 437"/>
                <a:gd name="T25" fmla="*/ 0 h 317"/>
                <a:gd name="T26" fmla="*/ 0 w 437"/>
                <a:gd name="T27" fmla="*/ 0 h 317"/>
                <a:gd name="T28" fmla="*/ 0 w 437"/>
                <a:gd name="T29" fmla="*/ 0 h 317"/>
                <a:gd name="T30" fmla="*/ 0 w 437"/>
                <a:gd name="T31" fmla="*/ 0 h 317"/>
                <a:gd name="T32" fmla="*/ 0 w 437"/>
                <a:gd name="T33" fmla="*/ 0 h 317"/>
                <a:gd name="T34" fmla="*/ 0 w 437"/>
                <a:gd name="T35" fmla="*/ 0 h 317"/>
                <a:gd name="T36" fmla="*/ 0 w 437"/>
                <a:gd name="T37" fmla="*/ 0 h 317"/>
                <a:gd name="T38" fmla="*/ 0 w 437"/>
                <a:gd name="T39" fmla="*/ 0 h 317"/>
                <a:gd name="T40" fmla="*/ 0 w 437"/>
                <a:gd name="T41" fmla="*/ 0 h 317"/>
                <a:gd name="T42" fmla="*/ 0 w 437"/>
                <a:gd name="T43" fmla="*/ 0 h 317"/>
                <a:gd name="T44" fmla="*/ 0 w 437"/>
                <a:gd name="T45" fmla="*/ 0 h 317"/>
                <a:gd name="T46" fmla="*/ 0 w 437"/>
                <a:gd name="T47" fmla="*/ 0 h 3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7"/>
                <a:gd name="T73" fmla="*/ 0 h 317"/>
                <a:gd name="T74" fmla="*/ 437 w 437"/>
                <a:gd name="T75" fmla="*/ 317 h 3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7" h="317">
                  <a:moveTo>
                    <a:pt x="0" y="152"/>
                  </a:moveTo>
                  <a:lnTo>
                    <a:pt x="5" y="235"/>
                  </a:lnTo>
                  <a:lnTo>
                    <a:pt x="35" y="259"/>
                  </a:lnTo>
                  <a:lnTo>
                    <a:pt x="11" y="301"/>
                  </a:lnTo>
                  <a:lnTo>
                    <a:pt x="59" y="317"/>
                  </a:lnTo>
                  <a:lnTo>
                    <a:pt x="172" y="301"/>
                  </a:lnTo>
                  <a:lnTo>
                    <a:pt x="192" y="255"/>
                  </a:lnTo>
                  <a:lnTo>
                    <a:pt x="269" y="229"/>
                  </a:lnTo>
                  <a:lnTo>
                    <a:pt x="275" y="190"/>
                  </a:lnTo>
                  <a:lnTo>
                    <a:pt x="302" y="180"/>
                  </a:lnTo>
                  <a:lnTo>
                    <a:pt x="291" y="158"/>
                  </a:lnTo>
                  <a:lnTo>
                    <a:pt x="318" y="157"/>
                  </a:lnTo>
                  <a:lnTo>
                    <a:pt x="337" y="119"/>
                  </a:lnTo>
                  <a:lnTo>
                    <a:pt x="328" y="80"/>
                  </a:lnTo>
                  <a:lnTo>
                    <a:pt x="434" y="51"/>
                  </a:lnTo>
                  <a:lnTo>
                    <a:pt x="437" y="43"/>
                  </a:lnTo>
                  <a:lnTo>
                    <a:pt x="397" y="35"/>
                  </a:lnTo>
                  <a:lnTo>
                    <a:pt x="342" y="63"/>
                  </a:lnTo>
                  <a:lnTo>
                    <a:pt x="317" y="0"/>
                  </a:lnTo>
                  <a:lnTo>
                    <a:pt x="270" y="47"/>
                  </a:lnTo>
                  <a:lnTo>
                    <a:pt x="137" y="43"/>
                  </a:lnTo>
                  <a:lnTo>
                    <a:pt x="68" y="116"/>
                  </a:lnTo>
                  <a:lnTo>
                    <a:pt x="22" y="92"/>
                  </a:lnTo>
                  <a:lnTo>
                    <a:pt x="0" y="15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4" name="Freeform 793"/>
            <p:cNvSpPr>
              <a:spLocks/>
            </p:cNvSpPr>
            <p:nvPr/>
          </p:nvSpPr>
          <p:spPr bwMode="auto">
            <a:xfrm>
              <a:off x="3018" y="2117"/>
              <a:ext cx="28" cy="54"/>
            </a:xfrm>
            <a:custGeom>
              <a:avLst/>
              <a:gdLst>
                <a:gd name="T0" fmla="*/ 0 w 56"/>
                <a:gd name="T1" fmla="*/ 1 h 108"/>
                <a:gd name="T2" fmla="*/ 1 w 56"/>
                <a:gd name="T3" fmla="*/ 1 h 108"/>
                <a:gd name="T4" fmla="*/ 1 w 56"/>
                <a:gd name="T5" fmla="*/ 0 h 108"/>
                <a:gd name="T6" fmla="*/ 1 w 56"/>
                <a:gd name="T7" fmla="*/ 1 h 108"/>
                <a:gd name="T8" fmla="*/ 1 w 56"/>
                <a:gd name="T9" fmla="*/ 1 h 108"/>
                <a:gd name="T10" fmla="*/ 0 w 56"/>
                <a:gd name="T11" fmla="*/ 1 h 108"/>
                <a:gd name="T12" fmla="*/ 0 60000 65536"/>
                <a:gd name="T13" fmla="*/ 0 60000 65536"/>
                <a:gd name="T14" fmla="*/ 0 60000 65536"/>
                <a:gd name="T15" fmla="*/ 0 60000 65536"/>
                <a:gd name="T16" fmla="*/ 0 60000 65536"/>
                <a:gd name="T17" fmla="*/ 0 60000 65536"/>
                <a:gd name="T18" fmla="*/ 0 w 56"/>
                <a:gd name="T19" fmla="*/ 0 h 108"/>
                <a:gd name="T20" fmla="*/ 56 w 56"/>
                <a:gd name="T21" fmla="*/ 108 h 108"/>
              </a:gdLst>
              <a:ahLst/>
              <a:cxnLst>
                <a:cxn ang="T12">
                  <a:pos x="T0" y="T1"/>
                </a:cxn>
                <a:cxn ang="T13">
                  <a:pos x="T2" y="T3"/>
                </a:cxn>
                <a:cxn ang="T14">
                  <a:pos x="T4" y="T5"/>
                </a:cxn>
                <a:cxn ang="T15">
                  <a:pos x="T6" y="T7"/>
                </a:cxn>
                <a:cxn ang="T16">
                  <a:pos x="T8" y="T9"/>
                </a:cxn>
                <a:cxn ang="T17">
                  <a:pos x="T10" y="T11"/>
                </a:cxn>
              </a:cxnLst>
              <a:rect l="T18" t="T19" r="T20" b="T21"/>
              <a:pathLst>
                <a:path w="56" h="108">
                  <a:moveTo>
                    <a:pt x="0" y="81"/>
                  </a:moveTo>
                  <a:lnTo>
                    <a:pt x="1" y="27"/>
                  </a:lnTo>
                  <a:lnTo>
                    <a:pt x="28" y="0"/>
                  </a:lnTo>
                  <a:lnTo>
                    <a:pt x="56" y="63"/>
                  </a:lnTo>
                  <a:lnTo>
                    <a:pt x="29" y="108"/>
                  </a:lnTo>
                  <a:lnTo>
                    <a:pt x="0" y="8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5" name="Freeform 794"/>
            <p:cNvSpPr>
              <a:spLocks/>
            </p:cNvSpPr>
            <p:nvPr/>
          </p:nvSpPr>
          <p:spPr bwMode="auto">
            <a:xfrm>
              <a:off x="2590" y="2220"/>
              <a:ext cx="312" cy="304"/>
            </a:xfrm>
            <a:custGeom>
              <a:avLst/>
              <a:gdLst>
                <a:gd name="T0" fmla="*/ 0 w 624"/>
                <a:gd name="T1" fmla="*/ 1 h 607"/>
                <a:gd name="T2" fmla="*/ 1 w 624"/>
                <a:gd name="T3" fmla="*/ 1 h 607"/>
                <a:gd name="T4" fmla="*/ 1 w 624"/>
                <a:gd name="T5" fmla="*/ 1 h 607"/>
                <a:gd name="T6" fmla="*/ 1 w 624"/>
                <a:gd name="T7" fmla="*/ 1 h 607"/>
                <a:gd name="T8" fmla="*/ 1 w 624"/>
                <a:gd name="T9" fmla="*/ 1 h 607"/>
                <a:gd name="T10" fmla="*/ 1 w 624"/>
                <a:gd name="T11" fmla="*/ 1 h 607"/>
                <a:gd name="T12" fmla="*/ 1 w 624"/>
                <a:gd name="T13" fmla="*/ 1 h 607"/>
                <a:gd name="T14" fmla="*/ 1 w 624"/>
                <a:gd name="T15" fmla="*/ 1 h 607"/>
                <a:gd name="T16" fmla="*/ 1 w 624"/>
                <a:gd name="T17" fmla="*/ 1 h 607"/>
                <a:gd name="T18" fmla="*/ 1 w 624"/>
                <a:gd name="T19" fmla="*/ 1 h 607"/>
                <a:gd name="T20" fmla="*/ 1 w 624"/>
                <a:gd name="T21" fmla="*/ 1 h 607"/>
                <a:gd name="T22" fmla="*/ 1 w 624"/>
                <a:gd name="T23" fmla="*/ 1 h 607"/>
                <a:gd name="T24" fmla="*/ 1 w 624"/>
                <a:gd name="T25" fmla="*/ 1 h 607"/>
                <a:gd name="T26" fmla="*/ 1 w 624"/>
                <a:gd name="T27" fmla="*/ 0 h 607"/>
                <a:gd name="T28" fmla="*/ 1 w 624"/>
                <a:gd name="T29" fmla="*/ 1 h 607"/>
                <a:gd name="T30" fmla="*/ 1 w 624"/>
                <a:gd name="T31" fmla="*/ 1 h 607"/>
                <a:gd name="T32" fmla="*/ 1 w 624"/>
                <a:gd name="T33" fmla="*/ 1 h 607"/>
                <a:gd name="T34" fmla="*/ 1 w 624"/>
                <a:gd name="T35" fmla="*/ 1 h 607"/>
                <a:gd name="T36" fmla="*/ 1 w 624"/>
                <a:gd name="T37" fmla="*/ 1 h 607"/>
                <a:gd name="T38" fmla="*/ 1 w 624"/>
                <a:gd name="T39" fmla="*/ 1 h 607"/>
                <a:gd name="T40" fmla="*/ 1 w 624"/>
                <a:gd name="T41" fmla="*/ 1 h 607"/>
                <a:gd name="T42" fmla="*/ 0 w 624"/>
                <a:gd name="T43" fmla="*/ 1 h 6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4"/>
                <a:gd name="T67" fmla="*/ 0 h 607"/>
                <a:gd name="T68" fmla="*/ 624 w 624"/>
                <a:gd name="T69" fmla="*/ 607 h 6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4" h="607">
                  <a:moveTo>
                    <a:pt x="0" y="324"/>
                  </a:moveTo>
                  <a:lnTo>
                    <a:pt x="3" y="336"/>
                  </a:lnTo>
                  <a:lnTo>
                    <a:pt x="120" y="411"/>
                  </a:lnTo>
                  <a:lnTo>
                    <a:pt x="364" y="577"/>
                  </a:lnTo>
                  <a:lnTo>
                    <a:pt x="366" y="607"/>
                  </a:lnTo>
                  <a:lnTo>
                    <a:pt x="393" y="603"/>
                  </a:lnTo>
                  <a:lnTo>
                    <a:pt x="440" y="590"/>
                  </a:lnTo>
                  <a:lnTo>
                    <a:pt x="624" y="459"/>
                  </a:lnTo>
                  <a:lnTo>
                    <a:pt x="551" y="372"/>
                  </a:lnTo>
                  <a:lnTo>
                    <a:pt x="553" y="232"/>
                  </a:lnTo>
                  <a:lnTo>
                    <a:pt x="545" y="171"/>
                  </a:lnTo>
                  <a:lnTo>
                    <a:pt x="492" y="107"/>
                  </a:lnTo>
                  <a:lnTo>
                    <a:pt x="521" y="85"/>
                  </a:lnTo>
                  <a:lnTo>
                    <a:pt x="531" y="0"/>
                  </a:lnTo>
                  <a:lnTo>
                    <a:pt x="313" y="13"/>
                  </a:lnTo>
                  <a:lnTo>
                    <a:pt x="198" y="65"/>
                  </a:lnTo>
                  <a:lnTo>
                    <a:pt x="228" y="167"/>
                  </a:lnTo>
                  <a:lnTo>
                    <a:pt x="179" y="171"/>
                  </a:lnTo>
                  <a:lnTo>
                    <a:pt x="152" y="182"/>
                  </a:lnTo>
                  <a:lnTo>
                    <a:pt x="158" y="209"/>
                  </a:lnTo>
                  <a:lnTo>
                    <a:pt x="16" y="271"/>
                  </a:lnTo>
                  <a:lnTo>
                    <a:pt x="0" y="32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6" name="Freeform 795"/>
            <p:cNvSpPr>
              <a:spLocks/>
            </p:cNvSpPr>
            <p:nvPr/>
          </p:nvSpPr>
          <p:spPr bwMode="auto">
            <a:xfrm>
              <a:off x="4460" y="2990"/>
              <a:ext cx="622" cy="476"/>
            </a:xfrm>
            <a:custGeom>
              <a:avLst/>
              <a:gdLst>
                <a:gd name="T0" fmla="*/ 1 w 1243"/>
                <a:gd name="T1" fmla="*/ 1 h 950"/>
                <a:gd name="T2" fmla="*/ 1 w 1243"/>
                <a:gd name="T3" fmla="*/ 1 h 950"/>
                <a:gd name="T4" fmla="*/ 1 w 1243"/>
                <a:gd name="T5" fmla="*/ 1 h 950"/>
                <a:gd name="T6" fmla="*/ 1 w 1243"/>
                <a:gd name="T7" fmla="*/ 1 h 950"/>
                <a:gd name="T8" fmla="*/ 1 w 1243"/>
                <a:gd name="T9" fmla="*/ 1 h 950"/>
                <a:gd name="T10" fmla="*/ 1 w 1243"/>
                <a:gd name="T11" fmla="*/ 1 h 950"/>
                <a:gd name="T12" fmla="*/ 1 w 1243"/>
                <a:gd name="T13" fmla="*/ 1 h 950"/>
                <a:gd name="T14" fmla="*/ 1 w 1243"/>
                <a:gd name="T15" fmla="*/ 1 h 950"/>
                <a:gd name="T16" fmla="*/ 1 w 1243"/>
                <a:gd name="T17" fmla="*/ 1 h 950"/>
                <a:gd name="T18" fmla="*/ 1 w 1243"/>
                <a:gd name="T19" fmla="*/ 1 h 950"/>
                <a:gd name="T20" fmla="*/ 1 w 1243"/>
                <a:gd name="T21" fmla="*/ 1 h 950"/>
                <a:gd name="T22" fmla="*/ 1 w 1243"/>
                <a:gd name="T23" fmla="*/ 1 h 950"/>
                <a:gd name="T24" fmla="*/ 1 w 1243"/>
                <a:gd name="T25" fmla="*/ 1 h 950"/>
                <a:gd name="T26" fmla="*/ 1 w 1243"/>
                <a:gd name="T27" fmla="*/ 1 h 950"/>
                <a:gd name="T28" fmla="*/ 1 w 1243"/>
                <a:gd name="T29" fmla="*/ 1 h 950"/>
                <a:gd name="T30" fmla="*/ 1 w 1243"/>
                <a:gd name="T31" fmla="*/ 1 h 950"/>
                <a:gd name="T32" fmla="*/ 1 w 1243"/>
                <a:gd name="T33" fmla="*/ 1 h 950"/>
                <a:gd name="T34" fmla="*/ 1 w 1243"/>
                <a:gd name="T35" fmla="*/ 1 h 950"/>
                <a:gd name="T36" fmla="*/ 1 w 1243"/>
                <a:gd name="T37" fmla="*/ 1 h 950"/>
                <a:gd name="T38" fmla="*/ 1 w 1243"/>
                <a:gd name="T39" fmla="*/ 1 h 950"/>
                <a:gd name="T40" fmla="*/ 1 w 1243"/>
                <a:gd name="T41" fmla="*/ 1 h 950"/>
                <a:gd name="T42" fmla="*/ 1 w 1243"/>
                <a:gd name="T43" fmla="*/ 1 h 950"/>
                <a:gd name="T44" fmla="*/ 1 w 1243"/>
                <a:gd name="T45" fmla="*/ 1 h 950"/>
                <a:gd name="T46" fmla="*/ 1 w 1243"/>
                <a:gd name="T47" fmla="*/ 1 h 950"/>
                <a:gd name="T48" fmla="*/ 1 w 1243"/>
                <a:gd name="T49" fmla="*/ 1 h 950"/>
                <a:gd name="T50" fmla="*/ 1 w 1243"/>
                <a:gd name="T51" fmla="*/ 1 h 950"/>
                <a:gd name="T52" fmla="*/ 1 w 1243"/>
                <a:gd name="T53" fmla="*/ 1 h 950"/>
                <a:gd name="T54" fmla="*/ 1 w 1243"/>
                <a:gd name="T55" fmla="*/ 1 h 950"/>
                <a:gd name="T56" fmla="*/ 1 w 1243"/>
                <a:gd name="T57" fmla="*/ 1 h 950"/>
                <a:gd name="T58" fmla="*/ 1 w 1243"/>
                <a:gd name="T59" fmla="*/ 1 h 950"/>
                <a:gd name="T60" fmla="*/ 1 w 1243"/>
                <a:gd name="T61" fmla="*/ 1 h 950"/>
                <a:gd name="T62" fmla="*/ 1 w 1243"/>
                <a:gd name="T63" fmla="*/ 1 h 950"/>
                <a:gd name="T64" fmla="*/ 1 w 1243"/>
                <a:gd name="T65" fmla="*/ 1 h 9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3"/>
                <a:gd name="T100" fmla="*/ 0 h 950"/>
                <a:gd name="T101" fmla="*/ 1243 w 1243"/>
                <a:gd name="T102" fmla="*/ 950 h 9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3" h="950">
                  <a:moveTo>
                    <a:pt x="0" y="500"/>
                  </a:moveTo>
                  <a:lnTo>
                    <a:pt x="20" y="508"/>
                  </a:lnTo>
                  <a:lnTo>
                    <a:pt x="7" y="479"/>
                  </a:lnTo>
                  <a:lnTo>
                    <a:pt x="32" y="495"/>
                  </a:lnTo>
                  <a:lnTo>
                    <a:pt x="7" y="441"/>
                  </a:lnTo>
                  <a:lnTo>
                    <a:pt x="24" y="357"/>
                  </a:lnTo>
                  <a:lnTo>
                    <a:pt x="31" y="379"/>
                  </a:lnTo>
                  <a:lnTo>
                    <a:pt x="108" y="313"/>
                  </a:lnTo>
                  <a:lnTo>
                    <a:pt x="238" y="282"/>
                  </a:lnTo>
                  <a:lnTo>
                    <a:pt x="282" y="233"/>
                  </a:lnTo>
                  <a:lnTo>
                    <a:pt x="280" y="202"/>
                  </a:lnTo>
                  <a:lnTo>
                    <a:pt x="296" y="179"/>
                  </a:lnTo>
                  <a:lnTo>
                    <a:pt x="316" y="216"/>
                  </a:lnTo>
                  <a:lnTo>
                    <a:pt x="316" y="175"/>
                  </a:lnTo>
                  <a:lnTo>
                    <a:pt x="348" y="184"/>
                  </a:lnTo>
                  <a:lnTo>
                    <a:pt x="349" y="153"/>
                  </a:lnTo>
                  <a:lnTo>
                    <a:pt x="395" y="107"/>
                  </a:lnTo>
                  <a:lnTo>
                    <a:pt x="443" y="109"/>
                  </a:lnTo>
                  <a:lnTo>
                    <a:pt x="453" y="157"/>
                  </a:lnTo>
                  <a:lnTo>
                    <a:pt x="472" y="130"/>
                  </a:lnTo>
                  <a:lnTo>
                    <a:pt x="508" y="144"/>
                  </a:lnTo>
                  <a:lnTo>
                    <a:pt x="494" y="114"/>
                  </a:lnTo>
                  <a:lnTo>
                    <a:pt x="525" y="63"/>
                  </a:lnTo>
                  <a:lnTo>
                    <a:pt x="598" y="44"/>
                  </a:lnTo>
                  <a:lnTo>
                    <a:pt x="577" y="13"/>
                  </a:lnTo>
                  <a:lnTo>
                    <a:pt x="718" y="52"/>
                  </a:lnTo>
                  <a:lnTo>
                    <a:pt x="688" y="136"/>
                  </a:lnTo>
                  <a:lnTo>
                    <a:pt x="827" y="224"/>
                  </a:lnTo>
                  <a:lnTo>
                    <a:pt x="863" y="189"/>
                  </a:lnTo>
                  <a:lnTo>
                    <a:pt x="880" y="43"/>
                  </a:lnTo>
                  <a:lnTo>
                    <a:pt x="913" y="0"/>
                  </a:lnTo>
                  <a:lnTo>
                    <a:pt x="943" y="112"/>
                  </a:lnTo>
                  <a:lnTo>
                    <a:pt x="989" y="136"/>
                  </a:lnTo>
                  <a:lnTo>
                    <a:pt x="1021" y="266"/>
                  </a:lnTo>
                  <a:lnTo>
                    <a:pt x="1098" y="306"/>
                  </a:lnTo>
                  <a:lnTo>
                    <a:pt x="1126" y="379"/>
                  </a:lnTo>
                  <a:lnTo>
                    <a:pt x="1153" y="375"/>
                  </a:lnTo>
                  <a:lnTo>
                    <a:pt x="1161" y="413"/>
                  </a:lnTo>
                  <a:lnTo>
                    <a:pt x="1221" y="468"/>
                  </a:lnTo>
                  <a:lnTo>
                    <a:pt x="1243" y="568"/>
                  </a:lnTo>
                  <a:lnTo>
                    <a:pt x="1227" y="666"/>
                  </a:lnTo>
                  <a:lnTo>
                    <a:pt x="1173" y="750"/>
                  </a:lnTo>
                  <a:lnTo>
                    <a:pt x="1134" y="891"/>
                  </a:lnTo>
                  <a:lnTo>
                    <a:pt x="1064" y="907"/>
                  </a:lnTo>
                  <a:lnTo>
                    <a:pt x="1019" y="933"/>
                  </a:lnTo>
                  <a:lnTo>
                    <a:pt x="1022" y="950"/>
                  </a:lnTo>
                  <a:lnTo>
                    <a:pt x="978" y="902"/>
                  </a:lnTo>
                  <a:lnTo>
                    <a:pt x="931" y="937"/>
                  </a:lnTo>
                  <a:lnTo>
                    <a:pt x="872" y="922"/>
                  </a:lnTo>
                  <a:lnTo>
                    <a:pt x="824" y="886"/>
                  </a:lnTo>
                  <a:lnTo>
                    <a:pt x="804" y="815"/>
                  </a:lnTo>
                  <a:lnTo>
                    <a:pt x="769" y="824"/>
                  </a:lnTo>
                  <a:lnTo>
                    <a:pt x="768" y="776"/>
                  </a:lnTo>
                  <a:lnTo>
                    <a:pt x="754" y="807"/>
                  </a:lnTo>
                  <a:lnTo>
                    <a:pt x="730" y="808"/>
                  </a:lnTo>
                  <a:lnTo>
                    <a:pt x="755" y="714"/>
                  </a:lnTo>
                  <a:lnTo>
                    <a:pt x="703" y="803"/>
                  </a:lnTo>
                  <a:lnTo>
                    <a:pt x="678" y="785"/>
                  </a:lnTo>
                  <a:lnTo>
                    <a:pt x="650" y="715"/>
                  </a:lnTo>
                  <a:lnTo>
                    <a:pt x="558" y="678"/>
                  </a:lnTo>
                  <a:lnTo>
                    <a:pt x="394" y="706"/>
                  </a:lnTo>
                  <a:lnTo>
                    <a:pt x="324" y="758"/>
                  </a:lnTo>
                  <a:lnTo>
                    <a:pt x="211" y="761"/>
                  </a:lnTo>
                  <a:lnTo>
                    <a:pt x="146" y="805"/>
                  </a:lnTo>
                  <a:lnTo>
                    <a:pt x="60" y="775"/>
                  </a:lnTo>
                  <a:lnTo>
                    <a:pt x="80" y="683"/>
                  </a:lnTo>
                  <a:lnTo>
                    <a:pt x="0" y="50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7" name="Freeform 796"/>
            <p:cNvSpPr>
              <a:spLocks/>
            </p:cNvSpPr>
            <p:nvPr/>
          </p:nvSpPr>
          <p:spPr bwMode="auto">
            <a:xfrm>
              <a:off x="4947" y="3493"/>
              <a:ext cx="54" cy="54"/>
            </a:xfrm>
            <a:custGeom>
              <a:avLst/>
              <a:gdLst>
                <a:gd name="T0" fmla="*/ 0 w 109"/>
                <a:gd name="T1" fmla="*/ 1 h 107"/>
                <a:gd name="T2" fmla="*/ 0 w 109"/>
                <a:gd name="T3" fmla="*/ 0 h 107"/>
                <a:gd name="T4" fmla="*/ 0 w 109"/>
                <a:gd name="T5" fmla="*/ 1 h 107"/>
                <a:gd name="T6" fmla="*/ 0 w 109"/>
                <a:gd name="T7" fmla="*/ 1 h 107"/>
                <a:gd name="T8" fmla="*/ 0 w 109"/>
                <a:gd name="T9" fmla="*/ 1 h 107"/>
                <a:gd name="T10" fmla="*/ 0 w 109"/>
                <a:gd name="T11" fmla="*/ 1 h 107"/>
                <a:gd name="T12" fmla="*/ 0 w 109"/>
                <a:gd name="T13" fmla="*/ 1 h 107"/>
                <a:gd name="T14" fmla="*/ 0 w 109"/>
                <a:gd name="T15" fmla="*/ 1 h 107"/>
                <a:gd name="T16" fmla="*/ 0 w 109"/>
                <a:gd name="T17" fmla="*/ 1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107"/>
                <a:gd name="T29" fmla="*/ 109 w 109"/>
                <a:gd name="T30" fmla="*/ 107 h 1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107">
                  <a:moveTo>
                    <a:pt x="0" y="18"/>
                  </a:moveTo>
                  <a:lnTo>
                    <a:pt x="1" y="0"/>
                  </a:lnTo>
                  <a:lnTo>
                    <a:pt x="55" y="16"/>
                  </a:lnTo>
                  <a:lnTo>
                    <a:pt x="98" y="2"/>
                  </a:lnTo>
                  <a:lnTo>
                    <a:pt x="109" y="28"/>
                  </a:lnTo>
                  <a:lnTo>
                    <a:pt x="109" y="61"/>
                  </a:lnTo>
                  <a:lnTo>
                    <a:pt x="68" y="107"/>
                  </a:lnTo>
                  <a:lnTo>
                    <a:pt x="41" y="104"/>
                  </a:lnTo>
                  <a:lnTo>
                    <a:pt x="0" y="1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8" name="Freeform 797"/>
            <p:cNvSpPr>
              <a:spLocks/>
            </p:cNvSpPr>
            <p:nvPr/>
          </p:nvSpPr>
          <p:spPr bwMode="auto">
            <a:xfrm>
              <a:off x="2866" y="1997"/>
              <a:ext cx="119" cy="46"/>
            </a:xfrm>
            <a:custGeom>
              <a:avLst/>
              <a:gdLst>
                <a:gd name="T0" fmla="*/ 0 w 237"/>
                <a:gd name="T1" fmla="*/ 1 h 91"/>
                <a:gd name="T2" fmla="*/ 1 w 237"/>
                <a:gd name="T3" fmla="*/ 1 h 91"/>
                <a:gd name="T4" fmla="*/ 1 w 237"/>
                <a:gd name="T5" fmla="*/ 1 h 91"/>
                <a:gd name="T6" fmla="*/ 1 w 237"/>
                <a:gd name="T7" fmla="*/ 1 h 91"/>
                <a:gd name="T8" fmla="*/ 1 w 237"/>
                <a:gd name="T9" fmla="*/ 1 h 91"/>
                <a:gd name="T10" fmla="*/ 1 w 237"/>
                <a:gd name="T11" fmla="*/ 1 h 91"/>
                <a:gd name="T12" fmla="*/ 1 w 237"/>
                <a:gd name="T13" fmla="*/ 1 h 91"/>
                <a:gd name="T14" fmla="*/ 1 w 237"/>
                <a:gd name="T15" fmla="*/ 1 h 91"/>
                <a:gd name="T16" fmla="*/ 1 w 237"/>
                <a:gd name="T17" fmla="*/ 0 h 91"/>
                <a:gd name="T18" fmla="*/ 1 w 237"/>
                <a:gd name="T19" fmla="*/ 1 h 91"/>
                <a:gd name="T20" fmla="*/ 1 w 237"/>
                <a:gd name="T21" fmla="*/ 1 h 91"/>
                <a:gd name="T22" fmla="*/ 0 w 237"/>
                <a:gd name="T23" fmla="*/ 1 h 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91"/>
                <a:gd name="T38" fmla="*/ 237 w 237"/>
                <a:gd name="T39" fmla="*/ 91 h 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91">
                  <a:moveTo>
                    <a:pt x="0" y="50"/>
                  </a:moveTo>
                  <a:lnTo>
                    <a:pt x="4" y="55"/>
                  </a:lnTo>
                  <a:lnTo>
                    <a:pt x="7" y="72"/>
                  </a:lnTo>
                  <a:lnTo>
                    <a:pt x="33" y="75"/>
                  </a:lnTo>
                  <a:lnTo>
                    <a:pt x="80" y="66"/>
                  </a:lnTo>
                  <a:lnTo>
                    <a:pt x="133" y="91"/>
                  </a:lnTo>
                  <a:lnTo>
                    <a:pt x="206" y="74"/>
                  </a:lnTo>
                  <a:lnTo>
                    <a:pt x="237" y="27"/>
                  </a:lnTo>
                  <a:lnTo>
                    <a:pt x="225" y="0"/>
                  </a:lnTo>
                  <a:lnTo>
                    <a:pt x="134" y="1"/>
                  </a:lnTo>
                  <a:lnTo>
                    <a:pt x="106" y="49"/>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799" name="Freeform 798"/>
            <p:cNvSpPr>
              <a:spLocks/>
            </p:cNvSpPr>
            <p:nvPr/>
          </p:nvSpPr>
          <p:spPr bwMode="auto">
            <a:xfrm>
              <a:off x="4073" y="2400"/>
              <a:ext cx="72" cy="93"/>
            </a:xfrm>
            <a:custGeom>
              <a:avLst/>
              <a:gdLst>
                <a:gd name="T0" fmla="*/ 0 w 145"/>
                <a:gd name="T1" fmla="*/ 1 h 185"/>
                <a:gd name="T2" fmla="*/ 0 w 145"/>
                <a:gd name="T3" fmla="*/ 1 h 185"/>
                <a:gd name="T4" fmla="*/ 0 w 145"/>
                <a:gd name="T5" fmla="*/ 1 h 185"/>
                <a:gd name="T6" fmla="*/ 0 w 145"/>
                <a:gd name="T7" fmla="*/ 1 h 185"/>
                <a:gd name="T8" fmla="*/ 0 w 145"/>
                <a:gd name="T9" fmla="*/ 1 h 185"/>
                <a:gd name="T10" fmla="*/ 0 w 145"/>
                <a:gd name="T11" fmla="*/ 1 h 185"/>
                <a:gd name="T12" fmla="*/ 0 w 145"/>
                <a:gd name="T13" fmla="*/ 1 h 185"/>
                <a:gd name="T14" fmla="*/ 0 w 145"/>
                <a:gd name="T15" fmla="*/ 1 h 185"/>
                <a:gd name="T16" fmla="*/ 0 w 145"/>
                <a:gd name="T17" fmla="*/ 1 h 185"/>
                <a:gd name="T18" fmla="*/ 0 w 145"/>
                <a:gd name="T19" fmla="*/ 1 h 185"/>
                <a:gd name="T20" fmla="*/ 0 w 145"/>
                <a:gd name="T21" fmla="*/ 1 h 185"/>
                <a:gd name="T22" fmla="*/ 0 w 145"/>
                <a:gd name="T23" fmla="*/ 1 h 185"/>
                <a:gd name="T24" fmla="*/ 0 w 145"/>
                <a:gd name="T25" fmla="*/ 1 h 185"/>
                <a:gd name="T26" fmla="*/ 0 w 145"/>
                <a:gd name="T27" fmla="*/ 0 h 185"/>
                <a:gd name="T28" fmla="*/ 0 w 145"/>
                <a:gd name="T29" fmla="*/ 1 h 185"/>
                <a:gd name="T30" fmla="*/ 0 w 145"/>
                <a:gd name="T31" fmla="*/ 1 h 185"/>
                <a:gd name="T32" fmla="*/ 0 w 145"/>
                <a:gd name="T33" fmla="*/ 1 h 1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185"/>
                <a:gd name="T53" fmla="*/ 145 w 145"/>
                <a:gd name="T54" fmla="*/ 185 h 1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185">
                  <a:moveTo>
                    <a:pt x="0" y="55"/>
                  </a:moveTo>
                  <a:lnTo>
                    <a:pt x="18" y="74"/>
                  </a:lnTo>
                  <a:lnTo>
                    <a:pt x="30" y="159"/>
                  </a:lnTo>
                  <a:lnTo>
                    <a:pt x="69" y="155"/>
                  </a:lnTo>
                  <a:lnTo>
                    <a:pt x="89" y="118"/>
                  </a:lnTo>
                  <a:lnTo>
                    <a:pt x="116" y="125"/>
                  </a:lnTo>
                  <a:lnTo>
                    <a:pt x="133" y="185"/>
                  </a:lnTo>
                  <a:lnTo>
                    <a:pt x="145" y="150"/>
                  </a:lnTo>
                  <a:lnTo>
                    <a:pt x="131" y="91"/>
                  </a:lnTo>
                  <a:lnTo>
                    <a:pt x="116" y="114"/>
                  </a:lnTo>
                  <a:lnTo>
                    <a:pt x="97" y="84"/>
                  </a:lnTo>
                  <a:lnTo>
                    <a:pt x="132" y="47"/>
                  </a:lnTo>
                  <a:lnTo>
                    <a:pt x="64" y="41"/>
                  </a:lnTo>
                  <a:lnTo>
                    <a:pt x="17" y="0"/>
                  </a:lnTo>
                  <a:lnTo>
                    <a:pt x="5" y="22"/>
                  </a:lnTo>
                  <a:lnTo>
                    <a:pt x="19" y="41"/>
                  </a:lnTo>
                  <a:lnTo>
                    <a:pt x="0" y="5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0" name="Freeform 799"/>
            <p:cNvSpPr>
              <a:spLocks/>
            </p:cNvSpPr>
            <p:nvPr/>
          </p:nvSpPr>
          <p:spPr bwMode="auto">
            <a:xfrm>
              <a:off x="2765" y="1943"/>
              <a:ext cx="51" cy="37"/>
            </a:xfrm>
            <a:custGeom>
              <a:avLst/>
              <a:gdLst>
                <a:gd name="T0" fmla="*/ 0 w 100"/>
                <a:gd name="T1" fmla="*/ 1 h 74"/>
                <a:gd name="T2" fmla="*/ 1 w 100"/>
                <a:gd name="T3" fmla="*/ 1 h 74"/>
                <a:gd name="T4" fmla="*/ 1 w 100"/>
                <a:gd name="T5" fmla="*/ 0 h 74"/>
                <a:gd name="T6" fmla="*/ 1 w 100"/>
                <a:gd name="T7" fmla="*/ 1 h 74"/>
                <a:gd name="T8" fmla="*/ 1 w 100"/>
                <a:gd name="T9" fmla="*/ 1 h 74"/>
                <a:gd name="T10" fmla="*/ 1 w 100"/>
                <a:gd name="T11" fmla="*/ 1 h 74"/>
                <a:gd name="T12" fmla="*/ 0 w 100"/>
                <a:gd name="T13" fmla="*/ 1 h 74"/>
                <a:gd name="T14" fmla="*/ 0 60000 65536"/>
                <a:gd name="T15" fmla="*/ 0 60000 65536"/>
                <a:gd name="T16" fmla="*/ 0 60000 65536"/>
                <a:gd name="T17" fmla="*/ 0 60000 65536"/>
                <a:gd name="T18" fmla="*/ 0 60000 65536"/>
                <a:gd name="T19" fmla="*/ 0 60000 65536"/>
                <a:gd name="T20" fmla="*/ 0 60000 65536"/>
                <a:gd name="T21" fmla="*/ 0 w 100"/>
                <a:gd name="T22" fmla="*/ 0 h 74"/>
                <a:gd name="T23" fmla="*/ 100 w 100"/>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 h="74">
                  <a:moveTo>
                    <a:pt x="0" y="13"/>
                  </a:moveTo>
                  <a:lnTo>
                    <a:pt x="22" y="3"/>
                  </a:lnTo>
                  <a:lnTo>
                    <a:pt x="68" y="0"/>
                  </a:lnTo>
                  <a:lnTo>
                    <a:pt x="98" y="29"/>
                  </a:lnTo>
                  <a:lnTo>
                    <a:pt x="100" y="53"/>
                  </a:lnTo>
                  <a:lnTo>
                    <a:pt x="90" y="74"/>
                  </a:lnTo>
                  <a:lnTo>
                    <a:pt x="0" y="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1" name="Freeform 800"/>
            <p:cNvSpPr>
              <a:spLocks/>
            </p:cNvSpPr>
            <p:nvPr/>
          </p:nvSpPr>
          <p:spPr bwMode="auto">
            <a:xfrm>
              <a:off x="4088" y="2371"/>
              <a:ext cx="48" cy="27"/>
            </a:xfrm>
            <a:custGeom>
              <a:avLst/>
              <a:gdLst>
                <a:gd name="T0" fmla="*/ 0 w 96"/>
                <a:gd name="T1" fmla="*/ 1 h 53"/>
                <a:gd name="T2" fmla="*/ 1 w 96"/>
                <a:gd name="T3" fmla="*/ 1 h 53"/>
                <a:gd name="T4" fmla="*/ 1 w 96"/>
                <a:gd name="T5" fmla="*/ 1 h 53"/>
                <a:gd name="T6" fmla="*/ 1 w 96"/>
                <a:gd name="T7" fmla="*/ 1 h 53"/>
                <a:gd name="T8" fmla="*/ 1 w 96"/>
                <a:gd name="T9" fmla="*/ 0 h 53"/>
                <a:gd name="T10" fmla="*/ 0 w 96"/>
                <a:gd name="T11" fmla="*/ 1 h 53"/>
                <a:gd name="T12" fmla="*/ 0 60000 65536"/>
                <a:gd name="T13" fmla="*/ 0 60000 65536"/>
                <a:gd name="T14" fmla="*/ 0 60000 65536"/>
                <a:gd name="T15" fmla="*/ 0 60000 65536"/>
                <a:gd name="T16" fmla="*/ 0 60000 65536"/>
                <a:gd name="T17" fmla="*/ 0 60000 65536"/>
                <a:gd name="T18" fmla="*/ 0 w 96"/>
                <a:gd name="T19" fmla="*/ 0 h 53"/>
                <a:gd name="T20" fmla="*/ 96 w 96"/>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96" h="53">
                  <a:moveTo>
                    <a:pt x="0" y="33"/>
                  </a:moveTo>
                  <a:lnTo>
                    <a:pt x="13" y="53"/>
                  </a:lnTo>
                  <a:lnTo>
                    <a:pt x="96" y="44"/>
                  </a:lnTo>
                  <a:lnTo>
                    <a:pt x="90" y="16"/>
                  </a:lnTo>
                  <a:lnTo>
                    <a:pt x="32" y="0"/>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2" name="Freeform 801"/>
            <p:cNvSpPr>
              <a:spLocks/>
            </p:cNvSpPr>
            <p:nvPr/>
          </p:nvSpPr>
          <p:spPr bwMode="auto">
            <a:xfrm>
              <a:off x="1352" y="2532"/>
              <a:ext cx="13" cy="41"/>
            </a:xfrm>
            <a:custGeom>
              <a:avLst/>
              <a:gdLst>
                <a:gd name="T0" fmla="*/ 0 w 26"/>
                <a:gd name="T1" fmla="*/ 1 h 82"/>
                <a:gd name="T2" fmla="*/ 1 w 26"/>
                <a:gd name="T3" fmla="*/ 1 h 82"/>
                <a:gd name="T4" fmla="*/ 1 w 26"/>
                <a:gd name="T5" fmla="*/ 0 h 82"/>
                <a:gd name="T6" fmla="*/ 0 w 26"/>
                <a:gd name="T7" fmla="*/ 1 h 82"/>
                <a:gd name="T8" fmla="*/ 0 60000 65536"/>
                <a:gd name="T9" fmla="*/ 0 60000 65536"/>
                <a:gd name="T10" fmla="*/ 0 60000 65536"/>
                <a:gd name="T11" fmla="*/ 0 60000 65536"/>
                <a:gd name="T12" fmla="*/ 0 w 26"/>
                <a:gd name="T13" fmla="*/ 0 h 82"/>
                <a:gd name="T14" fmla="*/ 26 w 26"/>
                <a:gd name="T15" fmla="*/ 82 h 82"/>
              </a:gdLst>
              <a:ahLst/>
              <a:cxnLst>
                <a:cxn ang="T8">
                  <a:pos x="T0" y="T1"/>
                </a:cxn>
                <a:cxn ang="T9">
                  <a:pos x="T2" y="T3"/>
                </a:cxn>
                <a:cxn ang="T10">
                  <a:pos x="T4" y="T5"/>
                </a:cxn>
                <a:cxn ang="T11">
                  <a:pos x="T6" y="T7"/>
                </a:cxn>
              </a:cxnLst>
              <a:rect l="T12" t="T13" r="T14" b="T15"/>
              <a:pathLst>
                <a:path w="26" h="82">
                  <a:moveTo>
                    <a:pt x="0" y="16"/>
                  </a:moveTo>
                  <a:lnTo>
                    <a:pt x="10" y="82"/>
                  </a:lnTo>
                  <a:lnTo>
                    <a:pt x="26" y="0"/>
                  </a:lnTo>
                  <a:lnTo>
                    <a:pt x="0" y="1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3" name="Freeform 802"/>
            <p:cNvSpPr>
              <a:spLocks/>
            </p:cNvSpPr>
            <p:nvPr/>
          </p:nvSpPr>
          <p:spPr bwMode="auto">
            <a:xfrm>
              <a:off x="4474" y="2744"/>
              <a:ext cx="19" cy="17"/>
            </a:xfrm>
            <a:custGeom>
              <a:avLst/>
              <a:gdLst>
                <a:gd name="T0" fmla="*/ 0 w 39"/>
                <a:gd name="T1" fmla="*/ 1 h 33"/>
                <a:gd name="T2" fmla="*/ 0 w 39"/>
                <a:gd name="T3" fmla="*/ 1 h 33"/>
                <a:gd name="T4" fmla="*/ 0 w 39"/>
                <a:gd name="T5" fmla="*/ 0 h 33"/>
                <a:gd name="T6" fmla="*/ 0 w 39"/>
                <a:gd name="T7" fmla="*/ 1 h 33"/>
                <a:gd name="T8" fmla="*/ 0 60000 65536"/>
                <a:gd name="T9" fmla="*/ 0 60000 65536"/>
                <a:gd name="T10" fmla="*/ 0 60000 65536"/>
                <a:gd name="T11" fmla="*/ 0 60000 65536"/>
                <a:gd name="T12" fmla="*/ 0 w 39"/>
                <a:gd name="T13" fmla="*/ 0 h 33"/>
                <a:gd name="T14" fmla="*/ 39 w 39"/>
                <a:gd name="T15" fmla="*/ 33 h 33"/>
              </a:gdLst>
              <a:ahLst/>
              <a:cxnLst>
                <a:cxn ang="T8">
                  <a:pos x="T0" y="T1"/>
                </a:cxn>
                <a:cxn ang="T9">
                  <a:pos x="T2" y="T3"/>
                </a:cxn>
                <a:cxn ang="T10">
                  <a:pos x="T4" y="T5"/>
                </a:cxn>
                <a:cxn ang="T11">
                  <a:pos x="T6" y="T7"/>
                </a:cxn>
              </a:cxnLst>
              <a:rect l="T12" t="T13" r="T14" b="T15"/>
              <a:pathLst>
                <a:path w="39" h="33">
                  <a:moveTo>
                    <a:pt x="0" y="15"/>
                  </a:moveTo>
                  <a:lnTo>
                    <a:pt x="18" y="33"/>
                  </a:lnTo>
                  <a:lnTo>
                    <a:pt x="39" y="0"/>
                  </a:lnTo>
                  <a:lnTo>
                    <a:pt x="0" y="1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4" name="Freeform 803"/>
            <p:cNvSpPr>
              <a:spLocks/>
            </p:cNvSpPr>
            <p:nvPr/>
          </p:nvSpPr>
          <p:spPr bwMode="auto">
            <a:xfrm>
              <a:off x="3067" y="2086"/>
              <a:ext cx="95" cy="55"/>
            </a:xfrm>
            <a:custGeom>
              <a:avLst/>
              <a:gdLst>
                <a:gd name="T0" fmla="*/ 0 w 191"/>
                <a:gd name="T1" fmla="*/ 1 h 109"/>
                <a:gd name="T2" fmla="*/ 0 w 191"/>
                <a:gd name="T3" fmla="*/ 0 h 109"/>
                <a:gd name="T4" fmla="*/ 0 w 191"/>
                <a:gd name="T5" fmla="*/ 1 h 109"/>
                <a:gd name="T6" fmla="*/ 0 w 191"/>
                <a:gd name="T7" fmla="*/ 1 h 109"/>
                <a:gd name="T8" fmla="*/ 0 w 191"/>
                <a:gd name="T9" fmla="*/ 1 h 109"/>
                <a:gd name="T10" fmla="*/ 0 w 191"/>
                <a:gd name="T11" fmla="*/ 1 h 109"/>
                <a:gd name="T12" fmla="*/ 0 w 191"/>
                <a:gd name="T13" fmla="*/ 1 h 109"/>
                <a:gd name="T14" fmla="*/ 0 w 191"/>
                <a:gd name="T15" fmla="*/ 1 h 109"/>
                <a:gd name="T16" fmla="*/ 0 w 191"/>
                <a:gd name="T17" fmla="*/ 1 h 1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1"/>
                <a:gd name="T28" fmla="*/ 0 h 109"/>
                <a:gd name="T29" fmla="*/ 191 w 191"/>
                <a:gd name="T30" fmla="*/ 109 h 1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1" h="109">
                  <a:moveTo>
                    <a:pt x="0" y="76"/>
                  </a:moveTo>
                  <a:lnTo>
                    <a:pt x="13" y="0"/>
                  </a:lnTo>
                  <a:lnTo>
                    <a:pt x="191" y="17"/>
                  </a:lnTo>
                  <a:lnTo>
                    <a:pt x="159" y="64"/>
                  </a:lnTo>
                  <a:lnTo>
                    <a:pt x="172" y="89"/>
                  </a:lnTo>
                  <a:lnTo>
                    <a:pt x="125" y="91"/>
                  </a:lnTo>
                  <a:lnTo>
                    <a:pt x="96" y="109"/>
                  </a:lnTo>
                  <a:lnTo>
                    <a:pt x="20" y="108"/>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5" name="Freeform 804"/>
            <p:cNvSpPr>
              <a:spLocks/>
            </p:cNvSpPr>
            <p:nvPr/>
          </p:nvSpPr>
          <p:spPr bwMode="auto">
            <a:xfrm>
              <a:off x="4140" y="2374"/>
              <a:ext cx="138" cy="290"/>
            </a:xfrm>
            <a:custGeom>
              <a:avLst/>
              <a:gdLst>
                <a:gd name="T0" fmla="*/ 0 w 278"/>
                <a:gd name="T1" fmla="*/ 0 h 582"/>
                <a:gd name="T2" fmla="*/ 0 w 278"/>
                <a:gd name="T3" fmla="*/ 0 h 582"/>
                <a:gd name="T4" fmla="*/ 0 w 278"/>
                <a:gd name="T5" fmla="*/ 0 h 582"/>
                <a:gd name="T6" fmla="*/ 0 w 278"/>
                <a:gd name="T7" fmla="*/ 0 h 582"/>
                <a:gd name="T8" fmla="*/ 0 w 278"/>
                <a:gd name="T9" fmla="*/ 0 h 582"/>
                <a:gd name="T10" fmla="*/ 0 w 278"/>
                <a:gd name="T11" fmla="*/ 0 h 582"/>
                <a:gd name="T12" fmla="*/ 0 w 278"/>
                <a:gd name="T13" fmla="*/ 0 h 582"/>
                <a:gd name="T14" fmla="*/ 0 w 278"/>
                <a:gd name="T15" fmla="*/ 0 h 582"/>
                <a:gd name="T16" fmla="*/ 0 w 278"/>
                <a:gd name="T17" fmla="*/ 0 h 582"/>
                <a:gd name="T18" fmla="*/ 0 w 278"/>
                <a:gd name="T19" fmla="*/ 0 h 582"/>
                <a:gd name="T20" fmla="*/ 0 w 278"/>
                <a:gd name="T21" fmla="*/ 0 h 582"/>
                <a:gd name="T22" fmla="*/ 0 w 278"/>
                <a:gd name="T23" fmla="*/ 0 h 582"/>
                <a:gd name="T24" fmla="*/ 0 w 278"/>
                <a:gd name="T25" fmla="*/ 0 h 582"/>
                <a:gd name="T26" fmla="*/ 0 w 278"/>
                <a:gd name="T27" fmla="*/ 0 h 582"/>
                <a:gd name="T28" fmla="*/ 0 w 278"/>
                <a:gd name="T29" fmla="*/ 0 h 582"/>
                <a:gd name="T30" fmla="*/ 0 w 278"/>
                <a:gd name="T31" fmla="*/ 0 h 582"/>
                <a:gd name="T32" fmla="*/ 0 w 278"/>
                <a:gd name="T33" fmla="*/ 0 h 582"/>
                <a:gd name="T34" fmla="*/ 0 w 278"/>
                <a:gd name="T35" fmla="*/ 0 h 582"/>
                <a:gd name="T36" fmla="*/ 0 w 278"/>
                <a:gd name="T37" fmla="*/ 0 h 582"/>
                <a:gd name="T38" fmla="*/ 0 w 278"/>
                <a:gd name="T39" fmla="*/ 0 h 582"/>
                <a:gd name="T40" fmla="*/ 0 w 278"/>
                <a:gd name="T41" fmla="*/ 0 h 582"/>
                <a:gd name="T42" fmla="*/ 0 w 278"/>
                <a:gd name="T43" fmla="*/ 0 h 582"/>
                <a:gd name="T44" fmla="*/ 0 w 278"/>
                <a:gd name="T45" fmla="*/ 0 h 582"/>
                <a:gd name="T46" fmla="*/ 0 w 278"/>
                <a:gd name="T47" fmla="*/ 0 h 5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8"/>
                <a:gd name="T73" fmla="*/ 0 h 582"/>
                <a:gd name="T74" fmla="*/ 278 w 278"/>
                <a:gd name="T75" fmla="*/ 582 h 5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8" h="582">
                  <a:moveTo>
                    <a:pt x="0" y="239"/>
                  </a:moveTo>
                  <a:lnTo>
                    <a:pt x="12" y="204"/>
                  </a:lnTo>
                  <a:lnTo>
                    <a:pt x="92" y="55"/>
                  </a:lnTo>
                  <a:lnTo>
                    <a:pt x="146" y="33"/>
                  </a:lnTo>
                  <a:lnTo>
                    <a:pt x="158" y="0"/>
                  </a:lnTo>
                  <a:lnTo>
                    <a:pt x="199" y="20"/>
                  </a:lnTo>
                  <a:lnTo>
                    <a:pt x="199" y="49"/>
                  </a:lnTo>
                  <a:lnTo>
                    <a:pt x="165" y="142"/>
                  </a:lnTo>
                  <a:lnTo>
                    <a:pt x="201" y="134"/>
                  </a:lnTo>
                  <a:lnTo>
                    <a:pt x="219" y="196"/>
                  </a:lnTo>
                  <a:lnTo>
                    <a:pt x="278" y="213"/>
                  </a:lnTo>
                  <a:lnTo>
                    <a:pt x="248" y="243"/>
                  </a:lnTo>
                  <a:lnTo>
                    <a:pt x="183" y="283"/>
                  </a:lnTo>
                  <a:lnTo>
                    <a:pt x="165" y="321"/>
                  </a:lnTo>
                  <a:lnTo>
                    <a:pt x="201" y="391"/>
                  </a:lnTo>
                  <a:lnTo>
                    <a:pt x="189" y="432"/>
                  </a:lnTo>
                  <a:lnTo>
                    <a:pt x="231" y="525"/>
                  </a:lnTo>
                  <a:lnTo>
                    <a:pt x="199" y="582"/>
                  </a:lnTo>
                  <a:lnTo>
                    <a:pt x="166" y="382"/>
                  </a:lnTo>
                  <a:lnTo>
                    <a:pt x="139" y="350"/>
                  </a:lnTo>
                  <a:lnTo>
                    <a:pt x="95" y="404"/>
                  </a:lnTo>
                  <a:lnTo>
                    <a:pt x="63" y="394"/>
                  </a:lnTo>
                  <a:lnTo>
                    <a:pt x="69" y="322"/>
                  </a:lnTo>
                  <a:lnTo>
                    <a:pt x="0" y="23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6" name="Freeform 805"/>
            <p:cNvSpPr>
              <a:spLocks/>
            </p:cNvSpPr>
            <p:nvPr/>
          </p:nvSpPr>
          <p:spPr bwMode="auto">
            <a:xfrm>
              <a:off x="4299" y="2592"/>
              <a:ext cx="76" cy="68"/>
            </a:xfrm>
            <a:custGeom>
              <a:avLst/>
              <a:gdLst>
                <a:gd name="T0" fmla="*/ 0 w 153"/>
                <a:gd name="T1" fmla="*/ 1 h 134"/>
                <a:gd name="T2" fmla="*/ 0 w 153"/>
                <a:gd name="T3" fmla="*/ 1 h 134"/>
                <a:gd name="T4" fmla="*/ 0 w 153"/>
                <a:gd name="T5" fmla="*/ 1 h 134"/>
                <a:gd name="T6" fmla="*/ 0 w 153"/>
                <a:gd name="T7" fmla="*/ 1 h 134"/>
                <a:gd name="T8" fmla="*/ 0 w 153"/>
                <a:gd name="T9" fmla="*/ 1 h 134"/>
                <a:gd name="T10" fmla="*/ 0 w 153"/>
                <a:gd name="T11" fmla="*/ 0 h 134"/>
                <a:gd name="T12" fmla="*/ 0 w 153"/>
                <a:gd name="T13" fmla="*/ 1 h 134"/>
                <a:gd name="T14" fmla="*/ 0 w 153"/>
                <a:gd name="T15" fmla="*/ 1 h 134"/>
                <a:gd name="T16" fmla="*/ 0 w 153"/>
                <a:gd name="T17" fmla="*/ 1 h 1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3"/>
                <a:gd name="T28" fmla="*/ 0 h 134"/>
                <a:gd name="T29" fmla="*/ 153 w 153"/>
                <a:gd name="T30" fmla="*/ 134 h 1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3" h="134">
                  <a:moveTo>
                    <a:pt x="0" y="26"/>
                  </a:moveTo>
                  <a:lnTo>
                    <a:pt x="10" y="93"/>
                  </a:lnTo>
                  <a:lnTo>
                    <a:pt x="30" y="129"/>
                  </a:lnTo>
                  <a:lnTo>
                    <a:pt x="59" y="134"/>
                  </a:lnTo>
                  <a:lnTo>
                    <a:pt x="153" y="72"/>
                  </a:lnTo>
                  <a:lnTo>
                    <a:pt x="150" y="0"/>
                  </a:lnTo>
                  <a:lnTo>
                    <a:pt x="81" y="11"/>
                  </a:lnTo>
                  <a:lnTo>
                    <a:pt x="19" y="9"/>
                  </a:lnTo>
                  <a:lnTo>
                    <a:pt x="0" y="2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7" name="Freeform 806"/>
            <p:cNvSpPr>
              <a:spLocks/>
            </p:cNvSpPr>
            <p:nvPr/>
          </p:nvSpPr>
          <p:spPr bwMode="auto">
            <a:xfrm>
              <a:off x="555" y="1446"/>
              <a:ext cx="1313" cy="683"/>
            </a:xfrm>
            <a:custGeom>
              <a:avLst/>
              <a:gdLst>
                <a:gd name="T0" fmla="*/ 1 w 2625"/>
                <a:gd name="T1" fmla="*/ 1 h 1365"/>
                <a:gd name="T2" fmla="*/ 1 w 2625"/>
                <a:gd name="T3" fmla="*/ 1 h 1365"/>
                <a:gd name="T4" fmla="*/ 1 w 2625"/>
                <a:gd name="T5" fmla="*/ 1 h 1365"/>
                <a:gd name="T6" fmla="*/ 1 w 2625"/>
                <a:gd name="T7" fmla="*/ 1 h 1365"/>
                <a:gd name="T8" fmla="*/ 1 w 2625"/>
                <a:gd name="T9" fmla="*/ 1 h 1365"/>
                <a:gd name="T10" fmla="*/ 1 w 2625"/>
                <a:gd name="T11" fmla="*/ 1 h 1365"/>
                <a:gd name="T12" fmla="*/ 1 w 2625"/>
                <a:gd name="T13" fmla="*/ 1 h 1365"/>
                <a:gd name="T14" fmla="*/ 1 w 2625"/>
                <a:gd name="T15" fmla="*/ 1 h 1365"/>
                <a:gd name="T16" fmla="*/ 1 w 2625"/>
                <a:gd name="T17" fmla="*/ 1 h 1365"/>
                <a:gd name="T18" fmla="*/ 1 w 2625"/>
                <a:gd name="T19" fmla="*/ 1 h 1365"/>
                <a:gd name="T20" fmla="*/ 1 w 2625"/>
                <a:gd name="T21" fmla="*/ 1 h 1365"/>
                <a:gd name="T22" fmla="*/ 1 w 2625"/>
                <a:gd name="T23" fmla="*/ 1 h 1365"/>
                <a:gd name="T24" fmla="*/ 1 w 2625"/>
                <a:gd name="T25" fmla="*/ 0 h 1365"/>
                <a:gd name="T26" fmla="*/ 1 w 2625"/>
                <a:gd name="T27" fmla="*/ 1 h 1365"/>
                <a:gd name="T28" fmla="*/ 1 w 2625"/>
                <a:gd name="T29" fmla="*/ 1 h 1365"/>
                <a:gd name="T30" fmla="*/ 1 w 2625"/>
                <a:gd name="T31" fmla="*/ 1 h 1365"/>
                <a:gd name="T32" fmla="*/ 1 w 2625"/>
                <a:gd name="T33" fmla="*/ 1 h 1365"/>
                <a:gd name="T34" fmla="*/ 1 w 2625"/>
                <a:gd name="T35" fmla="*/ 1 h 1365"/>
                <a:gd name="T36" fmla="*/ 1 w 2625"/>
                <a:gd name="T37" fmla="*/ 1 h 1365"/>
                <a:gd name="T38" fmla="*/ 1 w 2625"/>
                <a:gd name="T39" fmla="*/ 1 h 1365"/>
                <a:gd name="T40" fmla="*/ 1 w 2625"/>
                <a:gd name="T41" fmla="*/ 1 h 1365"/>
                <a:gd name="T42" fmla="*/ 1 w 2625"/>
                <a:gd name="T43" fmla="*/ 1 h 1365"/>
                <a:gd name="T44" fmla="*/ 1 w 2625"/>
                <a:gd name="T45" fmla="*/ 1 h 1365"/>
                <a:gd name="T46" fmla="*/ 1 w 2625"/>
                <a:gd name="T47" fmla="*/ 1 h 1365"/>
                <a:gd name="T48" fmla="*/ 1 w 2625"/>
                <a:gd name="T49" fmla="*/ 1 h 1365"/>
                <a:gd name="T50" fmla="*/ 1 w 2625"/>
                <a:gd name="T51" fmla="*/ 1 h 1365"/>
                <a:gd name="T52" fmla="*/ 1 w 2625"/>
                <a:gd name="T53" fmla="*/ 1 h 1365"/>
                <a:gd name="T54" fmla="*/ 1 w 2625"/>
                <a:gd name="T55" fmla="*/ 1 h 1365"/>
                <a:gd name="T56" fmla="*/ 1 w 2625"/>
                <a:gd name="T57" fmla="*/ 1 h 1365"/>
                <a:gd name="T58" fmla="*/ 1 w 2625"/>
                <a:gd name="T59" fmla="*/ 1 h 1365"/>
                <a:gd name="T60" fmla="*/ 1 w 2625"/>
                <a:gd name="T61" fmla="*/ 1 h 1365"/>
                <a:gd name="T62" fmla="*/ 2 w 2625"/>
                <a:gd name="T63" fmla="*/ 1 h 1365"/>
                <a:gd name="T64" fmla="*/ 2 w 2625"/>
                <a:gd name="T65" fmla="*/ 1 h 1365"/>
                <a:gd name="T66" fmla="*/ 2 w 2625"/>
                <a:gd name="T67" fmla="*/ 1 h 1365"/>
                <a:gd name="T68" fmla="*/ 2 w 2625"/>
                <a:gd name="T69" fmla="*/ 1 h 1365"/>
                <a:gd name="T70" fmla="*/ 2 w 2625"/>
                <a:gd name="T71" fmla="*/ 1 h 1365"/>
                <a:gd name="T72" fmla="*/ 2 w 2625"/>
                <a:gd name="T73" fmla="*/ 1 h 1365"/>
                <a:gd name="T74" fmla="*/ 2 w 2625"/>
                <a:gd name="T75" fmla="*/ 1 h 1365"/>
                <a:gd name="T76" fmla="*/ 2 w 2625"/>
                <a:gd name="T77" fmla="*/ 1 h 1365"/>
                <a:gd name="T78" fmla="*/ 2 w 2625"/>
                <a:gd name="T79" fmla="*/ 1 h 1365"/>
                <a:gd name="T80" fmla="*/ 2 w 2625"/>
                <a:gd name="T81" fmla="*/ 1 h 1365"/>
                <a:gd name="T82" fmla="*/ 2 w 2625"/>
                <a:gd name="T83" fmla="*/ 1 h 1365"/>
                <a:gd name="T84" fmla="*/ 2 w 2625"/>
                <a:gd name="T85" fmla="*/ 1 h 1365"/>
                <a:gd name="T86" fmla="*/ 2 w 2625"/>
                <a:gd name="T87" fmla="*/ 1 h 1365"/>
                <a:gd name="T88" fmla="*/ 2 w 2625"/>
                <a:gd name="T89" fmla="*/ 1 h 1365"/>
                <a:gd name="T90" fmla="*/ 2 w 2625"/>
                <a:gd name="T91" fmla="*/ 1 h 1365"/>
                <a:gd name="T92" fmla="*/ 2 w 2625"/>
                <a:gd name="T93" fmla="*/ 1 h 1365"/>
                <a:gd name="T94" fmla="*/ 2 w 2625"/>
                <a:gd name="T95" fmla="*/ 1 h 1365"/>
                <a:gd name="T96" fmla="*/ 2 w 2625"/>
                <a:gd name="T97" fmla="*/ 1 h 1365"/>
                <a:gd name="T98" fmla="*/ 1 w 2625"/>
                <a:gd name="T99" fmla="*/ 1 h 1365"/>
                <a:gd name="T100" fmla="*/ 1 w 2625"/>
                <a:gd name="T101" fmla="*/ 1 h 1365"/>
                <a:gd name="T102" fmla="*/ 1 w 2625"/>
                <a:gd name="T103" fmla="*/ 1 h 1365"/>
                <a:gd name="T104" fmla="*/ 1 w 2625"/>
                <a:gd name="T105" fmla="*/ 1 h 1365"/>
                <a:gd name="T106" fmla="*/ 1 w 2625"/>
                <a:gd name="T107" fmla="*/ 1 h 1365"/>
                <a:gd name="T108" fmla="*/ 1 w 2625"/>
                <a:gd name="T109" fmla="*/ 1 h 1365"/>
                <a:gd name="T110" fmla="*/ 1 w 2625"/>
                <a:gd name="T111" fmla="*/ 1 h 1365"/>
                <a:gd name="T112" fmla="*/ 1 w 2625"/>
                <a:gd name="T113" fmla="*/ 1 h 1365"/>
                <a:gd name="T114" fmla="*/ 1 w 2625"/>
                <a:gd name="T115" fmla="*/ 1 h 1365"/>
                <a:gd name="T116" fmla="*/ 1 w 2625"/>
                <a:gd name="T117" fmla="*/ 1 h 1365"/>
                <a:gd name="T118" fmla="*/ 1 w 2625"/>
                <a:gd name="T119" fmla="*/ 1 h 13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25"/>
                <a:gd name="T181" fmla="*/ 0 h 1365"/>
                <a:gd name="T182" fmla="*/ 2625 w 2625"/>
                <a:gd name="T183" fmla="*/ 1365 h 13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25" h="1365">
                  <a:moveTo>
                    <a:pt x="0" y="604"/>
                  </a:moveTo>
                  <a:lnTo>
                    <a:pt x="0" y="126"/>
                  </a:lnTo>
                  <a:lnTo>
                    <a:pt x="209" y="188"/>
                  </a:lnTo>
                  <a:lnTo>
                    <a:pt x="195" y="164"/>
                  </a:lnTo>
                  <a:lnTo>
                    <a:pt x="219" y="148"/>
                  </a:lnTo>
                  <a:lnTo>
                    <a:pt x="348" y="96"/>
                  </a:lnTo>
                  <a:lnTo>
                    <a:pt x="248" y="159"/>
                  </a:lnTo>
                  <a:lnTo>
                    <a:pt x="303" y="141"/>
                  </a:lnTo>
                  <a:lnTo>
                    <a:pt x="303" y="155"/>
                  </a:lnTo>
                  <a:lnTo>
                    <a:pt x="412" y="97"/>
                  </a:lnTo>
                  <a:lnTo>
                    <a:pt x="397" y="78"/>
                  </a:lnTo>
                  <a:lnTo>
                    <a:pt x="468" y="147"/>
                  </a:lnTo>
                  <a:lnTo>
                    <a:pt x="512" y="106"/>
                  </a:lnTo>
                  <a:lnTo>
                    <a:pt x="509" y="147"/>
                  </a:lnTo>
                  <a:lnTo>
                    <a:pt x="564" y="118"/>
                  </a:lnTo>
                  <a:lnTo>
                    <a:pt x="719" y="166"/>
                  </a:lnTo>
                  <a:lnTo>
                    <a:pt x="791" y="165"/>
                  </a:lnTo>
                  <a:lnTo>
                    <a:pt x="830" y="194"/>
                  </a:lnTo>
                  <a:lnTo>
                    <a:pt x="783" y="219"/>
                  </a:lnTo>
                  <a:lnTo>
                    <a:pt x="811" y="229"/>
                  </a:lnTo>
                  <a:lnTo>
                    <a:pt x="951" y="216"/>
                  </a:lnTo>
                  <a:lnTo>
                    <a:pt x="1011" y="256"/>
                  </a:lnTo>
                  <a:lnTo>
                    <a:pt x="1021" y="284"/>
                  </a:lnTo>
                  <a:lnTo>
                    <a:pt x="1037" y="265"/>
                  </a:lnTo>
                  <a:lnTo>
                    <a:pt x="1011" y="229"/>
                  </a:lnTo>
                  <a:lnTo>
                    <a:pt x="1078" y="183"/>
                  </a:lnTo>
                  <a:lnTo>
                    <a:pt x="1012" y="212"/>
                  </a:lnTo>
                  <a:lnTo>
                    <a:pt x="992" y="199"/>
                  </a:lnTo>
                  <a:lnTo>
                    <a:pt x="1071" y="165"/>
                  </a:lnTo>
                  <a:lnTo>
                    <a:pt x="1114" y="213"/>
                  </a:lnTo>
                  <a:lnTo>
                    <a:pt x="1160" y="212"/>
                  </a:lnTo>
                  <a:lnTo>
                    <a:pt x="1187" y="235"/>
                  </a:lnTo>
                  <a:lnTo>
                    <a:pt x="1311" y="229"/>
                  </a:lnTo>
                  <a:lnTo>
                    <a:pt x="1307" y="213"/>
                  </a:lnTo>
                  <a:lnTo>
                    <a:pt x="1342" y="241"/>
                  </a:lnTo>
                  <a:lnTo>
                    <a:pt x="1348" y="219"/>
                  </a:lnTo>
                  <a:lnTo>
                    <a:pt x="1320" y="227"/>
                  </a:lnTo>
                  <a:lnTo>
                    <a:pt x="1299" y="198"/>
                  </a:lnTo>
                  <a:lnTo>
                    <a:pt x="1347" y="194"/>
                  </a:lnTo>
                  <a:lnTo>
                    <a:pt x="1362" y="216"/>
                  </a:lnTo>
                  <a:lnTo>
                    <a:pt x="1380" y="210"/>
                  </a:lnTo>
                  <a:lnTo>
                    <a:pt x="1374" y="244"/>
                  </a:lnTo>
                  <a:lnTo>
                    <a:pt x="1406" y="262"/>
                  </a:lnTo>
                  <a:lnTo>
                    <a:pt x="1397" y="213"/>
                  </a:lnTo>
                  <a:lnTo>
                    <a:pt x="1459" y="186"/>
                  </a:lnTo>
                  <a:lnTo>
                    <a:pt x="1441" y="164"/>
                  </a:lnTo>
                  <a:lnTo>
                    <a:pt x="1423" y="179"/>
                  </a:lnTo>
                  <a:lnTo>
                    <a:pt x="1456" y="139"/>
                  </a:lnTo>
                  <a:lnTo>
                    <a:pt x="1366" y="109"/>
                  </a:lnTo>
                  <a:lnTo>
                    <a:pt x="1375" y="39"/>
                  </a:lnTo>
                  <a:lnTo>
                    <a:pt x="1397" y="40"/>
                  </a:lnTo>
                  <a:lnTo>
                    <a:pt x="1411" y="0"/>
                  </a:lnTo>
                  <a:lnTo>
                    <a:pt x="1476" y="39"/>
                  </a:lnTo>
                  <a:lnTo>
                    <a:pt x="1477" y="65"/>
                  </a:lnTo>
                  <a:lnTo>
                    <a:pt x="1523" y="101"/>
                  </a:lnTo>
                  <a:lnTo>
                    <a:pt x="1493" y="100"/>
                  </a:lnTo>
                  <a:lnTo>
                    <a:pt x="1504" y="113"/>
                  </a:lnTo>
                  <a:lnTo>
                    <a:pt x="1487" y="129"/>
                  </a:lnTo>
                  <a:lnTo>
                    <a:pt x="1541" y="139"/>
                  </a:lnTo>
                  <a:lnTo>
                    <a:pt x="1526" y="147"/>
                  </a:lnTo>
                  <a:lnTo>
                    <a:pt x="1558" y="205"/>
                  </a:lnTo>
                  <a:lnTo>
                    <a:pt x="1586" y="154"/>
                  </a:lnTo>
                  <a:lnTo>
                    <a:pt x="1624" y="173"/>
                  </a:lnTo>
                  <a:lnTo>
                    <a:pt x="1634" y="208"/>
                  </a:lnTo>
                  <a:lnTo>
                    <a:pt x="1616" y="219"/>
                  </a:lnTo>
                  <a:lnTo>
                    <a:pt x="1651" y="262"/>
                  </a:lnTo>
                  <a:lnTo>
                    <a:pt x="1672" y="251"/>
                  </a:lnTo>
                  <a:lnTo>
                    <a:pt x="1699" y="184"/>
                  </a:lnTo>
                  <a:lnTo>
                    <a:pt x="1733" y="178"/>
                  </a:lnTo>
                  <a:lnTo>
                    <a:pt x="1707" y="122"/>
                  </a:lnTo>
                  <a:lnTo>
                    <a:pt x="1794" y="127"/>
                  </a:lnTo>
                  <a:lnTo>
                    <a:pt x="1832" y="159"/>
                  </a:lnTo>
                  <a:lnTo>
                    <a:pt x="1819" y="175"/>
                  </a:lnTo>
                  <a:lnTo>
                    <a:pt x="1835" y="184"/>
                  </a:lnTo>
                  <a:lnTo>
                    <a:pt x="1795" y="195"/>
                  </a:lnTo>
                  <a:lnTo>
                    <a:pt x="1831" y="268"/>
                  </a:lnTo>
                  <a:lnTo>
                    <a:pt x="1775" y="305"/>
                  </a:lnTo>
                  <a:lnTo>
                    <a:pt x="1752" y="289"/>
                  </a:lnTo>
                  <a:lnTo>
                    <a:pt x="1761" y="313"/>
                  </a:lnTo>
                  <a:lnTo>
                    <a:pt x="1674" y="296"/>
                  </a:lnTo>
                  <a:lnTo>
                    <a:pt x="1693" y="320"/>
                  </a:lnTo>
                  <a:lnTo>
                    <a:pt x="1658" y="357"/>
                  </a:lnTo>
                  <a:lnTo>
                    <a:pt x="1567" y="328"/>
                  </a:lnTo>
                  <a:lnTo>
                    <a:pt x="1599" y="358"/>
                  </a:lnTo>
                  <a:lnTo>
                    <a:pt x="1663" y="365"/>
                  </a:lnTo>
                  <a:lnTo>
                    <a:pt x="1620" y="424"/>
                  </a:lnTo>
                  <a:lnTo>
                    <a:pt x="1572" y="420"/>
                  </a:lnTo>
                  <a:lnTo>
                    <a:pt x="1549" y="451"/>
                  </a:lnTo>
                  <a:lnTo>
                    <a:pt x="1464" y="426"/>
                  </a:lnTo>
                  <a:lnTo>
                    <a:pt x="1541" y="451"/>
                  </a:lnTo>
                  <a:lnTo>
                    <a:pt x="1552" y="476"/>
                  </a:lnTo>
                  <a:lnTo>
                    <a:pt x="1493" y="486"/>
                  </a:lnTo>
                  <a:lnTo>
                    <a:pt x="1504" y="493"/>
                  </a:lnTo>
                  <a:lnTo>
                    <a:pt x="1488" y="494"/>
                  </a:lnTo>
                  <a:lnTo>
                    <a:pt x="1488" y="520"/>
                  </a:lnTo>
                  <a:lnTo>
                    <a:pt x="1424" y="554"/>
                  </a:lnTo>
                  <a:lnTo>
                    <a:pt x="1415" y="664"/>
                  </a:lnTo>
                  <a:lnTo>
                    <a:pt x="1437" y="688"/>
                  </a:lnTo>
                  <a:lnTo>
                    <a:pt x="1470" y="675"/>
                  </a:lnTo>
                  <a:lnTo>
                    <a:pt x="1486" y="758"/>
                  </a:lnTo>
                  <a:lnTo>
                    <a:pt x="1535" y="741"/>
                  </a:lnTo>
                  <a:lnTo>
                    <a:pt x="1593" y="765"/>
                  </a:lnTo>
                  <a:lnTo>
                    <a:pt x="1709" y="825"/>
                  </a:lnTo>
                  <a:lnTo>
                    <a:pt x="1699" y="849"/>
                  </a:lnTo>
                  <a:lnTo>
                    <a:pt x="1713" y="832"/>
                  </a:lnTo>
                  <a:lnTo>
                    <a:pt x="1802" y="838"/>
                  </a:lnTo>
                  <a:lnTo>
                    <a:pt x="1802" y="929"/>
                  </a:lnTo>
                  <a:lnTo>
                    <a:pt x="1830" y="960"/>
                  </a:lnTo>
                  <a:lnTo>
                    <a:pt x="1811" y="966"/>
                  </a:lnTo>
                  <a:lnTo>
                    <a:pt x="1854" y="982"/>
                  </a:lnTo>
                  <a:lnTo>
                    <a:pt x="1841" y="1011"/>
                  </a:lnTo>
                  <a:lnTo>
                    <a:pt x="1884" y="1010"/>
                  </a:lnTo>
                  <a:lnTo>
                    <a:pt x="1943" y="961"/>
                  </a:lnTo>
                  <a:lnTo>
                    <a:pt x="1915" y="949"/>
                  </a:lnTo>
                  <a:lnTo>
                    <a:pt x="1884" y="863"/>
                  </a:lnTo>
                  <a:lnTo>
                    <a:pt x="1993" y="786"/>
                  </a:lnTo>
                  <a:lnTo>
                    <a:pt x="1977" y="786"/>
                  </a:lnTo>
                  <a:lnTo>
                    <a:pt x="1952" y="696"/>
                  </a:lnTo>
                  <a:lnTo>
                    <a:pt x="1913" y="675"/>
                  </a:lnTo>
                  <a:lnTo>
                    <a:pt x="1963" y="636"/>
                  </a:lnTo>
                  <a:lnTo>
                    <a:pt x="1947" y="616"/>
                  </a:lnTo>
                  <a:lnTo>
                    <a:pt x="1953" y="583"/>
                  </a:lnTo>
                  <a:lnTo>
                    <a:pt x="1932" y="578"/>
                  </a:lnTo>
                  <a:lnTo>
                    <a:pt x="1953" y="546"/>
                  </a:lnTo>
                  <a:lnTo>
                    <a:pt x="1930" y="525"/>
                  </a:lnTo>
                  <a:lnTo>
                    <a:pt x="1945" y="496"/>
                  </a:lnTo>
                  <a:lnTo>
                    <a:pt x="2025" y="516"/>
                  </a:lnTo>
                  <a:lnTo>
                    <a:pt x="2064" y="500"/>
                  </a:lnTo>
                  <a:lnTo>
                    <a:pt x="2134" y="546"/>
                  </a:lnTo>
                  <a:lnTo>
                    <a:pt x="2134" y="565"/>
                  </a:lnTo>
                  <a:lnTo>
                    <a:pt x="2195" y="567"/>
                  </a:lnTo>
                  <a:lnTo>
                    <a:pt x="2199" y="613"/>
                  </a:lnTo>
                  <a:lnTo>
                    <a:pt x="2147" y="614"/>
                  </a:lnTo>
                  <a:lnTo>
                    <a:pt x="2193" y="622"/>
                  </a:lnTo>
                  <a:lnTo>
                    <a:pt x="2207" y="651"/>
                  </a:lnTo>
                  <a:lnTo>
                    <a:pt x="2158" y="691"/>
                  </a:lnTo>
                  <a:lnTo>
                    <a:pt x="2230" y="670"/>
                  </a:lnTo>
                  <a:lnTo>
                    <a:pt x="2234" y="703"/>
                  </a:lnTo>
                  <a:lnTo>
                    <a:pt x="2203" y="718"/>
                  </a:lnTo>
                  <a:lnTo>
                    <a:pt x="2247" y="684"/>
                  </a:lnTo>
                  <a:lnTo>
                    <a:pt x="2251" y="704"/>
                  </a:lnTo>
                  <a:lnTo>
                    <a:pt x="2293" y="672"/>
                  </a:lnTo>
                  <a:lnTo>
                    <a:pt x="2302" y="691"/>
                  </a:lnTo>
                  <a:lnTo>
                    <a:pt x="2330" y="640"/>
                  </a:lnTo>
                  <a:lnTo>
                    <a:pt x="2318" y="631"/>
                  </a:lnTo>
                  <a:lnTo>
                    <a:pt x="2352" y="604"/>
                  </a:lnTo>
                  <a:lnTo>
                    <a:pt x="2390" y="656"/>
                  </a:lnTo>
                  <a:lnTo>
                    <a:pt x="2358" y="668"/>
                  </a:lnTo>
                  <a:lnTo>
                    <a:pt x="2393" y="661"/>
                  </a:lnTo>
                  <a:lnTo>
                    <a:pt x="2406" y="683"/>
                  </a:lnTo>
                  <a:lnTo>
                    <a:pt x="2382" y="688"/>
                  </a:lnTo>
                  <a:lnTo>
                    <a:pt x="2413" y="693"/>
                  </a:lnTo>
                  <a:lnTo>
                    <a:pt x="2393" y="706"/>
                  </a:lnTo>
                  <a:lnTo>
                    <a:pt x="2414" y="703"/>
                  </a:lnTo>
                  <a:lnTo>
                    <a:pt x="2430" y="725"/>
                  </a:lnTo>
                  <a:lnTo>
                    <a:pt x="2419" y="736"/>
                  </a:lnTo>
                  <a:lnTo>
                    <a:pt x="2449" y="754"/>
                  </a:lnTo>
                  <a:lnTo>
                    <a:pt x="2400" y="773"/>
                  </a:lnTo>
                  <a:lnTo>
                    <a:pt x="2435" y="773"/>
                  </a:lnTo>
                  <a:lnTo>
                    <a:pt x="2428" y="791"/>
                  </a:lnTo>
                  <a:lnTo>
                    <a:pt x="2480" y="807"/>
                  </a:lnTo>
                  <a:lnTo>
                    <a:pt x="2498" y="848"/>
                  </a:lnTo>
                  <a:lnTo>
                    <a:pt x="2519" y="833"/>
                  </a:lnTo>
                  <a:lnTo>
                    <a:pt x="2570" y="860"/>
                  </a:lnTo>
                  <a:lnTo>
                    <a:pt x="2458" y="897"/>
                  </a:lnTo>
                  <a:lnTo>
                    <a:pt x="2480" y="917"/>
                  </a:lnTo>
                  <a:lnTo>
                    <a:pt x="2576" y="876"/>
                  </a:lnTo>
                  <a:lnTo>
                    <a:pt x="2576" y="911"/>
                  </a:lnTo>
                  <a:lnTo>
                    <a:pt x="2619" y="904"/>
                  </a:lnTo>
                  <a:lnTo>
                    <a:pt x="2625" y="921"/>
                  </a:lnTo>
                  <a:lnTo>
                    <a:pt x="2606" y="921"/>
                  </a:lnTo>
                  <a:lnTo>
                    <a:pt x="2625" y="963"/>
                  </a:lnTo>
                  <a:lnTo>
                    <a:pt x="2489" y="1042"/>
                  </a:lnTo>
                  <a:lnTo>
                    <a:pt x="2299" y="1042"/>
                  </a:lnTo>
                  <a:lnTo>
                    <a:pt x="2217" y="1097"/>
                  </a:lnTo>
                  <a:lnTo>
                    <a:pt x="2150" y="1178"/>
                  </a:lnTo>
                  <a:lnTo>
                    <a:pt x="2217" y="1116"/>
                  </a:lnTo>
                  <a:lnTo>
                    <a:pt x="2320" y="1081"/>
                  </a:lnTo>
                  <a:lnTo>
                    <a:pt x="2358" y="1109"/>
                  </a:lnTo>
                  <a:lnTo>
                    <a:pt x="2290" y="1130"/>
                  </a:lnTo>
                  <a:lnTo>
                    <a:pt x="2345" y="1142"/>
                  </a:lnTo>
                  <a:lnTo>
                    <a:pt x="2330" y="1167"/>
                  </a:lnTo>
                  <a:lnTo>
                    <a:pt x="2371" y="1213"/>
                  </a:lnTo>
                  <a:lnTo>
                    <a:pt x="2452" y="1230"/>
                  </a:lnTo>
                  <a:lnTo>
                    <a:pt x="2476" y="1173"/>
                  </a:lnTo>
                  <a:lnTo>
                    <a:pt x="2476" y="1208"/>
                  </a:lnTo>
                  <a:lnTo>
                    <a:pt x="2494" y="1203"/>
                  </a:lnTo>
                  <a:lnTo>
                    <a:pt x="2457" y="1239"/>
                  </a:lnTo>
                  <a:lnTo>
                    <a:pt x="2361" y="1264"/>
                  </a:lnTo>
                  <a:lnTo>
                    <a:pt x="2326" y="1306"/>
                  </a:lnTo>
                  <a:lnTo>
                    <a:pt x="2302" y="1268"/>
                  </a:lnTo>
                  <a:lnTo>
                    <a:pt x="2391" y="1236"/>
                  </a:lnTo>
                  <a:lnTo>
                    <a:pt x="2345" y="1238"/>
                  </a:lnTo>
                  <a:lnTo>
                    <a:pt x="2352" y="1213"/>
                  </a:lnTo>
                  <a:lnTo>
                    <a:pt x="2275" y="1240"/>
                  </a:lnTo>
                  <a:lnTo>
                    <a:pt x="2251" y="1223"/>
                  </a:lnTo>
                  <a:lnTo>
                    <a:pt x="2251" y="1173"/>
                  </a:lnTo>
                  <a:lnTo>
                    <a:pt x="2202" y="1156"/>
                  </a:lnTo>
                  <a:lnTo>
                    <a:pt x="2163" y="1239"/>
                  </a:lnTo>
                  <a:lnTo>
                    <a:pt x="2006" y="1268"/>
                  </a:lnTo>
                  <a:lnTo>
                    <a:pt x="1898" y="1300"/>
                  </a:lnTo>
                  <a:lnTo>
                    <a:pt x="1883" y="1315"/>
                  </a:lnTo>
                  <a:lnTo>
                    <a:pt x="1905" y="1320"/>
                  </a:lnTo>
                  <a:lnTo>
                    <a:pt x="1912" y="1331"/>
                  </a:lnTo>
                  <a:lnTo>
                    <a:pt x="1779" y="1365"/>
                  </a:lnTo>
                  <a:lnTo>
                    <a:pt x="1786" y="1349"/>
                  </a:lnTo>
                  <a:lnTo>
                    <a:pt x="1795" y="1339"/>
                  </a:lnTo>
                  <a:lnTo>
                    <a:pt x="1801" y="1323"/>
                  </a:lnTo>
                  <a:lnTo>
                    <a:pt x="1822" y="1312"/>
                  </a:lnTo>
                  <a:lnTo>
                    <a:pt x="1824" y="1239"/>
                  </a:lnTo>
                  <a:lnTo>
                    <a:pt x="1848" y="1264"/>
                  </a:lnTo>
                  <a:lnTo>
                    <a:pt x="1885" y="1255"/>
                  </a:lnTo>
                  <a:lnTo>
                    <a:pt x="1852" y="1213"/>
                  </a:lnTo>
                  <a:lnTo>
                    <a:pt x="1741" y="1192"/>
                  </a:lnTo>
                  <a:lnTo>
                    <a:pt x="1735" y="1192"/>
                  </a:lnTo>
                  <a:lnTo>
                    <a:pt x="1722" y="1133"/>
                  </a:lnTo>
                  <a:lnTo>
                    <a:pt x="1699" y="1137"/>
                  </a:lnTo>
                  <a:lnTo>
                    <a:pt x="1680" y="1104"/>
                  </a:lnTo>
                  <a:lnTo>
                    <a:pt x="1658" y="1102"/>
                  </a:lnTo>
                  <a:lnTo>
                    <a:pt x="1658" y="1121"/>
                  </a:lnTo>
                  <a:lnTo>
                    <a:pt x="1626" y="1093"/>
                  </a:lnTo>
                  <a:lnTo>
                    <a:pt x="1575" y="1133"/>
                  </a:lnTo>
                  <a:lnTo>
                    <a:pt x="1428" y="1104"/>
                  </a:lnTo>
                  <a:lnTo>
                    <a:pt x="1412" y="1076"/>
                  </a:lnTo>
                  <a:lnTo>
                    <a:pt x="1411" y="1094"/>
                  </a:lnTo>
                  <a:lnTo>
                    <a:pt x="561" y="1094"/>
                  </a:lnTo>
                  <a:lnTo>
                    <a:pt x="550" y="1063"/>
                  </a:lnTo>
                  <a:lnTo>
                    <a:pt x="504" y="1054"/>
                  </a:lnTo>
                  <a:lnTo>
                    <a:pt x="507" y="1032"/>
                  </a:lnTo>
                  <a:lnTo>
                    <a:pt x="412" y="1005"/>
                  </a:lnTo>
                  <a:lnTo>
                    <a:pt x="423" y="991"/>
                  </a:lnTo>
                  <a:lnTo>
                    <a:pt x="402" y="954"/>
                  </a:lnTo>
                  <a:lnTo>
                    <a:pt x="377" y="949"/>
                  </a:lnTo>
                  <a:lnTo>
                    <a:pt x="325" y="867"/>
                  </a:lnTo>
                  <a:lnTo>
                    <a:pt x="334" y="841"/>
                  </a:lnTo>
                  <a:lnTo>
                    <a:pt x="337" y="797"/>
                  </a:lnTo>
                  <a:lnTo>
                    <a:pt x="278" y="773"/>
                  </a:lnTo>
                  <a:lnTo>
                    <a:pt x="169" y="627"/>
                  </a:lnTo>
                  <a:lnTo>
                    <a:pt x="108" y="669"/>
                  </a:lnTo>
                  <a:lnTo>
                    <a:pt x="91" y="648"/>
                  </a:lnTo>
                  <a:lnTo>
                    <a:pt x="87" y="645"/>
                  </a:lnTo>
                  <a:lnTo>
                    <a:pt x="57" y="604"/>
                  </a:lnTo>
                  <a:lnTo>
                    <a:pt x="0" y="60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8" name="Freeform 807"/>
            <p:cNvSpPr>
              <a:spLocks/>
            </p:cNvSpPr>
            <p:nvPr/>
          </p:nvSpPr>
          <p:spPr bwMode="auto">
            <a:xfrm>
              <a:off x="751" y="1957"/>
              <a:ext cx="77" cy="45"/>
            </a:xfrm>
            <a:custGeom>
              <a:avLst/>
              <a:gdLst>
                <a:gd name="T0" fmla="*/ 0 w 155"/>
                <a:gd name="T1" fmla="*/ 0 h 90"/>
                <a:gd name="T2" fmla="*/ 0 w 155"/>
                <a:gd name="T3" fmla="*/ 1 h 90"/>
                <a:gd name="T4" fmla="*/ 0 w 155"/>
                <a:gd name="T5" fmla="*/ 1 h 90"/>
                <a:gd name="T6" fmla="*/ 0 w 155"/>
                <a:gd name="T7" fmla="*/ 1 h 90"/>
                <a:gd name="T8" fmla="*/ 0 w 155"/>
                <a:gd name="T9" fmla="*/ 0 h 90"/>
                <a:gd name="T10" fmla="*/ 0 60000 65536"/>
                <a:gd name="T11" fmla="*/ 0 60000 65536"/>
                <a:gd name="T12" fmla="*/ 0 60000 65536"/>
                <a:gd name="T13" fmla="*/ 0 60000 65536"/>
                <a:gd name="T14" fmla="*/ 0 60000 65536"/>
                <a:gd name="T15" fmla="*/ 0 w 155"/>
                <a:gd name="T16" fmla="*/ 0 h 90"/>
                <a:gd name="T17" fmla="*/ 155 w 155"/>
                <a:gd name="T18" fmla="*/ 90 h 90"/>
              </a:gdLst>
              <a:ahLst/>
              <a:cxnLst>
                <a:cxn ang="T10">
                  <a:pos x="T0" y="T1"/>
                </a:cxn>
                <a:cxn ang="T11">
                  <a:pos x="T2" y="T3"/>
                </a:cxn>
                <a:cxn ang="T12">
                  <a:pos x="T4" y="T5"/>
                </a:cxn>
                <a:cxn ang="T13">
                  <a:pos x="T6" y="T7"/>
                </a:cxn>
                <a:cxn ang="T14">
                  <a:pos x="T8" y="T9"/>
                </a:cxn>
              </a:cxnLst>
              <a:rect l="T15" t="T16" r="T17" b="T18"/>
              <a:pathLst>
                <a:path w="155" h="90">
                  <a:moveTo>
                    <a:pt x="0" y="0"/>
                  </a:moveTo>
                  <a:lnTo>
                    <a:pt x="83" y="18"/>
                  </a:lnTo>
                  <a:lnTo>
                    <a:pt x="155" y="90"/>
                  </a:lnTo>
                  <a:lnTo>
                    <a:pt x="112" y="7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09" name="Freeform 808"/>
            <p:cNvSpPr>
              <a:spLocks/>
            </p:cNvSpPr>
            <p:nvPr/>
          </p:nvSpPr>
          <p:spPr bwMode="auto">
            <a:xfrm>
              <a:off x="788" y="1369"/>
              <a:ext cx="160" cy="101"/>
            </a:xfrm>
            <a:custGeom>
              <a:avLst/>
              <a:gdLst>
                <a:gd name="T0" fmla="*/ 0 w 320"/>
                <a:gd name="T1" fmla="*/ 0 h 203"/>
                <a:gd name="T2" fmla="*/ 1 w 320"/>
                <a:gd name="T3" fmla="*/ 0 h 203"/>
                <a:gd name="T4" fmla="*/ 1 w 320"/>
                <a:gd name="T5" fmla="*/ 0 h 203"/>
                <a:gd name="T6" fmla="*/ 1 w 320"/>
                <a:gd name="T7" fmla="*/ 0 h 203"/>
                <a:gd name="T8" fmla="*/ 1 w 320"/>
                <a:gd name="T9" fmla="*/ 0 h 203"/>
                <a:gd name="T10" fmla="*/ 1 w 320"/>
                <a:gd name="T11" fmla="*/ 0 h 203"/>
                <a:gd name="T12" fmla="*/ 1 w 320"/>
                <a:gd name="T13" fmla="*/ 0 h 203"/>
                <a:gd name="T14" fmla="*/ 1 w 320"/>
                <a:gd name="T15" fmla="*/ 0 h 203"/>
                <a:gd name="T16" fmla="*/ 1 w 320"/>
                <a:gd name="T17" fmla="*/ 0 h 203"/>
                <a:gd name="T18" fmla="*/ 1 w 320"/>
                <a:gd name="T19" fmla="*/ 0 h 203"/>
                <a:gd name="T20" fmla="*/ 1 w 320"/>
                <a:gd name="T21" fmla="*/ 0 h 203"/>
                <a:gd name="T22" fmla="*/ 1 w 320"/>
                <a:gd name="T23" fmla="*/ 0 h 203"/>
                <a:gd name="T24" fmla="*/ 0 w 320"/>
                <a:gd name="T25" fmla="*/ 0 h 2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0"/>
                <a:gd name="T40" fmla="*/ 0 h 203"/>
                <a:gd name="T41" fmla="*/ 320 w 320"/>
                <a:gd name="T42" fmla="*/ 203 h 2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0" h="203">
                  <a:moveTo>
                    <a:pt x="0" y="154"/>
                  </a:moveTo>
                  <a:lnTo>
                    <a:pt x="11" y="127"/>
                  </a:lnTo>
                  <a:lnTo>
                    <a:pt x="59" y="42"/>
                  </a:lnTo>
                  <a:lnTo>
                    <a:pt x="37" y="7"/>
                  </a:lnTo>
                  <a:lnTo>
                    <a:pt x="137" y="0"/>
                  </a:lnTo>
                  <a:lnTo>
                    <a:pt x="206" y="33"/>
                  </a:lnTo>
                  <a:lnTo>
                    <a:pt x="250" y="13"/>
                  </a:lnTo>
                  <a:lnTo>
                    <a:pt x="320" y="60"/>
                  </a:lnTo>
                  <a:lnTo>
                    <a:pt x="173" y="137"/>
                  </a:lnTo>
                  <a:lnTo>
                    <a:pt x="159" y="182"/>
                  </a:lnTo>
                  <a:lnTo>
                    <a:pt x="89" y="203"/>
                  </a:lnTo>
                  <a:lnTo>
                    <a:pt x="54" y="167"/>
                  </a:lnTo>
                  <a:lnTo>
                    <a:pt x="0" y="15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0" name="Freeform 809"/>
            <p:cNvSpPr>
              <a:spLocks/>
            </p:cNvSpPr>
            <p:nvPr/>
          </p:nvSpPr>
          <p:spPr bwMode="auto">
            <a:xfrm>
              <a:off x="835" y="1273"/>
              <a:ext cx="111" cy="57"/>
            </a:xfrm>
            <a:custGeom>
              <a:avLst/>
              <a:gdLst>
                <a:gd name="T0" fmla="*/ 0 w 224"/>
                <a:gd name="T1" fmla="*/ 1 h 114"/>
                <a:gd name="T2" fmla="*/ 0 w 224"/>
                <a:gd name="T3" fmla="*/ 1 h 114"/>
                <a:gd name="T4" fmla="*/ 0 w 224"/>
                <a:gd name="T5" fmla="*/ 1 h 114"/>
                <a:gd name="T6" fmla="*/ 0 w 224"/>
                <a:gd name="T7" fmla="*/ 1 h 114"/>
                <a:gd name="T8" fmla="*/ 0 w 224"/>
                <a:gd name="T9" fmla="*/ 1 h 114"/>
                <a:gd name="T10" fmla="*/ 0 w 224"/>
                <a:gd name="T11" fmla="*/ 1 h 114"/>
                <a:gd name="T12" fmla="*/ 0 w 224"/>
                <a:gd name="T13" fmla="*/ 1 h 114"/>
                <a:gd name="T14" fmla="*/ 0 w 224"/>
                <a:gd name="T15" fmla="*/ 1 h 114"/>
                <a:gd name="T16" fmla="*/ 0 w 224"/>
                <a:gd name="T17" fmla="*/ 1 h 114"/>
                <a:gd name="T18" fmla="*/ 0 w 224"/>
                <a:gd name="T19" fmla="*/ 1 h 114"/>
                <a:gd name="T20" fmla="*/ 0 w 224"/>
                <a:gd name="T21" fmla="*/ 1 h 114"/>
                <a:gd name="T22" fmla="*/ 0 w 224"/>
                <a:gd name="T23" fmla="*/ 1 h 114"/>
                <a:gd name="T24" fmla="*/ 0 w 224"/>
                <a:gd name="T25" fmla="*/ 1 h 114"/>
                <a:gd name="T26" fmla="*/ 0 w 224"/>
                <a:gd name="T27" fmla="*/ 0 h 114"/>
                <a:gd name="T28" fmla="*/ 0 w 224"/>
                <a:gd name="T29" fmla="*/ 1 h 114"/>
                <a:gd name="T30" fmla="*/ 0 w 224"/>
                <a:gd name="T31" fmla="*/ 1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4"/>
                <a:gd name="T49" fmla="*/ 0 h 114"/>
                <a:gd name="T50" fmla="*/ 224 w 224"/>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4" h="114">
                  <a:moveTo>
                    <a:pt x="0" y="88"/>
                  </a:moveTo>
                  <a:lnTo>
                    <a:pt x="50" y="105"/>
                  </a:lnTo>
                  <a:lnTo>
                    <a:pt x="63" y="87"/>
                  </a:lnTo>
                  <a:lnTo>
                    <a:pt x="74" y="114"/>
                  </a:lnTo>
                  <a:lnTo>
                    <a:pt x="97" y="104"/>
                  </a:lnTo>
                  <a:lnTo>
                    <a:pt x="93" y="77"/>
                  </a:lnTo>
                  <a:lnTo>
                    <a:pt x="119" y="93"/>
                  </a:lnTo>
                  <a:lnTo>
                    <a:pt x="133" y="50"/>
                  </a:lnTo>
                  <a:lnTo>
                    <a:pt x="152" y="48"/>
                  </a:lnTo>
                  <a:lnTo>
                    <a:pt x="160" y="86"/>
                  </a:lnTo>
                  <a:lnTo>
                    <a:pt x="208" y="57"/>
                  </a:lnTo>
                  <a:lnTo>
                    <a:pt x="193" y="24"/>
                  </a:lnTo>
                  <a:lnTo>
                    <a:pt x="224" y="16"/>
                  </a:lnTo>
                  <a:lnTo>
                    <a:pt x="192" y="0"/>
                  </a:lnTo>
                  <a:lnTo>
                    <a:pt x="110" y="16"/>
                  </a:lnTo>
                  <a:lnTo>
                    <a:pt x="0" y="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1" name="Freeform 810"/>
            <p:cNvSpPr>
              <a:spLocks/>
            </p:cNvSpPr>
            <p:nvPr/>
          </p:nvSpPr>
          <p:spPr bwMode="auto">
            <a:xfrm>
              <a:off x="894" y="1405"/>
              <a:ext cx="277" cy="138"/>
            </a:xfrm>
            <a:custGeom>
              <a:avLst/>
              <a:gdLst>
                <a:gd name="T0" fmla="*/ 0 w 553"/>
                <a:gd name="T1" fmla="*/ 0 h 277"/>
                <a:gd name="T2" fmla="*/ 1 w 553"/>
                <a:gd name="T3" fmla="*/ 0 h 277"/>
                <a:gd name="T4" fmla="*/ 1 w 553"/>
                <a:gd name="T5" fmla="*/ 0 h 277"/>
                <a:gd name="T6" fmla="*/ 1 w 553"/>
                <a:gd name="T7" fmla="*/ 0 h 277"/>
                <a:gd name="T8" fmla="*/ 1 w 553"/>
                <a:gd name="T9" fmla="*/ 0 h 277"/>
                <a:gd name="T10" fmla="*/ 1 w 553"/>
                <a:gd name="T11" fmla="*/ 0 h 277"/>
                <a:gd name="T12" fmla="*/ 1 w 553"/>
                <a:gd name="T13" fmla="*/ 0 h 277"/>
                <a:gd name="T14" fmla="*/ 1 w 553"/>
                <a:gd name="T15" fmla="*/ 0 h 277"/>
                <a:gd name="T16" fmla="*/ 1 w 553"/>
                <a:gd name="T17" fmla="*/ 0 h 277"/>
                <a:gd name="T18" fmla="*/ 1 w 553"/>
                <a:gd name="T19" fmla="*/ 0 h 277"/>
                <a:gd name="T20" fmla="*/ 1 w 553"/>
                <a:gd name="T21" fmla="*/ 0 h 277"/>
                <a:gd name="T22" fmla="*/ 1 w 553"/>
                <a:gd name="T23" fmla="*/ 0 h 277"/>
                <a:gd name="T24" fmla="*/ 1 w 553"/>
                <a:gd name="T25" fmla="*/ 0 h 277"/>
                <a:gd name="T26" fmla="*/ 1 w 553"/>
                <a:gd name="T27" fmla="*/ 0 h 277"/>
                <a:gd name="T28" fmla="*/ 1 w 553"/>
                <a:gd name="T29" fmla="*/ 0 h 277"/>
                <a:gd name="T30" fmla="*/ 1 w 553"/>
                <a:gd name="T31" fmla="*/ 0 h 277"/>
                <a:gd name="T32" fmla="*/ 1 w 553"/>
                <a:gd name="T33" fmla="*/ 0 h 277"/>
                <a:gd name="T34" fmla="*/ 1 w 553"/>
                <a:gd name="T35" fmla="*/ 0 h 277"/>
                <a:gd name="T36" fmla="*/ 1 w 553"/>
                <a:gd name="T37" fmla="*/ 0 h 277"/>
                <a:gd name="T38" fmla="*/ 1 w 553"/>
                <a:gd name="T39" fmla="*/ 0 h 277"/>
                <a:gd name="T40" fmla="*/ 1 w 553"/>
                <a:gd name="T41" fmla="*/ 0 h 277"/>
                <a:gd name="T42" fmla="*/ 1 w 553"/>
                <a:gd name="T43" fmla="*/ 0 h 277"/>
                <a:gd name="T44" fmla="*/ 1 w 553"/>
                <a:gd name="T45" fmla="*/ 0 h 277"/>
                <a:gd name="T46" fmla="*/ 1 w 553"/>
                <a:gd name="T47" fmla="*/ 0 h 277"/>
                <a:gd name="T48" fmla="*/ 1 w 553"/>
                <a:gd name="T49" fmla="*/ 0 h 277"/>
                <a:gd name="T50" fmla="*/ 1 w 553"/>
                <a:gd name="T51" fmla="*/ 0 h 277"/>
                <a:gd name="T52" fmla="*/ 1 w 553"/>
                <a:gd name="T53" fmla="*/ 0 h 277"/>
                <a:gd name="T54" fmla="*/ 1 w 553"/>
                <a:gd name="T55" fmla="*/ 0 h 277"/>
                <a:gd name="T56" fmla="*/ 1 w 553"/>
                <a:gd name="T57" fmla="*/ 0 h 277"/>
                <a:gd name="T58" fmla="*/ 1 w 553"/>
                <a:gd name="T59" fmla="*/ 0 h 277"/>
                <a:gd name="T60" fmla="*/ 1 w 553"/>
                <a:gd name="T61" fmla="*/ 0 h 277"/>
                <a:gd name="T62" fmla="*/ 1 w 553"/>
                <a:gd name="T63" fmla="*/ 0 h 277"/>
                <a:gd name="T64" fmla="*/ 1 w 553"/>
                <a:gd name="T65" fmla="*/ 0 h 277"/>
                <a:gd name="T66" fmla="*/ 1 w 553"/>
                <a:gd name="T67" fmla="*/ 0 h 277"/>
                <a:gd name="T68" fmla="*/ 1 w 553"/>
                <a:gd name="T69" fmla="*/ 0 h 277"/>
                <a:gd name="T70" fmla="*/ 1 w 553"/>
                <a:gd name="T71" fmla="*/ 0 h 277"/>
                <a:gd name="T72" fmla="*/ 1 w 553"/>
                <a:gd name="T73" fmla="*/ 0 h 277"/>
                <a:gd name="T74" fmla="*/ 1 w 553"/>
                <a:gd name="T75" fmla="*/ 0 h 277"/>
                <a:gd name="T76" fmla="*/ 0 w 553"/>
                <a:gd name="T77" fmla="*/ 0 h 2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3"/>
                <a:gd name="T118" fmla="*/ 0 h 277"/>
                <a:gd name="T119" fmla="*/ 553 w 553"/>
                <a:gd name="T120" fmla="*/ 277 h 27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3" h="277">
                  <a:moveTo>
                    <a:pt x="0" y="88"/>
                  </a:moveTo>
                  <a:lnTo>
                    <a:pt x="27" y="67"/>
                  </a:lnTo>
                  <a:lnTo>
                    <a:pt x="14" y="55"/>
                  </a:lnTo>
                  <a:lnTo>
                    <a:pt x="81" y="14"/>
                  </a:lnTo>
                  <a:lnTo>
                    <a:pt x="135" y="0"/>
                  </a:lnTo>
                  <a:lnTo>
                    <a:pt x="152" y="28"/>
                  </a:lnTo>
                  <a:lnTo>
                    <a:pt x="133" y="45"/>
                  </a:lnTo>
                  <a:lnTo>
                    <a:pt x="181" y="21"/>
                  </a:lnTo>
                  <a:lnTo>
                    <a:pt x="236" y="41"/>
                  </a:lnTo>
                  <a:lnTo>
                    <a:pt x="214" y="61"/>
                  </a:lnTo>
                  <a:lnTo>
                    <a:pt x="280" y="47"/>
                  </a:lnTo>
                  <a:lnTo>
                    <a:pt x="261" y="24"/>
                  </a:lnTo>
                  <a:lnTo>
                    <a:pt x="286" y="27"/>
                  </a:lnTo>
                  <a:lnTo>
                    <a:pt x="334" y="102"/>
                  </a:lnTo>
                  <a:lnTo>
                    <a:pt x="354" y="84"/>
                  </a:lnTo>
                  <a:lnTo>
                    <a:pt x="332" y="2"/>
                  </a:lnTo>
                  <a:lnTo>
                    <a:pt x="373" y="3"/>
                  </a:lnTo>
                  <a:lnTo>
                    <a:pt x="418" y="31"/>
                  </a:lnTo>
                  <a:lnTo>
                    <a:pt x="444" y="133"/>
                  </a:lnTo>
                  <a:lnTo>
                    <a:pt x="553" y="183"/>
                  </a:lnTo>
                  <a:lnTo>
                    <a:pt x="551" y="210"/>
                  </a:lnTo>
                  <a:lnTo>
                    <a:pt x="523" y="198"/>
                  </a:lnTo>
                  <a:lnTo>
                    <a:pt x="490" y="216"/>
                  </a:lnTo>
                  <a:lnTo>
                    <a:pt x="535" y="239"/>
                  </a:lnTo>
                  <a:lnTo>
                    <a:pt x="492" y="261"/>
                  </a:lnTo>
                  <a:lnTo>
                    <a:pt x="422" y="249"/>
                  </a:lnTo>
                  <a:lnTo>
                    <a:pt x="381" y="222"/>
                  </a:lnTo>
                  <a:lnTo>
                    <a:pt x="287" y="267"/>
                  </a:lnTo>
                  <a:lnTo>
                    <a:pt x="174" y="277"/>
                  </a:lnTo>
                  <a:lnTo>
                    <a:pt x="152" y="233"/>
                  </a:lnTo>
                  <a:lnTo>
                    <a:pt x="89" y="231"/>
                  </a:lnTo>
                  <a:lnTo>
                    <a:pt x="47" y="193"/>
                  </a:lnTo>
                  <a:lnTo>
                    <a:pt x="210" y="169"/>
                  </a:lnTo>
                  <a:lnTo>
                    <a:pt x="42" y="158"/>
                  </a:lnTo>
                  <a:lnTo>
                    <a:pt x="22" y="134"/>
                  </a:lnTo>
                  <a:lnTo>
                    <a:pt x="107" y="110"/>
                  </a:lnTo>
                  <a:lnTo>
                    <a:pt x="27" y="114"/>
                  </a:lnTo>
                  <a:lnTo>
                    <a:pt x="33" y="102"/>
                  </a:lnTo>
                  <a:lnTo>
                    <a:pt x="0" y="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2" name="Freeform 811"/>
            <p:cNvSpPr>
              <a:spLocks/>
            </p:cNvSpPr>
            <p:nvPr/>
          </p:nvSpPr>
          <p:spPr bwMode="auto">
            <a:xfrm>
              <a:off x="914" y="1295"/>
              <a:ext cx="188" cy="77"/>
            </a:xfrm>
            <a:custGeom>
              <a:avLst/>
              <a:gdLst>
                <a:gd name="T0" fmla="*/ 0 w 375"/>
                <a:gd name="T1" fmla="*/ 1 h 153"/>
                <a:gd name="T2" fmla="*/ 1 w 375"/>
                <a:gd name="T3" fmla="*/ 1 h 153"/>
                <a:gd name="T4" fmla="*/ 1 w 375"/>
                <a:gd name="T5" fmla="*/ 1 h 153"/>
                <a:gd name="T6" fmla="*/ 1 w 375"/>
                <a:gd name="T7" fmla="*/ 1 h 153"/>
                <a:gd name="T8" fmla="*/ 1 w 375"/>
                <a:gd name="T9" fmla="*/ 1 h 153"/>
                <a:gd name="T10" fmla="*/ 1 w 375"/>
                <a:gd name="T11" fmla="*/ 1 h 153"/>
                <a:gd name="T12" fmla="*/ 1 w 375"/>
                <a:gd name="T13" fmla="*/ 1 h 153"/>
                <a:gd name="T14" fmla="*/ 1 w 375"/>
                <a:gd name="T15" fmla="*/ 1 h 153"/>
                <a:gd name="T16" fmla="*/ 1 w 375"/>
                <a:gd name="T17" fmla="*/ 1 h 153"/>
                <a:gd name="T18" fmla="*/ 1 w 375"/>
                <a:gd name="T19" fmla="*/ 1 h 153"/>
                <a:gd name="T20" fmla="*/ 1 w 375"/>
                <a:gd name="T21" fmla="*/ 1 h 153"/>
                <a:gd name="T22" fmla="*/ 1 w 375"/>
                <a:gd name="T23" fmla="*/ 1 h 153"/>
                <a:gd name="T24" fmla="*/ 1 w 375"/>
                <a:gd name="T25" fmla="*/ 1 h 153"/>
                <a:gd name="T26" fmla="*/ 1 w 375"/>
                <a:gd name="T27" fmla="*/ 1 h 153"/>
                <a:gd name="T28" fmla="*/ 1 w 375"/>
                <a:gd name="T29" fmla="*/ 1 h 153"/>
                <a:gd name="T30" fmla="*/ 1 w 375"/>
                <a:gd name="T31" fmla="*/ 1 h 153"/>
                <a:gd name="T32" fmla="*/ 1 w 375"/>
                <a:gd name="T33" fmla="*/ 0 h 153"/>
                <a:gd name="T34" fmla="*/ 1 w 375"/>
                <a:gd name="T35" fmla="*/ 1 h 153"/>
                <a:gd name="T36" fmla="*/ 1 w 375"/>
                <a:gd name="T37" fmla="*/ 1 h 153"/>
                <a:gd name="T38" fmla="*/ 1 w 375"/>
                <a:gd name="T39" fmla="*/ 1 h 153"/>
                <a:gd name="T40" fmla="*/ 1 w 375"/>
                <a:gd name="T41" fmla="*/ 1 h 153"/>
                <a:gd name="T42" fmla="*/ 1 w 375"/>
                <a:gd name="T43" fmla="*/ 1 h 153"/>
                <a:gd name="T44" fmla="*/ 1 w 375"/>
                <a:gd name="T45" fmla="*/ 1 h 153"/>
                <a:gd name="T46" fmla="*/ 1 w 375"/>
                <a:gd name="T47" fmla="*/ 1 h 153"/>
                <a:gd name="T48" fmla="*/ 1 w 375"/>
                <a:gd name="T49" fmla="*/ 1 h 153"/>
                <a:gd name="T50" fmla="*/ 1 w 375"/>
                <a:gd name="T51" fmla="*/ 1 h 153"/>
                <a:gd name="T52" fmla="*/ 1 w 375"/>
                <a:gd name="T53" fmla="*/ 1 h 153"/>
                <a:gd name="T54" fmla="*/ 1 w 375"/>
                <a:gd name="T55" fmla="*/ 1 h 153"/>
                <a:gd name="T56" fmla="*/ 1 w 375"/>
                <a:gd name="T57" fmla="*/ 1 h 153"/>
                <a:gd name="T58" fmla="*/ 1 w 375"/>
                <a:gd name="T59" fmla="*/ 1 h 153"/>
                <a:gd name="T60" fmla="*/ 1 w 375"/>
                <a:gd name="T61" fmla="*/ 1 h 153"/>
                <a:gd name="T62" fmla="*/ 1 w 375"/>
                <a:gd name="T63" fmla="*/ 1 h 153"/>
                <a:gd name="T64" fmla="*/ 1 w 375"/>
                <a:gd name="T65" fmla="*/ 1 h 153"/>
                <a:gd name="T66" fmla="*/ 0 w 375"/>
                <a:gd name="T67" fmla="*/ 1 h 15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5"/>
                <a:gd name="T103" fmla="*/ 0 h 153"/>
                <a:gd name="T104" fmla="*/ 375 w 375"/>
                <a:gd name="T105" fmla="*/ 153 h 15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5" h="153">
                  <a:moveTo>
                    <a:pt x="0" y="100"/>
                  </a:moveTo>
                  <a:lnTo>
                    <a:pt x="12" y="88"/>
                  </a:lnTo>
                  <a:lnTo>
                    <a:pt x="79" y="75"/>
                  </a:lnTo>
                  <a:lnTo>
                    <a:pt x="12" y="77"/>
                  </a:lnTo>
                  <a:lnTo>
                    <a:pt x="89" y="62"/>
                  </a:lnTo>
                  <a:lnTo>
                    <a:pt x="28" y="62"/>
                  </a:lnTo>
                  <a:lnTo>
                    <a:pt x="33" y="45"/>
                  </a:lnTo>
                  <a:lnTo>
                    <a:pt x="92" y="44"/>
                  </a:lnTo>
                  <a:lnTo>
                    <a:pt x="50" y="41"/>
                  </a:lnTo>
                  <a:lnTo>
                    <a:pt x="83" y="25"/>
                  </a:lnTo>
                  <a:lnTo>
                    <a:pt x="160" y="44"/>
                  </a:lnTo>
                  <a:lnTo>
                    <a:pt x="196" y="82"/>
                  </a:lnTo>
                  <a:lnTo>
                    <a:pt x="267" y="85"/>
                  </a:lnTo>
                  <a:lnTo>
                    <a:pt x="240" y="62"/>
                  </a:lnTo>
                  <a:lnTo>
                    <a:pt x="253" y="47"/>
                  </a:lnTo>
                  <a:lnTo>
                    <a:pt x="224" y="29"/>
                  </a:lnTo>
                  <a:lnTo>
                    <a:pt x="274" y="0"/>
                  </a:lnTo>
                  <a:lnTo>
                    <a:pt x="293" y="34"/>
                  </a:lnTo>
                  <a:lnTo>
                    <a:pt x="279" y="50"/>
                  </a:lnTo>
                  <a:lnTo>
                    <a:pt x="307" y="54"/>
                  </a:lnTo>
                  <a:lnTo>
                    <a:pt x="295" y="70"/>
                  </a:lnTo>
                  <a:lnTo>
                    <a:pt x="332" y="76"/>
                  </a:lnTo>
                  <a:lnTo>
                    <a:pt x="351" y="53"/>
                  </a:lnTo>
                  <a:lnTo>
                    <a:pt x="375" y="79"/>
                  </a:lnTo>
                  <a:lnTo>
                    <a:pt x="357" y="115"/>
                  </a:lnTo>
                  <a:lnTo>
                    <a:pt x="276" y="112"/>
                  </a:lnTo>
                  <a:lnTo>
                    <a:pt x="152" y="153"/>
                  </a:lnTo>
                  <a:lnTo>
                    <a:pt x="103" y="132"/>
                  </a:lnTo>
                  <a:lnTo>
                    <a:pt x="206" y="98"/>
                  </a:lnTo>
                  <a:lnTo>
                    <a:pt x="115" y="118"/>
                  </a:lnTo>
                  <a:lnTo>
                    <a:pt x="131" y="90"/>
                  </a:lnTo>
                  <a:lnTo>
                    <a:pt x="85" y="120"/>
                  </a:lnTo>
                  <a:lnTo>
                    <a:pt x="33" y="112"/>
                  </a:lnTo>
                  <a:lnTo>
                    <a:pt x="0" y="1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3" name="Freeform 812"/>
            <p:cNvSpPr>
              <a:spLocks/>
            </p:cNvSpPr>
            <p:nvPr/>
          </p:nvSpPr>
          <p:spPr bwMode="auto">
            <a:xfrm>
              <a:off x="1101" y="1215"/>
              <a:ext cx="98" cy="47"/>
            </a:xfrm>
            <a:custGeom>
              <a:avLst/>
              <a:gdLst>
                <a:gd name="T0" fmla="*/ 0 w 197"/>
                <a:gd name="T1" fmla="*/ 0 h 95"/>
                <a:gd name="T2" fmla="*/ 0 w 197"/>
                <a:gd name="T3" fmla="*/ 0 h 95"/>
                <a:gd name="T4" fmla="*/ 0 w 197"/>
                <a:gd name="T5" fmla="*/ 0 h 95"/>
                <a:gd name="T6" fmla="*/ 0 w 197"/>
                <a:gd name="T7" fmla="*/ 0 h 95"/>
                <a:gd name="T8" fmla="*/ 0 w 197"/>
                <a:gd name="T9" fmla="*/ 0 h 95"/>
                <a:gd name="T10" fmla="*/ 0 w 197"/>
                <a:gd name="T11" fmla="*/ 0 h 95"/>
                <a:gd name="T12" fmla="*/ 0 w 197"/>
                <a:gd name="T13" fmla="*/ 0 h 95"/>
                <a:gd name="T14" fmla="*/ 0 w 197"/>
                <a:gd name="T15" fmla="*/ 0 h 95"/>
                <a:gd name="T16" fmla="*/ 0 w 197"/>
                <a:gd name="T17" fmla="*/ 0 h 95"/>
                <a:gd name="T18" fmla="*/ 0 w 197"/>
                <a:gd name="T19" fmla="*/ 0 h 95"/>
                <a:gd name="T20" fmla="*/ 0 w 197"/>
                <a:gd name="T21" fmla="*/ 0 h 95"/>
                <a:gd name="T22" fmla="*/ 0 w 197"/>
                <a:gd name="T23" fmla="*/ 0 h 95"/>
                <a:gd name="T24" fmla="*/ 0 w 197"/>
                <a:gd name="T25" fmla="*/ 0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7"/>
                <a:gd name="T40" fmla="*/ 0 h 95"/>
                <a:gd name="T41" fmla="*/ 197 w 197"/>
                <a:gd name="T42" fmla="*/ 95 h 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7" h="95">
                  <a:moveTo>
                    <a:pt x="0" y="0"/>
                  </a:moveTo>
                  <a:lnTo>
                    <a:pt x="17" y="34"/>
                  </a:lnTo>
                  <a:lnTo>
                    <a:pt x="64" y="34"/>
                  </a:lnTo>
                  <a:lnTo>
                    <a:pt x="48" y="41"/>
                  </a:lnTo>
                  <a:lnTo>
                    <a:pt x="60" y="54"/>
                  </a:lnTo>
                  <a:lnTo>
                    <a:pt x="18" y="58"/>
                  </a:lnTo>
                  <a:lnTo>
                    <a:pt x="86" y="72"/>
                  </a:lnTo>
                  <a:lnTo>
                    <a:pt x="197" y="95"/>
                  </a:lnTo>
                  <a:lnTo>
                    <a:pt x="178" y="40"/>
                  </a:lnTo>
                  <a:lnTo>
                    <a:pt x="99" y="8"/>
                  </a:lnTo>
                  <a:lnTo>
                    <a:pt x="76" y="22"/>
                  </a:lnTo>
                  <a:lnTo>
                    <a:pt x="68" y="0"/>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4" name="Freeform 813"/>
            <p:cNvSpPr>
              <a:spLocks/>
            </p:cNvSpPr>
            <p:nvPr/>
          </p:nvSpPr>
          <p:spPr bwMode="auto">
            <a:xfrm>
              <a:off x="1147" y="1306"/>
              <a:ext cx="78" cy="48"/>
            </a:xfrm>
            <a:custGeom>
              <a:avLst/>
              <a:gdLst>
                <a:gd name="T0" fmla="*/ 0 w 156"/>
                <a:gd name="T1" fmla="*/ 1 h 96"/>
                <a:gd name="T2" fmla="*/ 1 w 156"/>
                <a:gd name="T3" fmla="*/ 1 h 96"/>
                <a:gd name="T4" fmla="*/ 1 w 156"/>
                <a:gd name="T5" fmla="*/ 1 h 96"/>
                <a:gd name="T6" fmla="*/ 1 w 156"/>
                <a:gd name="T7" fmla="*/ 1 h 96"/>
                <a:gd name="T8" fmla="*/ 1 w 156"/>
                <a:gd name="T9" fmla="*/ 1 h 96"/>
                <a:gd name="T10" fmla="*/ 1 w 156"/>
                <a:gd name="T11" fmla="*/ 1 h 96"/>
                <a:gd name="T12" fmla="*/ 1 w 156"/>
                <a:gd name="T13" fmla="*/ 1 h 96"/>
                <a:gd name="T14" fmla="*/ 1 w 156"/>
                <a:gd name="T15" fmla="*/ 0 h 96"/>
                <a:gd name="T16" fmla="*/ 1 w 156"/>
                <a:gd name="T17" fmla="*/ 1 h 96"/>
                <a:gd name="T18" fmla="*/ 1 w 156"/>
                <a:gd name="T19" fmla="*/ 1 h 96"/>
                <a:gd name="T20" fmla="*/ 1 w 156"/>
                <a:gd name="T21" fmla="*/ 1 h 96"/>
                <a:gd name="T22" fmla="*/ 1 w 156"/>
                <a:gd name="T23" fmla="*/ 1 h 96"/>
                <a:gd name="T24" fmla="*/ 1 w 156"/>
                <a:gd name="T25" fmla="*/ 1 h 96"/>
                <a:gd name="T26" fmla="*/ 1 w 156"/>
                <a:gd name="T27" fmla="*/ 1 h 96"/>
                <a:gd name="T28" fmla="*/ 1 w 156"/>
                <a:gd name="T29" fmla="*/ 1 h 96"/>
                <a:gd name="T30" fmla="*/ 0 w 156"/>
                <a:gd name="T31" fmla="*/ 1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96"/>
                <a:gd name="T50" fmla="*/ 156 w 15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96">
                  <a:moveTo>
                    <a:pt x="0" y="63"/>
                  </a:moveTo>
                  <a:lnTo>
                    <a:pt x="17" y="40"/>
                  </a:lnTo>
                  <a:lnTo>
                    <a:pt x="45" y="45"/>
                  </a:lnTo>
                  <a:lnTo>
                    <a:pt x="7" y="21"/>
                  </a:lnTo>
                  <a:lnTo>
                    <a:pt x="18" y="7"/>
                  </a:lnTo>
                  <a:lnTo>
                    <a:pt x="78" y="38"/>
                  </a:lnTo>
                  <a:lnTo>
                    <a:pt x="44" y="4"/>
                  </a:lnTo>
                  <a:lnTo>
                    <a:pt x="139" y="0"/>
                  </a:lnTo>
                  <a:lnTo>
                    <a:pt x="156" y="71"/>
                  </a:lnTo>
                  <a:lnTo>
                    <a:pt x="136" y="59"/>
                  </a:lnTo>
                  <a:lnTo>
                    <a:pt x="135" y="96"/>
                  </a:lnTo>
                  <a:lnTo>
                    <a:pt x="59" y="93"/>
                  </a:lnTo>
                  <a:lnTo>
                    <a:pt x="73" y="82"/>
                  </a:lnTo>
                  <a:lnTo>
                    <a:pt x="54" y="68"/>
                  </a:lnTo>
                  <a:lnTo>
                    <a:pt x="109" y="48"/>
                  </a:lnTo>
                  <a:lnTo>
                    <a:pt x="0" y="6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5" name="Freeform 814"/>
            <p:cNvSpPr>
              <a:spLocks/>
            </p:cNvSpPr>
            <p:nvPr/>
          </p:nvSpPr>
          <p:spPr bwMode="auto">
            <a:xfrm>
              <a:off x="1148" y="1389"/>
              <a:ext cx="91" cy="76"/>
            </a:xfrm>
            <a:custGeom>
              <a:avLst/>
              <a:gdLst>
                <a:gd name="T0" fmla="*/ 0 w 182"/>
                <a:gd name="T1" fmla="*/ 1 h 151"/>
                <a:gd name="T2" fmla="*/ 1 w 182"/>
                <a:gd name="T3" fmla="*/ 1 h 151"/>
                <a:gd name="T4" fmla="*/ 1 w 182"/>
                <a:gd name="T5" fmla="*/ 1 h 151"/>
                <a:gd name="T6" fmla="*/ 1 w 182"/>
                <a:gd name="T7" fmla="*/ 1 h 151"/>
                <a:gd name="T8" fmla="*/ 1 w 182"/>
                <a:gd name="T9" fmla="*/ 1 h 151"/>
                <a:gd name="T10" fmla="*/ 1 w 182"/>
                <a:gd name="T11" fmla="*/ 1 h 151"/>
                <a:gd name="T12" fmla="*/ 1 w 182"/>
                <a:gd name="T13" fmla="*/ 1 h 151"/>
                <a:gd name="T14" fmla="*/ 1 w 182"/>
                <a:gd name="T15" fmla="*/ 1 h 151"/>
                <a:gd name="T16" fmla="*/ 1 w 182"/>
                <a:gd name="T17" fmla="*/ 0 h 151"/>
                <a:gd name="T18" fmla="*/ 1 w 182"/>
                <a:gd name="T19" fmla="*/ 1 h 151"/>
                <a:gd name="T20" fmla="*/ 1 w 182"/>
                <a:gd name="T21" fmla="*/ 1 h 151"/>
                <a:gd name="T22" fmla="*/ 1 w 182"/>
                <a:gd name="T23" fmla="*/ 1 h 151"/>
                <a:gd name="T24" fmla="*/ 1 w 182"/>
                <a:gd name="T25" fmla="*/ 1 h 151"/>
                <a:gd name="T26" fmla="*/ 1 w 182"/>
                <a:gd name="T27" fmla="*/ 1 h 151"/>
                <a:gd name="T28" fmla="*/ 1 w 182"/>
                <a:gd name="T29" fmla="*/ 1 h 151"/>
                <a:gd name="T30" fmla="*/ 0 w 182"/>
                <a:gd name="T31" fmla="*/ 1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
                <a:gd name="T49" fmla="*/ 0 h 151"/>
                <a:gd name="T50" fmla="*/ 182 w 18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 h="151">
                  <a:moveTo>
                    <a:pt x="0" y="76"/>
                  </a:moveTo>
                  <a:lnTo>
                    <a:pt x="10" y="56"/>
                  </a:lnTo>
                  <a:lnTo>
                    <a:pt x="69" y="68"/>
                  </a:lnTo>
                  <a:lnTo>
                    <a:pt x="61" y="43"/>
                  </a:lnTo>
                  <a:lnTo>
                    <a:pt x="76" y="44"/>
                  </a:lnTo>
                  <a:lnTo>
                    <a:pt x="36" y="32"/>
                  </a:lnTo>
                  <a:lnTo>
                    <a:pt x="57" y="25"/>
                  </a:lnTo>
                  <a:lnTo>
                    <a:pt x="37" y="12"/>
                  </a:lnTo>
                  <a:lnTo>
                    <a:pt x="156" y="0"/>
                  </a:lnTo>
                  <a:lnTo>
                    <a:pt x="161" y="33"/>
                  </a:lnTo>
                  <a:lnTo>
                    <a:pt x="124" y="60"/>
                  </a:lnTo>
                  <a:lnTo>
                    <a:pt x="176" y="68"/>
                  </a:lnTo>
                  <a:lnTo>
                    <a:pt x="182" y="123"/>
                  </a:lnTo>
                  <a:lnTo>
                    <a:pt x="106" y="151"/>
                  </a:lnTo>
                  <a:lnTo>
                    <a:pt x="69" y="109"/>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6" name="Freeform 815"/>
            <p:cNvSpPr>
              <a:spLocks/>
            </p:cNvSpPr>
            <p:nvPr/>
          </p:nvSpPr>
          <p:spPr bwMode="auto">
            <a:xfrm>
              <a:off x="1212" y="1228"/>
              <a:ext cx="55" cy="38"/>
            </a:xfrm>
            <a:custGeom>
              <a:avLst/>
              <a:gdLst>
                <a:gd name="T0" fmla="*/ 0 w 108"/>
                <a:gd name="T1" fmla="*/ 0 h 76"/>
                <a:gd name="T2" fmla="*/ 1 w 108"/>
                <a:gd name="T3" fmla="*/ 1 h 76"/>
                <a:gd name="T4" fmla="*/ 1 w 108"/>
                <a:gd name="T5" fmla="*/ 1 h 76"/>
                <a:gd name="T6" fmla="*/ 1 w 108"/>
                <a:gd name="T7" fmla="*/ 1 h 76"/>
                <a:gd name="T8" fmla="*/ 1 w 108"/>
                <a:gd name="T9" fmla="*/ 1 h 76"/>
                <a:gd name="T10" fmla="*/ 1 w 108"/>
                <a:gd name="T11" fmla="*/ 1 h 76"/>
                <a:gd name="T12" fmla="*/ 1 w 108"/>
                <a:gd name="T13" fmla="*/ 1 h 76"/>
                <a:gd name="T14" fmla="*/ 0 w 108"/>
                <a:gd name="T15" fmla="*/ 0 h 76"/>
                <a:gd name="T16" fmla="*/ 0 60000 65536"/>
                <a:gd name="T17" fmla="*/ 0 60000 65536"/>
                <a:gd name="T18" fmla="*/ 0 60000 65536"/>
                <a:gd name="T19" fmla="*/ 0 60000 65536"/>
                <a:gd name="T20" fmla="*/ 0 60000 65536"/>
                <a:gd name="T21" fmla="*/ 0 60000 65536"/>
                <a:gd name="T22" fmla="*/ 0 60000 65536"/>
                <a:gd name="T23" fmla="*/ 0 60000 65536"/>
                <a:gd name="T24" fmla="*/ 0 w 108"/>
                <a:gd name="T25" fmla="*/ 0 h 76"/>
                <a:gd name="T26" fmla="*/ 108 w 108"/>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8" h="76">
                  <a:moveTo>
                    <a:pt x="0" y="0"/>
                  </a:moveTo>
                  <a:lnTo>
                    <a:pt x="13" y="47"/>
                  </a:lnTo>
                  <a:lnTo>
                    <a:pt x="47" y="49"/>
                  </a:lnTo>
                  <a:lnTo>
                    <a:pt x="18" y="56"/>
                  </a:lnTo>
                  <a:lnTo>
                    <a:pt x="33" y="76"/>
                  </a:lnTo>
                  <a:lnTo>
                    <a:pt x="101" y="65"/>
                  </a:lnTo>
                  <a:lnTo>
                    <a:pt x="108" y="39"/>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7" name="Freeform 816"/>
            <p:cNvSpPr>
              <a:spLocks/>
            </p:cNvSpPr>
            <p:nvPr/>
          </p:nvSpPr>
          <p:spPr bwMode="auto">
            <a:xfrm>
              <a:off x="1232" y="1287"/>
              <a:ext cx="265" cy="85"/>
            </a:xfrm>
            <a:custGeom>
              <a:avLst/>
              <a:gdLst>
                <a:gd name="T0" fmla="*/ 0 w 530"/>
                <a:gd name="T1" fmla="*/ 1 h 169"/>
                <a:gd name="T2" fmla="*/ 1 w 530"/>
                <a:gd name="T3" fmla="*/ 0 h 169"/>
                <a:gd name="T4" fmla="*/ 1 w 530"/>
                <a:gd name="T5" fmla="*/ 1 h 169"/>
                <a:gd name="T6" fmla="*/ 1 w 530"/>
                <a:gd name="T7" fmla="*/ 1 h 169"/>
                <a:gd name="T8" fmla="*/ 1 w 530"/>
                <a:gd name="T9" fmla="*/ 1 h 169"/>
                <a:gd name="T10" fmla="*/ 1 w 530"/>
                <a:gd name="T11" fmla="*/ 1 h 169"/>
                <a:gd name="T12" fmla="*/ 1 w 530"/>
                <a:gd name="T13" fmla="*/ 1 h 169"/>
                <a:gd name="T14" fmla="*/ 1 w 530"/>
                <a:gd name="T15" fmla="*/ 1 h 169"/>
                <a:gd name="T16" fmla="*/ 1 w 530"/>
                <a:gd name="T17" fmla="*/ 1 h 169"/>
                <a:gd name="T18" fmla="*/ 1 w 530"/>
                <a:gd name="T19" fmla="*/ 1 h 169"/>
                <a:gd name="T20" fmla="*/ 1 w 530"/>
                <a:gd name="T21" fmla="*/ 1 h 169"/>
                <a:gd name="T22" fmla="*/ 1 w 530"/>
                <a:gd name="T23" fmla="*/ 1 h 169"/>
                <a:gd name="T24" fmla="*/ 1 w 530"/>
                <a:gd name="T25" fmla="*/ 1 h 169"/>
                <a:gd name="T26" fmla="*/ 1 w 530"/>
                <a:gd name="T27" fmla="*/ 1 h 169"/>
                <a:gd name="T28" fmla="*/ 1 w 530"/>
                <a:gd name="T29" fmla="*/ 1 h 169"/>
                <a:gd name="T30" fmla="*/ 1 w 530"/>
                <a:gd name="T31" fmla="*/ 1 h 169"/>
                <a:gd name="T32" fmla="*/ 1 w 530"/>
                <a:gd name="T33" fmla="*/ 1 h 169"/>
                <a:gd name="T34" fmla="*/ 1 w 530"/>
                <a:gd name="T35" fmla="*/ 1 h 169"/>
                <a:gd name="T36" fmla="*/ 1 w 530"/>
                <a:gd name="T37" fmla="*/ 1 h 169"/>
                <a:gd name="T38" fmla="*/ 1 w 530"/>
                <a:gd name="T39" fmla="*/ 1 h 169"/>
                <a:gd name="T40" fmla="*/ 1 w 530"/>
                <a:gd name="T41" fmla="*/ 1 h 169"/>
                <a:gd name="T42" fmla="*/ 1 w 530"/>
                <a:gd name="T43" fmla="*/ 1 h 169"/>
                <a:gd name="T44" fmla="*/ 1 w 530"/>
                <a:gd name="T45" fmla="*/ 1 h 169"/>
                <a:gd name="T46" fmla="*/ 1 w 530"/>
                <a:gd name="T47" fmla="*/ 1 h 169"/>
                <a:gd name="T48" fmla="*/ 1 w 530"/>
                <a:gd name="T49" fmla="*/ 1 h 169"/>
                <a:gd name="T50" fmla="*/ 1 w 530"/>
                <a:gd name="T51" fmla="*/ 1 h 169"/>
                <a:gd name="T52" fmla="*/ 1 w 530"/>
                <a:gd name="T53" fmla="*/ 1 h 169"/>
                <a:gd name="T54" fmla="*/ 1 w 530"/>
                <a:gd name="T55" fmla="*/ 1 h 169"/>
                <a:gd name="T56" fmla="*/ 1 w 530"/>
                <a:gd name="T57" fmla="*/ 1 h 169"/>
                <a:gd name="T58" fmla="*/ 1 w 530"/>
                <a:gd name="T59" fmla="*/ 1 h 169"/>
                <a:gd name="T60" fmla="*/ 1 w 530"/>
                <a:gd name="T61" fmla="*/ 1 h 169"/>
                <a:gd name="T62" fmla="*/ 0 w 530"/>
                <a:gd name="T63" fmla="*/ 1 h 1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0"/>
                <a:gd name="T97" fmla="*/ 0 h 169"/>
                <a:gd name="T98" fmla="*/ 530 w 530"/>
                <a:gd name="T99" fmla="*/ 169 h 1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0" h="169">
                  <a:moveTo>
                    <a:pt x="0" y="27"/>
                  </a:moveTo>
                  <a:lnTo>
                    <a:pt x="33" y="0"/>
                  </a:lnTo>
                  <a:lnTo>
                    <a:pt x="78" y="13"/>
                  </a:lnTo>
                  <a:lnTo>
                    <a:pt x="111" y="27"/>
                  </a:lnTo>
                  <a:lnTo>
                    <a:pt x="102" y="46"/>
                  </a:lnTo>
                  <a:lnTo>
                    <a:pt x="162" y="29"/>
                  </a:lnTo>
                  <a:lnTo>
                    <a:pt x="202" y="46"/>
                  </a:lnTo>
                  <a:lnTo>
                    <a:pt x="169" y="46"/>
                  </a:lnTo>
                  <a:lnTo>
                    <a:pt x="236" y="59"/>
                  </a:lnTo>
                  <a:lnTo>
                    <a:pt x="162" y="65"/>
                  </a:lnTo>
                  <a:lnTo>
                    <a:pt x="202" y="76"/>
                  </a:lnTo>
                  <a:lnTo>
                    <a:pt x="172" y="89"/>
                  </a:lnTo>
                  <a:lnTo>
                    <a:pt x="208" y="78"/>
                  </a:lnTo>
                  <a:lnTo>
                    <a:pt x="243" y="111"/>
                  </a:lnTo>
                  <a:lnTo>
                    <a:pt x="250" y="95"/>
                  </a:lnTo>
                  <a:lnTo>
                    <a:pt x="345" y="111"/>
                  </a:lnTo>
                  <a:lnTo>
                    <a:pt x="447" y="79"/>
                  </a:lnTo>
                  <a:lnTo>
                    <a:pt x="530" y="116"/>
                  </a:lnTo>
                  <a:lnTo>
                    <a:pt x="504" y="134"/>
                  </a:lnTo>
                  <a:lnTo>
                    <a:pt x="512" y="164"/>
                  </a:lnTo>
                  <a:lnTo>
                    <a:pt x="465" y="169"/>
                  </a:lnTo>
                  <a:lnTo>
                    <a:pt x="411" y="142"/>
                  </a:lnTo>
                  <a:lnTo>
                    <a:pt x="411" y="164"/>
                  </a:lnTo>
                  <a:lnTo>
                    <a:pt x="381" y="167"/>
                  </a:lnTo>
                  <a:lnTo>
                    <a:pt x="262" y="169"/>
                  </a:lnTo>
                  <a:lnTo>
                    <a:pt x="250" y="147"/>
                  </a:lnTo>
                  <a:lnTo>
                    <a:pt x="221" y="167"/>
                  </a:lnTo>
                  <a:lnTo>
                    <a:pt x="183" y="147"/>
                  </a:lnTo>
                  <a:lnTo>
                    <a:pt x="158" y="160"/>
                  </a:lnTo>
                  <a:lnTo>
                    <a:pt x="114" y="50"/>
                  </a:lnTo>
                  <a:lnTo>
                    <a:pt x="61" y="60"/>
                  </a:lnTo>
                  <a:lnTo>
                    <a:pt x="0" y="2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8" name="Freeform 817"/>
            <p:cNvSpPr>
              <a:spLocks/>
            </p:cNvSpPr>
            <p:nvPr/>
          </p:nvSpPr>
          <p:spPr bwMode="auto">
            <a:xfrm>
              <a:off x="1243" y="1140"/>
              <a:ext cx="172" cy="115"/>
            </a:xfrm>
            <a:custGeom>
              <a:avLst/>
              <a:gdLst>
                <a:gd name="T0" fmla="*/ 0 w 345"/>
                <a:gd name="T1" fmla="*/ 1 h 229"/>
                <a:gd name="T2" fmla="*/ 0 w 345"/>
                <a:gd name="T3" fmla="*/ 1 h 229"/>
                <a:gd name="T4" fmla="*/ 0 w 345"/>
                <a:gd name="T5" fmla="*/ 1 h 229"/>
                <a:gd name="T6" fmla="*/ 0 w 345"/>
                <a:gd name="T7" fmla="*/ 1 h 229"/>
                <a:gd name="T8" fmla="*/ 0 w 345"/>
                <a:gd name="T9" fmla="*/ 0 h 229"/>
                <a:gd name="T10" fmla="*/ 0 w 345"/>
                <a:gd name="T11" fmla="*/ 1 h 229"/>
                <a:gd name="T12" fmla="*/ 0 w 345"/>
                <a:gd name="T13" fmla="*/ 1 h 229"/>
                <a:gd name="T14" fmla="*/ 0 w 345"/>
                <a:gd name="T15" fmla="*/ 1 h 229"/>
                <a:gd name="T16" fmla="*/ 0 w 345"/>
                <a:gd name="T17" fmla="*/ 1 h 229"/>
                <a:gd name="T18" fmla="*/ 0 w 345"/>
                <a:gd name="T19" fmla="*/ 1 h 229"/>
                <a:gd name="T20" fmla="*/ 0 w 345"/>
                <a:gd name="T21" fmla="*/ 1 h 229"/>
                <a:gd name="T22" fmla="*/ 0 w 345"/>
                <a:gd name="T23" fmla="*/ 1 h 229"/>
                <a:gd name="T24" fmla="*/ 0 w 345"/>
                <a:gd name="T25" fmla="*/ 1 h 229"/>
                <a:gd name="T26" fmla="*/ 0 w 345"/>
                <a:gd name="T27" fmla="*/ 1 h 229"/>
                <a:gd name="T28" fmla="*/ 0 w 345"/>
                <a:gd name="T29" fmla="*/ 1 h 229"/>
                <a:gd name="T30" fmla="*/ 0 w 345"/>
                <a:gd name="T31" fmla="*/ 1 h 229"/>
                <a:gd name="T32" fmla="*/ 0 w 345"/>
                <a:gd name="T33" fmla="*/ 1 h 229"/>
                <a:gd name="T34" fmla="*/ 0 w 345"/>
                <a:gd name="T35" fmla="*/ 1 h 229"/>
                <a:gd name="T36" fmla="*/ 0 w 345"/>
                <a:gd name="T37" fmla="*/ 1 h 229"/>
                <a:gd name="T38" fmla="*/ 0 w 345"/>
                <a:gd name="T39" fmla="*/ 1 h 229"/>
                <a:gd name="T40" fmla="*/ 0 w 345"/>
                <a:gd name="T41" fmla="*/ 1 h 229"/>
                <a:gd name="T42" fmla="*/ 0 w 345"/>
                <a:gd name="T43" fmla="*/ 1 h 229"/>
                <a:gd name="T44" fmla="*/ 0 w 345"/>
                <a:gd name="T45" fmla="*/ 1 h 229"/>
                <a:gd name="T46" fmla="*/ 0 w 345"/>
                <a:gd name="T47" fmla="*/ 1 h 229"/>
                <a:gd name="T48" fmla="*/ 0 w 345"/>
                <a:gd name="T49" fmla="*/ 1 h 229"/>
                <a:gd name="T50" fmla="*/ 0 w 345"/>
                <a:gd name="T51" fmla="*/ 1 h 229"/>
                <a:gd name="T52" fmla="*/ 0 w 345"/>
                <a:gd name="T53" fmla="*/ 1 h 229"/>
                <a:gd name="T54" fmla="*/ 0 w 345"/>
                <a:gd name="T55" fmla="*/ 1 h 229"/>
                <a:gd name="T56" fmla="*/ 0 w 345"/>
                <a:gd name="T57" fmla="*/ 1 h 229"/>
                <a:gd name="T58" fmla="*/ 0 w 345"/>
                <a:gd name="T59" fmla="*/ 1 h 229"/>
                <a:gd name="T60" fmla="*/ 0 w 345"/>
                <a:gd name="T61" fmla="*/ 1 h 229"/>
                <a:gd name="T62" fmla="*/ 0 w 345"/>
                <a:gd name="T63" fmla="*/ 1 h 229"/>
                <a:gd name="T64" fmla="*/ 0 w 345"/>
                <a:gd name="T65" fmla="*/ 1 h 229"/>
                <a:gd name="T66" fmla="*/ 0 w 345"/>
                <a:gd name="T67" fmla="*/ 1 h 229"/>
                <a:gd name="T68" fmla="*/ 0 w 345"/>
                <a:gd name="T69" fmla="*/ 1 h 229"/>
                <a:gd name="T70" fmla="*/ 0 w 345"/>
                <a:gd name="T71" fmla="*/ 1 h 229"/>
                <a:gd name="T72" fmla="*/ 0 w 345"/>
                <a:gd name="T73" fmla="*/ 1 h 229"/>
                <a:gd name="T74" fmla="*/ 0 w 345"/>
                <a:gd name="T75" fmla="*/ 1 h 22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5"/>
                <a:gd name="T115" fmla="*/ 0 h 229"/>
                <a:gd name="T116" fmla="*/ 345 w 345"/>
                <a:gd name="T117" fmla="*/ 229 h 22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5" h="229">
                  <a:moveTo>
                    <a:pt x="0" y="72"/>
                  </a:moveTo>
                  <a:lnTo>
                    <a:pt x="84" y="59"/>
                  </a:lnTo>
                  <a:lnTo>
                    <a:pt x="41" y="27"/>
                  </a:lnTo>
                  <a:lnTo>
                    <a:pt x="112" y="13"/>
                  </a:lnTo>
                  <a:lnTo>
                    <a:pt x="54" y="0"/>
                  </a:lnTo>
                  <a:lnTo>
                    <a:pt x="148" y="17"/>
                  </a:lnTo>
                  <a:lnTo>
                    <a:pt x="174" y="60"/>
                  </a:lnTo>
                  <a:lnTo>
                    <a:pt x="223" y="61"/>
                  </a:lnTo>
                  <a:lnTo>
                    <a:pt x="240" y="91"/>
                  </a:lnTo>
                  <a:lnTo>
                    <a:pt x="245" y="70"/>
                  </a:lnTo>
                  <a:lnTo>
                    <a:pt x="267" y="72"/>
                  </a:lnTo>
                  <a:lnTo>
                    <a:pt x="257" y="91"/>
                  </a:lnTo>
                  <a:lnTo>
                    <a:pt x="284" y="106"/>
                  </a:lnTo>
                  <a:lnTo>
                    <a:pt x="267" y="125"/>
                  </a:lnTo>
                  <a:lnTo>
                    <a:pt x="322" y="123"/>
                  </a:lnTo>
                  <a:lnTo>
                    <a:pt x="345" y="152"/>
                  </a:lnTo>
                  <a:lnTo>
                    <a:pt x="281" y="163"/>
                  </a:lnTo>
                  <a:lnTo>
                    <a:pt x="263" y="190"/>
                  </a:lnTo>
                  <a:lnTo>
                    <a:pt x="249" y="162"/>
                  </a:lnTo>
                  <a:lnTo>
                    <a:pt x="232" y="227"/>
                  </a:lnTo>
                  <a:lnTo>
                    <a:pt x="191" y="193"/>
                  </a:lnTo>
                  <a:lnTo>
                    <a:pt x="213" y="229"/>
                  </a:lnTo>
                  <a:lnTo>
                    <a:pt x="129" y="223"/>
                  </a:lnTo>
                  <a:lnTo>
                    <a:pt x="105" y="205"/>
                  </a:lnTo>
                  <a:lnTo>
                    <a:pt x="144" y="203"/>
                  </a:lnTo>
                  <a:lnTo>
                    <a:pt x="103" y="196"/>
                  </a:lnTo>
                  <a:lnTo>
                    <a:pt x="92" y="185"/>
                  </a:lnTo>
                  <a:lnTo>
                    <a:pt x="112" y="184"/>
                  </a:lnTo>
                  <a:lnTo>
                    <a:pt x="80" y="170"/>
                  </a:lnTo>
                  <a:lnTo>
                    <a:pt x="187" y="149"/>
                  </a:lnTo>
                  <a:lnTo>
                    <a:pt x="54" y="152"/>
                  </a:lnTo>
                  <a:lnTo>
                    <a:pt x="31" y="131"/>
                  </a:lnTo>
                  <a:lnTo>
                    <a:pt x="80" y="121"/>
                  </a:lnTo>
                  <a:lnTo>
                    <a:pt x="5" y="106"/>
                  </a:lnTo>
                  <a:lnTo>
                    <a:pt x="22" y="105"/>
                  </a:lnTo>
                  <a:lnTo>
                    <a:pt x="1" y="89"/>
                  </a:lnTo>
                  <a:lnTo>
                    <a:pt x="84" y="89"/>
                  </a:lnTo>
                  <a:lnTo>
                    <a:pt x="0" y="7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19" name="Freeform 818"/>
            <p:cNvSpPr>
              <a:spLocks/>
            </p:cNvSpPr>
            <p:nvPr/>
          </p:nvSpPr>
          <p:spPr bwMode="auto">
            <a:xfrm>
              <a:off x="1243" y="1336"/>
              <a:ext cx="41" cy="29"/>
            </a:xfrm>
            <a:custGeom>
              <a:avLst/>
              <a:gdLst>
                <a:gd name="T0" fmla="*/ 0 w 84"/>
                <a:gd name="T1" fmla="*/ 0 h 59"/>
                <a:gd name="T2" fmla="*/ 0 w 84"/>
                <a:gd name="T3" fmla="*/ 0 h 59"/>
                <a:gd name="T4" fmla="*/ 0 w 84"/>
                <a:gd name="T5" fmla="*/ 0 h 59"/>
                <a:gd name="T6" fmla="*/ 0 w 84"/>
                <a:gd name="T7" fmla="*/ 0 h 59"/>
                <a:gd name="T8" fmla="*/ 0 w 84"/>
                <a:gd name="T9" fmla="*/ 0 h 59"/>
                <a:gd name="T10" fmla="*/ 0 60000 65536"/>
                <a:gd name="T11" fmla="*/ 0 60000 65536"/>
                <a:gd name="T12" fmla="*/ 0 60000 65536"/>
                <a:gd name="T13" fmla="*/ 0 60000 65536"/>
                <a:gd name="T14" fmla="*/ 0 60000 65536"/>
                <a:gd name="T15" fmla="*/ 0 w 84"/>
                <a:gd name="T16" fmla="*/ 0 h 59"/>
                <a:gd name="T17" fmla="*/ 84 w 84"/>
                <a:gd name="T18" fmla="*/ 59 h 59"/>
              </a:gdLst>
              <a:ahLst/>
              <a:cxnLst>
                <a:cxn ang="T10">
                  <a:pos x="T0" y="T1"/>
                </a:cxn>
                <a:cxn ang="T11">
                  <a:pos x="T2" y="T3"/>
                </a:cxn>
                <a:cxn ang="T12">
                  <a:pos x="T4" y="T5"/>
                </a:cxn>
                <a:cxn ang="T13">
                  <a:pos x="T6" y="T7"/>
                </a:cxn>
                <a:cxn ang="T14">
                  <a:pos x="T8" y="T9"/>
                </a:cxn>
              </a:cxnLst>
              <a:rect l="T15" t="T16" r="T17" b="T18"/>
              <a:pathLst>
                <a:path w="84" h="59">
                  <a:moveTo>
                    <a:pt x="0" y="41"/>
                  </a:moveTo>
                  <a:lnTo>
                    <a:pt x="14" y="0"/>
                  </a:lnTo>
                  <a:lnTo>
                    <a:pt x="69" y="12"/>
                  </a:lnTo>
                  <a:lnTo>
                    <a:pt x="84" y="59"/>
                  </a:lnTo>
                  <a:lnTo>
                    <a:pt x="0" y="4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0" name="Freeform 819"/>
            <p:cNvSpPr>
              <a:spLocks/>
            </p:cNvSpPr>
            <p:nvPr/>
          </p:nvSpPr>
          <p:spPr bwMode="auto">
            <a:xfrm>
              <a:off x="1243" y="1266"/>
              <a:ext cx="47" cy="10"/>
            </a:xfrm>
            <a:custGeom>
              <a:avLst/>
              <a:gdLst>
                <a:gd name="T0" fmla="*/ 0 w 94"/>
                <a:gd name="T1" fmla="*/ 0 h 21"/>
                <a:gd name="T2" fmla="*/ 1 w 94"/>
                <a:gd name="T3" fmla="*/ 0 h 21"/>
                <a:gd name="T4" fmla="*/ 1 w 94"/>
                <a:gd name="T5" fmla="*/ 0 h 21"/>
                <a:gd name="T6" fmla="*/ 1 w 94"/>
                <a:gd name="T7" fmla="*/ 0 h 21"/>
                <a:gd name="T8" fmla="*/ 0 w 94"/>
                <a:gd name="T9" fmla="*/ 0 h 21"/>
                <a:gd name="T10" fmla="*/ 0 60000 65536"/>
                <a:gd name="T11" fmla="*/ 0 60000 65536"/>
                <a:gd name="T12" fmla="*/ 0 60000 65536"/>
                <a:gd name="T13" fmla="*/ 0 60000 65536"/>
                <a:gd name="T14" fmla="*/ 0 60000 65536"/>
                <a:gd name="T15" fmla="*/ 0 w 94"/>
                <a:gd name="T16" fmla="*/ 0 h 21"/>
                <a:gd name="T17" fmla="*/ 94 w 94"/>
                <a:gd name="T18" fmla="*/ 21 h 21"/>
              </a:gdLst>
              <a:ahLst/>
              <a:cxnLst>
                <a:cxn ang="T10">
                  <a:pos x="T0" y="T1"/>
                </a:cxn>
                <a:cxn ang="T11">
                  <a:pos x="T2" y="T3"/>
                </a:cxn>
                <a:cxn ang="T12">
                  <a:pos x="T4" y="T5"/>
                </a:cxn>
                <a:cxn ang="T13">
                  <a:pos x="T6" y="T7"/>
                </a:cxn>
                <a:cxn ang="T14">
                  <a:pos x="T8" y="T9"/>
                </a:cxn>
              </a:cxnLst>
              <a:rect l="T15" t="T16" r="T17" b="T18"/>
              <a:pathLst>
                <a:path w="94" h="21">
                  <a:moveTo>
                    <a:pt x="0" y="8"/>
                  </a:moveTo>
                  <a:lnTo>
                    <a:pt x="22" y="21"/>
                  </a:lnTo>
                  <a:lnTo>
                    <a:pt x="94" y="8"/>
                  </a:lnTo>
                  <a:lnTo>
                    <a:pt x="27" y="0"/>
                  </a:lnTo>
                  <a:lnTo>
                    <a:pt x="0" y="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1" name="Freeform 820"/>
            <p:cNvSpPr>
              <a:spLocks/>
            </p:cNvSpPr>
            <p:nvPr/>
          </p:nvSpPr>
          <p:spPr bwMode="auto">
            <a:xfrm>
              <a:off x="1252" y="1385"/>
              <a:ext cx="82" cy="61"/>
            </a:xfrm>
            <a:custGeom>
              <a:avLst/>
              <a:gdLst>
                <a:gd name="T0" fmla="*/ 0 w 164"/>
                <a:gd name="T1" fmla="*/ 1 h 121"/>
                <a:gd name="T2" fmla="*/ 1 w 164"/>
                <a:gd name="T3" fmla="*/ 1 h 121"/>
                <a:gd name="T4" fmla="*/ 1 w 164"/>
                <a:gd name="T5" fmla="*/ 1 h 121"/>
                <a:gd name="T6" fmla="*/ 1 w 164"/>
                <a:gd name="T7" fmla="*/ 1 h 121"/>
                <a:gd name="T8" fmla="*/ 1 w 164"/>
                <a:gd name="T9" fmla="*/ 1 h 121"/>
                <a:gd name="T10" fmla="*/ 1 w 164"/>
                <a:gd name="T11" fmla="*/ 1 h 121"/>
                <a:gd name="T12" fmla="*/ 1 w 164"/>
                <a:gd name="T13" fmla="*/ 1 h 121"/>
                <a:gd name="T14" fmla="*/ 1 w 164"/>
                <a:gd name="T15" fmla="*/ 1 h 121"/>
                <a:gd name="T16" fmla="*/ 1 w 164"/>
                <a:gd name="T17" fmla="*/ 1 h 121"/>
                <a:gd name="T18" fmla="*/ 1 w 164"/>
                <a:gd name="T19" fmla="*/ 0 h 121"/>
                <a:gd name="T20" fmla="*/ 1 w 164"/>
                <a:gd name="T21" fmla="*/ 1 h 121"/>
                <a:gd name="T22" fmla="*/ 0 w 164"/>
                <a:gd name="T23" fmla="*/ 1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4"/>
                <a:gd name="T37" fmla="*/ 0 h 121"/>
                <a:gd name="T38" fmla="*/ 164 w 16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4" h="121">
                  <a:moveTo>
                    <a:pt x="0" y="20"/>
                  </a:moveTo>
                  <a:lnTo>
                    <a:pt x="3" y="76"/>
                  </a:lnTo>
                  <a:lnTo>
                    <a:pt x="22" y="86"/>
                  </a:lnTo>
                  <a:lnTo>
                    <a:pt x="17" y="118"/>
                  </a:lnTo>
                  <a:lnTo>
                    <a:pt x="38" y="121"/>
                  </a:lnTo>
                  <a:lnTo>
                    <a:pt x="66" y="94"/>
                  </a:lnTo>
                  <a:lnTo>
                    <a:pt x="38" y="76"/>
                  </a:lnTo>
                  <a:lnTo>
                    <a:pt x="105" y="76"/>
                  </a:lnTo>
                  <a:lnTo>
                    <a:pt x="164" y="8"/>
                  </a:lnTo>
                  <a:lnTo>
                    <a:pt x="12" y="0"/>
                  </a:lnTo>
                  <a:lnTo>
                    <a:pt x="30" y="21"/>
                  </a:lnTo>
                  <a:lnTo>
                    <a:pt x="0" y="2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2" name="Freeform 821"/>
            <p:cNvSpPr>
              <a:spLocks/>
            </p:cNvSpPr>
            <p:nvPr/>
          </p:nvSpPr>
          <p:spPr bwMode="auto">
            <a:xfrm>
              <a:off x="1307" y="1074"/>
              <a:ext cx="473" cy="245"/>
            </a:xfrm>
            <a:custGeom>
              <a:avLst/>
              <a:gdLst>
                <a:gd name="T0" fmla="*/ 1 w 945"/>
                <a:gd name="T1" fmla="*/ 0 h 492"/>
                <a:gd name="T2" fmla="*/ 1 w 945"/>
                <a:gd name="T3" fmla="*/ 0 h 492"/>
                <a:gd name="T4" fmla="*/ 1 w 945"/>
                <a:gd name="T5" fmla="*/ 0 h 492"/>
                <a:gd name="T6" fmla="*/ 1 w 945"/>
                <a:gd name="T7" fmla="*/ 0 h 492"/>
                <a:gd name="T8" fmla="*/ 1 w 945"/>
                <a:gd name="T9" fmla="*/ 0 h 492"/>
                <a:gd name="T10" fmla="*/ 1 w 945"/>
                <a:gd name="T11" fmla="*/ 0 h 492"/>
                <a:gd name="T12" fmla="*/ 1 w 945"/>
                <a:gd name="T13" fmla="*/ 0 h 492"/>
                <a:gd name="T14" fmla="*/ 1 w 945"/>
                <a:gd name="T15" fmla="*/ 0 h 492"/>
                <a:gd name="T16" fmla="*/ 1 w 945"/>
                <a:gd name="T17" fmla="*/ 0 h 492"/>
                <a:gd name="T18" fmla="*/ 1 w 945"/>
                <a:gd name="T19" fmla="*/ 0 h 492"/>
                <a:gd name="T20" fmla="*/ 1 w 945"/>
                <a:gd name="T21" fmla="*/ 0 h 492"/>
                <a:gd name="T22" fmla="*/ 1 w 945"/>
                <a:gd name="T23" fmla="*/ 0 h 492"/>
                <a:gd name="T24" fmla="*/ 1 w 945"/>
                <a:gd name="T25" fmla="*/ 0 h 492"/>
                <a:gd name="T26" fmla="*/ 1 w 945"/>
                <a:gd name="T27" fmla="*/ 0 h 492"/>
                <a:gd name="T28" fmla="*/ 1 w 945"/>
                <a:gd name="T29" fmla="*/ 0 h 492"/>
                <a:gd name="T30" fmla="*/ 1 w 945"/>
                <a:gd name="T31" fmla="*/ 0 h 492"/>
                <a:gd name="T32" fmla="*/ 1 w 945"/>
                <a:gd name="T33" fmla="*/ 0 h 492"/>
                <a:gd name="T34" fmla="*/ 1 w 945"/>
                <a:gd name="T35" fmla="*/ 0 h 492"/>
                <a:gd name="T36" fmla="*/ 1 w 945"/>
                <a:gd name="T37" fmla="*/ 0 h 492"/>
                <a:gd name="T38" fmla="*/ 1 w 945"/>
                <a:gd name="T39" fmla="*/ 0 h 492"/>
                <a:gd name="T40" fmla="*/ 1 w 945"/>
                <a:gd name="T41" fmla="*/ 0 h 492"/>
                <a:gd name="T42" fmla="*/ 1 w 945"/>
                <a:gd name="T43" fmla="*/ 0 h 492"/>
                <a:gd name="T44" fmla="*/ 1 w 945"/>
                <a:gd name="T45" fmla="*/ 0 h 492"/>
                <a:gd name="T46" fmla="*/ 1 w 945"/>
                <a:gd name="T47" fmla="*/ 0 h 492"/>
                <a:gd name="T48" fmla="*/ 1 w 945"/>
                <a:gd name="T49" fmla="*/ 0 h 492"/>
                <a:gd name="T50" fmla="*/ 1 w 945"/>
                <a:gd name="T51" fmla="*/ 0 h 492"/>
                <a:gd name="T52" fmla="*/ 1 w 945"/>
                <a:gd name="T53" fmla="*/ 0 h 492"/>
                <a:gd name="T54" fmla="*/ 1 w 945"/>
                <a:gd name="T55" fmla="*/ 0 h 492"/>
                <a:gd name="T56" fmla="*/ 1 w 945"/>
                <a:gd name="T57" fmla="*/ 0 h 492"/>
                <a:gd name="T58" fmla="*/ 1 w 945"/>
                <a:gd name="T59" fmla="*/ 0 h 492"/>
                <a:gd name="T60" fmla="*/ 1 w 945"/>
                <a:gd name="T61" fmla="*/ 0 h 492"/>
                <a:gd name="T62" fmla="*/ 1 w 945"/>
                <a:gd name="T63" fmla="*/ 0 h 492"/>
                <a:gd name="T64" fmla="*/ 1 w 945"/>
                <a:gd name="T65" fmla="*/ 0 h 492"/>
                <a:gd name="T66" fmla="*/ 1 w 945"/>
                <a:gd name="T67" fmla="*/ 0 h 492"/>
                <a:gd name="T68" fmla="*/ 1 w 945"/>
                <a:gd name="T69" fmla="*/ 0 h 492"/>
                <a:gd name="T70" fmla="*/ 1 w 945"/>
                <a:gd name="T71" fmla="*/ 0 h 492"/>
                <a:gd name="T72" fmla="*/ 1 w 945"/>
                <a:gd name="T73" fmla="*/ 0 h 492"/>
                <a:gd name="T74" fmla="*/ 1 w 945"/>
                <a:gd name="T75" fmla="*/ 0 h 492"/>
                <a:gd name="T76" fmla="*/ 1 w 945"/>
                <a:gd name="T77" fmla="*/ 0 h 492"/>
                <a:gd name="T78" fmla="*/ 1 w 945"/>
                <a:gd name="T79" fmla="*/ 0 h 492"/>
                <a:gd name="T80" fmla="*/ 1 w 945"/>
                <a:gd name="T81" fmla="*/ 0 h 492"/>
                <a:gd name="T82" fmla="*/ 1 w 945"/>
                <a:gd name="T83" fmla="*/ 0 h 492"/>
                <a:gd name="T84" fmla="*/ 1 w 945"/>
                <a:gd name="T85" fmla="*/ 0 h 492"/>
                <a:gd name="T86" fmla="*/ 1 w 945"/>
                <a:gd name="T87" fmla="*/ 0 h 4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45"/>
                <a:gd name="T133" fmla="*/ 0 h 492"/>
                <a:gd name="T134" fmla="*/ 945 w 945"/>
                <a:gd name="T135" fmla="*/ 492 h 4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45" h="492">
                  <a:moveTo>
                    <a:pt x="0" y="115"/>
                  </a:moveTo>
                  <a:lnTo>
                    <a:pt x="85" y="115"/>
                  </a:lnTo>
                  <a:lnTo>
                    <a:pt x="55" y="134"/>
                  </a:lnTo>
                  <a:lnTo>
                    <a:pt x="171" y="121"/>
                  </a:lnTo>
                  <a:lnTo>
                    <a:pt x="71" y="134"/>
                  </a:lnTo>
                  <a:lnTo>
                    <a:pt x="102" y="142"/>
                  </a:lnTo>
                  <a:lnTo>
                    <a:pt x="68" y="145"/>
                  </a:lnTo>
                  <a:lnTo>
                    <a:pt x="82" y="158"/>
                  </a:lnTo>
                  <a:lnTo>
                    <a:pt x="232" y="138"/>
                  </a:lnTo>
                  <a:lnTo>
                    <a:pt x="85" y="168"/>
                  </a:lnTo>
                  <a:lnTo>
                    <a:pt x="149" y="192"/>
                  </a:lnTo>
                  <a:lnTo>
                    <a:pt x="207" y="156"/>
                  </a:lnTo>
                  <a:lnTo>
                    <a:pt x="307" y="151"/>
                  </a:lnTo>
                  <a:lnTo>
                    <a:pt x="201" y="164"/>
                  </a:lnTo>
                  <a:lnTo>
                    <a:pt x="176" y="192"/>
                  </a:lnTo>
                  <a:lnTo>
                    <a:pt x="238" y="195"/>
                  </a:lnTo>
                  <a:lnTo>
                    <a:pt x="307" y="167"/>
                  </a:lnTo>
                  <a:lnTo>
                    <a:pt x="261" y="193"/>
                  </a:lnTo>
                  <a:lnTo>
                    <a:pt x="307" y="193"/>
                  </a:lnTo>
                  <a:lnTo>
                    <a:pt x="376" y="174"/>
                  </a:lnTo>
                  <a:lnTo>
                    <a:pt x="367" y="146"/>
                  </a:lnTo>
                  <a:lnTo>
                    <a:pt x="444" y="123"/>
                  </a:lnTo>
                  <a:lnTo>
                    <a:pt x="388" y="170"/>
                  </a:lnTo>
                  <a:lnTo>
                    <a:pt x="509" y="161"/>
                  </a:lnTo>
                  <a:lnTo>
                    <a:pt x="265" y="207"/>
                  </a:lnTo>
                  <a:lnTo>
                    <a:pt x="320" y="255"/>
                  </a:lnTo>
                  <a:lnTo>
                    <a:pt x="370" y="255"/>
                  </a:lnTo>
                  <a:lnTo>
                    <a:pt x="344" y="265"/>
                  </a:lnTo>
                  <a:lnTo>
                    <a:pt x="248" y="215"/>
                  </a:lnTo>
                  <a:lnTo>
                    <a:pt x="170" y="207"/>
                  </a:lnTo>
                  <a:lnTo>
                    <a:pt x="167" y="228"/>
                  </a:lnTo>
                  <a:lnTo>
                    <a:pt x="203" y="239"/>
                  </a:lnTo>
                  <a:lnTo>
                    <a:pt x="168" y="245"/>
                  </a:lnTo>
                  <a:lnTo>
                    <a:pt x="265" y="299"/>
                  </a:lnTo>
                  <a:lnTo>
                    <a:pt x="226" y="301"/>
                  </a:lnTo>
                  <a:lnTo>
                    <a:pt x="321" y="305"/>
                  </a:lnTo>
                  <a:lnTo>
                    <a:pt x="267" y="317"/>
                  </a:lnTo>
                  <a:lnTo>
                    <a:pt x="297" y="335"/>
                  </a:lnTo>
                  <a:lnTo>
                    <a:pt x="210" y="306"/>
                  </a:lnTo>
                  <a:lnTo>
                    <a:pt x="159" y="318"/>
                  </a:lnTo>
                  <a:lnTo>
                    <a:pt x="140" y="363"/>
                  </a:lnTo>
                  <a:lnTo>
                    <a:pt x="190" y="348"/>
                  </a:lnTo>
                  <a:lnTo>
                    <a:pt x="181" y="364"/>
                  </a:lnTo>
                  <a:lnTo>
                    <a:pt x="199" y="364"/>
                  </a:lnTo>
                  <a:lnTo>
                    <a:pt x="229" y="330"/>
                  </a:lnTo>
                  <a:lnTo>
                    <a:pt x="217" y="357"/>
                  </a:lnTo>
                  <a:lnTo>
                    <a:pt x="246" y="361"/>
                  </a:lnTo>
                  <a:lnTo>
                    <a:pt x="193" y="374"/>
                  </a:lnTo>
                  <a:lnTo>
                    <a:pt x="226" y="375"/>
                  </a:lnTo>
                  <a:lnTo>
                    <a:pt x="199" y="383"/>
                  </a:lnTo>
                  <a:lnTo>
                    <a:pt x="221" y="402"/>
                  </a:lnTo>
                  <a:lnTo>
                    <a:pt x="261" y="402"/>
                  </a:lnTo>
                  <a:lnTo>
                    <a:pt x="297" y="367"/>
                  </a:lnTo>
                  <a:lnTo>
                    <a:pt x="232" y="418"/>
                  </a:lnTo>
                  <a:lnTo>
                    <a:pt x="168" y="379"/>
                  </a:lnTo>
                  <a:lnTo>
                    <a:pt x="116" y="386"/>
                  </a:lnTo>
                  <a:lnTo>
                    <a:pt x="161" y="424"/>
                  </a:lnTo>
                  <a:lnTo>
                    <a:pt x="82" y="447"/>
                  </a:lnTo>
                  <a:lnTo>
                    <a:pt x="90" y="476"/>
                  </a:lnTo>
                  <a:lnTo>
                    <a:pt x="104" y="449"/>
                  </a:lnTo>
                  <a:lnTo>
                    <a:pt x="108" y="476"/>
                  </a:lnTo>
                  <a:lnTo>
                    <a:pt x="162" y="464"/>
                  </a:lnTo>
                  <a:lnTo>
                    <a:pt x="201" y="487"/>
                  </a:lnTo>
                  <a:lnTo>
                    <a:pt x="230" y="486"/>
                  </a:lnTo>
                  <a:lnTo>
                    <a:pt x="209" y="467"/>
                  </a:lnTo>
                  <a:lnTo>
                    <a:pt x="265" y="473"/>
                  </a:lnTo>
                  <a:lnTo>
                    <a:pt x="261" y="455"/>
                  </a:lnTo>
                  <a:lnTo>
                    <a:pt x="283" y="476"/>
                  </a:lnTo>
                  <a:lnTo>
                    <a:pt x="299" y="472"/>
                  </a:lnTo>
                  <a:lnTo>
                    <a:pt x="290" y="457"/>
                  </a:lnTo>
                  <a:lnTo>
                    <a:pt x="336" y="472"/>
                  </a:lnTo>
                  <a:lnTo>
                    <a:pt x="337" y="492"/>
                  </a:lnTo>
                  <a:lnTo>
                    <a:pt x="417" y="472"/>
                  </a:lnTo>
                  <a:lnTo>
                    <a:pt x="432" y="443"/>
                  </a:lnTo>
                  <a:lnTo>
                    <a:pt x="394" y="449"/>
                  </a:lnTo>
                  <a:lnTo>
                    <a:pt x="394" y="423"/>
                  </a:lnTo>
                  <a:lnTo>
                    <a:pt x="307" y="422"/>
                  </a:lnTo>
                  <a:lnTo>
                    <a:pt x="425" y="415"/>
                  </a:lnTo>
                  <a:lnTo>
                    <a:pt x="443" y="396"/>
                  </a:lnTo>
                  <a:lnTo>
                    <a:pt x="425" y="373"/>
                  </a:lnTo>
                  <a:lnTo>
                    <a:pt x="492" y="374"/>
                  </a:lnTo>
                  <a:lnTo>
                    <a:pt x="507" y="364"/>
                  </a:lnTo>
                  <a:lnTo>
                    <a:pt x="459" y="357"/>
                  </a:lnTo>
                  <a:lnTo>
                    <a:pt x="521" y="355"/>
                  </a:lnTo>
                  <a:lnTo>
                    <a:pt x="482" y="338"/>
                  </a:lnTo>
                  <a:lnTo>
                    <a:pt x="529" y="327"/>
                  </a:lnTo>
                  <a:lnTo>
                    <a:pt x="526" y="314"/>
                  </a:lnTo>
                  <a:lnTo>
                    <a:pt x="439" y="306"/>
                  </a:lnTo>
                  <a:lnTo>
                    <a:pt x="489" y="296"/>
                  </a:lnTo>
                  <a:lnTo>
                    <a:pt x="436" y="292"/>
                  </a:lnTo>
                  <a:lnTo>
                    <a:pt x="529" y="301"/>
                  </a:lnTo>
                  <a:lnTo>
                    <a:pt x="532" y="288"/>
                  </a:lnTo>
                  <a:lnTo>
                    <a:pt x="435" y="283"/>
                  </a:lnTo>
                  <a:lnTo>
                    <a:pt x="564" y="265"/>
                  </a:lnTo>
                  <a:lnTo>
                    <a:pt x="528" y="248"/>
                  </a:lnTo>
                  <a:lnTo>
                    <a:pt x="625" y="255"/>
                  </a:lnTo>
                  <a:lnTo>
                    <a:pt x="652" y="228"/>
                  </a:lnTo>
                  <a:lnTo>
                    <a:pt x="604" y="225"/>
                  </a:lnTo>
                  <a:lnTo>
                    <a:pt x="666" y="223"/>
                  </a:lnTo>
                  <a:lnTo>
                    <a:pt x="658" y="203"/>
                  </a:lnTo>
                  <a:lnTo>
                    <a:pt x="686" y="207"/>
                  </a:lnTo>
                  <a:lnTo>
                    <a:pt x="846" y="127"/>
                  </a:lnTo>
                  <a:lnTo>
                    <a:pt x="671" y="155"/>
                  </a:lnTo>
                  <a:lnTo>
                    <a:pt x="767" y="121"/>
                  </a:lnTo>
                  <a:lnTo>
                    <a:pt x="709" y="123"/>
                  </a:lnTo>
                  <a:lnTo>
                    <a:pt x="694" y="109"/>
                  </a:lnTo>
                  <a:lnTo>
                    <a:pt x="804" y="115"/>
                  </a:lnTo>
                  <a:lnTo>
                    <a:pt x="945" y="76"/>
                  </a:lnTo>
                  <a:lnTo>
                    <a:pt x="944" y="55"/>
                  </a:lnTo>
                  <a:lnTo>
                    <a:pt x="885" y="55"/>
                  </a:lnTo>
                  <a:lnTo>
                    <a:pt x="871" y="21"/>
                  </a:lnTo>
                  <a:lnTo>
                    <a:pt x="709" y="37"/>
                  </a:lnTo>
                  <a:lnTo>
                    <a:pt x="776" y="13"/>
                  </a:lnTo>
                  <a:lnTo>
                    <a:pt x="563" y="0"/>
                  </a:lnTo>
                  <a:lnTo>
                    <a:pt x="546" y="17"/>
                  </a:lnTo>
                  <a:lnTo>
                    <a:pt x="562" y="27"/>
                  </a:lnTo>
                  <a:lnTo>
                    <a:pt x="521" y="9"/>
                  </a:lnTo>
                  <a:lnTo>
                    <a:pt x="426" y="11"/>
                  </a:lnTo>
                  <a:lnTo>
                    <a:pt x="493" y="45"/>
                  </a:lnTo>
                  <a:lnTo>
                    <a:pt x="468" y="55"/>
                  </a:lnTo>
                  <a:lnTo>
                    <a:pt x="436" y="20"/>
                  </a:lnTo>
                  <a:lnTo>
                    <a:pt x="347" y="15"/>
                  </a:lnTo>
                  <a:lnTo>
                    <a:pt x="364" y="31"/>
                  </a:lnTo>
                  <a:lnTo>
                    <a:pt x="298" y="27"/>
                  </a:lnTo>
                  <a:lnTo>
                    <a:pt x="331" y="49"/>
                  </a:lnTo>
                  <a:lnTo>
                    <a:pt x="276" y="36"/>
                  </a:lnTo>
                  <a:lnTo>
                    <a:pt x="295" y="49"/>
                  </a:lnTo>
                  <a:lnTo>
                    <a:pt x="264" y="55"/>
                  </a:lnTo>
                  <a:lnTo>
                    <a:pt x="331" y="87"/>
                  </a:lnTo>
                  <a:lnTo>
                    <a:pt x="183" y="50"/>
                  </a:lnTo>
                  <a:lnTo>
                    <a:pt x="147" y="77"/>
                  </a:lnTo>
                  <a:lnTo>
                    <a:pt x="205" y="88"/>
                  </a:lnTo>
                  <a:lnTo>
                    <a:pt x="108" y="79"/>
                  </a:lnTo>
                  <a:lnTo>
                    <a:pt x="0" y="1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3" name="Freeform 822"/>
            <p:cNvSpPr>
              <a:spLocks/>
            </p:cNvSpPr>
            <p:nvPr/>
          </p:nvSpPr>
          <p:spPr bwMode="auto">
            <a:xfrm>
              <a:off x="1338" y="1391"/>
              <a:ext cx="440" cy="319"/>
            </a:xfrm>
            <a:custGeom>
              <a:avLst/>
              <a:gdLst>
                <a:gd name="T0" fmla="*/ 1 w 880"/>
                <a:gd name="T1" fmla="*/ 1 h 637"/>
                <a:gd name="T2" fmla="*/ 1 w 880"/>
                <a:gd name="T3" fmla="*/ 0 h 637"/>
                <a:gd name="T4" fmla="*/ 1 w 880"/>
                <a:gd name="T5" fmla="*/ 1 h 637"/>
                <a:gd name="T6" fmla="*/ 1 w 880"/>
                <a:gd name="T7" fmla="*/ 1 h 637"/>
                <a:gd name="T8" fmla="*/ 1 w 880"/>
                <a:gd name="T9" fmla="*/ 1 h 637"/>
                <a:gd name="T10" fmla="*/ 1 w 880"/>
                <a:gd name="T11" fmla="*/ 1 h 637"/>
                <a:gd name="T12" fmla="*/ 1 w 880"/>
                <a:gd name="T13" fmla="*/ 1 h 637"/>
                <a:gd name="T14" fmla="*/ 1 w 880"/>
                <a:gd name="T15" fmla="*/ 1 h 637"/>
                <a:gd name="T16" fmla="*/ 1 w 880"/>
                <a:gd name="T17" fmla="*/ 1 h 637"/>
                <a:gd name="T18" fmla="*/ 1 w 880"/>
                <a:gd name="T19" fmla="*/ 1 h 637"/>
                <a:gd name="T20" fmla="*/ 1 w 880"/>
                <a:gd name="T21" fmla="*/ 1 h 637"/>
                <a:gd name="T22" fmla="*/ 1 w 880"/>
                <a:gd name="T23" fmla="*/ 1 h 637"/>
                <a:gd name="T24" fmla="*/ 1 w 880"/>
                <a:gd name="T25" fmla="*/ 1 h 637"/>
                <a:gd name="T26" fmla="*/ 1 w 880"/>
                <a:gd name="T27" fmla="*/ 1 h 637"/>
                <a:gd name="T28" fmla="*/ 1 w 880"/>
                <a:gd name="T29" fmla="*/ 1 h 637"/>
                <a:gd name="T30" fmla="*/ 1 w 880"/>
                <a:gd name="T31" fmla="*/ 1 h 637"/>
                <a:gd name="T32" fmla="*/ 1 w 880"/>
                <a:gd name="T33" fmla="*/ 1 h 637"/>
                <a:gd name="T34" fmla="*/ 1 w 880"/>
                <a:gd name="T35" fmla="*/ 1 h 637"/>
                <a:gd name="T36" fmla="*/ 1 w 880"/>
                <a:gd name="T37" fmla="*/ 1 h 637"/>
                <a:gd name="T38" fmla="*/ 1 w 880"/>
                <a:gd name="T39" fmla="*/ 1 h 637"/>
                <a:gd name="T40" fmla="*/ 1 w 880"/>
                <a:gd name="T41" fmla="*/ 1 h 637"/>
                <a:gd name="T42" fmla="*/ 1 w 880"/>
                <a:gd name="T43" fmla="*/ 1 h 637"/>
                <a:gd name="T44" fmla="*/ 1 w 880"/>
                <a:gd name="T45" fmla="*/ 1 h 637"/>
                <a:gd name="T46" fmla="*/ 1 w 880"/>
                <a:gd name="T47" fmla="*/ 1 h 637"/>
                <a:gd name="T48" fmla="*/ 1 w 880"/>
                <a:gd name="T49" fmla="*/ 1 h 637"/>
                <a:gd name="T50" fmla="*/ 1 w 880"/>
                <a:gd name="T51" fmla="*/ 1 h 637"/>
                <a:gd name="T52" fmla="*/ 1 w 880"/>
                <a:gd name="T53" fmla="*/ 1 h 637"/>
                <a:gd name="T54" fmla="*/ 1 w 880"/>
                <a:gd name="T55" fmla="*/ 1 h 637"/>
                <a:gd name="T56" fmla="*/ 1 w 880"/>
                <a:gd name="T57" fmla="*/ 1 h 637"/>
                <a:gd name="T58" fmla="*/ 1 w 880"/>
                <a:gd name="T59" fmla="*/ 1 h 637"/>
                <a:gd name="T60" fmla="*/ 1 w 880"/>
                <a:gd name="T61" fmla="*/ 1 h 637"/>
                <a:gd name="T62" fmla="*/ 1 w 880"/>
                <a:gd name="T63" fmla="*/ 1 h 637"/>
                <a:gd name="T64" fmla="*/ 1 w 880"/>
                <a:gd name="T65" fmla="*/ 1 h 637"/>
                <a:gd name="T66" fmla="*/ 1 w 880"/>
                <a:gd name="T67" fmla="*/ 1 h 637"/>
                <a:gd name="T68" fmla="*/ 1 w 880"/>
                <a:gd name="T69" fmla="*/ 1 h 637"/>
                <a:gd name="T70" fmla="*/ 1 w 880"/>
                <a:gd name="T71" fmla="*/ 1 h 637"/>
                <a:gd name="T72" fmla="*/ 1 w 880"/>
                <a:gd name="T73" fmla="*/ 1 h 637"/>
                <a:gd name="T74" fmla="*/ 1 w 880"/>
                <a:gd name="T75" fmla="*/ 1 h 637"/>
                <a:gd name="T76" fmla="*/ 1 w 880"/>
                <a:gd name="T77" fmla="*/ 1 h 637"/>
                <a:gd name="T78" fmla="*/ 1 w 880"/>
                <a:gd name="T79" fmla="*/ 1 h 637"/>
                <a:gd name="T80" fmla="*/ 1 w 880"/>
                <a:gd name="T81" fmla="*/ 1 h 637"/>
                <a:gd name="T82" fmla="*/ 1 w 880"/>
                <a:gd name="T83" fmla="*/ 1 h 637"/>
                <a:gd name="T84" fmla="*/ 1 w 880"/>
                <a:gd name="T85" fmla="*/ 1 h 637"/>
                <a:gd name="T86" fmla="*/ 1 w 880"/>
                <a:gd name="T87" fmla="*/ 1 h 637"/>
                <a:gd name="T88" fmla="*/ 1 w 880"/>
                <a:gd name="T89" fmla="*/ 1 h 637"/>
                <a:gd name="T90" fmla="*/ 1 w 880"/>
                <a:gd name="T91" fmla="*/ 1 h 637"/>
                <a:gd name="T92" fmla="*/ 1 w 880"/>
                <a:gd name="T93" fmla="*/ 1 h 637"/>
                <a:gd name="T94" fmla="*/ 1 w 880"/>
                <a:gd name="T95" fmla="*/ 1 h 637"/>
                <a:gd name="T96" fmla="*/ 1 w 880"/>
                <a:gd name="T97" fmla="*/ 1 h 637"/>
                <a:gd name="T98" fmla="*/ 1 w 880"/>
                <a:gd name="T99" fmla="*/ 1 h 637"/>
                <a:gd name="T100" fmla="*/ 1 w 880"/>
                <a:gd name="T101" fmla="*/ 1 h 637"/>
                <a:gd name="T102" fmla="*/ 1 w 880"/>
                <a:gd name="T103" fmla="*/ 1 h 637"/>
                <a:gd name="T104" fmla="*/ 0 w 880"/>
                <a:gd name="T105" fmla="*/ 1 h 6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80"/>
                <a:gd name="T160" fmla="*/ 0 h 637"/>
                <a:gd name="T161" fmla="*/ 880 w 880"/>
                <a:gd name="T162" fmla="*/ 637 h 6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80" h="637">
                  <a:moveTo>
                    <a:pt x="0" y="142"/>
                  </a:moveTo>
                  <a:lnTo>
                    <a:pt x="6" y="73"/>
                  </a:lnTo>
                  <a:lnTo>
                    <a:pt x="42" y="22"/>
                  </a:lnTo>
                  <a:lnTo>
                    <a:pt x="104" y="0"/>
                  </a:lnTo>
                  <a:lnTo>
                    <a:pt x="154" y="9"/>
                  </a:lnTo>
                  <a:lnTo>
                    <a:pt x="100" y="73"/>
                  </a:lnTo>
                  <a:lnTo>
                    <a:pt x="114" y="112"/>
                  </a:lnTo>
                  <a:lnTo>
                    <a:pt x="154" y="150"/>
                  </a:lnTo>
                  <a:lnTo>
                    <a:pt x="104" y="164"/>
                  </a:lnTo>
                  <a:lnTo>
                    <a:pt x="156" y="162"/>
                  </a:lnTo>
                  <a:lnTo>
                    <a:pt x="164" y="130"/>
                  </a:lnTo>
                  <a:lnTo>
                    <a:pt x="123" y="110"/>
                  </a:lnTo>
                  <a:lnTo>
                    <a:pt x="156" y="87"/>
                  </a:lnTo>
                  <a:lnTo>
                    <a:pt x="132" y="56"/>
                  </a:lnTo>
                  <a:lnTo>
                    <a:pt x="184" y="64"/>
                  </a:lnTo>
                  <a:lnTo>
                    <a:pt x="137" y="48"/>
                  </a:lnTo>
                  <a:lnTo>
                    <a:pt x="189" y="52"/>
                  </a:lnTo>
                  <a:lnTo>
                    <a:pt x="152" y="30"/>
                  </a:lnTo>
                  <a:lnTo>
                    <a:pt x="195" y="31"/>
                  </a:lnTo>
                  <a:lnTo>
                    <a:pt x="222" y="9"/>
                  </a:lnTo>
                  <a:lnTo>
                    <a:pt x="259" y="7"/>
                  </a:lnTo>
                  <a:lnTo>
                    <a:pt x="262" y="37"/>
                  </a:lnTo>
                  <a:lnTo>
                    <a:pt x="288" y="48"/>
                  </a:lnTo>
                  <a:lnTo>
                    <a:pt x="278" y="112"/>
                  </a:lnTo>
                  <a:lnTo>
                    <a:pt x="314" y="82"/>
                  </a:lnTo>
                  <a:lnTo>
                    <a:pt x="332" y="95"/>
                  </a:lnTo>
                  <a:lnTo>
                    <a:pt x="382" y="65"/>
                  </a:lnTo>
                  <a:lnTo>
                    <a:pt x="454" y="82"/>
                  </a:lnTo>
                  <a:lnTo>
                    <a:pt x="485" y="112"/>
                  </a:lnTo>
                  <a:lnTo>
                    <a:pt x="461" y="130"/>
                  </a:lnTo>
                  <a:lnTo>
                    <a:pt x="506" y="122"/>
                  </a:lnTo>
                  <a:lnTo>
                    <a:pt x="493" y="140"/>
                  </a:lnTo>
                  <a:lnTo>
                    <a:pt x="519" y="150"/>
                  </a:lnTo>
                  <a:lnTo>
                    <a:pt x="540" y="128"/>
                  </a:lnTo>
                  <a:lnTo>
                    <a:pt x="573" y="139"/>
                  </a:lnTo>
                  <a:lnTo>
                    <a:pt x="582" y="158"/>
                  </a:lnTo>
                  <a:lnTo>
                    <a:pt x="555" y="162"/>
                  </a:lnTo>
                  <a:lnTo>
                    <a:pt x="596" y="162"/>
                  </a:lnTo>
                  <a:lnTo>
                    <a:pt x="590" y="187"/>
                  </a:lnTo>
                  <a:lnTo>
                    <a:pt x="621" y="175"/>
                  </a:lnTo>
                  <a:lnTo>
                    <a:pt x="601" y="195"/>
                  </a:lnTo>
                  <a:lnTo>
                    <a:pt x="664" y="189"/>
                  </a:lnTo>
                  <a:lnTo>
                    <a:pt x="629" y="211"/>
                  </a:lnTo>
                  <a:lnTo>
                    <a:pt x="659" y="211"/>
                  </a:lnTo>
                  <a:lnTo>
                    <a:pt x="647" y="226"/>
                  </a:lnTo>
                  <a:lnTo>
                    <a:pt x="674" y="205"/>
                  </a:lnTo>
                  <a:lnTo>
                    <a:pt x="703" y="228"/>
                  </a:lnTo>
                  <a:lnTo>
                    <a:pt x="651" y="246"/>
                  </a:lnTo>
                  <a:lnTo>
                    <a:pt x="724" y="261"/>
                  </a:lnTo>
                  <a:lnTo>
                    <a:pt x="663" y="267"/>
                  </a:lnTo>
                  <a:lnTo>
                    <a:pt x="685" y="276"/>
                  </a:lnTo>
                  <a:lnTo>
                    <a:pt x="666" y="297"/>
                  </a:lnTo>
                  <a:lnTo>
                    <a:pt x="741" y="334"/>
                  </a:lnTo>
                  <a:lnTo>
                    <a:pt x="777" y="328"/>
                  </a:lnTo>
                  <a:lnTo>
                    <a:pt x="793" y="374"/>
                  </a:lnTo>
                  <a:lnTo>
                    <a:pt x="830" y="370"/>
                  </a:lnTo>
                  <a:lnTo>
                    <a:pt x="825" y="389"/>
                  </a:lnTo>
                  <a:lnTo>
                    <a:pt x="880" y="400"/>
                  </a:lnTo>
                  <a:lnTo>
                    <a:pt x="873" y="423"/>
                  </a:lnTo>
                  <a:lnTo>
                    <a:pt x="847" y="420"/>
                  </a:lnTo>
                  <a:lnTo>
                    <a:pt x="858" y="434"/>
                  </a:lnTo>
                  <a:lnTo>
                    <a:pt x="846" y="457"/>
                  </a:lnTo>
                  <a:lnTo>
                    <a:pt x="819" y="447"/>
                  </a:lnTo>
                  <a:lnTo>
                    <a:pt x="814" y="493"/>
                  </a:lnTo>
                  <a:lnTo>
                    <a:pt x="713" y="409"/>
                  </a:lnTo>
                  <a:lnTo>
                    <a:pt x="676" y="416"/>
                  </a:lnTo>
                  <a:lnTo>
                    <a:pt x="703" y="437"/>
                  </a:lnTo>
                  <a:lnTo>
                    <a:pt x="682" y="457"/>
                  </a:lnTo>
                  <a:lnTo>
                    <a:pt x="700" y="456"/>
                  </a:lnTo>
                  <a:lnTo>
                    <a:pt x="719" y="497"/>
                  </a:lnTo>
                  <a:lnTo>
                    <a:pt x="768" y="506"/>
                  </a:lnTo>
                  <a:lnTo>
                    <a:pt x="764" y="530"/>
                  </a:lnTo>
                  <a:lnTo>
                    <a:pt x="791" y="550"/>
                  </a:lnTo>
                  <a:lnTo>
                    <a:pt x="778" y="605"/>
                  </a:lnTo>
                  <a:lnTo>
                    <a:pt x="651" y="548"/>
                  </a:lnTo>
                  <a:lnTo>
                    <a:pt x="736" y="637"/>
                  </a:lnTo>
                  <a:lnTo>
                    <a:pt x="577" y="587"/>
                  </a:lnTo>
                  <a:lnTo>
                    <a:pt x="556" y="558"/>
                  </a:lnTo>
                  <a:lnTo>
                    <a:pt x="576" y="555"/>
                  </a:lnTo>
                  <a:lnTo>
                    <a:pt x="525" y="538"/>
                  </a:lnTo>
                  <a:lnTo>
                    <a:pt x="510" y="504"/>
                  </a:lnTo>
                  <a:lnTo>
                    <a:pt x="469" y="493"/>
                  </a:lnTo>
                  <a:lnTo>
                    <a:pt x="467" y="515"/>
                  </a:lnTo>
                  <a:lnTo>
                    <a:pt x="445" y="504"/>
                  </a:lnTo>
                  <a:lnTo>
                    <a:pt x="411" y="526"/>
                  </a:lnTo>
                  <a:lnTo>
                    <a:pt x="366" y="504"/>
                  </a:lnTo>
                  <a:lnTo>
                    <a:pt x="388" y="465"/>
                  </a:lnTo>
                  <a:lnTo>
                    <a:pt x="506" y="465"/>
                  </a:lnTo>
                  <a:lnTo>
                    <a:pt x="477" y="425"/>
                  </a:lnTo>
                  <a:lnTo>
                    <a:pt x="543" y="370"/>
                  </a:lnTo>
                  <a:lnTo>
                    <a:pt x="498" y="294"/>
                  </a:lnTo>
                  <a:lnTo>
                    <a:pt x="464" y="287"/>
                  </a:lnTo>
                  <a:lnTo>
                    <a:pt x="484" y="276"/>
                  </a:lnTo>
                  <a:lnTo>
                    <a:pt x="412" y="295"/>
                  </a:lnTo>
                  <a:lnTo>
                    <a:pt x="411" y="275"/>
                  </a:lnTo>
                  <a:lnTo>
                    <a:pt x="437" y="261"/>
                  </a:lnTo>
                  <a:lnTo>
                    <a:pt x="383" y="233"/>
                  </a:lnTo>
                  <a:lnTo>
                    <a:pt x="382" y="210"/>
                  </a:lnTo>
                  <a:lnTo>
                    <a:pt x="331" y="197"/>
                  </a:lnTo>
                  <a:lnTo>
                    <a:pt x="345" y="229"/>
                  </a:lnTo>
                  <a:lnTo>
                    <a:pt x="258" y="217"/>
                  </a:lnTo>
                  <a:lnTo>
                    <a:pt x="281" y="235"/>
                  </a:lnTo>
                  <a:lnTo>
                    <a:pt x="57" y="204"/>
                  </a:lnTo>
                  <a:lnTo>
                    <a:pt x="18" y="162"/>
                  </a:lnTo>
                  <a:lnTo>
                    <a:pt x="88" y="165"/>
                  </a:lnTo>
                  <a:lnTo>
                    <a:pt x="0" y="14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4" name="Freeform 823"/>
            <p:cNvSpPr>
              <a:spLocks/>
            </p:cNvSpPr>
            <p:nvPr/>
          </p:nvSpPr>
          <p:spPr bwMode="auto">
            <a:xfrm>
              <a:off x="1382" y="1611"/>
              <a:ext cx="103" cy="69"/>
            </a:xfrm>
            <a:custGeom>
              <a:avLst/>
              <a:gdLst>
                <a:gd name="T0" fmla="*/ 0 w 205"/>
                <a:gd name="T1" fmla="*/ 0 h 139"/>
                <a:gd name="T2" fmla="*/ 1 w 205"/>
                <a:gd name="T3" fmla="*/ 0 h 139"/>
                <a:gd name="T4" fmla="*/ 1 w 205"/>
                <a:gd name="T5" fmla="*/ 0 h 139"/>
                <a:gd name="T6" fmla="*/ 1 w 205"/>
                <a:gd name="T7" fmla="*/ 0 h 139"/>
                <a:gd name="T8" fmla="*/ 1 w 205"/>
                <a:gd name="T9" fmla="*/ 0 h 139"/>
                <a:gd name="T10" fmla="*/ 1 w 205"/>
                <a:gd name="T11" fmla="*/ 0 h 139"/>
                <a:gd name="T12" fmla="*/ 1 w 205"/>
                <a:gd name="T13" fmla="*/ 0 h 139"/>
                <a:gd name="T14" fmla="*/ 1 w 205"/>
                <a:gd name="T15" fmla="*/ 0 h 139"/>
                <a:gd name="T16" fmla="*/ 1 w 205"/>
                <a:gd name="T17" fmla="*/ 0 h 139"/>
                <a:gd name="T18" fmla="*/ 1 w 205"/>
                <a:gd name="T19" fmla="*/ 0 h 139"/>
                <a:gd name="T20" fmla="*/ 0 w 205"/>
                <a:gd name="T21" fmla="*/ 0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5"/>
                <a:gd name="T34" fmla="*/ 0 h 139"/>
                <a:gd name="T35" fmla="*/ 205 w 205"/>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5" h="139">
                  <a:moveTo>
                    <a:pt x="0" y="113"/>
                  </a:moveTo>
                  <a:lnTo>
                    <a:pt x="31" y="87"/>
                  </a:lnTo>
                  <a:lnTo>
                    <a:pt x="49" y="0"/>
                  </a:lnTo>
                  <a:lnTo>
                    <a:pt x="66" y="31"/>
                  </a:lnTo>
                  <a:lnTo>
                    <a:pt x="114" y="39"/>
                  </a:lnTo>
                  <a:lnTo>
                    <a:pt x="205" y="103"/>
                  </a:lnTo>
                  <a:lnTo>
                    <a:pt x="193" y="123"/>
                  </a:lnTo>
                  <a:lnTo>
                    <a:pt x="111" y="95"/>
                  </a:lnTo>
                  <a:lnTo>
                    <a:pt x="59" y="139"/>
                  </a:lnTo>
                  <a:lnTo>
                    <a:pt x="45" y="103"/>
                  </a:lnTo>
                  <a:lnTo>
                    <a:pt x="0" y="1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5" name="Freeform 824"/>
            <p:cNvSpPr>
              <a:spLocks/>
            </p:cNvSpPr>
            <p:nvPr/>
          </p:nvSpPr>
          <p:spPr bwMode="auto">
            <a:xfrm>
              <a:off x="1811" y="1939"/>
              <a:ext cx="103" cy="101"/>
            </a:xfrm>
            <a:custGeom>
              <a:avLst/>
              <a:gdLst>
                <a:gd name="T0" fmla="*/ 0 w 206"/>
                <a:gd name="T1" fmla="*/ 1 h 201"/>
                <a:gd name="T2" fmla="*/ 1 w 206"/>
                <a:gd name="T3" fmla="*/ 1 h 201"/>
                <a:gd name="T4" fmla="*/ 1 w 206"/>
                <a:gd name="T5" fmla="*/ 0 h 201"/>
                <a:gd name="T6" fmla="*/ 1 w 206"/>
                <a:gd name="T7" fmla="*/ 1 h 201"/>
                <a:gd name="T8" fmla="*/ 1 w 206"/>
                <a:gd name="T9" fmla="*/ 1 h 201"/>
                <a:gd name="T10" fmla="*/ 1 w 206"/>
                <a:gd name="T11" fmla="*/ 1 h 201"/>
                <a:gd name="T12" fmla="*/ 1 w 206"/>
                <a:gd name="T13" fmla="*/ 1 h 201"/>
                <a:gd name="T14" fmla="*/ 1 w 206"/>
                <a:gd name="T15" fmla="*/ 1 h 201"/>
                <a:gd name="T16" fmla="*/ 1 w 206"/>
                <a:gd name="T17" fmla="*/ 1 h 201"/>
                <a:gd name="T18" fmla="*/ 1 w 206"/>
                <a:gd name="T19" fmla="*/ 1 h 201"/>
                <a:gd name="T20" fmla="*/ 1 w 206"/>
                <a:gd name="T21" fmla="*/ 1 h 201"/>
                <a:gd name="T22" fmla="*/ 1 w 206"/>
                <a:gd name="T23" fmla="*/ 1 h 201"/>
                <a:gd name="T24" fmla="*/ 1 w 206"/>
                <a:gd name="T25" fmla="*/ 1 h 201"/>
                <a:gd name="T26" fmla="*/ 1 w 206"/>
                <a:gd name="T27" fmla="*/ 1 h 201"/>
                <a:gd name="T28" fmla="*/ 1 w 206"/>
                <a:gd name="T29" fmla="*/ 1 h 201"/>
                <a:gd name="T30" fmla="*/ 1 w 206"/>
                <a:gd name="T31" fmla="*/ 1 h 201"/>
                <a:gd name="T32" fmla="*/ 1 w 206"/>
                <a:gd name="T33" fmla="*/ 1 h 201"/>
                <a:gd name="T34" fmla="*/ 1 w 206"/>
                <a:gd name="T35" fmla="*/ 1 h 201"/>
                <a:gd name="T36" fmla="*/ 1 w 206"/>
                <a:gd name="T37" fmla="*/ 1 h 201"/>
                <a:gd name="T38" fmla="*/ 1 w 206"/>
                <a:gd name="T39" fmla="*/ 1 h 201"/>
                <a:gd name="T40" fmla="*/ 0 w 206"/>
                <a:gd name="T41" fmla="*/ 1 h 2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6"/>
                <a:gd name="T64" fmla="*/ 0 h 201"/>
                <a:gd name="T65" fmla="*/ 206 w 206"/>
                <a:gd name="T66" fmla="*/ 201 h 20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6" h="201">
                  <a:moveTo>
                    <a:pt x="0" y="157"/>
                  </a:moveTo>
                  <a:lnTo>
                    <a:pt x="85" y="10"/>
                  </a:lnTo>
                  <a:lnTo>
                    <a:pt x="117" y="0"/>
                  </a:lnTo>
                  <a:lnTo>
                    <a:pt x="78" y="80"/>
                  </a:lnTo>
                  <a:lnTo>
                    <a:pt x="104" y="61"/>
                  </a:lnTo>
                  <a:lnTo>
                    <a:pt x="122" y="95"/>
                  </a:lnTo>
                  <a:lnTo>
                    <a:pt x="176" y="95"/>
                  </a:lnTo>
                  <a:lnTo>
                    <a:pt x="166" y="125"/>
                  </a:lnTo>
                  <a:lnTo>
                    <a:pt x="193" y="123"/>
                  </a:lnTo>
                  <a:lnTo>
                    <a:pt x="171" y="155"/>
                  </a:lnTo>
                  <a:lnTo>
                    <a:pt x="199" y="137"/>
                  </a:lnTo>
                  <a:lnTo>
                    <a:pt x="206" y="168"/>
                  </a:lnTo>
                  <a:lnTo>
                    <a:pt x="178" y="201"/>
                  </a:lnTo>
                  <a:lnTo>
                    <a:pt x="176" y="178"/>
                  </a:lnTo>
                  <a:lnTo>
                    <a:pt x="165" y="190"/>
                  </a:lnTo>
                  <a:lnTo>
                    <a:pt x="165" y="151"/>
                  </a:lnTo>
                  <a:lnTo>
                    <a:pt x="113" y="190"/>
                  </a:lnTo>
                  <a:lnTo>
                    <a:pt x="143" y="164"/>
                  </a:lnTo>
                  <a:lnTo>
                    <a:pt x="98" y="168"/>
                  </a:lnTo>
                  <a:lnTo>
                    <a:pt x="111" y="152"/>
                  </a:lnTo>
                  <a:lnTo>
                    <a:pt x="0" y="15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6" name="Freeform 825"/>
            <p:cNvSpPr>
              <a:spLocks/>
            </p:cNvSpPr>
            <p:nvPr/>
          </p:nvSpPr>
          <p:spPr bwMode="auto">
            <a:xfrm>
              <a:off x="3950" y="2670"/>
              <a:ext cx="29" cy="59"/>
            </a:xfrm>
            <a:custGeom>
              <a:avLst/>
              <a:gdLst>
                <a:gd name="T0" fmla="*/ 0 w 58"/>
                <a:gd name="T1" fmla="*/ 0 h 119"/>
                <a:gd name="T2" fmla="*/ 1 w 58"/>
                <a:gd name="T3" fmla="*/ 0 h 119"/>
                <a:gd name="T4" fmla="*/ 1 w 58"/>
                <a:gd name="T5" fmla="*/ 0 h 119"/>
                <a:gd name="T6" fmla="*/ 1 w 58"/>
                <a:gd name="T7" fmla="*/ 0 h 119"/>
                <a:gd name="T8" fmla="*/ 0 w 58"/>
                <a:gd name="T9" fmla="*/ 0 h 119"/>
                <a:gd name="T10" fmla="*/ 0 60000 65536"/>
                <a:gd name="T11" fmla="*/ 0 60000 65536"/>
                <a:gd name="T12" fmla="*/ 0 60000 65536"/>
                <a:gd name="T13" fmla="*/ 0 60000 65536"/>
                <a:gd name="T14" fmla="*/ 0 60000 65536"/>
                <a:gd name="T15" fmla="*/ 0 w 58"/>
                <a:gd name="T16" fmla="*/ 0 h 119"/>
                <a:gd name="T17" fmla="*/ 58 w 58"/>
                <a:gd name="T18" fmla="*/ 119 h 119"/>
              </a:gdLst>
              <a:ahLst/>
              <a:cxnLst>
                <a:cxn ang="T10">
                  <a:pos x="T0" y="T1"/>
                </a:cxn>
                <a:cxn ang="T11">
                  <a:pos x="T2" y="T3"/>
                </a:cxn>
                <a:cxn ang="T12">
                  <a:pos x="T4" y="T5"/>
                </a:cxn>
                <a:cxn ang="T13">
                  <a:pos x="T6" y="T7"/>
                </a:cxn>
                <a:cxn ang="T14">
                  <a:pos x="T8" y="T9"/>
                </a:cxn>
              </a:cxnLst>
              <a:rect l="T15" t="T16" r="T17" b="T18"/>
              <a:pathLst>
                <a:path w="58" h="119">
                  <a:moveTo>
                    <a:pt x="0" y="0"/>
                  </a:moveTo>
                  <a:lnTo>
                    <a:pt x="9" y="119"/>
                  </a:lnTo>
                  <a:lnTo>
                    <a:pt x="58" y="98"/>
                  </a:lnTo>
                  <a:lnTo>
                    <a:pt x="36" y="28"/>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7" name="Freeform 826"/>
            <p:cNvSpPr>
              <a:spLocks/>
            </p:cNvSpPr>
            <p:nvPr/>
          </p:nvSpPr>
          <p:spPr bwMode="auto">
            <a:xfrm>
              <a:off x="3854" y="1899"/>
              <a:ext cx="941" cy="604"/>
            </a:xfrm>
            <a:custGeom>
              <a:avLst/>
              <a:gdLst>
                <a:gd name="T0" fmla="*/ 0 w 1883"/>
                <a:gd name="T1" fmla="*/ 1 h 1207"/>
                <a:gd name="T2" fmla="*/ 0 w 1883"/>
                <a:gd name="T3" fmla="*/ 1 h 1207"/>
                <a:gd name="T4" fmla="*/ 0 w 1883"/>
                <a:gd name="T5" fmla="*/ 1 h 1207"/>
                <a:gd name="T6" fmla="*/ 0 w 1883"/>
                <a:gd name="T7" fmla="*/ 1 h 1207"/>
                <a:gd name="T8" fmla="*/ 0 w 1883"/>
                <a:gd name="T9" fmla="*/ 1 h 1207"/>
                <a:gd name="T10" fmla="*/ 0 w 1883"/>
                <a:gd name="T11" fmla="*/ 1 h 1207"/>
                <a:gd name="T12" fmla="*/ 0 w 1883"/>
                <a:gd name="T13" fmla="*/ 1 h 1207"/>
                <a:gd name="T14" fmla="*/ 0 w 1883"/>
                <a:gd name="T15" fmla="*/ 1 h 1207"/>
                <a:gd name="T16" fmla="*/ 0 w 1883"/>
                <a:gd name="T17" fmla="*/ 1 h 1207"/>
                <a:gd name="T18" fmla="*/ 0 w 1883"/>
                <a:gd name="T19" fmla="*/ 1 h 1207"/>
                <a:gd name="T20" fmla="*/ 0 w 1883"/>
                <a:gd name="T21" fmla="*/ 1 h 1207"/>
                <a:gd name="T22" fmla="*/ 0 w 1883"/>
                <a:gd name="T23" fmla="*/ 1 h 1207"/>
                <a:gd name="T24" fmla="*/ 0 w 1883"/>
                <a:gd name="T25" fmla="*/ 1 h 1207"/>
                <a:gd name="T26" fmla="*/ 0 w 1883"/>
                <a:gd name="T27" fmla="*/ 1 h 1207"/>
                <a:gd name="T28" fmla="*/ 0 w 1883"/>
                <a:gd name="T29" fmla="*/ 1 h 1207"/>
                <a:gd name="T30" fmla="*/ 0 w 1883"/>
                <a:gd name="T31" fmla="*/ 1 h 1207"/>
                <a:gd name="T32" fmla="*/ 0 w 1883"/>
                <a:gd name="T33" fmla="*/ 1 h 1207"/>
                <a:gd name="T34" fmla="*/ 0 w 1883"/>
                <a:gd name="T35" fmla="*/ 1 h 1207"/>
                <a:gd name="T36" fmla="*/ 0 w 1883"/>
                <a:gd name="T37" fmla="*/ 1 h 1207"/>
                <a:gd name="T38" fmla="*/ 0 w 1883"/>
                <a:gd name="T39" fmla="*/ 1 h 1207"/>
                <a:gd name="T40" fmla="*/ 0 w 1883"/>
                <a:gd name="T41" fmla="*/ 1 h 1207"/>
                <a:gd name="T42" fmla="*/ 0 w 1883"/>
                <a:gd name="T43" fmla="*/ 1 h 1207"/>
                <a:gd name="T44" fmla="*/ 0 w 1883"/>
                <a:gd name="T45" fmla="*/ 1 h 1207"/>
                <a:gd name="T46" fmla="*/ 0 w 1883"/>
                <a:gd name="T47" fmla="*/ 1 h 1207"/>
                <a:gd name="T48" fmla="*/ 0 w 1883"/>
                <a:gd name="T49" fmla="*/ 1 h 1207"/>
                <a:gd name="T50" fmla="*/ 0 w 1883"/>
                <a:gd name="T51" fmla="*/ 1 h 1207"/>
                <a:gd name="T52" fmla="*/ 0 w 1883"/>
                <a:gd name="T53" fmla="*/ 1 h 1207"/>
                <a:gd name="T54" fmla="*/ 0 w 1883"/>
                <a:gd name="T55" fmla="*/ 1 h 1207"/>
                <a:gd name="T56" fmla="*/ 0 w 1883"/>
                <a:gd name="T57" fmla="*/ 1 h 1207"/>
                <a:gd name="T58" fmla="*/ 0 w 1883"/>
                <a:gd name="T59" fmla="*/ 1 h 1207"/>
                <a:gd name="T60" fmla="*/ 0 w 1883"/>
                <a:gd name="T61" fmla="*/ 1 h 1207"/>
                <a:gd name="T62" fmla="*/ 0 w 1883"/>
                <a:gd name="T63" fmla="*/ 1 h 1207"/>
                <a:gd name="T64" fmla="*/ 0 w 1883"/>
                <a:gd name="T65" fmla="*/ 1 h 1207"/>
                <a:gd name="T66" fmla="*/ 0 w 1883"/>
                <a:gd name="T67" fmla="*/ 1 h 1207"/>
                <a:gd name="T68" fmla="*/ 0 w 1883"/>
                <a:gd name="T69" fmla="*/ 1 h 1207"/>
                <a:gd name="T70" fmla="*/ 0 w 1883"/>
                <a:gd name="T71" fmla="*/ 1 h 1207"/>
                <a:gd name="T72" fmla="*/ 0 w 1883"/>
                <a:gd name="T73" fmla="*/ 1 h 1207"/>
                <a:gd name="T74" fmla="*/ 0 w 1883"/>
                <a:gd name="T75" fmla="*/ 1 h 1207"/>
                <a:gd name="T76" fmla="*/ 0 w 1883"/>
                <a:gd name="T77" fmla="*/ 1 h 1207"/>
                <a:gd name="T78" fmla="*/ 0 w 1883"/>
                <a:gd name="T79" fmla="*/ 1 h 1207"/>
                <a:gd name="T80" fmla="*/ 0 w 1883"/>
                <a:gd name="T81" fmla="*/ 1 h 1207"/>
                <a:gd name="T82" fmla="*/ 0 w 1883"/>
                <a:gd name="T83" fmla="*/ 1 h 1207"/>
                <a:gd name="T84" fmla="*/ 0 w 1883"/>
                <a:gd name="T85" fmla="*/ 1 h 1207"/>
                <a:gd name="T86" fmla="*/ 0 w 1883"/>
                <a:gd name="T87" fmla="*/ 1 h 1207"/>
                <a:gd name="T88" fmla="*/ 0 w 1883"/>
                <a:gd name="T89" fmla="*/ 1 h 1207"/>
                <a:gd name="T90" fmla="*/ 0 w 1883"/>
                <a:gd name="T91" fmla="*/ 1 h 1207"/>
                <a:gd name="T92" fmla="*/ 0 w 1883"/>
                <a:gd name="T93" fmla="*/ 1 h 1207"/>
                <a:gd name="T94" fmla="*/ 0 w 1883"/>
                <a:gd name="T95" fmla="*/ 1 h 1207"/>
                <a:gd name="T96" fmla="*/ 0 w 1883"/>
                <a:gd name="T97" fmla="*/ 1 h 1207"/>
                <a:gd name="T98" fmla="*/ 0 w 1883"/>
                <a:gd name="T99" fmla="*/ 1 h 1207"/>
                <a:gd name="T100" fmla="*/ 0 w 1883"/>
                <a:gd name="T101" fmla="*/ 1 h 1207"/>
                <a:gd name="T102" fmla="*/ 0 w 1883"/>
                <a:gd name="T103" fmla="*/ 1 h 12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3"/>
                <a:gd name="T157" fmla="*/ 0 h 1207"/>
                <a:gd name="T158" fmla="*/ 1883 w 1883"/>
                <a:gd name="T159" fmla="*/ 1207 h 12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3" h="1207">
                  <a:moveTo>
                    <a:pt x="0" y="576"/>
                  </a:moveTo>
                  <a:lnTo>
                    <a:pt x="13" y="528"/>
                  </a:lnTo>
                  <a:lnTo>
                    <a:pt x="80" y="517"/>
                  </a:lnTo>
                  <a:lnTo>
                    <a:pt x="199" y="455"/>
                  </a:lnTo>
                  <a:lnTo>
                    <a:pt x="217" y="406"/>
                  </a:lnTo>
                  <a:lnTo>
                    <a:pt x="193" y="349"/>
                  </a:lnTo>
                  <a:lnTo>
                    <a:pt x="270" y="333"/>
                  </a:lnTo>
                  <a:lnTo>
                    <a:pt x="289" y="258"/>
                  </a:lnTo>
                  <a:lnTo>
                    <a:pt x="368" y="261"/>
                  </a:lnTo>
                  <a:lnTo>
                    <a:pt x="377" y="212"/>
                  </a:lnTo>
                  <a:lnTo>
                    <a:pt x="437" y="187"/>
                  </a:lnTo>
                  <a:lnTo>
                    <a:pt x="466" y="228"/>
                  </a:lnTo>
                  <a:lnTo>
                    <a:pt x="511" y="244"/>
                  </a:lnTo>
                  <a:lnTo>
                    <a:pt x="528" y="333"/>
                  </a:lnTo>
                  <a:lnTo>
                    <a:pt x="663" y="368"/>
                  </a:lnTo>
                  <a:lnTo>
                    <a:pt x="720" y="430"/>
                  </a:lnTo>
                  <a:lnTo>
                    <a:pt x="833" y="425"/>
                  </a:lnTo>
                  <a:lnTo>
                    <a:pt x="958" y="472"/>
                  </a:lnTo>
                  <a:lnTo>
                    <a:pt x="1126" y="430"/>
                  </a:lnTo>
                  <a:lnTo>
                    <a:pt x="1176" y="394"/>
                  </a:lnTo>
                  <a:lnTo>
                    <a:pt x="1176" y="345"/>
                  </a:lnTo>
                  <a:lnTo>
                    <a:pt x="1224" y="351"/>
                  </a:lnTo>
                  <a:lnTo>
                    <a:pt x="1328" y="281"/>
                  </a:lnTo>
                  <a:lnTo>
                    <a:pt x="1409" y="278"/>
                  </a:lnTo>
                  <a:lnTo>
                    <a:pt x="1371" y="224"/>
                  </a:lnTo>
                  <a:lnTo>
                    <a:pt x="1293" y="239"/>
                  </a:lnTo>
                  <a:lnTo>
                    <a:pt x="1291" y="180"/>
                  </a:lnTo>
                  <a:lnTo>
                    <a:pt x="1311" y="148"/>
                  </a:lnTo>
                  <a:lnTo>
                    <a:pt x="1358" y="166"/>
                  </a:lnTo>
                  <a:lnTo>
                    <a:pt x="1401" y="145"/>
                  </a:lnTo>
                  <a:lnTo>
                    <a:pt x="1447" y="66"/>
                  </a:lnTo>
                  <a:lnTo>
                    <a:pt x="1426" y="36"/>
                  </a:lnTo>
                  <a:lnTo>
                    <a:pt x="1537" y="0"/>
                  </a:lnTo>
                  <a:lnTo>
                    <a:pt x="1600" y="25"/>
                  </a:lnTo>
                  <a:lnTo>
                    <a:pt x="1656" y="160"/>
                  </a:lnTo>
                  <a:lnTo>
                    <a:pt x="1749" y="189"/>
                  </a:lnTo>
                  <a:lnTo>
                    <a:pt x="1766" y="237"/>
                  </a:lnTo>
                  <a:lnTo>
                    <a:pt x="1883" y="206"/>
                  </a:lnTo>
                  <a:lnTo>
                    <a:pt x="1829" y="336"/>
                  </a:lnTo>
                  <a:lnTo>
                    <a:pt x="1762" y="357"/>
                  </a:lnTo>
                  <a:lnTo>
                    <a:pt x="1771" y="406"/>
                  </a:lnTo>
                  <a:lnTo>
                    <a:pt x="1749" y="435"/>
                  </a:lnTo>
                  <a:lnTo>
                    <a:pt x="1738" y="425"/>
                  </a:lnTo>
                  <a:lnTo>
                    <a:pt x="1680" y="462"/>
                  </a:lnTo>
                  <a:lnTo>
                    <a:pt x="1680" y="481"/>
                  </a:lnTo>
                  <a:lnTo>
                    <a:pt x="1636" y="475"/>
                  </a:lnTo>
                  <a:lnTo>
                    <a:pt x="1561" y="533"/>
                  </a:lnTo>
                  <a:lnTo>
                    <a:pt x="1466" y="580"/>
                  </a:lnTo>
                  <a:lnTo>
                    <a:pt x="1497" y="517"/>
                  </a:lnTo>
                  <a:lnTo>
                    <a:pt x="1481" y="496"/>
                  </a:lnTo>
                  <a:lnTo>
                    <a:pt x="1358" y="568"/>
                  </a:lnTo>
                  <a:lnTo>
                    <a:pt x="1354" y="587"/>
                  </a:lnTo>
                  <a:lnTo>
                    <a:pt x="1395" y="633"/>
                  </a:lnTo>
                  <a:lnTo>
                    <a:pt x="1451" y="613"/>
                  </a:lnTo>
                  <a:lnTo>
                    <a:pt x="1506" y="630"/>
                  </a:lnTo>
                  <a:lnTo>
                    <a:pt x="1431" y="667"/>
                  </a:lnTo>
                  <a:lnTo>
                    <a:pt x="1402" y="717"/>
                  </a:lnTo>
                  <a:lnTo>
                    <a:pt x="1484" y="826"/>
                  </a:lnTo>
                  <a:lnTo>
                    <a:pt x="1428" y="816"/>
                  </a:lnTo>
                  <a:lnTo>
                    <a:pt x="1484" y="854"/>
                  </a:lnTo>
                  <a:lnTo>
                    <a:pt x="1430" y="878"/>
                  </a:lnTo>
                  <a:lnTo>
                    <a:pt x="1488" y="888"/>
                  </a:lnTo>
                  <a:lnTo>
                    <a:pt x="1383" y="1063"/>
                  </a:lnTo>
                  <a:lnTo>
                    <a:pt x="1313" y="1116"/>
                  </a:lnTo>
                  <a:lnTo>
                    <a:pt x="1246" y="1133"/>
                  </a:lnTo>
                  <a:lnTo>
                    <a:pt x="1240" y="1134"/>
                  </a:lnTo>
                  <a:lnTo>
                    <a:pt x="1224" y="1124"/>
                  </a:lnTo>
                  <a:lnTo>
                    <a:pt x="1208" y="1152"/>
                  </a:lnTo>
                  <a:lnTo>
                    <a:pt x="1127" y="1171"/>
                  </a:lnTo>
                  <a:lnTo>
                    <a:pt x="1120" y="1207"/>
                  </a:lnTo>
                  <a:lnTo>
                    <a:pt x="1108" y="1163"/>
                  </a:lnTo>
                  <a:lnTo>
                    <a:pt x="1053" y="1166"/>
                  </a:lnTo>
                  <a:lnTo>
                    <a:pt x="971" y="1112"/>
                  </a:lnTo>
                  <a:lnTo>
                    <a:pt x="878" y="1135"/>
                  </a:lnTo>
                  <a:lnTo>
                    <a:pt x="860" y="1136"/>
                  </a:lnTo>
                  <a:lnTo>
                    <a:pt x="862" y="1171"/>
                  </a:lnTo>
                  <a:lnTo>
                    <a:pt x="849" y="1161"/>
                  </a:lnTo>
                  <a:lnTo>
                    <a:pt x="790" y="1144"/>
                  </a:lnTo>
                  <a:lnTo>
                    <a:pt x="772" y="1082"/>
                  </a:lnTo>
                  <a:lnTo>
                    <a:pt x="736" y="1090"/>
                  </a:lnTo>
                  <a:lnTo>
                    <a:pt x="770" y="997"/>
                  </a:lnTo>
                  <a:lnTo>
                    <a:pt x="770" y="968"/>
                  </a:lnTo>
                  <a:lnTo>
                    <a:pt x="729" y="948"/>
                  </a:lnTo>
                  <a:lnTo>
                    <a:pt x="698" y="935"/>
                  </a:lnTo>
                  <a:lnTo>
                    <a:pt x="688" y="902"/>
                  </a:lnTo>
                  <a:lnTo>
                    <a:pt x="558" y="959"/>
                  </a:lnTo>
                  <a:lnTo>
                    <a:pt x="500" y="943"/>
                  </a:lnTo>
                  <a:lnTo>
                    <a:pt x="468" y="976"/>
                  </a:lnTo>
                  <a:lnTo>
                    <a:pt x="464" y="952"/>
                  </a:lnTo>
                  <a:lnTo>
                    <a:pt x="445" y="957"/>
                  </a:lnTo>
                  <a:lnTo>
                    <a:pt x="378" y="957"/>
                  </a:lnTo>
                  <a:lnTo>
                    <a:pt x="326" y="907"/>
                  </a:lnTo>
                  <a:lnTo>
                    <a:pt x="229" y="875"/>
                  </a:lnTo>
                  <a:lnTo>
                    <a:pt x="164" y="853"/>
                  </a:lnTo>
                  <a:lnTo>
                    <a:pt x="150" y="798"/>
                  </a:lnTo>
                  <a:lnTo>
                    <a:pt x="182" y="791"/>
                  </a:lnTo>
                  <a:lnTo>
                    <a:pt x="161" y="748"/>
                  </a:lnTo>
                  <a:lnTo>
                    <a:pt x="205" y="695"/>
                  </a:lnTo>
                  <a:lnTo>
                    <a:pt x="173" y="677"/>
                  </a:lnTo>
                  <a:lnTo>
                    <a:pt x="123" y="696"/>
                  </a:lnTo>
                  <a:lnTo>
                    <a:pt x="32" y="638"/>
                  </a:lnTo>
                  <a:lnTo>
                    <a:pt x="35" y="630"/>
                  </a:lnTo>
                  <a:lnTo>
                    <a:pt x="35" y="588"/>
                  </a:lnTo>
                  <a:lnTo>
                    <a:pt x="0" y="57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8" name="Freeform 827"/>
            <p:cNvSpPr>
              <a:spLocks/>
            </p:cNvSpPr>
            <p:nvPr/>
          </p:nvSpPr>
          <p:spPr bwMode="auto">
            <a:xfrm>
              <a:off x="4394" y="2507"/>
              <a:ext cx="33" cy="28"/>
            </a:xfrm>
            <a:custGeom>
              <a:avLst/>
              <a:gdLst>
                <a:gd name="T0" fmla="*/ 0 w 67"/>
                <a:gd name="T1" fmla="*/ 0 h 57"/>
                <a:gd name="T2" fmla="*/ 0 w 67"/>
                <a:gd name="T3" fmla="*/ 0 h 57"/>
                <a:gd name="T4" fmla="*/ 0 w 67"/>
                <a:gd name="T5" fmla="*/ 0 h 57"/>
                <a:gd name="T6" fmla="*/ 0 w 67"/>
                <a:gd name="T7" fmla="*/ 0 h 57"/>
                <a:gd name="T8" fmla="*/ 0 w 67"/>
                <a:gd name="T9" fmla="*/ 0 h 57"/>
                <a:gd name="T10" fmla="*/ 0 60000 65536"/>
                <a:gd name="T11" fmla="*/ 0 60000 65536"/>
                <a:gd name="T12" fmla="*/ 0 60000 65536"/>
                <a:gd name="T13" fmla="*/ 0 60000 65536"/>
                <a:gd name="T14" fmla="*/ 0 60000 65536"/>
                <a:gd name="T15" fmla="*/ 0 w 67"/>
                <a:gd name="T16" fmla="*/ 0 h 57"/>
                <a:gd name="T17" fmla="*/ 67 w 67"/>
                <a:gd name="T18" fmla="*/ 57 h 57"/>
              </a:gdLst>
              <a:ahLst/>
              <a:cxnLst>
                <a:cxn ang="T10">
                  <a:pos x="T0" y="T1"/>
                </a:cxn>
                <a:cxn ang="T11">
                  <a:pos x="T2" y="T3"/>
                </a:cxn>
                <a:cxn ang="T12">
                  <a:pos x="T4" y="T5"/>
                </a:cxn>
                <a:cxn ang="T13">
                  <a:pos x="T6" y="T7"/>
                </a:cxn>
                <a:cxn ang="T14">
                  <a:pos x="T8" y="T9"/>
                </a:cxn>
              </a:cxnLst>
              <a:rect l="T15" t="T16" r="T17" b="T18"/>
              <a:pathLst>
                <a:path w="67" h="57">
                  <a:moveTo>
                    <a:pt x="0" y="46"/>
                  </a:moveTo>
                  <a:lnTo>
                    <a:pt x="21" y="0"/>
                  </a:lnTo>
                  <a:lnTo>
                    <a:pt x="67" y="10"/>
                  </a:lnTo>
                  <a:lnTo>
                    <a:pt x="29" y="57"/>
                  </a:lnTo>
                  <a:lnTo>
                    <a:pt x="0" y="4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29" name="Freeform 828"/>
            <p:cNvSpPr>
              <a:spLocks/>
            </p:cNvSpPr>
            <p:nvPr/>
          </p:nvSpPr>
          <p:spPr bwMode="auto">
            <a:xfrm>
              <a:off x="4568" y="2425"/>
              <a:ext cx="26" cy="51"/>
            </a:xfrm>
            <a:custGeom>
              <a:avLst/>
              <a:gdLst>
                <a:gd name="T0" fmla="*/ 0 w 54"/>
                <a:gd name="T1" fmla="*/ 1 h 101"/>
                <a:gd name="T2" fmla="*/ 0 w 54"/>
                <a:gd name="T3" fmla="*/ 1 h 101"/>
                <a:gd name="T4" fmla="*/ 0 w 54"/>
                <a:gd name="T5" fmla="*/ 0 h 101"/>
                <a:gd name="T6" fmla="*/ 0 w 54"/>
                <a:gd name="T7" fmla="*/ 1 h 101"/>
                <a:gd name="T8" fmla="*/ 0 w 54"/>
                <a:gd name="T9" fmla="*/ 1 h 101"/>
                <a:gd name="T10" fmla="*/ 0 60000 65536"/>
                <a:gd name="T11" fmla="*/ 0 60000 65536"/>
                <a:gd name="T12" fmla="*/ 0 60000 65536"/>
                <a:gd name="T13" fmla="*/ 0 60000 65536"/>
                <a:gd name="T14" fmla="*/ 0 60000 65536"/>
                <a:gd name="T15" fmla="*/ 0 w 54"/>
                <a:gd name="T16" fmla="*/ 0 h 101"/>
                <a:gd name="T17" fmla="*/ 54 w 54"/>
                <a:gd name="T18" fmla="*/ 101 h 101"/>
              </a:gdLst>
              <a:ahLst/>
              <a:cxnLst>
                <a:cxn ang="T10">
                  <a:pos x="T0" y="T1"/>
                </a:cxn>
                <a:cxn ang="T11">
                  <a:pos x="T2" y="T3"/>
                </a:cxn>
                <a:cxn ang="T12">
                  <a:pos x="T4" y="T5"/>
                </a:cxn>
                <a:cxn ang="T13">
                  <a:pos x="T6" y="T7"/>
                </a:cxn>
                <a:cxn ang="T14">
                  <a:pos x="T8" y="T9"/>
                </a:cxn>
              </a:cxnLst>
              <a:rect l="T15" t="T16" r="T17" b="T18"/>
              <a:pathLst>
                <a:path w="54" h="101">
                  <a:moveTo>
                    <a:pt x="0" y="42"/>
                  </a:moveTo>
                  <a:lnTo>
                    <a:pt x="22" y="101"/>
                  </a:lnTo>
                  <a:lnTo>
                    <a:pt x="54" y="0"/>
                  </a:lnTo>
                  <a:lnTo>
                    <a:pt x="27" y="1"/>
                  </a:lnTo>
                  <a:lnTo>
                    <a:pt x="0" y="4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0" name="Freeform 829"/>
            <p:cNvSpPr>
              <a:spLocks/>
            </p:cNvSpPr>
            <p:nvPr/>
          </p:nvSpPr>
          <p:spPr bwMode="auto">
            <a:xfrm>
              <a:off x="1416" y="2457"/>
              <a:ext cx="166" cy="53"/>
            </a:xfrm>
            <a:custGeom>
              <a:avLst/>
              <a:gdLst>
                <a:gd name="T0" fmla="*/ 0 w 331"/>
                <a:gd name="T1" fmla="*/ 1 h 106"/>
                <a:gd name="T2" fmla="*/ 1 w 331"/>
                <a:gd name="T3" fmla="*/ 1 h 106"/>
                <a:gd name="T4" fmla="*/ 1 w 331"/>
                <a:gd name="T5" fmla="*/ 0 h 106"/>
                <a:gd name="T6" fmla="*/ 1 w 331"/>
                <a:gd name="T7" fmla="*/ 1 h 106"/>
                <a:gd name="T8" fmla="*/ 1 w 331"/>
                <a:gd name="T9" fmla="*/ 1 h 106"/>
                <a:gd name="T10" fmla="*/ 1 w 331"/>
                <a:gd name="T11" fmla="*/ 1 h 106"/>
                <a:gd name="T12" fmla="*/ 1 w 331"/>
                <a:gd name="T13" fmla="*/ 1 h 106"/>
                <a:gd name="T14" fmla="*/ 1 w 331"/>
                <a:gd name="T15" fmla="*/ 1 h 106"/>
                <a:gd name="T16" fmla="*/ 1 w 331"/>
                <a:gd name="T17" fmla="*/ 1 h 106"/>
                <a:gd name="T18" fmla="*/ 0 w 331"/>
                <a:gd name="T19" fmla="*/ 1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106"/>
                <a:gd name="T32" fmla="*/ 331 w 331"/>
                <a:gd name="T33" fmla="*/ 106 h 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106">
                  <a:moveTo>
                    <a:pt x="0" y="40"/>
                  </a:moveTo>
                  <a:lnTo>
                    <a:pt x="46" y="5"/>
                  </a:lnTo>
                  <a:lnTo>
                    <a:pt x="130" y="0"/>
                  </a:lnTo>
                  <a:lnTo>
                    <a:pt x="331" y="90"/>
                  </a:lnTo>
                  <a:lnTo>
                    <a:pt x="225" y="106"/>
                  </a:lnTo>
                  <a:lnTo>
                    <a:pt x="241" y="84"/>
                  </a:lnTo>
                  <a:lnTo>
                    <a:pt x="191" y="51"/>
                  </a:lnTo>
                  <a:lnTo>
                    <a:pt x="93" y="30"/>
                  </a:lnTo>
                  <a:lnTo>
                    <a:pt x="97" y="17"/>
                  </a:lnTo>
                  <a:lnTo>
                    <a:pt x="0" y="4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1" name="Freeform 830"/>
            <p:cNvSpPr>
              <a:spLocks/>
            </p:cNvSpPr>
            <p:nvPr/>
          </p:nvSpPr>
          <p:spPr bwMode="auto">
            <a:xfrm>
              <a:off x="2905" y="1949"/>
              <a:ext cx="162" cy="68"/>
            </a:xfrm>
            <a:custGeom>
              <a:avLst/>
              <a:gdLst>
                <a:gd name="T0" fmla="*/ 0 w 323"/>
                <a:gd name="T1" fmla="*/ 1 h 136"/>
                <a:gd name="T2" fmla="*/ 1 w 323"/>
                <a:gd name="T3" fmla="*/ 1 h 136"/>
                <a:gd name="T4" fmla="*/ 1 w 323"/>
                <a:gd name="T5" fmla="*/ 1 h 136"/>
                <a:gd name="T6" fmla="*/ 1 w 323"/>
                <a:gd name="T7" fmla="*/ 1 h 136"/>
                <a:gd name="T8" fmla="*/ 1 w 323"/>
                <a:gd name="T9" fmla="*/ 1 h 136"/>
                <a:gd name="T10" fmla="*/ 1 w 323"/>
                <a:gd name="T11" fmla="*/ 1 h 136"/>
                <a:gd name="T12" fmla="*/ 1 w 323"/>
                <a:gd name="T13" fmla="*/ 1 h 136"/>
                <a:gd name="T14" fmla="*/ 1 w 323"/>
                <a:gd name="T15" fmla="*/ 1 h 136"/>
                <a:gd name="T16" fmla="*/ 1 w 323"/>
                <a:gd name="T17" fmla="*/ 1 h 136"/>
                <a:gd name="T18" fmla="*/ 1 w 323"/>
                <a:gd name="T19" fmla="*/ 1 h 136"/>
                <a:gd name="T20" fmla="*/ 1 w 323"/>
                <a:gd name="T21" fmla="*/ 0 h 136"/>
                <a:gd name="T22" fmla="*/ 0 w 323"/>
                <a:gd name="T23" fmla="*/ 1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3"/>
                <a:gd name="T37" fmla="*/ 0 h 136"/>
                <a:gd name="T38" fmla="*/ 323 w 323"/>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3" h="136">
                  <a:moveTo>
                    <a:pt x="0" y="34"/>
                  </a:moveTo>
                  <a:lnTo>
                    <a:pt x="57" y="97"/>
                  </a:lnTo>
                  <a:lnTo>
                    <a:pt x="148" y="96"/>
                  </a:lnTo>
                  <a:lnTo>
                    <a:pt x="160" y="123"/>
                  </a:lnTo>
                  <a:lnTo>
                    <a:pt x="202" y="136"/>
                  </a:lnTo>
                  <a:lnTo>
                    <a:pt x="273" y="105"/>
                  </a:lnTo>
                  <a:lnTo>
                    <a:pt x="314" y="111"/>
                  </a:lnTo>
                  <a:lnTo>
                    <a:pt x="323" y="83"/>
                  </a:lnTo>
                  <a:lnTo>
                    <a:pt x="246" y="76"/>
                  </a:lnTo>
                  <a:lnTo>
                    <a:pt x="87" y="14"/>
                  </a:lnTo>
                  <a:lnTo>
                    <a:pt x="69"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2" name="Freeform 831"/>
            <p:cNvSpPr>
              <a:spLocks/>
            </p:cNvSpPr>
            <p:nvPr/>
          </p:nvSpPr>
          <p:spPr bwMode="auto">
            <a:xfrm>
              <a:off x="2847" y="1808"/>
              <a:ext cx="41" cy="62"/>
            </a:xfrm>
            <a:custGeom>
              <a:avLst/>
              <a:gdLst>
                <a:gd name="T0" fmla="*/ 0 w 81"/>
                <a:gd name="T1" fmla="*/ 1 h 124"/>
                <a:gd name="T2" fmla="*/ 1 w 81"/>
                <a:gd name="T3" fmla="*/ 1 h 124"/>
                <a:gd name="T4" fmla="*/ 1 w 81"/>
                <a:gd name="T5" fmla="*/ 0 h 124"/>
                <a:gd name="T6" fmla="*/ 1 w 81"/>
                <a:gd name="T7" fmla="*/ 1 h 124"/>
                <a:gd name="T8" fmla="*/ 1 w 81"/>
                <a:gd name="T9" fmla="*/ 1 h 124"/>
                <a:gd name="T10" fmla="*/ 1 w 81"/>
                <a:gd name="T11" fmla="*/ 1 h 124"/>
                <a:gd name="T12" fmla="*/ 1 w 81"/>
                <a:gd name="T13" fmla="*/ 1 h 124"/>
                <a:gd name="T14" fmla="*/ 1 w 81"/>
                <a:gd name="T15" fmla="*/ 1 h 124"/>
                <a:gd name="T16" fmla="*/ 0 w 81"/>
                <a:gd name="T17" fmla="*/ 1 h 1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
                <a:gd name="T28" fmla="*/ 0 h 124"/>
                <a:gd name="T29" fmla="*/ 81 w 81"/>
                <a:gd name="T30" fmla="*/ 124 h 1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 h="124">
                  <a:moveTo>
                    <a:pt x="0" y="95"/>
                  </a:moveTo>
                  <a:lnTo>
                    <a:pt x="6" y="34"/>
                  </a:lnTo>
                  <a:lnTo>
                    <a:pt x="71" y="0"/>
                  </a:lnTo>
                  <a:lnTo>
                    <a:pt x="59" y="49"/>
                  </a:lnTo>
                  <a:lnTo>
                    <a:pt x="81" y="62"/>
                  </a:lnTo>
                  <a:lnTo>
                    <a:pt x="40" y="90"/>
                  </a:lnTo>
                  <a:lnTo>
                    <a:pt x="38" y="124"/>
                  </a:lnTo>
                  <a:lnTo>
                    <a:pt x="14" y="124"/>
                  </a:lnTo>
                  <a:lnTo>
                    <a:pt x="0" y="9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3" name="Freeform 832"/>
            <p:cNvSpPr>
              <a:spLocks/>
            </p:cNvSpPr>
            <p:nvPr/>
          </p:nvSpPr>
          <p:spPr bwMode="auto">
            <a:xfrm>
              <a:off x="2875" y="1856"/>
              <a:ext cx="14" cy="7"/>
            </a:xfrm>
            <a:custGeom>
              <a:avLst/>
              <a:gdLst>
                <a:gd name="T0" fmla="*/ 0 w 28"/>
                <a:gd name="T1" fmla="*/ 0 h 15"/>
                <a:gd name="T2" fmla="*/ 1 w 28"/>
                <a:gd name="T3" fmla="*/ 0 h 15"/>
                <a:gd name="T4" fmla="*/ 1 w 28"/>
                <a:gd name="T5" fmla="*/ 0 h 15"/>
                <a:gd name="T6" fmla="*/ 0 w 28"/>
                <a:gd name="T7" fmla="*/ 0 h 15"/>
                <a:gd name="T8" fmla="*/ 0 60000 65536"/>
                <a:gd name="T9" fmla="*/ 0 60000 65536"/>
                <a:gd name="T10" fmla="*/ 0 60000 65536"/>
                <a:gd name="T11" fmla="*/ 0 60000 65536"/>
                <a:gd name="T12" fmla="*/ 0 w 28"/>
                <a:gd name="T13" fmla="*/ 0 h 15"/>
                <a:gd name="T14" fmla="*/ 28 w 28"/>
                <a:gd name="T15" fmla="*/ 15 h 15"/>
              </a:gdLst>
              <a:ahLst/>
              <a:cxnLst>
                <a:cxn ang="T8">
                  <a:pos x="T0" y="T1"/>
                </a:cxn>
                <a:cxn ang="T9">
                  <a:pos x="T2" y="T3"/>
                </a:cxn>
                <a:cxn ang="T10">
                  <a:pos x="T4" y="T5"/>
                </a:cxn>
                <a:cxn ang="T11">
                  <a:pos x="T6" y="T7"/>
                </a:cxn>
              </a:cxnLst>
              <a:rect l="T12" t="T13" r="T14" b="T15"/>
              <a:pathLst>
                <a:path w="28" h="15">
                  <a:moveTo>
                    <a:pt x="0" y="15"/>
                  </a:moveTo>
                  <a:lnTo>
                    <a:pt x="24" y="0"/>
                  </a:lnTo>
                  <a:lnTo>
                    <a:pt x="28" y="10"/>
                  </a:lnTo>
                  <a:lnTo>
                    <a:pt x="0" y="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4" name="Freeform 833"/>
            <p:cNvSpPr>
              <a:spLocks/>
            </p:cNvSpPr>
            <p:nvPr/>
          </p:nvSpPr>
          <p:spPr bwMode="auto">
            <a:xfrm>
              <a:off x="2893" y="1842"/>
              <a:ext cx="25" cy="26"/>
            </a:xfrm>
            <a:custGeom>
              <a:avLst/>
              <a:gdLst>
                <a:gd name="T0" fmla="*/ 0 w 51"/>
                <a:gd name="T1" fmla="*/ 1 h 51"/>
                <a:gd name="T2" fmla="*/ 0 w 51"/>
                <a:gd name="T3" fmla="*/ 1 h 51"/>
                <a:gd name="T4" fmla="*/ 0 w 51"/>
                <a:gd name="T5" fmla="*/ 1 h 51"/>
                <a:gd name="T6" fmla="*/ 0 w 51"/>
                <a:gd name="T7" fmla="*/ 0 h 51"/>
                <a:gd name="T8" fmla="*/ 0 w 51"/>
                <a:gd name="T9" fmla="*/ 1 h 51"/>
                <a:gd name="T10" fmla="*/ 0 60000 65536"/>
                <a:gd name="T11" fmla="*/ 0 60000 65536"/>
                <a:gd name="T12" fmla="*/ 0 60000 65536"/>
                <a:gd name="T13" fmla="*/ 0 60000 65536"/>
                <a:gd name="T14" fmla="*/ 0 60000 65536"/>
                <a:gd name="T15" fmla="*/ 0 w 51"/>
                <a:gd name="T16" fmla="*/ 0 h 51"/>
                <a:gd name="T17" fmla="*/ 51 w 51"/>
                <a:gd name="T18" fmla="*/ 51 h 51"/>
              </a:gdLst>
              <a:ahLst/>
              <a:cxnLst>
                <a:cxn ang="T10">
                  <a:pos x="T0" y="T1"/>
                </a:cxn>
                <a:cxn ang="T11">
                  <a:pos x="T2" y="T3"/>
                </a:cxn>
                <a:cxn ang="T12">
                  <a:pos x="T4" y="T5"/>
                </a:cxn>
                <a:cxn ang="T13">
                  <a:pos x="T6" y="T7"/>
                </a:cxn>
                <a:cxn ang="T14">
                  <a:pos x="T8" y="T9"/>
                </a:cxn>
              </a:cxnLst>
              <a:rect l="T15" t="T16" r="T17" b="T18"/>
              <a:pathLst>
                <a:path w="51" h="51">
                  <a:moveTo>
                    <a:pt x="0" y="27"/>
                  </a:moveTo>
                  <a:lnTo>
                    <a:pt x="38" y="51"/>
                  </a:lnTo>
                  <a:lnTo>
                    <a:pt x="51" y="25"/>
                  </a:lnTo>
                  <a:lnTo>
                    <a:pt x="43" y="0"/>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5" name="Freeform 834"/>
            <p:cNvSpPr>
              <a:spLocks/>
            </p:cNvSpPr>
            <p:nvPr/>
          </p:nvSpPr>
          <p:spPr bwMode="auto">
            <a:xfrm>
              <a:off x="1619" y="2510"/>
              <a:ext cx="51" cy="29"/>
            </a:xfrm>
            <a:custGeom>
              <a:avLst/>
              <a:gdLst>
                <a:gd name="T0" fmla="*/ 0 w 101"/>
                <a:gd name="T1" fmla="*/ 0 h 58"/>
                <a:gd name="T2" fmla="*/ 0 w 101"/>
                <a:gd name="T3" fmla="*/ 1 h 58"/>
                <a:gd name="T4" fmla="*/ 1 w 101"/>
                <a:gd name="T5" fmla="*/ 1 h 58"/>
                <a:gd name="T6" fmla="*/ 1 w 101"/>
                <a:gd name="T7" fmla="*/ 1 h 58"/>
                <a:gd name="T8" fmla="*/ 0 w 101"/>
                <a:gd name="T9" fmla="*/ 0 h 58"/>
                <a:gd name="T10" fmla="*/ 0 60000 65536"/>
                <a:gd name="T11" fmla="*/ 0 60000 65536"/>
                <a:gd name="T12" fmla="*/ 0 60000 65536"/>
                <a:gd name="T13" fmla="*/ 0 60000 65536"/>
                <a:gd name="T14" fmla="*/ 0 60000 65536"/>
                <a:gd name="T15" fmla="*/ 0 w 101"/>
                <a:gd name="T16" fmla="*/ 0 h 58"/>
                <a:gd name="T17" fmla="*/ 101 w 101"/>
                <a:gd name="T18" fmla="*/ 58 h 58"/>
              </a:gdLst>
              <a:ahLst/>
              <a:cxnLst>
                <a:cxn ang="T10">
                  <a:pos x="T0" y="T1"/>
                </a:cxn>
                <a:cxn ang="T11">
                  <a:pos x="T2" y="T3"/>
                </a:cxn>
                <a:cxn ang="T12">
                  <a:pos x="T4" y="T5"/>
                </a:cxn>
                <a:cxn ang="T13">
                  <a:pos x="T6" y="T7"/>
                </a:cxn>
                <a:cxn ang="T14">
                  <a:pos x="T8" y="T9"/>
                </a:cxn>
              </a:cxnLst>
              <a:rect l="T15" t="T16" r="T17" b="T18"/>
              <a:pathLst>
                <a:path w="101" h="58">
                  <a:moveTo>
                    <a:pt x="0" y="0"/>
                  </a:moveTo>
                  <a:lnTo>
                    <a:pt x="0" y="58"/>
                  </a:lnTo>
                  <a:lnTo>
                    <a:pt x="101" y="40"/>
                  </a:lnTo>
                  <a:lnTo>
                    <a:pt x="57" y="5"/>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6" name="Freeform 835"/>
            <p:cNvSpPr>
              <a:spLocks/>
            </p:cNvSpPr>
            <p:nvPr/>
          </p:nvSpPr>
          <p:spPr bwMode="auto">
            <a:xfrm>
              <a:off x="1339" y="2596"/>
              <a:ext cx="35" cy="16"/>
            </a:xfrm>
            <a:custGeom>
              <a:avLst/>
              <a:gdLst>
                <a:gd name="T0" fmla="*/ 0 w 71"/>
                <a:gd name="T1" fmla="*/ 1 h 31"/>
                <a:gd name="T2" fmla="*/ 0 w 71"/>
                <a:gd name="T3" fmla="*/ 0 h 31"/>
                <a:gd name="T4" fmla="*/ 0 w 71"/>
                <a:gd name="T5" fmla="*/ 1 h 31"/>
                <a:gd name="T6" fmla="*/ 0 w 71"/>
                <a:gd name="T7" fmla="*/ 1 h 31"/>
                <a:gd name="T8" fmla="*/ 0 60000 65536"/>
                <a:gd name="T9" fmla="*/ 0 60000 65536"/>
                <a:gd name="T10" fmla="*/ 0 60000 65536"/>
                <a:gd name="T11" fmla="*/ 0 60000 65536"/>
                <a:gd name="T12" fmla="*/ 0 w 71"/>
                <a:gd name="T13" fmla="*/ 0 h 31"/>
                <a:gd name="T14" fmla="*/ 71 w 71"/>
                <a:gd name="T15" fmla="*/ 31 h 31"/>
              </a:gdLst>
              <a:ahLst/>
              <a:cxnLst>
                <a:cxn ang="T8">
                  <a:pos x="T0" y="T1"/>
                </a:cxn>
                <a:cxn ang="T9">
                  <a:pos x="T2" y="T3"/>
                </a:cxn>
                <a:cxn ang="T10">
                  <a:pos x="T4" y="T5"/>
                </a:cxn>
                <a:cxn ang="T11">
                  <a:pos x="T6" y="T7"/>
                </a:cxn>
              </a:cxnLst>
              <a:rect l="T12" t="T13" r="T14" b="T15"/>
              <a:pathLst>
                <a:path w="71" h="31">
                  <a:moveTo>
                    <a:pt x="0" y="23"/>
                  </a:moveTo>
                  <a:lnTo>
                    <a:pt x="21" y="0"/>
                  </a:lnTo>
                  <a:lnTo>
                    <a:pt x="71" y="31"/>
                  </a:lnTo>
                  <a:lnTo>
                    <a:pt x="0" y="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7" name="Freeform 836"/>
            <p:cNvSpPr>
              <a:spLocks/>
            </p:cNvSpPr>
            <p:nvPr/>
          </p:nvSpPr>
          <p:spPr bwMode="auto">
            <a:xfrm>
              <a:off x="3039" y="1502"/>
              <a:ext cx="167" cy="256"/>
            </a:xfrm>
            <a:custGeom>
              <a:avLst/>
              <a:gdLst>
                <a:gd name="T0" fmla="*/ 0 w 335"/>
                <a:gd name="T1" fmla="*/ 1 h 512"/>
                <a:gd name="T2" fmla="*/ 0 w 335"/>
                <a:gd name="T3" fmla="*/ 1 h 512"/>
                <a:gd name="T4" fmla="*/ 0 w 335"/>
                <a:gd name="T5" fmla="*/ 1 h 512"/>
                <a:gd name="T6" fmla="*/ 0 w 335"/>
                <a:gd name="T7" fmla="*/ 1 h 512"/>
                <a:gd name="T8" fmla="*/ 0 w 335"/>
                <a:gd name="T9" fmla="*/ 1 h 512"/>
                <a:gd name="T10" fmla="*/ 0 w 335"/>
                <a:gd name="T11" fmla="*/ 1 h 512"/>
                <a:gd name="T12" fmla="*/ 0 w 335"/>
                <a:gd name="T13" fmla="*/ 0 h 512"/>
                <a:gd name="T14" fmla="*/ 0 w 335"/>
                <a:gd name="T15" fmla="*/ 1 h 512"/>
                <a:gd name="T16" fmla="*/ 0 w 335"/>
                <a:gd name="T17" fmla="*/ 1 h 512"/>
                <a:gd name="T18" fmla="*/ 0 w 335"/>
                <a:gd name="T19" fmla="*/ 1 h 512"/>
                <a:gd name="T20" fmla="*/ 0 w 335"/>
                <a:gd name="T21" fmla="*/ 1 h 512"/>
                <a:gd name="T22" fmla="*/ 0 w 335"/>
                <a:gd name="T23" fmla="*/ 1 h 512"/>
                <a:gd name="T24" fmla="*/ 0 w 335"/>
                <a:gd name="T25" fmla="*/ 1 h 512"/>
                <a:gd name="T26" fmla="*/ 0 w 335"/>
                <a:gd name="T27" fmla="*/ 1 h 512"/>
                <a:gd name="T28" fmla="*/ 0 w 335"/>
                <a:gd name="T29" fmla="*/ 1 h 512"/>
                <a:gd name="T30" fmla="*/ 0 w 335"/>
                <a:gd name="T31" fmla="*/ 1 h 512"/>
                <a:gd name="T32" fmla="*/ 0 w 335"/>
                <a:gd name="T33" fmla="*/ 1 h 512"/>
                <a:gd name="T34" fmla="*/ 0 w 335"/>
                <a:gd name="T35" fmla="*/ 1 h 512"/>
                <a:gd name="T36" fmla="*/ 0 w 335"/>
                <a:gd name="T37" fmla="*/ 1 h 512"/>
                <a:gd name="T38" fmla="*/ 0 w 335"/>
                <a:gd name="T39" fmla="*/ 1 h 512"/>
                <a:gd name="T40" fmla="*/ 0 w 335"/>
                <a:gd name="T41" fmla="*/ 1 h 512"/>
                <a:gd name="T42" fmla="*/ 0 w 335"/>
                <a:gd name="T43" fmla="*/ 1 h 512"/>
                <a:gd name="T44" fmla="*/ 0 w 335"/>
                <a:gd name="T45" fmla="*/ 1 h 512"/>
                <a:gd name="T46" fmla="*/ 0 w 335"/>
                <a:gd name="T47" fmla="*/ 1 h 5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5"/>
                <a:gd name="T73" fmla="*/ 0 h 512"/>
                <a:gd name="T74" fmla="*/ 335 w 335"/>
                <a:gd name="T75" fmla="*/ 512 h 5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5" h="512">
                  <a:moveTo>
                    <a:pt x="0" y="54"/>
                  </a:moveTo>
                  <a:lnTo>
                    <a:pt x="23" y="38"/>
                  </a:lnTo>
                  <a:lnTo>
                    <a:pt x="57" y="68"/>
                  </a:lnTo>
                  <a:lnTo>
                    <a:pt x="123" y="73"/>
                  </a:lnTo>
                  <a:lnTo>
                    <a:pt x="159" y="55"/>
                  </a:lnTo>
                  <a:lnTo>
                    <a:pt x="169" y="12"/>
                  </a:lnTo>
                  <a:lnTo>
                    <a:pt x="229" y="0"/>
                  </a:lnTo>
                  <a:lnTo>
                    <a:pt x="262" y="17"/>
                  </a:lnTo>
                  <a:lnTo>
                    <a:pt x="257" y="54"/>
                  </a:lnTo>
                  <a:lnTo>
                    <a:pt x="245" y="89"/>
                  </a:lnTo>
                  <a:lnTo>
                    <a:pt x="290" y="134"/>
                  </a:lnTo>
                  <a:lnTo>
                    <a:pt x="263" y="166"/>
                  </a:lnTo>
                  <a:lnTo>
                    <a:pt x="296" y="221"/>
                  </a:lnTo>
                  <a:lnTo>
                    <a:pt x="283" y="273"/>
                  </a:lnTo>
                  <a:lnTo>
                    <a:pt x="335" y="380"/>
                  </a:lnTo>
                  <a:lnTo>
                    <a:pt x="217" y="480"/>
                  </a:lnTo>
                  <a:lnTo>
                    <a:pt x="76" y="512"/>
                  </a:lnTo>
                  <a:lnTo>
                    <a:pt x="69" y="492"/>
                  </a:lnTo>
                  <a:lnTo>
                    <a:pt x="23" y="476"/>
                  </a:lnTo>
                  <a:lnTo>
                    <a:pt x="16" y="376"/>
                  </a:lnTo>
                  <a:lnTo>
                    <a:pt x="152" y="268"/>
                  </a:lnTo>
                  <a:lnTo>
                    <a:pt x="108" y="216"/>
                  </a:lnTo>
                  <a:lnTo>
                    <a:pt x="91" y="109"/>
                  </a:lnTo>
                  <a:lnTo>
                    <a:pt x="0" y="5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8" name="Freeform 837"/>
            <p:cNvSpPr>
              <a:spLocks/>
            </p:cNvSpPr>
            <p:nvPr/>
          </p:nvSpPr>
          <p:spPr bwMode="auto">
            <a:xfrm>
              <a:off x="2653" y="1950"/>
              <a:ext cx="193" cy="171"/>
            </a:xfrm>
            <a:custGeom>
              <a:avLst/>
              <a:gdLst>
                <a:gd name="T0" fmla="*/ 0 w 386"/>
                <a:gd name="T1" fmla="*/ 0 h 343"/>
                <a:gd name="T2" fmla="*/ 1 w 386"/>
                <a:gd name="T3" fmla="*/ 0 h 343"/>
                <a:gd name="T4" fmla="*/ 1 w 386"/>
                <a:gd name="T5" fmla="*/ 0 h 343"/>
                <a:gd name="T6" fmla="*/ 1 w 386"/>
                <a:gd name="T7" fmla="*/ 0 h 343"/>
                <a:gd name="T8" fmla="*/ 1 w 386"/>
                <a:gd name="T9" fmla="*/ 0 h 343"/>
                <a:gd name="T10" fmla="*/ 1 w 386"/>
                <a:gd name="T11" fmla="*/ 0 h 343"/>
                <a:gd name="T12" fmla="*/ 1 w 386"/>
                <a:gd name="T13" fmla="*/ 0 h 343"/>
                <a:gd name="T14" fmla="*/ 1 w 386"/>
                <a:gd name="T15" fmla="*/ 0 h 343"/>
                <a:gd name="T16" fmla="*/ 1 w 386"/>
                <a:gd name="T17" fmla="*/ 0 h 343"/>
                <a:gd name="T18" fmla="*/ 1 w 386"/>
                <a:gd name="T19" fmla="*/ 0 h 343"/>
                <a:gd name="T20" fmla="*/ 1 w 386"/>
                <a:gd name="T21" fmla="*/ 0 h 343"/>
                <a:gd name="T22" fmla="*/ 1 w 386"/>
                <a:gd name="T23" fmla="*/ 0 h 343"/>
                <a:gd name="T24" fmla="*/ 1 w 386"/>
                <a:gd name="T25" fmla="*/ 0 h 343"/>
                <a:gd name="T26" fmla="*/ 1 w 386"/>
                <a:gd name="T27" fmla="*/ 0 h 343"/>
                <a:gd name="T28" fmla="*/ 1 w 386"/>
                <a:gd name="T29" fmla="*/ 0 h 343"/>
                <a:gd name="T30" fmla="*/ 1 w 386"/>
                <a:gd name="T31" fmla="*/ 0 h 343"/>
                <a:gd name="T32" fmla="*/ 1 w 386"/>
                <a:gd name="T33" fmla="*/ 0 h 343"/>
                <a:gd name="T34" fmla="*/ 1 w 386"/>
                <a:gd name="T35" fmla="*/ 0 h 343"/>
                <a:gd name="T36" fmla="*/ 1 w 386"/>
                <a:gd name="T37" fmla="*/ 0 h 343"/>
                <a:gd name="T38" fmla="*/ 1 w 386"/>
                <a:gd name="T39" fmla="*/ 0 h 343"/>
                <a:gd name="T40" fmla="*/ 1 w 386"/>
                <a:gd name="T41" fmla="*/ 0 h 343"/>
                <a:gd name="T42" fmla="*/ 1 w 386"/>
                <a:gd name="T43" fmla="*/ 0 h 343"/>
                <a:gd name="T44" fmla="*/ 1 w 386"/>
                <a:gd name="T45" fmla="*/ 0 h 343"/>
                <a:gd name="T46" fmla="*/ 1 w 386"/>
                <a:gd name="T47" fmla="*/ 0 h 343"/>
                <a:gd name="T48" fmla="*/ 1 w 386"/>
                <a:gd name="T49" fmla="*/ 0 h 343"/>
                <a:gd name="T50" fmla="*/ 1 w 386"/>
                <a:gd name="T51" fmla="*/ 0 h 343"/>
                <a:gd name="T52" fmla="*/ 0 w 386"/>
                <a:gd name="T53" fmla="*/ 0 h 3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86"/>
                <a:gd name="T82" fmla="*/ 0 h 343"/>
                <a:gd name="T83" fmla="*/ 386 w 386"/>
                <a:gd name="T84" fmla="*/ 343 h 34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86" h="343">
                  <a:moveTo>
                    <a:pt x="0" y="105"/>
                  </a:moveTo>
                  <a:lnTo>
                    <a:pt x="10" y="135"/>
                  </a:lnTo>
                  <a:lnTo>
                    <a:pt x="91" y="156"/>
                  </a:lnTo>
                  <a:lnTo>
                    <a:pt x="76" y="172"/>
                  </a:lnTo>
                  <a:lnTo>
                    <a:pt x="107" y="195"/>
                  </a:lnTo>
                  <a:lnTo>
                    <a:pt x="120" y="233"/>
                  </a:lnTo>
                  <a:lnTo>
                    <a:pt x="84" y="306"/>
                  </a:lnTo>
                  <a:lnTo>
                    <a:pt x="183" y="334"/>
                  </a:lnTo>
                  <a:lnTo>
                    <a:pt x="192" y="339"/>
                  </a:lnTo>
                  <a:lnTo>
                    <a:pt x="237" y="343"/>
                  </a:lnTo>
                  <a:lnTo>
                    <a:pt x="237" y="315"/>
                  </a:lnTo>
                  <a:lnTo>
                    <a:pt x="265" y="299"/>
                  </a:lnTo>
                  <a:lnTo>
                    <a:pt x="328" y="317"/>
                  </a:lnTo>
                  <a:lnTo>
                    <a:pt x="366" y="289"/>
                  </a:lnTo>
                  <a:lnTo>
                    <a:pt x="343" y="248"/>
                  </a:lnTo>
                  <a:lnTo>
                    <a:pt x="353" y="208"/>
                  </a:lnTo>
                  <a:lnTo>
                    <a:pt x="322" y="186"/>
                  </a:lnTo>
                  <a:lnTo>
                    <a:pt x="366" y="139"/>
                  </a:lnTo>
                  <a:lnTo>
                    <a:pt x="386" y="88"/>
                  </a:lnTo>
                  <a:lnTo>
                    <a:pt x="329" y="66"/>
                  </a:lnTo>
                  <a:lnTo>
                    <a:pt x="314" y="61"/>
                  </a:lnTo>
                  <a:lnTo>
                    <a:pt x="224" y="0"/>
                  </a:lnTo>
                  <a:lnTo>
                    <a:pt x="194" y="12"/>
                  </a:lnTo>
                  <a:lnTo>
                    <a:pt x="159" y="69"/>
                  </a:lnTo>
                  <a:lnTo>
                    <a:pt x="83" y="58"/>
                  </a:lnTo>
                  <a:lnTo>
                    <a:pt x="96" y="103"/>
                  </a:lnTo>
                  <a:lnTo>
                    <a:pt x="0" y="10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39" name="Freeform 838"/>
            <p:cNvSpPr>
              <a:spLocks/>
            </p:cNvSpPr>
            <p:nvPr/>
          </p:nvSpPr>
          <p:spPr bwMode="auto">
            <a:xfrm>
              <a:off x="2854" y="2108"/>
              <a:ext cx="12" cy="32"/>
            </a:xfrm>
            <a:custGeom>
              <a:avLst/>
              <a:gdLst>
                <a:gd name="T0" fmla="*/ 0 w 24"/>
                <a:gd name="T1" fmla="*/ 1 h 64"/>
                <a:gd name="T2" fmla="*/ 1 w 24"/>
                <a:gd name="T3" fmla="*/ 1 h 64"/>
                <a:gd name="T4" fmla="*/ 1 w 24"/>
                <a:gd name="T5" fmla="*/ 0 h 64"/>
                <a:gd name="T6" fmla="*/ 0 w 24"/>
                <a:gd name="T7" fmla="*/ 1 h 64"/>
                <a:gd name="T8" fmla="*/ 0 60000 65536"/>
                <a:gd name="T9" fmla="*/ 0 60000 65536"/>
                <a:gd name="T10" fmla="*/ 0 60000 65536"/>
                <a:gd name="T11" fmla="*/ 0 60000 65536"/>
                <a:gd name="T12" fmla="*/ 0 w 24"/>
                <a:gd name="T13" fmla="*/ 0 h 64"/>
                <a:gd name="T14" fmla="*/ 24 w 24"/>
                <a:gd name="T15" fmla="*/ 64 h 64"/>
              </a:gdLst>
              <a:ahLst/>
              <a:cxnLst>
                <a:cxn ang="T8">
                  <a:pos x="T0" y="T1"/>
                </a:cxn>
                <a:cxn ang="T9">
                  <a:pos x="T2" y="T3"/>
                </a:cxn>
                <a:cxn ang="T10">
                  <a:pos x="T4" y="T5"/>
                </a:cxn>
                <a:cxn ang="T11">
                  <a:pos x="T6" y="T7"/>
                </a:cxn>
              </a:cxnLst>
              <a:rect l="T12" t="T13" r="T14" b="T15"/>
              <a:pathLst>
                <a:path w="24" h="64">
                  <a:moveTo>
                    <a:pt x="0" y="33"/>
                  </a:moveTo>
                  <a:lnTo>
                    <a:pt x="21" y="64"/>
                  </a:lnTo>
                  <a:lnTo>
                    <a:pt x="24" y="0"/>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0" name="Freeform 839"/>
            <p:cNvSpPr>
              <a:spLocks/>
            </p:cNvSpPr>
            <p:nvPr/>
          </p:nvSpPr>
          <p:spPr bwMode="auto">
            <a:xfrm>
              <a:off x="2814" y="1870"/>
              <a:ext cx="135" cy="152"/>
            </a:xfrm>
            <a:custGeom>
              <a:avLst/>
              <a:gdLst>
                <a:gd name="T0" fmla="*/ 0 w 269"/>
                <a:gd name="T1" fmla="*/ 1 h 303"/>
                <a:gd name="T2" fmla="*/ 1 w 269"/>
                <a:gd name="T3" fmla="*/ 1 h 303"/>
                <a:gd name="T4" fmla="*/ 1 w 269"/>
                <a:gd name="T5" fmla="*/ 1 h 303"/>
                <a:gd name="T6" fmla="*/ 1 w 269"/>
                <a:gd name="T7" fmla="*/ 1 h 303"/>
                <a:gd name="T8" fmla="*/ 1 w 269"/>
                <a:gd name="T9" fmla="*/ 1 h 303"/>
                <a:gd name="T10" fmla="*/ 1 w 269"/>
                <a:gd name="T11" fmla="*/ 1 h 303"/>
                <a:gd name="T12" fmla="*/ 1 w 269"/>
                <a:gd name="T13" fmla="*/ 1 h 303"/>
                <a:gd name="T14" fmla="*/ 1 w 269"/>
                <a:gd name="T15" fmla="*/ 1 h 303"/>
                <a:gd name="T16" fmla="*/ 1 w 269"/>
                <a:gd name="T17" fmla="*/ 1 h 303"/>
                <a:gd name="T18" fmla="*/ 1 w 269"/>
                <a:gd name="T19" fmla="*/ 1 h 303"/>
                <a:gd name="T20" fmla="*/ 1 w 269"/>
                <a:gd name="T21" fmla="*/ 1 h 303"/>
                <a:gd name="T22" fmla="*/ 1 w 269"/>
                <a:gd name="T23" fmla="*/ 1 h 303"/>
                <a:gd name="T24" fmla="*/ 1 w 269"/>
                <a:gd name="T25" fmla="*/ 1 h 303"/>
                <a:gd name="T26" fmla="*/ 1 w 269"/>
                <a:gd name="T27" fmla="*/ 1 h 303"/>
                <a:gd name="T28" fmla="*/ 1 w 269"/>
                <a:gd name="T29" fmla="*/ 1 h 303"/>
                <a:gd name="T30" fmla="*/ 1 w 269"/>
                <a:gd name="T31" fmla="*/ 1 h 303"/>
                <a:gd name="T32" fmla="*/ 1 w 269"/>
                <a:gd name="T33" fmla="*/ 0 h 303"/>
                <a:gd name="T34" fmla="*/ 1 w 269"/>
                <a:gd name="T35" fmla="*/ 0 h 303"/>
                <a:gd name="T36" fmla="*/ 1 w 269"/>
                <a:gd name="T37" fmla="*/ 1 h 303"/>
                <a:gd name="T38" fmla="*/ 1 w 269"/>
                <a:gd name="T39" fmla="*/ 1 h 303"/>
                <a:gd name="T40" fmla="*/ 1 w 269"/>
                <a:gd name="T41" fmla="*/ 1 h 303"/>
                <a:gd name="T42" fmla="*/ 1 w 269"/>
                <a:gd name="T43" fmla="*/ 1 h 303"/>
                <a:gd name="T44" fmla="*/ 0 w 269"/>
                <a:gd name="T45" fmla="*/ 1 h 3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9"/>
                <a:gd name="T70" fmla="*/ 0 h 303"/>
                <a:gd name="T71" fmla="*/ 269 w 269"/>
                <a:gd name="T72" fmla="*/ 303 h 3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9" h="303">
                  <a:moveTo>
                    <a:pt x="0" y="125"/>
                  </a:moveTo>
                  <a:lnTo>
                    <a:pt x="1" y="174"/>
                  </a:lnTo>
                  <a:lnTo>
                    <a:pt x="3" y="198"/>
                  </a:lnTo>
                  <a:lnTo>
                    <a:pt x="8" y="224"/>
                  </a:lnTo>
                  <a:lnTo>
                    <a:pt x="65" y="246"/>
                  </a:lnTo>
                  <a:lnTo>
                    <a:pt x="45" y="297"/>
                  </a:lnTo>
                  <a:lnTo>
                    <a:pt x="105" y="303"/>
                  </a:lnTo>
                  <a:lnTo>
                    <a:pt x="211" y="302"/>
                  </a:lnTo>
                  <a:lnTo>
                    <a:pt x="239" y="254"/>
                  </a:lnTo>
                  <a:lnTo>
                    <a:pt x="182" y="191"/>
                  </a:lnTo>
                  <a:lnTo>
                    <a:pt x="250" y="157"/>
                  </a:lnTo>
                  <a:lnTo>
                    <a:pt x="269" y="167"/>
                  </a:lnTo>
                  <a:lnTo>
                    <a:pt x="250" y="47"/>
                  </a:lnTo>
                  <a:lnTo>
                    <a:pt x="202" y="17"/>
                  </a:lnTo>
                  <a:lnTo>
                    <a:pt x="146" y="37"/>
                  </a:lnTo>
                  <a:lnTo>
                    <a:pt x="154" y="24"/>
                  </a:lnTo>
                  <a:lnTo>
                    <a:pt x="105" y="0"/>
                  </a:lnTo>
                  <a:lnTo>
                    <a:pt x="81" y="0"/>
                  </a:lnTo>
                  <a:lnTo>
                    <a:pt x="80" y="67"/>
                  </a:lnTo>
                  <a:lnTo>
                    <a:pt x="53" y="49"/>
                  </a:lnTo>
                  <a:lnTo>
                    <a:pt x="36" y="70"/>
                  </a:lnTo>
                  <a:lnTo>
                    <a:pt x="32" y="110"/>
                  </a:lnTo>
                  <a:lnTo>
                    <a:pt x="0" y="1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1" name="Freeform 840"/>
            <p:cNvSpPr>
              <a:spLocks/>
            </p:cNvSpPr>
            <p:nvPr/>
          </p:nvSpPr>
          <p:spPr bwMode="auto">
            <a:xfrm>
              <a:off x="3032" y="2131"/>
              <a:ext cx="97" cy="98"/>
            </a:xfrm>
            <a:custGeom>
              <a:avLst/>
              <a:gdLst>
                <a:gd name="T0" fmla="*/ 0 w 193"/>
                <a:gd name="T1" fmla="*/ 1 h 196"/>
                <a:gd name="T2" fmla="*/ 1 w 193"/>
                <a:gd name="T3" fmla="*/ 1 h 196"/>
                <a:gd name="T4" fmla="*/ 1 w 193"/>
                <a:gd name="T5" fmla="*/ 1 h 196"/>
                <a:gd name="T6" fmla="*/ 1 w 193"/>
                <a:gd name="T7" fmla="*/ 1 h 196"/>
                <a:gd name="T8" fmla="*/ 1 w 193"/>
                <a:gd name="T9" fmla="*/ 0 h 196"/>
                <a:gd name="T10" fmla="*/ 1 w 193"/>
                <a:gd name="T11" fmla="*/ 1 h 196"/>
                <a:gd name="T12" fmla="*/ 1 w 193"/>
                <a:gd name="T13" fmla="*/ 1 h 196"/>
                <a:gd name="T14" fmla="*/ 1 w 193"/>
                <a:gd name="T15" fmla="*/ 1 h 196"/>
                <a:gd name="T16" fmla="*/ 1 w 193"/>
                <a:gd name="T17" fmla="*/ 1 h 196"/>
                <a:gd name="T18" fmla="*/ 1 w 193"/>
                <a:gd name="T19" fmla="*/ 1 h 196"/>
                <a:gd name="T20" fmla="*/ 1 w 193"/>
                <a:gd name="T21" fmla="*/ 1 h 196"/>
                <a:gd name="T22" fmla="*/ 1 w 193"/>
                <a:gd name="T23" fmla="*/ 1 h 196"/>
                <a:gd name="T24" fmla="*/ 1 w 193"/>
                <a:gd name="T25" fmla="*/ 1 h 196"/>
                <a:gd name="T26" fmla="*/ 1 w 193"/>
                <a:gd name="T27" fmla="*/ 1 h 196"/>
                <a:gd name="T28" fmla="*/ 1 w 193"/>
                <a:gd name="T29" fmla="*/ 1 h 196"/>
                <a:gd name="T30" fmla="*/ 1 w 193"/>
                <a:gd name="T31" fmla="*/ 1 h 196"/>
                <a:gd name="T32" fmla="*/ 1 w 193"/>
                <a:gd name="T33" fmla="*/ 1 h 196"/>
                <a:gd name="T34" fmla="*/ 1 w 193"/>
                <a:gd name="T35" fmla="*/ 1 h 196"/>
                <a:gd name="T36" fmla="*/ 1 w 193"/>
                <a:gd name="T37" fmla="*/ 1 h 196"/>
                <a:gd name="T38" fmla="*/ 0 w 193"/>
                <a:gd name="T39" fmla="*/ 1 h 1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196"/>
                <a:gd name="T62" fmla="*/ 193 w 193"/>
                <a:gd name="T63" fmla="*/ 196 h 1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196">
                  <a:moveTo>
                    <a:pt x="0" y="79"/>
                  </a:moveTo>
                  <a:lnTo>
                    <a:pt x="27" y="34"/>
                  </a:lnTo>
                  <a:lnTo>
                    <a:pt x="88" y="17"/>
                  </a:lnTo>
                  <a:lnTo>
                    <a:pt x="164" y="18"/>
                  </a:lnTo>
                  <a:lnTo>
                    <a:pt x="193" y="0"/>
                  </a:lnTo>
                  <a:lnTo>
                    <a:pt x="182" y="41"/>
                  </a:lnTo>
                  <a:lnTo>
                    <a:pt x="130" y="32"/>
                  </a:lnTo>
                  <a:lnTo>
                    <a:pt x="104" y="67"/>
                  </a:lnTo>
                  <a:lnTo>
                    <a:pt x="77" y="48"/>
                  </a:lnTo>
                  <a:lnTo>
                    <a:pt x="96" y="99"/>
                  </a:lnTo>
                  <a:lnTo>
                    <a:pt x="72" y="109"/>
                  </a:lnTo>
                  <a:lnTo>
                    <a:pt x="120" y="132"/>
                  </a:lnTo>
                  <a:lnTo>
                    <a:pt x="120" y="151"/>
                  </a:lnTo>
                  <a:lnTo>
                    <a:pt x="81" y="158"/>
                  </a:lnTo>
                  <a:lnTo>
                    <a:pt x="92" y="196"/>
                  </a:lnTo>
                  <a:lnTo>
                    <a:pt x="47" y="183"/>
                  </a:lnTo>
                  <a:lnTo>
                    <a:pt x="32" y="148"/>
                  </a:lnTo>
                  <a:lnTo>
                    <a:pt x="93" y="134"/>
                  </a:lnTo>
                  <a:lnTo>
                    <a:pt x="32" y="130"/>
                  </a:lnTo>
                  <a:lnTo>
                    <a:pt x="0" y="7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2" name="Freeform 841"/>
            <p:cNvSpPr>
              <a:spLocks/>
            </p:cNvSpPr>
            <p:nvPr/>
          </p:nvSpPr>
          <p:spPr bwMode="auto">
            <a:xfrm>
              <a:off x="3084" y="2246"/>
              <a:ext cx="45" cy="6"/>
            </a:xfrm>
            <a:custGeom>
              <a:avLst/>
              <a:gdLst>
                <a:gd name="T0" fmla="*/ 0 w 90"/>
                <a:gd name="T1" fmla="*/ 0 h 13"/>
                <a:gd name="T2" fmla="*/ 1 w 90"/>
                <a:gd name="T3" fmla="*/ 0 h 13"/>
                <a:gd name="T4" fmla="*/ 1 w 90"/>
                <a:gd name="T5" fmla="*/ 0 h 13"/>
                <a:gd name="T6" fmla="*/ 1 w 90"/>
                <a:gd name="T7" fmla="*/ 0 h 13"/>
                <a:gd name="T8" fmla="*/ 0 w 90"/>
                <a:gd name="T9" fmla="*/ 0 h 13"/>
                <a:gd name="T10" fmla="*/ 0 60000 65536"/>
                <a:gd name="T11" fmla="*/ 0 60000 65536"/>
                <a:gd name="T12" fmla="*/ 0 60000 65536"/>
                <a:gd name="T13" fmla="*/ 0 60000 65536"/>
                <a:gd name="T14" fmla="*/ 0 60000 65536"/>
                <a:gd name="T15" fmla="*/ 0 w 90"/>
                <a:gd name="T16" fmla="*/ 0 h 13"/>
                <a:gd name="T17" fmla="*/ 90 w 90"/>
                <a:gd name="T18" fmla="*/ 13 h 13"/>
              </a:gdLst>
              <a:ahLst/>
              <a:cxnLst>
                <a:cxn ang="T10">
                  <a:pos x="T0" y="T1"/>
                </a:cxn>
                <a:cxn ang="T11">
                  <a:pos x="T2" y="T3"/>
                </a:cxn>
                <a:cxn ang="T12">
                  <a:pos x="T4" y="T5"/>
                </a:cxn>
                <a:cxn ang="T13">
                  <a:pos x="T6" y="T7"/>
                </a:cxn>
                <a:cxn ang="T14">
                  <a:pos x="T8" y="T9"/>
                </a:cxn>
              </a:cxnLst>
              <a:rect l="T15" t="T16" r="T17" b="T18"/>
              <a:pathLst>
                <a:path w="90" h="13">
                  <a:moveTo>
                    <a:pt x="0" y="13"/>
                  </a:moveTo>
                  <a:lnTo>
                    <a:pt x="8" y="0"/>
                  </a:lnTo>
                  <a:lnTo>
                    <a:pt x="90" y="13"/>
                  </a:lnTo>
                  <a:lnTo>
                    <a:pt x="28" y="13"/>
                  </a:lnTo>
                  <a:lnTo>
                    <a:pt x="0" y="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3" name="Freeform 842"/>
            <p:cNvSpPr>
              <a:spLocks/>
            </p:cNvSpPr>
            <p:nvPr/>
          </p:nvSpPr>
          <p:spPr bwMode="auto">
            <a:xfrm>
              <a:off x="1600" y="1057"/>
              <a:ext cx="934" cy="695"/>
            </a:xfrm>
            <a:custGeom>
              <a:avLst/>
              <a:gdLst>
                <a:gd name="T0" fmla="*/ 1 w 1867"/>
                <a:gd name="T1" fmla="*/ 1 h 1390"/>
                <a:gd name="T2" fmla="*/ 1 w 1867"/>
                <a:gd name="T3" fmla="*/ 1 h 1390"/>
                <a:gd name="T4" fmla="*/ 1 w 1867"/>
                <a:gd name="T5" fmla="*/ 1 h 1390"/>
                <a:gd name="T6" fmla="*/ 1 w 1867"/>
                <a:gd name="T7" fmla="*/ 1 h 1390"/>
                <a:gd name="T8" fmla="*/ 1 w 1867"/>
                <a:gd name="T9" fmla="*/ 1 h 1390"/>
                <a:gd name="T10" fmla="*/ 1 w 1867"/>
                <a:gd name="T11" fmla="*/ 1 h 1390"/>
                <a:gd name="T12" fmla="*/ 1 w 1867"/>
                <a:gd name="T13" fmla="*/ 1 h 1390"/>
                <a:gd name="T14" fmla="*/ 1 w 1867"/>
                <a:gd name="T15" fmla="*/ 1 h 1390"/>
                <a:gd name="T16" fmla="*/ 1 w 1867"/>
                <a:gd name="T17" fmla="*/ 1 h 1390"/>
                <a:gd name="T18" fmla="*/ 1 w 1867"/>
                <a:gd name="T19" fmla="*/ 1 h 1390"/>
                <a:gd name="T20" fmla="*/ 1 w 1867"/>
                <a:gd name="T21" fmla="*/ 1 h 1390"/>
                <a:gd name="T22" fmla="*/ 1 w 1867"/>
                <a:gd name="T23" fmla="*/ 1 h 1390"/>
                <a:gd name="T24" fmla="*/ 1 w 1867"/>
                <a:gd name="T25" fmla="*/ 1 h 1390"/>
                <a:gd name="T26" fmla="*/ 1 w 1867"/>
                <a:gd name="T27" fmla="*/ 1 h 1390"/>
                <a:gd name="T28" fmla="*/ 1 w 1867"/>
                <a:gd name="T29" fmla="*/ 1 h 1390"/>
                <a:gd name="T30" fmla="*/ 1 w 1867"/>
                <a:gd name="T31" fmla="*/ 1 h 1390"/>
                <a:gd name="T32" fmla="*/ 1 w 1867"/>
                <a:gd name="T33" fmla="*/ 1 h 1390"/>
                <a:gd name="T34" fmla="*/ 1 w 1867"/>
                <a:gd name="T35" fmla="*/ 1 h 1390"/>
                <a:gd name="T36" fmla="*/ 1 w 1867"/>
                <a:gd name="T37" fmla="*/ 1 h 1390"/>
                <a:gd name="T38" fmla="*/ 1 w 1867"/>
                <a:gd name="T39" fmla="*/ 1 h 1390"/>
                <a:gd name="T40" fmla="*/ 1 w 1867"/>
                <a:gd name="T41" fmla="*/ 1 h 1390"/>
                <a:gd name="T42" fmla="*/ 1 w 1867"/>
                <a:gd name="T43" fmla="*/ 1 h 1390"/>
                <a:gd name="T44" fmla="*/ 1 w 1867"/>
                <a:gd name="T45" fmla="*/ 1 h 1390"/>
                <a:gd name="T46" fmla="*/ 1 w 1867"/>
                <a:gd name="T47" fmla="*/ 1 h 1390"/>
                <a:gd name="T48" fmla="*/ 1 w 1867"/>
                <a:gd name="T49" fmla="*/ 1 h 1390"/>
                <a:gd name="T50" fmla="*/ 1 w 1867"/>
                <a:gd name="T51" fmla="*/ 1 h 1390"/>
                <a:gd name="T52" fmla="*/ 1 w 1867"/>
                <a:gd name="T53" fmla="*/ 1 h 1390"/>
                <a:gd name="T54" fmla="*/ 1 w 1867"/>
                <a:gd name="T55" fmla="*/ 1 h 1390"/>
                <a:gd name="T56" fmla="*/ 1 w 1867"/>
                <a:gd name="T57" fmla="*/ 1 h 1390"/>
                <a:gd name="T58" fmla="*/ 1 w 1867"/>
                <a:gd name="T59" fmla="*/ 1 h 1390"/>
                <a:gd name="T60" fmla="*/ 1 w 1867"/>
                <a:gd name="T61" fmla="*/ 1 h 1390"/>
                <a:gd name="T62" fmla="*/ 1 w 1867"/>
                <a:gd name="T63" fmla="*/ 1 h 1390"/>
                <a:gd name="T64" fmla="*/ 1 w 1867"/>
                <a:gd name="T65" fmla="*/ 1 h 1390"/>
                <a:gd name="T66" fmla="*/ 1 w 1867"/>
                <a:gd name="T67" fmla="*/ 1 h 1390"/>
                <a:gd name="T68" fmla="*/ 1 w 1867"/>
                <a:gd name="T69" fmla="*/ 1 h 1390"/>
                <a:gd name="T70" fmla="*/ 1 w 1867"/>
                <a:gd name="T71" fmla="*/ 1 h 1390"/>
                <a:gd name="T72" fmla="*/ 1 w 1867"/>
                <a:gd name="T73" fmla="*/ 1 h 1390"/>
                <a:gd name="T74" fmla="*/ 1 w 1867"/>
                <a:gd name="T75" fmla="*/ 1 h 1390"/>
                <a:gd name="T76" fmla="*/ 1 w 1867"/>
                <a:gd name="T77" fmla="*/ 1 h 1390"/>
                <a:gd name="T78" fmla="*/ 1 w 1867"/>
                <a:gd name="T79" fmla="*/ 1 h 1390"/>
                <a:gd name="T80" fmla="*/ 1 w 1867"/>
                <a:gd name="T81" fmla="*/ 1 h 1390"/>
                <a:gd name="T82" fmla="*/ 1 w 1867"/>
                <a:gd name="T83" fmla="*/ 1 h 1390"/>
                <a:gd name="T84" fmla="*/ 1 w 1867"/>
                <a:gd name="T85" fmla="*/ 1 h 1390"/>
                <a:gd name="T86" fmla="*/ 1 w 1867"/>
                <a:gd name="T87" fmla="*/ 1 h 1390"/>
                <a:gd name="T88" fmla="*/ 1 w 1867"/>
                <a:gd name="T89" fmla="*/ 1 h 1390"/>
                <a:gd name="T90" fmla="*/ 1 w 1867"/>
                <a:gd name="T91" fmla="*/ 1 h 1390"/>
                <a:gd name="T92" fmla="*/ 1 w 1867"/>
                <a:gd name="T93" fmla="*/ 1 h 1390"/>
                <a:gd name="T94" fmla="*/ 1 w 1867"/>
                <a:gd name="T95" fmla="*/ 1 h 1390"/>
                <a:gd name="T96" fmla="*/ 1 w 1867"/>
                <a:gd name="T97" fmla="*/ 1 h 1390"/>
                <a:gd name="T98" fmla="*/ 1 w 1867"/>
                <a:gd name="T99" fmla="*/ 1 h 1390"/>
                <a:gd name="T100" fmla="*/ 1 w 1867"/>
                <a:gd name="T101" fmla="*/ 1 h 1390"/>
                <a:gd name="T102" fmla="*/ 1 w 1867"/>
                <a:gd name="T103" fmla="*/ 1 h 1390"/>
                <a:gd name="T104" fmla="*/ 1 w 1867"/>
                <a:gd name="T105" fmla="*/ 1 h 1390"/>
                <a:gd name="T106" fmla="*/ 1 w 1867"/>
                <a:gd name="T107" fmla="*/ 1 h 1390"/>
                <a:gd name="T108" fmla="*/ 1 w 1867"/>
                <a:gd name="T109" fmla="*/ 1 h 1390"/>
                <a:gd name="T110" fmla="*/ 1 w 1867"/>
                <a:gd name="T111" fmla="*/ 1 h 1390"/>
                <a:gd name="T112" fmla="*/ 1 w 1867"/>
                <a:gd name="T113" fmla="*/ 1 h 1390"/>
                <a:gd name="T114" fmla="*/ 1 w 1867"/>
                <a:gd name="T115" fmla="*/ 1 h 13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67"/>
                <a:gd name="T175" fmla="*/ 0 h 1390"/>
                <a:gd name="T176" fmla="*/ 1867 w 1867"/>
                <a:gd name="T177" fmla="*/ 1390 h 139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67" h="1390">
                  <a:moveTo>
                    <a:pt x="0" y="390"/>
                  </a:moveTo>
                  <a:lnTo>
                    <a:pt x="11" y="370"/>
                  </a:lnTo>
                  <a:lnTo>
                    <a:pt x="131" y="329"/>
                  </a:lnTo>
                  <a:lnTo>
                    <a:pt x="209" y="329"/>
                  </a:lnTo>
                  <a:lnTo>
                    <a:pt x="253" y="298"/>
                  </a:lnTo>
                  <a:lnTo>
                    <a:pt x="239" y="288"/>
                  </a:lnTo>
                  <a:lnTo>
                    <a:pt x="266" y="276"/>
                  </a:lnTo>
                  <a:lnTo>
                    <a:pt x="243" y="270"/>
                  </a:lnTo>
                  <a:lnTo>
                    <a:pt x="285" y="257"/>
                  </a:lnTo>
                  <a:lnTo>
                    <a:pt x="269" y="246"/>
                  </a:lnTo>
                  <a:lnTo>
                    <a:pt x="216" y="267"/>
                  </a:lnTo>
                  <a:lnTo>
                    <a:pt x="161" y="240"/>
                  </a:lnTo>
                  <a:lnTo>
                    <a:pt x="229" y="225"/>
                  </a:lnTo>
                  <a:lnTo>
                    <a:pt x="268" y="180"/>
                  </a:lnTo>
                  <a:lnTo>
                    <a:pt x="352" y="179"/>
                  </a:lnTo>
                  <a:lnTo>
                    <a:pt x="348" y="132"/>
                  </a:lnTo>
                  <a:lnTo>
                    <a:pt x="410" y="130"/>
                  </a:lnTo>
                  <a:lnTo>
                    <a:pt x="473" y="163"/>
                  </a:lnTo>
                  <a:lnTo>
                    <a:pt x="397" y="120"/>
                  </a:lnTo>
                  <a:lnTo>
                    <a:pt x="541" y="90"/>
                  </a:lnTo>
                  <a:lnTo>
                    <a:pt x="574" y="111"/>
                  </a:lnTo>
                  <a:lnTo>
                    <a:pt x="580" y="153"/>
                  </a:lnTo>
                  <a:lnTo>
                    <a:pt x="597" y="118"/>
                  </a:lnTo>
                  <a:lnTo>
                    <a:pt x="688" y="143"/>
                  </a:lnTo>
                  <a:lnTo>
                    <a:pt x="655" y="123"/>
                  </a:lnTo>
                  <a:lnTo>
                    <a:pt x="700" y="126"/>
                  </a:lnTo>
                  <a:lnTo>
                    <a:pt x="662" y="102"/>
                  </a:lnTo>
                  <a:lnTo>
                    <a:pt x="652" y="82"/>
                  </a:lnTo>
                  <a:lnTo>
                    <a:pt x="671" y="79"/>
                  </a:lnTo>
                  <a:lnTo>
                    <a:pt x="851" y="137"/>
                  </a:lnTo>
                  <a:lnTo>
                    <a:pt x="837" y="118"/>
                  </a:lnTo>
                  <a:lnTo>
                    <a:pt x="874" y="115"/>
                  </a:lnTo>
                  <a:lnTo>
                    <a:pt x="851" y="98"/>
                  </a:lnTo>
                  <a:lnTo>
                    <a:pt x="913" y="102"/>
                  </a:lnTo>
                  <a:lnTo>
                    <a:pt x="816" y="60"/>
                  </a:lnTo>
                  <a:lnTo>
                    <a:pt x="990" y="82"/>
                  </a:lnTo>
                  <a:lnTo>
                    <a:pt x="952" y="57"/>
                  </a:lnTo>
                  <a:lnTo>
                    <a:pt x="850" y="54"/>
                  </a:lnTo>
                  <a:lnTo>
                    <a:pt x="882" y="52"/>
                  </a:lnTo>
                  <a:lnTo>
                    <a:pt x="820" y="30"/>
                  </a:lnTo>
                  <a:lnTo>
                    <a:pt x="895" y="36"/>
                  </a:lnTo>
                  <a:lnTo>
                    <a:pt x="864" y="26"/>
                  </a:lnTo>
                  <a:lnTo>
                    <a:pt x="897" y="20"/>
                  </a:lnTo>
                  <a:lnTo>
                    <a:pt x="1025" y="60"/>
                  </a:lnTo>
                  <a:lnTo>
                    <a:pt x="1009" y="45"/>
                  </a:lnTo>
                  <a:lnTo>
                    <a:pt x="1068" y="30"/>
                  </a:lnTo>
                  <a:lnTo>
                    <a:pt x="1018" y="26"/>
                  </a:lnTo>
                  <a:lnTo>
                    <a:pt x="1017" y="7"/>
                  </a:lnTo>
                  <a:lnTo>
                    <a:pt x="1050" y="0"/>
                  </a:lnTo>
                  <a:lnTo>
                    <a:pt x="1394" y="8"/>
                  </a:lnTo>
                  <a:lnTo>
                    <a:pt x="1419" y="19"/>
                  </a:lnTo>
                  <a:lnTo>
                    <a:pt x="1407" y="26"/>
                  </a:lnTo>
                  <a:lnTo>
                    <a:pt x="1178" y="29"/>
                  </a:lnTo>
                  <a:lnTo>
                    <a:pt x="1204" y="39"/>
                  </a:lnTo>
                  <a:lnTo>
                    <a:pt x="1115" y="52"/>
                  </a:lnTo>
                  <a:lnTo>
                    <a:pt x="1442" y="30"/>
                  </a:lnTo>
                  <a:lnTo>
                    <a:pt x="1452" y="48"/>
                  </a:lnTo>
                  <a:lnTo>
                    <a:pt x="1407" y="61"/>
                  </a:lnTo>
                  <a:lnTo>
                    <a:pt x="1484" y="53"/>
                  </a:lnTo>
                  <a:lnTo>
                    <a:pt x="1571" y="74"/>
                  </a:lnTo>
                  <a:lnTo>
                    <a:pt x="1442" y="111"/>
                  </a:lnTo>
                  <a:lnTo>
                    <a:pt x="1233" y="109"/>
                  </a:lnTo>
                  <a:lnTo>
                    <a:pt x="1282" y="115"/>
                  </a:lnTo>
                  <a:lnTo>
                    <a:pt x="1195" y="130"/>
                  </a:lnTo>
                  <a:lnTo>
                    <a:pt x="1195" y="147"/>
                  </a:lnTo>
                  <a:lnTo>
                    <a:pt x="1423" y="120"/>
                  </a:lnTo>
                  <a:lnTo>
                    <a:pt x="1443" y="132"/>
                  </a:lnTo>
                  <a:lnTo>
                    <a:pt x="1394" y="160"/>
                  </a:lnTo>
                  <a:lnTo>
                    <a:pt x="1541" y="115"/>
                  </a:lnTo>
                  <a:lnTo>
                    <a:pt x="1548" y="156"/>
                  </a:lnTo>
                  <a:lnTo>
                    <a:pt x="1476" y="233"/>
                  </a:lnTo>
                  <a:lnTo>
                    <a:pt x="1617" y="146"/>
                  </a:lnTo>
                  <a:lnTo>
                    <a:pt x="1616" y="160"/>
                  </a:lnTo>
                  <a:lnTo>
                    <a:pt x="1684" y="158"/>
                  </a:lnTo>
                  <a:lnTo>
                    <a:pt x="1703" y="130"/>
                  </a:lnTo>
                  <a:lnTo>
                    <a:pt x="1776" y="126"/>
                  </a:lnTo>
                  <a:lnTo>
                    <a:pt x="1867" y="151"/>
                  </a:lnTo>
                  <a:lnTo>
                    <a:pt x="1778" y="188"/>
                  </a:lnTo>
                  <a:lnTo>
                    <a:pt x="1783" y="203"/>
                  </a:lnTo>
                  <a:lnTo>
                    <a:pt x="1581" y="225"/>
                  </a:lnTo>
                  <a:lnTo>
                    <a:pt x="1744" y="227"/>
                  </a:lnTo>
                  <a:lnTo>
                    <a:pt x="1611" y="258"/>
                  </a:lnTo>
                  <a:lnTo>
                    <a:pt x="1620" y="281"/>
                  </a:lnTo>
                  <a:lnTo>
                    <a:pt x="1709" y="258"/>
                  </a:lnTo>
                  <a:lnTo>
                    <a:pt x="1645" y="288"/>
                  </a:lnTo>
                  <a:lnTo>
                    <a:pt x="1637" y="325"/>
                  </a:lnTo>
                  <a:lnTo>
                    <a:pt x="1655" y="316"/>
                  </a:lnTo>
                  <a:lnTo>
                    <a:pt x="1596" y="350"/>
                  </a:lnTo>
                  <a:lnTo>
                    <a:pt x="1573" y="420"/>
                  </a:lnTo>
                  <a:lnTo>
                    <a:pt x="1607" y="406"/>
                  </a:lnTo>
                  <a:lnTo>
                    <a:pt x="1652" y="420"/>
                  </a:lnTo>
                  <a:lnTo>
                    <a:pt x="1609" y="420"/>
                  </a:lnTo>
                  <a:lnTo>
                    <a:pt x="1609" y="441"/>
                  </a:lnTo>
                  <a:lnTo>
                    <a:pt x="1681" y="451"/>
                  </a:lnTo>
                  <a:lnTo>
                    <a:pt x="1684" y="476"/>
                  </a:lnTo>
                  <a:lnTo>
                    <a:pt x="1579" y="471"/>
                  </a:lnTo>
                  <a:lnTo>
                    <a:pt x="1607" y="482"/>
                  </a:lnTo>
                  <a:lnTo>
                    <a:pt x="1545" y="490"/>
                  </a:lnTo>
                  <a:lnTo>
                    <a:pt x="1579" y="519"/>
                  </a:lnTo>
                  <a:lnTo>
                    <a:pt x="1633" y="520"/>
                  </a:lnTo>
                  <a:lnTo>
                    <a:pt x="1599" y="537"/>
                  </a:lnTo>
                  <a:lnTo>
                    <a:pt x="1642" y="552"/>
                  </a:lnTo>
                  <a:lnTo>
                    <a:pt x="1641" y="588"/>
                  </a:lnTo>
                  <a:lnTo>
                    <a:pt x="1563" y="566"/>
                  </a:lnTo>
                  <a:lnTo>
                    <a:pt x="1608" y="585"/>
                  </a:lnTo>
                  <a:lnTo>
                    <a:pt x="1580" y="599"/>
                  </a:lnTo>
                  <a:lnTo>
                    <a:pt x="1607" y="596"/>
                  </a:lnTo>
                  <a:lnTo>
                    <a:pt x="1599" y="619"/>
                  </a:lnTo>
                  <a:lnTo>
                    <a:pt x="1654" y="631"/>
                  </a:lnTo>
                  <a:lnTo>
                    <a:pt x="1568" y="625"/>
                  </a:lnTo>
                  <a:lnTo>
                    <a:pt x="1548" y="637"/>
                  </a:lnTo>
                  <a:lnTo>
                    <a:pt x="1617" y="666"/>
                  </a:lnTo>
                  <a:lnTo>
                    <a:pt x="1608" y="690"/>
                  </a:lnTo>
                  <a:lnTo>
                    <a:pt x="1552" y="705"/>
                  </a:lnTo>
                  <a:lnTo>
                    <a:pt x="1499" y="670"/>
                  </a:lnTo>
                  <a:lnTo>
                    <a:pt x="1416" y="699"/>
                  </a:lnTo>
                  <a:lnTo>
                    <a:pt x="1474" y="717"/>
                  </a:lnTo>
                  <a:lnTo>
                    <a:pt x="1419" y="734"/>
                  </a:lnTo>
                  <a:lnTo>
                    <a:pt x="1479" y="737"/>
                  </a:lnTo>
                  <a:lnTo>
                    <a:pt x="1460" y="772"/>
                  </a:lnTo>
                  <a:lnTo>
                    <a:pt x="1484" y="751"/>
                  </a:lnTo>
                  <a:lnTo>
                    <a:pt x="1548" y="780"/>
                  </a:lnTo>
                  <a:lnTo>
                    <a:pt x="1527" y="803"/>
                  </a:lnTo>
                  <a:lnTo>
                    <a:pt x="1568" y="794"/>
                  </a:lnTo>
                  <a:lnTo>
                    <a:pt x="1548" y="818"/>
                  </a:lnTo>
                  <a:lnTo>
                    <a:pt x="1575" y="807"/>
                  </a:lnTo>
                  <a:lnTo>
                    <a:pt x="1580" y="865"/>
                  </a:lnTo>
                  <a:lnTo>
                    <a:pt x="1548" y="844"/>
                  </a:lnTo>
                  <a:lnTo>
                    <a:pt x="1548" y="865"/>
                  </a:lnTo>
                  <a:lnTo>
                    <a:pt x="1520" y="864"/>
                  </a:lnTo>
                  <a:lnTo>
                    <a:pt x="1484" y="815"/>
                  </a:lnTo>
                  <a:lnTo>
                    <a:pt x="1396" y="789"/>
                  </a:lnTo>
                  <a:lnTo>
                    <a:pt x="1456" y="820"/>
                  </a:lnTo>
                  <a:lnTo>
                    <a:pt x="1374" y="837"/>
                  </a:lnTo>
                  <a:lnTo>
                    <a:pt x="1353" y="865"/>
                  </a:lnTo>
                  <a:lnTo>
                    <a:pt x="1428" y="872"/>
                  </a:lnTo>
                  <a:lnTo>
                    <a:pt x="1363" y="889"/>
                  </a:lnTo>
                  <a:lnTo>
                    <a:pt x="1461" y="869"/>
                  </a:lnTo>
                  <a:lnTo>
                    <a:pt x="1556" y="894"/>
                  </a:lnTo>
                  <a:lnTo>
                    <a:pt x="1434" y="962"/>
                  </a:lnTo>
                  <a:lnTo>
                    <a:pt x="1315" y="992"/>
                  </a:lnTo>
                  <a:lnTo>
                    <a:pt x="1272" y="995"/>
                  </a:lnTo>
                  <a:lnTo>
                    <a:pt x="1243" y="963"/>
                  </a:lnTo>
                  <a:lnTo>
                    <a:pt x="1256" y="995"/>
                  </a:lnTo>
                  <a:lnTo>
                    <a:pt x="1222" y="1014"/>
                  </a:lnTo>
                  <a:lnTo>
                    <a:pt x="1178" y="1087"/>
                  </a:lnTo>
                  <a:lnTo>
                    <a:pt x="1141" y="1084"/>
                  </a:lnTo>
                  <a:lnTo>
                    <a:pt x="1133" y="1107"/>
                  </a:lnTo>
                  <a:lnTo>
                    <a:pt x="1099" y="1110"/>
                  </a:lnTo>
                  <a:lnTo>
                    <a:pt x="1080" y="1102"/>
                  </a:lnTo>
                  <a:lnTo>
                    <a:pt x="1106" y="1088"/>
                  </a:lnTo>
                  <a:lnTo>
                    <a:pt x="1079" y="1084"/>
                  </a:lnTo>
                  <a:lnTo>
                    <a:pt x="1066" y="1123"/>
                  </a:lnTo>
                  <a:lnTo>
                    <a:pt x="1008" y="1126"/>
                  </a:lnTo>
                  <a:lnTo>
                    <a:pt x="1009" y="1156"/>
                  </a:lnTo>
                  <a:lnTo>
                    <a:pt x="977" y="1159"/>
                  </a:lnTo>
                  <a:lnTo>
                    <a:pt x="1006" y="1183"/>
                  </a:lnTo>
                  <a:lnTo>
                    <a:pt x="966" y="1189"/>
                  </a:lnTo>
                  <a:lnTo>
                    <a:pt x="996" y="1215"/>
                  </a:lnTo>
                  <a:lnTo>
                    <a:pt x="970" y="1215"/>
                  </a:lnTo>
                  <a:lnTo>
                    <a:pt x="991" y="1221"/>
                  </a:lnTo>
                  <a:lnTo>
                    <a:pt x="970" y="1252"/>
                  </a:lnTo>
                  <a:lnTo>
                    <a:pt x="952" y="1246"/>
                  </a:lnTo>
                  <a:lnTo>
                    <a:pt x="966" y="1260"/>
                  </a:lnTo>
                  <a:lnTo>
                    <a:pt x="928" y="1271"/>
                  </a:lnTo>
                  <a:lnTo>
                    <a:pt x="952" y="1313"/>
                  </a:lnTo>
                  <a:lnTo>
                    <a:pt x="928" y="1369"/>
                  </a:lnTo>
                  <a:lnTo>
                    <a:pt x="901" y="1370"/>
                  </a:lnTo>
                  <a:lnTo>
                    <a:pt x="922" y="1390"/>
                  </a:lnTo>
                  <a:lnTo>
                    <a:pt x="859" y="1390"/>
                  </a:lnTo>
                  <a:lnTo>
                    <a:pt x="851" y="1352"/>
                  </a:lnTo>
                  <a:lnTo>
                    <a:pt x="762" y="1357"/>
                  </a:lnTo>
                  <a:lnTo>
                    <a:pt x="785" y="1346"/>
                  </a:lnTo>
                  <a:lnTo>
                    <a:pt x="738" y="1333"/>
                  </a:lnTo>
                  <a:lnTo>
                    <a:pt x="760" y="1326"/>
                  </a:lnTo>
                  <a:lnTo>
                    <a:pt x="727" y="1326"/>
                  </a:lnTo>
                  <a:lnTo>
                    <a:pt x="741" y="1296"/>
                  </a:lnTo>
                  <a:lnTo>
                    <a:pt x="719" y="1302"/>
                  </a:lnTo>
                  <a:lnTo>
                    <a:pt x="662" y="1221"/>
                  </a:lnTo>
                  <a:lnTo>
                    <a:pt x="662" y="1198"/>
                  </a:lnTo>
                  <a:lnTo>
                    <a:pt x="707" y="1172"/>
                  </a:lnTo>
                  <a:lnTo>
                    <a:pt x="688" y="1164"/>
                  </a:lnTo>
                  <a:lnTo>
                    <a:pt x="644" y="1194"/>
                  </a:lnTo>
                  <a:lnTo>
                    <a:pt x="644" y="1134"/>
                  </a:lnTo>
                  <a:lnTo>
                    <a:pt x="604" y="1102"/>
                  </a:lnTo>
                  <a:lnTo>
                    <a:pt x="615" y="1056"/>
                  </a:lnTo>
                  <a:lnTo>
                    <a:pt x="588" y="1038"/>
                  </a:lnTo>
                  <a:lnTo>
                    <a:pt x="624" y="998"/>
                  </a:lnTo>
                  <a:lnTo>
                    <a:pt x="604" y="992"/>
                  </a:lnTo>
                  <a:lnTo>
                    <a:pt x="678" y="992"/>
                  </a:lnTo>
                  <a:lnTo>
                    <a:pt x="670" y="977"/>
                  </a:lnTo>
                  <a:lnTo>
                    <a:pt x="620" y="978"/>
                  </a:lnTo>
                  <a:lnTo>
                    <a:pt x="695" y="943"/>
                  </a:lnTo>
                  <a:lnTo>
                    <a:pt x="678" y="929"/>
                  </a:lnTo>
                  <a:lnTo>
                    <a:pt x="695" y="889"/>
                  </a:lnTo>
                  <a:lnTo>
                    <a:pt x="633" y="888"/>
                  </a:lnTo>
                  <a:lnTo>
                    <a:pt x="567" y="854"/>
                  </a:lnTo>
                  <a:lnTo>
                    <a:pt x="688" y="872"/>
                  </a:lnTo>
                  <a:lnTo>
                    <a:pt x="668" y="857"/>
                  </a:lnTo>
                  <a:lnTo>
                    <a:pt x="688" y="852"/>
                  </a:lnTo>
                  <a:lnTo>
                    <a:pt x="640" y="827"/>
                  </a:lnTo>
                  <a:lnTo>
                    <a:pt x="655" y="815"/>
                  </a:lnTo>
                  <a:lnTo>
                    <a:pt x="631" y="824"/>
                  </a:lnTo>
                  <a:lnTo>
                    <a:pt x="647" y="808"/>
                  </a:lnTo>
                  <a:lnTo>
                    <a:pt x="616" y="810"/>
                  </a:lnTo>
                  <a:lnTo>
                    <a:pt x="652" y="797"/>
                  </a:lnTo>
                  <a:lnTo>
                    <a:pt x="597" y="778"/>
                  </a:lnTo>
                  <a:lnTo>
                    <a:pt x="587" y="808"/>
                  </a:lnTo>
                  <a:lnTo>
                    <a:pt x="541" y="810"/>
                  </a:lnTo>
                  <a:lnTo>
                    <a:pt x="532" y="797"/>
                  </a:lnTo>
                  <a:lnTo>
                    <a:pt x="563" y="778"/>
                  </a:lnTo>
                  <a:lnTo>
                    <a:pt x="538" y="778"/>
                  </a:lnTo>
                  <a:lnTo>
                    <a:pt x="567" y="725"/>
                  </a:lnTo>
                  <a:lnTo>
                    <a:pt x="534" y="716"/>
                  </a:lnTo>
                  <a:lnTo>
                    <a:pt x="549" y="692"/>
                  </a:lnTo>
                  <a:lnTo>
                    <a:pt x="499" y="629"/>
                  </a:lnTo>
                  <a:lnTo>
                    <a:pt x="515" y="628"/>
                  </a:lnTo>
                  <a:lnTo>
                    <a:pt x="446" y="572"/>
                  </a:lnTo>
                  <a:lnTo>
                    <a:pt x="446" y="552"/>
                  </a:lnTo>
                  <a:lnTo>
                    <a:pt x="371" y="526"/>
                  </a:lnTo>
                  <a:lnTo>
                    <a:pt x="302" y="510"/>
                  </a:lnTo>
                  <a:lnTo>
                    <a:pt x="236" y="536"/>
                  </a:lnTo>
                  <a:lnTo>
                    <a:pt x="186" y="519"/>
                  </a:lnTo>
                  <a:lnTo>
                    <a:pt x="205" y="539"/>
                  </a:lnTo>
                  <a:lnTo>
                    <a:pt x="151" y="530"/>
                  </a:lnTo>
                  <a:lnTo>
                    <a:pt x="104" y="509"/>
                  </a:lnTo>
                  <a:lnTo>
                    <a:pt x="151" y="490"/>
                  </a:lnTo>
                  <a:lnTo>
                    <a:pt x="48" y="471"/>
                  </a:lnTo>
                  <a:lnTo>
                    <a:pt x="86" y="453"/>
                  </a:lnTo>
                  <a:lnTo>
                    <a:pt x="209" y="457"/>
                  </a:lnTo>
                  <a:lnTo>
                    <a:pt x="223" y="452"/>
                  </a:lnTo>
                  <a:lnTo>
                    <a:pt x="202" y="439"/>
                  </a:lnTo>
                  <a:lnTo>
                    <a:pt x="221" y="429"/>
                  </a:lnTo>
                  <a:lnTo>
                    <a:pt x="112" y="437"/>
                  </a:lnTo>
                  <a:lnTo>
                    <a:pt x="0" y="39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4" name="Freeform 843"/>
            <p:cNvSpPr>
              <a:spLocks/>
            </p:cNvSpPr>
            <p:nvPr/>
          </p:nvSpPr>
          <p:spPr bwMode="auto">
            <a:xfrm>
              <a:off x="1303" y="2540"/>
              <a:ext cx="62" cy="68"/>
            </a:xfrm>
            <a:custGeom>
              <a:avLst/>
              <a:gdLst>
                <a:gd name="T0" fmla="*/ 0 w 124"/>
                <a:gd name="T1" fmla="*/ 1 h 136"/>
                <a:gd name="T2" fmla="*/ 1 w 124"/>
                <a:gd name="T3" fmla="*/ 1 h 136"/>
                <a:gd name="T4" fmla="*/ 1 w 124"/>
                <a:gd name="T5" fmla="*/ 1 h 136"/>
                <a:gd name="T6" fmla="*/ 1 w 124"/>
                <a:gd name="T7" fmla="*/ 1 h 136"/>
                <a:gd name="T8" fmla="*/ 1 w 124"/>
                <a:gd name="T9" fmla="*/ 0 h 136"/>
                <a:gd name="T10" fmla="*/ 1 w 124"/>
                <a:gd name="T11" fmla="*/ 1 h 136"/>
                <a:gd name="T12" fmla="*/ 1 w 124"/>
                <a:gd name="T13" fmla="*/ 1 h 136"/>
                <a:gd name="T14" fmla="*/ 1 w 124"/>
                <a:gd name="T15" fmla="*/ 1 h 136"/>
                <a:gd name="T16" fmla="*/ 1 w 124"/>
                <a:gd name="T17" fmla="*/ 1 h 136"/>
                <a:gd name="T18" fmla="*/ 0 w 124"/>
                <a:gd name="T19" fmla="*/ 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4"/>
                <a:gd name="T31" fmla="*/ 0 h 136"/>
                <a:gd name="T32" fmla="*/ 124 w 124"/>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4" h="136">
                  <a:moveTo>
                    <a:pt x="0" y="110"/>
                  </a:moveTo>
                  <a:lnTo>
                    <a:pt x="28" y="61"/>
                  </a:lnTo>
                  <a:lnTo>
                    <a:pt x="60" y="59"/>
                  </a:lnTo>
                  <a:lnTo>
                    <a:pt x="27" y="17"/>
                  </a:lnTo>
                  <a:lnTo>
                    <a:pt x="98" y="0"/>
                  </a:lnTo>
                  <a:lnTo>
                    <a:pt x="108" y="66"/>
                  </a:lnTo>
                  <a:lnTo>
                    <a:pt x="124" y="71"/>
                  </a:lnTo>
                  <a:lnTo>
                    <a:pt x="92" y="113"/>
                  </a:lnTo>
                  <a:lnTo>
                    <a:pt x="71" y="136"/>
                  </a:lnTo>
                  <a:lnTo>
                    <a:pt x="0" y="1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5" name="Freeform 844"/>
            <p:cNvSpPr>
              <a:spLocks/>
            </p:cNvSpPr>
            <p:nvPr/>
          </p:nvSpPr>
          <p:spPr bwMode="auto">
            <a:xfrm>
              <a:off x="1781" y="2693"/>
              <a:ext cx="73" cy="107"/>
            </a:xfrm>
            <a:custGeom>
              <a:avLst/>
              <a:gdLst>
                <a:gd name="T0" fmla="*/ 0 w 147"/>
                <a:gd name="T1" fmla="*/ 1 h 213"/>
                <a:gd name="T2" fmla="*/ 0 w 147"/>
                <a:gd name="T3" fmla="*/ 1 h 213"/>
                <a:gd name="T4" fmla="*/ 0 w 147"/>
                <a:gd name="T5" fmla="*/ 1 h 213"/>
                <a:gd name="T6" fmla="*/ 0 w 147"/>
                <a:gd name="T7" fmla="*/ 1 h 213"/>
                <a:gd name="T8" fmla="*/ 0 w 147"/>
                <a:gd name="T9" fmla="*/ 1 h 213"/>
                <a:gd name="T10" fmla="*/ 0 w 147"/>
                <a:gd name="T11" fmla="*/ 1 h 213"/>
                <a:gd name="T12" fmla="*/ 0 w 147"/>
                <a:gd name="T13" fmla="*/ 1 h 213"/>
                <a:gd name="T14" fmla="*/ 0 w 147"/>
                <a:gd name="T15" fmla="*/ 1 h 213"/>
                <a:gd name="T16" fmla="*/ 0 w 147"/>
                <a:gd name="T17" fmla="*/ 0 h 213"/>
                <a:gd name="T18" fmla="*/ 0 w 147"/>
                <a:gd name="T19" fmla="*/ 1 h 213"/>
                <a:gd name="T20" fmla="*/ 0 w 147"/>
                <a:gd name="T21" fmla="*/ 1 h 213"/>
                <a:gd name="T22" fmla="*/ 0 w 147"/>
                <a:gd name="T23" fmla="*/ 1 h 2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7"/>
                <a:gd name="T37" fmla="*/ 0 h 213"/>
                <a:gd name="T38" fmla="*/ 147 w 147"/>
                <a:gd name="T39" fmla="*/ 213 h 2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7" h="213">
                  <a:moveTo>
                    <a:pt x="0" y="70"/>
                  </a:moveTo>
                  <a:lnTo>
                    <a:pt x="24" y="99"/>
                  </a:lnTo>
                  <a:lnTo>
                    <a:pt x="49" y="121"/>
                  </a:lnTo>
                  <a:lnTo>
                    <a:pt x="42" y="181"/>
                  </a:lnTo>
                  <a:lnTo>
                    <a:pt x="61" y="213"/>
                  </a:lnTo>
                  <a:lnTo>
                    <a:pt x="147" y="200"/>
                  </a:lnTo>
                  <a:lnTo>
                    <a:pt x="98" y="134"/>
                  </a:lnTo>
                  <a:lnTo>
                    <a:pt x="133" y="78"/>
                  </a:lnTo>
                  <a:lnTo>
                    <a:pt x="43" y="0"/>
                  </a:lnTo>
                  <a:lnTo>
                    <a:pt x="16" y="21"/>
                  </a:lnTo>
                  <a:lnTo>
                    <a:pt x="27" y="43"/>
                  </a:lnTo>
                  <a:lnTo>
                    <a:pt x="0" y="7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6" name="Freeform 845"/>
            <p:cNvSpPr>
              <a:spLocks/>
            </p:cNvSpPr>
            <p:nvPr/>
          </p:nvSpPr>
          <p:spPr bwMode="auto">
            <a:xfrm>
              <a:off x="1579" y="2510"/>
              <a:ext cx="40" cy="29"/>
            </a:xfrm>
            <a:custGeom>
              <a:avLst/>
              <a:gdLst>
                <a:gd name="T0" fmla="*/ 0 w 81"/>
                <a:gd name="T1" fmla="*/ 1 h 58"/>
                <a:gd name="T2" fmla="*/ 0 w 81"/>
                <a:gd name="T3" fmla="*/ 1 h 58"/>
                <a:gd name="T4" fmla="*/ 0 w 81"/>
                <a:gd name="T5" fmla="*/ 1 h 58"/>
                <a:gd name="T6" fmla="*/ 0 w 81"/>
                <a:gd name="T7" fmla="*/ 0 h 58"/>
                <a:gd name="T8" fmla="*/ 0 w 81"/>
                <a:gd name="T9" fmla="*/ 1 h 58"/>
                <a:gd name="T10" fmla="*/ 0 w 81"/>
                <a:gd name="T11" fmla="*/ 1 h 58"/>
                <a:gd name="T12" fmla="*/ 0 60000 65536"/>
                <a:gd name="T13" fmla="*/ 0 60000 65536"/>
                <a:gd name="T14" fmla="*/ 0 60000 65536"/>
                <a:gd name="T15" fmla="*/ 0 60000 65536"/>
                <a:gd name="T16" fmla="*/ 0 60000 65536"/>
                <a:gd name="T17" fmla="*/ 0 60000 65536"/>
                <a:gd name="T18" fmla="*/ 0 w 81"/>
                <a:gd name="T19" fmla="*/ 0 h 58"/>
                <a:gd name="T20" fmla="*/ 81 w 81"/>
                <a:gd name="T21" fmla="*/ 58 h 58"/>
              </a:gdLst>
              <a:ahLst/>
              <a:cxnLst>
                <a:cxn ang="T12">
                  <a:pos x="T0" y="T1"/>
                </a:cxn>
                <a:cxn ang="T13">
                  <a:pos x="T2" y="T3"/>
                </a:cxn>
                <a:cxn ang="T14">
                  <a:pos x="T4" y="T5"/>
                </a:cxn>
                <a:cxn ang="T15">
                  <a:pos x="T6" y="T7"/>
                </a:cxn>
                <a:cxn ang="T16">
                  <a:pos x="T8" y="T9"/>
                </a:cxn>
                <a:cxn ang="T17">
                  <a:pos x="T10" y="T11"/>
                </a:cxn>
              </a:cxnLst>
              <a:rect l="T18" t="T19" r="T20" b="T21"/>
              <a:pathLst>
                <a:path w="81" h="58">
                  <a:moveTo>
                    <a:pt x="0" y="44"/>
                  </a:moveTo>
                  <a:lnTo>
                    <a:pt x="59" y="42"/>
                  </a:lnTo>
                  <a:lnTo>
                    <a:pt x="30" y="3"/>
                  </a:lnTo>
                  <a:lnTo>
                    <a:pt x="81" y="0"/>
                  </a:lnTo>
                  <a:lnTo>
                    <a:pt x="81" y="58"/>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7" name="Freeform 846"/>
            <p:cNvSpPr>
              <a:spLocks/>
            </p:cNvSpPr>
            <p:nvPr/>
          </p:nvSpPr>
          <p:spPr bwMode="auto">
            <a:xfrm>
              <a:off x="2970" y="2001"/>
              <a:ext cx="103" cy="56"/>
            </a:xfrm>
            <a:custGeom>
              <a:avLst/>
              <a:gdLst>
                <a:gd name="T0" fmla="*/ 0 w 207"/>
                <a:gd name="T1" fmla="*/ 1 h 111"/>
                <a:gd name="T2" fmla="*/ 0 w 207"/>
                <a:gd name="T3" fmla="*/ 1 h 111"/>
                <a:gd name="T4" fmla="*/ 0 w 207"/>
                <a:gd name="T5" fmla="*/ 1 h 111"/>
                <a:gd name="T6" fmla="*/ 0 w 207"/>
                <a:gd name="T7" fmla="*/ 0 h 111"/>
                <a:gd name="T8" fmla="*/ 0 w 207"/>
                <a:gd name="T9" fmla="*/ 1 h 111"/>
                <a:gd name="T10" fmla="*/ 0 w 207"/>
                <a:gd name="T11" fmla="*/ 1 h 111"/>
                <a:gd name="T12" fmla="*/ 0 w 207"/>
                <a:gd name="T13" fmla="*/ 1 h 111"/>
                <a:gd name="T14" fmla="*/ 0 w 207"/>
                <a:gd name="T15" fmla="*/ 1 h 111"/>
                <a:gd name="T16" fmla="*/ 0 w 207"/>
                <a:gd name="T17" fmla="*/ 1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7"/>
                <a:gd name="T28" fmla="*/ 0 h 111"/>
                <a:gd name="T29" fmla="*/ 207 w 207"/>
                <a:gd name="T30" fmla="*/ 111 h 1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7" h="111">
                  <a:moveTo>
                    <a:pt x="0" y="65"/>
                  </a:moveTo>
                  <a:lnTo>
                    <a:pt x="31" y="18"/>
                  </a:lnTo>
                  <a:lnTo>
                    <a:pt x="73" y="31"/>
                  </a:lnTo>
                  <a:lnTo>
                    <a:pt x="144" y="0"/>
                  </a:lnTo>
                  <a:lnTo>
                    <a:pt x="185" y="6"/>
                  </a:lnTo>
                  <a:lnTo>
                    <a:pt x="207" y="23"/>
                  </a:lnTo>
                  <a:lnTo>
                    <a:pt x="126" y="98"/>
                  </a:lnTo>
                  <a:lnTo>
                    <a:pt x="58" y="111"/>
                  </a:lnTo>
                  <a:lnTo>
                    <a:pt x="0" y="6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8" name="Freeform 847"/>
            <p:cNvSpPr>
              <a:spLocks/>
            </p:cNvSpPr>
            <p:nvPr/>
          </p:nvSpPr>
          <p:spPr bwMode="auto">
            <a:xfrm>
              <a:off x="2346" y="1596"/>
              <a:ext cx="169" cy="78"/>
            </a:xfrm>
            <a:custGeom>
              <a:avLst/>
              <a:gdLst>
                <a:gd name="T0" fmla="*/ 0 w 338"/>
                <a:gd name="T1" fmla="*/ 0 h 158"/>
                <a:gd name="T2" fmla="*/ 1 w 338"/>
                <a:gd name="T3" fmla="*/ 0 h 158"/>
                <a:gd name="T4" fmla="*/ 1 w 338"/>
                <a:gd name="T5" fmla="*/ 0 h 158"/>
                <a:gd name="T6" fmla="*/ 1 w 338"/>
                <a:gd name="T7" fmla="*/ 0 h 158"/>
                <a:gd name="T8" fmla="*/ 1 w 338"/>
                <a:gd name="T9" fmla="*/ 0 h 158"/>
                <a:gd name="T10" fmla="*/ 1 w 338"/>
                <a:gd name="T11" fmla="*/ 0 h 158"/>
                <a:gd name="T12" fmla="*/ 1 w 338"/>
                <a:gd name="T13" fmla="*/ 0 h 158"/>
                <a:gd name="T14" fmla="*/ 1 w 338"/>
                <a:gd name="T15" fmla="*/ 0 h 158"/>
                <a:gd name="T16" fmla="*/ 1 w 338"/>
                <a:gd name="T17" fmla="*/ 0 h 158"/>
                <a:gd name="T18" fmla="*/ 1 w 338"/>
                <a:gd name="T19" fmla="*/ 0 h 158"/>
                <a:gd name="T20" fmla="*/ 1 w 338"/>
                <a:gd name="T21" fmla="*/ 0 h 158"/>
                <a:gd name="T22" fmla="*/ 1 w 338"/>
                <a:gd name="T23" fmla="*/ 0 h 158"/>
                <a:gd name="T24" fmla="*/ 1 w 338"/>
                <a:gd name="T25" fmla="*/ 0 h 158"/>
                <a:gd name="T26" fmla="*/ 1 w 338"/>
                <a:gd name="T27" fmla="*/ 0 h 158"/>
                <a:gd name="T28" fmla="*/ 1 w 338"/>
                <a:gd name="T29" fmla="*/ 0 h 158"/>
                <a:gd name="T30" fmla="*/ 1 w 338"/>
                <a:gd name="T31" fmla="*/ 0 h 158"/>
                <a:gd name="T32" fmla="*/ 1 w 338"/>
                <a:gd name="T33" fmla="*/ 0 h 158"/>
                <a:gd name="T34" fmla="*/ 1 w 338"/>
                <a:gd name="T35" fmla="*/ 0 h 158"/>
                <a:gd name="T36" fmla="*/ 1 w 338"/>
                <a:gd name="T37" fmla="*/ 0 h 158"/>
                <a:gd name="T38" fmla="*/ 1 w 338"/>
                <a:gd name="T39" fmla="*/ 0 h 158"/>
                <a:gd name="T40" fmla="*/ 1 w 338"/>
                <a:gd name="T41" fmla="*/ 0 h 158"/>
                <a:gd name="T42" fmla="*/ 1 w 338"/>
                <a:gd name="T43" fmla="*/ 0 h 158"/>
                <a:gd name="T44" fmla="*/ 1 w 338"/>
                <a:gd name="T45" fmla="*/ 0 h 158"/>
                <a:gd name="T46" fmla="*/ 1 w 338"/>
                <a:gd name="T47" fmla="*/ 0 h 158"/>
                <a:gd name="T48" fmla="*/ 1 w 338"/>
                <a:gd name="T49" fmla="*/ 0 h 158"/>
                <a:gd name="T50" fmla="*/ 1 w 338"/>
                <a:gd name="T51" fmla="*/ 0 h 158"/>
                <a:gd name="T52" fmla="*/ 1 w 338"/>
                <a:gd name="T53" fmla="*/ 0 h 158"/>
                <a:gd name="T54" fmla="*/ 1 w 338"/>
                <a:gd name="T55" fmla="*/ 0 h 158"/>
                <a:gd name="T56" fmla="*/ 0 w 338"/>
                <a:gd name="T57" fmla="*/ 0 h 1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38"/>
                <a:gd name="T88" fmla="*/ 0 h 158"/>
                <a:gd name="T89" fmla="*/ 338 w 338"/>
                <a:gd name="T90" fmla="*/ 158 h 1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38" h="158">
                  <a:moveTo>
                    <a:pt x="0" y="56"/>
                  </a:moveTo>
                  <a:lnTo>
                    <a:pt x="23" y="48"/>
                  </a:lnTo>
                  <a:lnTo>
                    <a:pt x="9" y="33"/>
                  </a:lnTo>
                  <a:lnTo>
                    <a:pt x="36" y="43"/>
                  </a:lnTo>
                  <a:lnTo>
                    <a:pt x="25" y="16"/>
                  </a:lnTo>
                  <a:lnTo>
                    <a:pt x="57" y="32"/>
                  </a:lnTo>
                  <a:lnTo>
                    <a:pt x="41" y="2"/>
                  </a:lnTo>
                  <a:lnTo>
                    <a:pt x="93" y="25"/>
                  </a:lnTo>
                  <a:lnTo>
                    <a:pt x="99" y="67"/>
                  </a:lnTo>
                  <a:lnTo>
                    <a:pt x="126" y="21"/>
                  </a:lnTo>
                  <a:lnTo>
                    <a:pt x="154" y="38"/>
                  </a:lnTo>
                  <a:lnTo>
                    <a:pt x="175" y="15"/>
                  </a:lnTo>
                  <a:lnTo>
                    <a:pt x="196" y="44"/>
                  </a:lnTo>
                  <a:lnTo>
                    <a:pt x="190" y="16"/>
                  </a:lnTo>
                  <a:lnTo>
                    <a:pt x="245" y="16"/>
                  </a:lnTo>
                  <a:lnTo>
                    <a:pt x="253" y="0"/>
                  </a:lnTo>
                  <a:lnTo>
                    <a:pt x="278" y="15"/>
                  </a:lnTo>
                  <a:lnTo>
                    <a:pt x="307" y="10"/>
                  </a:lnTo>
                  <a:lnTo>
                    <a:pt x="285" y="21"/>
                  </a:lnTo>
                  <a:lnTo>
                    <a:pt x="338" y="71"/>
                  </a:lnTo>
                  <a:lnTo>
                    <a:pt x="292" y="116"/>
                  </a:lnTo>
                  <a:lnTo>
                    <a:pt x="166" y="158"/>
                  </a:lnTo>
                  <a:lnTo>
                    <a:pt x="56" y="138"/>
                  </a:lnTo>
                  <a:lnTo>
                    <a:pt x="84" y="97"/>
                  </a:lnTo>
                  <a:lnTo>
                    <a:pt x="18" y="84"/>
                  </a:lnTo>
                  <a:lnTo>
                    <a:pt x="82" y="79"/>
                  </a:lnTo>
                  <a:lnTo>
                    <a:pt x="57" y="68"/>
                  </a:lnTo>
                  <a:lnTo>
                    <a:pt x="83" y="56"/>
                  </a:lnTo>
                  <a:lnTo>
                    <a:pt x="0" y="5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49" name="Freeform 848"/>
            <p:cNvSpPr>
              <a:spLocks/>
            </p:cNvSpPr>
            <p:nvPr/>
          </p:nvSpPr>
          <p:spPr bwMode="auto">
            <a:xfrm>
              <a:off x="3768" y="2238"/>
              <a:ext cx="450" cy="459"/>
            </a:xfrm>
            <a:custGeom>
              <a:avLst/>
              <a:gdLst>
                <a:gd name="T0" fmla="*/ 0 w 901"/>
                <a:gd name="T1" fmla="*/ 1 h 918"/>
                <a:gd name="T2" fmla="*/ 0 w 901"/>
                <a:gd name="T3" fmla="*/ 1 h 918"/>
                <a:gd name="T4" fmla="*/ 0 w 901"/>
                <a:gd name="T5" fmla="*/ 1 h 918"/>
                <a:gd name="T6" fmla="*/ 0 w 901"/>
                <a:gd name="T7" fmla="*/ 1 h 918"/>
                <a:gd name="T8" fmla="*/ 0 w 901"/>
                <a:gd name="T9" fmla="*/ 1 h 918"/>
                <a:gd name="T10" fmla="*/ 0 w 901"/>
                <a:gd name="T11" fmla="*/ 1 h 918"/>
                <a:gd name="T12" fmla="*/ 0 w 901"/>
                <a:gd name="T13" fmla="*/ 1 h 918"/>
                <a:gd name="T14" fmla="*/ 0 w 901"/>
                <a:gd name="T15" fmla="*/ 1 h 918"/>
                <a:gd name="T16" fmla="*/ 0 w 901"/>
                <a:gd name="T17" fmla="*/ 1 h 918"/>
                <a:gd name="T18" fmla="*/ 0 w 901"/>
                <a:gd name="T19" fmla="*/ 1 h 918"/>
                <a:gd name="T20" fmla="*/ 0 w 901"/>
                <a:gd name="T21" fmla="*/ 1 h 918"/>
                <a:gd name="T22" fmla="*/ 0 w 901"/>
                <a:gd name="T23" fmla="*/ 1 h 918"/>
                <a:gd name="T24" fmla="*/ 0 w 901"/>
                <a:gd name="T25" fmla="*/ 1 h 918"/>
                <a:gd name="T26" fmla="*/ 0 w 901"/>
                <a:gd name="T27" fmla="*/ 0 h 918"/>
                <a:gd name="T28" fmla="*/ 0 w 901"/>
                <a:gd name="T29" fmla="*/ 1 h 918"/>
                <a:gd name="T30" fmla="*/ 0 w 901"/>
                <a:gd name="T31" fmla="*/ 1 h 918"/>
                <a:gd name="T32" fmla="*/ 0 w 901"/>
                <a:gd name="T33" fmla="*/ 1 h 918"/>
                <a:gd name="T34" fmla="*/ 0 w 901"/>
                <a:gd name="T35" fmla="*/ 1 h 918"/>
                <a:gd name="T36" fmla="*/ 0 w 901"/>
                <a:gd name="T37" fmla="*/ 1 h 918"/>
                <a:gd name="T38" fmla="*/ 0 w 901"/>
                <a:gd name="T39" fmla="*/ 1 h 918"/>
                <a:gd name="T40" fmla="*/ 0 w 901"/>
                <a:gd name="T41" fmla="*/ 1 h 918"/>
                <a:gd name="T42" fmla="*/ 0 w 901"/>
                <a:gd name="T43" fmla="*/ 1 h 918"/>
                <a:gd name="T44" fmla="*/ 0 w 901"/>
                <a:gd name="T45" fmla="*/ 1 h 918"/>
                <a:gd name="T46" fmla="*/ 0 w 901"/>
                <a:gd name="T47" fmla="*/ 1 h 918"/>
                <a:gd name="T48" fmla="*/ 0 w 901"/>
                <a:gd name="T49" fmla="*/ 1 h 918"/>
                <a:gd name="T50" fmla="*/ 0 w 901"/>
                <a:gd name="T51" fmla="*/ 1 h 918"/>
                <a:gd name="T52" fmla="*/ 0 w 901"/>
                <a:gd name="T53" fmla="*/ 1 h 918"/>
                <a:gd name="T54" fmla="*/ 0 w 901"/>
                <a:gd name="T55" fmla="*/ 1 h 918"/>
                <a:gd name="T56" fmla="*/ 0 w 901"/>
                <a:gd name="T57" fmla="*/ 1 h 918"/>
                <a:gd name="T58" fmla="*/ 0 w 901"/>
                <a:gd name="T59" fmla="*/ 1 h 918"/>
                <a:gd name="T60" fmla="*/ 0 w 901"/>
                <a:gd name="T61" fmla="*/ 1 h 918"/>
                <a:gd name="T62" fmla="*/ 0 w 901"/>
                <a:gd name="T63" fmla="*/ 1 h 918"/>
                <a:gd name="T64" fmla="*/ 0 w 901"/>
                <a:gd name="T65" fmla="*/ 1 h 918"/>
                <a:gd name="T66" fmla="*/ 0 w 901"/>
                <a:gd name="T67" fmla="*/ 1 h 918"/>
                <a:gd name="T68" fmla="*/ 0 w 901"/>
                <a:gd name="T69" fmla="*/ 1 h 918"/>
                <a:gd name="T70" fmla="*/ 0 w 901"/>
                <a:gd name="T71" fmla="*/ 1 h 918"/>
                <a:gd name="T72" fmla="*/ 0 w 901"/>
                <a:gd name="T73" fmla="*/ 1 h 918"/>
                <a:gd name="T74" fmla="*/ 0 w 901"/>
                <a:gd name="T75" fmla="*/ 1 h 918"/>
                <a:gd name="T76" fmla="*/ 0 w 901"/>
                <a:gd name="T77" fmla="*/ 1 h 918"/>
                <a:gd name="T78" fmla="*/ 0 w 901"/>
                <a:gd name="T79" fmla="*/ 1 h 918"/>
                <a:gd name="T80" fmla="*/ 0 w 901"/>
                <a:gd name="T81" fmla="*/ 1 h 918"/>
                <a:gd name="T82" fmla="*/ 0 w 901"/>
                <a:gd name="T83" fmla="*/ 1 h 918"/>
                <a:gd name="T84" fmla="*/ 0 w 901"/>
                <a:gd name="T85" fmla="*/ 1 h 918"/>
                <a:gd name="T86" fmla="*/ 0 w 901"/>
                <a:gd name="T87" fmla="*/ 1 h 918"/>
                <a:gd name="T88" fmla="*/ 0 w 901"/>
                <a:gd name="T89" fmla="*/ 1 h 918"/>
                <a:gd name="T90" fmla="*/ 0 w 901"/>
                <a:gd name="T91" fmla="*/ 1 h 918"/>
                <a:gd name="T92" fmla="*/ 0 w 901"/>
                <a:gd name="T93" fmla="*/ 1 h 918"/>
                <a:gd name="T94" fmla="*/ 0 w 901"/>
                <a:gd name="T95" fmla="*/ 1 h 918"/>
                <a:gd name="T96" fmla="*/ 0 w 901"/>
                <a:gd name="T97" fmla="*/ 1 h 918"/>
                <a:gd name="T98" fmla="*/ 0 w 901"/>
                <a:gd name="T99" fmla="*/ 1 h 918"/>
                <a:gd name="T100" fmla="*/ 0 w 901"/>
                <a:gd name="T101" fmla="*/ 1 h 918"/>
                <a:gd name="T102" fmla="*/ 0 w 901"/>
                <a:gd name="T103" fmla="*/ 1 h 918"/>
                <a:gd name="T104" fmla="*/ 0 w 901"/>
                <a:gd name="T105" fmla="*/ 1 h 918"/>
                <a:gd name="T106" fmla="*/ 0 w 901"/>
                <a:gd name="T107" fmla="*/ 1 h 918"/>
                <a:gd name="T108" fmla="*/ 0 w 901"/>
                <a:gd name="T109" fmla="*/ 1 h 918"/>
                <a:gd name="T110" fmla="*/ 0 w 901"/>
                <a:gd name="T111" fmla="*/ 1 h 918"/>
                <a:gd name="T112" fmla="*/ 0 w 901"/>
                <a:gd name="T113" fmla="*/ 1 h 918"/>
                <a:gd name="T114" fmla="*/ 0 w 901"/>
                <a:gd name="T115" fmla="*/ 1 h 918"/>
                <a:gd name="T116" fmla="*/ 0 w 901"/>
                <a:gd name="T117" fmla="*/ 1 h 918"/>
                <a:gd name="T118" fmla="*/ 0 w 901"/>
                <a:gd name="T119" fmla="*/ 1 h 918"/>
                <a:gd name="T120" fmla="*/ 0 w 901"/>
                <a:gd name="T121" fmla="*/ 1 h 918"/>
                <a:gd name="T122" fmla="*/ 0 w 901"/>
                <a:gd name="T123" fmla="*/ 1 h 9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01"/>
                <a:gd name="T187" fmla="*/ 0 h 918"/>
                <a:gd name="T188" fmla="*/ 901 w 901"/>
                <a:gd name="T189" fmla="*/ 918 h 9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01" h="918">
                  <a:moveTo>
                    <a:pt x="0" y="417"/>
                  </a:moveTo>
                  <a:lnTo>
                    <a:pt x="25" y="396"/>
                  </a:lnTo>
                  <a:lnTo>
                    <a:pt x="94" y="396"/>
                  </a:lnTo>
                  <a:lnTo>
                    <a:pt x="45" y="301"/>
                  </a:lnTo>
                  <a:lnTo>
                    <a:pt x="75" y="275"/>
                  </a:lnTo>
                  <a:lnTo>
                    <a:pt x="114" y="277"/>
                  </a:lnTo>
                  <a:lnTo>
                    <a:pt x="207" y="173"/>
                  </a:lnTo>
                  <a:lnTo>
                    <a:pt x="202" y="145"/>
                  </a:lnTo>
                  <a:lnTo>
                    <a:pt x="223" y="128"/>
                  </a:lnTo>
                  <a:lnTo>
                    <a:pt x="184" y="95"/>
                  </a:lnTo>
                  <a:lnTo>
                    <a:pt x="182" y="44"/>
                  </a:lnTo>
                  <a:lnTo>
                    <a:pt x="271" y="44"/>
                  </a:lnTo>
                  <a:lnTo>
                    <a:pt x="295" y="19"/>
                  </a:lnTo>
                  <a:lnTo>
                    <a:pt x="345" y="0"/>
                  </a:lnTo>
                  <a:lnTo>
                    <a:pt x="377" y="18"/>
                  </a:lnTo>
                  <a:lnTo>
                    <a:pt x="333" y="71"/>
                  </a:lnTo>
                  <a:lnTo>
                    <a:pt x="354" y="114"/>
                  </a:lnTo>
                  <a:lnTo>
                    <a:pt x="322" y="121"/>
                  </a:lnTo>
                  <a:lnTo>
                    <a:pt x="336" y="176"/>
                  </a:lnTo>
                  <a:lnTo>
                    <a:pt x="401" y="198"/>
                  </a:lnTo>
                  <a:lnTo>
                    <a:pt x="370" y="248"/>
                  </a:lnTo>
                  <a:lnTo>
                    <a:pt x="452" y="298"/>
                  </a:lnTo>
                  <a:lnTo>
                    <a:pt x="614" y="327"/>
                  </a:lnTo>
                  <a:lnTo>
                    <a:pt x="617" y="280"/>
                  </a:lnTo>
                  <a:lnTo>
                    <a:pt x="636" y="275"/>
                  </a:lnTo>
                  <a:lnTo>
                    <a:pt x="640" y="299"/>
                  </a:lnTo>
                  <a:lnTo>
                    <a:pt x="653" y="319"/>
                  </a:lnTo>
                  <a:lnTo>
                    <a:pt x="736" y="310"/>
                  </a:lnTo>
                  <a:lnTo>
                    <a:pt x="730" y="282"/>
                  </a:lnTo>
                  <a:lnTo>
                    <a:pt x="860" y="225"/>
                  </a:lnTo>
                  <a:lnTo>
                    <a:pt x="870" y="258"/>
                  </a:lnTo>
                  <a:lnTo>
                    <a:pt x="901" y="271"/>
                  </a:lnTo>
                  <a:lnTo>
                    <a:pt x="889" y="304"/>
                  </a:lnTo>
                  <a:lnTo>
                    <a:pt x="835" y="326"/>
                  </a:lnTo>
                  <a:lnTo>
                    <a:pt x="755" y="475"/>
                  </a:lnTo>
                  <a:lnTo>
                    <a:pt x="741" y="416"/>
                  </a:lnTo>
                  <a:lnTo>
                    <a:pt x="726" y="439"/>
                  </a:lnTo>
                  <a:lnTo>
                    <a:pt x="707" y="409"/>
                  </a:lnTo>
                  <a:lnTo>
                    <a:pt x="742" y="372"/>
                  </a:lnTo>
                  <a:lnTo>
                    <a:pt x="674" y="366"/>
                  </a:lnTo>
                  <a:lnTo>
                    <a:pt x="627" y="325"/>
                  </a:lnTo>
                  <a:lnTo>
                    <a:pt x="615" y="347"/>
                  </a:lnTo>
                  <a:lnTo>
                    <a:pt x="629" y="366"/>
                  </a:lnTo>
                  <a:lnTo>
                    <a:pt x="610" y="380"/>
                  </a:lnTo>
                  <a:lnTo>
                    <a:pt x="628" y="399"/>
                  </a:lnTo>
                  <a:lnTo>
                    <a:pt x="640" y="484"/>
                  </a:lnTo>
                  <a:lnTo>
                    <a:pt x="615" y="471"/>
                  </a:lnTo>
                  <a:lnTo>
                    <a:pt x="563" y="539"/>
                  </a:lnTo>
                  <a:lnTo>
                    <a:pt x="375" y="677"/>
                  </a:lnTo>
                  <a:lnTo>
                    <a:pt x="362" y="848"/>
                  </a:lnTo>
                  <a:lnTo>
                    <a:pt x="285" y="918"/>
                  </a:lnTo>
                  <a:lnTo>
                    <a:pt x="215" y="784"/>
                  </a:lnTo>
                  <a:lnTo>
                    <a:pt x="187" y="680"/>
                  </a:lnTo>
                  <a:lnTo>
                    <a:pt x="161" y="655"/>
                  </a:lnTo>
                  <a:lnTo>
                    <a:pt x="144" y="465"/>
                  </a:lnTo>
                  <a:lnTo>
                    <a:pt x="126" y="459"/>
                  </a:lnTo>
                  <a:lnTo>
                    <a:pt x="115" y="500"/>
                  </a:lnTo>
                  <a:lnTo>
                    <a:pt x="72" y="512"/>
                  </a:lnTo>
                  <a:lnTo>
                    <a:pt x="28" y="462"/>
                  </a:lnTo>
                  <a:lnTo>
                    <a:pt x="71" y="437"/>
                  </a:lnTo>
                  <a:lnTo>
                    <a:pt x="28" y="446"/>
                  </a:lnTo>
                  <a:lnTo>
                    <a:pt x="0" y="41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0" name="Freeform 849"/>
            <p:cNvSpPr>
              <a:spLocks/>
            </p:cNvSpPr>
            <p:nvPr/>
          </p:nvSpPr>
          <p:spPr bwMode="auto">
            <a:xfrm>
              <a:off x="4186" y="2736"/>
              <a:ext cx="167" cy="177"/>
            </a:xfrm>
            <a:custGeom>
              <a:avLst/>
              <a:gdLst>
                <a:gd name="T0" fmla="*/ 0 w 334"/>
                <a:gd name="T1" fmla="*/ 0 h 355"/>
                <a:gd name="T2" fmla="*/ 1 w 334"/>
                <a:gd name="T3" fmla="*/ 0 h 355"/>
                <a:gd name="T4" fmla="*/ 1 w 334"/>
                <a:gd name="T5" fmla="*/ 0 h 355"/>
                <a:gd name="T6" fmla="*/ 1 w 334"/>
                <a:gd name="T7" fmla="*/ 0 h 355"/>
                <a:gd name="T8" fmla="*/ 1 w 334"/>
                <a:gd name="T9" fmla="*/ 0 h 355"/>
                <a:gd name="T10" fmla="*/ 1 w 334"/>
                <a:gd name="T11" fmla="*/ 0 h 355"/>
                <a:gd name="T12" fmla="*/ 1 w 334"/>
                <a:gd name="T13" fmla="*/ 0 h 355"/>
                <a:gd name="T14" fmla="*/ 1 w 334"/>
                <a:gd name="T15" fmla="*/ 0 h 355"/>
                <a:gd name="T16" fmla="*/ 1 w 334"/>
                <a:gd name="T17" fmla="*/ 0 h 355"/>
                <a:gd name="T18" fmla="*/ 1 w 334"/>
                <a:gd name="T19" fmla="*/ 0 h 355"/>
                <a:gd name="T20" fmla="*/ 1 w 334"/>
                <a:gd name="T21" fmla="*/ 0 h 355"/>
                <a:gd name="T22" fmla="*/ 1 w 334"/>
                <a:gd name="T23" fmla="*/ 0 h 355"/>
                <a:gd name="T24" fmla="*/ 0 w 334"/>
                <a:gd name="T25" fmla="*/ 0 h 3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4"/>
                <a:gd name="T40" fmla="*/ 0 h 355"/>
                <a:gd name="T41" fmla="*/ 334 w 334"/>
                <a:gd name="T42" fmla="*/ 355 h 3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4" h="355">
                  <a:moveTo>
                    <a:pt x="0" y="0"/>
                  </a:moveTo>
                  <a:lnTo>
                    <a:pt x="73" y="14"/>
                  </a:lnTo>
                  <a:lnTo>
                    <a:pt x="169" y="107"/>
                  </a:lnTo>
                  <a:lnTo>
                    <a:pt x="244" y="140"/>
                  </a:lnTo>
                  <a:lnTo>
                    <a:pt x="235" y="167"/>
                  </a:lnTo>
                  <a:lnTo>
                    <a:pt x="261" y="163"/>
                  </a:lnTo>
                  <a:lnTo>
                    <a:pt x="258" y="199"/>
                  </a:lnTo>
                  <a:lnTo>
                    <a:pt x="334" y="266"/>
                  </a:lnTo>
                  <a:lnTo>
                    <a:pt x="325" y="354"/>
                  </a:lnTo>
                  <a:lnTo>
                    <a:pt x="293" y="355"/>
                  </a:lnTo>
                  <a:lnTo>
                    <a:pt x="226" y="303"/>
                  </a:lnTo>
                  <a:lnTo>
                    <a:pt x="115" y="124"/>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1" name="Freeform 850"/>
            <p:cNvSpPr>
              <a:spLocks/>
            </p:cNvSpPr>
            <p:nvPr/>
          </p:nvSpPr>
          <p:spPr bwMode="auto">
            <a:xfrm>
              <a:off x="4342" y="2916"/>
              <a:ext cx="141" cy="45"/>
            </a:xfrm>
            <a:custGeom>
              <a:avLst/>
              <a:gdLst>
                <a:gd name="T0" fmla="*/ 0 w 281"/>
                <a:gd name="T1" fmla="*/ 1 h 89"/>
                <a:gd name="T2" fmla="*/ 1 w 281"/>
                <a:gd name="T3" fmla="*/ 0 h 89"/>
                <a:gd name="T4" fmla="*/ 1 w 281"/>
                <a:gd name="T5" fmla="*/ 1 h 89"/>
                <a:gd name="T6" fmla="*/ 1 w 281"/>
                <a:gd name="T7" fmla="*/ 1 h 89"/>
                <a:gd name="T8" fmla="*/ 1 w 281"/>
                <a:gd name="T9" fmla="*/ 1 h 89"/>
                <a:gd name="T10" fmla="*/ 1 w 281"/>
                <a:gd name="T11" fmla="*/ 1 h 89"/>
                <a:gd name="T12" fmla="*/ 1 w 281"/>
                <a:gd name="T13" fmla="*/ 1 h 89"/>
                <a:gd name="T14" fmla="*/ 0 w 281"/>
                <a:gd name="T15" fmla="*/ 1 h 89"/>
                <a:gd name="T16" fmla="*/ 0 60000 65536"/>
                <a:gd name="T17" fmla="*/ 0 60000 65536"/>
                <a:gd name="T18" fmla="*/ 0 60000 65536"/>
                <a:gd name="T19" fmla="*/ 0 60000 65536"/>
                <a:gd name="T20" fmla="*/ 0 60000 65536"/>
                <a:gd name="T21" fmla="*/ 0 60000 65536"/>
                <a:gd name="T22" fmla="*/ 0 60000 65536"/>
                <a:gd name="T23" fmla="*/ 0 60000 65536"/>
                <a:gd name="T24" fmla="*/ 0 w 281"/>
                <a:gd name="T25" fmla="*/ 0 h 89"/>
                <a:gd name="T26" fmla="*/ 281 w 281"/>
                <a:gd name="T27" fmla="*/ 89 h 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1" h="89">
                  <a:moveTo>
                    <a:pt x="0" y="25"/>
                  </a:moveTo>
                  <a:lnTo>
                    <a:pt x="21" y="0"/>
                  </a:lnTo>
                  <a:lnTo>
                    <a:pt x="216" y="28"/>
                  </a:lnTo>
                  <a:lnTo>
                    <a:pt x="237" y="49"/>
                  </a:lnTo>
                  <a:lnTo>
                    <a:pt x="277" y="57"/>
                  </a:lnTo>
                  <a:lnTo>
                    <a:pt x="281" y="89"/>
                  </a:lnTo>
                  <a:lnTo>
                    <a:pt x="53" y="46"/>
                  </a:lnTo>
                  <a:lnTo>
                    <a:pt x="0" y="2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2" name="Freeform 851"/>
            <p:cNvSpPr>
              <a:spLocks/>
            </p:cNvSpPr>
            <p:nvPr/>
          </p:nvSpPr>
          <p:spPr bwMode="auto">
            <a:xfrm>
              <a:off x="4399" y="2756"/>
              <a:ext cx="151" cy="132"/>
            </a:xfrm>
            <a:custGeom>
              <a:avLst/>
              <a:gdLst>
                <a:gd name="T0" fmla="*/ 0 w 301"/>
                <a:gd name="T1" fmla="*/ 1 h 263"/>
                <a:gd name="T2" fmla="*/ 1 w 301"/>
                <a:gd name="T3" fmla="*/ 1 h 263"/>
                <a:gd name="T4" fmla="*/ 1 w 301"/>
                <a:gd name="T5" fmla="*/ 1 h 263"/>
                <a:gd name="T6" fmla="*/ 1 w 301"/>
                <a:gd name="T7" fmla="*/ 1 h 263"/>
                <a:gd name="T8" fmla="*/ 1 w 301"/>
                <a:gd name="T9" fmla="*/ 1 h 263"/>
                <a:gd name="T10" fmla="*/ 1 w 301"/>
                <a:gd name="T11" fmla="*/ 0 h 263"/>
                <a:gd name="T12" fmla="*/ 1 w 301"/>
                <a:gd name="T13" fmla="*/ 1 h 263"/>
                <a:gd name="T14" fmla="*/ 1 w 301"/>
                <a:gd name="T15" fmla="*/ 1 h 263"/>
                <a:gd name="T16" fmla="*/ 1 w 301"/>
                <a:gd name="T17" fmla="*/ 1 h 263"/>
                <a:gd name="T18" fmla="*/ 1 w 301"/>
                <a:gd name="T19" fmla="*/ 1 h 263"/>
                <a:gd name="T20" fmla="*/ 1 w 301"/>
                <a:gd name="T21" fmla="*/ 1 h 263"/>
                <a:gd name="T22" fmla="*/ 1 w 301"/>
                <a:gd name="T23" fmla="*/ 1 h 263"/>
                <a:gd name="T24" fmla="*/ 1 w 301"/>
                <a:gd name="T25" fmla="*/ 1 h 263"/>
                <a:gd name="T26" fmla="*/ 1 w 301"/>
                <a:gd name="T27" fmla="*/ 1 h 263"/>
                <a:gd name="T28" fmla="*/ 1 w 301"/>
                <a:gd name="T29" fmla="*/ 1 h 263"/>
                <a:gd name="T30" fmla="*/ 1 w 301"/>
                <a:gd name="T31" fmla="*/ 1 h 263"/>
                <a:gd name="T32" fmla="*/ 1 w 301"/>
                <a:gd name="T33" fmla="*/ 1 h 263"/>
                <a:gd name="T34" fmla="*/ 0 w 301"/>
                <a:gd name="T35" fmla="*/ 1 h 2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1"/>
                <a:gd name="T55" fmla="*/ 0 h 263"/>
                <a:gd name="T56" fmla="*/ 301 w 301"/>
                <a:gd name="T57" fmla="*/ 263 h 2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1" h="263">
                  <a:moveTo>
                    <a:pt x="0" y="119"/>
                  </a:moveTo>
                  <a:lnTo>
                    <a:pt x="18" y="84"/>
                  </a:lnTo>
                  <a:lnTo>
                    <a:pt x="45" y="105"/>
                  </a:lnTo>
                  <a:lnTo>
                    <a:pt x="135" y="97"/>
                  </a:lnTo>
                  <a:lnTo>
                    <a:pt x="166" y="87"/>
                  </a:lnTo>
                  <a:lnTo>
                    <a:pt x="208" y="0"/>
                  </a:lnTo>
                  <a:lnTo>
                    <a:pt x="261" y="4"/>
                  </a:lnTo>
                  <a:lnTo>
                    <a:pt x="247" y="26"/>
                  </a:lnTo>
                  <a:lnTo>
                    <a:pt x="301" y="105"/>
                  </a:lnTo>
                  <a:lnTo>
                    <a:pt x="272" y="99"/>
                  </a:lnTo>
                  <a:lnTo>
                    <a:pt x="220" y="190"/>
                  </a:lnTo>
                  <a:lnTo>
                    <a:pt x="212" y="246"/>
                  </a:lnTo>
                  <a:lnTo>
                    <a:pt x="179" y="263"/>
                  </a:lnTo>
                  <a:lnTo>
                    <a:pt x="122" y="230"/>
                  </a:lnTo>
                  <a:lnTo>
                    <a:pt x="85" y="245"/>
                  </a:lnTo>
                  <a:lnTo>
                    <a:pt x="82" y="219"/>
                  </a:lnTo>
                  <a:lnTo>
                    <a:pt x="35" y="224"/>
                  </a:lnTo>
                  <a:lnTo>
                    <a:pt x="0" y="11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3" name="Freeform 852"/>
            <p:cNvSpPr>
              <a:spLocks/>
            </p:cNvSpPr>
            <p:nvPr/>
          </p:nvSpPr>
          <p:spPr bwMode="auto">
            <a:xfrm>
              <a:off x="4518" y="2954"/>
              <a:ext cx="37" cy="11"/>
            </a:xfrm>
            <a:custGeom>
              <a:avLst/>
              <a:gdLst>
                <a:gd name="T0" fmla="*/ 0 w 73"/>
                <a:gd name="T1" fmla="*/ 1 h 20"/>
                <a:gd name="T2" fmla="*/ 1 w 73"/>
                <a:gd name="T3" fmla="*/ 1 h 20"/>
                <a:gd name="T4" fmla="*/ 1 w 73"/>
                <a:gd name="T5" fmla="*/ 1 h 20"/>
                <a:gd name="T6" fmla="*/ 1 w 73"/>
                <a:gd name="T7" fmla="*/ 0 h 20"/>
                <a:gd name="T8" fmla="*/ 0 w 73"/>
                <a:gd name="T9" fmla="*/ 1 h 20"/>
                <a:gd name="T10" fmla="*/ 0 60000 65536"/>
                <a:gd name="T11" fmla="*/ 0 60000 65536"/>
                <a:gd name="T12" fmla="*/ 0 60000 65536"/>
                <a:gd name="T13" fmla="*/ 0 60000 65536"/>
                <a:gd name="T14" fmla="*/ 0 60000 65536"/>
                <a:gd name="T15" fmla="*/ 0 w 73"/>
                <a:gd name="T16" fmla="*/ 0 h 20"/>
                <a:gd name="T17" fmla="*/ 73 w 73"/>
                <a:gd name="T18" fmla="*/ 20 h 20"/>
              </a:gdLst>
              <a:ahLst/>
              <a:cxnLst>
                <a:cxn ang="T10">
                  <a:pos x="T0" y="T1"/>
                </a:cxn>
                <a:cxn ang="T11">
                  <a:pos x="T2" y="T3"/>
                </a:cxn>
                <a:cxn ang="T12">
                  <a:pos x="T4" y="T5"/>
                </a:cxn>
                <a:cxn ang="T13">
                  <a:pos x="T6" y="T7"/>
                </a:cxn>
                <a:cxn ang="T14">
                  <a:pos x="T8" y="T9"/>
                </a:cxn>
              </a:cxnLst>
              <a:rect l="T15" t="T16" r="T17" b="T18"/>
              <a:pathLst>
                <a:path w="73" h="20">
                  <a:moveTo>
                    <a:pt x="0" y="4"/>
                  </a:moveTo>
                  <a:lnTo>
                    <a:pt x="9" y="20"/>
                  </a:lnTo>
                  <a:lnTo>
                    <a:pt x="73" y="7"/>
                  </a:lnTo>
                  <a:lnTo>
                    <a:pt x="24" y="0"/>
                  </a:lnTo>
                  <a:lnTo>
                    <a:pt x="0" y="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4" name="Freeform 853"/>
            <p:cNvSpPr>
              <a:spLocks/>
            </p:cNvSpPr>
            <p:nvPr/>
          </p:nvSpPr>
          <p:spPr bwMode="auto">
            <a:xfrm>
              <a:off x="4550" y="2795"/>
              <a:ext cx="95" cy="116"/>
            </a:xfrm>
            <a:custGeom>
              <a:avLst/>
              <a:gdLst>
                <a:gd name="T0" fmla="*/ 0 w 189"/>
                <a:gd name="T1" fmla="*/ 1 h 230"/>
                <a:gd name="T2" fmla="*/ 1 w 189"/>
                <a:gd name="T3" fmla="*/ 1 h 230"/>
                <a:gd name="T4" fmla="*/ 1 w 189"/>
                <a:gd name="T5" fmla="*/ 1 h 230"/>
                <a:gd name="T6" fmla="*/ 1 w 189"/>
                <a:gd name="T7" fmla="*/ 1 h 230"/>
                <a:gd name="T8" fmla="*/ 1 w 189"/>
                <a:gd name="T9" fmla="*/ 1 h 230"/>
                <a:gd name="T10" fmla="*/ 1 w 189"/>
                <a:gd name="T11" fmla="*/ 1 h 230"/>
                <a:gd name="T12" fmla="*/ 1 w 189"/>
                <a:gd name="T13" fmla="*/ 1 h 230"/>
                <a:gd name="T14" fmla="*/ 1 w 189"/>
                <a:gd name="T15" fmla="*/ 1 h 230"/>
                <a:gd name="T16" fmla="*/ 1 w 189"/>
                <a:gd name="T17" fmla="*/ 1 h 230"/>
                <a:gd name="T18" fmla="*/ 1 w 189"/>
                <a:gd name="T19" fmla="*/ 1 h 230"/>
                <a:gd name="T20" fmla="*/ 1 w 189"/>
                <a:gd name="T21" fmla="*/ 1 h 230"/>
                <a:gd name="T22" fmla="*/ 1 w 189"/>
                <a:gd name="T23" fmla="*/ 1 h 230"/>
                <a:gd name="T24" fmla="*/ 1 w 189"/>
                <a:gd name="T25" fmla="*/ 1 h 230"/>
                <a:gd name="T26" fmla="*/ 1 w 189"/>
                <a:gd name="T27" fmla="*/ 1 h 230"/>
                <a:gd name="T28" fmla="*/ 1 w 189"/>
                <a:gd name="T29" fmla="*/ 0 h 230"/>
                <a:gd name="T30" fmla="*/ 1 w 189"/>
                <a:gd name="T31" fmla="*/ 1 h 230"/>
                <a:gd name="T32" fmla="*/ 1 w 189"/>
                <a:gd name="T33" fmla="*/ 1 h 230"/>
                <a:gd name="T34" fmla="*/ 1 w 189"/>
                <a:gd name="T35" fmla="*/ 1 h 230"/>
                <a:gd name="T36" fmla="*/ 0 w 189"/>
                <a:gd name="T37" fmla="*/ 1 h 2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230"/>
                <a:gd name="T59" fmla="*/ 189 w 189"/>
                <a:gd name="T60" fmla="*/ 230 h 2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230">
                  <a:moveTo>
                    <a:pt x="0" y="138"/>
                  </a:moveTo>
                  <a:lnTo>
                    <a:pt x="25" y="179"/>
                  </a:lnTo>
                  <a:lnTo>
                    <a:pt x="16" y="221"/>
                  </a:lnTo>
                  <a:lnTo>
                    <a:pt x="47" y="230"/>
                  </a:lnTo>
                  <a:lnTo>
                    <a:pt x="44" y="145"/>
                  </a:lnTo>
                  <a:lnTo>
                    <a:pt x="64" y="138"/>
                  </a:lnTo>
                  <a:lnTo>
                    <a:pt x="66" y="168"/>
                  </a:lnTo>
                  <a:lnTo>
                    <a:pt x="83" y="206"/>
                  </a:lnTo>
                  <a:lnTo>
                    <a:pt x="117" y="189"/>
                  </a:lnTo>
                  <a:lnTo>
                    <a:pt x="75" y="111"/>
                  </a:lnTo>
                  <a:lnTo>
                    <a:pt x="139" y="76"/>
                  </a:lnTo>
                  <a:lnTo>
                    <a:pt x="55" y="98"/>
                  </a:lnTo>
                  <a:lnTo>
                    <a:pt x="43" y="48"/>
                  </a:lnTo>
                  <a:lnTo>
                    <a:pt x="169" y="42"/>
                  </a:lnTo>
                  <a:lnTo>
                    <a:pt x="189" y="0"/>
                  </a:lnTo>
                  <a:lnTo>
                    <a:pt x="153" y="26"/>
                  </a:lnTo>
                  <a:lnTo>
                    <a:pt x="64" y="13"/>
                  </a:lnTo>
                  <a:lnTo>
                    <a:pt x="34" y="32"/>
                  </a:lnTo>
                  <a:lnTo>
                    <a:pt x="0" y="1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5" name="Freeform 854"/>
            <p:cNvSpPr>
              <a:spLocks/>
            </p:cNvSpPr>
            <p:nvPr/>
          </p:nvSpPr>
          <p:spPr bwMode="auto">
            <a:xfrm>
              <a:off x="4625" y="2956"/>
              <a:ext cx="52" cy="29"/>
            </a:xfrm>
            <a:custGeom>
              <a:avLst/>
              <a:gdLst>
                <a:gd name="T0" fmla="*/ 0 w 103"/>
                <a:gd name="T1" fmla="*/ 0 h 59"/>
                <a:gd name="T2" fmla="*/ 1 w 103"/>
                <a:gd name="T3" fmla="*/ 0 h 59"/>
                <a:gd name="T4" fmla="*/ 1 w 103"/>
                <a:gd name="T5" fmla="*/ 0 h 59"/>
                <a:gd name="T6" fmla="*/ 1 w 103"/>
                <a:gd name="T7" fmla="*/ 0 h 59"/>
                <a:gd name="T8" fmla="*/ 0 w 103"/>
                <a:gd name="T9" fmla="*/ 0 h 59"/>
                <a:gd name="T10" fmla="*/ 0 60000 65536"/>
                <a:gd name="T11" fmla="*/ 0 60000 65536"/>
                <a:gd name="T12" fmla="*/ 0 60000 65536"/>
                <a:gd name="T13" fmla="*/ 0 60000 65536"/>
                <a:gd name="T14" fmla="*/ 0 60000 65536"/>
                <a:gd name="T15" fmla="*/ 0 w 103"/>
                <a:gd name="T16" fmla="*/ 0 h 59"/>
                <a:gd name="T17" fmla="*/ 103 w 103"/>
                <a:gd name="T18" fmla="*/ 59 h 59"/>
              </a:gdLst>
              <a:ahLst/>
              <a:cxnLst>
                <a:cxn ang="T10">
                  <a:pos x="T0" y="T1"/>
                </a:cxn>
                <a:cxn ang="T11">
                  <a:pos x="T2" y="T3"/>
                </a:cxn>
                <a:cxn ang="T12">
                  <a:pos x="T4" y="T5"/>
                </a:cxn>
                <a:cxn ang="T13">
                  <a:pos x="T6" y="T7"/>
                </a:cxn>
                <a:cxn ang="T14">
                  <a:pos x="T8" y="T9"/>
                </a:cxn>
              </a:cxnLst>
              <a:rect l="T15" t="T16" r="T17" b="T18"/>
              <a:pathLst>
                <a:path w="103" h="59">
                  <a:moveTo>
                    <a:pt x="0" y="34"/>
                  </a:moveTo>
                  <a:lnTo>
                    <a:pt x="3" y="59"/>
                  </a:lnTo>
                  <a:lnTo>
                    <a:pt x="103" y="0"/>
                  </a:lnTo>
                  <a:lnTo>
                    <a:pt x="29" y="18"/>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6" name="Freeform 855"/>
            <p:cNvSpPr>
              <a:spLocks/>
            </p:cNvSpPr>
            <p:nvPr/>
          </p:nvSpPr>
          <p:spPr bwMode="auto">
            <a:xfrm>
              <a:off x="4681" y="2790"/>
              <a:ext cx="18" cy="46"/>
            </a:xfrm>
            <a:custGeom>
              <a:avLst/>
              <a:gdLst>
                <a:gd name="T0" fmla="*/ 0 w 38"/>
                <a:gd name="T1" fmla="*/ 0 h 93"/>
                <a:gd name="T2" fmla="*/ 0 w 38"/>
                <a:gd name="T3" fmla="*/ 0 h 93"/>
                <a:gd name="T4" fmla="*/ 0 w 38"/>
                <a:gd name="T5" fmla="*/ 0 h 93"/>
                <a:gd name="T6" fmla="*/ 0 w 38"/>
                <a:gd name="T7" fmla="*/ 0 h 93"/>
                <a:gd name="T8" fmla="*/ 0 w 38"/>
                <a:gd name="T9" fmla="*/ 0 h 93"/>
                <a:gd name="T10" fmla="*/ 0 w 38"/>
                <a:gd name="T11" fmla="*/ 0 h 93"/>
                <a:gd name="T12" fmla="*/ 0 w 38"/>
                <a:gd name="T13" fmla="*/ 0 h 93"/>
                <a:gd name="T14" fmla="*/ 0 w 38"/>
                <a:gd name="T15" fmla="*/ 0 h 93"/>
                <a:gd name="T16" fmla="*/ 0 w 38"/>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93"/>
                <a:gd name="T29" fmla="*/ 38 w 3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93">
                  <a:moveTo>
                    <a:pt x="0" y="32"/>
                  </a:moveTo>
                  <a:lnTo>
                    <a:pt x="9" y="74"/>
                  </a:lnTo>
                  <a:lnTo>
                    <a:pt x="30" y="93"/>
                  </a:lnTo>
                  <a:lnTo>
                    <a:pt x="15" y="54"/>
                  </a:lnTo>
                  <a:lnTo>
                    <a:pt x="38" y="48"/>
                  </a:lnTo>
                  <a:lnTo>
                    <a:pt x="36" y="20"/>
                  </a:lnTo>
                  <a:lnTo>
                    <a:pt x="9" y="38"/>
                  </a:lnTo>
                  <a:lnTo>
                    <a:pt x="20" y="0"/>
                  </a:lnTo>
                  <a:lnTo>
                    <a:pt x="0" y="3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7" name="Freeform 856"/>
            <p:cNvSpPr>
              <a:spLocks/>
            </p:cNvSpPr>
            <p:nvPr/>
          </p:nvSpPr>
          <p:spPr bwMode="auto">
            <a:xfrm>
              <a:off x="4688" y="2866"/>
              <a:ext cx="44" cy="14"/>
            </a:xfrm>
            <a:custGeom>
              <a:avLst/>
              <a:gdLst>
                <a:gd name="T0" fmla="*/ 0 w 88"/>
                <a:gd name="T1" fmla="*/ 0 h 29"/>
                <a:gd name="T2" fmla="*/ 1 w 88"/>
                <a:gd name="T3" fmla="*/ 0 h 29"/>
                <a:gd name="T4" fmla="*/ 1 w 88"/>
                <a:gd name="T5" fmla="*/ 0 h 29"/>
                <a:gd name="T6" fmla="*/ 0 w 88"/>
                <a:gd name="T7" fmla="*/ 0 h 29"/>
                <a:gd name="T8" fmla="*/ 0 60000 65536"/>
                <a:gd name="T9" fmla="*/ 0 60000 65536"/>
                <a:gd name="T10" fmla="*/ 0 60000 65536"/>
                <a:gd name="T11" fmla="*/ 0 60000 65536"/>
                <a:gd name="T12" fmla="*/ 0 w 88"/>
                <a:gd name="T13" fmla="*/ 0 h 29"/>
                <a:gd name="T14" fmla="*/ 88 w 88"/>
                <a:gd name="T15" fmla="*/ 29 h 29"/>
              </a:gdLst>
              <a:ahLst/>
              <a:cxnLst>
                <a:cxn ang="T8">
                  <a:pos x="T0" y="T1"/>
                </a:cxn>
                <a:cxn ang="T9">
                  <a:pos x="T2" y="T3"/>
                </a:cxn>
                <a:cxn ang="T10">
                  <a:pos x="T4" y="T5"/>
                </a:cxn>
                <a:cxn ang="T11">
                  <a:pos x="T6" y="T7"/>
                </a:cxn>
              </a:cxnLst>
              <a:rect l="T12" t="T13" r="T14" b="T15"/>
              <a:pathLst>
                <a:path w="88" h="29">
                  <a:moveTo>
                    <a:pt x="0" y="10"/>
                  </a:moveTo>
                  <a:lnTo>
                    <a:pt x="49" y="0"/>
                  </a:lnTo>
                  <a:lnTo>
                    <a:pt x="88" y="29"/>
                  </a:lnTo>
                  <a:lnTo>
                    <a:pt x="0" y="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8" name="Freeform 857"/>
            <p:cNvSpPr>
              <a:spLocks/>
            </p:cNvSpPr>
            <p:nvPr/>
          </p:nvSpPr>
          <p:spPr bwMode="auto">
            <a:xfrm>
              <a:off x="4733" y="2829"/>
              <a:ext cx="161" cy="136"/>
            </a:xfrm>
            <a:custGeom>
              <a:avLst/>
              <a:gdLst>
                <a:gd name="T0" fmla="*/ 0 w 323"/>
                <a:gd name="T1" fmla="*/ 1 h 271"/>
                <a:gd name="T2" fmla="*/ 0 w 323"/>
                <a:gd name="T3" fmla="*/ 1 h 271"/>
                <a:gd name="T4" fmla="*/ 0 w 323"/>
                <a:gd name="T5" fmla="*/ 1 h 271"/>
                <a:gd name="T6" fmla="*/ 0 w 323"/>
                <a:gd name="T7" fmla="*/ 1 h 271"/>
                <a:gd name="T8" fmla="*/ 0 w 323"/>
                <a:gd name="T9" fmla="*/ 1 h 271"/>
                <a:gd name="T10" fmla="*/ 0 w 323"/>
                <a:gd name="T11" fmla="*/ 1 h 271"/>
                <a:gd name="T12" fmla="*/ 0 w 323"/>
                <a:gd name="T13" fmla="*/ 1 h 271"/>
                <a:gd name="T14" fmla="*/ 0 w 323"/>
                <a:gd name="T15" fmla="*/ 1 h 271"/>
                <a:gd name="T16" fmla="*/ 0 w 323"/>
                <a:gd name="T17" fmla="*/ 1 h 271"/>
                <a:gd name="T18" fmla="*/ 0 w 323"/>
                <a:gd name="T19" fmla="*/ 1 h 271"/>
                <a:gd name="T20" fmla="*/ 0 w 323"/>
                <a:gd name="T21" fmla="*/ 1 h 271"/>
                <a:gd name="T22" fmla="*/ 0 w 323"/>
                <a:gd name="T23" fmla="*/ 1 h 271"/>
                <a:gd name="T24" fmla="*/ 0 w 323"/>
                <a:gd name="T25" fmla="*/ 1 h 271"/>
                <a:gd name="T26" fmla="*/ 0 w 323"/>
                <a:gd name="T27" fmla="*/ 1 h 271"/>
                <a:gd name="T28" fmla="*/ 0 w 323"/>
                <a:gd name="T29" fmla="*/ 1 h 271"/>
                <a:gd name="T30" fmla="*/ 0 w 323"/>
                <a:gd name="T31" fmla="*/ 1 h 271"/>
                <a:gd name="T32" fmla="*/ 0 w 323"/>
                <a:gd name="T33" fmla="*/ 1 h 271"/>
                <a:gd name="T34" fmla="*/ 0 w 323"/>
                <a:gd name="T35" fmla="*/ 1 h 271"/>
                <a:gd name="T36" fmla="*/ 0 w 323"/>
                <a:gd name="T37" fmla="*/ 0 h 271"/>
                <a:gd name="T38" fmla="*/ 0 w 323"/>
                <a:gd name="T39" fmla="*/ 1 h 2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3"/>
                <a:gd name="T61" fmla="*/ 0 h 271"/>
                <a:gd name="T62" fmla="*/ 323 w 323"/>
                <a:gd name="T63" fmla="*/ 271 h 2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3" h="271">
                  <a:moveTo>
                    <a:pt x="0" y="34"/>
                  </a:moveTo>
                  <a:lnTo>
                    <a:pt x="50" y="59"/>
                  </a:lnTo>
                  <a:lnTo>
                    <a:pt x="96" y="54"/>
                  </a:lnTo>
                  <a:lnTo>
                    <a:pt x="34" y="73"/>
                  </a:lnTo>
                  <a:lnTo>
                    <a:pt x="65" y="116"/>
                  </a:lnTo>
                  <a:lnTo>
                    <a:pt x="93" y="80"/>
                  </a:lnTo>
                  <a:lnTo>
                    <a:pt x="113" y="116"/>
                  </a:lnTo>
                  <a:lnTo>
                    <a:pt x="227" y="157"/>
                  </a:lnTo>
                  <a:lnTo>
                    <a:pt x="254" y="222"/>
                  </a:lnTo>
                  <a:lnTo>
                    <a:pt x="233" y="220"/>
                  </a:lnTo>
                  <a:lnTo>
                    <a:pt x="215" y="251"/>
                  </a:lnTo>
                  <a:lnTo>
                    <a:pt x="283" y="237"/>
                  </a:lnTo>
                  <a:lnTo>
                    <a:pt x="323" y="271"/>
                  </a:lnTo>
                  <a:lnTo>
                    <a:pt x="317" y="68"/>
                  </a:lnTo>
                  <a:lnTo>
                    <a:pt x="218" y="34"/>
                  </a:lnTo>
                  <a:lnTo>
                    <a:pt x="138" y="92"/>
                  </a:lnTo>
                  <a:lnTo>
                    <a:pt x="107" y="63"/>
                  </a:lnTo>
                  <a:lnTo>
                    <a:pt x="97" y="13"/>
                  </a:lnTo>
                  <a:lnTo>
                    <a:pt x="50"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59" name="Freeform 858"/>
            <p:cNvSpPr>
              <a:spLocks/>
            </p:cNvSpPr>
            <p:nvPr/>
          </p:nvSpPr>
          <p:spPr bwMode="auto">
            <a:xfrm>
              <a:off x="4738" y="2934"/>
              <a:ext cx="8" cy="11"/>
            </a:xfrm>
            <a:custGeom>
              <a:avLst/>
              <a:gdLst>
                <a:gd name="T0" fmla="*/ 0 w 14"/>
                <a:gd name="T1" fmla="*/ 1 h 22"/>
                <a:gd name="T2" fmla="*/ 1 w 14"/>
                <a:gd name="T3" fmla="*/ 0 h 22"/>
                <a:gd name="T4" fmla="*/ 1 w 14"/>
                <a:gd name="T5" fmla="*/ 1 h 22"/>
                <a:gd name="T6" fmla="*/ 0 w 14"/>
                <a:gd name="T7" fmla="*/ 1 h 22"/>
                <a:gd name="T8" fmla="*/ 0 60000 65536"/>
                <a:gd name="T9" fmla="*/ 0 60000 65536"/>
                <a:gd name="T10" fmla="*/ 0 60000 65536"/>
                <a:gd name="T11" fmla="*/ 0 60000 65536"/>
                <a:gd name="T12" fmla="*/ 0 w 14"/>
                <a:gd name="T13" fmla="*/ 0 h 22"/>
                <a:gd name="T14" fmla="*/ 14 w 14"/>
                <a:gd name="T15" fmla="*/ 22 h 22"/>
              </a:gdLst>
              <a:ahLst/>
              <a:cxnLst>
                <a:cxn ang="T8">
                  <a:pos x="T0" y="T1"/>
                </a:cxn>
                <a:cxn ang="T9">
                  <a:pos x="T2" y="T3"/>
                </a:cxn>
                <a:cxn ang="T10">
                  <a:pos x="T4" y="T5"/>
                </a:cxn>
                <a:cxn ang="T11">
                  <a:pos x="T6" y="T7"/>
                </a:cxn>
              </a:cxnLst>
              <a:rect l="T12" t="T13" r="T14" b="T15"/>
              <a:pathLst>
                <a:path w="14" h="22">
                  <a:moveTo>
                    <a:pt x="0" y="22"/>
                  </a:moveTo>
                  <a:lnTo>
                    <a:pt x="10" y="0"/>
                  </a:lnTo>
                  <a:lnTo>
                    <a:pt x="14" y="11"/>
                  </a:lnTo>
                  <a:lnTo>
                    <a:pt x="0" y="2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0" name="Freeform 859"/>
            <p:cNvSpPr>
              <a:spLocks/>
            </p:cNvSpPr>
            <p:nvPr/>
          </p:nvSpPr>
          <p:spPr bwMode="auto">
            <a:xfrm>
              <a:off x="3401" y="2167"/>
              <a:ext cx="293" cy="256"/>
            </a:xfrm>
            <a:custGeom>
              <a:avLst/>
              <a:gdLst>
                <a:gd name="T0" fmla="*/ 0 w 587"/>
                <a:gd name="T1" fmla="*/ 1 h 512"/>
                <a:gd name="T2" fmla="*/ 0 w 587"/>
                <a:gd name="T3" fmla="*/ 0 h 512"/>
                <a:gd name="T4" fmla="*/ 0 w 587"/>
                <a:gd name="T5" fmla="*/ 1 h 512"/>
                <a:gd name="T6" fmla="*/ 0 w 587"/>
                <a:gd name="T7" fmla="*/ 1 h 512"/>
                <a:gd name="T8" fmla="*/ 0 w 587"/>
                <a:gd name="T9" fmla="*/ 1 h 512"/>
                <a:gd name="T10" fmla="*/ 0 w 587"/>
                <a:gd name="T11" fmla="*/ 1 h 512"/>
                <a:gd name="T12" fmla="*/ 0 w 587"/>
                <a:gd name="T13" fmla="*/ 1 h 512"/>
                <a:gd name="T14" fmla="*/ 0 w 587"/>
                <a:gd name="T15" fmla="*/ 1 h 512"/>
                <a:gd name="T16" fmla="*/ 0 w 587"/>
                <a:gd name="T17" fmla="*/ 1 h 512"/>
                <a:gd name="T18" fmla="*/ 0 w 587"/>
                <a:gd name="T19" fmla="*/ 1 h 512"/>
                <a:gd name="T20" fmla="*/ 0 w 587"/>
                <a:gd name="T21" fmla="*/ 1 h 512"/>
                <a:gd name="T22" fmla="*/ 0 w 587"/>
                <a:gd name="T23" fmla="*/ 1 h 512"/>
                <a:gd name="T24" fmla="*/ 0 w 587"/>
                <a:gd name="T25" fmla="*/ 1 h 512"/>
                <a:gd name="T26" fmla="*/ 0 w 587"/>
                <a:gd name="T27" fmla="*/ 1 h 512"/>
                <a:gd name="T28" fmla="*/ 0 w 587"/>
                <a:gd name="T29" fmla="*/ 1 h 512"/>
                <a:gd name="T30" fmla="*/ 0 w 587"/>
                <a:gd name="T31" fmla="*/ 1 h 512"/>
                <a:gd name="T32" fmla="*/ 0 w 587"/>
                <a:gd name="T33" fmla="*/ 1 h 512"/>
                <a:gd name="T34" fmla="*/ 0 w 587"/>
                <a:gd name="T35" fmla="*/ 1 h 512"/>
                <a:gd name="T36" fmla="*/ 0 w 587"/>
                <a:gd name="T37" fmla="*/ 1 h 512"/>
                <a:gd name="T38" fmla="*/ 0 w 587"/>
                <a:gd name="T39" fmla="*/ 1 h 512"/>
                <a:gd name="T40" fmla="*/ 0 w 587"/>
                <a:gd name="T41" fmla="*/ 1 h 512"/>
                <a:gd name="T42" fmla="*/ 0 w 587"/>
                <a:gd name="T43" fmla="*/ 1 h 512"/>
                <a:gd name="T44" fmla="*/ 0 w 587"/>
                <a:gd name="T45" fmla="*/ 1 h 512"/>
                <a:gd name="T46" fmla="*/ 0 w 587"/>
                <a:gd name="T47" fmla="*/ 1 h 512"/>
                <a:gd name="T48" fmla="*/ 0 w 587"/>
                <a:gd name="T49" fmla="*/ 1 h 512"/>
                <a:gd name="T50" fmla="*/ 0 w 587"/>
                <a:gd name="T51" fmla="*/ 1 h 512"/>
                <a:gd name="T52" fmla="*/ 0 w 587"/>
                <a:gd name="T53" fmla="*/ 1 h 512"/>
                <a:gd name="T54" fmla="*/ 0 w 587"/>
                <a:gd name="T55" fmla="*/ 1 h 512"/>
                <a:gd name="T56" fmla="*/ 0 w 587"/>
                <a:gd name="T57" fmla="*/ 1 h 512"/>
                <a:gd name="T58" fmla="*/ 0 w 587"/>
                <a:gd name="T59" fmla="*/ 1 h 512"/>
                <a:gd name="T60" fmla="*/ 0 w 587"/>
                <a:gd name="T61" fmla="*/ 1 h 512"/>
                <a:gd name="T62" fmla="*/ 0 w 587"/>
                <a:gd name="T63" fmla="*/ 1 h 5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7"/>
                <a:gd name="T97" fmla="*/ 0 h 512"/>
                <a:gd name="T98" fmla="*/ 587 w 587"/>
                <a:gd name="T99" fmla="*/ 512 h 5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7" h="512">
                  <a:moveTo>
                    <a:pt x="0" y="17"/>
                  </a:moveTo>
                  <a:lnTo>
                    <a:pt x="15" y="0"/>
                  </a:lnTo>
                  <a:lnTo>
                    <a:pt x="59" y="38"/>
                  </a:lnTo>
                  <a:lnTo>
                    <a:pt x="115" y="8"/>
                  </a:lnTo>
                  <a:lnTo>
                    <a:pt x="122" y="37"/>
                  </a:lnTo>
                  <a:lnTo>
                    <a:pt x="147" y="49"/>
                  </a:lnTo>
                  <a:lnTo>
                    <a:pt x="154" y="80"/>
                  </a:lnTo>
                  <a:lnTo>
                    <a:pt x="233" y="117"/>
                  </a:lnTo>
                  <a:lnTo>
                    <a:pt x="307" y="107"/>
                  </a:lnTo>
                  <a:lnTo>
                    <a:pt x="301" y="87"/>
                  </a:lnTo>
                  <a:lnTo>
                    <a:pt x="398" y="54"/>
                  </a:lnTo>
                  <a:lnTo>
                    <a:pt x="524" y="112"/>
                  </a:lnTo>
                  <a:lnTo>
                    <a:pt x="527" y="144"/>
                  </a:lnTo>
                  <a:lnTo>
                    <a:pt x="505" y="204"/>
                  </a:lnTo>
                  <a:lnTo>
                    <a:pt x="510" y="287"/>
                  </a:lnTo>
                  <a:lnTo>
                    <a:pt x="540" y="311"/>
                  </a:lnTo>
                  <a:lnTo>
                    <a:pt x="516" y="353"/>
                  </a:lnTo>
                  <a:lnTo>
                    <a:pt x="587" y="446"/>
                  </a:lnTo>
                  <a:lnTo>
                    <a:pt x="539" y="512"/>
                  </a:lnTo>
                  <a:lnTo>
                    <a:pt x="410" y="490"/>
                  </a:lnTo>
                  <a:lnTo>
                    <a:pt x="379" y="449"/>
                  </a:lnTo>
                  <a:lnTo>
                    <a:pt x="289" y="462"/>
                  </a:lnTo>
                  <a:lnTo>
                    <a:pt x="224" y="422"/>
                  </a:lnTo>
                  <a:lnTo>
                    <a:pt x="178" y="343"/>
                  </a:lnTo>
                  <a:lnTo>
                    <a:pt x="146" y="331"/>
                  </a:lnTo>
                  <a:lnTo>
                    <a:pt x="137" y="346"/>
                  </a:lnTo>
                  <a:lnTo>
                    <a:pt x="96" y="267"/>
                  </a:lnTo>
                  <a:lnTo>
                    <a:pt x="39" y="218"/>
                  </a:lnTo>
                  <a:lnTo>
                    <a:pt x="65" y="144"/>
                  </a:lnTo>
                  <a:lnTo>
                    <a:pt x="41" y="135"/>
                  </a:lnTo>
                  <a:lnTo>
                    <a:pt x="21" y="95"/>
                  </a:lnTo>
                  <a:lnTo>
                    <a:pt x="0" y="1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1" name="Freeform 860"/>
            <p:cNvSpPr>
              <a:spLocks/>
            </p:cNvSpPr>
            <p:nvPr/>
          </p:nvSpPr>
          <p:spPr bwMode="auto">
            <a:xfrm>
              <a:off x="3316" y="2215"/>
              <a:ext cx="153" cy="142"/>
            </a:xfrm>
            <a:custGeom>
              <a:avLst/>
              <a:gdLst>
                <a:gd name="T0" fmla="*/ 0 w 306"/>
                <a:gd name="T1" fmla="*/ 1 h 284"/>
                <a:gd name="T2" fmla="*/ 1 w 306"/>
                <a:gd name="T3" fmla="*/ 1 h 284"/>
                <a:gd name="T4" fmla="*/ 1 w 306"/>
                <a:gd name="T5" fmla="*/ 1 h 284"/>
                <a:gd name="T6" fmla="*/ 1 w 306"/>
                <a:gd name="T7" fmla="*/ 1 h 284"/>
                <a:gd name="T8" fmla="*/ 1 w 306"/>
                <a:gd name="T9" fmla="*/ 1 h 284"/>
                <a:gd name="T10" fmla="*/ 1 w 306"/>
                <a:gd name="T11" fmla="*/ 1 h 284"/>
                <a:gd name="T12" fmla="*/ 1 w 306"/>
                <a:gd name="T13" fmla="*/ 1 h 284"/>
                <a:gd name="T14" fmla="*/ 1 w 306"/>
                <a:gd name="T15" fmla="*/ 1 h 284"/>
                <a:gd name="T16" fmla="*/ 1 w 306"/>
                <a:gd name="T17" fmla="*/ 1 h 284"/>
                <a:gd name="T18" fmla="*/ 1 w 306"/>
                <a:gd name="T19" fmla="*/ 1 h 284"/>
                <a:gd name="T20" fmla="*/ 1 w 306"/>
                <a:gd name="T21" fmla="*/ 1 h 284"/>
                <a:gd name="T22" fmla="*/ 1 w 306"/>
                <a:gd name="T23" fmla="*/ 1 h 284"/>
                <a:gd name="T24" fmla="*/ 1 w 306"/>
                <a:gd name="T25" fmla="*/ 0 h 284"/>
                <a:gd name="T26" fmla="*/ 1 w 306"/>
                <a:gd name="T27" fmla="*/ 1 h 284"/>
                <a:gd name="T28" fmla="*/ 1 w 306"/>
                <a:gd name="T29" fmla="*/ 1 h 284"/>
                <a:gd name="T30" fmla="*/ 1 w 306"/>
                <a:gd name="T31" fmla="*/ 1 h 284"/>
                <a:gd name="T32" fmla="*/ 0 w 306"/>
                <a:gd name="T33" fmla="*/ 1 h 2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284"/>
                <a:gd name="T53" fmla="*/ 306 w 306"/>
                <a:gd name="T54" fmla="*/ 284 h 2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284">
                  <a:moveTo>
                    <a:pt x="0" y="138"/>
                  </a:moveTo>
                  <a:lnTo>
                    <a:pt x="16" y="178"/>
                  </a:lnTo>
                  <a:lnTo>
                    <a:pt x="154" y="241"/>
                  </a:lnTo>
                  <a:lnTo>
                    <a:pt x="155" y="265"/>
                  </a:lnTo>
                  <a:lnTo>
                    <a:pt x="188" y="281"/>
                  </a:lnTo>
                  <a:lnTo>
                    <a:pt x="244" y="284"/>
                  </a:lnTo>
                  <a:lnTo>
                    <a:pt x="290" y="254"/>
                  </a:lnTo>
                  <a:lnTo>
                    <a:pt x="306" y="251"/>
                  </a:lnTo>
                  <a:lnTo>
                    <a:pt x="265" y="172"/>
                  </a:lnTo>
                  <a:lnTo>
                    <a:pt x="208" y="123"/>
                  </a:lnTo>
                  <a:lnTo>
                    <a:pt x="234" y="49"/>
                  </a:lnTo>
                  <a:lnTo>
                    <a:pt x="210" y="40"/>
                  </a:lnTo>
                  <a:lnTo>
                    <a:pt x="190" y="0"/>
                  </a:lnTo>
                  <a:lnTo>
                    <a:pt x="121" y="3"/>
                  </a:lnTo>
                  <a:lnTo>
                    <a:pt x="88" y="29"/>
                  </a:lnTo>
                  <a:lnTo>
                    <a:pt x="75" y="97"/>
                  </a:lnTo>
                  <a:lnTo>
                    <a:pt x="0" y="1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2" name="Freeform 861"/>
            <p:cNvSpPr>
              <a:spLocks/>
            </p:cNvSpPr>
            <p:nvPr/>
          </p:nvSpPr>
          <p:spPr bwMode="auto">
            <a:xfrm>
              <a:off x="2825" y="2030"/>
              <a:ext cx="181" cy="172"/>
            </a:xfrm>
            <a:custGeom>
              <a:avLst/>
              <a:gdLst>
                <a:gd name="T0" fmla="*/ 0 w 362"/>
                <a:gd name="T1" fmla="*/ 1 h 344"/>
                <a:gd name="T2" fmla="*/ 1 w 362"/>
                <a:gd name="T3" fmla="*/ 1 h 344"/>
                <a:gd name="T4" fmla="*/ 1 w 362"/>
                <a:gd name="T5" fmla="*/ 1 h 344"/>
                <a:gd name="T6" fmla="*/ 1 w 362"/>
                <a:gd name="T7" fmla="*/ 1 h 344"/>
                <a:gd name="T8" fmla="*/ 1 w 362"/>
                <a:gd name="T9" fmla="*/ 1 h 344"/>
                <a:gd name="T10" fmla="*/ 1 w 362"/>
                <a:gd name="T11" fmla="*/ 0 h 344"/>
                <a:gd name="T12" fmla="*/ 1 w 362"/>
                <a:gd name="T13" fmla="*/ 1 h 344"/>
                <a:gd name="T14" fmla="*/ 1 w 362"/>
                <a:gd name="T15" fmla="*/ 1 h 344"/>
                <a:gd name="T16" fmla="*/ 1 w 362"/>
                <a:gd name="T17" fmla="*/ 1 h 344"/>
                <a:gd name="T18" fmla="*/ 1 w 362"/>
                <a:gd name="T19" fmla="*/ 1 h 344"/>
                <a:gd name="T20" fmla="*/ 1 w 362"/>
                <a:gd name="T21" fmla="*/ 1 h 344"/>
                <a:gd name="T22" fmla="*/ 1 w 362"/>
                <a:gd name="T23" fmla="*/ 1 h 344"/>
                <a:gd name="T24" fmla="*/ 1 w 362"/>
                <a:gd name="T25" fmla="*/ 1 h 344"/>
                <a:gd name="T26" fmla="*/ 1 w 362"/>
                <a:gd name="T27" fmla="*/ 1 h 344"/>
                <a:gd name="T28" fmla="*/ 1 w 362"/>
                <a:gd name="T29" fmla="*/ 1 h 344"/>
                <a:gd name="T30" fmla="*/ 1 w 362"/>
                <a:gd name="T31" fmla="*/ 1 h 344"/>
                <a:gd name="T32" fmla="*/ 1 w 362"/>
                <a:gd name="T33" fmla="*/ 1 h 344"/>
                <a:gd name="T34" fmla="*/ 1 w 362"/>
                <a:gd name="T35" fmla="*/ 1 h 344"/>
                <a:gd name="T36" fmla="*/ 1 w 362"/>
                <a:gd name="T37" fmla="*/ 1 h 344"/>
                <a:gd name="T38" fmla="*/ 1 w 362"/>
                <a:gd name="T39" fmla="*/ 1 h 344"/>
                <a:gd name="T40" fmla="*/ 1 w 362"/>
                <a:gd name="T41" fmla="*/ 1 h 344"/>
                <a:gd name="T42" fmla="*/ 1 w 362"/>
                <a:gd name="T43" fmla="*/ 1 h 344"/>
                <a:gd name="T44" fmla="*/ 0 w 362"/>
                <a:gd name="T45" fmla="*/ 1 h 3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2"/>
                <a:gd name="T70" fmla="*/ 0 h 344"/>
                <a:gd name="T71" fmla="*/ 362 w 362"/>
                <a:gd name="T72" fmla="*/ 344 h 3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2" h="344">
                  <a:moveTo>
                    <a:pt x="0" y="87"/>
                  </a:moveTo>
                  <a:lnTo>
                    <a:pt x="10" y="47"/>
                  </a:lnTo>
                  <a:lnTo>
                    <a:pt x="53" y="27"/>
                  </a:lnTo>
                  <a:lnTo>
                    <a:pt x="71" y="46"/>
                  </a:lnTo>
                  <a:lnTo>
                    <a:pt x="116" y="9"/>
                  </a:lnTo>
                  <a:lnTo>
                    <a:pt x="163" y="0"/>
                  </a:lnTo>
                  <a:lnTo>
                    <a:pt x="216" y="25"/>
                  </a:lnTo>
                  <a:lnTo>
                    <a:pt x="216" y="63"/>
                  </a:lnTo>
                  <a:lnTo>
                    <a:pt x="176" y="69"/>
                  </a:lnTo>
                  <a:lnTo>
                    <a:pt x="180" y="115"/>
                  </a:lnTo>
                  <a:lnTo>
                    <a:pt x="247" y="193"/>
                  </a:lnTo>
                  <a:lnTo>
                    <a:pt x="289" y="198"/>
                  </a:lnTo>
                  <a:lnTo>
                    <a:pt x="286" y="214"/>
                  </a:lnTo>
                  <a:lnTo>
                    <a:pt x="362" y="264"/>
                  </a:lnTo>
                  <a:lnTo>
                    <a:pt x="309" y="256"/>
                  </a:lnTo>
                  <a:lnTo>
                    <a:pt x="320" y="307"/>
                  </a:lnTo>
                  <a:lnTo>
                    <a:pt x="289" y="344"/>
                  </a:lnTo>
                  <a:lnTo>
                    <a:pt x="273" y="266"/>
                  </a:lnTo>
                  <a:lnTo>
                    <a:pt x="139" y="180"/>
                  </a:lnTo>
                  <a:lnTo>
                    <a:pt x="108" y="123"/>
                  </a:lnTo>
                  <a:lnTo>
                    <a:pt x="63" y="103"/>
                  </a:lnTo>
                  <a:lnTo>
                    <a:pt x="23" y="128"/>
                  </a:lnTo>
                  <a:lnTo>
                    <a:pt x="0" y="8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3" name="Freeform 862"/>
            <p:cNvSpPr>
              <a:spLocks/>
            </p:cNvSpPr>
            <p:nvPr/>
          </p:nvSpPr>
          <p:spPr bwMode="auto">
            <a:xfrm>
              <a:off x="2849" y="2141"/>
              <a:ext cx="22" cy="42"/>
            </a:xfrm>
            <a:custGeom>
              <a:avLst/>
              <a:gdLst>
                <a:gd name="T0" fmla="*/ 0 w 44"/>
                <a:gd name="T1" fmla="*/ 0 h 86"/>
                <a:gd name="T2" fmla="*/ 1 w 44"/>
                <a:gd name="T3" fmla="*/ 0 h 86"/>
                <a:gd name="T4" fmla="*/ 1 w 44"/>
                <a:gd name="T5" fmla="*/ 0 h 86"/>
                <a:gd name="T6" fmla="*/ 1 w 44"/>
                <a:gd name="T7" fmla="*/ 0 h 86"/>
                <a:gd name="T8" fmla="*/ 1 w 44"/>
                <a:gd name="T9" fmla="*/ 0 h 86"/>
                <a:gd name="T10" fmla="*/ 0 w 44"/>
                <a:gd name="T11" fmla="*/ 0 h 86"/>
                <a:gd name="T12" fmla="*/ 0 60000 65536"/>
                <a:gd name="T13" fmla="*/ 0 60000 65536"/>
                <a:gd name="T14" fmla="*/ 0 60000 65536"/>
                <a:gd name="T15" fmla="*/ 0 60000 65536"/>
                <a:gd name="T16" fmla="*/ 0 60000 65536"/>
                <a:gd name="T17" fmla="*/ 0 60000 65536"/>
                <a:gd name="T18" fmla="*/ 0 w 44"/>
                <a:gd name="T19" fmla="*/ 0 h 86"/>
                <a:gd name="T20" fmla="*/ 44 w 44"/>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44" h="86">
                  <a:moveTo>
                    <a:pt x="0" y="14"/>
                  </a:moveTo>
                  <a:lnTo>
                    <a:pt x="6" y="79"/>
                  </a:lnTo>
                  <a:lnTo>
                    <a:pt x="26" y="86"/>
                  </a:lnTo>
                  <a:lnTo>
                    <a:pt x="44" y="34"/>
                  </a:lnTo>
                  <a:lnTo>
                    <a:pt x="28" y="0"/>
                  </a:lnTo>
                  <a:lnTo>
                    <a:pt x="0" y="1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4" name="Freeform 863"/>
            <p:cNvSpPr>
              <a:spLocks/>
            </p:cNvSpPr>
            <p:nvPr/>
          </p:nvSpPr>
          <p:spPr bwMode="auto">
            <a:xfrm>
              <a:off x="2915" y="2197"/>
              <a:ext cx="47" cy="27"/>
            </a:xfrm>
            <a:custGeom>
              <a:avLst/>
              <a:gdLst>
                <a:gd name="T0" fmla="*/ 0 w 92"/>
                <a:gd name="T1" fmla="*/ 0 h 55"/>
                <a:gd name="T2" fmla="*/ 1 w 92"/>
                <a:gd name="T3" fmla="*/ 0 h 55"/>
                <a:gd name="T4" fmla="*/ 1 w 92"/>
                <a:gd name="T5" fmla="*/ 0 h 55"/>
                <a:gd name="T6" fmla="*/ 0 w 92"/>
                <a:gd name="T7" fmla="*/ 0 h 55"/>
                <a:gd name="T8" fmla="*/ 0 60000 65536"/>
                <a:gd name="T9" fmla="*/ 0 60000 65536"/>
                <a:gd name="T10" fmla="*/ 0 60000 65536"/>
                <a:gd name="T11" fmla="*/ 0 60000 65536"/>
                <a:gd name="T12" fmla="*/ 0 w 92"/>
                <a:gd name="T13" fmla="*/ 0 h 55"/>
                <a:gd name="T14" fmla="*/ 92 w 92"/>
                <a:gd name="T15" fmla="*/ 55 h 55"/>
              </a:gdLst>
              <a:ahLst/>
              <a:cxnLst>
                <a:cxn ang="T8">
                  <a:pos x="T0" y="T1"/>
                </a:cxn>
                <a:cxn ang="T9">
                  <a:pos x="T2" y="T3"/>
                </a:cxn>
                <a:cxn ang="T10">
                  <a:pos x="T4" y="T5"/>
                </a:cxn>
                <a:cxn ang="T11">
                  <a:pos x="T6" y="T7"/>
                </a:cxn>
              </a:cxnLst>
              <a:rect l="T12" t="T13" r="T14" b="T15"/>
              <a:pathLst>
                <a:path w="92" h="55">
                  <a:moveTo>
                    <a:pt x="0" y="11"/>
                  </a:moveTo>
                  <a:lnTo>
                    <a:pt x="77" y="55"/>
                  </a:lnTo>
                  <a:lnTo>
                    <a:pt x="92" y="0"/>
                  </a:lnTo>
                  <a:lnTo>
                    <a:pt x="0" y="1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5" name="Freeform 864"/>
            <p:cNvSpPr>
              <a:spLocks/>
            </p:cNvSpPr>
            <p:nvPr/>
          </p:nvSpPr>
          <p:spPr bwMode="auto">
            <a:xfrm>
              <a:off x="4715" y="2276"/>
              <a:ext cx="36" cy="44"/>
            </a:xfrm>
            <a:custGeom>
              <a:avLst/>
              <a:gdLst>
                <a:gd name="T0" fmla="*/ 0 w 72"/>
                <a:gd name="T1" fmla="*/ 1 h 88"/>
                <a:gd name="T2" fmla="*/ 1 w 72"/>
                <a:gd name="T3" fmla="*/ 1 h 88"/>
                <a:gd name="T4" fmla="*/ 1 w 72"/>
                <a:gd name="T5" fmla="*/ 1 h 88"/>
                <a:gd name="T6" fmla="*/ 1 w 72"/>
                <a:gd name="T7" fmla="*/ 1 h 88"/>
                <a:gd name="T8" fmla="*/ 1 w 72"/>
                <a:gd name="T9" fmla="*/ 1 h 88"/>
                <a:gd name="T10" fmla="*/ 1 w 72"/>
                <a:gd name="T11" fmla="*/ 1 h 88"/>
                <a:gd name="T12" fmla="*/ 1 w 72"/>
                <a:gd name="T13" fmla="*/ 1 h 88"/>
                <a:gd name="T14" fmla="*/ 1 w 72"/>
                <a:gd name="T15" fmla="*/ 1 h 88"/>
                <a:gd name="T16" fmla="*/ 1 w 72"/>
                <a:gd name="T17" fmla="*/ 0 h 88"/>
                <a:gd name="T18" fmla="*/ 0 w 72"/>
                <a:gd name="T19" fmla="*/ 1 h 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88"/>
                <a:gd name="T32" fmla="*/ 72 w 72"/>
                <a:gd name="T33" fmla="*/ 88 h 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88">
                  <a:moveTo>
                    <a:pt x="0" y="24"/>
                  </a:moveTo>
                  <a:lnTo>
                    <a:pt x="3" y="46"/>
                  </a:lnTo>
                  <a:lnTo>
                    <a:pt x="21" y="24"/>
                  </a:lnTo>
                  <a:lnTo>
                    <a:pt x="27" y="37"/>
                  </a:lnTo>
                  <a:lnTo>
                    <a:pt x="19" y="88"/>
                  </a:lnTo>
                  <a:lnTo>
                    <a:pt x="52" y="87"/>
                  </a:lnTo>
                  <a:lnTo>
                    <a:pt x="72" y="34"/>
                  </a:lnTo>
                  <a:lnTo>
                    <a:pt x="61" y="5"/>
                  </a:lnTo>
                  <a:lnTo>
                    <a:pt x="28" y="0"/>
                  </a:lnTo>
                  <a:lnTo>
                    <a:pt x="0" y="2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6" name="Freeform 865"/>
            <p:cNvSpPr>
              <a:spLocks/>
            </p:cNvSpPr>
            <p:nvPr/>
          </p:nvSpPr>
          <p:spPr bwMode="auto">
            <a:xfrm>
              <a:off x="4733" y="2139"/>
              <a:ext cx="175" cy="142"/>
            </a:xfrm>
            <a:custGeom>
              <a:avLst/>
              <a:gdLst>
                <a:gd name="T0" fmla="*/ 0 w 350"/>
                <a:gd name="T1" fmla="*/ 1 h 284"/>
                <a:gd name="T2" fmla="*/ 1 w 350"/>
                <a:gd name="T3" fmla="*/ 1 h 284"/>
                <a:gd name="T4" fmla="*/ 1 w 350"/>
                <a:gd name="T5" fmla="*/ 1 h 284"/>
                <a:gd name="T6" fmla="*/ 1 w 350"/>
                <a:gd name="T7" fmla="*/ 1 h 284"/>
                <a:gd name="T8" fmla="*/ 1 w 350"/>
                <a:gd name="T9" fmla="*/ 1 h 284"/>
                <a:gd name="T10" fmla="*/ 1 w 350"/>
                <a:gd name="T11" fmla="*/ 1 h 284"/>
                <a:gd name="T12" fmla="*/ 1 w 350"/>
                <a:gd name="T13" fmla="*/ 1 h 284"/>
                <a:gd name="T14" fmla="*/ 1 w 350"/>
                <a:gd name="T15" fmla="*/ 1 h 284"/>
                <a:gd name="T16" fmla="*/ 1 w 350"/>
                <a:gd name="T17" fmla="*/ 1 h 284"/>
                <a:gd name="T18" fmla="*/ 1 w 350"/>
                <a:gd name="T19" fmla="*/ 1 h 284"/>
                <a:gd name="T20" fmla="*/ 1 w 350"/>
                <a:gd name="T21" fmla="*/ 0 h 284"/>
                <a:gd name="T22" fmla="*/ 1 w 350"/>
                <a:gd name="T23" fmla="*/ 1 h 284"/>
                <a:gd name="T24" fmla="*/ 1 w 350"/>
                <a:gd name="T25" fmla="*/ 1 h 284"/>
                <a:gd name="T26" fmla="*/ 1 w 350"/>
                <a:gd name="T27" fmla="*/ 1 h 284"/>
                <a:gd name="T28" fmla="*/ 1 w 350"/>
                <a:gd name="T29" fmla="*/ 1 h 284"/>
                <a:gd name="T30" fmla="*/ 1 w 350"/>
                <a:gd name="T31" fmla="*/ 1 h 284"/>
                <a:gd name="T32" fmla="*/ 1 w 350"/>
                <a:gd name="T33" fmla="*/ 1 h 284"/>
                <a:gd name="T34" fmla="*/ 1 w 350"/>
                <a:gd name="T35" fmla="*/ 1 h 284"/>
                <a:gd name="T36" fmla="*/ 1 w 350"/>
                <a:gd name="T37" fmla="*/ 1 h 284"/>
                <a:gd name="T38" fmla="*/ 1 w 350"/>
                <a:gd name="T39" fmla="*/ 1 h 284"/>
                <a:gd name="T40" fmla="*/ 1 w 350"/>
                <a:gd name="T41" fmla="*/ 1 h 284"/>
                <a:gd name="T42" fmla="*/ 1 w 350"/>
                <a:gd name="T43" fmla="*/ 1 h 284"/>
                <a:gd name="T44" fmla="*/ 1 w 350"/>
                <a:gd name="T45" fmla="*/ 1 h 284"/>
                <a:gd name="T46" fmla="*/ 0 w 350"/>
                <a:gd name="T47" fmla="*/ 1 h 2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0"/>
                <a:gd name="T73" fmla="*/ 0 h 284"/>
                <a:gd name="T74" fmla="*/ 350 w 350"/>
                <a:gd name="T75" fmla="*/ 284 h 2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0" h="284">
                  <a:moveTo>
                    <a:pt x="0" y="268"/>
                  </a:moveTo>
                  <a:lnTo>
                    <a:pt x="64" y="215"/>
                  </a:lnTo>
                  <a:lnTo>
                    <a:pt x="152" y="215"/>
                  </a:lnTo>
                  <a:lnTo>
                    <a:pt x="188" y="150"/>
                  </a:lnTo>
                  <a:lnTo>
                    <a:pt x="201" y="145"/>
                  </a:lnTo>
                  <a:lnTo>
                    <a:pt x="203" y="170"/>
                  </a:lnTo>
                  <a:lnTo>
                    <a:pt x="241" y="145"/>
                  </a:lnTo>
                  <a:lnTo>
                    <a:pt x="277" y="97"/>
                  </a:lnTo>
                  <a:lnTo>
                    <a:pt x="290" y="15"/>
                  </a:lnTo>
                  <a:lnTo>
                    <a:pt x="318" y="18"/>
                  </a:lnTo>
                  <a:lnTo>
                    <a:pt x="310" y="0"/>
                  </a:lnTo>
                  <a:lnTo>
                    <a:pt x="327" y="1"/>
                  </a:lnTo>
                  <a:lnTo>
                    <a:pt x="350" y="69"/>
                  </a:lnTo>
                  <a:lnTo>
                    <a:pt x="318" y="117"/>
                  </a:lnTo>
                  <a:lnTo>
                    <a:pt x="318" y="161"/>
                  </a:lnTo>
                  <a:lnTo>
                    <a:pt x="296" y="226"/>
                  </a:lnTo>
                  <a:lnTo>
                    <a:pt x="280" y="235"/>
                  </a:lnTo>
                  <a:lnTo>
                    <a:pt x="279" y="210"/>
                  </a:lnTo>
                  <a:lnTo>
                    <a:pt x="231" y="246"/>
                  </a:lnTo>
                  <a:lnTo>
                    <a:pt x="188" y="231"/>
                  </a:lnTo>
                  <a:lnTo>
                    <a:pt x="190" y="260"/>
                  </a:lnTo>
                  <a:lnTo>
                    <a:pt x="152" y="284"/>
                  </a:lnTo>
                  <a:lnTo>
                    <a:pt x="143" y="244"/>
                  </a:lnTo>
                  <a:lnTo>
                    <a:pt x="0" y="26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7" name="Freeform 866"/>
            <p:cNvSpPr>
              <a:spLocks/>
            </p:cNvSpPr>
            <p:nvPr/>
          </p:nvSpPr>
          <p:spPr bwMode="auto">
            <a:xfrm>
              <a:off x="4754" y="2269"/>
              <a:ext cx="36" cy="26"/>
            </a:xfrm>
            <a:custGeom>
              <a:avLst/>
              <a:gdLst>
                <a:gd name="T0" fmla="*/ 0 w 70"/>
                <a:gd name="T1" fmla="*/ 1 h 51"/>
                <a:gd name="T2" fmla="*/ 1 w 70"/>
                <a:gd name="T3" fmla="*/ 1 h 51"/>
                <a:gd name="T4" fmla="*/ 1 w 70"/>
                <a:gd name="T5" fmla="*/ 1 h 51"/>
                <a:gd name="T6" fmla="*/ 1 w 70"/>
                <a:gd name="T7" fmla="*/ 0 h 51"/>
                <a:gd name="T8" fmla="*/ 0 w 70"/>
                <a:gd name="T9" fmla="*/ 1 h 51"/>
                <a:gd name="T10" fmla="*/ 0 60000 65536"/>
                <a:gd name="T11" fmla="*/ 0 60000 65536"/>
                <a:gd name="T12" fmla="*/ 0 60000 65536"/>
                <a:gd name="T13" fmla="*/ 0 60000 65536"/>
                <a:gd name="T14" fmla="*/ 0 60000 65536"/>
                <a:gd name="T15" fmla="*/ 0 w 70"/>
                <a:gd name="T16" fmla="*/ 0 h 51"/>
                <a:gd name="T17" fmla="*/ 70 w 70"/>
                <a:gd name="T18" fmla="*/ 51 h 51"/>
              </a:gdLst>
              <a:ahLst/>
              <a:cxnLst>
                <a:cxn ang="T10">
                  <a:pos x="T0" y="T1"/>
                </a:cxn>
                <a:cxn ang="T11">
                  <a:pos x="T2" y="T3"/>
                </a:cxn>
                <a:cxn ang="T12">
                  <a:pos x="T4" y="T5"/>
                </a:cxn>
                <a:cxn ang="T13">
                  <a:pos x="T6" y="T7"/>
                </a:cxn>
                <a:cxn ang="T14">
                  <a:pos x="T8" y="T9"/>
                </a:cxn>
              </a:cxnLst>
              <a:rect l="T15" t="T16" r="T17" b="T18"/>
              <a:pathLst>
                <a:path w="70" h="51">
                  <a:moveTo>
                    <a:pt x="0" y="27"/>
                  </a:moveTo>
                  <a:lnTo>
                    <a:pt x="26" y="51"/>
                  </a:lnTo>
                  <a:lnTo>
                    <a:pt x="66" y="32"/>
                  </a:lnTo>
                  <a:lnTo>
                    <a:pt x="70" y="0"/>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8" name="Freeform 867"/>
            <p:cNvSpPr>
              <a:spLocks/>
            </p:cNvSpPr>
            <p:nvPr/>
          </p:nvSpPr>
          <p:spPr bwMode="auto">
            <a:xfrm>
              <a:off x="4872" y="2064"/>
              <a:ext cx="91" cy="75"/>
            </a:xfrm>
            <a:custGeom>
              <a:avLst/>
              <a:gdLst>
                <a:gd name="T0" fmla="*/ 0 w 181"/>
                <a:gd name="T1" fmla="*/ 0 h 151"/>
                <a:gd name="T2" fmla="*/ 1 w 181"/>
                <a:gd name="T3" fmla="*/ 0 h 151"/>
                <a:gd name="T4" fmla="*/ 1 w 181"/>
                <a:gd name="T5" fmla="*/ 0 h 151"/>
                <a:gd name="T6" fmla="*/ 1 w 181"/>
                <a:gd name="T7" fmla="*/ 0 h 151"/>
                <a:gd name="T8" fmla="*/ 1 w 181"/>
                <a:gd name="T9" fmla="*/ 0 h 151"/>
                <a:gd name="T10" fmla="*/ 1 w 181"/>
                <a:gd name="T11" fmla="*/ 0 h 151"/>
                <a:gd name="T12" fmla="*/ 1 w 181"/>
                <a:gd name="T13" fmla="*/ 0 h 151"/>
                <a:gd name="T14" fmla="*/ 1 w 181"/>
                <a:gd name="T15" fmla="*/ 0 h 151"/>
                <a:gd name="T16" fmla="*/ 1 w 181"/>
                <a:gd name="T17" fmla="*/ 0 h 151"/>
                <a:gd name="T18" fmla="*/ 1 w 181"/>
                <a:gd name="T19" fmla="*/ 0 h 151"/>
                <a:gd name="T20" fmla="*/ 1 w 181"/>
                <a:gd name="T21" fmla="*/ 0 h 151"/>
                <a:gd name="T22" fmla="*/ 1 w 181"/>
                <a:gd name="T23" fmla="*/ 0 h 151"/>
                <a:gd name="T24" fmla="*/ 1 w 181"/>
                <a:gd name="T25" fmla="*/ 0 h 151"/>
                <a:gd name="T26" fmla="*/ 0 w 181"/>
                <a:gd name="T27" fmla="*/ 0 h 1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1"/>
                <a:gd name="T43" fmla="*/ 0 h 151"/>
                <a:gd name="T44" fmla="*/ 181 w 181"/>
                <a:gd name="T45" fmla="*/ 151 h 1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1" h="151">
                  <a:moveTo>
                    <a:pt x="0" y="108"/>
                  </a:moveTo>
                  <a:lnTo>
                    <a:pt x="8" y="151"/>
                  </a:lnTo>
                  <a:lnTo>
                    <a:pt x="40" y="135"/>
                  </a:lnTo>
                  <a:lnTo>
                    <a:pt x="18" y="110"/>
                  </a:lnTo>
                  <a:lnTo>
                    <a:pt x="105" y="133"/>
                  </a:lnTo>
                  <a:lnTo>
                    <a:pt x="127" y="96"/>
                  </a:lnTo>
                  <a:lnTo>
                    <a:pt x="181" y="85"/>
                  </a:lnTo>
                  <a:lnTo>
                    <a:pt x="162" y="61"/>
                  </a:lnTo>
                  <a:lnTo>
                    <a:pt x="168" y="40"/>
                  </a:lnTo>
                  <a:lnTo>
                    <a:pt x="120" y="44"/>
                  </a:lnTo>
                  <a:lnTo>
                    <a:pt x="64" y="0"/>
                  </a:lnTo>
                  <a:lnTo>
                    <a:pt x="43" y="86"/>
                  </a:lnTo>
                  <a:lnTo>
                    <a:pt x="17" y="80"/>
                  </a:lnTo>
                  <a:lnTo>
                    <a:pt x="0" y="10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69" name="Freeform 868"/>
            <p:cNvSpPr>
              <a:spLocks/>
            </p:cNvSpPr>
            <p:nvPr/>
          </p:nvSpPr>
          <p:spPr bwMode="auto">
            <a:xfrm>
              <a:off x="4634" y="2112"/>
              <a:ext cx="96" cy="95"/>
            </a:xfrm>
            <a:custGeom>
              <a:avLst/>
              <a:gdLst>
                <a:gd name="T0" fmla="*/ 0 w 192"/>
                <a:gd name="T1" fmla="*/ 1 h 190"/>
                <a:gd name="T2" fmla="*/ 1 w 192"/>
                <a:gd name="T3" fmla="*/ 1 h 190"/>
                <a:gd name="T4" fmla="*/ 1 w 192"/>
                <a:gd name="T5" fmla="*/ 1 h 190"/>
                <a:gd name="T6" fmla="*/ 1 w 192"/>
                <a:gd name="T7" fmla="*/ 1 h 190"/>
                <a:gd name="T8" fmla="*/ 1 w 192"/>
                <a:gd name="T9" fmla="*/ 1 h 190"/>
                <a:gd name="T10" fmla="*/ 1 w 192"/>
                <a:gd name="T11" fmla="*/ 1 h 190"/>
                <a:gd name="T12" fmla="*/ 1 w 192"/>
                <a:gd name="T13" fmla="*/ 1 h 190"/>
                <a:gd name="T14" fmla="*/ 1 w 192"/>
                <a:gd name="T15" fmla="*/ 1 h 190"/>
                <a:gd name="T16" fmla="*/ 1 w 192"/>
                <a:gd name="T17" fmla="*/ 1 h 190"/>
                <a:gd name="T18" fmla="*/ 1 w 192"/>
                <a:gd name="T19" fmla="*/ 0 h 190"/>
                <a:gd name="T20" fmla="*/ 1 w 192"/>
                <a:gd name="T21" fmla="*/ 1 h 190"/>
                <a:gd name="T22" fmla="*/ 1 w 192"/>
                <a:gd name="T23" fmla="*/ 1 h 190"/>
                <a:gd name="T24" fmla="*/ 1 w 192"/>
                <a:gd name="T25" fmla="*/ 1 h 190"/>
                <a:gd name="T26" fmla="*/ 0 w 192"/>
                <a:gd name="T27" fmla="*/ 1 h 1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2"/>
                <a:gd name="T43" fmla="*/ 0 h 190"/>
                <a:gd name="T44" fmla="*/ 192 w 192"/>
                <a:gd name="T45" fmla="*/ 190 h 1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2" h="190">
                  <a:moveTo>
                    <a:pt x="0" y="108"/>
                  </a:moveTo>
                  <a:lnTo>
                    <a:pt x="33" y="124"/>
                  </a:lnTo>
                  <a:lnTo>
                    <a:pt x="11" y="179"/>
                  </a:lnTo>
                  <a:lnTo>
                    <a:pt x="67" y="190"/>
                  </a:lnTo>
                  <a:lnTo>
                    <a:pt x="123" y="160"/>
                  </a:lnTo>
                  <a:lnTo>
                    <a:pt x="96" y="114"/>
                  </a:lnTo>
                  <a:lnTo>
                    <a:pt x="161" y="73"/>
                  </a:lnTo>
                  <a:lnTo>
                    <a:pt x="192" y="18"/>
                  </a:lnTo>
                  <a:lnTo>
                    <a:pt x="188" y="10"/>
                  </a:lnTo>
                  <a:lnTo>
                    <a:pt x="177" y="0"/>
                  </a:lnTo>
                  <a:lnTo>
                    <a:pt x="119" y="37"/>
                  </a:lnTo>
                  <a:lnTo>
                    <a:pt x="119" y="56"/>
                  </a:lnTo>
                  <a:lnTo>
                    <a:pt x="75" y="50"/>
                  </a:lnTo>
                  <a:lnTo>
                    <a:pt x="0" y="10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0" name="Freeform 869"/>
            <p:cNvSpPr>
              <a:spLocks/>
            </p:cNvSpPr>
            <p:nvPr/>
          </p:nvSpPr>
          <p:spPr bwMode="auto">
            <a:xfrm>
              <a:off x="4662" y="2192"/>
              <a:ext cx="52" cy="74"/>
            </a:xfrm>
            <a:custGeom>
              <a:avLst/>
              <a:gdLst>
                <a:gd name="T0" fmla="*/ 0 w 104"/>
                <a:gd name="T1" fmla="*/ 0 h 149"/>
                <a:gd name="T2" fmla="*/ 1 w 104"/>
                <a:gd name="T3" fmla="*/ 0 h 149"/>
                <a:gd name="T4" fmla="*/ 1 w 104"/>
                <a:gd name="T5" fmla="*/ 0 h 149"/>
                <a:gd name="T6" fmla="*/ 1 w 104"/>
                <a:gd name="T7" fmla="*/ 0 h 149"/>
                <a:gd name="T8" fmla="*/ 1 w 104"/>
                <a:gd name="T9" fmla="*/ 0 h 149"/>
                <a:gd name="T10" fmla="*/ 0 w 104"/>
                <a:gd name="T11" fmla="*/ 0 h 149"/>
                <a:gd name="T12" fmla="*/ 0 60000 65536"/>
                <a:gd name="T13" fmla="*/ 0 60000 65536"/>
                <a:gd name="T14" fmla="*/ 0 60000 65536"/>
                <a:gd name="T15" fmla="*/ 0 60000 65536"/>
                <a:gd name="T16" fmla="*/ 0 60000 65536"/>
                <a:gd name="T17" fmla="*/ 0 60000 65536"/>
                <a:gd name="T18" fmla="*/ 0 w 104"/>
                <a:gd name="T19" fmla="*/ 0 h 149"/>
                <a:gd name="T20" fmla="*/ 104 w 104"/>
                <a:gd name="T21" fmla="*/ 149 h 149"/>
              </a:gdLst>
              <a:ahLst/>
              <a:cxnLst>
                <a:cxn ang="T12">
                  <a:pos x="T0" y="T1"/>
                </a:cxn>
                <a:cxn ang="T13">
                  <a:pos x="T2" y="T3"/>
                </a:cxn>
                <a:cxn ang="T14">
                  <a:pos x="T4" y="T5"/>
                </a:cxn>
                <a:cxn ang="T15">
                  <a:pos x="T6" y="T7"/>
                </a:cxn>
                <a:cxn ang="T16">
                  <a:pos x="T8" y="T9"/>
                </a:cxn>
                <a:cxn ang="T17">
                  <a:pos x="T10" y="T11"/>
                </a:cxn>
              </a:cxnLst>
              <a:rect l="T18" t="T19" r="T20" b="T21"/>
              <a:pathLst>
                <a:path w="104" h="149">
                  <a:moveTo>
                    <a:pt x="0" y="149"/>
                  </a:moveTo>
                  <a:lnTo>
                    <a:pt x="11" y="30"/>
                  </a:lnTo>
                  <a:lnTo>
                    <a:pt x="67" y="0"/>
                  </a:lnTo>
                  <a:lnTo>
                    <a:pt x="104" y="91"/>
                  </a:lnTo>
                  <a:lnTo>
                    <a:pt x="66" y="133"/>
                  </a:lnTo>
                  <a:lnTo>
                    <a:pt x="0" y="14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1" name="Freeform 870"/>
            <p:cNvSpPr>
              <a:spLocks/>
            </p:cNvSpPr>
            <p:nvPr/>
          </p:nvSpPr>
          <p:spPr bwMode="auto">
            <a:xfrm>
              <a:off x="4263" y="2467"/>
              <a:ext cx="111" cy="131"/>
            </a:xfrm>
            <a:custGeom>
              <a:avLst/>
              <a:gdLst>
                <a:gd name="T0" fmla="*/ 0 w 221"/>
                <a:gd name="T1" fmla="*/ 1 h 262"/>
                <a:gd name="T2" fmla="*/ 1 w 221"/>
                <a:gd name="T3" fmla="*/ 1 h 262"/>
                <a:gd name="T4" fmla="*/ 1 w 221"/>
                <a:gd name="T5" fmla="*/ 1 h 262"/>
                <a:gd name="T6" fmla="*/ 1 w 221"/>
                <a:gd name="T7" fmla="*/ 1 h 262"/>
                <a:gd name="T8" fmla="*/ 1 w 221"/>
                <a:gd name="T9" fmla="*/ 1 h 262"/>
                <a:gd name="T10" fmla="*/ 1 w 221"/>
                <a:gd name="T11" fmla="*/ 1 h 262"/>
                <a:gd name="T12" fmla="*/ 1 w 221"/>
                <a:gd name="T13" fmla="*/ 1 h 262"/>
                <a:gd name="T14" fmla="*/ 1 w 221"/>
                <a:gd name="T15" fmla="*/ 1 h 262"/>
                <a:gd name="T16" fmla="*/ 1 w 221"/>
                <a:gd name="T17" fmla="*/ 1 h 262"/>
                <a:gd name="T18" fmla="*/ 1 w 221"/>
                <a:gd name="T19" fmla="*/ 1 h 262"/>
                <a:gd name="T20" fmla="*/ 1 w 221"/>
                <a:gd name="T21" fmla="*/ 1 h 262"/>
                <a:gd name="T22" fmla="*/ 1 w 221"/>
                <a:gd name="T23" fmla="*/ 1 h 262"/>
                <a:gd name="T24" fmla="*/ 1 w 221"/>
                <a:gd name="T25" fmla="*/ 0 h 262"/>
                <a:gd name="T26" fmla="*/ 1 w 221"/>
                <a:gd name="T27" fmla="*/ 1 h 262"/>
                <a:gd name="T28" fmla="*/ 1 w 221"/>
                <a:gd name="T29" fmla="*/ 1 h 262"/>
                <a:gd name="T30" fmla="*/ 1 w 221"/>
                <a:gd name="T31" fmla="*/ 1 h 262"/>
                <a:gd name="T32" fmla="*/ 0 w 221"/>
                <a:gd name="T33" fmla="*/ 1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1"/>
                <a:gd name="T52" fmla="*/ 0 h 262"/>
                <a:gd name="T53" fmla="*/ 221 w 221"/>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1" h="262">
                  <a:moveTo>
                    <a:pt x="0" y="56"/>
                  </a:moveTo>
                  <a:lnTo>
                    <a:pt x="30" y="95"/>
                  </a:lnTo>
                  <a:lnTo>
                    <a:pt x="20" y="159"/>
                  </a:lnTo>
                  <a:lnTo>
                    <a:pt x="99" y="131"/>
                  </a:lnTo>
                  <a:lnTo>
                    <a:pt x="130" y="159"/>
                  </a:lnTo>
                  <a:lnTo>
                    <a:pt x="160" y="222"/>
                  </a:lnTo>
                  <a:lnTo>
                    <a:pt x="152" y="262"/>
                  </a:lnTo>
                  <a:lnTo>
                    <a:pt x="221" y="251"/>
                  </a:lnTo>
                  <a:lnTo>
                    <a:pt x="187" y="167"/>
                  </a:lnTo>
                  <a:lnTo>
                    <a:pt x="112" y="105"/>
                  </a:lnTo>
                  <a:lnTo>
                    <a:pt x="133" y="69"/>
                  </a:lnTo>
                  <a:lnTo>
                    <a:pt x="90" y="49"/>
                  </a:lnTo>
                  <a:lnTo>
                    <a:pt x="59" y="0"/>
                  </a:lnTo>
                  <a:lnTo>
                    <a:pt x="41" y="1"/>
                  </a:lnTo>
                  <a:lnTo>
                    <a:pt x="43" y="36"/>
                  </a:lnTo>
                  <a:lnTo>
                    <a:pt x="30" y="26"/>
                  </a:lnTo>
                  <a:lnTo>
                    <a:pt x="0" y="5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2" name="Freeform 871"/>
            <p:cNvSpPr>
              <a:spLocks/>
            </p:cNvSpPr>
            <p:nvPr/>
          </p:nvSpPr>
          <p:spPr bwMode="auto">
            <a:xfrm>
              <a:off x="2810" y="1970"/>
              <a:ext cx="8" cy="13"/>
            </a:xfrm>
            <a:custGeom>
              <a:avLst/>
              <a:gdLst>
                <a:gd name="T0" fmla="*/ 0 w 15"/>
                <a:gd name="T1" fmla="*/ 1 h 26"/>
                <a:gd name="T2" fmla="*/ 1 w 15"/>
                <a:gd name="T3" fmla="*/ 0 h 26"/>
                <a:gd name="T4" fmla="*/ 1 w 15"/>
                <a:gd name="T5" fmla="*/ 1 h 26"/>
                <a:gd name="T6" fmla="*/ 0 w 15"/>
                <a:gd name="T7" fmla="*/ 1 h 26"/>
                <a:gd name="T8" fmla="*/ 0 60000 65536"/>
                <a:gd name="T9" fmla="*/ 0 60000 65536"/>
                <a:gd name="T10" fmla="*/ 0 60000 65536"/>
                <a:gd name="T11" fmla="*/ 0 60000 65536"/>
                <a:gd name="T12" fmla="*/ 0 w 15"/>
                <a:gd name="T13" fmla="*/ 0 h 26"/>
                <a:gd name="T14" fmla="*/ 15 w 15"/>
                <a:gd name="T15" fmla="*/ 26 h 26"/>
              </a:gdLst>
              <a:ahLst/>
              <a:cxnLst>
                <a:cxn ang="T8">
                  <a:pos x="T0" y="T1"/>
                </a:cxn>
                <a:cxn ang="T9">
                  <a:pos x="T2" y="T3"/>
                </a:cxn>
                <a:cxn ang="T10">
                  <a:pos x="T4" y="T5"/>
                </a:cxn>
                <a:cxn ang="T11">
                  <a:pos x="T6" y="T7"/>
                </a:cxn>
              </a:cxnLst>
              <a:rect l="T12" t="T13" r="T14" b="T15"/>
              <a:pathLst>
                <a:path w="15" h="26">
                  <a:moveTo>
                    <a:pt x="0" y="21"/>
                  </a:moveTo>
                  <a:lnTo>
                    <a:pt x="10" y="0"/>
                  </a:lnTo>
                  <a:lnTo>
                    <a:pt x="15" y="26"/>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3" name="Freeform 872"/>
            <p:cNvSpPr>
              <a:spLocks/>
            </p:cNvSpPr>
            <p:nvPr/>
          </p:nvSpPr>
          <p:spPr bwMode="auto">
            <a:xfrm>
              <a:off x="4264" y="2721"/>
              <a:ext cx="57" cy="78"/>
            </a:xfrm>
            <a:custGeom>
              <a:avLst/>
              <a:gdLst>
                <a:gd name="T0" fmla="*/ 0 w 114"/>
                <a:gd name="T1" fmla="*/ 0 h 156"/>
                <a:gd name="T2" fmla="*/ 1 w 114"/>
                <a:gd name="T3" fmla="*/ 0 h 156"/>
                <a:gd name="T4" fmla="*/ 1 w 114"/>
                <a:gd name="T5" fmla="*/ 1 h 156"/>
                <a:gd name="T6" fmla="*/ 1 w 114"/>
                <a:gd name="T7" fmla="*/ 1 h 156"/>
                <a:gd name="T8" fmla="*/ 1 w 114"/>
                <a:gd name="T9" fmla="*/ 1 h 156"/>
                <a:gd name="T10" fmla="*/ 1 w 114"/>
                <a:gd name="T11" fmla="*/ 1 h 156"/>
                <a:gd name="T12" fmla="*/ 1 w 114"/>
                <a:gd name="T13" fmla="*/ 1 h 156"/>
                <a:gd name="T14" fmla="*/ 1 w 114"/>
                <a:gd name="T15" fmla="*/ 1 h 156"/>
                <a:gd name="T16" fmla="*/ 0 w 11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
                <a:gd name="T28" fmla="*/ 0 h 156"/>
                <a:gd name="T29" fmla="*/ 114 w 114"/>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 h="156">
                  <a:moveTo>
                    <a:pt x="0" y="0"/>
                  </a:moveTo>
                  <a:lnTo>
                    <a:pt x="24" y="0"/>
                  </a:lnTo>
                  <a:lnTo>
                    <a:pt x="31" y="28"/>
                  </a:lnTo>
                  <a:lnTo>
                    <a:pt x="59" y="10"/>
                  </a:lnTo>
                  <a:lnTo>
                    <a:pt x="98" y="45"/>
                  </a:lnTo>
                  <a:lnTo>
                    <a:pt x="114" y="156"/>
                  </a:lnTo>
                  <a:lnTo>
                    <a:pt x="113" y="156"/>
                  </a:lnTo>
                  <a:lnTo>
                    <a:pt x="35" y="10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4" name="Freeform 873"/>
            <p:cNvSpPr>
              <a:spLocks/>
            </p:cNvSpPr>
            <p:nvPr/>
          </p:nvSpPr>
          <p:spPr bwMode="auto">
            <a:xfrm>
              <a:off x="4408" y="2716"/>
              <a:ext cx="147" cy="92"/>
            </a:xfrm>
            <a:custGeom>
              <a:avLst/>
              <a:gdLst>
                <a:gd name="T0" fmla="*/ 0 w 293"/>
                <a:gd name="T1" fmla="*/ 0 h 186"/>
                <a:gd name="T2" fmla="*/ 1 w 293"/>
                <a:gd name="T3" fmla="*/ 0 h 186"/>
                <a:gd name="T4" fmla="*/ 1 w 293"/>
                <a:gd name="T5" fmla="*/ 0 h 186"/>
                <a:gd name="T6" fmla="*/ 1 w 293"/>
                <a:gd name="T7" fmla="*/ 0 h 186"/>
                <a:gd name="T8" fmla="*/ 1 w 293"/>
                <a:gd name="T9" fmla="*/ 0 h 186"/>
                <a:gd name="T10" fmla="*/ 1 w 293"/>
                <a:gd name="T11" fmla="*/ 0 h 186"/>
                <a:gd name="T12" fmla="*/ 1 w 293"/>
                <a:gd name="T13" fmla="*/ 0 h 186"/>
                <a:gd name="T14" fmla="*/ 1 w 293"/>
                <a:gd name="T15" fmla="*/ 0 h 186"/>
                <a:gd name="T16" fmla="*/ 1 w 293"/>
                <a:gd name="T17" fmla="*/ 0 h 186"/>
                <a:gd name="T18" fmla="*/ 1 w 293"/>
                <a:gd name="T19" fmla="*/ 0 h 186"/>
                <a:gd name="T20" fmla="*/ 1 w 293"/>
                <a:gd name="T21" fmla="*/ 0 h 186"/>
                <a:gd name="T22" fmla="*/ 1 w 293"/>
                <a:gd name="T23" fmla="*/ 0 h 186"/>
                <a:gd name="T24" fmla="*/ 1 w 293"/>
                <a:gd name="T25" fmla="*/ 0 h 186"/>
                <a:gd name="T26" fmla="*/ 1 w 293"/>
                <a:gd name="T27" fmla="*/ 0 h 186"/>
                <a:gd name="T28" fmla="*/ 1 w 293"/>
                <a:gd name="T29" fmla="*/ 0 h 186"/>
                <a:gd name="T30" fmla="*/ 0 w 293"/>
                <a:gd name="T31" fmla="*/ 0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3"/>
                <a:gd name="T49" fmla="*/ 0 h 186"/>
                <a:gd name="T50" fmla="*/ 293 w 293"/>
                <a:gd name="T51" fmla="*/ 186 h 18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3" h="186">
                  <a:moveTo>
                    <a:pt x="0" y="165"/>
                  </a:moveTo>
                  <a:lnTo>
                    <a:pt x="27" y="186"/>
                  </a:lnTo>
                  <a:lnTo>
                    <a:pt x="117" y="178"/>
                  </a:lnTo>
                  <a:lnTo>
                    <a:pt x="148" y="168"/>
                  </a:lnTo>
                  <a:lnTo>
                    <a:pt x="190" y="81"/>
                  </a:lnTo>
                  <a:lnTo>
                    <a:pt x="243" y="85"/>
                  </a:lnTo>
                  <a:lnTo>
                    <a:pt x="293" y="55"/>
                  </a:lnTo>
                  <a:lnTo>
                    <a:pt x="245" y="31"/>
                  </a:lnTo>
                  <a:lnTo>
                    <a:pt x="229" y="0"/>
                  </a:lnTo>
                  <a:lnTo>
                    <a:pt x="170" y="57"/>
                  </a:lnTo>
                  <a:lnTo>
                    <a:pt x="149" y="90"/>
                  </a:lnTo>
                  <a:lnTo>
                    <a:pt x="131" y="72"/>
                  </a:lnTo>
                  <a:lnTo>
                    <a:pt x="98" y="119"/>
                  </a:lnTo>
                  <a:lnTo>
                    <a:pt x="58" y="126"/>
                  </a:lnTo>
                  <a:lnTo>
                    <a:pt x="45" y="168"/>
                  </a:lnTo>
                  <a:lnTo>
                    <a:pt x="0" y="16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5" name="Freeform 874"/>
            <p:cNvSpPr>
              <a:spLocks/>
            </p:cNvSpPr>
            <p:nvPr/>
          </p:nvSpPr>
          <p:spPr bwMode="auto">
            <a:xfrm>
              <a:off x="924" y="2296"/>
              <a:ext cx="464" cy="299"/>
            </a:xfrm>
            <a:custGeom>
              <a:avLst/>
              <a:gdLst>
                <a:gd name="T0" fmla="*/ 0 w 927"/>
                <a:gd name="T1" fmla="*/ 1 h 598"/>
                <a:gd name="T2" fmla="*/ 1 w 927"/>
                <a:gd name="T3" fmla="*/ 1 h 598"/>
                <a:gd name="T4" fmla="*/ 1 w 927"/>
                <a:gd name="T5" fmla="*/ 1 h 598"/>
                <a:gd name="T6" fmla="*/ 1 w 927"/>
                <a:gd name="T7" fmla="*/ 1 h 598"/>
                <a:gd name="T8" fmla="*/ 1 w 927"/>
                <a:gd name="T9" fmla="*/ 1 h 598"/>
                <a:gd name="T10" fmla="*/ 1 w 927"/>
                <a:gd name="T11" fmla="*/ 1 h 598"/>
                <a:gd name="T12" fmla="*/ 1 w 927"/>
                <a:gd name="T13" fmla="*/ 1 h 598"/>
                <a:gd name="T14" fmla="*/ 1 w 927"/>
                <a:gd name="T15" fmla="*/ 1 h 598"/>
                <a:gd name="T16" fmla="*/ 1 w 927"/>
                <a:gd name="T17" fmla="*/ 1 h 598"/>
                <a:gd name="T18" fmla="*/ 1 w 927"/>
                <a:gd name="T19" fmla="*/ 1 h 598"/>
                <a:gd name="T20" fmla="*/ 1 w 927"/>
                <a:gd name="T21" fmla="*/ 1 h 598"/>
                <a:gd name="T22" fmla="*/ 1 w 927"/>
                <a:gd name="T23" fmla="*/ 1 h 598"/>
                <a:gd name="T24" fmla="*/ 1 w 927"/>
                <a:gd name="T25" fmla="*/ 1 h 598"/>
                <a:gd name="T26" fmla="*/ 1 w 927"/>
                <a:gd name="T27" fmla="*/ 1 h 598"/>
                <a:gd name="T28" fmla="*/ 1 w 927"/>
                <a:gd name="T29" fmla="*/ 1 h 598"/>
                <a:gd name="T30" fmla="*/ 1 w 927"/>
                <a:gd name="T31" fmla="*/ 1 h 598"/>
                <a:gd name="T32" fmla="*/ 1 w 927"/>
                <a:gd name="T33" fmla="*/ 1 h 598"/>
                <a:gd name="T34" fmla="*/ 1 w 927"/>
                <a:gd name="T35" fmla="*/ 1 h 598"/>
                <a:gd name="T36" fmla="*/ 1 w 927"/>
                <a:gd name="T37" fmla="*/ 1 h 598"/>
                <a:gd name="T38" fmla="*/ 1 w 927"/>
                <a:gd name="T39" fmla="*/ 1 h 598"/>
                <a:gd name="T40" fmla="*/ 1 w 927"/>
                <a:gd name="T41" fmla="*/ 1 h 598"/>
                <a:gd name="T42" fmla="*/ 1 w 927"/>
                <a:gd name="T43" fmla="*/ 1 h 598"/>
                <a:gd name="T44" fmla="*/ 1 w 927"/>
                <a:gd name="T45" fmla="*/ 1 h 598"/>
                <a:gd name="T46" fmla="*/ 1 w 927"/>
                <a:gd name="T47" fmla="*/ 1 h 598"/>
                <a:gd name="T48" fmla="*/ 1 w 927"/>
                <a:gd name="T49" fmla="*/ 1 h 598"/>
                <a:gd name="T50" fmla="*/ 1 w 927"/>
                <a:gd name="T51" fmla="*/ 1 h 598"/>
                <a:gd name="T52" fmla="*/ 1 w 927"/>
                <a:gd name="T53" fmla="*/ 1 h 598"/>
                <a:gd name="T54" fmla="*/ 1 w 927"/>
                <a:gd name="T55" fmla="*/ 1 h 598"/>
                <a:gd name="T56" fmla="*/ 1 w 927"/>
                <a:gd name="T57" fmla="*/ 1 h 598"/>
                <a:gd name="T58" fmla="*/ 1 w 927"/>
                <a:gd name="T59" fmla="*/ 1 h 598"/>
                <a:gd name="T60" fmla="*/ 1 w 927"/>
                <a:gd name="T61" fmla="*/ 1 h 598"/>
                <a:gd name="T62" fmla="*/ 1 w 927"/>
                <a:gd name="T63" fmla="*/ 1 h 598"/>
                <a:gd name="T64" fmla="*/ 1 w 927"/>
                <a:gd name="T65" fmla="*/ 1 h 598"/>
                <a:gd name="T66" fmla="*/ 1 w 927"/>
                <a:gd name="T67" fmla="*/ 1 h 598"/>
                <a:gd name="T68" fmla="*/ 1 w 927"/>
                <a:gd name="T69" fmla="*/ 1 h 598"/>
                <a:gd name="T70" fmla="*/ 1 w 927"/>
                <a:gd name="T71" fmla="*/ 1 h 598"/>
                <a:gd name="T72" fmla="*/ 1 w 927"/>
                <a:gd name="T73" fmla="*/ 1 h 598"/>
                <a:gd name="T74" fmla="*/ 1 w 927"/>
                <a:gd name="T75" fmla="*/ 1 h 598"/>
                <a:gd name="T76" fmla="*/ 1 w 927"/>
                <a:gd name="T77" fmla="*/ 1 h 598"/>
                <a:gd name="T78" fmla="*/ 1 w 927"/>
                <a:gd name="T79" fmla="*/ 1 h 598"/>
                <a:gd name="T80" fmla="*/ 1 w 927"/>
                <a:gd name="T81" fmla="*/ 1 h 598"/>
                <a:gd name="T82" fmla="*/ 1 w 927"/>
                <a:gd name="T83" fmla="*/ 1 h 598"/>
                <a:gd name="T84" fmla="*/ 1 w 927"/>
                <a:gd name="T85" fmla="*/ 1 h 598"/>
                <a:gd name="T86" fmla="*/ 1 w 927"/>
                <a:gd name="T87" fmla="*/ 1 h 598"/>
                <a:gd name="T88" fmla="*/ 1 w 927"/>
                <a:gd name="T89" fmla="*/ 0 h 598"/>
                <a:gd name="T90" fmla="*/ 0 w 927"/>
                <a:gd name="T91" fmla="*/ 1 h 5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7"/>
                <a:gd name="T139" fmla="*/ 0 h 598"/>
                <a:gd name="T140" fmla="*/ 927 w 927"/>
                <a:gd name="T141" fmla="*/ 598 h 5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7" h="598">
                  <a:moveTo>
                    <a:pt x="0" y="6"/>
                  </a:moveTo>
                  <a:lnTo>
                    <a:pt x="45" y="98"/>
                  </a:lnTo>
                  <a:lnTo>
                    <a:pt x="95" y="142"/>
                  </a:lnTo>
                  <a:lnTo>
                    <a:pt x="92" y="168"/>
                  </a:lnTo>
                  <a:lnTo>
                    <a:pt x="65" y="174"/>
                  </a:lnTo>
                  <a:lnTo>
                    <a:pt x="124" y="194"/>
                  </a:lnTo>
                  <a:lnTo>
                    <a:pt x="154" y="236"/>
                  </a:lnTo>
                  <a:lnTo>
                    <a:pt x="153" y="270"/>
                  </a:lnTo>
                  <a:lnTo>
                    <a:pt x="220" y="330"/>
                  </a:lnTo>
                  <a:lnTo>
                    <a:pt x="233" y="310"/>
                  </a:lnTo>
                  <a:lnTo>
                    <a:pt x="80" y="85"/>
                  </a:lnTo>
                  <a:lnTo>
                    <a:pt x="69" y="24"/>
                  </a:lnTo>
                  <a:lnTo>
                    <a:pt x="103" y="40"/>
                  </a:lnTo>
                  <a:lnTo>
                    <a:pt x="159" y="138"/>
                  </a:lnTo>
                  <a:lnTo>
                    <a:pt x="241" y="211"/>
                  </a:lnTo>
                  <a:lnTo>
                    <a:pt x="239" y="240"/>
                  </a:lnTo>
                  <a:lnTo>
                    <a:pt x="354" y="341"/>
                  </a:lnTo>
                  <a:lnTo>
                    <a:pt x="368" y="383"/>
                  </a:lnTo>
                  <a:lnTo>
                    <a:pt x="354" y="412"/>
                  </a:lnTo>
                  <a:lnTo>
                    <a:pt x="382" y="451"/>
                  </a:lnTo>
                  <a:lnTo>
                    <a:pt x="602" y="555"/>
                  </a:lnTo>
                  <a:lnTo>
                    <a:pt x="695" y="547"/>
                  </a:lnTo>
                  <a:lnTo>
                    <a:pt x="758" y="598"/>
                  </a:lnTo>
                  <a:lnTo>
                    <a:pt x="786" y="549"/>
                  </a:lnTo>
                  <a:lnTo>
                    <a:pt x="818" y="547"/>
                  </a:lnTo>
                  <a:lnTo>
                    <a:pt x="785" y="505"/>
                  </a:lnTo>
                  <a:lnTo>
                    <a:pt x="856" y="488"/>
                  </a:lnTo>
                  <a:lnTo>
                    <a:pt x="882" y="472"/>
                  </a:lnTo>
                  <a:lnTo>
                    <a:pt x="888" y="461"/>
                  </a:lnTo>
                  <a:lnTo>
                    <a:pt x="896" y="484"/>
                  </a:lnTo>
                  <a:lnTo>
                    <a:pt x="927" y="384"/>
                  </a:lnTo>
                  <a:lnTo>
                    <a:pt x="887" y="368"/>
                  </a:lnTo>
                  <a:lnTo>
                    <a:pt x="819" y="384"/>
                  </a:lnTo>
                  <a:lnTo>
                    <a:pt x="782" y="472"/>
                  </a:lnTo>
                  <a:lnTo>
                    <a:pt x="691" y="479"/>
                  </a:lnTo>
                  <a:lnTo>
                    <a:pt x="656" y="458"/>
                  </a:lnTo>
                  <a:lnTo>
                    <a:pt x="595" y="351"/>
                  </a:lnTo>
                  <a:lnTo>
                    <a:pt x="594" y="270"/>
                  </a:lnTo>
                  <a:lnTo>
                    <a:pt x="614" y="231"/>
                  </a:lnTo>
                  <a:lnTo>
                    <a:pt x="554" y="211"/>
                  </a:lnTo>
                  <a:lnTo>
                    <a:pt x="475" y="97"/>
                  </a:lnTo>
                  <a:lnTo>
                    <a:pt x="411" y="122"/>
                  </a:lnTo>
                  <a:lnTo>
                    <a:pt x="328" y="30"/>
                  </a:lnTo>
                  <a:lnTo>
                    <a:pt x="188" y="49"/>
                  </a:lnTo>
                  <a:lnTo>
                    <a:pt x="72" y="0"/>
                  </a:lnTo>
                  <a:lnTo>
                    <a:pt x="0" y="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6" name="Freeform 875"/>
            <p:cNvSpPr>
              <a:spLocks/>
            </p:cNvSpPr>
            <p:nvPr/>
          </p:nvSpPr>
          <p:spPr bwMode="auto">
            <a:xfrm>
              <a:off x="4072" y="1928"/>
              <a:ext cx="487" cy="207"/>
            </a:xfrm>
            <a:custGeom>
              <a:avLst/>
              <a:gdLst>
                <a:gd name="T0" fmla="*/ 0 w 972"/>
                <a:gd name="T1" fmla="*/ 0 h 415"/>
                <a:gd name="T2" fmla="*/ 1 w 972"/>
                <a:gd name="T3" fmla="*/ 0 h 415"/>
                <a:gd name="T4" fmla="*/ 1 w 972"/>
                <a:gd name="T5" fmla="*/ 0 h 415"/>
                <a:gd name="T6" fmla="*/ 1 w 972"/>
                <a:gd name="T7" fmla="*/ 0 h 415"/>
                <a:gd name="T8" fmla="*/ 1 w 972"/>
                <a:gd name="T9" fmla="*/ 0 h 415"/>
                <a:gd name="T10" fmla="*/ 1 w 972"/>
                <a:gd name="T11" fmla="*/ 0 h 415"/>
                <a:gd name="T12" fmla="*/ 1 w 972"/>
                <a:gd name="T13" fmla="*/ 0 h 415"/>
                <a:gd name="T14" fmla="*/ 1 w 972"/>
                <a:gd name="T15" fmla="*/ 0 h 415"/>
                <a:gd name="T16" fmla="*/ 1 w 972"/>
                <a:gd name="T17" fmla="*/ 0 h 415"/>
                <a:gd name="T18" fmla="*/ 1 w 972"/>
                <a:gd name="T19" fmla="*/ 0 h 415"/>
                <a:gd name="T20" fmla="*/ 1 w 972"/>
                <a:gd name="T21" fmla="*/ 0 h 415"/>
                <a:gd name="T22" fmla="*/ 1 w 972"/>
                <a:gd name="T23" fmla="*/ 0 h 415"/>
                <a:gd name="T24" fmla="*/ 1 w 972"/>
                <a:gd name="T25" fmla="*/ 0 h 415"/>
                <a:gd name="T26" fmla="*/ 1 w 972"/>
                <a:gd name="T27" fmla="*/ 0 h 415"/>
                <a:gd name="T28" fmla="*/ 1 w 972"/>
                <a:gd name="T29" fmla="*/ 0 h 415"/>
                <a:gd name="T30" fmla="*/ 1 w 972"/>
                <a:gd name="T31" fmla="*/ 0 h 415"/>
                <a:gd name="T32" fmla="*/ 1 w 972"/>
                <a:gd name="T33" fmla="*/ 0 h 415"/>
                <a:gd name="T34" fmla="*/ 1 w 972"/>
                <a:gd name="T35" fmla="*/ 0 h 415"/>
                <a:gd name="T36" fmla="*/ 1 w 972"/>
                <a:gd name="T37" fmla="*/ 0 h 415"/>
                <a:gd name="T38" fmla="*/ 1 w 972"/>
                <a:gd name="T39" fmla="*/ 0 h 415"/>
                <a:gd name="T40" fmla="*/ 1 w 972"/>
                <a:gd name="T41" fmla="*/ 0 h 415"/>
                <a:gd name="T42" fmla="*/ 1 w 972"/>
                <a:gd name="T43" fmla="*/ 0 h 415"/>
                <a:gd name="T44" fmla="*/ 1 w 972"/>
                <a:gd name="T45" fmla="*/ 0 h 415"/>
                <a:gd name="T46" fmla="*/ 1 w 972"/>
                <a:gd name="T47" fmla="*/ 0 h 415"/>
                <a:gd name="T48" fmla="*/ 1 w 972"/>
                <a:gd name="T49" fmla="*/ 0 h 415"/>
                <a:gd name="T50" fmla="*/ 1 w 972"/>
                <a:gd name="T51" fmla="*/ 0 h 415"/>
                <a:gd name="T52" fmla="*/ 1 w 972"/>
                <a:gd name="T53" fmla="*/ 0 h 415"/>
                <a:gd name="T54" fmla="*/ 0 w 972"/>
                <a:gd name="T55" fmla="*/ 0 h 4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72"/>
                <a:gd name="T85" fmla="*/ 0 h 415"/>
                <a:gd name="T86" fmla="*/ 972 w 972"/>
                <a:gd name="T87" fmla="*/ 415 h 41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72" h="415">
                  <a:moveTo>
                    <a:pt x="0" y="130"/>
                  </a:moveTo>
                  <a:lnTo>
                    <a:pt x="29" y="171"/>
                  </a:lnTo>
                  <a:lnTo>
                    <a:pt x="74" y="187"/>
                  </a:lnTo>
                  <a:lnTo>
                    <a:pt x="91" y="276"/>
                  </a:lnTo>
                  <a:lnTo>
                    <a:pt x="226" y="311"/>
                  </a:lnTo>
                  <a:lnTo>
                    <a:pt x="283" y="373"/>
                  </a:lnTo>
                  <a:lnTo>
                    <a:pt x="396" y="368"/>
                  </a:lnTo>
                  <a:lnTo>
                    <a:pt x="521" y="415"/>
                  </a:lnTo>
                  <a:lnTo>
                    <a:pt x="689" y="373"/>
                  </a:lnTo>
                  <a:lnTo>
                    <a:pt x="739" y="337"/>
                  </a:lnTo>
                  <a:lnTo>
                    <a:pt x="739" y="288"/>
                  </a:lnTo>
                  <a:lnTo>
                    <a:pt x="787" y="294"/>
                  </a:lnTo>
                  <a:lnTo>
                    <a:pt x="891" y="224"/>
                  </a:lnTo>
                  <a:lnTo>
                    <a:pt x="972" y="221"/>
                  </a:lnTo>
                  <a:lnTo>
                    <a:pt x="934" y="167"/>
                  </a:lnTo>
                  <a:lnTo>
                    <a:pt x="856" y="182"/>
                  </a:lnTo>
                  <a:lnTo>
                    <a:pt x="854" y="123"/>
                  </a:lnTo>
                  <a:lnTo>
                    <a:pt x="874" y="91"/>
                  </a:lnTo>
                  <a:lnTo>
                    <a:pt x="818" y="82"/>
                  </a:lnTo>
                  <a:lnTo>
                    <a:pt x="672" y="118"/>
                  </a:lnTo>
                  <a:lnTo>
                    <a:pt x="544" y="65"/>
                  </a:lnTo>
                  <a:lnTo>
                    <a:pt x="463" y="73"/>
                  </a:lnTo>
                  <a:lnTo>
                    <a:pt x="432" y="28"/>
                  </a:lnTo>
                  <a:lnTo>
                    <a:pt x="352" y="0"/>
                  </a:lnTo>
                  <a:lnTo>
                    <a:pt x="309" y="30"/>
                  </a:lnTo>
                  <a:lnTo>
                    <a:pt x="307" y="89"/>
                  </a:lnTo>
                  <a:lnTo>
                    <a:pt x="123" y="64"/>
                  </a:lnTo>
                  <a:lnTo>
                    <a:pt x="0" y="13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7" name="Freeform 876"/>
            <p:cNvSpPr>
              <a:spLocks/>
            </p:cNvSpPr>
            <p:nvPr/>
          </p:nvSpPr>
          <p:spPr bwMode="auto">
            <a:xfrm>
              <a:off x="3522" y="2427"/>
              <a:ext cx="118" cy="135"/>
            </a:xfrm>
            <a:custGeom>
              <a:avLst/>
              <a:gdLst>
                <a:gd name="T0" fmla="*/ 0 w 236"/>
                <a:gd name="T1" fmla="*/ 0 h 272"/>
                <a:gd name="T2" fmla="*/ 1 w 236"/>
                <a:gd name="T3" fmla="*/ 0 h 272"/>
                <a:gd name="T4" fmla="*/ 1 w 236"/>
                <a:gd name="T5" fmla="*/ 0 h 272"/>
                <a:gd name="T6" fmla="*/ 1 w 236"/>
                <a:gd name="T7" fmla="*/ 0 h 272"/>
                <a:gd name="T8" fmla="*/ 1 w 236"/>
                <a:gd name="T9" fmla="*/ 0 h 272"/>
                <a:gd name="T10" fmla="*/ 1 w 236"/>
                <a:gd name="T11" fmla="*/ 0 h 272"/>
                <a:gd name="T12" fmla="*/ 1 w 236"/>
                <a:gd name="T13" fmla="*/ 0 h 272"/>
                <a:gd name="T14" fmla="*/ 1 w 236"/>
                <a:gd name="T15" fmla="*/ 0 h 272"/>
                <a:gd name="T16" fmla="*/ 1 w 236"/>
                <a:gd name="T17" fmla="*/ 0 h 272"/>
                <a:gd name="T18" fmla="*/ 1 w 236"/>
                <a:gd name="T19" fmla="*/ 0 h 272"/>
                <a:gd name="T20" fmla="*/ 1 w 236"/>
                <a:gd name="T21" fmla="*/ 0 h 272"/>
                <a:gd name="T22" fmla="*/ 1 w 236"/>
                <a:gd name="T23" fmla="*/ 0 h 272"/>
                <a:gd name="T24" fmla="*/ 1 w 236"/>
                <a:gd name="T25" fmla="*/ 0 h 272"/>
                <a:gd name="T26" fmla="*/ 1 w 236"/>
                <a:gd name="T27" fmla="*/ 0 h 272"/>
                <a:gd name="T28" fmla="*/ 0 w 236"/>
                <a:gd name="T29" fmla="*/ 0 h 2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6"/>
                <a:gd name="T46" fmla="*/ 0 h 272"/>
                <a:gd name="T47" fmla="*/ 236 w 236"/>
                <a:gd name="T48" fmla="*/ 272 h 27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6" h="272">
                  <a:moveTo>
                    <a:pt x="0" y="194"/>
                  </a:moveTo>
                  <a:lnTo>
                    <a:pt x="33" y="272"/>
                  </a:lnTo>
                  <a:lnTo>
                    <a:pt x="88" y="259"/>
                  </a:lnTo>
                  <a:lnTo>
                    <a:pt x="177" y="193"/>
                  </a:lnTo>
                  <a:lnTo>
                    <a:pt x="175" y="160"/>
                  </a:lnTo>
                  <a:lnTo>
                    <a:pt x="233" y="99"/>
                  </a:lnTo>
                  <a:lnTo>
                    <a:pt x="236" y="81"/>
                  </a:lnTo>
                  <a:lnTo>
                    <a:pt x="205" y="46"/>
                  </a:lnTo>
                  <a:lnTo>
                    <a:pt x="132" y="0"/>
                  </a:lnTo>
                  <a:lnTo>
                    <a:pt x="114" y="3"/>
                  </a:lnTo>
                  <a:lnTo>
                    <a:pt x="123" y="27"/>
                  </a:lnTo>
                  <a:lnTo>
                    <a:pt x="99" y="73"/>
                  </a:lnTo>
                  <a:lnTo>
                    <a:pt x="114" y="96"/>
                  </a:lnTo>
                  <a:lnTo>
                    <a:pt x="90" y="161"/>
                  </a:lnTo>
                  <a:lnTo>
                    <a:pt x="0" y="19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8" name="Freeform 877"/>
            <p:cNvSpPr>
              <a:spLocks/>
            </p:cNvSpPr>
            <p:nvPr/>
          </p:nvSpPr>
          <p:spPr bwMode="auto">
            <a:xfrm>
              <a:off x="3953" y="2337"/>
              <a:ext cx="123" cy="65"/>
            </a:xfrm>
            <a:custGeom>
              <a:avLst/>
              <a:gdLst>
                <a:gd name="T0" fmla="*/ 0 w 247"/>
                <a:gd name="T1" fmla="*/ 1 h 129"/>
                <a:gd name="T2" fmla="*/ 0 w 247"/>
                <a:gd name="T3" fmla="*/ 0 h 129"/>
                <a:gd name="T4" fmla="*/ 0 w 247"/>
                <a:gd name="T5" fmla="*/ 1 h 129"/>
                <a:gd name="T6" fmla="*/ 0 w 247"/>
                <a:gd name="T7" fmla="*/ 1 h 129"/>
                <a:gd name="T8" fmla="*/ 0 w 247"/>
                <a:gd name="T9" fmla="*/ 1 h 129"/>
                <a:gd name="T10" fmla="*/ 0 w 247"/>
                <a:gd name="T11" fmla="*/ 1 h 129"/>
                <a:gd name="T12" fmla="*/ 0 w 247"/>
                <a:gd name="T13" fmla="*/ 1 h 129"/>
                <a:gd name="T14" fmla="*/ 0 w 247"/>
                <a:gd name="T15" fmla="*/ 1 h 129"/>
                <a:gd name="T16" fmla="*/ 0 60000 65536"/>
                <a:gd name="T17" fmla="*/ 0 60000 65536"/>
                <a:gd name="T18" fmla="*/ 0 60000 65536"/>
                <a:gd name="T19" fmla="*/ 0 60000 65536"/>
                <a:gd name="T20" fmla="*/ 0 60000 65536"/>
                <a:gd name="T21" fmla="*/ 0 60000 65536"/>
                <a:gd name="T22" fmla="*/ 0 60000 65536"/>
                <a:gd name="T23" fmla="*/ 0 60000 65536"/>
                <a:gd name="T24" fmla="*/ 0 w 247"/>
                <a:gd name="T25" fmla="*/ 0 h 129"/>
                <a:gd name="T26" fmla="*/ 247 w 247"/>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7" h="129">
                  <a:moveTo>
                    <a:pt x="0" y="50"/>
                  </a:moveTo>
                  <a:lnTo>
                    <a:pt x="31" y="0"/>
                  </a:lnTo>
                  <a:lnTo>
                    <a:pt x="128" y="32"/>
                  </a:lnTo>
                  <a:lnTo>
                    <a:pt x="180" y="82"/>
                  </a:lnTo>
                  <a:lnTo>
                    <a:pt x="247" y="82"/>
                  </a:lnTo>
                  <a:lnTo>
                    <a:pt x="244" y="129"/>
                  </a:lnTo>
                  <a:lnTo>
                    <a:pt x="82" y="100"/>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79" name="Freeform 878"/>
            <p:cNvSpPr>
              <a:spLocks/>
            </p:cNvSpPr>
            <p:nvPr/>
          </p:nvSpPr>
          <p:spPr bwMode="auto">
            <a:xfrm>
              <a:off x="2777" y="1906"/>
              <a:ext cx="55" cy="52"/>
            </a:xfrm>
            <a:custGeom>
              <a:avLst/>
              <a:gdLst>
                <a:gd name="T0" fmla="*/ 0 w 111"/>
                <a:gd name="T1" fmla="*/ 1 h 104"/>
                <a:gd name="T2" fmla="*/ 0 w 111"/>
                <a:gd name="T3" fmla="*/ 1 h 104"/>
                <a:gd name="T4" fmla="*/ 0 w 111"/>
                <a:gd name="T5" fmla="*/ 1 h 104"/>
                <a:gd name="T6" fmla="*/ 0 w 111"/>
                <a:gd name="T7" fmla="*/ 1 h 104"/>
                <a:gd name="T8" fmla="*/ 0 w 111"/>
                <a:gd name="T9" fmla="*/ 1 h 104"/>
                <a:gd name="T10" fmla="*/ 0 w 111"/>
                <a:gd name="T11" fmla="*/ 0 h 104"/>
                <a:gd name="T12" fmla="*/ 0 w 111"/>
                <a:gd name="T13" fmla="*/ 0 h 104"/>
                <a:gd name="T14" fmla="*/ 0 w 111"/>
                <a:gd name="T15" fmla="*/ 1 h 104"/>
                <a:gd name="T16" fmla="*/ 0 w 111"/>
                <a:gd name="T17" fmla="*/ 1 h 104"/>
                <a:gd name="T18" fmla="*/ 0 w 111"/>
                <a:gd name="T19" fmla="*/ 1 h 104"/>
                <a:gd name="T20" fmla="*/ 0 w 111"/>
                <a:gd name="T21" fmla="*/ 1 h 104"/>
                <a:gd name="T22" fmla="*/ 0 w 111"/>
                <a:gd name="T23" fmla="*/ 1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
                <a:gd name="T37" fmla="*/ 0 h 104"/>
                <a:gd name="T38" fmla="*/ 111 w 111"/>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 h="104">
                  <a:moveTo>
                    <a:pt x="0" y="78"/>
                  </a:moveTo>
                  <a:lnTo>
                    <a:pt x="45" y="65"/>
                  </a:lnTo>
                  <a:lnTo>
                    <a:pt x="22" y="54"/>
                  </a:lnTo>
                  <a:lnTo>
                    <a:pt x="43" y="18"/>
                  </a:lnTo>
                  <a:lnTo>
                    <a:pt x="60" y="40"/>
                  </a:lnTo>
                  <a:lnTo>
                    <a:pt x="61" y="0"/>
                  </a:lnTo>
                  <a:lnTo>
                    <a:pt x="111" y="0"/>
                  </a:lnTo>
                  <a:lnTo>
                    <a:pt x="107" y="40"/>
                  </a:lnTo>
                  <a:lnTo>
                    <a:pt x="75" y="55"/>
                  </a:lnTo>
                  <a:lnTo>
                    <a:pt x="76" y="104"/>
                  </a:lnTo>
                  <a:lnTo>
                    <a:pt x="46" y="75"/>
                  </a:lnTo>
                  <a:lnTo>
                    <a:pt x="0" y="7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0" name="Freeform 879"/>
            <p:cNvSpPr>
              <a:spLocks/>
            </p:cNvSpPr>
            <p:nvPr/>
          </p:nvSpPr>
          <p:spPr bwMode="auto">
            <a:xfrm>
              <a:off x="5280" y="3493"/>
              <a:ext cx="120" cy="115"/>
            </a:xfrm>
            <a:custGeom>
              <a:avLst/>
              <a:gdLst>
                <a:gd name="T0" fmla="*/ 0 w 240"/>
                <a:gd name="T1" fmla="*/ 1 h 229"/>
                <a:gd name="T2" fmla="*/ 1 w 240"/>
                <a:gd name="T3" fmla="*/ 1 h 229"/>
                <a:gd name="T4" fmla="*/ 1 w 240"/>
                <a:gd name="T5" fmla="*/ 1 h 229"/>
                <a:gd name="T6" fmla="*/ 1 w 240"/>
                <a:gd name="T7" fmla="*/ 0 h 229"/>
                <a:gd name="T8" fmla="*/ 1 w 240"/>
                <a:gd name="T9" fmla="*/ 1 h 229"/>
                <a:gd name="T10" fmla="*/ 1 w 240"/>
                <a:gd name="T11" fmla="*/ 1 h 229"/>
                <a:gd name="T12" fmla="*/ 1 w 240"/>
                <a:gd name="T13" fmla="*/ 1 h 229"/>
                <a:gd name="T14" fmla="*/ 1 w 240"/>
                <a:gd name="T15" fmla="*/ 1 h 229"/>
                <a:gd name="T16" fmla="*/ 1 w 240"/>
                <a:gd name="T17" fmla="*/ 1 h 229"/>
                <a:gd name="T18" fmla="*/ 1 w 240"/>
                <a:gd name="T19" fmla="*/ 1 h 229"/>
                <a:gd name="T20" fmla="*/ 1 w 240"/>
                <a:gd name="T21" fmla="*/ 1 h 229"/>
                <a:gd name="T22" fmla="*/ 1 w 240"/>
                <a:gd name="T23" fmla="*/ 1 h 229"/>
                <a:gd name="T24" fmla="*/ 0 w 240"/>
                <a:gd name="T25" fmla="*/ 1 h 2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0"/>
                <a:gd name="T40" fmla="*/ 0 h 229"/>
                <a:gd name="T41" fmla="*/ 240 w 240"/>
                <a:gd name="T42" fmla="*/ 229 h 2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0" h="229">
                  <a:moveTo>
                    <a:pt x="0" y="201"/>
                  </a:moveTo>
                  <a:lnTo>
                    <a:pt x="51" y="129"/>
                  </a:lnTo>
                  <a:lnTo>
                    <a:pt x="138" y="79"/>
                  </a:lnTo>
                  <a:lnTo>
                    <a:pt x="179" y="0"/>
                  </a:lnTo>
                  <a:lnTo>
                    <a:pt x="205" y="24"/>
                  </a:lnTo>
                  <a:lnTo>
                    <a:pt x="236" y="12"/>
                  </a:lnTo>
                  <a:lnTo>
                    <a:pt x="240" y="40"/>
                  </a:lnTo>
                  <a:lnTo>
                    <a:pt x="195" y="95"/>
                  </a:lnTo>
                  <a:lnTo>
                    <a:pt x="203" y="118"/>
                  </a:lnTo>
                  <a:lnTo>
                    <a:pt x="153" y="128"/>
                  </a:lnTo>
                  <a:lnTo>
                    <a:pt x="130" y="205"/>
                  </a:lnTo>
                  <a:lnTo>
                    <a:pt x="78" y="229"/>
                  </a:lnTo>
                  <a:lnTo>
                    <a:pt x="0" y="20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1" name="Freeform 880"/>
            <p:cNvSpPr>
              <a:spLocks/>
            </p:cNvSpPr>
            <p:nvPr/>
          </p:nvSpPr>
          <p:spPr bwMode="auto">
            <a:xfrm>
              <a:off x="5375" y="3381"/>
              <a:ext cx="89" cy="126"/>
            </a:xfrm>
            <a:custGeom>
              <a:avLst/>
              <a:gdLst>
                <a:gd name="T0" fmla="*/ 0 w 179"/>
                <a:gd name="T1" fmla="*/ 0 h 250"/>
                <a:gd name="T2" fmla="*/ 0 w 179"/>
                <a:gd name="T3" fmla="*/ 1 h 250"/>
                <a:gd name="T4" fmla="*/ 0 w 179"/>
                <a:gd name="T5" fmla="*/ 1 h 250"/>
                <a:gd name="T6" fmla="*/ 0 w 179"/>
                <a:gd name="T7" fmla="*/ 1 h 250"/>
                <a:gd name="T8" fmla="*/ 0 w 179"/>
                <a:gd name="T9" fmla="*/ 1 h 250"/>
                <a:gd name="T10" fmla="*/ 0 w 179"/>
                <a:gd name="T11" fmla="*/ 1 h 250"/>
                <a:gd name="T12" fmla="*/ 0 w 179"/>
                <a:gd name="T13" fmla="*/ 1 h 250"/>
                <a:gd name="T14" fmla="*/ 0 w 179"/>
                <a:gd name="T15" fmla="*/ 1 h 250"/>
                <a:gd name="T16" fmla="*/ 0 w 179"/>
                <a:gd name="T17" fmla="*/ 1 h 250"/>
                <a:gd name="T18" fmla="*/ 0 w 179"/>
                <a:gd name="T19" fmla="*/ 1 h 250"/>
                <a:gd name="T20" fmla="*/ 0 w 179"/>
                <a:gd name="T21" fmla="*/ 1 h 250"/>
                <a:gd name="T22" fmla="*/ 0 w 179"/>
                <a:gd name="T23" fmla="*/ 1 h 250"/>
                <a:gd name="T24" fmla="*/ 0 w 179"/>
                <a:gd name="T25" fmla="*/ 1 h 250"/>
                <a:gd name="T26" fmla="*/ 0 w 179"/>
                <a:gd name="T27" fmla="*/ 1 h 250"/>
                <a:gd name="T28" fmla="*/ 0 w 179"/>
                <a:gd name="T29" fmla="*/ 1 h 250"/>
                <a:gd name="T30" fmla="*/ 0 w 179"/>
                <a:gd name="T31" fmla="*/ 0 h 2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9"/>
                <a:gd name="T49" fmla="*/ 0 h 250"/>
                <a:gd name="T50" fmla="*/ 179 w 179"/>
                <a:gd name="T51" fmla="*/ 250 h 2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9" h="250">
                  <a:moveTo>
                    <a:pt x="0" y="0"/>
                  </a:moveTo>
                  <a:lnTo>
                    <a:pt x="52" y="29"/>
                  </a:lnTo>
                  <a:lnTo>
                    <a:pt x="62" y="84"/>
                  </a:lnTo>
                  <a:lnTo>
                    <a:pt x="85" y="99"/>
                  </a:lnTo>
                  <a:lnTo>
                    <a:pt x="97" y="76"/>
                  </a:lnTo>
                  <a:lnTo>
                    <a:pt x="108" y="113"/>
                  </a:lnTo>
                  <a:lnTo>
                    <a:pt x="179" y="113"/>
                  </a:lnTo>
                  <a:lnTo>
                    <a:pt x="165" y="169"/>
                  </a:lnTo>
                  <a:lnTo>
                    <a:pt x="129" y="177"/>
                  </a:lnTo>
                  <a:lnTo>
                    <a:pt x="98" y="249"/>
                  </a:lnTo>
                  <a:lnTo>
                    <a:pt x="63" y="250"/>
                  </a:lnTo>
                  <a:lnTo>
                    <a:pt x="79" y="224"/>
                  </a:lnTo>
                  <a:lnTo>
                    <a:pt x="35" y="173"/>
                  </a:lnTo>
                  <a:lnTo>
                    <a:pt x="70" y="127"/>
                  </a:lnTo>
                  <a:lnTo>
                    <a:pt x="63" y="90"/>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2" name="Freeform 881"/>
            <p:cNvSpPr>
              <a:spLocks/>
            </p:cNvSpPr>
            <p:nvPr/>
          </p:nvSpPr>
          <p:spPr bwMode="auto">
            <a:xfrm>
              <a:off x="1381" y="2587"/>
              <a:ext cx="61" cy="65"/>
            </a:xfrm>
            <a:custGeom>
              <a:avLst/>
              <a:gdLst>
                <a:gd name="T0" fmla="*/ 0 w 124"/>
                <a:gd name="T1" fmla="*/ 1 h 130"/>
                <a:gd name="T2" fmla="*/ 0 w 124"/>
                <a:gd name="T3" fmla="*/ 1 h 130"/>
                <a:gd name="T4" fmla="*/ 0 w 124"/>
                <a:gd name="T5" fmla="*/ 1 h 130"/>
                <a:gd name="T6" fmla="*/ 0 w 124"/>
                <a:gd name="T7" fmla="*/ 0 h 130"/>
                <a:gd name="T8" fmla="*/ 0 w 124"/>
                <a:gd name="T9" fmla="*/ 1 h 130"/>
                <a:gd name="T10" fmla="*/ 0 w 124"/>
                <a:gd name="T11" fmla="*/ 1 h 130"/>
                <a:gd name="T12" fmla="*/ 0 60000 65536"/>
                <a:gd name="T13" fmla="*/ 0 60000 65536"/>
                <a:gd name="T14" fmla="*/ 0 60000 65536"/>
                <a:gd name="T15" fmla="*/ 0 60000 65536"/>
                <a:gd name="T16" fmla="*/ 0 60000 65536"/>
                <a:gd name="T17" fmla="*/ 0 60000 65536"/>
                <a:gd name="T18" fmla="*/ 0 w 124"/>
                <a:gd name="T19" fmla="*/ 0 h 130"/>
                <a:gd name="T20" fmla="*/ 124 w 124"/>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4" h="130">
                  <a:moveTo>
                    <a:pt x="0" y="65"/>
                  </a:moveTo>
                  <a:lnTo>
                    <a:pt x="48" y="127"/>
                  </a:lnTo>
                  <a:lnTo>
                    <a:pt x="114" y="130"/>
                  </a:lnTo>
                  <a:lnTo>
                    <a:pt x="124" y="0"/>
                  </a:lnTo>
                  <a:lnTo>
                    <a:pt x="79" y="5"/>
                  </a:lnTo>
                  <a:lnTo>
                    <a:pt x="0" y="6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3" name="Freeform 882"/>
            <p:cNvSpPr>
              <a:spLocks/>
            </p:cNvSpPr>
            <p:nvPr/>
          </p:nvSpPr>
          <p:spPr bwMode="auto">
            <a:xfrm>
              <a:off x="2800" y="1471"/>
              <a:ext cx="398" cy="327"/>
            </a:xfrm>
            <a:custGeom>
              <a:avLst/>
              <a:gdLst>
                <a:gd name="T0" fmla="*/ 1 w 796"/>
                <a:gd name="T1" fmla="*/ 1 h 653"/>
                <a:gd name="T2" fmla="*/ 1 w 796"/>
                <a:gd name="T3" fmla="*/ 1 h 653"/>
                <a:gd name="T4" fmla="*/ 1 w 796"/>
                <a:gd name="T5" fmla="*/ 1 h 653"/>
                <a:gd name="T6" fmla="*/ 1 w 796"/>
                <a:gd name="T7" fmla="*/ 1 h 653"/>
                <a:gd name="T8" fmla="*/ 1 w 796"/>
                <a:gd name="T9" fmla="*/ 1 h 653"/>
                <a:gd name="T10" fmla="*/ 1 w 796"/>
                <a:gd name="T11" fmla="*/ 1 h 653"/>
                <a:gd name="T12" fmla="*/ 1 w 796"/>
                <a:gd name="T13" fmla="*/ 1 h 653"/>
                <a:gd name="T14" fmla="*/ 1 w 796"/>
                <a:gd name="T15" fmla="*/ 1 h 653"/>
                <a:gd name="T16" fmla="*/ 1 w 796"/>
                <a:gd name="T17" fmla="*/ 1 h 653"/>
                <a:gd name="T18" fmla="*/ 1 w 796"/>
                <a:gd name="T19" fmla="*/ 1 h 653"/>
                <a:gd name="T20" fmla="*/ 1 w 796"/>
                <a:gd name="T21" fmla="*/ 1 h 653"/>
                <a:gd name="T22" fmla="*/ 1 w 796"/>
                <a:gd name="T23" fmla="*/ 1 h 653"/>
                <a:gd name="T24" fmla="*/ 1 w 796"/>
                <a:gd name="T25" fmla="*/ 1 h 653"/>
                <a:gd name="T26" fmla="*/ 1 w 796"/>
                <a:gd name="T27" fmla="*/ 1 h 653"/>
                <a:gd name="T28" fmla="*/ 1 w 796"/>
                <a:gd name="T29" fmla="*/ 1 h 653"/>
                <a:gd name="T30" fmla="*/ 1 w 796"/>
                <a:gd name="T31" fmla="*/ 1 h 653"/>
                <a:gd name="T32" fmla="*/ 1 w 796"/>
                <a:gd name="T33" fmla="*/ 1 h 653"/>
                <a:gd name="T34" fmla="*/ 1 w 796"/>
                <a:gd name="T35" fmla="*/ 1 h 653"/>
                <a:gd name="T36" fmla="*/ 1 w 796"/>
                <a:gd name="T37" fmla="*/ 1 h 653"/>
                <a:gd name="T38" fmla="*/ 1 w 796"/>
                <a:gd name="T39" fmla="*/ 1 h 653"/>
                <a:gd name="T40" fmla="*/ 1 w 796"/>
                <a:gd name="T41" fmla="*/ 1 h 653"/>
                <a:gd name="T42" fmla="*/ 1 w 796"/>
                <a:gd name="T43" fmla="*/ 1 h 653"/>
                <a:gd name="T44" fmla="*/ 1 w 796"/>
                <a:gd name="T45" fmla="*/ 1 h 653"/>
                <a:gd name="T46" fmla="*/ 1 w 796"/>
                <a:gd name="T47" fmla="*/ 1 h 653"/>
                <a:gd name="T48" fmla="*/ 1 w 796"/>
                <a:gd name="T49" fmla="*/ 1 h 653"/>
                <a:gd name="T50" fmla="*/ 1 w 796"/>
                <a:gd name="T51" fmla="*/ 1 h 653"/>
                <a:gd name="T52" fmla="*/ 1 w 796"/>
                <a:gd name="T53" fmla="*/ 1 h 653"/>
                <a:gd name="T54" fmla="*/ 1 w 796"/>
                <a:gd name="T55" fmla="*/ 1 h 653"/>
                <a:gd name="T56" fmla="*/ 1 w 796"/>
                <a:gd name="T57" fmla="*/ 1 h 653"/>
                <a:gd name="T58" fmla="*/ 1 w 796"/>
                <a:gd name="T59" fmla="*/ 1 h 653"/>
                <a:gd name="T60" fmla="*/ 1 w 796"/>
                <a:gd name="T61" fmla="*/ 1 h 653"/>
                <a:gd name="T62" fmla="*/ 1 w 796"/>
                <a:gd name="T63" fmla="*/ 1 h 653"/>
                <a:gd name="T64" fmla="*/ 1 w 796"/>
                <a:gd name="T65" fmla="*/ 1 h 653"/>
                <a:gd name="T66" fmla="*/ 1 w 796"/>
                <a:gd name="T67" fmla="*/ 1 h 653"/>
                <a:gd name="T68" fmla="*/ 1 w 796"/>
                <a:gd name="T69" fmla="*/ 1 h 653"/>
                <a:gd name="T70" fmla="*/ 1 w 796"/>
                <a:gd name="T71" fmla="*/ 1 h 653"/>
                <a:gd name="T72" fmla="*/ 1 w 796"/>
                <a:gd name="T73" fmla="*/ 1 h 653"/>
                <a:gd name="T74" fmla="*/ 1 w 796"/>
                <a:gd name="T75" fmla="*/ 1 h 653"/>
                <a:gd name="T76" fmla="*/ 1 w 796"/>
                <a:gd name="T77" fmla="*/ 1 h 653"/>
                <a:gd name="T78" fmla="*/ 1 w 796"/>
                <a:gd name="T79" fmla="*/ 1 h 653"/>
                <a:gd name="T80" fmla="*/ 0 w 796"/>
                <a:gd name="T81" fmla="*/ 1 h 6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6"/>
                <a:gd name="T124" fmla="*/ 0 h 653"/>
                <a:gd name="T125" fmla="*/ 796 w 796"/>
                <a:gd name="T126" fmla="*/ 653 h 6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6" h="653">
                  <a:moveTo>
                    <a:pt x="0" y="488"/>
                  </a:moveTo>
                  <a:lnTo>
                    <a:pt x="3" y="515"/>
                  </a:lnTo>
                  <a:lnTo>
                    <a:pt x="73" y="497"/>
                  </a:lnTo>
                  <a:lnTo>
                    <a:pt x="77" y="507"/>
                  </a:lnTo>
                  <a:lnTo>
                    <a:pt x="1" y="525"/>
                  </a:lnTo>
                  <a:lnTo>
                    <a:pt x="21" y="536"/>
                  </a:lnTo>
                  <a:lnTo>
                    <a:pt x="13" y="571"/>
                  </a:lnTo>
                  <a:lnTo>
                    <a:pt x="64" y="541"/>
                  </a:lnTo>
                  <a:lnTo>
                    <a:pt x="9" y="590"/>
                  </a:lnTo>
                  <a:lnTo>
                    <a:pt x="39" y="590"/>
                  </a:lnTo>
                  <a:lnTo>
                    <a:pt x="21" y="635"/>
                  </a:lnTo>
                  <a:lnTo>
                    <a:pt x="96" y="653"/>
                  </a:lnTo>
                  <a:lnTo>
                    <a:pt x="158" y="611"/>
                  </a:lnTo>
                  <a:lnTo>
                    <a:pt x="170" y="572"/>
                  </a:lnTo>
                  <a:lnTo>
                    <a:pt x="189" y="611"/>
                  </a:lnTo>
                  <a:lnTo>
                    <a:pt x="227" y="563"/>
                  </a:lnTo>
                  <a:lnTo>
                    <a:pt x="218" y="522"/>
                  </a:lnTo>
                  <a:lnTo>
                    <a:pt x="237" y="505"/>
                  </a:lnTo>
                  <a:lnTo>
                    <a:pt x="218" y="486"/>
                  </a:lnTo>
                  <a:lnTo>
                    <a:pt x="223" y="391"/>
                  </a:lnTo>
                  <a:lnTo>
                    <a:pt x="278" y="370"/>
                  </a:lnTo>
                  <a:lnTo>
                    <a:pt x="267" y="342"/>
                  </a:lnTo>
                  <a:lnTo>
                    <a:pt x="294" y="270"/>
                  </a:lnTo>
                  <a:lnTo>
                    <a:pt x="346" y="219"/>
                  </a:lnTo>
                  <a:lnTo>
                    <a:pt x="356" y="177"/>
                  </a:lnTo>
                  <a:lnTo>
                    <a:pt x="393" y="169"/>
                  </a:lnTo>
                  <a:lnTo>
                    <a:pt x="405" y="141"/>
                  </a:lnTo>
                  <a:lnTo>
                    <a:pt x="461" y="148"/>
                  </a:lnTo>
                  <a:lnTo>
                    <a:pt x="464" y="114"/>
                  </a:lnTo>
                  <a:lnTo>
                    <a:pt x="477" y="114"/>
                  </a:lnTo>
                  <a:lnTo>
                    <a:pt x="500" y="98"/>
                  </a:lnTo>
                  <a:lnTo>
                    <a:pt x="534" y="128"/>
                  </a:lnTo>
                  <a:lnTo>
                    <a:pt x="600" y="133"/>
                  </a:lnTo>
                  <a:lnTo>
                    <a:pt x="636" y="115"/>
                  </a:lnTo>
                  <a:lnTo>
                    <a:pt x="646" y="72"/>
                  </a:lnTo>
                  <a:lnTo>
                    <a:pt x="706" y="60"/>
                  </a:lnTo>
                  <a:lnTo>
                    <a:pt x="739" y="77"/>
                  </a:lnTo>
                  <a:lnTo>
                    <a:pt x="734" y="114"/>
                  </a:lnTo>
                  <a:lnTo>
                    <a:pt x="794" y="72"/>
                  </a:lnTo>
                  <a:lnTo>
                    <a:pt x="757" y="79"/>
                  </a:lnTo>
                  <a:lnTo>
                    <a:pt x="766" y="68"/>
                  </a:lnTo>
                  <a:lnTo>
                    <a:pt x="724" y="56"/>
                  </a:lnTo>
                  <a:lnTo>
                    <a:pt x="796" y="36"/>
                  </a:lnTo>
                  <a:lnTo>
                    <a:pt x="739" y="12"/>
                  </a:lnTo>
                  <a:lnTo>
                    <a:pt x="702" y="36"/>
                  </a:lnTo>
                  <a:lnTo>
                    <a:pt x="722" y="4"/>
                  </a:lnTo>
                  <a:lnTo>
                    <a:pt x="693" y="0"/>
                  </a:lnTo>
                  <a:lnTo>
                    <a:pt x="674" y="36"/>
                  </a:lnTo>
                  <a:lnTo>
                    <a:pt x="663" y="40"/>
                  </a:lnTo>
                  <a:lnTo>
                    <a:pt x="663" y="8"/>
                  </a:lnTo>
                  <a:lnTo>
                    <a:pt x="613" y="60"/>
                  </a:lnTo>
                  <a:lnTo>
                    <a:pt x="638" y="14"/>
                  </a:lnTo>
                  <a:lnTo>
                    <a:pt x="613" y="6"/>
                  </a:lnTo>
                  <a:lnTo>
                    <a:pt x="558" y="63"/>
                  </a:lnTo>
                  <a:lnTo>
                    <a:pt x="507" y="44"/>
                  </a:lnTo>
                  <a:lnTo>
                    <a:pt x="521" y="77"/>
                  </a:lnTo>
                  <a:lnTo>
                    <a:pt x="500" y="60"/>
                  </a:lnTo>
                  <a:lnTo>
                    <a:pt x="464" y="99"/>
                  </a:lnTo>
                  <a:lnTo>
                    <a:pt x="467" y="67"/>
                  </a:lnTo>
                  <a:lnTo>
                    <a:pt x="448" y="95"/>
                  </a:lnTo>
                  <a:lnTo>
                    <a:pt x="431" y="74"/>
                  </a:lnTo>
                  <a:lnTo>
                    <a:pt x="442" y="104"/>
                  </a:lnTo>
                  <a:lnTo>
                    <a:pt x="402" y="91"/>
                  </a:lnTo>
                  <a:lnTo>
                    <a:pt x="388" y="129"/>
                  </a:lnTo>
                  <a:lnTo>
                    <a:pt x="352" y="144"/>
                  </a:lnTo>
                  <a:lnTo>
                    <a:pt x="387" y="146"/>
                  </a:lnTo>
                  <a:lnTo>
                    <a:pt x="323" y="166"/>
                  </a:lnTo>
                  <a:lnTo>
                    <a:pt x="312" y="194"/>
                  </a:lnTo>
                  <a:lnTo>
                    <a:pt x="332" y="194"/>
                  </a:lnTo>
                  <a:lnTo>
                    <a:pt x="256" y="239"/>
                  </a:lnTo>
                  <a:lnTo>
                    <a:pt x="229" y="316"/>
                  </a:lnTo>
                  <a:lnTo>
                    <a:pt x="142" y="381"/>
                  </a:lnTo>
                  <a:lnTo>
                    <a:pt x="158" y="397"/>
                  </a:lnTo>
                  <a:lnTo>
                    <a:pt x="193" y="385"/>
                  </a:lnTo>
                  <a:lnTo>
                    <a:pt x="108" y="405"/>
                  </a:lnTo>
                  <a:lnTo>
                    <a:pt x="64" y="431"/>
                  </a:lnTo>
                  <a:lnTo>
                    <a:pt x="73" y="444"/>
                  </a:lnTo>
                  <a:lnTo>
                    <a:pt x="41" y="444"/>
                  </a:lnTo>
                  <a:lnTo>
                    <a:pt x="45" y="466"/>
                  </a:lnTo>
                  <a:lnTo>
                    <a:pt x="4" y="466"/>
                  </a:lnTo>
                  <a:lnTo>
                    <a:pt x="41" y="476"/>
                  </a:lnTo>
                  <a:lnTo>
                    <a:pt x="0" y="4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4" name="Freeform 883"/>
            <p:cNvSpPr>
              <a:spLocks/>
            </p:cNvSpPr>
            <p:nvPr/>
          </p:nvSpPr>
          <p:spPr bwMode="auto">
            <a:xfrm>
              <a:off x="3658" y="2219"/>
              <a:ext cx="257" cy="228"/>
            </a:xfrm>
            <a:custGeom>
              <a:avLst/>
              <a:gdLst>
                <a:gd name="T0" fmla="*/ 0 w 514"/>
                <a:gd name="T1" fmla="*/ 1 h 456"/>
                <a:gd name="T2" fmla="*/ 1 w 514"/>
                <a:gd name="T3" fmla="*/ 1 h 456"/>
                <a:gd name="T4" fmla="*/ 1 w 514"/>
                <a:gd name="T5" fmla="*/ 1 h 456"/>
                <a:gd name="T6" fmla="*/ 1 w 514"/>
                <a:gd name="T7" fmla="*/ 1 h 456"/>
                <a:gd name="T8" fmla="*/ 1 w 514"/>
                <a:gd name="T9" fmla="*/ 1 h 456"/>
                <a:gd name="T10" fmla="*/ 1 w 514"/>
                <a:gd name="T11" fmla="*/ 1 h 456"/>
                <a:gd name="T12" fmla="*/ 1 w 514"/>
                <a:gd name="T13" fmla="*/ 1 h 456"/>
                <a:gd name="T14" fmla="*/ 1 w 514"/>
                <a:gd name="T15" fmla="*/ 1 h 456"/>
                <a:gd name="T16" fmla="*/ 1 w 514"/>
                <a:gd name="T17" fmla="*/ 1 h 456"/>
                <a:gd name="T18" fmla="*/ 1 w 514"/>
                <a:gd name="T19" fmla="*/ 1 h 456"/>
                <a:gd name="T20" fmla="*/ 1 w 514"/>
                <a:gd name="T21" fmla="*/ 1 h 456"/>
                <a:gd name="T22" fmla="*/ 1 w 514"/>
                <a:gd name="T23" fmla="*/ 0 h 456"/>
                <a:gd name="T24" fmla="*/ 1 w 514"/>
                <a:gd name="T25" fmla="*/ 1 h 456"/>
                <a:gd name="T26" fmla="*/ 1 w 514"/>
                <a:gd name="T27" fmla="*/ 1 h 456"/>
                <a:gd name="T28" fmla="*/ 1 w 514"/>
                <a:gd name="T29" fmla="*/ 1 h 456"/>
                <a:gd name="T30" fmla="*/ 1 w 514"/>
                <a:gd name="T31" fmla="*/ 1 h 456"/>
                <a:gd name="T32" fmla="*/ 1 w 514"/>
                <a:gd name="T33" fmla="*/ 1 h 456"/>
                <a:gd name="T34" fmla="*/ 1 w 514"/>
                <a:gd name="T35" fmla="*/ 1 h 456"/>
                <a:gd name="T36" fmla="*/ 1 w 514"/>
                <a:gd name="T37" fmla="*/ 1 h 456"/>
                <a:gd name="T38" fmla="*/ 1 w 514"/>
                <a:gd name="T39" fmla="*/ 1 h 456"/>
                <a:gd name="T40" fmla="*/ 1 w 514"/>
                <a:gd name="T41" fmla="*/ 1 h 456"/>
                <a:gd name="T42" fmla="*/ 1 w 514"/>
                <a:gd name="T43" fmla="*/ 1 h 456"/>
                <a:gd name="T44" fmla="*/ 1 w 514"/>
                <a:gd name="T45" fmla="*/ 1 h 456"/>
                <a:gd name="T46" fmla="*/ 1 w 514"/>
                <a:gd name="T47" fmla="*/ 1 h 456"/>
                <a:gd name="T48" fmla="*/ 1 w 514"/>
                <a:gd name="T49" fmla="*/ 1 h 456"/>
                <a:gd name="T50" fmla="*/ 1 w 514"/>
                <a:gd name="T51" fmla="*/ 1 h 456"/>
                <a:gd name="T52" fmla="*/ 1 w 514"/>
                <a:gd name="T53" fmla="*/ 1 h 456"/>
                <a:gd name="T54" fmla="*/ 1 w 514"/>
                <a:gd name="T55" fmla="*/ 1 h 456"/>
                <a:gd name="T56" fmla="*/ 0 w 514"/>
                <a:gd name="T57" fmla="*/ 1 h 4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4"/>
                <a:gd name="T88" fmla="*/ 0 h 456"/>
                <a:gd name="T89" fmla="*/ 514 w 514"/>
                <a:gd name="T90" fmla="*/ 456 h 4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4" h="456">
                  <a:moveTo>
                    <a:pt x="0" y="250"/>
                  </a:moveTo>
                  <a:lnTo>
                    <a:pt x="48" y="266"/>
                  </a:lnTo>
                  <a:lnTo>
                    <a:pt x="161" y="250"/>
                  </a:lnTo>
                  <a:lnTo>
                    <a:pt x="181" y="204"/>
                  </a:lnTo>
                  <a:lnTo>
                    <a:pt x="258" y="178"/>
                  </a:lnTo>
                  <a:lnTo>
                    <a:pt x="264" y="139"/>
                  </a:lnTo>
                  <a:lnTo>
                    <a:pt x="291" y="129"/>
                  </a:lnTo>
                  <a:lnTo>
                    <a:pt x="280" y="107"/>
                  </a:lnTo>
                  <a:lnTo>
                    <a:pt x="307" y="106"/>
                  </a:lnTo>
                  <a:lnTo>
                    <a:pt x="326" y="68"/>
                  </a:lnTo>
                  <a:lnTo>
                    <a:pt x="317" y="29"/>
                  </a:lnTo>
                  <a:lnTo>
                    <a:pt x="423" y="0"/>
                  </a:lnTo>
                  <a:lnTo>
                    <a:pt x="514" y="58"/>
                  </a:lnTo>
                  <a:lnTo>
                    <a:pt x="490" y="83"/>
                  </a:lnTo>
                  <a:lnTo>
                    <a:pt x="401" y="83"/>
                  </a:lnTo>
                  <a:lnTo>
                    <a:pt x="403" y="134"/>
                  </a:lnTo>
                  <a:lnTo>
                    <a:pt x="442" y="167"/>
                  </a:lnTo>
                  <a:lnTo>
                    <a:pt x="421" y="184"/>
                  </a:lnTo>
                  <a:lnTo>
                    <a:pt x="426" y="212"/>
                  </a:lnTo>
                  <a:lnTo>
                    <a:pt x="333" y="316"/>
                  </a:lnTo>
                  <a:lnTo>
                    <a:pt x="294" y="314"/>
                  </a:lnTo>
                  <a:lnTo>
                    <a:pt x="264" y="340"/>
                  </a:lnTo>
                  <a:lnTo>
                    <a:pt x="313" y="435"/>
                  </a:lnTo>
                  <a:lnTo>
                    <a:pt x="244" y="435"/>
                  </a:lnTo>
                  <a:lnTo>
                    <a:pt x="219" y="456"/>
                  </a:lnTo>
                  <a:lnTo>
                    <a:pt x="168" y="398"/>
                  </a:lnTo>
                  <a:lnTo>
                    <a:pt x="23" y="409"/>
                  </a:lnTo>
                  <a:lnTo>
                    <a:pt x="71" y="343"/>
                  </a:lnTo>
                  <a:lnTo>
                    <a:pt x="0" y="2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5" name="Freeform 884"/>
            <p:cNvSpPr>
              <a:spLocks/>
            </p:cNvSpPr>
            <p:nvPr/>
          </p:nvSpPr>
          <p:spPr bwMode="auto">
            <a:xfrm>
              <a:off x="4891" y="2863"/>
              <a:ext cx="154" cy="122"/>
            </a:xfrm>
            <a:custGeom>
              <a:avLst/>
              <a:gdLst>
                <a:gd name="T0" fmla="*/ 0 w 308"/>
                <a:gd name="T1" fmla="*/ 0 h 243"/>
                <a:gd name="T2" fmla="*/ 1 w 308"/>
                <a:gd name="T3" fmla="*/ 1 h 243"/>
                <a:gd name="T4" fmla="*/ 1 w 308"/>
                <a:gd name="T5" fmla="*/ 1 h 243"/>
                <a:gd name="T6" fmla="*/ 1 w 308"/>
                <a:gd name="T7" fmla="*/ 1 h 243"/>
                <a:gd name="T8" fmla="*/ 1 w 308"/>
                <a:gd name="T9" fmla="*/ 1 h 243"/>
                <a:gd name="T10" fmla="*/ 1 w 308"/>
                <a:gd name="T11" fmla="*/ 1 h 243"/>
                <a:gd name="T12" fmla="*/ 1 w 308"/>
                <a:gd name="T13" fmla="*/ 1 h 243"/>
                <a:gd name="T14" fmla="*/ 1 w 308"/>
                <a:gd name="T15" fmla="*/ 1 h 243"/>
                <a:gd name="T16" fmla="*/ 1 w 308"/>
                <a:gd name="T17" fmla="*/ 1 h 243"/>
                <a:gd name="T18" fmla="*/ 1 w 308"/>
                <a:gd name="T19" fmla="*/ 1 h 243"/>
                <a:gd name="T20" fmla="*/ 1 w 308"/>
                <a:gd name="T21" fmla="*/ 1 h 243"/>
                <a:gd name="T22" fmla="*/ 0 w 308"/>
                <a:gd name="T23" fmla="*/ 0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8"/>
                <a:gd name="T37" fmla="*/ 0 h 243"/>
                <a:gd name="T38" fmla="*/ 308 w 308"/>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8" h="243">
                  <a:moveTo>
                    <a:pt x="0" y="0"/>
                  </a:moveTo>
                  <a:lnTo>
                    <a:pt x="6" y="203"/>
                  </a:lnTo>
                  <a:lnTo>
                    <a:pt x="55" y="209"/>
                  </a:lnTo>
                  <a:lnTo>
                    <a:pt x="103" y="153"/>
                  </a:lnTo>
                  <a:lnTo>
                    <a:pt x="158" y="178"/>
                  </a:lnTo>
                  <a:lnTo>
                    <a:pt x="209" y="233"/>
                  </a:lnTo>
                  <a:lnTo>
                    <a:pt x="308" y="243"/>
                  </a:lnTo>
                  <a:lnTo>
                    <a:pt x="197" y="152"/>
                  </a:lnTo>
                  <a:lnTo>
                    <a:pt x="203" y="109"/>
                  </a:lnTo>
                  <a:lnTo>
                    <a:pt x="152" y="94"/>
                  </a:lnTo>
                  <a:lnTo>
                    <a:pt x="102" y="37"/>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6" name="Freeform 885"/>
            <p:cNvSpPr>
              <a:spLocks/>
            </p:cNvSpPr>
            <p:nvPr/>
          </p:nvSpPr>
          <p:spPr bwMode="auto">
            <a:xfrm>
              <a:off x="5003" y="2889"/>
              <a:ext cx="63" cy="32"/>
            </a:xfrm>
            <a:custGeom>
              <a:avLst/>
              <a:gdLst>
                <a:gd name="T0" fmla="*/ 0 w 128"/>
                <a:gd name="T1" fmla="*/ 1 h 64"/>
                <a:gd name="T2" fmla="*/ 0 w 128"/>
                <a:gd name="T3" fmla="*/ 1 h 64"/>
                <a:gd name="T4" fmla="*/ 0 w 128"/>
                <a:gd name="T5" fmla="*/ 1 h 64"/>
                <a:gd name="T6" fmla="*/ 0 w 128"/>
                <a:gd name="T7" fmla="*/ 0 h 64"/>
                <a:gd name="T8" fmla="*/ 0 w 128"/>
                <a:gd name="T9" fmla="*/ 1 h 64"/>
                <a:gd name="T10" fmla="*/ 0 w 128"/>
                <a:gd name="T11" fmla="*/ 1 h 64"/>
                <a:gd name="T12" fmla="*/ 0 60000 65536"/>
                <a:gd name="T13" fmla="*/ 0 60000 65536"/>
                <a:gd name="T14" fmla="*/ 0 60000 65536"/>
                <a:gd name="T15" fmla="*/ 0 60000 65536"/>
                <a:gd name="T16" fmla="*/ 0 60000 65536"/>
                <a:gd name="T17" fmla="*/ 0 60000 65536"/>
                <a:gd name="T18" fmla="*/ 0 w 128"/>
                <a:gd name="T19" fmla="*/ 0 h 64"/>
                <a:gd name="T20" fmla="*/ 128 w 128"/>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28" h="64">
                  <a:moveTo>
                    <a:pt x="0" y="42"/>
                  </a:moveTo>
                  <a:lnTo>
                    <a:pt x="77" y="64"/>
                  </a:lnTo>
                  <a:lnTo>
                    <a:pt x="128" y="19"/>
                  </a:lnTo>
                  <a:lnTo>
                    <a:pt x="107" y="0"/>
                  </a:lnTo>
                  <a:lnTo>
                    <a:pt x="91" y="25"/>
                  </a:lnTo>
                  <a:lnTo>
                    <a:pt x="0" y="4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7" name="Freeform 886"/>
            <p:cNvSpPr>
              <a:spLocks/>
            </p:cNvSpPr>
            <p:nvPr/>
          </p:nvSpPr>
          <p:spPr bwMode="auto">
            <a:xfrm>
              <a:off x="5042" y="2865"/>
              <a:ext cx="32" cy="31"/>
            </a:xfrm>
            <a:custGeom>
              <a:avLst/>
              <a:gdLst>
                <a:gd name="T0" fmla="*/ 0 w 65"/>
                <a:gd name="T1" fmla="*/ 0 h 62"/>
                <a:gd name="T2" fmla="*/ 0 w 65"/>
                <a:gd name="T3" fmla="*/ 1 h 62"/>
                <a:gd name="T4" fmla="*/ 0 w 65"/>
                <a:gd name="T5" fmla="*/ 1 h 62"/>
                <a:gd name="T6" fmla="*/ 0 w 65"/>
                <a:gd name="T7" fmla="*/ 1 h 62"/>
                <a:gd name="T8" fmla="*/ 0 w 65"/>
                <a:gd name="T9" fmla="*/ 0 h 62"/>
                <a:gd name="T10" fmla="*/ 0 60000 65536"/>
                <a:gd name="T11" fmla="*/ 0 60000 65536"/>
                <a:gd name="T12" fmla="*/ 0 60000 65536"/>
                <a:gd name="T13" fmla="*/ 0 60000 65536"/>
                <a:gd name="T14" fmla="*/ 0 60000 65536"/>
                <a:gd name="T15" fmla="*/ 0 w 65"/>
                <a:gd name="T16" fmla="*/ 0 h 62"/>
                <a:gd name="T17" fmla="*/ 65 w 65"/>
                <a:gd name="T18" fmla="*/ 62 h 62"/>
              </a:gdLst>
              <a:ahLst/>
              <a:cxnLst>
                <a:cxn ang="T10">
                  <a:pos x="T0" y="T1"/>
                </a:cxn>
                <a:cxn ang="T11">
                  <a:pos x="T2" y="T3"/>
                </a:cxn>
                <a:cxn ang="T12">
                  <a:pos x="T4" y="T5"/>
                </a:cxn>
                <a:cxn ang="T13">
                  <a:pos x="T6" y="T7"/>
                </a:cxn>
                <a:cxn ang="T14">
                  <a:pos x="T8" y="T9"/>
                </a:cxn>
              </a:cxnLst>
              <a:rect l="T15" t="T16" r="T17" b="T18"/>
              <a:pathLst>
                <a:path w="65" h="62">
                  <a:moveTo>
                    <a:pt x="0" y="0"/>
                  </a:moveTo>
                  <a:lnTo>
                    <a:pt x="51" y="27"/>
                  </a:lnTo>
                  <a:lnTo>
                    <a:pt x="65" y="62"/>
                  </a:lnTo>
                  <a:lnTo>
                    <a:pt x="64" y="3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8" name="Freeform 887"/>
            <p:cNvSpPr>
              <a:spLocks/>
            </p:cNvSpPr>
            <p:nvPr/>
          </p:nvSpPr>
          <p:spPr bwMode="auto">
            <a:xfrm>
              <a:off x="4523" y="2645"/>
              <a:ext cx="36" cy="46"/>
            </a:xfrm>
            <a:custGeom>
              <a:avLst/>
              <a:gdLst>
                <a:gd name="T0" fmla="*/ 0 w 72"/>
                <a:gd name="T1" fmla="*/ 1 h 91"/>
                <a:gd name="T2" fmla="*/ 1 w 72"/>
                <a:gd name="T3" fmla="*/ 1 h 91"/>
                <a:gd name="T4" fmla="*/ 1 w 72"/>
                <a:gd name="T5" fmla="*/ 0 h 91"/>
                <a:gd name="T6" fmla="*/ 0 w 72"/>
                <a:gd name="T7" fmla="*/ 1 h 91"/>
                <a:gd name="T8" fmla="*/ 0 60000 65536"/>
                <a:gd name="T9" fmla="*/ 0 60000 65536"/>
                <a:gd name="T10" fmla="*/ 0 60000 65536"/>
                <a:gd name="T11" fmla="*/ 0 60000 65536"/>
                <a:gd name="T12" fmla="*/ 0 w 72"/>
                <a:gd name="T13" fmla="*/ 0 h 91"/>
                <a:gd name="T14" fmla="*/ 72 w 72"/>
                <a:gd name="T15" fmla="*/ 91 h 91"/>
              </a:gdLst>
              <a:ahLst/>
              <a:cxnLst>
                <a:cxn ang="T8">
                  <a:pos x="T0" y="T1"/>
                </a:cxn>
                <a:cxn ang="T9">
                  <a:pos x="T2" y="T3"/>
                </a:cxn>
                <a:cxn ang="T10">
                  <a:pos x="T4" y="T5"/>
                </a:cxn>
                <a:cxn ang="T11">
                  <a:pos x="T6" y="T7"/>
                </a:cxn>
              </a:cxnLst>
              <a:rect l="T12" t="T13" r="T14" b="T15"/>
              <a:pathLst>
                <a:path w="72" h="91">
                  <a:moveTo>
                    <a:pt x="0" y="91"/>
                  </a:moveTo>
                  <a:lnTo>
                    <a:pt x="52" y="49"/>
                  </a:lnTo>
                  <a:lnTo>
                    <a:pt x="72" y="0"/>
                  </a:lnTo>
                  <a:lnTo>
                    <a:pt x="0" y="9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89" name="Freeform 888"/>
            <p:cNvSpPr>
              <a:spLocks/>
            </p:cNvSpPr>
            <p:nvPr/>
          </p:nvSpPr>
          <p:spPr bwMode="auto">
            <a:xfrm>
              <a:off x="4566" y="2530"/>
              <a:ext cx="62" cy="96"/>
            </a:xfrm>
            <a:custGeom>
              <a:avLst/>
              <a:gdLst>
                <a:gd name="T0" fmla="*/ 0 w 124"/>
                <a:gd name="T1" fmla="*/ 1 h 190"/>
                <a:gd name="T2" fmla="*/ 1 w 124"/>
                <a:gd name="T3" fmla="*/ 0 h 190"/>
                <a:gd name="T4" fmla="*/ 1 w 124"/>
                <a:gd name="T5" fmla="*/ 1 h 190"/>
                <a:gd name="T6" fmla="*/ 1 w 124"/>
                <a:gd name="T7" fmla="*/ 1 h 190"/>
                <a:gd name="T8" fmla="*/ 1 w 124"/>
                <a:gd name="T9" fmla="*/ 1 h 190"/>
                <a:gd name="T10" fmla="*/ 1 w 124"/>
                <a:gd name="T11" fmla="*/ 1 h 190"/>
                <a:gd name="T12" fmla="*/ 1 w 124"/>
                <a:gd name="T13" fmla="*/ 1 h 190"/>
                <a:gd name="T14" fmla="*/ 1 w 124"/>
                <a:gd name="T15" fmla="*/ 1 h 190"/>
                <a:gd name="T16" fmla="*/ 1 w 124"/>
                <a:gd name="T17" fmla="*/ 1 h 190"/>
                <a:gd name="T18" fmla="*/ 1 w 124"/>
                <a:gd name="T19" fmla="*/ 1 h 190"/>
                <a:gd name="T20" fmla="*/ 1 w 124"/>
                <a:gd name="T21" fmla="*/ 1 h 190"/>
                <a:gd name="T22" fmla="*/ 0 w 124"/>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190"/>
                <a:gd name="T38" fmla="*/ 124 w 124"/>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190">
                  <a:moveTo>
                    <a:pt x="0" y="74"/>
                  </a:moveTo>
                  <a:lnTo>
                    <a:pt x="23" y="0"/>
                  </a:lnTo>
                  <a:lnTo>
                    <a:pt x="68" y="3"/>
                  </a:lnTo>
                  <a:lnTo>
                    <a:pt x="79" y="51"/>
                  </a:lnTo>
                  <a:lnTo>
                    <a:pt x="43" y="103"/>
                  </a:lnTo>
                  <a:lnTo>
                    <a:pt x="51" y="133"/>
                  </a:lnTo>
                  <a:lnTo>
                    <a:pt x="120" y="150"/>
                  </a:lnTo>
                  <a:lnTo>
                    <a:pt x="124" y="190"/>
                  </a:lnTo>
                  <a:lnTo>
                    <a:pt x="83" y="150"/>
                  </a:lnTo>
                  <a:lnTo>
                    <a:pt x="83" y="170"/>
                  </a:lnTo>
                  <a:lnTo>
                    <a:pt x="23" y="150"/>
                  </a:lnTo>
                  <a:lnTo>
                    <a:pt x="0" y="7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0" name="Freeform 889"/>
            <p:cNvSpPr>
              <a:spLocks/>
            </p:cNvSpPr>
            <p:nvPr/>
          </p:nvSpPr>
          <p:spPr bwMode="auto">
            <a:xfrm>
              <a:off x="4572" y="2611"/>
              <a:ext cx="17" cy="20"/>
            </a:xfrm>
            <a:custGeom>
              <a:avLst/>
              <a:gdLst>
                <a:gd name="T0" fmla="*/ 0 w 35"/>
                <a:gd name="T1" fmla="*/ 0 h 38"/>
                <a:gd name="T2" fmla="*/ 0 w 35"/>
                <a:gd name="T3" fmla="*/ 0 h 38"/>
                <a:gd name="T4" fmla="*/ 0 w 35"/>
                <a:gd name="T5" fmla="*/ 1 h 38"/>
                <a:gd name="T6" fmla="*/ 0 w 35"/>
                <a:gd name="T7" fmla="*/ 1 h 38"/>
                <a:gd name="T8" fmla="*/ 0 w 35"/>
                <a:gd name="T9" fmla="*/ 0 h 38"/>
                <a:gd name="T10" fmla="*/ 0 60000 65536"/>
                <a:gd name="T11" fmla="*/ 0 60000 65536"/>
                <a:gd name="T12" fmla="*/ 0 60000 65536"/>
                <a:gd name="T13" fmla="*/ 0 60000 65536"/>
                <a:gd name="T14" fmla="*/ 0 60000 65536"/>
                <a:gd name="T15" fmla="*/ 0 w 35"/>
                <a:gd name="T16" fmla="*/ 0 h 38"/>
                <a:gd name="T17" fmla="*/ 35 w 35"/>
                <a:gd name="T18" fmla="*/ 38 h 38"/>
              </a:gdLst>
              <a:ahLst/>
              <a:cxnLst>
                <a:cxn ang="T10">
                  <a:pos x="T0" y="T1"/>
                </a:cxn>
                <a:cxn ang="T11">
                  <a:pos x="T2" y="T3"/>
                </a:cxn>
                <a:cxn ang="T12">
                  <a:pos x="T4" y="T5"/>
                </a:cxn>
                <a:cxn ang="T13">
                  <a:pos x="T6" y="T7"/>
                </a:cxn>
                <a:cxn ang="T14">
                  <a:pos x="T8" y="T9"/>
                </a:cxn>
              </a:cxnLst>
              <a:rect l="T15" t="T16" r="T17" b="T18"/>
              <a:pathLst>
                <a:path w="35" h="38">
                  <a:moveTo>
                    <a:pt x="0" y="0"/>
                  </a:moveTo>
                  <a:lnTo>
                    <a:pt x="19" y="0"/>
                  </a:lnTo>
                  <a:lnTo>
                    <a:pt x="35" y="8"/>
                  </a:lnTo>
                  <a:lnTo>
                    <a:pt x="27" y="38"/>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1" name="Freeform 890"/>
            <p:cNvSpPr>
              <a:spLocks/>
            </p:cNvSpPr>
            <p:nvPr/>
          </p:nvSpPr>
          <p:spPr bwMode="auto">
            <a:xfrm>
              <a:off x="4596" y="2636"/>
              <a:ext cx="16" cy="25"/>
            </a:xfrm>
            <a:custGeom>
              <a:avLst/>
              <a:gdLst>
                <a:gd name="T0" fmla="*/ 0 w 32"/>
                <a:gd name="T1" fmla="*/ 0 h 50"/>
                <a:gd name="T2" fmla="*/ 1 w 32"/>
                <a:gd name="T3" fmla="*/ 1 h 50"/>
                <a:gd name="T4" fmla="*/ 1 w 32"/>
                <a:gd name="T5" fmla="*/ 1 h 50"/>
                <a:gd name="T6" fmla="*/ 0 w 32"/>
                <a:gd name="T7" fmla="*/ 0 h 50"/>
                <a:gd name="T8" fmla="*/ 0 60000 65536"/>
                <a:gd name="T9" fmla="*/ 0 60000 65536"/>
                <a:gd name="T10" fmla="*/ 0 60000 65536"/>
                <a:gd name="T11" fmla="*/ 0 60000 65536"/>
                <a:gd name="T12" fmla="*/ 0 w 32"/>
                <a:gd name="T13" fmla="*/ 0 h 50"/>
                <a:gd name="T14" fmla="*/ 32 w 32"/>
                <a:gd name="T15" fmla="*/ 50 h 50"/>
              </a:gdLst>
              <a:ahLst/>
              <a:cxnLst>
                <a:cxn ang="T8">
                  <a:pos x="T0" y="T1"/>
                </a:cxn>
                <a:cxn ang="T9">
                  <a:pos x="T2" y="T3"/>
                </a:cxn>
                <a:cxn ang="T10">
                  <a:pos x="T4" y="T5"/>
                </a:cxn>
                <a:cxn ang="T11">
                  <a:pos x="T6" y="T7"/>
                </a:cxn>
              </a:cxnLst>
              <a:rect l="T12" t="T13" r="T14" b="T15"/>
              <a:pathLst>
                <a:path w="32" h="50">
                  <a:moveTo>
                    <a:pt x="0" y="0"/>
                  </a:moveTo>
                  <a:lnTo>
                    <a:pt x="4" y="50"/>
                  </a:lnTo>
                  <a:lnTo>
                    <a:pt x="32" y="2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2" name="Freeform 891"/>
            <p:cNvSpPr>
              <a:spLocks/>
            </p:cNvSpPr>
            <p:nvPr/>
          </p:nvSpPr>
          <p:spPr bwMode="auto">
            <a:xfrm>
              <a:off x="4598" y="2670"/>
              <a:ext cx="67" cy="66"/>
            </a:xfrm>
            <a:custGeom>
              <a:avLst/>
              <a:gdLst>
                <a:gd name="T0" fmla="*/ 0 w 133"/>
                <a:gd name="T1" fmla="*/ 1 h 132"/>
                <a:gd name="T2" fmla="*/ 1 w 133"/>
                <a:gd name="T3" fmla="*/ 1 h 132"/>
                <a:gd name="T4" fmla="*/ 1 w 133"/>
                <a:gd name="T5" fmla="*/ 1 h 132"/>
                <a:gd name="T6" fmla="*/ 1 w 133"/>
                <a:gd name="T7" fmla="*/ 0 h 132"/>
                <a:gd name="T8" fmla="*/ 1 w 133"/>
                <a:gd name="T9" fmla="*/ 1 h 132"/>
                <a:gd name="T10" fmla="*/ 1 w 133"/>
                <a:gd name="T11" fmla="*/ 1 h 132"/>
                <a:gd name="T12" fmla="*/ 1 w 133"/>
                <a:gd name="T13" fmla="*/ 1 h 132"/>
                <a:gd name="T14" fmla="*/ 1 w 133"/>
                <a:gd name="T15" fmla="*/ 1 h 132"/>
                <a:gd name="T16" fmla="*/ 1 w 133"/>
                <a:gd name="T17" fmla="*/ 1 h 132"/>
                <a:gd name="T18" fmla="*/ 1 w 133"/>
                <a:gd name="T19" fmla="*/ 1 h 132"/>
                <a:gd name="T20" fmla="*/ 0 w 133"/>
                <a:gd name="T21" fmla="*/ 1 h 1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
                <a:gd name="T34" fmla="*/ 0 h 132"/>
                <a:gd name="T35" fmla="*/ 133 w 133"/>
                <a:gd name="T36" fmla="*/ 132 h 1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 h="132">
                  <a:moveTo>
                    <a:pt x="0" y="91"/>
                  </a:moveTo>
                  <a:lnTo>
                    <a:pt x="27" y="44"/>
                  </a:lnTo>
                  <a:lnTo>
                    <a:pt x="61" y="52"/>
                  </a:lnTo>
                  <a:lnTo>
                    <a:pt x="111" y="0"/>
                  </a:lnTo>
                  <a:lnTo>
                    <a:pt x="133" y="31"/>
                  </a:lnTo>
                  <a:lnTo>
                    <a:pt x="130" y="109"/>
                  </a:lnTo>
                  <a:lnTo>
                    <a:pt x="119" y="76"/>
                  </a:lnTo>
                  <a:lnTo>
                    <a:pt x="105" y="132"/>
                  </a:lnTo>
                  <a:lnTo>
                    <a:pt x="73" y="117"/>
                  </a:lnTo>
                  <a:lnTo>
                    <a:pt x="50" y="59"/>
                  </a:lnTo>
                  <a:lnTo>
                    <a:pt x="0" y="9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3" name="Freeform 892"/>
            <p:cNvSpPr>
              <a:spLocks/>
            </p:cNvSpPr>
            <p:nvPr/>
          </p:nvSpPr>
          <p:spPr bwMode="auto">
            <a:xfrm>
              <a:off x="4605" y="2654"/>
              <a:ext cx="15" cy="27"/>
            </a:xfrm>
            <a:custGeom>
              <a:avLst/>
              <a:gdLst>
                <a:gd name="T0" fmla="*/ 0 w 28"/>
                <a:gd name="T1" fmla="*/ 1 h 54"/>
                <a:gd name="T2" fmla="*/ 1 w 28"/>
                <a:gd name="T3" fmla="*/ 1 h 54"/>
                <a:gd name="T4" fmla="*/ 1 w 28"/>
                <a:gd name="T5" fmla="*/ 0 h 54"/>
                <a:gd name="T6" fmla="*/ 1 w 28"/>
                <a:gd name="T7" fmla="*/ 1 h 54"/>
                <a:gd name="T8" fmla="*/ 0 w 28"/>
                <a:gd name="T9" fmla="*/ 1 h 54"/>
                <a:gd name="T10" fmla="*/ 0 60000 65536"/>
                <a:gd name="T11" fmla="*/ 0 60000 65536"/>
                <a:gd name="T12" fmla="*/ 0 60000 65536"/>
                <a:gd name="T13" fmla="*/ 0 60000 65536"/>
                <a:gd name="T14" fmla="*/ 0 60000 65536"/>
                <a:gd name="T15" fmla="*/ 0 w 28"/>
                <a:gd name="T16" fmla="*/ 0 h 54"/>
                <a:gd name="T17" fmla="*/ 28 w 28"/>
                <a:gd name="T18" fmla="*/ 54 h 54"/>
              </a:gdLst>
              <a:ahLst/>
              <a:cxnLst>
                <a:cxn ang="T10">
                  <a:pos x="T0" y="T1"/>
                </a:cxn>
                <a:cxn ang="T11">
                  <a:pos x="T2" y="T3"/>
                </a:cxn>
                <a:cxn ang="T12">
                  <a:pos x="T4" y="T5"/>
                </a:cxn>
                <a:cxn ang="T13">
                  <a:pos x="T6" y="T7"/>
                </a:cxn>
                <a:cxn ang="T14">
                  <a:pos x="T8" y="T9"/>
                </a:cxn>
              </a:cxnLst>
              <a:rect l="T15" t="T16" r="T17" b="T18"/>
              <a:pathLst>
                <a:path w="28" h="54">
                  <a:moveTo>
                    <a:pt x="0" y="33"/>
                  </a:moveTo>
                  <a:lnTo>
                    <a:pt x="5" y="24"/>
                  </a:lnTo>
                  <a:lnTo>
                    <a:pt x="28" y="0"/>
                  </a:lnTo>
                  <a:lnTo>
                    <a:pt x="18" y="54"/>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4" name="Freeform 893"/>
            <p:cNvSpPr>
              <a:spLocks/>
            </p:cNvSpPr>
            <p:nvPr/>
          </p:nvSpPr>
          <p:spPr bwMode="auto">
            <a:xfrm>
              <a:off x="2939" y="1872"/>
              <a:ext cx="153" cy="119"/>
            </a:xfrm>
            <a:custGeom>
              <a:avLst/>
              <a:gdLst>
                <a:gd name="T0" fmla="*/ 0 w 307"/>
                <a:gd name="T1" fmla="*/ 1 h 237"/>
                <a:gd name="T2" fmla="*/ 0 w 307"/>
                <a:gd name="T3" fmla="*/ 1 h 237"/>
                <a:gd name="T4" fmla="*/ 0 w 307"/>
                <a:gd name="T5" fmla="*/ 1 h 237"/>
                <a:gd name="T6" fmla="*/ 0 w 307"/>
                <a:gd name="T7" fmla="*/ 1 h 237"/>
                <a:gd name="T8" fmla="*/ 0 w 307"/>
                <a:gd name="T9" fmla="*/ 1 h 237"/>
                <a:gd name="T10" fmla="*/ 0 w 307"/>
                <a:gd name="T11" fmla="*/ 1 h 237"/>
                <a:gd name="T12" fmla="*/ 0 w 307"/>
                <a:gd name="T13" fmla="*/ 1 h 237"/>
                <a:gd name="T14" fmla="*/ 0 w 307"/>
                <a:gd name="T15" fmla="*/ 1 h 237"/>
                <a:gd name="T16" fmla="*/ 0 w 307"/>
                <a:gd name="T17" fmla="*/ 1 h 237"/>
                <a:gd name="T18" fmla="*/ 0 w 307"/>
                <a:gd name="T19" fmla="*/ 0 h 237"/>
                <a:gd name="T20" fmla="*/ 0 w 307"/>
                <a:gd name="T21" fmla="*/ 1 h 2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7"/>
                <a:gd name="T34" fmla="*/ 0 h 237"/>
                <a:gd name="T35" fmla="*/ 307 w 307"/>
                <a:gd name="T36" fmla="*/ 237 h 2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7" h="237">
                  <a:moveTo>
                    <a:pt x="0" y="44"/>
                  </a:moveTo>
                  <a:lnTo>
                    <a:pt x="19" y="168"/>
                  </a:lnTo>
                  <a:lnTo>
                    <a:pt x="178" y="230"/>
                  </a:lnTo>
                  <a:lnTo>
                    <a:pt x="255" y="237"/>
                  </a:lnTo>
                  <a:lnTo>
                    <a:pt x="307" y="176"/>
                  </a:lnTo>
                  <a:lnTo>
                    <a:pt x="280" y="105"/>
                  </a:lnTo>
                  <a:lnTo>
                    <a:pt x="300" y="87"/>
                  </a:lnTo>
                  <a:lnTo>
                    <a:pt x="287" y="32"/>
                  </a:lnTo>
                  <a:lnTo>
                    <a:pt x="170" y="14"/>
                  </a:lnTo>
                  <a:lnTo>
                    <a:pt x="94" y="0"/>
                  </a:lnTo>
                  <a:lnTo>
                    <a:pt x="0" y="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5" name="Freeform 894"/>
            <p:cNvSpPr>
              <a:spLocks/>
            </p:cNvSpPr>
            <p:nvPr/>
          </p:nvSpPr>
          <p:spPr bwMode="auto">
            <a:xfrm>
              <a:off x="2582" y="2131"/>
              <a:ext cx="46" cy="88"/>
            </a:xfrm>
            <a:custGeom>
              <a:avLst/>
              <a:gdLst>
                <a:gd name="T0" fmla="*/ 0 w 94"/>
                <a:gd name="T1" fmla="*/ 1 h 174"/>
                <a:gd name="T2" fmla="*/ 0 w 94"/>
                <a:gd name="T3" fmla="*/ 0 h 174"/>
                <a:gd name="T4" fmla="*/ 0 w 94"/>
                <a:gd name="T5" fmla="*/ 1 h 174"/>
                <a:gd name="T6" fmla="*/ 0 w 94"/>
                <a:gd name="T7" fmla="*/ 1 h 174"/>
                <a:gd name="T8" fmla="*/ 0 w 94"/>
                <a:gd name="T9" fmla="*/ 1 h 174"/>
                <a:gd name="T10" fmla="*/ 0 w 94"/>
                <a:gd name="T11" fmla="*/ 1 h 174"/>
                <a:gd name="T12" fmla="*/ 0 w 94"/>
                <a:gd name="T13" fmla="*/ 1 h 174"/>
                <a:gd name="T14" fmla="*/ 0 w 94"/>
                <a:gd name="T15" fmla="*/ 1 h 174"/>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174"/>
                <a:gd name="T26" fmla="*/ 94 w 94"/>
                <a:gd name="T27" fmla="*/ 174 h 1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174">
                  <a:moveTo>
                    <a:pt x="0" y="114"/>
                  </a:moveTo>
                  <a:lnTo>
                    <a:pt x="14" y="0"/>
                  </a:lnTo>
                  <a:lnTo>
                    <a:pt x="94" y="7"/>
                  </a:lnTo>
                  <a:lnTo>
                    <a:pt x="59" y="80"/>
                  </a:lnTo>
                  <a:lnTo>
                    <a:pt x="59" y="169"/>
                  </a:lnTo>
                  <a:lnTo>
                    <a:pt x="13" y="174"/>
                  </a:lnTo>
                  <a:lnTo>
                    <a:pt x="19" y="121"/>
                  </a:lnTo>
                  <a:lnTo>
                    <a:pt x="0" y="11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6" name="Freeform 895"/>
            <p:cNvSpPr>
              <a:spLocks/>
            </p:cNvSpPr>
            <p:nvPr/>
          </p:nvSpPr>
          <p:spPr bwMode="auto">
            <a:xfrm>
              <a:off x="3032" y="2007"/>
              <a:ext cx="147" cy="87"/>
            </a:xfrm>
            <a:custGeom>
              <a:avLst/>
              <a:gdLst>
                <a:gd name="T0" fmla="*/ 0 w 293"/>
                <a:gd name="T1" fmla="*/ 0 h 175"/>
                <a:gd name="T2" fmla="*/ 1 w 293"/>
                <a:gd name="T3" fmla="*/ 0 h 175"/>
                <a:gd name="T4" fmla="*/ 1 w 293"/>
                <a:gd name="T5" fmla="*/ 0 h 175"/>
                <a:gd name="T6" fmla="*/ 1 w 293"/>
                <a:gd name="T7" fmla="*/ 0 h 175"/>
                <a:gd name="T8" fmla="*/ 1 w 293"/>
                <a:gd name="T9" fmla="*/ 0 h 175"/>
                <a:gd name="T10" fmla="*/ 1 w 293"/>
                <a:gd name="T11" fmla="*/ 0 h 175"/>
                <a:gd name="T12" fmla="*/ 1 w 293"/>
                <a:gd name="T13" fmla="*/ 0 h 175"/>
                <a:gd name="T14" fmla="*/ 1 w 293"/>
                <a:gd name="T15" fmla="*/ 0 h 175"/>
                <a:gd name="T16" fmla="*/ 0 w 293"/>
                <a:gd name="T17" fmla="*/ 0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3"/>
                <a:gd name="T28" fmla="*/ 0 h 175"/>
                <a:gd name="T29" fmla="*/ 293 w 293"/>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3" h="175">
                  <a:moveTo>
                    <a:pt x="0" y="87"/>
                  </a:moveTo>
                  <a:lnTo>
                    <a:pt x="81" y="158"/>
                  </a:lnTo>
                  <a:lnTo>
                    <a:pt x="259" y="175"/>
                  </a:lnTo>
                  <a:lnTo>
                    <a:pt x="293" y="115"/>
                  </a:lnTo>
                  <a:lnTo>
                    <a:pt x="246" y="111"/>
                  </a:lnTo>
                  <a:lnTo>
                    <a:pt x="241" y="57"/>
                  </a:lnTo>
                  <a:lnTo>
                    <a:pt x="201" y="0"/>
                  </a:lnTo>
                  <a:lnTo>
                    <a:pt x="81" y="12"/>
                  </a:lnTo>
                  <a:lnTo>
                    <a:pt x="0" y="8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7" name="Freeform 896"/>
            <p:cNvSpPr>
              <a:spLocks/>
            </p:cNvSpPr>
            <p:nvPr/>
          </p:nvSpPr>
          <p:spPr bwMode="auto">
            <a:xfrm>
              <a:off x="3255" y="2304"/>
              <a:ext cx="324" cy="274"/>
            </a:xfrm>
            <a:custGeom>
              <a:avLst/>
              <a:gdLst>
                <a:gd name="T0" fmla="*/ 0 w 647"/>
                <a:gd name="T1" fmla="*/ 0 h 549"/>
                <a:gd name="T2" fmla="*/ 1 w 647"/>
                <a:gd name="T3" fmla="*/ 0 h 549"/>
                <a:gd name="T4" fmla="*/ 1 w 647"/>
                <a:gd name="T5" fmla="*/ 0 h 549"/>
                <a:gd name="T6" fmla="*/ 1 w 647"/>
                <a:gd name="T7" fmla="*/ 0 h 549"/>
                <a:gd name="T8" fmla="*/ 1 w 647"/>
                <a:gd name="T9" fmla="*/ 0 h 549"/>
                <a:gd name="T10" fmla="*/ 1 w 647"/>
                <a:gd name="T11" fmla="*/ 0 h 549"/>
                <a:gd name="T12" fmla="*/ 1 w 647"/>
                <a:gd name="T13" fmla="*/ 0 h 549"/>
                <a:gd name="T14" fmla="*/ 1 w 647"/>
                <a:gd name="T15" fmla="*/ 0 h 549"/>
                <a:gd name="T16" fmla="*/ 1 w 647"/>
                <a:gd name="T17" fmla="*/ 0 h 549"/>
                <a:gd name="T18" fmla="*/ 1 w 647"/>
                <a:gd name="T19" fmla="*/ 0 h 549"/>
                <a:gd name="T20" fmla="*/ 1 w 647"/>
                <a:gd name="T21" fmla="*/ 0 h 549"/>
                <a:gd name="T22" fmla="*/ 1 w 647"/>
                <a:gd name="T23" fmla="*/ 0 h 549"/>
                <a:gd name="T24" fmla="*/ 1 w 647"/>
                <a:gd name="T25" fmla="*/ 0 h 549"/>
                <a:gd name="T26" fmla="*/ 1 w 647"/>
                <a:gd name="T27" fmla="*/ 0 h 549"/>
                <a:gd name="T28" fmla="*/ 1 w 647"/>
                <a:gd name="T29" fmla="*/ 0 h 549"/>
                <a:gd name="T30" fmla="*/ 1 w 647"/>
                <a:gd name="T31" fmla="*/ 0 h 549"/>
                <a:gd name="T32" fmla="*/ 1 w 647"/>
                <a:gd name="T33" fmla="*/ 0 h 549"/>
                <a:gd name="T34" fmla="*/ 1 w 647"/>
                <a:gd name="T35" fmla="*/ 0 h 549"/>
                <a:gd name="T36" fmla="*/ 1 w 647"/>
                <a:gd name="T37" fmla="*/ 0 h 549"/>
                <a:gd name="T38" fmla="*/ 1 w 647"/>
                <a:gd name="T39" fmla="*/ 0 h 549"/>
                <a:gd name="T40" fmla="*/ 1 w 647"/>
                <a:gd name="T41" fmla="*/ 0 h 549"/>
                <a:gd name="T42" fmla="*/ 1 w 647"/>
                <a:gd name="T43" fmla="*/ 0 h 549"/>
                <a:gd name="T44" fmla="*/ 1 w 647"/>
                <a:gd name="T45" fmla="*/ 0 h 549"/>
                <a:gd name="T46" fmla="*/ 1 w 647"/>
                <a:gd name="T47" fmla="*/ 0 h 549"/>
                <a:gd name="T48" fmla="*/ 1 w 647"/>
                <a:gd name="T49" fmla="*/ 0 h 549"/>
                <a:gd name="T50" fmla="*/ 1 w 647"/>
                <a:gd name="T51" fmla="*/ 0 h 549"/>
                <a:gd name="T52" fmla="*/ 1 w 647"/>
                <a:gd name="T53" fmla="*/ 0 h 549"/>
                <a:gd name="T54" fmla="*/ 1 w 647"/>
                <a:gd name="T55" fmla="*/ 0 h 549"/>
                <a:gd name="T56" fmla="*/ 0 w 647"/>
                <a:gd name="T57" fmla="*/ 0 h 5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47"/>
                <a:gd name="T88" fmla="*/ 0 h 549"/>
                <a:gd name="T89" fmla="*/ 647 w 647"/>
                <a:gd name="T90" fmla="*/ 549 h 54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47" h="549">
                  <a:moveTo>
                    <a:pt x="0" y="144"/>
                  </a:moveTo>
                  <a:lnTo>
                    <a:pt x="9" y="96"/>
                  </a:lnTo>
                  <a:lnTo>
                    <a:pt x="45" y="106"/>
                  </a:lnTo>
                  <a:lnTo>
                    <a:pt x="84" y="76"/>
                  </a:lnTo>
                  <a:lnTo>
                    <a:pt x="104" y="56"/>
                  </a:lnTo>
                  <a:lnTo>
                    <a:pt x="67" y="24"/>
                  </a:lnTo>
                  <a:lnTo>
                    <a:pt x="138" y="0"/>
                  </a:lnTo>
                  <a:lnTo>
                    <a:pt x="276" y="63"/>
                  </a:lnTo>
                  <a:lnTo>
                    <a:pt x="277" y="87"/>
                  </a:lnTo>
                  <a:lnTo>
                    <a:pt x="310" y="103"/>
                  </a:lnTo>
                  <a:lnTo>
                    <a:pt x="338" y="117"/>
                  </a:lnTo>
                  <a:lnTo>
                    <a:pt x="366" y="106"/>
                  </a:lnTo>
                  <a:lnTo>
                    <a:pt x="421" y="124"/>
                  </a:lnTo>
                  <a:lnTo>
                    <a:pt x="497" y="250"/>
                  </a:lnTo>
                  <a:lnTo>
                    <a:pt x="505" y="259"/>
                  </a:lnTo>
                  <a:lnTo>
                    <a:pt x="533" y="308"/>
                  </a:lnTo>
                  <a:lnTo>
                    <a:pt x="632" y="319"/>
                  </a:lnTo>
                  <a:lnTo>
                    <a:pt x="647" y="342"/>
                  </a:lnTo>
                  <a:lnTo>
                    <a:pt x="623" y="407"/>
                  </a:lnTo>
                  <a:lnTo>
                    <a:pt x="533" y="440"/>
                  </a:lnTo>
                  <a:lnTo>
                    <a:pt x="436" y="462"/>
                  </a:lnTo>
                  <a:lnTo>
                    <a:pt x="356" y="549"/>
                  </a:lnTo>
                  <a:lnTo>
                    <a:pt x="356" y="515"/>
                  </a:lnTo>
                  <a:lnTo>
                    <a:pt x="300" y="494"/>
                  </a:lnTo>
                  <a:lnTo>
                    <a:pt x="247" y="523"/>
                  </a:lnTo>
                  <a:lnTo>
                    <a:pt x="188" y="424"/>
                  </a:lnTo>
                  <a:lnTo>
                    <a:pt x="145" y="385"/>
                  </a:lnTo>
                  <a:lnTo>
                    <a:pt x="115" y="282"/>
                  </a:lnTo>
                  <a:lnTo>
                    <a:pt x="0" y="1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8" name="Freeform 897"/>
            <p:cNvSpPr>
              <a:spLocks/>
            </p:cNvSpPr>
            <p:nvPr/>
          </p:nvSpPr>
          <p:spPr bwMode="auto">
            <a:xfrm>
              <a:off x="3024" y="1269"/>
              <a:ext cx="2623" cy="859"/>
            </a:xfrm>
            <a:custGeom>
              <a:avLst/>
              <a:gdLst>
                <a:gd name="T0" fmla="*/ 0 w 5247"/>
                <a:gd name="T1" fmla="*/ 0 h 1719"/>
                <a:gd name="T2" fmla="*/ 0 w 5247"/>
                <a:gd name="T3" fmla="*/ 0 h 1719"/>
                <a:gd name="T4" fmla="*/ 0 w 5247"/>
                <a:gd name="T5" fmla="*/ 0 h 1719"/>
                <a:gd name="T6" fmla="*/ 0 w 5247"/>
                <a:gd name="T7" fmla="*/ 0 h 1719"/>
                <a:gd name="T8" fmla="*/ 0 w 5247"/>
                <a:gd name="T9" fmla="*/ 0 h 1719"/>
                <a:gd name="T10" fmla="*/ 0 w 5247"/>
                <a:gd name="T11" fmla="*/ 0 h 1719"/>
                <a:gd name="T12" fmla="*/ 0 w 5247"/>
                <a:gd name="T13" fmla="*/ 0 h 1719"/>
                <a:gd name="T14" fmla="*/ 0 w 5247"/>
                <a:gd name="T15" fmla="*/ 0 h 1719"/>
                <a:gd name="T16" fmla="*/ 0 w 5247"/>
                <a:gd name="T17" fmla="*/ 0 h 1719"/>
                <a:gd name="T18" fmla="*/ 0 w 5247"/>
                <a:gd name="T19" fmla="*/ 0 h 1719"/>
                <a:gd name="T20" fmla="*/ 0 w 5247"/>
                <a:gd name="T21" fmla="*/ 0 h 1719"/>
                <a:gd name="T22" fmla="*/ 0 w 5247"/>
                <a:gd name="T23" fmla="*/ 0 h 1719"/>
                <a:gd name="T24" fmla="*/ 0 w 5247"/>
                <a:gd name="T25" fmla="*/ 0 h 1719"/>
                <a:gd name="T26" fmla="*/ 0 w 5247"/>
                <a:gd name="T27" fmla="*/ 0 h 1719"/>
                <a:gd name="T28" fmla="*/ 0 w 5247"/>
                <a:gd name="T29" fmla="*/ 0 h 1719"/>
                <a:gd name="T30" fmla="*/ 1 w 5247"/>
                <a:gd name="T31" fmla="*/ 0 h 1719"/>
                <a:gd name="T32" fmla="*/ 1 w 5247"/>
                <a:gd name="T33" fmla="*/ 0 h 1719"/>
                <a:gd name="T34" fmla="*/ 1 w 5247"/>
                <a:gd name="T35" fmla="*/ 0 h 1719"/>
                <a:gd name="T36" fmla="*/ 1 w 5247"/>
                <a:gd name="T37" fmla="*/ 0 h 1719"/>
                <a:gd name="T38" fmla="*/ 1 w 5247"/>
                <a:gd name="T39" fmla="*/ 0 h 1719"/>
                <a:gd name="T40" fmla="*/ 1 w 5247"/>
                <a:gd name="T41" fmla="*/ 0 h 1719"/>
                <a:gd name="T42" fmla="*/ 1 w 5247"/>
                <a:gd name="T43" fmla="*/ 0 h 1719"/>
                <a:gd name="T44" fmla="*/ 1 w 5247"/>
                <a:gd name="T45" fmla="*/ 0 h 1719"/>
                <a:gd name="T46" fmla="*/ 1 w 5247"/>
                <a:gd name="T47" fmla="*/ 0 h 1719"/>
                <a:gd name="T48" fmla="*/ 2 w 5247"/>
                <a:gd name="T49" fmla="*/ 0 h 1719"/>
                <a:gd name="T50" fmla="*/ 2 w 5247"/>
                <a:gd name="T51" fmla="*/ 0 h 1719"/>
                <a:gd name="T52" fmla="*/ 2 w 5247"/>
                <a:gd name="T53" fmla="*/ 0 h 1719"/>
                <a:gd name="T54" fmla="*/ 2 w 5247"/>
                <a:gd name="T55" fmla="*/ 0 h 1719"/>
                <a:gd name="T56" fmla="*/ 2 w 5247"/>
                <a:gd name="T57" fmla="*/ 0 h 1719"/>
                <a:gd name="T58" fmla="*/ 2 w 5247"/>
                <a:gd name="T59" fmla="*/ 0 h 1719"/>
                <a:gd name="T60" fmla="*/ 2 w 5247"/>
                <a:gd name="T61" fmla="*/ 0 h 1719"/>
                <a:gd name="T62" fmla="*/ 2 w 5247"/>
                <a:gd name="T63" fmla="*/ 0 h 1719"/>
                <a:gd name="T64" fmla="*/ 2 w 5247"/>
                <a:gd name="T65" fmla="*/ 0 h 1719"/>
                <a:gd name="T66" fmla="*/ 2 w 5247"/>
                <a:gd name="T67" fmla="*/ 0 h 1719"/>
                <a:gd name="T68" fmla="*/ 2 w 5247"/>
                <a:gd name="T69" fmla="*/ 0 h 1719"/>
                <a:gd name="T70" fmla="*/ 1 w 5247"/>
                <a:gd name="T71" fmla="*/ 0 h 1719"/>
                <a:gd name="T72" fmla="*/ 1 w 5247"/>
                <a:gd name="T73" fmla="*/ 0 h 1719"/>
                <a:gd name="T74" fmla="*/ 1 w 5247"/>
                <a:gd name="T75" fmla="*/ 0 h 1719"/>
                <a:gd name="T76" fmla="*/ 1 w 5247"/>
                <a:gd name="T77" fmla="*/ 0 h 1719"/>
                <a:gd name="T78" fmla="*/ 1 w 5247"/>
                <a:gd name="T79" fmla="*/ 0 h 1719"/>
                <a:gd name="T80" fmla="*/ 1 w 5247"/>
                <a:gd name="T81" fmla="*/ 0 h 1719"/>
                <a:gd name="T82" fmla="*/ 1 w 5247"/>
                <a:gd name="T83" fmla="*/ 0 h 1719"/>
                <a:gd name="T84" fmla="*/ 0 w 5247"/>
                <a:gd name="T85" fmla="*/ 0 h 1719"/>
                <a:gd name="T86" fmla="*/ 0 w 5247"/>
                <a:gd name="T87" fmla="*/ 0 h 1719"/>
                <a:gd name="T88" fmla="*/ 0 w 5247"/>
                <a:gd name="T89" fmla="*/ 0 h 1719"/>
                <a:gd name="T90" fmla="*/ 0 w 5247"/>
                <a:gd name="T91" fmla="*/ 0 h 1719"/>
                <a:gd name="T92" fmla="*/ 0 w 5247"/>
                <a:gd name="T93" fmla="*/ 0 h 1719"/>
                <a:gd name="T94" fmla="*/ 0 w 5247"/>
                <a:gd name="T95" fmla="*/ 0 h 1719"/>
                <a:gd name="T96" fmla="*/ 0 w 5247"/>
                <a:gd name="T97" fmla="*/ 0 h 1719"/>
                <a:gd name="T98" fmla="*/ 0 w 5247"/>
                <a:gd name="T99" fmla="*/ 0 h 1719"/>
                <a:gd name="T100" fmla="*/ 0 w 5247"/>
                <a:gd name="T101" fmla="*/ 0 h 1719"/>
                <a:gd name="T102" fmla="*/ 0 w 5247"/>
                <a:gd name="T103" fmla="*/ 0 h 1719"/>
                <a:gd name="T104" fmla="*/ 0 w 5247"/>
                <a:gd name="T105" fmla="*/ 0 h 1719"/>
                <a:gd name="T106" fmla="*/ 0 w 5247"/>
                <a:gd name="T107" fmla="*/ 0 h 1719"/>
                <a:gd name="T108" fmla="*/ 0 w 5247"/>
                <a:gd name="T109" fmla="*/ 0 h 1719"/>
                <a:gd name="T110" fmla="*/ 0 w 5247"/>
                <a:gd name="T111" fmla="*/ 0 h 1719"/>
                <a:gd name="T112" fmla="*/ 0 w 5247"/>
                <a:gd name="T113" fmla="*/ 0 h 1719"/>
                <a:gd name="T114" fmla="*/ 0 w 5247"/>
                <a:gd name="T115" fmla="*/ 0 h 17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47"/>
                <a:gd name="T175" fmla="*/ 0 h 1719"/>
                <a:gd name="T176" fmla="*/ 5247 w 5247"/>
                <a:gd name="T177" fmla="*/ 1719 h 17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47" h="1719">
                  <a:moveTo>
                    <a:pt x="0" y="1221"/>
                  </a:moveTo>
                  <a:lnTo>
                    <a:pt x="44" y="1181"/>
                  </a:lnTo>
                  <a:lnTo>
                    <a:pt x="29" y="1197"/>
                  </a:lnTo>
                  <a:lnTo>
                    <a:pt x="49" y="1203"/>
                  </a:lnTo>
                  <a:lnTo>
                    <a:pt x="44" y="1122"/>
                  </a:lnTo>
                  <a:lnTo>
                    <a:pt x="62" y="1084"/>
                  </a:lnTo>
                  <a:lnTo>
                    <a:pt x="86" y="1078"/>
                  </a:lnTo>
                  <a:lnTo>
                    <a:pt x="138" y="1114"/>
                  </a:lnTo>
                  <a:lnTo>
                    <a:pt x="148" y="1048"/>
                  </a:lnTo>
                  <a:lnTo>
                    <a:pt x="128" y="1049"/>
                  </a:lnTo>
                  <a:lnTo>
                    <a:pt x="118" y="1010"/>
                  </a:lnTo>
                  <a:lnTo>
                    <a:pt x="326" y="974"/>
                  </a:lnTo>
                  <a:lnTo>
                    <a:pt x="274" y="959"/>
                  </a:lnTo>
                  <a:lnTo>
                    <a:pt x="276" y="939"/>
                  </a:lnTo>
                  <a:lnTo>
                    <a:pt x="246" y="946"/>
                  </a:lnTo>
                  <a:lnTo>
                    <a:pt x="364" y="846"/>
                  </a:lnTo>
                  <a:lnTo>
                    <a:pt x="312" y="739"/>
                  </a:lnTo>
                  <a:lnTo>
                    <a:pt x="325" y="687"/>
                  </a:lnTo>
                  <a:lnTo>
                    <a:pt x="292" y="632"/>
                  </a:lnTo>
                  <a:lnTo>
                    <a:pt x="319" y="600"/>
                  </a:lnTo>
                  <a:lnTo>
                    <a:pt x="274" y="555"/>
                  </a:lnTo>
                  <a:lnTo>
                    <a:pt x="286" y="520"/>
                  </a:lnTo>
                  <a:lnTo>
                    <a:pt x="346" y="478"/>
                  </a:lnTo>
                  <a:lnTo>
                    <a:pt x="378" y="473"/>
                  </a:lnTo>
                  <a:lnTo>
                    <a:pt x="416" y="482"/>
                  </a:lnTo>
                  <a:lnTo>
                    <a:pt x="383" y="491"/>
                  </a:lnTo>
                  <a:lnTo>
                    <a:pt x="407" y="506"/>
                  </a:lnTo>
                  <a:lnTo>
                    <a:pt x="500" y="512"/>
                  </a:lnTo>
                  <a:lnTo>
                    <a:pt x="659" y="597"/>
                  </a:lnTo>
                  <a:lnTo>
                    <a:pt x="664" y="640"/>
                  </a:lnTo>
                  <a:lnTo>
                    <a:pt x="594" y="676"/>
                  </a:lnTo>
                  <a:lnTo>
                    <a:pt x="380" y="625"/>
                  </a:lnTo>
                  <a:lnTo>
                    <a:pt x="465" y="686"/>
                  </a:lnTo>
                  <a:lnTo>
                    <a:pt x="463" y="758"/>
                  </a:lnTo>
                  <a:lnTo>
                    <a:pt x="550" y="792"/>
                  </a:lnTo>
                  <a:lnTo>
                    <a:pt x="574" y="787"/>
                  </a:lnTo>
                  <a:lnTo>
                    <a:pt x="562" y="758"/>
                  </a:lnTo>
                  <a:lnTo>
                    <a:pt x="520" y="747"/>
                  </a:lnTo>
                  <a:lnTo>
                    <a:pt x="530" y="722"/>
                  </a:lnTo>
                  <a:lnTo>
                    <a:pt x="572" y="749"/>
                  </a:lnTo>
                  <a:lnTo>
                    <a:pt x="655" y="758"/>
                  </a:lnTo>
                  <a:lnTo>
                    <a:pt x="620" y="701"/>
                  </a:lnTo>
                  <a:lnTo>
                    <a:pt x="698" y="654"/>
                  </a:lnTo>
                  <a:lnTo>
                    <a:pt x="754" y="686"/>
                  </a:lnTo>
                  <a:lnTo>
                    <a:pt x="753" y="559"/>
                  </a:lnTo>
                  <a:lnTo>
                    <a:pt x="728" y="539"/>
                  </a:lnTo>
                  <a:lnTo>
                    <a:pt x="823" y="568"/>
                  </a:lnTo>
                  <a:lnTo>
                    <a:pt x="831" y="584"/>
                  </a:lnTo>
                  <a:lnTo>
                    <a:pt x="780" y="605"/>
                  </a:lnTo>
                  <a:lnTo>
                    <a:pt x="831" y="648"/>
                  </a:lnTo>
                  <a:lnTo>
                    <a:pt x="874" y="600"/>
                  </a:lnTo>
                  <a:lnTo>
                    <a:pt x="1049" y="523"/>
                  </a:lnTo>
                  <a:lnTo>
                    <a:pt x="1076" y="521"/>
                  </a:lnTo>
                  <a:lnTo>
                    <a:pt x="1049" y="532"/>
                  </a:lnTo>
                  <a:lnTo>
                    <a:pt x="1078" y="569"/>
                  </a:lnTo>
                  <a:lnTo>
                    <a:pt x="1206" y="521"/>
                  </a:lnTo>
                  <a:lnTo>
                    <a:pt x="1237" y="556"/>
                  </a:lnTo>
                  <a:lnTo>
                    <a:pt x="1267" y="529"/>
                  </a:lnTo>
                  <a:lnTo>
                    <a:pt x="1250" y="488"/>
                  </a:lnTo>
                  <a:lnTo>
                    <a:pt x="1269" y="475"/>
                  </a:lnTo>
                  <a:lnTo>
                    <a:pt x="1367" y="495"/>
                  </a:lnTo>
                  <a:lnTo>
                    <a:pt x="1495" y="567"/>
                  </a:lnTo>
                  <a:lnTo>
                    <a:pt x="1520" y="531"/>
                  </a:lnTo>
                  <a:lnTo>
                    <a:pt x="1493" y="496"/>
                  </a:lnTo>
                  <a:lnTo>
                    <a:pt x="1454" y="486"/>
                  </a:lnTo>
                  <a:lnTo>
                    <a:pt x="1468" y="429"/>
                  </a:lnTo>
                  <a:lnTo>
                    <a:pt x="1445" y="421"/>
                  </a:lnTo>
                  <a:lnTo>
                    <a:pt x="1450" y="395"/>
                  </a:lnTo>
                  <a:lnTo>
                    <a:pt x="1497" y="367"/>
                  </a:lnTo>
                  <a:lnTo>
                    <a:pt x="1528" y="298"/>
                  </a:lnTo>
                  <a:lnTo>
                    <a:pt x="1594" y="300"/>
                  </a:lnTo>
                  <a:lnTo>
                    <a:pt x="1629" y="310"/>
                  </a:lnTo>
                  <a:lnTo>
                    <a:pt x="1602" y="383"/>
                  </a:lnTo>
                  <a:lnTo>
                    <a:pt x="1632" y="418"/>
                  </a:lnTo>
                  <a:lnTo>
                    <a:pt x="1623" y="520"/>
                  </a:lnTo>
                  <a:lnTo>
                    <a:pt x="1655" y="554"/>
                  </a:lnTo>
                  <a:lnTo>
                    <a:pt x="1641" y="591"/>
                  </a:lnTo>
                  <a:lnTo>
                    <a:pt x="1591" y="619"/>
                  </a:lnTo>
                  <a:lnTo>
                    <a:pt x="1608" y="632"/>
                  </a:lnTo>
                  <a:lnTo>
                    <a:pt x="1540" y="646"/>
                  </a:lnTo>
                  <a:lnTo>
                    <a:pt x="1611" y="669"/>
                  </a:lnTo>
                  <a:lnTo>
                    <a:pt x="1694" y="591"/>
                  </a:lnTo>
                  <a:lnTo>
                    <a:pt x="1683" y="539"/>
                  </a:lnTo>
                  <a:lnTo>
                    <a:pt x="1710" y="531"/>
                  </a:lnTo>
                  <a:lnTo>
                    <a:pt x="1752" y="522"/>
                  </a:lnTo>
                  <a:lnTo>
                    <a:pt x="1773" y="551"/>
                  </a:lnTo>
                  <a:lnTo>
                    <a:pt x="1770" y="588"/>
                  </a:lnTo>
                  <a:lnTo>
                    <a:pt x="1821" y="601"/>
                  </a:lnTo>
                  <a:lnTo>
                    <a:pt x="1779" y="587"/>
                  </a:lnTo>
                  <a:lnTo>
                    <a:pt x="1800" y="566"/>
                  </a:lnTo>
                  <a:lnTo>
                    <a:pt x="1783" y="531"/>
                  </a:lnTo>
                  <a:lnTo>
                    <a:pt x="1664" y="511"/>
                  </a:lnTo>
                  <a:lnTo>
                    <a:pt x="1683" y="431"/>
                  </a:lnTo>
                  <a:lnTo>
                    <a:pt x="1641" y="383"/>
                  </a:lnTo>
                  <a:lnTo>
                    <a:pt x="1700" y="338"/>
                  </a:lnTo>
                  <a:lnTo>
                    <a:pt x="1695" y="304"/>
                  </a:lnTo>
                  <a:lnTo>
                    <a:pt x="1720" y="323"/>
                  </a:lnTo>
                  <a:lnTo>
                    <a:pt x="1706" y="387"/>
                  </a:lnTo>
                  <a:lnTo>
                    <a:pt x="1727" y="395"/>
                  </a:lnTo>
                  <a:lnTo>
                    <a:pt x="1807" y="414"/>
                  </a:lnTo>
                  <a:lnTo>
                    <a:pt x="1734" y="361"/>
                  </a:lnTo>
                  <a:lnTo>
                    <a:pt x="1787" y="365"/>
                  </a:lnTo>
                  <a:lnTo>
                    <a:pt x="1775" y="343"/>
                  </a:lnTo>
                  <a:lnTo>
                    <a:pt x="1807" y="333"/>
                  </a:lnTo>
                  <a:lnTo>
                    <a:pt x="1956" y="375"/>
                  </a:lnTo>
                  <a:lnTo>
                    <a:pt x="1929" y="401"/>
                  </a:lnTo>
                  <a:lnTo>
                    <a:pt x="1924" y="442"/>
                  </a:lnTo>
                  <a:lnTo>
                    <a:pt x="1954" y="466"/>
                  </a:lnTo>
                  <a:lnTo>
                    <a:pt x="1970" y="375"/>
                  </a:lnTo>
                  <a:lnTo>
                    <a:pt x="1889" y="328"/>
                  </a:lnTo>
                  <a:lnTo>
                    <a:pt x="1872" y="265"/>
                  </a:lnTo>
                  <a:lnTo>
                    <a:pt x="2060" y="242"/>
                  </a:lnTo>
                  <a:lnTo>
                    <a:pt x="2037" y="184"/>
                  </a:lnTo>
                  <a:lnTo>
                    <a:pt x="2060" y="196"/>
                  </a:lnTo>
                  <a:lnTo>
                    <a:pt x="2093" y="173"/>
                  </a:lnTo>
                  <a:lnTo>
                    <a:pt x="2068" y="167"/>
                  </a:lnTo>
                  <a:lnTo>
                    <a:pt x="2267" y="120"/>
                  </a:lnTo>
                  <a:lnTo>
                    <a:pt x="2249" y="106"/>
                  </a:lnTo>
                  <a:lnTo>
                    <a:pt x="2342" y="102"/>
                  </a:lnTo>
                  <a:lnTo>
                    <a:pt x="2341" y="116"/>
                  </a:lnTo>
                  <a:lnTo>
                    <a:pt x="2361" y="116"/>
                  </a:lnTo>
                  <a:lnTo>
                    <a:pt x="2430" y="96"/>
                  </a:lnTo>
                  <a:lnTo>
                    <a:pt x="2461" y="107"/>
                  </a:lnTo>
                  <a:lnTo>
                    <a:pt x="2431" y="82"/>
                  </a:lnTo>
                  <a:lnTo>
                    <a:pt x="2506" y="77"/>
                  </a:lnTo>
                  <a:lnTo>
                    <a:pt x="2509" y="43"/>
                  </a:lnTo>
                  <a:lnTo>
                    <a:pt x="2595" y="0"/>
                  </a:lnTo>
                  <a:lnTo>
                    <a:pt x="2657" y="25"/>
                  </a:lnTo>
                  <a:lnTo>
                    <a:pt x="2604" y="49"/>
                  </a:lnTo>
                  <a:lnTo>
                    <a:pt x="2696" y="48"/>
                  </a:lnTo>
                  <a:lnTo>
                    <a:pt x="2658" y="82"/>
                  </a:lnTo>
                  <a:lnTo>
                    <a:pt x="2811" y="65"/>
                  </a:lnTo>
                  <a:lnTo>
                    <a:pt x="2893" y="116"/>
                  </a:lnTo>
                  <a:lnTo>
                    <a:pt x="2880" y="135"/>
                  </a:lnTo>
                  <a:lnTo>
                    <a:pt x="2852" y="123"/>
                  </a:lnTo>
                  <a:lnTo>
                    <a:pt x="2890" y="140"/>
                  </a:lnTo>
                  <a:lnTo>
                    <a:pt x="2873" y="171"/>
                  </a:lnTo>
                  <a:lnTo>
                    <a:pt x="2595" y="322"/>
                  </a:lnTo>
                  <a:lnTo>
                    <a:pt x="2686" y="302"/>
                  </a:lnTo>
                  <a:lnTo>
                    <a:pt x="2666" y="283"/>
                  </a:lnTo>
                  <a:lnTo>
                    <a:pt x="2805" y="254"/>
                  </a:lnTo>
                  <a:lnTo>
                    <a:pt x="2768" y="259"/>
                  </a:lnTo>
                  <a:lnTo>
                    <a:pt x="2776" y="234"/>
                  </a:lnTo>
                  <a:lnTo>
                    <a:pt x="2852" y="254"/>
                  </a:lnTo>
                  <a:lnTo>
                    <a:pt x="2866" y="234"/>
                  </a:lnTo>
                  <a:lnTo>
                    <a:pt x="2881" y="283"/>
                  </a:lnTo>
                  <a:lnTo>
                    <a:pt x="2918" y="285"/>
                  </a:lnTo>
                  <a:lnTo>
                    <a:pt x="2884" y="266"/>
                  </a:lnTo>
                  <a:lnTo>
                    <a:pt x="2959" y="254"/>
                  </a:lnTo>
                  <a:lnTo>
                    <a:pt x="3046" y="265"/>
                  </a:lnTo>
                  <a:lnTo>
                    <a:pt x="3040" y="283"/>
                  </a:lnTo>
                  <a:lnTo>
                    <a:pt x="3116" y="298"/>
                  </a:lnTo>
                  <a:lnTo>
                    <a:pt x="3182" y="294"/>
                  </a:lnTo>
                  <a:lnTo>
                    <a:pt x="3185" y="249"/>
                  </a:lnTo>
                  <a:lnTo>
                    <a:pt x="3206" y="243"/>
                  </a:lnTo>
                  <a:lnTo>
                    <a:pt x="3376" y="294"/>
                  </a:lnTo>
                  <a:lnTo>
                    <a:pt x="3353" y="375"/>
                  </a:lnTo>
                  <a:lnTo>
                    <a:pt x="3432" y="429"/>
                  </a:lnTo>
                  <a:lnTo>
                    <a:pt x="3477" y="355"/>
                  </a:lnTo>
                  <a:lnTo>
                    <a:pt x="3505" y="387"/>
                  </a:lnTo>
                  <a:lnTo>
                    <a:pt x="3561" y="375"/>
                  </a:lnTo>
                  <a:lnTo>
                    <a:pt x="3636" y="401"/>
                  </a:lnTo>
                  <a:lnTo>
                    <a:pt x="3698" y="385"/>
                  </a:lnTo>
                  <a:lnTo>
                    <a:pt x="3692" y="355"/>
                  </a:lnTo>
                  <a:lnTo>
                    <a:pt x="3734" y="303"/>
                  </a:lnTo>
                  <a:lnTo>
                    <a:pt x="3990" y="340"/>
                  </a:lnTo>
                  <a:lnTo>
                    <a:pt x="4008" y="364"/>
                  </a:lnTo>
                  <a:lnTo>
                    <a:pt x="3975" y="374"/>
                  </a:lnTo>
                  <a:lnTo>
                    <a:pt x="4060" y="385"/>
                  </a:lnTo>
                  <a:lnTo>
                    <a:pt x="4089" y="421"/>
                  </a:lnTo>
                  <a:lnTo>
                    <a:pt x="4282" y="414"/>
                  </a:lnTo>
                  <a:lnTo>
                    <a:pt x="4317" y="442"/>
                  </a:lnTo>
                  <a:lnTo>
                    <a:pt x="4303" y="478"/>
                  </a:lnTo>
                  <a:lnTo>
                    <a:pt x="4360" y="503"/>
                  </a:lnTo>
                  <a:lnTo>
                    <a:pt x="4389" y="483"/>
                  </a:lnTo>
                  <a:lnTo>
                    <a:pt x="4526" y="497"/>
                  </a:lnTo>
                  <a:lnTo>
                    <a:pt x="4553" y="478"/>
                  </a:lnTo>
                  <a:lnTo>
                    <a:pt x="4570" y="510"/>
                  </a:lnTo>
                  <a:lnTo>
                    <a:pt x="4626" y="534"/>
                  </a:lnTo>
                  <a:lnTo>
                    <a:pt x="4653" y="516"/>
                  </a:lnTo>
                  <a:lnTo>
                    <a:pt x="4625" y="488"/>
                  </a:lnTo>
                  <a:lnTo>
                    <a:pt x="4642" y="466"/>
                  </a:lnTo>
                  <a:lnTo>
                    <a:pt x="4880" y="502"/>
                  </a:lnTo>
                  <a:lnTo>
                    <a:pt x="5037" y="592"/>
                  </a:lnTo>
                  <a:lnTo>
                    <a:pt x="5072" y="592"/>
                  </a:lnTo>
                  <a:lnTo>
                    <a:pt x="5112" y="665"/>
                  </a:lnTo>
                  <a:lnTo>
                    <a:pt x="5094" y="625"/>
                  </a:lnTo>
                  <a:lnTo>
                    <a:pt x="5120" y="621"/>
                  </a:lnTo>
                  <a:lnTo>
                    <a:pt x="5137" y="637"/>
                  </a:lnTo>
                  <a:lnTo>
                    <a:pt x="5183" y="632"/>
                  </a:lnTo>
                  <a:lnTo>
                    <a:pt x="5247" y="674"/>
                  </a:lnTo>
                  <a:lnTo>
                    <a:pt x="5154" y="721"/>
                  </a:lnTo>
                  <a:lnTo>
                    <a:pt x="5174" y="733"/>
                  </a:lnTo>
                  <a:lnTo>
                    <a:pt x="5141" y="742"/>
                  </a:lnTo>
                  <a:lnTo>
                    <a:pt x="5167" y="759"/>
                  </a:lnTo>
                  <a:lnTo>
                    <a:pt x="5112" y="760"/>
                  </a:lnTo>
                  <a:lnTo>
                    <a:pt x="5093" y="733"/>
                  </a:lnTo>
                  <a:lnTo>
                    <a:pt x="5073" y="743"/>
                  </a:lnTo>
                  <a:lnTo>
                    <a:pt x="5037" y="701"/>
                  </a:lnTo>
                  <a:lnTo>
                    <a:pt x="4974" y="702"/>
                  </a:lnTo>
                  <a:lnTo>
                    <a:pt x="4957" y="676"/>
                  </a:lnTo>
                  <a:lnTo>
                    <a:pt x="4973" y="665"/>
                  </a:lnTo>
                  <a:lnTo>
                    <a:pt x="4951" y="665"/>
                  </a:lnTo>
                  <a:lnTo>
                    <a:pt x="4930" y="674"/>
                  </a:lnTo>
                  <a:lnTo>
                    <a:pt x="4952" y="703"/>
                  </a:lnTo>
                  <a:lnTo>
                    <a:pt x="4939" y="722"/>
                  </a:lnTo>
                  <a:lnTo>
                    <a:pt x="4885" y="751"/>
                  </a:lnTo>
                  <a:lnTo>
                    <a:pt x="4850" y="746"/>
                  </a:lnTo>
                  <a:lnTo>
                    <a:pt x="4909" y="829"/>
                  </a:lnTo>
                  <a:lnTo>
                    <a:pt x="4899" y="861"/>
                  </a:lnTo>
                  <a:lnTo>
                    <a:pt x="4837" y="838"/>
                  </a:lnTo>
                  <a:lnTo>
                    <a:pt x="4839" y="850"/>
                  </a:lnTo>
                  <a:lnTo>
                    <a:pt x="4729" y="893"/>
                  </a:lnTo>
                  <a:lnTo>
                    <a:pt x="4629" y="977"/>
                  </a:lnTo>
                  <a:lnTo>
                    <a:pt x="4564" y="945"/>
                  </a:lnTo>
                  <a:lnTo>
                    <a:pt x="4502" y="979"/>
                  </a:lnTo>
                  <a:lnTo>
                    <a:pt x="4502" y="948"/>
                  </a:lnTo>
                  <a:lnTo>
                    <a:pt x="4467" y="982"/>
                  </a:lnTo>
                  <a:lnTo>
                    <a:pt x="4424" y="978"/>
                  </a:lnTo>
                  <a:lnTo>
                    <a:pt x="4376" y="1061"/>
                  </a:lnTo>
                  <a:lnTo>
                    <a:pt x="4415" y="1078"/>
                  </a:lnTo>
                  <a:lnTo>
                    <a:pt x="4399" y="1106"/>
                  </a:lnTo>
                  <a:lnTo>
                    <a:pt x="4417" y="1149"/>
                  </a:lnTo>
                  <a:lnTo>
                    <a:pt x="4384" y="1141"/>
                  </a:lnTo>
                  <a:lnTo>
                    <a:pt x="4365" y="1179"/>
                  </a:lnTo>
                  <a:lnTo>
                    <a:pt x="4378" y="1212"/>
                  </a:lnTo>
                  <a:lnTo>
                    <a:pt x="4310" y="1240"/>
                  </a:lnTo>
                  <a:lnTo>
                    <a:pt x="4317" y="1278"/>
                  </a:lnTo>
                  <a:lnTo>
                    <a:pt x="4272" y="1288"/>
                  </a:lnTo>
                  <a:lnTo>
                    <a:pt x="4261" y="1329"/>
                  </a:lnTo>
                  <a:lnTo>
                    <a:pt x="4220" y="1374"/>
                  </a:lnTo>
                  <a:lnTo>
                    <a:pt x="4183" y="1212"/>
                  </a:lnTo>
                  <a:lnTo>
                    <a:pt x="4188" y="1125"/>
                  </a:lnTo>
                  <a:lnTo>
                    <a:pt x="4220" y="1074"/>
                  </a:lnTo>
                  <a:lnTo>
                    <a:pt x="4265" y="1062"/>
                  </a:lnTo>
                  <a:lnTo>
                    <a:pt x="4374" y="954"/>
                  </a:lnTo>
                  <a:lnTo>
                    <a:pt x="4426" y="931"/>
                  </a:lnTo>
                  <a:lnTo>
                    <a:pt x="4443" y="869"/>
                  </a:lnTo>
                  <a:lnTo>
                    <a:pt x="4467" y="852"/>
                  </a:lnTo>
                  <a:lnTo>
                    <a:pt x="4425" y="850"/>
                  </a:lnTo>
                  <a:lnTo>
                    <a:pt x="4413" y="903"/>
                  </a:lnTo>
                  <a:lnTo>
                    <a:pt x="4320" y="946"/>
                  </a:lnTo>
                  <a:lnTo>
                    <a:pt x="4329" y="881"/>
                  </a:lnTo>
                  <a:lnTo>
                    <a:pt x="4229" y="895"/>
                  </a:lnTo>
                  <a:lnTo>
                    <a:pt x="4136" y="979"/>
                  </a:lnTo>
                  <a:lnTo>
                    <a:pt x="4155" y="1016"/>
                  </a:lnTo>
                  <a:lnTo>
                    <a:pt x="4055" y="1028"/>
                  </a:lnTo>
                  <a:lnTo>
                    <a:pt x="4043" y="1017"/>
                  </a:lnTo>
                  <a:lnTo>
                    <a:pt x="4076" y="1012"/>
                  </a:lnTo>
                  <a:lnTo>
                    <a:pt x="3992" y="988"/>
                  </a:lnTo>
                  <a:lnTo>
                    <a:pt x="3970" y="1012"/>
                  </a:lnTo>
                  <a:lnTo>
                    <a:pt x="3779" y="1013"/>
                  </a:lnTo>
                  <a:lnTo>
                    <a:pt x="3555" y="1210"/>
                  </a:lnTo>
                  <a:lnTo>
                    <a:pt x="3600" y="1216"/>
                  </a:lnTo>
                  <a:lnTo>
                    <a:pt x="3600" y="1252"/>
                  </a:lnTo>
                  <a:lnTo>
                    <a:pt x="3627" y="1230"/>
                  </a:lnTo>
                  <a:lnTo>
                    <a:pt x="3619" y="1260"/>
                  </a:lnTo>
                  <a:lnTo>
                    <a:pt x="3652" y="1243"/>
                  </a:lnTo>
                  <a:lnTo>
                    <a:pt x="3650" y="1262"/>
                  </a:lnTo>
                  <a:lnTo>
                    <a:pt x="3659" y="1230"/>
                  </a:lnTo>
                  <a:lnTo>
                    <a:pt x="3692" y="1231"/>
                  </a:lnTo>
                  <a:lnTo>
                    <a:pt x="3741" y="1273"/>
                  </a:lnTo>
                  <a:lnTo>
                    <a:pt x="3697" y="1277"/>
                  </a:lnTo>
                  <a:lnTo>
                    <a:pt x="3736" y="1289"/>
                  </a:lnTo>
                  <a:lnTo>
                    <a:pt x="3745" y="1319"/>
                  </a:lnTo>
                  <a:lnTo>
                    <a:pt x="3714" y="1379"/>
                  </a:lnTo>
                  <a:lnTo>
                    <a:pt x="3707" y="1472"/>
                  </a:lnTo>
                  <a:lnTo>
                    <a:pt x="3551" y="1668"/>
                  </a:lnTo>
                  <a:lnTo>
                    <a:pt x="3495" y="1694"/>
                  </a:lnTo>
                  <a:lnTo>
                    <a:pt x="3450" y="1668"/>
                  </a:lnTo>
                  <a:lnTo>
                    <a:pt x="3413" y="1705"/>
                  </a:lnTo>
                  <a:lnTo>
                    <a:pt x="3409" y="1697"/>
                  </a:lnTo>
                  <a:lnTo>
                    <a:pt x="3431" y="1668"/>
                  </a:lnTo>
                  <a:lnTo>
                    <a:pt x="3422" y="1619"/>
                  </a:lnTo>
                  <a:lnTo>
                    <a:pt x="3489" y="1598"/>
                  </a:lnTo>
                  <a:lnTo>
                    <a:pt x="3543" y="1468"/>
                  </a:lnTo>
                  <a:lnTo>
                    <a:pt x="3426" y="1499"/>
                  </a:lnTo>
                  <a:lnTo>
                    <a:pt x="3409" y="1451"/>
                  </a:lnTo>
                  <a:lnTo>
                    <a:pt x="3316" y="1422"/>
                  </a:lnTo>
                  <a:lnTo>
                    <a:pt x="3260" y="1287"/>
                  </a:lnTo>
                  <a:lnTo>
                    <a:pt x="3197" y="1262"/>
                  </a:lnTo>
                  <a:lnTo>
                    <a:pt x="3086" y="1298"/>
                  </a:lnTo>
                  <a:lnTo>
                    <a:pt x="3107" y="1328"/>
                  </a:lnTo>
                  <a:lnTo>
                    <a:pt x="3061" y="1407"/>
                  </a:lnTo>
                  <a:lnTo>
                    <a:pt x="3018" y="1428"/>
                  </a:lnTo>
                  <a:lnTo>
                    <a:pt x="2971" y="1410"/>
                  </a:lnTo>
                  <a:lnTo>
                    <a:pt x="2915" y="1401"/>
                  </a:lnTo>
                  <a:lnTo>
                    <a:pt x="2769" y="1437"/>
                  </a:lnTo>
                  <a:lnTo>
                    <a:pt x="2641" y="1384"/>
                  </a:lnTo>
                  <a:lnTo>
                    <a:pt x="2560" y="1392"/>
                  </a:lnTo>
                  <a:lnTo>
                    <a:pt x="2529" y="1347"/>
                  </a:lnTo>
                  <a:lnTo>
                    <a:pt x="2449" y="1319"/>
                  </a:lnTo>
                  <a:lnTo>
                    <a:pt x="2406" y="1349"/>
                  </a:lnTo>
                  <a:lnTo>
                    <a:pt x="2404" y="1408"/>
                  </a:lnTo>
                  <a:lnTo>
                    <a:pt x="2220" y="1383"/>
                  </a:lnTo>
                  <a:lnTo>
                    <a:pt x="2120" y="1437"/>
                  </a:lnTo>
                  <a:lnTo>
                    <a:pt x="2068" y="1459"/>
                  </a:lnTo>
                  <a:lnTo>
                    <a:pt x="2003" y="1416"/>
                  </a:lnTo>
                  <a:lnTo>
                    <a:pt x="1962" y="1440"/>
                  </a:lnTo>
                  <a:lnTo>
                    <a:pt x="1884" y="1410"/>
                  </a:lnTo>
                  <a:lnTo>
                    <a:pt x="1853" y="1407"/>
                  </a:lnTo>
                  <a:lnTo>
                    <a:pt x="1832" y="1360"/>
                  </a:lnTo>
                  <a:lnTo>
                    <a:pt x="1787" y="1360"/>
                  </a:lnTo>
                  <a:lnTo>
                    <a:pt x="1772" y="1368"/>
                  </a:lnTo>
                  <a:lnTo>
                    <a:pt x="1738" y="1333"/>
                  </a:lnTo>
                  <a:lnTo>
                    <a:pt x="1714" y="1342"/>
                  </a:lnTo>
                  <a:lnTo>
                    <a:pt x="1695" y="1353"/>
                  </a:lnTo>
                  <a:lnTo>
                    <a:pt x="1608" y="1280"/>
                  </a:lnTo>
                  <a:lnTo>
                    <a:pt x="1582" y="1274"/>
                  </a:lnTo>
                  <a:lnTo>
                    <a:pt x="1524" y="1219"/>
                  </a:lnTo>
                  <a:lnTo>
                    <a:pt x="1469" y="1252"/>
                  </a:lnTo>
                  <a:lnTo>
                    <a:pt x="1458" y="1229"/>
                  </a:lnTo>
                  <a:lnTo>
                    <a:pt x="1379" y="1225"/>
                  </a:lnTo>
                  <a:lnTo>
                    <a:pt x="1348" y="1186"/>
                  </a:lnTo>
                  <a:lnTo>
                    <a:pt x="1306" y="1189"/>
                  </a:lnTo>
                  <a:lnTo>
                    <a:pt x="1290" y="1205"/>
                  </a:lnTo>
                  <a:lnTo>
                    <a:pt x="1237" y="1215"/>
                  </a:lnTo>
                  <a:lnTo>
                    <a:pt x="1221" y="1205"/>
                  </a:lnTo>
                  <a:lnTo>
                    <a:pt x="1202" y="1237"/>
                  </a:lnTo>
                  <a:lnTo>
                    <a:pt x="1183" y="1229"/>
                  </a:lnTo>
                  <a:lnTo>
                    <a:pt x="1121" y="1238"/>
                  </a:lnTo>
                  <a:lnTo>
                    <a:pt x="1100" y="1229"/>
                  </a:lnTo>
                  <a:lnTo>
                    <a:pt x="1092" y="1238"/>
                  </a:lnTo>
                  <a:lnTo>
                    <a:pt x="1124" y="1274"/>
                  </a:lnTo>
                  <a:lnTo>
                    <a:pt x="1102" y="1295"/>
                  </a:lnTo>
                  <a:lnTo>
                    <a:pt x="1103" y="1325"/>
                  </a:lnTo>
                  <a:lnTo>
                    <a:pt x="1140" y="1326"/>
                  </a:lnTo>
                  <a:lnTo>
                    <a:pt x="1157" y="1353"/>
                  </a:lnTo>
                  <a:lnTo>
                    <a:pt x="1147" y="1375"/>
                  </a:lnTo>
                  <a:lnTo>
                    <a:pt x="1121" y="1360"/>
                  </a:lnTo>
                  <a:lnTo>
                    <a:pt x="1100" y="1374"/>
                  </a:lnTo>
                  <a:lnTo>
                    <a:pt x="1077" y="1361"/>
                  </a:lnTo>
                  <a:lnTo>
                    <a:pt x="1067" y="1342"/>
                  </a:lnTo>
                  <a:lnTo>
                    <a:pt x="1042" y="1353"/>
                  </a:lnTo>
                  <a:lnTo>
                    <a:pt x="1024" y="1343"/>
                  </a:lnTo>
                  <a:lnTo>
                    <a:pt x="1002" y="1360"/>
                  </a:lnTo>
                  <a:lnTo>
                    <a:pt x="974" y="1365"/>
                  </a:lnTo>
                  <a:lnTo>
                    <a:pt x="959" y="1342"/>
                  </a:lnTo>
                  <a:lnTo>
                    <a:pt x="858" y="1335"/>
                  </a:lnTo>
                  <a:lnTo>
                    <a:pt x="848" y="1347"/>
                  </a:lnTo>
                  <a:lnTo>
                    <a:pt x="839" y="1346"/>
                  </a:lnTo>
                  <a:lnTo>
                    <a:pt x="822" y="1369"/>
                  </a:lnTo>
                  <a:lnTo>
                    <a:pt x="823" y="1393"/>
                  </a:lnTo>
                  <a:lnTo>
                    <a:pt x="811" y="1394"/>
                  </a:lnTo>
                  <a:lnTo>
                    <a:pt x="803" y="1375"/>
                  </a:lnTo>
                  <a:lnTo>
                    <a:pt x="790" y="1377"/>
                  </a:lnTo>
                  <a:lnTo>
                    <a:pt x="785" y="1443"/>
                  </a:lnTo>
                  <a:lnTo>
                    <a:pt x="800" y="1463"/>
                  </a:lnTo>
                  <a:lnTo>
                    <a:pt x="800" y="1481"/>
                  </a:lnTo>
                  <a:lnTo>
                    <a:pt x="817" y="1479"/>
                  </a:lnTo>
                  <a:lnTo>
                    <a:pt x="839" y="1469"/>
                  </a:lnTo>
                  <a:lnTo>
                    <a:pt x="856" y="1499"/>
                  </a:lnTo>
                  <a:lnTo>
                    <a:pt x="868" y="1520"/>
                  </a:lnTo>
                  <a:lnTo>
                    <a:pt x="883" y="1543"/>
                  </a:lnTo>
                  <a:lnTo>
                    <a:pt x="905" y="1550"/>
                  </a:lnTo>
                  <a:lnTo>
                    <a:pt x="877" y="1570"/>
                  </a:lnTo>
                  <a:lnTo>
                    <a:pt x="857" y="1551"/>
                  </a:lnTo>
                  <a:lnTo>
                    <a:pt x="838" y="1626"/>
                  </a:lnTo>
                  <a:lnTo>
                    <a:pt x="860" y="1646"/>
                  </a:lnTo>
                  <a:lnTo>
                    <a:pt x="882" y="1719"/>
                  </a:lnTo>
                  <a:lnTo>
                    <a:pt x="863" y="1705"/>
                  </a:lnTo>
                  <a:lnTo>
                    <a:pt x="842" y="1697"/>
                  </a:lnTo>
                  <a:lnTo>
                    <a:pt x="817" y="1694"/>
                  </a:lnTo>
                  <a:lnTo>
                    <a:pt x="800" y="1686"/>
                  </a:lnTo>
                  <a:lnTo>
                    <a:pt x="784" y="1684"/>
                  </a:lnTo>
                  <a:lnTo>
                    <a:pt x="771" y="1657"/>
                  </a:lnTo>
                  <a:lnTo>
                    <a:pt x="739" y="1673"/>
                  </a:lnTo>
                  <a:lnTo>
                    <a:pt x="711" y="1671"/>
                  </a:lnTo>
                  <a:lnTo>
                    <a:pt x="690" y="1649"/>
                  </a:lnTo>
                  <a:lnTo>
                    <a:pt x="641" y="1629"/>
                  </a:lnTo>
                  <a:lnTo>
                    <a:pt x="593" y="1632"/>
                  </a:lnTo>
                  <a:lnTo>
                    <a:pt x="540" y="1596"/>
                  </a:lnTo>
                  <a:lnTo>
                    <a:pt x="582" y="1564"/>
                  </a:lnTo>
                  <a:lnTo>
                    <a:pt x="585" y="1534"/>
                  </a:lnTo>
                  <a:lnTo>
                    <a:pt x="584" y="1506"/>
                  </a:lnTo>
                  <a:lnTo>
                    <a:pt x="590" y="1484"/>
                  </a:lnTo>
                  <a:lnTo>
                    <a:pt x="616" y="1476"/>
                  </a:lnTo>
                  <a:lnTo>
                    <a:pt x="601" y="1433"/>
                  </a:lnTo>
                  <a:lnTo>
                    <a:pt x="570" y="1422"/>
                  </a:lnTo>
                  <a:lnTo>
                    <a:pt x="554" y="1414"/>
                  </a:lnTo>
                  <a:lnTo>
                    <a:pt x="532" y="1420"/>
                  </a:lnTo>
                  <a:lnTo>
                    <a:pt x="487" y="1408"/>
                  </a:lnTo>
                  <a:lnTo>
                    <a:pt x="451" y="1366"/>
                  </a:lnTo>
                  <a:lnTo>
                    <a:pt x="422" y="1352"/>
                  </a:lnTo>
                  <a:lnTo>
                    <a:pt x="407" y="1313"/>
                  </a:lnTo>
                  <a:lnTo>
                    <a:pt x="383" y="1310"/>
                  </a:lnTo>
                  <a:lnTo>
                    <a:pt x="357" y="1322"/>
                  </a:lnTo>
                  <a:lnTo>
                    <a:pt x="341" y="1329"/>
                  </a:lnTo>
                  <a:lnTo>
                    <a:pt x="332" y="1312"/>
                  </a:lnTo>
                  <a:lnTo>
                    <a:pt x="320" y="1294"/>
                  </a:lnTo>
                  <a:lnTo>
                    <a:pt x="356" y="1292"/>
                  </a:lnTo>
                  <a:lnTo>
                    <a:pt x="354" y="1279"/>
                  </a:lnTo>
                  <a:lnTo>
                    <a:pt x="346" y="1270"/>
                  </a:lnTo>
                  <a:lnTo>
                    <a:pt x="332" y="1261"/>
                  </a:lnTo>
                  <a:lnTo>
                    <a:pt x="316" y="1215"/>
                  </a:lnTo>
                  <a:lnTo>
                    <a:pt x="286" y="1192"/>
                  </a:lnTo>
                  <a:lnTo>
                    <a:pt x="259" y="1190"/>
                  </a:lnTo>
                  <a:lnTo>
                    <a:pt x="231" y="1190"/>
                  </a:lnTo>
                  <a:lnTo>
                    <a:pt x="213" y="1176"/>
                  </a:lnTo>
                  <a:lnTo>
                    <a:pt x="194" y="1174"/>
                  </a:lnTo>
                  <a:lnTo>
                    <a:pt x="180" y="1174"/>
                  </a:lnTo>
                  <a:lnTo>
                    <a:pt x="170" y="1186"/>
                  </a:lnTo>
                  <a:lnTo>
                    <a:pt x="149" y="1204"/>
                  </a:lnTo>
                  <a:lnTo>
                    <a:pt x="147" y="1223"/>
                  </a:lnTo>
                  <a:lnTo>
                    <a:pt x="139" y="1229"/>
                  </a:lnTo>
                  <a:lnTo>
                    <a:pt x="129" y="1260"/>
                  </a:lnTo>
                  <a:lnTo>
                    <a:pt x="121" y="1251"/>
                  </a:lnTo>
                  <a:lnTo>
                    <a:pt x="117" y="1239"/>
                  </a:lnTo>
                  <a:lnTo>
                    <a:pt x="0" y="122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899" name="Freeform 898"/>
            <p:cNvSpPr>
              <a:spLocks/>
            </p:cNvSpPr>
            <p:nvPr/>
          </p:nvSpPr>
          <p:spPr bwMode="auto">
            <a:xfrm>
              <a:off x="3439" y="1157"/>
              <a:ext cx="76" cy="33"/>
            </a:xfrm>
            <a:custGeom>
              <a:avLst/>
              <a:gdLst>
                <a:gd name="T0" fmla="*/ 0 w 152"/>
                <a:gd name="T1" fmla="*/ 0 h 67"/>
                <a:gd name="T2" fmla="*/ 1 w 152"/>
                <a:gd name="T3" fmla="*/ 0 h 67"/>
                <a:gd name="T4" fmla="*/ 1 w 152"/>
                <a:gd name="T5" fmla="*/ 0 h 67"/>
                <a:gd name="T6" fmla="*/ 1 w 152"/>
                <a:gd name="T7" fmla="*/ 0 h 67"/>
                <a:gd name="T8" fmla="*/ 1 w 152"/>
                <a:gd name="T9" fmla="*/ 0 h 67"/>
                <a:gd name="T10" fmla="*/ 1 w 152"/>
                <a:gd name="T11" fmla="*/ 0 h 67"/>
                <a:gd name="T12" fmla="*/ 1 w 152"/>
                <a:gd name="T13" fmla="*/ 0 h 67"/>
                <a:gd name="T14" fmla="*/ 1 w 152"/>
                <a:gd name="T15" fmla="*/ 0 h 67"/>
                <a:gd name="T16" fmla="*/ 1 w 152"/>
                <a:gd name="T17" fmla="*/ 0 h 67"/>
                <a:gd name="T18" fmla="*/ 1 w 152"/>
                <a:gd name="T19" fmla="*/ 0 h 67"/>
                <a:gd name="T20" fmla="*/ 0 w 152"/>
                <a:gd name="T21" fmla="*/ 0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
                <a:gd name="T34" fmla="*/ 0 h 67"/>
                <a:gd name="T35" fmla="*/ 152 w 15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 h="67">
                  <a:moveTo>
                    <a:pt x="0" y="48"/>
                  </a:moveTo>
                  <a:lnTo>
                    <a:pt x="30" y="33"/>
                  </a:lnTo>
                  <a:lnTo>
                    <a:pt x="9" y="19"/>
                  </a:lnTo>
                  <a:lnTo>
                    <a:pt x="117" y="0"/>
                  </a:lnTo>
                  <a:lnTo>
                    <a:pt x="135" y="1"/>
                  </a:lnTo>
                  <a:lnTo>
                    <a:pt x="115" y="18"/>
                  </a:lnTo>
                  <a:lnTo>
                    <a:pt x="152" y="17"/>
                  </a:lnTo>
                  <a:lnTo>
                    <a:pt x="53" y="56"/>
                  </a:lnTo>
                  <a:lnTo>
                    <a:pt x="30" y="67"/>
                  </a:lnTo>
                  <a:lnTo>
                    <a:pt x="36" y="51"/>
                  </a:lnTo>
                  <a:lnTo>
                    <a:pt x="0" y="4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0" name="Freeform 899"/>
            <p:cNvSpPr>
              <a:spLocks/>
            </p:cNvSpPr>
            <p:nvPr/>
          </p:nvSpPr>
          <p:spPr bwMode="auto">
            <a:xfrm>
              <a:off x="3463" y="1517"/>
              <a:ext cx="29" cy="17"/>
            </a:xfrm>
            <a:custGeom>
              <a:avLst/>
              <a:gdLst>
                <a:gd name="T0" fmla="*/ 0 w 60"/>
                <a:gd name="T1" fmla="*/ 1 h 34"/>
                <a:gd name="T2" fmla="*/ 0 w 60"/>
                <a:gd name="T3" fmla="*/ 0 h 34"/>
                <a:gd name="T4" fmla="*/ 0 w 60"/>
                <a:gd name="T5" fmla="*/ 1 h 34"/>
                <a:gd name="T6" fmla="*/ 0 w 60"/>
                <a:gd name="T7" fmla="*/ 1 h 34"/>
                <a:gd name="T8" fmla="*/ 0 60000 65536"/>
                <a:gd name="T9" fmla="*/ 0 60000 65536"/>
                <a:gd name="T10" fmla="*/ 0 60000 65536"/>
                <a:gd name="T11" fmla="*/ 0 60000 65536"/>
                <a:gd name="T12" fmla="*/ 0 w 60"/>
                <a:gd name="T13" fmla="*/ 0 h 34"/>
                <a:gd name="T14" fmla="*/ 60 w 60"/>
                <a:gd name="T15" fmla="*/ 34 h 34"/>
              </a:gdLst>
              <a:ahLst/>
              <a:cxnLst>
                <a:cxn ang="T8">
                  <a:pos x="T0" y="T1"/>
                </a:cxn>
                <a:cxn ang="T9">
                  <a:pos x="T2" y="T3"/>
                </a:cxn>
                <a:cxn ang="T10">
                  <a:pos x="T4" y="T5"/>
                </a:cxn>
                <a:cxn ang="T11">
                  <a:pos x="T6" y="T7"/>
                </a:cxn>
              </a:cxnLst>
              <a:rect l="T12" t="T13" r="T14" b="T15"/>
              <a:pathLst>
                <a:path w="60" h="34">
                  <a:moveTo>
                    <a:pt x="0" y="34"/>
                  </a:moveTo>
                  <a:lnTo>
                    <a:pt x="18" y="0"/>
                  </a:lnTo>
                  <a:lnTo>
                    <a:pt x="60" y="19"/>
                  </a:lnTo>
                  <a:lnTo>
                    <a:pt x="0" y="3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1" name="Freeform 900"/>
            <p:cNvSpPr>
              <a:spLocks/>
            </p:cNvSpPr>
            <p:nvPr/>
          </p:nvSpPr>
          <p:spPr bwMode="auto">
            <a:xfrm>
              <a:off x="3515" y="1410"/>
              <a:ext cx="93" cy="72"/>
            </a:xfrm>
            <a:custGeom>
              <a:avLst/>
              <a:gdLst>
                <a:gd name="T0" fmla="*/ 0 w 185"/>
                <a:gd name="T1" fmla="*/ 0 h 145"/>
                <a:gd name="T2" fmla="*/ 1 w 185"/>
                <a:gd name="T3" fmla="*/ 0 h 145"/>
                <a:gd name="T4" fmla="*/ 1 w 185"/>
                <a:gd name="T5" fmla="*/ 0 h 145"/>
                <a:gd name="T6" fmla="*/ 1 w 185"/>
                <a:gd name="T7" fmla="*/ 0 h 145"/>
                <a:gd name="T8" fmla="*/ 1 w 185"/>
                <a:gd name="T9" fmla="*/ 0 h 145"/>
                <a:gd name="T10" fmla="*/ 1 w 185"/>
                <a:gd name="T11" fmla="*/ 0 h 145"/>
                <a:gd name="T12" fmla="*/ 1 w 185"/>
                <a:gd name="T13" fmla="*/ 0 h 145"/>
                <a:gd name="T14" fmla="*/ 1 w 185"/>
                <a:gd name="T15" fmla="*/ 0 h 145"/>
                <a:gd name="T16" fmla="*/ 1 w 185"/>
                <a:gd name="T17" fmla="*/ 0 h 145"/>
                <a:gd name="T18" fmla="*/ 1 w 185"/>
                <a:gd name="T19" fmla="*/ 0 h 145"/>
                <a:gd name="T20" fmla="*/ 1 w 185"/>
                <a:gd name="T21" fmla="*/ 0 h 145"/>
                <a:gd name="T22" fmla="*/ 1 w 185"/>
                <a:gd name="T23" fmla="*/ 0 h 145"/>
                <a:gd name="T24" fmla="*/ 1 w 185"/>
                <a:gd name="T25" fmla="*/ 0 h 145"/>
                <a:gd name="T26" fmla="*/ 0 w 185"/>
                <a:gd name="T27" fmla="*/ 0 h 1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5"/>
                <a:gd name="T43" fmla="*/ 0 h 145"/>
                <a:gd name="T44" fmla="*/ 185 w 185"/>
                <a:gd name="T45" fmla="*/ 145 h 1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5" h="145">
                  <a:moveTo>
                    <a:pt x="0" y="72"/>
                  </a:moveTo>
                  <a:lnTo>
                    <a:pt x="13" y="102"/>
                  </a:lnTo>
                  <a:lnTo>
                    <a:pt x="35" y="92"/>
                  </a:lnTo>
                  <a:lnTo>
                    <a:pt x="58" y="112"/>
                  </a:lnTo>
                  <a:lnTo>
                    <a:pt x="74" y="102"/>
                  </a:lnTo>
                  <a:lnTo>
                    <a:pt x="67" y="138"/>
                  </a:lnTo>
                  <a:lnTo>
                    <a:pt x="185" y="145"/>
                  </a:lnTo>
                  <a:lnTo>
                    <a:pt x="141" y="118"/>
                  </a:lnTo>
                  <a:lnTo>
                    <a:pt x="119" y="74"/>
                  </a:lnTo>
                  <a:lnTo>
                    <a:pt x="120" y="27"/>
                  </a:lnTo>
                  <a:lnTo>
                    <a:pt x="149" y="0"/>
                  </a:lnTo>
                  <a:lnTo>
                    <a:pt x="47" y="9"/>
                  </a:lnTo>
                  <a:lnTo>
                    <a:pt x="21" y="72"/>
                  </a:lnTo>
                  <a:lnTo>
                    <a:pt x="0" y="7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2" name="Freeform 901"/>
            <p:cNvSpPr>
              <a:spLocks/>
            </p:cNvSpPr>
            <p:nvPr/>
          </p:nvSpPr>
          <p:spPr bwMode="auto">
            <a:xfrm>
              <a:off x="3547" y="1293"/>
              <a:ext cx="236" cy="116"/>
            </a:xfrm>
            <a:custGeom>
              <a:avLst/>
              <a:gdLst>
                <a:gd name="T0" fmla="*/ 0 w 473"/>
                <a:gd name="T1" fmla="*/ 0 h 234"/>
                <a:gd name="T2" fmla="*/ 0 w 473"/>
                <a:gd name="T3" fmla="*/ 0 h 234"/>
                <a:gd name="T4" fmla="*/ 0 w 473"/>
                <a:gd name="T5" fmla="*/ 0 h 234"/>
                <a:gd name="T6" fmla="*/ 0 w 473"/>
                <a:gd name="T7" fmla="*/ 0 h 234"/>
                <a:gd name="T8" fmla="*/ 0 w 473"/>
                <a:gd name="T9" fmla="*/ 0 h 234"/>
                <a:gd name="T10" fmla="*/ 0 w 473"/>
                <a:gd name="T11" fmla="*/ 0 h 234"/>
                <a:gd name="T12" fmla="*/ 0 w 473"/>
                <a:gd name="T13" fmla="*/ 0 h 234"/>
                <a:gd name="T14" fmla="*/ 0 w 473"/>
                <a:gd name="T15" fmla="*/ 0 h 234"/>
                <a:gd name="T16" fmla="*/ 0 w 473"/>
                <a:gd name="T17" fmla="*/ 0 h 234"/>
                <a:gd name="T18" fmla="*/ 0 w 473"/>
                <a:gd name="T19" fmla="*/ 0 h 234"/>
                <a:gd name="T20" fmla="*/ 0 w 473"/>
                <a:gd name="T21" fmla="*/ 0 h 234"/>
                <a:gd name="T22" fmla="*/ 0 w 473"/>
                <a:gd name="T23" fmla="*/ 0 h 234"/>
                <a:gd name="T24" fmla="*/ 0 w 473"/>
                <a:gd name="T25" fmla="*/ 0 h 234"/>
                <a:gd name="T26" fmla="*/ 0 w 473"/>
                <a:gd name="T27" fmla="*/ 0 h 234"/>
                <a:gd name="T28" fmla="*/ 0 w 473"/>
                <a:gd name="T29" fmla="*/ 0 h 234"/>
                <a:gd name="T30" fmla="*/ 0 w 473"/>
                <a:gd name="T31" fmla="*/ 0 h 234"/>
                <a:gd name="T32" fmla="*/ 0 w 473"/>
                <a:gd name="T33" fmla="*/ 0 h 234"/>
                <a:gd name="T34" fmla="*/ 0 w 473"/>
                <a:gd name="T35" fmla="*/ 0 h 234"/>
                <a:gd name="T36" fmla="*/ 0 w 473"/>
                <a:gd name="T37" fmla="*/ 0 h 234"/>
                <a:gd name="T38" fmla="*/ 0 w 473"/>
                <a:gd name="T39" fmla="*/ 0 h 234"/>
                <a:gd name="T40" fmla="*/ 0 w 473"/>
                <a:gd name="T41" fmla="*/ 0 h 234"/>
                <a:gd name="T42" fmla="*/ 0 w 473"/>
                <a:gd name="T43" fmla="*/ 0 h 234"/>
                <a:gd name="T44" fmla="*/ 0 w 473"/>
                <a:gd name="T45" fmla="*/ 0 h 234"/>
                <a:gd name="T46" fmla="*/ 0 w 473"/>
                <a:gd name="T47" fmla="*/ 0 h 234"/>
                <a:gd name="T48" fmla="*/ 0 w 473"/>
                <a:gd name="T49" fmla="*/ 0 h 234"/>
                <a:gd name="T50" fmla="*/ 0 w 473"/>
                <a:gd name="T51" fmla="*/ 0 h 234"/>
                <a:gd name="T52" fmla="*/ 0 w 473"/>
                <a:gd name="T53" fmla="*/ 0 h 234"/>
                <a:gd name="T54" fmla="*/ 0 w 473"/>
                <a:gd name="T55" fmla="*/ 0 h 234"/>
                <a:gd name="T56" fmla="*/ 0 w 473"/>
                <a:gd name="T57" fmla="*/ 0 h 234"/>
                <a:gd name="T58" fmla="*/ 0 w 473"/>
                <a:gd name="T59" fmla="*/ 0 h 2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3"/>
                <a:gd name="T91" fmla="*/ 0 h 234"/>
                <a:gd name="T92" fmla="*/ 473 w 473"/>
                <a:gd name="T93" fmla="*/ 234 h 2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3" h="234">
                  <a:moveTo>
                    <a:pt x="0" y="201"/>
                  </a:moveTo>
                  <a:lnTo>
                    <a:pt x="47" y="206"/>
                  </a:lnTo>
                  <a:lnTo>
                    <a:pt x="15" y="227"/>
                  </a:lnTo>
                  <a:lnTo>
                    <a:pt x="95" y="234"/>
                  </a:lnTo>
                  <a:lnTo>
                    <a:pt x="97" y="206"/>
                  </a:lnTo>
                  <a:lnTo>
                    <a:pt x="120" y="211"/>
                  </a:lnTo>
                  <a:lnTo>
                    <a:pt x="96" y="197"/>
                  </a:lnTo>
                  <a:lnTo>
                    <a:pt x="128" y="202"/>
                  </a:lnTo>
                  <a:lnTo>
                    <a:pt x="120" y="172"/>
                  </a:lnTo>
                  <a:lnTo>
                    <a:pt x="136" y="190"/>
                  </a:lnTo>
                  <a:lnTo>
                    <a:pt x="159" y="173"/>
                  </a:lnTo>
                  <a:lnTo>
                    <a:pt x="143" y="154"/>
                  </a:lnTo>
                  <a:lnTo>
                    <a:pt x="193" y="156"/>
                  </a:lnTo>
                  <a:lnTo>
                    <a:pt x="178" y="145"/>
                  </a:lnTo>
                  <a:lnTo>
                    <a:pt x="201" y="147"/>
                  </a:lnTo>
                  <a:lnTo>
                    <a:pt x="213" y="123"/>
                  </a:lnTo>
                  <a:lnTo>
                    <a:pt x="449" y="49"/>
                  </a:lnTo>
                  <a:lnTo>
                    <a:pt x="473" y="21"/>
                  </a:lnTo>
                  <a:lnTo>
                    <a:pt x="427" y="0"/>
                  </a:lnTo>
                  <a:lnTo>
                    <a:pt x="330" y="47"/>
                  </a:lnTo>
                  <a:lnTo>
                    <a:pt x="227" y="47"/>
                  </a:lnTo>
                  <a:lnTo>
                    <a:pt x="119" y="109"/>
                  </a:lnTo>
                  <a:lnTo>
                    <a:pt x="58" y="117"/>
                  </a:lnTo>
                  <a:lnTo>
                    <a:pt x="61" y="145"/>
                  </a:lnTo>
                  <a:lnTo>
                    <a:pt x="94" y="147"/>
                  </a:lnTo>
                  <a:lnTo>
                    <a:pt x="57" y="148"/>
                  </a:lnTo>
                  <a:lnTo>
                    <a:pt x="73" y="160"/>
                  </a:lnTo>
                  <a:lnTo>
                    <a:pt x="47" y="173"/>
                  </a:lnTo>
                  <a:lnTo>
                    <a:pt x="78" y="186"/>
                  </a:lnTo>
                  <a:lnTo>
                    <a:pt x="0" y="20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3" name="Freeform 902"/>
            <p:cNvSpPr>
              <a:spLocks/>
            </p:cNvSpPr>
            <p:nvPr/>
          </p:nvSpPr>
          <p:spPr bwMode="auto">
            <a:xfrm>
              <a:off x="3682" y="1139"/>
              <a:ext cx="47" cy="24"/>
            </a:xfrm>
            <a:custGeom>
              <a:avLst/>
              <a:gdLst>
                <a:gd name="T0" fmla="*/ 0 w 92"/>
                <a:gd name="T1" fmla="*/ 1 h 48"/>
                <a:gd name="T2" fmla="*/ 1 w 92"/>
                <a:gd name="T3" fmla="*/ 1 h 48"/>
                <a:gd name="T4" fmla="*/ 1 w 92"/>
                <a:gd name="T5" fmla="*/ 1 h 48"/>
                <a:gd name="T6" fmla="*/ 1 w 92"/>
                <a:gd name="T7" fmla="*/ 0 h 48"/>
                <a:gd name="T8" fmla="*/ 0 w 92"/>
                <a:gd name="T9" fmla="*/ 1 h 48"/>
                <a:gd name="T10" fmla="*/ 0 60000 65536"/>
                <a:gd name="T11" fmla="*/ 0 60000 65536"/>
                <a:gd name="T12" fmla="*/ 0 60000 65536"/>
                <a:gd name="T13" fmla="*/ 0 60000 65536"/>
                <a:gd name="T14" fmla="*/ 0 60000 65536"/>
                <a:gd name="T15" fmla="*/ 0 w 92"/>
                <a:gd name="T16" fmla="*/ 0 h 48"/>
                <a:gd name="T17" fmla="*/ 92 w 92"/>
                <a:gd name="T18" fmla="*/ 48 h 48"/>
              </a:gdLst>
              <a:ahLst/>
              <a:cxnLst>
                <a:cxn ang="T10">
                  <a:pos x="T0" y="T1"/>
                </a:cxn>
                <a:cxn ang="T11">
                  <a:pos x="T2" y="T3"/>
                </a:cxn>
                <a:cxn ang="T12">
                  <a:pos x="T4" y="T5"/>
                </a:cxn>
                <a:cxn ang="T13">
                  <a:pos x="T6" y="T7"/>
                </a:cxn>
                <a:cxn ang="T14">
                  <a:pos x="T8" y="T9"/>
                </a:cxn>
              </a:cxnLst>
              <a:rect l="T15" t="T16" r="T17" b="T18"/>
              <a:pathLst>
                <a:path w="92" h="48">
                  <a:moveTo>
                    <a:pt x="0" y="34"/>
                  </a:moveTo>
                  <a:lnTo>
                    <a:pt x="27" y="48"/>
                  </a:lnTo>
                  <a:lnTo>
                    <a:pt x="92" y="31"/>
                  </a:lnTo>
                  <a:lnTo>
                    <a:pt x="55"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4" name="Freeform 903"/>
            <p:cNvSpPr>
              <a:spLocks/>
            </p:cNvSpPr>
            <p:nvPr/>
          </p:nvSpPr>
          <p:spPr bwMode="auto">
            <a:xfrm>
              <a:off x="4121" y="1186"/>
              <a:ext cx="41" cy="15"/>
            </a:xfrm>
            <a:custGeom>
              <a:avLst/>
              <a:gdLst>
                <a:gd name="T0" fmla="*/ 0 w 82"/>
                <a:gd name="T1" fmla="*/ 0 h 31"/>
                <a:gd name="T2" fmla="*/ 1 w 82"/>
                <a:gd name="T3" fmla="*/ 0 h 31"/>
                <a:gd name="T4" fmla="*/ 1 w 82"/>
                <a:gd name="T5" fmla="*/ 0 h 31"/>
                <a:gd name="T6" fmla="*/ 1 w 82"/>
                <a:gd name="T7" fmla="*/ 0 h 31"/>
                <a:gd name="T8" fmla="*/ 1 w 82"/>
                <a:gd name="T9" fmla="*/ 0 h 31"/>
                <a:gd name="T10" fmla="*/ 0 w 82"/>
                <a:gd name="T11" fmla="*/ 0 h 31"/>
                <a:gd name="T12" fmla="*/ 0 60000 65536"/>
                <a:gd name="T13" fmla="*/ 0 60000 65536"/>
                <a:gd name="T14" fmla="*/ 0 60000 65536"/>
                <a:gd name="T15" fmla="*/ 0 60000 65536"/>
                <a:gd name="T16" fmla="*/ 0 60000 65536"/>
                <a:gd name="T17" fmla="*/ 0 60000 65536"/>
                <a:gd name="T18" fmla="*/ 0 w 82"/>
                <a:gd name="T19" fmla="*/ 0 h 31"/>
                <a:gd name="T20" fmla="*/ 82 w 82"/>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82" h="31">
                  <a:moveTo>
                    <a:pt x="0" y="0"/>
                  </a:moveTo>
                  <a:lnTo>
                    <a:pt x="36" y="24"/>
                  </a:lnTo>
                  <a:lnTo>
                    <a:pt x="25" y="31"/>
                  </a:lnTo>
                  <a:lnTo>
                    <a:pt x="56" y="30"/>
                  </a:lnTo>
                  <a:lnTo>
                    <a:pt x="82" y="15"/>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5" name="Freeform 904"/>
            <p:cNvSpPr>
              <a:spLocks/>
            </p:cNvSpPr>
            <p:nvPr/>
          </p:nvSpPr>
          <p:spPr bwMode="auto">
            <a:xfrm>
              <a:off x="4128" y="1144"/>
              <a:ext cx="98" cy="44"/>
            </a:xfrm>
            <a:custGeom>
              <a:avLst/>
              <a:gdLst>
                <a:gd name="T0" fmla="*/ 0 w 196"/>
                <a:gd name="T1" fmla="*/ 1 h 87"/>
                <a:gd name="T2" fmla="*/ 1 w 196"/>
                <a:gd name="T3" fmla="*/ 1 h 87"/>
                <a:gd name="T4" fmla="*/ 1 w 196"/>
                <a:gd name="T5" fmla="*/ 0 h 87"/>
                <a:gd name="T6" fmla="*/ 1 w 196"/>
                <a:gd name="T7" fmla="*/ 1 h 87"/>
                <a:gd name="T8" fmla="*/ 1 w 196"/>
                <a:gd name="T9" fmla="*/ 1 h 87"/>
                <a:gd name="T10" fmla="*/ 1 w 196"/>
                <a:gd name="T11" fmla="*/ 1 h 87"/>
                <a:gd name="T12" fmla="*/ 1 w 196"/>
                <a:gd name="T13" fmla="*/ 1 h 87"/>
                <a:gd name="T14" fmla="*/ 0 w 196"/>
                <a:gd name="T15" fmla="*/ 1 h 87"/>
                <a:gd name="T16" fmla="*/ 0 60000 65536"/>
                <a:gd name="T17" fmla="*/ 0 60000 65536"/>
                <a:gd name="T18" fmla="*/ 0 60000 65536"/>
                <a:gd name="T19" fmla="*/ 0 60000 65536"/>
                <a:gd name="T20" fmla="*/ 0 60000 65536"/>
                <a:gd name="T21" fmla="*/ 0 60000 65536"/>
                <a:gd name="T22" fmla="*/ 0 60000 65536"/>
                <a:gd name="T23" fmla="*/ 0 60000 65536"/>
                <a:gd name="T24" fmla="*/ 0 w 196"/>
                <a:gd name="T25" fmla="*/ 0 h 87"/>
                <a:gd name="T26" fmla="*/ 196 w 196"/>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6" h="87">
                  <a:moveTo>
                    <a:pt x="0" y="71"/>
                  </a:moveTo>
                  <a:lnTo>
                    <a:pt x="53" y="24"/>
                  </a:lnTo>
                  <a:lnTo>
                    <a:pt x="126" y="0"/>
                  </a:lnTo>
                  <a:lnTo>
                    <a:pt x="196" y="42"/>
                  </a:lnTo>
                  <a:lnTo>
                    <a:pt x="172" y="50"/>
                  </a:lnTo>
                  <a:lnTo>
                    <a:pt x="178" y="69"/>
                  </a:lnTo>
                  <a:lnTo>
                    <a:pt x="78" y="87"/>
                  </a:lnTo>
                  <a:lnTo>
                    <a:pt x="0" y="7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6" name="Freeform 905"/>
            <p:cNvSpPr>
              <a:spLocks/>
            </p:cNvSpPr>
            <p:nvPr/>
          </p:nvSpPr>
          <p:spPr bwMode="auto">
            <a:xfrm>
              <a:off x="4149" y="1183"/>
              <a:ext cx="110" cy="50"/>
            </a:xfrm>
            <a:custGeom>
              <a:avLst/>
              <a:gdLst>
                <a:gd name="T0" fmla="*/ 0 w 221"/>
                <a:gd name="T1" fmla="*/ 1 h 100"/>
                <a:gd name="T2" fmla="*/ 0 w 221"/>
                <a:gd name="T3" fmla="*/ 1 h 100"/>
                <a:gd name="T4" fmla="*/ 0 w 221"/>
                <a:gd name="T5" fmla="*/ 1 h 100"/>
                <a:gd name="T6" fmla="*/ 0 w 221"/>
                <a:gd name="T7" fmla="*/ 1 h 100"/>
                <a:gd name="T8" fmla="*/ 0 w 221"/>
                <a:gd name="T9" fmla="*/ 1 h 100"/>
                <a:gd name="T10" fmla="*/ 0 w 221"/>
                <a:gd name="T11" fmla="*/ 1 h 100"/>
                <a:gd name="T12" fmla="*/ 0 w 221"/>
                <a:gd name="T13" fmla="*/ 1 h 100"/>
                <a:gd name="T14" fmla="*/ 0 w 221"/>
                <a:gd name="T15" fmla="*/ 1 h 100"/>
                <a:gd name="T16" fmla="*/ 0 w 221"/>
                <a:gd name="T17" fmla="*/ 1 h 100"/>
                <a:gd name="T18" fmla="*/ 0 w 221"/>
                <a:gd name="T19" fmla="*/ 1 h 100"/>
                <a:gd name="T20" fmla="*/ 0 w 221"/>
                <a:gd name="T21" fmla="*/ 1 h 100"/>
                <a:gd name="T22" fmla="*/ 0 w 221"/>
                <a:gd name="T23" fmla="*/ 1 h 100"/>
                <a:gd name="T24" fmla="*/ 0 w 221"/>
                <a:gd name="T25" fmla="*/ 0 h 100"/>
                <a:gd name="T26" fmla="*/ 0 w 221"/>
                <a:gd name="T27" fmla="*/ 1 h 100"/>
                <a:gd name="T28" fmla="*/ 0 w 221"/>
                <a:gd name="T29" fmla="*/ 1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
                <a:gd name="T46" fmla="*/ 0 h 100"/>
                <a:gd name="T47" fmla="*/ 221 w 221"/>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 h="100">
                  <a:moveTo>
                    <a:pt x="0" y="42"/>
                  </a:moveTo>
                  <a:lnTo>
                    <a:pt x="40" y="48"/>
                  </a:lnTo>
                  <a:lnTo>
                    <a:pt x="68" y="83"/>
                  </a:lnTo>
                  <a:lnTo>
                    <a:pt x="92" y="73"/>
                  </a:lnTo>
                  <a:lnTo>
                    <a:pt x="182" y="100"/>
                  </a:lnTo>
                  <a:lnTo>
                    <a:pt x="213" y="88"/>
                  </a:lnTo>
                  <a:lnTo>
                    <a:pt x="190" y="62"/>
                  </a:lnTo>
                  <a:lnTo>
                    <a:pt x="208" y="68"/>
                  </a:lnTo>
                  <a:lnTo>
                    <a:pt x="221" y="29"/>
                  </a:lnTo>
                  <a:lnTo>
                    <a:pt x="174" y="9"/>
                  </a:lnTo>
                  <a:lnTo>
                    <a:pt x="126" y="37"/>
                  </a:lnTo>
                  <a:lnTo>
                    <a:pt x="165" y="22"/>
                  </a:lnTo>
                  <a:lnTo>
                    <a:pt x="140" y="0"/>
                  </a:lnTo>
                  <a:lnTo>
                    <a:pt x="64" y="7"/>
                  </a:lnTo>
                  <a:lnTo>
                    <a:pt x="0" y="4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7" name="Freeform 906"/>
            <p:cNvSpPr>
              <a:spLocks/>
            </p:cNvSpPr>
            <p:nvPr/>
          </p:nvSpPr>
          <p:spPr bwMode="auto">
            <a:xfrm>
              <a:off x="4252" y="1208"/>
              <a:ext cx="90" cy="52"/>
            </a:xfrm>
            <a:custGeom>
              <a:avLst/>
              <a:gdLst>
                <a:gd name="T0" fmla="*/ 0 w 180"/>
                <a:gd name="T1" fmla="*/ 1 h 104"/>
                <a:gd name="T2" fmla="*/ 1 w 180"/>
                <a:gd name="T3" fmla="*/ 1 h 104"/>
                <a:gd name="T4" fmla="*/ 1 w 180"/>
                <a:gd name="T5" fmla="*/ 1 h 104"/>
                <a:gd name="T6" fmla="*/ 1 w 180"/>
                <a:gd name="T7" fmla="*/ 1 h 104"/>
                <a:gd name="T8" fmla="*/ 1 w 180"/>
                <a:gd name="T9" fmla="*/ 1 h 104"/>
                <a:gd name="T10" fmla="*/ 1 w 180"/>
                <a:gd name="T11" fmla="*/ 1 h 104"/>
                <a:gd name="T12" fmla="*/ 1 w 180"/>
                <a:gd name="T13" fmla="*/ 1 h 104"/>
                <a:gd name="T14" fmla="*/ 1 w 180"/>
                <a:gd name="T15" fmla="*/ 0 h 104"/>
                <a:gd name="T16" fmla="*/ 1 w 180"/>
                <a:gd name="T17" fmla="*/ 1 h 104"/>
                <a:gd name="T18" fmla="*/ 0 w 180"/>
                <a:gd name="T19" fmla="*/ 1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0"/>
                <a:gd name="T31" fmla="*/ 0 h 104"/>
                <a:gd name="T32" fmla="*/ 180 w 180"/>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0" h="104">
                  <a:moveTo>
                    <a:pt x="0" y="88"/>
                  </a:moveTo>
                  <a:lnTo>
                    <a:pt x="14" y="104"/>
                  </a:lnTo>
                  <a:lnTo>
                    <a:pt x="168" y="82"/>
                  </a:lnTo>
                  <a:lnTo>
                    <a:pt x="180" y="49"/>
                  </a:lnTo>
                  <a:lnTo>
                    <a:pt x="138" y="22"/>
                  </a:lnTo>
                  <a:lnTo>
                    <a:pt x="103" y="32"/>
                  </a:lnTo>
                  <a:lnTo>
                    <a:pt x="110" y="9"/>
                  </a:lnTo>
                  <a:lnTo>
                    <a:pt x="88" y="0"/>
                  </a:lnTo>
                  <a:lnTo>
                    <a:pt x="16" y="78"/>
                  </a:lnTo>
                  <a:lnTo>
                    <a:pt x="0" y="8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8" name="Freeform 907"/>
            <p:cNvSpPr>
              <a:spLocks/>
            </p:cNvSpPr>
            <p:nvPr/>
          </p:nvSpPr>
          <p:spPr bwMode="auto">
            <a:xfrm>
              <a:off x="4822" y="1317"/>
              <a:ext cx="103" cy="48"/>
            </a:xfrm>
            <a:custGeom>
              <a:avLst/>
              <a:gdLst>
                <a:gd name="T0" fmla="*/ 0 w 206"/>
                <a:gd name="T1" fmla="*/ 0 h 97"/>
                <a:gd name="T2" fmla="*/ 1 w 206"/>
                <a:gd name="T3" fmla="*/ 0 h 97"/>
                <a:gd name="T4" fmla="*/ 1 w 206"/>
                <a:gd name="T5" fmla="*/ 0 h 97"/>
                <a:gd name="T6" fmla="*/ 1 w 206"/>
                <a:gd name="T7" fmla="*/ 0 h 97"/>
                <a:gd name="T8" fmla="*/ 1 w 206"/>
                <a:gd name="T9" fmla="*/ 0 h 97"/>
                <a:gd name="T10" fmla="*/ 1 w 206"/>
                <a:gd name="T11" fmla="*/ 0 h 97"/>
                <a:gd name="T12" fmla="*/ 1 w 206"/>
                <a:gd name="T13" fmla="*/ 0 h 97"/>
                <a:gd name="T14" fmla="*/ 1 w 206"/>
                <a:gd name="T15" fmla="*/ 0 h 97"/>
                <a:gd name="T16" fmla="*/ 1 w 206"/>
                <a:gd name="T17" fmla="*/ 0 h 97"/>
                <a:gd name="T18" fmla="*/ 1 w 206"/>
                <a:gd name="T19" fmla="*/ 0 h 97"/>
                <a:gd name="T20" fmla="*/ 1 w 206"/>
                <a:gd name="T21" fmla="*/ 0 h 97"/>
                <a:gd name="T22" fmla="*/ 0 w 206"/>
                <a:gd name="T23" fmla="*/ 0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97"/>
                <a:gd name="T38" fmla="*/ 206 w 206"/>
                <a:gd name="T39" fmla="*/ 97 h 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97">
                  <a:moveTo>
                    <a:pt x="0" y="52"/>
                  </a:moveTo>
                  <a:lnTo>
                    <a:pt x="41" y="5"/>
                  </a:lnTo>
                  <a:lnTo>
                    <a:pt x="71" y="0"/>
                  </a:lnTo>
                  <a:lnTo>
                    <a:pt x="118" y="37"/>
                  </a:lnTo>
                  <a:lnTo>
                    <a:pt x="126" y="10"/>
                  </a:lnTo>
                  <a:lnTo>
                    <a:pt x="176" y="32"/>
                  </a:lnTo>
                  <a:lnTo>
                    <a:pt x="173" y="67"/>
                  </a:lnTo>
                  <a:lnTo>
                    <a:pt x="206" y="80"/>
                  </a:lnTo>
                  <a:lnTo>
                    <a:pt x="99" y="87"/>
                  </a:lnTo>
                  <a:lnTo>
                    <a:pt x="93" y="71"/>
                  </a:lnTo>
                  <a:lnTo>
                    <a:pt x="73" y="97"/>
                  </a:lnTo>
                  <a:lnTo>
                    <a:pt x="0" y="5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09" name="Freeform 908"/>
            <p:cNvSpPr>
              <a:spLocks/>
            </p:cNvSpPr>
            <p:nvPr/>
          </p:nvSpPr>
          <p:spPr bwMode="auto">
            <a:xfrm>
              <a:off x="4894" y="1319"/>
              <a:ext cx="63" cy="33"/>
            </a:xfrm>
            <a:custGeom>
              <a:avLst/>
              <a:gdLst>
                <a:gd name="T0" fmla="*/ 0 w 127"/>
                <a:gd name="T1" fmla="*/ 0 h 65"/>
                <a:gd name="T2" fmla="*/ 0 w 127"/>
                <a:gd name="T3" fmla="*/ 1 h 65"/>
                <a:gd name="T4" fmla="*/ 0 w 127"/>
                <a:gd name="T5" fmla="*/ 1 h 65"/>
                <a:gd name="T6" fmla="*/ 0 w 127"/>
                <a:gd name="T7" fmla="*/ 1 h 65"/>
                <a:gd name="T8" fmla="*/ 0 w 127"/>
                <a:gd name="T9" fmla="*/ 1 h 65"/>
                <a:gd name="T10" fmla="*/ 0 w 127"/>
                <a:gd name="T11" fmla="*/ 1 h 65"/>
                <a:gd name="T12" fmla="*/ 0 w 127"/>
                <a:gd name="T13" fmla="*/ 0 h 65"/>
                <a:gd name="T14" fmla="*/ 0 60000 65536"/>
                <a:gd name="T15" fmla="*/ 0 60000 65536"/>
                <a:gd name="T16" fmla="*/ 0 60000 65536"/>
                <a:gd name="T17" fmla="*/ 0 60000 65536"/>
                <a:gd name="T18" fmla="*/ 0 60000 65536"/>
                <a:gd name="T19" fmla="*/ 0 60000 65536"/>
                <a:gd name="T20" fmla="*/ 0 60000 65536"/>
                <a:gd name="T21" fmla="*/ 0 w 127"/>
                <a:gd name="T22" fmla="*/ 0 h 65"/>
                <a:gd name="T23" fmla="*/ 127 w 127"/>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7" h="65">
                  <a:moveTo>
                    <a:pt x="0" y="0"/>
                  </a:moveTo>
                  <a:lnTo>
                    <a:pt x="40" y="22"/>
                  </a:lnTo>
                  <a:lnTo>
                    <a:pt x="30" y="45"/>
                  </a:lnTo>
                  <a:lnTo>
                    <a:pt x="52" y="65"/>
                  </a:lnTo>
                  <a:lnTo>
                    <a:pt x="88" y="65"/>
                  </a:lnTo>
                  <a:lnTo>
                    <a:pt x="127" y="39"/>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0" name="Freeform 909"/>
            <p:cNvSpPr>
              <a:spLocks/>
            </p:cNvSpPr>
            <p:nvPr/>
          </p:nvSpPr>
          <p:spPr bwMode="auto">
            <a:xfrm>
              <a:off x="4901" y="1882"/>
              <a:ext cx="46" cy="171"/>
            </a:xfrm>
            <a:custGeom>
              <a:avLst/>
              <a:gdLst>
                <a:gd name="T0" fmla="*/ 0 w 92"/>
                <a:gd name="T1" fmla="*/ 1 h 341"/>
                <a:gd name="T2" fmla="*/ 1 w 92"/>
                <a:gd name="T3" fmla="*/ 1 h 341"/>
                <a:gd name="T4" fmla="*/ 1 w 92"/>
                <a:gd name="T5" fmla="*/ 1 h 341"/>
                <a:gd name="T6" fmla="*/ 1 w 92"/>
                <a:gd name="T7" fmla="*/ 1 h 341"/>
                <a:gd name="T8" fmla="*/ 1 w 92"/>
                <a:gd name="T9" fmla="*/ 1 h 341"/>
                <a:gd name="T10" fmla="*/ 1 w 92"/>
                <a:gd name="T11" fmla="*/ 1 h 341"/>
                <a:gd name="T12" fmla="*/ 1 w 92"/>
                <a:gd name="T13" fmla="*/ 1 h 341"/>
                <a:gd name="T14" fmla="*/ 1 w 92"/>
                <a:gd name="T15" fmla="*/ 1 h 341"/>
                <a:gd name="T16" fmla="*/ 1 w 92"/>
                <a:gd name="T17" fmla="*/ 1 h 341"/>
                <a:gd name="T18" fmla="*/ 1 w 92"/>
                <a:gd name="T19" fmla="*/ 0 h 341"/>
                <a:gd name="T20" fmla="*/ 0 w 92"/>
                <a:gd name="T21" fmla="*/ 1 h 3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
                <a:gd name="T34" fmla="*/ 0 h 341"/>
                <a:gd name="T35" fmla="*/ 92 w 92"/>
                <a:gd name="T36" fmla="*/ 341 h 3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 h="341">
                  <a:moveTo>
                    <a:pt x="0" y="86"/>
                  </a:moveTo>
                  <a:lnTo>
                    <a:pt x="15" y="129"/>
                  </a:lnTo>
                  <a:lnTo>
                    <a:pt x="15" y="341"/>
                  </a:lnTo>
                  <a:lnTo>
                    <a:pt x="32" y="314"/>
                  </a:lnTo>
                  <a:lnTo>
                    <a:pt x="56" y="331"/>
                  </a:lnTo>
                  <a:lnTo>
                    <a:pt x="26" y="273"/>
                  </a:lnTo>
                  <a:lnTo>
                    <a:pt x="43" y="214"/>
                  </a:lnTo>
                  <a:lnTo>
                    <a:pt x="92" y="232"/>
                  </a:lnTo>
                  <a:lnTo>
                    <a:pt x="46" y="119"/>
                  </a:lnTo>
                  <a:lnTo>
                    <a:pt x="32" y="0"/>
                  </a:lnTo>
                  <a:lnTo>
                    <a:pt x="0" y="8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1" name="Freeform 910"/>
            <p:cNvSpPr>
              <a:spLocks/>
            </p:cNvSpPr>
            <p:nvPr/>
          </p:nvSpPr>
          <p:spPr bwMode="auto">
            <a:xfrm>
              <a:off x="4969" y="1338"/>
              <a:ext cx="73" cy="24"/>
            </a:xfrm>
            <a:custGeom>
              <a:avLst/>
              <a:gdLst>
                <a:gd name="T0" fmla="*/ 0 w 145"/>
                <a:gd name="T1" fmla="*/ 0 h 49"/>
                <a:gd name="T2" fmla="*/ 1 w 145"/>
                <a:gd name="T3" fmla="*/ 0 h 49"/>
                <a:gd name="T4" fmla="*/ 1 w 145"/>
                <a:gd name="T5" fmla="*/ 0 h 49"/>
                <a:gd name="T6" fmla="*/ 1 w 145"/>
                <a:gd name="T7" fmla="*/ 0 h 49"/>
                <a:gd name="T8" fmla="*/ 0 w 145"/>
                <a:gd name="T9" fmla="*/ 0 h 49"/>
                <a:gd name="T10" fmla="*/ 0 60000 65536"/>
                <a:gd name="T11" fmla="*/ 0 60000 65536"/>
                <a:gd name="T12" fmla="*/ 0 60000 65536"/>
                <a:gd name="T13" fmla="*/ 0 60000 65536"/>
                <a:gd name="T14" fmla="*/ 0 60000 65536"/>
                <a:gd name="T15" fmla="*/ 0 w 145"/>
                <a:gd name="T16" fmla="*/ 0 h 49"/>
                <a:gd name="T17" fmla="*/ 145 w 145"/>
                <a:gd name="T18" fmla="*/ 49 h 49"/>
              </a:gdLst>
              <a:ahLst/>
              <a:cxnLst>
                <a:cxn ang="T10">
                  <a:pos x="T0" y="T1"/>
                </a:cxn>
                <a:cxn ang="T11">
                  <a:pos x="T2" y="T3"/>
                </a:cxn>
                <a:cxn ang="T12">
                  <a:pos x="T4" y="T5"/>
                </a:cxn>
                <a:cxn ang="T13">
                  <a:pos x="T6" y="T7"/>
                </a:cxn>
                <a:cxn ang="T14">
                  <a:pos x="T8" y="T9"/>
                </a:cxn>
              </a:cxnLst>
              <a:rect l="T15" t="T16" r="T17" b="T18"/>
              <a:pathLst>
                <a:path w="145" h="49">
                  <a:moveTo>
                    <a:pt x="0" y="0"/>
                  </a:moveTo>
                  <a:lnTo>
                    <a:pt x="25" y="33"/>
                  </a:lnTo>
                  <a:lnTo>
                    <a:pt x="91" y="49"/>
                  </a:lnTo>
                  <a:lnTo>
                    <a:pt x="145" y="3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2" name="Freeform 911"/>
            <p:cNvSpPr>
              <a:spLocks/>
            </p:cNvSpPr>
            <p:nvPr/>
          </p:nvSpPr>
          <p:spPr bwMode="auto">
            <a:xfrm>
              <a:off x="2583" y="2097"/>
              <a:ext cx="189" cy="139"/>
            </a:xfrm>
            <a:custGeom>
              <a:avLst/>
              <a:gdLst>
                <a:gd name="T0" fmla="*/ 0 w 377"/>
                <a:gd name="T1" fmla="*/ 1 h 277"/>
                <a:gd name="T2" fmla="*/ 1 w 377"/>
                <a:gd name="T3" fmla="*/ 1 h 277"/>
                <a:gd name="T4" fmla="*/ 1 w 377"/>
                <a:gd name="T5" fmla="*/ 1 h 277"/>
                <a:gd name="T6" fmla="*/ 1 w 377"/>
                <a:gd name="T7" fmla="*/ 1 h 277"/>
                <a:gd name="T8" fmla="*/ 1 w 377"/>
                <a:gd name="T9" fmla="*/ 1 h 277"/>
                <a:gd name="T10" fmla="*/ 1 w 377"/>
                <a:gd name="T11" fmla="*/ 1 h 277"/>
                <a:gd name="T12" fmla="*/ 1 w 377"/>
                <a:gd name="T13" fmla="*/ 1 h 277"/>
                <a:gd name="T14" fmla="*/ 1 w 377"/>
                <a:gd name="T15" fmla="*/ 1 h 277"/>
                <a:gd name="T16" fmla="*/ 1 w 377"/>
                <a:gd name="T17" fmla="*/ 1 h 277"/>
                <a:gd name="T18" fmla="*/ 1 w 377"/>
                <a:gd name="T19" fmla="*/ 1 h 277"/>
                <a:gd name="T20" fmla="*/ 1 w 377"/>
                <a:gd name="T21" fmla="*/ 1 h 277"/>
                <a:gd name="T22" fmla="*/ 1 w 377"/>
                <a:gd name="T23" fmla="*/ 1 h 277"/>
                <a:gd name="T24" fmla="*/ 1 w 377"/>
                <a:gd name="T25" fmla="*/ 1 h 277"/>
                <a:gd name="T26" fmla="*/ 1 w 377"/>
                <a:gd name="T27" fmla="*/ 1 h 277"/>
                <a:gd name="T28" fmla="*/ 1 w 377"/>
                <a:gd name="T29" fmla="*/ 1 h 277"/>
                <a:gd name="T30" fmla="*/ 1 w 377"/>
                <a:gd name="T31" fmla="*/ 0 h 277"/>
                <a:gd name="T32" fmla="*/ 0 w 377"/>
                <a:gd name="T33" fmla="*/ 1 h 2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7"/>
                <a:gd name="T52" fmla="*/ 0 h 277"/>
                <a:gd name="T53" fmla="*/ 377 w 377"/>
                <a:gd name="T54" fmla="*/ 277 h 27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7" h="277">
                  <a:moveTo>
                    <a:pt x="0" y="23"/>
                  </a:moveTo>
                  <a:lnTo>
                    <a:pt x="10" y="69"/>
                  </a:lnTo>
                  <a:lnTo>
                    <a:pt x="90" y="76"/>
                  </a:lnTo>
                  <a:lnTo>
                    <a:pt x="55" y="149"/>
                  </a:lnTo>
                  <a:lnTo>
                    <a:pt x="55" y="238"/>
                  </a:lnTo>
                  <a:lnTo>
                    <a:pt x="113" y="277"/>
                  </a:lnTo>
                  <a:lnTo>
                    <a:pt x="222" y="252"/>
                  </a:lnTo>
                  <a:lnTo>
                    <a:pt x="285" y="185"/>
                  </a:lnTo>
                  <a:lnTo>
                    <a:pt x="272" y="158"/>
                  </a:lnTo>
                  <a:lnTo>
                    <a:pt x="305" y="109"/>
                  </a:lnTo>
                  <a:lnTo>
                    <a:pt x="376" y="71"/>
                  </a:lnTo>
                  <a:lnTo>
                    <a:pt x="377" y="48"/>
                  </a:lnTo>
                  <a:lnTo>
                    <a:pt x="332" y="44"/>
                  </a:lnTo>
                  <a:lnTo>
                    <a:pt x="323" y="39"/>
                  </a:lnTo>
                  <a:lnTo>
                    <a:pt x="224" y="11"/>
                  </a:lnTo>
                  <a:lnTo>
                    <a:pt x="31" y="0"/>
                  </a:lnTo>
                  <a:lnTo>
                    <a:pt x="0" y="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3" name="Freeform 912"/>
            <p:cNvSpPr>
              <a:spLocks/>
            </p:cNvSpPr>
            <p:nvPr/>
          </p:nvSpPr>
          <p:spPr bwMode="auto">
            <a:xfrm>
              <a:off x="2888" y="1186"/>
              <a:ext cx="163" cy="118"/>
            </a:xfrm>
            <a:custGeom>
              <a:avLst/>
              <a:gdLst>
                <a:gd name="T0" fmla="*/ 0 w 326"/>
                <a:gd name="T1" fmla="*/ 1 h 236"/>
                <a:gd name="T2" fmla="*/ 1 w 326"/>
                <a:gd name="T3" fmla="*/ 1 h 236"/>
                <a:gd name="T4" fmla="*/ 1 w 326"/>
                <a:gd name="T5" fmla="*/ 1 h 236"/>
                <a:gd name="T6" fmla="*/ 1 w 326"/>
                <a:gd name="T7" fmla="*/ 1 h 236"/>
                <a:gd name="T8" fmla="*/ 1 w 326"/>
                <a:gd name="T9" fmla="*/ 1 h 236"/>
                <a:gd name="T10" fmla="*/ 1 w 326"/>
                <a:gd name="T11" fmla="*/ 1 h 236"/>
                <a:gd name="T12" fmla="*/ 1 w 326"/>
                <a:gd name="T13" fmla="*/ 1 h 236"/>
                <a:gd name="T14" fmla="*/ 1 w 326"/>
                <a:gd name="T15" fmla="*/ 1 h 236"/>
                <a:gd name="T16" fmla="*/ 1 w 326"/>
                <a:gd name="T17" fmla="*/ 1 h 236"/>
                <a:gd name="T18" fmla="*/ 1 w 326"/>
                <a:gd name="T19" fmla="*/ 1 h 236"/>
                <a:gd name="T20" fmla="*/ 1 w 326"/>
                <a:gd name="T21" fmla="*/ 1 h 236"/>
                <a:gd name="T22" fmla="*/ 1 w 326"/>
                <a:gd name="T23" fmla="*/ 1 h 236"/>
                <a:gd name="T24" fmla="*/ 1 w 326"/>
                <a:gd name="T25" fmla="*/ 1 h 236"/>
                <a:gd name="T26" fmla="*/ 1 w 326"/>
                <a:gd name="T27" fmla="*/ 1 h 236"/>
                <a:gd name="T28" fmla="*/ 1 w 326"/>
                <a:gd name="T29" fmla="*/ 1 h 236"/>
                <a:gd name="T30" fmla="*/ 1 w 326"/>
                <a:gd name="T31" fmla="*/ 1 h 236"/>
                <a:gd name="T32" fmla="*/ 1 w 326"/>
                <a:gd name="T33" fmla="*/ 1 h 236"/>
                <a:gd name="T34" fmla="*/ 1 w 326"/>
                <a:gd name="T35" fmla="*/ 1 h 236"/>
                <a:gd name="T36" fmla="*/ 1 w 326"/>
                <a:gd name="T37" fmla="*/ 1 h 236"/>
                <a:gd name="T38" fmla="*/ 1 w 326"/>
                <a:gd name="T39" fmla="*/ 1 h 236"/>
                <a:gd name="T40" fmla="*/ 1 w 326"/>
                <a:gd name="T41" fmla="*/ 1 h 236"/>
                <a:gd name="T42" fmla="*/ 1 w 326"/>
                <a:gd name="T43" fmla="*/ 1 h 236"/>
                <a:gd name="T44" fmla="*/ 1 w 326"/>
                <a:gd name="T45" fmla="*/ 1 h 236"/>
                <a:gd name="T46" fmla="*/ 1 w 326"/>
                <a:gd name="T47" fmla="*/ 1 h 236"/>
                <a:gd name="T48" fmla="*/ 1 w 326"/>
                <a:gd name="T49" fmla="*/ 1 h 236"/>
                <a:gd name="T50" fmla="*/ 1 w 326"/>
                <a:gd name="T51" fmla="*/ 1 h 236"/>
                <a:gd name="T52" fmla="*/ 1 w 326"/>
                <a:gd name="T53" fmla="*/ 1 h 236"/>
                <a:gd name="T54" fmla="*/ 1 w 326"/>
                <a:gd name="T55" fmla="*/ 1 h 236"/>
                <a:gd name="T56" fmla="*/ 1 w 326"/>
                <a:gd name="T57" fmla="*/ 1 h 236"/>
                <a:gd name="T58" fmla="*/ 1 w 326"/>
                <a:gd name="T59" fmla="*/ 0 h 236"/>
                <a:gd name="T60" fmla="*/ 1 w 326"/>
                <a:gd name="T61" fmla="*/ 1 h 236"/>
                <a:gd name="T62" fmla="*/ 1 w 326"/>
                <a:gd name="T63" fmla="*/ 1 h 236"/>
                <a:gd name="T64" fmla="*/ 1 w 326"/>
                <a:gd name="T65" fmla="*/ 1 h 236"/>
                <a:gd name="T66" fmla="*/ 1 w 326"/>
                <a:gd name="T67" fmla="*/ 1 h 236"/>
                <a:gd name="T68" fmla="*/ 1 w 326"/>
                <a:gd name="T69" fmla="*/ 1 h 236"/>
                <a:gd name="T70" fmla="*/ 1 w 326"/>
                <a:gd name="T71" fmla="*/ 1 h 236"/>
                <a:gd name="T72" fmla="*/ 1 w 326"/>
                <a:gd name="T73" fmla="*/ 1 h 236"/>
                <a:gd name="T74" fmla="*/ 0 w 326"/>
                <a:gd name="T75" fmla="*/ 1 h 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6"/>
                <a:gd name="T115" fmla="*/ 0 h 236"/>
                <a:gd name="T116" fmla="*/ 326 w 326"/>
                <a:gd name="T117" fmla="*/ 236 h 2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6" h="236">
                  <a:moveTo>
                    <a:pt x="0" y="30"/>
                  </a:moveTo>
                  <a:lnTo>
                    <a:pt x="2" y="58"/>
                  </a:lnTo>
                  <a:lnTo>
                    <a:pt x="35" y="58"/>
                  </a:lnTo>
                  <a:lnTo>
                    <a:pt x="25" y="72"/>
                  </a:lnTo>
                  <a:lnTo>
                    <a:pt x="53" y="81"/>
                  </a:lnTo>
                  <a:lnTo>
                    <a:pt x="17" y="80"/>
                  </a:lnTo>
                  <a:lnTo>
                    <a:pt x="75" y="105"/>
                  </a:lnTo>
                  <a:lnTo>
                    <a:pt x="54" y="114"/>
                  </a:lnTo>
                  <a:lnTo>
                    <a:pt x="70" y="132"/>
                  </a:lnTo>
                  <a:lnTo>
                    <a:pt x="121" y="122"/>
                  </a:lnTo>
                  <a:lnTo>
                    <a:pt x="120" y="97"/>
                  </a:lnTo>
                  <a:lnTo>
                    <a:pt x="144" y="88"/>
                  </a:lnTo>
                  <a:lnTo>
                    <a:pt x="147" y="115"/>
                  </a:lnTo>
                  <a:lnTo>
                    <a:pt x="180" y="97"/>
                  </a:lnTo>
                  <a:lnTo>
                    <a:pt x="174" y="115"/>
                  </a:lnTo>
                  <a:lnTo>
                    <a:pt x="202" y="116"/>
                  </a:lnTo>
                  <a:lnTo>
                    <a:pt x="91" y="143"/>
                  </a:lnTo>
                  <a:lnTo>
                    <a:pt x="96" y="163"/>
                  </a:lnTo>
                  <a:lnTo>
                    <a:pt x="190" y="149"/>
                  </a:lnTo>
                  <a:lnTo>
                    <a:pt x="127" y="167"/>
                  </a:lnTo>
                  <a:lnTo>
                    <a:pt x="162" y="179"/>
                  </a:lnTo>
                  <a:lnTo>
                    <a:pt x="98" y="188"/>
                  </a:lnTo>
                  <a:lnTo>
                    <a:pt x="193" y="236"/>
                  </a:lnTo>
                  <a:lnTo>
                    <a:pt x="253" y="115"/>
                  </a:lnTo>
                  <a:lnTo>
                    <a:pt x="326" y="87"/>
                  </a:lnTo>
                  <a:lnTo>
                    <a:pt x="247" y="66"/>
                  </a:lnTo>
                  <a:lnTo>
                    <a:pt x="235" y="34"/>
                  </a:lnTo>
                  <a:lnTo>
                    <a:pt x="211" y="52"/>
                  </a:lnTo>
                  <a:lnTo>
                    <a:pt x="221" y="24"/>
                  </a:lnTo>
                  <a:lnTo>
                    <a:pt x="169" y="0"/>
                  </a:lnTo>
                  <a:lnTo>
                    <a:pt x="151" y="24"/>
                  </a:lnTo>
                  <a:lnTo>
                    <a:pt x="175" y="81"/>
                  </a:lnTo>
                  <a:lnTo>
                    <a:pt x="116" y="23"/>
                  </a:lnTo>
                  <a:lnTo>
                    <a:pt x="96" y="34"/>
                  </a:lnTo>
                  <a:lnTo>
                    <a:pt x="108" y="64"/>
                  </a:lnTo>
                  <a:lnTo>
                    <a:pt x="51" y="36"/>
                  </a:lnTo>
                  <a:lnTo>
                    <a:pt x="91" y="20"/>
                  </a:lnTo>
                  <a:lnTo>
                    <a:pt x="0" y="3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4" name="Freeform 913"/>
            <p:cNvSpPr>
              <a:spLocks/>
            </p:cNvSpPr>
            <p:nvPr/>
          </p:nvSpPr>
          <p:spPr bwMode="auto">
            <a:xfrm>
              <a:off x="2992" y="1170"/>
              <a:ext cx="147" cy="50"/>
            </a:xfrm>
            <a:custGeom>
              <a:avLst/>
              <a:gdLst>
                <a:gd name="T0" fmla="*/ 0 w 293"/>
                <a:gd name="T1" fmla="*/ 1 h 99"/>
                <a:gd name="T2" fmla="*/ 1 w 293"/>
                <a:gd name="T3" fmla="*/ 1 h 99"/>
                <a:gd name="T4" fmla="*/ 1 w 293"/>
                <a:gd name="T5" fmla="*/ 1 h 99"/>
                <a:gd name="T6" fmla="*/ 1 w 293"/>
                <a:gd name="T7" fmla="*/ 1 h 99"/>
                <a:gd name="T8" fmla="*/ 1 w 293"/>
                <a:gd name="T9" fmla="*/ 1 h 99"/>
                <a:gd name="T10" fmla="*/ 1 w 293"/>
                <a:gd name="T11" fmla="*/ 1 h 99"/>
                <a:gd name="T12" fmla="*/ 1 w 293"/>
                <a:gd name="T13" fmla="*/ 1 h 99"/>
                <a:gd name="T14" fmla="*/ 1 w 293"/>
                <a:gd name="T15" fmla="*/ 1 h 99"/>
                <a:gd name="T16" fmla="*/ 1 w 293"/>
                <a:gd name="T17" fmla="*/ 1 h 99"/>
                <a:gd name="T18" fmla="*/ 1 w 293"/>
                <a:gd name="T19" fmla="*/ 1 h 99"/>
                <a:gd name="T20" fmla="*/ 1 w 293"/>
                <a:gd name="T21" fmla="*/ 1 h 99"/>
                <a:gd name="T22" fmla="*/ 1 w 293"/>
                <a:gd name="T23" fmla="*/ 1 h 99"/>
                <a:gd name="T24" fmla="*/ 1 w 293"/>
                <a:gd name="T25" fmla="*/ 1 h 99"/>
                <a:gd name="T26" fmla="*/ 1 w 293"/>
                <a:gd name="T27" fmla="*/ 0 h 99"/>
                <a:gd name="T28" fmla="*/ 1 w 293"/>
                <a:gd name="T29" fmla="*/ 1 h 99"/>
                <a:gd name="T30" fmla="*/ 1 w 293"/>
                <a:gd name="T31" fmla="*/ 0 h 99"/>
                <a:gd name="T32" fmla="*/ 1 w 293"/>
                <a:gd name="T33" fmla="*/ 1 h 99"/>
                <a:gd name="T34" fmla="*/ 1 w 293"/>
                <a:gd name="T35" fmla="*/ 1 h 99"/>
                <a:gd name="T36" fmla="*/ 1 w 293"/>
                <a:gd name="T37" fmla="*/ 1 h 99"/>
                <a:gd name="T38" fmla="*/ 0 w 293"/>
                <a:gd name="T39" fmla="*/ 1 h 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3"/>
                <a:gd name="T61" fmla="*/ 0 h 99"/>
                <a:gd name="T62" fmla="*/ 293 w 293"/>
                <a:gd name="T63" fmla="*/ 99 h 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3" h="99">
                  <a:moveTo>
                    <a:pt x="0" y="27"/>
                  </a:moveTo>
                  <a:lnTo>
                    <a:pt x="43" y="35"/>
                  </a:lnTo>
                  <a:lnTo>
                    <a:pt x="16" y="47"/>
                  </a:lnTo>
                  <a:lnTo>
                    <a:pt x="27" y="55"/>
                  </a:lnTo>
                  <a:lnTo>
                    <a:pt x="136" y="54"/>
                  </a:lnTo>
                  <a:lnTo>
                    <a:pt x="66" y="67"/>
                  </a:lnTo>
                  <a:lnTo>
                    <a:pt x="176" y="99"/>
                  </a:lnTo>
                  <a:lnTo>
                    <a:pt x="249" y="81"/>
                  </a:lnTo>
                  <a:lnTo>
                    <a:pt x="293" y="47"/>
                  </a:lnTo>
                  <a:lnTo>
                    <a:pt x="282" y="30"/>
                  </a:lnTo>
                  <a:lnTo>
                    <a:pt x="212" y="31"/>
                  </a:lnTo>
                  <a:lnTo>
                    <a:pt x="224" y="13"/>
                  </a:lnTo>
                  <a:lnTo>
                    <a:pt x="168" y="31"/>
                  </a:lnTo>
                  <a:lnTo>
                    <a:pt x="161" y="0"/>
                  </a:lnTo>
                  <a:lnTo>
                    <a:pt x="146" y="40"/>
                  </a:lnTo>
                  <a:lnTo>
                    <a:pt x="66" y="0"/>
                  </a:lnTo>
                  <a:lnTo>
                    <a:pt x="70" y="25"/>
                  </a:lnTo>
                  <a:lnTo>
                    <a:pt x="46" y="13"/>
                  </a:lnTo>
                  <a:lnTo>
                    <a:pt x="55" y="36"/>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5" name="Freeform 914"/>
            <p:cNvSpPr>
              <a:spLocks/>
            </p:cNvSpPr>
            <p:nvPr/>
          </p:nvSpPr>
          <p:spPr bwMode="auto">
            <a:xfrm>
              <a:off x="3043" y="1251"/>
              <a:ext cx="64" cy="32"/>
            </a:xfrm>
            <a:custGeom>
              <a:avLst/>
              <a:gdLst>
                <a:gd name="T0" fmla="*/ 0 w 126"/>
                <a:gd name="T1" fmla="*/ 1 h 64"/>
                <a:gd name="T2" fmla="*/ 1 w 126"/>
                <a:gd name="T3" fmla="*/ 1 h 64"/>
                <a:gd name="T4" fmla="*/ 1 w 126"/>
                <a:gd name="T5" fmla="*/ 0 h 64"/>
                <a:gd name="T6" fmla="*/ 1 w 126"/>
                <a:gd name="T7" fmla="*/ 1 h 64"/>
                <a:gd name="T8" fmla="*/ 1 w 126"/>
                <a:gd name="T9" fmla="*/ 1 h 64"/>
                <a:gd name="T10" fmla="*/ 1 w 126"/>
                <a:gd name="T11" fmla="*/ 1 h 64"/>
                <a:gd name="T12" fmla="*/ 1 w 126"/>
                <a:gd name="T13" fmla="*/ 1 h 64"/>
                <a:gd name="T14" fmla="*/ 0 w 126"/>
                <a:gd name="T15" fmla="*/ 1 h 64"/>
                <a:gd name="T16" fmla="*/ 0 60000 65536"/>
                <a:gd name="T17" fmla="*/ 0 60000 65536"/>
                <a:gd name="T18" fmla="*/ 0 60000 65536"/>
                <a:gd name="T19" fmla="*/ 0 60000 65536"/>
                <a:gd name="T20" fmla="*/ 0 60000 65536"/>
                <a:gd name="T21" fmla="*/ 0 60000 65536"/>
                <a:gd name="T22" fmla="*/ 0 60000 65536"/>
                <a:gd name="T23" fmla="*/ 0 60000 65536"/>
                <a:gd name="T24" fmla="*/ 0 w 126"/>
                <a:gd name="T25" fmla="*/ 0 h 64"/>
                <a:gd name="T26" fmla="*/ 126 w 126"/>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 h="64">
                  <a:moveTo>
                    <a:pt x="0" y="50"/>
                  </a:moveTo>
                  <a:lnTo>
                    <a:pt x="10" y="18"/>
                  </a:lnTo>
                  <a:lnTo>
                    <a:pt x="62" y="0"/>
                  </a:lnTo>
                  <a:lnTo>
                    <a:pt x="70" y="18"/>
                  </a:lnTo>
                  <a:lnTo>
                    <a:pt x="126" y="32"/>
                  </a:lnTo>
                  <a:lnTo>
                    <a:pt x="50" y="64"/>
                  </a:lnTo>
                  <a:lnTo>
                    <a:pt x="62" y="47"/>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6" name="Freeform 915"/>
            <p:cNvSpPr>
              <a:spLocks/>
            </p:cNvSpPr>
            <p:nvPr/>
          </p:nvSpPr>
          <p:spPr bwMode="auto">
            <a:xfrm>
              <a:off x="2894" y="1528"/>
              <a:ext cx="198" cy="331"/>
            </a:xfrm>
            <a:custGeom>
              <a:avLst/>
              <a:gdLst>
                <a:gd name="T0" fmla="*/ 0 w 396"/>
                <a:gd name="T1" fmla="*/ 1 h 661"/>
                <a:gd name="T2" fmla="*/ 1 w 396"/>
                <a:gd name="T3" fmla="*/ 1 h 661"/>
                <a:gd name="T4" fmla="*/ 1 w 396"/>
                <a:gd name="T5" fmla="*/ 1 h 661"/>
                <a:gd name="T6" fmla="*/ 1 w 396"/>
                <a:gd name="T7" fmla="*/ 1 h 661"/>
                <a:gd name="T8" fmla="*/ 1 w 396"/>
                <a:gd name="T9" fmla="*/ 1 h 661"/>
                <a:gd name="T10" fmla="*/ 1 w 396"/>
                <a:gd name="T11" fmla="*/ 1 h 661"/>
                <a:gd name="T12" fmla="*/ 1 w 396"/>
                <a:gd name="T13" fmla="*/ 1 h 661"/>
                <a:gd name="T14" fmla="*/ 1 w 396"/>
                <a:gd name="T15" fmla="*/ 1 h 661"/>
                <a:gd name="T16" fmla="*/ 1 w 396"/>
                <a:gd name="T17" fmla="*/ 1 h 661"/>
                <a:gd name="T18" fmla="*/ 1 w 396"/>
                <a:gd name="T19" fmla="*/ 1 h 661"/>
                <a:gd name="T20" fmla="*/ 1 w 396"/>
                <a:gd name="T21" fmla="*/ 1 h 661"/>
                <a:gd name="T22" fmla="*/ 1 w 396"/>
                <a:gd name="T23" fmla="*/ 1 h 661"/>
                <a:gd name="T24" fmla="*/ 1 w 396"/>
                <a:gd name="T25" fmla="*/ 1 h 661"/>
                <a:gd name="T26" fmla="*/ 1 w 396"/>
                <a:gd name="T27" fmla="*/ 1 h 661"/>
                <a:gd name="T28" fmla="*/ 1 w 396"/>
                <a:gd name="T29" fmla="*/ 1 h 661"/>
                <a:gd name="T30" fmla="*/ 1 w 396"/>
                <a:gd name="T31" fmla="*/ 1 h 661"/>
                <a:gd name="T32" fmla="*/ 1 w 396"/>
                <a:gd name="T33" fmla="*/ 1 h 661"/>
                <a:gd name="T34" fmla="*/ 1 w 396"/>
                <a:gd name="T35" fmla="*/ 1 h 661"/>
                <a:gd name="T36" fmla="*/ 1 w 396"/>
                <a:gd name="T37" fmla="*/ 1 h 661"/>
                <a:gd name="T38" fmla="*/ 1 w 396"/>
                <a:gd name="T39" fmla="*/ 1 h 661"/>
                <a:gd name="T40" fmla="*/ 1 w 396"/>
                <a:gd name="T41" fmla="*/ 0 h 661"/>
                <a:gd name="T42" fmla="*/ 1 w 396"/>
                <a:gd name="T43" fmla="*/ 0 h 661"/>
                <a:gd name="T44" fmla="*/ 1 w 396"/>
                <a:gd name="T45" fmla="*/ 1 h 661"/>
                <a:gd name="T46" fmla="*/ 1 w 396"/>
                <a:gd name="T47" fmla="*/ 1 h 661"/>
                <a:gd name="T48" fmla="*/ 1 w 396"/>
                <a:gd name="T49" fmla="*/ 1 h 661"/>
                <a:gd name="T50" fmla="*/ 1 w 396"/>
                <a:gd name="T51" fmla="*/ 1 h 661"/>
                <a:gd name="T52" fmla="*/ 1 w 396"/>
                <a:gd name="T53" fmla="*/ 1 h 661"/>
                <a:gd name="T54" fmla="*/ 1 w 396"/>
                <a:gd name="T55" fmla="*/ 1 h 661"/>
                <a:gd name="T56" fmla="*/ 1 w 396"/>
                <a:gd name="T57" fmla="*/ 1 h 661"/>
                <a:gd name="T58" fmla="*/ 1 w 396"/>
                <a:gd name="T59" fmla="*/ 1 h 661"/>
                <a:gd name="T60" fmla="*/ 1 w 396"/>
                <a:gd name="T61" fmla="*/ 1 h 661"/>
                <a:gd name="T62" fmla="*/ 1 w 396"/>
                <a:gd name="T63" fmla="*/ 1 h 661"/>
                <a:gd name="T64" fmla="*/ 1 w 396"/>
                <a:gd name="T65" fmla="*/ 1 h 661"/>
                <a:gd name="T66" fmla="*/ 1 w 396"/>
                <a:gd name="T67" fmla="*/ 1 h 661"/>
                <a:gd name="T68" fmla="*/ 1 w 396"/>
                <a:gd name="T69" fmla="*/ 1 h 661"/>
                <a:gd name="T70" fmla="*/ 0 w 396"/>
                <a:gd name="T71" fmla="*/ 1 h 66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6"/>
                <a:gd name="T109" fmla="*/ 0 h 661"/>
                <a:gd name="T110" fmla="*/ 396 w 396"/>
                <a:gd name="T111" fmla="*/ 661 h 66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6" h="661">
                  <a:moveTo>
                    <a:pt x="0" y="497"/>
                  </a:moveTo>
                  <a:lnTo>
                    <a:pt x="16" y="573"/>
                  </a:lnTo>
                  <a:lnTo>
                    <a:pt x="51" y="610"/>
                  </a:lnTo>
                  <a:lnTo>
                    <a:pt x="49" y="661"/>
                  </a:lnTo>
                  <a:lnTo>
                    <a:pt x="143" y="627"/>
                  </a:lnTo>
                  <a:lnTo>
                    <a:pt x="169" y="522"/>
                  </a:lnTo>
                  <a:lnTo>
                    <a:pt x="150" y="519"/>
                  </a:lnTo>
                  <a:lnTo>
                    <a:pt x="222" y="484"/>
                  </a:lnTo>
                  <a:lnTo>
                    <a:pt x="154" y="476"/>
                  </a:lnTo>
                  <a:lnTo>
                    <a:pt x="204" y="484"/>
                  </a:lnTo>
                  <a:lnTo>
                    <a:pt x="234" y="457"/>
                  </a:lnTo>
                  <a:lnTo>
                    <a:pt x="190" y="423"/>
                  </a:lnTo>
                  <a:lnTo>
                    <a:pt x="153" y="447"/>
                  </a:lnTo>
                  <a:lnTo>
                    <a:pt x="183" y="426"/>
                  </a:lnTo>
                  <a:lnTo>
                    <a:pt x="185" y="330"/>
                  </a:lnTo>
                  <a:lnTo>
                    <a:pt x="318" y="240"/>
                  </a:lnTo>
                  <a:lnTo>
                    <a:pt x="308" y="221"/>
                  </a:lnTo>
                  <a:lnTo>
                    <a:pt x="331" y="175"/>
                  </a:lnTo>
                  <a:lnTo>
                    <a:pt x="396" y="162"/>
                  </a:lnTo>
                  <a:lnTo>
                    <a:pt x="379" y="55"/>
                  </a:lnTo>
                  <a:lnTo>
                    <a:pt x="288" y="0"/>
                  </a:lnTo>
                  <a:lnTo>
                    <a:pt x="275" y="0"/>
                  </a:lnTo>
                  <a:lnTo>
                    <a:pt x="272" y="34"/>
                  </a:lnTo>
                  <a:lnTo>
                    <a:pt x="216" y="27"/>
                  </a:lnTo>
                  <a:lnTo>
                    <a:pt x="204" y="55"/>
                  </a:lnTo>
                  <a:lnTo>
                    <a:pt x="167" y="63"/>
                  </a:lnTo>
                  <a:lnTo>
                    <a:pt x="157" y="105"/>
                  </a:lnTo>
                  <a:lnTo>
                    <a:pt x="105" y="156"/>
                  </a:lnTo>
                  <a:lnTo>
                    <a:pt x="78" y="228"/>
                  </a:lnTo>
                  <a:lnTo>
                    <a:pt x="89" y="256"/>
                  </a:lnTo>
                  <a:lnTo>
                    <a:pt x="34" y="277"/>
                  </a:lnTo>
                  <a:lnTo>
                    <a:pt x="29" y="372"/>
                  </a:lnTo>
                  <a:lnTo>
                    <a:pt x="48" y="391"/>
                  </a:lnTo>
                  <a:lnTo>
                    <a:pt x="29" y="408"/>
                  </a:lnTo>
                  <a:lnTo>
                    <a:pt x="38" y="449"/>
                  </a:lnTo>
                  <a:lnTo>
                    <a:pt x="0" y="49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7" name="Freeform 916"/>
            <p:cNvSpPr>
              <a:spLocks/>
            </p:cNvSpPr>
            <p:nvPr/>
          </p:nvSpPr>
          <p:spPr bwMode="auto">
            <a:xfrm>
              <a:off x="2814" y="2019"/>
              <a:ext cx="69" cy="34"/>
            </a:xfrm>
            <a:custGeom>
              <a:avLst/>
              <a:gdLst>
                <a:gd name="T0" fmla="*/ 0 w 137"/>
                <a:gd name="T1" fmla="*/ 0 h 69"/>
                <a:gd name="T2" fmla="*/ 1 w 137"/>
                <a:gd name="T3" fmla="*/ 0 h 69"/>
                <a:gd name="T4" fmla="*/ 1 w 137"/>
                <a:gd name="T5" fmla="*/ 0 h 69"/>
                <a:gd name="T6" fmla="*/ 1 w 137"/>
                <a:gd name="T7" fmla="*/ 0 h 69"/>
                <a:gd name="T8" fmla="*/ 1 w 137"/>
                <a:gd name="T9" fmla="*/ 0 h 69"/>
                <a:gd name="T10" fmla="*/ 1 w 137"/>
                <a:gd name="T11" fmla="*/ 0 h 69"/>
                <a:gd name="T12" fmla="*/ 1 w 137"/>
                <a:gd name="T13" fmla="*/ 0 h 69"/>
                <a:gd name="T14" fmla="*/ 1 w 137"/>
                <a:gd name="T15" fmla="*/ 0 h 69"/>
                <a:gd name="T16" fmla="*/ 1 w 137"/>
                <a:gd name="T17" fmla="*/ 0 h 69"/>
                <a:gd name="T18" fmla="*/ 0 w 137"/>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69"/>
                <a:gd name="T32" fmla="*/ 137 w 137"/>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69">
                  <a:moveTo>
                    <a:pt x="0" y="47"/>
                  </a:moveTo>
                  <a:lnTo>
                    <a:pt x="31" y="69"/>
                  </a:lnTo>
                  <a:lnTo>
                    <a:pt x="74" y="49"/>
                  </a:lnTo>
                  <a:lnTo>
                    <a:pt x="92" y="68"/>
                  </a:lnTo>
                  <a:lnTo>
                    <a:pt x="137" y="31"/>
                  </a:lnTo>
                  <a:lnTo>
                    <a:pt x="111" y="28"/>
                  </a:lnTo>
                  <a:lnTo>
                    <a:pt x="108" y="11"/>
                  </a:lnTo>
                  <a:lnTo>
                    <a:pt x="104" y="6"/>
                  </a:lnTo>
                  <a:lnTo>
                    <a:pt x="44" y="0"/>
                  </a:lnTo>
                  <a:lnTo>
                    <a:pt x="0" y="4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8" name="Freeform 917"/>
            <p:cNvSpPr>
              <a:spLocks/>
            </p:cNvSpPr>
            <p:nvPr/>
          </p:nvSpPr>
          <p:spPr bwMode="auto">
            <a:xfrm>
              <a:off x="3267" y="2216"/>
              <a:ext cx="110" cy="86"/>
            </a:xfrm>
            <a:custGeom>
              <a:avLst/>
              <a:gdLst>
                <a:gd name="T0" fmla="*/ 0 w 219"/>
                <a:gd name="T1" fmla="*/ 1 h 172"/>
                <a:gd name="T2" fmla="*/ 1 w 219"/>
                <a:gd name="T3" fmla="*/ 1 h 172"/>
                <a:gd name="T4" fmla="*/ 1 w 219"/>
                <a:gd name="T5" fmla="*/ 1 h 172"/>
                <a:gd name="T6" fmla="*/ 1 w 219"/>
                <a:gd name="T7" fmla="*/ 1 h 172"/>
                <a:gd name="T8" fmla="*/ 1 w 219"/>
                <a:gd name="T9" fmla="*/ 1 h 172"/>
                <a:gd name="T10" fmla="*/ 1 w 219"/>
                <a:gd name="T11" fmla="*/ 1 h 172"/>
                <a:gd name="T12" fmla="*/ 1 w 219"/>
                <a:gd name="T13" fmla="*/ 0 h 172"/>
                <a:gd name="T14" fmla="*/ 1 w 219"/>
                <a:gd name="T15" fmla="*/ 1 h 172"/>
                <a:gd name="T16" fmla="*/ 1 w 219"/>
                <a:gd name="T17" fmla="*/ 1 h 172"/>
                <a:gd name="T18" fmla="*/ 1 w 219"/>
                <a:gd name="T19" fmla="*/ 1 h 172"/>
                <a:gd name="T20" fmla="*/ 1 w 219"/>
                <a:gd name="T21" fmla="*/ 1 h 172"/>
                <a:gd name="T22" fmla="*/ 0 w 219"/>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9"/>
                <a:gd name="T37" fmla="*/ 0 h 172"/>
                <a:gd name="T38" fmla="*/ 219 w 219"/>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9" h="172">
                  <a:moveTo>
                    <a:pt x="0" y="158"/>
                  </a:moveTo>
                  <a:lnTo>
                    <a:pt x="5" y="140"/>
                  </a:lnTo>
                  <a:lnTo>
                    <a:pt x="34" y="103"/>
                  </a:lnTo>
                  <a:lnTo>
                    <a:pt x="18" y="88"/>
                  </a:lnTo>
                  <a:lnTo>
                    <a:pt x="17" y="44"/>
                  </a:lnTo>
                  <a:lnTo>
                    <a:pt x="34" y="9"/>
                  </a:lnTo>
                  <a:lnTo>
                    <a:pt x="219" y="0"/>
                  </a:lnTo>
                  <a:lnTo>
                    <a:pt x="186" y="26"/>
                  </a:lnTo>
                  <a:lnTo>
                    <a:pt x="173" y="94"/>
                  </a:lnTo>
                  <a:lnTo>
                    <a:pt x="98" y="135"/>
                  </a:lnTo>
                  <a:lnTo>
                    <a:pt x="32" y="172"/>
                  </a:lnTo>
                  <a:lnTo>
                    <a:pt x="0" y="15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19" name="Freeform 918"/>
            <p:cNvSpPr>
              <a:spLocks/>
            </p:cNvSpPr>
            <p:nvPr/>
          </p:nvSpPr>
          <p:spPr bwMode="auto">
            <a:xfrm>
              <a:off x="4222" y="2495"/>
              <a:ext cx="121" cy="241"/>
            </a:xfrm>
            <a:custGeom>
              <a:avLst/>
              <a:gdLst>
                <a:gd name="T0" fmla="*/ 0 w 243"/>
                <a:gd name="T1" fmla="*/ 1 h 481"/>
                <a:gd name="T2" fmla="*/ 0 w 243"/>
                <a:gd name="T3" fmla="*/ 1 h 481"/>
                <a:gd name="T4" fmla="*/ 0 w 243"/>
                <a:gd name="T5" fmla="*/ 0 h 481"/>
                <a:gd name="T6" fmla="*/ 0 w 243"/>
                <a:gd name="T7" fmla="*/ 1 h 481"/>
                <a:gd name="T8" fmla="*/ 0 w 243"/>
                <a:gd name="T9" fmla="*/ 1 h 481"/>
                <a:gd name="T10" fmla="*/ 0 w 243"/>
                <a:gd name="T11" fmla="*/ 1 h 481"/>
                <a:gd name="T12" fmla="*/ 0 w 243"/>
                <a:gd name="T13" fmla="*/ 1 h 481"/>
                <a:gd name="T14" fmla="*/ 0 w 243"/>
                <a:gd name="T15" fmla="*/ 1 h 481"/>
                <a:gd name="T16" fmla="*/ 0 w 243"/>
                <a:gd name="T17" fmla="*/ 1 h 481"/>
                <a:gd name="T18" fmla="*/ 0 w 243"/>
                <a:gd name="T19" fmla="*/ 1 h 481"/>
                <a:gd name="T20" fmla="*/ 0 w 243"/>
                <a:gd name="T21" fmla="*/ 1 h 481"/>
                <a:gd name="T22" fmla="*/ 0 w 243"/>
                <a:gd name="T23" fmla="*/ 1 h 481"/>
                <a:gd name="T24" fmla="*/ 0 w 243"/>
                <a:gd name="T25" fmla="*/ 1 h 481"/>
                <a:gd name="T26" fmla="*/ 0 w 243"/>
                <a:gd name="T27" fmla="*/ 1 h 481"/>
                <a:gd name="T28" fmla="*/ 0 w 243"/>
                <a:gd name="T29" fmla="*/ 1 h 481"/>
                <a:gd name="T30" fmla="*/ 0 w 243"/>
                <a:gd name="T31" fmla="*/ 1 h 481"/>
                <a:gd name="T32" fmla="*/ 0 w 243"/>
                <a:gd name="T33" fmla="*/ 1 h 481"/>
                <a:gd name="T34" fmla="*/ 0 w 243"/>
                <a:gd name="T35" fmla="*/ 1 h 481"/>
                <a:gd name="T36" fmla="*/ 0 w 243"/>
                <a:gd name="T37" fmla="*/ 1 h 481"/>
                <a:gd name="T38" fmla="*/ 0 w 243"/>
                <a:gd name="T39" fmla="*/ 1 h 481"/>
                <a:gd name="T40" fmla="*/ 0 w 243"/>
                <a:gd name="T41" fmla="*/ 1 h 481"/>
                <a:gd name="T42" fmla="*/ 0 w 243"/>
                <a:gd name="T43" fmla="*/ 1 h 481"/>
                <a:gd name="T44" fmla="*/ 0 w 243"/>
                <a:gd name="T45" fmla="*/ 1 h 481"/>
                <a:gd name="T46" fmla="*/ 0 w 243"/>
                <a:gd name="T47" fmla="*/ 1 h 481"/>
                <a:gd name="T48" fmla="*/ 0 w 243"/>
                <a:gd name="T49" fmla="*/ 1 h 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3"/>
                <a:gd name="T76" fmla="*/ 0 h 481"/>
                <a:gd name="T77" fmla="*/ 243 w 243"/>
                <a:gd name="T78" fmla="*/ 481 h 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3" h="481">
                  <a:moveTo>
                    <a:pt x="0" y="78"/>
                  </a:moveTo>
                  <a:lnTo>
                    <a:pt x="18" y="40"/>
                  </a:lnTo>
                  <a:lnTo>
                    <a:pt x="83" y="0"/>
                  </a:lnTo>
                  <a:lnTo>
                    <a:pt x="113" y="39"/>
                  </a:lnTo>
                  <a:lnTo>
                    <a:pt x="103" y="103"/>
                  </a:lnTo>
                  <a:lnTo>
                    <a:pt x="182" y="75"/>
                  </a:lnTo>
                  <a:lnTo>
                    <a:pt x="213" y="103"/>
                  </a:lnTo>
                  <a:lnTo>
                    <a:pt x="243" y="166"/>
                  </a:lnTo>
                  <a:lnTo>
                    <a:pt x="235" y="206"/>
                  </a:lnTo>
                  <a:lnTo>
                    <a:pt x="173" y="204"/>
                  </a:lnTo>
                  <a:lnTo>
                    <a:pt x="154" y="221"/>
                  </a:lnTo>
                  <a:lnTo>
                    <a:pt x="164" y="288"/>
                  </a:lnTo>
                  <a:lnTo>
                    <a:pt x="84" y="230"/>
                  </a:lnTo>
                  <a:lnTo>
                    <a:pt x="52" y="334"/>
                  </a:lnTo>
                  <a:lnTo>
                    <a:pt x="90" y="430"/>
                  </a:lnTo>
                  <a:lnTo>
                    <a:pt x="143" y="463"/>
                  </a:lnTo>
                  <a:lnTo>
                    <a:pt x="115" y="481"/>
                  </a:lnTo>
                  <a:lnTo>
                    <a:pt x="108" y="453"/>
                  </a:lnTo>
                  <a:lnTo>
                    <a:pt x="84" y="453"/>
                  </a:lnTo>
                  <a:lnTo>
                    <a:pt x="25" y="399"/>
                  </a:lnTo>
                  <a:lnTo>
                    <a:pt x="34" y="339"/>
                  </a:lnTo>
                  <a:lnTo>
                    <a:pt x="66" y="282"/>
                  </a:lnTo>
                  <a:lnTo>
                    <a:pt x="24" y="189"/>
                  </a:lnTo>
                  <a:lnTo>
                    <a:pt x="36" y="148"/>
                  </a:lnTo>
                  <a:lnTo>
                    <a:pt x="0" y="7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0" name="Freeform 919"/>
            <p:cNvSpPr>
              <a:spLocks/>
            </p:cNvSpPr>
            <p:nvPr/>
          </p:nvSpPr>
          <p:spPr bwMode="auto">
            <a:xfrm>
              <a:off x="1769" y="2655"/>
              <a:ext cx="16" cy="11"/>
            </a:xfrm>
            <a:custGeom>
              <a:avLst/>
              <a:gdLst>
                <a:gd name="T0" fmla="*/ 0 w 32"/>
                <a:gd name="T1" fmla="*/ 1 h 22"/>
                <a:gd name="T2" fmla="*/ 1 w 32"/>
                <a:gd name="T3" fmla="*/ 1 h 22"/>
                <a:gd name="T4" fmla="*/ 1 w 32"/>
                <a:gd name="T5" fmla="*/ 0 h 22"/>
                <a:gd name="T6" fmla="*/ 0 w 32"/>
                <a:gd name="T7" fmla="*/ 1 h 22"/>
                <a:gd name="T8" fmla="*/ 0 60000 65536"/>
                <a:gd name="T9" fmla="*/ 0 60000 65536"/>
                <a:gd name="T10" fmla="*/ 0 60000 65536"/>
                <a:gd name="T11" fmla="*/ 0 60000 65536"/>
                <a:gd name="T12" fmla="*/ 0 w 32"/>
                <a:gd name="T13" fmla="*/ 0 h 22"/>
                <a:gd name="T14" fmla="*/ 32 w 32"/>
                <a:gd name="T15" fmla="*/ 22 h 22"/>
              </a:gdLst>
              <a:ahLst/>
              <a:cxnLst>
                <a:cxn ang="T8">
                  <a:pos x="T0" y="T1"/>
                </a:cxn>
                <a:cxn ang="T9">
                  <a:pos x="T2" y="T3"/>
                </a:cxn>
                <a:cxn ang="T10">
                  <a:pos x="T4" y="T5"/>
                </a:cxn>
                <a:cxn ang="T11">
                  <a:pos x="T6" y="T7"/>
                </a:cxn>
              </a:cxnLst>
              <a:rect l="T12" t="T13" r="T14" b="T15"/>
              <a:pathLst>
                <a:path w="32" h="22">
                  <a:moveTo>
                    <a:pt x="0" y="22"/>
                  </a:moveTo>
                  <a:lnTo>
                    <a:pt x="30" y="19"/>
                  </a:lnTo>
                  <a:lnTo>
                    <a:pt x="32" y="0"/>
                  </a:lnTo>
                  <a:lnTo>
                    <a:pt x="0" y="2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1" name="Freeform 920"/>
            <p:cNvSpPr>
              <a:spLocks/>
            </p:cNvSpPr>
            <p:nvPr/>
          </p:nvSpPr>
          <p:spPr bwMode="auto">
            <a:xfrm>
              <a:off x="3507" y="2407"/>
              <a:ext cx="81" cy="56"/>
            </a:xfrm>
            <a:custGeom>
              <a:avLst/>
              <a:gdLst>
                <a:gd name="T0" fmla="*/ 0 w 160"/>
                <a:gd name="T1" fmla="*/ 0 h 113"/>
                <a:gd name="T2" fmla="*/ 1 w 160"/>
                <a:gd name="T3" fmla="*/ 0 h 113"/>
                <a:gd name="T4" fmla="*/ 1 w 160"/>
                <a:gd name="T5" fmla="*/ 0 h 113"/>
                <a:gd name="T6" fmla="*/ 1 w 160"/>
                <a:gd name="T7" fmla="*/ 0 h 113"/>
                <a:gd name="T8" fmla="*/ 1 w 160"/>
                <a:gd name="T9" fmla="*/ 0 h 113"/>
                <a:gd name="T10" fmla="*/ 1 w 160"/>
                <a:gd name="T11" fmla="*/ 0 h 113"/>
                <a:gd name="T12" fmla="*/ 1 w 160"/>
                <a:gd name="T13" fmla="*/ 0 h 113"/>
                <a:gd name="T14" fmla="*/ 1 w 160"/>
                <a:gd name="T15" fmla="*/ 0 h 113"/>
                <a:gd name="T16" fmla="*/ 1 w 160"/>
                <a:gd name="T17" fmla="*/ 0 h 113"/>
                <a:gd name="T18" fmla="*/ 1 w 160"/>
                <a:gd name="T19" fmla="*/ 0 h 113"/>
                <a:gd name="T20" fmla="*/ 0 w 16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0"/>
                <a:gd name="T34" fmla="*/ 0 h 113"/>
                <a:gd name="T35" fmla="*/ 160 w 16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0" h="113">
                  <a:moveTo>
                    <a:pt x="0" y="53"/>
                  </a:moveTo>
                  <a:lnTo>
                    <a:pt x="9" y="49"/>
                  </a:lnTo>
                  <a:lnTo>
                    <a:pt x="20" y="68"/>
                  </a:lnTo>
                  <a:lnTo>
                    <a:pt x="89" y="67"/>
                  </a:lnTo>
                  <a:lnTo>
                    <a:pt x="151" y="0"/>
                  </a:lnTo>
                  <a:lnTo>
                    <a:pt x="160" y="40"/>
                  </a:lnTo>
                  <a:lnTo>
                    <a:pt x="142" y="43"/>
                  </a:lnTo>
                  <a:lnTo>
                    <a:pt x="151" y="67"/>
                  </a:lnTo>
                  <a:lnTo>
                    <a:pt x="127" y="113"/>
                  </a:lnTo>
                  <a:lnTo>
                    <a:pt x="28" y="102"/>
                  </a:lnTo>
                  <a:lnTo>
                    <a:pt x="0" y="5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2" name="Freeform 921"/>
            <p:cNvSpPr>
              <a:spLocks/>
            </p:cNvSpPr>
            <p:nvPr/>
          </p:nvSpPr>
          <p:spPr bwMode="auto">
            <a:xfrm>
              <a:off x="2836" y="2219"/>
              <a:ext cx="61" cy="117"/>
            </a:xfrm>
            <a:custGeom>
              <a:avLst/>
              <a:gdLst>
                <a:gd name="T0" fmla="*/ 0 w 122"/>
                <a:gd name="T1" fmla="*/ 0 h 235"/>
                <a:gd name="T2" fmla="*/ 1 w 122"/>
                <a:gd name="T3" fmla="*/ 0 h 235"/>
                <a:gd name="T4" fmla="*/ 1 w 122"/>
                <a:gd name="T5" fmla="*/ 0 h 235"/>
                <a:gd name="T6" fmla="*/ 1 w 122"/>
                <a:gd name="T7" fmla="*/ 0 h 235"/>
                <a:gd name="T8" fmla="*/ 1 w 122"/>
                <a:gd name="T9" fmla="*/ 0 h 235"/>
                <a:gd name="T10" fmla="*/ 1 w 122"/>
                <a:gd name="T11" fmla="*/ 0 h 235"/>
                <a:gd name="T12" fmla="*/ 1 w 122"/>
                <a:gd name="T13" fmla="*/ 0 h 235"/>
                <a:gd name="T14" fmla="*/ 1 w 122"/>
                <a:gd name="T15" fmla="*/ 0 h 235"/>
                <a:gd name="T16" fmla="*/ 1 w 122"/>
                <a:gd name="T17" fmla="*/ 0 h 235"/>
                <a:gd name="T18" fmla="*/ 1 w 122"/>
                <a:gd name="T19" fmla="*/ 0 h 235"/>
                <a:gd name="T20" fmla="*/ 0 w 122"/>
                <a:gd name="T21" fmla="*/ 0 h 2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235"/>
                <a:gd name="T35" fmla="*/ 122 w 122"/>
                <a:gd name="T36" fmla="*/ 235 h 2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235">
                  <a:moveTo>
                    <a:pt x="0" y="110"/>
                  </a:moveTo>
                  <a:lnTo>
                    <a:pt x="29" y="88"/>
                  </a:lnTo>
                  <a:lnTo>
                    <a:pt x="39" y="3"/>
                  </a:lnTo>
                  <a:lnTo>
                    <a:pt x="115" y="0"/>
                  </a:lnTo>
                  <a:lnTo>
                    <a:pt x="97" y="29"/>
                  </a:lnTo>
                  <a:lnTo>
                    <a:pt x="118" y="65"/>
                  </a:lnTo>
                  <a:lnTo>
                    <a:pt x="74" y="110"/>
                  </a:lnTo>
                  <a:lnTo>
                    <a:pt x="122" y="138"/>
                  </a:lnTo>
                  <a:lnTo>
                    <a:pt x="61" y="235"/>
                  </a:lnTo>
                  <a:lnTo>
                    <a:pt x="53" y="174"/>
                  </a:lnTo>
                  <a:lnTo>
                    <a:pt x="0" y="1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3" name="Freeform 922"/>
            <p:cNvSpPr>
              <a:spLocks/>
            </p:cNvSpPr>
            <p:nvPr/>
          </p:nvSpPr>
          <p:spPr bwMode="auto">
            <a:xfrm>
              <a:off x="3124" y="2130"/>
              <a:ext cx="42" cy="33"/>
            </a:xfrm>
            <a:custGeom>
              <a:avLst/>
              <a:gdLst>
                <a:gd name="T0" fmla="*/ 0 w 85"/>
                <a:gd name="T1" fmla="*/ 1 h 65"/>
                <a:gd name="T2" fmla="*/ 0 w 85"/>
                <a:gd name="T3" fmla="*/ 1 h 65"/>
                <a:gd name="T4" fmla="*/ 0 w 85"/>
                <a:gd name="T5" fmla="*/ 0 h 65"/>
                <a:gd name="T6" fmla="*/ 0 w 85"/>
                <a:gd name="T7" fmla="*/ 1 h 65"/>
                <a:gd name="T8" fmla="*/ 0 w 85"/>
                <a:gd name="T9" fmla="*/ 1 h 65"/>
                <a:gd name="T10" fmla="*/ 0 w 85"/>
                <a:gd name="T11" fmla="*/ 1 h 65"/>
                <a:gd name="T12" fmla="*/ 0 w 85"/>
                <a:gd name="T13" fmla="*/ 1 h 65"/>
                <a:gd name="T14" fmla="*/ 0 w 85"/>
                <a:gd name="T15" fmla="*/ 1 h 65"/>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65"/>
                <a:gd name="T26" fmla="*/ 85 w 8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65">
                  <a:moveTo>
                    <a:pt x="0" y="43"/>
                  </a:moveTo>
                  <a:lnTo>
                    <a:pt x="11" y="2"/>
                  </a:lnTo>
                  <a:lnTo>
                    <a:pt x="58" y="0"/>
                  </a:lnTo>
                  <a:lnTo>
                    <a:pt x="85" y="31"/>
                  </a:lnTo>
                  <a:lnTo>
                    <a:pt x="47" y="33"/>
                  </a:lnTo>
                  <a:lnTo>
                    <a:pt x="4" y="65"/>
                  </a:lnTo>
                  <a:lnTo>
                    <a:pt x="22" y="45"/>
                  </a:lnTo>
                  <a:lnTo>
                    <a:pt x="0" y="4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4" name="Freeform 923"/>
            <p:cNvSpPr>
              <a:spLocks/>
            </p:cNvSpPr>
            <p:nvPr/>
          </p:nvSpPr>
          <p:spPr bwMode="auto">
            <a:xfrm>
              <a:off x="3128" y="2126"/>
              <a:ext cx="283" cy="112"/>
            </a:xfrm>
            <a:custGeom>
              <a:avLst/>
              <a:gdLst>
                <a:gd name="T0" fmla="*/ 0 w 565"/>
                <a:gd name="T1" fmla="*/ 1 h 223"/>
                <a:gd name="T2" fmla="*/ 1 w 565"/>
                <a:gd name="T3" fmla="*/ 1 h 223"/>
                <a:gd name="T4" fmla="*/ 1 w 565"/>
                <a:gd name="T5" fmla="*/ 1 h 223"/>
                <a:gd name="T6" fmla="*/ 1 w 565"/>
                <a:gd name="T7" fmla="*/ 1 h 223"/>
                <a:gd name="T8" fmla="*/ 1 w 565"/>
                <a:gd name="T9" fmla="*/ 1 h 223"/>
                <a:gd name="T10" fmla="*/ 1 w 565"/>
                <a:gd name="T11" fmla="*/ 1 h 223"/>
                <a:gd name="T12" fmla="*/ 1 w 565"/>
                <a:gd name="T13" fmla="*/ 1 h 223"/>
                <a:gd name="T14" fmla="*/ 1 w 565"/>
                <a:gd name="T15" fmla="*/ 1 h 223"/>
                <a:gd name="T16" fmla="*/ 1 w 565"/>
                <a:gd name="T17" fmla="*/ 1 h 223"/>
                <a:gd name="T18" fmla="*/ 1 w 565"/>
                <a:gd name="T19" fmla="*/ 1 h 223"/>
                <a:gd name="T20" fmla="*/ 1 w 565"/>
                <a:gd name="T21" fmla="*/ 1 h 223"/>
                <a:gd name="T22" fmla="*/ 1 w 565"/>
                <a:gd name="T23" fmla="*/ 1 h 223"/>
                <a:gd name="T24" fmla="*/ 1 w 565"/>
                <a:gd name="T25" fmla="*/ 1 h 223"/>
                <a:gd name="T26" fmla="*/ 1 w 565"/>
                <a:gd name="T27" fmla="*/ 1 h 223"/>
                <a:gd name="T28" fmla="*/ 1 w 565"/>
                <a:gd name="T29" fmla="*/ 1 h 223"/>
                <a:gd name="T30" fmla="*/ 1 w 565"/>
                <a:gd name="T31" fmla="*/ 1 h 223"/>
                <a:gd name="T32" fmla="*/ 1 w 565"/>
                <a:gd name="T33" fmla="*/ 1 h 223"/>
                <a:gd name="T34" fmla="*/ 1 w 565"/>
                <a:gd name="T35" fmla="*/ 1 h 223"/>
                <a:gd name="T36" fmla="*/ 1 w 565"/>
                <a:gd name="T37" fmla="*/ 1 h 223"/>
                <a:gd name="T38" fmla="*/ 1 w 565"/>
                <a:gd name="T39" fmla="*/ 1 h 223"/>
                <a:gd name="T40" fmla="*/ 1 w 565"/>
                <a:gd name="T41" fmla="*/ 1 h 223"/>
                <a:gd name="T42" fmla="*/ 1 w 565"/>
                <a:gd name="T43" fmla="*/ 0 h 223"/>
                <a:gd name="T44" fmla="*/ 1 w 565"/>
                <a:gd name="T45" fmla="*/ 1 h 223"/>
                <a:gd name="T46" fmla="*/ 1 w 565"/>
                <a:gd name="T47" fmla="*/ 1 h 223"/>
                <a:gd name="T48" fmla="*/ 1 w 565"/>
                <a:gd name="T49" fmla="*/ 1 h 223"/>
                <a:gd name="T50" fmla="*/ 1 w 565"/>
                <a:gd name="T51" fmla="*/ 1 h 223"/>
                <a:gd name="T52" fmla="*/ 0 w 565"/>
                <a:gd name="T53" fmla="*/ 1 h 2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65"/>
                <a:gd name="T82" fmla="*/ 0 h 223"/>
                <a:gd name="T83" fmla="*/ 565 w 565"/>
                <a:gd name="T84" fmla="*/ 223 h 2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65" h="223">
                  <a:moveTo>
                    <a:pt x="0" y="74"/>
                  </a:moveTo>
                  <a:lnTo>
                    <a:pt x="21" y="133"/>
                  </a:lnTo>
                  <a:lnTo>
                    <a:pt x="1" y="140"/>
                  </a:lnTo>
                  <a:lnTo>
                    <a:pt x="21" y="148"/>
                  </a:lnTo>
                  <a:lnTo>
                    <a:pt x="32" y="184"/>
                  </a:lnTo>
                  <a:lnTo>
                    <a:pt x="64" y="180"/>
                  </a:lnTo>
                  <a:lnTo>
                    <a:pt x="32" y="196"/>
                  </a:lnTo>
                  <a:lnTo>
                    <a:pt x="67" y="189"/>
                  </a:lnTo>
                  <a:lnTo>
                    <a:pt x="109" y="213"/>
                  </a:lnTo>
                  <a:lnTo>
                    <a:pt x="143" y="188"/>
                  </a:lnTo>
                  <a:lnTo>
                    <a:pt x="198" y="221"/>
                  </a:lnTo>
                  <a:lnTo>
                    <a:pt x="298" y="188"/>
                  </a:lnTo>
                  <a:lnTo>
                    <a:pt x="294" y="223"/>
                  </a:lnTo>
                  <a:lnTo>
                    <a:pt x="311" y="188"/>
                  </a:lnTo>
                  <a:lnTo>
                    <a:pt x="496" y="179"/>
                  </a:lnTo>
                  <a:lnTo>
                    <a:pt x="565" y="176"/>
                  </a:lnTo>
                  <a:lnTo>
                    <a:pt x="544" y="98"/>
                  </a:lnTo>
                  <a:lnTo>
                    <a:pt x="559" y="81"/>
                  </a:lnTo>
                  <a:lnTo>
                    <a:pt x="502" y="14"/>
                  </a:lnTo>
                  <a:lnTo>
                    <a:pt x="464" y="14"/>
                  </a:lnTo>
                  <a:lnTo>
                    <a:pt x="361" y="42"/>
                  </a:lnTo>
                  <a:lnTo>
                    <a:pt x="269" y="0"/>
                  </a:lnTo>
                  <a:lnTo>
                    <a:pt x="216" y="1"/>
                  </a:lnTo>
                  <a:lnTo>
                    <a:pt x="145" y="39"/>
                  </a:lnTo>
                  <a:lnTo>
                    <a:pt x="86" y="28"/>
                  </a:lnTo>
                  <a:lnTo>
                    <a:pt x="107" y="50"/>
                  </a:lnTo>
                  <a:lnTo>
                    <a:pt x="0" y="7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5" name="Freeform 924"/>
            <p:cNvSpPr>
              <a:spLocks/>
            </p:cNvSpPr>
            <p:nvPr/>
          </p:nvSpPr>
          <p:spPr bwMode="auto">
            <a:xfrm>
              <a:off x="2567" y="1865"/>
              <a:ext cx="61" cy="74"/>
            </a:xfrm>
            <a:custGeom>
              <a:avLst/>
              <a:gdLst>
                <a:gd name="T0" fmla="*/ 0 w 122"/>
                <a:gd name="T1" fmla="*/ 1 h 148"/>
                <a:gd name="T2" fmla="*/ 1 w 122"/>
                <a:gd name="T3" fmla="*/ 1 h 148"/>
                <a:gd name="T4" fmla="*/ 1 w 122"/>
                <a:gd name="T5" fmla="*/ 1 h 148"/>
                <a:gd name="T6" fmla="*/ 1 w 122"/>
                <a:gd name="T7" fmla="*/ 1 h 148"/>
                <a:gd name="T8" fmla="*/ 1 w 122"/>
                <a:gd name="T9" fmla="*/ 1 h 148"/>
                <a:gd name="T10" fmla="*/ 1 w 122"/>
                <a:gd name="T11" fmla="*/ 1 h 148"/>
                <a:gd name="T12" fmla="*/ 1 w 122"/>
                <a:gd name="T13" fmla="*/ 1 h 148"/>
                <a:gd name="T14" fmla="*/ 1 w 122"/>
                <a:gd name="T15" fmla="*/ 1 h 148"/>
                <a:gd name="T16" fmla="*/ 1 w 122"/>
                <a:gd name="T17" fmla="*/ 1 h 148"/>
                <a:gd name="T18" fmla="*/ 1 w 122"/>
                <a:gd name="T19" fmla="*/ 0 h 148"/>
                <a:gd name="T20" fmla="*/ 1 w 122"/>
                <a:gd name="T21" fmla="*/ 1 h 148"/>
                <a:gd name="T22" fmla="*/ 1 w 122"/>
                <a:gd name="T23" fmla="*/ 1 h 148"/>
                <a:gd name="T24" fmla="*/ 1 w 122"/>
                <a:gd name="T25" fmla="*/ 1 h 148"/>
                <a:gd name="T26" fmla="*/ 1 w 122"/>
                <a:gd name="T27" fmla="*/ 1 h 148"/>
                <a:gd name="T28" fmla="*/ 1 w 122"/>
                <a:gd name="T29" fmla="*/ 1 h 148"/>
                <a:gd name="T30" fmla="*/ 1 w 122"/>
                <a:gd name="T31" fmla="*/ 1 h 148"/>
                <a:gd name="T32" fmla="*/ 1 w 122"/>
                <a:gd name="T33" fmla="*/ 1 h 148"/>
                <a:gd name="T34" fmla="*/ 0 w 122"/>
                <a:gd name="T35" fmla="*/ 1 h 1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148"/>
                <a:gd name="T56" fmla="*/ 122 w 122"/>
                <a:gd name="T57" fmla="*/ 148 h 1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148">
                  <a:moveTo>
                    <a:pt x="0" y="125"/>
                  </a:moveTo>
                  <a:lnTo>
                    <a:pt x="14" y="136"/>
                  </a:lnTo>
                  <a:lnTo>
                    <a:pt x="2" y="148"/>
                  </a:lnTo>
                  <a:lnTo>
                    <a:pt x="114" y="126"/>
                  </a:lnTo>
                  <a:lnTo>
                    <a:pt x="122" y="47"/>
                  </a:lnTo>
                  <a:lnTo>
                    <a:pt x="108" y="29"/>
                  </a:lnTo>
                  <a:lnTo>
                    <a:pt x="75" y="38"/>
                  </a:lnTo>
                  <a:lnTo>
                    <a:pt x="63" y="27"/>
                  </a:lnTo>
                  <a:lnTo>
                    <a:pt x="77" y="9"/>
                  </a:lnTo>
                  <a:lnTo>
                    <a:pt x="63" y="0"/>
                  </a:lnTo>
                  <a:lnTo>
                    <a:pt x="50" y="37"/>
                  </a:lnTo>
                  <a:lnTo>
                    <a:pt x="2" y="47"/>
                  </a:lnTo>
                  <a:lnTo>
                    <a:pt x="18" y="57"/>
                  </a:lnTo>
                  <a:lnTo>
                    <a:pt x="8" y="77"/>
                  </a:lnTo>
                  <a:lnTo>
                    <a:pt x="40" y="83"/>
                  </a:lnTo>
                  <a:lnTo>
                    <a:pt x="11" y="111"/>
                  </a:lnTo>
                  <a:lnTo>
                    <a:pt x="42" y="104"/>
                  </a:lnTo>
                  <a:lnTo>
                    <a:pt x="0" y="1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6" name="Freeform 925"/>
            <p:cNvSpPr>
              <a:spLocks/>
            </p:cNvSpPr>
            <p:nvPr/>
          </p:nvSpPr>
          <p:spPr bwMode="auto">
            <a:xfrm>
              <a:off x="2599" y="1861"/>
              <a:ext cx="39" cy="28"/>
            </a:xfrm>
            <a:custGeom>
              <a:avLst/>
              <a:gdLst>
                <a:gd name="T0" fmla="*/ 0 w 78"/>
                <a:gd name="T1" fmla="*/ 0 h 57"/>
                <a:gd name="T2" fmla="*/ 1 w 78"/>
                <a:gd name="T3" fmla="*/ 0 h 57"/>
                <a:gd name="T4" fmla="*/ 1 w 78"/>
                <a:gd name="T5" fmla="*/ 0 h 57"/>
                <a:gd name="T6" fmla="*/ 1 w 78"/>
                <a:gd name="T7" fmla="*/ 0 h 57"/>
                <a:gd name="T8" fmla="*/ 1 w 78"/>
                <a:gd name="T9" fmla="*/ 0 h 57"/>
                <a:gd name="T10" fmla="*/ 1 w 78"/>
                <a:gd name="T11" fmla="*/ 0 h 57"/>
                <a:gd name="T12" fmla="*/ 1 w 78"/>
                <a:gd name="T13" fmla="*/ 0 h 57"/>
                <a:gd name="T14" fmla="*/ 1 w 78"/>
                <a:gd name="T15" fmla="*/ 0 h 57"/>
                <a:gd name="T16" fmla="*/ 0 w 78"/>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57"/>
                <a:gd name="T29" fmla="*/ 78 w 78"/>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57">
                  <a:moveTo>
                    <a:pt x="0" y="37"/>
                  </a:moveTo>
                  <a:lnTo>
                    <a:pt x="12" y="48"/>
                  </a:lnTo>
                  <a:lnTo>
                    <a:pt x="45" y="39"/>
                  </a:lnTo>
                  <a:lnTo>
                    <a:pt x="59" y="57"/>
                  </a:lnTo>
                  <a:lnTo>
                    <a:pt x="78" y="37"/>
                  </a:lnTo>
                  <a:lnTo>
                    <a:pt x="60" y="10"/>
                  </a:lnTo>
                  <a:lnTo>
                    <a:pt x="23" y="0"/>
                  </a:lnTo>
                  <a:lnTo>
                    <a:pt x="14" y="19"/>
                  </a:lnTo>
                  <a:lnTo>
                    <a:pt x="0" y="3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7" name="Freeform 926"/>
            <p:cNvSpPr>
              <a:spLocks/>
            </p:cNvSpPr>
            <p:nvPr/>
          </p:nvSpPr>
          <p:spPr bwMode="auto">
            <a:xfrm>
              <a:off x="2617" y="1795"/>
              <a:ext cx="10" cy="13"/>
            </a:xfrm>
            <a:custGeom>
              <a:avLst/>
              <a:gdLst>
                <a:gd name="T0" fmla="*/ 0 w 20"/>
                <a:gd name="T1" fmla="*/ 1 h 25"/>
                <a:gd name="T2" fmla="*/ 0 w 20"/>
                <a:gd name="T3" fmla="*/ 1 h 25"/>
                <a:gd name="T4" fmla="*/ 1 w 20"/>
                <a:gd name="T5" fmla="*/ 0 h 25"/>
                <a:gd name="T6" fmla="*/ 0 w 20"/>
                <a:gd name="T7" fmla="*/ 1 h 25"/>
                <a:gd name="T8" fmla="*/ 0 60000 65536"/>
                <a:gd name="T9" fmla="*/ 0 60000 65536"/>
                <a:gd name="T10" fmla="*/ 0 60000 65536"/>
                <a:gd name="T11" fmla="*/ 0 60000 65536"/>
                <a:gd name="T12" fmla="*/ 0 w 20"/>
                <a:gd name="T13" fmla="*/ 0 h 25"/>
                <a:gd name="T14" fmla="*/ 20 w 20"/>
                <a:gd name="T15" fmla="*/ 25 h 25"/>
              </a:gdLst>
              <a:ahLst/>
              <a:cxnLst>
                <a:cxn ang="T8">
                  <a:pos x="T0" y="T1"/>
                </a:cxn>
                <a:cxn ang="T9">
                  <a:pos x="T2" y="T3"/>
                </a:cxn>
                <a:cxn ang="T10">
                  <a:pos x="T4" y="T5"/>
                </a:cxn>
                <a:cxn ang="T11">
                  <a:pos x="T6" y="T7"/>
                </a:cxn>
              </a:cxnLst>
              <a:rect l="T12" t="T13" r="T14" b="T15"/>
              <a:pathLst>
                <a:path w="20" h="25">
                  <a:moveTo>
                    <a:pt x="0" y="25"/>
                  </a:moveTo>
                  <a:lnTo>
                    <a:pt x="0" y="6"/>
                  </a:lnTo>
                  <a:lnTo>
                    <a:pt x="20" y="0"/>
                  </a:lnTo>
                  <a:lnTo>
                    <a:pt x="0" y="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8" name="Freeform 927"/>
            <p:cNvSpPr>
              <a:spLocks/>
            </p:cNvSpPr>
            <p:nvPr/>
          </p:nvSpPr>
          <p:spPr bwMode="auto">
            <a:xfrm>
              <a:off x="2621" y="1808"/>
              <a:ext cx="8" cy="9"/>
            </a:xfrm>
            <a:custGeom>
              <a:avLst/>
              <a:gdLst>
                <a:gd name="T0" fmla="*/ 0 w 16"/>
                <a:gd name="T1" fmla="*/ 1 h 17"/>
                <a:gd name="T2" fmla="*/ 1 w 16"/>
                <a:gd name="T3" fmla="*/ 0 h 17"/>
                <a:gd name="T4" fmla="*/ 1 w 16"/>
                <a:gd name="T5" fmla="*/ 1 h 17"/>
                <a:gd name="T6" fmla="*/ 0 w 16"/>
                <a:gd name="T7" fmla="*/ 1 h 17"/>
                <a:gd name="T8" fmla="*/ 0 60000 65536"/>
                <a:gd name="T9" fmla="*/ 0 60000 65536"/>
                <a:gd name="T10" fmla="*/ 0 60000 65536"/>
                <a:gd name="T11" fmla="*/ 0 60000 65536"/>
                <a:gd name="T12" fmla="*/ 0 w 16"/>
                <a:gd name="T13" fmla="*/ 0 h 17"/>
                <a:gd name="T14" fmla="*/ 16 w 16"/>
                <a:gd name="T15" fmla="*/ 17 h 17"/>
              </a:gdLst>
              <a:ahLst/>
              <a:cxnLst>
                <a:cxn ang="T8">
                  <a:pos x="T0" y="T1"/>
                </a:cxn>
                <a:cxn ang="T9">
                  <a:pos x="T2" y="T3"/>
                </a:cxn>
                <a:cxn ang="T10">
                  <a:pos x="T4" y="T5"/>
                </a:cxn>
                <a:cxn ang="T11">
                  <a:pos x="T6" y="T7"/>
                </a:cxn>
              </a:cxnLst>
              <a:rect l="T12" t="T13" r="T14" b="T15"/>
              <a:pathLst>
                <a:path w="16" h="17">
                  <a:moveTo>
                    <a:pt x="0" y="13"/>
                  </a:moveTo>
                  <a:lnTo>
                    <a:pt x="10" y="0"/>
                  </a:lnTo>
                  <a:lnTo>
                    <a:pt x="16" y="17"/>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29" name="Freeform 928"/>
            <p:cNvSpPr>
              <a:spLocks/>
            </p:cNvSpPr>
            <p:nvPr/>
          </p:nvSpPr>
          <p:spPr bwMode="auto">
            <a:xfrm>
              <a:off x="2629" y="1789"/>
              <a:ext cx="120" cy="185"/>
            </a:xfrm>
            <a:custGeom>
              <a:avLst/>
              <a:gdLst>
                <a:gd name="T0" fmla="*/ 0 w 240"/>
                <a:gd name="T1" fmla="*/ 1 h 369"/>
                <a:gd name="T2" fmla="*/ 1 w 240"/>
                <a:gd name="T3" fmla="*/ 1 h 369"/>
                <a:gd name="T4" fmla="*/ 1 w 240"/>
                <a:gd name="T5" fmla="*/ 0 h 369"/>
                <a:gd name="T6" fmla="*/ 1 w 240"/>
                <a:gd name="T7" fmla="*/ 0 h 369"/>
                <a:gd name="T8" fmla="*/ 1 w 240"/>
                <a:gd name="T9" fmla="*/ 1 h 369"/>
                <a:gd name="T10" fmla="*/ 1 w 240"/>
                <a:gd name="T11" fmla="*/ 1 h 369"/>
                <a:gd name="T12" fmla="*/ 1 w 240"/>
                <a:gd name="T13" fmla="*/ 1 h 369"/>
                <a:gd name="T14" fmla="*/ 1 w 240"/>
                <a:gd name="T15" fmla="*/ 1 h 369"/>
                <a:gd name="T16" fmla="*/ 1 w 240"/>
                <a:gd name="T17" fmla="*/ 1 h 369"/>
                <a:gd name="T18" fmla="*/ 1 w 240"/>
                <a:gd name="T19" fmla="*/ 1 h 369"/>
                <a:gd name="T20" fmla="*/ 1 w 240"/>
                <a:gd name="T21" fmla="*/ 1 h 369"/>
                <a:gd name="T22" fmla="*/ 1 w 240"/>
                <a:gd name="T23" fmla="*/ 1 h 369"/>
                <a:gd name="T24" fmla="*/ 1 w 240"/>
                <a:gd name="T25" fmla="*/ 1 h 369"/>
                <a:gd name="T26" fmla="*/ 1 w 240"/>
                <a:gd name="T27" fmla="*/ 1 h 369"/>
                <a:gd name="T28" fmla="*/ 1 w 240"/>
                <a:gd name="T29" fmla="*/ 1 h 369"/>
                <a:gd name="T30" fmla="*/ 1 w 240"/>
                <a:gd name="T31" fmla="*/ 1 h 369"/>
                <a:gd name="T32" fmla="*/ 1 w 240"/>
                <a:gd name="T33" fmla="*/ 1 h 369"/>
                <a:gd name="T34" fmla="*/ 1 w 240"/>
                <a:gd name="T35" fmla="*/ 1 h 369"/>
                <a:gd name="T36" fmla="*/ 1 w 240"/>
                <a:gd name="T37" fmla="*/ 1 h 369"/>
                <a:gd name="T38" fmla="*/ 1 w 240"/>
                <a:gd name="T39" fmla="*/ 1 h 369"/>
                <a:gd name="T40" fmla="*/ 1 w 240"/>
                <a:gd name="T41" fmla="*/ 1 h 369"/>
                <a:gd name="T42" fmla="*/ 1 w 240"/>
                <a:gd name="T43" fmla="*/ 1 h 369"/>
                <a:gd name="T44" fmla="*/ 1 w 240"/>
                <a:gd name="T45" fmla="*/ 1 h 369"/>
                <a:gd name="T46" fmla="*/ 1 w 240"/>
                <a:gd name="T47" fmla="*/ 1 h 369"/>
                <a:gd name="T48" fmla="*/ 1 w 240"/>
                <a:gd name="T49" fmla="*/ 1 h 369"/>
                <a:gd name="T50" fmla="*/ 1 w 240"/>
                <a:gd name="T51" fmla="*/ 1 h 369"/>
                <a:gd name="T52" fmla="*/ 1 w 240"/>
                <a:gd name="T53" fmla="*/ 1 h 369"/>
                <a:gd name="T54" fmla="*/ 1 w 240"/>
                <a:gd name="T55" fmla="*/ 1 h 369"/>
                <a:gd name="T56" fmla="*/ 1 w 240"/>
                <a:gd name="T57" fmla="*/ 1 h 369"/>
                <a:gd name="T58" fmla="*/ 0 w 240"/>
                <a:gd name="T59" fmla="*/ 1 h 3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0"/>
                <a:gd name="T91" fmla="*/ 0 h 369"/>
                <a:gd name="T92" fmla="*/ 240 w 240"/>
                <a:gd name="T93" fmla="*/ 369 h 3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0" h="369">
                  <a:moveTo>
                    <a:pt x="0" y="85"/>
                  </a:moveTo>
                  <a:lnTo>
                    <a:pt x="9" y="35"/>
                  </a:lnTo>
                  <a:lnTo>
                    <a:pt x="40" y="0"/>
                  </a:lnTo>
                  <a:lnTo>
                    <a:pt x="91" y="0"/>
                  </a:lnTo>
                  <a:lnTo>
                    <a:pt x="59" y="43"/>
                  </a:lnTo>
                  <a:lnTo>
                    <a:pt x="131" y="52"/>
                  </a:lnTo>
                  <a:lnTo>
                    <a:pt x="87" y="113"/>
                  </a:lnTo>
                  <a:lnTo>
                    <a:pt x="142" y="134"/>
                  </a:lnTo>
                  <a:lnTo>
                    <a:pt x="193" y="210"/>
                  </a:lnTo>
                  <a:lnTo>
                    <a:pt x="178" y="215"/>
                  </a:lnTo>
                  <a:lnTo>
                    <a:pt x="200" y="233"/>
                  </a:lnTo>
                  <a:lnTo>
                    <a:pt x="187" y="253"/>
                  </a:lnTo>
                  <a:lnTo>
                    <a:pt x="240" y="256"/>
                  </a:lnTo>
                  <a:lnTo>
                    <a:pt x="208" y="306"/>
                  </a:lnTo>
                  <a:lnTo>
                    <a:pt x="231" y="320"/>
                  </a:lnTo>
                  <a:lnTo>
                    <a:pt x="15" y="369"/>
                  </a:lnTo>
                  <a:lnTo>
                    <a:pt x="113" y="300"/>
                  </a:lnTo>
                  <a:lnTo>
                    <a:pt x="82" y="310"/>
                  </a:lnTo>
                  <a:lnTo>
                    <a:pt x="30" y="289"/>
                  </a:lnTo>
                  <a:lnTo>
                    <a:pt x="70" y="264"/>
                  </a:lnTo>
                  <a:lnTo>
                    <a:pt x="44" y="253"/>
                  </a:lnTo>
                  <a:lnTo>
                    <a:pt x="99" y="226"/>
                  </a:lnTo>
                  <a:lnTo>
                    <a:pt x="106" y="191"/>
                  </a:lnTo>
                  <a:lnTo>
                    <a:pt x="78" y="181"/>
                  </a:lnTo>
                  <a:lnTo>
                    <a:pt x="91" y="162"/>
                  </a:lnTo>
                  <a:lnTo>
                    <a:pt x="39" y="171"/>
                  </a:lnTo>
                  <a:lnTo>
                    <a:pt x="40" y="118"/>
                  </a:lnTo>
                  <a:lnTo>
                    <a:pt x="9" y="143"/>
                  </a:lnTo>
                  <a:lnTo>
                    <a:pt x="25" y="89"/>
                  </a:lnTo>
                  <a:lnTo>
                    <a:pt x="0" y="8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0" name="Freeform 929"/>
            <p:cNvSpPr>
              <a:spLocks/>
            </p:cNvSpPr>
            <p:nvPr/>
          </p:nvSpPr>
          <p:spPr bwMode="auto">
            <a:xfrm>
              <a:off x="141" y="1462"/>
              <a:ext cx="457" cy="408"/>
            </a:xfrm>
            <a:custGeom>
              <a:avLst/>
              <a:gdLst>
                <a:gd name="T0" fmla="*/ 0 w 916"/>
                <a:gd name="T1" fmla="*/ 1 h 816"/>
                <a:gd name="T2" fmla="*/ 0 w 916"/>
                <a:gd name="T3" fmla="*/ 1 h 816"/>
                <a:gd name="T4" fmla="*/ 0 w 916"/>
                <a:gd name="T5" fmla="*/ 1 h 816"/>
                <a:gd name="T6" fmla="*/ 0 w 916"/>
                <a:gd name="T7" fmla="*/ 1 h 816"/>
                <a:gd name="T8" fmla="*/ 0 w 916"/>
                <a:gd name="T9" fmla="*/ 1 h 816"/>
                <a:gd name="T10" fmla="*/ 0 w 916"/>
                <a:gd name="T11" fmla="*/ 1 h 816"/>
                <a:gd name="T12" fmla="*/ 0 w 916"/>
                <a:gd name="T13" fmla="*/ 1 h 816"/>
                <a:gd name="T14" fmla="*/ 0 w 916"/>
                <a:gd name="T15" fmla="*/ 1 h 816"/>
                <a:gd name="T16" fmla="*/ 0 w 916"/>
                <a:gd name="T17" fmla="*/ 1 h 816"/>
                <a:gd name="T18" fmla="*/ 0 w 916"/>
                <a:gd name="T19" fmla="*/ 1 h 816"/>
                <a:gd name="T20" fmla="*/ 0 w 916"/>
                <a:gd name="T21" fmla="*/ 1 h 816"/>
                <a:gd name="T22" fmla="*/ 0 w 916"/>
                <a:gd name="T23" fmla="*/ 1 h 816"/>
                <a:gd name="T24" fmla="*/ 0 w 916"/>
                <a:gd name="T25" fmla="*/ 1 h 816"/>
                <a:gd name="T26" fmla="*/ 0 w 916"/>
                <a:gd name="T27" fmla="*/ 1 h 816"/>
                <a:gd name="T28" fmla="*/ 0 w 916"/>
                <a:gd name="T29" fmla="*/ 1 h 816"/>
                <a:gd name="T30" fmla="*/ 0 w 916"/>
                <a:gd name="T31" fmla="*/ 1 h 816"/>
                <a:gd name="T32" fmla="*/ 0 w 916"/>
                <a:gd name="T33" fmla="*/ 1 h 816"/>
                <a:gd name="T34" fmla="*/ 0 w 916"/>
                <a:gd name="T35" fmla="*/ 1 h 816"/>
                <a:gd name="T36" fmla="*/ 0 w 916"/>
                <a:gd name="T37" fmla="*/ 1 h 816"/>
                <a:gd name="T38" fmla="*/ 0 w 916"/>
                <a:gd name="T39" fmla="*/ 1 h 816"/>
                <a:gd name="T40" fmla="*/ 0 w 916"/>
                <a:gd name="T41" fmla="*/ 1 h 816"/>
                <a:gd name="T42" fmla="*/ 0 w 916"/>
                <a:gd name="T43" fmla="*/ 1 h 816"/>
                <a:gd name="T44" fmla="*/ 0 w 916"/>
                <a:gd name="T45" fmla="*/ 1 h 816"/>
                <a:gd name="T46" fmla="*/ 0 w 916"/>
                <a:gd name="T47" fmla="*/ 1 h 816"/>
                <a:gd name="T48" fmla="*/ 0 w 916"/>
                <a:gd name="T49" fmla="*/ 1 h 816"/>
                <a:gd name="T50" fmla="*/ 0 w 916"/>
                <a:gd name="T51" fmla="*/ 1 h 816"/>
                <a:gd name="T52" fmla="*/ 0 w 916"/>
                <a:gd name="T53" fmla="*/ 1 h 816"/>
                <a:gd name="T54" fmla="*/ 0 w 916"/>
                <a:gd name="T55" fmla="*/ 1 h 816"/>
                <a:gd name="T56" fmla="*/ 0 w 916"/>
                <a:gd name="T57" fmla="*/ 1 h 816"/>
                <a:gd name="T58" fmla="*/ 0 w 916"/>
                <a:gd name="T59" fmla="*/ 1 h 816"/>
                <a:gd name="T60" fmla="*/ 0 w 916"/>
                <a:gd name="T61" fmla="*/ 1 h 816"/>
                <a:gd name="T62" fmla="*/ 0 w 916"/>
                <a:gd name="T63" fmla="*/ 1 h 816"/>
                <a:gd name="T64" fmla="*/ 0 w 916"/>
                <a:gd name="T65" fmla="*/ 1 h 816"/>
                <a:gd name="T66" fmla="*/ 0 w 916"/>
                <a:gd name="T67" fmla="*/ 1 h 816"/>
                <a:gd name="T68" fmla="*/ 0 w 916"/>
                <a:gd name="T69" fmla="*/ 1 h 816"/>
                <a:gd name="T70" fmla="*/ 0 w 916"/>
                <a:gd name="T71" fmla="*/ 1 h 816"/>
                <a:gd name="T72" fmla="*/ 0 w 916"/>
                <a:gd name="T73" fmla="*/ 0 h 816"/>
                <a:gd name="T74" fmla="*/ 0 w 916"/>
                <a:gd name="T75" fmla="*/ 1 h 816"/>
                <a:gd name="T76" fmla="*/ 0 w 916"/>
                <a:gd name="T77" fmla="*/ 1 h 816"/>
                <a:gd name="T78" fmla="*/ 0 w 916"/>
                <a:gd name="T79" fmla="*/ 1 h 816"/>
                <a:gd name="T80" fmla="*/ 0 w 916"/>
                <a:gd name="T81" fmla="*/ 1 h 816"/>
                <a:gd name="T82" fmla="*/ 0 w 916"/>
                <a:gd name="T83" fmla="*/ 1 h 816"/>
                <a:gd name="T84" fmla="*/ 0 w 916"/>
                <a:gd name="T85" fmla="*/ 1 h 816"/>
                <a:gd name="T86" fmla="*/ 0 w 916"/>
                <a:gd name="T87" fmla="*/ 1 h 816"/>
                <a:gd name="T88" fmla="*/ 0 w 916"/>
                <a:gd name="T89" fmla="*/ 1 h 816"/>
                <a:gd name="T90" fmla="*/ 0 w 916"/>
                <a:gd name="T91" fmla="*/ 1 h 816"/>
                <a:gd name="T92" fmla="*/ 0 w 916"/>
                <a:gd name="T93" fmla="*/ 1 h 81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6"/>
                <a:gd name="T142" fmla="*/ 0 h 816"/>
                <a:gd name="T143" fmla="*/ 916 w 916"/>
                <a:gd name="T144" fmla="*/ 816 h 81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6" h="816">
                  <a:moveTo>
                    <a:pt x="0" y="312"/>
                  </a:moveTo>
                  <a:lnTo>
                    <a:pt x="58" y="327"/>
                  </a:lnTo>
                  <a:lnTo>
                    <a:pt x="36" y="334"/>
                  </a:lnTo>
                  <a:lnTo>
                    <a:pt x="60" y="363"/>
                  </a:lnTo>
                  <a:lnTo>
                    <a:pt x="151" y="361"/>
                  </a:lnTo>
                  <a:lnTo>
                    <a:pt x="165" y="380"/>
                  </a:lnTo>
                  <a:lnTo>
                    <a:pt x="223" y="355"/>
                  </a:lnTo>
                  <a:lnTo>
                    <a:pt x="202" y="367"/>
                  </a:lnTo>
                  <a:lnTo>
                    <a:pt x="214" y="416"/>
                  </a:lnTo>
                  <a:lnTo>
                    <a:pt x="89" y="462"/>
                  </a:lnTo>
                  <a:lnTo>
                    <a:pt x="56" y="516"/>
                  </a:lnTo>
                  <a:lnTo>
                    <a:pt x="85" y="508"/>
                  </a:lnTo>
                  <a:lnTo>
                    <a:pt x="63" y="522"/>
                  </a:lnTo>
                  <a:lnTo>
                    <a:pt x="85" y="539"/>
                  </a:lnTo>
                  <a:lnTo>
                    <a:pt x="131" y="545"/>
                  </a:lnTo>
                  <a:lnTo>
                    <a:pt x="105" y="572"/>
                  </a:lnTo>
                  <a:lnTo>
                    <a:pt x="127" y="599"/>
                  </a:lnTo>
                  <a:lnTo>
                    <a:pt x="151" y="603"/>
                  </a:lnTo>
                  <a:lnTo>
                    <a:pt x="200" y="545"/>
                  </a:lnTo>
                  <a:lnTo>
                    <a:pt x="169" y="572"/>
                  </a:lnTo>
                  <a:lnTo>
                    <a:pt x="195" y="628"/>
                  </a:lnTo>
                  <a:lnTo>
                    <a:pt x="183" y="651"/>
                  </a:lnTo>
                  <a:lnTo>
                    <a:pt x="239" y="619"/>
                  </a:lnTo>
                  <a:lnTo>
                    <a:pt x="278" y="659"/>
                  </a:lnTo>
                  <a:lnTo>
                    <a:pt x="291" y="635"/>
                  </a:lnTo>
                  <a:lnTo>
                    <a:pt x="303" y="651"/>
                  </a:lnTo>
                  <a:lnTo>
                    <a:pt x="346" y="629"/>
                  </a:lnTo>
                  <a:lnTo>
                    <a:pt x="288" y="731"/>
                  </a:lnTo>
                  <a:lnTo>
                    <a:pt x="240" y="752"/>
                  </a:lnTo>
                  <a:lnTo>
                    <a:pt x="239" y="774"/>
                  </a:lnTo>
                  <a:lnTo>
                    <a:pt x="183" y="775"/>
                  </a:lnTo>
                  <a:lnTo>
                    <a:pt x="141" y="816"/>
                  </a:lnTo>
                  <a:lnTo>
                    <a:pt x="195" y="786"/>
                  </a:lnTo>
                  <a:lnTo>
                    <a:pt x="255" y="787"/>
                  </a:lnTo>
                  <a:lnTo>
                    <a:pt x="288" y="762"/>
                  </a:lnTo>
                  <a:lnTo>
                    <a:pt x="273" y="742"/>
                  </a:lnTo>
                  <a:lnTo>
                    <a:pt x="309" y="745"/>
                  </a:lnTo>
                  <a:lnTo>
                    <a:pt x="424" y="669"/>
                  </a:lnTo>
                  <a:lnTo>
                    <a:pt x="449" y="640"/>
                  </a:lnTo>
                  <a:lnTo>
                    <a:pt x="427" y="616"/>
                  </a:lnTo>
                  <a:lnTo>
                    <a:pt x="530" y="524"/>
                  </a:lnTo>
                  <a:lnTo>
                    <a:pt x="542" y="477"/>
                  </a:lnTo>
                  <a:lnTo>
                    <a:pt x="531" y="524"/>
                  </a:lnTo>
                  <a:lnTo>
                    <a:pt x="574" y="515"/>
                  </a:lnTo>
                  <a:lnTo>
                    <a:pt x="550" y="534"/>
                  </a:lnTo>
                  <a:lnTo>
                    <a:pt x="583" y="543"/>
                  </a:lnTo>
                  <a:lnTo>
                    <a:pt x="509" y="550"/>
                  </a:lnTo>
                  <a:lnTo>
                    <a:pt x="493" y="595"/>
                  </a:lnTo>
                  <a:lnTo>
                    <a:pt x="522" y="594"/>
                  </a:lnTo>
                  <a:lnTo>
                    <a:pt x="496" y="625"/>
                  </a:lnTo>
                  <a:lnTo>
                    <a:pt x="595" y="584"/>
                  </a:lnTo>
                  <a:lnTo>
                    <a:pt x="610" y="559"/>
                  </a:lnTo>
                  <a:lnTo>
                    <a:pt x="594" y="548"/>
                  </a:lnTo>
                  <a:lnTo>
                    <a:pt x="615" y="525"/>
                  </a:lnTo>
                  <a:lnTo>
                    <a:pt x="613" y="543"/>
                  </a:lnTo>
                  <a:lnTo>
                    <a:pt x="660" y="533"/>
                  </a:lnTo>
                  <a:lnTo>
                    <a:pt x="652" y="551"/>
                  </a:lnTo>
                  <a:lnTo>
                    <a:pt x="732" y="584"/>
                  </a:lnTo>
                  <a:lnTo>
                    <a:pt x="851" y="599"/>
                  </a:lnTo>
                  <a:lnTo>
                    <a:pt x="870" y="581"/>
                  </a:lnTo>
                  <a:lnTo>
                    <a:pt x="887" y="590"/>
                  </a:lnTo>
                  <a:lnTo>
                    <a:pt x="865" y="608"/>
                  </a:lnTo>
                  <a:lnTo>
                    <a:pt x="900" y="628"/>
                  </a:lnTo>
                  <a:lnTo>
                    <a:pt x="916" y="613"/>
                  </a:lnTo>
                  <a:lnTo>
                    <a:pt x="886" y="572"/>
                  </a:lnTo>
                  <a:lnTo>
                    <a:pt x="829" y="572"/>
                  </a:lnTo>
                  <a:lnTo>
                    <a:pt x="829" y="94"/>
                  </a:lnTo>
                  <a:lnTo>
                    <a:pt x="500" y="54"/>
                  </a:lnTo>
                  <a:lnTo>
                    <a:pt x="486" y="32"/>
                  </a:lnTo>
                  <a:lnTo>
                    <a:pt x="396" y="16"/>
                  </a:lnTo>
                  <a:lnTo>
                    <a:pt x="386" y="35"/>
                  </a:lnTo>
                  <a:lnTo>
                    <a:pt x="360" y="30"/>
                  </a:lnTo>
                  <a:lnTo>
                    <a:pt x="385" y="13"/>
                  </a:lnTo>
                  <a:lnTo>
                    <a:pt x="347" y="0"/>
                  </a:lnTo>
                  <a:lnTo>
                    <a:pt x="311" y="32"/>
                  </a:lnTo>
                  <a:lnTo>
                    <a:pt x="250" y="35"/>
                  </a:lnTo>
                  <a:lnTo>
                    <a:pt x="247" y="64"/>
                  </a:lnTo>
                  <a:lnTo>
                    <a:pt x="241" y="46"/>
                  </a:lnTo>
                  <a:lnTo>
                    <a:pt x="186" y="62"/>
                  </a:lnTo>
                  <a:lnTo>
                    <a:pt x="195" y="85"/>
                  </a:lnTo>
                  <a:lnTo>
                    <a:pt x="169" y="78"/>
                  </a:lnTo>
                  <a:lnTo>
                    <a:pt x="135" y="124"/>
                  </a:lnTo>
                  <a:lnTo>
                    <a:pt x="56" y="141"/>
                  </a:lnTo>
                  <a:lnTo>
                    <a:pt x="60" y="162"/>
                  </a:lnTo>
                  <a:lnTo>
                    <a:pt x="38" y="167"/>
                  </a:lnTo>
                  <a:lnTo>
                    <a:pt x="131" y="235"/>
                  </a:lnTo>
                  <a:lnTo>
                    <a:pt x="263" y="268"/>
                  </a:lnTo>
                  <a:lnTo>
                    <a:pt x="183" y="258"/>
                  </a:lnTo>
                  <a:lnTo>
                    <a:pt x="186" y="277"/>
                  </a:lnTo>
                  <a:lnTo>
                    <a:pt x="218" y="278"/>
                  </a:lnTo>
                  <a:lnTo>
                    <a:pt x="192" y="291"/>
                  </a:lnTo>
                  <a:lnTo>
                    <a:pt x="131" y="288"/>
                  </a:lnTo>
                  <a:lnTo>
                    <a:pt x="131" y="261"/>
                  </a:lnTo>
                  <a:lnTo>
                    <a:pt x="103" y="263"/>
                  </a:lnTo>
                  <a:lnTo>
                    <a:pt x="0" y="31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1" name="Freeform 930"/>
            <p:cNvSpPr>
              <a:spLocks/>
            </p:cNvSpPr>
            <p:nvPr/>
          </p:nvSpPr>
          <p:spPr bwMode="auto">
            <a:xfrm>
              <a:off x="343" y="1805"/>
              <a:ext cx="40" cy="24"/>
            </a:xfrm>
            <a:custGeom>
              <a:avLst/>
              <a:gdLst>
                <a:gd name="T0" fmla="*/ 0 w 80"/>
                <a:gd name="T1" fmla="*/ 1 h 48"/>
                <a:gd name="T2" fmla="*/ 1 w 80"/>
                <a:gd name="T3" fmla="*/ 1 h 48"/>
                <a:gd name="T4" fmla="*/ 1 w 80"/>
                <a:gd name="T5" fmla="*/ 1 h 48"/>
                <a:gd name="T6" fmla="*/ 1 w 80"/>
                <a:gd name="T7" fmla="*/ 0 h 48"/>
                <a:gd name="T8" fmla="*/ 1 w 80"/>
                <a:gd name="T9" fmla="*/ 1 h 48"/>
                <a:gd name="T10" fmla="*/ 0 w 80"/>
                <a:gd name="T11" fmla="*/ 1 h 48"/>
                <a:gd name="T12" fmla="*/ 0 60000 65536"/>
                <a:gd name="T13" fmla="*/ 0 60000 65536"/>
                <a:gd name="T14" fmla="*/ 0 60000 65536"/>
                <a:gd name="T15" fmla="*/ 0 60000 65536"/>
                <a:gd name="T16" fmla="*/ 0 60000 65536"/>
                <a:gd name="T17" fmla="*/ 0 60000 65536"/>
                <a:gd name="T18" fmla="*/ 0 w 80"/>
                <a:gd name="T19" fmla="*/ 0 h 48"/>
                <a:gd name="T20" fmla="*/ 80 w 80"/>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80" h="48">
                  <a:moveTo>
                    <a:pt x="0" y="19"/>
                  </a:moveTo>
                  <a:lnTo>
                    <a:pt x="23" y="48"/>
                  </a:lnTo>
                  <a:lnTo>
                    <a:pt x="80" y="7"/>
                  </a:lnTo>
                  <a:lnTo>
                    <a:pt x="26" y="0"/>
                  </a:lnTo>
                  <a:lnTo>
                    <a:pt x="33" y="18"/>
                  </a:lnTo>
                  <a:lnTo>
                    <a:pt x="0" y="1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2" name="Freeform 931"/>
            <p:cNvSpPr>
              <a:spLocks/>
            </p:cNvSpPr>
            <p:nvPr/>
          </p:nvSpPr>
          <p:spPr bwMode="auto">
            <a:xfrm>
              <a:off x="601" y="1760"/>
              <a:ext cx="122" cy="112"/>
            </a:xfrm>
            <a:custGeom>
              <a:avLst/>
              <a:gdLst>
                <a:gd name="T0" fmla="*/ 0 w 246"/>
                <a:gd name="T1" fmla="*/ 1 h 224"/>
                <a:gd name="T2" fmla="*/ 0 w 246"/>
                <a:gd name="T3" fmla="*/ 1 h 224"/>
                <a:gd name="T4" fmla="*/ 0 w 246"/>
                <a:gd name="T5" fmla="*/ 1 h 224"/>
                <a:gd name="T6" fmla="*/ 0 w 246"/>
                <a:gd name="T7" fmla="*/ 1 h 224"/>
                <a:gd name="T8" fmla="*/ 0 w 246"/>
                <a:gd name="T9" fmla="*/ 1 h 224"/>
                <a:gd name="T10" fmla="*/ 0 w 246"/>
                <a:gd name="T11" fmla="*/ 1 h 224"/>
                <a:gd name="T12" fmla="*/ 0 w 246"/>
                <a:gd name="T13" fmla="*/ 1 h 224"/>
                <a:gd name="T14" fmla="*/ 0 w 246"/>
                <a:gd name="T15" fmla="*/ 1 h 224"/>
                <a:gd name="T16" fmla="*/ 0 w 246"/>
                <a:gd name="T17" fmla="*/ 1 h 224"/>
                <a:gd name="T18" fmla="*/ 0 w 246"/>
                <a:gd name="T19" fmla="*/ 1 h 224"/>
                <a:gd name="T20" fmla="*/ 0 w 246"/>
                <a:gd name="T21" fmla="*/ 1 h 224"/>
                <a:gd name="T22" fmla="*/ 0 w 246"/>
                <a:gd name="T23" fmla="*/ 1 h 224"/>
                <a:gd name="T24" fmla="*/ 0 w 246"/>
                <a:gd name="T25" fmla="*/ 1 h 224"/>
                <a:gd name="T26" fmla="*/ 0 w 246"/>
                <a:gd name="T27" fmla="*/ 1 h 224"/>
                <a:gd name="T28" fmla="*/ 0 w 246"/>
                <a:gd name="T29" fmla="*/ 1 h 224"/>
                <a:gd name="T30" fmla="*/ 0 w 246"/>
                <a:gd name="T31" fmla="*/ 1 h 224"/>
                <a:gd name="T32" fmla="*/ 0 w 246"/>
                <a:gd name="T33" fmla="*/ 1 h 224"/>
                <a:gd name="T34" fmla="*/ 0 w 246"/>
                <a:gd name="T35" fmla="*/ 1 h 224"/>
                <a:gd name="T36" fmla="*/ 0 w 246"/>
                <a:gd name="T37" fmla="*/ 0 h 224"/>
                <a:gd name="T38" fmla="*/ 0 w 246"/>
                <a:gd name="T39" fmla="*/ 1 h 224"/>
                <a:gd name="T40" fmla="*/ 0 w 246"/>
                <a:gd name="T41" fmla="*/ 1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6"/>
                <a:gd name="T64" fmla="*/ 0 h 224"/>
                <a:gd name="T65" fmla="*/ 246 w 246"/>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6" h="224">
                  <a:moveTo>
                    <a:pt x="0" y="21"/>
                  </a:moveTo>
                  <a:lnTo>
                    <a:pt x="10" y="57"/>
                  </a:lnTo>
                  <a:lnTo>
                    <a:pt x="45" y="69"/>
                  </a:lnTo>
                  <a:lnTo>
                    <a:pt x="60" y="59"/>
                  </a:lnTo>
                  <a:lnTo>
                    <a:pt x="29" y="42"/>
                  </a:lnTo>
                  <a:lnTo>
                    <a:pt x="60" y="42"/>
                  </a:lnTo>
                  <a:lnTo>
                    <a:pt x="85" y="70"/>
                  </a:lnTo>
                  <a:lnTo>
                    <a:pt x="77" y="19"/>
                  </a:lnTo>
                  <a:lnTo>
                    <a:pt x="96" y="65"/>
                  </a:lnTo>
                  <a:lnTo>
                    <a:pt x="149" y="89"/>
                  </a:lnTo>
                  <a:lnTo>
                    <a:pt x="139" y="121"/>
                  </a:lnTo>
                  <a:lnTo>
                    <a:pt x="200" y="159"/>
                  </a:lnTo>
                  <a:lnTo>
                    <a:pt x="183" y="192"/>
                  </a:lnTo>
                  <a:lnTo>
                    <a:pt x="212" y="166"/>
                  </a:lnTo>
                  <a:lnTo>
                    <a:pt x="220" y="224"/>
                  </a:lnTo>
                  <a:lnTo>
                    <a:pt x="243" y="214"/>
                  </a:lnTo>
                  <a:lnTo>
                    <a:pt x="246" y="170"/>
                  </a:lnTo>
                  <a:lnTo>
                    <a:pt x="187" y="146"/>
                  </a:lnTo>
                  <a:lnTo>
                    <a:pt x="78" y="0"/>
                  </a:lnTo>
                  <a:lnTo>
                    <a:pt x="17" y="42"/>
                  </a:lnTo>
                  <a:lnTo>
                    <a:pt x="0" y="2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3" name="Freeform 932"/>
            <p:cNvSpPr>
              <a:spLocks/>
            </p:cNvSpPr>
            <p:nvPr/>
          </p:nvSpPr>
          <p:spPr bwMode="auto">
            <a:xfrm>
              <a:off x="627" y="1797"/>
              <a:ext cx="20" cy="18"/>
            </a:xfrm>
            <a:custGeom>
              <a:avLst/>
              <a:gdLst>
                <a:gd name="T0" fmla="*/ 0 w 40"/>
                <a:gd name="T1" fmla="*/ 0 h 35"/>
                <a:gd name="T2" fmla="*/ 1 w 40"/>
                <a:gd name="T3" fmla="*/ 1 h 35"/>
                <a:gd name="T4" fmla="*/ 1 w 40"/>
                <a:gd name="T5" fmla="*/ 1 h 35"/>
                <a:gd name="T6" fmla="*/ 1 w 40"/>
                <a:gd name="T7" fmla="*/ 1 h 35"/>
                <a:gd name="T8" fmla="*/ 1 w 40"/>
                <a:gd name="T9" fmla="*/ 1 h 35"/>
                <a:gd name="T10" fmla="*/ 1 w 40"/>
                <a:gd name="T11" fmla="*/ 1 h 35"/>
                <a:gd name="T12" fmla="*/ 0 w 40"/>
                <a:gd name="T13" fmla="*/ 0 h 35"/>
                <a:gd name="T14" fmla="*/ 0 60000 65536"/>
                <a:gd name="T15" fmla="*/ 0 60000 65536"/>
                <a:gd name="T16" fmla="*/ 0 60000 65536"/>
                <a:gd name="T17" fmla="*/ 0 60000 65536"/>
                <a:gd name="T18" fmla="*/ 0 60000 65536"/>
                <a:gd name="T19" fmla="*/ 0 60000 65536"/>
                <a:gd name="T20" fmla="*/ 0 60000 65536"/>
                <a:gd name="T21" fmla="*/ 0 w 40"/>
                <a:gd name="T22" fmla="*/ 0 h 35"/>
                <a:gd name="T23" fmla="*/ 40 w 4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35">
                  <a:moveTo>
                    <a:pt x="0" y="0"/>
                  </a:moveTo>
                  <a:lnTo>
                    <a:pt x="11" y="35"/>
                  </a:lnTo>
                  <a:lnTo>
                    <a:pt x="13" y="17"/>
                  </a:lnTo>
                  <a:lnTo>
                    <a:pt x="40" y="32"/>
                  </a:lnTo>
                  <a:lnTo>
                    <a:pt x="17" y="17"/>
                  </a:lnTo>
                  <a:lnTo>
                    <a:pt x="39" y="4"/>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4" name="Freeform 933"/>
            <p:cNvSpPr>
              <a:spLocks/>
            </p:cNvSpPr>
            <p:nvPr/>
          </p:nvSpPr>
          <p:spPr bwMode="auto">
            <a:xfrm>
              <a:off x="637" y="1812"/>
              <a:ext cx="12" cy="28"/>
            </a:xfrm>
            <a:custGeom>
              <a:avLst/>
              <a:gdLst>
                <a:gd name="T0" fmla="*/ 0 w 24"/>
                <a:gd name="T1" fmla="*/ 0 h 56"/>
                <a:gd name="T2" fmla="*/ 1 w 24"/>
                <a:gd name="T3" fmla="*/ 1 h 56"/>
                <a:gd name="T4" fmla="*/ 1 w 24"/>
                <a:gd name="T5" fmla="*/ 1 h 56"/>
                <a:gd name="T6" fmla="*/ 0 w 24"/>
                <a:gd name="T7" fmla="*/ 0 h 56"/>
                <a:gd name="T8" fmla="*/ 0 60000 65536"/>
                <a:gd name="T9" fmla="*/ 0 60000 65536"/>
                <a:gd name="T10" fmla="*/ 0 60000 65536"/>
                <a:gd name="T11" fmla="*/ 0 60000 65536"/>
                <a:gd name="T12" fmla="*/ 0 w 24"/>
                <a:gd name="T13" fmla="*/ 0 h 56"/>
                <a:gd name="T14" fmla="*/ 24 w 24"/>
                <a:gd name="T15" fmla="*/ 56 h 56"/>
              </a:gdLst>
              <a:ahLst/>
              <a:cxnLst>
                <a:cxn ang="T8">
                  <a:pos x="T0" y="T1"/>
                </a:cxn>
                <a:cxn ang="T9">
                  <a:pos x="T2" y="T3"/>
                </a:cxn>
                <a:cxn ang="T10">
                  <a:pos x="T4" y="T5"/>
                </a:cxn>
                <a:cxn ang="T11">
                  <a:pos x="T6" y="T7"/>
                </a:cxn>
              </a:cxnLst>
              <a:rect l="T12" t="T13" r="T14" b="T15"/>
              <a:pathLst>
                <a:path w="24" h="56">
                  <a:moveTo>
                    <a:pt x="0" y="0"/>
                  </a:moveTo>
                  <a:lnTo>
                    <a:pt x="23" y="11"/>
                  </a:lnTo>
                  <a:lnTo>
                    <a:pt x="24" y="5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5" name="Freeform 934"/>
            <p:cNvSpPr>
              <a:spLocks/>
            </p:cNvSpPr>
            <p:nvPr/>
          </p:nvSpPr>
          <p:spPr bwMode="auto">
            <a:xfrm>
              <a:off x="650" y="1798"/>
              <a:ext cx="16" cy="17"/>
            </a:xfrm>
            <a:custGeom>
              <a:avLst/>
              <a:gdLst>
                <a:gd name="T0" fmla="*/ 0 w 31"/>
                <a:gd name="T1" fmla="*/ 0 h 34"/>
                <a:gd name="T2" fmla="*/ 1 w 31"/>
                <a:gd name="T3" fmla="*/ 1 h 34"/>
                <a:gd name="T4" fmla="*/ 1 w 31"/>
                <a:gd name="T5" fmla="*/ 1 h 34"/>
                <a:gd name="T6" fmla="*/ 1 w 31"/>
                <a:gd name="T7" fmla="*/ 1 h 34"/>
                <a:gd name="T8" fmla="*/ 1 w 31"/>
                <a:gd name="T9" fmla="*/ 1 h 34"/>
                <a:gd name="T10" fmla="*/ 1 w 31"/>
                <a:gd name="T11" fmla="*/ 0 h 34"/>
                <a:gd name="T12" fmla="*/ 0 w 31"/>
                <a:gd name="T13" fmla="*/ 0 h 34"/>
                <a:gd name="T14" fmla="*/ 0 60000 65536"/>
                <a:gd name="T15" fmla="*/ 0 60000 65536"/>
                <a:gd name="T16" fmla="*/ 0 60000 65536"/>
                <a:gd name="T17" fmla="*/ 0 60000 65536"/>
                <a:gd name="T18" fmla="*/ 0 60000 65536"/>
                <a:gd name="T19" fmla="*/ 0 60000 65536"/>
                <a:gd name="T20" fmla="*/ 0 60000 65536"/>
                <a:gd name="T21" fmla="*/ 0 w 31"/>
                <a:gd name="T22" fmla="*/ 0 h 34"/>
                <a:gd name="T23" fmla="*/ 31 w 31"/>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34">
                  <a:moveTo>
                    <a:pt x="0" y="0"/>
                  </a:moveTo>
                  <a:lnTo>
                    <a:pt x="5" y="34"/>
                  </a:lnTo>
                  <a:lnTo>
                    <a:pt x="27" y="34"/>
                  </a:lnTo>
                  <a:lnTo>
                    <a:pt x="18" y="3"/>
                  </a:lnTo>
                  <a:lnTo>
                    <a:pt x="31" y="25"/>
                  </a:lnTo>
                  <a:lnTo>
                    <a:pt x="19" y="0"/>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6" name="Freeform 935"/>
            <p:cNvSpPr>
              <a:spLocks/>
            </p:cNvSpPr>
            <p:nvPr/>
          </p:nvSpPr>
          <p:spPr bwMode="auto">
            <a:xfrm>
              <a:off x="663" y="1823"/>
              <a:ext cx="13" cy="12"/>
            </a:xfrm>
            <a:custGeom>
              <a:avLst/>
              <a:gdLst>
                <a:gd name="T0" fmla="*/ 0 w 25"/>
                <a:gd name="T1" fmla="*/ 0 h 25"/>
                <a:gd name="T2" fmla="*/ 1 w 25"/>
                <a:gd name="T3" fmla="*/ 0 h 25"/>
                <a:gd name="T4" fmla="*/ 1 w 25"/>
                <a:gd name="T5" fmla="*/ 0 h 25"/>
                <a:gd name="T6" fmla="*/ 0 w 25"/>
                <a:gd name="T7" fmla="*/ 0 h 25"/>
                <a:gd name="T8" fmla="*/ 0 60000 65536"/>
                <a:gd name="T9" fmla="*/ 0 60000 65536"/>
                <a:gd name="T10" fmla="*/ 0 60000 65536"/>
                <a:gd name="T11" fmla="*/ 0 60000 65536"/>
                <a:gd name="T12" fmla="*/ 0 w 25"/>
                <a:gd name="T13" fmla="*/ 0 h 25"/>
                <a:gd name="T14" fmla="*/ 25 w 25"/>
                <a:gd name="T15" fmla="*/ 25 h 25"/>
              </a:gdLst>
              <a:ahLst/>
              <a:cxnLst>
                <a:cxn ang="T8">
                  <a:pos x="T0" y="T1"/>
                </a:cxn>
                <a:cxn ang="T9">
                  <a:pos x="T2" y="T3"/>
                </a:cxn>
                <a:cxn ang="T10">
                  <a:pos x="T4" y="T5"/>
                </a:cxn>
                <a:cxn ang="T11">
                  <a:pos x="T6" y="T7"/>
                </a:cxn>
              </a:cxnLst>
              <a:rect l="T12" t="T13" r="T14" b="T15"/>
              <a:pathLst>
                <a:path w="25" h="25">
                  <a:moveTo>
                    <a:pt x="0" y="0"/>
                  </a:moveTo>
                  <a:lnTo>
                    <a:pt x="24" y="25"/>
                  </a:lnTo>
                  <a:lnTo>
                    <a:pt x="25" y="3"/>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7" name="Freeform 936"/>
            <p:cNvSpPr>
              <a:spLocks/>
            </p:cNvSpPr>
            <p:nvPr/>
          </p:nvSpPr>
          <p:spPr bwMode="auto">
            <a:xfrm>
              <a:off x="667" y="1839"/>
              <a:ext cx="21" cy="29"/>
            </a:xfrm>
            <a:custGeom>
              <a:avLst/>
              <a:gdLst>
                <a:gd name="T0" fmla="*/ 0 w 42"/>
                <a:gd name="T1" fmla="*/ 0 h 57"/>
                <a:gd name="T2" fmla="*/ 1 w 42"/>
                <a:gd name="T3" fmla="*/ 1 h 57"/>
                <a:gd name="T4" fmla="*/ 1 w 42"/>
                <a:gd name="T5" fmla="*/ 1 h 57"/>
                <a:gd name="T6" fmla="*/ 0 w 42"/>
                <a:gd name="T7" fmla="*/ 0 h 57"/>
                <a:gd name="T8" fmla="*/ 0 60000 65536"/>
                <a:gd name="T9" fmla="*/ 0 60000 65536"/>
                <a:gd name="T10" fmla="*/ 0 60000 65536"/>
                <a:gd name="T11" fmla="*/ 0 60000 65536"/>
                <a:gd name="T12" fmla="*/ 0 w 42"/>
                <a:gd name="T13" fmla="*/ 0 h 57"/>
                <a:gd name="T14" fmla="*/ 42 w 42"/>
                <a:gd name="T15" fmla="*/ 57 h 57"/>
              </a:gdLst>
              <a:ahLst/>
              <a:cxnLst>
                <a:cxn ang="T8">
                  <a:pos x="T0" y="T1"/>
                </a:cxn>
                <a:cxn ang="T9">
                  <a:pos x="T2" y="T3"/>
                </a:cxn>
                <a:cxn ang="T10">
                  <a:pos x="T4" y="T5"/>
                </a:cxn>
                <a:cxn ang="T11">
                  <a:pos x="T6" y="T7"/>
                </a:cxn>
              </a:cxnLst>
              <a:rect l="T12" t="T13" r="T14" b="T15"/>
              <a:pathLst>
                <a:path w="42" h="57">
                  <a:moveTo>
                    <a:pt x="0" y="0"/>
                  </a:moveTo>
                  <a:lnTo>
                    <a:pt x="33" y="21"/>
                  </a:lnTo>
                  <a:lnTo>
                    <a:pt x="42" y="57"/>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8" name="Freeform 937"/>
            <p:cNvSpPr>
              <a:spLocks/>
            </p:cNvSpPr>
            <p:nvPr/>
          </p:nvSpPr>
          <p:spPr bwMode="auto">
            <a:xfrm>
              <a:off x="700" y="1848"/>
              <a:ext cx="11" cy="17"/>
            </a:xfrm>
            <a:custGeom>
              <a:avLst/>
              <a:gdLst>
                <a:gd name="T0" fmla="*/ 0 w 20"/>
                <a:gd name="T1" fmla="*/ 1 h 34"/>
                <a:gd name="T2" fmla="*/ 1 w 20"/>
                <a:gd name="T3" fmla="*/ 0 h 34"/>
                <a:gd name="T4" fmla="*/ 1 w 20"/>
                <a:gd name="T5" fmla="*/ 1 h 34"/>
                <a:gd name="T6" fmla="*/ 0 w 20"/>
                <a:gd name="T7" fmla="*/ 1 h 34"/>
                <a:gd name="T8" fmla="*/ 0 60000 65536"/>
                <a:gd name="T9" fmla="*/ 0 60000 65536"/>
                <a:gd name="T10" fmla="*/ 0 60000 65536"/>
                <a:gd name="T11" fmla="*/ 0 60000 65536"/>
                <a:gd name="T12" fmla="*/ 0 w 20"/>
                <a:gd name="T13" fmla="*/ 0 h 34"/>
                <a:gd name="T14" fmla="*/ 20 w 20"/>
                <a:gd name="T15" fmla="*/ 34 h 34"/>
              </a:gdLst>
              <a:ahLst/>
              <a:cxnLst>
                <a:cxn ang="T8">
                  <a:pos x="T0" y="T1"/>
                </a:cxn>
                <a:cxn ang="T9">
                  <a:pos x="T2" y="T3"/>
                </a:cxn>
                <a:cxn ang="T10">
                  <a:pos x="T4" y="T5"/>
                </a:cxn>
                <a:cxn ang="T11">
                  <a:pos x="T6" y="T7"/>
                </a:cxn>
              </a:cxnLst>
              <a:rect l="T12" t="T13" r="T14" b="T15"/>
              <a:pathLst>
                <a:path w="20" h="34">
                  <a:moveTo>
                    <a:pt x="0" y="20"/>
                  </a:moveTo>
                  <a:lnTo>
                    <a:pt x="8" y="0"/>
                  </a:lnTo>
                  <a:lnTo>
                    <a:pt x="20" y="34"/>
                  </a:lnTo>
                  <a:lnTo>
                    <a:pt x="0" y="2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39" name="Freeform 938"/>
            <p:cNvSpPr>
              <a:spLocks/>
            </p:cNvSpPr>
            <p:nvPr/>
          </p:nvSpPr>
          <p:spPr bwMode="auto">
            <a:xfrm>
              <a:off x="807" y="1984"/>
              <a:ext cx="885" cy="438"/>
            </a:xfrm>
            <a:custGeom>
              <a:avLst/>
              <a:gdLst>
                <a:gd name="T0" fmla="*/ 0 w 1771"/>
                <a:gd name="T1" fmla="*/ 1 h 875"/>
                <a:gd name="T2" fmla="*/ 0 w 1771"/>
                <a:gd name="T3" fmla="*/ 1 h 875"/>
                <a:gd name="T4" fmla="*/ 0 w 1771"/>
                <a:gd name="T5" fmla="*/ 1 h 875"/>
                <a:gd name="T6" fmla="*/ 0 w 1771"/>
                <a:gd name="T7" fmla="*/ 1 h 875"/>
                <a:gd name="T8" fmla="*/ 0 w 1771"/>
                <a:gd name="T9" fmla="*/ 1 h 875"/>
                <a:gd name="T10" fmla="*/ 0 w 1771"/>
                <a:gd name="T11" fmla="*/ 1 h 875"/>
                <a:gd name="T12" fmla="*/ 0 w 1771"/>
                <a:gd name="T13" fmla="*/ 1 h 875"/>
                <a:gd name="T14" fmla="*/ 0 w 1771"/>
                <a:gd name="T15" fmla="*/ 1 h 875"/>
                <a:gd name="T16" fmla="*/ 0 w 1771"/>
                <a:gd name="T17" fmla="*/ 1 h 875"/>
                <a:gd name="T18" fmla="*/ 0 w 1771"/>
                <a:gd name="T19" fmla="*/ 1 h 875"/>
                <a:gd name="T20" fmla="*/ 0 w 1771"/>
                <a:gd name="T21" fmla="*/ 1 h 875"/>
                <a:gd name="T22" fmla="*/ 0 w 1771"/>
                <a:gd name="T23" fmla="*/ 1 h 875"/>
                <a:gd name="T24" fmla="*/ 0 w 1771"/>
                <a:gd name="T25" fmla="*/ 1 h 875"/>
                <a:gd name="T26" fmla="*/ 0 w 1771"/>
                <a:gd name="T27" fmla="*/ 1 h 875"/>
                <a:gd name="T28" fmla="*/ 0 w 1771"/>
                <a:gd name="T29" fmla="*/ 1 h 875"/>
                <a:gd name="T30" fmla="*/ 0 w 1771"/>
                <a:gd name="T31" fmla="*/ 1 h 875"/>
                <a:gd name="T32" fmla="*/ 0 w 1771"/>
                <a:gd name="T33" fmla="*/ 1 h 875"/>
                <a:gd name="T34" fmla="*/ 0 w 1771"/>
                <a:gd name="T35" fmla="*/ 1 h 875"/>
                <a:gd name="T36" fmla="*/ 0 w 1771"/>
                <a:gd name="T37" fmla="*/ 1 h 875"/>
                <a:gd name="T38" fmla="*/ 0 w 1771"/>
                <a:gd name="T39" fmla="*/ 1 h 875"/>
                <a:gd name="T40" fmla="*/ 0 w 1771"/>
                <a:gd name="T41" fmla="*/ 1 h 875"/>
                <a:gd name="T42" fmla="*/ 0 w 1771"/>
                <a:gd name="T43" fmla="*/ 1 h 875"/>
                <a:gd name="T44" fmla="*/ 0 w 1771"/>
                <a:gd name="T45" fmla="*/ 1 h 875"/>
                <a:gd name="T46" fmla="*/ 0 w 1771"/>
                <a:gd name="T47" fmla="*/ 1 h 875"/>
                <a:gd name="T48" fmla="*/ 0 w 1771"/>
                <a:gd name="T49" fmla="*/ 1 h 875"/>
                <a:gd name="T50" fmla="*/ 0 w 1771"/>
                <a:gd name="T51" fmla="*/ 1 h 875"/>
                <a:gd name="T52" fmla="*/ 0 w 1771"/>
                <a:gd name="T53" fmla="*/ 1 h 875"/>
                <a:gd name="T54" fmla="*/ 0 w 1771"/>
                <a:gd name="T55" fmla="*/ 1 h 875"/>
                <a:gd name="T56" fmla="*/ 0 w 1771"/>
                <a:gd name="T57" fmla="*/ 1 h 875"/>
                <a:gd name="T58" fmla="*/ 0 w 1771"/>
                <a:gd name="T59" fmla="*/ 1 h 875"/>
                <a:gd name="T60" fmla="*/ 0 w 1771"/>
                <a:gd name="T61" fmla="*/ 1 h 875"/>
                <a:gd name="T62" fmla="*/ 0 w 1771"/>
                <a:gd name="T63" fmla="*/ 1 h 875"/>
                <a:gd name="T64" fmla="*/ 0 w 1771"/>
                <a:gd name="T65" fmla="*/ 1 h 875"/>
                <a:gd name="T66" fmla="*/ 0 w 1771"/>
                <a:gd name="T67" fmla="*/ 1 h 875"/>
                <a:gd name="T68" fmla="*/ 0 w 1771"/>
                <a:gd name="T69" fmla="*/ 1 h 875"/>
                <a:gd name="T70" fmla="*/ 0 w 1771"/>
                <a:gd name="T71" fmla="*/ 1 h 875"/>
                <a:gd name="T72" fmla="*/ 0 w 1771"/>
                <a:gd name="T73" fmla="*/ 1 h 875"/>
                <a:gd name="T74" fmla="*/ 0 w 1771"/>
                <a:gd name="T75" fmla="*/ 1 h 875"/>
                <a:gd name="T76" fmla="*/ 0 w 1771"/>
                <a:gd name="T77" fmla="*/ 1 h 875"/>
                <a:gd name="T78" fmla="*/ 0 w 1771"/>
                <a:gd name="T79" fmla="*/ 1 h 875"/>
                <a:gd name="T80" fmla="*/ 0 w 1771"/>
                <a:gd name="T81" fmla="*/ 1 h 875"/>
                <a:gd name="T82" fmla="*/ 0 w 1771"/>
                <a:gd name="T83" fmla="*/ 1 h 875"/>
                <a:gd name="T84" fmla="*/ 0 w 1771"/>
                <a:gd name="T85" fmla="*/ 1 h 875"/>
                <a:gd name="T86" fmla="*/ 0 w 1771"/>
                <a:gd name="T87" fmla="*/ 1 h 875"/>
                <a:gd name="T88" fmla="*/ 0 w 1771"/>
                <a:gd name="T89" fmla="*/ 0 h 875"/>
                <a:gd name="T90" fmla="*/ 0 w 1771"/>
                <a:gd name="T91" fmla="*/ 1 h 875"/>
                <a:gd name="T92" fmla="*/ 0 w 1771"/>
                <a:gd name="T93" fmla="*/ 1 h 875"/>
                <a:gd name="T94" fmla="*/ 0 w 1771"/>
                <a:gd name="T95" fmla="*/ 1 h 8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71"/>
                <a:gd name="T145" fmla="*/ 0 h 875"/>
                <a:gd name="T146" fmla="*/ 1771 w 1771"/>
                <a:gd name="T147" fmla="*/ 875 h 8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71" h="875">
                  <a:moveTo>
                    <a:pt x="0" y="48"/>
                  </a:moveTo>
                  <a:lnTo>
                    <a:pt x="21" y="119"/>
                  </a:lnTo>
                  <a:lnTo>
                    <a:pt x="46" y="127"/>
                  </a:lnTo>
                  <a:lnTo>
                    <a:pt x="27" y="132"/>
                  </a:lnTo>
                  <a:lnTo>
                    <a:pt x="11" y="347"/>
                  </a:lnTo>
                  <a:lnTo>
                    <a:pt x="56" y="432"/>
                  </a:lnTo>
                  <a:lnTo>
                    <a:pt x="84" y="432"/>
                  </a:lnTo>
                  <a:lnTo>
                    <a:pt x="72" y="464"/>
                  </a:lnTo>
                  <a:lnTo>
                    <a:pt x="129" y="556"/>
                  </a:lnTo>
                  <a:lnTo>
                    <a:pt x="188" y="575"/>
                  </a:lnTo>
                  <a:lnTo>
                    <a:pt x="234" y="629"/>
                  </a:lnTo>
                  <a:lnTo>
                    <a:pt x="306" y="623"/>
                  </a:lnTo>
                  <a:lnTo>
                    <a:pt x="422" y="672"/>
                  </a:lnTo>
                  <a:lnTo>
                    <a:pt x="562" y="653"/>
                  </a:lnTo>
                  <a:lnTo>
                    <a:pt x="645" y="745"/>
                  </a:lnTo>
                  <a:lnTo>
                    <a:pt x="709" y="720"/>
                  </a:lnTo>
                  <a:lnTo>
                    <a:pt x="788" y="834"/>
                  </a:lnTo>
                  <a:lnTo>
                    <a:pt x="848" y="854"/>
                  </a:lnTo>
                  <a:lnTo>
                    <a:pt x="843" y="791"/>
                  </a:lnTo>
                  <a:lnTo>
                    <a:pt x="907" y="752"/>
                  </a:lnTo>
                  <a:lnTo>
                    <a:pt x="912" y="721"/>
                  </a:lnTo>
                  <a:lnTo>
                    <a:pt x="1001" y="720"/>
                  </a:lnTo>
                  <a:lnTo>
                    <a:pt x="1084" y="745"/>
                  </a:lnTo>
                  <a:lnTo>
                    <a:pt x="1085" y="708"/>
                  </a:lnTo>
                  <a:lnTo>
                    <a:pt x="1053" y="702"/>
                  </a:lnTo>
                  <a:lnTo>
                    <a:pt x="1119" y="701"/>
                  </a:lnTo>
                  <a:lnTo>
                    <a:pt x="1122" y="684"/>
                  </a:lnTo>
                  <a:lnTo>
                    <a:pt x="1128" y="705"/>
                  </a:lnTo>
                  <a:lnTo>
                    <a:pt x="1253" y="712"/>
                  </a:lnTo>
                  <a:lnTo>
                    <a:pt x="1284" y="744"/>
                  </a:lnTo>
                  <a:lnTo>
                    <a:pt x="1290" y="801"/>
                  </a:lnTo>
                  <a:lnTo>
                    <a:pt x="1331" y="875"/>
                  </a:lnTo>
                  <a:lnTo>
                    <a:pt x="1356" y="873"/>
                  </a:lnTo>
                  <a:lnTo>
                    <a:pt x="1367" y="817"/>
                  </a:lnTo>
                  <a:lnTo>
                    <a:pt x="1324" y="684"/>
                  </a:lnTo>
                  <a:lnTo>
                    <a:pt x="1350" y="628"/>
                  </a:lnTo>
                  <a:lnTo>
                    <a:pt x="1505" y="520"/>
                  </a:lnTo>
                  <a:lnTo>
                    <a:pt x="1475" y="508"/>
                  </a:lnTo>
                  <a:lnTo>
                    <a:pt x="1502" y="505"/>
                  </a:lnTo>
                  <a:lnTo>
                    <a:pt x="1482" y="468"/>
                  </a:lnTo>
                  <a:lnTo>
                    <a:pt x="1485" y="436"/>
                  </a:lnTo>
                  <a:lnTo>
                    <a:pt x="1453" y="414"/>
                  </a:lnTo>
                  <a:lnTo>
                    <a:pt x="1485" y="429"/>
                  </a:lnTo>
                  <a:lnTo>
                    <a:pt x="1476" y="391"/>
                  </a:lnTo>
                  <a:lnTo>
                    <a:pt x="1499" y="379"/>
                  </a:lnTo>
                  <a:lnTo>
                    <a:pt x="1502" y="464"/>
                  </a:lnTo>
                  <a:lnTo>
                    <a:pt x="1525" y="415"/>
                  </a:lnTo>
                  <a:lnTo>
                    <a:pt x="1510" y="374"/>
                  </a:lnTo>
                  <a:lnTo>
                    <a:pt x="1526" y="398"/>
                  </a:lnTo>
                  <a:lnTo>
                    <a:pt x="1560" y="328"/>
                  </a:lnTo>
                  <a:lnTo>
                    <a:pt x="1684" y="297"/>
                  </a:lnTo>
                  <a:lnTo>
                    <a:pt x="1652" y="279"/>
                  </a:lnTo>
                  <a:lnTo>
                    <a:pt x="1675" y="225"/>
                  </a:lnTo>
                  <a:lnTo>
                    <a:pt x="1767" y="187"/>
                  </a:lnTo>
                  <a:lnTo>
                    <a:pt x="1771" y="164"/>
                  </a:lnTo>
                  <a:lnTo>
                    <a:pt x="1747" y="147"/>
                  </a:lnTo>
                  <a:lnTo>
                    <a:pt x="1747" y="97"/>
                  </a:lnTo>
                  <a:lnTo>
                    <a:pt x="1698" y="80"/>
                  </a:lnTo>
                  <a:lnTo>
                    <a:pt x="1659" y="163"/>
                  </a:lnTo>
                  <a:lnTo>
                    <a:pt x="1502" y="192"/>
                  </a:lnTo>
                  <a:lnTo>
                    <a:pt x="1491" y="229"/>
                  </a:lnTo>
                  <a:lnTo>
                    <a:pt x="1401" y="244"/>
                  </a:lnTo>
                  <a:lnTo>
                    <a:pt x="1408" y="255"/>
                  </a:lnTo>
                  <a:lnTo>
                    <a:pt x="1318" y="305"/>
                  </a:lnTo>
                  <a:lnTo>
                    <a:pt x="1276" y="303"/>
                  </a:lnTo>
                  <a:lnTo>
                    <a:pt x="1275" y="289"/>
                  </a:lnTo>
                  <a:lnTo>
                    <a:pt x="1282" y="273"/>
                  </a:lnTo>
                  <a:lnTo>
                    <a:pt x="1291" y="263"/>
                  </a:lnTo>
                  <a:lnTo>
                    <a:pt x="1297" y="247"/>
                  </a:lnTo>
                  <a:lnTo>
                    <a:pt x="1282" y="210"/>
                  </a:lnTo>
                  <a:lnTo>
                    <a:pt x="1251" y="224"/>
                  </a:lnTo>
                  <a:lnTo>
                    <a:pt x="1264" y="163"/>
                  </a:lnTo>
                  <a:lnTo>
                    <a:pt x="1216" y="147"/>
                  </a:lnTo>
                  <a:lnTo>
                    <a:pt x="1181" y="187"/>
                  </a:lnTo>
                  <a:lnTo>
                    <a:pt x="1166" y="292"/>
                  </a:lnTo>
                  <a:lnTo>
                    <a:pt x="1138" y="294"/>
                  </a:lnTo>
                  <a:lnTo>
                    <a:pt x="1129" y="245"/>
                  </a:lnTo>
                  <a:lnTo>
                    <a:pt x="1154" y="165"/>
                  </a:lnTo>
                  <a:lnTo>
                    <a:pt x="1130" y="179"/>
                  </a:lnTo>
                  <a:lnTo>
                    <a:pt x="1168" y="138"/>
                  </a:lnTo>
                  <a:lnTo>
                    <a:pt x="1249" y="137"/>
                  </a:lnTo>
                  <a:lnTo>
                    <a:pt x="1237" y="116"/>
                  </a:lnTo>
                  <a:lnTo>
                    <a:pt x="1231" y="116"/>
                  </a:lnTo>
                  <a:lnTo>
                    <a:pt x="1112" y="105"/>
                  </a:lnTo>
                  <a:lnTo>
                    <a:pt x="1130" y="78"/>
                  </a:lnTo>
                  <a:lnTo>
                    <a:pt x="1057" y="111"/>
                  </a:lnTo>
                  <a:lnTo>
                    <a:pt x="1000" y="111"/>
                  </a:lnTo>
                  <a:lnTo>
                    <a:pt x="1071" y="57"/>
                  </a:lnTo>
                  <a:lnTo>
                    <a:pt x="924" y="28"/>
                  </a:lnTo>
                  <a:lnTo>
                    <a:pt x="908" y="0"/>
                  </a:lnTo>
                  <a:lnTo>
                    <a:pt x="907" y="18"/>
                  </a:lnTo>
                  <a:lnTo>
                    <a:pt x="57" y="18"/>
                  </a:lnTo>
                  <a:lnTo>
                    <a:pt x="75" y="52"/>
                  </a:lnTo>
                  <a:lnTo>
                    <a:pt x="56" y="80"/>
                  </a:lnTo>
                  <a:lnTo>
                    <a:pt x="61" y="51"/>
                  </a:lnTo>
                  <a:lnTo>
                    <a:pt x="0" y="4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0" name="Freeform 939"/>
            <p:cNvSpPr>
              <a:spLocks/>
            </p:cNvSpPr>
            <p:nvPr/>
          </p:nvSpPr>
          <p:spPr bwMode="auto">
            <a:xfrm>
              <a:off x="5611" y="1668"/>
              <a:ext cx="47" cy="15"/>
            </a:xfrm>
            <a:custGeom>
              <a:avLst/>
              <a:gdLst>
                <a:gd name="T0" fmla="*/ 0 w 92"/>
                <a:gd name="T1" fmla="*/ 0 h 31"/>
                <a:gd name="T2" fmla="*/ 1 w 92"/>
                <a:gd name="T3" fmla="*/ 0 h 31"/>
                <a:gd name="T4" fmla="*/ 1 w 92"/>
                <a:gd name="T5" fmla="*/ 0 h 31"/>
                <a:gd name="T6" fmla="*/ 1 w 92"/>
                <a:gd name="T7" fmla="*/ 0 h 31"/>
                <a:gd name="T8" fmla="*/ 0 w 92"/>
                <a:gd name="T9" fmla="*/ 0 h 31"/>
                <a:gd name="T10" fmla="*/ 0 60000 65536"/>
                <a:gd name="T11" fmla="*/ 0 60000 65536"/>
                <a:gd name="T12" fmla="*/ 0 60000 65536"/>
                <a:gd name="T13" fmla="*/ 0 60000 65536"/>
                <a:gd name="T14" fmla="*/ 0 60000 65536"/>
                <a:gd name="T15" fmla="*/ 0 w 92"/>
                <a:gd name="T16" fmla="*/ 0 h 31"/>
                <a:gd name="T17" fmla="*/ 92 w 92"/>
                <a:gd name="T18" fmla="*/ 31 h 31"/>
              </a:gdLst>
              <a:ahLst/>
              <a:cxnLst>
                <a:cxn ang="T10">
                  <a:pos x="T0" y="T1"/>
                </a:cxn>
                <a:cxn ang="T11">
                  <a:pos x="T2" y="T3"/>
                </a:cxn>
                <a:cxn ang="T12">
                  <a:pos x="T4" y="T5"/>
                </a:cxn>
                <a:cxn ang="T13">
                  <a:pos x="T6" y="T7"/>
                </a:cxn>
                <a:cxn ang="T14">
                  <a:pos x="T8" y="T9"/>
                </a:cxn>
              </a:cxnLst>
              <a:rect l="T15" t="T16" r="T17" b="T18"/>
              <a:pathLst>
                <a:path w="92" h="31">
                  <a:moveTo>
                    <a:pt x="0" y="9"/>
                  </a:moveTo>
                  <a:lnTo>
                    <a:pt x="56" y="0"/>
                  </a:lnTo>
                  <a:lnTo>
                    <a:pt x="92" y="15"/>
                  </a:lnTo>
                  <a:lnTo>
                    <a:pt x="73" y="31"/>
                  </a:lnTo>
                  <a:lnTo>
                    <a:pt x="0" y="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1" name="Freeform 940"/>
            <p:cNvSpPr>
              <a:spLocks/>
            </p:cNvSpPr>
            <p:nvPr/>
          </p:nvSpPr>
          <p:spPr bwMode="auto">
            <a:xfrm>
              <a:off x="1405" y="2651"/>
              <a:ext cx="48" cy="42"/>
            </a:xfrm>
            <a:custGeom>
              <a:avLst/>
              <a:gdLst>
                <a:gd name="T0" fmla="*/ 0 w 96"/>
                <a:gd name="T1" fmla="*/ 0 h 85"/>
                <a:gd name="T2" fmla="*/ 1 w 96"/>
                <a:gd name="T3" fmla="*/ 0 h 85"/>
                <a:gd name="T4" fmla="*/ 1 w 96"/>
                <a:gd name="T5" fmla="*/ 0 h 85"/>
                <a:gd name="T6" fmla="*/ 1 w 96"/>
                <a:gd name="T7" fmla="*/ 0 h 85"/>
                <a:gd name="T8" fmla="*/ 1 w 96"/>
                <a:gd name="T9" fmla="*/ 0 h 85"/>
                <a:gd name="T10" fmla="*/ 1 w 96"/>
                <a:gd name="T11" fmla="*/ 0 h 85"/>
                <a:gd name="T12" fmla="*/ 0 w 96"/>
                <a:gd name="T13" fmla="*/ 0 h 85"/>
                <a:gd name="T14" fmla="*/ 0 60000 65536"/>
                <a:gd name="T15" fmla="*/ 0 60000 65536"/>
                <a:gd name="T16" fmla="*/ 0 60000 65536"/>
                <a:gd name="T17" fmla="*/ 0 60000 65536"/>
                <a:gd name="T18" fmla="*/ 0 60000 65536"/>
                <a:gd name="T19" fmla="*/ 0 60000 65536"/>
                <a:gd name="T20" fmla="*/ 0 60000 65536"/>
                <a:gd name="T21" fmla="*/ 0 w 96"/>
                <a:gd name="T22" fmla="*/ 0 h 85"/>
                <a:gd name="T23" fmla="*/ 96 w 96"/>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85">
                  <a:moveTo>
                    <a:pt x="0" y="0"/>
                  </a:moveTo>
                  <a:lnTo>
                    <a:pt x="3" y="32"/>
                  </a:lnTo>
                  <a:lnTo>
                    <a:pt x="22" y="28"/>
                  </a:lnTo>
                  <a:lnTo>
                    <a:pt x="81" y="85"/>
                  </a:lnTo>
                  <a:lnTo>
                    <a:pt x="96" y="40"/>
                  </a:lnTo>
                  <a:lnTo>
                    <a:pt x="66" y="3"/>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2" name="Freeform 941"/>
            <p:cNvSpPr>
              <a:spLocks/>
            </p:cNvSpPr>
            <p:nvPr/>
          </p:nvSpPr>
          <p:spPr bwMode="auto">
            <a:xfrm>
              <a:off x="1511" y="2629"/>
              <a:ext cx="184" cy="259"/>
            </a:xfrm>
            <a:custGeom>
              <a:avLst/>
              <a:gdLst>
                <a:gd name="T0" fmla="*/ 0 w 367"/>
                <a:gd name="T1" fmla="*/ 0 h 519"/>
                <a:gd name="T2" fmla="*/ 1 w 367"/>
                <a:gd name="T3" fmla="*/ 0 h 519"/>
                <a:gd name="T4" fmla="*/ 1 w 367"/>
                <a:gd name="T5" fmla="*/ 0 h 519"/>
                <a:gd name="T6" fmla="*/ 1 w 367"/>
                <a:gd name="T7" fmla="*/ 0 h 519"/>
                <a:gd name="T8" fmla="*/ 1 w 367"/>
                <a:gd name="T9" fmla="*/ 0 h 519"/>
                <a:gd name="T10" fmla="*/ 1 w 367"/>
                <a:gd name="T11" fmla="*/ 0 h 519"/>
                <a:gd name="T12" fmla="*/ 1 w 367"/>
                <a:gd name="T13" fmla="*/ 0 h 519"/>
                <a:gd name="T14" fmla="*/ 1 w 367"/>
                <a:gd name="T15" fmla="*/ 0 h 519"/>
                <a:gd name="T16" fmla="*/ 1 w 367"/>
                <a:gd name="T17" fmla="*/ 0 h 519"/>
                <a:gd name="T18" fmla="*/ 1 w 367"/>
                <a:gd name="T19" fmla="*/ 0 h 519"/>
                <a:gd name="T20" fmla="*/ 1 w 367"/>
                <a:gd name="T21" fmla="*/ 0 h 519"/>
                <a:gd name="T22" fmla="*/ 1 w 367"/>
                <a:gd name="T23" fmla="*/ 0 h 519"/>
                <a:gd name="T24" fmla="*/ 1 w 367"/>
                <a:gd name="T25" fmla="*/ 0 h 519"/>
                <a:gd name="T26" fmla="*/ 1 w 367"/>
                <a:gd name="T27" fmla="*/ 0 h 519"/>
                <a:gd name="T28" fmla="*/ 1 w 367"/>
                <a:gd name="T29" fmla="*/ 0 h 519"/>
                <a:gd name="T30" fmla="*/ 1 w 367"/>
                <a:gd name="T31" fmla="*/ 0 h 519"/>
                <a:gd name="T32" fmla="*/ 1 w 367"/>
                <a:gd name="T33" fmla="*/ 0 h 519"/>
                <a:gd name="T34" fmla="*/ 1 w 367"/>
                <a:gd name="T35" fmla="*/ 0 h 519"/>
                <a:gd name="T36" fmla="*/ 1 w 367"/>
                <a:gd name="T37" fmla="*/ 0 h 519"/>
                <a:gd name="T38" fmla="*/ 1 w 367"/>
                <a:gd name="T39" fmla="*/ 0 h 519"/>
                <a:gd name="T40" fmla="*/ 1 w 367"/>
                <a:gd name="T41" fmla="*/ 0 h 519"/>
                <a:gd name="T42" fmla="*/ 1 w 367"/>
                <a:gd name="T43" fmla="*/ 0 h 519"/>
                <a:gd name="T44" fmla="*/ 1 w 367"/>
                <a:gd name="T45" fmla="*/ 0 h 519"/>
                <a:gd name="T46" fmla="*/ 1 w 367"/>
                <a:gd name="T47" fmla="*/ 0 h 519"/>
                <a:gd name="T48" fmla="*/ 1 w 367"/>
                <a:gd name="T49" fmla="*/ 0 h 519"/>
                <a:gd name="T50" fmla="*/ 1 w 367"/>
                <a:gd name="T51" fmla="*/ 0 h 519"/>
                <a:gd name="T52" fmla="*/ 1 w 367"/>
                <a:gd name="T53" fmla="*/ 0 h 519"/>
                <a:gd name="T54" fmla="*/ 0 w 367"/>
                <a:gd name="T55" fmla="*/ 0 h 5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67"/>
                <a:gd name="T85" fmla="*/ 0 h 519"/>
                <a:gd name="T86" fmla="*/ 367 w 367"/>
                <a:gd name="T87" fmla="*/ 519 h 5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67" h="519">
                  <a:moveTo>
                    <a:pt x="0" y="346"/>
                  </a:moveTo>
                  <a:lnTo>
                    <a:pt x="44" y="383"/>
                  </a:lnTo>
                  <a:lnTo>
                    <a:pt x="109" y="392"/>
                  </a:lnTo>
                  <a:lnTo>
                    <a:pt x="177" y="463"/>
                  </a:lnTo>
                  <a:lnTo>
                    <a:pt x="265" y="468"/>
                  </a:lnTo>
                  <a:lnTo>
                    <a:pt x="251" y="505"/>
                  </a:lnTo>
                  <a:lnTo>
                    <a:pt x="274" y="519"/>
                  </a:lnTo>
                  <a:lnTo>
                    <a:pt x="286" y="429"/>
                  </a:lnTo>
                  <a:lnTo>
                    <a:pt x="271" y="373"/>
                  </a:lnTo>
                  <a:lnTo>
                    <a:pt x="300" y="369"/>
                  </a:lnTo>
                  <a:lnTo>
                    <a:pt x="278" y="338"/>
                  </a:lnTo>
                  <a:lnTo>
                    <a:pt x="350" y="327"/>
                  </a:lnTo>
                  <a:lnTo>
                    <a:pt x="367" y="349"/>
                  </a:lnTo>
                  <a:lnTo>
                    <a:pt x="339" y="303"/>
                  </a:lnTo>
                  <a:lnTo>
                    <a:pt x="349" y="195"/>
                  </a:lnTo>
                  <a:lnTo>
                    <a:pt x="290" y="199"/>
                  </a:lnTo>
                  <a:lnTo>
                    <a:pt x="271" y="173"/>
                  </a:lnTo>
                  <a:lnTo>
                    <a:pt x="211" y="165"/>
                  </a:lnTo>
                  <a:lnTo>
                    <a:pt x="172" y="103"/>
                  </a:lnTo>
                  <a:lnTo>
                    <a:pt x="230" y="19"/>
                  </a:lnTo>
                  <a:lnTo>
                    <a:pt x="222" y="0"/>
                  </a:lnTo>
                  <a:lnTo>
                    <a:pt x="117" y="46"/>
                  </a:lnTo>
                  <a:lnTo>
                    <a:pt x="60" y="139"/>
                  </a:lnTo>
                  <a:lnTo>
                    <a:pt x="42" y="117"/>
                  </a:lnTo>
                  <a:lnTo>
                    <a:pt x="31" y="163"/>
                  </a:lnTo>
                  <a:lnTo>
                    <a:pt x="42" y="266"/>
                  </a:lnTo>
                  <a:lnTo>
                    <a:pt x="56" y="266"/>
                  </a:lnTo>
                  <a:lnTo>
                    <a:pt x="0" y="34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3" name="Freeform 942"/>
            <p:cNvSpPr>
              <a:spLocks/>
            </p:cNvSpPr>
            <p:nvPr/>
          </p:nvSpPr>
          <p:spPr bwMode="auto">
            <a:xfrm>
              <a:off x="1445" y="2671"/>
              <a:ext cx="87" cy="41"/>
            </a:xfrm>
            <a:custGeom>
              <a:avLst/>
              <a:gdLst>
                <a:gd name="T0" fmla="*/ 0 w 174"/>
                <a:gd name="T1" fmla="*/ 1 h 81"/>
                <a:gd name="T2" fmla="*/ 1 w 174"/>
                <a:gd name="T3" fmla="*/ 0 h 81"/>
                <a:gd name="T4" fmla="*/ 1 w 174"/>
                <a:gd name="T5" fmla="*/ 1 h 81"/>
                <a:gd name="T6" fmla="*/ 1 w 174"/>
                <a:gd name="T7" fmla="*/ 1 h 81"/>
                <a:gd name="T8" fmla="*/ 1 w 174"/>
                <a:gd name="T9" fmla="*/ 1 h 81"/>
                <a:gd name="T10" fmla="*/ 1 w 174"/>
                <a:gd name="T11" fmla="*/ 1 h 81"/>
                <a:gd name="T12" fmla="*/ 1 w 174"/>
                <a:gd name="T13" fmla="*/ 1 h 81"/>
                <a:gd name="T14" fmla="*/ 1 w 174"/>
                <a:gd name="T15" fmla="*/ 1 h 81"/>
                <a:gd name="T16" fmla="*/ 1 w 174"/>
                <a:gd name="T17" fmla="*/ 1 h 81"/>
                <a:gd name="T18" fmla="*/ 1 w 174"/>
                <a:gd name="T19" fmla="*/ 1 h 81"/>
                <a:gd name="T20" fmla="*/ 1 w 174"/>
                <a:gd name="T21" fmla="*/ 1 h 81"/>
                <a:gd name="T22" fmla="*/ 0 w 174"/>
                <a:gd name="T23" fmla="*/ 1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
                <a:gd name="T37" fmla="*/ 0 h 81"/>
                <a:gd name="T38" fmla="*/ 174 w 17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 h="81">
                  <a:moveTo>
                    <a:pt x="0" y="45"/>
                  </a:moveTo>
                  <a:lnTo>
                    <a:pt x="15" y="0"/>
                  </a:lnTo>
                  <a:lnTo>
                    <a:pt x="53" y="28"/>
                  </a:lnTo>
                  <a:lnTo>
                    <a:pt x="118" y="3"/>
                  </a:lnTo>
                  <a:lnTo>
                    <a:pt x="174" y="33"/>
                  </a:lnTo>
                  <a:lnTo>
                    <a:pt x="163" y="79"/>
                  </a:lnTo>
                  <a:lnTo>
                    <a:pt x="156" y="41"/>
                  </a:lnTo>
                  <a:lnTo>
                    <a:pt x="118" y="26"/>
                  </a:lnTo>
                  <a:lnTo>
                    <a:pt x="83" y="50"/>
                  </a:lnTo>
                  <a:lnTo>
                    <a:pt x="94" y="71"/>
                  </a:lnTo>
                  <a:lnTo>
                    <a:pt x="78" y="81"/>
                  </a:lnTo>
                  <a:lnTo>
                    <a:pt x="0" y="4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4" name="Freeform 943"/>
            <p:cNvSpPr>
              <a:spLocks/>
            </p:cNvSpPr>
            <p:nvPr/>
          </p:nvSpPr>
          <p:spPr bwMode="auto">
            <a:xfrm>
              <a:off x="1595" y="3167"/>
              <a:ext cx="302" cy="553"/>
            </a:xfrm>
            <a:custGeom>
              <a:avLst/>
              <a:gdLst>
                <a:gd name="T0" fmla="*/ 0 w 603"/>
                <a:gd name="T1" fmla="*/ 0 h 1107"/>
                <a:gd name="T2" fmla="*/ 1 w 603"/>
                <a:gd name="T3" fmla="*/ 0 h 1107"/>
                <a:gd name="T4" fmla="*/ 1 w 603"/>
                <a:gd name="T5" fmla="*/ 0 h 1107"/>
                <a:gd name="T6" fmla="*/ 1 w 603"/>
                <a:gd name="T7" fmla="*/ 0 h 1107"/>
                <a:gd name="T8" fmla="*/ 1 w 603"/>
                <a:gd name="T9" fmla="*/ 0 h 1107"/>
                <a:gd name="T10" fmla="*/ 1 w 603"/>
                <a:gd name="T11" fmla="*/ 0 h 1107"/>
                <a:gd name="T12" fmla="*/ 1 w 603"/>
                <a:gd name="T13" fmla="*/ 0 h 1107"/>
                <a:gd name="T14" fmla="*/ 1 w 603"/>
                <a:gd name="T15" fmla="*/ 0 h 1107"/>
                <a:gd name="T16" fmla="*/ 1 w 603"/>
                <a:gd name="T17" fmla="*/ 0 h 1107"/>
                <a:gd name="T18" fmla="*/ 1 w 603"/>
                <a:gd name="T19" fmla="*/ 0 h 1107"/>
                <a:gd name="T20" fmla="*/ 1 w 603"/>
                <a:gd name="T21" fmla="*/ 0 h 1107"/>
                <a:gd name="T22" fmla="*/ 1 w 603"/>
                <a:gd name="T23" fmla="*/ 0 h 1107"/>
                <a:gd name="T24" fmla="*/ 1 w 603"/>
                <a:gd name="T25" fmla="*/ 0 h 1107"/>
                <a:gd name="T26" fmla="*/ 1 w 603"/>
                <a:gd name="T27" fmla="*/ 0 h 1107"/>
                <a:gd name="T28" fmla="*/ 1 w 603"/>
                <a:gd name="T29" fmla="*/ 0 h 1107"/>
                <a:gd name="T30" fmla="*/ 1 w 603"/>
                <a:gd name="T31" fmla="*/ 0 h 1107"/>
                <a:gd name="T32" fmla="*/ 1 w 603"/>
                <a:gd name="T33" fmla="*/ 0 h 1107"/>
                <a:gd name="T34" fmla="*/ 1 w 603"/>
                <a:gd name="T35" fmla="*/ 0 h 1107"/>
                <a:gd name="T36" fmla="*/ 1 w 603"/>
                <a:gd name="T37" fmla="*/ 0 h 1107"/>
                <a:gd name="T38" fmla="*/ 1 w 603"/>
                <a:gd name="T39" fmla="*/ 0 h 1107"/>
                <a:gd name="T40" fmla="*/ 1 w 603"/>
                <a:gd name="T41" fmla="*/ 0 h 1107"/>
                <a:gd name="T42" fmla="*/ 1 w 603"/>
                <a:gd name="T43" fmla="*/ 0 h 1107"/>
                <a:gd name="T44" fmla="*/ 1 w 603"/>
                <a:gd name="T45" fmla="*/ 0 h 1107"/>
                <a:gd name="T46" fmla="*/ 1 w 603"/>
                <a:gd name="T47" fmla="*/ 0 h 1107"/>
                <a:gd name="T48" fmla="*/ 1 w 603"/>
                <a:gd name="T49" fmla="*/ 0 h 1107"/>
                <a:gd name="T50" fmla="*/ 1 w 603"/>
                <a:gd name="T51" fmla="*/ 0 h 1107"/>
                <a:gd name="T52" fmla="*/ 1 w 603"/>
                <a:gd name="T53" fmla="*/ 0 h 1107"/>
                <a:gd name="T54" fmla="*/ 1 w 603"/>
                <a:gd name="T55" fmla="*/ 0 h 1107"/>
                <a:gd name="T56" fmla="*/ 1 w 603"/>
                <a:gd name="T57" fmla="*/ 0 h 1107"/>
                <a:gd name="T58" fmla="*/ 1 w 603"/>
                <a:gd name="T59" fmla="*/ 0 h 1107"/>
                <a:gd name="T60" fmla="*/ 1 w 603"/>
                <a:gd name="T61" fmla="*/ 0 h 1107"/>
                <a:gd name="T62" fmla="*/ 1 w 603"/>
                <a:gd name="T63" fmla="*/ 0 h 1107"/>
                <a:gd name="T64" fmla="*/ 1 w 603"/>
                <a:gd name="T65" fmla="*/ 0 h 1107"/>
                <a:gd name="T66" fmla="*/ 1 w 603"/>
                <a:gd name="T67" fmla="*/ 0 h 1107"/>
                <a:gd name="T68" fmla="*/ 1 w 603"/>
                <a:gd name="T69" fmla="*/ 0 h 1107"/>
                <a:gd name="T70" fmla="*/ 1 w 603"/>
                <a:gd name="T71" fmla="*/ 0 h 1107"/>
                <a:gd name="T72" fmla="*/ 1 w 603"/>
                <a:gd name="T73" fmla="*/ 0 h 1107"/>
                <a:gd name="T74" fmla="*/ 1 w 603"/>
                <a:gd name="T75" fmla="*/ 0 h 1107"/>
                <a:gd name="T76" fmla="*/ 1 w 603"/>
                <a:gd name="T77" fmla="*/ 0 h 1107"/>
                <a:gd name="T78" fmla="*/ 1 w 603"/>
                <a:gd name="T79" fmla="*/ 0 h 1107"/>
                <a:gd name="T80" fmla="*/ 1 w 603"/>
                <a:gd name="T81" fmla="*/ 0 h 1107"/>
                <a:gd name="T82" fmla="*/ 1 w 603"/>
                <a:gd name="T83" fmla="*/ 0 h 1107"/>
                <a:gd name="T84" fmla="*/ 1 w 603"/>
                <a:gd name="T85" fmla="*/ 0 h 1107"/>
                <a:gd name="T86" fmla="*/ 1 w 603"/>
                <a:gd name="T87" fmla="*/ 0 h 1107"/>
                <a:gd name="T88" fmla="*/ 1 w 603"/>
                <a:gd name="T89" fmla="*/ 0 h 1107"/>
                <a:gd name="T90" fmla="*/ 1 w 603"/>
                <a:gd name="T91" fmla="*/ 0 h 1107"/>
                <a:gd name="T92" fmla="*/ 1 w 603"/>
                <a:gd name="T93" fmla="*/ 0 h 1107"/>
                <a:gd name="T94" fmla="*/ 0 w 603"/>
                <a:gd name="T95" fmla="*/ 0 h 110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03"/>
                <a:gd name="T145" fmla="*/ 0 h 1107"/>
                <a:gd name="T146" fmla="*/ 603 w 603"/>
                <a:gd name="T147" fmla="*/ 1107 h 110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03" h="1107">
                  <a:moveTo>
                    <a:pt x="0" y="1023"/>
                  </a:moveTo>
                  <a:lnTo>
                    <a:pt x="5" y="1046"/>
                  </a:lnTo>
                  <a:lnTo>
                    <a:pt x="29" y="1038"/>
                  </a:lnTo>
                  <a:lnTo>
                    <a:pt x="42" y="1095"/>
                  </a:lnTo>
                  <a:lnTo>
                    <a:pt x="151" y="1107"/>
                  </a:lnTo>
                  <a:lnTo>
                    <a:pt x="122" y="1078"/>
                  </a:lnTo>
                  <a:lnTo>
                    <a:pt x="145" y="1004"/>
                  </a:lnTo>
                  <a:lnTo>
                    <a:pt x="165" y="1018"/>
                  </a:lnTo>
                  <a:lnTo>
                    <a:pt x="234" y="912"/>
                  </a:lnTo>
                  <a:lnTo>
                    <a:pt x="181" y="854"/>
                  </a:lnTo>
                  <a:lnTo>
                    <a:pt x="240" y="817"/>
                  </a:lnTo>
                  <a:lnTo>
                    <a:pt x="250" y="761"/>
                  </a:lnTo>
                  <a:lnTo>
                    <a:pt x="278" y="737"/>
                  </a:lnTo>
                  <a:lnTo>
                    <a:pt x="254" y="727"/>
                  </a:lnTo>
                  <a:lnTo>
                    <a:pt x="300" y="727"/>
                  </a:lnTo>
                  <a:lnTo>
                    <a:pt x="295" y="701"/>
                  </a:lnTo>
                  <a:lnTo>
                    <a:pt x="273" y="719"/>
                  </a:lnTo>
                  <a:lnTo>
                    <a:pt x="254" y="700"/>
                  </a:lnTo>
                  <a:lnTo>
                    <a:pt x="252" y="660"/>
                  </a:lnTo>
                  <a:lnTo>
                    <a:pt x="334" y="663"/>
                  </a:lnTo>
                  <a:lnTo>
                    <a:pt x="342" y="582"/>
                  </a:lnTo>
                  <a:lnTo>
                    <a:pt x="472" y="570"/>
                  </a:lnTo>
                  <a:lnTo>
                    <a:pt x="511" y="513"/>
                  </a:lnTo>
                  <a:lnTo>
                    <a:pt x="460" y="410"/>
                  </a:lnTo>
                  <a:lnTo>
                    <a:pt x="484" y="281"/>
                  </a:lnTo>
                  <a:lnTo>
                    <a:pt x="603" y="177"/>
                  </a:lnTo>
                  <a:lnTo>
                    <a:pt x="599" y="128"/>
                  </a:lnTo>
                  <a:lnTo>
                    <a:pt x="578" y="126"/>
                  </a:lnTo>
                  <a:lnTo>
                    <a:pt x="545" y="183"/>
                  </a:lnTo>
                  <a:lnTo>
                    <a:pt x="462" y="180"/>
                  </a:lnTo>
                  <a:lnTo>
                    <a:pt x="478" y="116"/>
                  </a:lnTo>
                  <a:lnTo>
                    <a:pt x="332" y="17"/>
                  </a:lnTo>
                  <a:lnTo>
                    <a:pt x="280" y="9"/>
                  </a:lnTo>
                  <a:lnTo>
                    <a:pt x="277" y="31"/>
                  </a:lnTo>
                  <a:lnTo>
                    <a:pt x="220" y="0"/>
                  </a:lnTo>
                  <a:lnTo>
                    <a:pt x="188" y="36"/>
                  </a:lnTo>
                  <a:lnTo>
                    <a:pt x="186" y="76"/>
                  </a:lnTo>
                  <a:lnTo>
                    <a:pt x="150" y="91"/>
                  </a:lnTo>
                  <a:lnTo>
                    <a:pt x="151" y="169"/>
                  </a:lnTo>
                  <a:lnTo>
                    <a:pt x="115" y="211"/>
                  </a:lnTo>
                  <a:lnTo>
                    <a:pt x="86" y="318"/>
                  </a:lnTo>
                  <a:lnTo>
                    <a:pt x="108" y="419"/>
                  </a:lnTo>
                  <a:lnTo>
                    <a:pt x="68" y="506"/>
                  </a:lnTo>
                  <a:lnTo>
                    <a:pt x="42" y="723"/>
                  </a:lnTo>
                  <a:lnTo>
                    <a:pt x="62" y="800"/>
                  </a:lnTo>
                  <a:lnTo>
                    <a:pt x="43" y="807"/>
                  </a:lnTo>
                  <a:lnTo>
                    <a:pt x="52" y="879"/>
                  </a:lnTo>
                  <a:lnTo>
                    <a:pt x="0" y="10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5" name="Freeform 944"/>
            <p:cNvSpPr>
              <a:spLocks/>
            </p:cNvSpPr>
            <p:nvPr/>
          </p:nvSpPr>
          <p:spPr bwMode="auto">
            <a:xfrm>
              <a:off x="1667" y="3729"/>
              <a:ext cx="54" cy="47"/>
            </a:xfrm>
            <a:custGeom>
              <a:avLst/>
              <a:gdLst>
                <a:gd name="T0" fmla="*/ 0 w 107"/>
                <a:gd name="T1" fmla="*/ 0 h 94"/>
                <a:gd name="T2" fmla="*/ 1 w 107"/>
                <a:gd name="T3" fmla="*/ 1 h 94"/>
                <a:gd name="T4" fmla="*/ 1 w 107"/>
                <a:gd name="T5" fmla="*/ 1 h 94"/>
                <a:gd name="T6" fmla="*/ 1 w 107"/>
                <a:gd name="T7" fmla="*/ 1 h 94"/>
                <a:gd name="T8" fmla="*/ 0 w 107"/>
                <a:gd name="T9" fmla="*/ 0 h 94"/>
                <a:gd name="T10" fmla="*/ 0 60000 65536"/>
                <a:gd name="T11" fmla="*/ 0 60000 65536"/>
                <a:gd name="T12" fmla="*/ 0 60000 65536"/>
                <a:gd name="T13" fmla="*/ 0 60000 65536"/>
                <a:gd name="T14" fmla="*/ 0 60000 65536"/>
                <a:gd name="T15" fmla="*/ 0 w 107"/>
                <a:gd name="T16" fmla="*/ 0 h 94"/>
                <a:gd name="T17" fmla="*/ 107 w 107"/>
                <a:gd name="T18" fmla="*/ 94 h 94"/>
              </a:gdLst>
              <a:ahLst/>
              <a:cxnLst>
                <a:cxn ang="T10">
                  <a:pos x="T0" y="T1"/>
                </a:cxn>
                <a:cxn ang="T11">
                  <a:pos x="T2" y="T3"/>
                </a:cxn>
                <a:cxn ang="T12">
                  <a:pos x="T4" y="T5"/>
                </a:cxn>
                <a:cxn ang="T13">
                  <a:pos x="T6" y="T7"/>
                </a:cxn>
                <a:cxn ang="T14">
                  <a:pos x="T8" y="T9"/>
                </a:cxn>
              </a:cxnLst>
              <a:rect l="T15" t="T16" r="T17" b="T18"/>
              <a:pathLst>
                <a:path w="107" h="94">
                  <a:moveTo>
                    <a:pt x="0" y="0"/>
                  </a:moveTo>
                  <a:lnTo>
                    <a:pt x="2" y="94"/>
                  </a:lnTo>
                  <a:lnTo>
                    <a:pt x="107" y="84"/>
                  </a:lnTo>
                  <a:lnTo>
                    <a:pt x="23" y="45"/>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6" name="Freeform 945"/>
            <p:cNvSpPr>
              <a:spLocks/>
            </p:cNvSpPr>
            <p:nvPr/>
          </p:nvSpPr>
          <p:spPr bwMode="auto">
            <a:xfrm>
              <a:off x="1651" y="2973"/>
              <a:ext cx="184" cy="212"/>
            </a:xfrm>
            <a:custGeom>
              <a:avLst/>
              <a:gdLst>
                <a:gd name="T0" fmla="*/ 0 w 367"/>
                <a:gd name="T1" fmla="*/ 0 h 425"/>
                <a:gd name="T2" fmla="*/ 1 w 367"/>
                <a:gd name="T3" fmla="*/ 0 h 425"/>
                <a:gd name="T4" fmla="*/ 1 w 367"/>
                <a:gd name="T5" fmla="*/ 0 h 425"/>
                <a:gd name="T6" fmla="*/ 1 w 367"/>
                <a:gd name="T7" fmla="*/ 0 h 425"/>
                <a:gd name="T8" fmla="*/ 1 w 367"/>
                <a:gd name="T9" fmla="*/ 0 h 425"/>
                <a:gd name="T10" fmla="*/ 1 w 367"/>
                <a:gd name="T11" fmla="*/ 0 h 425"/>
                <a:gd name="T12" fmla="*/ 1 w 367"/>
                <a:gd name="T13" fmla="*/ 0 h 425"/>
                <a:gd name="T14" fmla="*/ 1 w 367"/>
                <a:gd name="T15" fmla="*/ 0 h 425"/>
                <a:gd name="T16" fmla="*/ 1 w 367"/>
                <a:gd name="T17" fmla="*/ 0 h 425"/>
                <a:gd name="T18" fmla="*/ 1 w 367"/>
                <a:gd name="T19" fmla="*/ 0 h 425"/>
                <a:gd name="T20" fmla="*/ 1 w 367"/>
                <a:gd name="T21" fmla="*/ 0 h 425"/>
                <a:gd name="T22" fmla="*/ 1 w 367"/>
                <a:gd name="T23" fmla="*/ 0 h 425"/>
                <a:gd name="T24" fmla="*/ 1 w 367"/>
                <a:gd name="T25" fmla="*/ 0 h 425"/>
                <a:gd name="T26" fmla="*/ 1 w 367"/>
                <a:gd name="T27" fmla="*/ 0 h 425"/>
                <a:gd name="T28" fmla="*/ 1 w 367"/>
                <a:gd name="T29" fmla="*/ 0 h 425"/>
                <a:gd name="T30" fmla="*/ 1 w 367"/>
                <a:gd name="T31" fmla="*/ 0 h 425"/>
                <a:gd name="T32" fmla="*/ 1 w 367"/>
                <a:gd name="T33" fmla="*/ 0 h 425"/>
                <a:gd name="T34" fmla="*/ 1 w 367"/>
                <a:gd name="T35" fmla="*/ 0 h 425"/>
                <a:gd name="T36" fmla="*/ 1 w 367"/>
                <a:gd name="T37" fmla="*/ 0 h 425"/>
                <a:gd name="T38" fmla="*/ 1 w 367"/>
                <a:gd name="T39" fmla="*/ 0 h 425"/>
                <a:gd name="T40" fmla="*/ 1 w 367"/>
                <a:gd name="T41" fmla="*/ 0 h 425"/>
                <a:gd name="T42" fmla="*/ 1 w 367"/>
                <a:gd name="T43" fmla="*/ 0 h 425"/>
                <a:gd name="T44" fmla="*/ 1 w 367"/>
                <a:gd name="T45" fmla="*/ 0 h 425"/>
                <a:gd name="T46" fmla="*/ 0 w 367"/>
                <a:gd name="T47" fmla="*/ 0 h 4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7"/>
                <a:gd name="T73" fmla="*/ 0 h 425"/>
                <a:gd name="T74" fmla="*/ 367 w 367"/>
                <a:gd name="T75" fmla="*/ 425 h 4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7" h="425">
                  <a:moveTo>
                    <a:pt x="0" y="44"/>
                  </a:moveTo>
                  <a:lnTo>
                    <a:pt x="27" y="88"/>
                  </a:lnTo>
                  <a:lnTo>
                    <a:pt x="9" y="186"/>
                  </a:lnTo>
                  <a:lnTo>
                    <a:pt x="27" y="196"/>
                  </a:lnTo>
                  <a:lnTo>
                    <a:pt x="19" y="209"/>
                  </a:lnTo>
                  <a:lnTo>
                    <a:pt x="2" y="250"/>
                  </a:lnTo>
                  <a:lnTo>
                    <a:pt x="34" y="307"/>
                  </a:lnTo>
                  <a:lnTo>
                    <a:pt x="52" y="423"/>
                  </a:lnTo>
                  <a:lnTo>
                    <a:pt x="75" y="425"/>
                  </a:lnTo>
                  <a:lnTo>
                    <a:pt x="107" y="389"/>
                  </a:lnTo>
                  <a:lnTo>
                    <a:pt x="164" y="420"/>
                  </a:lnTo>
                  <a:lnTo>
                    <a:pt x="167" y="398"/>
                  </a:lnTo>
                  <a:lnTo>
                    <a:pt x="219" y="406"/>
                  </a:lnTo>
                  <a:lnTo>
                    <a:pt x="235" y="323"/>
                  </a:lnTo>
                  <a:lnTo>
                    <a:pt x="326" y="307"/>
                  </a:lnTo>
                  <a:lnTo>
                    <a:pt x="357" y="334"/>
                  </a:lnTo>
                  <a:lnTo>
                    <a:pt x="367" y="270"/>
                  </a:lnTo>
                  <a:lnTo>
                    <a:pt x="349" y="215"/>
                  </a:lnTo>
                  <a:lnTo>
                    <a:pt x="294" y="211"/>
                  </a:lnTo>
                  <a:lnTo>
                    <a:pt x="275" y="127"/>
                  </a:lnTo>
                  <a:lnTo>
                    <a:pt x="137" y="71"/>
                  </a:lnTo>
                  <a:lnTo>
                    <a:pt x="129" y="0"/>
                  </a:lnTo>
                  <a:lnTo>
                    <a:pt x="37" y="47"/>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7" name="Freeform 946"/>
            <p:cNvSpPr>
              <a:spLocks/>
            </p:cNvSpPr>
            <p:nvPr/>
          </p:nvSpPr>
          <p:spPr bwMode="auto">
            <a:xfrm>
              <a:off x="1588" y="2743"/>
              <a:ext cx="599" cy="625"/>
            </a:xfrm>
            <a:custGeom>
              <a:avLst/>
              <a:gdLst>
                <a:gd name="T0" fmla="*/ 1 w 1198"/>
                <a:gd name="T1" fmla="*/ 1 h 1249"/>
                <a:gd name="T2" fmla="*/ 1 w 1198"/>
                <a:gd name="T3" fmla="*/ 1 h 1249"/>
                <a:gd name="T4" fmla="*/ 1 w 1198"/>
                <a:gd name="T5" fmla="*/ 1 h 1249"/>
                <a:gd name="T6" fmla="*/ 1 w 1198"/>
                <a:gd name="T7" fmla="*/ 1 h 1249"/>
                <a:gd name="T8" fmla="*/ 1 w 1198"/>
                <a:gd name="T9" fmla="*/ 1 h 1249"/>
                <a:gd name="T10" fmla="*/ 1 w 1198"/>
                <a:gd name="T11" fmla="*/ 1 h 1249"/>
                <a:gd name="T12" fmla="*/ 1 w 1198"/>
                <a:gd name="T13" fmla="*/ 1 h 1249"/>
                <a:gd name="T14" fmla="*/ 1 w 1198"/>
                <a:gd name="T15" fmla="*/ 1 h 1249"/>
                <a:gd name="T16" fmla="*/ 1 w 1198"/>
                <a:gd name="T17" fmla="*/ 1 h 1249"/>
                <a:gd name="T18" fmla="*/ 1 w 1198"/>
                <a:gd name="T19" fmla="*/ 1 h 1249"/>
                <a:gd name="T20" fmla="*/ 1 w 1198"/>
                <a:gd name="T21" fmla="*/ 1 h 1249"/>
                <a:gd name="T22" fmla="*/ 1 w 1198"/>
                <a:gd name="T23" fmla="*/ 1 h 1249"/>
                <a:gd name="T24" fmla="*/ 1 w 1198"/>
                <a:gd name="T25" fmla="*/ 1 h 1249"/>
                <a:gd name="T26" fmla="*/ 1 w 1198"/>
                <a:gd name="T27" fmla="*/ 1 h 1249"/>
                <a:gd name="T28" fmla="*/ 1 w 1198"/>
                <a:gd name="T29" fmla="*/ 1 h 1249"/>
                <a:gd name="T30" fmla="*/ 1 w 1198"/>
                <a:gd name="T31" fmla="*/ 1 h 1249"/>
                <a:gd name="T32" fmla="*/ 1 w 1198"/>
                <a:gd name="T33" fmla="*/ 1 h 1249"/>
                <a:gd name="T34" fmla="*/ 1 w 1198"/>
                <a:gd name="T35" fmla="*/ 1 h 1249"/>
                <a:gd name="T36" fmla="*/ 1 w 1198"/>
                <a:gd name="T37" fmla="*/ 1 h 1249"/>
                <a:gd name="T38" fmla="*/ 1 w 1198"/>
                <a:gd name="T39" fmla="*/ 1 h 1249"/>
                <a:gd name="T40" fmla="*/ 1 w 1198"/>
                <a:gd name="T41" fmla="*/ 1 h 1249"/>
                <a:gd name="T42" fmla="*/ 1 w 1198"/>
                <a:gd name="T43" fmla="*/ 1 h 1249"/>
                <a:gd name="T44" fmla="*/ 1 w 1198"/>
                <a:gd name="T45" fmla="*/ 1 h 1249"/>
                <a:gd name="T46" fmla="*/ 1 w 1198"/>
                <a:gd name="T47" fmla="*/ 1 h 1249"/>
                <a:gd name="T48" fmla="*/ 1 w 1198"/>
                <a:gd name="T49" fmla="*/ 1 h 1249"/>
                <a:gd name="T50" fmla="*/ 1 w 1198"/>
                <a:gd name="T51" fmla="*/ 1 h 1249"/>
                <a:gd name="T52" fmla="*/ 1 w 1198"/>
                <a:gd name="T53" fmla="*/ 1 h 1249"/>
                <a:gd name="T54" fmla="*/ 1 w 1198"/>
                <a:gd name="T55" fmla="*/ 0 h 1249"/>
                <a:gd name="T56" fmla="*/ 1 w 1198"/>
                <a:gd name="T57" fmla="*/ 1 h 1249"/>
                <a:gd name="T58" fmla="*/ 1 w 1198"/>
                <a:gd name="T59" fmla="*/ 1 h 1249"/>
                <a:gd name="T60" fmla="*/ 1 w 1198"/>
                <a:gd name="T61" fmla="*/ 1 h 1249"/>
                <a:gd name="T62" fmla="*/ 1 w 1198"/>
                <a:gd name="T63" fmla="*/ 1 h 1249"/>
                <a:gd name="T64" fmla="*/ 1 w 1198"/>
                <a:gd name="T65" fmla="*/ 1 h 1249"/>
                <a:gd name="T66" fmla="*/ 1 w 1198"/>
                <a:gd name="T67" fmla="*/ 1 h 1249"/>
                <a:gd name="T68" fmla="*/ 0 w 1198"/>
                <a:gd name="T69" fmla="*/ 1 h 12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98"/>
                <a:gd name="T106" fmla="*/ 0 h 1249"/>
                <a:gd name="T107" fmla="*/ 1198 w 1198"/>
                <a:gd name="T108" fmla="*/ 1249 h 124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98" h="1249">
                  <a:moveTo>
                    <a:pt x="0" y="394"/>
                  </a:moveTo>
                  <a:lnTo>
                    <a:pt x="25" y="454"/>
                  </a:lnTo>
                  <a:lnTo>
                    <a:pt x="67" y="473"/>
                  </a:lnTo>
                  <a:lnTo>
                    <a:pt x="100" y="450"/>
                  </a:lnTo>
                  <a:lnTo>
                    <a:pt x="100" y="503"/>
                  </a:lnTo>
                  <a:lnTo>
                    <a:pt x="127" y="503"/>
                  </a:lnTo>
                  <a:lnTo>
                    <a:pt x="164" y="506"/>
                  </a:lnTo>
                  <a:lnTo>
                    <a:pt x="256" y="459"/>
                  </a:lnTo>
                  <a:lnTo>
                    <a:pt x="264" y="530"/>
                  </a:lnTo>
                  <a:lnTo>
                    <a:pt x="402" y="586"/>
                  </a:lnTo>
                  <a:lnTo>
                    <a:pt x="421" y="670"/>
                  </a:lnTo>
                  <a:lnTo>
                    <a:pt x="476" y="674"/>
                  </a:lnTo>
                  <a:lnTo>
                    <a:pt x="494" y="729"/>
                  </a:lnTo>
                  <a:lnTo>
                    <a:pt x="484" y="793"/>
                  </a:lnTo>
                  <a:lnTo>
                    <a:pt x="490" y="857"/>
                  </a:lnTo>
                  <a:lnTo>
                    <a:pt x="556" y="867"/>
                  </a:lnTo>
                  <a:lnTo>
                    <a:pt x="565" y="912"/>
                  </a:lnTo>
                  <a:lnTo>
                    <a:pt x="597" y="920"/>
                  </a:lnTo>
                  <a:lnTo>
                    <a:pt x="592" y="974"/>
                  </a:lnTo>
                  <a:lnTo>
                    <a:pt x="613" y="976"/>
                  </a:lnTo>
                  <a:lnTo>
                    <a:pt x="617" y="1025"/>
                  </a:lnTo>
                  <a:lnTo>
                    <a:pt x="498" y="1129"/>
                  </a:lnTo>
                  <a:lnTo>
                    <a:pt x="523" y="1123"/>
                  </a:lnTo>
                  <a:lnTo>
                    <a:pt x="613" y="1190"/>
                  </a:lnTo>
                  <a:lnTo>
                    <a:pt x="633" y="1216"/>
                  </a:lnTo>
                  <a:lnTo>
                    <a:pt x="625" y="1249"/>
                  </a:lnTo>
                  <a:lnTo>
                    <a:pt x="773" y="1063"/>
                  </a:lnTo>
                  <a:lnTo>
                    <a:pt x="779" y="970"/>
                  </a:lnTo>
                  <a:lnTo>
                    <a:pt x="897" y="884"/>
                  </a:lnTo>
                  <a:lnTo>
                    <a:pt x="971" y="884"/>
                  </a:lnTo>
                  <a:lnTo>
                    <a:pt x="1003" y="855"/>
                  </a:lnTo>
                  <a:lnTo>
                    <a:pt x="1064" y="712"/>
                  </a:lnTo>
                  <a:lnTo>
                    <a:pt x="1072" y="573"/>
                  </a:lnTo>
                  <a:lnTo>
                    <a:pt x="1187" y="440"/>
                  </a:lnTo>
                  <a:lnTo>
                    <a:pt x="1198" y="383"/>
                  </a:lnTo>
                  <a:lnTo>
                    <a:pt x="1180" y="325"/>
                  </a:lnTo>
                  <a:lnTo>
                    <a:pt x="1132" y="317"/>
                  </a:lnTo>
                  <a:lnTo>
                    <a:pt x="1055" y="256"/>
                  </a:lnTo>
                  <a:lnTo>
                    <a:pt x="903" y="245"/>
                  </a:lnTo>
                  <a:lnTo>
                    <a:pt x="890" y="208"/>
                  </a:lnTo>
                  <a:lnTo>
                    <a:pt x="822" y="181"/>
                  </a:lnTo>
                  <a:lnTo>
                    <a:pt x="793" y="182"/>
                  </a:lnTo>
                  <a:lnTo>
                    <a:pt x="752" y="237"/>
                  </a:lnTo>
                  <a:lnTo>
                    <a:pt x="751" y="218"/>
                  </a:lnTo>
                  <a:lnTo>
                    <a:pt x="687" y="227"/>
                  </a:lnTo>
                  <a:lnTo>
                    <a:pt x="714" y="216"/>
                  </a:lnTo>
                  <a:lnTo>
                    <a:pt x="688" y="173"/>
                  </a:lnTo>
                  <a:lnTo>
                    <a:pt x="736" y="113"/>
                  </a:lnTo>
                  <a:lnTo>
                    <a:pt x="686" y="35"/>
                  </a:lnTo>
                  <a:lnTo>
                    <a:pt x="641" y="96"/>
                  </a:lnTo>
                  <a:lnTo>
                    <a:pt x="599" y="92"/>
                  </a:lnTo>
                  <a:lnTo>
                    <a:pt x="533" y="101"/>
                  </a:lnTo>
                  <a:lnTo>
                    <a:pt x="447" y="114"/>
                  </a:lnTo>
                  <a:lnTo>
                    <a:pt x="428" y="82"/>
                  </a:lnTo>
                  <a:lnTo>
                    <a:pt x="435" y="22"/>
                  </a:lnTo>
                  <a:lnTo>
                    <a:pt x="410" y="0"/>
                  </a:lnTo>
                  <a:lnTo>
                    <a:pt x="331" y="38"/>
                  </a:lnTo>
                  <a:lnTo>
                    <a:pt x="279" y="26"/>
                  </a:lnTo>
                  <a:lnTo>
                    <a:pt x="293" y="85"/>
                  </a:lnTo>
                  <a:lnTo>
                    <a:pt x="323" y="93"/>
                  </a:lnTo>
                  <a:lnTo>
                    <a:pt x="248" y="136"/>
                  </a:lnTo>
                  <a:lnTo>
                    <a:pt x="213" y="121"/>
                  </a:lnTo>
                  <a:lnTo>
                    <a:pt x="196" y="99"/>
                  </a:lnTo>
                  <a:lnTo>
                    <a:pt x="124" y="110"/>
                  </a:lnTo>
                  <a:lnTo>
                    <a:pt x="146" y="141"/>
                  </a:lnTo>
                  <a:lnTo>
                    <a:pt x="117" y="145"/>
                  </a:lnTo>
                  <a:lnTo>
                    <a:pt x="132" y="201"/>
                  </a:lnTo>
                  <a:lnTo>
                    <a:pt x="120" y="291"/>
                  </a:lnTo>
                  <a:lnTo>
                    <a:pt x="41" y="322"/>
                  </a:lnTo>
                  <a:lnTo>
                    <a:pt x="0" y="39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8" name="Freeform 947"/>
            <p:cNvSpPr>
              <a:spLocks/>
            </p:cNvSpPr>
            <p:nvPr/>
          </p:nvSpPr>
          <p:spPr bwMode="auto">
            <a:xfrm>
              <a:off x="1562" y="3097"/>
              <a:ext cx="127" cy="655"/>
            </a:xfrm>
            <a:custGeom>
              <a:avLst/>
              <a:gdLst>
                <a:gd name="T0" fmla="*/ 0 w 255"/>
                <a:gd name="T1" fmla="*/ 1 h 1310"/>
                <a:gd name="T2" fmla="*/ 0 w 255"/>
                <a:gd name="T3" fmla="*/ 1 h 1310"/>
                <a:gd name="T4" fmla="*/ 0 w 255"/>
                <a:gd name="T5" fmla="*/ 1 h 1310"/>
                <a:gd name="T6" fmla="*/ 0 w 255"/>
                <a:gd name="T7" fmla="*/ 1 h 1310"/>
                <a:gd name="T8" fmla="*/ 0 w 255"/>
                <a:gd name="T9" fmla="*/ 1 h 1310"/>
                <a:gd name="T10" fmla="*/ 0 w 255"/>
                <a:gd name="T11" fmla="*/ 1 h 1310"/>
                <a:gd name="T12" fmla="*/ 0 w 255"/>
                <a:gd name="T13" fmla="*/ 1 h 1310"/>
                <a:gd name="T14" fmla="*/ 0 w 255"/>
                <a:gd name="T15" fmla="*/ 1 h 1310"/>
                <a:gd name="T16" fmla="*/ 0 w 255"/>
                <a:gd name="T17" fmla="*/ 1 h 1310"/>
                <a:gd name="T18" fmla="*/ 0 w 255"/>
                <a:gd name="T19" fmla="*/ 1 h 1310"/>
                <a:gd name="T20" fmla="*/ 0 w 255"/>
                <a:gd name="T21" fmla="*/ 1 h 1310"/>
                <a:gd name="T22" fmla="*/ 0 w 255"/>
                <a:gd name="T23" fmla="*/ 1 h 1310"/>
                <a:gd name="T24" fmla="*/ 0 w 255"/>
                <a:gd name="T25" fmla="*/ 0 h 1310"/>
                <a:gd name="T26" fmla="*/ 0 w 255"/>
                <a:gd name="T27" fmla="*/ 1 h 1310"/>
                <a:gd name="T28" fmla="*/ 0 w 255"/>
                <a:gd name="T29" fmla="*/ 1 h 1310"/>
                <a:gd name="T30" fmla="*/ 0 w 255"/>
                <a:gd name="T31" fmla="*/ 1 h 1310"/>
                <a:gd name="T32" fmla="*/ 0 w 255"/>
                <a:gd name="T33" fmla="*/ 1 h 1310"/>
                <a:gd name="T34" fmla="*/ 0 w 255"/>
                <a:gd name="T35" fmla="*/ 1 h 1310"/>
                <a:gd name="T36" fmla="*/ 0 w 255"/>
                <a:gd name="T37" fmla="*/ 1 h 1310"/>
                <a:gd name="T38" fmla="*/ 0 w 255"/>
                <a:gd name="T39" fmla="*/ 1 h 1310"/>
                <a:gd name="T40" fmla="*/ 0 w 255"/>
                <a:gd name="T41" fmla="*/ 1 h 1310"/>
                <a:gd name="T42" fmla="*/ 0 w 255"/>
                <a:gd name="T43" fmla="*/ 1 h 1310"/>
                <a:gd name="T44" fmla="*/ 0 w 255"/>
                <a:gd name="T45" fmla="*/ 1 h 1310"/>
                <a:gd name="T46" fmla="*/ 0 w 255"/>
                <a:gd name="T47" fmla="*/ 1 h 1310"/>
                <a:gd name="T48" fmla="*/ 0 w 255"/>
                <a:gd name="T49" fmla="*/ 1 h 1310"/>
                <a:gd name="T50" fmla="*/ 0 w 255"/>
                <a:gd name="T51" fmla="*/ 1 h 1310"/>
                <a:gd name="T52" fmla="*/ 0 w 255"/>
                <a:gd name="T53" fmla="*/ 1 h 1310"/>
                <a:gd name="T54" fmla="*/ 0 w 255"/>
                <a:gd name="T55" fmla="*/ 1 h 1310"/>
                <a:gd name="T56" fmla="*/ 0 w 255"/>
                <a:gd name="T57" fmla="*/ 1 h 1310"/>
                <a:gd name="T58" fmla="*/ 0 w 255"/>
                <a:gd name="T59" fmla="*/ 1 h 1310"/>
                <a:gd name="T60" fmla="*/ 0 w 255"/>
                <a:gd name="T61" fmla="*/ 1 h 1310"/>
                <a:gd name="T62" fmla="*/ 0 w 255"/>
                <a:gd name="T63" fmla="*/ 1 h 1310"/>
                <a:gd name="T64" fmla="*/ 0 w 255"/>
                <a:gd name="T65" fmla="*/ 1 h 1310"/>
                <a:gd name="T66" fmla="*/ 0 w 255"/>
                <a:gd name="T67" fmla="*/ 1 h 1310"/>
                <a:gd name="T68" fmla="*/ 0 w 255"/>
                <a:gd name="T69" fmla="*/ 1 h 1310"/>
                <a:gd name="T70" fmla="*/ 0 w 255"/>
                <a:gd name="T71" fmla="*/ 1 h 1310"/>
                <a:gd name="T72" fmla="*/ 0 w 255"/>
                <a:gd name="T73" fmla="*/ 1 h 1310"/>
                <a:gd name="T74" fmla="*/ 0 w 255"/>
                <a:gd name="T75" fmla="*/ 1 h 1310"/>
                <a:gd name="T76" fmla="*/ 0 w 255"/>
                <a:gd name="T77" fmla="*/ 1 h 1310"/>
                <a:gd name="T78" fmla="*/ 0 w 255"/>
                <a:gd name="T79" fmla="*/ 1 h 1310"/>
                <a:gd name="T80" fmla="*/ 0 w 255"/>
                <a:gd name="T81" fmla="*/ 1 h 1310"/>
                <a:gd name="T82" fmla="*/ 0 w 255"/>
                <a:gd name="T83" fmla="*/ 1 h 1310"/>
                <a:gd name="T84" fmla="*/ 0 w 255"/>
                <a:gd name="T85" fmla="*/ 1 h 1310"/>
                <a:gd name="T86" fmla="*/ 0 w 255"/>
                <a:gd name="T87" fmla="*/ 1 h 1310"/>
                <a:gd name="T88" fmla="*/ 0 w 255"/>
                <a:gd name="T89" fmla="*/ 1 h 1310"/>
                <a:gd name="T90" fmla="*/ 0 w 255"/>
                <a:gd name="T91" fmla="*/ 1 h 1310"/>
                <a:gd name="T92" fmla="*/ 0 w 255"/>
                <a:gd name="T93" fmla="*/ 1 h 1310"/>
                <a:gd name="T94" fmla="*/ 0 w 255"/>
                <a:gd name="T95" fmla="*/ 1 h 1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5"/>
                <a:gd name="T145" fmla="*/ 0 h 1310"/>
                <a:gd name="T146" fmla="*/ 255 w 255"/>
                <a:gd name="T147" fmla="*/ 1310 h 1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5" h="1310">
                  <a:moveTo>
                    <a:pt x="0" y="1023"/>
                  </a:moveTo>
                  <a:lnTo>
                    <a:pt x="17" y="989"/>
                  </a:lnTo>
                  <a:lnTo>
                    <a:pt x="54" y="1014"/>
                  </a:lnTo>
                  <a:lnTo>
                    <a:pt x="86" y="946"/>
                  </a:lnTo>
                  <a:lnTo>
                    <a:pt x="73" y="920"/>
                  </a:lnTo>
                  <a:lnTo>
                    <a:pt x="100" y="827"/>
                  </a:lnTo>
                  <a:lnTo>
                    <a:pt x="53" y="819"/>
                  </a:lnTo>
                  <a:lnTo>
                    <a:pt x="59" y="670"/>
                  </a:lnTo>
                  <a:lnTo>
                    <a:pt x="122" y="513"/>
                  </a:lnTo>
                  <a:lnTo>
                    <a:pt x="121" y="382"/>
                  </a:lnTo>
                  <a:lnTo>
                    <a:pt x="166" y="133"/>
                  </a:lnTo>
                  <a:lnTo>
                    <a:pt x="152" y="22"/>
                  </a:lnTo>
                  <a:lnTo>
                    <a:pt x="182" y="0"/>
                  </a:lnTo>
                  <a:lnTo>
                    <a:pt x="214" y="57"/>
                  </a:lnTo>
                  <a:lnTo>
                    <a:pt x="232" y="173"/>
                  </a:lnTo>
                  <a:lnTo>
                    <a:pt x="255" y="175"/>
                  </a:lnTo>
                  <a:lnTo>
                    <a:pt x="253" y="215"/>
                  </a:lnTo>
                  <a:lnTo>
                    <a:pt x="217" y="230"/>
                  </a:lnTo>
                  <a:lnTo>
                    <a:pt x="218" y="308"/>
                  </a:lnTo>
                  <a:lnTo>
                    <a:pt x="182" y="350"/>
                  </a:lnTo>
                  <a:lnTo>
                    <a:pt x="153" y="457"/>
                  </a:lnTo>
                  <a:lnTo>
                    <a:pt x="175" y="558"/>
                  </a:lnTo>
                  <a:lnTo>
                    <a:pt x="135" y="645"/>
                  </a:lnTo>
                  <a:lnTo>
                    <a:pt x="109" y="862"/>
                  </a:lnTo>
                  <a:lnTo>
                    <a:pt x="129" y="939"/>
                  </a:lnTo>
                  <a:lnTo>
                    <a:pt x="110" y="946"/>
                  </a:lnTo>
                  <a:lnTo>
                    <a:pt x="119" y="1018"/>
                  </a:lnTo>
                  <a:lnTo>
                    <a:pt x="67" y="1162"/>
                  </a:lnTo>
                  <a:lnTo>
                    <a:pt x="72" y="1185"/>
                  </a:lnTo>
                  <a:lnTo>
                    <a:pt x="96" y="1177"/>
                  </a:lnTo>
                  <a:lnTo>
                    <a:pt x="109" y="1234"/>
                  </a:lnTo>
                  <a:lnTo>
                    <a:pt x="218" y="1246"/>
                  </a:lnTo>
                  <a:lnTo>
                    <a:pt x="144" y="1267"/>
                  </a:lnTo>
                  <a:lnTo>
                    <a:pt x="135" y="1310"/>
                  </a:lnTo>
                  <a:lnTo>
                    <a:pt x="102" y="1298"/>
                  </a:lnTo>
                  <a:lnTo>
                    <a:pt x="137" y="1272"/>
                  </a:lnTo>
                  <a:lnTo>
                    <a:pt x="85" y="1259"/>
                  </a:lnTo>
                  <a:lnTo>
                    <a:pt x="78" y="1213"/>
                  </a:lnTo>
                  <a:lnTo>
                    <a:pt x="64" y="1235"/>
                  </a:lnTo>
                  <a:lnTo>
                    <a:pt x="45" y="1192"/>
                  </a:lnTo>
                  <a:lnTo>
                    <a:pt x="54" y="1180"/>
                  </a:lnTo>
                  <a:lnTo>
                    <a:pt x="29" y="1159"/>
                  </a:lnTo>
                  <a:lnTo>
                    <a:pt x="53" y="1136"/>
                  </a:lnTo>
                  <a:lnTo>
                    <a:pt x="30" y="1072"/>
                  </a:lnTo>
                  <a:lnTo>
                    <a:pt x="71" y="1078"/>
                  </a:lnTo>
                  <a:lnTo>
                    <a:pt x="30" y="1046"/>
                  </a:lnTo>
                  <a:lnTo>
                    <a:pt x="40" y="1022"/>
                  </a:lnTo>
                  <a:lnTo>
                    <a:pt x="0" y="102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49" name="Freeform 948"/>
            <p:cNvSpPr>
              <a:spLocks/>
            </p:cNvSpPr>
            <p:nvPr/>
          </p:nvSpPr>
          <p:spPr bwMode="auto">
            <a:xfrm>
              <a:off x="1567" y="3647"/>
              <a:ext cx="10" cy="24"/>
            </a:xfrm>
            <a:custGeom>
              <a:avLst/>
              <a:gdLst>
                <a:gd name="T0" fmla="*/ 0 w 19"/>
                <a:gd name="T1" fmla="*/ 1 h 48"/>
                <a:gd name="T2" fmla="*/ 1 w 19"/>
                <a:gd name="T3" fmla="*/ 0 h 48"/>
                <a:gd name="T4" fmla="*/ 1 w 19"/>
                <a:gd name="T5" fmla="*/ 1 h 48"/>
                <a:gd name="T6" fmla="*/ 0 w 19"/>
                <a:gd name="T7" fmla="*/ 1 h 48"/>
                <a:gd name="T8" fmla="*/ 0 60000 65536"/>
                <a:gd name="T9" fmla="*/ 0 60000 65536"/>
                <a:gd name="T10" fmla="*/ 0 60000 65536"/>
                <a:gd name="T11" fmla="*/ 0 60000 65536"/>
                <a:gd name="T12" fmla="*/ 0 w 19"/>
                <a:gd name="T13" fmla="*/ 0 h 48"/>
                <a:gd name="T14" fmla="*/ 19 w 19"/>
                <a:gd name="T15" fmla="*/ 48 h 48"/>
              </a:gdLst>
              <a:ahLst/>
              <a:cxnLst>
                <a:cxn ang="T8">
                  <a:pos x="T0" y="T1"/>
                </a:cxn>
                <a:cxn ang="T9">
                  <a:pos x="T2" y="T3"/>
                </a:cxn>
                <a:cxn ang="T10">
                  <a:pos x="T4" y="T5"/>
                </a:cxn>
                <a:cxn ang="T11">
                  <a:pos x="T6" y="T7"/>
                </a:cxn>
              </a:cxnLst>
              <a:rect l="T12" t="T13" r="T14" b="T15"/>
              <a:pathLst>
                <a:path w="19" h="48">
                  <a:moveTo>
                    <a:pt x="0" y="21"/>
                  </a:moveTo>
                  <a:lnTo>
                    <a:pt x="7" y="0"/>
                  </a:lnTo>
                  <a:lnTo>
                    <a:pt x="19" y="48"/>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0" name="Freeform 949"/>
            <p:cNvSpPr>
              <a:spLocks/>
            </p:cNvSpPr>
            <p:nvPr/>
          </p:nvSpPr>
          <p:spPr bwMode="auto">
            <a:xfrm>
              <a:off x="1579" y="3514"/>
              <a:ext cx="9" cy="30"/>
            </a:xfrm>
            <a:custGeom>
              <a:avLst/>
              <a:gdLst>
                <a:gd name="T0" fmla="*/ 0 w 18"/>
                <a:gd name="T1" fmla="*/ 1 h 60"/>
                <a:gd name="T2" fmla="*/ 1 w 18"/>
                <a:gd name="T3" fmla="*/ 0 h 60"/>
                <a:gd name="T4" fmla="*/ 1 w 18"/>
                <a:gd name="T5" fmla="*/ 1 h 60"/>
                <a:gd name="T6" fmla="*/ 0 w 18"/>
                <a:gd name="T7" fmla="*/ 1 h 60"/>
                <a:gd name="T8" fmla="*/ 0 60000 65536"/>
                <a:gd name="T9" fmla="*/ 0 60000 65536"/>
                <a:gd name="T10" fmla="*/ 0 60000 65536"/>
                <a:gd name="T11" fmla="*/ 0 60000 65536"/>
                <a:gd name="T12" fmla="*/ 0 w 18"/>
                <a:gd name="T13" fmla="*/ 0 h 60"/>
                <a:gd name="T14" fmla="*/ 18 w 18"/>
                <a:gd name="T15" fmla="*/ 60 h 60"/>
              </a:gdLst>
              <a:ahLst/>
              <a:cxnLst>
                <a:cxn ang="T8">
                  <a:pos x="T0" y="T1"/>
                </a:cxn>
                <a:cxn ang="T9">
                  <a:pos x="T2" y="T3"/>
                </a:cxn>
                <a:cxn ang="T10">
                  <a:pos x="T4" y="T5"/>
                </a:cxn>
                <a:cxn ang="T11">
                  <a:pos x="T6" y="T7"/>
                </a:cxn>
              </a:cxnLst>
              <a:rect l="T12" t="T13" r="T14" b="T15"/>
              <a:pathLst>
                <a:path w="18" h="60">
                  <a:moveTo>
                    <a:pt x="0" y="53"/>
                  </a:moveTo>
                  <a:lnTo>
                    <a:pt x="18" y="0"/>
                  </a:lnTo>
                  <a:lnTo>
                    <a:pt x="18" y="60"/>
                  </a:lnTo>
                  <a:lnTo>
                    <a:pt x="0" y="5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1" name="Freeform 950"/>
            <p:cNvSpPr>
              <a:spLocks/>
            </p:cNvSpPr>
            <p:nvPr/>
          </p:nvSpPr>
          <p:spPr bwMode="auto">
            <a:xfrm>
              <a:off x="1589" y="3744"/>
              <a:ext cx="20" cy="14"/>
            </a:xfrm>
            <a:custGeom>
              <a:avLst/>
              <a:gdLst>
                <a:gd name="T0" fmla="*/ 0 w 40"/>
                <a:gd name="T1" fmla="*/ 0 h 27"/>
                <a:gd name="T2" fmla="*/ 1 w 40"/>
                <a:gd name="T3" fmla="*/ 1 h 27"/>
                <a:gd name="T4" fmla="*/ 1 w 40"/>
                <a:gd name="T5" fmla="*/ 1 h 27"/>
                <a:gd name="T6" fmla="*/ 0 w 40"/>
                <a:gd name="T7" fmla="*/ 0 h 27"/>
                <a:gd name="T8" fmla="*/ 0 60000 65536"/>
                <a:gd name="T9" fmla="*/ 0 60000 65536"/>
                <a:gd name="T10" fmla="*/ 0 60000 65536"/>
                <a:gd name="T11" fmla="*/ 0 60000 65536"/>
                <a:gd name="T12" fmla="*/ 0 w 40"/>
                <a:gd name="T13" fmla="*/ 0 h 27"/>
                <a:gd name="T14" fmla="*/ 40 w 40"/>
                <a:gd name="T15" fmla="*/ 27 h 27"/>
              </a:gdLst>
              <a:ahLst/>
              <a:cxnLst>
                <a:cxn ang="T8">
                  <a:pos x="T0" y="T1"/>
                </a:cxn>
                <a:cxn ang="T9">
                  <a:pos x="T2" y="T3"/>
                </a:cxn>
                <a:cxn ang="T10">
                  <a:pos x="T4" y="T5"/>
                </a:cxn>
                <a:cxn ang="T11">
                  <a:pos x="T6" y="T7"/>
                </a:cxn>
              </a:cxnLst>
              <a:rect l="T12" t="T13" r="T14" b="T15"/>
              <a:pathLst>
                <a:path w="40" h="27">
                  <a:moveTo>
                    <a:pt x="0" y="0"/>
                  </a:moveTo>
                  <a:lnTo>
                    <a:pt x="39" y="6"/>
                  </a:lnTo>
                  <a:lnTo>
                    <a:pt x="40" y="27"/>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2" name="Freeform 951"/>
            <p:cNvSpPr>
              <a:spLocks/>
            </p:cNvSpPr>
            <p:nvPr/>
          </p:nvSpPr>
          <p:spPr bwMode="auto">
            <a:xfrm>
              <a:off x="1593" y="3715"/>
              <a:ext cx="31" cy="30"/>
            </a:xfrm>
            <a:custGeom>
              <a:avLst/>
              <a:gdLst>
                <a:gd name="T0" fmla="*/ 0 w 62"/>
                <a:gd name="T1" fmla="*/ 0 h 61"/>
                <a:gd name="T2" fmla="*/ 1 w 62"/>
                <a:gd name="T3" fmla="*/ 0 h 61"/>
                <a:gd name="T4" fmla="*/ 1 w 62"/>
                <a:gd name="T5" fmla="*/ 0 h 61"/>
                <a:gd name="T6" fmla="*/ 1 w 62"/>
                <a:gd name="T7" fmla="*/ 0 h 61"/>
                <a:gd name="T8" fmla="*/ 1 w 62"/>
                <a:gd name="T9" fmla="*/ 0 h 61"/>
                <a:gd name="T10" fmla="*/ 0 w 62"/>
                <a:gd name="T11" fmla="*/ 0 h 61"/>
                <a:gd name="T12" fmla="*/ 0 60000 65536"/>
                <a:gd name="T13" fmla="*/ 0 60000 65536"/>
                <a:gd name="T14" fmla="*/ 0 60000 65536"/>
                <a:gd name="T15" fmla="*/ 0 60000 65536"/>
                <a:gd name="T16" fmla="*/ 0 60000 65536"/>
                <a:gd name="T17" fmla="*/ 0 60000 65536"/>
                <a:gd name="T18" fmla="*/ 0 w 62"/>
                <a:gd name="T19" fmla="*/ 0 h 61"/>
                <a:gd name="T20" fmla="*/ 62 w 62"/>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62" h="61">
                  <a:moveTo>
                    <a:pt x="0" y="11"/>
                  </a:moveTo>
                  <a:lnTo>
                    <a:pt x="17" y="0"/>
                  </a:lnTo>
                  <a:lnTo>
                    <a:pt x="15" y="29"/>
                  </a:lnTo>
                  <a:lnTo>
                    <a:pt x="62" y="39"/>
                  </a:lnTo>
                  <a:lnTo>
                    <a:pt x="31" y="61"/>
                  </a:lnTo>
                  <a:lnTo>
                    <a:pt x="0" y="1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3" name="Freeform 952"/>
            <p:cNvSpPr>
              <a:spLocks/>
            </p:cNvSpPr>
            <p:nvPr/>
          </p:nvSpPr>
          <p:spPr bwMode="auto">
            <a:xfrm>
              <a:off x="1616" y="3755"/>
              <a:ext cx="15" cy="8"/>
            </a:xfrm>
            <a:custGeom>
              <a:avLst/>
              <a:gdLst>
                <a:gd name="T0" fmla="*/ 0 w 31"/>
                <a:gd name="T1" fmla="*/ 1 h 16"/>
                <a:gd name="T2" fmla="*/ 0 w 31"/>
                <a:gd name="T3" fmla="*/ 0 h 16"/>
                <a:gd name="T4" fmla="*/ 0 w 31"/>
                <a:gd name="T5" fmla="*/ 1 h 16"/>
                <a:gd name="T6" fmla="*/ 0 w 31"/>
                <a:gd name="T7" fmla="*/ 1 h 16"/>
                <a:gd name="T8" fmla="*/ 0 60000 65536"/>
                <a:gd name="T9" fmla="*/ 0 60000 65536"/>
                <a:gd name="T10" fmla="*/ 0 60000 65536"/>
                <a:gd name="T11" fmla="*/ 0 60000 65536"/>
                <a:gd name="T12" fmla="*/ 0 w 31"/>
                <a:gd name="T13" fmla="*/ 0 h 16"/>
                <a:gd name="T14" fmla="*/ 31 w 31"/>
                <a:gd name="T15" fmla="*/ 16 h 16"/>
              </a:gdLst>
              <a:ahLst/>
              <a:cxnLst>
                <a:cxn ang="T8">
                  <a:pos x="T0" y="T1"/>
                </a:cxn>
                <a:cxn ang="T9">
                  <a:pos x="T2" y="T3"/>
                </a:cxn>
                <a:cxn ang="T10">
                  <a:pos x="T4" y="T5"/>
                </a:cxn>
                <a:cxn ang="T11">
                  <a:pos x="T6" y="T7"/>
                </a:cxn>
              </a:cxnLst>
              <a:rect l="T12" t="T13" r="T14" b="T15"/>
              <a:pathLst>
                <a:path w="31" h="16">
                  <a:moveTo>
                    <a:pt x="0" y="13"/>
                  </a:moveTo>
                  <a:lnTo>
                    <a:pt x="9" y="0"/>
                  </a:lnTo>
                  <a:lnTo>
                    <a:pt x="31" y="16"/>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4" name="Freeform 953"/>
            <p:cNvSpPr>
              <a:spLocks/>
            </p:cNvSpPr>
            <p:nvPr/>
          </p:nvSpPr>
          <p:spPr bwMode="auto">
            <a:xfrm>
              <a:off x="1626" y="3729"/>
              <a:ext cx="42" cy="47"/>
            </a:xfrm>
            <a:custGeom>
              <a:avLst/>
              <a:gdLst>
                <a:gd name="T0" fmla="*/ 0 w 85"/>
                <a:gd name="T1" fmla="*/ 1 h 94"/>
                <a:gd name="T2" fmla="*/ 0 w 85"/>
                <a:gd name="T3" fmla="*/ 1 h 94"/>
                <a:gd name="T4" fmla="*/ 0 w 85"/>
                <a:gd name="T5" fmla="*/ 1 h 94"/>
                <a:gd name="T6" fmla="*/ 0 w 85"/>
                <a:gd name="T7" fmla="*/ 1 h 94"/>
                <a:gd name="T8" fmla="*/ 0 w 85"/>
                <a:gd name="T9" fmla="*/ 1 h 94"/>
                <a:gd name="T10" fmla="*/ 0 w 85"/>
                <a:gd name="T11" fmla="*/ 1 h 94"/>
                <a:gd name="T12" fmla="*/ 0 w 85"/>
                <a:gd name="T13" fmla="*/ 1 h 94"/>
                <a:gd name="T14" fmla="*/ 0 w 85"/>
                <a:gd name="T15" fmla="*/ 0 h 94"/>
                <a:gd name="T16" fmla="*/ 0 w 85"/>
                <a:gd name="T17" fmla="*/ 1 h 94"/>
                <a:gd name="T18" fmla="*/ 0 w 85"/>
                <a:gd name="T19" fmla="*/ 1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94"/>
                <a:gd name="T32" fmla="*/ 85 w 85"/>
                <a:gd name="T33" fmla="*/ 94 h 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94">
                  <a:moveTo>
                    <a:pt x="0" y="76"/>
                  </a:moveTo>
                  <a:lnTo>
                    <a:pt x="14" y="62"/>
                  </a:lnTo>
                  <a:lnTo>
                    <a:pt x="60" y="72"/>
                  </a:lnTo>
                  <a:lnTo>
                    <a:pt x="39" y="47"/>
                  </a:lnTo>
                  <a:lnTo>
                    <a:pt x="61" y="31"/>
                  </a:lnTo>
                  <a:lnTo>
                    <a:pt x="28" y="28"/>
                  </a:lnTo>
                  <a:lnTo>
                    <a:pt x="28" y="4"/>
                  </a:lnTo>
                  <a:lnTo>
                    <a:pt x="83" y="0"/>
                  </a:lnTo>
                  <a:lnTo>
                    <a:pt x="85" y="94"/>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5" name="Freeform 954"/>
            <p:cNvSpPr>
              <a:spLocks/>
            </p:cNvSpPr>
            <p:nvPr/>
          </p:nvSpPr>
          <p:spPr bwMode="auto">
            <a:xfrm>
              <a:off x="1648" y="3784"/>
              <a:ext cx="31" cy="9"/>
            </a:xfrm>
            <a:custGeom>
              <a:avLst/>
              <a:gdLst>
                <a:gd name="T0" fmla="*/ 0 w 62"/>
                <a:gd name="T1" fmla="*/ 0 h 20"/>
                <a:gd name="T2" fmla="*/ 1 w 62"/>
                <a:gd name="T3" fmla="*/ 0 h 20"/>
                <a:gd name="T4" fmla="*/ 1 w 62"/>
                <a:gd name="T5" fmla="*/ 0 h 20"/>
                <a:gd name="T6" fmla="*/ 0 w 62"/>
                <a:gd name="T7" fmla="*/ 0 h 20"/>
                <a:gd name="T8" fmla="*/ 0 60000 65536"/>
                <a:gd name="T9" fmla="*/ 0 60000 65536"/>
                <a:gd name="T10" fmla="*/ 0 60000 65536"/>
                <a:gd name="T11" fmla="*/ 0 60000 65536"/>
                <a:gd name="T12" fmla="*/ 0 w 62"/>
                <a:gd name="T13" fmla="*/ 0 h 20"/>
                <a:gd name="T14" fmla="*/ 62 w 62"/>
                <a:gd name="T15" fmla="*/ 20 h 20"/>
              </a:gdLst>
              <a:ahLst/>
              <a:cxnLst>
                <a:cxn ang="T8">
                  <a:pos x="T0" y="T1"/>
                </a:cxn>
                <a:cxn ang="T9">
                  <a:pos x="T2" y="T3"/>
                </a:cxn>
                <a:cxn ang="T10">
                  <a:pos x="T4" y="T5"/>
                </a:cxn>
                <a:cxn ang="T11">
                  <a:pos x="T6" y="T7"/>
                </a:cxn>
              </a:cxnLst>
              <a:rect l="T12" t="T13" r="T14" b="T15"/>
              <a:pathLst>
                <a:path w="62" h="20">
                  <a:moveTo>
                    <a:pt x="0" y="0"/>
                  </a:moveTo>
                  <a:lnTo>
                    <a:pt x="56" y="5"/>
                  </a:lnTo>
                  <a:lnTo>
                    <a:pt x="62" y="20"/>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6" name="Freeform 955"/>
            <p:cNvSpPr>
              <a:spLocks/>
            </p:cNvSpPr>
            <p:nvPr/>
          </p:nvSpPr>
          <p:spPr bwMode="auto">
            <a:xfrm>
              <a:off x="1678" y="3777"/>
              <a:ext cx="14" cy="7"/>
            </a:xfrm>
            <a:custGeom>
              <a:avLst/>
              <a:gdLst>
                <a:gd name="T0" fmla="*/ 0 w 30"/>
                <a:gd name="T1" fmla="*/ 1 h 13"/>
                <a:gd name="T2" fmla="*/ 0 w 30"/>
                <a:gd name="T3" fmla="*/ 0 h 13"/>
                <a:gd name="T4" fmla="*/ 0 w 30"/>
                <a:gd name="T5" fmla="*/ 1 h 13"/>
                <a:gd name="T6" fmla="*/ 0 w 30"/>
                <a:gd name="T7" fmla="*/ 1 h 13"/>
                <a:gd name="T8" fmla="*/ 0 60000 65536"/>
                <a:gd name="T9" fmla="*/ 0 60000 65536"/>
                <a:gd name="T10" fmla="*/ 0 60000 65536"/>
                <a:gd name="T11" fmla="*/ 0 60000 65536"/>
                <a:gd name="T12" fmla="*/ 0 w 30"/>
                <a:gd name="T13" fmla="*/ 0 h 13"/>
                <a:gd name="T14" fmla="*/ 30 w 30"/>
                <a:gd name="T15" fmla="*/ 13 h 13"/>
              </a:gdLst>
              <a:ahLst/>
              <a:cxnLst>
                <a:cxn ang="T8">
                  <a:pos x="T0" y="T1"/>
                </a:cxn>
                <a:cxn ang="T9">
                  <a:pos x="T2" y="T3"/>
                </a:cxn>
                <a:cxn ang="T10">
                  <a:pos x="T4" y="T5"/>
                </a:cxn>
                <a:cxn ang="T11">
                  <a:pos x="T6" y="T7"/>
                </a:cxn>
              </a:cxnLst>
              <a:rect l="T12" t="T13" r="T14" b="T15"/>
              <a:pathLst>
                <a:path w="30" h="13">
                  <a:moveTo>
                    <a:pt x="0" y="13"/>
                  </a:moveTo>
                  <a:lnTo>
                    <a:pt x="6" y="0"/>
                  </a:lnTo>
                  <a:lnTo>
                    <a:pt x="30" y="13"/>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7" name="Freeform 956"/>
            <p:cNvSpPr>
              <a:spLocks/>
            </p:cNvSpPr>
            <p:nvPr/>
          </p:nvSpPr>
          <p:spPr bwMode="auto">
            <a:xfrm>
              <a:off x="1481" y="2802"/>
              <a:ext cx="85" cy="97"/>
            </a:xfrm>
            <a:custGeom>
              <a:avLst/>
              <a:gdLst>
                <a:gd name="T0" fmla="*/ 0 w 170"/>
                <a:gd name="T1" fmla="*/ 1 h 194"/>
                <a:gd name="T2" fmla="*/ 1 w 170"/>
                <a:gd name="T3" fmla="*/ 1 h 194"/>
                <a:gd name="T4" fmla="*/ 1 w 170"/>
                <a:gd name="T5" fmla="*/ 1 h 194"/>
                <a:gd name="T6" fmla="*/ 1 w 170"/>
                <a:gd name="T7" fmla="*/ 1 h 194"/>
                <a:gd name="T8" fmla="*/ 1 w 170"/>
                <a:gd name="T9" fmla="*/ 1 h 194"/>
                <a:gd name="T10" fmla="*/ 1 w 170"/>
                <a:gd name="T11" fmla="*/ 1 h 194"/>
                <a:gd name="T12" fmla="*/ 1 w 170"/>
                <a:gd name="T13" fmla="*/ 1 h 194"/>
                <a:gd name="T14" fmla="*/ 1 w 170"/>
                <a:gd name="T15" fmla="*/ 1 h 194"/>
                <a:gd name="T16" fmla="*/ 1 w 170"/>
                <a:gd name="T17" fmla="*/ 1 h 194"/>
                <a:gd name="T18" fmla="*/ 1 w 170"/>
                <a:gd name="T19" fmla="*/ 1 h 194"/>
                <a:gd name="T20" fmla="*/ 1 w 170"/>
                <a:gd name="T21" fmla="*/ 0 h 194"/>
                <a:gd name="T22" fmla="*/ 1 w 170"/>
                <a:gd name="T23" fmla="*/ 1 h 194"/>
                <a:gd name="T24" fmla="*/ 0 w 170"/>
                <a:gd name="T25" fmla="*/ 1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194"/>
                <a:gd name="T41" fmla="*/ 170 w 170"/>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194">
                  <a:moveTo>
                    <a:pt x="0" y="75"/>
                  </a:moveTo>
                  <a:lnTo>
                    <a:pt x="1" y="113"/>
                  </a:lnTo>
                  <a:lnTo>
                    <a:pt x="33" y="122"/>
                  </a:lnTo>
                  <a:lnTo>
                    <a:pt x="15" y="153"/>
                  </a:lnTo>
                  <a:lnTo>
                    <a:pt x="11" y="185"/>
                  </a:lnTo>
                  <a:lnTo>
                    <a:pt x="50" y="194"/>
                  </a:lnTo>
                  <a:lnTo>
                    <a:pt x="87" y="139"/>
                  </a:lnTo>
                  <a:lnTo>
                    <a:pt x="155" y="98"/>
                  </a:lnTo>
                  <a:lnTo>
                    <a:pt x="170" y="46"/>
                  </a:lnTo>
                  <a:lnTo>
                    <a:pt x="105" y="37"/>
                  </a:lnTo>
                  <a:lnTo>
                    <a:pt x="61" y="0"/>
                  </a:lnTo>
                  <a:lnTo>
                    <a:pt x="23" y="19"/>
                  </a:lnTo>
                  <a:lnTo>
                    <a:pt x="0" y="7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8" name="Freeform 957"/>
            <p:cNvSpPr>
              <a:spLocks/>
            </p:cNvSpPr>
            <p:nvPr/>
          </p:nvSpPr>
          <p:spPr bwMode="auto">
            <a:xfrm>
              <a:off x="1787" y="3702"/>
              <a:ext cx="24" cy="14"/>
            </a:xfrm>
            <a:custGeom>
              <a:avLst/>
              <a:gdLst>
                <a:gd name="T0" fmla="*/ 0 w 49"/>
                <a:gd name="T1" fmla="*/ 1 h 28"/>
                <a:gd name="T2" fmla="*/ 0 w 49"/>
                <a:gd name="T3" fmla="*/ 1 h 28"/>
                <a:gd name="T4" fmla="*/ 0 w 49"/>
                <a:gd name="T5" fmla="*/ 0 h 28"/>
                <a:gd name="T6" fmla="*/ 0 w 49"/>
                <a:gd name="T7" fmla="*/ 1 h 28"/>
                <a:gd name="T8" fmla="*/ 0 w 49"/>
                <a:gd name="T9" fmla="*/ 1 h 28"/>
                <a:gd name="T10" fmla="*/ 0 60000 65536"/>
                <a:gd name="T11" fmla="*/ 0 60000 65536"/>
                <a:gd name="T12" fmla="*/ 0 60000 65536"/>
                <a:gd name="T13" fmla="*/ 0 60000 65536"/>
                <a:gd name="T14" fmla="*/ 0 60000 65536"/>
                <a:gd name="T15" fmla="*/ 0 w 49"/>
                <a:gd name="T16" fmla="*/ 0 h 28"/>
                <a:gd name="T17" fmla="*/ 49 w 49"/>
                <a:gd name="T18" fmla="*/ 28 h 28"/>
              </a:gdLst>
              <a:ahLst/>
              <a:cxnLst>
                <a:cxn ang="T10">
                  <a:pos x="T0" y="T1"/>
                </a:cxn>
                <a:cxn ang="T11">
                  <a:pos x="T2" y="T3"/>
                </a:cxn>
                <a:cxn ang="T12">
                  <a:pos x="T4" y="T5"/>
                </a:cxn>
                <a:cxn ang="T13">
                  <a:pos x="T6" y="T7"/>
                </a:cxn>
                <a:cxn ang="T14">
                  <a:pos x="T8" y="T9"/>
                </a:cxn>
              </a:cxnLst>
              <a:rect l="T15" t="T16" r="T17" b="T18"/>
              <a:pathLst>
                <a:path w="49" h="28">
                  <a:moveTo>
                    <a:pt x="0" y="28"/>
                  </a:moveTo>
                  <a:lnTo>
                    <a:pt x="26" y="13"/>
                  </a:lnTo>
                  <a:lnTo>
                    <a:pt x="15" y="0"/>
                  </a:lnTo>
                  <a:lnTo>
                    <a:pt x="49" y="3"/>
                  </a:lnTo>
                  <a:lnTo>
                    <a:pt x="0" y="2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59" name="Freeform 958"/>
            <p:cNvSpPr>
              <a:spLocks/>
            </p:cNvSpPr>
            <p:nvPr/>
          </p:nvSpPr>
          <p:spPr bwMode="auto">
            <a:xfrm>
              <a:off x="1805" y="3700"/>
              <a:ext cx="28" cy="17"/>
            </a:xfrm>
            <a:custGeom>
              <a:avLst/>
              <a:gdLst>
                <a:gd name="T0" fmla="*/ 0 w 55"/>
                <a:gd name="T1" fmla="*/ 1 h 34"/>
                <a:gd name="T2" fmla="*/ 1 w 55"/>
                <a:gd name="T3" fmla="*/ 0 h 34"/>
                <a:gd name="T4" fmla="*/ 1 w 55"/>
                <a:gd name="T5" fmla="*/ 1 h 34"/>
                <a:gd name="T6" fmla="*/ 0 w 55"/>
                <a:gd name="T7" fmla="*/ 1 h 34"/>
                <a:gd name="T8" fmla="*/ 0 60000 65536"/>
                <a:gd name="T9" fmla="*/ 0 60000 65536"/>
                <a:gd name="T10" fmla="*/ 0 60000 65536"/>
                <a:gd name="T11" fmla="*/ 0 60000 65536"/>
                <a:gd name="T12" fmla="*/ 0 w 55"/>
                <a:gd name="T13" fmla="*/ 0 h 34"/>
                <a:gd name="T14" fmla="*/ 55 w 55"/>
                <a:gd name="T15" fmla="*/ 34 h 34"/>
              </a:gdLst>
              <a:ahLst/>
              <a:cxnLst>
                <a:cxn ang="T8">
                  <a:pos x="T0" y="T1"/>
                </a:cxn>
                <a:cxn ang="T9">
                  <a:pos x="T2" y="T3"/>
                </a:cxn>
                <a:cxn ang="T10">
                  <a:pos x="T4" y="T5"/>
                </a:cxn>
                <a:cxn ang="T11">
                  <a:pos x="T6" y="T7"/>
                </a:cxn>
              </a:cxnLst>
              <a:rect l="T12" t="T13" r="T14" b="T15"/>
              <a:pathLst>
                <a:path w="55" h="34">
                  <a:moveTo>
                    <a:pt x="0" y="34"/>
                  </a:moveTo>
                  <a:lnTo>
                    <a:pt x="26" y="0"/>
                  </a:lnTo>
                  <a:lnTo>
                    <a:pt x="55" y="12"/>
                  </a:lnTo>
                  <a:lnTo>
                    <a:pt x="0" y="3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0" name="Freeform 959"/>
            <p:cNvSpPr>
              <a:spLocks/>
            </p:cNvSpPr>
            <p:nvPr/>
          </p:nvSpPr>
          <p:spPr bwMode="auto">
            <a:xfrm>
              <a:off x="1888" y="2737"/>
              <a:ext cx="43" cy="54"/>
            </a:xfrm>
            <a:custGeom>
              <a:avLst/>
              <a:gdLst>
                <a:gd name="T0" fmla="*/ 0 w 87"/>
                <a:gd name="T1" fmla="*/ 1 h 108"/>
                <a:gd name="T2" fmla="*/ 0 w 87"/>
                <a:gd name="T3" fmla="*/ 0 h 108"/>
                <a:gd name="T4" fmla="*/ 0 w 87"/>
                <a:gd name="T5" fmla="*/ 1 h 108"/>
                <a:gd name="T6" fmla="*/ 0 w 87"/>
                <a:gd name="T7" fmla="*/ 1 h 108"/>
                <a:gd name="T8" fmla="*/ 0 w 87"/>
                <a:gd name="T9" fmla="*/ 1 h 108"/>
                <a:gd name="T10" fmla="*/ 0 60000 65536"/>
                <a:gd name="T11" fmla="*/ 0 60000 65536"/>
                <a:gd name="T12" fmla="*/ 0 60000 65536"/>
                <a:gd name="T13" fmla="*/ 0 60000 65536"/>
                <a:gd name="T14" fmla="*/ 0 60000 65536"/>
                <a:gd name="T15" fmla="*/ 0 w 87"/>
                <a:gd name="T16" fmla="*/ 0 h 108"/>
                <a:gd name="T17" fmla="*/ 87 w 87"/>
                <a:gd name="T18" fmla="*/ 108 h 108"/>
              </a:gdLst>
              <a:ahLst/>
              <a:cxnLst>
                <a:cxn ang="T10">
                  <a:pos x="T0" y="T1"/>
                </a:cxn>
                <a:cxn ang="T11">
                  <a:pos x="T2" y="T3"/>
                </a:cxn>
                <a:cxn ang="T12">
                  <a:pos x="T4" y="T5"/>
                </a:cxn>
                <a:cxn ang="T13">
                  <a:pos x="T6" y="T7"/>
                </a:cxn>
                <a:cxn ang="T14">
                  <a:pos x="T8" y="T9"/>
                </a:cxn>
              </a:cxnLst>
              <a:rect l="T15" t="T16" r="T17" b="T18"/>
              <a:pathLst>
                <a:path w="87" h="108">
                  <a:moveTo>
                    <a:pt x="0" y="104"/>
                  </a:moveTo>
                  <a:lnTo>
                    <a:pt x="13" y="0"/>
                  </a:lnTo>
                  <a:lnTo>
                    <a:pt x="87" y="47"/>
                  </a:lnTo>
                  <a:lnTo>
                    <a:pt x="42" y="108"/>
                  </a:lnTo>
                  <a:lnTo>
                    <a:pt x="0" y="10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1" name="Freeform 960"/>
            <p:cNvSpPr>
              <a:spLocks/>
            </p:cNvSpPr>
            <p:nvPr/>
          </p:nvSpPr>
          <p:spPr bwMode="auto">
            <a:xfrm>
              <a:off x="1761" y="3126"/>
              <a:ext cx="125" cy="133"/>
            </a:xfrm>
            <a:custGeom>
              <a:avLst/>
              <a:gdLst>
                <a:gd name="T0" fmla="*/ 0 w 251"/>
                <a:gd name="T1" fmla="*/ 1 h 265"/>
                <a:gd name="T2" fmla="*/ 0 w 251"/>
                <a:gd name="T3" fmla="*/ 1 h 265"/>
                <a:gd name="T4" fmla="*/ 0 w 251"/>
                <a:gd name="T5" fmla="*/ 0 h 265"/>
                <a:gd name="T6" fmla="*/ 0 w 251"/>
                <a:gd name="T7" fmla="*/ 1 h 265"/>
                <a:gd name="T8" fmla="*/ 0 w 251"/>
                <a:gd name="T9" fmla="*/ 1 h 265"/>
                <a:gd name="T10" fmla="*/ 0 w 251"/>
                <a:gd name="T11" fmla="*/ 1 h 265"/>
                <a:gd name="T12" fmla="*/ 0 w 251"/>
                <a:gd name="T13" fmla="*/ 1 h 265"/>
                <a:gd name="T14" fmla="*/ 0 w 251"/>
                <a:gd name="T15" fmla="*/ 1 h 265"/>
                <a:gd name="T16" fmla="*/ 0 w 251"/>
                <a:gd name="T17" fmla="*/ 1 h 265"/>
                <a:gd name="T18" fmla="*/ 0 w 251"/>
                <a:gd name="T19" fmla="*/ 1 h 265"/>
                <a:gd name="T20" fmla="*/ 0 w 251"/>
                <a:gd name="T21" fmla="*/ 1 h 265"/>
                <a:gd name="T22" fmla="*/ 0 w 251"/>
                <a:gd name="T23" fmla="*/ 1 h 265"/>
                <a:gd name="T24" fmla="*/ 0 w 251"/>
                <a:gd name="T25" fmla="*/ 1 h 2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1"/>
                <a:gd name="T40" fmla="*/ 0 h 265"/>
                <a:gd name="T41" fmla="*/ 251 w 251"/>
                <a:gd name="T42" fmla="*/ 265 h 2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1" h="265">
                  <a:moveTo>
                    <a:pt x="0" y="99"/>
                  </a:moveTo>
                  <a:lnTo>
                    <a:pt x="16" y="16"/>
                  </a:lnTo>
                  <a:lnTo>
                    <a:pt x="107" y="0"/>
                  </a:lnTo>
                  <a:lnTo>
                    <a:pt x="138" y="27"/>
                  </a:lnTo>
                  <a:lnTo>
                    <a:pt x="144" y="91"/>
                  </a:lnTo>
                  <a:lnTo>
                    <a:pt x="210" y="101"/>
                  </a:lnTo>
                  <a:lnTo>
                    <a:pt x="219" y="146"/>
                  </a:lnTo>
                  <a:lnTo>
                    <a:pt x="251" y="154"/>
                  </a:lnTo>
                  <a:lnTo>
                    <a:pt x="246" y="208"/>
                  </a:lnTo>
                  <a:lnTo>
                    <a:pt x="213" y="265"/>
                  </a:lnTo>
                  <a:lnTo>
                    <a:pt x="130" y="262"/>
                  </a:lnTo>
                  <a:lnTo>
                    <a:pt x="146" y="198"/>
                  </a:lnTo>
                  <a:lnTo>
                    <a:pt x="0" y="9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2" name="Freeform 961"/>
            <p:cNvSpPr>
              <a:spLocks/>
            </p:cNvSpPr>
            <p:nvPr/>
          </p:nvSpPr>
          <p:spPr bwMode="auto">
            <a:xfrm>
              <a:off x="1473" y="2825"/>
              <a:ext cx="192" cy="283"/>
            </a:xfrm>
            <a:custGeom>
              <a:avLst/>
              <a:gdLst>
                <a:gd name="T0" fmla="*/ 0 w 385"/>
                <a:gd name="T1" fmla="*/ 0 h 567"/>
                <a:gd name="T2" fmla="*/ 0 w 385"/>
                <a:gd name="T3" fmla="*/ 0 h 567"/>
                <a:gd name="T4" fmla="*/ 0 w 385"/>
                <a:gd name="T5" fmla="*/ 0 h 567"/>
                <a:gd name="T6" fmla="*/ 0 w 385"/>
                <a:gd name="T7" fmla="*/ 0 h 567"/>
                <a:gd name="T8" fmla="*/ 0 w 385"/>
                <a:gd name="T9" fmla="*/ 0 h 567"/>
                <a:gd name="T10" fmla="*/ 0 w 385"/>
                <a:gd name="T11" fmla="*/ 0 h 567"/>
                <a:gd name="T12" fmla="*/ 0 w 385"/>
                <a:gd name="T13" fmla="*/ 0 h 567"/>
                <a:gd name="T14" fmla="*/ 0 w 385"/>
                <a:gd name="T15" fmla="*/ 0 h 567"/>
                <a:gd name="T16" fmla="*/ 0 w 385"/>
                <a:gd name="T17" fmla="*/ 0 h 567"/>
                <a:gd name="T18" fmla="*/ 0 w 385"/>
                <a:gd name="T19" fmla="*/ 0 h 567"/>
                <a:gd name="T20" fmla="*/ 0 w 385"/>
                <a:gd name="T21" fmla="*/ 0 h 567"/>
                <a:gd name="T22" fmla="*/ 0 w 385"/>
                <a:gd name="T23" fmla="*/ 0 h 567"/>
                <a:gd name="T24" fmla="*/ 0 w 385"/>
                <a:gd name="T25" fmla="*/ 0 h 567"/>
                <a:gd name="T26" fmla="*/ 0 w 385"/>
                <a:gd name="T27" fmla="*/ 0 h 567"/>
                <a:gd name="T28" fmla="*/ 0 w 385"/>
                <a:gd name="T29" fmla="*/ 0 h 567"/>
                <a:gd name="T30" fmla="*/ 0 w 385"/>
                <a:gd name="T31" fmla="*/ 0 h 567"/>
                <a:gd name="T32" fmla="*/ 0 w 385"/>
                <a:gd name="T33" fmla="*/ 0 h 567"/>
                <a:gd name="T34" fmla="*/ 0 w 385"/>
                <a:gd name="T35" fmla="*/ 0 h 567"/>
                <a:gd name="T36" fmla="*/ 0 w 385"/>
                <a:gd name="T37" fmla="*/ 0 h 567"/>
                <a:gd name="T38" fmla="*/ 0 w 385"/>
                <a:gd name="T39" fmla="*/ 0 h 567"/>
                <a:gd name="T40" fmla="*/ 0 w 385"/>
                <a:gd name="T41" fmla="*/ 0 h 567"/>
                <a:gd name="T42" fmla="*/ 0 w 385"/>
                <a:gd name="T43" fmla="*/ 0 h 567"/>
                <a:gd name="T44" fmla="*/ 0 w 385"/>
                <a:gd name="T45" fmla="*/ 0 h 567"/>
                <a:gd name="T46" fmla="*/ 0 w 385"/>
                <a:gd name="T47" fmla="*/ 0 h 567"/>
                <a:gd name="T48" fmla="*/ 0 w 385"/>
                <a:gd name="T49" fmla="*/ 0 h 567"/>
                <a:gd name="T50" fmla="*/ 0 w 385"/>
                <a:gd name="T51" fmla="*/ 0 h 567"/>
                <a:gd name="T52" fmla="*/ 0 w 385"/>
                <a:gd name="T53" fmla="*/ 0 h 567"/>
                <a:gd name="T54" fmla="*/ 0 w 385"/>
                <a:gd name="T55" fmla="*/ 0 h 56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85"/>
                <a:gd name="T85" fmla="*/ 0 h 567"/>
                <a:gd name="T86" fmla="*/ 385 w 385"/>
                <a:gd name="T87" fmla="*/ 567 h 56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85" h="567">
                  <a:moveTo>
                    <a:pt x="0" y="133"/>
                  </a:moveTo>
                  <a:lnTo>
                    <a:pt x="7" y="179"/>
                  </a:lnTo>
                  <a:lnTo>
                    <a:pt x="77" y="256"/>
                  </a:lnTo>
                  <a:lnTo>
                    <a:pt x="153" y="443"/>
                  </a:lnTo>
                  <a:lnTo>
                    <a:pt x="330" y="567"/>
                  </a:lnTo>
                  <a:lnTo>
                    <a:pt x="360" y="545"/>
                  </a:lnTo>
                  <a:lnTo>
                    <a:pt x="377" y="504"/>
                  </a:lnTo>
                  <a:lnTo>
                    <a:pt x="351" y="491"/>
                  </a:lnTo>
                  <a:lnTo>
                    <a:pt x="367" y="481"/>
                  </a:lnTo>
                  <a:lnTo>
                    <a:pt x="385" y="383"/>
                  </a:lnTo>
                  <a:lnTo>
                    <a:pt x="358" y="339"/>
                  </a:lnTo>
                  <a:lnTo>
                    <a:pt x="331" y="339"/>
                  </a:lnTo>
                  <a:lnTo>
                    <a:pt x="331" y="286"/>
                  </a:lnTo>
                  <a:lnTo>
                    <a:pt x="298" y="309"/>
                  </a:lnTo>
                  <a:lnTo>
                    <a:pt x="256" y="290"/>
                  </a:lnTo>
                  <a:lnTo>
                    <a:pt x="231" y="230"/>
                  </a:lnTo>
                  <a:lnTo>
                    <a:pt x="272" y="158"/>
                  </a:lnTo>
                  <a:lnTo>
                    <a:pt x="351" y="127"/>
                  </a:lnTo>
                  <a:lnTo>
                    <a:pt x="328" y="113"/>
                  </a:lnTo>
                  <a:lnTo>
                    <a:pt x="342" y="76"/>
                  </a:lnTo>
                  <a:lnTo>
                    <a:pt x="254" y="71"/>
                  </a:lnTo>
                  <a:lnTo>
                    <a:pt x="186" y="0"/>
                  </a:lnTo>
                  <a:lnTo>
                    <a:pt x="171" y="52"/>
                  </a:lnTo>
                  <a:lnTo>
                    <a:pt x="103" y="93"/>
                  </a:lnTo>
                  <a:lnTo>
                    <a:pt x="66" y="148"/>
                  </a:lnTo>
                  <a:lnTo>
                    <a:pt x="27" y="139"/>
                  </a:lnTo>
                  <a:lnTo>
                    <a:pt x="31" y="107"/>
                  </a:lnTo>
                  <a:lnTo>
                    <a:pt x="0" y="1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3" name="Freeform 962"/>
            <p:cNvSpPr>
              <a:spLocks/>
            </p:cNvSpPr>
            <p:nvPr/>
          </p:nvSpPr>
          <p:spPr bwMode="auto">
            <a:xfrm>
              <a:off x="1830" y="2733"/>
              <a:ext cx="64" cy="61"/>
            </a:xfrm>
            <a:custGeom>
              <a:avLst/>
              <a:gdLst>
                <a:gd name="T0" fmla="*/ 0 w 128"/>
                <a:gd name="T1" fmla="*/ 1 h 122"/>
                <a:gd name="T2" fmla="*/ 1 w 128"/>
                <a:gd name="T3" fmla="*/ 0 h 122"/>
                <a:gd name="T4" fmla="*/ 1 w 128"/>
                <a:gd name="T5" fmla="*/ 1 h 122"/>
                <a:gd name="T6" fmla="*/ 1 w 128"/>
                <a:gd name="T7" fmla="*/ 1 h 122"/>
                <a:gd name="T8" fmla="*/ 1 w 128"/>
                <a:gd name="T9" fmla="*/ 1 h 122"/>
                <a:gd name="T10" fmla="*/ 0 w 128"/>
                <a:gd name="T11" fmla="*/ 1 h 122"/>
                <a:gd name="T12" fmla="*/ 0 60000 65536"/>
                <a:gd name="T13" fmla="*/ 0 60000 65536"/>
                <a:gd name="T14" fmla="*/ 0 60000 65536"/>
                <a:gd name="T15" fmla="*/ 0 60000 65536"/>
                <a:gd name="T16" fmla="*/ 0 60000 65536"/>
                <a:gd name="T17" fmla="*/ 0 60000 65536"/>
                <a:gd name="T18" fmla="*/ 0 w 128"/>
                <a:gd name="T19" fmla="*/ 0 h 122"/>
                <a:gd name="T20" fmla="*/ 128 w 128"/>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28" h="122">
                  <a:moveTo>
                    <a:pt x="0" y="56"/>
                  </a:moveTo>
                  <a:lnTo>
                    <a:pt x="35" y="0"/>
                  </a:lnTo>
                  <a:lnTo>
                    <a:pt x="128" y="9"/>
                  </a:lnTo>
                  <a:lnTo>
                    <a:pt x="115" y="113"/>
                  </a:lnTo>
                  <a:lnTo>
                    <a:pt x="49" y="122"/>
                  </a:lnTo>
                  <a:lnTo>
                    <a:pt x="0" y="5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4" name="Freeform 963"/>
            <p:cNvSpPr>
              <a:spLocks/>
            </p:cNvSpPr>
            <p:nvPr/>
          </p:nvSpPr>
          <p:spPr bwMode="auto">
            <a:xfrm>
              <a:off x="1825" y="3304"/>
              <a:ext cx="80" cy="85"/>
            </a:xfrm>
            <a:custGeom>
              <a:avLst/>
              <a:gdLst>
                <a:gd name="T0" fmla="*/ 0 w 159"/>
                <a:gd name="T1" fmla="*/ 1 h 168"/>
                <a:gd name="T2" fmla="*/ 1 w 159"/>
                <a:gd name="T3" fmla="*/ 1 h 168"/>
                <a:gd name="T4" fmla="*/ 1 w 159"/>
                <a:gd name="T5" fmla="*/ 0 h 168"/>
                <a:gd name="T6" fmla="*/ 1 w 159"/>
                <a:gd name="T7" fmla="*/ 1 h 168"/>
                <a:gd name="T8" fmla="*/ 1 w 159"/>
                <a:gd name="T9" fmla="*/ 1 h 168"/>
                <a:gd name="T10" fmla="*/ 1 w 159"/>
                <a:gd name="T11" fmla="*/ 1 h 168"/>
                <a:gd name="T12" fmla="*/ 1 w 159"/>
                <a:gd name="T13" fmla="*/ 1 h 168"/>
                <a:gd name="T14" fmla="*/ 0 w 159"/>
                <a:gd name="T15" fmla="*/ 1 h 168"/>
                <a:gd name="T16" fmla="*/ 0 60000 65536"/>
                <a:gd name="T17" fmla="*/ 0 60000 65536"/>
                <a:gd name="T18" fmla="*/ 0 60000 65536"/>
                <a:gd name="T19" fmla="*/ 0 60000 65536"/>
                <a:gd name="T20" fmla="*/ 0 60000 65536"/>
                <a:gd name="T21" fmla="*/ 0 60000 65536"/>
                <a:gd name="T22" fmla="*/ 0 60000 65536"/>
                <a:gd name="T23" fmla="*/ 0 60000 65536"/>
                <a:gd name="T24" fmla="*/ 0 w 159"/>
                <a:gd name="T25" fmla="*/ 0 h 168"/>
                <a:gd name="T26" fmla="*/ 159 w 159"/>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9" h="168">
                  <a:moveTo>
                    <a:pt x="0" y="135"/>
                  </a:moveTo>
                  <a:lnTo>
                    <a:pt x="24" y="6"/>
                  </a:lnTo>
                  <a:lnTo>
                    <a:pt x="49" y="0"/>
                  </a:lnTo>
                  <a:lnTo>
                    <a:pt x="139" y="67"/>
                  </a:lnTo>
                  <a:lnTo>
                    <a:pt x="159" y="93"/>
                  </a:lnTo>
                  <a:lnTo>
                    <a:pt x="151" y="126"/>
                  </a:lnTo>
                  <a:lnTo>
                    <a:pt x="109" y="168"/>
                  </a:lnTo>
                  <a:lnTo>
                    <a:pt x="0" y="13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5" name="Freeform 964"/>
            <p:cNvSpPr>
              <a:spLocks/>
            </p:cNvSpPr>
            <p:nvPr/>
          </p:nvSpPr>
          <p:spPr bwMode="auto">
            <a:xfrm>
              <a:off x="1597" y="2631"/>
              <a:ext cx="206" cy="180"/>
            </a:xfrm>
            <a:custGeom>
              <a:avLst/>
              <a:gdLst>
                <a:gd name="T0" fmla="*/ 0 w 411"/>
                <a:gd name="T1" fmla="*/ 0 h 361"/>
                <a:gd name="T2" fmla="*/ 1 w 411"/>
                <a:gd name="T3" fmla="*/ 0 h 361"/>
                <a:gd name="T4" fmla="*/ 1 w 411"/>
                <a:gd name="T5" fmla="*/ 0 h 361"/>
                <a:gd name="T6" fmla="*/ 1 w 411"/>
                <a:gd name="T7" fmla="*/ 0 h 361"/>
                <a:gd name="T8" fmla="*/ 1 w 411"/>
                <a:gd name="T9" fmla="*/ 0 h 361"/>
                <a:gd name="T10" fmla="*/ 1 w 411"/>
                <a:gd name="T11" fmla="*/ 0 h 361"/>
                <a:gd name="T12" fmla="*/ 1 w 411"/>
                <a:gd name="T13" fmla="*/ 0 h 361"/>
                <a:gd name="T14" fmla="*/ 1 w 411"/>
                <a:gd name="T15" fmla="*/ 0 h 361"/>
                <a:gd name="T16" fmla="*/ 1 w 411"/>
                <a:gd name="T17" fmla="*/ 0 h 361"/>
                <a:gd name="T18" fmla="*/ 1 w 411"/>
                <a:gd name="T19" fmla="*/ 0 h 361"/>
                <a:gd name="T20" fmla="*/ 1 w 411"/>
                <a:gd name="T21" fmla="*/ 0 h 361"/>
                <a:gd name="T22" fmla="*/ 1 w 411"/>
                <a:gd name="T23" fmla="*/ 0 h 361"/>
                <a:gd name="T24" fmla="*/ 1 w 411"/>
                <a:gd name="T25" fmla="*/ 0 h 361"/>
                <a:gd name="T26" fmla="*/ 1 w 411"/>
                <a:gd name="T27" fmla="*/ 0 h 361"/>
                <a:gd name="T28" fmla="*/ 1 w 411"/>
                <a:gd name="T29" fmla="*/ 0 h 361"/>
                <a:gd name="T30" fmla="*/ 1 w 411"/>
                <a:gd name="T31" fmla="*/ 0 h 361"/>
                <a:gd name="T32" fmla="*/ 1 w 411"/>
                <a:gd name="T33" fmla="*/ 0 h 361"/>
                <a:gd name="T34" fmla="*/ 1 w 411"/>
                <a:gd name="T35" fmla="*/ 0 h 361"/>
                <a:gd name="T36" fmla="*/ 1 w 411"/>
                <a:gd name="T37" fmla="*/ 0 h 361"/>
                <a:gd name="T38" fmla="*/ 1 w 411"/>
                <a:gd name="T39" fmla="*/ 0 h 361"/>
                <a:gd name="T40" fmla="*/ 1 w 411"/>
                <a:gd name="T41" fmla="*/ 0 h 361"/>
                <a:gd name="T42" fmla="*/ 1 w 411"/>
                <a:gd name="T43" fmla="*/ 0 h 361"/>
                <a:gd name="T44" fmla="*/ 1 w 411"/>
                <a:gd name="T45" fmla="*/ 0 h 361"/>
                <a:gd name="T46" fmla="*/ 1 w 411"/>
                <a:gd name="T47" fmla="*/ 0 h 361"/>
                <a:gd name="T48" fmla="*/ 1 w 411"/>
                <a:gd name="T49" fmla="*/ 0 h 361"/>
                <a:gd name="T50" fmla="*/ 1 w 411"/>
                <a:gd name="T51" fmla="*/ 0 h 361"/>
                <a:gd name="T52" fmla="*/ 1 w 411"/>
                <a:gd name="T53" fmla="*/ 0 h 361"/>
                <a:gd name="T54" fmla="*/ 1 w 411"/>
                <a:gd name="T55" fmla="*/ 0 h 361"/>
                <a:gd name="T56" fmla="*/ 1 w 411"/>
                <a:gd name="T57" fmla="*/ 0 h 361"/>
                <a:gd name="T58" fmla="*/ 0 w 411"/>
                <a:gd name="T59" fmla="*/ 0 h 3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11"/>
                <a:gd name="T91" fmla="*/ 0 h 361"/>
                <a:gd name="T92" fmla="*/ 411 w 411"/>
                <a:gd name="T93" fmla="*/ 361 h 3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11" h="361">
                  <a:moveTo>
                    <a:pt x="0" y="100"/>
                  </a:moveTo>
                  <a:lnTo>
                    <a:pt x="39" y="162"/>
                  </a:lnTo>
                  <a:lnTo>
                    <a:pt x="99" y="170"/>
                  </a:lnTo>
                  <a:lnTo>
                    <a:pt x="118" y="196"/>
                  </a:lnTo>
                  <a:lnTo>
                    <a:pt x="177" y="192"/>
                  </a:lnTo>
                  <a:lnTo>
                    <a:pt x="167" y="300"/>
                  </a:lnTo>
                  <a:lnTo>
                    <a:pt x="195" y="346"/>
                  </a:lnTo>
                  <a:lnTo>
                    <a:pt x="230" y="361"/>
                  </a:lnTo>
                  <a:lnTo>
                    <a:pt x="305" y="318"/>
                  </a:lnTo>
                  <a:lnTo>
                    <a:pt x="275" y="310"/>
                  </a:lnTo>
                  <a:lnTo>
                    <a:pt x="261" y="251"/>
                  </a:lnTo>
                  <a:lnTo>
                    <a:pt x="313" y="263"/>
                  </a:lnTo>
                  <a:lnTo>
                    <a:pt x="392" y="225"/>
                  </a:lnTo>
                  <a:lnTo>
                    <a:pt x="368" y="196"/>
                  </a:lnTo>
                  <a:lnTo>
                    <a:pt x="395" y="169"/>
                  </a:lnTo>
                  <a:lnTo>
                    <a:pt x="384" y="147"/>
                  </a:lnTo>
                  <a:lnTo>
                    <a:pt x="411" y="126"/>
                  </a:lnTo>
                  <a:lnTo>
                    <a:pt x="376" y="120"/>
                  </a:lnTo>
                  <a:lnTo>
                    <a:pt x="376" y="92"/>
                  </a:lnTo>
                  <a:lnTo>
                    <a:pt x="315" y="61"/>
                  </a:lnTo>
                  <a:lnTo>
                    <a:pt x="343" y="52"/>
                  </a:lnTo>
                  <a:lnTo>
                    <a:pt x="161" y="58"/>
                  </a:lnTo>
                  <a:lnTo>
                    <a:pt x="103" y="0"/>
                  </a:lnTo>
                  <a:lnTo>
                    <a:pt x="106" y="27"/>
                  </a:lnTo>
                  <a:lnTo>
                    <a:pt x="55" y="49"/>
                  </a:lnTo>
                  <a:lnTo>
                    <a:pt x="69" y="92"/>
                  </a:lnTo>
                  <a:lnTo>
                    <a:pt x="50" y="107"/>
                  </a:lnTo>
                  <a:lnTo>
                    <a:pt x="39" y="69"/>
                  </a:lnTo>
                  <a:lnTo>
                    <a:pt x="58" y="16"/>
                  </a:lnTo>
                  <a:lnTo>
                    <a:pt x="0" y="1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6" name="Freeform 965"/>
            <p:cNvSpPr>
              <a:spLocks/>
            </p:cNvSpPr>
            <p:nvPr/>
          </p:nvSpPr>
          <p:spPr bwMode="auto">
            <a:xfrm>
              <a:off x="4293" y="2456"/>
              <a:ext cx="108" cy="233"/>
            </a:xfrm>
            <a:custGeom>
              <a:avLst/>
              <a:gdLst>
                <a:gd name="T0" fmla="*/ 0 w 216"/>
                <a:gd name="T1" fmla="*/ 0 h 467"/>
                <a:gd name="T2" fmla="*/ 1 w 216"/>
                <a:gd name="T3" fmla="*/ 0 h 467"/>
                <a:gd name="T4" fmla="*/ 1 w 216"/>
                <a:gd name="T5" fmla="*/ 0 h 467"/>
                <a:gd name="T6" fmla="*/ 1 w 216"/>
                <a:gd name="T7" fmla="*/ 0 h 467"/>
                <a:gd name="T8" fmla="*/ 1 w 216"/>
                <a:gd name="T9" fmla="*/ 0 h 467"/>
                <a:gd name="T10" fmla="*/ 1 w 216"/>
                <a:gd name="T11" fmla="*/ 0 h 467"/>
                <a:gd name="T12" fmla="*/ 1 w 216"/>
                <a:gd name="T13" fmla="*/ 0 h 467"/>
                <a:gd name="T14" fmla="*/ 1 w 216"/>
                <a:gd name="T15" fmla="*/ 0 h 467"/>
                <a:gd name="T16" fmla="*/ 1 w 216"/>
                <a:gd name="T17" fmla="*/ 0 h 467"/>
                <a:gd name="T18" fmla="*/ 1 w 216"/>
                <a:gd name="T19" fmla="*/ 0 h 467"/>
                <a:gd name="T20" fmla="*/ 1 w 216"/>
                <a:gd name="T21" fmla="*/ 0 h 467"/>
                <a:gd name="T22" fmla="*/ 1 w 216"/>
                <a:gd name="T23" fmla="*/ 0 h 467"/>
                <a:gd name="T24" fmla="*/ 1 w 216"/>
                <a:gd name="T25" fmla="*/ 0 h 467"/>
                <a:gd name="T26" fmla="*/ 1 w 216"/>
                <a:gd name="T27" fmla="*/ 0 h 467"/>
                <a:gd name="T28" fmla="*/ 1 w 216"/>
                <a:gd name="T29" fmla="*/ 0 h 467"/>
                <a:gd name="T30" fmla="*/ 1 w 216"/>
                <a:gd name="T31" fmla="*/ 0 h 467"/>
                <a:gd name="T32" fmla="*/ 1 w 216"/>
                <a:gd name="T33" fmla="*/ 0 h 467"/>
                <a:gd name="T34" fmla="*/ 1 w 216"/>
                <a:gd name="T35" fmla="*/ 0 h 467"/>
                <a:gd name="T36" fmla="*/ 0 w 216"/>
                <a:gd name="T37" fmla="*/ 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6"/>
                <a:gd name="T58" fmla="*/ 0 h 467"/>
                <a:gd name="T59" fmla="*/ 216 w 216"/>
                <a:gd name="T60" fmla="*/ 467 h 4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6" h="467">
                  <a:moveTo>
                    <a:pt x="0" y="23"/>
                  </a:moveTo>
                  <a:lnTo>
                    <a:pt x="31" y="72"/>
                  </a:lnTo>
                  <a:lnTo>
                    <a:pt x="74" y="92"/>
                  </a:lnTo>
                  <a:lnTo>
                    <a:pt x="53" y="128"/>
                  </a:lnTo>
                  <a:lnTo>
                    <a:pt x="128" y="190"/>
                  </a:lnTo>
                  <a:lnTo>
                    <a:pt x="162" y="274"/>
                  </a:lnTo>
                  <a:lnTo>
                    <a:pt x="165" y="346"/>
                  </a:lnTo>
                  <a:lnTo>
                    <a:pt x="71" y="408"/>
                  </a:lnTo>
                  <a:lnTo>
                    <a:pt x="88" y="467"/>
                  </a:lnTo>
                  <a:lnTo>
                    <a:pt x="116" y="424"/>
                  </a:lnTo>
                  <a:lnTo>
                    <a:pt x="133" y="437"/>
                  </a:lnTo>
                  <a:lnTo>
                    <a:pt x="141" y="411"/>
                  </a:lnTo>
                  <a:lnTo>
                    <a:pt x="216" y="367"/>
                  </a:lnTo>
                  <a:lnTo>
                    <a:pt x="205" y="250"/>
                  </a:lnTo>
                  <a:lnTo>
                    <a:pt x="104" y="142"/>
                  </a:lnTo>
                  <a:lnTo>
                    <a:pt x="114" y="106"/>
                  </a:lnTo>
                  <a:lnTo>
                    <a:pt x="175" y="54"/>
                  </a:lnTo>
                  <a:lnTo>
                    <a:pt x="93" y="0"/>
                  </a:lnTo>
                  <a:lnTo>
                    <a:pt x="0" y="2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7" name="Freeform 966"/>
            <p:cNvSpPr>
              <a:spLocks/>
            </p:cNvSpPr>
            <p:nvPr/>
          </p:nvSpPr>
          <p:spPr bwMode="auto">
            <a:xfrm>
              <a:off x="3390" y="2524"/>
              <a:ext cx="148" cy="100"/>
            </a:xfrm>
            <a:custGeom>
              <a:avLst/>
              <a:gdLst>
                <a:gd name="T0" fmla="*/ 0 w 297"/>
                <a:gd name="T1" fmla="*/ 0 h 202"/>
                <a:gd name="T2" fmla="*/ 0 w 297"/>
                <a:gd name="T3" fmla="*/ 0 h 202"/>
                <a:gd name="T4" fmla="*/ 0 w 297"/>
                <a:gd name="T5" fmla="*/ 0 h 202"/>
                <a:gd name="T6" fmla="*/ 0 w 297"/>
                <a:gd name="T7" fmla="*/ 0 h 202"/>
                <a:gd name="T8" fmla="*/ 0 w 297"/>
                <a:gd name="T9" fmla="*/ 0 h 202"/>
                <a:gd name="T10" fmla="*/ 0 w 297"/>
                <a:gd name="T11" fmla="*/ 0 h 202"/>
                <a:gd name="T12" fmla="*/ 0 w 297"/>
                <a:gd name="T13" fmla="*/ 0 h 202"/>
                <a:gd name="T14" fmla="*/ 0 w 297"/>
                <a:gd name="T15" fmla="*/ 0 h 202"/>
                <a:gd name="T16" fmla="*/ 0 w 297"/>
                <a:gd name="T17" fmla="*/ 0 h 202"/>
                <a:gd name="T18" fmla="*/ 0 w 297"/>
                <a:gd name="T19" fmla="*/ 0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7"/>
                <a:gd name="T31" fmla="*/ 0 h 202"/>
                <a:gd name="T32" fmla="*/ 297 w 297"/>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7" h="202">
                  <a:moveTo>
                    <a:pt x="0" y="202"/>
                  </a:moveTo>
                  <a:lnTo>
                    <a:pt x="78" y="157"/>
                  </a:lnTo>
                  <a:lnTo>
                    <a:pt x="64" y="136"/>
                  </a:lnTo>
                  <a:lnTo>
                    <a:pt x="87" y="109"/>
                  </a:lnTo>
                  <a:lnTo>
                    <a:pt x="167" y="22"/>
                  </a:lnTo>
                  <a:lnTo>
                    <a:pt x="264" y="0"/>
                  </a:lnTo>
                  <a:lnTo>
                    <a:pt x="297" y="78"/>
                  </a:lnTo>
                  <a:lnTo>
                    <a:pt x="270" y="109"/>
                  </a:lnTo>
                  <a:lnTo>
                    <a:pt x="159" y="163"/>
                  </a:lnTo>
                  <a:lnTo>
                    <a:pt x="0" y="20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8" name="Freeform 967"/>
            <p:cNvSpPr>
              <a:spLocks/>
            </p:cNvSpPr>
            <p:nvPr/>
          </p:nvSpPr>
          <p:spPr bwMode="auto">
            <a:xfrm>
              <a:off x="3378" y="2550"/>
              <a:ext cx="55" cy="74"/>
            </a:xfrm>
            <a:custGeom>
              <a:avLst/>
              <a:gdLst>
                <a:gd name="T0" fmla="*/ 0 w 109"/>
                <a:gd name="T1" fmla="*/ 1 h 148"/>
                <a:gd name="T2" fmla="*/ 1 w 109"/>
                <a:gd name="T3" fmla="*/ 1 h 148"/>
                <a:gd name="T4" fmla="*/ 1 w 109"/>
                <a:gd name="T5" fmla="*/ 1 h 148"/>
                <a:gd name="T6" fmla="*/ 1 w 109"/>
                <a:gd name="T7" fmla="*/ 1 h 148"/>
                <a:gd name="T8" fmla="*/ 1 w 109"/>
                <a:gd name="T9" fmla="*/ 1 h 148"/>
                <a:gd name="T10" fmla="*/ 1 w 109"/>
                <a:gd name="T11" fmla="*/ 1 h 148"/>
                <a:gd name="T12" fmla="*/ 1 w 109"/>
                <a:gd name="T13" fmla="*/ 0 h 148"/>
                <a:gd name="T14" fmla="*/ 0 w 109"/>
                <a:gd name="T15" fmla="*/ 1 h 148"/>
                <a:gd name="T16" fmla="*/ 0 60000 65536"/>
                <a:gd name="T17" fmla="*/ 0 60000 65536"/>
                <a:gd name="T18" fmla="*/ 0 60000 65536"/>
                <a:gd name="T19" fmla="*/ 0 60000 65536"/>
                <a:gd name="T20" fmla="*/ 0 60000 65536"/>
                <a:gd name="T21" fmla="*/ 0 60000 65536"/>
                <a:gd name="T22" fmla="*/ 0 60000 65536"/>
                <a:gd name="T23" fmla="*/ 0 60000 65536"/>
                <a:gd name="T24" fmla="*/ 0 w 109"/>
                <a:gd name="T25" fmla="*/ 0 h 148"/>
                <a:gd name="T26" fmla="*/ 109 w 109"/>
                <a:gd name="T27" fmla="*/ 148 h 1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 h="148">
                  <a:moveTo>
                    <a:pt x="0" y="29"/>
                  </a:moveTo>
                  <a:lnTo>
                    <a:pt x="22" y="148"/>
                  </a:lnTo>
                  <a:lnTo>
                    <a:pt x="100" y="103"/>
                  </a:lnTo>
                  <a:lnTo>
                    <a:pt x="86" y="82"/>
                  </a:lnTo>
                  <a:lnTo>
                    <a:pt x="109" y="55"/>
                  </a:lnTo>
                  <a:lnTo>
                    <a:pt x="109" y="21"/>
                  </a:lnTo>
                  <a:lnTo>
                    <a:pt x="53" y="0"/>
                  </a:lnTo>
                  <a:lnTo>
                    <a:pt x="0" y="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69" name="Freeform 968"/>
            <p:cNvSpPr>
              <a:spLocks/>
            </p:cNvSpPr>
            <p:nvPr/>
          </p:nvSpPr>
          <p:spPr bwMode="auto">
            <a:xfrm>
              <a:off x="2933" y="2034"/>
              <a:ext cx="143" cy="115"/>
            </a:xfrm>
            <a:custGeom>
              <a:avLst/>
              <a:gdLst>
                <a:gd name="T0" fmla="*/ 0 w 287"/>
                <a:gd name="T1" fmla="*/ 1 h 229"/>
                <a:gd name="T2" fmla="*/ 0 w 287"/>
                <a:gd name="T3" fmla="*/ 1 h 229"/>
                <a:gd name="T4" fmla="*/ 0 w 287"/>
                <a:gd name="T5" fmla="*/ 0 h 229"/>
                <a:gd name="T6" fmla="*/ 0 w 287"/>
                <a:gd name="T7" fmla="*/ 1 h 229"/>
                <a:gd name="T8" fmla="*/ 0 w 287"/>
                <a:gd name="T9" fmla="*/ 1 h 229"/>
                <a:gd name="T10" fmla="*/ 0 w 287"/>
                <a:gd name="T11" fmla="*/ 1 h 229"/>
                <a:gd name="T12" fmla="*/ 0 w 287"/>
                <a:gd name="T13" fmla="*/ 1 h 229"/>
                <a:gd name="T14" fmla="*/ 0 w 287"/>
                <a:gd name="T15" fmla="*/ 1 h 229"/>
                <a:gd name="T16" fmla="*/ 0 w 287"/>
                <a:gd name="T17" fmla="*/ 1 h 229"/>
                <a:gd name="T18" fmla="*/ 0 w 287"/>
                <a:gd name="T19" fmla="*/ 1 h 229"/>
                <a:gd name="T20" fmla="*/ 0 w 287"/>
                <a:gd name="T21" fmla="*/ 1 h 229"/>
                <a:gd name="T22" fmla="*/ 0 w 287"/>
                <a:gd name="T23" fmla="*/ 1 h 229"/>
                <a:gd name="T24" fmla="*/ 0 w 287"/>
                <a:gd name="T25" fmla="*/ 1 h 229"/>
                <a:gd name="T26" fmla="*/ 0 w 287"/>
                <a:gd name="T27" fmla="*/ 1 h 229"/>
                <a:gd name="T28" fmla="*/ 0 w 287"/>
                <a:gd name="T29" fmla="*/ 1 h 2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229"/>
                <a:gd name="T47" fmla="*/ 287 w 287"/>
                <a:gd name="T48" fmla="*/ 229 h 2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229">
                  <a:moveTo>
                    <a:pt x="0" y="55"/>
                  </a:moveTo>
                  <a:lnTo>
                    <a:pt x="0" y="17"/>
                  </a:lnTo>
                  <a:lnTo>
                    <a:pt x="73" y="0"/>
                  </a:lnTo>
                  <a:lnTo>
                    <a:pt x="131" y="46"/>
                  </a:lnTo>
                  <a:lnTo>
                    <a:pt x="199" y="33"/>
                  </a:lnTo>
                  <a:lnTo>
                    <a:pt x="280" y="104"/>
                  </a:lnTo>
                  <a:lnTo>
                    <a:pt x="267" y="180"/>
                  </a:lnTo>
                  <a:lnTo>
                    <a:pt x="287" y="212"/>
                  </a:lnTo>
                  <a:lnTo>
                    <a:pt x="226" y="229"/>
                  </a:lnTo>
                  <a:lnTo>
                    <a:pt x="198" y="166"/>
                  </a:lnTo>
                  <a:lnTo>
                    <a:pt x="171" y="193"/>
                  </a:lnTo>
                  <a:lnTo>
                    <a:pt x="73" y="130"/>
                  </a:lnTo>
                  <a:lnTo>
                    <a:pt x="28" y="64"/>
                  </a:lnTo>
                  <a:lnTo>
                    <a:pt x="2" y="79"/>
                  </a:lnTo>
                  <a:lnTo>
                    <a:pt x="0" y="5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0" name="Freeform 969"/>
            <p:cNvSpPr>
              <a:spLocks/>
            </p:cNvSpPr>
            <p:nvPr/>
          </p:nvSpPr>
          <p:spPr bwMode="auto">
            <a:xfrm>
              <a:off x="2900" y="2913"/>
              <a:ext cx="195" cy="194"/>
            </a:xfrm>
            <a:custGeom>
              <a:avLst/>
              <a:gdLst>
                <a:gd name="T0" fmla="*/ 0 w 390"/>
                <a:gd name="T1" fmla="*/ 1 h 388"/>
                <a:gd name="T2" fmla="*/ 1 w 390"/>
                <a:gd name="T3" fmla="*/ 1 h 388"/>
                <a:gd name="T4" fmla="*/ 1 w 390"/>
                <a:gd name="T5" fmla="*/ 1 h 388"/>
                <a:gd name="T6" fmla="*/ 1 w 390"/>
                <a:gd name="T7" fmla="*/ 1 h 388"/>
                <a:gd name="T8" fmla="*/ 1 w 390"/>
                <a:gd name="T9" fmla="*/ 1 h 388"/>
                <a:gd name="T10" fmla="*/ 1 w 390"/>
                <a:gd name="T11" fmla="*/ 1 h 388"/>
                <a:gd name="T12" fmla="*/ 1 w 390"/>
                <a:gd name="T13" fmla="*/ 1 h 388"/>
                <a:gd name="T14" fmla="*/ 1 w 390"/>
                <a:gd name="T15" fmla="*/ 1 h 388"/>
                <a:gd name="T16" fmla="*/ 1 w 390"/>
                <a:gd name="T17" fmla="*/ 1 h 388"/>
                <a:gd name="T18" fmla="*/ 1 w 390"/>
                <a:gd name="T19" fmla="*/ 1 h 388"/>
                <a:gd name="T20" fmla="*/ 1 w 390"/>
                <a:gd name="T21" fmla="*/ 1 h 388"/>
                <a:gd name="T22" fmla="*/ 1 w 390"/>
                <a:gd name="T23" fmla="*/ 1 h 388"/>
                <a:gd name="T24" fmla="*/ 1 w 390"/>
                <a:gd name="T25" fmla="*/ 1 h 388"/>
                <a:gd name="T26" fmla="*/ 1 w 390"/>
                <a:gd name="T27" fmla="*/ 1 h 388"/>
                <a:gd name="T28" fmla="*/ 1 w 390"/>
                <a:gd name="T29" fmla="*/ 0 h 388"/>
                <a:gd name="T30" fmla="*/ 1 w 390"/>
                <a:gd name="T31" fmla="*/ 1 h 388"/>
                <a:gd name="T32" fmla="*/ 1 w 390"/>
                <a:gd name="T33" fmla="*/ 1 h 388"/>
                <a:gd name="T34" fmla="*/ 0 w 390"/>
                <a:gd name="T35" fmla="*/ 1 h 3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0"/>
                <a:gd name="T55" fmla="*/ 0 h 388"/>
                <a:gd name="T56" fmla="*/ 390 w 390"/>
                <a:gd name="T57" fmla="*/ 388 h 3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0" h="388">
                  <a:moveTo>
                    <a:pt x="0" y="363"/>
                  </a:moveTo>
                  <a:lnTo>
                    <a:pt x="50" y="351"/>
                  </a:lnTo>
                  <a:lnTo>
                    <a:pt x="302" y="388"/>
                  </a:lnTo>
                  <a:lnTo>
                    <a:pt x="358" y="371"/>
                  </a:lnTo>
                  <a:lnTo>
                    <a:pt x="321" y="342"/>
                  </a:lnTo>
                  <a:lnTo>
                    <a:pt x="321" y="224"/>
                  </a:lnTo>
                  <a:lnTo>
                    <a:pt x="390" y="224"/>
                  </a:lnTo>
                  <a:lnTo>
                    <a:pt x="385" y="160"/>
                  </a:lnTo>
                  <a:lnTo>
                    <a:pt x="321" y="167"/>
                  </a:lnTo>
                  <a:lnTo>
                    <a:pt x="314" y="53"/>
                  </a:lnTo>
                  <a:lnTo>
                    <a:pt x="285" y="34"/>
                  </a:lnTo>
                  <a:lnTo>
                    <a:pt x="245" y="36"/>
                  </a:lnTo>
                  <a:lnTo>
                    <a:pt x="236" y="68"/>
                  </a:lnTo>
                  <a:lnTo>
                    <a:pt x="192" y="71"/>
                  </a:lnTo>
                  <a:lnTo>
                    <a:pt x="143" y="0"/>
                  </a:lnTo>
                  <a:lnTo>
                    <a:pt x="27" y="16"/>
                  </a:lnTo>
                  <a:lnTo>
                    <a:pt x="68" y="163"/>
                  </a:lnTo>
                  <a:lnTo>
                    <a:pt x="0" y="36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1" name="Freeform 970"/>
            <p:cNvSpPr>
              <a:spLocks/>
            </p:cNvSpPr>
            <p:nvPr/>
          </p:nvSpPr>
          <p:spPr bwMode="auto">
            <a:xfrm>
              <a:off x="2906" y="2896"/>
              <a:ext cx="16" cy="17"/>
            </a:xfrm>
            <a:custGeom>
              <a:avLst/>
              <a:gdLst>
                <a:gd name="T0" fmla="*/ 0 w 34"/>
                <a:gd name="T1" fmla="*/ 1 h 33"/>
                <a:gd name="T2" fmla="*/ 0 w 34"/>
                <a:gd name="T3" fmla="*/ 1 h 33"/>
                <a:gd name="T4" fmla="*/ 0 w 34"/>
                <a:gd name="T5" fmla="*/ 0 h 33"/>
                <a:gd name="T6" fmla="*/ 0 w 34"/>
                <a:gd name="T7" fmla="*/ 1 h 33"/>
                <a:gd name="T8" fmla="*/ 0 60000 65536"/>
                <a:gd name="T9" fmla="*/ 0 60000 65536"/>
                <a:gd name="T10" fmla="*/ 0 60000 65536"/>
                <a:gd name="T11" fmla="*/ 0 60000 65536"/>
                <a:gd name="T12" fmla="*/ 0 w 34"/>
                <a:gd name="T13" fmla="*/ 0 h 33"/>
                <a:gd name="T14" fmla="*/ 34 w 34"/>
                <a:gd name="T15" fmla="*/ 33 h 33"/>
              </a:gdLst>
              <a:ahLst/>
              <a:cxnLst>
                <a:cxn ang="T8">
                  <a:pos x="T0" y="T1"/>
                </a:cxn>
                <a:cxn ang="T9">
                  <a:pos x="T2" y="T3"/>
                </a:cxn>
                <a:cxn ang="T10">
                  <a:pos x="T4" y="T5"/>
                </a:cxn>
                <a:cxn ang="T11">
                  <a:pos x="T6" y="T7"/>
                </a:cxn>
              </a:cxnLst>
              <a:rect l="T12" t="T13" r="T14" b="T15"/>
              <a:pathLst>
                <a:path w="34" h="33">
                  <a:moveTo>
                    <a:pt x="0" y="10"/>
                  </a:moveTo>
                  <a:lnTo>
                    <a:pt x="15" y="33"/>
                  </a:lnTo>
                  <a:lnTo>
                    <a:pt x="34" y="0"/>
                  </a:lnTo>
                  <a:lnTo>
                    <a:pt x="0" y="1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2" name="Freeform 971"/>
            <p:cNvSpPr>
              <a:spLocks/>
            </p:cNvSpPr>
            <p:nvPr/>
          </p:nvSpPr>
          <p:spPr bwMode="auto">
            <a:xfrm>
              <a:off x="3028" y="3103"/>
              <a:ext cx="144" cy="145"/>
            </a:xfrm>
            <a:custGeom>
              <a:avLst/>
              <a:gdLst>
                <a:gd name="T0" fmla="*/ 0 w 287"/>
                <a:gd name="T1" fmla="*/ 0 h 291"/>
                <a:gd name="T2" fmla="*/ 0 w 287"/>
                <a:gd name="T3" fmla="*/ 0 h 291"/>
                <a:gd name="T4" fmla="*/ 1 w 287"/>
                <a:gd name="T5" fmla="*/ 0 h 291"/>
                <a:gd name="T6" fmla="*/ 1 w 287"/>
                <a:gd name="T7" fmla="*/ 0 h 291"/>
                <a:gd name="T8" fmla="*/ 1 w 287"/>
                <a:gd name="T9" fmla="*/ 0 h 291"/>
                <a:gd name="T10" fmla="*/ 1 w 287"/>
                <a:gd name="T11" fmla="*/ 0 h 291"/>
                <a:gd name="T12" fmla="*/ 1 w 287"/>
                <a:gd name="T13" fmla="*/ 0 h 291"/>
                <a:gd name="T14" fmla="*/ 1 w 287"/>
                <a:gd name="T15" fmla="*/ 0 h 291"/>
                <a:gd name="T16" fmla="*/ 1 w 287"/>
                <a:gd name="T17" fmla="*/ 0 h 291"/>
                <a:gd name="T18" fmla="*/ 1 w 287"/>
                <a:gd name="T19" fmla="*/ 0 h 291"/>
                <a:gd name="T20" fmla="*/ 1 w 287"/>
                <a:gd name="T21" fmla="*/ 0 h 291"/>
                <a:gd name="T22" fmla="*/ 1 w 287"/>
                <a:gd name="T23" fmla="*/ 0 h 291"/>
                <a:gd name="T24" fmla="*/ 1 w 287"/>
                <a:gd name="T25" fmla="*/ 0 h 291"/>
                <a:gd name="T26" fmla="*/ 1 w 287"/>
                <a:gd name="T27" fmla="*/ 0 h 291"/>
                <a:gd name="T28" fmla="*/ 0 w 287"/>
                <a:gd name="T29" fmla="*/ 0 h 2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291"/>
                <a:gd name="T47" fmla="*/ 287 w 287"/>
                <a:gd name="T48" fmla="*/ 291 h 2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291">
                  <a:moveTo>
                    <a:pt x="0" y="224"/>
                  </a:moveTo>
                  <a:lnTo>
                    <a:pt x="0" y="136"/>
                  </a:lnTo>
                  <a:lnTo>
                    <a:pt x="32" y="135"/>
                  </a:lnTo>
                  <a:lnTo>
                    <a:pt x="32" y="22"/>
                  </a:lnTo>
                  <a:lnTo>
                    <a:pt x="92" y="9"/>
                  </a:lnTo>
                  <a:lnTo>
                    <a:pt x="110" y="29"/>
                  </a:lnTo>
                  <a:lnTo>
                    <a:pt x="162" y="0"/>
                  </a:lnTo>
                  <a:lnTo>
                    <a:pt x="246" y="120"/>
                  </a:lnTo>
                  <a:lnTo>
                    <a:pt x="287" y="141"/>
                  </a:lnTo>
                  <a:lnTo>
                    <a:pt x="173" y="251"/>
                  </a:lnTo>
                  <a:lnTo>
                    <a:pt x="105" y="251"/>
                  </a:lnTo>
                  <a:lnTo>
                    <a:pt x="68" y="290"/>
                  </a:lnTo>
                  <a:lnTo>
                    <a:pt x="26" y="291"/>
                  </a:lnTo>
                  <a:lnTo>
                    <a:pt x="27" y="255"/>
                  </a:lnTo>
                  <a:lnTo>
                    <a:pt x="0" y="22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3" name="Freeform 972"/>
            <p:cNvSpPr>
              <a:spLocks/>
            </p:cNvSpPr>
            <p:nvPr/>
          </p:nvSpPr>
          <p:spPr bwMode="auto">
            <a:xfrm>
              <a:off x="3169" y="2860"/>
              <a:ext cx="28" cy="30"/>
            </a:xfrm>
            <a:custGeom>
              <a:avLst/>
              <a:gdLst>
                <a:gd name="T0" fmla="*/ 0 w 55"/>
                <a:gd name="T1" fmla="*/ 1 h 60"/>
                <a:gd name="T2" fmla="*/ 1 w 55"/>
                <a:gd name="T3" fmla="*/ 1 h 60"/>
                <a:gd name="T4" fmla="*/ 1 w 55"/>
                <a:gd name="T5" fmla="*/ 1 h 60"/>
                <a:gd name="T6" fmla="*/ 1 w 55"/>
                <a:gd name="T7" fmla="*/ 1 h 60"/>
                <a:gd name="T8" fmla="*/ 1 w 55"/>
                <a:gd name="T9" fmla="*/ 0 h 60"/>
                <a:gd name="T10" fmla="*/ 0 w 55"/>
                <a:gd name="T11" fmla="*/ 1 h 60"/>
                <a:gd name="T12" fmla="*/ 0 60000 65536"/>
                <a:gd name="T13" fmla="*/ 0 60000 65536"/>
                <a:gd name="T14" fmla="*/ 0 60000 65536"/>
                <a:gd name="T15" fmla="*/ 0 60000 65536"/>
                <a:gd name="T16" fmla="*/ 0 60000 65536"/>
                <a:gd name="T17" fmla="*/ 0 60000 65536"/>
                <a:gd name="T18" fmla="*/ 0 w 55"/>
                <a:gd name="T19" fmla="*/ 0 h 60"/>
                <a:gd name="T20" fmla="*/ 55 w 55"/>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55" h="60">
                  <a:moveTo>
                    <a:pt x="0" y="9"/>
                  </a:moveTo>
                  <a:lnTo>
                    <a:pt x="7" y="30"/>
                  </a:lnTo>
                  <a:lnTo>
                    <a:pt x="20" y="60"/>
                  </a:lnTo>
                  <a:lnTo>
                    <a:pt x="55" y="23"/>
                  </a:lnTo>
                  <a:lnTo>
                    <a:pt x="52" y="0"/>
                  </a:lnTo>
                  <a:lnTo>
                    <a:pt x="0" y="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4" name="Freeform 973"/>
            <p:cNvSpPr>
              <a:spLocks/>
            </p:cNvSpPr>
            <p:nvPr/>
          </p:nvSpPr>
          <p:spPr bwMode="auto">
            <a:xfrm>
              <a:off x="2851" y="2623"/>
              <a:ext cx="119" cy="176"/>
            </a:xfrm>
            <a:custGeom>
              <a:avLst/>
              <a:gdLst>
                <a:gd name="T0" fmla="*/ 0 w 237"/>
                <a:gd name="T1" fmla="*/ 1 h 352"/>
                <a:gd name="T2" fmla="*/ 1 w 237"/>
                <a:gd name="T3" fmla="*/ 1 h 352"/>
                <a:gd name="T4" fmla="*/ 1 w 237"/>
                <a:gd name="T5" fmla="*/ 1 h 352"/>
                <a:gd name="T6" fmla="*/ 1 w 237"/>
                <a:gd name="T7" fmla="*/ 1 h 352"/>
                <a:gd name="T8" fmla="*/ 1 w 237"/>
                <a:gd name="T9" fmla="*/ 1 h 352"/>
                <a:gd name="T10" fmla="*/ 1 w 237"/>
                <a:gd name="T11" fmla="*/ 1 h 352"/>
                <a:gd name="T12" fmla="*/ 1 w 237"/>
                <a:gd name="T13" fmla="*/ 0 h 352"/>
                <a:gd name="T14" fmla="*/ 1 w 237"/>
                <a:gd name="T15" fmla="*/ 1 h 352"/>
                <a:gd name="T16" fmla="*/ 1 w 237"/>
                <a:gd name="T17" fmla="*/ 1 h 352"/>
                <a:gd name="T18" fmla="*/ 1 w 237"/>
                <a:gd name="T19" fmla="*/ 1 h 352"/>
                <a:gd name="T20" fmla="*/ 1 w 237"/>
                <a:gd name="T21" fmla="*/ 1 h 352"/>
                <a:gd name="T22" fmla="*/ 1 w 237"/>
                <a:gd name="T23" fmla="*/ 1 h 352"/>
                <a:gd name="T24" fmla="*/ 1 w 237"/>
                <a:gd name="T25" fmla="*/ 1 h 352"/>
                <a:gd name="T26" fmla="*/ 1 w 237"/>
                <a:gd name="T27" fmla="*/ 1 h 352"/>
                <a:gd name="T28" fmla="*/ 1 w 237"/>
                <a:gd name="T29" fmla="*/ 1 h 352"/>
                <a:gd name="T30" fmla="*/ 1 w 237"/>
                <a:gd name="T31" fmla="*/ 1 h 352"/>
                <a:gd name="T32" fmla="*/ 1 w 237"/>
                <a:gd name="T33" fmla="*/ 1 h 352"/>
                <a:gd name="T34" fmla="*/ 0 w 237"/>
                <a:gd name="T35" fmla="*/ 1 h 3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7"/>
                <a:gd name="T55" fmla="*/ 0 h 352"/>
                <a:gd name="T56" fmla="*/ 237 w 237"/>
                <a:gd name="T57" fmla="*/ 352 h 35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7" h="352">
                  <a:moveTo>
                    <a:pt x="0" y="250"/>
                  </a:moveTo>
                  <a:lnTo>
                    <a:pt x="32" y="185"/>
                  </a:lnTo>
                  <a:lnTo>
                    <a:pt x="90" y="194"/>
                  </a:lnTo>
                  <a:lnTo>
                    <a:pt x="155" y="57"/>
                  </a:lnTo>
                  <a:lnTo>
                    <a:pt x="187" y="31"/>
                  </a:lnTo>
                  <a:lnTo>
                    <a:pt x="173" y="4"/>
                  </a:lnTo>
                  <a:lnTo>
                    <a:pt x="191" y="0"/>
                  </a:lnTo>
                  <a:lnTo>
                    <a:pt x="210" y="85"/>
                  </a:lnTo>
                  <a:lnTo>
                    <a:pt x="173" y="101"/>
                  </a:lnTo>
                  <a:lnTo>
                    <a:pt x="216" y="168"/>
                  </a:lnTo>
                  <a:lnTo>
                    <a:pt x="191" y="248"/>
                  </a:lnTo>
                  <a:lnTo>
                    <a:pt x="237" y="310"/>
                  </a:lnTo>
                  <a:lnTo>
                    <a:pt x="233" y="352"/>
                  </a:lnTo>
                  <a:lnTo>
                    <a:pt x="151" y="332"/>
                  </a:lnTo>
                  <a:lnTo>
                    <a:pt x="88" y="331"/>
                  </a:lnTo>
                  <a:lnTo>
                    <a:pt x="38" y="332"/>
                  </a:lnTo>
                  <a:lnTo>
                    <a:pt x="37" y="274"/>
                  </a:lnTo>
                  <a:lnTo>
                    <a:pt x="0" y="25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5" name="Freeform 974"/>
            <p:cNvSpPr>
              <a:spLocks/>
            </p:cNvSpPr>
            <p:nvPr/>
          </p:nvSpPr>
          <p:spPr bwMode="auto">
            <a:xfrm>
              <a:off x="2947" y="2651"/>
              <a:ext cx="200" cy="127"/>
            </a:xfrm>
            <a:custGeom>
              <a:avLst/>
              <a:gdLst>
                <a:gd name="T0" fmla="*/ 0 w 399"/>
                <a:gd name="T1" fmla="*/ 0 h 255"/>
                <a:gd name="T2" fmla="*/ 1 w 399"/>
                <a:gd name="T3" fmla="*/ 0 h 255"/>
                <a:gd name="T4" fmla="*/ 1 w 399"/>
                <a:gd name="T5" fmla="*/ 0 h 255"/>
                <a:gd name="T6" fmla="*/ 1 w 399"/>
                <a:gd name="T7" fmla="*/ 0 h 255"/>
                <a:gd name="T8" fmla="*/ 1 w 399"/>
                <a:gd name="T9" fmla="*/ 0 h 255"/>
                <a:gd name="T10" fmla="*/ 1 w 399"/>
                <a:gd name="T11" fmla="*/ 0 h 255"/>
                <a:gd name="T12" fmla="*/ 1 w 399"/>
                <a:gd name="T13" fmla="*/ 0 h 255"/>
                <a:gd name="T14" fmla="*/ 1 w 399"/>
                <a:gd name="T15" fmla="*/ 0 h 255"/>
                <a:gd name="T16" fmla="*/ 1 w 399"/>
                <a:gd name="T17" fmla="*/ 0 h 255"/>
                <a:gd name="T18" fmla="*/ 1 w 399"/>
                <a:gd name="T19" fmla="*/ 0 h 255"/>
                <a:gd name="T20" fmla="*/ 1 w 399"/>
                <a:gd name="T21" fmla="*/ 0 h 255"/>
                <a:gd name="T22" fmla="*/ 1 w 399"/>
                <a:gd name="T23" fmla="*/ 0 h 255"/>
                <a:gd name="T24" fmla="*/ 1 w 399"/>
                <a:gd name="T25" fmla="*/ 0 h 255"/>
                <a:gd name="T26" fmla="*/ 1 w 399"/>
                <a:gd name="T27" fmla="*/ 0 h 255"/>
                <a:gd name="T28" fmla="*/ 0 w 399"/>
                <a:gd name="T29" fmla="*/ 0 h 2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9"/>
                <a:gd name="T46" fmla="*/ 0 h 255"/>
                <a:gd name="T47" fmla="*/ 399 w 399"/>
                <a:gd name="T48" fmla="*/ 255 h 25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9" h="255">
                  <a:moveTo>
                    <a:pt x="0" y="193"/>
                  </a:moveTo>
                  <a:lnTo>
                    <a:pt x="25" y="113"/>
                  </a:lnTo>
                  <a:lnTo>
                    <a:pt x="126" y="93"/>
                  </a:lnTo>
                  <a:lnTo>
                    <a:pt x="135" y="66"/>
                  </a:lnTo>
                  <a:lnTo>
                    <a:pt x="181" y="57"/>
                  </a:lnTo>
                  <a:lnTo>
                    <a:pt x="250" y="0"/>
                  </a:lnTo>
                  <a:lnTo>
                    <a:pt x="272" y="68"/>
                  </a:lnTo>
                  <a:lnTo>
                    <a:pt x="325" y="93"/>
                  </a:lnTo>
                  <a:lnTo>
                    <a:pt x="399" y="184"/>
                  </a:lnTo>
                  <a:lnTo>
                    <a:pt x="213" y="210"/>
                  </a:lnTo>
                  <a:lnTo>
                    <a:pt x="151" y="184"/>
                  </a:lnTo>
                  <a:lnTo>
                    <a:pt x="126" y="229"/>
                  </a:lnTo>
                  <a:lnTo>
                    <a:pt x="73" y="229"/>
                  </a:lnTo>
                  <a:lnTo>
                    <a:pt x="46" y="255"/>
                  </a:lnTo>
                  <a:lnTo>
                    <a:pt x="0" y="19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6" name="Freeform 975"/>
            <p:cNvSpPr>
              <a:spLocks/>
            </p:cNvSpPr>
            <p:nvPr/>
          </p:nvSpPr>
          <p:spPr bwMode="auto">
            <a:xfrm>
              <a:off x="2929" y="2451"/>
              <a:ext cx="164" cy="257"/>
            </a:xfrm>
            <a:custGeom>
              <a:avLst/>
              <a:gdLst>
                <a:gd name="T0" fmla="*/ 0 w 329"/>
                <a:gd name="T1" fmla="*/ 1 h 513"/>
                <a:gd name="T2" fmla="*/ 0 w 329"/>
                <a:gd name="T3" fmla="*/ 1 h 513"/>
                <a:gd name="T4" fmla="*/ 0 w 329"/>
                <a:gd name="T5" fmla="*/ 1 h 513"/>
                <a:gd name="T6" fmla="*/ 0 w 329"/>
                <a:gd name="T7" fmla="*/ 1 h 513"/>
                <a:gd name="T8" fmla="*/ 0 w 329"/>
                <a:gd name="T9" fmla="*/ 1 h 513"/>
                <a:gd name="T10" fmla="*/ 0 w 329"/>
                <a:gd name="T11" fmla="*/ 1 h 513"/>
                <a:gd name="T12" fmla="*/ 0 w 329"/>
                <a:gd name="T13" fmla="*/ 1 h 513"/>
                <a:gd name="T14" fmla="*/ 0 w 329"/>
                <a:gd name="T15" fmla="*/ 1 h 513"/>
                <a:gd name="T16" fmla="*/ 0 w 329"/>
                <a:gd name="T17" fmla="*/ 1 h 513"/>
                <a:gd name="T18" fmla="*/ 0 w 329"/>
                <a:gd name="T19" fmla="*/ 1 h 513"/>
                <a:gd name="T20" fmla="*/ 0 w 329"/>
                <a:gd name="T21" fmla="*/ 1 h 513"/>
                <a:gd name="T22" fmla="*/ 0 w 329"/>
                <a:gd name="T23" fmla="*/ 1 h 513"/>
                <a:gd name="T24" fmla="*/ 0 w 329"/>
                <a:gd name="T25" fmla="*/ 1 h 513"/>
                <a:gd name="T26" fmla="*/ 0 w 329"/>
                <a:gd name="T27" fmla="*/ 1 h 513"/>
                <a:gd name="T28" fmla="*/ 0 w 329"/>
                <a:gd name="T29" fmla="*/ 0 h 513"/>
                <a:gd name="T30" fmla="*/ 0 w 329"/>
                <a:gd name="T31" fmla="*/ 1 h 513"/>
                <a:gd name="T32" fmla="*/ 0 w 329"/>
                <a:gd name="T33" fmla="*/ 1 h 513"/>
                <a:gd name="T34" fmla="*/ 0 w 329"/>
                <a:gd name="T35" fmla="*/ 1 h 513"/>
                <a:gd name="T36" fmla="*/ 0 w 329"/>
                <a:gd name="T37" fmla="*/ 1 h 513"/>
                <a:gd name="T38" fmla="*/ 0 w 329"/>
                <a:gd name="T39" fmla="*/ 1 h 5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9"/>
                <a:gd name="T61" fmla="*/ 0 h 513"/>
                <a:gd name="T62" fmla="*/ 329 w 329"/>
                <a:gd name="T63" fmla="*/ 513 h 5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9" h="513">
                  <a:moveTo>
                    <a:pt x="0" y="293"/>
                  </a:moveTo>
                  <a:lnTo>
                    <a:pt x="48" y="318"/>
                  </a:lnTo>
                  <a:lnTo>
                    <a:pt x="37" y="345"/>
                  </a:lnTo>
                  <a:lnTo>
                    <a:pt x="56" y="430"/>
                  </a:lnTo>
                  <a:lnTo>
                    <a:pt x="19" y="446"/>
                  </a:lnTo>
                  <a:lnTo>
                    <a:pt x="62" y="513"/>
                  </a:lnTo>
                  <a:lnTo>
                    <a:pt x="163" y="493"/>
                  </a:lnTo>
                  <a:lnTo>
                    <a:pt x="172" y="466"/>
                  </a:lnTo>
                  <a:lnTo>
                    <a:pt x="218" y="457"/>
                  </a:lnTo>
                  <a:lnTo>
                    <a:pt x="287" y="400"/>
                  </a:lnTo>
                  <a:lnTo>
                    <a:pt x="263" y="338"/>
                  </a:lnTo>
                  <a:lnTo>
                    <a:pt x="296" y="254"/>
                  </a:lnTo>
                  <a:lnTo>
                    <a:pt x="328" y="248"/>
                  </a:lnTo>
                  <a:lnTo>
                    <a:pt x="329" y="129"/>
                  </a:lnTo>
                  <a:lnTo>
                    <a:pt x="82" y="0"/>
                  </a:lnTo>
                  <a:lnTo>
                    <a:pt x="51" y="13"/>
                  </a:lnTo>
                  <a:lnTo>
                    <a:pt x="51" y="63"/>
                  </a:lnTo>
                  <a:lnTo>
                    <a:pt x="82" y="97"/>
                  </a:lnTo>
                  <a:lnTo>
                    <a:pt x="62" y="210"/>
                  </a:lnTo>
                  <a:lnTo>
                    <a:pt x="0" y="29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7" name="Freeform 976"/>
            <p:cNvSpPr>
              <a:spLocks/>
            </p:cNvSpPr>
            <p:nvPr/>
          </p:nvSpPr>
          <p:spPr bwMode="auto">
            <a:xfrm>
              <a:off x="2894" y="2766"/>
              <a:ext cx="116" cy="135"/>
            </a:xfrm>
            <a:custGeom>
              <a:avLst/>
              <a:gdLst>
                <a:gd name="T0" fmla="*/ 0 w 233"/>
                <a:gd name="T1" fmla="*/ 0 h 272"/>
                <a:gd name="T2" fmla="*/ 0 w 233"/>
                <a:gd name="T3" fmla="*/ 0 h 272"/>
                <a:gd name="T4" fmla="*/ 0 w 233"/>
                <a:gd name="T5" fmla="*/ 0 h 272"/>
                <a:gd name="T6" fmla="*/ 0 w 233"/>
                <a:gd name="T7" fmla="*/ 0 h 272"/>
                <a:gd name="T8" fmla="*/ 0 w 233"/>
                <a:gd name="T9" fmla="*/ 0 h 272"/>
                <a:gd name="T10" fmla="*/ 0 w 233"/>
                <a:gd name="T11" fmla="*/ 0 h 272"/>
                <a:gd name="T12" fmla="*/ 0 w 233"/>
                <a:gd name="T13" fmla="*/ 0 h 272"/>
                <a:gd name="T14" fmla="*/ 0 w 233"/>
                <a:gd name="T15" fmla="*/ 0 h 272"/>
                <a:gd name="T16" fmla="*/ 0 w 233"/>
                <a:gd name="T17" fmla="*/ 0 h 272"/>
                <a:gd name="T18" fmla="*/ 0 w 233"/>
                <a:gd name="T19" fmla="*/ 0 h 272"/>
                <a:gd name="T20" fmla="*/ 0 w 233"/>
                <a:gd name="T21" fmla="*/ 0 h 272"/>
                <a:gd name="T22" fmla="*/ 0 w 233"/>
                <a:gd name="T23" fmla="*/ 0 h 272"/>
                <a:gd name="T24" fmla="*/ 0 w 233"/>
                <a:gd name="T25" fmla="*/ 0 h 272"/>
                <a:gd name="T26" fmla="*/ 0 w 233"/>
                <a:gd name="T27" fmla="*/ 0 h 272"/>
                <a:gd name="T28" fmla="*/ 0 w 233"/>
                <a:gd name="T29" fmla="*/ 0 h 272"/>
                <a:gd name="T30" fmla="*/ 0 w 233"/>
                <a:gd name="T31" fmla="*/ 0 h 272"/>
                <a:gd name="T32" fmla="*/ 0 w 233"/>
                <a:gd name="T33" fmla="*/ 0 h 2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3"/>
                <a:gd name="T52" fmla="*/ 0 h 272"/>
                <a:gd name="T53" fmla="*/ 233 w 233"/>
                <a:gd name="T54" fmla="*/ 272 h 27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3" h="272">
                  <a:moveTo>
                    <a:pt x="0" y="238"/>
                  </a:moveTo>
                  <a:lnTo>
                    <a:pt x="24" y="272"/>
                  </a:lnTo>
                  <a:lnTo>
                    <a:pt x="58" y="262"/>
                  </a:lnTo>
                  <a:lnTo>
                    <a:pt x="105" y="264"/>
                  </a:lnTo>
                  <a:lnTo>
                    <a:pt x="147" y="235"/>
                  </a:lnTo>
                  <a:lnTo>
                    <a:pt x="159" y="182"/>
                  </a:lnTo>
                  <a:lnTo>
                    <a:pt x="201" y="136"/>
                  </a:lnTo>
                  <a:lnTo>
                    <a:pt x="233" y="0"/>
                  </a:lnTo>
                  <a:lnTo>
                    <a:pt x="180" y="0"/>
                  </a:lnTo>
                  <a:lnTo>
                    <a:pt x="153" y="26"/>
                  </a:lnTo>
                  <a:lnTo>
                    <a:pt x="149" y="68"/>
                  </a:lnTo>
                  <a:lnTo>
                    <a:pt x="67" y="48"/>
                  </a:lnTo>
                  <a:lnTo>
                    <a:pt x="63" y="77"/>
                  </a:lnTo>
                  <a:lnTo>
                    <a:pt x="97" y="78"/>
                  </a:lnTo>
                  <a:lnTo>
                    <a:pt x="87" y="186"/>
                  </a:lnTo>
                  <a:lnTo>
                    <a:pt x="48" y="174"/>
                  </a:lnTo>
                  <a:lnTo>
                    <a:pt x="0" y="23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8" name="Freeform 977"/>
            <p:cNvSpPr>
              <a:spLocks/>
            </p:cNvSpPr>
            <p:nvPr/>
          </p:nvSpPr>
          <p:spPr bwMode="auto">
            <a:xfrm>
              <a:off x="2913" y="2743"/>
              <a:ext cx="290" cy="287"/>
            </a:xfrm>
            <a:custGeom>
              <a:avLst/>
              <a:gdLst>
                <a:gd name="T0" fmla="*/ 0 w 580"/>
                <a:gd name="T1" fmla="*/ 1 h 573"/>
                <a:gd name="T2" fmla="*/ 1 w 580"/>
                <a:gd name="T3" fmla="*/ 1 h 573"/>
                <a:gd name="T4" fmla="*/ 1 w 580"/>
                <a:gd name="T5" fmla="*/ 1 h 573"/>
                <a:gd name="T6" fmla="*/ 1 w 580"/>
                <a:gd name="T7" fmla="*/ 1 h 573"/>
                <a:gd name="T8" fmla="*/ 1 w 580"/>
                <a:gd name="T9" fmla="*/ 1 h 573"/>
                <a:gd name="T10" fmla="*/ 1 w 580"/>
                <a:gd name="T11" fmla="*/ 1 h 573"/>
                <a:gd name="T12" fmla="*/ 1 w 580"/>
                <a:gd name="T13" fmla="*/ 1 h 573"/>
                <a:gd name="T14" fmla="*/ 1 w 580"/>
                <a:gd name="T15" fmla="*/ 1 h 573"/>
                <a:gd name="T16" fmla="*/ 1 w 580"/>
                <a:gd name="T17" fmla="*/ 1 h 573"/>
                <a:gd name="T18" fmla="*/ 1 w 580"/>
                <a:gd name="T19" fmla="*/ 1 h 573"/>
                <a:gd name="T20" fmla="*/ 1 w 580"/>
                <a:gd name="T21" fmla="*/ 1 h 573"/>
                <a:gd name="T22" fmla="*/ 1 w 580"/>
                <a:gd name="T23" fmla="*/ 1 h 573"/>
                <a:gd name="T24" fmla="*/ 1 w 580"/>
                <a:gd name="T25" fmla="*/ 1 h 573"/>
                <a:gd name="T26" fmla="*/ 1 w 580"/>
                <a:gd name="T27" fmla="*/ 1 h 573"/>
                <a:gd name="T28" fmla="*/ 1 w 580"/>
                <a:gd name="T29" fmla="*/ 1 h 573"/>
                <a:gd name="T30" fmla="*/ 1 w 580"/>
                <a:gd name="T31" fmla="*/ 1 h 573"/>
                <a:gd name="T32" fmla="*/ 1 w 580"/>
                <a:gd name="T33" fmla="*/ 1 h 573"/>
                <a:gd name="T34" fmla="*/ 1 w 580"/>
                <a:gd name="T35" fmla="*/ 1 h 573"/>
                <a:gd name="T36" fmla="*/ 1 w 580"/>
                <a:gd name="T37" fmla="*/ 1 h 573"/>
                <a:gd name="T38" fmla="*/ 1 w 580"/>
                <a:gd name="T39" fmla="*/ 1 h 573"/>
                <a:gd name="T40" fmla="*/ 1 w 580"/>
                <a:gd name="T41" fmla="*/ 1 h 573"/>
                <a:gd name="T42" fmla="*/ 1 w 580"/>
                <a:gd name="T43" fmla="*/ 1 h 573"/>
                <a:gd name="T44" fmla="*/ 1 w 580"/>
                <a:gd name="T45" fmla="*/ 0 h 573"/>
                <a:gd name="T46" fmla="*/ 1 w 580"/>
                <a:gd name="T47" fmla="*/ 1 h 573"/>
                <a:gd name="T48" fmla="*/ 1 w 580"/>
                <a:gd name="T49" fmla="*/ 0 h 573"/>
                <a:gd name="T50" fmla="*/ 1 w 580"/>
                <a:gd name="T51" fmla="*/ 1 h 573"/>
                <a:gd name="T52" fmla="*/ 1 w 580"/>
                <a:gd name="T53" fmla="*/ 1 h 573"/>
                <a:gd name="T54" fmla="*/ 1 w 580"/>
                <a:gd name="T55" fmla="*/ 1 h 573"/>
                <a:gd name="T56" fmla="*/ 1 w 580"/>
                <a:gd name="T57" fmla="*/ 1 h 573"/>
                <a:gd name="T58" fmla="*/ 1 w 580"/>
                <a:gd name="T59" fmla="*/ 1 h 573"/>
                <a:gd name="T60" fmla="*/ 1 w 580"/>
                <a:gd name="T61" fmla="*/ 1 h 573"/>
                <a:gd name="T62" fmla="*/ 0 w 580"/>
                <a:gd name="T63" fmla="*/ 1 h 5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0"/>
                <a:gd name="T97" fmla="*/ 0 h 573"/>
                <a:gd name="T98" fmla="*/ 580 w 580"/>
                <a:gd name="T99" fmla="*/ 573 h 5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0" h="573">
                  <a:moveTo>
                    <a:pt x="0" y="340"/>
                  </a:moveTo>
                  <a:lnTo>
                    <a:pt x="1" y="356"/>
                  </a:lnTo>
                  <a:lnTo>
                    <a:pt x="117" y="340"/>
                  </a:lnTo>
                  <a:lnTo>
                    <a:pt x="166" y="411"/>
                  </a:lnTo>
                  <a:lnTo>
                    <a:pt x="210" y="408"/>
                  </a:lnTo>
                  <a:lnTo>
                    <a:pt x="219" y="376"/>
                  </a:lnTo>
                  <a:lnTo>
                    <a:pt x="259" y="374"/>
                  </a:lnTo>
                  <a:lnTo>
                    <a:pt x="288" y="393"/>
                  </a:lnTo>
                  <a:lnTo>
                    <a:pt x="295" y="507"/>
                  </a:lnTo>
                  <a:lnTo>
                    <a:pt x="359" y="500"/>
                  </a:lnTo>
                  <a:lnTo>
                    <a:pt x="534" y="573"/>
                  </a:lnTo>
                  <a:lnTo>
                    <a:pt x="533" y="539"/>
                  </a:lnTo>
                  <a:lnTo>
                    <a:pt x="497" y="524"/>
                  </a:lnTo>
                  <a:lnTo>
                    <a:pt x="504" y="443"/>
                  </a:lnTo>
                  <a:lnTo>
                    <a:pt x="560" y="414"/>
                  </a:lnTo>
                  <a:lnTo>
                    <a:pt x="526" y="359"/>
                  </a:lnTo>
                  <a:lnTo>
                    <a:pt x="520" y="264"/>
                  </a:lnTo>
                  <a:lnTo>
                    <a:pt x="513" y="243"/>
                  </a:lnTo>
                  <a:lnTo>
                    <a:pt x="534" y="201"/>
                  </a:lnTo>
                  <a:lnTo>
                    <a:pt x="560" y="122"/>
                  </a:lnTo>
                  <a:lnTo>
                    <a:pt x="580" y="92"/>
                  </a:lnTo>
                  <a:lnTo>
                    <a:pt x="570" y="47"/>
                  </a:lnTo>
                  <a:lnTo>
                    <a:pt x="467" y="0"/>
                  </a:lnTo>
                  <a:lnTo>
                    <a:pt x="281" y="26"/>
                  </a:lnTo>
                  <a:lnTo>
                    <a:pt x="219" y="0"/>
                  </a:lnTo>
                  <a:lnTo>
                    <a:pt x="194" y="45"/>
                  </a:lnTo>
                  <a:lnTo>
                    <a:pt x="162" y="181"/>
                  </a:lnTo>
                  <a:lnTo>
                    <a:pt x="120" y="227"/>
                  </a:lnTo>
                  <a:lnTo>
                    <a:pt x="108" y="280"/>
                  </a:lnTo>
                  <a:lnTo>
                    <a:pt x="66" y="309"/>
                  </a:lnTo>
                  <a:lnTo>
                    <a:pt x="19" y="307"/>
                  </a:lnTo>
                  <a:lnTo>
                    <a:pt x="0" y="34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79" name="Freeform 978"/>
            <p:cNvSpPr>
              <a:spLocks/>
            </p:cNvSpPr>
            <p:nvPr/>
          </p:nvSpPr>
          <p:spPr bwMode="auto">
            <a:xfrm>
              <a:off x="3220" y="2243"/>
              <a:ext cx="36" cy="20"/>
            </a:xfrm>
            <a:custGeom>
              <a:avLst/>
              <a:gdLst>
                <a:gd name="T0" fmla="*/ 0 w 72"/>
                <a:gd name="T1" fmla="*/ 1 h 39"/>
                <a:gd name="T2" fmla="*/ 1 w 72"/>
                <a:gd name="T3" fmla="*/ 1 h 39"/>
                <a:gd name="T4" fmla="*/ 1 w 72"/>
                <a:gd name="T5" fmla="*/ 0 h 39"/>
                <a:gd name="T6" fmla="*/ 0 w 72"/>
                <a:gd name="T7" fmla="*/ 1 h 39"/>
                <a:gd name="T8" fmla="*/ 0 60000 65536"/>
                <a:gd name="T9" fmla="*/ 0 60000 65536"/>
                <a:gd name="T10" fmla="*/ 0 60000 65536"/>
                <a:gd name="T11" fmla="*/ 0 60000 65536"/>
                <a:gd name="T12" fmla="*/ 0 w 72"/>
                <a:gd name="T13" fmla="*/ 0 h 39"/>
                <a:gd name="T14" fmla="*/ 72 w 72"/>
                <a:gd name="T15" fmla="*/ 39 h 39"/>
              </a:gdLst>
              <a:ahLst/>
              <a:cxnLst>
                <a:cxn ang="T8">
                  <a:pos x="T0" y="T1"/>
                </a:cxn>
                <a:cxn ang="T9">
                  <a:pos x="T2" y="T3"/>
                </a:cxn>
                <a:cxn ang="T10">
                  <a:pos x="T4" y="T5"/>
                </a:cxn>
                <a:cxn ang="T11">
                  <a:pos x="T6" y="T7"/>
                </a:cxn>
              </a:cxnLst>
              <a:rect l="T12" t="T13" r="T14" b="T15"/>
              <a:pathLst>
                <a:path w="72" h="39">
                  <a:moveTo>
                    <a:pt x="0" y="21"/>
                  </a:moveTo>
                  <a:lnTo>
                    <a:pt x="26" y="39"/>
                  </a:lnTo>
                  <a:lnTo>
                    <a:pt x="72" y="0"/>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0" name="Freeform 979"/>
            <p:cNvSpPr>
              <a:spLocks/>
            </p:cNvSpPr>
            <p:nvPr/>
          </p:nvSpPr>
          <p:spPr bwMode="auto">
            <a:xfrm>
              <a:off x="2736" y="2628"/>
              <a:ext cx="41" cy="97"/>
            </a:xfrm>
            <a:custGeom>
              <a:avLst/>
              <a:gdLst>
                <a:gd name="T0" fmla="*/ 0 w 83"/>
                <a:gd name="T1" fmla="*/ 1 h 194"/>
                <a:gd name="T2" fmla="*/ 0 w 83"/>
                <a:gd name="T3" fmla="*/ 1 h 194"/>
                <a:gd name="T4" fmla="*/ 0 w 83"/>
                <a:gd name="T5" fmla="*/ 1 h 194"/>
                <a:gd name="T6" fmla="*/ 0 w 83"/>
                <a:gd name="T7" fmla="*/ 1 h 194"/>
                <a:gd name="T8" fmla="*/ 0 w 83"/>
                <a:gd name="T9" fmla="*/ 0 h 194"/>
                <a:gd name="T10" fmla="*/ 0 w 83"/>
                <a:gd name="T11" fmla="*/ 1 h 194"/>
                <a:gd name="T12" fmla="*/ 0 w 83"/>
                <a:gd name="T13" fmla="*/ 1 h 194"/>
                <a:gd name="T14" fmla="*/ 0 60000 65536"/>
                <a:gd name="T15" fmla="*/ 0 60000 65536"/>
                <a:gd name="T16" fmla="*/ 0 60000 65536"/>
                <a:gd name="T17" fmla="*/ 0 60000 65536"/>
                <a:gd name="T18" fmla="*/ 0 60000 65536"/>
                <a:gd name="T19" fmla="*/ 0 60000 65536"/>
                <a:gd name="T20" fmla="*/ 0 60000 65536"/>
                <a:gd name="T21" fmla="*/ 0 w 83"/>
                <a:gd name="T22" fmla="*/ 0 h 194"/>
                <a:gd name="T23" fmla="*/ 83 w 83"/>
                <a:gd name="T24" fmla="*/ 194 h 1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94">
                  <a:moveTo>
                    <a:pt x="0" y="47"/>
                  </a:moveTo>
                  <a:lnTo>
                    <a:pt x="32" y="194"/>
                  </a:lnTo>
                  <a:lnTo>
                    <a:pt x="59" y="192"/>
                  </a:lnTo>
                  <a:lnTo>
                    <a:pt x="83" y="21"/>
                  </a:lnTo>
                  <a:lnTo>
                    <a:pt x="59" y="0"/>
                  </a:lnTo>
                  <a:lnTo>
                    <a:pt x="44" y="13"/>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1" name="Freeform 980"/>
            <p:cNvSpPr>
              <a:spLocks/>
            </p:cNvSpPr>
            <p:nvPr/>
          </p:nvSpPr>
          <p:spPr bwMode="auto">
            <a:xfrm>
              <a:off x="2867" y="2789"/>
              <a:ext cx="28" cy="19"/>
            </a:xfrm>
            <a:custGeom>
              <a:avLst/>
              <a:gdLst>
                <a:gd name="T0" fmla="*/ 0 w 56"/>
                <a:gd name="T1" fmla="*/ 1 h 38"/>
                <a:gd name="T2" fmla="*/ 1 w 56"/>
                <a:gd name="T3" fmla="*/ 1 h 38"/>
                <a:gd name="T4" fmla="*/ 1 w 56"/>
                <a:gd name="T5" fmla="*/ 0 h 38"/>
                <a:gd name="T6" fmla="*/ 1 w 56"/>
                <a:gd name="T7" fmla="*/ 1 h 38"/>
                <a:gd name="T8" fmla="*/ 0 w 56"/>
                <a:gd name="T9" fmla="*/ 1 h 38"/>
                <a:gd name="T10" fmla="*/ 0 60000 65536"/>
                <a:gd name="T11" fmla="*/ 0 60000 65536"/>
                <a:gd name="T12" fmla="*/ 0 60000 65536"/>
                <a:gd name="T13" fmla="*/ 0 60000 65536"/>
                <a:gd name="T14" fmla="*/ 0 60000 65536"/>
                <a:gd name="T15" fmla="*/ 0 w 56"/>
                <a:gd name="T16" fmla="*/ 0 h 38"/>
                <a:gd name="T17" fmla="*/ 56 w 56"/>
                <a:gd name="T18" fmla="*/ 38 h 38"/>
              </a:gdLst>
              <a:ahLst/>
              <a:cxnLst>
                <a:cxn ang="T10">
                  <a:pos x="T0" y="T1"/>
                </a:cxn>
                <a:cxn ang="T11">
                  <a:pos x="T2" y="T3"/>
                </a:cxn>
                <a:cxn ang="T12">
                  <a:pos x="T4" y="T5"/>
                </a:cxn>
                <a:cxn ang="T13">
                  <a:pos x="T6" y="T7"/>
                </a:cxn>
                <a:cxn ang="T14">
                  <a:pos x="T8" y="T9"/>
                </a:cxn>
              </a:cxnLst>
              <a:rect l="T15" t="T16" r="T17" b="T18"/>
              <a:pathLst>
                <a:path w="56" h="38">
                  <a:moveTo>
                    <a:pt x="0" y="38"/>
                  </a:moveTo>
                  <a:lnTo>
                    <a:pt x="6" y="1"/>
                  </a:lnTo>
                  <a:lnTo>
                    <a:pt x="56" y="0"/>
                  </a:lnTo>
                  <a:lnTo>
                    <a:pt x="56" y="33"/>
                  </a:lnTo>
                  <a:lnTo>
                    <a:pt x="0" y="3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2" name="Freeform 981"/>
            <p:cNvSpPr>
              <a:spLocks/>
            </p:cNvSpPr>
            <p:nvPr/>
          </p:nvSpPr>
          <p:spPr bwMode="auto">
            <a:xfrm>
              <a:off x="3229" y="2538"/>
              <a:ext cx="233" cy="231"/>
            </a:xfrm>
            <a:custGeom>
              <a:avLst/>
              <a:gdLst>
                <a:gd name="T0" fmla="*/ 0 w 464"/>
                <a:gd name="T1" fmla="*/ 1 h 461"/>
                <a:gd name="T2" fmla="*/ 1 w 464"/>
                <a:gd name="T3" fmla="*/ 1 h 461"/>
                <a:gd name="T4" fmla="*/ 1 w 464"/>
                <a:gd name="T5" fmla="*/ 1 h 461"/>
                <a:gd name="T6" fmla="*/ 1 w 464"/>
                <a:gd name="T7" fmla="*/ 1 h 461"/>
                <a:gd name="T8" fmla="*/ 1 w 464"/>
                <a:gd name="T9" fmla="*/ 1 h 461"/>
                <a:gd name="T10" fmla="*/ 1 w 464"/>
                <a:gd name="T11" fmla="*/ 0 h 461"/>
                <a:gd name="T12" fmla="*/ 1 w 464"/>
                <a:gd name="T13" fmla="*/ 1 h 461"/>
                <a:gd name="T14" fmla="*/ 1 w 464"/>
                <a:gd name="T15" fmla="*/ 1 h 461"/>
                <a:gd name="T16" fmla="*/ 1 w 464"/>
                <a:gd name="T17" fmla="*/ 1 h 461"/>
                <a:gd name="T18" fmla="*/ 1 w 464"/>
                <a:gd name="T19" fmla="*/ 1 h 461"/>
                <a:gd name="T20" fmla="*/ 1 w 464"/>
                <a:gd name="T21" fmla="*/ 1 h 461"/>
                <a:gd name="T22" fmla="*/ 1 w 464"/>
                <a:gd name="T23" fmla="*/ 1 h 461"/>
                <a:gd name="T24" fmla="*/ 1 w 464"/>
                <a:gd name="T25" fmla="*/ 1 h 461"/>
                <a:gd name="T26" fmla="*/ 1 w 464"/>
                <a:gd name="T27" fmla="*/ 1 h 461"/>
                <a:gd name="T28" fmla="*/ 1 w 464"/>
                <a:gd name="T29" fmla="*/ 1 h 461"/>
                <a:gd name="T30" fmla="*/ 1 w 464"/>
                <a:gd name="T31" fmla="*/ 1 h 461"/>
                <a:gd name="T32" fmla="*/ 1 w 464"/>
                <a:gd name="T33" fmla="*/ 1 h 461"/>
                <a:gd name="T34" fmla="*/ 0 w 464"/>
                <a:gd name="T35" fmla="*/ 1 h 4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4"/>
                <a:gd name="T55" fmla="*/ 0 h 461"/>
                <a:gd name="T56" fmla="*/ 464 w 464"/>
                <a:gd name="T57" fmla="*/ 461 h 4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4" h="461">
                  <a:moveTo>
                    <a:pt x="0" y="322"/>
                  </a:moveTo>
                  <a:lnTo>
                    <a:pt x="35" y="298"/>
                  </a:lnTo>
                  <a:lnTo>
                    <a:pt x="40" y="240"/>
                  </a:lnTo>
                  <a:lnTo>
                    <a:pt x="99" y="164"/>
                  </a:lnTo>
                  <a:lnTo>
                    <a:pt x="123" y="29"/>
                  </a:lnTo>
                  <a:lnTo>
                    <a:pt x="171" y="0"/>
                  </a:lnTo>
                  <a:lnTo>
                    <a:pt x="206" y="92"/>
                  </a:lnTo>
                  <a:lnTo>
                    <a:pt x="307" y="171"/>
                  </a:lnTo>
                  <a:lnTo>
                    <a:pt x="271" y="217"/>
                  </a:lnTo>
                  <a:lnTo>
                    <a:pt x="306" y="229"/>
                  </a:lnTo>
                  <a:lnTo>
                    <a:pt x="342" y="286"/>
                  </a:lnTo>
                  <a:lnTo>
                    <a:pt x="464" y="318"/>
                  </a:lnTo>
                  <a:lnTo>
                    <a:pt x="371" y="411"/>
                  </a:lnTo>
                  <a:lnTo>
                    <a:pt x="274" y="447"/>
                  </a:lnTo>
                  <a:lnTo>
                    <a:pt x="185" y="461"/>
                  </a:lnTo>
                  <a:lnTo>
                    <a:pt x="89" y="426"/>
                  </a:lnTo>
                  <a:lnTo>
                    <a:pt x="53" y="361"/>
                  </a:lnTo>
                  <a:lnTo>
                    <a:pt x="0" y="32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3" name="Freeform 982"/>
            <p:cNvSpPr>
              <a:spLocks/>
            </p:cNvSpPr>
            <p:nvPr/>
          </p:nvSpPr>
          <p:spPr bwMode="auto">
            <a:xfrm>
              <a:off x="3365" y="2624"/>
              <a:ext cx="24" cy="29"/>
            </a:xfrm>
            <a:custGeom>
              <a:avLst/>
              <a:gdLst>
                <a:gd name="T0" fmla="*/ 0 w 48"/>
                <a:gd name="T1" fmla="*/ 1 h 58"/>
                <a:gd name="T2" fmla="*/ 1 w 48"/>
                <a:gd name="T3" fmla="*/ 1 h 58"/>
                <a:gd name="T4" fmla="*/ 1 w 48"/>
                <a:gd name="T5" fmla="*/ 1 h 58"/>
                <a:gd name="T6" fmla="*/ 1 w 48"/>
                <a:gd name="T7" fmla="*/ 1 h 58"/>
                <a:gd name="T8" fmla="*/ 1 w 48"/>
                <a:gd name="T9" fmla="*/ 1 h 58"/>
                <a:gd name="T10" fmla="*/ 1 w 48"/>
                <a:gd name="T11" fmla="*/ 0 h 58"/>
                <a:gd name="T12" fmla="*/ 0 w 48"/>
                <a:gd name="T13" fmla="*/ 1 h 58"/>
                <a:gd name="T14" fmla="*/ 0 60000 65536"/>
                <a:gd name="T15" fmla="*/ 0 60000 65536"/>
                <a:gd name="T16" fmla="*/ 0 60000 65536"/>
                <a:gd name="T17" fmla="*/ 0 60000 65536"/>
                <a:gd name="T18" fmla="*/ 0 60000 65536"/>
                <a:gd name="T19" fmla="*/ 0 60000 65536"/>
                <a:gd name="T20" fmla="*/ 0 60000 65536"/>
                <a:gd name="T21" fmla="*/ 0 w 48"/>
                <a:gd name="T22" fmla="*/ 0 h 58"/>
                <a:gd name="T23" fmla="*/ 48 w 48"/>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8">
                  <a:moveTo>
                    <a:pt x="0" y="46"/>
                  </a:moveTo>
                  <a:lnTo>
                    <a:pt x="35" y="58"/>
                  </a:lnTo>
                  <a:lnTo>
                    <a:pt x="46" y="40"/>
                  </a:lnTo>
                  <a:lnTo>
                    <a:pt x="23" y="36"/>
                  </a:lnTo>
                  <a:lnTo>
                    <a:pt x="48" y="21"/>
                  </a:lnTo>
                  <a:lnTo>
                    <a:pt x="36" y="0"/>
                  </a:lnTo>
                  <a:lnTo>
                    <a:pt x="0" y="4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4" name="Freeform 983"/>
            <p:cNvSpPr>
              <a:spLocks/>
            </p:cNvSpPr>
            <p:nvPr/>
          </p:nvSpPr>
          <p:spPr bwMode="auto">
            <a:xfrm>
              <a:off x="2855" y="2789"/>
              <a:ext cx="87" cy="95"/>
            </a:xfrm>
            <a:custGeom>
              <a:avLst/>
              <a:gdLst>
                <a:gd name="T0" fmla="*/ 0 w 173"/>
                <a:gd name="T1" fmla="*/ 0 h 191"/>
                <a:gd name="T2" fmla="*/ 1 w 173"/>
                <a:gd name="T3" fmla="*/ 0 h 191"/>
                <a:gd name="T4" fmla="*/ 1 w 173"/>
                <a:gd name="T5" fmla="*/ 0 h 191"/>
                <a:gd name="T6" fmla="*/ 1 w 173"/>
                <a:gd name="T7" fmla="*/ 0 h 191"/>
                <a:gd name="T8" fmla="*/ 1 w 173"/>
                <a:gd name="T9" fmla="*/ 0 h 191"/>
                <a:gd name="T10" fmla="*/ 1 w 173"/>
                <a:gd name="T11" fmla="*/ 0 h 191"/>
                <a:gd name="T12" fmla="*/ 1 w 173"/>
                <a:gd name="T13" fmla="*/ 0 h 191"/>
                <a:gd name="T14" fmla="*/ 1 w 173"/>
                <a:gd name="T15" fmla="*/ 0 h 191"/>
                <a:gd name="T16" fmla="*/ 1 w 173"/>
                <a:gd name="T17" fmla="*/ 0 h 191"/>
                <a:gd name="T18" fmla="*/ 1 w 173"/>
                <a:gd name="T19" fmla="*/ 0 h 191"/>
                <a:gd name="T20" fmla="*/ 1 w 173"/>
                <a:gd name="T21" fmla="*/ 0 h 191"/>
                <a:gd name="T22" fmla="*/ 1 w 173"/>
                <a:gd name="T23" fmla="*/ 0 h 191"/>
                <a:gd name="T24" fmla="*/ 0 w 173"/>
                <a:gd name="T25" fmla="*/ 0 h 1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3"/>
                <a:gd name="T40" fmla="*/ 0 h 191"/>
                <a:gd name="T41" fmla="*/ 173 w 173"/>
                <a:gd name="T42" fmla="*/ 191 h 1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3" h="191">
                  <a:moveTo>
                    <a:pt x="0" y="90"/>
                  </a:moveTo>
                  <a:lnTo>
                    <a:pt x="19" y="61"/>
                  </a:lnTo>
                  <a:lnTo>
                    <a:pt x="34" y="63"/>
                  </a:lnTo>
                  <a:lnTo>
                    <a:pt x="24" y="38"/>
                  </a:lnTo>
                  <a:lnTo>
                    <a:pt x="80" y="33"/>
                  </a:lnTo>
                  <a:lnTo>
                    <a:pt x="80" y="0"/>
                  </a:lnTo>
                  <a:lnTo>
                    <a:pt x="143" y="1"/>
                  </a:lnTo>
                  <a:lnTo>
                    <a:pt x="139" y="30"/>
                  </a:lnTo>
                  <a:lnTo>
                    <a:pt x="173" y="31"/>
                  </a:lnTo>
                  <a:lnTo>
                    <a:pt x="163" y="139"/>
                  </a:lnTo>
                  <a:lnTo>
                    <a:pt x="124" y="127"/>
                  </a:lnTo>
                  <a:lnTo>
                    <a:pt x="76" y="191"/>
                  </a:lnTo>
                  <a:lnTo>
                    <a:pt x="0" y="9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5" name="Freeform 984"/>
            <p:cNvSpPr>
              <a:spLocks/>
            </p:cNvSpPr>
            <p:nvPr/>
          </p:nvSpPr>
          <p:spPr bwMode="auto">
            <a:xfrm>
              <a:off x="2465" y="2608"/>
              <a:ext cx="45" cy="10"/>
            </a:xfrm>
            <a:custGeom>
              <a:avLst/>
              <a:gdLst>
                <a:gd name="T0" fmla="*/ 0 w 91"/>
                <a:gd name="T1" fmla="*/ 1 h 18"/>
                <a:gd name="T2" fmla="*/ 0 w 91"/>
                <a:gd name="T3" fmla="*/ 0 h 18"/>
                <a:gd name="T4" fmla="*/ 0 w 91"/>
                <a:gd name="T5" fmla="*/ 1 h 18"/>
                <a:gd name="T6" fmla="*/ 0 w 91"/>
                <a:gd name="T7" fmla="*/ 1 h 18"/>
                <a:gd name="T8" fmla="*/ 0 60000 65536"/>
                <a:gd name="T9" fmla="*/ 0 60000 65536"/>
                <a:gd name="T10" fmla="*/ 0 60000 65536"/>
                <a:gd name="T11" fmla="*/ 0 60000 65536"/>
                <a:gd name="T12" fmla="*/ 0 w 91"/>
                <a:gd name="T13" fmla="*/ 0 h 18"/>
                <a:gd name="T14" fmla="*/ 91 w 91"/>
                <a:gd name="T15" fmla="*/ 18 h 18"/>
              </a:gdLst>
              <a:ahLst/>
              <a:cxnLst>
                <a:cxn ang="T8">
                  <a:pos x="T0" y="T1"/>
                </a:cxn>
                <a:cxn ang="T9">
                  <a:pos x="T2" y="T3"/>
                </a:cxn>
                <a:cxn ang="T10">
                  <a:pos x="T4" y="T5"/>
                </a:cxn>
                <a:cxn ang="T11">
                  <a:pos x="T6" y="T7"/>
                </a:cxn>
              </a:cxnLst>
              <a:rect l="T12" t="T13" r="T14" b="T15"/>
              <a:pathLst>
                <a:path w="91" h="18">
                  <a:moveTo>
                    <a:pt x="0" y="18"/>
                  </a:moveTo>
                  <a:lnTo>
                    <a:pt x="6" y="0"/>
                  </a:lnTo>
                  <a:lnTo>
                    <a:pt x="91" y="7"/>
                  </a:lnTo>
                  <a:lnTo>
                    <a:pt x="0" y="1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6" name="Freeform 985"/>
            <p:cNvSpPr>
              <a:spLocks/>
            </p:cNvSpPr>
            <p:nvPr/>
          </p:nvSpPr>
          <p:spPr bwMode="auto">
            <a:xfrm>
              <a:off x="2675" y="2648"/>
              <a:ext cx="66" cy="101"/>
            </a:xfrm>
            <a:custGeom>
              <a:avLst/>
              <a:gdLst>
                <a:gd name="T0" fmla="*/ 0 w 133"/>
                <a:gd name="T1" fmla="*/ 1 h 202"/>
                <a:gd name="T2" fmla="*/ 0 w 133"/>
                <a:gd name="T3" fmla="*/ 1 h 202"/>
                <a:gd name="T4" fmla="*/ 0 w 133"/>
                <a:gd name="T5" fmla="*/ 1 h 202"/>
                <a:gd name="T6" fmla="*/ 0 w 133"/>
                <a:gd name="T7" fmla="*/ 0 h 202"/>
                <a:gd name="T8" fmla="*/ 0 w 133"/>
                <a:gd name="T9" fmla="*/ 1 h 202"/>
                <a:gd name="T10" fmla="*/ 0 w 133"/>
                <a:gd name="T11" fmla="*/ 1 h 202"/>
                <a:gd name="T12" fmla="*/ 0 w 133"/>
                <a:gd name="T13" fmla="*/ 1 h 202"/>
                <a:gd name="T14" fmla="*/ 0 60000 65536"/>
                <a:gd name="T15" fmla="*/ 0 60000 65536"/>
                <a:gd name="T16" fmla="*/ 0 60000 65536"/>
                <a:gd name="T17" fmla="*/ 0 60000 65536"/>
                <a:gd name="T18" fmla="*/ 0 60000 65536"/>
                <a:gd name="T19" fmla="*/ 0 60000 65536"/>
                <a:gd name="T20" fmla="*/ 0 60000 65536"/>
                <a:gd name="T21" fmla="*/ 0 w 133"/>
                <a:gd name="T22" fmla="*/ 0 h 202"/>
                <a:gd name="T23" fmla="*/ 133 w 13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202">
                  <a:moveTo>
                    <a:pt x="0" y="191"/>
                  </a:moveTo>
                  <a:lnTo>
                    <a:pt x="15" y="52"/>
                  </a:lnTo>
                  <a:lnTo>
                    <a:pt x="8" y="8"/>
                  </a:lnTo>
                  <a:lnTo>
                    <a:pt x="89" y="0"/>
                  </a:lnTo>
                  <a:lnTo>
                    <a:pt x="133" y="161"/>
                  </a:lnTo>
                  <a:lnTo>
                    <a:pt x="33" y="202"/>
                  </a:lnTo>
                  <a:lnTo>
                    <a:pt x="0" y="19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7" name="Freeform 986"/>
            <p:cNvSpPr>
              <a:spLocks/>
            </p:cNvSpPr>
            <p:nvPr/>
          </p:nvSpPr>
          <p:spPr bwMode="auto">
            <a:xfrm>
              <a:off x="2491" y="2624"/>
              <a:ext cx="113" cy="84"/>
            </a:xfrm>
            <a:custGeom>
              <a:avLst/>
              <a:gdLst>
                <a:gd name="T0" fmla="*/ 0 w 226"/>
                <a:gd name="T1" fmla="*/ 1 h 168"/>
                <a:gd name="T2" fmla="*/ 1 w 226"/>
                <a:gd name="T3" fmla="*/ 1 h 168"/>
                <a:gd name="T4" fmla="*/ 1 w 226"/>
                <a:gd name="T5" fmla="*/ 0 h 168"/>
                <a:gd name="T6" fmla="*/ 1 w 226"/>
                <a:gd name="T7" fmla="*/ 1 h 168"/>
                <a:gd name="T8" fmla="*/ 1 w 226"/>
                <a:gd name="T9" fmla="*/ 1 h 168"/>
                <a:gd name="T10" fmla="*/ 1 w 226"/>
                <a:gd name="T11" fmla="*/ 1 h 168"/>
                <a:gd name="T12" fmla="*/ 1 w 226"/>
                <a:gd name="T13" fmla="*/ 1 h 168"/>
                <a:gd name="T14" fmla="*/ 1 w 226"/>
                <a:gd name="T15" fmla="*/ 1 h 168"/>
                <a:gd name="T16" fmla="*/ 1 w 226"/>
                <a:gd name="T17" fmla="*/ 1 h 168"/>
                <a:gd name="T18" fmla="*/ 1 w 226"/>
                <a:gd name="T19" fmla="*/ 1 h 168"/>
                <a:gd name="T20" fmla="*/ 1 w 226"/>
                <a:gd name="T21" fmla="*/ 1 h 168"/>
                <a:gd name="T22" fmla="*/ 1 w 226"/>
                <a:gd name="T23" fmla="*/ 1 h 168"/>
                <a:gd name="T24" fmla="*/ 1 w 226"/>
                <a:gd name="T25" fmla="*/ 1 h 168"/>
                <a:gd name="T26" fmla="*/ 1 w 226"/>
                <a:gd name="T27" fmla="*/ 1 h 168"/>
                <a:gd name="T28" fmla="*/ 1 w 226"/>
                <a:gd name="T29" fmla="*/ 1 h 168"/>
                <a:gd name="T30" fmla="*/ 0 w 226"/>
                <a:gd name="T31" fmla="*/ 1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6"/>
                <a:gd name="T49" fmla="*/ 0 h 168"/>
                <a:gd name="T50" fmla="*/ 226 w 226"/>
                <a:gd name="T51" fmla="*/ 168 h 1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6" h="168">
                  <a:moveTo>
                    <a:pt x="0" y="56"/>
                  </a:moveTo>
                  <a:lnTo>
                    <a:pt x="37" y="30"/>
                  </a:lnTo>
                  <a:lnTo>
                    <a:pt x="39" y="0"/>
                  </a:lnTo>
                  <a:lnTo>
                    <a:pt x="114" y="5"/>
                  </a:lnTo>
                  <a:lnTo>
                    <a:pt x="134" y="21"/>
                  </a:lnTo>
                  <a:lnTo>
                    <a:pt x="187" y="3"/>
                  </a:lnTo>
                  <a:lnTo>
                    <a:pt x="217" y="78"/>
                  </a:lnTo>
                  <a:lnTo>
                    <a:pt x="226" y="136"/>
                  </a:lnTo>
                  <a:lnTo>
                    <a:pt x="207" y="132"/>
                  </a:lnTo>
                  <a:lnTo>
                    <a:pt x="202" y="164"/>
                  </a:lnTo>
                  <a:lnTo>
                    <a:pt x="170" y="168"/>
                  </a:lnTo>
                  <a:lnTo>
                    <a:pt x="169" y="136"/>
                  </a:lnTo>
                  <a:lnTo>
                    <a:pt x="150" y="135"/>
                  </a:lnTo>
                  <a:lnTo>
                    <a:pt x="118" y="86"/>
                  </a:lnTo>
                  <a:lnTo>
                    <a:pt x="56" y="114"/>
                  </a:lnTo>
                  <a:lnTo>
                    <a:pt x="0" y="5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8" name="Freeform 987"/>
            <p:cNvSpPr>
              <a:spLocks/>
            </p:cNvSpPr>
            <p:nvPr/>
          </p:nvSpPr>
          <p:spPr bwMode="auto">
            <a:xfrm>
              <a:off x="3410" y="2355"/>
              <a:ext cx="28" cy="7"/>
            </a:xfrm>
            <a:custGeom>
              <a:avLst/>
              <a:gdLst>
                <a:gd name="T0" fmla="*/ 0 w 56"/>
                <a:gd name="T1" fmla="*/ 0 h 14"/>
                <a:gd name="T2" fmla="*/ 1 w 56"/>
                <a:gd name="T3" fmla="*/ 1 h 14"/>
                <a:gd name="T4" fmla="*/ 1 w 56"/>
                <a:gd name="T5" fmla="*/ 1 h 14"/>
                <a:gd name="T6" fmla="*/ 0 w 56"/>
                <a:gd name="T7" fmla="*/ 0 h 14"/>
                <a:gd name="T8" fmla="*/ 0 60000 65536"/>
                <a:gd name="T9" fmla="*/ 0 60000 65536"/>
                <a:gd name="T10" fmla="*/ 0 60000 65536"/>
                <a:gd name="T11" fmla="*/ 0 60000 65536"/>
                <a:gd name="T12" fmla="*/ 0 w 56"/>
                <a:gd name="T13" fmla="*/ 0 h 14"/>
                <a:gd name="T14" fmla="*/ 56 w 56"/>
                <a:gd name="T15" fmla="*/ 14 h 14"/>
              </a:gdLst>
              <a:ahLst/>
              <a:cxnLst>
                <a:cxn ang="T8">
                  <a:pos x="T0" y="T1"/>
                </a:cxn>
                <a:cxn ang="T9">
                  <a:pos x="T2" y="T3"/>
                </a:cxn>
                <a:cxn ang="T10">
                  <a:pos x="T4" y="T5"/>
                </a:cxn>
                <a:cxn ang="T11">
                  <a:pos x="T6" y="T7"/>
                </a:cxn>
              </a:cxnLst>
              <a:rect l="T12" t="T13" r="T14" b="T15"/>
              <a:pathLst>
                <a:path w="56" h="14">
                  <a:moveTo>
                    <a:pt x="0" y="0"/>
                  </a:moveTo>
                  <a:lnTo>
                    <a:pt x="28" y="14"/>
                  </a:lnTo>
                  <a:lnTo>
                    <a:pt x="56" y="3"/>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89" name="Freeform 988"/>
            <p:cNvSpPr>
              <a:spLocks/>
            </p:cNvSpPr>
            <p:nvPr/>
          </p:nvSpPr>
          <p:spPr bwMode="auto">
            <a:xfrm>
              <a:off x="3245" y="2286"/>
              <a:ext cx="24" cy="67"/>
            </a:xfrm>
            <a:custGeom>
              <a:avLst/>
              <a:gdLst>
                <a:gd name="T0" fmla="*/ 0 w 50"/>
                <a:gd name="T1" fmla="*/ 1 h 133"/>
                <a:gd name="T2" fmla="*/ 0 w 50"/>
                <a:gd name="T3" fmla="*/ 1 h 133"/>
                <a:gd name="T4" fmla="*/ 0 w 50"/>
                <a:gd name="T5" fmla="*/ 1 h 133"/>
                <a:gd name="T6" fmla="*/ 0 w 50"/>
                <a:gd name="T7" fmla="*/ 1 h 133"/>
                <a:gd name="T8" fmla="*/ 0 w 50"/>
                <a:gd name="T9" fmla="*/ 1 h 133"/>
                <a:gd name="T10" fmla="*/ 0 w 50"/>
                <a:gd name="T11" fmla="*/ 1 h 133"/>
                <a:gd name="T12" fmla="*/ 0 w 50"/>
                <a:gd name="T13" fmla="*/ 1 h 133"/>
                <a:gd name="T14" fmla="*/ 0 w 50"/>
                <a:gd name="T15" fmla="*/ 0 h 133"/>
                <a:gd name="T16" fmla="*/ 0 w 50"/>
                <a:gd name="T17" fmla="*/ 1 h 133"/>
                <a:gd name="T18" fmla="*/ 0 w 50"/>
                <a:gd name="T19" fmla="*/ 1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33"/>
                <a:gd name="T32" fmla="*/ 50 w 50"/>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33">
                  <a:moveTo>
                    <a:pt x="0" y="67"/>
                  </a:moveTo>
                  <a:lnTo>
                    <a:pt x="26" y="133"/>
                  </a:lnTo>
                  <a:lnTo>
                    <a:pt x="30" y="131"/>
                  </a:lnTo>
                  <a:lnTo>
                    <a:pt x="44" y="60"/>
                  </a:lnTo>
                  <a:lnTo>
                    <a:pt x="24" y="66"/>
                  </a:lnTo>
                  <a:lnTo>
                    <a:pt x="30" y="34"/>
                  </a:lnTo>
                  <a:lnTo>
                    <a:pt x="45" y="18"/>
                  </a:lnTo>
                  <a:lnTo>
                    <a:pt x="50" y="0"/>
                  </a:lnTo>
                  <a:lnTo>
                    <a:pt x="31" y="3"/>
                  </a:lnTo>
                  <a:lnTo>
                    <a:pt x="0" y="6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0" name="Freeform 989"/>
            <p:cNvSpPr>
              <a:spLocks/>
            </p:cNvSpPr>
            <p:nvPr/>
          </p:nvSpPr>
          <p:spPr bwMode="auto">
            <a:xfrm>
              <a:off x="2591" y="2655"/>
              <a:ext cx="92" cy="99"/>
            </a:xfrm>
            <a:custGeom>
              <a:avLst/>
              <a:gdLst>
                <a:gd name="T0" fmla="*/ 0 w 183"/>
                <a:gd name="T1" fmla="*/ 1 h 198"/>
                <a:gd name="T2" fmla="*/ 1 w 183"/>
                <a:gd name="T3" fmla="*/ 1 h 198"/>
                <a:gd name="T4" fmla="*/ 1 w 183"/>
                <a:gd name="T5" fmla="*/ 1 h 198"/>
                <a:gd name="T6" fmla="*/ 1 w 183"/>
                <a:gd name="T7" fmla="*/ 1 h 198"/>
                <a:gd name="T8" fmla="*/ 1 w 183"/>
                <a:gd name="T9" fmla="*/ 1 h 198"/>
                <a:gd name="T10" fmla="*/ 1 w 183"/>
                <a:gd name="T11" fmla="*/ 0 h 198"/>
                <a:gd name="T12" fmla="*/ 1 w 183"/>
                <a:gd name="T13" fmla="*/ 1 h 198"/>
                <a:gd name="T14" fmla="*/ 1 w 183"/>
                <a:gd name="T15" fmla="*/ 1 h 198"/>
                <a:gd name="T16" fmla="*/ 1 w 183"/>
                <a:gd name="T17" fmla="*/ 1 h 198"/>
                <a:gd name="T18" fmla="*/ 1 w 183"/>
                <a:gd name="T19" fmla="*/ 1 h 198"/>
                <a:gd name="T20" fmla="*/ 1 w 183"/>
                <a:gd name="T21" fmla="*/ 1 h 198"/>
                <a:gd name="T22" fmla="*/ 1 w 183"/>
                <a:gd name="T23" fmla="*/ 1 h 198"/>
                <a:gd name="T24" fmla="*/ 0 w 183"/>
                <a:gd name="T25" fmla="*/ 1 h 1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3"/>
                <a:gd name="T40" fmla="*/ 0 h 198"/>
                <a:gd name="T41" fmla="*/ 183 w 183"/>
                <a:gd name="T42" fmla="*/ 198 h 1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3" h="198">
                  <a:moveTo>
                    <a:pt x="0" y="131"/>
                  </a:moveTo>
                  <a:lnTo>
                    <a:pt x="3" y="102"/>
                  </a:lnTo>
                  <a:lnTo>
                    <a:pt x="8" y="70"/>
                  </a:lnTo>
                  <a:lnTo>
                    <a:pt x="27" y="74"/>
                  </a:lnTo>
                  <a:lnTo>
                    <a:pt x="18" y="16"/>
                  </a:lnTo>
                  <a:lnTo>
                    <a:pt x="72" y="0"/>
                  </a:lnTo>
                  <a:lnTo>
                    <a:pt x="102" y="12"/>
                  </a:lnTo>
                  <a:lnTo>
                    <a:pt x="120" y="30"/>
                  </a:lnTo>
                  <a:lnTo>
                    <a:pt x="183" y="38"/>
                  </a:lnTo>
                  <a:lnTo>
                    <a:pt x="168" y="177"/>
                  </a:lnTo>
                  <a:lnTo>
                    <a:pt x="29" y="198"/>
                  </a:lnTo>
                  <a:lnTo>
                    <a:pt x="31" y="153"/>
                  </a:lnTo>
                  <a:lnTo>
                    <a:pt x="0" y="13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1" name="Freeform 990"/>
            <p:cNvSpPr>
              <a:spLocks/>
            </p:cNvSpPr>
            <p:nvPr/>
          </p:nvSpPr>
          <p:spPr bwMode="auto">
            <a:xfrm>
              <a:off x="3257" y="2284"/>
              <a:ext cx="67" cy="73"/>
            </a:xfrm>
            <a:custGeom>
              <a:avLst/>
              <a:gdLst>
                <a:gd name="T0" fmla="*/ 0 w 135"/>
                <a:gd name="T1" fmla="*/ 1 h 146"/>
                <a:gd name="T2" fmla="*/ 0 w 135"/>
                <a:gd name="T3" fmla="*/ 1 h 146"/>
                <a:gd name="T4" fmla="*/ 0 w 135"/>
                <a:gd name="T5" fmla="*/ 1 h 146"/>
                <a:gd name="T6" fmla="*/ 0 w 135"/>
                <a:gd name="T7" fmla="*/ 1 h 146"/>
                <a:gd name="T8" fmla="*/ 0 w 135"/>
                <a:gd name="T9" fmla="*/ 0 h 146"/>
                <a:gd name="T10" fmla="*/ 0 w 135"/>
                <a:gd name="T11" fmla="*/ 1 h 146"/>
                <a:gd name="T12" fmla="*/ 0 w 135"/>
                <a:gd name="T13" fmla="*/ 1 h 146"/>
                <a:gd name="T14" fmla="*/ 0 w 135"/>
                <a:gd name="T15" fmla="*/ 1 h 146"/>
                <a:gd name="T16" fmla="*/ 0 w 135"/>
                <a:gd name="T17" fmla="*/ 1 h 146"/>
                <a:gd name="T18" fmla="*/ 0 w 135"/>
                <a:gd name="T19" fmla="*/ 1 h 146"/>
                <a:gd name="T20" fmla="*/ 0 w 135"/>
                <a:gd name="T21" fmla="*/ 1 h 146"/>
                <a:gd name="T22" fmla="*/ 0 w 135"/>
                <a:gd name="T23" fmla="*/ 1 h 146"/>
                <a:gd name="T24" fmla="*/ 0 w 135"/>
                <a:gd name="T25" fmla="*/ 1 h 1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
                <a:gd name="T40" fmla="*/ 0 h 146"/>
                <a:gd name="T41" fmla="*/ 135 w 135"/>
                <a:gd name="T42" fmla="*/ 146 h 1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 h="146">
                  <a:moveTo>
                    <a:pt x="0" y="71"/>
                  </a:moveTo>
                  <a:lnTo>
                    <a:pt x="6" y="39"/>
                  </a:lnTo>
                  <a:lnTo>
                    <a:pt x="21" y="23"/>
                  </a:lnTo>
                  <a:lnTo>
                    <a:pt x="53" y="37"/>
                  </a:lnTo>
                  <a:lnTo>
                    <a:pt x="119" y="0"/>
                  </a:lnTo>
                  <a:lnTo>
                    <a:pt x="135" y="40"/>
                  </a:lnTo>
                  <a:lnTo>
                    <a:pt x="64" y="64"/>
                  </a:lnTo>
                  <a:lnTo>
                    <a:pt x="101" y="96"/>
                  </a:lnTo>
                  <a:lnTo>
                    <a:pt x="81" y="116"/>
                  </a:lnTo>
                  <a:lnTo>
                    <a:pt x="42" y="146"/>
                  </a:lnTo>
                  <a:lnTo>
                    <a:pt x="6" y="136"/>
                  </a:lnTo>
                  <a:lnTo>
                    <a:pt x="20" y="65"/>
                  </a:lnTo>
                  <a:lnTo>
                    <a:pt x="0" y="7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2" name="Freeform 991"/>
            <p:cNvSpPr>
              <a:spLocks/>
            </p:cNvSpPr>
            <p:nvPr/>
          </p:nvSpPr>
          <p:spPr bwMode="auto">
            <a:xfrm>
              <a:off x="3245" y="2751"/>
              <a:ext cx="121" cy="144"/>
            </a:xfrm>
            <a:custGeom>
              <a:avLst/>
              <a:gdLst>
                <a:gd name="T0" fmla="*/ 0 w 244"/>
                <a:gd name="T1" fmla="*/ 1 h 287"/>
                <a:gd name="T2" fmla="*/ 0 w 244"/>
                <a:gd name="T3" fmla="*/ 1 h 287"/>
                <a:gd name="T4" fmla="*/ 0 w 244"/>
                <a:gd name="T5" fmla="*/ 1 h 287"/>
                <a:gd name="T6" fmla="*/ 0 w 244"/>
                <a:gd name="T7" fmla="*/ 1 h 287"/>
                <a:gd name="T8" fmla="*/ 0 w 244"/>
                <a:gd name="T9" fmla="*/ 1 h 287"/>
                <a:gd name="T10" fmla="*/ 0 w 244"/>
                <a:gd name="T11" fmla="*/ 1 h 287"/>
                <a:gd name="T12" fmla="*/ 0 w 244"/>
                <a:gd name="T13" fmla="*/ 1 h 287"/>
                <a:gd name="T14" fmla="*/ 0 w 244"/>
                <a:gd name="T15" fmla="*/ 1 h 287"/>
                <a:gd name="T16" fmla="*/ 0 w 244"/>
                <a:gd name="T17" fmla="*/ 1 h 287"/>
                <a:gd name="T18" fmla="*/ 0 w 244"/>
                <a:gd name="T19" fmla="*/ 1 h 287"/>
                <a:gd name="T20" fmla="*/ 0 w 244"/>
                <a:gd name="T21" fmla="*/ 1 h 287"/>
                <a:gd name="T22" fmla="*/ 0 w 244"/>
                <a:gd name="T23" fmla="*/ 0 h 287"/>
                <a:gd name="T24" fmla="*/ 0 w 244"/>
                <a:gd name="T25" fmla="*/ 1 h 2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287"/>
                <a:gd name="T41" fmla="*/ 244 w 244"/>
                <a:gd name="T42" fmla="*/ 287 h 2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287">
                  <a:moveTo>
                    <a:pt x="0" y="18"/>
                  </a:moveTo>
                  <a:lnTo>
                    <a:pt x="32" y="79"/>
                  </a:lnTo>
                  <a:lnTo>
                    <a:pt x="0" y="136"/>
                  </a:lnTo>
                  <a:lnTo>
                    <a:pt x="26" y="150"/>
                  </a:lnTo>
                  <a:lnTo>
                    <a:pt x="10" y="172"/>
                  </a:lnTo>
                  <a:lnTo>
                    <a:pt x="167" y="287"/>
                  </a:lnTo>
                  <a:lnTo>
                    <a:pt x="234" y="195"/>
                  </a:lnTo>
                  <a:lnTo>
                    <a:pt x="218" y="169"/>
                  </a:lnTo>
                  <a:lnTo>
                    <a:pt x="218" y="55"/>
                  </a:lnTo>
                  <a:lnTo>
                    <a:pt x="244" y="21"/>
                  </a:lnTo>
                  <a:lnTo>
                    <a:pt x="155" y="35"/>
                  </a:lnTo>
                  <a:lnTo>
                    <a:pt x="59" y="0"/>
                  </a:lnTo>
                  <a:lnTo>
                    <a:pt x="0" y="1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3" name="Freeform 992"/>
            <p:cNvSpPr>
              <a:spLocks/>
            </p:cNvSpPr>
            <p:nvPr/>
          </p:nvSpPr>
          <p:spPr bwMode="auto">
            <a:xfrm>
              <a:off x="3438" y="2342"/>
              <a:ext cx="28" cy="24"/>
            </a:xfrm>
            <a:custGeom>
              <a:avLst/>
              <a:gdLst>
                <a:gd name="T0" fmla="*/ 0 w 55"/>
                <a:gd name="T1" fmla="*/ 1 h 48"/>
                <a:gd name="T2" fmla="*/ 1 w 55"/>
                <a:gd name="T3" fmla="*/ 0 h 48"/>
                <a:gd name="T4" fmla="*/ 1 w 55"/>
                <a:gd name="T5" fmla="*/ 1 h 48"/>
                <a:gd name="T6" fmla="*/ 0 w 55"/>
                <a:gd name="T7" fmla="*/ 1 h 48"/>
                <a:gd name="T8" fmla="*/ 0 60000 65536"/>
                <a:gd name="T9" fmla="*/ 0 60000 65536"/>
                <a:gd name="T10" fmla="*/ 0 60000 65536"/>
                <a:gd name="T11" fmla="*/ 0 60000 65536"/>
                <a:gd name="T12" fmla="*/ 0 w 55"/>
                <a:gd name="T13" fmla="*/ 0 h 48"/>
                <a:gd name="T14" fmla="*/ 55 w 55"/>
                <a:gd name="T15" fmla="*/ 48 h 48"/>
              </a:gdLst>
              <a:ahLst/>
              <a:cxnLst>
                <a:cxn ang="T8">
                  <a:pos x="T0" y="T1"/>
                </a:cxn>
                <a:cxn ang="T9">
                  <a:pos x="T2" y="T3"/>
                </a:cxn>
                <a:cxn ang="T10">
                  <a:pos x="T4" y="T5"/>
                </a:cxn>
                <a:cxn ang="T11">
                  <a:pos x="T6" y="T7"/>
                </a:cxn>
              </a:cxnLst>
              <a:rect l="T12" t="T13" r="T14" b="T15"/>
              <a:pathLst>
                <a:path w="55" h="48">
                  <a:moveTo>
                    <a:pt x="0" y="30"/>
                  </a:moveTo>
                  <a:lnTo>
                    <a:pt x="46" y="0"/>
                  </a:lnTo>
                  <a:lnTo>
                    <a:pt x="55" y="48"/>
                  </a:lnTo>
                  <a:lnTo>
                    <a:pt x="0" y="3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4" name="Freeform 993"/>
            <p:cNvSpPr>
              <a:spLocks/>
            </p:cNvSpPr>
            <p:nvPr/>
          </p:nvSpPr>
          <p:spPr bwMode="auto">
            <a:xfrm>
              <a:off x="3260" y="2260"/>
              <a:ext cx="24" cy="28"/>
            </a:xfrm>
            <a:custGeom>
              <a:avLst/>
              <a:gdLst>
                <a:gd name="T0" fmla="*/ 0 w 48"/>
                <a:gd name="T1" fmla="*/ 1 h 55"/>
                <a:gd name="T2" fmla="*/ 1 w 48"/>
                <a:gd name="T3" fmla="*/ 1 h 55"/>
                <a:gd name="T4" fmla="*/ 1 w 48"/>
                <a:gd name="T5" fmla="*/ 1 h 55"/>
                <a:gd name="T6" fmla="*/ 1 w 48"/>
                <a:gd name="T7" fmla="*/ 0 h 55"/>
                <a:gd name="T8" fmla="*/ 0 w 48"/>
                <a:gd name="T9" fmla="*/ 1 h 55"/>
                <a:gd name="T10" fmla="*/ 0 60000 65536"/>
                <a:gd name="T11" fmla="*/ 0 60000 65536"/>
                <a:gd name="T12" fmla="*/ 0 60000 65536"/>
                <a:gd name="T13" fmla="*/ 0 60000 65536"/>
                <a:gd name="T14" fmla="*/ 0 60000 65536"/>
                <a:gd name="T15" fmla="*/ 0 w 48"/>
                <a:gd name="T16" fmla="*/ 0 h 55"/>
                <a:gd name="T17" fmla="*/ 48 w 48"/>
                <a:gd name="T18" fmla="*/ 55 h 55"/>
              </a:gdLst>
              <a:ahLst/>
              <a:cxnLst>
                <a:cxn ang="T10">
                  <a:pos x="T0" y="T1"/>
                </a:cxn>
                <a:cxn ang="T11">
                  <a:pos x="T2" y="T3"/>
                </a:cxn>
                <a:cxn ang="T12">
                  <a:pos x="T4" y="T5"/>
                </a:cxn>
                <a:cxn ang="T13">
                  <a:pos x="T6" y="T7"/>
                </a:cxn>
                <a:cxn ang="T14">
                  <a:pos x="T8" y="T9"/>
                </a:cxn>
              </a:cxnLst>
              <a:rect l="T15" t="T16" r="T17" b="T18"/>
              <a:pathLst>
                <a:path w="48" h="55">
                  <a:moveTo>
                    <a:pt x="0" y="55"/>
                  </a:moveTo>
                  <a:lnTo>
                    <a:pt x="19" y="52"/>
                  </a:lnTo>
                  <a:lnTo>
                    <a:pt x="48" y="15"/>
                  </a:lnTo>
                  <a:lnTo>
                    <a:pt x="32" y="0"/>
                  </a:lnTo>
                  <a:lnTo>
                    <a:pt x="0" y="5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5" name="Freeform 994"/>
            <p:cNvSpPr>
              <a:spLocks/>
            </p:cNvSpPr>
            <p:nvPr/>
          </p:nvSpPr>
          <p:spPr bwMode="auto">
            <a:xfrm>
              <a:off x="2547" y="2692"/>
              <a:ext cx="60" cy="62"/>
            </a:xfrm>
            <a:custGeom>
              <a:avLst/>
              <a:gdLst>
                <a:gd name="T0" fmla="*/ 0 w 120"/>
                <a:gd name="T1" fmla="*/ 0 h 125"/>
                <a:gd name="T2" fmla="*/ 1 w 120"/>
                <a:gd name="T3" fmla="*/ 0 h 125"/>
                <a:gd name="T4" fmla="*/ 1 w 120"/>
                <a:gd name="T5" fmla="*/ 0 h 125"/>
                <a:gd name="T6" fmla="*/ 1 w 120"/>
                <a:gd name="T7" fmla="*/ 0 h 125"/>
                <a:gd name="T8" fmla="*/ 1 w 120"/>
                <a:gd name="T9" fmla="*/ 0 h 125"/>
                <a:gd name="T10" fmla="*/ 1 w 120"/>
                <a:gd name="T11" fmla="*/ 0 h 125"/>
                <a:gd name="T12" fmla="*/ 1 w 120"/>
                <a:gd name="T13" fmla="*/ 0 h 125"/>
                <a:gd name="T14" fmla="*/ 1 w 120"/>
                <a:gd name="T15" fmla="*/ 0 h 125"/>
                <a:gd name="T16" fmla="*/ 0 w 120"/>
                <a:gd name="T17" fmla="*/ 0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5"/>
                <a:gd name="T29" fmla="*/ 120 w 120"/>
                <a:gd name="T30" fmla="*/ 125 h 1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5">
                  <a:moveTo>
                    <a:pt x="0" y="47"/>
                  </a:moveTo>
                  <a:lnTo>
                    <a:pt x="40" y="0"/>
                  </a:lnTo>
                  <a:lnTo>
                    <a:pt x="59" y="1"/>
                  </a:lnTo>
                  <a:lnTo>
                    <a:pt x="60" y="33"/>
                  </a:lnTo>
                  <a:lnTo>
                    <a:pt x="92" y="29"/>
                  </a:lnTo>
                  <a:lnTo>
                    <a:pt x="89" y="58"/>
                  </a:lnTo>
                  <a:lnTo>
                    <a:pt x="120" y="80"/>
                  </a:lnTo>
                  <a:lnTo>
                    <a:pt x="118" y="125"/>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6" name="Freeform 995"/>
            <p:cNvSpPr>
              <a:spLocks/>
            </p:cNvSpPr>
            <p:nvPr/>
          </p:nvSpPr>
          <p:spPr bwMode="auto">
            <a:xfrm>
              <a:off x="2865" y="2288"/>
              <a:ext cx="242" cy="228"/>
            </a:xfrm>
            <a:custGeom>
              <a:avLst/>
              <a:gdLst>
                <a:gd name="T0" fmla="*/ 0 w 483"/>
                <a:gd name="T1" fmla="*/ 1 h 456"/>
                <a:gd name="T2" fmla="*/ 1 w 483"/>
                <a:gd name="T3" fmla="*/ 1 h 456"/>
                <a:gd name="T4" fmla="*/ 1 w 483"/>
                <a:gd name="T5" fmla="*/ 0 h 456"/>
                <a:gd name="T6" fmla="*/ 1 w 483"/>
                <a:gd name="T7" fmla="*/ 1 h 456"/>
                <a:gd name="T8" fmla="*/ 1 w 483"/>
                <a:gd name="T9" fmla="*/ 1 h 456"/>
                <a:gd name="T10" fmla="*/ 1 w 483"/>
                <a:gd name="T11" fmla="*/ 1 h 456"/>
                <a:gd name="T12" fmla="*/ 1 w 483"/>
                <a:gd name="T13" fmla="*/ 1 h 456"/>
                <a:gd name="T14" fmla="*/ 1 w 483"/>
                <a:gd name="T15" fmla="*/ 1 h 456"/>
                <a:gd name="T16" fmla="*/ 1 w 483"/>
                <a:gd name="T17" fmla="*/ 1 h 456"/>
                <a:gd name="T18" fmla="*/ 1 w 483"/>
                <a:gd name="T19" fmla="*/ 1 h 456"/>
                <a:gd name="T20" fmla="*/ 1 w 483"/>
                <a:gd name="T21" fmla="*/ 1 h 456"/>
                <a:gd name="T22" fmla="*/ 1 w 483"/>
                <a:gd name="T23" fmla="*/ 1 h 456"/>
                <a:gd name="T24" fmla="*/ 1 w 483"/>
                <a:gd name="T25" fmla="*/ 1 h 456"/>
                <a:gd name="T26" fmla="*/ 1 w 483"/>
                <a:gd name="T27" fmla="*/ 1 h 456"/>
                <a:gd name="T28" fmla="*/ 1 w 483"/>
                <a:gd name="T29" fmla="*/ 1 h 456"/>
                <a:gd name="T30" fmla="*/ 1 w 483"/>
                <a:gd name="T31" fmla="*/ 1 h 456"/>
                <a:gd name="T32" fmla="*/ 1 w 483"/>
                <a:gd name="T33" fmla="*/ 1 h 456"/>
                <a:gd name="T34" fmla="*/ 1 w 483"/>
                <a:gd name="T35" fmla="*/ 1 h 456"/>
                <a:gd name="T36" fmla="*/ 0 w 483"/>
                <a:gd name="T37" fmla="*/ 1 h 4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3"/>
                <a:gd name="T58" fmla="*/ 0 h 456"/>
                <a:gd name="T59" fmla="*/ 483 w 483"/>
                <a:gd name="T60" fmla="*/ 456 h 4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3" h="456">
                  <a:moveTo>
                    <a:pt x="0" y="237"/>
                  </a:moveTo>
                  <a:lnTo>
                    <a:pt x="2" y="97"/>
                  </a:lnTo>
                  <a:lnTo>
                    <a:pt x="63" y="0"/>
                  </a:lnTo>
                  <a:lnTo>
                    <a:pt x="178" y="29"/>
                  </a:lnTo>
                  <a:lnTo>
                    <a:pt x="200" y="63"/>
                  </a:lnTo>
                  <a:lnTo>
                    <a:pt x="294" y="97"/>
                  </a:lnTo>
                  <a:lnTo>
                    <a:pt x="322" y="86"/>
                  </a:lnTo>
                  <a:lnTo>
                    <a:pt x="326" y="37"/>
                  </a:lnTo>
                  <a:lnTo>
                    <a:pt x="357" y="13"/>
                  </a:lnTo>
                  <a:lnTo>
                    <a:pt x="483" y="51"/>
                  </a:lnTo>
                  <a:lnTo>
                    <a:pt x="470" y="105"/>
                  </a:lnTo>
                  <a:lnTo>
                    <a:pt x="483" y="373"/>
                  </a:lnTo>
                  <a:lnTo>
                    <a:pt x="483" y="437"/>
                  </a:lnTo>
                  <a:lnTo>
                    <a:pt x="456" y="438"/>
                  </a:lnTo>
                  <a:lnTo>
                    <a:pt x="456" y="456"/>
                  </a:lnTo>
                  <a:lnTo>
                    <a:pt x="209" y="327"/>
                  </a:lnTo>
                  <a:lnTo>
                    <a:pt x="178" y="340"/>
                  </a:lnTo>
                  <a:lnTo>
                    <a:pt x="73" y="324"/>
                  </a:lnTo>
                  <a:lnTo>
                    <a:pt x="0" y="23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7" name="Freeform 996"/>
            <p:cNvSpPr>
              <a:spLocks/>
            </p:cNvSpPr>
            <p:nvPr/>
          </p:nvSpPr>
          <p:spPr bwMode="auto">
            <a:xfrm>
              <a:off x="3384" y="3013"/>
              <a:ext cx="108" cy="217"/>
            </a:xfrm>
            <a:custGeom>
              <a:avLst/>
              <a:gdLst>
                <a:gd name="T0" fmla="*/ 0 w 217"/>
                <a:gd name="T1" fmla="*/ 0 h 435"/>
                <a:gd name="T2" fmla="*/ 0 w 217"/>
                <a:gd name="T3" fmla="*/ 0 h 435"/>
                <a:gd name="T4" fmla="*/ 0 w 217"/>
                <a:gd name="T5" fmla="*/ 0 h 435"/>
                <a:gd name="T6" fmla="*/ 0 w 217"/>
                <a:gd name="T7" fmla="*/ 0 h 435"/>
                <a:gd name="T8" fmla="*/ 0 w 217"/>
                <a:gd name="T9" fmla="*/ 0 h 435"/>
                <a:gd name="T10" fmla="*/ 0 w 217"/>
                <a:gd name="T11" fmla="*/ 0 h 435"/>
                <a:gd name="T12" fmla="*/ 0 w 217"/>
                <a:gd name="T13" fmla="*/ 0 h 435"/>
                <a:gd name="T14" fmla="*/ 0 w 217"/>
                <a:gd name="T15" fmla="*/ 0 h 435"/>
                <a:gd name="T16" fmla="*/ 0 w 217"/>
                <a:gd name="T17" fmla="*/ 0 h 435"/>
                <a:gd name="T18" fmla="*/ 0 w 217"/>
                <a:gd name="T19" fmla="*/ 0 h 435"/>
                <a:gd name="T20" fmla="*/ 0 w 217"/>
                <a:gd name="T21" fmla="*/ 0 h 435"/>
                <a:gd name="T22" fmla="*/ 0 w 217"/>
                <a:gd name="T23" fmla="*/ 0 h 435"/>
                <a:gd name="T24" fmla="*/ 0 w 217"/>
                <a:gd name="T25" fmla="*/ 0 h 435"/>
                <a:gd name="T26" fmla="*/ 0 w 217"/>
                <a:gd name="T27" fmla="*/ 0 h 4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7"/>
                <a:gd name="T43" fmla="*/ 0 h 435"/>
                <a:gd name="T44" fmla="*/ 217 w 217"/>
                <a:gd name="T45" fmla="*/ 435 h 4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7" h="435">
                  <a:moveTo>
                    <a:pt x="0" y="312"/>
                  </a:moveTo>
                  <a:lnTo>
                    <a:pt x="20" y="400"/>
                  </a:lnTo>
                  <a:lnTo>
                    <a:pt x="62" y="435"/>
                  </a:lnTo>
                  <a:lnTo>
                    <a:pt x="129" y="400"/>
                  </a:lnTo>
                  <a:lnTo>
                    <a:pt x="203" y="101"/>
                  </a:lnTo>
                  <a:lnTo>
                    <a:pt x="217" y="114"/>
                  </a:lnTo>
                  <a:lnTo>
                    <a:pt x="185" y="0"/>
                  </a:lnTo>
                  <a:lnTo>
                    <a:pt x="146" y="47"/>
                  </a:lnTo>
                  <a:lnTo>
                    <a:pt x="146" y="81"/>
                  </a:lnTo>
                  <a:lnTo>
                    <a:pt x="98" y="116"/>
                  </a:lnTo>
                  <a:lnTo>
                    <a:pt x="38" y="131"/>
                  </a:lnTo>
                  <a:lnTo>
                    <a:pt x="24" y="170"/>
                  </a:lnTo>
                  <a:lnTo>
                    <a:pt x="38" y="246"/>
                  </a:lnTo>
                  <a:lnTo>
                    <a:pt x="0" y="31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8" name="Freeform 997"/>
            <p:cNvSpPr>
              <a:spLocks/>
            </p:cNvSpPr>
            <p:nvPr/>
          </p:nvSpPr>
          <p:spPr bwMode="auto">
            <a:xfrm>
              <a:off x="3225" y="2970"/>
              <a:ext cx="51" cy="122"/>
            </a:xfrm>
            <a:custGeom>
              <a:avLst/>
              <a:gdLst>
                <a:gd name="T0" fmla="*/ 0 w 100"/>
                <a:gd name="T1" fmla="*/ 0 h 245"/>
                <a:gd name="T2" fmla="*/ 1 w 100"/>
                <a:gd name="T3" fmla="*/ 0 h 245"/>
                <a:gd name="T4" fmla="*/ 1 w 100"/>
                <a:gd name="T5" fmla="*/ 0 h 245"/>
                <a:gd name="T6" fmla="*/ 1 w 100"/>
                <a:gd name="T7" fmla="*/ 0 h 245"/>
                <a:gd name="T8" fmla="*/ 1 w 100"/>
                <a:gd name="T9" fmla="*/ 0 h 245"/>
                <a:gd name="T10" fmla="*/ 1 w 100"/>
                <a:gd name="T11" fmla="*/ 0 h 245"/>
                <a:gd name="T12" fmla="*/ 1 w 100"/>
                <a:gd name="T13" fmla="*/ 0 h 245"/>
                <a:gd name="T14" fmla="*/ 1 w 100"/>
                <a:gd name="T15" fmla="*/ 0 h 245"/>
                <a:gd name="T16" fmla="*/ 1 w 100"/>
                <a:gd name="T17" fmla="*/ 0 h 245"/>
                <a:gd name="T18" fmla="*/ 1 w 100"/>
                <a:gd name="T19" fmla="*/ 0 h 245"/>
                <a:gd name="T20" fmla="*/ 1 w 100"/>
                <a:gd name="T21" fmla="*/ 0 h 245"/>
                <a:gd name="T22" fmla="*/ 1 w 100"/>
                <a:gd name="T23" fmla="*/ 0 h 245"/>
                <a:gd name="T24" fmla="*/ 1 w 100"/>
                <a:gd name="T25" fmla="*/ 0 h 245"/>
                <a:gd name="T26" fmla="*/ 0 w 100"/>
                <a:gd name="T27" fmla="*/ 0 h 2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245"/>
                <a:gd name="T44" fmla="*/ 100 w 100"/>
                <a:gd name="T45" fmla="*/ 245 h 2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245">
                  <a:moveTo>
                    <a:pt x="0" y="132"/>
                  </a:moveTo>
                  <a:lnTo>
                    <a:pt x="14" y="148"/>
                  </a:lnTo>
                  <a:lnTo>
                    <a:pt x="52" y="161"/>
                  </a:lnTo>
                  <a:lnTo>
                    <a:pt x="48" y="207"/>
                  </a:lnTo>
                  <a:lnTo>
                    <a:pt x="81" y="245"/>
                  </a:lnTo>
                  <a:lnTo>
                    <a:pt x="100" y="175"/>
                  </a:lnTo>
                  <a:lnTo>
                    <a:pt x="68" y="128"/>
                  </a:lnTo>
                  <a:lnTo>
                    <a:pt x="77" y="155"/>
                  </a:lnTo>
                  <a:lnTo>
                    <a:pt x="59" y="153"/>
                  </a:lnTo>
                  <a:lnTo>
                    <a:pt x="38" y="90"/>
                  </a:lnTo>
                  <a:lnTo>
                    <a:pt x="37" y="5"/>
                  </a:lnTo>
                  <a:lnTo>
                    <a:pt x="8" y="0"/>
                  </a:lnTo>
                  <a:lnTo>
                    <a:pt x="32" y="39"/>
                  </a:lnTo>
                  <a:lnTo>
                    <a:pt x="0" y="13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999" name="Freeform 998"/>
            <p:cNvSpPr>
              <a:spLocks/>
            </p:cNvSpPr>
            <p:nvPr/>
          </p:nvSpPr>
          <p:spPr bwMode="auto">
            <a:xfrm>
              <a:off x="2538" y="2426"/>
              <a:ext cx="248" cy="237"/>
            </a:xfrm>
            <a:custGeom>
              <a:avLst/>
              <a:gdLst>
                <a:gd name="T0" fmla="*/ 0 w 498"/>
                <a:gd name="T1" fmla="*/ 0 h 475"/>
                <a:gd name="T2" fmla="*/ 0 w 498"/>
                <a:gd name="T3" fmla="*/ 0 h 475"/>
                <a:gd name="T4" fmla="*/ 0 w 498"/>
                <a:gd name="T5" fmla="*/ 0 h 475"/>
                <a:gd name="T6" fmla="*/ 0 w 498"/>
                <a:gd name="T7" fmla="*/ 0 h 475"/>
                <a:gd name="T8" fmla="*/ 0 w 498"/>
                <a:gd name="T9" fmla="*/ 0 h 475"/>
                <a:gd name="T10" fmla="*/ 0 w 498"/>
                <a:gd name="T11" fmla="*/ 0 h 475"/>
                <a:gd name="T12" fmla="*/ 0 w 498"/>
                <a:gd name="T13" fmla="*/ 0 h 475"/>
                <a:gd name="T14" fmla="*/ 0 w 498"/>
                <a:gd name="T15" fmla="*/ 0 h 475"/>
                <a:gd name="T16" fmla="*/ 0 w 498"/>
                <a:gd name="T17" fmla="*/ 0 h 475"/>
                <a:gd name="T18" fmla="*/ 0 w 498"/>
                <a:gd name="T19" fmla="*/ 0 h 475"/>
                <a:gd name="T20" fmla="*/ 0 w 498"/>
                <a:gd name="T21" fmla="*/ 0 h 475"/>
                <a:gd name="T22" fmla="*/ 0 w 498"/>
                <a:gd name="T23" fmla="*/ 0 h 475"/>
                <a:gd name="T24" fmla="*/ 0 w 498"/>
                <a:gd name="T25" fmla="*/ 0 h 475"/>
                <a:gd name="T26" fmla="*/ 0 w 498"/>
                <a:gd name="T27" fmla="*/ 0 h 475"/>
                <a:gd name="T28" fmla="*/ 0 w 498"/>
                <a:gd name="T29" fmla="*/ 0 h 475"/>
                <a:gd name="T30" fmla="*/ 0 w 498"/>
                <a:gd name="T31" fmla="*/ 0 h 475"/>
                <a:gd name="T32" fmla="*/ 0 w 498"/>
                <a:gd name="T33" fmla="*/ 0 h 475"/>
                <a:gd name="T34" fmla="*/ 0 w 498"/>
                <a:gd name="T35" fmla="*/ 0 h 475"/>
                <a:gd name="T36" fmla="*/ 0 w 498"/>
                <a:gd name="T37" fmla="*/ 0 h 475"/>
                <a:gd name="T38" fmla="*/ 0 w 498"/>
                <a:gd name="T39" fmla="*/ 0 h 4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98"/>
                <a:gd name="T61" fmla="*/ 0 h 475"/>
                <a:gd name="T62" fmla="*/ 498 w 498"/>
                <a:gd name="T63" fmla="*/ 475 h 4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98" h="475">
                  <a:moveTo>
                    <a:pt x="0" y="329"/>
                  </a:moveTo>
                  <a:lnTo>
                    <a:pt x="20" y="296"/>
                  </a:lnTo>
                  <a:lnTo>
                    <a:pt x="45" y="318"/>
                  </a:lnTo>
                  <a:lnTo>
                    <a:pt x="199" y="308"/>
                  </a:lnTo>
                  <a:lnTo>
                    <a:pt x="168" y="0"/>
                  </a:lnTo>
                  <a:lnTo>
                    <a:pt x="224" y="0"/>
                  </a:lnTo>
                  <a:lnTo>
                    <a:pt x="468" y="166"/>
                  </a:lnTo>
                  <a:lnTo>
                    <a:pt x="470" y="196"/>
                  </a:lnTo>
                  <a:lnTo>
                    <a:pt x="497" y="192"/>
                  </a:lnTo>
                  <a:lnTo>
                    <a:pt x="498" y="290"/>
                  </a:lnTo>
                  <a:lnTo>
                    <a:pt x="475" y="310"/>
                  </a:lnTo>
                  <a:lnTo>
                    <a:pt x="375" y="324"/>
                  </a:lnTo>
                  <a:lnTo>
                    <a:pt x="250" y="380"/>
                  </a:lnTo>
                  <a:lnTo>
                    <a:pt x="209" y="471"/>
                  </a:lnTo>
                  <a:lnTo>
                    <a:pt x="179" y="459"/>
                  </a:lnTo>
                  <a:lnTo>
                    <a:pt x="125" y="475"/>
                  </a:lnTo>
                  <a:lnTo>
                    <a:pt x="95" y="400"/>
                  </a:lnTo>
                  <a:lnTo>
                    <a:pt x="42" y="418"/>
                  </a:lnTo>
                  <a:lnTo>
                    <a:pt x="22" y="402"/>
                  </a:lnTo>
                  <a:lnTo>
                    <a:pt x="0" y="3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0" name="Freeform 999"/>
            <p:cNvSpPr>
              <a:spLocks/>
            </p:cNvSpPr>
            <p:nvPr/>
          </p:nvSpPr>
          <p:spPr bwMode="auto">
            <a:xfrm>
              <a:off x="2462" y="2388"/>
              <a:ext cx="187" cy="202"/>
            </a:xfrm>
            <a:custGeom>
              <a:avLst/>
              <a:gdLst>
                <a:gd name="T0" fmla="*/ 0 w 374"/>
                <a:gd name="T1" fmla="*/ 1 h 404"/>
                <a:gd name="T2" fmla="*/ 1 w 374"/>
                <a:gd name="T3" fmla="*/ 1 h 404"/>
                <a:gd name="T4" fmla="*/ 1 w 374"/>
                <a:gd name="T5" fmla="*/ 1 h 404"/>
                <a:gd name="T6" fmla="*/ 1 w 374"/>
                <a:gd name="T7" fmla="*/ 1 h 404"/>
                <a:gd name="T8" fmla="*/ 1 w 374"/>
                <a:gd name="T9" fmla="*/ 1 h 404"/>
                <a:gd name="T10" fmla="*/ 1 w 374"/>
                <a:gd name="T11" fmla="*/ 1 h 404"/>
                <a:gd name="T12" fmla="*/ 1 w 374"/>
                <a:gd name="T13" fmla="*/ 1 h 404"/>
                <a:gd name="T14" fmla="*/ 1 w 374"/>
                <a:gd name="T15" fmla="*/ 1 h 404"/>
                <a:gd name="T16" fmla="*/ 1 w 374"/>
                <a:gd name="T17" fmla="*/ 1 h 404"/>
                <a:gd name="T18" fmla="*/ 1 w 374"/>
                <a:gd name="T19" fmla="*/ 1 h 404"/>
                <a:gd name="T20" fmla="*/ 1 w 374"/>
                <a:gd name="T21" fmla="*/ 1 h 404"/>
                <a:gd name="T22" fmla="*/ 1 w 374"/>
                <a:gd name="T23" fmla="*/ 0 h 404"/>
                <a:gd name="T24" fmla="*/ 1 w 374"/>
                <a:gd name="T25" fmla="*/ 1 h 404"/>
                <a:gd name="T26" fmla="*/ 1 w 374"/>
                <a:gd name="T27" fmla="*/ 1 h 404"/>
                <a:gd name="T28" fmla="*/ 1 w 374"/>
                <a:gd name="T29" fmla="*/ 1 h 404"/>
                <a:gd name="T30" fmla="*/ 1 w 374"/>
                <a:gd name="T31" fmla="*/ 1 h 404"/>
                <a:gd name="T32" fmla="*/ 1 w 374"/>
                <a:gd name="T33" fmla="*/ 1 h 404"/>
                <a:gd name="T34" fmla="*/ 0 w 374"/>
                <a:gd name="T35" fmla="*/ 1 h 4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4"/>
                <a:gd name="T55" fmla="*/ 0 h 404"/>
                <a:gd name="T56" fmla="*/ 374 w 374"/>
                <a:gd name="T57" fmla="*/ 404 h 40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4" h="404">
                  <a:moveTo>
                    <a:pt x="0" y="203"/>
                  </a:moveTo>
                  <a:lnTo>
                    <a:pt x="22" y="227"/>
                  </a:lnTo>
                  <a:lnTo>
                    <a:pt x="28" y="288"/>
                  </a:lnTo>
                  <a:lnTo>
                    <a:pt x="10" y="363"/>
                  </a:lnTo>
                  <a:lnTo>
                    <a:pt x="79" y="346"/>
                  </a:lnTo>
                  <a:lnTo>
                    <a:pt x="150" y="404"/>
                  </a:lnTo>
                  <a:lnTo>
                    <a:pt x="170" y="371"/>
                  </a:lnTo>
                  <a:lnTo>
                    <a:pt x="195" y="393"/>
                  </a:lnTo>
                  <a:lnTo>
                    <a:pt x="349" y="383"/>
                  </a:lnTo>
                  <a:lnTo>
                    <a:pt x="318" y="75"/>
                  </a:lnTo>
                  <a:lnTo>
                    <a:pt x="374" y="75"/>
                  </a:lnTo>
                  <a:lnTo>
                    <a:pt x="257" y="0"/>
                  </a:lnTo>
                  <a:lnTo>
                    <a:pt x="254" y="40"/>
                  </a:lnTo>
                  <a:lnTo>
                    <a:pt x="157" y="37"/>
                  </a:lnTo>
                  <a:lnTo>
                    <a:pt x="156" y="123"/>
                  </a:lnTo>
                  <a:lnTo>
                    <a:pt x="121" y="139"/>
                  </a:lnTo>
                  <a:lnTo>
                    <a:pt x="123" y="190"/>
                  </a:lnTo>
                  <a:lnTo>
                    <a:pt x="0" y="20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1" name="Freeform 1000"/>
            <p:cNvSpPr>
              <a:spLocks/>
            </p:cNvSpPr>
            <p:nvPr/>
          </p:nvSpPr>
          <p:spPr bwMode="auto">
            <a:xfrm>
              <a:off x="2523" y="2243"/>
              <a:ext cx="181" cy="139"/>
            </a:xfrm>
            <a:custGeom>
              <a:avLst/>
              <a:gdLst>
                <a:gd name="T0" fmla="*/ 0 w 360"/>
                <a:gd name="T1" fmla="*/ 1 h 278"/>
                <a:gd name="T2" fmla="*/ 1 w 360"/>
                <a:gd name="T3" fmla="*/ 1 h 278"/>
                <a:gd name="T4" fmla="*/ 1 w 360"/>
                <a:gd name="T5" fmla="*/ 1 h 278"/>
                <a:gd name="T6" fmla="*/ 1 w 360"/>
                <a:gd name="T7" fmla="*/ 1 h 278"/>
                <a:gd name="T8" fmla="*/ 1 w 360"/>
                <a:gd name="T9" fmla="*/ 0 h 278"/>
                <a:gd name="T10" fmla="*/ 1 w 360"/>
                <a:gd name="T11" fmla="*/ 1 h 278"/>
                <a:gd name="T12" fmla="*/ 1 w 360"/>
                <a:gd name="T13" fmla="*/ 1 h 278"/>
                <a:gd name="T14" fmla="*/ 1 w 360"/>
                <a:gd name="T15" fmla="*/ 1 h 278"/>
                <a:gd name="T16" fmla="*/ 1 w 360"/>
                <a:gd name="T17" fmla="*/ 1 h 278"/>
                <a:gd name="T18" fmla="*/ 1 w 360"/>
                <a:gd name="T19" fmla="*/ 1 h 278"/>
                <a:gd name="T20" fmla="*/ 1 w 360"/>
                <a:gd name="T21" fmla="*/ 1 h 278"/>
                <a:gd name="T22" fmla="*/ 1 w 360"/>
                <a:gd name="T23" fmla="*/ 1 h 278"/>
                <a:gd name="T24" fmla="*/ 0 w 360"/>
                <a:gd name="T25" fmla="*/ 1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0"/>
                <a:gd name="T40" fmla="*/ 0 h 278"/>
                <a:gd name="T41" fmla="*/ 360 w 360"/>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0" h="278">
                  <a:moveTo>
                    <a:pt x="0" y="274"/>
                  </a:moveTo>
                  <a:lnTo>
                    <a:pt x="88" y="220"/>
                  </a:lnTo>
                  <a:lnTo>
                    <a:pt x="120" y="111"/>
                  </a:lnTo>
                  <a:lnTo>
                    <a:pt x="196" y="55"/>
                  </a:lnTo>
                  <a:lnTo>
                    <a:pt x="219" y="0"/>
                  </a:lnTo>
                  <a:lnTo>
                    <a:pt x="330" y="19"/>
                  </a:lnTo>
                  <a:lnTo>
                    <a:pt x="360" y="121"/>
                  </a:lnTo>
                  <a:lnTo>
                    <a:pt x="311" y="125"/>
                  </a:lnTo>
                  <a:lnTo>
                    <a:pt x="284" y="136"/>
                  </a:lnTo>
                  <a:lnTo>
                    <a:pt x="290" y="163"/>
                  </a:lnTo>
                  <a:lnTo>
                    <a:pt x="148" y="225"/>
                  </a:lnTo>
                  <a:lnTo>
                    <a:pt x="132" y="278"/>
                  </a:lnTo>
                  <a:lnTo>
                    <a:pt x="0" y="27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2" name="Freeform 1001"/>
            <p:cNvSpPr>
              <a:spLocks/>
            </p:cNvSpPr>
            <p:nvPr/>
          </p:nvSpPr>
          <p:spPr bwMode="auto">
            <a:xfrm>
              <a:off x="3184" y="2986"/>
              <a:ext cx="161" cy="262"/>
            </a:xfrm>
            <a:custGeom>
              <a:avLst/>
              <a:gdLst>
                <a:gd name="T0" fmla="*/ 0 w 322"/>
                <a:gd name="T1" fmla="*/ 1 h 523"/>
                <a:gd name="T2" fmla="*/ 1 w 322"/>
                <a:gd name="T3" fmla="*/ 1 h 523"/>
                <a:gd name="T4" fmla="*/ 1 w 322"/>
                <a:gd name="T5" fmla="*/ 1 h 523"/>
                <a:gd name="T6" fmla="*/ 1 w 322"/>
                <a:gd name="T7" fmla="*/ 1 h 523"/>
                <a:gd name="T8" fmla="*/ 1 w 322"/>
                <a:gd name="T9" fmla="*/ 1 h 523"/>
                <a:gd name="T10" fmla="*/ 1 w 322"/>
                <a:gd name="T11" fmla="*/ 1 h 523"/>
                <a:gd name="T12" fmla="*/ 1 w 322"/>
                <a:gd name="T13" fmla="*/ 1 h 523"/>
                <a:gd name="T14" fmla="*/ 1 w 322"/>
                <a:gd name="T15" fmla="*/ 1 h 523"/>
                <a:gd name="T16" fmla="*/ 1 w 322"/>
                <a:gd name="T17" fmla="*/ 1 h 523"/>
                <a:gd name="T18" fmla="*/ 1 w 322"/>
                <a:gd name="T19" fmla="*/ 1 h 523"/>
                <a:gd name="T20" fmla="*/ 1 w 322"/>
                <a:gd name="T21" fmla="*/ 1 h 523"/>
                <a:gd name="T22" fmla="*/ 1 w 322"/>
                <a:gd name="T23" fmla="*/ 1 h 523"/>
                <a:gd name="T24" fmla="*/ 1 w 322"/>
                <a:gd name="T25" fmla="*/ 1 h 523"/>
                <a:gd name="T26" fmla="*/ 1 w 322"/>
                <a:gd name="T27" fmla="*/ 0 h 523"/>
                <a:gd name="T28" fmla="*/ 1 w 322"/>
                <a:gd name="T29" fmla="*/ 1 h 523"/>
                <a:gd name="T30" fmla="*/ 1 w 322"/>
                <a:gd name="T31" fmla="*/ 1 h 523"/>
                <a:gd name="T32" fmla="*/ 1 w 322"/>
                <a:gd name="T33" fmla="*/ 1 h 523"/>
                <a:gd name="T34" fmla="*/ 1 w 322"/>
                <a:gd name="T35" fmla="*/ 1 h 523"/>
                <a:gd name="T36" fmla="*/ 1 w 322"/>
                <a:gd name="T37" fmla="*/ 1 h 523"/>
                <a:gd name="T38" fmla="*/ 1 w 322"/>
                <a:gd name="T39" fmla="*/ 1 h 523"/>
                <a:gd name="T40" fmla="*/ 1 w 322"/>
                <a:gd name="T41" fmla="*/ 1 h 523"/>
                <a:gd name="T42" fmla="*/ 1 w 322"/>
                <a:gd name="T43" fmla="*/ 1 h 523"/>
                <a:gd name="T44" fmla="*/ 0 w 322"/>
                <a:gd name="T45" fmla="*/ 1 h 5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2"/>
                <a:gd name="T70" fmla="*/ 0 h 523"/>
                <a:gd name="T71" fmla="*/ 322 w 322"/>
                <a:gd name="T72" fmla="*/ 523 h 5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2" h="523">
                  <a:moveTo>
                    <a:pt x="0" y="147"/>
                  </a:moveTo>
                  <a:lnTo>
                    <a:pt x="8" y="163"/>
                  </a:lnTo>
                  <a:lnTo>
                    <a:pt x="82" y="187"/>
                  </a:lnTo>
                  <a:lnTo>
                    <a:pt x="92" y="220"/>
                  </a:lnTo>
                  <a:lnTo>
                    <a:pt x="86" y="303"/>
                  </a:lnTo>
                  <a:lnTo>
                    <a:pt x="47" y="388"/>
                  </a:lnTo>
                  <a:lnTo>
                    <a:pt x="61" y="490"/>
                  </a:lnTo>
                  <a:lnTo>
                    <a:pt x="64" y="523"/>
                  </a:lnTo>
                  <a:lnTo>
                    <a:pt x="85" y="523"/>
                  </a:lnTo>
                  <a:lnTo>
                    <a:pt x="85" y="487"/>
                  </a:lnTo>
                  <a:lnTo>
                    <a:pt x="166" y="441"/>
                  </a:lnTo>
                  <a:lnTo>
                    <a:pt x="143" y="303"/>
                  </a:lnTo>
                  <a:lnTo>
                    <a:pt x="320" y="161"/>
                  </a:lnTo>
                  <a:lnTo>
                    <a:pt x="322" y="0"/>
                  </a:lnTo>
                  <a:lnTo>
                    <a:pt x="277" y="29"/>
                  </a:lnTo>
                  <a:lnTo>
                    <a:pt x="153" y="37"/>
                  </a:lnTo>
                  <a:lnTo>
                    <a:pt x="152" y="95"/>
                  </a:lnTo>
                  <a:lnTo>
                    <a:pt x="184" y="142"/>
                  </a:lnTo>
                  <a:lnTo>
                    <a:pt x="165" y="212"/>
                  </a:lnTo>
                  <a:lnTo>
                    <a:pt x="132" y="174"/>
                  </a:lnTo>
                  <a:lnTo>
                    <a:pt x="136" y="128"/>
                  </a:lnTo>
                  <a:lnTo>
                    <a:pt x="98" y="115"/>
                  </a:lnTo>
                  <a:lnTo>
                    <a:pt x="0" y="1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3" name="Freeform 1002"/>
            <p:cNvSpPr>
              <a:spLocks/>
            </p:cNvSpPr>
            <p:nvPr/>
          </p:nvSpPr>
          <p:spPr bwMode="auto">
            <a:xfrm>
              <a:off x="2725" y="2449"/>
              <a:ext cx="245" cy="190"/>
            </a:xfrm>
            <a:custGeom>
              <a:avLst/>
              <a:gdLst>
                <a:gd name="T0" fmla="*/ 0 w 489"/>
                <a:gd name="T1" fmla="*/ 1 h 379"/>
                <a:gd name="T2" fmla="*/ 1 w 489"/>
                <a:gd name="T3" fmla="*/ 1 h 379"/>
                <a:gd name="T4" fmla="*/ 1 w 489"/>
                <a:gd name="T5" fmla="*/ 1 h 379"/>
                <a:gd name="T6" fmla="*/ 1 w 489"/>
                <a:gd name="T7" fmla="*/ 1 h 379"/>
                <a:gd name="T8" fmla="*/ 1 w 489"/>
                <a:gd name="T9" fmla="*/ 1 h 379"/>
                <a:gd name="T10" fmla="*/ 1 w 489"/>
                <a:gd name="T11" fmla="*/ 1 h 379"/>
                <a:gd name="T12" fmla="*/ 1 w 489"/>
                <a:gd name="T13" fmla="*/ 1 h 379"/>
                <a:gd name="T14" fmla="*/ 1 w 489"/>
                <a:gd name="T15" fmla="*/ 1 h 379"/>
                <a:gd name="T16" fmla="*/ 1 w 489"/>
                <a:gd name="T17" fmla="*/ 1 h 379"/>
                <a:gd name="T18" fmla="*/ 1 w 489"/>
                <a:gd name="T19" fmla="*/ 1 h 379"/>
                <a:gd name="T20" fmla="*/ 1 w 489"/>
                <a:gd name="T21" fmla="*/ 1 h 379"/>
                <a:gd name="T22" fmla="*/ 1 w 489"/>
                <a:gd name="T23" fmla="*/ 1 h 379"/>
                <a:gd name="T24" fmla="*/ 1 w 489"/>
                <a:gd name="T25" fmla="*/ 1 h 379"/>
                <a:gd name="T26" fmla="*/ 1 w 489"/>
                <a:gd name="T27" fmla="*/ 0 h 379"/>
                <a:gd name="T28" fmla="*/ 1 w 489"/>
                <a:gd name="T29" fmla="*/ 1 h 379"/>
                <a:gd name="T30" fmla="*/ 1 w 489"/>
                <a:gd name="T31" fmla="*/ 1 h 379"/>
                <a:gd name="T32" fmla="*/ 1 w 489"/>
                <a:gd name="T33" fmla="*/ 1 h 379"/>
                <a:gd name="T34" fmla="*/ 1 w 489"/>
                <a:gd name="T35" fmla="*/ 1 h 379"/>
                <a:gd name="T36" fmla="*/ 0 w 489"/>
                <a:gd name="T37" fmla="*/ 1 h 3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9"/>
                <a:gd name="T58" fmla="*/ 0 h 379"/>
                <a:gd name="T59" fmla="*/ 489 w 489"/>
                <a:gd name="T60" fmla="*/ 379 h 37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9" h="379">
                  <a:moveTo>
                    <a:pt x="0" y="276"/>
                  </a:moveTo>
                  <a:lnTo>
                    <a:pt x="6" y="305"/>
                  </a:lnTo>
                  <a:lnTo>
                    <a:pt x="66" y="371"/>
                  </a:lnTo>
                  <a:lnTo>
                    <a:pt x="81" y="358"/>
                  </a:lnTo>
                  <a:lnTo>
                    <a:pt x="105" y="379"/>
                  </a:lnTo>
                  <a:lnTo>
                    <a:pt x="142" y="313"/>
                  </a:lnTo>
                  <a:lnTo>
                    <a:pt x="280" y="348"/>
                  </a:lnTo>
                  <a:lnTo>
                    <a:pt x="401" y="312"/>
                  </a:lnTo>
                  <a:lnTo>
                    <a:pt x="407" y="296"/>
                  </a:lnTo>
                  <a:lnTo>
                    <a:pt x="469" y="213"/>
                  </a:lnTo>
                  <a:lnTo>
                    <a:pt x="489" y="100"/>
                  </a:lnTo>
                  <a:lnTo>
                    <a:pt x="458" y="66"/>
                  </a:lnTo>
                  <a:lnTo>
                    <a:pt x="458" y="16"/>
                  </a:lnTo>
                  <a:lnTo>
                    <a:pt x="353" y="0"/>
                  </a:lnTo>
                  <a:lnTo>
                    <a:pt x="169" y="131"/>
                  </a:lnTo>
                  <a:lnTo>
                    <a:pt x="122" y="144"/>
                  </a:lnTo>
                  <a:lnTo>
                    <a:pt x="123" y="242"/>
                  </a:lnTo>
                  <a:lnTo>
                    <a:pt x="100" y="262"/>
                  </a:lnTo>
                  <a:lnTo>
                    <a:pt x="0" y="2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4" name="Freeform 1003"/>
            <p:cNvSpPr>
              <a:spLocks/>
            </p:cNvSpPr>
            <p:nvPr/>
          </p:nvSpPr>
          <p:spPr bwMode="auto">
            <a:xfrm>
              <a:off x="2765" y="2606"/>
              <a:ext cx="180" cy="152"/>
            </a:xfrm>
            <a:custGeom>
              <a:avLst/>
              <a:gdLst>
                <a:gd name="T0" fmla="*/ 0 w 359"/>
                <a:gd name="T1" fmla="*/ 0 h 305"/>
                <a:gd name="T2" fmla="*/ 1 w 359"/>
                <a:gd name="T3" fmla="*/ 0 h 305"/>
                <a:gd name="T4" fmla="*/ 1 w 359"/>
                <a:gd name="T5" fmla="*/ 0 h 305"/>
                <a:gd name="T6" fmla="*/ 1 w 359"/>
                <a:gd name="T7" fmla="*/ 0 h 305"/>
                <a:gd name="T8" fmla="*/ 1 w 359"/>
                <a:gd name="T9" fmla="*/ 0 h 305"/>
                <a:gd name="T10" fmla="*/ 1 w 359"/>
                <a:gd name="T11" fmla="*/ 0 h 305"/>
                <a:gd name="T12" fmla="*/ 1 w 359"/>
                <a:gd name="T13" fmla="*/ 0 h 305"/>
                <a:gd name="T14" fmla="*/ 1 w 359"/>
                <a:gd name="T15" fmla="*/ 0 h 305"/>
                <a:gd name="T16" fmla="*/ 1 w 359"/>
                <a:gd name="T17" fmla="*/ 0 h 305"/>
                <a:gd name="T18" fmla="*/ 1 w 359"/>
                <a:gd name="T19" fmla="*/ 0 h 305"/>
                <a:gd name="T20" fmla="*/ 1 w 359"/>
                <a:gd name="T21" fmla="*/ 0 h 305"/>
                <a:gd name="T22" fmla="*/ 1 w 359"/>
                <a:gd name="T23" fmla="*/ 0 h 305"/>
                <a:gd name="T24" fmla="*/ 1 w 359"/>
                <a:gd name="T25" fmla="*/ 0 h 305"/>
                <a:gd name="T26" fmla="*/ 0 w 359"/>
                <a:gd name="T27" fmla="*/ 0 h 3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9"/>
                <a:gd name="T43" fmla="*/ 0 h 305"/>
                <a:gd name="T44" fmla="*/ 359 w 359"/>
                <a:gd name="T45" fmla="*/ 305 h 3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9" h="305">
                  <a:moveTo>
                    <a:pt x="0" y="238"/>
                  </a:moveTo>
                  <a:lnTo>
                    <a:pt x="24" y="67"/>
                  </a:lnTo>
                  <a:lnTo>
                    <a:pt x="61" y="1"/>
                  </a:lnTo>
                  <a:lnTo>
                    <a:pt x="199" y="36"/>
                  </a:lnTo>
                  <a:lnTo>
                    <a:pt x="320" y="0"/>
                  </a:lnTo>
                  <a:lnTo>
                    <a:pt x="345" y="40"/>
                  </a:lnTo>
                  <a:lnTo>
                    <a:pt x="359" y="67"/>
                  </a:lnTo>
                  <a:lnTo>
                    <a:pt x="327" y="93"/>
                  </a:lnTo>
                  <a:lnTo>
                    <a:pt x="262" y="230"/>
                  </a:lnTo>
                  <a:lnTo>
                    <a:pt x="204" y="221"/>
                  </a:lnTo>
                  <a:lnTo>
                    <a:pt x="172" y="286"/>
                  </a:lnTo>
                  <a:lnTo>
                    <a:pt x="104" y="305"/>
                  </a:lnTo>
                  <a:lnTo>
                    <a:pt x="61" y="246"/>
                  </a:lnTo>
                  <a:lnTo>
                    <a:pt x="0" y="2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5" name="Freeform 1004"/>
            <p:cNvSpPr>
              <a:spLocks/>
            </p:cNvSpPr>
            <p:nvPr/>
          </p:nvSpPr>
          <p:spPr bwMode="auto">
            <a:xfrm>
              <a:off x="2465" y="2624"/>
              <a:ext cx="46" cy="28"/>
            </a:xfrm>
            <a:custGeom>
              <a:avLst/>
              <a:gdLst>
                <a:gd name="T0" fmla="*/ 0 w 93"/>
                <a:gd name="T1" fmla="*/ 1 h 56"/>
                <a:gd name="T2" fmla="*/ 0 w 93"/>
                <a:gd name="T3" fmla="*/ 1 h 56"/>
                <a:gd name="T4" fmla="*/ 0 w 93"/>
                <a:gd name="T5" fmla="*/ 1 h 56"/>
                <a:gd name="T6" fmla="*/ 0 w 93"/>
                <a:gd name="T7" fmla="*/ 1 h 56"/>
                <a:gd name="T8" fmla="*/ 0 w 93"/>
                <a:gd name="T9" fmla="*/ 1 h 56"/>
                <a:gd name="T10" fmla="*/ 0 w 93"/>
                <a:gd name="T11" fmla="*/ 1 h 56"/>
                <a:gd name="T12" fmla="*/ 0 w 93"/>
                <a:gd name="T13" fmla="*/ 0 h 56"/>
                <a:gd name="T14" fmla="*/ 0 w 93"/>
                <a:gd name="T15" fmla="*/ 1 h 56"/>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56"/>
                <a:gd name="T26" fmla="*/ 93 w 93"/>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56">
                  <a:moveTo>
                    <a:pt x="0" y="5"/>
                  </a:moveTo>
                  <a:lnTo>
                    <a:pt x="29" y="30"/>
                  </a:lnTo>
                  <a:lnTo>
                    <a:pt x="57" y="22"/>
                  </a:lnTo>
                  <a:lnTo>
                    <a:pt x="42" y="30"/>
                  </a:lnTo>
                  <a:lnTo>
                    <a:pt x="54" y="56"/>
                  </a:lnTo>
                  <a:lnTo>
                    <a:pt x="91" y="30"/>
                  </a:lnTo>
                  <a:lnTo>
                    <a:pt x="93" y="0"/>
                  </a:lnTo>
                  <a:lnTo>
                    <a:pt x="0" y="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6" name="Freeform 1005"/>
            <p:cNvSpPr>
              <a:spLocks/>
            </p:cNvSpPr>
            <p:nvPr/>
          </p:nvSpPr>
          <p:spPr bwMode="auto">
            <a:xfrm>
              <a:off x="3503" y="2407"/>
              <a:ext cx="9" cy="26"/>
            </a:xfrm>
            <a:custGeom>
              <a:avLst/>
              <a:gdLst>
                <a:gd name="T0" fmla="*/ 0 w 17"/>
                <a:gd name="T1" fmla="*/ 0 h 53"/>
                <a:gd name="T2" fmla="*/ 1 w 17"/>
                <a:gd name="T3" fmla="*/ 0 h 53"/>
                <a:gd name="T4" fmla="*/ 1 w 17"/>
                <a:gd name="T5" fmla="*/ 0 h 53"/>
                <a:gd name="T6" fmla="*/ 1 w 17"/>
                <a:gd name="T7" fmla="*/ 0 h 53"/>
                <a:gd name="T8" fmla="*/ 0 w 17"/>
                <a:gd name="T9" fmla="*/ 0 h 53"/>
                <a:gd name="T10" fmla="*/ 0 60000 65536"/>
                <a:gd name="T11" fmla="*/ 0 60000 65536"/>
                <a:gd name="T12" fmla="*/ 0 60000 65536"/>
                <a:gd name="T13" fmla="*/ 0 60000 65536"/>
                <a:gd name="T14" fmla="*/ 0 60000 65536"/>
                <a:gd name="T15" fmla="*/ 0 w 17"/>
                <a:gd name="T16" fmla="*/ 0 h 53"/>
                <a:gd name="T17" fmla="*/ 17 w 17"/>
                <a:gd name="T18" fmla="*/ 53 h 53"/>
              </a:gdLst>
              <a:ahLst/>
              <a:cxnLst>
                <a:cxn ang="T10">
                  <a:pos x="T0" y="T1"/>
                </a:cxn>
                <a:cxn ang="T11">
                  <a:pos x="T2" y="T3"/>
                </a:cxn>
                <a:cxn ang="T12">
                  <a:pos x="T4" y="T5"/>
                </a:cxn>
                <a:cxn ang="T13">
                  <a:pos x="T6" y="T7"/>
                </a:cxn>
                <a:cxn ang="T14">
                  <a:pos x="T8" y="T9"/>
                </a:cxn>
              </a:cxnLst>
              <a:rect l="T15" t="T16" r="T17" b="T18"/>
              <a:pathLst>
                <a:path w="17" h="53">
                  <a:moveTo>
                    <a:pt x="0" y="44"/>
                  </a:moveTo>
                  <a:lnTo>
                    <a:pt x="8" y="53"/>
                  </a:lnTo>
                  <a:lnTo>
                    <a:pt x="17" y="49"/>
                  </a:lnTo>
                  <a:lnTo>
                    <a:pt x="9" y="0"/>
                  </a:lnTo>
                  <a:lnTo>
                    <a:pt x="0" y="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7" name="Freeform 1006"/>
            <p:cNvSpPr>
              <a:spLocks/>
            </p:cNvSpPr>
            <p:nvPr/>
          </p:nvSpPr>
          <p:spPr bwMode="auto">
            <a:xfrm>
              <a:off x="3169" y="2839"/>
              <a:ext cx="27" cy="25"/>
            </a:xfrm>
            <a:custGeom>
              <a:avLst/>
              <a:gdLst>
                <a:gd name="T0" fmla="*/ 0 w 52"/>
                <a:gd name="T1" fmla="*/ 0 h 52"/>
                <a:gd name="T2" fmla="*/ 1 w 52"/>
                <a:gd name="T3" fmla="*/ 0 h 52"/>
                <a:gd name="T4" fmla="*/ 1 w 52"/>
                <a:gd name="T5" fmla="*/ 0 h 52"/>
                <a:gd name="T6" fmla="*/ 1 w 52"/>
                <a:gd name="T7" fmla="*/ 0 h 52"/>
                <a:gd name="T8" fmla="*/ 0 w 52"/>
                <a:gd name="T9" fmla="*/ 0 h 52"/>
                <a:gd name="T10" fmla="*/ 0 60000 65536"/>
                <a:gd name="T11" fmla="*/ 0 60000 65536"/>
                <a:gd name="T12" fmla="*/ 0 60000 65536"/>
                <a:gd name="T13" fmla="*/ 0 60000 65536"/>
                <a:gd name="T14" fmla="*/ 0 60000 65536"/>
                <a:gd name="T15" fmla="*/ 0 w 52"/>
                <a:gd name="T16" fmla="*/ 0 h 52"/>
                <a:gd name="T17" fmla="*/ 52 w 52"/>
                <a:gd name="T18" fmla="*/ 52 h 52"/>
              </a:gdLst>
              <a:ahLst/>
              <a:cxnLst>
                <a:cxn ang="T10">
                  <a:pos x="T0" y="T1"/>
                </a:cxn>
                <a:cxn ang="T11">
                  <a:pos x="T2" y="T3"/>
                </a:cxn>
                <a:cxn ang="T12">
                  <a:pos x="T4" y="T5"/>
                </a:cxn>
                <a:cxn ang="T13">
                  <a:pos x="T6" y="T7"/>
                </a:cxn>
                <a:cxn ang="T14">
                  <a:pos x="T8" y="T9"/>
                </a:cxn>
              </a:cxnLst>
              <a:rect l="T15" t="T16" r="T17" b="T18"/>
              <a:pathLst>
                <a:path w="52" h="52">
                  <a:moveTo>
                    <a:pt x="0" y="52"/>
                  </a:moveTo>
                  <a:lnTo>
                    <a:pt x="21" y="10"/>
                  </a:lnTo>
                  <a:lnTo>
                    <a:pt x="44" y="0"/>
                  </a:lnTo>
                  <a:lnTo>
                    <a:pt x="52" y="43"/>
                  </a:lnTo>
                  <a:lnTo>
                    <a:pt x="0" y="5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8" name="Freeform 1007"/>
            <p:cNvSpPr>
              <a:spLocks/>
            </p:cNvSpPr>
            <p:nvPr/>
          </p:nvSpPr>
          <p:spPr bwMode="auto">
            <a:xfrm>
              <a:off x="2454" y="2561"/>
              <a:ext cx="94" cy="66"/>
            </a:xfrm>
            <a:custGeom>
              <a:avLst/>
              <a:gdLst>
                <a:gd name="T0" fmla="*/ 0 w 190"/>
                <a:gd name="T1" fmla="*/ 1 h 131"/>
                <a:gd name="T2" fmla="*/ 0 w 190"/>
                <a:gd name="T3" fmla="*/ 1 h 131"/>
                <a:gd name="T4" fmla="*/ 0 w 190"/>
                <a:gd name="T5" fmla="*/ 1 h 131"/>
                <a:gd name="T6" fmla="*/ 0 w 190"/>
                <a:gd name="T7" fmla="*/ 1 h 131"/>
                <a:gd name="T8" fmla="*/ 0 w 190"/>
                <a:gd name="T9" fmla="*/ 1 h 131"/>
                <a:gd name="T10" fmla="*/ 0 w 190"/>
                <a:gd name="T11" fmla="*/ 1 h 131"/>
                <a:gd name="T12" fmla="*/ 0 w 190"/>
                <a:gd name="T13" fmla="*/ 1 h 131"/>
                <a:gd name="T14" fmla="*/ 0 w 190"/>
                <a:gd name="T15" fmla="*/ 1 h 131"/>
                <a:gd name="T16" fmla="*/ 0 w 190"/>
                <a:gd name="T17" fmla="*/ 0 h 131"/>
                <a:gd name="T18" fmla="*/ 0 w 190"/>
                <a:gd name="T19" fmla="*/ 1 h 131"/>
                <a:gd name="T20" fmla="*/ 0 w 190"/>
                <a:gd name="T21" fmla="*/ 1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131"/>
                <a:gd name="T35" fmla="*/ 190 w 190"/>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131">
                  <a:moveTo>
                    <a:pt x="0" y="58"/>
                  </a:moveTo>
                  <a:lnTo>
                    <a:pt x="28" y="95"/>
                  </a:lnTo>
                  <a:lnTo>
                    <a:pt x="113" y="102"/>
                  </a:lnTo>
                  <a:lnTo>
                    <a:pt x="22" y="113"/>
                  </a:lnTo>
                  <a:lnTo>
                    <a:pt x="22" y="131"/>
                  </a:lnTo>
                  <a:lnTo>
                    <a:pt x="115" y="126"/>
                  </a:lnTo>
                  <a:lnTo>
                    <a:pt x="190" y="131"/>
                  </a:lnTo>
                  <a:lnTo>
                    <a:pt x="168" y="58"/>
                  </a:lnTo>
                  <a:lnTo>
                    <a:pt x="97" y="0"/>
                  </a:lnTo>
                  <a:lnTo>
                    <a:pt x="28" y="17"/>
                  </a:lnTo>
                  <a:lnTo>
                    <a:pt x="0" y="5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09" name="Freeform 1008"/>
            <p:cNvSpPr>
              <a:spLocks/>
            </p:cNvSpPr>
            <p:nvPr/>
          </p:nvSpPr>
          <p:spPr bwMode="auto">
            <a:xfrm>
              <a:off x="2519" y="2667"/>
              <a:ext cx="48" cy="48"/>
            </a:xfrm>
            <a:custGeom>
              <a:avLst/>
              <a:gdLst>
                <a:gd name="T0" fmla="*/ 0 w 94"/>
                <a:gd name="T1" fmla="*/ 1 h 96"/>
                <a:gd name="T2" fmla="*/ 1 w 94"/>
                <a:gd name="T3" fmla="*/ 1 h 96"/>
                <a:gd name="T4" fmla="*/ 1 w 94"/>
                <a:gd name="T5" fmla="*/ 1 h 96"/>
                <a:gd name="T6" fmla="*/ 1 w 94"/>
                <a:gd name="T7" fmla="*/ 1 h 96"/>
                <a:gd name="T8" fmla="*/ 1 w 94"/>
                <a:gd name="T9" fmla="*/ 0 h 96"/>
                <a:gd name="T10" fmla="*/ 0 w 94"/>
                <a:gd name="T11" fmla="*/ 1 h 96"/>
                <a:gd name="T12" fmla="*/ 0 60000 65536"/>
                <a:gd name="T13" fmla="*/ 0 60000 65536"/>
                <a:gd name="T14" fmla="*/ 0 60000 65536"/>
                <a:gd name="T15" fmla="*/ 0 60000 65536"/>
                <a:gd name="T16" fmla="*/ 0 60000 65536"/>
                <a:gd name="T17" fmla="*/ 0 60000 65536"/>
                <a:gd name="T18" fmla="*/ 0 w 94"/>
                <a:gd name="T19" fmla="*/ 0 h 96"/>
                <a:gd name="T20" fmla="*/ 94 w 94"/>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94" h="96">
                  <a:moveTo>
                    <a:pt x="0" y="28"/>
                  </a:moveTo>
                  <a:lnTo>
                    <a:pt x="9" y="65"/>
                  </a:lnTo>
                  <a:lnTo>
                    <a:pt x="54" y="96"/>
                  </a:lnTo>
                  <a:lnTo>
                    <a:pt x="94" y="49"/>
                  </a:lnTo>
                  <a:lnTo>
                    <a:pt x="62" y="0"/>
                  </a:lnTo>
                  <a:lnTo>
                    <a:pt x="0" y="2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0" name="Freeform 1009"/>
            <p:cNvSpPr>
              <a:spLocks/>
            </p:cNvSpPr>
            <p:nvPr/>
          </p:nvSpPr>
          <p:spPr bwMode="auto">
            <a:xfrm>
              <a:off x="3354" y="2636"/>
              <a:ext cx="157" cy="213"/>
            </a:xfrm>
            <a:custGeom>
              <a:avLst/>
              <a:gdLst>
                <a:gd name="T0" fmla="*/ 0 w 314"/>
                <a:gd name="T1" fmla="*/ 1 h 426"/>
                <a:gd name="T2" fmla="*/ 0 w 314"/>
                <a:gd name="T3" fmla="*/ 1 h 426"/>
                <a:gd name="T4" fmla="*/ 1 w 314"/>
                <a:gd name="T5" fmla="*/ 1 h 426"/>
                <a:gd name="T6" fmla="*/ 1 w 314"/>
                <a:gd name="T7" fmla="*/ 1 h 426"/>
                <a:gd name="T8" fmla="*/ 1 w 314"/>
                <a:gd name="T9" fmla="*/ 1 h 426"/>
                <a:gd name="T10" fmla="*/ 1 w 314"/>
                <a:gd name="T11" fmla="*/ 1 h 426"/>
                <a:gd name="T12" fmla="*/ 1 w 314"/>
                <a:gd name="T13" fmla="*/ 1 h 426"/>
                <a:gd name="T14" fmla="*/ 1 w 314"/>
                <a:gd name="T15" fmla="*/ 1 h 426"/>
                <a:gd name="T16" fmla="*/ 1 w 314"/>
                <a:gd name="T17" fmla="*/ 1 h 426"/>
                <a:gd name="T18" fmla="*/ 1 w 314"/>
                <a:gd name="T19" fmla="*/ 0 h 426"/>
                <a:gd name="T20" fmla="*/ 1 w 314"/>
                <a:gd name="T21" fmla="*/ 1 h 426"/>
                <a:gd name="T22" fmla="*/ 1 w 314"/>
                <a:gd name="T23" fmla="*/ 1 h 426"/>
                <a:gd name="T24" fmla="*/ 1 w 314"/>
                <a:gd name="T25" fmla="*/ 1 h 426"/>
                <a:gd name="T26" fmla="*/ 0 w 314"/>
                <a:gd name="T27" fmla="*/ 1 h 4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4"/>
                <a:gd name="T43" fmla="*/ 0 h 426"/>
                <a:gd name="T44" fmla="*/ 314 w 314"/>
                <a:gd name="T45" fmla="*/ 426 h 4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4" h="426">
                  <a:moveTo>
                    <a:pt x="0" y="400"/>
                  </a:moveTo>
                  <a:lnTo>
                    <a:pt x="0" y="286"/>
                  </a:lnTo>
                  <a:lnTo>
                    <a:pt x="26" y="252"/>
                  </a:lnTo>
                  <a:lnTo>
                    <a:pt x="123" y="216"/>
                  </a:lnTo>
                  <a:lnTo>
                    <a:pt x="216" y="123"/>
                  </a:lnTo>
                  <a:lnTo>
                    <a:pt x="94" y="91"/>
                  </a:lnTo>
                  <a:lnTo>
                    <a:pt x="58" y="34"/>
                  </a:lnTo>
                  <a:lnTo>
                    <a:pt x="69" y="16"/>
                  </a:lnTo>
                  <a:lnTo>
                    <a:pt x="118" y="50"/>
                  </a:lnTo>
                  <a:lnTo>
                    <a:pt x="301" y="0"/>
                  </a:lnTo>
                  <a:lnTo>
                    <a:pt x="314" y="50"/>
                  </a:lnTo>
                  <a:lnTo>
                    <a:pt x="205" y="249"/>
                  </a:lnTo>
                  <a:lnTo>
                    <a:pt x="16" y="426"/>
                  </a:lnTo>
                  <a:lnTo>
                    <a:pt x="0" y="4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1" name="Freeform 1010"/>
            <p:cNvSpPr>
              <a:spLocks/>
            </p:cNvSpPr>
            <p:nvPr/>
          </p:nvSpPr>
          <p:spPr bwMode="auto">
            <a:xfrm>
              <a:off x="3109" y="3068"/>
              <a:ext cx="120" cy="113"/>
            </a:xfrm>
            <a:custGeom>
              <a:avLst/>
              <a:gdLst>
                <a:gd name="T0" fmla="*/ 0 w 241"/>
                <a:gd name="T1" fmla="*/ 1 h 225"/>
                <a:gd name="T2" fmla="*/ 0 w 241"/>
                <a:gd name="T3" fmla="*/ 1 h 225"/>
                <a:gd name="T4" fmla="*/ 0 w 241"/>
                <a:gd name="T5" fmla="*/ 1 h 225"/>
                <a:gd name="T6" fmla="*/ 0 w 241"/>
                <a:gd name="T7" fmla="*/ 1 h 225"/>
                <a:gd name="T8" fmla="*/ 0 w 241"/>
                <a:gd name="T9" fmla="*/ 0 h 225"/>
                <a:gd name="T10" fmla="*/ 0 w 241"/>
                <a:gd name="T11" fmla="*/ 1 h 225"/>
                <a:gd name="T12" fmla="*/ 0 w 241"/>
                <a:gd name="T13" fmla="*/ 1 h 225"/>
                <a:gd name="T14" fmla="*/ 0 w 241"/>
                <a:gd name="T15" fmla="*/ 1 h 225"/>
                <a:gd name="T16" fmla="*/ 0 w 241"/>
                <a:gd name="T17" fmla="*/ 1 h 225"/>
                <a:gd name="T18" fmla="*/ 0 w 241"/>
                <a:gd name="T19" fmla="*/ 1 h 225"/>
                <a:gd name="T20" fmla="*/ 0 w 241"/>
                <a:gd name="T21" fmla="*/ 1 h 225"/>
                <a:gd name="T22" fmla="*/ 0 w 241"/>
                <a:gd name="T23" fmla="*/ 1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1"/>
                <a:gd name="T37" fmla="*/ 0 h 225"/>
                <a:gd name="T38" fmla="*/ 241 w 241"/>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1" h="225">
                  <a:moveTo>
                    <a:pt x="0" y="69"/>
                  </a:moveTo>
                  <a:lnTo>
                    <a:pt x="52" y="70"/>
                  </a:lnTo>
                  <a:lnTo>
                    <a:pt x="106" y="29"/>
                  </a:lnTo>
                  <a:lnTo>
                    <a:pt x="109" y="11"/>
                  </a:lnTo>
                  <a:lnTo>
                    <a:pt x="157" y="0"/>
                  </a:lnTo>
                  <a:lnTo>
                    <a:pt x="231" y="24"/>
                  </a:lnTo>
                  <a:lnTo>
                    <a:pt x="241" y="57"/>
                  </a:lnTo>
                  <a:lnTo>
                    <a:pt x="235" y="140"/>
                  </a:lnTo>
                  <a:lnTo>
                    <a:pt x="196" y="225"/>
                  </a:lnTo>
                  <a:lnTo>
                    <a:pt x="125" y="210"/>
                  </a:lnTo>
                  <a:lnTo>
                    <a:pt x="84" y="189"/>
                  </a:lnTo>
                  <a:lnTo>
                    <a:pt x="0" y="6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2" name="Freeform 1011"/>
            <p:cNvSpPr>
              <a:spLocks/>
            </p:cNvSpPr>
            <p:nvPr/>
          </p:nvSpPr>
          <p:spPr bwMode="auto">
            <a:xfrm>
              <a:off x="2900" y="3088"/>
              <a:ext cx="209" cy="200"/>
            </a:xfrm>
            <a:custGeom>
              <a:avLst/>
              <a:gdLst>
                <a:gd name="T0" fmla="*/ 0 w 418"/>
                <a:gd name="T1" fmla="*/ 1 h 399"/>
                <a:gd name="T2" fmla="*/ 1 w 418"/>
                <a:gd name="T3" fmla="*/ 0 h 399"/>
                <a:gd name="T4" fmla="*/ 1 w 418"/>
                <a:gd name="T5" fmla="*/ 1 h 399"/>
                <a:gd name="T6" fmla="*/ 1 w 418"/>
                <a:gd name="T7" fmla="*/ 1 h 399"/>
                <a:gd name="T8" fmla="*/ 1 w 418"/>
                <a:gd name="T9" fmla="*/ 1 h 399"/>
                <a:gd name="T10" fmla="*/ 1 w 418"/>
                <a:gd name="T11" fmla="*/ 1 h 399"/>
                <a:gd name="T12" fmla="*/ 1 w 418"/>
                <a:gd name="T13" fmla="*/ 1 h 399"/>
                <a:gd name="T14" fmla="*/ 1 w 418"/>
                <a:gd name="T15" fmla="*/ 1 h 399"/>
                <a:gd name="T16" fmla="*/ 1 w 418"/>
                <a:gd name="T17" fmla="*/ 1 h 399"/>
                <a:gd name="T18" fmla="*/ 1 w 418"/>
                <a:gd name="T19" fmla="*/ 1 h 399"/>
                <a:gd name="T20" fmla="*/ 1 w 418"/>
                <a:gd name="T21" fmla="*/ 1 h 399"/>
                <a:gd name="T22" fmla="*/ 1 w 418"/>
                <a:gd name="T23" fmla="*/ 1 h 399"/>
                <a:gd name="T24" fmla="*/ 1 w 418"/>
                <a:gd name="T25" fmla="*/ 1 h 399"/>
                <a:gd name="T26" fmla="*/ 1 w 418"/>
                <a:gd name="T27" fmla="*/ 1 h 399"/>
                <a:gd name="T28" fmla="*/ 1 w 418"/>
                <a:gd name="T29" fmla="*/ 1 h 399"/>
                <a:gd name="T30" fmla="*/ 1 w 418"/>
                <a:gd name="T31" fmla="*/ 1 h 399"/>
                <a:gd name="T32" fmla="*/ 1 w 418"/>
                <a:gd name="T33" fmla="*/ 1 h 399"/>
                <a:gd name="T34" fmla="*/ 1 w 418"/>
                <a:gd name="T35" fmla="*/ 1 h 399"/>
                <a:gd name="T36" fmla="*/ 1 w 418"/>
                <a:gd name="T37" fmla="*/ 1 h 399"/>
                <a:gd name="T38" fmla="*/ 0 w 418"/>
                <a:gd name="T39" fmla="*/ 1 h 3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8"/>
                <a:gd name="T61" fmla="*/ 0 h 399"/>
                <a:gd name="T62" fmla="*/ 418 w 418"/>
                <a:gd name="T63" fmla="*/ 399 h 3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8" h="399">
                  <a:moveTo>
                    <a:pt x="0" y="12"/>
                  </a:moveTo>
                  <a:lnTo>
                    <a:pt x="50" y="0"/>
                  </a:lnTo>
                  <a:lnTo>
                    <a:pt x="302" y="37"/>
                  </a:lnTo>
                  <a:lnTo>
                    <a:pt x="358" y="20"/>
                  </a:lnTo>
                  <a:lnTo>
                    <a:pt x="418" y="28"/>
                  </a:lnTo>
                  <a:lnTo>
                    <a:pt x="366" y="57"/>
                  </a:lnTo>
                  <a:lnTo>
                    <a:pt x="348" y="37"/>
                  </a:lnTo>
                  <a:lnTo>
                    <a:pt x="288" y="50"/>
                  </a:lnTo>
                  <a:lnTo>
                    <a:pt x="288" y="163"/>
                  </a:lnTo>
                  <a:lnTo>
                    <a:pt x="256" y="164"/>
                  </a:lnTo>
                  <a:lnTo>
                    <a:pt x="256" y="252"/>
                  </a:lnTo>
                  <a:lnTo>
                    <a:pt x="256" y="379"/>
                  </a:lnTo>
                  <a:lnTo>
                    <a:pt x="229" y="399"/>
                  </a:lnTo>
                  <a:lnTo>
                    <a:pt x="188" y="399"/>
                  </a:lnTo>
                  <a:lnTo>
                    <a:pt x="169" y="371"/>
                  </a:lnTo>
                  <a:lnTo>
                    <a:pt x="151" y="385"/>
                  </a:lnTo>
                  <a:lnTo>
                    <a:pt x="110" y="343"/>
                  </a:lnTo>
                  <a:lnTo>
                    <a:pt x="90" y="203"/>
                  </a:lnTo>
                  <a:lnTo>
                    <a:pt x="90" y="185"/>
                  </a:lnTo>
                  <a:lnTo>
                    <a:pt x="0" y="1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3" name="Freeform 1012"/>
            <p:cNvSpPr>
              <a:spLocks/>
            </p:cNvSpPr>
            <p:nvPr/>
          </p:nvSpPr>
          <p:spPr bwMode="auto">
            <a:xfrm>
              <a:off x="2462" y="2380"/>
              <a:ext cx="129" cy="109"/>
            </a:xfrm>
            <a:custGeom>
              <a:avLst/>
              <a:gdLst>
                <a:gd name="T0" fmla="*/ 0 w 257"/>
                <a:gd name="T1" fmla="*/ 0 h 219"/>
                <a:gd name="T2" fmla="*/ 1 w 257"/>
                <a:gd name="T3" fmla="*/ 0 h 219"/>
                <a:gd name="T4" fmla="*/ 1 w 257"/>
                <a:gd name="T5" fmla="*/ 0 h 219"/>
                <a:gd name="T6" fmla="*/ 1 w 257"/>
                <a:gd name="T7" fmla="*/ 0 h 219"/>
                <a:gd name="T8" fmla="*/ 1 w 257"/>
                <a:gd name="T9" fmla="*/ 0 h 219"/>
                <a:gd name="T10" fmla="*/ 1 w 257"/>
                <a:gd name="T11" fmla="*/ 0 h 219"/>
                <a:gd name="T12" fmla="*/ 1 w 257"/>
                <a:gd name="T13" fmla="*/ 0 h 219"/>
                <a:gd name="T14" fmla="*/ 1 w 257"/>
                <a:gd name="T15" fmla="*/ 0 h 219"/>
                <a:gd name="T16" fmla="*/ 1 w 257"/>
                <a:gd name="T17" fmla="*/ 0 h 219"/>
                <a:gd name="T18" fmla="*/ 0 w 257"/>
                <a:gd name="T19" fmla="*/ 0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7"/>
                <a:gd name="T31" fmla="*/ 0 h 219"/>
                <a:gd name="T32" fmla="*/ 257 w 257"/>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7" h="219">
                  <a:moveTo>
                    <a:pt x="0" y="219"/>
                  </a:moveTo>
                  <a:lnTo>
                    <a:pt x="122" y="0"/>
                  </a:lnTo>
                  <a:lnTo>
                    <a:pt x="254" y="4"/>
                  </a:lnTo>
                  <a:lnTo>
                    <a:pt x="257" y="16"/>
                  </a:lnTo>
                  <a:lnTo>
                    <a:pt x="254" y="56"/>
                  </a:lnTo>
                  <a:lnTo>
                    <a:pt x="157" y="53"/>
                  </a:lnTo>
                  <a:lnTo>
                    <a:pt x="156" y="139"/>
                  </a:lnTo>
                  <a:lnTo>
                    <a:pt x="121" y="155"/>
                  </a:lnTo>
                  <a:lnTo>
                    <a:pt x="123" y="206"/>
                  </a:lnTo>
                  <a:lnTo>
                    <a:pt x="0" y="21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4" name="Freeform 1013"/>
            <p:cNvSpPr>
              <a:spLocks/>
            </p:cNvSpPr>
            <p:nvPr/>
          </p:nvSpPr>
          <p:spPr bwMode="auto">
            <a:xfrm>
              <a:off x="3060" y="2457"/>
              <a:ext cx="255" cy="309"/>
            </a:xfrm>
            <a:custGeom>
              <a:avLst/>
              <a:gdLst>
                <a:gd name="T0" fmla="*/ 0 w 510"/>
                <a:gd name="T1" fmla="*/ 0 h 619"/>
                <a:gd name="T2" fmla="*/ 1 w 510"/>
                <a:gd name="T3" fmla="*/ 0 h 619"/>
                <a:gd name="T4" fmla="*/ 1 w 510"/>
                <a:gd name="T5" fmla="*/ 0 h 619"/>
                <a:gd name="T6" fmla="*/ 1 w 510"/>
                <a:gd name="T7" fmla="*/ 0 h 619"/>
                <a:gd name="T8" fmla="*/ 1 w 510"/>
                <a:gd name="T9" fmla="*/ 0 h 619"/>
                <a:gd name="T10" fmla="*/ 1 w 510"/>
                <a:gd name="T11" fmla="*/ 0 h 619"/>
                <a:gd name="T12" fmla="*/ 1 w 510"/>
                <a:gd name="T13" fmla="*/ 0 h 619"/>
                <a:gd name="T14" fmla="*/ 1 w 510"/>
                <a:gd name="T15" fmla="*/ 0 h 619"/>
                <a:gd name="T16" fmla="*/ 1 w 510"/>
                <a:gd name="T17" fmla="*/ 0 h 619"/>
                <a:gd name="T18" fmla="*/ 1 w 510"/>
                <a:gd name="T19" fmla="*/ 0 h 619"/>
                <a:gd name="T20" fmla="*/ 1 w 510"/>
                <a:gd name="T21" fmla="*/ 0 h 619"/>
                <a:gd name="T22" fmla="*/ 1 w 510"/>
                <a:gd name="T23" fmla="*/ 0 h 619"/>
                <a:gd name="T24" fmla="*/ 1 w 510"/>
                <a:gd name="T25" fmla="*/ 0 h 619"/>
                <a:gd name="T26" fmla="*/ 1 w 510"/>
                <a:gd name="T27" fmla="*/ 0 h 619"/>
                <a:gd name="T28" fmla="*/ 1 w 510"/>
                <a:gd name="T29" fmla="*/ 0 h 619"/>
                <a:gd name="T30" fmla="*/ 1 w 510"/>
                <a:gd name="T31" fmla="*/ 0 h 619"/>
                <a:gd name="T32" fmla="*/ 1 w 510"/>
                <a:gd name="T33" fmla="*/ 0 h 619"/>
                <a:gd name="T34" fmla="*/ 1 w 510"/>
                <a:gd name="T35" fmla="*/ 0 h 619"/>
                <a:gd name="T36" fmla="*/ 1 w 510"/>
                <a:gd name="T37" fmla="*/ 0 h 619"/>
                <a:gd name="T38" fmla="*/ 1 w 510"/>
                <a:gd name="T39" fmla="*/ 0 h 619"/>
                <a:gd name="T40" fmla="*/ 1 w 510"/>
                <a:gd name="T41" fmla="*/ 0 h 619"/>
                <a:gd name="T42" fmla="*/ 1 w 510"/>
                <a:gd name="T43" fmla="*/ 0 h 619"/>
                <a:gd name="T44" fmla="*/ 1 w 510"/>
                <a:gd name="T45" fmla="*/ 0 h 619"/>
                <a:gd name="T46" fmla="*/ 1 w 510"/>
                <a:gd name="T47" fmla="*/ 0 h 619"/>
                <a:gd name="T48" fmla="*/ 1 w 510"/>
                <a:gd name="T49" fmla="*/ 0 h 619"/>
                <a:gd name="T50" fmla="*/ 0 w 510"/>
                <a:gd name="T51" fmla="*/ 0 h 6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0"/>
                <a:gd name="T79" fmla="*/ 0 h 619"/>
                <a:gd name="T80" fmla="*/ 510 w 510"/>
                <a:gd name="T81" fmla="*/ 619 h 6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0" h="619">
                  <a:moveTo>
                    <a:pt x="0" y="326"/>
                  </a:moveTo>
                  <a:lnTo>
                    <a:pt x="24" y="388"/>
                  </a:lnTo>
                  <a:lnTo>
                    <a:pt x="46" y="456"/>
                  </a:lnTo>
                  <a:lnTo>
                    <a:pt x="99" y="481"/>
                  </a:lnTo>
                  <a:lnTo>
                    <a:pt x="173" y="572"/>
                  </a:lnTo>
                  <a:lnTo>
                    <a:pt x="276" y="619"/>
                  </a:lnTo>
                  <a:lnTo>
                    <a:pt x="369" y="607"/>
                  </a:lnTo>
                  <a:lnTo>
                    <a:pt x="428" y="589"/>
                  </a:lnTo>
                  <a:lnTo>
                    <a:pt x="392" y="524"/>
                  </a:lnTo>
                  <a:lnTo>
                    <a:pt x="339" y="485"/>
                  </a:lnTo>
                  <a:lnTo>
                    <a:pt x="374" y="461"/>
                  </a:lnTo>
                  <a:lnTo>
                    <a:pt x="379" y="403"/>
                  </a:lnTo>
                  <a:lnTo>
                    <a:pt x="438" y="327"/>
                  </a:lnTo>
                  <a:lnTo>
                    <a:pt x="462" y="192"/>
                  </a:lnTo>
                  <a:lnTo>
                    <a:pt x="510" y="163"/>
                  </a:lnTo>
                  <a:lnTo>
                    <a:pt x="472" y="135"/>
                  </a:lnTo>
                  <a:lnTo>
                    <a:pt x="457" y="35"/>
                  </a:lnTo>
                  <a:lnTo>
                    <a:pt x="419" y="0"/>
                  </a:lnTo>
                  <a:lnTo>
                    <a:pt x="369" y="42"/>
                  </a:lnTo>
                  <a:lnTo>
                    <a:pt x="93" y="34"/>
                  </a:lnTo>
                  <a:lnTo>
                    <a:pt x="93" y="98"/>
                  </a:lnTo>
                  <a:lnTo>
                    <a:pt x="66" y="99"/>
                  </a:lnTo>
                  <a:lnTo>
                    <a:pt x="66" y="117"/>
                  </a:lnTo>
                  <a:lnTo>
                    <a:pt x="65" y="236"/>
                  </a:lnTo>
                  <a:lnTo>
                    <a:pt x="33" y="242"/>
                  </a:lnTo>
                  <a:lnTo>
                    <a:pt x="0" y="32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5" name="Freeform 1014"/>
            <p:cNvSpPr>
              <a:spLocks/>
            </p:cNvSpPr>
            <p:nvPr/>
          </p:nvSpPr>
          <p:spPr bwMode="auto">
            <a:xfrm>
              <a:off x="3197" y="3231"/>
              <a:ext cx="19" cy="26"/>
            </a:xfrm>
            <a:custGeom>
              <a:avLst/>
              <a:gdLst>
                <a:gd name="T0" fmla="*/ 0 w 37"/>
                <a:gd name="T1" fmla="*/ 1 h 51"/>
                <a:gd name="T2" fmla="*/ 1 w 37"/>
                <a:gd name="T3" fmla="*/ 1 h 51"/>
                <a:gd name="T4" fmla="*/ 1 w 37"/>
                <a:gd name="T5" fmla="*/ 1 h 51"/>
                <a:gd name="T6" fmla="*/ 1 w 37"/>
                <a:gd name="T7" fmla="*/ 0 h 51"/>
                <a:gd name="T8" fmla="*/ 0 w 37"/>
                <a:gd name="T9" fmla="*/ 1 h 51"/>
                <a:gd name="T10" fmla="*/ 0 60000 65536"/>
                <a:gd name="T11" fmla="*/ 0 60000 65536"/>
                <a:gd name="T12" fmla="*/ 0 60000 65536"/>
                <a:gd name="T13" fmla="*/ 0 60000 65536"/>
                <a:gd name="T14" fmla="*/ 0 60000 65536"/>
                <a:gd name="T15" fmla="*/ 0 w 37"/>
                <a:gd name="T16" fmla="*/ 0 h 51"/>
                <a:gd name="T17" fmla="*/ 37 w 37"/>
                <a:gd name="T18" fmla="*/ 51 h 51"/>
              </a:gdLst>
              <a:ahLst/>
              <a:cxnLst>
                <a:cxn ang="T10">
                  <a:pos x="T0" y="T1"/>
                </a:cxn>
                <a:cxn ang="T11">
                  <a:pos x="T2" y="T3"/>
                </a:cxn>
                <a:cxn ang="T12">
                  <a:pos x="T4" y="T5"/>
                </a:cxn>
                <a:cxn ang="T13">
                  <a:pos x="T6" y="T7"/>
                </a:cxn>
                <a:cxn ang="T14">
                  <a:pos x="T8" y="T9"/>
                </a:cxn>
              </a:cxnLst>
              <a:rect l="T15" t="T16" r="T17" b="T18"/>
              <a:pathLst>
                <a:path w="37" h="51">
                  <a:moveTo>
                    <a:pt x="0" y="29"/>
                  </a:moveTo>
                  <a:lnTo>
                    <a:pt x="19" y="51"/>
                  </a:lnTo>
                  <a:lnTo>
                    <a:pt x="37" y="33"/>
                  </a:lnTo>
                  <a:lnTo>
                    <a:pt x="34" y="0"/>
                  </a:lnTo>
                  <a:lnTo>
                    <a:pt x="0" y="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6" name="Freeform 1015"/>
            <p:cNvSpPr>
              <a:spLocks/>
            </p:cNvSpPr>
            <p:nvPr/>
          </p:nvSpPr>
          <p:spPr bwMode="auto">
            <a:xfrm>
              <a:off x="3180" y="2838"/>
              <a:ext cx="165" cy="167"/>
            </a:xfrm>
            <a:custGeom>
              <a:avLst/>
              <a:gdLst>
                <a:gd name="T0" fmla="*/ 0 w 330"/>
                <a:gd name="T1" fmla="*/ 0 h 335"/>
                <a:gd name="T2" fmla="*/ 1 w 330"/>
                <a:gd name="T3" fmla="*/ 0 h 335"/>
                <a:gd name="T4" fmla="*/ 1 w 330"/>
                <a:gd name="T5" fmla="*/ 0 h 335"/>
                <a:gd name="T6" fmla="*/ 1 w 330"/>
                <a:gd name="T7" fmla="*/ 0 h 335"/>
                <a:gd name="T8" fmla="*/ 1 w 330"/>
                <a:gd name="T9" fmla="*/ 0 h 335"/>
                <a:gd name="T10" fmla="*/ 1 w 330"/>
                <a:gd name="T11" fmla="*/ 0 h 335"/>
                <a:gd name="T12" fmla="*/ 1 w 330"/>
                <a:gd name="T13" fmla="*/ 0 h 335"/>
                <a:gd name="T14" fmla="*/ 1 w 330"/>
                <a:gd name="T15" fmla="*/ 0 h 335"/>
                <a:gd name="T16" fmla="*/ 1 w 330"/>
                <a:gd name="T17" fmla="*/ 0 h 335"/>
                <a:gd name="T18" fmla="*/ 1 w 330"/>
                <a:gd name="T19" fmla="*/ 0 h 335"/>
                <a:gd name="T20" fmla="*/ 1 w 330"/>
                <a:gd name="T21" fmla="*/ 0 h 335"/>
                <a:gd name="T22" fmla="*/ 1 w 330"/>
                <a:gd name="T23" fmla="*/ 0 h 335"/>
                <a:gd name="T24" fmla="*/ 1 w 330"/>
                <a:gd name="T25" fmla="*/ 0 h 335"/>
                <a:gd name="T26" fmla="*/ 1 w 330"/>
                <a:gd name="T27" fmla="*/ 0 h 335"/>
                <a:gd name="T28" fmla="*/ 1 w 330"/>
                <a:gd name="T29" fmla="*/ 0 h 335"/>
                <a:gd name="T30" fmla="*/ 1 w 330"/>
                <a:gd name="T31" fmla="*/ 0 h 335"/>
                <a:gd name="T32" fmla="*/ 1 w 330"/>
                <a:gd name="T33" fmla="*/ 0 h 335"/>
                <a:gd name="T34" fmla="*/ 1 w 330"/>
                <a:gd name="T35" fmla="*/ 0 h 335"/>
                <a:gd name="T36" fmla="*/ 0 w 330"/>
                <a:gd name="T37" fmla="*/ 0 h 3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0"/>
                <a:gd name="T58" fmla="*/ 0 h 335"/>
                <a:gd name="T59" fmla="*/ 330 w 330"/>
                <a:gd name="T60" fmla="*/ 335 h 3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0" h="335">
                  <a:moveTo>
                    <a:pt x="0" y="105"/>
                  </a:moveTo>
                  <a:lnTo>
                    <a:pt x="3" y="170"/>
                  </a:lnTo>
                  <a:lnTo>
                    <a:pt x="43" y="236"/>
                  </a:lnTo>
                  <a:lnTo>
                    <a:pt x="100" y="265"/>
                  </a:lnTo>
                  <a:lnTo>
                    <a:pt x="129" y="270"/>
                  </a:lnTo>
                  <a:lnTo>
                    <a:pt x="161" y="335"/>
                  </a:lnTo>
                  <a:lnTo>
                    <a:pt x="285" y="327"/>
                  </a:lnTo>
                  <a:lnTo>
                    <a:pt x="330" y="298"/>
                  </a:lnTo>
                  <a:lnTo>
                    <a:pt x="283" y="167"/>
                  </a:lnTo>
                  <a:lnTo>
                    <a:pt x="297" y="115"/>
                  </a:lnTo>
                  <a:lnTo>
                    <a:pt x="140" y="0"/>
                  </a:lnTo>
                  <a:lnTo>
                    <a:pt x="96" y="58"/>
                  </a:lnTo>
                  <a:lnTo>
                    <a:pt x="80" y="42"/>
                  </a:lnTo>
                  <a:lnTo>
                    <a:pt x="69" y="56"/>
                  </a:lnTo>
                  <a:lnTo>
                    <a:pt x="67" y="0"/>
                  </a:lnTo>
                  <a:lnTo>
                    <a:pt x="24" y="2"/>
                  </a:lnTo>
                  <a:lnTo>
                    <a:pt x="32" y="45"/>
                  </a:lnTo>
                  <a:lnTo>
                    <a:pt x="35" y="68"/>
                  </a:lnTo>
                  <a:lnTo>
                    <a:pt x="0" y="10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7" name="Freeform 1016"/>
            <p:cNvSpPr>
              <a:spLocks/>
            </p:cNvSpPr>
            <p:nvPr/>
          </p:nvSpPr>
          <p:spPr bwMode="auto">
            <a:xfrm>
              <a:off x="2720" y="2648"/>
              <a:ext cx="32" cy="81"/>
            </a:xfrm>
            <a:custGeom>
              <a:avLst/>
              <a:gdLst>
                <a:gd name="T0" fmla="*/ 0 w 65"/>
                <a:gd name="T1" fmla="*/ 0 h 161"/>
                <a:gd name="T2" fmla="*/ 0 w 65"/>
                <a:gd name="T3" fmla="*/ 1 h 161"/>
                <a:gd name="T4" fmla="*/ 0 w 65"/>
                <a:gd name="T5" fmla="*/ 1 h 161"/>
                <a:gd name="T6" fmla="*/ 0 w 65"/>
                <a:gd name="T7" fmla="*/ 1 h 161"/>
                <a:gd name="T8" fmla="*/ 0 w 65"/>
                <a:gd name="T9" fmla="*/ 0 h 161"/>
                <a:gd name="T10" fmla="*/ 0 60000 65536"/>
                <a:gd name="T11" fmla="*/ 0 60000 65536"/>
                <a:gd name="T12" fmla="*/ 0 60000 65536"/>
                <a:gd name="T13" fmla="*/ 0 60000 65536"/>
                <a:gd name="T14" fmla="*/ 0 60000 65536"/>
                <a:gd name="T15" fmla="*/ 0 w 65"/>
                <a:gd name="T16" fmla="*/ 0 h 161"/>
                <a:gd name="T17" fmla="*/ 65 w 65"/>
                <a:gd name="T18" fmla="*/ 161 h 161"/>
              </a:gdLst>
              <a:ahLst/>
              <a:cxnLst>
                <a:cxn ang="T10">
                  <a:pos x="T0" y="T1"/>
                </a:cxn>
                <a:cxn ang="T11">
                  <a:pos x="T2" y="T3"/>
                </a:cxn>
                <a:cxn ang="T12">
                  <a:pos x="T4" y="T5"/>
                </a:cxn>
                <a:cxn ang="T13">
                  <a:pos x="T6" y="T7"/>
                </a:cxn>
                <a:cxn ang="T14">
                  <a:pos x="T8" y="T9"/>
                </a:cxn>
              </a:cxnLst>
              <a:rect l="T15" t="T16" r="T17" b="T18"/>
              <a:pathLst>
                <a:path w="65" h="161">
                  <a:moveTo>
                    <a:pt x="0" y="0"/>
                  </a:moveTo>
                  <a:lnTo>
                    <a:pt x="33" y="8"/>
                  </a:lnTo>
                  <a:lnTo>
                    <a:pt x="65" y="155"/>
                  </a:lnTo>
                  <a:lnTo>
                    <a:pt x="44" y="161"/>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8" name="Freeform 1017"/>
            <p:cNvSpPr>
              <a:spLocks/>
            </p:cNvSpPr>
            <p:nvPr/>
          </p:nvSpPr>
          <p:spPr bwMode="auto">
            <a:xfrm>
              <a:off x="3180" y="2761"/>
              <a:ext cx="81" cy="82"/>
            </a:xfrm>
            <a:custGeom>
              <a:avLst/>
              <a:gdLst>
                <a:gd name="T0" fmla="*/ 0 w 161"/>
                <a:gd name="T1" fmla="*/ 0 h 166"/>
                <a:gd name="T2" fmla="*/ 1 w 161"/>
                <a:gd name="T3" fmla="*/ 0 h 166"/>
                <a:gd name="T4" fmla="*/ 1 w 161"/>
                <a:gd name="T5" fmla="*/ 0 h 166"/>
                <a:gd name="T6" fmla="*/ 1 w 161"/>
                <a:gd name="T7" fmla="*/ 0 h 166"/>
                <a:gd name="T8" fmla="*/ 1 w 161"/>
                <a:gd name="T9" fmla="*/ 0 h 166"/>
                <a:gd name="T10" fmla="*/ 1 w 161"/>
                <a:gd name="T11" fmla="*/ 0 h 166"/>
                <a:gd name="T12" fmla="*/ 1 w 161"/>
                <a:gd name="T13" fmla="*/ 0 h 166"/>
                <a:gd name="T14" fmla="*/ 1 w 161"/>
                <a:gd name="T15" fmla="*/ 0 h 166"/>
                <a:gd name="T16" fmla="*/ 1 w 161"/>
                <a:gd name="T17" fmla="*/ 0 h 166"/>
                <a:gd name="T18" fmla="*/ 1 w 161"/>
                <a:gd name="T19" fmla="*/ 0 h 166"/>
                <a:gd name="T20" fmla="*/ 0 w 161"/>
                <a:gd name="T21" fmla="*/ 0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1"/>
                <a:gd name="T34" fmla="*/ 0 h 166"/>
                <a:gd name="T35" fmla="*/ 161 w 161"/>
                <a:gd name="T36" fmla="*/ 166 h 1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1" h="166">
                  <a:moveTo>
                    <a:pt x="0" y="166"/>
                  </a:moveTo>
                  <a:lnTo>
                    <a:pt x="23" y="156"/>
                  </a:lnTo>
                  <a:lnTo>
                    <a:pt x="66" y="154"/>
                  </a:lnTo>
                  <a:lnTo>
                    <a:pt x="68" y="130"/>
                  </a:lnTo>
                  <a:lnTo>
                    <a:pt x="129" y="118"/>
                  </a:lnTo>
                  <a:lnTo>
                    <a:pt x="161" y="61"/>
                  </a:lnTo>
                  <a:lnTo>
                    <a:pt x="129" y="0"/>
                  </a:lnTo>
                  <a:lnTo>
                    <a:pt x="36" y="12"/>
                  </a:lnTo>
                  <a:lnTo>
                    <a:pt x="46" y="57"/>
                  </a:lnTo>
                  <a:lnTo>
                    <a:pt x="26" y="87"/>
                  </a:lnTo>
                  <a:lnTo>
                    <a:pt x="0" y="16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19" name="Freeform 1018"/>
            <p:cNvSpPr>
              <a:spLocks/>
            </p:cNvSpPr>
            <p:nvPr/>
          </p:nvSpPr>
          <p:spPr bwMode="auto">
            <a:xfrm>
              <a:off x="3100" y="2313"/>
              <a:ext cx="172" cy="165"/>
            </a:xfrm>
            <a:custGeom>
              <a:avLst/>
              <a:gdLst>
                <a:gd name="T0" fmla="*/ 0 w 343"/>
                <a:gd name="T1" fmla="*/ 1 h 330"/>
                <a:gd name="T2" fmla="*/ 1 w 343"/>
                <a:gd name="T3" fmla="*/ 1 h 330"/>
                <a:gd name="T4" fmla="*/ 1 w 343"/>
                <a:gd name="T5" fmla="*/ 1 h 330"/>
                <a:gd name="T6" fmla="*/ 1 w 343"/>
                <a:gd name="T7" fmla="*/ 1 h 330"/>
                <a:gd name="T8" fmla="*/ 1 w 343"/>
                <a:gd name="T9" fmla="*/ 1 h 330"/>
                <a:gd name="T10" fmla="*/ 1 w 343"/>
                <a:gd name="T11" fmla="*/ 1 h 330"/>
                <a:gd name="T12" fmla="*/ 1 w 343"/>
                <a:gd name="T13" fmla="*/ 1 h 330"/>
                <a:gd name="T14" fmla="*/ 1 w 343"/>
                <a:gd name="T15" fmla="*/ 1 h 330"/>
                <a:gd name="T16" fmla="*/ 1 w 343"/>
                <a:gd name="T17" fmla="*/ 1 h 330"/>
                <a:gd name="T18" fmla="*/ 1 w 343"/>
                <a:gd name="T19" fmla="*/ 1 h 330"/>
                <a:gd name="T20" fmla="*/ 1 w 343"/>
                <a:gd name="T21" fmla="*/ 1 h 330"/>
                <a:gd name="T22" fmla="*/ 1 w 343"/>
                <a:gd name="T23" fmla="*/ 1 h 330"/>
                <a:gd name="T24" fmla="*/ 1 w 343"/>
                <a:gd name="T25" fmla="*/ 1 h 330"/>
                <a:gd name="T26" fmla="*/ 1 w 343"/>
                <a:gd name="T27" fmla="*/ 0 h 330"/>
                <a:gd name="T28" fmla="*/ 0 w 343"/>
                <a:gd name="T29" fmla="*/ 1 h 3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3"/>
                <a:gd name="T46" fmla="*/ 0 h 330"/>
                <a:gd name="T47" fmla="*/ 343 w 343"/>
                <a:gd name="T48" fmla="*/ 330 h 3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3" h="330">
                  <a:moveTo>
                    <a:pt x="0" y="54"/>
                  </a:moveTo>
                  <a:lnTo>
                    <a:pt x="13" y="322"/>
                  </a:lnTo>
                  <a:lnTo>
                    <a:pt x="289" y="330"/>
                  </a:lnTo>
                  <a:lnTo>
                    <a:pt x="339" y="288"/>
                  </a:lnTo>
                  <a:lnTo>
                    <a:pt x="343" y="259"/>
                  </a:lnTo>
                  <a:lnTo>
                    <a:pt x="239" y="70"/>
                  </a:lnTo>
                  <a:lnTo>
                    <a:pt x="289" y="132"/>
                  </a:lnTo>
                  <a:lnTo>
                    <a:pt x="315" y="79"/>
                  </a:lnTo>
                  <a:lnTo>
                    <a:pt x="289" y="13"/>
                  </a:lnTo>
                  <a:lnTo>
                    <a:pt x="228" y="23"/>
                  </a:lnTo>
                  <a:lnTo>
                    <a:pt x="226" y="5"/>
                  </a:lnTo>
                  <a:lnTo>
                    <a:pt x="191" y="5"/>
                  </a:lnTo>
                  <a:lnTo>
                    <a:pt x="132" y="30"/>
                  </a:lnTo>
                  <a:lnTo>
                    <a:pt x="13" y="0"/>
                  </a:lnTo>
                  <a:lnTo>
                    <a:pt x="0" y="5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0" name="Freeform 1019"/>
            <p:cNvSpPr>
              <a:spLocks/>
            </p:cNvSpPr>
            <p:nvPr/>
          </p:nvSpPr>
          <p:spPr bwMode="auto">
            <a:xfrm>
              <a:off x="2642" y="2587"/>
              <a:ext cx="116" cy="87"/>
            </a:xfrm>
            <a:custGeom>
              <a:avLst/>
              <a:gdLst>
                <a:gd name="T0" fmla="*/ 0 w 232"/>
                <a:gd name="T1" fmla="*/ 1 h 173"/>
                <a:gd name="T2" fmla="*/ 1 w 232"/>
                <a:gd name="T3" fmla="*/ 1 h 173"/>
                <a:gd name="T4" fmla="*/ 1 w 232"/>
                <a:gd name="T5" fmla="*/ 1 h 173"/>
                <a:gd name="T6" fmla="*/ 1 w 232"/>
                <a:gd name="T7" fmla="*/ 1 h 173"/>
                <a:gd name="T8" fmla="*/ 1 w 232"/>
                <a:gd name="T9" fmla="*/ 1 h 173"/>
                <a:gd name="T10" fmla="*/ 1 w 232"/>
                <a:gd name="T11" fmla="*/ 1 h 173"/>
                <a:gd name="T12" fmla="*/ 1 w 232"/>
                <a:gd name="T13" fmla="*/ 1 h 173"/>
                <a:gd name="T14" fmla="*/ 1 w 232"/>
                <a:gd name="T15" fmla="*/ 1 h 173"/>
                <a:gd name="T16" fmla="*/ 1 w 232"/>
                <a:gd name="T17" fmla="*/ 0 h 173"/>
                <a:gd name="T18" fmla="*/ 1 w 232"/>
                <a:gd name="T19" fmla="*/ 1 h 173"/>
                <a:gd name="T20" fmla="*/ 0 w 232"/>
                <a:gd name="T21" fmla="*/ 1 h 1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2"/>
                <a:gd name="T34" fmla="*/ 0 h 173"/>
                <a:gd name="T35" fmla="*/ 232 w 232"/>
                <a:gd name="T36" fmla="*/ 173 h 1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2" h="173">
                  <a:moveTo>
                    <a:pt x="0" y="147"/>
                  </a:moveTo>
                  <a:lnTo>
                    <a:pt x="18" y="165"/>
                  </a:lnTo>
                  <a:lnTo>
                    <a:pt x="81" y="173"/>
                  </a:lnTo>
                  <a:lnTo>
                    <a:pt x="74" y="129"/>
                  </a:lnTo>
                  <a:lnTo>
                    <a:pt x="155" y="121"/>
                  </a:lnTo>
                  <a:lnTo>
                    <a:pt x="188" y="129"/>
                  </a:lnTo>
                  <a:lnTo>
                    <a:pt x="232" y="95"/>
                  </a:lnTo>
                  <a:lnTo>
                    <a:pt x="172" y="29"/>
                  </a:lnTo>
                  <a:lnTo>
                    <a:pt x="166" y="0"/>
                  </a:lnTo>
                  <a:lnTo>
                    <a:pt x="41" y="56"/>
                  </a:lnTo>
                  <a:lnTo>
                    <a:pt x="0" y="1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1" name="Freeform 1020"/>
            <p:cNvSpPr>
              <a:spLocks/>
            </p:cNvSpPr>
            <p:nvPr/>
          </p:nvSpPr>
          <p:spPr bwMode="auto">
            <a:xfrm>
              <a:off x="3060" y="2950"/>
              <a:ext cx="181" cy="153"/>
            </a:xfrm>
            <a:custGeom>
              <a:avLst/>
              <a:gdLst>
                <a:gd name="T0" fmla="*/ 0 w 362"/>
                <a:gd name="T1" fmla="*/ 1 h 306"/>
                <a:gd name="T2" fmla="*/ 0 w 362"/>
                <a:gd name="T3" fmla="*/ 1 h 306"/>
                <a:gd name="T4" fmla="*/ 1 w 362"/>
                <a:gd name="T5" fmla="*/ 1 h 306"/>
                <a:gd name="T6" fmla="*/ 1 w 362"/>
                <a:gd name="T7" fmla="*/ 1 h 306"/>
                <a:gd name="T8" fmla="*/ 1 w 362"/>
                <a:gd name="T9" fmla="*/ 1 h 306"/>
                <a:gd name="T10" fmla="*/ 1 w 362"/>
                <a:gd name="T11" fmla="*/ 1 h 306"/>
                <a:gd name="T12" fmla="*/ 1 w 362"/>
                <a:gd name="T13" fmla="*/ 1 h 306"/>
                <a:gd name="T14" fmla="*/ 1 w 362"/>
                <a:gd name="T15" fmla="*/ 1 h 306"/>
                <a:gd name="T16" fmla="*/ 1 w 362"/>
                <a:gd name="T17" fmla="*/ 1 h 306"/>
                <a:gd name="T18" fmla="*/ 1 w 362"/>
                <a:gd name="T19" fmla="*/ 1 h 306"/>
                <a:gd name="T20" fmla="*/ 1 w 362"/>
                <a:gd name="T21" fmla="*/ 1 h 306"/>
                <a:gd name="T22" fmla="*/ 1 w 362"/>
                <a:gd name="T23" fmla="*/ 1 h 306"/>
                <a:gd name="T24" fmla="*/ 1 w 362"/>
                <a:gd name="T25" fmla="*/ 1 h 306"/>
                <a:gd name="T26" fmla="*/ 1 w 362"/>
                <a:gd name="T27" fmla="*/ 1 h 306"/>
                <a:gd name="T28" fmla="*/ 1 w 362"/>
                <a:gd name="T29" fmla="*/ 0 h 306"/>
                <a:gd name="T30" fmla="*/ 1 w 362"/>
                <a:gd name="T31" fmla="*/ 1 h 306"/>
                <a:gd name="T32" fmla="*/ 1 w 362"/>
                <a:gd name="T33" fmla="*/ 1 h 306"/>
                <a:gd name="T34" fmla="*/ 1 w 362"/>
                <a:gd name="T35" fmla="*/ 1 h 306"/>
                <a:gd name="T36" fmla="*/ 1 w 362"/>
                <a:gd name="T37" fmla="*/ 1 h 306"/>
                <a:gd name="T38" fmla="*/ 1 w 362"/>
                <a:gd name="T39" fmla="*/ 1 h 306"/>
                <a:gd name="T40" fmla="*/ 1 w 362"/>
                <a:gd name="T41" fmla="*/ 1 h 306"/>
                <a:gd name="T42" fmla="*/ 0 w 362"/>
                <a:gd name="T43" fmla="*/ 1 h 3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2"/>
                <a:gd name="T67" fmla="*/ 0 h 306"/>
                <a:gd name="T68" fmla="*/ 362 w 362"/>
                <a:gd name="T69" fmla="*/ 306 h 3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2" h="306">
                  <a:moveTo>
                    <a:pt x="0" y="150"/>
                  </a:moveTo>
                  <a:lnTo>
                    <a:pt x="0" y="268"/>
                  </a:lnTo>
                  <a:lnTo>
                    <a:pt x="37" y="297"/>
                  </a:lnTo>
                  <a:lnTo>
                    <a:pt x="97" y="305"/>
                  </a:lnTo>
                  <a:lnTo>
                    <a:pt x="149" y="306"/>
                  </a:lnTo>
                  <a:lnTo>
                    <a:pt x="203" y="265"/>
                  </a:lnTo>
                  <a:lnTo>
                    <a:pt x="206" y="247"/>
                  </a:lnTo>
                  <a:lnTo>
                    <a:pt x="254" y="236"/>
                  </a:lnTo>
                  <a:lnTo>
                    <a:pt x="246" y="220"/>
                  </a:lnTo>
                  <a:lnTo>
                    <a:pt x="344" y="188"/>
                  </a:lnTo>
                  <a:lnTo>
                    <a:pt x="330" y="172"/>
                  </a:lnTo>
                  <a:lnTo>
                    <a:pt x="362" y="79"/>
                  </a:lnTo>
                  <a:lnTo>
                    <a:pt x="338" y="40"/>
                  </a:lnTo>
                  <a:lnTo>
                    <a:pt x="281" y="11"/>
                  </a:lnTo>
                  <a:lnTo>
                    <a:pt x="265" y="0"/>
                  </a:lnTo>
                  <a:lnTo>
                    <a:pt x="209" y="29"/>
                  </a:lnTo>
                  <a:lnTo>
                    <a:pt x="202" y="110"/>
                  </a:lnTo>
                  <a:lnTo>
                    <a:pt x="238" y="125"/>
                  </a:lnTo>
                  <a:lnTo>
                    <a:pt x="239" y="159"/>
                  </a:lnTo>
                  <a:lnTo>
                    <a:pt x="64" y="86"/>
                  </a:lnTo>
                  <a:lnTo>
                    <a:pt x="69" y="150"/>
                  </a:lnTo>
                  <a:lnTo>
                    <a:pt x="0" y="15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2" name="Freeform 1021"/>
            <p:cNvSpPr>
              <a:spLocks/>
            </p:cNvSpPr>
            <p:nvPr/>
          </p:nvSpPr>
          <p:spPr bwMode="auto">
            <a:xfrm>
              <a:off x="2975" y="3173"/>
              <a:ext cx="251" cy="206"/>
            </a:xfrm>
            <a:custGeom>
              <a:avLst/>
              <a:gdLst>
                <a:gd name="T0" fmla="*/ 0 w 501"/>
                <a:gd name="T1" fmla="*/ 1 h 412"/>
                <a:gd name="T2" fmla="*/ 1 w 501"/>
                <a:gd name="T3" fmla="*/ 1 h 412"/>
                <a:gd name="T4" fmla="*/ 1 w 501"/>
                <a:gd name="T5" fmla="*/ 1 h 412"/>
                <a:gd name="T6" fmla="*/ 1 w 501"/>
                <a:gd name="T7" fmla="*/ 1 h 412"/>
                <a:gd name="T8" fmla="*/ 1 w 501"/>
                <a:gd name="T9" fmla="*/ 1 h 412"/>
                <a:gd name="T10" fmla="*/ 1 w 501"/>
                <a:gd name="T11" fmla="*/ 1 h 412"/>
                <a:gd name="T12" fmla="*/ 1 w 501"/>
                <a:gd name="T13" fmla="*/ 1 h 412"/>
                <a:gd name="T14" fmla="*/ 1 w 501"/>
                <a:gd name="T15" fmla="*/ 1 h 412"/>
                <a:gd name="T16" fmla="*/ 1 w 501"/>
                <a:gd name="T17" fmla="*/ 1 h 412"/>
                <a:gd name="T18" fmla="*/ 1 w 501"/>
                <a:gd name="T19" fmla="*/ 1 h 412"/>
                <a:gd name="T20" fmla="*/ 1 w 501"/>
                <a:gd name="T21" fmla="*/ 1 h 412"/>
                <a:gd name="T22" fmla="*/ 1 w 501"/>
                <a:gd name="T23" fmla="*/ 0 h 412"/>
                <a:gd name="T24" fmla="*/ 1 w 501"/>
                <a:gd name="T25" fmla="*/ 1 h 412"/>
                <a:gd name="T26" fmla="*/ 1 w 501"/>
                <a:gd name="T27" fmla="*/ 1 h 412"/>
                <a:gd name="T28" fmla="*/ 1 w 501"/>
                <a:gd name="T29" fmla="*/ 1 h 412"/>
                <a:gd name="T30" fmla="*/ 1 w 501"/>
                <a:gd name="T31" fmla="*/ 1 h 412"/>
                <a:gd name="T32" fmla="*/ 1 w 501"/>
                <a:gd name="T33" fmla="*/ 1 h 412"/>
                <a:gd name="T34" fmla="*/ 1 w 501"/>
                <a:gd name="T35" fmla="*/ 1 h 412"/>
                <a:gd name="T36" fmla="*/ 1 w 501"/>
                <a:gd name="T37" fmla="*/ 1 h 412"/>
                <a:gd name="T38" fmla="*/ 1 w 501"/>
                <a:gd name="T39" fmla="*/ 1 h 412"/>
                <a:gd name="T40" fmla="*/ 1 w 501"/>
                <a:gd name="T41" fmla="*/ 1 h 412"/>
                <a:gd name="T42" fmla="*/ 1 w 501"/>
                <a:gd name="T43" fmla="*/ 1 h 412"/>
                <a:gd name="T44" fmla="*/ 1 w 501"/>
                <a:gd name="T45" fmla="*/ 1 h 412"/>
                <a:gd name="T46" fmla="*/ 1 w 501"/>
                <a:gd name="T47" fmla="*/ 1 h 412"/>
                <a:gd name="T48" fmla="*/ 1 w 501"/>
                <a:gd name="T49" fmla="*/ 1 h 412"/>
                <a:gd name="T50" fmla="*/ 0 w 501"/>
                <a:gd name="T51" fmla="*/ 1 h 4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1"/>
                <a:gd name="T79" fmla="*/ 0 h 412"/>
                <a:gd name="T80" fmla="*/ 501 w 501"/>
                <a:gd name="T81" fmla="*/ 412 h 41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1" h="412">
                  <a:moveTo>
                    <a:pt x="0" y="216"/>
                  </a:moveTo>
                  <a:lnTo>
                    <a:pt x="18" y="202"/>
                  </a:lnTo>
                  <a:lnTo>
                    <a:pt x="37" y="230"/>
                  </a:lnTo>
                  <a:lnTo>
                    <a:pt x="78" y="230"/>
                  </a:lnTo>
                  <a:lnTo>
                    <a:pt x="105" y="210"/>
                  </a:lnTo>
                  <a:lnTo>
                    <a:pt x="105" y="83"/>
                  </a:lnTo>
                  <a:lnTo>
                    <a:pt x="132" y="114"/>
                  </a:lnTo>
                  <a:lnTo>
                    <a:pt x="131" y="150"/>
                  </a:lnTo>
                  <a:lnTo>
                    <a:pt x="173" y="149"/>
                  </a:lnTo>
                  <a:lnTo>
                    <a:pt x="210" y="110"/>
                  </a:lnTo>
                  <a:lnTo>
                    <a:pt x="278" y="110"/>
                  </a:lnTo>
                  <a:lnTo>
                    <a:pt x="392" y="0"/>
                  </a:lnTo>
                  <a:lnTo>
                    <a:pt x="463" y="15"/>
                  </a:lnTo>
                  <a:lnTo>
                    <a:pt x="477" y="117"/>
                  </a:lnTo>
                  <a:lnTo>
                    <a:pt x="443" y="146"/>
                  </a:lnTo>
                  <a:lnTo>
                    <a:pt x="462" y="168"/>
                  </a:lnTo>
                  <a:lnTo>
                    <a:pt x="480" y="150"/>
                  </a:lnTo>
                  <a:lnTo>
                    <a:pt x="501" y="150"/>
                  </a:lnTo>
                  <a:lnTo>
                    <a:pt x="489" y="210"/>
                  </a:lnTo>
                  <a:lnTo>
                    <a:pt x="417" y="304"/>
                  </a:lnTo>
                  <a:lnTo>
                    <a:pt x="324" y="383"/>
                  </a:lnTo>
                  <a:lnTo>
                    <a:pt x="255" y="411"/>
                  </a:lnTo>
                  <a:lnTo>
                    <a:pt x="60" y="412"/>
                  </a:lnTo>
                  <a:lnTo>
                    <a:pt x="42" y="365"/>
                  </a:lnTo>
                  <a:lnTo>
                    <a:pt x="51" y="330"/>
                  </a:lnTo>
                  <a:lnTo>
                    <a:pt x="0" y="21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3" name="Freeform 1022"/>
            <p:cNvSpPr>
              <a:spLocks/>
            </p:cNvSpPr>
            <p:nvPr/>
          </p:nvSpPr>
          <p:spPr bwMode="auto">
            <a:xfrm>
              <a:off x="3137" y="3283"/>
              <a:ext cx="36" cy="38"/>
            </a:xfrm>
            <a:custGeom>
              <a:avLst/>
              <a:gdLst>
                <a:gd name="T0" fmla="*/ 0 w 71"/>
                <a:gd name="T1" fmla="*/ 1 h 76"/>
                <a:gd name="T2" fmla="*/ 1 w 71"/>
                <a:gd name="T3" fmla="*/ 1 h 76"/>
                <a:gd name="T4" fmla="*/ 1 w 71"/>
                <a:gd name="T5" fmla="*/ 1 h 76"/>
                <a:gd name="T6" fmla="*/ 1 w 71"/>
                <a:gd name="T7" fmla="*/ 0 h 76"/>
                <a:gd name="T8" fmla="*/ 0 w 71"/>
                <a:gd name="T9" fmla="*/ 1 h 76"/>
                <a:gd name="T10" fmla="*/ 0 60000 65536"/>
                <a:gd name="T11" fmla="*/ 0 60000 65536"/>
                <a:gd name="T12" fmla="*/ 0 60000 65536"/>
                <a:gd name="T13" fmla="*/ 0 60000 65536"/>
                <a:gd name="T14" fmla="*/ 0 60000 65536"/>
                <a:gd name="T15" fmla="*/ 0 w 71"/>
                <a:gd name="T16" fmla="*/ 0 h 76"/>
                <a:gd name="T17" fmla="*/ 71 w 71"/>
                <a:gd name="T18" fmla="*/ 76 h 76"/>
              </a:gdLst>
              <a:ahLst/>
              <a:cxnLst>
                <a:cxn ang="T10">
                  <a:pos x="T0" y="T1"/>
                </a:cxn>
                <a:cxn ang="T11">
                  <a:pos x="T2" y="T3"/>
                </a:cxn>
                <a:cxn ang="T12">
                  <a:pos x="T4" y="T5"/>
                </a:cxn>
                <a:cxn ang="T13">
                  <a:pos x="T6" y="T7"/>
                </a:cxn>
                <a:cxn ang="T14">
                  <a:pos x="T8" y="T9"/>
                </a:cxn>
              </a:cxnLst>
              <a:rect l="T15" t="T16" r="T17" b="T18"/>
              <a:pathLst>
                <a:path w="71" h="76">
                  <a:moveTo>
                    <a:pt x="0" y="37"/>
                  </a:moveTo>
                  <a:lnTo>
                    <a:pt x="27" y="76"/>
                  </a:lnTo>
                  <a:lnTo>
                    <a:pt x="71" y="37"/>
                  </a:lnTo>
                  <a:lnTo>
                    <a:pt x="49" y="0"/>
                  </a:lnTo>
                  <a:lnTo>
                    <a:pt x="0" y="3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4" name="Freeform 1023"/>
            <p:cNvSpPr>
              <a:spLocks/>
            </p:cNvSpPr>
            <p:nvPr/>
          </p:nvSpPr>
          <p:spPr bwMode="auto">
            <a:xfrm>
              <a:off x="3080" y="1854"/>
              <a:ext cx="122" cy="97"/>
            </a:xfrm>
            <a:custGeom>
              <a:avLst/>
              <a:gdLst>
                <a:gd name="T0" fmla="*/ 1 w 244"/>
                <a:gd name="T1" fmla="*/ 0 h 194"/>
                <a:gd name="T2" fmla="*/ 1 w 244"/>
                <a:gd name="T3" fmla="*/ 1 h 194"/>
                <a:gd name="T4" fmla="*/ 1 w 244"/>
                <a:gd name="T5" fmla="*/ 1 h 194"/>
                <a:gd name="T6" fmla="*/ 1 w 244"/>
                <a:gd name="T7" fmla="*/ 1 h 194"/>
                <a:gd name="T8" fmla="*/ 1 w 244"/>
                <a:gd name="T9" fmla="*/ 1 h 194"/>
                <a:gd name="T10" fmla="*/ 1 w 244"/>
                <a:gd name="T11" fmla="*/ 1 h 194"/>
                <a:gd name="T12" fmla="*/ 1 w 244"/>
                <a:gd name="T13" fmla="*/ 1 h 194"/>
                <a:gd name="T14" fmla="*/ 1 w 244"/>
                <a:gd name="T15" fmla="*/ 1 h 194"/>
                <a:gd name="T16" fmla="*/ 1 w 244"/>
                <a:gd name="T17" fmla="*/ 1 h 194"/>
                <a:gd name="T18" fmla="*/ 1 w 244"/>
                <a:gd name="T19" fmla="*/ 1 h 194"/>
                <a:gd name="T20" fmla="*/ 1 w 244"/>
                <a:gd name="T21" fmla="*/ 1 h 194"/>
                <a:gd name="T22" fmla="*/ 1 w 244"/>
                <a:gd name="T23" fmla="*/ 1 h 194"/>
                <a:gd name="T24" fmla="*/ 1 w 244"/>
                <a:gd name="T25" fmla="*/ 1 h 194"/>
                <a:gd name="T26" fmla="*/ 1 w 244"/>
                <a:gd name="T27" fmla="*/ 1 h 194"/>
                <a:gd name="T28" fmla="*/ 1 w 244"/>
                <a:gd name="T29" fmla="*/ 1 h 194"/>
                <a:gd name="T30" fmla="*/ 1 w 244"/>
                <a:gd name="T31" fmla="*/ 1 h 194"/>
                <a:gd name="T32" fmla="*/ 1 w 244"/>
                <a:gd name="T33" fmla="*/ 1 h 194"/>
                <a:gd name="T34" fmla="*/ 1 w 244"/>
                <a:gd name="T35" fmla="*/ 1 h 194"/>
                <a:gd name="T36" fmla="*/ 1 w 244"/>
                <a:gd name="T37" fmla="*/ 1 h 194"/>
                <a:gd name="T38" fmla="*/ 1 w 244"/>
                <a:gd name="T39" fmla="*/ 1 h 194"/>
                <a:gd name="T40" fmla="*/ 1 w 244"/>
                <a:gd name="T41" fmla="*/ 1 h 194"/>
                <a:gd name="T42" fmla="*/ 1 w 244"/>
                <a:gd name="T43" fmla="*/ 1 h 194"/>
                <a:gd name="T44" fmla="*/ 1 w 244"/>
                <a:gd name="T45" fmla="*/ 1 h 194"/>
                <a:gd name="T46" fmla="*/ 1 w 244"/>
                <a:gd name="T47" fmla="*/ 1 h 194"/>
                <a:gd name="T48" fmla="*/ 1 w 244"/>
                <a:gd name="T49" fmla="*/ 1 h 194"/>
                <a:gd name="T50" fmla="*/ 1 w 244"/>
                <a:gd name="T51" fmla="*/ 1 h 194"/>
                <a:gd name="T52" fmla="*/ 1 w 244"/>
                <a:gd name="T53" fmla="*/ 1 h 194"/>
                <a:gd name="T54" fmla="*/ 1 w 244"/>
                <a:gd name="T55" fmla="*/ 1 h 194"/>
                <a:gd name="T56" fmla="*/ 1 w 244"/>
                <a:gd name="T57" fmla="*/ 1 h 194"/>
                <a:gd name="T58" fmla="*/ 1 w 244"/>
                <a:gd name="T59" fmla="*/ 1 h 194"/>
                <a:gd name="T60" fmla="*/ 0 w 244"/>
                <a:gd name="T61" fmla="*/ 1 h 194"/>
                <a:gd name="T62" fmla="*/ 1 w 244"/>
                <a:gd name="T63" fmla="*/ 1 h 194"/>
                <a:gd name="T64" fmla="*/ 1 w 244"/>
                <a:gd name="T65" fmla="*/ 1 h 194"/>
                <a:gd name="T66" fmla="*/ 1 w 244"/>
                <a:gd name="T67" fmla="*/ 1 h 194"/>
                <a:gd name="T68" fmla="*/ 1 w 244"/>
                <a:gd name="T69" fmla="*/ 1 h 194"/>
                <a:gd name="T70" fmla="*/ 1 w 244"/>
                <a:gd name="T71" fmla="*/ 1 h 194"/>
                <a:gd name="T72" fmla="*/ 1 w 244"/>
                <a:gd name="T73" fmla="*/ 1 h 194"/>
                <a:gd name="T74" fmla="*/ 1 w 244"/>
                <a:gd name="T75" fmla="*/ 1 h 194"/>
                <a:gd name="T76" fmla="*/ 1 w 244"/>
                <a:gd name="T77" fmla="*/ 1 h 194"/>
                <a:gd name="T78" fmla="*/ 1 w 244"/>
                <a:gd name="T79" fmla="*/ 0 h 194"/>
                <a:gd name="T80" fmla="*/ 1 w 244"/>
                <a:gd name="T81" fmla="*/ 0 h 19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4"/>
                <a:gd name="T124" fmla="*/ 0 h 194"/>
                <a:gd name="T125" fmla="*/ 244 w 244"/>
                <a:gd name="T126" fmla="*/ 194 h 19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4" h="194">
                  <a:moveTo>
                    <a:pt x="78" y="0"/>
                  </a:moveTo>
                  <a:lnTo>
                    <a:pt x="100" y="4"/>
                  </a:lnTo>
                  <a:lnTo>
                    <a:pt x="118" y="18"/>
                  </a:lnTo>
                  <a:lnTo>
                    <a:pt x="153" y="18"/>
                  </a:lnTo>
                  <a:lnTo>
                    <a:pt x="188" y="23"/>
                  </a:lnTo>
                  <a:lnTo>
                    <a:pt x="205" y="47"/>
                  </a:lnTo>
                  <a:lnTo>
                    <a:pt x="218" y="79"/>
                  </a:lnTo>
                  <a:lnTo>
                    <a:pt x="222" y="90"/>
                  </a:lnTo>
                  <a:lnTo>
                    <a:pt x="236" y="101"/>
                  </a:lnTo>
                  <a:lnTo>
                    <a:pt x="244" y="110"/>
                  </a:lnTo>
                  <a:lnTo>
                    <a:pt x="244" y="122"/>
                  </a:lnTo>
                  <a:lnTo>
                    <a:pt x="229" y="122"/>
                  </a:lnTo>
                  <a:lnTo>
                    <a:pt x="208" y="122"/>
                  </a:lnTo>
                  <a:lnTo>
                    <a:pt x="218" y="134"/>
                  </a:lnTo>
                  <a:lnTo>
                    <a:pt x="224" y="142"/>
                  </a:lnTo>
                  <a:lnTo>
                    <a:pt x="229" y="158"/>
                  </a:lnTo>
                  <a:lnTo>
                    <a:pt x="218" y="166"/>
                  </a:lnTo>
                  <a:lnTo>
                    <a:pt x="199" y="166"/>
                  </a:lnTo>
                  <a:lnTo>
                    <a:pt x="198" y="166"/>
                  </a:lnTo>
                  <a:lnTo>
                    <a:pt x="188" y="174"/>
                  </a:lnTo>
                  <a:lnTo>
                    <a:pt x="188" y="189"/>
                  </a:lnTo>
                  <a:lnTo>
                    <a:pt x="173" y="194"/>
                  </a:lnTo>
                  <a:lnTo>
                    <a:pt x="162" y="186"/>
                  </a:lnTo>
                  <a:lnTo>
                    <a:pt x="142" y="181"/>
                  </a:lnTo>
                  <a:lnTo>
                    <a:pt x="125" y="174"/>
                  </a:lnTo>
                  <a:lnTo>
                    <a:pt x="108" y="178"/>
                  </a:lnTo>
                  <a:lnTo>
                    <a:pt x="59" y="158"/>
                  </a:lnTo>
                  <a:lnTo>
                    <a:pt x="37" y="162"/>
                  </a:lnTo>
                  <a:lnTo>
                    <a:pt x="21" y="158"/>
                  </a:lnTo>
                  <a:lnTo>
                    <a:pt x="10" y="174"/>
                  </a:lnTo>
                  <a:lnTo>
                    <a:pt x="0" y="141"/>
                  </a:lnTo>
                  <a:lnTo>
                    <a:pt x="22" y="121"/>
                  </a:lnTo>
                  <a:lnTo>
                    <a:pt x="6" y="79"/>
                  </a:lnTo>
                  <a:lnTo>
                    <a:pt x="21" y="84"/>
                  </a:lnTo>
                  <a:lnTo>
                    <a:pt x="24" y="75"/>
                  </a:lnTo>
                  <a:lnTo>
                    <a:pt x="27" y="59"/>
                  </a:lnTo>
                  <a:lnTo>
                    <a:pt x="35" y="51"/>
                  </a:lnTo>
                  <a:lnTo>
                    <a:pt x="37" y="33"/>
                  </a:lnTo>
                  <a:lnTo>
                    <a:pt x="54" y="16"/>
                  </a:lnTo>
                  <a:lnTo>
                    <a:pt x="67" y="0"/>
                  </a:lnTo>
                  <a:lnTo>
                    <a:pt x="78"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5" name="Freeform 1024"/>
            <p:cNvSpPr>
              <a:spLocks/>
            </p:cNvSpPr>
            <p:nvPr/>
          </p:nvSpPr>
          <p:spPr bwMode="auto">
            <a:xfrm>
              <a:off x="3062" y="1924"/>
              <a:ext cx="271" cy="158"/>
            </a:xfrm>
            <a:custGeom>
              <a:avLst/>
              <a:gdLst>
                <a:gd name="T0" fmla="*/ 1 w 541"/>
                <a:gd name="T1" fmla="*/ 0 h 317"/>
                <a:gd name="T2" fmla="*/ 1 w 541"/>
                <a:gd name="T3" fmla="*/ 0 h 317"/>
                <a:gd name="T4" fmla="*/ 1 w 541"/>
                <a:gd name="T5" fmla="*/ 0 h 317"/>
                <a:gd name="T6" fmla="*/ 1 w 541"/>
                <a:gd name="T7" fmla="*/ 0 h 317"/>
                <a:gd name="T8" fmla="*/ 1 w 541"/>
                <a:gd name="T9" fmla="*/ 0 h 317"/>
                <a:gd name="T10" fmla="*/ 1 w 541"/>
                <a:gd name="T11" fmla="*/ 0 h 317"/>
                <a:gd name="T12" fmla="*/ 1 w 541"/>
                <a:gd name="T13" fmla="*/ 0 h 317"/>
                <a:gd name="T14" fmla="*/ 1 w 541"/>
                <a:gd name="T15" fmla="*/ 0 h 317"/>
                <a:gd name="T16" fmla="*/ 1 w 541"/>
                <a:gd name="T17" fmla="*/ 0 h 317"/>
                <a:gd name="T18" fmla="*/ 1 w 541"/>
                <a:gd name="T19" fmla="*/ 0 h 317"/>
                <a:gd name="T20" fmla="*/ 1 w 541"/>
                <a:gd name="T21" fmla="*/ 0 h 317"/>
                <a:gd name="T22" fmla="*/ 1 w 541"/>
                <a:gd name="T23" fmla="*/ 0 h 317"/>
                <a:gd name="T24" fmla="*/ 1 w 541"/>
                <a:gd name="T25" fmla="*/ 0 h 317"/>
                <a:gd name="T26" fmla="*/ 1 w 541"/>
                <a:gd name="T27" fmla="*/ 0 h 317"/>
                <a:gd name="T28" fmla="*/ 1 w 541"/>
                <a:gd name="T29" fmla="*/ 0 h 317"/>
                <a:gd name="T30" fmla="*/ 1 w 541"/>
                <a:gd name="T31" fmla="*/ 0 h 317"/>
                <a:gd name="T32" fmla="*/ 1 w 541"/>
                <a:gd name="T33" fmla="*/ 0 h 317"/>
                <a:gd name="T34" fmla="*/ 1 w 541"/>
                <a:gd name="T35" fmla="*/ 0 h 317"/>
                <a:gd name="T36" fmla="*/ 1 w 541"/>
                <a:gd name="T37" fmla="*/ 0 h 317"/>
                <a:gd name="T38" fmla="*/ 1 w 541"/>
                <a:gd name="T39" fmla="*/ 0 h 317"/>
                <a:gd name="T40" fmla="*/ 1 w 541"/>
                <a:gd name="T41" fmla="*/ 0 h 317"/>
                <a:gd name="T42" fmla="*/ 1 w 541"/>
                <a:gd name="T43" fmla="*/ 0 h 317"/>
                <a:gd name="T44" fmla="*/ 1 w 541"/>
                <a:gd name="T45" fmla="*/ 0 h 317"/>
                <a:gd name="T46" fmla="*/ 1 w 541"/>
                <a:gd name="T47" fmla="*/ 0 h 317"/>
                <a:gd name="T48" fmla="*/ 1 w 541"/>
                <a:gd name="T49" fmla="*/ 0 h 317"/>
                <a:gd name="T50" fmla="*/ 1 w 541"/>
                <a:gd name="T51" fmla="*/ 0 h 317"/>
                <a:gd name="T52" fmla="*/ 1 w 541"/>
                <a:gd name="T53" fmla="*/ 0 h 317"/>
                <a:gd name="T54" fmla="*/ 1 w 541"/>
                <a:gd name="T55" fmla="*/ 0 h 317"/>
                <a:gd name="T56" fmla="*/ 1 w 541"/>
                <a:gd name="T57" fmla="*/ 0 h 317"/>
                <a:gd name="T58" fmla="*/ 1 w 541"/>
                <a:gd name="T59" fmla="*/ 0 h 317"/>
                <a:gd name="T60" fmla="*/ 1 w 541"/>
                <a:gd name="T61" fmla="*/ 0 h 317"/>
                <a:gd name="T62" fmla="*/ 1 w 541"/>
                <a:gd name="T63" fmla="*/ 0 h 317"/>
                <a:gd name="T64" fmla="*/ 1 w 541"/>
                <a:gd name="T65" fmla="*/ 0 h 317"/>
                <a:gd name="T66" fmla="*/ 1 w 541"/>
                <a:gd name="T67" fmla="*/ 0 h 3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1"/>
                <a:gd name="T103" fmla="*/ 0 h 317"/>
                <a:gd name="T104" fmla="*/ 541 w 541"/>
                <a:gd name="T105" fmla="*/ 317 h 3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1" h="317">
                  <a:moveTo>
                    <a:pt x="270" y="15"/>
                  </a:moveTo>
                  <a:lnTo>
                    <a:pt x="278" y="12"/>
                  </a:lnTo>
                  <a:lnTo>
                    <a:pt x="292" y="3"/>
                  </a:lnTo>
                  <a:lnTo>
                    <a:pt x="306" y="0"/>
                  </a:lnTo>
                  <a:lnTo>
                    <a:pt x="327" y="3"/>
                  </a:lnTo>
                  <a:lnTo>
                    <a:pt x="337" y="19"/>
                  </a:lnTo>
                  <a:lnTo>
                    <a:pt x="343" y="39"/>
                  </a:lnTo>
                  <a:lnTo>
                    <a:pt x="351" y="46"/>
                  </a:lnTo>
                  <a:lnTo>
                    <a:pt x="362" y="41"/>
                  </a:lnTo>
                  <a:lnTo>
                    <a:pt x="388" y="67"/>
                  </a:lnTo>
                  <a:lnTo>
                    <a:pt x="401" y="88"/>
                  </a:lnTo>
                  <a:lnTo>
                    <a:pt x="437" y="103"/>
                  </a:lnTo>
                  <a:lnTo>
                    <a:pt x="462" y="106"/>
                  </a:lnTo>
                  <a:lnTo>
                    <a:pt x="474" y="103"/>
                  </a:lnTo>
                  <a:lnTo>
                    <a:pt x="498" y="113"/>
                  </a:lnTo>
                  <a:lnTo>
                    <a:pt x="525" y="117"/>
                  </a:lnTo>
                  <a:lnTo>
                    <a:pt x="541" y="165"/>
                  </a:lnTo>
                  <a:lnTo>
                    <a:pt x="514" y="172"/>
                  </a:lnTo>
                  <a:lnTo>
                    <a:pt x="508" y="195"/>
                  </a:lnTo>
                  <a:lnTo>
                    <a:pt x="467" y="220"/>
                  </a:lnTo>
                  <a:lnTo>
                    <a:pt x="402" y="237"/>
                  </a:lnTo>
                  <a:lnTo>
                    <a:pt x="396" y="259"/>
                  </a:lnTo>
                  <a:lnTo>
                    <a:pt x="372" y="250"/>
                  </a:lnTo>
                  <a:lnTo>
                    <a:pt x="399" y="280"/>
                  </a:lnTo>
                  <a:lnTo>
                    <a:pt x="435" y="284"/>
                  </a:lnTo>
                  <a:lnTo>
                    <a:pt x="365" y="317"/>
                  </a:lnTo>
                  <a:lnTo>
                    <a:pt x="323" y="281"/>
                  </a:lnTo>
                  <a:lnTo>
                    <a:pt x="359" y="254"/>
                  </a:lnTo>
                  <a:lnTo>
                    <a:pt x="323" y="247"/>
                  </a:lnTo>
                  <a:lnTo>
                    <a:pt x="304" y="247"/>
                  </a:lnTo>
                  <a:lnTo>
                    <a:pt x="308" y="223"/>
                  </a:lnTo>
                  <a:lnTo>
                    <a:pt x="302" y="227"/>
                  </a:lnTo>
                  <a:lnTo>
                    <a:pt x="250" y="239"/>
                  </a:lnTo>
                  <a:lnTo>
                    <a:pt x="233" y="281"/>
                  </a:lnTo>
                  <a:lnTo>
                    <a:pt x="198" y="278"/>
                  </a:lnTo>
                  <a:lnTo>
                    <a:pt x="206" y="250"/>
                  </a:lnTo>
                  <a:lnTo>
                    <a:pt x="207" y="237"/>
                  </a:lnTo>
                  <a:lnTo>
                    <a:pt x="228" y="230"/>
                  </a:lnTo>
                  <a:lnTo>
                    <a:pt x="238" y="221"/>
                  </a:lnTo>
                  <a:lnTo>
                    <a:pt x="241" y="213"/>
                  </a:lnTo>
                  <a:lnTo>
                    <a:pt x="228" y="210"/>
                  </a:lnTo>
                  <a:lnTo>
                    <a:pt x="212" y="179"/>
                  </a:lnTo>
                  <a:lnTo>
                    <a:pt x="191" y="161"/>
                  </a:lnTo>
                  <a:lnTo>
                    <a:pt x="165" y="161"/>
                  </a:lnTo>
                  <a:lnTo>
                    <a:pt x="131" y="169"/>
                  </a:lnTo>
                  <a:lnTo>
                    <a:pt x="81" y="172"/>
                  </a:lnTo>
                  <a:lnTo>
                    <a:pt x="58" y="177"/>
                  </a:lnTo>
                  <a:lnTo>
                    <a:pt x="22" y="177"/>
                  </a:lnTo>
                  <a:lnTo>
                    <a:pt x="0" y="158"/>
                  </a:lnTo>
                  <a:lnTo>
                    <a:pt x="14" y="131"/>
                  </a:lnTo>
                  <a:lnTo>
                    <a:pt x="34" y="101"/>
                  </a:lnTo>
                  <a:lnTo>
                    <a:pt x="60" y="69"/>
                  </a:lnTo>
                  <a:lnTo>
                    <a:pt x="46" y="33"/>
                  </a:lnTo>
                  <a:lnTo>
                    <a:pt x="47" y="27"/>
                  </a:lnTo>
                  <a:lnTo>
                    <a:pt x="57" y="19"/>
                  </a:lnTo>
                  <a:lnTo>
                    <a:pt x="73" y="23"/>
                  </a:lnTo>
                  <a:lnTo>
                    <a:pt x="95" y="19"/>
                  </a:lnTo>
                  <a:lnTo>
                    <a:pt x="117" y="28"/>
                  </a:lnTo>
                  <a:lnTo>
                    <a:pt x="143" y="39"/>
                  </a:lnTo>
                  <a:lnTo>
                    <a:pt x="161" y="33"/>
                  </a:lnTo>
                  <a:lnTo>
                    <a:pt x="178" y="42"/>
                  </a:lnTo>
                  <a:lnTo>
                    <a:pt x="198" y="47"/>
                  </a:lnTo>
                  <a:lnTo>
                    <a:pt x="209" y="55"/>
                  </a:lnTo>
                  <a:lnTo>
                    <a:pt x="224" y="50"/>
                  </a:lnTo>
                  <a:lnTo>
                    <a:pt x="225" y="35"/>
                  </a:lnTo>
                  <a:lnTo>
                    <a:pt x="234" y="27"/>
                  </a:lnTo>
                  <a:lnTo>
                    <a:pt x="254" y="27"/>
                  </a:lnTo>
                  <a:lnTo>
                    <a:pt x="260" y="23"/>
                  </a:lnTo>
                  <a:lnTo>
                    <a:pt x="270" y="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6" name="Freeform 1025"/>
            <p:cNvSpPr>
              <a:spLocks/>
            </p:cNvSpPr>
            <p:nvPr/>
          </p:nvSpPr>
          <p:spPr bwMode="auto">
            <a:xfrm>
              <a:off x="3132" y="2004"/>
              <a:ext cx="51" cy="58"/>
            </a:xfrm>
            <a:custGeom>
              <a:avLst/>
              <a:gdLst>
                <a:gd name="T0" fmla="*/ 0 w 103"/>
                <a:gd name="T1" fmla="*/ 1 h 116"/>
                <a:gd name="T2" fmla="*/ 0 w 103"/>
                <a:gd name="T3" fmla="*/ 1 h 116"/>
                <a:gd name="T4" fmla="*/ 0 w 103"/>
                <a:gd name="T5" fmla="*/ 1 h 116"/>
                <a:gd name="T6" fmla="*/ 0 w 103"/>
                <a:gd name="T7" fmla="*/ 1 h 116"/>
                <a:gd name="T8" fmla="*/ 0 w 103"/>
                <a:gd name="T9" fmla="*/ 1 h 116"/>
                <a:gd name="T10" fmla="*/ 0 w 103"/>
                <a:gd name="T11" fmla="*/ 1 h 116"/>
                <a:gd name="T12" fmla="*/ 0 w 103"/>
                <a:gd name="T13" fmla="*/ 1 h 116"/>
                <a:gd name="T14" fmla="*/ 0 w 103"/>
                <a:gd name="T15" fmla="*/ 1 h 116"/>
                <a:gd name="T16" fmla="*/ 0 w 103"/>
                <a:gd name="T17" fmla="*/ 1 h 116"/>
                <a:gd name="T18" fmla="*/ 0 w 103"/>
                <a:gd name="T19" fmla="*/ 1 h 116"/>
                <a:gd name="T20" fmla="*/ 0 w 103"/>
                <a:gd name="T21" fmla="*/ 1 h 116"/>
                <a:gd name="T22" fmla="*/ 0 w 103"/>
                <a:gd name="T23" fmla="*/ 1 h 116"/>
                <a:gd name="T24" fmla="*/ 0 w 103"/>
                <a:gd name="T25" fmla="*/ 0 h 116"/>
                <a:gd name="T26" fmla="*/ 0 w 103"/>
                <a:gd name="T27" fmla="*/ 1 h 116"/>
                <a:gd name="T28" fmla="*/ 0 w 103"/>
                <a:gd name="T29" fmla="*/ 1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3"/>
                <a:gd name="T46" fmla="*/ 0 h 116"/>
                <a:gd name="T47" fmla="*/ 103 w 103"/>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3" h="116">
                  <a:moveTo>
                    <a:pt x="23" y="32"/>
                  </a:moveTo>
                  <a:lnTo>
                    <a:pt x="37" y="49"/>
                  </a:lnTo>
                  <a:lnTo>
                    <a:pt x="42" y="61"/>
                  </a:lnTo>
                  <a:lnTo>
                    <a:pt x="48" y="115"/>
                  </a:lnTo>
                  <a:lnTo>
                    <a:pt x="59" y="116"/>
                  </a:lnTo>
                  <a:lnTo>
                    <a:pt x="67" y="89"/>
                  </a:lnTo>
                  <a:lnTo>
                    <a:pt x="68" y="75"/>
                  </a:lnTo>
                  <a:lnTo>
                    <a:pt x="96" y="66"/>
                  </a:lnTo>
                  <a:lnTo>
                    <a:pt x="103" y="53"/>
                  </a:lnTo>
                  <a:lnTo>
                    <a:pt x="92" y="50"/>
                  </a:lnTo>
                  <a:lnTo>
                    <a:pt x="75" y="20"/>
                  </a:lnTo>
                  <a:lnTo>
                    <a:pt x="52" y="2"/>
                  </a:lnTo>
                  <a:lnTo>
                    <a:pt x="26" y="0"/>
                  </a:lnTo>
                  <a:lnTo>
                    <a:pt x="0" y="4"/>
                  </a:lnTo>
                  <a:lnTo>
                    <a:pt x="23" y="3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7" name="Freeform 1026"/>
            <p:cNvSpPr>
              <a:spLocks/>
            </p:cNvSpPr>
            <p:nvPr/>
          </p:nvSpPr>
          <p:spPr bwMode="auto">
            <a:xfrm>
              <a:off x="3316" y="2083"/>
              <a:ext cx="114" cy="51"/>
            </a:xfrm>
            <a:custGeom>
              <a:avLst/>
              <a:gdLst>
                <a:gd name="T0" fmla="*/ 0 w 227"/>
                <a:gd name="T1" fmla="*/ 0 h 103"/>
                <a:gd name="T2" fmla="*/ 1 w 227"/>
                <a:gd name="T3" fmla="*/ 0 h 103"/>
                <a:gd name="T4" fmla="*/ 1 w 227"/>
                <a:gd name="T5" fmla="*/ 0 h 103"/>
                <a:gd name="T6" fmla="*/ 1 w 227"/>
                <a:gd name="T7" fmla="*/ 0 h 103"/>
                <a:gd name="T8" fmla="*/ 1 w 227"/>
                <a:gd name="T9" fmla="*/ 0 h 103"/>
                <a:gd name="T10" fmla="*/ 1 w 227"/>
                <a:gd name="T11" fmla="*/ 0 h 103"/>
                <a:gd name="T12" fmla="*/ 1 w 227"/>
                <a:gd name="T13" fmla="*/ 0 h 103"/>
                <a:gd name="T14" fmla="*/ 1 w 227"/>
                <a:gd name="T15" fmla="*/ 0 h 103"/>
                <a:gd name="T16" fmla="*/ 1 w 227"/>
                <a:gd name="T17" fmla="*/ 0 h 103"/>
                <a:gd name="T18" fmla="*/ 1 w 227"/>
                <a:gd name="T19" fmla="*/ 0 h 103"/>
                <a:gd name="T20" fmla="*/ 1 w 227"/>
                <a:gd name="T21" fmla="*/ 0 h 103"/>
                <a:gd name="T22" fmla="*/ 1 w 227"/>
                <a:gd name="T23" fmla="*/ 0 h 103"/>
                <a:gd name="T24" fmla="*/ 1 w 227"/>
                <a:gd name="T25" fmla="*/ 0 h 103"/>
                <a:gd name="T26" fmla="*/ 1 w 227"/>
                <a:gd name="T27" fmla="*/ 0 h 103"/>
                <a:gd name="T28" fmla="*/ 1 w 227"/>
                <a:gd name="T29" fmla="*/ 0 h 103"/>
                <a:gd name="T30" fmla="*/ 1 w 227"/>
                <a:gd name="T31" fmla="*/ 0 h 103"/>
                <a:gd name="T32" fmla="*/ 1 w 227"/>
                <a:gd name="T33" fmla="*/ 0 h 103"/>
                <a:gd name="T34" fmla="*/ 1 w 227"/>
                <a:gd name="T35" fmla="*/ 0 h 103"/>
                <a:gd name="T36" fmla="*/ 1 w 227"/>
                <a:gd name="T37" fmla="*/ 0 h 103"/>
                <a:gd name="T38" fmla="*/ 1 w 227"/>
                <a:gd name="T39" fmla="*/ 0 h 103"/>
                <a:gd name="T40" fmla="*/ 1 w 227"/>
                <a:gd name="T41" fmla="*/ 0 h 103"/>
                <a:gd name="T42" fmla="*/ 0 w 227"/>
                <a:gd name="T43" fmla="*/ 0 h 10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7"/>
                <a:gd name="T67" fmla="*/ 0 h 103"/>
                <a:gd name="T68" fmla="*/ 227 w 227"/>
                <a:gd name="T69" fmla="*/ 103 h 10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7" h="103">
                  <a:moveTo>
                    <a:pt x="0" y="5"/>
                  </a:moveTo>
                  <a:lnTo>
                    <a:pt x="55" y="0"/>
                  </a:lnTo>
                  <a:lnTo>
                    <a:pt x="106" y="20"/>
                  </a:lnTo>
                  <a:lnTo>
                    <a:pt x="129" y="44"/>
                  </a:lnTo>
                  <a:lnTo>
                    <a:pt x="155" y="44"/>
                  </a:lnTo>
                  <a:lnTo>
                    <a:pt x="172" y="33"/>
                  </a:lnTo>
                  <a:lnTo>
                    <a:pt x="188" y="30"/>
                  </a:lnTo>
                  <a:lnTo>
                    <a:pt x="201" y="55"/>
                  </a:lnTo>
                  <a:lnTo>
                    <a:pt x="225" y="59"/>
                  </a:lnTo>
                  <a:lnTo>
                    <a:pt x="220" y="70"/>
                  </a:lnTo>
                  <a:lnTo>
                    <a:pt x="227" y="88"/>
                  </a:lnTo>
                  <a:lnTo>
                    <a:pt x="225" y="101"/>
                  </a:lnTo>
                  <a:lnTo>
                    <a:pt x="201" y="81"/>
                  </a:lnTo>
                  <a:lnTo>
                    <a:pt x="188" y="74"/>
                  </a:lnTo>
                  <a:lnTo>
                    <a:pt x="174" y="74"/>
                  </a:lnTo>
                  <a:lnTo>
                    <a:pt x="169" y="97"/>
                  </a:lnTo>
                  <a:lnTo>
                    <a:pt x="152" y="91"/>
                  </a:lnTo>
                  <a:lnTo>
                    <a:pt x="123" y="103"/>
                  </a:lnTo>
                  <a:lnTo>
                    <a:pt x="89" y="100"/>
                  </a:lnTo>
                  <a:lnTo>
                    <a:pt x="88" y="59"/>
                  </a:lnTo>
                  <a:lnTo>
                    <a:pt x="32" y="24"/>
                  </a:lnTo>
                  <a:lnTo>
                    <a:pt x="0" y="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8" name="Freeform 1027"/>
            <p:cNvSpPr>
              <a:spLocks/>
            </p:cNvSpPr>
            <p:nvPr/>
          </p:nvSpPr>
          <p:spPr bwMode="auto">
            <a:xfrm>
              <a:off x="3401" y="2113"/>
              <a:ext cx="93" cy="78"/>
            </a:xfrm>
            <a:custGeom>
              <a:avLst/>
              <a:gdLst>
                <a:gd name="T0" fmla="*/ 0 w 187"/>
                <a:gd name="T1" fmla="*/ 0 h 158"/>
                <a:gd name="T2" fmla="*/ 0 w 187"/>
                <a:gd name="T3" fmla="*/ 0 h 158"/>
                <a:gd name="T4" fmla="*/ 0 w 187"/>
                <a:gd name="T5" fmla="*/ 0 h 158"/>
                <a:gd name="T6" fmla="*/ 0 w 187"/>
                <a:gd name="T7" fmla="*/ 0 h 158"/>
                <a:gd name="T8" fmla="*/ 0 w 187"/>
                <a:gd name="T9" fmla="*/ 0 h 158"/>
                <a:gd name="T10" fmla="*/ 0 w 187"/>
                <a:gd name="T11" fmla="*/ 0 h 158"/>
                <a:gd name="T12" fmla="*/ 0 w 187"/>
                <a:gd name="T13" fmla="*/ 0 h 158"/>
                <a:gd name="T14" fmla="*/ 0 w 187"/>
                <a:gd name="T15" fmla="*/ 0 h 158"/>
                <a:gd name="T16" fmla="*/ 0 w 187"/>
                <a:gd name="T17" fmla="*/ 0 h 158"/>
                <a:gd name="T18" fmla="*/ 0 w 187"/>
                <a:gd name="T19" fmla="*/ 0 h 158"/>
                <a:gd name="T20" fmla="*/ 0 w 187"/>
                <a:gd name="T21" fmla="*/ 0 h 158"/>
                <a:gd name="T22" fmla="*/ 0 w 187"/>
                <a:gd name="T23" fmla="*/ 0 h 158"/>
                <a:gd name="T24" fmla="*/ 0 w 187"/>
                <a:gd name="T25" fmla="*/ 0 h 158"/>
                <a:gd name="T26" fmla="*/ 0 w 187"/>
                <a:gd name="T27" fmla="*/ 0 h 158"/>
                <a:gd name="T28" fmla="*/ 0 w 187"/>
                <a:gd name="T29" fmla="*/ 0 h 158"/>
                <a:gd name="T30" fmla="*/ 0 w 187"/>
                <a:gd name="T31" fmla="*/ 0 h 158"/>
                <a:gd name="T32" fmla="*/ 0 w 187"/>
                <a:gd name="T33" fmla="*/ 0 h 158"/>
                <a:gd name="T34" fmla="*/ 0 w 187"/>
                <a:gd name="T35" fmla="*/ 0 h 158"/>
                <a:gd name="T36" fmla="*/ 0 w 187"/>
                <a:gd name="T37" fmla="*/ 0 h 158"/>
                <a:gd name="T38" fmla="*/ 0 w 187"/>
                <a:gd name="T39" fmla="*/ 0 h 158"/>
                <a:gd name="T40" fmla="*/ 0 w 187"/>
                <a:gd name="T41" fmla="*/ 0 h 158"/>
                <a:gd name="T42" fmla="*/ 0 w 187"/>
                <a:gd name="T43" fmla="*/ 0 h 158"/>
                <a:gd name="T44" fmla="*/ 0 w 187"/>
                <a:gd name="T45" fmla="*/ 0 h 158"/>
                <a:gd name="T46" fmla="*/ 0 w 187"/>
                <a:gd name="T47" fmla="*/ 0 h 158"/>
                <a:gd name="T48" fmla="*/ 0 w 187"/>
                <a:gd name="T49" fmla="*/ 0 h 158"/>
                <a:gd name="T50" fmla="*/ 0 w 187"/>
                <a:gd name="T51" fmla="*/ 0 h 158"/>
                <a:gd name="T52" fmla="*/ 0 w 187"/>
                <a:gd name="T53" fmla="*/ 0 h 158"/>
                <a:gd name="T54" fmla="*/ 0 w 187"/>
                <a:gd name="T55" fmla="*/ 0 h 158"/>
                <a:gd name="T56" fmla="*/ 0 w 187"/>
                <a:gd name="T57" fmla="*/ 0 h 158"/>
                <a:gd name="T58" fmla="*/ 0 w 187"/>
                <a:gd name="T59" fmla="*/ 0 h 158"/>
                <a:gd name="T60" fmla="*/ 0 w 187"/>
                <a:gd name="T61" fmla="*/ 0 h 158"/>
                <a:gd name="T62" fmla="*/ 0 w 187"/>
                <a:gd name="T63" fmla="*/ 0 h 158"/>
                <a:gd name="T64" fmla="*/ 0 w 187"/>
                <a:gd name="T65" fmla="*/ 0 h 158"/>
                <a:gd name="T66" fmla="*/ 0 w 187"/>
                <a:gd name="T67" fmla="*/ 0 h 158"/>
                <a:gd name="T68" fmla="*/ 0 w 187"/>
                <a:gd name="T69" fmla="*/ 0 h 158"/>
                <a:gd name="T70" fmla="*/ 0 w 187"/>
                <a:gd name="T71" fmla="*/ 0 h 1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7"/>
                <a:gd name="T109" fmla="*/ 0 h 158"/>
                <a:gd name="T110" fmla="*/ 187 w 187"/>
                <a:gd name="T111" fmla="*/ 158 h 15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7" h="158">
                  <a:moveTo>
                    <a:pt x="70" y="7"/>
                  </a:moveTo>
                  <a:lnTo>
                    <a:pt x="82" y="7"/>
                  </a:lnTo>
                  <a:lnTo>
                    <a:pt x="110" y="15"/>
                  </a:lnTo>
                  <a:lnTo>
                    <a:pt x="137" y="36"/>
                  </a:lnTo>
                  <a:lnTo>
                    <a:pt x="154" y="60"/>
                  </a:lnTo>
                  <a:lnTo>
                    <a:pt x="187" y="89"/>
                  </a:lnTo>
                  <a:lnTo>
                    <a:pt x="169" y="96"/>
                  </a:lnTo>
                  <a:lnTo>
                    <a:pt x="159" y="114"/>
                  </a:lnTo>
                  <a:lnTo>
                    <a:pt x="156" y="123"/>
                  </a:lnTo>
                  <a:lnTo>
                    <a:pt x="147" y="158"/>
                  </a:lnTo>
                  <a:lnTo>
                    <a:pt x="122" y="147"/>
                  </a:lnTo>
                  <a:lnTo>
                    <a:pt x="114" y="118"/>
                  </a:lnTo>
                  <a:lnTo>
                    <a:pt x="91" y="129"/>
                  </a:lnTo>
                  <a:lnTo>
                    <a:pt x="62" y="146"/>
                  </a:lnTo>
                  <a:lnTo>
                    <a:pt x="47" y="143"/>
                  </a:lnTo>
                  <a:lnTo>
                    <a:pt x="33" y="128"/>
                  </a:lnTo>
                  <a:lnTo>
                    <a:pt x="25" y="114"/>
                  </a:lnTo>
                  <a:lnTo>
                    <a:pt x="37" y="99"/>
                  </a:lnTo>
                  <a:lnTo>
                    <a:pt x="43" y="111"/>
                  </a:lnTo>
                  <a:lnTo>
                    <a:pt x="78" y="127"/>
                  </a:lnTo>
                  <a:lnTo>
                    <a:pt x="86" y="113"/>
                  </a:lnTo>
                  <a:lnTo>
                    <a:pt x="53" y="88"/>
                  </a:lnTo>
                  <a:lnTo>
                    <a:pt x="42" y="67"/>
                  </a:lnTo>
                  <a:lnTo>
                    <a:pt x="32" y="60"/>
                  </a:lnTo>
                  <a:lnTo>
                    <a:pt x="32" y="47"/>
                  </a:lnTo>
                  <a:lnTo>
                    <a:pt x="19" y="42"/>
                  </a:lnTo>
                  <a:lnTo>
                    <a:pt x="0" y="40"/>
                  </a:lnTo>
                  <a:lnTo>
                    <a:pt x="3" y="24"/>
                  </a:lnTo>
                  <a:lnTo>
                    <a:pt x="6" y="15"/>
                  </a:lnTo>
                  <a:lnTo>
                    <a:pt x="23" y="15"/>
                  </a:lnTo>
                  <a:lnTo>
                    <a:pt x="32" y="22"/>
                  </a:lnTo>
                  <a:lnTo>
                    <a:pt x="56" y="42"/>
                  </a:lnTo>
                  <a:lnTo>
                    <a:pt x="58" y="29"/>
                  </a:lnTo>
                  <a:lnTo>
                    <a:pt x="51" y="13"/>
                  </a:lnTo>
                  <a:lnTo>
                    <a:pt x="56" y="0"/>
                  </a:lnTo>
                  <a:lnTo>
                    <a:pt x="70" y="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29" name="Freeform 1028"/>
            <p:cNvSpPr>
              <a:spLocks/>
            </p:cNvSpPr>
            <p:nvPr/>
          </p:nvSpPr>
          <p:spPr bwMode="auto">
            <a:xfrm>
              <a:off x="3381" y="2129"/>
              <a:ext cx="62" cy="47"/>
            </a:xfrm>
            <a:custGeom>
              <a:avLst/>
              <a:gdLst>
                <a:gd name="T0" fmla="*/ 0 w 126"/>
                <a:gd name="T1" fmla="*/ 0 h 95"/>
                <a:gd name="T2" fmla="*/ 0 w 126"/>
                <a:gd name="T3" fmla="*/ 0 h 95"/>
                <a:gd name="T4" fmla="*/ 0 w 126"/>
                <a:gd name="T5" fmla="*/ 0 h 95"/>
                <a:gd name="T6" fmla="*/ 0 w 126"/>
                <a:gd name="T7" fmla="*/ 0 h 95"/>
                <a:gd name="T8" fmla="*/ 0 w 126"/>
                <a:gd name="T9" fmla="*/ 0 h 95"/>
                <a:gd name="T10" fmla="*/ 0 w 126"/>
                <a:gd name="T11" fmla="*/ 0 h 95"/>
                <a:gd name="T12" fmla="*/ 0 w 126"/>
                <a:gd name="T13" fmla="*/ 0 h 95"/>
                <a:gd name="T14" fmla="*/ 0 w 126"/>
                <a:gd name="T15" fmla="*/ 0 h 95"/>
                <a:gd name="T16" fmla="*/ 0 w 126"/>
                <a:gd name="T17" fmla="*/ 0 h 95"/>
                <a:gd name="T18" fmla="*/ 0 w 126"/>
                <a:gd name="T19" fmla="*/ 0 h 95"/>
                <a:gd name="T20" fmla="*/ 0 w 126"/>
                <a:gd name="T21" fmla="*/ 0 h 95"/>
                <a:gd name="T22" fmla="*/ 0 w 126"/>
                <a:gd name="T23" fmla="*/ 0 h 95"/>
                <a:gd name="T24" fmla="*/ 0 w 126"/>
                <a:gd name="T25" fmla="*/ 0 h 95"/>
                <a:gd name="T26" fmla="*/ 0 w 126"/>
                <a:gd name="T27" fmla="*/ 0 h 95"/>
                <a:gd name="T28" fmla="*/ 0 w 126"/>
                <a:gd name="T29" fmla="*/ 0 h 95"/>
                <a:gd name="T30" fmla="*/ 0 w 126"/>
                <a:gd name="T31" fmla="*/ 0 h 95"/>
                <a:gd name="T32" fmla="*/ 0 w 126"/>
                <a:gd name="T33" fmla="*/ 0 h 95"/>
                <a:gd name="T34" fmla="*/ 0 w 126"/>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95"/>
                <a:gd name="T56" fmla="*/ 126 w 126"/>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95">
                  <a:moveTo>
                    <a:pt x="0" y="13"/>
                  </a:moveTo>
                  <a:lnTo>
                    <a:pt x="14" y="29"/>
                  </a:lnTo>
                  <a:lnTo>
                    <a:pt x="33" y="51"/>
                  </a:lnTo>
                  <a:lnTo>
                    <a:pt x="62" y="83"/>
                  </a:lnTo>
                  <a:lnTo>
                    <a:pt x="80" y="65"/>
                  </a:lnTo>
                  <a:lnTo>
                    <a:pt x="81" y="81"/>
                  </a:lnTo>
                  <a:lnTo>
                    <a:pt x="95" y="83"/>
                  </a:lnTo>
                  <a:lnTo>
                    <a:pt x="117" y="95"/>
                  </a:lnTo>
                  <a:lnTo>
                    <a:pt x="126" y="81"/>
                  </a:lnTo>
                  <a:lnTo>
                    <a:pt x="93" y="56"/>
                  </a:lnTo>
                  <a:lnTo>
                    <a:pt x="83" y="37"/>
                  </a:lnTo>
                  <a:lnTo>
                    <a:pt x="72" y="28"/>
                  </a:lnTo>
                  <a:lnTo>
                    <a:pt x="72" y="15"/>
                  </a:lnTo>
                  <a:lnTo>
                    <a:pt x="59" y="10"/>
                  </a:lnTo>
                  <a:lnTo>
                    <a:pt x="38" y="6"/>
                  </a:lnTo>
                  <a:lnTo>
                    <a:pt x="22" y="0"/>
                  </a:lnTo>
                  <a:lnTo>
                    <a:pt x="5" y="2"/>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0" name="Freeform 1029"/>
            <p:cNvSpPr>
              <a:spLocks/>
            </p:cNvSpPr>
            <p:nvPr/>
          </p:nvSpPr>
          <p:spPr bwMode="auto">
            <a:xfrm>
              <a:off x="3416" y="1861"/>
              <a:ext cx="643" cy="281"/>
            </a:xfrm>
            <a:custGeom>
              <a:avLst/>
              <a:gdLst>
                <a:gd name="T0" fmla="*/ 1 w 1285"/>
                <a:gd name="T1" fmla="*/ 1 h 562"/>
                <a:gd name="T2" fmla="*/ 1 w 1285"/>
                <a:gd name="T3" fmla="*/ 1 h 562"/>
                <a:gd name="T4" fmla="*/ 1 w 1285"/>
                <a:gd name="T5" fmla="*/ 1 h 562"/>
                <a:gd name="T6" fmla="*/ 1 w 1285"/>
                <a:gd name="T7" fmla="*/ 1 h 562"/>
                <a:gd name="T8" fmla="*/ 1 w 1285"/>
                <a:gd name="T9" fmla="*/ 1 h 562"/>
                <a:gd name="T10" fmla="*/ 1 w 1285"/>
                <a:gd name="T11" fmla="*/ 1 h 562"/>
                <a:gd name="T12" fmla="*/ 1 w 1285"/>
                <a:gd name="T13" fmla="*/ 1 h 562"/>
                <a:gd name="T14" fmla="*/ 1 w 1285"/>
                <a:gd name="T15" fmla="*/ 1 h 562"/>
                <a:gd name="T16" fmla="*/ 1 w 1285"/>
                <a:gd name="T17" fmla="*/ 1 h 562"/>
                <a:gd name="T18" fmla="*/ 1 w 1285"/>
                <a:gd name="T19" fmla="*/ 1 h 562"/>
                <a:gd name="T20" fmla="*/ 1 w 1285"/>
                <a:gd name="T21" fmla="*/ 1 h 562"/>
                <a:gd name="T22" fmla="*/ 1 w 1285"/>
                <a:gd name="T23" fmla="*/ 1 h 562"/>
                <a:gd name="T24" fmla="*/ 1 w 1285"/>
                <a:gd name="T25" fmla="*/ 1 h 562"/>
                <a:gd name="T26" fmla="*/ 1 w 1285"/>
                <a:gd name="T27" fmla="*/ 1 h 562"/>
                <a:gd name="T28" fmla="*/ 1 w 1285"/>
                <a:gd name="T29" fmla="*/ 1 h 562"/>
                <a:gd name="T30" fmla="*/ 1 w 1285"/>
                <a:gd name="T31" fmla="*/ 1 h 562"/>
                <a:gd name="T32" fmla="*/ 1 w 1285"/>
                <a:gd name="T33" fmla="*/ 1 h 562"/>
                <a:gd name="T34" fmla="*/ 1 w 1285"/>
                <a:gd name="T35" fmla="*/ 1 h 562"/>
                <a:gd name="T36" fmla="*/ 1 w 1285"/>
                <a:gd name="T37" fmla="*/ 1 h 562"/>
                <a:gd name="T38" fmla="*/ 1 w 1285"/>
                <a:gd name="T39" fmla="*/ 1 h 562"/>
                <a:gd name="T40" fmla="*/ 1 w 1285"/>
                <a:gd name="T41" fmla="*/ 1 h 562"/>
                <a:gd name="T42" fmla="*/ 1 w 1285"/>
                <a:gd name="T43" fmla="*/ 1 h 562"/>
                <a:gd name="T44" fmla="*/ 0 w 1285"/>
                <a:gd name="T45" fmla="*/ 1 h 562"/>
                <a:gd name="T46" fmla="*/ 1 w 1285"/>
                <a:gd name="T47" fmla="*/ 1 h 562"/>
                <a:gd name="T48" fmla="*/ 1 w 1285"/>
                <a:gd name="T49" fmla="*/ 1 h 562"/>
                <a:gd name="T50" fmla="*/ 1 w 1285"/>
                <a:gd name="T51" fmla="*/ 1 h 562"/>
                <a:gd name="T52" fmla="*/ 1 w 1285"/>
                <a:gd name="T53" fmla="*/ 1 h 562"/>
                <a:gd name="T54" fmla="*/ 1 w 1285"/>
                <a:gd name="T55" fmla="*/ 1 h 562"/>
                <a:gd name="T56" fmla="*/ 1 w 1285"/>
                <a:gd name="T57" fmla="*/ 1 h 562"/>
                <a:gd name="T58" fmla="*/ 1 w 1285"/>
                <a:gd name="T59" fmla="*/ 1 h 562"/>
                <a:gd name="T60" fmla="*/ 1 w 1285"/>
                <a:gd name="T61" fmla="*/ 1 h 562"/>
                <a:gd name="T62" fmla="*/ 1 w 1285"/>
                <a:gd name="T63" fmla="*/ 1 h 562"/>
                <a:gd name="T64" fmla="*/ 1 w 1285"/>
                <a:gd name="T65" fmla="*/ 1 h 562"/>
                <a:gd name="T66" fmla="*/ 1 w 1285"/>
                <a:gd name="T67" fmla="*/ 1 h 562"/>
                <a:gd name="T68" fmla="*/ 1 w 1285"/>
                <a:gd name="T69" fmla="*/ 1 h 562"/>
                <a:gd name="T70" fmla="*/ 1 w 1285"/>
                <a:gd name="T71" fmla="*/ 1 h 562"/>
                <a:gd name="T72" fmla="*/ 1 w 1285"/>
                <a:gd name="T73" fmla="*/ 1 h 562"/>
                <a:gd name="T74" fmla="*/ 1 w 1285"/>
                <a:gd name="T75" fmla="*/ 1 h 562"/>
                <a:gd name="T76" fmla="*/ 1 w 1285"/>
                <a:gd name="T77" fmla="*/ 1 h 562"/>
                <a:gd name="T78" fmla="*/ 1 w 1285"/>
                <a:gd name="T79" fmla="*/ 1 h 562"/>
                <a:gd name="T80" fmla="*/ 1 w 1285"/>
                <a:gd name="T81" fmla="*/ 1 h 562"/>
                <a:gd name="T82" fmla="*/ 1 w 1285"/>
                <a:gd name="T83" fmla="*/ 1 h 562"/>
                <a:gd name="T84" fmla="*/ 1 w 1285"/>
                <a:gd name="T85" fmla="*/ 1 h 562"/>
                <a:gd name="T86" fmla="*/ 1 w 1285"/>
                <a:gd name="T87" fmla="*/ 1 h 562"/>
                <a:gd name="T88" fmla="*/ 1 w 1285"/>
                <a:gd name="T89" fmla="*/ 1 h 562"/>
                <a:gd name="T90" fmla="*/ 1 w 1285"/>
                <a:gd name="T91" fmla="*/ 1 h 562"/>
                <a:gd name="T92" fmla="*/ 1 w 1285"/>
                <a:gd name="T93" fmla="*/ 1 h 562"/>
                <a:gd name="T94" fmla="*/ 1 w 1285"/>
                <a:gd name="T95" fmla="*/ 1 h 562"/>
                <a:gd name="T96" fmla="*/ 1 w 1285"/>
                <a:gd name="T97" fmla="*/ 1 h 562"/>
                <a:gd name="T98" fmla="*/ 1 w 1285"/>
                <a:gd name="T99" fmla="*/ 1 h 562"/>
                <a:gd name="T100" fmla="*/ 1 w 1285"/>
                <a:gd name="T101" fmla="*/ 1 h 5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5"/>
                <a:gd name="T154" fmla="*/ 0 h 562"/>
                <a:gd name="T155" fmla="*/ 1285 w 1285"/>
                <a:gd name="T156" fmla="*/ 562 h 5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5" h="562">
                  <a:moveTo>
                    <a:pt x="1255" y="288"/>
                  </a:moveTo>
                  <a:lnTo>
                    <a:pt x="1285" y="276"/>
                  </a:lnTo>
                  <a:lnTo>
                    <a:pt x="1221" y="232"/>
                  </a:lnTo>
                  <a:lnTo>
                    <a:pt x="1181" y="250"/>
                  </a:lnTo>
                  <a:lnTo>
                    <a:pt x="1122" y="233"/>
                  </a:lnTo>
                  <a:lnTo>
                    <a:pt x="1093" y="219"/>
                  </a:lnTo>
                  <a:lnTo>
                    <a:pt x="1068" y="219"/>
                  </a:lnTo>
                  <a:lnTo>
                    <a:pt x="1055" y="192"/>
                  </a:lnTo>
                  <a:lnTo>
                    <a:pt x="1045" y="174"/>
                  </a:lnTo>
                  <a:lnTo>
                    <a:pt x="1023" y="174"/>
                  </a:lnTo>
                  <a:lnTo>
                    <a:pt x="1002" y="174"/>
                  </a:lnTo>
                  <a:lnTo>
                    <a:pt x="985" y="182"/>
                  </a:lnTo>
                  <a:lnTo>
                    <a:pt x="954" y="150"/>
                  </a:lnTo>
                  <a:lnTo>
                    <a:pt x="940" y="155"/>
                  </a:lnTo>
                  <a:lnTo>
                    <a:pt x="926" y="162"/>
                  </a:lnTo>
                  <a:lnTo>
                    <a:pt x="911" y="168"/>
                  </a:lnTo>
                  <a:lnTo>
                    <a:pt x="882" y="145"/>
                  </a:lnTo>
                  <a:lnTo>
                    <a:pt x="818" y="94"/>
                  </a:lnTo>
                  <a:lnTo>
                    <a:pt x="770" y="63"/>
                  </a:lnTo>
                  <a:lnTo>
                    <a:pt x="738" y="35"/>
                  </a:lnTo>
                  <a:lnTo>
                    <a:pt x="685" y="68"/>
                  </a:lnTo>
                  <a:lnTo>
                    <a:pt x="676" y="44"/>
                  </a:lnTo>
                  <a:lnTo>
                    <a:pt x="603" y="40"/>
                  </a:lnTo>
                  <a:lnTo>
                    <a:pt x="593" y="40"/>
                  </a:lnTo>
                  <a:lnTo>
                    <a:pt x="560" y="0"/>
                  </a:lnTo>
                  <a:lnTo>
                    <a:pt x="525" y="5"/>
                  </a:lnTo>
                  <a:lnTo>
                    <a:pt x="501" y="21"/>
                  </a:lnTo>
                  <a:lnTo>
                    <a:pt x="455" y="31"/>
                  </a:lnTo>
                  <a:lnTo>
                    <a:pt x="438" y="22"/>
                  </a:lnTo>
                  <a:lnTo>
                    <a:pt x="415" y="47"/>
                  </a:lnTo>
                  <a:lnTo>
                    <a:pt x="395" y="44"/>
                  </a:lnTo>
                  <a:lnTo>
                    <a:pt x="329" y="49"/>
                  </a:lnTo>
                  <a:lnTo>
                    <a:pt x="317" y="47"/>
                  </a:lnTo>
                  <a:lnTo>
                    <a:pt x="308" y="53"/>
                  </a:lnTo>
                  <a:lnTo>
                    <a:pt x="334" y="84"/>
                  </a:lnTo>
                  <a:lnTo>
                    <a:pt x="317" y="112"/>
                  </a:lnTo>
                  <a:lnTo>
                    <a:pt x="318" y="133"/>
                  </a:lnTo>
                  <a:lnTo>
                    <a:pt x="318" y="144"/>
                  </a:lnTo>
                  <a:lnTo>
                    <a:pt x="354" y="144"/>
                  </a:lnTo>
                  <a:lnTo>
                    <a:pt x="365" y="162"/>
                  </a:lnTo>
                  <a:lnTo>
                    <a:pt x="365" y="182"/>
                  </a:lnTo>
                  <a:lnTo>
                    <a:pt x="354" y="185"/>
                  </a:lnTo>
                  <a:lnTo>
                    <a:pt x="340" y="174"/>
                  </a:lnTo>
                  <a:lnTo>
                    <a:pt x="325" y="182"/>
                  </a:lnTo>
                  <a:lnTo>
                    <a:pt x="317" y="190"/>
                  </a:lnTo>
                  <a:lnTo>
                    <a:pt x="290" y="174"/>
                  </a:lnTo>
                  <a:lnTo>
                    <a:pt x="282" y="158"/>
                  </a:lnTo>
                  <a:lnTo>
                    <a:pt x="258" y="166"/>
                  </a:lnTo>
                  <a:lnTo>
                    <a:pt x="258" y="171"/>
                  </a:lnTo>
                  <a:lnTo>
                    <a:pt x="243" y="158"/>
                  </a:lnTo>
                  <a:lnTo>
                    <a:pt x="219" y="174"/>
                  </a:lnTo>
                  <a:lnTo>
                    <a:pt x="193" y="182"/>
                  </a:lnTo>
                  <a:lnTo>
                    <a:pt x="184" y="174"/>
                  </a:lnTo>
                  <a:lnTo>
                    <a:pt x="178" y="158"/>
                  </a:lnTo>
                  <a:lnTo>
                    <a:pt x="141" y="155"/>
                  </a:lnTo>
                  <a:lnTo>
                    <a:pt x="82" y="151"/>
                  </a:lnTo>
                  <a:lnTo>
                    <a:pt x="67" y="155"/>
                  </a:lnTo>
                  <a:lnTo>
                    <a:pt x="64" y="166"/>
                  </a:lnTo>
                  <a:lnTo>
                    <a:pt x="55" y="162"/>
                  </a:lnTo>
                  <a:lnTo>
                    <a:pt x="44" y="178"/>
                  </a:lnTo>
                  <a:lnTo>
                    <a:pt x="34" y="192"/>
                  </a:lnTo>
                  <a:lnTo>
                    <a:pt x="34" y="199"/>
                  </a:lnTo>
                  <a:lnTo>
                    <a:pt x="40" y="210"/>
                  </a:lnTo>
                  <a:lnTo>
                    <a:pt x="30" y="214"/>
                  </a:lnTo>
                  <a:lnTo>
                    <a:pt x="20" y="192"/>
                  </a:lnTo>
                  <a:lnTo>
                    <a:pt x="6" y="194"/>
                  </a:lnTo>
                  <a:lnTo>
                    <a:pt x="0" y="224"/>
                  </a:lnTo>
                  <a:lnTo>
                    <a:pt x="0" y="242"/>
                  </a:lnTo>
                  <a:lnTo>
                    <a:pt x="0" y="258"/>
                  </a:lnTo>
                  <a:lnTo>
                    <a:pt x="8" y="273"/>
                  </a:lnTo>
                  <a:lnTo>
                    <a:pt x="16" y="282"/>
                  </a:lnTo>
                  <a:lnTo>
                    <a:pt x="16" y="300"/>
                  </a:lnTo>
                  <a:lnTo>
                    <a:pt x="30" y="297"/>
                  </a:lnTo>
                  <a:lnTo>
                    <a:pt x="49" y="284"/>
                  </a:lnTo>
                  <a:lnTo>
                    <a:pt x="58" y="297"/>
                  </a:lnTo>
                  <a:lnTo>
                    <a:pt x="72" y="314"/>
                  </a:lnTo>
                  <a:lnTo>
                    <a:pt x="82" y="330"/>
                  </a:lnTo>
                  <a:lnTo>
                    <a:pt x="97" y="362"/>
                  </a:lnTo>
                  <a:lnTo>
                    <a:pt x="125" y="354"/>
                  </a:lnTo>
                  <a:lnTo>
                    <a:pt x="167" y="346"/>
                  </a:lnTo>
                  <a:lnTo>
                    <a:pt x="234" y="337"/>
                  </a:lnTo>
                  <a:lnTo>
                    <a:pt x="251" y="357"/>
                  </a:lnTo>
                  <a:lnTo>
                    <a:pt x="253" y="396"/>
                  </a:lnTo>
                  <a:lnTo>
                    <a:pt x="220" y="404"/>
                  </a:lnTo>
                  <a:lnTo>
                    <a:pt x="193" y="411"/>
                  </a:lnTo>
                  <a:lnTo>
                    <a:pt x="198" y="438"/>
                  </a:lnTo>
                  <a:lnTo>
                    <a:pt x="153" y="438"/>
                  </a:lnTo>
                  <a:lnTo>
                    <a:pt x="193" y="494"/>
                  </a:lnTo>
                  <a:lnTo>
                    <a:pt x="210" y="499"/>
                  </a:lnTo>
                  <a:lnTo>
                    <a:pt x="228" y="502"/>
                  </a:lnTo>
                  <a:lnTo>
                    <a:pt x="238" y="526"/>
                  </a:lnTo>
                  <a:lnTo>
                    <a:pt x="249" y="517"/>
                  </a:lnTo>
                  <a:lnTo>
                    <a:pt x="283" y="511"/>
                  </a:lnTo>
                  <a:lnTo>
                    <a:pt x="302" y="520"/>
                  </a:lnTo>
                  <a:lnTo>
                    <a:pt x="317" y="532"/>
                  </a:lnTo>
                  <a:lnTo>
                    <a:pt x="326" y="520"/>
                  </a:lnTo>
                  <a:lnTo>
                    <a:pt x="348" y="522"/>
                  </a:lnTo>
                  <a:lnTo>
                    <a:pt x="310" y="399"/>
                  </a:lnTo>
                  <a:lnTo>
                    <a:pt x="325" y="393"/>
                  </a:lnTo>
                  <a:lnTo>
                    <a:pt x="377" y="365"/>
                  </a:lnTo>
                  <a:lnTo>
                    <a:pt x="385" y="364"/>
                  </a:lnTo>
                  <a:lnTo>
                    <a:pt x="379" y="354"/>
                  </a:lnTo>
                  <a:lnTo>
                    <a:pt x="389" y="358"/>
                  </a:lnTo>
                  <a:lnTo>
                    <a:pt x="389" y="346"/>
                  </a:lnTo>
                  <a:lnTo>
                    <a:pt x="395" y="337"/>
                  </a:lnTo>
                  <a:lnTo>
                    <a:pt x="399" y="340"/>
                  </a:lnTo>
                  <a:lnTo>
                    <a:pt x="412" y="340"/>
                  </a:lnTo>
                  <a:lnTo>
                    <a:pt x="422" y="348"/>
                  </a:lnTo>
                  <a:lnTo>
                    <a:pt x="437" y="332"/>
                  </a:lnTo>
                  <a:lnTo>
                    <a:pt x="447" y="337"/>
                  </a:lnTo>
                  <a:lnTo>
                    <a:pt x="437" y="358"/>
                  </a:lnTo>
                  <a:lnTo>
                    <a:pt x="445" y="389"/>
                  </a:lnTo>
                  <a:lnTo>
                    <a:pt x="470" y="405"/>
                  </a:lnTo>
                  <a:lnTo>
                    <a:pt x="470" y="411"/>
                  </a:lnTo>
                  <a:lnTo>
                    <a:pt x="462" y="426"/>
                  </a:lnTo>
                  <a:lnTo>
                    <a:pt x="464" y="431"/>
                  </a:lnTo>
                  <a:lnTo>
                    <a:pt x="499" y="445"/>
                  </a:lnTo>
                  <a:lnTo>
                    <a:pt x="508" y="463"/>
                  </a:lnTo>
                  <a:lnTo>
                    <a:pt x="540" y="453"/>
                  </a:lnTo>
                  <a:lnTo>
                    <a:pt x="575" y="445"/>
                  </a:lnTo>
                  <a:lnTo>
                    <a:pt x="603" y="501"/>
                  </a:lnTo>
                  <a:lnTo>
                    <a:pt x="613" y="527"/>
                  </a:lnTo>
                  <a:lnTo>
                    <a:pt x="604" y="533"/>
                  </a:lnTo>
                  <a:lnTo>
                    <a:pt x="599" y="542"/>
                  </a:lnTo>
                  <a:lnTo>
                    <a:pt x="625" y="550"/>
                  </a:lnTo>
                  <a:lnTo>
                    <a:pt x="635" y="562"/>
                  </a:lnTo>
                  <a:lnTo>
                    <a:pt x="671" y="550"/>
                  </a:lnTo>
                  <a:lnTo>
                    <a:pt x="682" y="562"/>
                  </a:lnTo>
                  <a:lnTo>
                    <a:pt x="709" y="548"/>
                  </a:lnTo>
                  <a:lnTo>
                    <a:pt x="727" y="545"/>
                  </a:lnTo>
                  <a:lnTo>
                    <a:pt x="748" y="549"/>
                  </a:lnTo>
                  <a:lnTo>
                    <a:pt x="794" y="549"/>
                  </a:lnTo>
                  <a:lnTo>
                    <a:pt x="785" y="540"/>
                  </a:lnTo>
                  <a:lnTo>
                    <a:pt x="785" y="522"/>
                  </a:lnTo>
                  <a:lnTo>
                    <a:pt x="792" y="512"/>
                  </a:lnTo>
                  <a:lnTo>
                    <a:pt x="792" y="503"/>
                  </a:lnTo>
                  <a:lnTo>
                    <a:pt x="777" y="495"/>
                  </a:lnTo>
                  <a:lnTo>
                    <a:pt x="807" y="493"/>
                  </a:lnTo>
                  <a:lnTo>
                    <a:pt x="835" y="495"/>
                  </a:lnTo>
                  <a:lnTo>
                    <a:pt x="842" y="503"/>
                  </a:lnTo>
                  <a:lnTo>
                    <a:pt x="862" y="501"/>
                  </a:lnTo>
                  <a:lnTo>
                    <a:pt x="848" y="476"/>
                  </a:lnTo>
                  <a:lnTo>
                    <a:pt x="863" y="472"/>
                  </a:lnTo>
                  <a:lnTo>
                    <a:pt x="937" y="483"/>
                  </a:lnTo>
                  <a:lnTo>
                    <a:pt x="999" y="487"/>
                  </a:lnTo>
                  <a:lnTo>
                    <a:pt x="1045" y="509"/>
                  </a:lnTo>
                  <a:lnTo>
                    <a:pt x="1068" y="509"/>
                  </a:lnTo>
                  <a:lnTo>
                    <a:pt x="1075" y="532"/>
                  </a:lnTo>
                  <a:lnTo>
                    <a:pt x="1093" y="483"/>
                  </a:lnTo>
                  <a:lnTo>
                    <a:pt x="1068" y="428"/>
                  </a:lnTo>
                  <a:lnTo>
                    <a:pt x="1146" y="411"/>
                  </a:lnTo>
                  <a:lnTo>
                    <a:pt x="1155" y="381"/>
                  </a:lnTo>
                  <a:lnTo>
                    <a:pt x="1165" y="337"/>
                  </a:lnTo>
                  <a:lnTo>
                    <a:pt x="1244" y="340"/>
                  </a:lnTo>
                  <a:lnTo>
                    <a:pt x="1255" y="2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1" name="Freeform 1030"/>
            <p:cNvSpPr>
              <a:spLocks/>
            </p:cNvSpPr>
            <p:nvPr/>
          </p:nvSpPr>
          <p:spPr bwMode="auto">
            <a:xfrm>
              <a:off x="3571" y="2043"/>
              <a:ext cx="280" cy="173"/>
            </a:xfrm>
            <a:custGeom>
              <a:avLst/>
              <a:gdLst>
                <a:gd name="T0" fmla="*/ 0 w 561"/>
                <a:gd name="T1" fmla="*/ 0 h 348"/>
                <a:gd name="T2" fmla="*/ 0 w 561"/>
                <a:gd name="T3" fmla="*/ 0 h 348"/>
                <a:gd name="T4" fmla="*/ 0 w 561"/>
                <a:gd name="T5" fmla="*/ 0 h 348"/>
                <a:gd name="T6" fmla="*/ 0 w 561"/>
                <a:gd name="T7" fmla="*/ 0 h 348"/>
                <a:gd name="T8" fmla="*/ 0 w 561"/>
                <a:gd name="T9" fmla="*/ 0 h 348"/>
                <a:gd name="T10" fmla="*/ 0 w 561"/>
                <a:gd name="T11" fmla="*/ 0 h 348"/>
                <a:gd name="T12" fmla="*/ 0 w 561"/>
                <a:gd name="T13" fmla="*/ 0 h 348"/>
                <a:gd name="T14" fmla="*/ 0 w 561"/>
                <a:gd name="T15" fmla="*/ 0 h 348"/>
                <a:gd name="T16" fmla="*/ 0 w 561"/>
                <a:gd name="T17" fmla="*/ 0 h 348"/>
                <a:gd name="T18" fmla="*/ 0 w 561"/>
                <a:gd name="T19" fmla="*/ 0 h 348"/>
                <a:gd name="T20" fmla="*/ 0 w 561"/>
                <a:gd name="T21" fmla="*/ 0 h 348"/>
                <a:gd name="T22" fmla="*/ 0 w 561"/>
                <a:gd name="T23" fmla="*/ 0 h 348"/>
                <a:gd name="T24" fmla="*/ 0 w 561"/>
                <a:gd name="T25" fmla="*/ 0 h 348"/>
                <a:gd name="T26" fmla="*/ 0 w 561"/>
                <a:gd name="T27" fmla="*/ 0 h 348"/>
                <a:gd name="T28" fmla="*/ 0 w 561"/>
                <a:gd name="T29" fmla="*/ 0 h 348"/>
                <a:gd name="T30" fmla="*/ 0 w 561"/>
                <a:gd name="T31" fmla="*/ 0 h 348"/>
                <a:gd name="T32" fmla="*/ 0 w 561"/>
                <a:gd name="T33" fmla="*/ 0 h 348"/>
                <a:gd name="T34" fmla="*/ 0 w 561"/>
                <a:gd name="T35" fmla="*/ 0 h 348"/>
                <a:gd name="T36" fmla="*/ 0 w 561"/>
                <a:gd name="T37" fmla="*/ 0 h 348"/>
                <a:gd name="T38" fmla="*/ 0 w 561"/>
                <a:gd name="T39" fmla="*/ 0 h 348"/>
                <a:gd name="T40" fmla="*/ 0 w 561"/>
                <a:gd name="T41" fmla="*/ 0 h 348"/>
                <a:gd name="T42" fmla="*/ 0 w 561"/>
                <a:gd name="T43" fmla="*/ 0 h 348"/>
                <a:gd name="T44" fmla="*/ 0 w 561"/>
                <a:gd name="T45" fmla="*/ 0 h 348"/>
                <a:gd name="T46" fmla="*/ 0 w 561"/>
                <a:gd name="T47" fmla="*/ 0 h 348"/>
                <a:gd name="T48" fmla="*/ 0 w 561"/>
                <a:gd name="T49" fmla="*/ 0 h 348"/>
                <a:gd name="T50" fmla="*/ 0 w 561"/>
                <a:gd name="T51" fmla="*/ 0 h 348"/>
                <a:gd name="T52" fmla="*/ 0 w 561"/>
                <a:gd name="T53" fmla="*/ 0 h 348"/>
                <a:gd name="T54" fmla="*/ 0 w 561"/>
                <a:gd name="T55" fmla="*/ 0 h 348"/>
                <a:gd name="T56" fmla="*/ 0 w 561"/>
                <a:gd name="T57" fmla="*/ 0 h 348"/>
                <a:gd name="T58" fmla="*/ 0 w 561"/>
                <a:gd name="T59" fmla="*/ 0 h 348"/>
                <a:gd name="T60" fmla="*/ 0 w 561"/>
                <a:gd name="T61" fmla="*/ 0 h 348"/>
                <a:gd name="T62" fmla="*/ 0 w 561"/>
                <a:gd name="T63" fmla="*/ 0 h 348"/>
                <a:gd name="T64" fmla="*/ 0 w 561"/>
                <a:gd name="T65" fmla="*/ 0 h 348"/>
                <a:gd name="T66" fmla="*/ 0 w 561"/>
                <a:gd name="T67" fmla="*/ 0 h 348"/>
                <a:gd name="T68" fmla="*/ 0 w 561"/>
                <a:gd name="T69" fmla="*/ 0 h 3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61"/>
                <a:gd name="T106" fmla="*/ 0 h 348"/>
                <a:gd name="T107" fmla="*/ 561 w 561"/>
                <a:gd name="T108" fmla="*/ 348 h 3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61" h="348">
                  <a:moveTo>
                    <a:pt x="38" y="158"/>
                  </a:moveTo>
                  <a:lnTo>
                    <a:pt x="53" y="156"/>
                  </a:lnTo>
                  <a:lnTo>
                    <a:pt x="57" y="141"/>
                  </a:lnTo>
                  <a:lnTo>
                    <a:pt x="64" y="130"/>
                  </a:lnTo>
                  <a:lnTo>
                    <a:pt x="79" y="137"/>
                  </a:lnTo>
                  <a:lnTo>
                    <a:pt x="75" y="119"/>
                  </a:lnTo>
                  <a:lnTo>
                    <a:pt x="89" y="112"/>
                  </a:lnTo>
                  <a:lnTo>
                    <a:pt x="100" y="123"/>
                  </a:lnTo>
                  <a:lnTo>
                    <a:pt x="112" y="123"/>
                  </a:lnTo>
                  <a:lnTo>
                    <a:pt x="127" y="131"/>
                  </a:lnTo>
                  <a:lnTo>
                    <a:pt x="135" y="137"/>
                  </a:lnTo>
                  <a:lnTo>
                    <a:pt x="135" y="139"/>
                  </a:lnTo>
                  <a:lnTo>
                    <a:pt x="136" y="151"/>
                  </a:lnTo>
                  <a:lnTo>
                    <a:pt x="152" y="156"/>
                  </a:lnTo>
                  <a:lnTo>
                    <a:pt x="152" y="172"/>
                  </a:lnTo>
                  <a:lnTo>
                    <a:pt x="164" y="195"/>
                  </a:lnTo>
                  <a:lnTo>
                    <a:pt x="181" y="198"/>
                  </a:lnTo>
                  <a:lnTo>
                    <a:pt x="186" y="192"/>
                  </a:lnTo>
                  <a:lnTo>
                    <a:pt x="201" y="182"/>
                  </a:lnTo>
                  <a:lnTo>
                    <a:pt x="217" y="195"/>
                  </a:lnTo>
                  <a:lnTo>
                    <a:pt x="233" y="214"/>
                  </a:lnTo>
                  <a:lnTo>
                    <a:pt x="262" y="242"/>
                  </a:lnTo>
                  <a:lnTo>
                    <a:pt x="307" y="254"/>
                  </a:lnTo>
                  <a:lnTo>
                    <a:pt x="310" y="271"/>
                  </a:lnTo>
                  <a:lnTo>
                    <a:pt x="339" y="283"/>
                  </a:lnTo>
                  <a:lnTo>
                    <a:pt x="354" y="300"/>
                  </a:lnTo>
                  <a:lnTo>
                    <a:pt x="344" y="347"/>
                  </a:lnTo>
                  <a:lnTo>
                    <a:pt x="370" y="348"/>
                  </a:lnTo>
                  <a:lnTo>
                    <a:pt x="390" y="323"/>
                  </a:lnTo>
                  <a:lnTo>
                    <a:pt x="400" y="310"/>
                  </a:lnTo>
                  <a:lnTo>
                    <a:pt x="408" y="298"/>
                  </a:lnTo>
                  <a:lnTo>
                    <a:pt x="402" y="274"/>
                  </a:lnTo>
                  <a:lnTo>
                    <a:pt x="382" y="264"/>
                  </a:lnTo>
                  <a:lnTo>
                    <a:pt x="387" y="221"/>
                  </a:lnTo>
                  <a:lnTo>
                    <a:pt x="407" y="204"/>
                  </a:lnTo>
                  <a:lnTo>
                    <a:pt x="424" y="210"/>
                  </a:lnTo>
                  <a:lnTo>
                    <a:pt x="465" y="202"/>
                  </a:lnTo>
                  <a:lnTo>
                    <a:pt x="472" y="220"/>
                  </a:lnTo>
                  <a:lnTo>
                    <a:pt x="493" y="219"/>
                  </a:lnTo>
                  <a:lnTo>
                    <a:pt x="547" y="214"/>
                  </a:lnTo>
                  <a:lnTo>
                    <a:pt x="561" y="195"/>
                  </a:lnTo>
                  <a:lnTo>
                    <a:pt x="547" y="184"/>
                  </a:lnTo>
                  <a:lnTo>
                    <a:pt x="514" y="184"/>
                  </a:lnTo>
                  <a:lnTo>
                    <a:pt x="456" y="184"/>
                  </a:lnTo>
                  <a:lnTo>
                    <a:pt x="433" y="184"/>
                  </a:lnTo>
                  <a:lnTo>
                    <a:pt x="410" y="181"/>
                  </a:lnTo>
                  <a:lnTo>
                    <a:pt x="372" y="198"/>
                  </a:lnTo>
                  <a:lnTo>
                    <a:pt x="369" y="195"/>
                  </a:lnTo>
                  <a:lnTo>
                    <a:pt x="361" y="186"/>
                  </a:lnTo>
                  <a:lnTo>
                    <a:pt x="343" y="192"/>
                  </a:lnTo>
                  <a:lnTo>
                    <a:pt x="325" y="198"/>
                  </a:lnTo>
                  <a:lnTo>
                    <a:pt x="320" y="194"/>
                  </a:lnTo>
                  <a:lnTo>
                    <a:pt x="317" y="186"/>
                  </a:lnTo>
                  <a:lnTo>
                    <a:pt x="294" y="181"/>
                  </a:lnTo>
                  <a:lnTo>
                    <a:pt x="289" y="178"/>
                  </a:lnTo>
                  <a:lnTo>
                    <a:pt x="293" y="169"/>
                  </a:lnTo>
                  <a:lnTo>
                    <a:pt x="305" y="163"/>
                  </a:lnTo>
                  <a:lnTo>
                    <a:pt x="289" y="129"/>
                  </a:lnTo>
                  <a:lnTo>
                    <a:pt x="265" y="81"/>
                  </a:lnTo>
                  <a:lnTo>
                    <a:pt x="199" y="96"/>
                  </a:lnTo>
                  <a:lnTo>
                    <a:pt x="186" y="81"/>
                  </a:lnTo>
                  <a:lnTo>
                    <a:pt x="154" y="67"/>
                  </a:lnTo>
                  <a:lnTo>
                    <a:pt x="127" y="87"/>
                  </a:lnTo>
                  <a:lnTo>
                    <a:pt x="101" y="82"/>
                  </a:lnTo>
                  <a:lnTo>
                    <a:pt x="71" y="62"/>
                  </a:lnTo>
                  <a:lnTo>
                    <a:pt x="67" y="37"/>
                  </a:lnTo>
                  <a:lnTo>
                    <a:pt x="69" y="18"/>
                  </a:lnTo>
                  <a:lnTo>
                    <a:pt x="67" y="0"/>
                  </a:lnTo>
                  <a:lnTo>
                    <a:pt x="0" y="37"/>
                  </a:lnTo>
                  <a:lnTo>
                    <a:pt x="38" y="15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2" name="Freeform 1031"/>
            <p:cNvSpPr>
              <a:spLocks/>
            </p:cNvSpPr>
            <p:nvPr/>
          </p:nvSpPr>
          <p:spPr bwMode="auto">
            <a:xfrm>
              <a:off x="3534" y="2098"/>
              <a:ext cx="215" cy="153"/>
            </a:xfrm>
            <a:custGeom>
              <a:avLst/>
              <a:gdLst>
                <a:gd name="T0" fmla="*/ 0 w 429"/>
                <a:gd name="T1" fmla="*/ 1 h 305"/>
                <a:gd name="T2" fmla="*/ 1 w 429"/>
                <a:gd name="T3" fmla="*/ 1 h 305"/>
                <a:gd name="T4" fmla="*/ 1 w 429"/>
                <a:gd name="T5" fmla="*/ 1 h 305"/>
                <a:gd name="T6" fmla="*/ 1 w 429"/>
                <a:gd name="T7" fmla="*/ 1 h 305"/>
                <a:gd name="T8" fmla="*/ 1 w 429"/>
                <a:gd name="T9" fmla="*/ 1 h 305"/>
                <a:gd name="T10" fmla="*/ 1 w 429"/>
                <a:gd name="T11" fmla="*/ 1 h 305"/>
                <a:gd name="T12" fmla="*/ 1 w 429"/>
                <a:gd name="T13" fmla="*/ 1 h 305"/>
                <a:gd name="T14" fmla="*/ 1 w 429"/>
                <a:gd name="T15" fmla="*/ 1 h 305"/>
                <a:gd name="T16" fmla="*/ 1 w 429"/>
                <a:gd name="T17" fmla="*/ 1 h 305"/>
                <a:gd name="T18" fmla="*/ 1 w 429"/>
                <a:gd name="T19" fmla="*/ 1 h 305"/>
                <a:gd name="T20" fmla="*/ 1 w 429"/>
                <a:gd name="T21" fmla="*/ 1 h 305"/>
                <a:gd name="T22" fmla="*/ 1 w 429"/>
                <a:gd name="T23" fmla="*/ 1 h 305"/>
                <a:gd name="T24" fmla="*/ 1 w 429"/>
                <a:gd name="T25" fmla="*/ 1 h 305"/>
                <a:gd name="T26" fmla="*/ 1 w 429"/>
                <a:gd name="T27" fmla="*/ 1 h 305"/>
                <a:gd name="T28" fmla="*/ 1 w 429"/>
                <a:gd name="T29" fmla="*/ 1 h 305"/>
                <a:gd name="T30" fmla="*/ 1 w 429"/>
                <a:gd name="T31" fmla="*/ 1 h 305"/>
                <a:gd name="T32" fmla="*/ 1 w 429"/>
                <a:gd name="T33" fmla="*/ 1 h 305"/>
                <a:gd name="T34" fmla="*/ 1 w 429"/>
                <a:gd name="T35" fmla="*/ 1 h 305"/>
                <a:gd name="T36" fmla="*/ 1 w 429"/>
                <a:gd name="T37" fmla="*/ 1 h 305"/>
                <a:gd name="T38" fmla="*/ 1 w 429"/>
                <a:gd name="T39" fmla="*/ 1 h 305"/>
                <a:gd name="T40" fmla="*/ 1 w 429"/>
                <a:gd name="T41" fmla="*/ 1 h 305"/>
                <a:gd name="T42" fmla="*/ 1 w 429"/>
                <a:gd name="T43" fmla="*/ 1 h 305"/>
                <a:gd name="T44" fmla="*/ 1 w 429"/>
                <a:gd name="T45" fmla="*/ 1 h 305"/>
                <a:gd name="T46" fmla="*/ 1 w 429"/>
                <a:gd name="T47" fmla="*/ 1 h 305"/>
                <a:gd name="T48" fmla="*/ 1 w 429"/>
                <a:gd name="T49" fmla="*/ 1 h 305"/>
                <a:gd name="T50" fmla="*/ 1 w 429"/>
                <a:gd name="T51" fmla="*/ 1 h 305"/>
                <a:gd name="T52" fmla="*/ 1 w 429"/>
                <a:gd name="T53" fmla="*/ 1 h 305"/>
                <a:gd name="T54" fmla="*/ 1 w 429"/>
                <a:gd name="T55" fmla="*/ 1 h 305"/>
                <a:gd name="T56" fmla="*/ 1 w 429"/>
                <a:gd name="T57" fmla="*/ 1 h 305"/>
                <a:gd name="T58" fmla="*/ 1 w 429"/>
                <a:gd name="T59" fmla="*/ 1 h 305"/>
                <a:gd name="T60" fmla="*/ 1 w 429"/>
                <a:gd name="T61" fmla="*/ 1 h 305"/>
                <a:gd name="T62" fmla="*/ 1 w 429"/>
                <a:gd name="T63" fmla="*/ 1 h 305"/>
                <a:gd name="T64" fmla="*/ 1 w 429"/>
                <a:gd name="T65" fmla="*/ 1 h 305"/>
                <a:gd name="T66" fmla="*/ 1 w 429"/>
                <a:gd name="T67" fmla="*/ 1 h 305"/>
                <a:gd name="T68" fmla="*/ 1 w 429"/>
                <a:gd name="T69" fmla="*/ 1 h 305"/>
                <a:gd name="T70" fmla="*/ 1 w 429"/>
                <a:gd name="T71" fmla="*/ 1 h 305"/>
                <a:gd name="T72" fmla="*/ 1 w 429"/>
                <a:gd name="T73" fmla="*/ 1 h 305"/>
                <a:gd name="T74" fmla="*/ 1 w 429"/>
                <a:gd name="T75" fmla="*/ 1 h 305"/>
                <a:gd name="T76" fmla="*/ 1 w 429"/>
                <a:gd name="T77" fmla="*/ 1 h 305"/>
                <a:gd name="T78" fmla="*/ 1 w 429"/>
                <a:gd name="T79" fmla="*/ 0 h 305"/>
                <a:gd name="T80" fmla="*/ 1 w 429"/>
                <a:gd name="T81" fmla="*/ 1 h 305"/>
                <a:gd name="T82" fmla="*/ 1 w 429"/>
                <a:gd name="T83" fmla="*/ 1 h 305"/>
                <a:gd name="T84" fmla="*/ 1 w 429"/>
                <a:gd name="T85" fmla="*/ 1 h 305"/>
                <a:gd name="T86" fmla="*/ 1 w 429"/>
                <a:gd name="T87" fmla="*/ 1 h 305"/>
                <a:gd name="T88" fmla="*/ 1 w 429"/>
                <a:gd name="T89" fmla="*/ 1 h 305"/>
                <a:gd name="T90" fmla="*/ 1 w 429"/>
                <a:gd name="T91" fmla="*/ 1 h 305"/>
                <a:gd name="T92" fmla="*/ 1 w 429"/>
                <a:gd name="T93" fmla="*/ 1 h 305"/>
                <a:gd name="T94" fmla="*/ 1 w 429"/>
                <a:gd name="T95" fmla="*/ 1 h 305"/>
                <a:gd name="T96" fmla="*/ 1 w 429"/>
                <a:gd name="T97" fmla="*/ 1 h 305"/>
                <a:gd name="T98" fmla="*/ 1 w 429"/>
                <a:gd name="T99" fmla="*/ 1 h 305"/>
                <a:gd name="T100" fmla="*/ 0 w 429"/>
                <a:gd name="T101" fmla="*/ 1 h 3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9"/>
                <a:gd name="T154" fmla="*/ 0 h 305"/>
                <a:gd name="T155" fmla="*/ 429 w 429"/>
                <a:gd name="T156" fmla="*/ 305 h 30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9" h="305">
                  <a:moveTo>
                    <a:pt x="0" y="44"/>
                  </a:moveTo>
                  <a:lnTo>
                    <a:pt x="2" y="83"/>
                  </a:lnTo>
                  <a:lnTo>
                    <a:pt x="25" y="60"/>
                  </a:lnTo>
                  <a:lnTo>
                    <a:pt x="57" y="90"/>
                  </a:lnTo>
                  <a:lnTo>
                    <a:pt x="44" y="109"/>
                  </a:lnTo>
                  <a:lnTo>
                    <a:pt x="6" y="91"/>
                  </a:lnTo>
                  <a:lnTo>
                    <a:pt x="1" y="118"/>
                  </a:lnTo>
                  <a:lnTo>
                    <a:pt x="6" y="134"/>
                  </a:lnTo>
                  <a:lnTo>
                    <a:pt x="25" y="138"/>
                  </a:lnTo>
                  <a:lnTo>
                    <a:pt x="17" y="155"/>
                  </a:lnTo>
                  <a:lnTo>
                    <a:pt x="34" y="168"/>
                  </a:lnTo>
                  <a:lnTo>
                    <a:pt x="34" y="222"/>
                  </a:lnTo>
                  <a:lnTo>
                    <a:pt x="93" y="206"/>
                  </a:lnTo>
                  <a:lnTo>
                    <a:pt x="127" y="190"/>
                  </a:lnTo>
                  <a:lnTo>
                    <a:pt x="201" y="225"/>
                  </a:lnTo>
                  <a:lnTo>
                    <a:pt x="249" y="247"/>
                  </a:lnTo>
                  <a:lnTo>
                    <a:pt x="260" y="258"/>
                  </a:lnTo>
                  <a:lnTo>
                    <a:pt x="264" y="286"/>
                  </a:lnTo>
                  <a:lnTo>
                    <a:pt x="307" y="305"/>
                  </a:lnTo>
                  <a:lnTo>
                    <a:pt x="375" y="232"/>
                  </a:lnTo>
                  <a:lnTo>
                    <a:pt x="418" y="232"/>
                  </a:lnTo>
                  <a:lnTo>
                    <a:pt x="425" y="201"/>
                  </a:lnTo>
                  <a:lnTo>
                    <a:pt x="429" y="189"/>
                  </a:lnTo>
                  <a:lnTo>
                    <a:pt x="416" y="170"/>
                  </a:lnTo>
                  <a:lnTo>
                    <a:pt x="384" y="157"/>
                  </a:lnTo>
                  <a:lnTo>
                    <a:pt x="380" y="142"/>
                  </a:lnTo>
                  <a:lnTo>
                    <a:pt x="336" y="130"/>
                  </a:lnTo>
                  <a:lnTo>
                    <a:pt x="307" y="102"/>
                  </a:lnTo>
                  <a:lnTo>
                    <a:pt x="298" y="86"/>
                  </a:lnTo>
                  <a:lnTo>
                    <a:pt x="275" y="69"/>
                  </a:lnTo>
                  <a:lnTo>
                    <a:pt x="263" y="78"/>
                  </a:lnTo>
                  <a:lnTo>
                    <a:pt x="255" y="86"/>
                  </a:lnTo>
                  <a:lnTo>
                    <a:pt x="238" y="83"/>
                  </a:lnTo>
                  <a:lnTo>
                    <a:pt x="226" y="60"/>
                  </a:lnTo>
                  <a:lnTo>
                    <a:pt x="226" y="44"/>
                  </a:lnTo>
                  <a:lnTo>
                    <a:pt x="210" y="39"/>
                  </a:lnTo>
                  <a:lnTo>
                    <a:pt x="204" y="25"/>
                  </a:lnTo>
                  <a:lnTo>
                    <a:pt x="186" y="11"/>
                  </a:lnTo>
                  <a:lnTo>
                    <a:pt x="174" y="11"/>
                  </a:lnTo>
                  <a:lnTo>
                    <a:pt x="163" y="0"/>
                  </a:lnTo>
                  <a:lnTo>
                    <a:pt x="149" y="7"/>
                  </a:lnTo>
                  <a:lnTo>
                    <a:pt x="154" y="25"/>
                  </a:lnTo>
                  <a:lnTo>
                    <a:pt x="146" y="20"/>
                  </a:lnTo>
                  <a:lnTo>
                    <a:pt x="138" y="18"/>
                  </a:lnTo>
                  <a:lnTo>
                    <a:pt x="127" y="44"/>
                  </a:lnTo>
                  <a:lnTo>
                    <a:pt x="110" y="46"/>
                  </a:lnTo>
                  <a:lnTo>
                    <a:pt x="93" y="43"/>
                  </a:lnTo>
                  <a:lnTo>
                    <a:pt x="81" y="56"/>
                  </a:lnTo>
                  <a:lnTo>
                    <a:pt x="66" y="44"/>
                  </a:lnTo>
                  <a:lnTo>
                    <a:pt x="46" y="33"/>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3" name="Freeform 1032"/>
            <p:cNvSpPr>
              <a:spLocks/>
            </p:cNvSpPr>
            <p:nvPr/>
          </p:nvSpPr>
          <p:spPr bwMode="auto">
            <a:xfrm>
              <a:off x="3374" y="2369"/>
              <a:ext cx="179" cy="78"/>
            </a:xfrm>
            <a:custGeom>
              <a:avLst/>
              <a:gdLst>
                <a:gd name="T0" fmla="*/ 1 w 357"/>
                <a:gd name="T1" fmla="*/ 1 h 156"/>
                <a:gd name="T2" fmla="*/ 1 w 357"/>
                <a:gd name="T3" fmla="*/ 1 h 156"/>
                <a:gd name="T4" fmla="*/ 1 w 357"/>
                <a:gd name="T5" fmla="*/ 1 h 156"/>
                <a:gd name="T6" fmla="*/ 0 w 357"/>
                <a:gd name="T7" fmla="*/ 1 h 156"/>
                <a:gd name="T8" fmla="*/ 1 w 357"/>
                <a:gd name="T9" fmla="*/ 1 h 156"/>
                <a:gd name="T10" fmla="*/ 1 w 357"/>
                <a:gd name="T11" fmla="*/ 1 h 156"/>
                <a:gd name="T12" fmla="*/ 1 w 357"/>
                <a:gd name="T13" fmla="*/ 1 h 156"/>
                <a:gd name="T14" fmla="*/ 1 w 357"/>
                <a:gd name="T15" fmla="*/ 1 h 156"/>
                <a:gd name="T16" fmla="*/ 1 w 357"/>
                <a:gd name="T17" fmla="*/ 1 h 156"/>
                <a:gd name="T18" fmla="*/ 1 w 357"/>
                <a:gd name="T19" fmla="*/ 1 h 156"/>
                <a:gd name="T20" fmla="*/ 1 w 357"/>
                <a:gd name="T21" fmla="*/ 1 h 156"/>
                <a:gd name="T22" fmla="*/ 1 w 357"/>
                <a:gd name="T23" fmla="*/ 1 h 156"/>
                <a:gd name="T24" fmla="*/ 1 w 357"/>
                <a:gd name="T25" fmla="*/ 1 h 156"/>
                <a:gd name="T26" fmla="*/ 1 w 357"/>
                <a:gd name="T27" fmla="*/ 1 h 156"/>
                <a:gd name="T28" fmla="*/ 1 w 357"/>
                <a:gd name="T29" fmla="*/ 1 h 156"/>
                <a:gd name="T30" fmla="*/ 1 w 357"/>
                <a:gd name="T31" fmla="*/ 1 h 156"/>
                <a:gd name="T32" fmla="*/ 1 w 357"/>
                <a:gd name="T33" fmla="*/ 1 h 156"/>
                <a:gd name="T34" fmla="*/ 1 w 357"/>
                <a:gd name="T35" fmla="*/ 1 h 156"/>
                <a:gd name="T36" fmla="*/ 1 w 357"/>
                <a:gd name="T37" fmla="*/ 1 h 156"/>
                <a:gd name="T38" fmla="*/ 1 w 357"/>
                <a:gd name="T39" fmla="*/ 1 h 156"/>
                <a:gd name="T40" fmla="*/ 1 w 357"/>
                <a:gd name="T41" fmla="*/ 1 h 156"/>
                <a:gd name="T42" fmla="*/ 1 w 357"/>
                <a:gd name="T43" fmla="*/ 0 h 156"/>
                <a:gd name="T44" fmla="*/ 1 w 357"/>
                <a:gd name="T45" fmla="*/ 1 h 156"/>
                <a:gd name="T46" fmla="*/ 1 w 357"/>
                <a:gd name="T47" fmla="*/ 1 h 156"/>
                <a:gd name="T48" fmla="*/ 1 w 357"/>
                <a:gd name="T49" fmla="*/ 1 h 156"/>
                <a:gd name="T50" fmla="*/ 1 w 357"/>
                <a:gd name="T51" fmla="*/ 1 h 156"/>
                <a:gd name="T52" fmla="*/ 1 w 357"/>
                <a:gd name="T53" fmla="*/ 1 h 156"/>
                <a:gd name="T54" fmla="*/ 1 w 357"/>
                <a:gd name="T55" fmla="*/ 1 h 156"/>
                <a:gd name="T56" fmla="*/ 1 w 357"/>
                <a:gd name="T57" fmla="*/ 1 h 156"/>
                <a:gd name="T58" fmla="*/ 1 w 357"/>
                <a:gd name="T59" fmla="*/ 1 h 156"/>
                <a:gd name="T60" fmla="*/ 1 w 357"/>
                <a:gd name="T61" fmla="*/ 1 h 156"/>
                <a:gd name="T62" fmla="*/ 1 w 357"/>
                <a:gd name="T63" fmla="*/ 1 h 156"/>
                <a:gd name="T64" fmla="*/ 1 w 357"/>
                <a:gd name="T65" fmla="*/ 1 h 156"/>
                <a:gd name="T66" fmla="*/ 1 w 357"/>
                <a:gd name="T67" fmla="*/ 1 h 156"/>
                <a:gd name="T68" fmla="*/ 1 w 357"/>
                <a:gd name="T69" fmla="*/ 1 h 156"/>
                <a:gd name="T70" fmla="*/ 1 w 357"/>
                <a:gd name="T71" fmla="*/ 1 h 156"/>
                <a:gd name="T72" fmla="*/ 1 w 357"/>
                <a:gd name="T73" fmla="*/ 1 h 156"/>
                <a:gd name="T74" fmla="*/ 1 w 357"/>
                <a:gd name="T75" fmla="*/ 1 h 156"/>
                <a:gd name="T76" fmla="*/ 1 w 357"/>
                <a:gd name="T77" fmla="*/ 1 h 156"/>
                <a:gd name="T78" fmla="*/ 1 w 357"/>
                <a:gd name="T79" fmla="*/ 1 h 156"/>
                <a:gd name="T80" fmla="*/ 1 w 357"/>
                <a:gd name="T81" fmla="*/ 1 h 156"/>
                <a:gd name="T82" fmla="*/ 1 w 357"/>
                <a:gd name="T83" fmla="*/ 1 h 1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57"/>
                <a:gd name="T127" fmla="*/ 0 h 156"/>
                <a:gd name="T128" fmla="*/ 357 w 357"/>
                <a:gd name="T129" fmla="*/ 156 h 1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57" h="156">
                  <a:moveTo>
                    <a:pt x="90" y="111"/>
                  </a:moveTo>
                  <a:lnTo>
                    <a:pt x="65" y="111"/>
                  </a:lnTo>
                  <a:lnTo>
                    <a:pt x="12" y="118"/>
                  </a:lnTo>
                  <a:lnTo>
                    <a:pt x="0" y="134"/>
                  </a:lnTo>
                  <a:lnTo>
                    <a:pt x="12" y="142"/>
                  </a:lnTo>
                  <a:lnTo>
                    <a:pt x="23" y="147"/>
                  </a:lnTo>
                  <a:lnTo>
                    <a:pt x="94" y="146"/>
                  </a:lnTo>
                  <a:lnTo>
                    <a:pt x="144" y="146"/>
                  </a:lnTo>
                  <a:lnTo>
                    <a:pt x="165" y="156"/>
                  </a:lnTo>
                  <a:lnTo>
                    <a:pt x="173" y="137"/>
                  </a:lnTo>
                  <a:lnTo>
                    <a:pt x="194" y="134"/>
                  </a:lnTo>
                  <a:lnTo>
                    <a:pt x="222" y="128"/>
                  </a:lnTo>
                  <a:lnTo>
                    <a:pt x="247" y="122"/>
                  </a:lnTo>
                  <a:lnTo>
                    <a:pt x="292" y="96"/>
                  </a:lnTo>
                  <a:lnTo>
                    <a:pt x="341" y="73"/>
                  </a:lnTo>
                  <a:lnTo>
                    <a:pt x="357" y="60"/>
                  </a:lnTo>
                  <a:lnTo>
                    <a:pt x="351" y="37"/>
                  </a:lnTo>
                  <a:lnTo>
                    <a:pt x="328" y="37"/>
                  </a:lnTo>
                  <a:lnTo>
                    <a:pt x="306" y="24"/>
                  </a:lnTo>
                  <a:lnTo>
                    <a:pt x="280" y="15"/>
                  </a:lnTo>
                  <a:lnTo>
                    <a:pt x="220" y="11"/>
                  </a:lnTo>
                  <a:lnTo>
                    <a:pt x="146" y="0"/>
                  </a:lnTo>
                  <a:lnTo>
                    <a:pt x="132" y="4"/>
                  </a:lnTo>
                  <a:lnTo>
                    <a:pt x="137" y="15"/>
                  </a:lnTo>
                  <a:lnTo>
                    <a:pt x="145" y="29"/>
                  </a:lnTo>
                  <a:lnTo>
                    <a:pt x="125" y="31"/>
                  </a:lnTo>
                  <a:lnTo>
                    <a:pt x="118" y="23"/>
                  </a:lnTo>
                  <a:lnTo>
                    <a:pt x="92" y="21"/>
                  </a:lnTo>
                  <a:lnTo>
                    <a:pt x="60" y="23"/>
                  </a:lnTo>
                  <a:lnTo>
                    <a:pt x="75" y="31"/>
                  </a:lnTo>
                  <a:lnTo>
                    <a:pt x="75" y="40"/>
                  </a:lnTo>
                  <a:lnTo>
                    <a:pt x="68" y="50"/>
                  </a:lnTo>
                  <a:lnTo>
                    <a:pt x="68" y="68"/>
                  </a:lnTo>
                  <a:lnTo>
                    <a:pt x="77" y="77"/>
                  </a:lnTo>
                  <a:lnTo>
                    <a:pt x="125" y="77"/>
                  </a:lnTo>
                  <a:lnTo>
                    <a:pt x="139" y="76"/>
                  </a:lnTo>
                  <a:lnTo>
                    <a:pt x="154" y="90"/>
                  </a:lnTo>
                  <a:lnTo>
                    <a:pt x="138" y="109"/>
                  </a:lnTo>
                  <a:lnTo>
                    <a:pt x="123" y="109"/>
                  </a:lnTo>
                  <a:lnTo>
                    <a:pt x="107" y="106"/>
                  </a:lnTo>
                  <a:lnTo>
                    <a:pt x="99" y="109"/>
                  </a:lnTo>
                  <a:lnTo>
                    <a:pt x="90" y="11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4" name="Freeform 1033"/>
            <p:cNvSpPr>
              <a:spLocks/>
            </p:cNvSpPr>
            <p:nvPr/>
          </p:nvSpPr>
          <p:spPr bwMode="auto">
            <a:xfrm>
              <a:off x="3757" y="2143"/>
              <a:ext cx="114" cy="81"/>
            </a:xfrm>
            <a:custGeom>
              <a:avLst/>
              <a:gdLst>
                <a:gd name="T0" fmla="*/ 0 w 229"/>
                <a:gd name="T1" fmla="*/ 1 h 162"/>
                <a:gd name="T2" fmla="*/ 0 w 229"/>
                <a:gd name="T3" fmla="*/ 1 h 162"/>
                <a:gd name="T4" fmla="*/ 0 w 229"/>
                <a:gd name="T5" fmla="*/ 1 h 162"/>
                <a:gd name="T6" fmla="*/ 0 w 229"/>
                <a:gd name="T7" fmla="*/ 1 h 162"/>
                <a:gd name="T8" fmla="*/ 0 w 229"/>
                <a:gd name="T9" fmla="*/ 1 h 162"/>
                <a:gd name="T10" fmla="*/ 0 w 229"/>
                <a:gd name="T11" fmla="*/ 1 h 162"/>
                <a:gd name="T12" fmla="*/ 0 w 229"/>
                <a:gd name="T13" fmla="*/ 1 h 162"/>
                <a:gd name="T14" fmla="*/ 0 w 229"/>
                <a:gd name="T15" fmla="*/ 1 h 162"/>
                <a:gd name="T16" fmla="*/ 0 w 229"/>
                <a:gd name="T17" fmla="*/ 1 h 162"/>
                <a:gd name="T18" fmla="*/ 0 w 229"/>
                <a:gd name="T19" fmla="*/ 1 h 162"/>
                <a:gd name="T20" fmla="*/ 0 w 229"/>
                <a:gd name="T21" fmla="*/ 1 h 162"/>
                <a:gd name="T22" fmla="*/ 0 w 229"/>
                <a:gd name="T23" fmla="*/ 1 h 162"/>
                <a:gd name="T24" fmla="*/ 0 w 229"/>
                <a:gd name="T25" fmla="*/ 1 h 162"/>
                <a:gd name="T26" fmla="*/ 0 w 229"/>
                <a:gd name="T27" fmla="*/ 1 h 162"/>
                <a:gd name="T28" fmla="*/ 0 w 229"/>
                <a:gd name="T29" fmla="*/ 1 h 162"/>
                <a:gd name="T30" fmla="*/ 0 w 229"/>
                <a:gd name="T31" fmla="*/ 1 h 162"/>
                <a:gd name="T32" fmla="*/ 0 w 229"/>
                <a:gd name="T33" fmla="*/ 1 h 162"/>
                <a:gd name="T34" fmla="*/ 0 w 229"/>
                <a:gd name="T35" fmla="*/ 1 h 162"/>
                <a:gd name="T36" fmla="*/ 0 w 229"/>
                <a:gd name="T37" fmla="*/ 1 h 162"/>
                <a:gd name="T38" fmla="*/ 0 w 229"/>
                <a:gd name="T39" fmla="*/ 1 h 162"/>
                <a:gd name="T40" fmla="*/ 0 w 229"/>
                <a:gd name="T41" fmla="*/ 1 h 162"/>
                <a:gd name="T42" fmla="*/ 0 w 229"/>
                <a:gd name="T43" fmla="*/ 1 h 162"/>
                <a:gd name="T44" fmla="*/ 0 w 229"/>
                <a:gd name="T45" fmla="*/ 1 h 162"/>
                <a:gd name="T46" fmla="*/ 0 w 229"/>
                <a:gd name="T47" fmla="*/ 1 h 162"/>
                <a:gd name="T48" fmla="*/ 0 w 229"/>
                <a:gd name="T49" fmla="*/ 0 h 162"/>
                <a:gd name="T50" fmla="*/ 0 w 229"/>
                <a:gd name="T51" fmla="*/ 1 h 162"/>
                <a:gd name="T52" fmla="*/ 0 w 229"/>
                <a:gd name="T53" fmla="*/ 1 h 162"/>
                <a:gd name="T54" fmla="*/ 0 w 229"/>
                <a:gd name="T55" fmla="*/ 1 h 162"/>
                <a:gd name="T56" fmla="*/ 0 w 229"/>
                <a:gd name="T57" fmla="*/ 1 h 162"/>
                <a:gd name="T58" fmla="*/ 0 w 229"/>
                <a:gd name="T59" fmla="*/ 1 h 162"/>
                <a:gd name="T60" fmla="*/ 0 w 229"/>
                <a:gd name="T61" fmla="*/ 1 h 162"/>
                <a:gd name="T62" fmla="*/ 0 w 229"/>
                <a:gd name="T63" fmla="*/ 1 h 162"/>
                <a:gd name="T64" fmla="*/ 0 w 229"/>
                <a:gd name="T65" fmla="*/ 1 h 162"/>
                <a:gd name="T66" fmla="*/ 0 w 229"/>
                <a:gd name="T67" fmla="*/ 1 h 162"/>
                <a:gd name="T68" fmla="*/ 0 w 229"/>
                <a:gd name="T69" fmla="*/ 1 h 162"/>
                <a:gd name="T70" fmla="*/ 0 w 229"/>
                <a:gd name="T71" fmla="*/ 1 h 162"/>
                <a:gd name="T72" fmla="*/ 0 w 229"/>
                <a:gd name="T73" fmla="*/ 1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162"/>
                <a:gd name="T113" fmla="*/ 229 w 229"/>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162">
                  <a:moveTo>
                    <a:pt x="0" y="137"/>
                  </a:moveTo>
                  <a:lnTo>
                    <a:pt x="3" y="143"/>
                  </a:lnTo>
                  <a:lnTo>
                    <a:pt x="21" y="146"/>
                  </a:lnTo>
                  <a:lnTo>
                    <a:pt x="61" y="147"/>
                  </a:lnTo>
                  <a:lnTo>
                    <a:pt x="109" y="98"/>
                  </a:lnTo>
                  <a:lnTo>
                    <a:pt x="119" y="129"/>
                  </a:lnTo>
                  <a:lnTo>
                    <a:pt x="134" y="162"/>
                  </a:lnTo>
                  <a:lnTo>
                    <a:pt x="165" y="148"/>
                  </a:lnTo>
                  <a:lnTo>
                    <a:pt x="194" y="135"/>
                  </a:lnTo>
                  <a:lnTo>
                    <a:pt x="229" y="146"/>
                  </a:lnTo>
                  <a:lnTo>
                    <a:pt x="229" y="99"/>
                  </a:lnTo>
                  <a:lnTo>
                    <a:pt x="207" y="90"/>
                  </a:lnTo>
                  <a:lnTo>
                    <a:pt x="193" y="91"/>
                  </a:lnTo>
                  <a:lnTo>
                    <a:pt x="202" y="61"/>
                  </a:lnTo>
                  <a:lnTo>
                    <a:pt x="175" y="55"/>
                  </a:lnTo>
                  <a:lnTo>
                    <a:pt x="155" y="52"/>
                  </a:lnTo>
                  <a:lnTo>
                    <a:pt x="120" y="52"/>
                  </a:lnTo>
                  <a:lnTo>
                    <a:pt x="97" y="52"/>
                  </a:lnTo>
                  <a:lnTo>
                    <a:pt x="64" y="52"/>
                  </a:lnTo>
                  <a:lnTo>
                    <a:pt x="39" y="47"/>
                  </a:lnTo>
                  <a:lnTo>
                    <a:pt x="36" y="43"/>
                  </a:lnTo>
                  <a:lnTo>
                    <a:pt x="40" y="31"/>
                  </a:lnTo>
                  <a:lnTo>
                    <a:pt x="52" y="24"/>
                  </a:lnTo>
                  <a:lnTo>
                    <a:pt x="95" y="16"/>
                  </a:lnTo>
                  <a:lnTo>
                    <a:pt x="93" y="0"/>
                  </a:lnTo>
                  <a:lnTo>
                    <a:pt x="59" y="5"/>
                  </a:lnTo>
                  <a:lnTo>
                    <a:pt x="31" y="3"/>
                  </a:lnTo>
                  <a:lnTo>
                    <a:pt x="15" y="19"/>
                  </a:lnTo>
                  <a:lnTo>
                    <a:pt x="7" y="52"/>
                  </a:lnTo>
                  <a:lnTo>
                    <a:pt x="10" y="60"/>
                  </a:lnTo>
                  <a:lnTo>
                    <a:pt x="6" y="62"/>
                  </a:lnTo>
                  <a:lnTo>
                    <a:pt x="27" y="69"/>
                  </a:lnTo>
                  <a:lnTo>
                    <a:pt x="37" y="88"/>
                  </a:lnTo>
                  <a:lnTo>
                    <a:pt x="30" y="108"/>
                  </a:lnTo>
                  <a:lnTo>
                    <a:pt x="26" y="110"/>
                  </a:lnTo>
                  <a:lnTo>
                    <a:pt x="19" y="118"/>
                  </a:lnTo>
                  <a:lnTo>
                    <a:pt x="0" y="13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grpSp>
      <p:grpSp>
        <p:nvGrpSpPr>
          <p:cNvPr id="1035" name="Group 1034"/>
          <p:cNvGrpSpPr>
            <a:grpSpLocks/>
          </p:cNvGrpSpPr>
          <p:nvPr/>
        </p:nvGrpSpPr>
        <p:grpSpPr bwMode="auto">
          <a:xfrm>
            <a:off x="152400" y="1271588"/>
            <a:ext cx="8758238" cy="4343400"/>
            <a:chOff x="141" y="1057"/>
            <a:chExt cx="5517" cy="2736"/>
          </a:xfrm>
          <a:solidFill>
            <a:srgbClr val="8064A2">
              <a:lumMod val="20000"/>
              <a:lumOff val="80000"/>
            </a:srgbClr>
          </a:solidFill>
        </p:grpSpPr>
        <p:sp>
          <p:nvSpPr>
            <p:cNvPr id="1036" name="Freeform 1035"/>
            <p:cNvSpPr>
              <a:spLocks/>
            </p:cNvSpPr>
            <p:nvPr/>
          </p:nvSpPr>
          <p:spPr bwMode="auto">
            <a:xfrm>
              <a:off x="1349" y="2573"/>
              <a:ext cx="93" cy="47"/>
            </a:xfrm>
            <a:custGeom>
              <a:avLst/>
              <a:gdLst>
                <a:gd name="T0" fmla="*/ 0 w 187"/>
                <a:gd name="T1" fmla="*/ 1 h 94"/>
                <a:gd name="T2" fmla="*/ 0 w 187"/>
                <a:gd name="T3" fmla="*/ 1 h 94"/>
                <a:gd name="T4" fmla="*/ 0 w 187"/>
                <a:gd name="T5" fmla="*/ 0 h 94"/>
                <a:gd name="T6" fmla="*/ 0 w 187"/>
                <a:gd name="T7" fmla="*/ 1 h 94"/>
                <a:gd name="T8" fmla="*/ 0 w 187"/>
                <a:gd name="T9" fmla="*/ 1 h 94"/>
                <a:gd name="T10" fmla="*/ 0 w 187"/>
                <a:gd name="T11" fmla="*/ 1 h 94"/>
                <a:gd name="T12" fmla="*/ 0 w 187"/>
                <a:gd name="T13" fmla="*/ 1 h 94"/>
                <a:gd name="T14" fmla="*/ 0 w 187"/>
                <a:gd name="T15" fmla="*/ 1 h 94"/>
                <a:gd name="T16" fmla="*/ 0 60000 65536"/>
                <a:gd name="T17" fmla="*/ 0 60000 65536"/>
                <a:gd name="T18" fmla="*/ 0 60000 65536"/>
                <a:gd name="T19" fmla="*/ 0 60000 65536"/>
                <a:gd name="T20" fmla="*/ 0 60000 65536"/>
                <a:gd name="T21" fmla="*/ 0 60000 65536"/>
                <a:gd name="T22" fmla="*/ 0 60000 65536"/>
                <a:gd name="T23" fmla="*/ 0 60000 65536"/>
                <a:gd name="T24" fmla="*/ 0 w 187"/>
                <a:gd name="T25" fmla="*/ 0 h 94"/>
                <a:gd name="T26" fmla="*/ 187 w 187"/>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7" h="94">
                  <a:moveTo>
                    <a:pt x="0" y="47"/>
                  </a:moveTo>
                  <a:lnTo>
                    <a:pt x="32" y="5"/>
                  </a:lnTo>
                  <a:lnTo>
                    <a:pt x="132" y="0"/>
                  </a:lnTo>
                  <a:lnTo>
                    <a:pt x="187" y="29"/>
                  </a:lnTo>
                  <a:lnTo>
                    <a:pt x="142" y="34"/>
                  </a:lnTo>
                  <a:lnTo>
                    <a:pt x="63" y="94"/>
                  </a:lnTo>
                  <a:lnTo>
                    <a:pt x="50" y="78"/>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7" name="Freeform 1036"/>
            <p:cNvSpPr>
              <a:spLocks/>
            </p:cNvSpPr>
            <p:nvPr/>
          </p:nvSpPr>
          <p:spPr bwMode="auto">
            <a:xfrm>
              <a:off x="1690" y="2532"/>
              <a:ext cx="21" cy="7"/>
            </a:xfrm>
            <a:custGeom>
              <a:avLst/>
              <a:gdLst>
                <a:gd name="T0" fmla="*/ 0 w 43"/>
                <a:gd name="T1" fmla="*/ 0 h 14"/>
                <a:gd name="T2" fmla="*/ 0 w 43"/>
                <a:gd name="T3" fmla="*/ 1 h 14"/>
                <a:gd name="T4" fmla="*/ 0 w 43"/>
                <a:gd name="T5" fmla="*/ 1 h 14"/>
                <a:gd name="T6" fmla="*/ 0 w 43"/>
                <a:gd name="T7" fmla="*/ 0 h 14"/>
                <a:gd name="T8" fmla="*/ 0 60000 65536"/>
                <a:gd name="T9" fmla="*/ 0 60000 65536"/>
                <a:gd name="T10" fmla="*/ 0 60000 65536"/>
                <a:gd name="T11" fmla="*/ 0 60000 65536"/>
                <a:gd name="T12" fmla="*/ 0 w 43"/>
                <a:gd name="T13" fmla="*/ 0 h 14"/>
                <a:gd name="T14" fmla="*/ 43 w 43"/>
                <a:gd name="T15" fmla="*/ 14 h 14"/>
              </a:gdLst>
              <a:ahLst/>
              <a:cxnLst>
                <a:cxn ang="T8">
                  <a:pos x="T0" y="T1"/>
                </a:cxn>
                <a:cxn ang="T9">
                  <a:pos x="T2" y="T3"/>
                </a:cxn>
                <a:cxn ang="T10">
                  <a:pos x="T4" y="T5"/>
                </a:cxn>
                <a:cxn ang="T11">
                  <a:pos x="T6" y="T7"/>
                </a:cxn>
              </a:cxnLst>
              <a:rect l="T12" t="T13" r="T14" b="T15"/>
              <a:pathLst>
                <a:path w="43" h="14">
                  <a:moveTo>
                    <a:pt x="0" y="0"/>
                  </a:moveTo>
                  <a:lnTo>
                    <a:pt x="2" y="14"/>
                  </a:lnTo>
                  <a:lnTo>
                    <a:pt x="43" y="7"/>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8" name="Freeform 1037"/>
            <p:cNvSpPr>
              <a:spLocks/>
            </p:cNvSpPr>
            <p:nvPr/>
          </p:nvSpPr>
          <p:spPr bwMode="auto">
            <a:xfrm>
              <a:off x="3653" y="2193"/>
              <a:ext cx="218" cy="158"/>
            </a:xfrm>
            <a:custGeom>
              <a:avLst/>
              <a:gdLst>
                <a:gd name="T0" fmla="*/ 0 w 437"/>
                <a:gd name="T1" fmla="*/ 0 h 317"/>
                <a:gd name="T2" fmla="*/ 0 w 437"/>
                <a:gd name="T3" fmla="*/ 0 h 317"/>
                <a:gd name="T4" fmla="*/ 0 w 437"/>
                <a:gd name="T5" fmla="*/ 0 h 317"/>
                <a:gd name="T6" fmla="*/ 0 w 437"/>
                <a:gd name="T7" fmla="*/ 0 h 317"/>
                <a:gd name="T8" fmla="*/ 0 w 437"/>
                <a:gd name="T9" fmla="*/ 0 h 317"/>
                <a:gd name="T10" fmla="*/ 0 w 437"/>
                <a:gd name="T11" fmla="*/ 0 h 317"/>
                <a:gd name="T12" fmla="*/ 0 w 437"/>
                <a:gd name="T13" fmla="*/ 0 h 317"/>
                <a:gd name="T14" fmla="*/ 0 w 437"/>
                <a:gd name="T15" fmla="*/ 0 h 317"/>
                <a:gd name="T16" fmla="*/ 0 w 437"/>
                <a:gd name="T17" fmla="*/ 0 h 317"/>
                <a:gd name="T18" fmla="*/ 0 w 437"/>
                <a:gd name="T19" fmla="*/ 0 h 317"/>
                <a:gd name="T20" fmla="*/ 0 w 437"/>
                <a:gd name="T21" fmla="*/ 0 h 317"/>
                <a:gd name="T22" fmla="*/ 0 w 437"/>
                <a:gd name="T23" fmla="*/ 0 h 317"/>
                <a:gd name="T24" fmla="*/ 0 w 437"/>
                <a:gd name="T25" fmla="*/ 0 h 317"/>
                <a:gd name="T26" fmla="*/ 0 w 437"/>
                <a:gd name="T27" fmla="*/ 0 h 317"/>
                <a:gd name="T28" fmla="*/ 0 w 437"/>
                <a:gd name="T29" fmla="*/ 0 h 317"/>
                <a:gd name="T30" fmla="*/ 0 w 437"/>
                <a:gd name="T31" fmla="*/ 0 h 317"/>
                <a:gd name="T32" fmla="*/ 0 w 437"/>
                <a:gd name="T33" fmla="*/ 0 h 317"/>
                <a:gd name="T34" fmla="*/ 0 w 437"/>
                <a:gd name="T35" fmla="*/ 0 h 317"/>
                <a:gd name="T36" fmla="*/ 0 w 437"/>
                <a:gd name="T37" fmla="*/ 0 h 317"/>
                <a:gd name="T38" fmla="*/ 0 w 437"/>
                <a:gd name="T39" fmla="*/ 0 h 317"/>
                <a:gd name="T40" fmla="*/ 0 w 437"/>
                <a:gd name="T41" fmla="*/ 0 h 317"/>
                <a:gd name="T42" fmla="*/ 0 w 437"/>
                <a:gd name="T43" fmla="*/ 0 h 317"/>
                <a:gd name="T44" fmla="*/ 0 w 437"/>
                <a:gd name="T45" fmla="*/ 0 h 317"/>
                <a:gd name="T46" fmla="*/ 0 w 437"/>
                <a:gd name="T47" fmla="*/ 0 h 31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7"/>
                <a:gd name="T73" fmla="*/ 0 h 317"/>
                <a:gd name="T74" fmla="*/ 437 w 437"/>
                <a:gd name="T75" fmla="*/ 317 h 31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7" h="317">
                  <a:moveTo>
                    <a:pt x="0" y="152"/>
                  </a:moveTo>
                  <a:lnTo>
                    <a:pt x="5" y="235"/>
                  </a:lnTo>
                  <a:lnTo>
                    <a:pt x="35" y="259"/>
                  </a:lnTo>
                  <a:lnTo>
                    <a:pt x="11" y="301"/>
                  </a:lnTo>
                  <a:lnTo>
                    <a:pt x="59" y="317"/>
                  </a:lnTo>
                  <a:lnTo>
                    <a:pt x="172" y="301"/>
                  </a:lnTo>
                  <a:lnTo>
                    <a:pt x="192" y="255"/>
                  </a:lnTo>
                  <a:lnTo>
                    <a:pt x="269" y="229"/>
                  </a:lnTo>
                  <a:lnTo>
                    <a:pt x="275" y="190"/>
                  </a:lnTo>
                  <a:lnTo>
                    <a:pt x="302" y="180"/>
                  </a:lnTo>
                  <a:lnTo>
                    <a:pt x="291" y="158"/>
                  </a:lnTo>
                  <a:lnTo>
                    <a:pt x="318" y="157"/>
                  </a:lnTo>
                  <a:lnTo>
                    <a:pt x="337" y="119"/>
                  </a:lnTo>
                  <a:lnTo>
                    <a:pt x="328" y="80"/>
                  </a:lnTo>
                  <a:lnTo>
                    <a:pt x="434" y="51"/>
                  </a:lnTo>
                  <a:lnTo>
                    <a:pt x="437" y="43"/>
                  </a:lnTo>
                  <a:lnTo>
                    <a:pt x="397" y="35"/>
                  </a:lnTo>
                  <a:lnTo>
                    <a:pt x="342" y="63"/>
                  </a:lnTo>
                  <a:lnTo>
                    <a:pt x="317" y="0"/>
                  </a:lnTo>
                  <a:lnTo>
                    <a:pt x="270" y="47"/>
                  </a:lnTo>
                  <a:lnTo>
                    <a:pt x="137" y="43"/>
                  </a:lnTo>
                  <a:lnTo>
                    <a:pt x="68" y="116"/>
                  </a:lnTo>
                  <a:lnTo>
                    <a:pt x="22" y="92"/>
                  </a:lnTo>
                  <a:lnTo>
                    <a:pt x="0" y="15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39" name="Freeform 1038"/>
            <p:cNvSpPr>
              <a:spLocks/>
            </p:cNvSpPr>
            <p:nvPr/>
          </p:nvSpPr>
          <p:spPr bwMode="auto">
            <a:xfrm>
              <a:off x="3018" y="2117"/>
              <a:ext cx="28" cy="54"/>
            </a:xfrm>
            <a:custGeom>
              <a:avLst/>
              <a:gdLst>
                <a:gd name="T0" fmla="*/ 0 w 56"/>
                <a:gd name="T1" fmla="*/ 1 h 108"/>
                <a:gd name="T2" fmla="*/ 1 w 56"/>
                <a:gd name="T3" fmla="*/ 1 h 108"/>
                <a:gd name="T4" fmla="*/ 1 w 56"/>
                <a:gd name="T5" fmla="*/ 0 h 108"/>
                <a:gd name="T6" fmla="*/ 1 w 56"/>
                <a:gd name="T7" fmla="*/ 1 h 108"/>
                <a:gd name="T8" fmla="*/ 1 w 56"/>
                <a:gd name="T9" fmla="*/ 1 h 108"/>
                <a:gd name="T10" fmla="*/ 0 w 56"/>
                <a:gd name="T11" fmla="*/ 1 h 108"/>
                <a:gd name="T12" fmla="*/ 0 60000 65536"/>
                <a:gd name="T13" fmla="*/ 0 60000 65536"/>
                <a:gd name="T14" fmla="*/ 0 60000 65536"/>
                <a:gd name="T15" fmla="*/ 0 60000 65536"/>
                <a:gd name="T16" fmla="*/ 0 60000 65536"/>
                <a:gd name="T17" fmla="*/ 0 60000 65536"/>
                <a:gd name="T18" fmla="*/ 0 w 56"/>
                <a:gd name="T19" fmla="*/ 0 h 108"/>
                <a:gd name="T20" fmla="*/ 56 w 56"/>
                <a:gd name="T21" fmla="*/ 108 h 108"/>
              </a:gdLst>
              <a:ahLst/>
              <a:cxnLst>
                <a:cxn ang="T12">
                  <a:pos x="T0" y="T1"/>
                </a:cxn>
                <a:cxn ang="T13">
                  <a:pos x="T2" y="T3"/>
                </a:cxn>
                <a:cxn ang="T14">
                  <a:pos x="T4" y="T5"/>
                </a:cxn>
                <a:cxn ang="T15">
                  <a:pos x="T6" y="T7"/>
                </a:cxn>
                <a:cxn ang="T16">
                  <a:pos x="T8" y="T9"/>
                </a:cxn>
                <a:cxn ang="T17">
                  <a:pos x="T10" y="T11"/>
                </a:cxn>
              </a:cxnLst>
              <a:rect l="T18" t="T19" r="T20" b="T21"/>
              <a:pathLst>
                <a:path w="56" h="108">
                  <a:moveTo>
                    <a:pt x="0" y="81"/>
                  </a:moveTo>
                  <a:lnTo>
                    <a:pt x="1" y="27"/>
                  </a:lnTo>
                  <a:lnTo>
                    <a:pt x="28" y="0"/>
                  </a:lnTo>
                  <a:lnTo>
                    <a:pt x="56" y="63"/>
                  </a:lnTo>
                  <a:lnTo>
                    <a:pt x="29" y="108"/>
                  </a:lnTo>
                  <a:lnTo>
                    <a:pt x="0" y="8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0" name="Freeform 1039"/>
            <p:cNvSpPr>
              <a:spLocks/>
            </p:cNvSpPr>
            <p:nvPr/>
          </p:nvSpPr>
          <p:spPr bwMode="auto">
            <a:xfrm>
              <a:off x="2590" y="2220"/>
              <a:ext cx="312" cy="304"/>
            </a:xfrm>
            <a:custGeom>
              <a:avLst/>
              <a:gdLst>
                <a:gd name="T0" fmla="*/ 0 w 624"/>
                <a:gd name="T1" fmla="*/ 1 h 607"/>
                <a:gd name="T2" fmla="*/ 1 w 624"/>
                <a:gd name="T3" fmla="*/ 1 h 607"/>
                <a:gd name="T4" fmla="*/ 1 w 624"/>
                <a:gd name="T5" fmla="*/ 1 h 607"/>
                <a:gd name="T6" fmla="*/ 1 w 624"/>
                <a:gd name="T7" fmla="*/ 1 h 607"/>
                <a:gd name="T8" fmla="*/ 1 w 624"/>
                <a:gd name="T9" fmla="*/ 1 h 607"/>
                <a:gd name="T10" fmla="*/ 1 w 624"/>
                <a:gd name="T11" fmla="*/ 1 h 607"/>
                <a:gd name="T12" fmla="*/ 1 w 624"/>
                <a:gd name="T13" fmla="*/ 1 h 607"/>
                <a:gd name="T14" fmla="*/ 1 w 624"/>
                <a:gd name="T15" fmla="*/ 1 h 607"/>
                <a:gd name="T16" fmla="*/ 1 w 624"/>
                <a:gd name="T17" fmla="*/ 1 h 607"/>
                <a:gd name="T18" fmla="*/ 1 w 624"/>
                <a:gd name="T19" fmla="*/ 1 h 607"/>
                <a:gd name="T20" fmla="*/ 1 w 624"/>
                <a:gd name="T21" fmla="*/ 1 h 607"/>
                <a:gd name="T22" fmla="*/ 1 w 624"/>
                <a:gd name="T23" fmla="*/ 1 h 607"/>
                <a:gd name="T24" fmla="*/ 1 w 624"/>
                <a:gd name="T25" fmla="*/ 1 h 607"/>
                <a:gd name="T26" fmla="*/ 1 w 624"/>
                <a:gd name="T27" fmla="*/ 0 h 607"/>
                <a:gd name="T28" fmla="*/ 1 w 624"/>
                <a:gd name="T29" fmla="*/ 1 h 607"/>
                <a:gd name="T30" fmla="*/ 1 w 624"/>
                <a:gd name="T31" fmla="*/ 1 h 607"/>
                <a:gd name="T32" fmla="*/ 1 w 624"/>
                <a:gd name="T33" fmla="*/ 1 h 607"/>
                <a:gd name="T34" fmla="*/ 1 w 624"/>
                <a:gd name="T35" fmla="*/ 1 h 607"/>
                <a:gd name="T36" fmla="*/ 1 w 624"/>
                <a:gd name="T37" fmla="*/ 1 h 607"/>
                <a:gd name="T38" fmla="*/ 1 w 624"/>
                <a:gd name="T39" fmla="*/ 1 h 607"/>
                <a:gd name="T40" fmla="*/ 1 w 624"/>
                <a:gd name="T41" fmla="*/ 1 h 607"/>
                <a:gd name="T42" fmla="*/ 0 w 624"/>
                <a:gd name="T43" fmla="*/ 1 h 6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4"/>
                <a:gd name="T67" fmla="*/ 0 h 607"/>
                <a:gd name="T68" fmla="*/ 624 w 624"/>
                <a:gd name="T69" fmla="*/ 607 h 6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4" h="607">
                  <a:moveTo>
                    <a:pt x="0" y="324"/>
                  </a:moveTo>
                  <a:lnTo>
                    <a:pt x="3" y="336"/>
                  </a:lnTo>
                  <a:lnTo>
                    <a:pt x="120" y="411"/>
                  </a:lnTo>
                  <a:lnTo>
                    <a:pt x="364" y="577"/>
                  </a:lnTo>
                  <a:lnTo>
                    <a:pt x="366" y="607"/>
                  </a:lnTo>
                  <a:lnTo>
                    <a:pt x="393" y="603"/>
                  </a:lnTo>
                  <a:lnTo>
                    <a:pt x="440" y="590"/>
                  </a:lnTo>
                  <a:lnTo>
                    <a:pt x="624" y="459"/>
                  </a:lnTo>
                  <a:lnTo>
                    <a:pt x="551" y="372"/>
                  </a:lnTo>
                  <a:lnTo>
                    <a:pt x="553" y="232"/>
                  </a:lnTo>
                  <a:lnTo>
                    <a:pt x="545" y="171"/>
                  </a:lnTo>
                  <a:lnTo>
                    <a:pt x="492" y="107"/>
                  </a:lnTo>
                  <a:lnTo>
                    <a:pt x="521" y="85"/>
                  </a:lnTo>
                  <a:lnTo>
                    <a:pt x="531" y="0"/>
                  </a:lnTo>
                  <a:lnTo>
                    <a:pt x="313" y="13"/>
                  </a:lnTo>
                  <a:lnTo>
                    <a:pt x="198" y="65"/>
                  </a:lnTo>
                  <a:lnTo>
                    <a:pt x="228" y="167"/>
                  </a:lnTo>
                  <a:lnTo>
                    <a:pt x="179" y="171"/>
                  </a:lnTo>
                  <a:lnTo>
                    <a:pt x="152" y="182"/>
                  </a:lnTo>
                  <a:lnTo>
                    <a:pt x="158" y="209"/>
                  </a:lnTo>
                  <a:lnTo>
                    <a:pt x="16" y="271"/>
                  </a:lnTo>
                  <a:lnTo>
                    <a:pt x="0" y="32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1" name="Freeform 1040"/>
            <p:cNvSpPr>
              <a:spLocks/>
            </p:cNvSpPr>
            <p:nvPr/>
          </p:nvSpPr>
          <p:spPr bwMode="auto">
            <a:xfrm>
              <a:off x="4460" y="2990"/>
              <a:ext cx="622" cy="476"/>
            </a:xfrm>
            <a:custGeom>
              <a:avLst/>
              <a:gdLst>
                <a:gd name="T0" fmla="*/ 1 w 1243"/>
                <a:gd name="T1" fmla="*/ 1 h 950"/>
                <a:gd name="T2" fmla="*/ 1 w 1243"/>
                <a:gd name="T3" fmla="*/ 1 h 950"/>
                <a:gd name="T4" fmla="*/ 1 w 1243"/>
                <a:gd name="T5" fmla="*/ 1 h 950"/>
                <a:gd name="T6" fmla="*/ 1 w 1243"/>
                <a:gd name="T7" fmla="*/ 1 h 950"/>
                <a:gd name="T8" fmla="*/ 1 w 1243"/>
                <a:gd name="T9" fmla="*/ 1 h 950"/>
                <a:gd name="T10" fmla="*/ 1 w 1243"/>
                <a:gd name="T11" fmla="*/ 1 h 950"/>
                <a:gd name="T12" fmla="*/ 1 w 1243"/>
                <a:gd name="T13" fmla="*/ 1 h 950"/>
                <a:gd name="T14" fmla="*/ 1 w 1243"/>
                <a:gd name="T15" fmla="*/ 1 h 950"/>
                <a:gd name="T16" fmla="*/ 1 w 1243"/>
                <a:gd name="T17" fmla="*/ 1 h 950"/>
                <a:gd name="T18" fmla="*/ 1 w 1243"/>
                <a:gd name="T19" fmla="*/ 1 h 950"/>
                <a:gd name="T20" fmla="*/ 1 w 1243"/>
                <a:gd name="T21" fmla="*/ 1 h 950"/>
                <a:gd name="T22" fmla="*/ 1 w 1243"/>
                <a:gd name="T23" fmla="*/ 1 h 950"/>
                <a:gd name="T24" fmla="*/ 1 w 1243"/>
                <a:gd name="T25" fmla="*/ 1 h 950"/>
                <a:gd name="T26" fmla="*/ 1 w 1243"/>
                <a:gd name="T27" fmla="*/ 1 h 950"/>
                <a:gd name="T28" fmla="*/ 1 w 1243"/>
                <a:gd name="T29" fmla="*/ 1 h 950"/>
                <a:gd name="T30" fmla="*/ 1 w 1243"/>
                <a:gd name="T31" fmla="*/ 1 h 950"/>
                <a:gd name="T32" fmla="*/ 1 w 1243"/>
                <a:gd name="T33" fmla="*/ 1 h 950"/>
                <a:gd name="T34" fmla="*/ 1 w 1243"/>
                <a:gd name="T35" fmla="*/ 1 h 950"/>
                <a:gd name="T36" fmla="*/ 1 w 1243"/>
                <a:gd name="T37" fmla="*/ 1 h 950"/>
                <a:gd name="T38" fmla="*/ 1 w 1243"/>
                <a:gd name="T39" fmla="*/ 1 h 950"/>
                <a:gd name="T40" fmla="*/ 1 w 1243"/>
                <a:gd name="T41" fmla="*/ 1 h 950"/>
                <a:gd name="T42" fmla="*/ 1 w 1243"/>
                <a:gd name="T43" fmla="*/ 1 h 950"/>
                <a:gd name="T44" fmla="*/ 1 w 1243"/>
                <a:gd name="T45" fmla="*/ 1 h 950"/>
                <a:gd name="T46" fmla="*/ 1 w 1243"/>
                <a:gd name="T47" fmla="*/ 1 h 950"/>
                <a:gd name="T48" fmla="*/ 1 w 1243"/>
                <a:gd name="T49" fmla="*/ 1 h 950"/>
                <a:gd name="T50" fmla="*/ 1 w 1243"/>
                <a:gd name="T51" fmla="*/ 1 h 950"/>
                <a:gd name="T52" fmla="*/ 1 w 1243"/>
                <a:gd name="T53" fmla="*/ 1 h 950"/>
                <a:gd name="T54" fmla="*/ 1 w 1243"/>
                <a:gd name="T55" fmla="*/ 1 h 950"/>
                <a:gd name="T56" fmla="*/ 1 w 1243"/>
                <a:gd name="T57" fmla="*/ 1 h 950"/>
                <a:gd name="T58" fmla="*/ 1 w 1243"/>
                <a:gd name="T59" fmla="*/ 1 h 950"/>
                <a:gd name="T60" fmla="*/ 1 w 1243"/>
                <a:gd name="T61" fmla="*/ 1 h 950"/>
                <a:gd name="T62" fmla="*/ 1 w 1243"/>
                <a:gd name="T63" fmla="*/ 1 h 950"/>
                <a:gd name="T64" fmla="*/ 1 w 1243"/>
                <a:gd name="T65" fmla="*/ 1 h 9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43"/>
                <a:gd name="T100" fmla="*/ 0 h 950"/>
                <a:gd name="T101" fmla="*/ 1243 w 1243"/>
                <a:gd name="T102" fmla="*/ 950 h 9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43" h="950">
                  <a:moveTo>
                    <a:pt x="0" y="500"/>
                  </a:moveTo>
                  <a:lnTo>
                    <a:pt x="20" y="508"/>
                  </a:lnTo>
                  <a:lnTo>
                    <a:pt x="7" y="479"/>
                  </a:lnTo>
                  <a:lnTo>
                    <a:pt x="32" y="495"/>
                  </a:lnTo>
                  <a:lnTo>
                    <a:pt x="7" y="441"/>
                  </a:lnTo>
                  <a:lnTo>
                    <a:pt x="24" y="357"/>
                  </a:lnTo>
                  <a:lnTo>
                    <a:pt x="31" y="379"/>
                  </a:lnTo>
                  <a:lnTo>
                    <a:pt x="108" y="313"/>
                  </a:lnTo>
                  <a:lnTo>
                    <a:pt x="238" y="282"/>
                  </a:lnTo>
                  <a:lnTo>
                    <a:pt x="282" y="233"/>
                  </a:lnTo>
                  <a:lnTo>
                    <a:pt x="280" y="202"/>
                  </a:lnTo>
                  <a:lnTo>
                    <a:pt x="296" y="179"/>
                  </a:lnTo>
                  <a:lnTo>
                    <a:pt x="316" y="216"/>
                  </a:lnTo>
                  <a:lnTo>
                    <a:pt x="316" y="175"/>
                  </a:lnTo>
                  <a:lnTo>
                    <a:pt x="348" y="184"/>
                  </a:lnTo>
                  <a:lnTo>
                    <a:pt x="349" y="153"/>
                  </a:lnTo>
                  <a:lnTo>
                    <a:pt x="395" y="107"/>
                  </a:lnTo>
                  <a:lnTo>
                    <a:pt x="443" y="109"/>
                  </a:lnTo>
                  <a:lnTo>
                    <a:pt x="453" y="157"/>
                  </a:lnTo>
                  <a:lnTo>
                    <a:pt x="472" y="130"/>
                  </a:lnTo>
                  <a:lnTo>
                    <a:pt x="508" y="144"/>
                  </a:lnTo>
                  <a:lnTo>
                    <a:pt x="494" y="114"/>
                  </a:lnTo>
                  <a:lnTo>
                    <a:pt x="525" y="63"/>
                  </a:lnTo>
                  <a:lnTo>
                    <a:pt x="598" y="44"/>
                  </a:lnTo>
                  <a:lnTo>
                    <a:pt x="577" y="13"/>
                  </a:lnTo>
                  <a:lnTo>
                    <a:pt x="718" y="52"/>
                  </a:lnTo>
                  <a:lnTo>
                    <a:pt x="688" y="136"/>
                  </a:lnTo>
                  <a:lnTo>
                    <a:pt x="827" y="224"/>
                  </a:lnTo>
                  <a:lnTo>
                    <a:pt x="863" y="189"/>
                  </a:lnTo>
                  <a:lnTo>
                    <a:pt x="880" y="43"/>
                  </a:lnTo>
                  <a:lnTo>
                    <a:pt x="913" y="0"/>
                  </a:lnTo>
                  <a:lnTo>
                    <a:pt x="943" y="112"/>
                  </a:lnTo>
                  <a:lnTo>
                    <a:pt x="989" y="136"/>
                  </a:lnTo>
                  <a:lnTo>
                    <a:pt x="1021" y="266"/>
                  </a:lnTo>
                  <a:lnTo>
                    <a:pt x="1098" y="306"/>
                  </a:lnTo>
                  <a:lnTo>
                    <a:pt x="1126" y="379"/>
                  </a:lnTo>
                  <a:lnTo>
                    <a:pt x="1153" y="375"/>
                  </a:lnTo>
                  <a:lnTo>
                    <a:pt x="1161" y="413"/>
                  </a:lnTo>
                  <a:lnTo>
                    <a:pt x="1221" y="468"/>
                  </a:lnTo>
                  <a:lnTo>
                    <a:pt x="1243" y="568"/>
                  </a:lnTo>
                  <a:lnTo>
                    <a:pt x="1227" y="666"/>
                  </a:lnTo>
                  <a:lnTo>
                    <a:pt x="1173" y="750"/>
                  </a:lnTo>
                  <a:lnTo>
                    <a:pt x="1134" y="891"/>
                  </a:lnTo>
                  <a:lnTo>
                    <a:pt x="1064" y="907"/>
                  </a:lnTo>
                  <a:lnTo>
                    <a:pt x="1019" y="933"/>
                  </a:lnTo>
                  <a:lnTo>
                    <a:pt x="1022" y="950"/>
                  </a:lnTo>
                  <a:lnTo>
                    <a:pt x="978" y="902"/>
                  </a:lnTo>
                  <a:lnTo>
                    <a:pt x="931" y="937"/>
                  </a:lnTo>
                  <a:lnTo>
                    <a:pt x="872" y="922"/>
                  </a:lnTo>
                  <a:lnTo>
                    <a:pt x="824" y="886"/>
                  </a:lnTo>
                  <a:lnTo>
                    <a:pt x="804" y="815"/>
                  </a:lnTo>
                  <a:lnTo>
                    <a:pt x="769" y="824"/>
                  </a:lnTo>
                  <a:lnTo>
                    <a:pt x="768" y="776"/>
                  </a:lnTo>
                  <a:lnTo>
                    <a:pt x="754" y="807"/>
                  </a:lnTo>
                  <a:lnTo>
                    <a:pt x="730" y="808"/>
                  </a:lnTo>
                  <a:lnTo>
                    <a:pt x="755" y="714"/>
                  </a:lnTo>
                  <a:lnTo>
                    <a:pt x="703" y="803"/>
                  </a:lnTo>
                  <a:lnTo>
                    <a:pt x="678" y="785"/>
                  </a:lnTo>
                  <a:lnTo>
                    <a:pt x="650" y="715"/>
                  </a:lnTo>
                  <a:lnTo>
                    <a:pt x="558" y="678"/>
                  </a:lnTo>
                  <a:lnTo>
                    <a:pt x="394" y="706"/>
                  </a:lnTo>
                  <a:lnTo>
                    <a:pt x="324" y="758"/>
                  </a:lnTo>
                  <a:lnTo>
                    <a:pt x="211" y="761"/>
                  </a:lnTo>
                  <a:lnTo>
                    <a:pt x="146" y="805"/>
                  </a:lnTo>
                  <a:lnTo>
                    <a:pt x="60" y="775"/>
                  </a:lnTo>
                  <a:lnTo>
                    <a:pt x="80" y="683"/>
                  </a:lnTo>
                  <a:lnTo>
                    <a:pt x="0" y="50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2" name="Freeform 1041"/>
            <p:cNvSpPr>
              <a:spLocks/>
            </p:cNvSpPr>
            <p:nvPr/>
          </p:nvSpPr>
          <p:spPr bwMode="auto">
            <a:xfrm>
              <a:off x="4947" y="3493"/>
              <a:ext cx="54" cy="54"/>
            </a:xfrm>
            <a:custGeom>
              <a:avLst/>
              <a:gdLst>
                <a:gd name="T0" fmla="*/ 0 w 109"/>
                <a:gd name="T1" fmla="*/ 1 h 107"/>
                <a:gd name="T2" fmla="*/ 0 w 109"/>
                <a:gd name="T3" fmla="*/ 0 h 107"/>
                <a:gd name="T4" fmla="*/ 0 w 109"/>
                <a:gd name="T5" fmla="*/ 1 h 107"/>
                <a:gd name="T6" fmla="*/ 0 w 109"/>
                <a:gd name="T7" fmla="*/ 1 h 107"/>
                <a:gd name="T8" fmla="*/ 0 w 109"/>
                <a:gd name="T9" fmla="*/ 1 h 107"/>
                <a:gd name="T10" fmla="*/ 0 w 109"/>
                <a:gd name="T11" fmla="*/ 1 h 107"/>
                <a:gd name="T12" fmla="*/ 0 w 109"/>
                <a:gd name="T13" fmla="*/ 1 h 107"/>
                <a:gd name="T14" fmla="*/ 0 w 109"/>
                <a:gd name="T15" fmla="*/ 1 h 107"/>
                <a:gd name="T16" fmla="*/ 0 w 109"/>
                <a:gd name="T17" fmla="*/ 1 h 1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107"/>
                <a:gd name="T29" fmla="*/ 109 w 109"/>
                <a:gd name="T30" fmla="*/ 107 h 1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107">
                  <a:moveTo>
                    <a:pt x="0" y="18"/>
                  </a:moveTo>
                  <a:lnTo>
                    <a:pt x="1" y="0"/>
                  </a:lnTo>
                  <a:lnTo>
                    <a:pt x="55" y="16"/>
                  </a:lnTo>
                  <a:lnTo>
                    <a:pt x="98" y="2"/>
                  </a:lnTo>
                  <a:lnTo>
                    <a:pt x="109" y="28"/>
                  </a:lnTo>
                  <a:lnTo>
                    <a:pt x="109" y="61"/>
                  </a:lnTo>
                  <a:lnTo>
                    <a:pt x="68" y="107"/>
                  </a:lnTo>
                  <a:lnTo>
                    <a:pt x="41" y="104"/>
                  </a:lnTo>
                  <a:lnTo>
                    <a:pt x="0" y="1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3" name="Freeform 1042"/>
            <p:cNvSpPr>
              <a:spLocks/>
            </p:cNvSpPr>
            <p:nvPr/>
          </p:nvSpPr>
          <p:spPr bwMode="auto">
            <a:xfrm>
              <a:off x="2866" y="1997"/>
              <a:ext cx="119" cy="46"/>
            </a:xfrm>
            <a:custGeom>
              <a:avLst/>
              <a:gdLst>
                <a:gd name="T0" fmla="*/ 0 w 237"/>
                <a:gd name="T1" fmla="*/ 1 h 91"/>
                <a:gd name="T2" fmla="*/ 1 w 237"/>
                <a:gd name="T3" fmla="*/ 1 h 91"/>
                <a:gd name="T4" fmla="*/ 1 w 237"/>
                <a:gd name="T5" fmla="*/ 1 h 91"/>
                <a:gd name="T6" fmla="*/ 1 w 237"/>
                <a:gd name="T7" fmla="*/ 1 h 91"/>
                <a:gd name="T8" fmla="*/ 1 w 237"/>
                <a:gd name="T9" fmla="*/ 1 h 91"/>
                <a:gd name="T10" fmla="*/ 1 w 237"/>
                <a:gd name="T11" fmla="*/ 1 h 91"/>
                <a:gd name="T12" fmla="*/ 1 w 237"/>
                <a:gd name="T13" fmla="*/ 1 h 91"/>
                <a:gd name="T14" fmla="*/ 1 w 237"/>
                <a:gd name="T15" fmla="*/ 1 h 91"/>
                <a:gd name="T16" fmla="*/ 1 w 237"/>
                <a:gd name="T17" fmla="*/ 0 h 91"/>
                <a:gd name="T18" fmla="*/ 1 w 237"/>
                <a:gd name="T19" fmla="*/ 1 h 91"/>
                <a:gd name="T20" fmla="*/ 1 w 237"/>
                <a:gd name="T21" fmla="*/ 1 h 91"/>
                <a:gd name="T22" fmla="*/ 0 w 237"/>
                <a:gd name="T23" fmla="*/ 1 h 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7"/>
                <a:gd name="T37" fmla="*/ 0 h 91"/>
                <a:gd name="T38" fmla="*/ 237 w 237"/>
                <a:gd name="T39" fmla="*/ 91 h 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7" h="91">
                  <a:moveTo>
                    <a:pt x="0" y="50"/>
                  </a:moveTo>
                  <a:lnTo>
                    <a:pt x="4" y="55"/>
                  </a:lnTo>
                  <a:lnTo>
                    <a:pt x="7" y="72"/>
                  </a:lnTo>
                  <a:lnTo>
                    <a:pt x="33" y="75"/>
                  </a:lnTo>
                  <a:lnTo>
                    <a:pt x="80" y="66"/>
                  </a:lnTo>
                  <a:lnTo>
                    <a:pt x="133" y="91"/>
                  </a:lnTo>
                  <a:lnTo>
                    <a:pt x="206" y="74"/>
                  </a:lnTo>
                  <a:lnTo>
                    <a:pt x="237" y="27"/>
                  </a:lnTo>
                  <a:lnTo>
                    <a:pt x="225" y="0"/>
                  </a:lnTo>
                  <a:lnTo>
                    <a:pt x="134" y="1"/>
                  </a:lnTo>
                  <a:lnTo>
                    <a:pt x="106" y="49"/>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4" name="Freeform 1043"/>
            <p:cNvSpPr>
              <a:spLocks/>
            </p:cNvSpPr>
            <p:nvPr/>
          </p:nvSpPr>
          <p:spPr bwMode="auto">
            <a:xfrm>
              <a:off x="4073" y="2400"/>
              <a:ext cx="72" cy="93"/>
            </a:xfrm>
            <a:custGeom>
              <a:avLst/>
              <a:gdLst>
                <a:gd name="T0" fmla="*/ 0 w 145"/>
                <a:gd name="T1" fmla="*/ 1 h 185"/>
                <a:gd name="T2" fmla="*/ 0 w 145"/>
                <a:gd name="T3" fmla="*/ 1 h 185"/>
                <a:gd name="T4" fmla="*/ 0 w 145"/>
                <a:gd name="T5" fmla="*/ 1 h 185"/>
                <a:gd name="T6" fmla="*/ 0 w 145"/>
                <a:gd name="T7" fmla="*/ 1 h 185"/>
                <a:gd name="T8" fmla="*/ 0 w 145"/>
                <a:gd name="T9" fmla="*/ 1 h 185"/>
                <a:gd name="T10" fmla="*/ 0 w 145"/>
                <a:gd name="T11" fmla="*/ 1 h 185"/>
                <a:gd name="T12" fmla="*/ 0 w 145"/>
                <a:gd name="T13" fmla="*/ 1 h 185"/>
                <a:gd name="T14" fmla="*/ 0 w 145"/>
                <a:gd name="T15" fmla="*/ 1 h 185"/>
                <a:gd name="T16" fmla="*/ 0 w 145"/>
                <a:gd name="T17" fmla="*/ 1 h 185"/>
                <a:gd name="T18" fmla="*/ 0 w 145"/>
                <a:gd name="T19" fmla="*/ 1 h 185"/>
                <a:gd name="T20" fmla="*/ 0 w 145"/>
                <a:gd name="T21" fmla="*/ 1 h 185"/>
                <a:gd name="T22" fmla="*/ 0 w 145"/>
                <a:gd name="T23" fmla="*/ 1 h 185"/>
                <a:gd name="T24" fmla="*/ 0 w 145"/>
                <a:gd name="T25" fmla="*/ 1 h 185"/>
                <a:gd name="T26" fmla="*/ 0 w 145"/>
                <a:gd name="T27" fmla="*/ 0 h 185"/>
                <a:gd name="T28" fmla="*/ 0 w 145"/>
                <a:gd name="T29" fmla="*/ 1 h 185"/>
                <a:gd name="T30" fmla="*/ 0 w 145"/>
                <a:gd name="T31" fmla="*/ 1 h 185"/>
                <a:gd name="T32" fmla="*/ 0 w 145"/>
                <a:gd name="T33" fmla="*/ 1 h 1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
                <a:gd name="T52" fmla="*/ 0 h 185"/>
                <a:gd name="T53" fmla="*/ 145 w 145"/>
                <a:gd name="T54" fmla="*/ 185 h 1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 h="185">
                  <a:moveTo>
                    <a:pt x="0" y="55"/>
                  </a:moveTo>
                  <a:lnTo>
                    <a:pt x="18" y="74"/>
                  </a:lnTo>
                  <a:lnTo>
                    <a:pt x="30" y="159"/>
                  </a:lnTo>
                  <a:lnTo>
                    <a:pt x="69" y="155"/>
                  </a:lnTo>
                  <a:lnTo>
                    <a:pt x="89" y="118"/>
                  </a:lnTo>
                  <a:lnTo>
                    <a:pt x="116" y="125"/>
                  </a:lnTo>
                  <a:lnTo>
                    <a:pt x="133" y="185"/>
                  </a:lnTo>
                  <a:lnTo>
                    <a:pt x="145" y="150"/>
                  </a:lnTo>
                  <a:lnTo>
                    <a:pt x="131" y="91"/>
                  </a:lnTo>
                  <a:lnTo>
                    <a:pt x="116" y="114"/>
                  </a:lnTo>
                  <a:lnTo>
                    <a:pt x="97" y="84"/>
                  </a:lnTo>
                  <a:lnTo>
                    <a:pt x="132" y="47"/>
                  </a:lnTo>
                  <a:lnTo>
                    <a:pt x="64" y="41"/>
                  </a:lnTo>
                  <a:lnTo>
                    <a:pt x="17" y="0"/>
                  </a:lnTo>
                  <a:lnTo>
                    <a:pt x="5" y="22"/>
                  </a:lnTo>
                  <a:lnTo>
                    <a:pt x="19" y="41"/>
                  </a:lnTo>
                  <a:lnTo>
                    <a:pt x="0" y="5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5" name="Freeform 1044"/>
            <p:cNvSpPr>
              <a:spLocks/>
            </p:cNvSpPr>
            <p:nvPr/>
          </p:nvSpPr>
          <p:spPr bwMode="auto">
            <a:xfrm>
              <a:off x="2765" y="1943"/>
              <a:ext cx="51" cy="37"/>
            </a:xfrm>
            <a:custGeom>
              <a:avLst/>
              <a:gdLst>
                <a:gd name="T0" fmla="*/ 0 w 100"/>
                <a:gd name="T1" fmla="*/ 1 h 74"/>
                <a:gd name="T2" fmla="*/ 1 w 100"/>
                <a:gd name="T3" fmla="*/ 1 h 74"/>
                <a:gd name="T4" fmla="*/ 1 w 100"/>
                <a:gd name="T5" fmla="*/ 0 h 74"/>
                <a:gd name="T6" fmla="*/ 1 w 100"/>
                <a:gd name="T7" fmla="*/ 1 h 74"/>
                <a:gd name="T8" fmla="*/ 1 w 100"/>
                <a:gd name="T9" fmla="*/ 1 h 74"/>
                <a:gd name="T10" fmla="*/ 1 w 100"/>
                <a:gd name="T11" fmla="*/ 1 h 74"/>
                <a:gd name="T12" fmla="*/ 0 w 100"/>
                <a:gd name="T13" fmla="*/ 1 h 74"/>
                <a:gd name="T14" fmla="*/ 0 60000 65536"/>
                <a:gd name="T15" fmla="*/ 0 60000 65536"/>
                <a:gd name="T16" fmla="*/ 0 60000 65536"/>
                <a:gd name="T17" fmla="*/ 0 60000 65536"/>
                <a:gd name="T18" fmla="*/ 0 60000 65536"/>
                <a:gd name="T19" fmla="*/ 0 60000 65536"/>
                <a:gd name="T20" fmla="*/ 0 60000 65536"/>
                <a:gd name="T21" fmla="*/ 0 w 100"/>
                <a:gd name="T22" fmla="*/ 0 h 74"/>
                <a:gd name="T23" fmla="*/ 100 w 100"/>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 h="74">
                  <a:moveTo>
                    <a:pt x="0" y="13"/>
                  </a:moveTo>
                  <a:lnTo>
                    <a:pt x="22" y="3"/>
                  </a:lnTo>
                  <a:lnTo>
                    <a:pt x="68" y="0"/>
                  </a:lnTo>
                  <a:lnTo>
                    <a:pt x="98" y="29"/>
                  </a:lnTo>
                  <a:lnTo>
                    <a:pt x="100" y="53"/>
                  </a:lnTo>
                  <a:lnTo>
                    <a:pt x="90" y="74"/>
                  </a:lnTo>
                  <a:lnTo>
                    <a:pt x="0" y="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6" name="Freeform 1045"/>
            <p:cNvSpPr>
              <a:spLocks/>
            </p:cNvSpPr>
            <p:nvPr/>
          </p:nvSpPr>
          <p:spPr bwMode="auto">
            <a:xfrm>
              <a:off x="4088" y="2371"/>
              <a:ext cx="48" cy="27"/>
            </a:xfrm>
            <a:custGeom>
              <a:avLst/>
              <a:gdLst>
                <a:gd name="T0" fmla="*/ 0 w 96"/>
                <a:gd name="T1" fmla="*/ 1 h 53"/>
                <a:gd name="T2" fmla="*/ 1 w 96"/>
                <a:gd name="T3" fmla="*/ 1 h 53"/>
                <a:gd name="T4" fmla="*/ 1 w 96"/>
                <a:gd name="T5" fmla="*/ 1 h 53"/>
                <a:gd name="T6" fmla="*/ 1 w 96"/>
                <a:gd name="T7" fmla="*/ 1 h 53"/>
                <a:gd name="T8" fmla="*/ 1 w 96"/>
                <a:gd name="T9" fmla="*/ 0 h 53"/>
                <a:gd name="T10" fmla="*/ 0 w 96"/>
                <a:gd name="T11" fmla="*/ 1 h 53"/>
                <a:gd name="T12" fmla="*/ 0 60000 65536"/>
                <a:gd name="T13" fmla="*/ 0 60000 65536"/>
                <a:gd name="T14" fmla="*/ 0 60000 65536"/>
                <a:gd name="T15" fmla="*/ 0 60000 65536"/>
                <a:gd name="T16" fmla="*/ 0 60000 65536"/>
                <a:gd name="T17" fmla="*/ 0 60000 65536"/>
                <a:gd name="T18" fmla="*/ 0 w 96"/>
                <a:gd name="T19" fmla="*/ 0 h 53"/>
                <a:gd name="T20" fmla="*/ 96 w 96"/>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96" h="53">
                  <a:moveTo>
                    <a:pt x="0" y="33"/>
                  </a:moveTo>
                  <a:lnTo>
                    <a:pt x="13" y="53"/>
                  </a:lnTo>
                  <a:lnTo>
                    <a:pt x="96" y="44"/>
                  </a:lnTo>
                  <a:lnTo>
                    <a:pt x="90" y="16"/>
                  </a:lnTo>
                  <a:lnTo>
                    <a:pt x="32" y="0"/>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7" name="Freeform 1046"/>
            <p:cNvSpPr>
              <a:spLocks/>
            </p:cNvSpPr>
            <p:nvPr/>
          </p:nvSpPr>
          <p:spPr bwMode="auto">
            <a:xfrm>
              <a:off x="1352" y="2532"/>
              <a:ext cx="13" cy="41"/>
            </a:xfrm>
            <a:custGeom>
              <a:avLst/>
              <a:gdLst>
                <a:gd name="T0" fmla="*/ 0 w 26"/>
                <a:gd name="T1" fmla="*/ 1 h 82"/>
                <a:gd name="T2" fmla="*/ 1 w 26"/>
                <a:gd name="T3" fmla="*/ 1 h 82"/>
                <a:gd name="T4" fmla="*/ 1 w 26"/>
                <a:gd name="T5" fmla="*/ 0 h 82"/>
                <a:gd name="T6" fmla="*/ 0 w 26"/>
                <a:gd name="T7" fmla="*/ 1 h 82"/>
                <a:gd name="T8" fmla="*/ 0 60000 65536"/>
                <a:gd name="T9" fmla="*/ 0 60000 65536"/>
                <a:gd name="T10" fmla="*/ 0 60000 65536"/>
                <a:gd name="T11" fmla="*/ 0 60000 65536"/>
                <a:gd name="T12" fmla="*/ 0 w 26"/>
                <a:gd name="T13" fmla="*/ 0 h 82"/>
                <a:gd name="T14" fmla="*/ 26 w 26"/>
                <a:gd name="T15" fmla="*/ 82 h 82"/>
              </a:gdLst>
              <a:ahLst/>
              <a:cxnLst>
                <a:cxn ang="T8">
                  <a:pos x="T0" y="T1"/>
                </a:cxn>
                <a:cxn ang="T9">
                  <a:pos x="T2" y="T3"/>
                </a:cxn>
                <a:cxn ang="T10">
                  <a:pos x="T4" y="T5"/>
                </a:cxn>
                <a:cxn ang="T11">
                  <a:pos x="T6" y="T7"/>
                </a:cxn>
              </a:cxnLst>
              <a:rect l="T12" t="T13" r="T14" b="T15"/>
              <a:pathLst>
                <a:path w="26" h="82">
                  <a:moveTo>
                    <a:pt x="0" y="16"/>
                  </a:moveTo>
                  <a:lnTo>
                    <a:pt x="10" y="82"/>
                  </a:lnTo>
                  <a:lnTo>
                    <a:pt x="26" y="0"/>
                  </a:lnTo>
                  <a:lnTo>
                    <a:pt x="0" y="1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8" name="Freeform 1047"/>
            <p:cNvSpPr>
              <a:spLocks/>
            </p:cNvSpPr>
            <p:nvPr/>
          </p:nvSpPr>
          <p:spPr bwMode="auto">
            <a:xfrm>
              <a:off x="4474" y="2744"/>
              <a:ext cx="19" cy="17"/>
            </a:xfrm>
            <a:custGeom>
              <a:avLst/>
              <a:gdLst>
                <a:gd name="T0" fmla="*/ 0 w 39"/>
                <a:gd name="T1" fmla="*/ 1 h 33"/>
                <a:gd name="T2" fmla="*/ 0 w 39"/>
                <a:gd name="T3" fmla="*/ 1 h 33"/>
                <a:gd name="T4" fmla="*/ 0 w 39"/>
                <a:gd name="T5" fmla="*/ 0 h 33"/>
                <a:gd name="T6" fmla="*/ 0 w 39"/>
                <a:gd name="T7" fmla="*/ 1 h 33"/>
                <a:gd name="T8" fmla="*/ 0 60000 65536"/>
                <a:gd name="T9" fmla="*/ 0 60000 65536"/>
                <a:gd name="T10" fmla="*/ 0 60000 65536"/>
                <a:gd name="T11" fmla="*/ 0 60000 65536"/>
                <a:gd name="T12" fmla="*/ 0 w 39"/>
                <a:gd name="T13" fmla="*/ 0 h 33"/>
                <a:gd name="T14" fmla="*/ 39 w 39"/>
                <a:gd name="T15" fmla="*/ 33 h 33"/>
              </a:gdLst>
              <a:ahLst/>
              <a:cxnLst>
                <a:cxn ang="T8">
                  <a:pos x="T0" y="T1"/>
                </a:cxn>
                <a:cxn ang="T9">
                  <a:pos x="T2" y="T3"/>
                </a:cxn>
                <a:cxn ang="T10">
                  <a:pos x="T4" y="T5"/>
                </a:cxn>
                <a:cxn ang="T11">
                  <a:pos x="T6" y="T7"/>
                </a:cxn>
              </a:cxnLst>
              <a:rect l="T12" t="T13" r="T14" b="T15"/>
              <a:pathLst>
                <a:path w="39" h="33">
                  <a:moveTo>
                    <a:pt x="0" y="15"/>
                  </a:moveTo>
                  <a:lnTo>
                    <a:pt x="18" y="33"/>
                  </a:lnTo>
                  <a:lnTo>
                    <a:pt x="39" y="0"/>
                  </a:lnTo>
                  <a:lnTo>
                    <a:pt x="0" y="1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49" name="Freeform 1048"/>
            <p:cNvSpPr>
              <a:spLocks/>
            </p:cNvSpPr>
            <p:nvPr/>
          </p:nvSpPr>
          <p:spPr bwMode="auto">
            <a:xfrm>
              <a:off x="3067" y="2086"/>
              <a:ext cx="95" cy="55"/>
            </a:xfrm>
            <a:custGeom>
              <a:avLst/>
              <a:gdLst>
                <a:gd name="T0" fmla="*/ 0 w 191"/>
                <a:gd name="T1" fmla="*/ 1 h 109"/>
                <a:gd name="T2" fmla="*/ 0 w 191"/>
                <a:gd name="T3" fmla="*/ 0 h 109"/>
                <a:gd name="T4" fmla="*/ 0 w 191"/>
                <a:gd name="T5" fmla="*/ 1 h 109"/>
                <a:gd name="T6" fmla="*/ 0 w 191"/>
                <a:gd name="T7" fmla="*/ 1 h 109"/>
                <a:gd name="T8" fmla="*/ 0 w 191"/>
                <a:gd name="T9" fmla="*/ 1 h 109"/>
                <a:gd name="T10" fmla="*/ 0 w 191"/>
                <a:gd name="T11" fmla="*/ 1 h 109"/>
                <a:gd name="T12" fmla="*/ 0 w 191"/>
                <a:gd name="T13" fmla="*/ 1 h 109"/>
                <a:gd name="T14" fmla="*/ 0 w 191"/>
                <a:gd name="T15" fmla="*/ 1 h 109"/>
                <a:gd name="T16" fmla="*/ 0 w 191"/>
                <a:gd name="T17" fmla="*/ 1 h 1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1"/>
                <a:gd name="T28" fmla="*/ 0 h 109"/>
                <a:gd name="T29" fmla="*/ 191 w 191"/>
                <a:gd name="T30" fmla="*/ 109 h 1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1" h="109">
                  <a:moveTo>
                    <a:pt x="0" y="76"/>
                  </a:moveTo>
                  <a:lnTo>
                    <a:pt x="13" y="0"/>
                  </a:lnTo>
                  <a:lnTo>
                    <a:pt x="191" y="17"/>
                  </a:lnTo>
                  <a:lnTo>
                    <a:pt x="159" y="64"/>
                  </a:lnTo>
                  <a:lnTo>
                    <a:pt x="172" y="89"/>
                  </a:lnTo>
                  <a:lnTo>
                    <a:pt x="125" y="91"/>
                  </a:lnTo>
                  <a:lnTo>
                    <a:pt x="96" y="109"/>
                  </a:lnTo>
                  <a:lnTo>
                    <a:pt x="20" y="108"/>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0" name="Freeform 1049"/>
            <p:cNvSpPr>
              <a:spLocks/>
            </p:cNvSpPr>
            <p:nvPr/>
          </p:nvSpPr>
          <p:spPr bwMode="auto">
            <a:xfrm>
              <a:off x="4140" y="2374"/>
              <a:ext cx="138" cy="290"/>
            </a:xfrm>
            <a:custGeom>
              <a:avLst/>
              <a:gdLst>
                <a:gd name="T0" fmla="*/ 0 w 278"/>
                <a:gd name="T1" fmla="*/ 0 h 582"/>
                <a:gd name="T2" fmla="*/ 0 w 278"/>
                <a:gd name="T3" fmla="*/ 0 h 582"/>
                <a:gd name="T4" fmla="*/ 0 w 278"/>
                <a:gd name="T5" fmla="*/ 0 h 582"/>
                <a:gd name="T6" fmla="*/ 0 w 278"/>
                <a:gd name="T7" fmla="*/ 0 h 582"/>
                <a:gd name="T8" fmla="*/ 0 w 278"/>
                <a:gd name="T9" fmla="*/ 0 h 582"/>
                <a:gd name="T10" fmla="*/ 0 w 278"/>
                <a:gd name="T11" fmla="*/ 0 h 582"/>
                <a:gd name="T12" fmla="*/ 0 w 278"/>
                <a:gd name="T13" fmla="*/ 0 h 582"/>
                <a:gd name="T14" fmla="*/ 0 w 278"/>
                <a:gd name="T15" fmla="*/ 0 h 582"/>
                <a:gd name="T16" fmla="*/ 0 w 278"/>
                <a:gd name="T17" fmla="*/ 0 h 582"/>
                <a:gd name="T18" fmla="*/ 0 w 278"/>
                <a:gd name="T19" fmla="*/ 0 h 582"/>
                <a:gd name="T20" fmla="*/ 0 w 278"/>
                <a:gd name="T21" fmla="*/ 0 h 582"/>
                <a:gd name="T22" fmla="*/ 0 w 278"/>
                <a:gd name="T23" fmla="*/ 0 h 582"/>
                <a:gd name="T24" fmla="*/ 0 w 278"/>
                <a:gd name="T25" fmla="*/ 0 h 582"/>
                <a:gd name="T26" fmla="*/ 0 w 278"/>
                <a:gd name="T27" fmla="*/ 0 h 582"/>
                <a:gd name="T28" fmla="*/ 0 w 278"/>
                <a:gd name="T29" fmla="*/ 0 h 582"/>
                <a:gd name="T30" fmla="*/ 0 w 278"/>
                <a:gd name="T31" fmla="*/ 0 h 582"/>
                <a:gd name="T32" fmla="*/ 0 w 278"/>
                <a:gd name="T33" fmla="*/ 0 h 582"/>
                <a:gd name="T34" fmla="*/ 0 w 278"/>
                <a:gd name="T35" fmla="*/ 0 h 582"/>
                <a:gd name="T36" fmla="*/ 0 w 278"/>
                <a:gd name="T37" fmla="*/ 0 h 582"/>
                <a:gd name="T38" fmla="*/ 0 w 278"/>
                <a:gd name="T39" fmla="*/ 0 h 582"/>
                <a:gd name="T40" fmla="*/ 0 w 278"/>
                <a:gd name="T41" fmla="*/ 0 h 582"/>
                <a:gd name="T42" fmla="*/ 0 w 278"/>
                <a:gd name="T43" fmla="*/ 0 h 582"/>
                <a:gd name="T44" fmla="*/ 0 w 278"/>
                <a:gd name="T45" fmla="*/ 0 h 582"/>
                <a:gd name="T46" fmla="*/ 0 w 278"/>
                <a:gd name="T47" fmla="*/ 0 h 5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8"/>
                <a:gd name="T73" fmla="*/ 0 h 582"/>
                <a:gd name="T74" fmla="*/ 278 w 278"/>
                <a:gd name="T75" fmla="*/ 582 h 58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8" h="582">
                  <a:moveTo>
                    <a:pt x="0" y="239"/>
                  </a:moveTo>
                  <a:lnTo>
                    <a:pt x="12" y="204"/>
                  </a:lnTo>
                  <a:lnTo>
                    <a:pt x="92" y="55"/>
                  </a:lnTo>
                  <a:lnTo>
                    <a:pt x="146" y="33"/>
                  </a:lnTo>
                  <a:lnTo>
                    <a:pt x="158" y="0"/>
                  </a:lnTo>
                  <a:lnTo>
                    <a:pt x="199" y="20"/>
                  </a:lnTo>
                  <a:lnTo>
                    <a:pt x="199" y="49"/>
                  </a:lnTo>
                  <a:lnTo>
                    <a:pt x="165" y="142"/>
                  </a:lnTo>
                  <a:lnTo>
                    <a:pt x="201" y="134"/>
                  </a:lnTo>
                  <a:lnTo>
                    <a:pt x="219" y="196"/>
                  </a:lnTo>
                  <a:lnTo>
                    <a:pt x="278" y="213"/>
                  </a:lnTo>
                  <a:lnTo>
                    <a:pt x="248" y="243"/>
                  </a:lnTo>
                  <a:lnTo>
                    <a:pt x="183" y="283"/>
                  </a:lnTo>
                  <a:lnTo>
                    <a:pt x="165" y="321"/>
                  </a:lnTo>
                  <a:lnTo>
                    <a:pt x="201" y="391"/>
                  </a:lnTo>
                  <a:lnTo>
                    <a:pt x="189" y="432"/>
                  </a:lnTo>
                  <a:lnTo>
                    <a:pt x="231" y="525"/>
                  </a:lnTo>
                  <a:lnTo>
                    <a:pt x="199" y="582"/>
                  </a:lnTo>
                  <a:lnTo>
                    <a:pt x="166" y="382"/>
                  </a:lnTo>
                  <a:lnTo>
                    <a:pt x="139" y="350"/>
                  </a:lnTo>
                  <a:lnTo>
                    <a:pt x="95" y="404"/>
                  </a:lnTo>
                  <a:lnTo>
                    <a:pt x="63" y="394"/>
                  </a:lnTo>
                  <a:lnTo>
                    <a:pt x="69" y="322"/>
                  </a:lnTo>
                  <a:lnTo>
                    <a:pt x="0" y="23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1" name="Freeform 1050"/>
            <p:cNvSpPr>
              <a:spLocks/>
            </p:cNvSpPr>
            <p:nvPr/>
          </p:nvSpPr>
          <p:spPr bwMode="auto">
            <a:xfrm>
              <a:off x="4299" y="2592"/>
              <a:ext cx="76" cy="68"/>
            </a:xfrm>
            <a:custGeom>
              <a:avLst/>
              <a:gdLst>
                <a:gd name="T0" fmla="*/ 0 w 153"/>
                <a:gd name="T1" fmla="*/ 1 h 134"/>
                <a:gd name="T2" fmla="*/ 0 w 153"/>
                <a:gd name="T3" fmla="*/ 1 h 134"/>
                <a:gd name="T4" fmla="*/ 0 w 153"/>
                <a:gd name="T5" fmla="*/ 1 h 134"/>
                <a:gd name="T6" fmla="*/ 0 w 153"/>
                <a:gd name="T7" fmla="*/ 1 h 134"/>
                <a:gd name="T8" fmla="*/ 0 w 153"/>
                <a:gd name="T9" fmla="*/ 1 h 134"/>
                <a:gd name="T10" fmla="*/ 0 w 153"/>
                <a:gd name="T11" fmla="*/ 0 h 134"/>
                <a:gd name="T12" fmla="*/ 0 w 153"/>
                <a:gd name="T13" fmla="*/ 1 h 134"/>
                <a:gd name="T14" fmla="*/ 0 w 153"/>
                <a:gd name="T15" fmla="*/ 1 h 134"/>
                <a:gd name="T16" fmla="*/ 0 w 153"/>
                <a:gd name="T17" fmla="*/ 1 h 1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3"/>
                <a:gd name="T28" fmla="*/ 0 h 134"/>
                <a:gd name="T29" fmla="*/ 153 w 153"/>
                <a:gd name="T30" fmla="*/ 134 h 1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3" h="134">
                  <a:moveTo>
                    <a:pt x="0" y="26"/>
                  </a:moveTo>
                  <a:lnTo>
                    <a:pt x="10" y="93"/>
                  </a:lnTo>
                  <a:lnTo>
                    <a:pt x="30" y="129"/>
                  </a:lnTo>
                  <a:lnTo>
                    <a:pt x="59" y="134"/>
                  </a:lnTo>
                  <a:lnTo>
                    <a:pt x="153" y="72"/>
                  </a:lnTo>
                  <a:lnTo>
                    <a:pt x="150" y="0"/>
                  </a:lnTo>
                  <a:lnTo>
                    <a:pt x="81" y="11"/>
                  </a:lnTo>
                  <a:lnTo>
                    <a:pt x="19" y="9"/>
                  </a:lnTo>
                  <a:lnTo>
                    <a:pt x="0" y="2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2" name="Freeform 1051"/>
            <p:cNvSpPr>
              <a:spLocks/>
            </p:cNvSpPr>
            <p:nvPr/>
          </p:nvSpPr>
          <p:spPr bwMode="auto">
            <a:xfrm>
              <a:off x="555" y="1446"/>
              <a:ext cx="1313" cy="683"/>
            </a:xfrm>
            <a:custGeom>
              <a:avLst/>
              <a:gdLst>
                <a:gd name="T0" fmla="*/ 1 w 2625"/>
                <a:gd name="T1" fmla="*/ 1 h 1365"/>
                <a:gd name="T2" fmla="*/ 1 w 2625"/>
                <a:gd name="T3" fmla="*/ 1 h 1365"/>
                <a:gd name="T4" fmla="*/ 1 w 2625"/>
                <a:gd name="T5" fmla="*/ 1 h 1365"/>
                <a:gd name="T6" fmla="*/ 1 w 2625"/>
                <a:gd name="T7" fmla="*/ 1 h 1365"/>
                <a:gd name="T8" fmla="*/ 1 w 2625"/>
                <a:gd name="T9" fmla="*/ 1 h 1365"/>
                <a:gd name="T10" fmla="*/ 1 w 2625"/>
                <a:gd name="T11" fmla="*/ 1 h 1365"/>
                <a:gd name="T12" fmla="*/ 1 w 2625"/>
                <a:gd name="T13" fmla="*/ 1 h 1365"/>
                <a:gd name="T14" fmla="*/ 1 w 2625"/>
                <a:gd name="T15" fmla="*/ 1 h 1365"/>
                <a:gd name="T16" fmla="*/ 1 w 2625"/>
                <a:gd name="T17" fmla="*/ 1 h 1365"/>
                <a:gd name="T18" fmla="*/ 1 w 2625"/>
                <a:gd name="T19" fmla="*/ 1 h 1365"/>
                <a:gd name="T20" fmla="*/ 1 w 2625"/>
                <a:gd name="T21" fmla="*/ 1 h 1365"/>
                <a:gd name="T22" fmla="*/ 1 w 2625"/>
                <a:gd name="T23" fmla="*/ 1 h 1365"/>
                <a:gd name="T24" fmla="*/ 1 w 2625"/>
                <a:gd name="T25" fmla="*/ 0 h 1365"/>
                <a:gd name="T26" fmla="*/ 1 w 2625"/>
                <a:gd name="T27" fmla="*/ 1 h 1365"/>
                <a:gd name="T28" fmla="*/ 1 w 2625"/>
                <a:gd name="T29" fmla="*/ 1 h 1365"/>
                <a:gd name="T30" fmla="*/ 1 w 2625"/>
                <a:gd name="T31" fmla="*/ 1 h 1365"/>
                <a:gd name="T32" fmla="*/ 1 w 2625"/>
                <a:gd name="T33" fmla="*/ 1 h 1365"/>
                <a:gd name="T34" fmla="*/ 1 w 2625"/>
                <a:gd name="T35" fmla="*/ 1 h 1365"/>
                <a:gd name="T36" fmla="*/ 1 w 2625"/>
                <a:gd name="T37" fmla="*/ 1 h 1365"/>
                <a:gd name="T38" fmla="*/ 1 w 2625"/>
                <a:gd name="T39" fmla="*/ 1 h 1365"/>
                <a:gd name="T40" fmla="*/ 1 w 2625"/>
                <a:gd name="T41" fmla="*/ 1 h 1365"/>
                <a:gd name="T42" fmla="*/ 1 w 2625"/>
                <a:gd name="T43" fmla="*/ 1 h 1365"/>
                <a:gd name="T44" fmla="*/ 1 w 2625"/>
                <a:gd name="T45" fmla="*/ 1 h 1365"/>
                <a:gd name="T46" fmla="*/ 1 w 2625"/>
                <a:gd name="T47" fmla="*/ 1 h 1365"/>
                <a:gd name="T48" fmla="*/ 1 w 2625"/>
                <a:gd name="T49" fmla="*/ 1 h 1365"/>
                <a:gd name="T50" fmla="*/ 1 w 2625"/>
                <a:gd name="T51" fmla="*/ 1 h 1365"/>
                <a:gd name="T52" fmla="*/ 1 w 2625"/>
                <a:gd name="T53" fmla="*/ 1 h 1365"/>
                <a:gd name="T54" fmla="*/ 1 w 2625"/>
                <a:gd name="T55" fmla="*/ 1 h 1365"/>
                <a:gd name="T56" fmla="*/ 1 w 2625"/>
                <a:gd name="T57" fmla="*/ 1 h 1365"/>
                <a:gd name="T58" fmla="*/ 1 w 2625"/>
                <a:gd name="T59" fmla="*/ 1 h 1365"/>
                <a:gd name="T60" fmla="*/ 1 w 2625"/>
                <a:gd name="T61" fmla="*/ 1 h 1365"/>
                <a:gd name="T62" fmla="*/ 2 w 2625"/>
                <a:gd name="T63" fmla="*/ 1 h 1365"/>
                <a:gd name="T64" fmla="*/ 2 w 2625"/>
                <a:gd name="T65" fmla="*/ 1 h 1365"/>
                <a:gd name="T66" fmla="*/ 2 w 2625"/>
                <a:gd name="T67" fmla="*/ 1 h 1365"/>
                <a:gd name="T68" fmla="*/ 2 w 2625"/>
                <a:gd name="T69" fmla="*/ 1 h 1365"/>
                <a:gd name="T70" fmla="*/ 2 w 2625"/>
                <a:gd name="T71" fmla="*/ 1 h 1365"/>
                <a:gd name="T72" fmla="*/ 2 w 2625"/>
                <a:gd name="T73" fmla="*/ 1 h 1365"/>
                <a:gd name="T74" fmla="*/ 2 w 2625"/>
                <a:gd name="T75" fmla="*/ 1 h 1365"/>
                <a:gd name="T76" fmla="*/ 2 w 2625"/>
                <a:gd name="T77" fmla="*/ 1 h 1365"/>
                <a:gd name="T78" fmla="*/ 2 w 2625"/>
                <a:gd name="T79" fmla="*/ 1 h 1365"/>
                <a:gd name="T80" fmla="*/ 2 w 2625"/>
                <a:gd name="T81" fmla="*/ 1 h 1365"/>
                <a:gd name="T82" fmla="*/ 2 w 2625"/>
                <a:gd name="T83" fmla="*/ 1 h 1365"/>
                <a:gd name="T84" fmla="*/ 2 w 2625"/>
                <a:gd name="T85" fmla="*/ 1 h 1365"/>
                <a:gd name="T86" fmla="*/ 2 w 2625"/>
                <a:gd name="T87" fmla="*/ 1 h 1365"/>
                <a:gd name="T88" fmla="*/ 2 w 2625"/>
                <a:gd name="T89" fmla="*/ 1 h 1365"/>
                <a:gd name="T90" fmla="*/ 2 w 2625"/>
                <a:gd name="T91" fmla="*/ 1 h 1365"/>
                <a:gd name="T92" fmla="*/ 2 w 2625"/>
                <a:gd name="T93" fmla="*/ 1 h 1365"/>
                <a:gd name="T94" fmla="*/ 2 w 2625"/>
                <a:gd name="T95" fmla="*/ 1 h 1365"/>
                <a:gd name="T96" fmla="*/ 2 w 2625"/>
                <a:gd name="T97" fmla="*/ 1 h 1365"/>
                <a:gd name="T98" fmla="*/ 1 w 2625"/>
                <a:gd name="T99" fmla="*/ 1 h 1365"/>
                <a:gd name="T100" fmla="*/ 1 w 2625"/>
                <a:gd name="T101" fmla="*/ 1 h 1365"/>
                <a:gd name="T102" fmla="*/ 1 w 2625"/>
                <a:gd name="T103" fmla="*/ 1 h 1365"/>
                <a:gd name="T104" fmla="*/ 1 w 2625"/>
                <a:gd name="T105" fmla="*/ 1 h 1365"/>
                <a:gd name="T106" fmla="*/ 1 w 2625"/>
                <a:gd name="T107" fmla="*/ 1 h 1365"/>
                <a:gd name="T108" fmla="*/ 1 w 2625"/>
                <a:gd name="T109" fmla="*/ 1 h 1365"/>
                <a:gd name="T110" fmla="*/ 1 w 2625"/>
                <a:gd name="T111" fmla="*/ 1 h 1365"/>
                <a:gd name="T112" fmla="*/ 1 w 2625"/>
                <a:gd name="T113" fmla="*/ 1 h 1365"/>
                <a:gd name="T114" fmla="*/ 1 w 2625"/>
                <a:gd name="T115" fmla="*/ 1 h 1365"/>
                <a:gd name="T116" fmla="*/ 1 w 2625"/>
                <a:gd name="T117" fmla="*/ 1 h 1365"/>
                <a:gd name="T118" fmla="*/ 1 w 2625"/>
                <a:gd name="T119" fmla="*/ 1 h 13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25"/>
                <a:gd name="T181" fmla="*/ 0 h 1365"/>
                <a:gd name="T182" fmla="*/ 2625 w 2625"/>
                <a:gd name="T183" fmla="*/ 1365 h 13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25" h="1365">
                  <a:moveTo>
                    <a:pt x="0" y="604"/>
                  </a:moveTo>
                  <a:lnTo>
                    <a:pt x="0" y="126"/>
                  </a:lnTo>
                  <a:lnTo>
                    <a:pt x="209" y="188"/>
                  </a:lnTo>
                  <a:lnTo>
                    <a:pt x="195" y="164"/>
                  </a:lnTo>
                  <a:lnTo>
                    <a:pt x="219" y="148"/>
                  </a:lnTo>
                  <a:lnTo>
                    <a:pt x="348" y="96"/>
                  </a:lnTo>
                  <a:lnTo>
                    <a:pt x="248" y="159"/>
                  </a:lnTo>
                  <a:lnTo>
                    <a:pt x="303" y="141"/>
                  </a:lnTo>
                  <a:lnTo>
                    <a:pt x="303" y="155"/>
                  </a:lnTo>
                  <a:lnTo>
                    <a:pt x="412" y="97"/>
                  </a:lnTo>
                  <a:lnTo>
                    <a:pt x="397" y="78"/>
                  </a:lnTo>
                  <a:lnTo>
                    <a:pt x="468" y="147"/>
                  </a:lnTo>
                  <a:lnTo>
                    <a:pt x="512" y="106"/>
                  </a:lnTo>
                  <a:lnTo>
                    <a:pt x="509" y="147"/>
                  </a:lnTo>
                  <a:lnTo>
                    <a:pt x="564" y="118"/>
                  </a:lnTo>
                  <a:lnTo>
                    <a:pt x="719" y="166"/>
                  </a:lnTo>
                  <a:lnTo>
                    <a:pt x="791" y="165"/>
                  </a:lnTo>
                  <a:lnTo>
                    <a:pt x="830" y="194"/>
                  </a:lnTo>
                  <a:lnTo>
                    <a:pt x="783" y="219"/>
                  </a:lnTo>
                  <a:lnTo>
                    <a:pt x="811" y="229"/>
                  </a:lnTo>
                  <a:lnTo>
                    <a:pt x="951" y="216"/>
                  </a:lnTo>
                  <a:lnTo>
                    <a:pt x="1011" y="256"/>
                  </a:lnTo>
                  <a:lnTo>
                    <a:pt x="1021" y="284"/>
                  </a:lnTo>
                  <a:lnTo>
                    <a:pt x="1037" y="265"/>
                  </a:lnTo>
                  <a:lnTo>
                    <a:pt x="1011" y="229"/>
                  </a:lnTo>
                  <a:lnTo>
                    <a:pt x="1078" y="183"/>
                  </a:lnTo>
                  <a:lnTo>
                    <a:pt x="1012" y="212"/>
                  </a:lnTo>
                  <a:lnTo>
                    <a:pt x="992" y="199"/>
                  </a:lnTo>
                  <a:lnTo>
                    <a:pt x="1071" y="165"/>
                  </a:lnTo>
                  <a:lnTo>
                    <a:pt x="1114" y="213"/>
                  </a:lnTo>
                  <a:lnTo>
                    <a:pt x="1160" y="212"/>
                  </a:lnTo>
                  <a:lnTo>
                    <a:pt x="1187" y="235"/>
                  </a:lnTo>
                  <a:lnTo>
                    <a:pt x="1311" y="229"/>
                  </a:lnTo>
                  <a:lnTo>
                    <a:pt x="1307" y="213"/>
                  </a:lnTo>
                  <a:lnTo>
                    <a:pt x="1342" y="241"/>
                  </a:lnTo>
                  <a:lnTo>
                    <a:pt x="1348" y="219"/>
                  </a:lnTo>
                  <a:lnTo>
                    <a:pt x="1320" y="227"/>
                  </a:lnTo>
                  <a:lnTo>
                    <a:pt x="1299" y="198"/>
                  </a:lnTo>
                  <a:lnTo>
                    <a:pt x="1347" y="194"/>
                  </a:lnTo>
                  <a:lnTo>
                    <a:pt x="1362" y="216"/>
                  </a:lnTo>
                  <a:lnTo>
                    <a:pt x="1380" y="210"/>
                  </a:lnTo>
                  <a:lnTo>
                    <a:pt x="1374" y="244"/>
                  </a:lnTo>
                  <a:lnTo>
                    <a:pt x="1406" y="262"/>
                  </a:lnTo>
                  <a:lnTo>
                    <a:pt x="1397" y="213"/>
                  </a:lnTo>
                  <a:lnTo>
                    <a:pt x="1459" y="186"/>
                  </a:lnTo>
                  <a:lnTo>
                    <a:pt x="1441" y="164"/>
                  </a:lnTo>
                  <a:lnTo>
                    <a:pt x="1423" y="179"/>
                  </a:lnTo>
                  <a:lnTo>
                    <a:pt x="1456" y="139"/>
                  </a:lnTo>
                  <a:lnTo>
                    <a:pt x="1366" y="109"/>
                  </a:lnTo>
                  <a:lnTo>
                    <a:pt x="1375" y="39"/>
                  </a:lnTo>
                  <a:lnTo>
                    <a:pt x="1397" y="40"/>
                  </a:lnTo>
                  <a:lnTo>
                    <a:pt x="1411" y="0"/>
                  </a:lnTo>
                  <a:lnTo>
                    <a:pt x="1476" y="39"/>
                  </a:lnTo>
                  <a:lnTo>
                    <a:pt x="1477" y="65"/>
                  </a:lnTo>
                  <a:lnTo>
                    <a:pt x="1523" y="101"/>
                  </a:lnTo>
                  <a:lnTo>
                    <a:pt x="1493" y="100"/>
                  </a:lnTo>
                  <a:lnTo>
                    <a:pt x="1504" y="113"/>
                  </a:lnTo>
                  <a:lnTo>
                    <a:pt x="1487" y="129"/>
                  </a:lnTo>
                  <a:lnTo>
                    <a:pt x="1541" y="139"/>
                  </a:lnTo>
                  <a:lnTo>
                    <a:pt x="1526" y="147"/>
                  </a:lnTo>
                  <a:lnTo>
                    <a:pt x="1558" y="205"/>
                  </a:lnTo>
                  <a:lnTo>
                    <a:pt x="1586" y="154"/>
                  </a:lnTo>
                  <a:lnTo>
                    <a:pt x="1624" y="173"/>
                  </a:lnTo>
                  <a:lnTo>
                    <a:pt x="1634" y="208"/>
                  </a:lnTo>
                  <a:lnTo>
                    <a:pt x="1616" y="219"/>
                  </a:lnTo>
                  <a:lnTo>
                    <a:pt x="1651" y="262"/>
                  </a:lnTo>
                  <a:lnTo>
                    <a:pt x="1672" y="251"/>
                  </a:lnTo>
                  <a:lnTo>
                    <a:pt x="1699" y="184"/>
                  </a:lnTo>
                  <a:lnTo>
                    <a:pt x="1733" y="178"/>
                  </a:lnTo>
                  <a:lnTo>
                    <a:pt x="1707" y="122"/>
                  </a:lnTo>
                  <a:lnTo>
                    <a:pt x="1794" y="127"/>
                  </a:lnTo>
                  <a:lnTo>
                    <a:pt x="1832" y="159"/>
                  </a:lnTo>
                  <a:lnTo>
                    <a:pt x="1819" y="175"/>
                  </a:lnTo>
                  <a:lnTo>
                    <a:pt x="1835" y="184"/>
                  </a:lnTo>
                  <a:lnTo>
                    <a:pt x="1795" y="195"/>
                  </a:lnTo>
                  <a:lnTo>
                    <a:pt x="1831" y="268"/>
                  </a:lnTo>
                  <a:lnTo>
                    <a:pt x="1775" y="305"/>
                  </a:lnTo>
                  <a:lnTo>
                    <a:pt x="1752" y="289"/>
                  </a:lnTo>
                  <a:lnTo>
                    <a:pt x="1761" y="313"/>
                  </a:lnTo>
                  <a:lnTo>
                    <a:pt x="1674" y="296"/>
                  </a:lnTo>
                  <a:lnTo>
                    <a:pt x="1693" y="320"/>
                  </a:lnTo>
                  <a:lnTo>
                    <a:pt x="1658" y="357"/>
                  </a:lnTo>
                  <a:lnTo>
                    <a:pt x="1567" y="328"/>
                  </a:lnTo>
                  <a:lnTo>
                    <a:pt x="1599" y="358"/>
                  </a:lnTo>
                  <a:lnTo>
                    <a:pt x="1663" y="365"/>
                  </a:lnTo>
                  <a:lnTo>
                    <a:pt x="1620" y="424"/>
                  </a:lnTo>
                  <a:lnTo>
                    <a:pt x="1572" y="420"/>
                  </a:lnTo>
                  <a:lnTo>
                    <a:pt x="1549" y="451"/>
                  </a:lnTo>
                  <a:lnTo>
                    <a:pt x="1464" y="426"/>
                  </a:lnTo>
                  <a:lnTo>
                    <a:pt x="1541" y="451"/>
                  </a:lnTo>
                  <a:lnTo>
                    <a:pt x="1552" y="476"/>
                  </a:lnTo>
                  <a:lnTo>
                    <a:pt x="1493" y="486"/>
                  </a:lnTo>
                  <a:lnTo>
                    <a:pt x="1504" y="493"/>
                  </a:lnTo>
                  <a:lnTo>
                    <a:pt x="1488" y="494"/>
                  </a:lnTo>
                  <a:lnTo>
                    <a:pt x="1488" y="520"/>
                  </a:lnTo>
                  <a:lnTo>
                    <a:pt x="1424" y="554"/>
                  </a:lnTo>
                  <a:lnTo>
                    <a:pt x="1415" y="664"/>
                  </a:lnTo>
                  <a:lnTo>
                    <a:pt x="1437" y="688"/>
                  </a:lnTo>
                  <a:lnTo>
                    <a:pt x="1470" y="675"/>
                  </a:lnTo>
                  <a:lnTo>
                    <a:pt x="1486" y="758"/>
                  </a:lnTo>
                  <a:lnTo>
                    <a:pt x="1535" y="741"/>
                  </a:lnTo>
                  <a:lnTo>
                    <a:pt x="1593" y="765"/>
                  </a:lnTo>
                  <a:lnTo>
                    <a:pt x="1709" y="825"/>
                  </a:lnTo>
                  <a:lnTo>
                    <a:pt x="1699" y="849"/>
                  </a:lnTo>
                  <a:lnTo>
                    <a:pt x="1713" y="832"/>
                  </a:lnTo>
                  <a:lnTo>
                    <a:pt x="1802" y="838"/>
                  </a:lnTo>
                  <a:lnTo>
                    <a:pt x="1802" y="929"/>
                  </a:lnTo>
                  <a:lnTo>
                    <a:pt x="1830" y="960"/>
                  </a:lnTo>
                  <a:lnTo>
                    <a:pt x="1811" y="966"/>
                  </a:lnTo>
                  <a:lnTo>
                    <a:pt x="1854" y="982"/>
                  </a:lnTo>
                  <a:lnTo>
                    <a:pt x="1841" y="1011"/>
                  </a:lnTo>
                  <a:lnTo>
                    <a:pt x="1884" y="1010"/>
                  </a:lnTo>
                  <a:lnTo>
                    <a:pt x="1943" y="961"/>
                  </a:lnTo>
                  <a:lnTo>
                    <a:pt x="1915" y="949"/>
                  </a:lnTo>
                  <a:lnTo>
                    <a:pt x="1884" y="863"/>
                  </a:lnTo>
                  <a:lnTo>
                    <a:pt x="1993" y="786"/>
                  </a:lnTo>
                  <a:lnTo>
                    <a:pt x="1977" y="786"/>
                  </a:lnTo>
                  <a:lnTo>
                    <a:pt x="1952" y="696"/>
                  </a:lnTo>
                  <a:lnTo>
                    <a:pt x="1913" y="675"/>
                  </a:lnTo>
                  <a:lnTo>
                    <a:pt x="1963" y="636"/>
                  </a:lnTo>
                  <a:lnTo>
                    <a:pt x="1947" y="616"/>
                  </a:lnTo>
                  <a:lnTo>
                    <a:pt x="1953" y="583"/>
                  </a:lnTo>
                  <a:lnTo>
                    <a:pt x="1932" y="578"/>
                  </a:lnTo>
                  <a:lnTo>
                    <a:pt x="1953" y="546"/>
                  </a:lnTo>
                  <a:lnTo>
                    <a:pt x="1930" y="525"/>
                  </a:lnTo>
                  <a:lnTo>
                    <a:pt x="1945" y="496"/>
                  </a:lnTo>
                  <a:lnTo>
                    <a:pt x="2025" y="516"/>
                  </a:lnTo>
                  <a:lnTo>
                    <a:pt x="2064" y="500"/>
                  </a:lnTo>
                  <a:lnTo>
                    <a:pt x="2134" y="546"/>
                  </a:lnTo>
                  <a:lnTo>
                    <a:pt x="2134" y="565"/>
                  </a:lnTo>
                  <a:lnTo>
                    <a:pt x="2195" y="567"/>
                  </a:lnTo>
                  <a:lnTo>
                    <a:pt x="2199" y="613"/>
                  </a:lnTo>
                  <a:lnTo>
                    <a:pt x="2147" y="614"/>
                  </a:lnTo>
                  <a:lnTo>
                    <a:pt x="2193" y="622"/>
                  </a:lnTo>
                  <a:lnTo>
                    <a:pt x="2207" y="651"/>
                  </a:lnTo>
                  <a:lnTo>
                    <a:pt x="2158" y="691"/>
                  </a:lnTo>
                  <a:lnTo>
                    <a:pt x="2230" y="670"/>
                  </a:lnTo>
                  <a:lnTo>
                    <a:pt x="2234" y="703"/>
                  </a:lnTo>
                  <a:lnTo>
                    <a:pt x="2203" y="718"/>
                  </a:lnTo>
                  <a:lnTo>
                    <a:pt x="2247" y="684"/>
                  </a:lnTo>
                  <a:lnTo>
                    <a:pt x="2251" y="704"/>
                  </a:lnTo>
                  <a:lnTo>
                    <a:pt x="2293" y="672"/>
                  </a:lnTo>
                  <a:lnTo>
                    <a:pt x="2302" y="691"/>
                  </a:lnTo>
                  <a:lnTo>
                    <a:pt x="2330" y="640"/>
                  </a:lnTo>
                  <a:lnTo>
                    <a:pt x="2318" y="631"/>
                  </a:lnTo>
                  <a:lnTo>
                    <a:pt x="2352" y="604"/>
                  </a:lnTo>
                  <a:lnTo>
                    <a:pt x="2390" y="656"/>
                  </a:lnTo>
                  <a:lnTo>
                    <a:pt x="2358" y="668"/>
                  </a:lnTo>
                  <a:lnTo>
                    <a:pt x="2393" y="661"/>
                  </a:lnTo>
                  <a:lnTo>
                    <a:pt x="2406" y="683"/>
                  </a:lnTo>
                  <a:lnTo>
                    <a:pt x="2382" y="688"/>
                  </a:lnTo>
                  <a:lnTo>
                    <a:pt x="2413" y="693"/>
                  </a:lnTo>
                  <a:lnTo>
                    <a:pt x="2393" y="706"/>
                  </a:lnTo>
                  <a:lnTo>
                    <a:pt x="2414" y="703"/>
                  </a:lnTo>
                  <a:lnTo>
                    <a:pt x="2430" y="725"/>
                  </a:lnTo>
                  <a:lnTo>
                    <a:pt x="2419" y="736"/>
                  </a:lnTo>
                  <a:lnTo>
                    <a:pt x="2449" y="754"/>
                  </a:lnTo>
                  <a:lnTo>
                    <a:pt x="2400" y="773"/>
                  </a:lnTo>
                  <a:lnTo>
                    <a:pt x="2435" y="773"/>
                  </a:lnTo>
                  <a:lnTo>
                    <a:pt x="2428" y="791"/>
                  </a:lnTo>
                  <a:lnTo>
                    <a:pt x="2480" y="807"/>
                  </a:lnTo>
                  <a:lnTo>
                    <a:pt x="2498" y="848"/>
                  </a:lnTo>
                  <a:lnTo>
                    <a:pt x="2519" y="833"/>
                  </a:lnTo>
                  <a:lnTo>
                    <a:pt x="2570" y="860"/>
                  </a:lnTo>
                  <a:lnTo>
                    <a:pt x="2458" y="897"/>
                  </a:lnTo>
                  <a:lnTo>
                    <a:pt x="2480" y="917"/>
                  </a:lnTo>
                  <a:lnTo>
                    <a:pt x="2576" y="876"/>
                  </a:lnTo>
                  <a:lnTo>
                    <a:pt x="2576" y="911"/>
                  </a:lnTo>
                  <a:lnTo>
                    <a:pt x="2619" y="904"/>
                  </a:lnTo>
                  <a:lnTo>
                    <a:pt x="2625" y="921"/>
                  </a:lnTo>
                  <a:lnTo>
                    <a:pt x="2606" y="921"/>
                  </a:lnTo>
                  <a:lnTo>
                    <a:pt x="2625" y="963"/>
                  </a:lnTo>
                  <a:lnTo>
                    <a:pt x="2489" y="1042"/>
                  </a:lnTo>
                  <a:lnTo>
                    <a:pt x="2299" y="1042"/>
                  </a:lnTo>
                  <a:lnTo>
                    <a:pt x="2217" y="1097"/>
                  </a:lnTo>
                  <a:lnTo>
                    <a:pt x="2150" y="1178"/>
                  </a:lnTo>
                  <a:lnTo>
                    <a:pt x="2217" y="1116"/>
                  </a:lnTo>
                  <a:lnTo>
                    <a:pt x="2320" y="1081"/>
                  </a:lnTo>
                  <a:lnTo>
                    <a:pt x="2358" y="1109"/>
                  </a:lnTo>
                  <a:lnTo>
                    <a:pt x="2290" y="1130"/>
                  </a:lnTo>
                  <a:lnTo>
                    <a:pt x="2345" y="1142"/>
                  </a:lnTo>
                  <a:lnTo>
                    <a:pt x="2330" y="1167"/>
                  </a:lnTo>
                  <a:lnTo>
                    <a:pt x="2371" y="1213"/>
                  </a:lnTo>
                  <a:lnTo>
                    <a:pt x="2452" y="1230"/>
                  </a:lnTo>
                  <a:lnTo>
                    <a:pt x="2476" y="1173"/>
                  </a:lnTo>
                  <a:lnTo>
                    <a:pt x="2476" y="1208"/>
                  </a:lnTo>
                  <a:lnTo>
                    <a:pt x="2494" y="1203"/>
                  </a:lnTo>
                  <a:lnTo>
                    <a:pt x="2457" y="1239"/>
                  </a:lnTo>
                  <a:lnTo>
                    <a:pt x="2361" y="1264"/>
                  </a:lnTo>
                  <a:lnTo>
                    <a:pt x="2326" y="1306"/>
                  </a:lnTo>
                  <a:lnTo>
                    <a:pt x="2302" y="1268"/>
                  </a:lnTo>
                  <a:lnTo>
                    <a:pt x="2391" y="1236"/>
                  </a:lnTo>
                  <a:lnTo>
                    <a:pt x="2345" y="1238"/>
                  </a:lnTo>
                  <a:lnTo>
                    <a:pt x="2352" y="1213"/>
                  </a:lnTo>
                  <a:lnTo>
                    <a:pt x="2275" y="1240"/>
                  </a:lnTo>
                  <a:lnTo>
                    <a:pt x="2251" y="1223"/>
                  </a:lnTo>
                  <a:lnTo>
                    <a:pt x="2251" y="1173"/>
                  </a:lnTo>
                  <a:lnTo>
                    <a:pt x="2202" y="1156"/>
                  </a:lnTo>
                  <a:lnTo>
                    <a:pt x="2163" y="1239"/>
                  </a:lnTo>
                  <a:lnTo>
                    <a:pt x="2006" y="1268"/>
                  </a:lnTo>
                  <a:lnTo>
                    <a:pt x="1898" y="1300"/>
                  </a:lnTo>
                  <a:lnTo>
                    <a:pt x="1883" y="1315"/>
                  </a:lnTo>
                  <a:lnTo>
                    <a:pt x="1905" y="1320"/>
                  </a:lnTo>
                  <a:lnTo>
                    <a:pt x="1912" y="1331"/>
                  </a:lnTo>
                  <a:lnTo>
                    <a:pt x="1779" y="1365"/>
                  </a:lnTo>
                  <a:lnTo>
                    <a:pt x="1786" y="1349"/>
                  </a:lnTo>
                  <a:lnTo>
                    <a:pt x="1795" y="1339"/>
                  </a:lnTo>
                  <a:lnTo>
                    <a:pt x="1801" y="1323"/>
                  </a:lnTo>
                  <a:lnTo>
                    <a:pt x="1822" y="1312"/>
                  </a:lnTo>
                  <a:lnTo>
                    <a:pt x="1824" y="1239"/>
                  </a:lnTo>
                  <a:lnTo>
                    <a:pt x="1848" y="1264"/>
                  </a:lnTo>
                  <a:lnTo>
                    <a:pt x="1885" y="1255"/>
                  </a:lnTo>
                  <a:lnTo>
                    <a:pt x="1852" y="1213"/>
                  </a:lnTo>
                  <a:lnTo>
                    <a:pt x="1741" y="1192"/>
                  </a:lnTo>
                  <a:lnTo>
                    <a:pt x="1735" y="1192"/>
                  </a:lnTo>
                  <a:lnTo>
                    <a:pt x="1722" y="1133"/>
                  </a:lnTo>
                  <a:lnTo>
                    <a:pt x="1699" y="1137"/>
                  </a:lnTo>
                  <a:lnTo>
                    <a:pt x="1680" y="1104"/>
                  </a:lnTo>
                  <a:lnTo>
                    <a:pt x="1658" y="1102"/>
                  </a:lnTo>
                  <a:lnTo>
                    <a:pt x="1658" y="1121"/>
                  </a:lnTo>
                  <a:lnTo>
                    <a:pt x="1626" y="1093"/>
                  </a:lnTo>
                  <a:lnTo>
                    <a:pt x="1575" y="1133"/>
                  </a:lnTo>
                  <a:lnTo>
                    <a:pt x="1428" y="1104"/>
                  </a:lnTo>
                  <a:lnTo>
                    <a:pt x="1412" y="1076"/>
                  </a:lnTo>
                  <a:lnTo>
                    <a:pt x="1411" y="1094"/>
                  </a:lnTo>
                  <a:lnTo>
                    <a:pt x="561" y="1094"/>
                  </a:lnTo>
                  <a:lnTo>
                    <a:pt x="550" y="1063"/>
                  </a:lnTo>
                  <a:lnTo>
                    <a:pt x="504" y="1054"/>
                  </a:lnTo>
                  <a:lnTo>
                    <a:pt x="507" y="1032"/>
                  </a:lnTo>
                  <a:lnTo>
                    <a:pt x="412" y="1005"/>
                  </a:lnTo>
                  <a:lnTo>
                    <a:pt x="423" y="991"/>
                  </a:lnTo>
                  <a:lnTo>
                    <a:pt x="402" y="954"/>
                  </a:lnTo>
                  <a:lnTo>
                    <a:pt x="377" y="949"/>
                  </a:lnTo>
                  <a:lnTo>
                    <a:pt x="325" y="867"/>
                  </a:lnTo>
                  <a:lnTo>
                    <a:pt x="334" y="841"/>
                  </a:lnTo>
                  <a:lnTo>
                    <a:pt x="337" y="797"/>
                  </a:lnTo>
                  <a:lnTo>
                    <a:pt x="278" y="773"/>
                  </a:lnTo>
                  <a:lnTo>
                    <a:pt x="169" y="627"/>
                  </a:lnTo>
                  <a:lnTo>
                    <a:pt x="108" y="669"/>
                  </a:lnTo>
                  <a:lnTo>
                    <a:pt x="91" y="648"/>
                  </a:lnTo>
                  <a:lnTo>
                    <a:pt x="87" y="645"/>
                  </a:lnTo>
                  <a:lnTo>
                    <a:pt x="57" y="604"/>
                  </a:lnTo>
                  <a:lnTo>
                    <a:pt x="0" y="60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3" name="Freeform 1052"/>
            <p:cNvSpPr>
              <a:spLocks/>
            </p:cNvSpPr>
            <p:nvPr/>
          </p:nvSpPr>
          <p:spPr bwMode="auto">
            <a:xfrm>
              <a:off x="751" y="1957"/>
              <a:ext cx="77" cy="45"/>
            </a:xfrm>
            <a:custGeom>
              <a:avLst/>
              <a:gdLst>
                <a:gd name="T0" fmla="*/ 0 w 155"/>
                <a:gd name="T1" fmla="*/ 0 h 90"/>
                <a:gd name="T2" fmla="*/ 0 w 155"/>
                <a:gd name="T3" fmla="*/ 1 h 90"/>
                <a:gd name="T4" fmla="*/ 0 w 155"/>
                <a:gd name="T5" fmla="*/ 1 h 90"/>
                <a:gd name="T6" fmla="*/ 0 w 155"/>
                <a:gd name="T7" fmla="*/ 1 h 90"/>
                <a:gd name="T8" fmla="*/ 0 w 155"/>
                <a:gd name="T9" fmla="*/ 0 h 90"/>
                <a:gd name="T10" fmla="*/ 0 60000 65536"/>
                <a:gd name="T11" fmla="*/ 0 60000 65536"/>
                <a:gd name="T12" fmla="*/ 0 60000 65536"/>
                <a:gd name="T13" fmla="*/ 0 60000 65536"/>
                <a:gd name="T14" fmla="*/ 0 60000 65536"/>
                <a:gd name="T15" fmla="*/ 0 w 155"/>
                <a:gd name="T16" fmla="*/ 0 h 90"/>
                <a:gd name="T17" fmla="*/ 155 w 155"/>
                <a:gd name="T18" fmla="*/ 90 h 90"/>
              </a:gdLst>
              <a:ahLst/>
              <a:cxnLst>
                <a:cxn ang="T10">
                  <a:pos x="T0" y="T1"/>
                </a:cxn>
                <a:cxn ang="T11">
                  <a:pos x="T2" y="T3"/>
                </a:cxn>
                <a:cxn ang="T12">
                  <a:pos x="T4" y="T5"/>
                </a:cxn>
                <a:cxn ang="T13">
                  <a:pos x="T6" y="T7"/>
                </a:cxn>
                <a:cxn ang="T14">
                  <a:pos x="T8" y="T9"/>
                </a:cxn>
              </a:cxnLst>
              <a:rect l="T15" t="T16" r="T17" b="T18"/>
              <a:pathLst>
                <a:path w="155" h="90">
                  <a:moveTo>
                    <a:pt x="0" y="0"/>
                  </a:moveTo>
                  <a:lnTo>
                    <a:pt x="83" y="18"/>
                  </a:lnTo>
                  <a:lnTo>
                    <a:pt x="155" y="90"/>
                  </a:lnTo>
                  <a:lnTo>
                    <a:pt x="112" y="7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4" name="Freeform 1053"/>
            <p:cNvSpPr>
              <a:spLocks/>
            </p:cNvSpPr>
            <p:nvPr/>
          </p:nvSpPr>
          <p:spPr bwMode="auto">
            <a:xfrm>
              <a:off x="788" y="1369"/>
              <a:ext cx="160" cy="101"/>
            </a:xfrm>
            <a:custGeom>
              <a:avLst/>
              <a:gdLst>
                <a:gd name="T0" fmla="*/ 0 w 320"/>
                <a:gd name="T1" fmla="*/ 0 h 203"/>
                <a:gd name="T2" fmla="*/ 1 w 320"/>
                <a:gd name="T3" fmla="*/ 0 h 203"/>
                <a:gd name="T4" fmla="*/ 1 w 320"/>
                <a:gd name="T5" fmla="*/ 0 h 203"/>
                <a:gd name="T6" fmla="*/ 1 w 320"/>
                <a:gd name="T7" fmla="*/ 0 h 203"/>
                <a:gd name="T8" fmla="*/ 1 w 320"/>
                <a:gd name="T9" fmla="*/ 0 h 203"/>
                <a:gd name="T10" fmla="*/ 1 w 320"/>
                <a:gd name="T11" fmla="*/ 0 h 203"/>
                <a:gd name="T12" fmla="*/ 1 w 320"/>
                <a:gd name="T13" fmla="*/ 0 h 203"/>
                <a:gd name="T14" fmla="*/ 1 w 320"/>
                <a:gd name="T15" fmla="*/ 0 h 203"/>
                <a:gd name="T16" fmla="*/ 1 w 320"/>
                <a:gd name="T17" fmla="*/ 0 h 203"/>
                <a:gd name="T18" fmla="*/ 1 w 320"/>
                <a:gd name="T19" fmla="*/ 0 h 203"/>
                <a:gd name="T20" fmla="*/ 1 w 320"/>
                <a:gd name="T21" fmla="*/ 0 h 203"/>
                <a:gd name="T22" fmla="*/ 1 w 320"/>
                <a:gd name="T23" fmla="*/ 0 h 203"/>
                <a:gd name="T24" fmla="*/ 0 w 320"/>
                <a:gd name="T25" fmla="*/ 0 h 2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0"/>
                <a:gd name="T40" fmla="*/ 0 h 203"/>
                <a:gd name="T41" fmla="*/ 320 w 320"/>
                <a:gd name="T42" fmla="*/ 203 h 2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0" h="203">
                  <a:moveTo>
                    <a:pt x="0" y="154"/>
                  </a:moveTo>
                  <a:lnTo>
                    <a:pt x="11" y="127"/>
                  </a:lnTo>
                  <a:lnTo>
                    <a:pt x="59" y="42"/>
                  </a:lnTo>
                  <a:lnTo>
                    <a:pt x="37" y="7"/>
                  </a:lnTo>
                  <a:lnTo>
                    <a:pt x="137" y="0"/>
                  </a:lnTo>
                  <a:lnTo>
                    <a:pt x="206" y="33"/>
                  </a:lnTo>
                  <a:lnTo>
                    <a:pt x="250" y="13"/>
                  </a:lnTo>
                  <a:lnTo>
                    <a:pt x="320" y="60"/>
                  </a:lnTo>
                  <a:lnTo>
                    <a:pt x="173" y="137"/>
                  </a:lnTo>
                  <a:lnTo>
                    <a:pt x="159" y="182"/>
                  </a:lnTo>
                  <a:lnTo>
                    <a:pt x="89" y="203"/>
                  </a:lnTo>
                  <a:lnTo>
                    <a:pt x="54" y="167"/>
                  </a:lnTo>
                  <a:lnTo>
                    <a:pt x="0" y="15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5" name="Freeform 1054"/>
            <p:cNvSpPr>
              <a:spLocks/>
            </p:cNvSpPr>
            <p:nvPr/>
          </p:nvSpPr>
          <p:spPr bwMode="auto">
            <a:xfrm>
              <a:off x="835" y="1273"/>
              <a:ext cx="111" cy="57"/>
            </a:xfrm>
            <a:custGeom>
              <a:avLst/>
              <a:gdLst>
                <a:gd name="T0" fmla="*/ 0 w 224"/>
                <a:gd name="T1" fmla="*/ 1 h 114"/>
                <a:gd name="T2" fmla="*/ 0 w 224"/>
                <a:gd name="T3" fmla="*/ 1 h 114"/>
                <a:gd name="T4" fmla="*/ 0 w 224"/>
                <a:gd name="T5" fmla="*/ 1 h 114"/>
                <a:gd name="T6" fmla="*/ 0 w 224"/>
                <a:gd name="T7" fmla="*/ 1 h 114"/>
                <a:gd name="T8" fmla="*/ 0 w 224"/>
                <a:gd name="T9" fmla="*/ 1 h 114"/>
                <a:gd name="T10" fmla="*/ 0 w 224"/>
                <a:gd name="T11" fmla="*/ 1 h 114"/>
                <a:gd name="T12" fmla="*/ 0 w 224"/>
                <a:gd name="T13" fmla="*/ 1 h 114"/>
                <a:gd name="T14" fmla="*/ 0 w 224"/>
                <a:gd name="T15" fmla="*/ 1 h 114"/>
                <a:gd name="T16" fmla="*/ 0 w 224"/>
                <a:gd name="T17" fmla="*/ 1 h 114"/>
                <a:gd name="T18" fmla="*/ 0 w 224"/>
                <a:gd name="T19" fmla="*/ 1 h 114"/>
                <a:gd name="T20" fmla="*/ 0 w 224"/>
                <a:gd name="T21" fmla="*/ 1 h 114"/>
                <a:gd name="T22" fmla="*/ 0 w 224"/>
                <a:gd name="T23" fmla="*/ 1 h 114"/>
                <a:gd name="T24" fmla="*/ 0 w 224"/>
                <a:gd name="T25" fmla="*/ 1 h 114"/>
                <a:gd name="T26" fmla="*/ 0 w 224"/>
                <a:gd name="T27" fmla="*/ 0 h 114"/>
                <a:gd name="T28" fmla="*/ 0 w 224"/>
                <a:gd name="T29" fmla="*/ 1 h 114"/>
                <a:gd name="T30" fmla="*/ 0 w 224"/>
                <a:gd name="T31" fmla="*/ 1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4"/>
                <a:gd name="T49" fmla="*/ 0 h 114"/>
                <a:gd name="T50" fmla="*/ 224 w 224"/>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4" h="114">
                  <a:moveTo>
                    <a:pt x="0" y="88"/>
                  </a:moveTo>
                  <a:lnTo>
                    <a:pt x="50" y="105"/>
                  </a:lnTo>
                  <a:lnTo>
                    <a:pt x="63" y="87"/>
                  </a:lnTo>
                  <a:lnTo>
                    <a:pt x="74" y="114"/>
                  </a:lnTo>
                  <a:lnTo>
                    <a:pt x="97" y="104"/>
                  </a:lnTo>
                  <a:lnTo>
                    <a:pt x="93" y="77"/>
                  </a:lnTo>
                  <a:lnTo>
                    <a:pt x="119" y="93"/>
                  </a:lnTo>
                  <a:lnTo>
                    <a:pt x="133" y="50"/>
                  </a:lnTo>
                  <a:lnTo>
                    <a:pt x="152" y="48"/>
                  </a:lnTo>
                  <a:lnTo>
                    <a:pt x="160" y="86"/>
                  </a:lnTo>
                  <a:lnTo>
                    <a:pt x="208" y="57"/>
                  </a:lnTo>
                  <a:lnTo>
                    <a:pt x="193" y="24"/>
                  </a:lnTo>
                  <a:lnTo>
                    <a:pt x="224" y="16"/>
                  </a:lnTo>
                  <a:lnTo>
                    <a:pt x="192" y="0"/>
                  </a:lnTo>
                  <a:lnTo>
                    <a:pt x="110" y="16"/>
                  </a:lnTo>
                  <a:lnTo>
                    <a:pt x="0" y="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6" name="Freeform 1055"/>
            <p:cNvSpPr>
              <a:spLocks/>
            </p:cNvSpPr>
            <p:nvPr/>
          </p:nvSpPr>
          <p:spPr bwMode="auto">
            <a:xfrm>
              <a:off x="894" y="1405"/>
              <a:ext cx="277" cy="138"/>
            </a:xfrm>
            <a:custGeom>
              <a:avLst/>
              <a:gdLst>
                <a:gd name="T0" fmla="*/ 0 w 553"/>
                <a:gd name="T1" fmla="*/ 0 h 277"/>
                <a:gd name="T2" fmla="*/ 1 w 553"/>
                <a:gd name="T3" fmla="*/ 0 h 277"/>
                <a:gd name="T4" fmla="*/ 1 w 553"/>
                <a:gd name="T5" fmla="*/ 0 h 277"/>
                <a:gd name="T6" fmla="*/ 1 w 553"/>
                <a:gd name="T7" fmla="*/ 0 h 277"/>
                <a:gd name="T8" fmla="*/ 1 w 553"/>
                <a:gd name="T9" fmla="*/ 0 h 277"/>
                <a:gd name="T10" fmla="*/ 1 w 553"/>
                <a:gd name="T11" fmla="*/ 0 h 277"/>
                <a:gd name="T12" fmla="*/ 1 w 553"/>
                <a:gd name="T13" fmla="*/ 0 h 277"/>
                <a:gd name="T14" fmla="*/ 1 w 553"/>
                <a:gd name="T15" fmla="*/ 0 h 277"/>
                <a:gd name="T16" fmla="*/ 1 w 553"/>
                <a:gd name="T17" fmla="*/ 0 h 277"/>
                <a:gd name="T18" fmla="*/ 1 w 553"/>
                <a:gd name="T19" fmla="*/ 0 h 277"/>
                <a:gd name="T20" fmla="*/ 1 w 553"/>
                <a:gd name="T21" fmla="*/ 0 h 277"/>
                <a:gd name="T22" fmla="*/ 1 w 553"/>
                <a:gd name="T23" fmla="*/ 0 h 277"/>
                <a:gd name="T24" fmla="*/ 1 w 553"/>
                <a:gd name="T25" fmla="*/ 0 h 277"/>
                <a:gd name="T26" fmla="*/ 1 w 553"/>
                <a:gd name="T27" fmla="*/ 0 h 277"/>
                <a:gd name="T28" fmla="*/ 1 w 553"/>
                <a:gd name="T29" fmla="*/ 0 h 277"/>
                <a:gd name="T30" fmla="*/ 1 w 553"/>
                <a:gd name="T31" fmla="*/ 0 h 277"/>
                <a:gd name="T32" fmla="*/ 1 w 553"/>
                <a:gd name="T33" fmla="*/ 0 h 277"/>
                <a:gd name="T34" fmla="*/ 1 w 553"/>
                <a:gd name="T35" fmla="*/ 0 h 277"/>
                <a:gd name="T36" fmla="*/ 1 w 553"/>
                <a:gd name="T37" fmla="*/ 0 h 277"/>
                <a:gd name="T38" fmla="*/ 1 w 553"/>
                <a:gd name="T39" fmla="*/ 0 h 277"/>
                <a:gd name="T40" fmla="*/ 1 w 553"/>
                <a:gd name="T41" fmla="*/ 0 h 277"/>
                <a:gd name="T42" fmla="*/ 1 w 553"/>
                <a:gd name="T43" fmla="*/ 0 h 277"/>
                <a:gd name="T44" fmla="*/ 1 w 553"/>
                <a:gd name="T45" fmla="*/ 0 h 277"/>
                <a:gd name="T46" fmla="*/ 1 w 553"/>
                <a:gd name="T47" fmla="*/ 0 h 277"/>
                <a:gd name="T48" fmla="*/ 1 w 553"/>
                <a:gd name="T49" fmla="*/ 0 h 277"/>
                <a:gd name="T50" fmla="*/ 1 w 553"/>
                <a:gd name="T51" fmla="*/ 0 h 277"/>
                <a:gd name="T52" fmla="*/ 1 w 553"/>
                <a:gd name="T53" fmla="*/ 0 h 277"/>
                <a:gd name="T54" fmla="*/ 1 w 553"/>
                <a:gd name="T55" fmla="*/ 0 h 277"/>
                <a:gd name="T56" fmla="*/ 1 w 553"/>
                <a:gd name="T57" fmla="*/ 0 h 277"/>
                <a:gd name="T58" fmla="*/ 1 w 553"/>
                <a:gd name="T59" fmla="*/ 0 h 277"/>
                <a:gd name="T60" fmla="*/ 1 w 553"/>
                <a:gd name="T61" fmla="*/ 0 h 277"/>
                <a:gd name="T62" fmla="*/ 1 w 553"/>
                <a:gd name="T63" fmla="*/ 0 h 277"/>
                <a:gd name="T64" fmla="*/ 1 w 553"/>
                <a:gd name="T65" fmla="*/ 0 h 277"/>
                <a:gd name="T66" fmla="*/ 1 w 553"/>
                <a:gd name="T67" fmla="*/ 0 h 277"/>
                <a:gd name="T68" fmla="*/ 1 w 553"/>
                <a:gd name="T69" fmla="*/ 0 h 277"/>
                <a:gd name="T70" fmla="*/ 1 w 553"/>
                <a:gd name="T71" fmla="*/ 0 h 277"/>
                <a:gd name="T72" fmla="*/ 1 w 553"/>
                <a:gd name="T73" fmla="*/ 0 h 277"/>
                <a:gd name="T74" fmla="*/ 1 w 553"/>
                <a:gd name="T75" fmla="*/ 0 h 277"/>
                <a:gd name="T76" fmla="*/ 0 w 553"/>
                <a:gd name="T77" fmla="*/ 0 h 27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3"/>
                <a:gd name="T118" fmla="*/ 0 h 277"/>
                <a:gd name="T119" fmla="*/ 553 w 553"/>
                <a:gd name="T120" fmla="*/ 277 h 27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3" h="277">
                  <a:moveTo>
                    <a:pt x="0" y="88"/>
                  </a:moveTo>
                  <a:lnTo>
                    <a:pt x="27" y="67"/>
                  </a:lnTo>
                  <a:lnTo>
                    <a:pt x="14" y="55"/>
                  </a:lnTo>
                  <a:lnTo>
                    <a:pt x="81" y="14"/>
                  </a:lnTo>
                  <a:lnTo>
                    <a:pt x="135" y="0"/>
                  </a:lnTo>
                  <a:lnTo>
                    <a:pt x="152" y="28"/>
                  </a:lnTo>
                  <a:lnTo>
                    <a:pt x="133" y="45"/>
                  </a:lnTo>
                  <a:lnTo>
                    <a:pt x="181" y="21"/>
                  </a:lnTo>
                  <a:lnTo>
                    <a:pt x="236" y="41"/>
                  </a:lnTo>
                  <a:lnTo>
                    <a:pt x="214" y="61"/>
                  </a:lnTo>
                  <a:lnTo>
                    <a:pt x="280" y="47"/>
                  </a:lnTo>
                  <a:lnTo>
                    <a:pt x="261" y="24"/>
                  </a:lnTo>
                  <a:lnTo>
                    <a:pt x="286" y="27"/>
                  </a:lnTo>
                  <a:lnTo>
                    <a:pt x="334" y="102"/>
                  </a:lnTo>
                  <a:lnTo>
                    <a:pt x="354" y="84"/>
                  </a:lnTo>
                  <a:lnTo>
                    <a:pt x="332" y="2"/>
                  </a:lnTo>
                  <a:lnTo>
                    <a:pt x="373" y="3"/>
                  </a:lnTo>
                  <a:lnTo>
                    <a:pt x="418" y="31"/>
                  </a:lnTo>
                  <a:lnTo>
                    <a:pt x="444" y="133"/>
                  </a:lnTo>
                  <a:lnTo>
                    <a:pt x="553" y="183"/>
                  </a:lnTo>
                  <a:lnTo>
                    <a:pt x="551" y="210"/>
                  </a:lnTo>
                  <a:lnTo>
                    <a:pt x="523" y="198"/>
                  </a:lnTo>
                  <a:lnTo>
                    <a:pt x="490" y="216"/>
                  </a:lnTo>
                  <a:lnTo>
                    <a:pt x="535" y="239"/>
                  </a:lnTo>
                  <a:lnTo>
                    <a:pt x="492" y="261"/>
                  </a:lnTo>
                  <a:lnTo>
                    <a:pt x="422" y="249"/>
                  </a:lnTo>
                  <a:lnTo>
                    <a:pt x="381" y="222"/>
                  </a:lnTo>
                  <a:lnTo>
                    <a:pt x="287" y="267"/>
                  </a:lnTo>
                  <a:lnTo>
                    <a:pt x="174" y="277"/>
                  </a:lnTo>
                  <a:lnTo>
                    <a:pt x="152" y="233"/>
                  </a:lnTo>
                  <a:lnTo>
                    <a:pt x="89" y="231"/>
                  </a:lnTo>
                  <a:lnTo>
                    <a:pt x="47" y="193"/>
                  </a:lnTo>
                  <a:lnTo>
                    <a:pt x="210" y="169"/>
                  </a:lnTo>
                  <a:lnTo>
                    <a:pt x="42" y="158"/>
                  </a:lnTo>
                  <a:lnTo>
                    <a:pt x="22" y="134"/>
                  </a:lnTo>
                  <a:lnTo>
                    <a:pt x="107" y="110"/>
                  </a:lnTo>
                  <a:lnTo>
                    <a:pt x="27" y="114"/>
                  </a:lnTo>
                  <a:lnTo>
                    <a:pt x="33" y="102"/>
                  </a:lnTo>
                  <a:lnTo>
                    <a:pt x="0" y="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7" name="Freeform 1056"/>
            <p:cNvSpPr>
              <a:spLocks/>
            </p:cNvSpPr>
            <p:nvPr/>
          </p:nvSpPr>
          <p:spPr bwMode="auto">
            <a:xfrm>
              <a:off x="914" y="1295"/>
              <a:ext cx="188" cy="77"/>
            </a:xfrm>
            <a:custGeom>
              <a:avLst/>
              <a:gdLst>
                <a:gd name="T0" fmla="*/ 0 w 375"/>
                <a:gd name="T1" fmla="*/ 1 h 153"/>
                <a:gd name="T2" fmla="*/ 1 w 375"/>
                <a:gd name="T3" fmla="*/ 1 h 153"/>
                <a:gd name="T4" fmla="*/ 1 w 375"/>
                <a:gd name="T5" fmla="*/ 1 h 153"/>
                <a:gd name="T6" fmla="*/ 1 w 375"/>
                <a:gd name="T7" fmla="*/ 1 h 153"/>
                <a:gd name="T8" fmla="*/ 1 w 375"/>
                <a:gd name="T9" fmla="*/ 1 h 153"/>
                <a:gd name="T10" fmla="*/ 1 w 375"/>
                <a:gd name="T11" fmla="*/ 1 h 153"/>
                <a:gd name="T12" fmla="*/ 1 w 375"/>
                <a:gd name="T13" fmla="*/ 1 h 153"/>
                <a:gd name="T14" fmla="*/ 1 w 375"/>
                <a:gd name="T15" fmla="*/ 1 h 153"/>
                <a:gd name="T16" fmla="*/ 1 w 375"/>
                <a:gd name="T17" fmla="*/ 1 h 153"/>
                <a:gd name="T18" fmla="*/ 1 w 375"/>
                <a:gd name="T19" fmla="*/ 1 h 153"/>
                <a:gd name="T20" fmla="*/ 1 w 375"/>
                <a:gd name="T21" fmla="*/ 1 h 153"/>
                <a:gd name="T22" fmla="*/ 1 w 375"/>
                <a:gd name="T23" fmla="*/ 1 h 153"/>
                <a:gd name="T24" fmla="*/ 1 w 375"/>
                <a:gd name="T25" fmla="*/ 1 h 153"/>
                <a:gd name="T26" fmla="*/ 1 w 375"/>
                <a:gd name="T27" fmla="*/ 1 h 153"/>
                <a:gd name="T28" fmla="*/ 1 w 375"/>
                <a:gd name="T29" fmla="*/ 1 h 153"/>
                <a:gd name="T30" fmla="*/ 1 w 375"/>
                <a:gd name="T31" fmla="*/ 1 h 153"/>
                <a:gd name="T32" fmla="*/ 1 w 375"/>
                <a:gd name="T33" fmla="*/ 0 h 153"/>
                <a:gd name="T34" fmla="*/ 1 w 375"/>
                <a:gd name="T35" fmla="*/ 1 h 153"/>
                <a:gd name="T36" fmla="*/ 1 w 375"/>
                <a:gd name="T37" fmla="*/ 1 h 153"/>
                <a:gd name="T38" fmla="*/ 1 w 375"/>
                <a:gd name="T39" fmla="*/ 1 h 153"/>
                <a:gd name="T40" fmla="*/ 1 w 375"/>
                <a:gd name="T41" fmla="*/ 1 h 153"/>
                <a:gd name="T42" fmla="*/ 1 w 375"/>
                <a:gd name="T43" fmla="*/ 1 h 153"/>
                <a:gd name="T44" fmla="*/ 1 w 375"/>
                <a:gd name="T45" fmla="*/ 1 h 153"/>
                <a:gd name="T46" fmla="*/ 1 w 375"/>
                <a:gd name="T47" fmla="*/ 1 h 153"/>
                <a:gd name="T48" fmla="*/ 1 w 375"/>
                <a:gd name="T49" fmla="*/ 1 h 153"/>
                <a:gd name="T50" fmla="*/ 1 w 375"/>
                <a:gd name="T51" fmla="*/ 1 h 153"/>
                <a:gd name="T52" fmla="*/ 1 w 375"/>
                <a:gd name="T53" fmla="*/ 1 h 153"/>
                <a:gd name="T54" fmla="*/ 1 w 375"/>
                <a:gd name="T55" fmla="*/ 1 h 153"/>
                <a:gd name="T56" fmla="*/ 1 w 375"/>
                <a:gd name="T57" fmla="*/ 1 h 153"/>
                <a:gd name="T58" fmla="*/ 1 w 375"/>
                <a:gd name="T59" fmla="*/ 1 h 153"/>
                <a:gd name="T60" fmla="*/ 1 w 375"/>
                <a:gd name="T61" fmla="*/ 1 h 153"/>
                <a:gd name="T62" fmla="*/ 1 w 375"/>
                <a:gd name="T63" fmla="*/ 1 h 153"/>
                <a:gd name="T64" fmla="*/ 1 w 375"/>
                <a:gd name="T65" fmla="*/ 1 h 153"/>
                <a:gd name="T66" fmla="*/ 0 w 375"/>
                <a:gd name="T67" fmla="*/ 1 h 15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75"/>
                <a:gd name="T103" fmla="*/ 0 h 153"/>
                <a:gd name="T104" fmla="*/ 375 w 375"/>
                <a:gd name="T105" fmla="*/ 153 h 15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75" h="153">
                  <a:moveTo>
                    <a:pt x="0" y="100"/>
                  </a:moveTo>
                  <a:lnTo>
                    <a:pt x="12" y="88"/>
                  </a:lnTo>
                  <a:lnTo>
                    <a:pt x="79" y="75"/>
                  </a:lnTo>
                  <a:lnTo>
                    <a:pt x="12" y="77"/>
                  </a:lnTo>
                  <a:lnTo>
                    <a:pt x="89" y="62"/>
                  </a:lnTo>
                  <a:lnTo>
                    <a:pt x="28" y="62"/>
                  </a:lnTo>
                  <a:lnTo>
                    <a:pt x="33" y="45"/>
                  </a:lnTo>
                  <a:lnTo>
                    <a:pt x="92" y="44"/>
                  </a:lnTo>
                  <a:lnTo>
                    <a:pt x="50" y="41"/>
                  </a:lnTo>
                  <a:lnTo>
                    <a:pt x="83" y="25"/>
                  </a:lnTo>
                  <a:lnTo>
                    <a:pt x="160" y="44"/>
                  </a:lnTo>
                  <a:lnTo>
                    <a:pt x="196" y="82"/>
                  </a:lnTo>
                  <a:lnTo>
                    <a:pt x="267" y="85"/>
                  </a:lnTo>
                  <a:lnTo>
                    <a:pt x="240" y="62"/>
                  </a:lnTo>
                  <a:lnTo>
                    <a:pt x="253" y="47"/>
                  </a:lnTo>
                  <a:lnTo>
                    <a:pt x="224" y="29"/>
                  </a:lnTo>
                  <a:lnTo>
                    <a:pt x="274" y="0"/>
                  </a:lnTo>
                  <a:lnTo>
                    <a:pt x="293" y="34"/>
                  </a:lnTo>
                  <a:lnTo>
                    <a:pt x="279" y="50"/>
                  </a:lnTo>
                  <a:lnTo>
                    <a:pt x="307" y="54"/>
                  </a:lnTo>
                  <a:lnTo>
                    <a:pt x="295" y="70"/>
                  </a:lnTo>
                  <a:lnTo>
                    <a:pt x="332" y="76"/>
                  </a:lnTo>
                  <a:lnTo>
                    <a:pt x="351" y="53"/>
                  </a:lnTo>
                  <a:lnTo>
                    <a:pt x="375" y="79"/>
                  </a:lnTo>
                  <a:lnTo>
                    <a:pt x="357" y="115"/>
                  </a:lnTo>
                  <a:lnTo>
                    <a:pt x="276" y="112"/>
                  </a:lnTo>
                  <a:lnTo>
                    <a:pt x="152" y="153"/>
                  </a:lnTo>
                  <a:lnTo>
                    <a:pt x="103" y="132"/>
                  </a:lnTo>
                  <a:lnTo>
                    <a:pt x="206" y="98"/>
                  </a:lnTo>
                  <a:lnTo>
                    <a:pt x="115" y="118"/>
                  </a:lnTo>
                  <a:lnTo>
                    <a:pt x="131" y="90"/>
                  </a:lnTo>
                  <a:lnTo>
                    <a:pt x="85" y="120"/>
                  </a:lnTo>
                  <a:lnTo>
                    <a:pt x="33" y="112"/>
                  </a:lnTo>
                  <a:lnTo>
                    <a:pt x="0" y="1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8" name="Freeform 1057"/>
            <p:cNvSpPr>
              <a:spLocks/>
            </p:cNvSpPr>
            <p:nvPr/>
          </p:nvSpPr>
          <p:spPr bwMode="auto">
            <a:xfrm>
              <a:off x="1101" y="1215"/>
              <a:ext cx="98" cy="47"/>
            </a:xfrm>
            <a:custGeom>
              <a:avLst/>
              <a:gdLst>
                <a:gd name="T0" fmla="*/ 0 w 197"/>
                <a:gd name="T1" fmla="*/ 0 h 95"/>
                <a:gd name="T2" fmla="*/ 0 w 197"/>
                <a:gd name="T3" fmla="*/ 0 h 95"/>
                <a:gd name="T4" fmla="*/ 0 w 197"/>
                <a:gd name="T5" fmla="*/ 0 h 95"/>
                <a:gd name="T6" fmla="*/ 0 w 197"/>
                <a:gd name="T7" fmla="*/ 0 h 95"/>
                <a:gd name="T8" fmla="*/ 0 w 197"/>
                <a:gd name="T9" fmla="*/ 0 h 95"/>
                <a:gd name="T10" fmla="*/ 0 w 197"/>
                <a:gd name="T11" fmla="*/ 0 h 95"/>
                <a:gd name="T12" fmla="*/ 0 w 197"/>
                <a:gd name="T13" fmla="*/ 0 h 95"/>
                <a:gd name="T14" fmla="*/ 0 w 197"/>
                <a:gd name="T15" fmla="*/ 0 h 95"/>
                <a:gd name="T16" fmla="*/ 0 w 197"/>
                <a:gd name="T17" fmla="*/ 0 h 95"/>
                <a:gd name="T18" fmla="*/ 0 w 197"/>
                <a:gd name="T19" fmla="*/ 0 h 95"/>
                <a:gd name="T20" fmla="*/ 0 w 197"/>
                <a:gd name="T21" fmla="*/ 0 h 95"/>
                <a:gd name="T22" fmla="*/ 0 w 197"/>
                <a:gd name="T23" fmla="*/ 0 h 95"/>
                <a:gd name="T24" fmla="*/ 0 w 197"/>
                <a:gd name="T25" fmla="*/ 0 h 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7"/>
                <a:gd name="T40" fmla="*/ 0 h 95"/>
                <a:gd name="T41" fmla="*/ 197 w 197"/>
                <a:gd name="T42" fmla="*/ 95 h 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7" h="95">
                  <a:moveTo>
                    <a:pt x="0" y="0"/>
                  </a:moveTo>
                  <a:lnTo>
                    <a:pt x="17" y="34"/>
                  </a:lnTo>
                  <a:lnTo>
                    <a:pt x="64" y="34"/>
                  </a:lnTo>
                  <a:lnTo>
                    <a:pt x="48" y="41"/>
                  </a:lnTo>
                  <a:lnTo>
                    <a:pt x="60" y="54"/>
                  </a:lnTo>
                  <a:lnTo>
                    <a:pt x="18" y="58"/>
                  </a:lnTo>
                  <a:lnTo>
                    <a:pt x="86" y="72"/>
                  </a:lnTo>
                  <a:lnTo>
                    <a:pt x="197" y="95"/>
                  </a:lnTo>
                  <a:lnTo>
                    <a:pt x="178" y="40"/>
                  </a:lnTo>
                  <a:lnTo>
                    <a:pt x="99" y="8"/>
                  </a:lnTo>
                  <a:lnTo>
                    <a:pt x="76" y="22"/>
                  </a:lnTo>
                  <a:lnTo>
                    <a:pt x="68" y="0"/>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59" name="Freeform 1058"/>
            <p:cNvSpPr>
              <a:spLocks/>
            </p:cNvSpPr>
            <p:nvPr/>
          </p:nvSpPr>
          <p:spPr bwMode="auto">
            <a:xfrm>
              <a:off x="1147" y="1306"/>
              <a:ext cx="78" cy="48"/>
            </a:xfrm>
            <a:custGeom>
              <a:avLst/>
              <a:gdLst>
                <a:gd name="T0" fmla="*/ 0 w 156"/>
                <a:gd name="T1" fmla="*/ 1 h 96"/>
                <a:gd name="T2" fmla="*/ 1 w 156"/>
                <a:gd name="T3" fmla="*/ 1 h 96"/>
                <a:gd name="T4" fmla="*/ 1 w 156"/>
                <a:gd name="T5" fmla="*/ 1 h 96"/>
                <a:gd name="T6" fmla="*/ 1 w 156"/>
                <a:gd name="T7" fmla="*/ 1 h 96"/>
                <a:gd name="T8" fmla="*/ 1 w 156"/>
                <a:gd name="T9" fmla="*/ 1 h 96"/>
                <a:gd name="T10" fmla="*/ 1 w 156"/>
                <a:gd name="T11" fmla="*/ 1 h 96"/>
                <a:gd name="T12" fmla="*/ 1 w 156"/>
                <a:gd name="T13" fmla="*/ 1 h 96"/>
                <a:gd name="T14" fmla="*/ 1 w 156"/>
                <a:gd name="T15" fmla="*/ 0 h 96"/>
                <a:gd name="T16" fmla="*/ 1 w 156"/>
                <a:gd name="T17" fmla="*/ 1 h 96"/>
                <a:gd name="T18" fmla="*/ 1 w 156"/>
                <a:gd name="T19" fmla="*/ 1 h 96"/>
                <a:gd name="T20" fmla="*/ 1 w 156"/>
                <a:gd name="T21" fmla="*/ 1 h 96"/>
                <a:gd name="T22" fmla="*/ 1 w 156"/>
                <a:gd name="T23" fmla="*/ 1 h 96"/>
                <a:gd name="T24" fmla="*/ 1 w 156"/>
                <a:gd name="T25" fmla="*/ 1 h 96"/>
                <a:gd name="T26" fmla="*/ 1 w 156"/>
                <a:gd name="T27" fmla="*/ 1 h 96"/>
                <a:gd name="T28" fmla="*/ 1 w 156"/>
                <a:gd name="T29" fmla="*/ 1 h 96"/>
                <a:gd name="T30" fmla="*/ 0 w 156"/>
                <a:gd name="T31" fmla="*/ 1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96"/>
                <a:gd name="T50" fmla="*/ 156 w 156"/>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96">
                  <a:moveTo>
                    <a:pt x="0" y="63"/>
                  </a:moveTo>
                  <a:lnTo>
                    <a:pt x="17" y="40"/>
                  </a:lnTo>
                  <a:lnTo>
                    <a:pt x="45" y="45"/>
                  </a:lnTo>
                  <a:lnTo>
                    <a:pt x="7" y="21"/>
                  </a:lnTo>
                  <a:lnTo>
                    <a:pt x="18" y="7"/>
                  </a:lnTo>
                  <a:lnTo>
                    <a:pt x="78" y="38"/>
                  </a:lnTo>
                  <a:lnTo>
                    <a:pt x="44" y="4"/>
                  </a:lnTo>
                  <a:lnTo>
                    <a:pt x="139" y="0"/>
                  </a:lnTo>
                  <a:lnTo>
                    <a:pt x="156" y="71"/>
                  </a:lnTo>
                  <a:lnTo>
                    <a:pt x="136" y="59"/>
                  </a:lnTo>
                  <a:lnTo>
                    <a:pt x="135" y="96"/>
                  </a:lnTo>
                  <a:lnTo>
                    <a:pt x="59" y="93"/>
                  </a:lnTo>
                  <a:lnTo>
                    <a:pt x="73" y="82"/>
                  </a:lnTo>
                  <a:lnTo>
                    <a:pt x="54" y="68"/>
                  </a:lnTo>
                  <a:lnTo>
                    <a:pt x="109" y="48"/>
                  </a:lnTo>
                  <a:lnTo>
                    <a:pt x="0" y="6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0" name="Freeform 1059"/>
            <p:cNvSpPr>
              <a:spLocks/>
            </p:cNvSpPr>
            <p:nvPr/>
          </p:nvSpPr>
          <p:spPr bwMode="auto">
            <a:xfrm>
              <a:off x="1148" y="1389"/>
              <a:ext cx="91" cy="76"/>
            </a:xfrm>
            <a:custGeom>
              <a:avLst/>
              <a:gdLst>
                <a:gd name="T0" fmla="*/ 0 w 182"/>
                <a:gd name="T1" fmla="*/ 1 h 151"/>
                <a:gd name="T2" fmla="*/ 1 w 182"/>
                <a:gd name="T3" fmla="*/ 1 h 151"/>
                <a:gd name="T4" fmla="*/ 1 w 182"/>
                <a:gd name="T5" fmla="*/ 1 h 151"/>
                <a:gd name="T6" fmla="*/ 1 w 182"/>
                <a:gd name="T7" fmla="*/ 1 h 151"/>
                <a:gd name="T8" fmla="*/ 1 w 182"/>
                <a:gd name="T9" fmla="*/ 1 h 151"/>
                <a:gd name="T10" fmla="*/ 1 w 182"/>
                <a:gd name="T11" fmla="*/ 1 h 151"/>
                <a:gd name="T12" fmla="*/ 1 w 182"/>
                <a:gd name="T13" fmla="*/ 1 h 151"/>
                <a:gd name="T14" fmla="*/ 1 w 182"/>
                <a:gd name="T15" fmla="*/ 1 h 151"/>
                <a:gd name="T16" fmla="*/ 1 w 182"/>
                <a:gd name="T17" fmla="*/ 0 h 151"/>
                <a:gd name="T18" fmla="*/ 1 w 182"/>
                <a:gd name="T19" fmla="*/ 1 h 151"/>
                <a:gd name="T20" fmla="*/ 1 w 182"/>
                <a:gd name="T21" fmla="*/ 1 h 151"/>
                <a:gd name="T22" fmla="*/ 1 w 182"/>
                <a:gd name="T23" fmla="*/ 1 h 151"/>
                <a:gd name="T24" fmla="*/ 1 w 182"/>
                <a:gd name="T25" fmla="*/ 1 h 151"/>
                <a:gd name="T26" fmla="*/ 1 w 182"/>
                <a:gd name="T27" fmla="*/ 1 h 151"/>
                <a:gd name="T28" fmla="*/ 1 w 182"/>
                <a:gd name="T29" fmla="*/ 1 h 151"/>
                <a:gd name="T30" fmla="*/ 0 w 182"/>
                <a:gd name="T31" fmla="*/ 1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2"/>
                <a:gd name="T49" fmla="*/ 0 h 151"/>
                <a:gd name="T50" fmla="*/ 182 w 18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2" h="151">
                  <a:moveTo>
                    <a:pt x="0" y="76"/>
                  </a:moveTo>
                  <a:lnTo>
                    <a:pt x="10" y="56"/>
                  </a:lnTo>
                  <a:lnTo>
                    <a:pt x="69" y="68"/>
                  </a:lnTo>
                  <a:lnTo>
                    <a:pt x="61" y="43"/>
                  </a:lnTo>
                  <a:lnTo>
                    <a:pt x="76" y="44"/>
                  </a:lnTo>
                  <a:lnTo>
                    <a:pt x="36" y="32"/>
                  </a:lnTo>
                  <a:lnTo>
                    <a:pt x="57" y="25"/>
                  </a:lnTo>
                  <a:lnTo>
                    <a:pt x="37" y="12"/>
                  </a:lnTo>
                  <a:lnTo>
                    <a:pt x="156" y="0"/>
                  </a:lnTo>
                  <a:lnTo>
                    <a:pt x="161" y="33"/>
                  </a:lnTo>
                  <a:lnTo>
                    <a:pt x="124" y="60"/>
                  </a:lnTo>
                  <a:lnTo>
                    <a:pt x="176" y="68"/>
                  </a:lnTo>
                  <a:lnTo>
                    <a:pt x="182" y="123"/>
                  </a:lnTo>
                  <a:lnTo>
                    <a:pt x="106" y="151"/>
                  </a:lnTo>
                  <a:lnTo>
                    <a:pt x="69" y="109"/>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1" name="Freeform 1060"/>
            <p:cNvSpPr>
              <a:spLocks/>
            </p:cNvSpPr>
            <p:nvPr/>
          </p:nvSpPr>
          <p:spPr bwMode="auto">
            <a:xfrm>
              <a:off x="1212" y="1228"/>
              <a:ext cx="55" cy="38"/>
            </a:xfrm>
            <a:custGeom>
              <a:avLst/>
              <a:gdLst>
                <a:gd name="T0" fmla="*/ 0 w 108"/>
                <a:gd name="T1" fmla="*/ 0 h 76"/>
                <a:gd name="T2" fmla="*/ 1 w 108"/>
                <a:gd name="T3" fmla="*/ 1 h 76"/>
                <a:gd name="T4" fmla="*/ 1 w 108"/>
                <a:gd name="T5" fmla="*/ 1 h 76"/>
                <a:gd name="T6" fmla="*/ 1 w 108"/>
                <a:gd name="T7" fmla="*/ 1 h 76"/>
                <a:gd name="T8" fmla="*/ 1 w 108"/>
                <a:gd name="T9" fmla="*/ 1 h 76"/>
                <a:gd name="T10" fmla="*/ 1 w 108"/>
                <a:gd name="T11" fmla="*/ 1 h 76"/>
                <a:gd name="T12" fmla="*/ 1 w 108"/>
                <a:gd name="T13" fmla="*/ 1 h 76"/>
                <a:gd name="T14" fmla="*/ 0 w 108"/>
                <a:gd name="T15" fmla="*/ 0 h 76"/>
                <a:gd name="T16" fmla="*/ 0 60000 65536"/>
                <a:gd name="T17" fmla="*/ 0 60000 65536"/>
                <a:gd name="T18" fmla="*/ 0 60000 65536"/>
                <a:gd name="T19" fmla="*/ 0 60000 65536"/>
                <a:gd name="T20" fmla="*/ 0 60000 65536"/>
                <a:gd name="T21" fmla="*/ 0 60000 65536"/>
                <a:gd name="T22" fmla="*/ 0 60000 65536"/>
                <a:gd name="T23" fmla="*/ 0 60000 65536"/>
                <a:gd name="T24" fmla="*/ 0 w 108"/>
                <a:gd name="T25" fmla="*/ 0 h 76"/>
                <a:gd name="T26" fmla="*/ 108 w 108"/>
                <a:gd name="T27" fmla="*/ 76 h 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8" h="76">
                  <a:moveTo>
                    <a:pt x="0" y="0"/>
                  </a:moveTo>
                  <a:lnTo>
                    <a:pt x="13" y="47"/>
                  </a:lnTo>
                  <a:lnTo>
                    <a:pt x="47" y="49"/>
                  </a:lnTo>
                  <a:lnTo>
                    <a:pt x="18" y="56"/>
                  </a:lnTo>
                  <a:lnTo>
                    <a:pt x="33" y="76"/>
                  </a:lnTo>
                  <a:lnTo>
                    <a:pt x="101" y="65"/>
                  </a:lnTo>
                  <a:lnTo>
                    <a:pt x="108" y="39"/>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2" name="Freeform 1061"/>
            <p:cNvSpPr>
              <a:spLocks/>
            </p:cNvSpPr>
            <p:nvPr/>
          </p:nvSpPr>
          <p:spPr bwMode="auto">
            <a:xfrm>
              <a:off x="1232" y="1287"/>
              <a:ext cx="265" cy="85"/>
            </a:xfrm>
            <a:custGeom>
              <a:avLst/>
              <a:gdLst>
                <a:gd name="T0" fmla="*/ 0 w 530"/>
                <a:gd name="T1" fmla="*/ 1 h 169"/>
                <a:gd name="T2" fmla="*/ 1 w 530"/>
                <a:gd name="T3" fmla="*/ 0 h 169"/>
                <a:gd name="T4" fmla="*/ 1 w 530"/>
                <a:gd name="T5" fmla="*/ 1 h 169"/>
                <a:gd name="T6" fmla="*/ 1 w 530"/>
                <a:gd name="T7" fmla="*/ 1 h 169"/>
                <a:gd name="T8" fmla="*/ 1 w 530"/>
                <a:gd name="T9" fmla="*/ 1 h 169"/>
                <a:gd name="T10" fmla="*/ 1 w 530"/>
                <a:gd name="T11" fmla="*/ 1 h 169"/>
                <a:gd name="T12" fmla="*/ 1 w 530"/>
                <a:gd name="T13" fmla="*/ 1 h 169"/>
                <a:gd name="T14" fmla="*/ 1 w 530"/>
                <a:gd name="T15" fmla="*/ 1 h 169"/>
                <a:gd name="T16" fmla="*/ 1 w 530"/>
                <a:gd name="T17" fmla="*/ 1 h 169"/>
                <a:gd name="T18" fmla="*/ 1 w 530"/>
                <a:gd name="T19" fmla="*/ 1 h 169"/>
                <a:gd name="T20" fmla="*/ 1 w 530"/>
                <a:gd name="T21" fmla="*/ 1 h 169"/>
                <a:gd name="T22" fmla="*/ 1 w 530"/>
                <a:gd name="T23" fmla="*/ 1 h 169"/>
                <a:gd name="T24" fmla="*/ 1 w 530"/>
                <a:gd name="T25" fmla="*/ 1 h 169"/>
                <a:gd name="T26" fmla="*/ 1 w 530"/>
                <a:gd name="T27" fmla="*/ 1 h 169"/>
                <a:gd name="T28" fmla="*/ 1 w 530"/>
                <a:gd name="T29" fmla="*/ 1 h 169"/>
                <a:gd name="T30" fmla="*/ 1 w 530"/>
                <a:gd name="T31" fmla="*/ 1 h 169"/>
                <a:gd name="T32" fmla="*/ 1 w 530"/>
                <a:gd name="T33" fmla="*/ 1 h 169"/>
                <a:gd name="T34" fmla="*/ 1 w 530"/>
                <a:gd name="T35" fmla="*/ 1 h 169"/>
                <a:gd name="T36" fmla="*/ 1 w 530"/>
                <a:gd name="T37" fmla="*/ 1 h 169"/>
                <a:gd name="T38" fmla="*/ 1 w 530"/>
                <a:gd name="T39" fmla="*/ 1 h 169"/>
                <a:gd name="T40" fmla="*/ 1 w 530"/>
                <a:gd name="T41" fmla="*/ 1 h 169"/>
                <a:gd name="T42" fmla="*/ 1 w 530"/>
                <a:gd name="T43" fmla="*/ 1 h 169"/>
                <a:gd name="T44" fmla="*/ 1 w 530"/>
                <a:gd name="T45" fmla="*/ 1 h 169"/>
                <a:gd name="T46" fmla="*/ 1 w 530"/>
                <a:gd name="T47" fmla="*/ 1 h 169"/>
                <a:gd name="T48" fmla="*/ 1 w 530"/>
                <a:gd name="T49" fmla="*/ 1 h 169"/>
                <a:gd name="T50" fmla="*/ 1 w 530"/>
                <a:gd name="T51" fmla="*/ 1 h 169"/>
                <a:gd name="T52" fmla="*/ 1 w 530"/>
                <a:gd name="T53" fmla="*/ 1 h 169"/>
                <a:gd name="T54" fmla="*/ 1 w 530"/>
                <a:gd name="T55" fmla="*/ 1 h 169"/>
                <a:gd name="T56" fmla="*/ 1 w 530"/>
                <a:gd name="T57" fmla="*/ 1 h 169"/>
                <a:gd name="T58" fmla="*/ 1 w 530"/>
                <a:gd name="T59" fmla="*/ 1 h 169"/>
                <a:gd name="T60" fmla="*/ 1 w 530"/>
                <a:gd name="T61" fmla="*/ 1 h 169"/>
                <a:gd name="T62" fmla="*/ 0 w 530"/>
                <a:gd name="T63" fmla="*/ 1 h 1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0"/>
                <a:gd name="T97" fmla="*/ 0 h 169"/>
                <a:gd name="T98" fmla="*/ 530 w 530"/>
                <a:gd name="T99" fmla="*/ 169 h 1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0" h="169">
                  <a:moveTo>
                    <a:pt x="0" y="27"/>
                  </a:moveTo>
                  <a:lnTo>
                    <a:pt x="33" y="0"/>
                  </a:lnTo>
                  <a:lnTo>
                    <a:pt x="78" y="13"/>
                  </a:lnTo>
                  <a:lnTo>
                    <a:pt x="111" y="27"/>
                  </a:lnTo>
                  <a:lnTo>
                    <a:pt x="102" y="46"/>
                  </a:lnTo>
                  <a:lnTo>
                    <a:pt x="162" y="29"/>
                  </a:lnTo>
                  <a:lnTo>
                    <a:pt x="202" y="46"/>
                  </a:lnTo>
                  <a:lnTo>
                    <a:pt x="169" y="46"/>
                  </a:lnTo>
                  <a:lnTo>
                    <a:pt x="236" y="59"/>
                  </a:lnTo>
                  <a:lnTo>
                    <a:pt x="162" y="65"/>
                  </a:lnTo>
                  <a:lnTo>
                    <a:pt x="202" y="76"/>
                  </a:lnTo>
                  <a:lnTo>
                    <a:pt x="172" y="89"/>
                  </a:lnTo>
                  <a:lnTo>
                    <a:pt x="208" y="78"/>
                  </a:lnTo>
                  <a:lnTo>
                    <a:pt x="243" y="111"/>
                  </a:lnTo>
                  <a:lnTo>
                    <a:pt x="250" y="95"/>
                  </a:lnTo>
                  <a:lnTo>
                    <a:pt x="345" y="111"/>
                  </a:lnTo>
                  <a:lnTo>
                    <a:pt x="447" y="79"/>
                  </a:lnTo>
                  <a:lnTo>
                    <a:pt x="530" y="116"/>
                  </a:lnTo>
                  <a:lnTo>
                    <a:pt x="504" y="134"/>
                  </a:lnTo>
                  <a:lnTo>
                    <a:pt x="512" y="164"/>
                  </a:lnTo>
                  <a:lnTo>
                    <a:pt x="465" y="169"/>
                  </a:lnTo>
                  <a:lnTo>
                    <a:pt x="411" y="142"/>
                  </a:lnTo>
                  <a:lnTo>
                    <a:pt x="411" y="164"/>
                  </a:lnTo>
                  <a:lnTo>
                    <a:pt x="381" y="167"/>
                  </a:lnTo>
                  <a:lnTo>
                    <a:pt x="262" y="169"/>
                  </a:lnTo>
                  <a:lnTo>
                    <a:pt x="250" y="147"/>
                  </a:lnTo>
                  <a:lnTo>
                    <a:pt x="221" y="167"/>
                  </a:lnTo>
                  <a:lnTo>
                    <a:pt x="183" y="147"/>
                  </a:lnTo>
                  <a:lnTo>
                    <a:pt x="158" y="160"/>
                  </a:lnTo>
                  <a:lnTo>
                    <a:pt x="114" y="50"/>
                  </a:lnTo>
                  <a:lnTo>
                    <a:pt x="61" y="60"/>
                  </a:lnTo>
                  <a:lnTo>
                    <a:pt x="0" y="2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3" name="Freeform 1062"/>
            <p:cNvSpPr>
              <a:spLocks/>
            </p:cNvSpPr>
            <p:nvPr/>
          </p:nvSpPr>
          <p:spPr bwMode="auto">
            <a:xfrm>
              <a:off x="1243" y="1140"/>
              <a:ext cx="172" cy="115"/>
            </a:xfrm>
            <a:custGeom>
              <a:avLst/>
              <a:gdLst>
                <a:gd name="T0" fmla="*/ 0 w 345"/>
                <a:gd name="T1" fmla="*/ 1 h 229"/>
                <a:gd name="T2" fmla="*/ 0 w 345"/>
                <a:gd name="T3" fmla="*/ 1 h 229"/>
                <a:gd name="T4" fmla="*/ 0 w 345"/>
                <a:gd name="T5" fmla="*/ 1 h 229"/>
                <a:gd name="T6" fmla="*/ 0 w 345"/>
                <a:gd name="T7" fmla="*/ 1 h 229"/>
                <a:gd name="T8" fmla="*/ 0 w 345"/>
                <a:gd name="T9" fmla="*/ 0 h 229"/>
                <a:gd name="T10" fmla="*/ 0 w 345"/>
                <a:gd name="T11" fmla="*/ 1 h 229"/>
                <a:gd name="T12" fmla="*/ 0 w 345"/>
                <a:gd name="T13" fmla="*/ 1 h 229"/>
                <a:gd name="T14" fmla="*/ 0 w 345"/>
                <a:gd name="T15" fmla="*/ 1 h 229"/>
                <a:gd name="T16" fmla="*/ 0 w 345"/>
                <a:gd name="T17" fmla="*/ 1 h 229"/>
                <a:gd name="T18" fmla="*/ 0 w 345"/>
                <a:gd name="T19" fmla="*/ 1 h 229"/>
                <a:gd name="T20" fmla="*/ 0 w 345"/>
                <a:gd name="T21" fmla="*/ 1 h 229"/>
                <a:gd name="T22" fmla="*/ 0 w 345"/>
                <a:gd name="T23" fmla="*/ 1 h 229"/>
                <a:gd name="T24" fmla="*/ 0 w 345"/>
                <a:gd name="T25" fmla="*/ 1 h 229"/>
                <a:gd name="T26" fmla="*/ 0 w 345"/>
                <a:gd name="T27" fmla="*/ 1 h 229"/>
                <a:gd name="T28" fmla="*/ 0 w 345"/>
                <a:gd name="T29" fmla="*/ 1 h 229"/>
                <a:gd name="T30" fmla="*/ 0 w 345"/>
                <a:gd name="T31" fmla="*/ 1 h 229"/>
                <a:gd name="T32" fmla="*/ 0 w 345"/>
                <a:gd name="T33" fmla="*/ 1 h 229"/>
                <a:gd name="T34" fmla="*/ 0 w 345"/>
                <a:gd name="T35" fmla="*/ 1 h 229"/>
                <a:gd name="T36" fmla="*/ 0 w 345"/>
                <a:gd name="T37" fmla="*/ 1 h 229"/>
                <a:gd name="T38" fmla="*/ 0 w 345"/>
                <a:gd name="T39" fmla="*/ 1 h 229"/>
                <a:gd name="T40" fmla="*/ 0 w 345"/>
                <a:gd name="T41" fmla="*/ 1 h 229"/>
                <a:gd name="T42" fmla="*/ 0 w 345"/>
                <a:gd name="T43" fmla="*/ 1 h 229"/>
                <a:gd name="T44" fmla="*/ 0 w 345"/>
                <a:gd name="T45" fmla="*/ 1 h 229"/>
                <a:gd name="T46" fmla="*/ 0 w 345"/>
                <a:gd name="T47" fmla="*/ 1 h 229"/>
                <a:gd name="T48" fmla="*/ 0 w 345"/>
                <a:gd name="T49" fmla="*/ 1 h 229"/>
                <a:gd name="T50" fmla="*/ 0 w 345"/>
                <a:gd name="T51" fmla="*/ 1 h 229"/>
                <a:gd name="T52" fmla="*/ 0 w 345"/>
                <a:gd name="T53" fmla="*/ 1 h 229"/>
                <a:gd name="T54" fmla="*/ 0 w 345"/>
                <a:gd name="T55" fmla="*/ 1 h 229"/>
                <a:gd name="T56" fmla="*/ 0 w 345"/>
                <a:gd name="T57" fmla="*/ 1 h 229"/>
                <a:gd name="T58" fmla="*/ 0 w 345"/>
                <a:gd name="T59" fmla="*/ 1 h 229"/>
                <a:gd name="T60" fmla="*/ 0 w 345"/>
                <a:gd name="T61" fmla="*/ 1 h 229"/>
                <a:gd name="T62" fmla="*/ 0 w 345"/>
                <a:gd name="T63" fmla="*/ 1 h 229"/>
                <a:gd name="T64" fmla="*/ 0 w 345"/>
                <a:gd name="T65" fmla="*/ 1 h 229"/>
                <a:gd name="T66" fmla="*/ 0 w 345"/>
                <a:gd name="T67" fmla="*/ 1 h 229"/>
                <a:gd name="T68" fmla="*/ 0 w 345"/>
                <a:gd name="T69" fmla="*/ 1 h 229"/>
                <a:gd name="T70" fmla="*/ 0 w 345"/>
                <a:gd name="T71" fmla="*/ 1 h 229"/>
                <a:gd name="T72" fmla="*/ 0 w 345"/>
                <a:gd name="T73" fmla="*/ 1 h 229"/>
                <a:gd name="T74" fmla="*/ 0 w 345"/>
                <a:gd name="T75" fmla="*/ 1 h 22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5"/>
                <a:gd name="T115" fmla="*/ 0 h 229"/>
                <a:gd name="T116" fmla="*/ 345 w 345"/>
                <a:gd name="T117" fmla="*/ 229 h 22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5" h="229">
                  <a:moveTo>
                    <a:pt x="0" y="72"/>
                  </a:moveTo>
                  <a:lnTo>
                    <a:pt x="84" y="59"/>
                  </a:lnTo>
                  <a:lnTo>
                    <a:pt x="41" y="27"/>
                  </a:lnTo>
                  <a:lnTo>
                    <a:pt x="112" y="13"/>
                  </a:lnTo>
                  <a:lnTo>
                    <a:pt x="54" y="0"/>
                  </a:lnTo>
                  <a:lnTo>
                    <a:pt x="148" y="17"/>
                  </a:lnTo>
                  <a:lnTo>
                    <a:pt x="174" y="60"/>
                  </a:lnTo>
                  <a:lnTo>
                    <a:pt x="223" y="61"/>
                  </a:lnTo>
                  <a:lnTo>
                    <a:pt x="240" y="91"/>
                  </a:lnTo>
                  <a:lnTo>
                    <a:pt x="245" y="70"/>
                  </a:lnTo>
                  <a:lnTo>
                    <a:pt x="267" y="72"/>
                  </a:lnTo>
                  <a:lnTo>
                    <a:pt x="257" y="91"/>
                  </a:lnTo>
                  <a:lnTo>
                    <a:pt x="284" y="106"/>
                  </a:lnTo>
                  <a:lnTo>
                    <a:pt x="267" y="125"/>
                  </a:lnTo>
                  <a:lnTo>
                    <a:pt x="322" y="123"/>
                  </a:lnTo>
                  <a:lnTo>
                    <a:pt x="345" y="152"/>
                  </a:lnTo>
                  <a:lnTo>
                    <a:pt x="281" y="163"/>
                  </a:lnTo>
                  <a:lnTo>
                    <a:pt x="263" y="190"/>
                  </a:lnTo>
                  <a:lnTo>
                    <a:pt x="249" y="162"/>
                  </a:lnTo>
                  <a:lnTo>
                    <a:pt x="232" y="227"/>
                  </a:lnTo>
                  <a:lnTo>
                    <a:pt x="191" y="193"/>
                  </a:lnTo>
                  <a:lnTo>
                    <a:pt x="213" y="229"/>
                  </a:lnTo>
                  <a:lnTo>
                    <a:pt x="129" y="223"/>
                  </a:lnTo>
                  <a:lnTo>
                    <a:pt x="105" y="205"/>
                  </a:lnTo>
                  <a:lnTo>
                    <a:pt x="144" y="203"/>
                  </a:lnTo>
                  <a:lnTo>
                    <a:pt x="103" y="196"/>
                  </a:lnTo>
                  <a:lnTo>
                    <a:pt x="92" y="185"/>
                  </a:lnTo>
                  <a:lnTo>
                    <a:pt x="112" y="184"/>
                  </a:lnTo>
                  <a:lnTo>
                    <a:pt x="80" y="170"/>
                  </a:lnTo>
                  <a:lnTo>
                    <a:pt x="187" y="149"/>
                  </a:lnTo>
                  <a:lnTo>
                    <a:pt x="54" y="152"/>
                  </a:lnTo>
                  <a:lnTo>
                    <a:pt x="31" y="131"/>
                  </a:lnTo>
                  <a:lnTo>
                    <a:pt x="80" y="121"/>
                  </a:lnTo>
                  <a:lnTo>
                    <a:pt x="5" y="106"/>
                  </a:lnTo>
                  <a:lnTo>
                    <a:pt x="22" y="105"/>
                  </a:lnTo>
                  <a:lnTo>
                    <a:pt x="1" y="89"/>
                  </a:lnTo>
                  <a:lnTo>
                    <a:pt x="84" y="89"/>
                  </a:lnTo>
                  <a:lnTo>
                    <a:pt x="0" y="7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4" name="Freeform 1063"/>
            <p:cNvSpPr>
              <a:spLocks/>
            </p:cNvSpPr>
            <p:nvPr/>
          </p:nvSpPr>
          <p:spPr bwMode="auto">
            <a:xfrm>
              <a:off x="1243" y="1336"/>
              <a:ext cx="41" cy="29"/>
            </a:xfrm>
            <a:custGeom>
              <a:avLst/>
              <a:gdLst>
                <a:gd name="T0" fmla="*/ 0 w 84"/>
                <a:gd name="T1" fmla="*/ 0 h 59"/>
                <a:gd name="T2" fmla="*/ 0 w 84"/>
                <a:gd name="T3" fmla="*/ 0 h 59"/>
                <a:gd name="T4" fmla="*/ 0 w 84"/>
                <a:gd name="T5" fmla="*/ 0 h 59"/>
                <a:gd name="T6" fmla="*/ 0 w 84"/>
                <a:gd name="T7" fmla="*/ 0 h 59"/>
                <a:gd name="T8" fmla="*/ 0 w 84"/>
                <a:gd name="T9" fmla="*/ 0 h 59"/>
                <a:gd name="T10" fmla="*/ 0 60000 65536"/>
                <a:gd name="T11" fmla="*/ 0 60000 65536"/>
                <a:gd name="T12" fmla="*/ 0 60000 65536"/>
                <a:gd name="T13" fmla="*/ 0 60000 65536"/>
                <a:gd name="T14" fmla="*/ 0 60000 65536"/>
                <a:gd name="T15" fmla="*/ 0 w 84"/>
                <a:gd name="T16" fmla="*/ 0 h 59"/>
                <a:gd name="T17" fmla="*/ 84 w 84"/>
                <a:gd name="T18" fmla="*/ 59 h 59"/>
              </a:gdLst>
              <a:ahLst/>
              <a:cxnLst>
                <a:cxn ang="T10">
                  <a:pos x="T0" y="T1"/>
                </a:cxn>
                <a:cxn ang="T11">
                  <a:pos x="T2" y="T3"/>
                </a:cxn>
                <a:cxn ang="T12">
                  <a:pos x="T4" y="T5"/>
                </a:cxn>
                <a:cxn ang="T13">
                  <a:pos x="T6" y="T7"/>
                </a:cxn>
                <a:cxn ang="T14">
                  <a:pos x="T8" y="T9"/>
                </a:cxn>
              </a:cxnLst>
              <a:rect l="T15" t="T16" r="T17" b="T18"/>
              <a:pathLst>
                <a:path w="84" h="59">
                  <a:moveTo>
                    <a:pt x="0" y="41"/>
                  </a:moveTo>
                  <a:lnTo>
                    <a:pt x="14" y="0"/>
                  </a:lnTo>
                  <a:lnTo>
                    <a:pt x="69" y="12"/>
                  </a:lnTo>
                  <a:lnTo>
                    <a:pt x="84" y="59"/>
                  </a:lnTo>
                  <a:lnTo>
                    <a:pt x="0" y="4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5" name="Freeform 1064"/>
            <p:cNvSpPr>
              <a:spLocks/>
            </p:cNvSpPr>
            <p:nvPr/>
          </p:nvSpPr>
          <p:spPr bwMode="auto">
            <a:xfrm>
              <a:off x="1243" y="1266"/>
              <a:ext cx="47" cy="10"/>
            </a:xfrm>
            <a:custGeom>
              <a:avLst/>
              <a:gdLst>
                <a:gd name="T0" fmla="*/ 0 w 94"/>
                <a:gd name="T1" fmla="*/ 0 h 21"/>
                <a:gd name="T2" fmla="*/ 1 w 94"/>
                <a:gd name="T3" fmla="*/ 0 h 21"/>
                <a:gd name="T4" fmla="*/ 1 w 94"/>
                <a:gd name="T5" fmla="*/ 0 h 21"/>
                <a:gd name="T6" fmla="*/ 1 w 94"/>
                <a:gd name="T7" fmla="*/ 0 h 21"/>
                <a:gd name="T8" fmla="*/ 0 w 94"/>
                <a:gd name="T9" fmla="*/ 0 h 21"/>
                <a:gd name="T10" fmla="*/ 0 60000 65536"/>
                <a:gd name="T11" fmla="*/ 0 60000 65536"/>
                <a:gd name="T12" fmla="*/ 0 60000 65536"/>
                <a:gd name="T13" fmla="*/ 0 60000 65536"/>
                <a:gd name="T14" fmla="*/ 0 60000 65536"/>
                <a:gd name="T15" fmla="*/ 0 w 94"/>
                <a:gd name="T16" fmla="*/ 0 h 21"/>
                <a:gd name="T17" fmla="*/ 94 w 94"/>
                <a:gd name="T18" fmla="*/ 21 h 21"/>
              </a:gdLst>
              <a:ahLst/>
              <a:cxnLst>
                <a:cxn ang="T10">
                  <a:pos x="T0" y="T1"/>
                </a:cxn>
                <a:cxn ang="T11">
                  <a:pos x="T2" y="T3"/>
                </a:cxn>
                <a:cxn ang="T12">
                  <a:pos x="T4" y="T5"/>
                </a:cxn>
                <a:cxn ang="T13">
                  <a:pos x="T6" y="T7"/>
                </a:cxn>
                <a:cxn ang="T14">
                  <a:pos x="T8" y="T9"/>
                </a:cxn>
              </a:cxnLst>
              <a:rect l="T15" t="T16" r="T17" b="T18"/>
              <a:pathLst>
                <a:path w="94" h="21">
                  <a:moveTo>
                    <a:pt x="0" y="8"/>
                  </a:moveTo>
                  <a:lnTo>
                    <a:pt x="22" y="21"/>
                  </a:lnTo>
                  <a:lnTo>
                    <a:pt x="94" y="8"/>
                  </a:lnTo>
                  <a:lnTo>
                    <a:pt x="27" y="0"/>
                  </a:lnTo>
                  <a:lnTo>
                    <a:pt x="0" y="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6" name="Freeform 1065"/>
            <p:cNvSpPr>
              <a:spLocks/>
            </p:cNvSpPr>
            <p:nvPr/>
          </p:nvSpPr>
          <p:spPr bwMode="auto">
            <a:xfrm>
              <a:off x="1252" y="1385"/>
              <a:ext cx="82" cy="61"/>
            </a:xfrm>
            <a:custGeom>
              <a:avLst/>
              <a:gdLst>
                <a:gd name="T0" fmla="*/ 0 w 164"/>
                <a:gd name="T1" fmla="*/ 1 h 121"/>
                <a:gd name="T2" fmla="*/ 1 w 164"/>
                <a:gd name="T3" fmla="*/ 1 h 121"/>
                <a:gd name="T4" fmla="*/ 1 w 164"/>
                <a:gd name="T5" fmla="*/ 1 h 121"/>
                <a:gd name="T6" fmla="*/ 1 w 164"/>
                <a:gd name="T7" fmla="*/ 1 h 121"/>
                <a:gd name="T8" fmla="*/ 1 w 164"/>
                <a:gd name="T9" fmla="*/ 1 h 121"/>
                <a:gd name="T10" fmla="*/ 1 w 164"/>
                <a:gd name="T11" fmla="*/ 1 h 121"/>
                <a:gd name="T12" fmla="*/ 1 w 164"/>
                <a:gd name="T13" fmla="*/ 1 h 121"/>
                <a:gd name="T14" fmla="*/ 1 w 164"/>
                <a:gd name="T15" fmla="*/ 1 h 121"/>
                <a:gd name="T16" fmla="*/ 1 w 164"/>
                <a:gd name="T17" fmla="*/ 1 h 121"/>
                <a:gd name="T18" fmla="*/ 1 w 164"/>
                <a:gd name="T19" fmla="*/ 0 h 121"/>
                <a:gd name="T20" fmla="*/ 1 w 164"/>
                <a:gd name="T21" fmla="*/ 1 h 121"/>
                <a:gd name="T22" fmla="*/ 0 w 164"/>
                <a:gd name="T23" fmla="*/ 1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4"/>
                <a:gd name="T37" fmla="*/ 0 h 121"/>
                <a:gd name="T38" fmla="*/ 164 w 16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4" h="121">
                  <a:moveTo>
                    <a:pt x="0" y="20"/>
                  </a:moveTo>
                  <a:lnTo>
                    <a:pt x="3" y="76"/>
                  </a:lnTo>
                  <a:lnTo>
                    <a:pt x="22" y="86"/>
                  </a:lnTo>
                  <a:lnTo>
                    <a:pt x="17" y="118"/>
                  </a:lnTo>
                  <a:lnTo>
                    <a:pt x="38" y="121"/>
                  </a:lnTo>
                  <a:lnTo>
                    <a:pt x="66" y="94"/>
                  </a:lnTo>
                  <a:lnTo>
                    <a:pt x="38" y="76"/>
                  </a:lnTo>
                  <a:lnTo>
                    <a:pt x="105" y="76"/>
                  </a:lnTo>
                  <a:lnTo>
                    <a:pt x="164" y="8"/>
                  </a:lnTo>
                  <a:lnTo>
                    <a:pt x="12" y="0"/>
                  </a:lnTo>
                  <a:lnTo>
                    <a:pt x="30" y="21"/>
                  </a:lnTo>
                  <a:lnTo>
                    <a:pt x="0" y="2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7" name="Freeform 1066"/>
            <p:cNvSpPr>
              <a:spLocks/>
            </p:cNvSpPr>
            <p:nvPr/>
          </p:nvSpPr>
          <p:spPr bwMode="auto">
            <a:xfrm>
              <a:off x="1307" y="1074"/>
              <a:ext cx="473" cy="245"/>
            </a:xfrm>
            <a:custGeom>
              <a:avLst/>
              <a:gdLst>
                <a:gd name="T0" fmla="*/ 1 w 945"/>
                <a:gd name="T1" fmla="*/ 0 h 492"/>
                <a:gd name="T2" fmla="*/ 1 w 945"/>
                <a:gd name="T3" fmla="*/ 0 h 492"/>
                <a:gd name="T4" fmla="*/ 1 w 945"/>
                <a:gd name="T5" fmla="*/ 0 h 492"/>
                <a:gd name="T6" fmla="*/ 1 w 945"/>
                <a:gd name="T7" fmla="*/ 0 h 492"/>
                <a:gd name="T8" fmla="*/ 1 w 945"/>
                <a:gd name="T9" fmla="*/ 0 h 492"/>
                <a:gd name="T10" fmla="*/ 1 w 945"/>
                <a:gd name="T11" fmla="*/ 0 h 492"/>
                <a:gd name="T12" fmla="*/ 1 w 945"/>
                <a:gd name="T13" fmla="*/ 0 h 492"/>
                <a:gd name="T14" fmla="*/ 1 w 945"/>
                <a:gd name="T15" fmla="*/ 0 h 492"/>
                <a:gd name="T16" fmla="*/ 1 w 945"/>
                <a:gd name="T17" fmla="*/ 0 h 492"/>
                <a:gd name="T18" fmla="*/ 1 w 945"/>
                <a:gd name="T19" fmla="*/ 0 h 492"/>
                <a:gd name="T20" fmla="*/ 1 w 945"/>
                <a:gd name="T21" fmla="*/ 0 h 492"/>
                <a:gd name="T22" fmla="*/ 1 w 945"/>
                <a:gd name="T23" fmla="*/ 0 h 492"/>
                <a:gd name="T24" fmla="*/ 1 w 945"/>
                <a:gd name="T25" fmla="*/ 0 h 492"/>
                <a:gd name="T26" fmla="*/ 1 w 945"/>
                <a:gd name="T27" fmla="*/ 0 h 492"/>
                <a:gd name="T28" fmla="*/ 1 w 945"/>
                <a:gd name="T29" fmla="*/ 0 h 492"/>
                <a:gd name="T30" fmla="*/ 1 w 945"/>
                <a:gd name="T31" fmla="*/ 0 h 492"/>
                <a:gd name="T32" fmla="*/ 1 w 945"/>
                <a:gd name="T33" fmla="*/ 0 h 492"/>
                <a:gd name="T34" fmla="*/ 1 w 945"/>
                <a:gd name="T35" fmla="*/ 0 h 492"/>
                <a:gd name="T36" fmla="*/ 1 w 945"/>
                <a:gd name="T37" fmla="*/ 0 h 492"/>
                <a:gd name="T38" fmla="*/ 1 w 945"/>
                <a:gd name="T39" fmla="*/ 0 h 492"/>
                <a:gd name="T40" fmla="*/ 1 w 945"/>
                <a:gd name="T41" fmla="*/ 0 h 492"/>
                <a:gd name="T42" fmla="*/ 1 w 945"/>
                <a:gd name="T43" fmla="*/ 0 h 492"/>
                <a:gd name="T44" fmla="*/ 1 w 945"/>
                <a:gd name="T45" fmla="*/ 0 h 492"/>
                <a:gd name="T46" fmla="*/ 1 w 945"/>
                <a:gd name="T47" fmla="*/ 0 h 492"/>
                <a:gd name="T48" fmla="*/ 1 w 945"/>
                <a:gd name="T49" fmla="*/ 0 h 492"/>
                <a:gd name="T50" fmla="*/ 1 w 945"/>
                <a:gd name="T51" fmla="*/ 0 h 492"/>
                <a:gd name="T52" fmla="*/ 1 w 945"/>
                <a:gd name="T53" fmla="*/ 0 h 492"/>
                <a:gd name="T54" fmla="*/ 1 w 945"/>
                <a:gd name="T55" fmla="*/ 0 h 492"/>
                <a:gd name="T56" fmla="*/ 1 w 945"/>
                <a:gd name="T57" fmla="*/ 0 h 492"/>
                <a:gd name="T58" fmla="*/ 1 w 945"/>
                <a:gd name="T59" fmla="*/ 0 h 492"/>
                <a:gd name="T60" fmla="*/ 1 w 945"/>
                <a:gd name="T61" fmla="*/ 0 h 492"/>
                <a:gd name="T62" fmla="*/ 1 w 945"/>
                <a:gd name="T63" fmla="*/ 0 h 492"/>
                <a:gd name="T64" fmla="*/ 1 w 945"/>
                <a:gd name="T65" fmla="*/ 0 h 492"/>
                <a:gd name="T66" fmla="*/ 1 w 945"/>
                <a:gd name="T67" fmla="*/ 0 h 492"/>
                <a:gd name="T68" fmla="*/ 1 w 945"/>
                <a:gd name="T69" fmla="*/ 0 h 492"/>
                <a:gd name="T70" fmla="*/ 1 w 945"/>
                <a:gd name="T71" fmla="*/ 0 h 492"/>
                <a:gd name="T72" fmla="*/ 1 w 945"/>
                <a:gd name="T73" fmla="*/ 0 h 492"/>
                <a:gd name="T74" fmla="*/ 1 w 945"/>
                <a:gd name="T75" fmla="*/ 0 h 492"/>
                <a:gd name="T76" fmla="*/ 1 w 945"/>
                <a:gd name="T77" fmla="*/ 0 h 492"/>
                <a:gd name="T78" fmla="*/ 1 w 945"/>
                <a:gd name="T79" fmla="*/ 0 h 492"/>
                <a:gd name="T80" fmla="*/ 1 w 945"/>
                <a:gd name="T81" fmla="*/ 0 h 492"/>
                <a:gd name="T82" fmla="*/ 1 w 945"/>
                <a:gd name="T83" fmla="*/ 0 h 492"/>
                <a:gd name="T84" fmla="*/ 1 w 945"/>
                <a:gd name="T85" fmla="*/ 0 h 492"/>
                <a:gd name="T86" fmla="*/ 1 w 945"/>
                <a:gd name="T87" fmla="*/ 0 h 4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45"/>
                <a:gd name="T133" fmla="*/ 0 h 492"/>
                <a:gd name="T134" fmla="*/ 945 w 945"/>
                <a:gd name="T135" fmla="*/ 492 h 4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45" h="492">
                  <a:moveTo>
                    <a:pt x="0" y="115"/>
                  </a:moveTo>
                  <a:lnTo>
                    <a:pt x="85" y="115"/>
                  </a:lnTo>
                  <a:lnTo>
                    <a:pt x="55" y="134"/>
                  </a:lnTo>
                  <a:lnTo>
                    <a:pt x="171" y="121"/>
                  </a:lnTo>
                  <a:lnTo>
                    <a:pt x="71" y="134"/>
                  </a:lnTo>
                  <a:lnTo>
                    <a:pt x="102" y="142"/>
                  </a:lnTo>
                  <a:lnTo>
                    <a:pt x="68" y="145"/>
                  </a:lnTo>
                  <a:lnTo>
                    <a:pt x="82" y="158"/>
                  </a:lnTo>
                  <a:lnTo>
                    <a:pt x="232" y="138"/>
                  </a:lnTo>
                  <a:lnTo>
                    <a:pt x="85" y="168"/>
                  </a:lnTo>
                  <a:lnTo>
                    <a:pt x="149" y="192"/>
                  </a:lnTo>
                  <a:lnTo>
                    <a:pt x="207" y="156"/>
                  </a:lnTo>
                  <a:lnTo>
                    <a:pt x="307" y="151"/>
                  </a:lnTo>
                  <a:lnTo>
                    <a:pt x="201" y="164"/>
                  </a:lnTo>
                  <a:lnTo>
                    <a:pt x="176" y="192"/>
                  </a:lnTo>
                  <a:lnTo>
                    <a:pt x="238" y="195"/>
                  </a:lnTo>
                  <a:lnTo>
                    <a:pt x="307" y="167"/>
                  </a:lnTo>
                  <a:lnTo>
                    <a:pt x="261" y="193"/>
                  </a:lnTo>
                  <a:lnTo>
                    <a:pt x="307" y="193"/>
                  </a:lnTo>
                  <a:lnTo>
                    <a:pt x="376" y="174"/>
                  </a:lnTo>
                  <a:lnTo>
                    <a:pt x="367" y="146"/>
                  </a:lnTo>
                  <a:lnTo>
                    <a:pt x="444" y="123"/>
                  </a:lnTo>
                  <a:lnTo>
                    <a:pt x="388" y="170"/>
                  </a:lnTo>
                  <a:lnTo>
                    <a:pt x="509" y="161"/>
                  </a:lnTo>
                  <a:lnTo>
                    <a:pt x="265" y="207"/>
                  </a:lnTo>
                  <a:lnTo>
                    <a:pt x="320" y="255"/>
                  </a:lnTo>
                  <a:lnTo>
                    <a:pt x="370" y="255"/>
                  </a:lnTo>
                  <a:lnTo>
                    <a:pt x="344" y="265"/>
                  </a:lnTo>
                  <a:lnTo>
                    <a:pt x="248" y="215"/>
                  </a:lnTo>
                  <a:lnTo>
                    <a:pt x="170" y="207"/>
                  </a:lnTo>
                  <a:lnTo>
                    <a:pt x="167" y="228"/>
                  </a:lnTo>
                  <a:lnTo>
                    <a:pt x="203" y="239"/>
                  </a:lnTo>
                  <a:lnTo>
                    <a:pt x="168" y="245"/>
                  </a:lnTo>
                  <a:lnTo>
                    <a:pt x="265" y="299"/>
                  </a:lnTo>
                  <a:lnTo>
                    <a:pt x="226" y="301"/>
                  </a:lnTo>
                  <a:lnTo>
                    <a:pt x="321" y="305"/>
                  </a:lnTo>
                  <a:lnTo>
                    <a:pt x="267" y="317"/>
                  </a:lnTo>
                  <a:lnTo>
                    <a:pt x="297" y="335"/>
                  </a:lnTo>
                  <a:lnTo>
                    <a:pt x="210" y="306"/>
                  </a:lnTo>
                  <a:lnTo>
                    <a:pt x="159" y="318"/>
                  </a:lnTo>
                  <a:lnTo>
                    <a:pt x="140" y="363"/>
                  </a:lnTo>
                  <a:lnTo>
                    <a:pt x="190" y="348"/>
                  </a:lnTo>
                  <a:lnTo>
                    <a:pt x="181" y="364"/>
                  </a:lnTo>
                  <a:lnTo>
                    <a:pt x="199" y="364"/>
                  </a:lnTo>
                  <a:lnTo>
                    <a:pt x="229" y="330"/>
                  </a:lnTo>
                  <a:lnTo>
                    <a:pt x="217" y="357"/>
                  </a:lnTo>
                  <a:lnTo>
                    <a:pt x="246" y="361"/>
                  </a:lnTo>
                  <a:lnTo>
                    <a:pt x="193" y="374"/>
                  </a:lnTo>
                  <a:lnTo>
                    <a:pt x="226" y="375"/>
                  </a:lnTo>
                  <a:lnTo>
                    <a:pt x="199" y="383"/>
                  </a:lnTo>
                  <a:lnTo>
                    <a:pt x="221" y="402"/>
                  </a:lnTo>
                  <a:lnTo>
                    <a:pt x="261" y="402"/>
                  </a:lnTo>
                  <a:lnTo>
                    <a:pt x="297" y="367"/>
                  </a:lnTo>
                  <a:lnTo>
                    <a:pt x="232" y="418"/>
                  </a:lnTo>
                  <a:lnTo>
                    <a:pt x="168" y="379"/>
                  </a:lnTo>
                  <a:lnTo>
                    <a:pt x="116" y="386"/>
                  </a:lnTo>
                  <a:lnTo>
                    <a:pt x="161" y="424"/>
                  </a:lnTo>
                  <a:lnTo>
                    <a:pt x="82" y="447"/>
                  </a:lnTo>
                  <a:lnTo>
                    <a:pt x="90" y="476"/>
                  </a:lnTo>
                  <a:lnTo>
                    <a:pt x="104" y="449"/>
                  </a:lnTo>
                  <a:lnTo>
                    <a:pt x="108" y="476"/>
                  </a:lnTo>
                  <a:lnTo>
                    <a:pt x="162" y="464"/>
                  </a:lnTo>
                  <a:lnTo>
                    <a:pt x="201" y="487"/>
                  </a:lnTo>
                  <a:lnTo>
                    <a:pt x="230" y="486"/>
                  </a:lnTo>
                  <a:lnTo>
                    <a:pt x="209" y="467"/>
                  </a:lnTo>
                  <a:lnTo>
                    <a:pt x="265" y="473"/>
                  </a:lnTo>
                  <a:lnTo>
                    <a:pt x="261" y="455"/>
                  </a:lnTo>
                  <a:lnTo>
                    <a:pt x="283" y="476"/>
                  </a:lnTo>
                  <a:lnTo>
                    <a:pt x="299" y="472"/>
                  </a:lnTo>
                  <a:lnTo>
                    <a:pt x="290" y="457"/>
                  </a:lnTo>
                  <a:lnTo>
                    <a:pt x="336" y="472"/>
                  </a:lnTo>
                  <a:lnTo>
                    <a:pt x="337" y="492"/>
                  </a:lnTo>
                  <a:lnTo>
                    <a:pt x="417" y="472"/>
                  </a:lnTo>
                  <a:lnTo>
                    <a:pt x="432" y="443"/>
                  </a:lnTo>
                  <a:lnTo>
                    <a:pt x="394" y="449"/>
                  </a:lnTo>
                  <a:lnTo>
                    <a:pt x="394" y="423"/>
                  </a:lnTo>
                  <a:lnTo>
                    <a:pt x="307" y="422"/>
                  </a:lnTo>
                  <a:lnTo>
                    <a:pt x="425" y="415"/>
                  </a:lnTo>
                  <a:lnTo>
                    <a:pt x="443" y="396"/>
                  </a:lnTo>
                  <a:lnTo>
                    <a:pt x="425" y="373"/>
                  </a:lnTo>
                  <a:lnTo>
                    <a:pt x="492" y="374"/>
                  </a:lnTo>
                  <a:lnTo>
                    <a:pt x="507" y="364"/>
                  </a:lnTo>
                  <a:lnTo>
                    <a:pt x="459" y="357"/>
                  </a:lnTo>
                  <a:lnTo>
                    <a:pt x="521" y="355"/>
                  </a:lnTo>
                  <a:lnTo>
                    <a:pt x="482" y="338"/>
                  </a:lnTo>
                  <a:lnTo>
                    <a:pt x="529" y="327"/>
                  </a:lnTo>
                  <a:lnTo>
                    <a:pt x="526" y="314"/>
                  </a:lnTo>
                  <a:lnTo>
                    <a:pt x="439" y="306"/>
                  </a:lnTo>
                  <a:lnTo>
                    <a:pt x="489" y="296"/>
                  </a:lnTo>
                  <a:lnTo>
                    <a:pt x="436" y="292"/>
                  </a:lnTo>
                  <a:lnTo>
                    <a:pt x="529" y="301"/>
                  </a:lnTo>
                  <a:lnTo>
                    <a:pt x="532" y="288"/>
                  </a:lnTo>
                  <a:lnTo>
                    <a:pt x="435" y="283"/>
                  </a:lnTo>
                  <a:lnTo>
                    <a:pt x="564" y="265"/>
                  </a:lnTo>
                  <a:lnTo>
                    <a:pt x="528" y="248"/>
                  </a:lnTo>
                  <a:lnTo>
                    <a:pt x="625" y="255"/>
                  </a:lnTo>
                  <a:lnTo>
                    <a:pt x="652" y="228"/>
                  </a:lnTo>
                  <a:lnTo>
                    <a:pt x="604" y="225"/>
                  </a:lnTo>
                  <a:lnTo>
                    <a:pt x="666" y="223"/>
                  </a:lnTo>
                  <a:lnTo>
                    <a:pt x="658" y="203"/>
                  </a:lnTo>
                  <a:lnTo>
                    <a:pt x="686" y="207"/>
                  </a:lnTo>
                  <a:lnTo>
                    <a:pt x="846" y="127"/>
                  </a:lnTo>
                  <a:lnTo>
                    <a:pt x="671" y="155"/>
                  </a:lnTo>
                  <a:lnTo>
                    <a:pt x="767" y="121"/>
                  </a:lnTo>
                  <a:lnTo>
                    <a:pt x="709" y="123"/>
                  </a:lnTo>
                  <a:lnTo>
                    <a:pt x="694" y="109"/>
                  </a:lnTo>
                  <a:lnTo>
                    <a:pt x="804" y="115"/>
                  </a:lnTo>
                  <a:lnTo>
                    <a:pt x="945" y="76"/>
                  </a:lnTo>
                  <a:lnTo>
                    <a:pt x="944" y="55"/>
                  </a:lnTo>
                  <a:lnTo>
                    <a:pt x="885" y="55"/>
                  </a:lnTo>
                  <a:lnTo>
                    <a:pt x="871" y="21"/>
                  </a:lnTo>
                  <a:lnTo>
                    <a:pt x="709" y="37"/>
                  </a:lnTo>
                  <a:lnTo>
                    <a:pt x="776" y="13"/>
                  </a:lnTo>
                  <a:lnTo>
                    <a:pt x="563" y="0"/>
                  </a:lnTo>
                  <a:lnTo>
                    <a:pt x="546" y="17"/>
                  </a:lnTo>
                  <a:lnTo>
                    <a:pt x="562" y="27"/>
                  </a:lnTo>
                  <a:lnTo>
                    <a:pt x="521" y="9"/>
                  </a:lnTo>
                  <a:lnTo>
                    <a:pt x="426" y="11"/>
                  </a:lnTo>
                  <a:lnTo>
                    <a:pt x="493" y="45"/>
                  </a:lnTo>
                  <a:lnTo>
                    <a:pt x="468" y="55"/>
                  </a:lnTo>
                  <a:lnTo>
                    <a:pt x="436" y="20"/>
                  </a:lnTo>
                  <a:lnTo>
                    <a:pt x="347" y="15"/>
                  </a:lnTo>
                  <a:lnTo>
                    <a:pt x="364" y="31"/>
                  </a:lnTo>
                  <a:lnTo>
                    <a:pt x="298" y="27"/>
                  </a:lnTo>
                  <a:lnTo>
                    <a:pt x="331" y="49"/>
                  </a:lnTo>
                  <a:lnTo>
                    <a:pt x="276" y="36"/>
                  </a:lnTo>
                  <a:lnTo>
                    <a:pt x="295" y="49"/>
                  </a:lnTo>
                  <a:lnTo>
                    <a:pt x="264" y="55"/>
                  </a:lnTo>
                  <a:lnTo>
                    <a:pt x="331" y="87"/>
                  </a:lnTo>
                  <a:lnTo>
                    <a:pt x="183" y="50"/>
                  </a:lnTo>
                  <a:lnTo>
                    <a:pt x="147" y="77"/>
                  </a:lnTo>
                  <a:lnTo>
                    <a:pt x="205" y="88"/>
                  </a:lnTo>
                  <a:lnTo>
                    <a:pt x="108" y="79"/>
                  </a:lnTo>
                  <a:lnTo>
                    <a:pt x="0" y="1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8" name="Freeform 1067"/>
            <p:cNvSpPr>
              <a:spLocks/>
            </p:cNvSpPr>
            <p:nvPr/>
          </p:nvSpPr>
          <p:spPr bwMode="auto">
            <a:xfrm>
              <a:off x="1338" y="1391"/>
              <a:ext cx="440" cy="319"/>
            </a:xfrm>
            <a:custGeom>
              <a:avLst/>
              <a:gdLst>
                <a:gd name="T0" fmla="*/ 1 w 880"/>
                <a:gd name="T1" fmla="*/ 1 h 637"/>
                <a:gd name="T2" fmla="*/ 1 w 880"/>
                <a:gd name="T3" fmla="*/ 0 h 637"/>
                <a:gd name="T4" fmla="*/ 1 w 880"/>
                <a:gd name="T5" fmla="*/ 1 h 637"/>
                <a:gd name="T6" fmla="*/ 1 w 880"/>
                <a:gd name="T7" fmla="*/ 1 h 637"/>
                <a:gd name="T8" fmla="*/ 1 w 880"/>
                <a:gd name="T9" fmla="*/ 1 h 637"/>
                <a:gd name="T10" fmla="*/ 1 w 880"/>
                <a:gd name="T11" fmla="*/ 1 h 637"/>
                <a:gd name="T12" fmla="*/ 1 w 880"/>
                <a:gd name="T13" fmla="*/ 1 h 637"/>
                <a:gd name="T14" fmla="*/ 1 w 880"/>
                <a:gd name="T15" fmla="*/ 1 h 637"/>
                <a:gd name="T16" fmla="*/ 1 w 880"/>
                <a:gd name="T17" fmla="*/ 1 h 637"/>
                <a:gd name="T18" fmla="*/ 1 w 880"/>
                <a:gd name="T19" fmla="*/ 1 h 637"/>
                <a:gd name="T20" fmla="*/ 1 w 880"/>
                <a:gd name="T21" fmla="*/ 1 h 637"/>
                <a:gd name="T22" fmla="*/ 1 w 880"/>
                <a:gd name="T23" fmla="*/ 1 h 637"/>
                <a:gd name="T24" fmla="*/ 1 w 880"/>
                <a:gd name="T25" fmla="*/ 1 h 637"/>
                <a:gd name="T26" fmla="*/ 1 w 880"/>
                <a:gd name="T27" fmla="*/ 1 h 637"/>
                <a:gd name="T28" fmla="*/ 1 w 880"/>
                <a:gd name="T29" fmla="*/ 1 h 637"/>
                <a:gd name="T30" fmla="*/ 1 w 880"/>
                <a:gd name="T31" fmla="*/ 1 h 637"/>
                <a:gd name="T32" fmla="*/ 1 w 880"/>
                <a:gd name="T33" fmla="*/ 1 h 637"/>
                <a:gd name="T34" fmla="*/ 1 w 880"/>
                <a:gd name="T35" fmla="*/ 1 h 637"/>
                <a:gd name="T36" fmla="*/ 1 w 880"/>
                <a:gd name="T37" fmla="*/ 1 h 637"/>
                <a:gd name="T38" fmla="*/ 1 w 880"/>
                <a:gd name="T39" fmla="*/ 1 h 637"/>
                <a:gd name="T40" fmla="*/ 1 w 880"/>
                <a:gd name="T41" fmla="*/ 1 h 637"/>
                <a:gd name="T42" fmla="*/ 1 w 880"/>
                <a:gd name="T43" fmla="*/ 1 h 637"/>
                <a:gd name="T44" fmla="*/ 1 w 880"/>
                <a:gd name="T45" fmla="*/ 1 h 637"/>
                <a:gd name="T46" fmla="*/ 1 w 880"/>
                <a:gd name="T47" fmla="*/ 1 h 637"/>
                <a:gd name="T48" fmla="*/ 1 w 880"/>
                <a:gd name="T49" fmla="*/ 1 h 637"/>
                <a:gd name="T50" fmla="*/ 1 w 880"/>
                <a:gd name="T51" fmla="*/ 1 h 637"/>
                <a:gd name="T52" fmla="*/ 1 w 880"/>
                <a:gd name="T53" fmla="*/ 1 h 637"/>
                <a:gd name="T54" fmla="*/ 1 w 880"/>
                <a:gd name="T55" fmla="*/ 1 h 637"/>
                <a:gd name="T56" fmla="*/ 1 w 880"/>
                <a:gd name="T57" fmla="*/ 1 h 637"/>
                <a:gd name="T58" fmla="*/ 1 w 880"/>
                <a:gd name="T59" fmla="*/ 1 h 637"/>
                <a:gd name="T60" fmla="*/ 1 w 880"/>
                <a:gd name="T61" fmla="*/ 1 h 637"/>
                <a:gd name="T62" fmla="*/ 1 w 880"/>
                <a:gd name="T63" fmla="*/ 1 h 637"/>
                <a:gd name="T64" fmla="*/ 1 w 880"/>
                <a:gd name="T65" fmla="*/ 1 h 637"/>
                <a:gd name="T66" fmla="*/ 1 w 880"/>
                <a:gd name="T67" fmla="*/ 1 h 637"/>
                <a:gd name="T68" fmla="*/ 1 w 880"/>
                <a:gd name="T69" fmla="*/ 1 h 637"/>
                <a:gd name="T70" fmla="*/ 1 w 880"/>
                <a:gd name="T71" fmla="*/ 1 h 637"/>
                <a:gd name="T72" fmla="*/ 1 w 880"/>
                <a:gd name="T73" fmla="*/ 1 h 637"/>
                <a:gd name="T74" fmla="*/ 1 w 880"/>
                <a:gd name="T75" fmla="*/ 1 h 637"/>
                <a:gd name="T76" fmla="*/ 1 w 880"/>
                <a:gd name="T77" fmla="*/ 1 h 637"/>
                <a:gd name="T78" fmla="*/ 1 w 880"/>
                <a:gd name="T79" fmla="*/ 1 h 637"/>
                <a:gd name="T80" fmla="*/ 1 w 880"/>
                <a:gd name="T81" fmla="*/ 1 h 637"/>
                <a:gd name="T82" fmla="*/ 1 w 880"/>
                <a:gd name="T83" fmla="*/ 1 h 637"/>
                <a:gd name="T84" fmla="*/ 1 w 880"/>
                <a:gd name="T85" fmla="*/ 1 h 637"/>
                <a:gd name="T86" fmla="*/ 1 w 880"/>
                <a:gd name="T87" fmla="*/ 1 h 637"/>
                <a:gd name="T88" fmla="*/ 1 w 880"/>
                <a:gd name="T89" fmla="*/ 1 h 637"/>
                <a:gd name="T90" fmla="*/ 1 w 880"/>
                <a:gd name="T91" fmla="*/ 1 h 637"/>
                <a:gd name="T92" fmla="*/ 1 w 880"/>
                <a:gd name="T93" fmla="*/ 1 h 637"/>
                <a:gd name="T94" fmla="*/ 1 w 880"/>
                <a:gd name="T95" fmla="*/ 1 h 637"/>
                <a:gd name="T96" fmla="*/ 1 w 880"/>
                <a:gd name="T97" fmla="*/ 1 h 637"/>
                <a:gd name="T98" fmla="*/ 1 w 880"/>
                <a:gd name="T99" fmla="*/ 1 h 637"/>
                <a:gd name="T100" fmla="*/ 1 w 880"/>
                <a:gd name="T101" fmla="*/ 1 h 637"/>
                <a:gd name="T102" fmla="*/ 1 w 880"/>
                <a:gd name="T103" fmla="*/ 1 h 637"/>
                <a:gd name="T104" fmla="*/ 0 w 880"/>
                <a:gd name="T105" fmla="*/ 1 h 6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80"/>
                <a:gd name="T160" fmla="*/ 0 h 637"/>
                <a:gd name="T161" fmla="*/ 880 w 880"/>
                <a:gd name="T162" fmla="*/ 637 h 6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80" h="637">
                  <a:moveTo>
                    <a:pt x="0" y="142"/>
                  </a:moveTo>
                  <a:lnTo>
                    <a:pt x="6" y="73"/>
                  </a:lnTo>
                  <a:lnTo>
                    <a:pt x="42" y="22"/>
                  </a:lnTo>
                  <a:lnTo>
                    <a:pt x="104" y="0"/>
                  </a:lnTo>
                  <a:lnTo>
                    <a:pt x="154" y="9"/>
                  </a:lnTo>
                  <a:lnTo>
                    <a:pt x="100" y="73"/>
                  </a:lnTo>
                  <a:lnTo>
                    <a:pt x="114" y="112"/>
                  </a:lnTo>
                  <a:lnTo>
                    <a:pt x="154" y="150"/>
                  </a:lnTo>
                  <a:lnTo>
                    <a:pt x="104" y="164"/>
                  </a:lnTo>
                  <a:lnTo>
                    <a:pt x="156" y="162"/>
                  </a:lnTo>
                  <a:lnTo>
                    <a:pt x="164" y="130"/>
                  </a:lnTo>
                  <a:lnTo>
                    <a:pt x="123" y="110"/>
                  </a:lnTo>
                  <a:lnTo>
                    <a:pt x="156" y="87"/>
                  </a:lnTo>
                  <a:lnTo>
                    <a:pt x="132" y="56"/>
                  </a:lnTo>
                  <a:lnTo>
                    <a:pt x="184" y="64"/>
                  </a:lnTo>
                  <a:lnTo>
                    <a:pt x="137" y="48"/>
                  </a:lnTo>
                  <a:lnTo>
                    <a:pt x="189" y="52"/>
                  </a:lnTo>
                  <a:lnTo>
                    <a:pt x="152" y="30"/>
                  </a:lnTo>
                  <a:lnTo>
                    <a:pt x="195" y="31"/>
                  </a:lnTo>
                  <a:lnTo>
                    <a:pt x="222" y="9"/>
                  </a:lnTo>
                  <a:lnTo>
                    <a:pt x="259" y="7"/>
                  </a:lnTo>
                  <a:lnTo>
                    <a:pt x="262" y="37"/>
                  </a:lnTo>
                  <a:lnTo>
                    <a:pt x="288" y="48"/>
                  </a:lnTo>
                  <a:lnTo>
                    <a:pt x="278" y="112"/>
                  </a:lnTo>
                  <a:lnTo>
                    <a:pt x="314" y="82"/>
                  </a:lnTo>
                  <a:lnTo>
                    <a:pt x="332" y="95"/>
                  </a:lnTo>
                  <a:lnTo>
                    <a:pt x="382" y="65"/>
                  </a:lnTo>
                  <a:lnTo>
                    <a:pt x="454" y="82"/>
                  </a:lnTo>
                  <a:lnTo>
                    <a:pt x="485" y="112"/>
                  </a:lnTo>
                  <a:lnTo>
                    <a:pt x="461" y="130"/>
                  </a:lnTo>
                  <a:lnTo>
                    <a:pt x="506" y="122"/>
                  </a:lnTo>
                  <a:lnTo>
                    <a:pt x="493" y="140"/>
                  </a:lnTo>
                  <a:lnTo>
                    <a:pt x="519" y="150"/>
                  </a:lnTo>
                  <a:lnTo>
                    <a:pt x="540" y="128"/>
                  </a:lnTo>
                  <a:lnTo>
                    <a:pt x="573" y="139"/>
                  </a:lnTo>
                  <a:lnTo>
                    <a:pt x="582" y="158"/>
                  </a:lnTo>
                  <a:lnTo>
                    <a:pt x="555" y="162"/>
                  </a:lnTo>
                  <a:lnTo>
                    <a:pt x="596" y="162"/>
                  </a:lnTo>
                  <a:lnTo>
                    <a:pt x="590" y="187"/>
                  </a:lnTo>
                  <a:lnTo>
                    <a:pt x="621" y="175"/>
                  </a:lnTo>
                  <a:lnTo>
                    <a:pt x="601" y="195"/>
                  </a:lnTo>
                  <a:lnTo>
                    <a:pt x="664" y="189"/>
                  </a:lnTo>
                  <a:lnTo>
                    <a:pt x="629" y="211"/>
                  </a:lnTo>
                  <a:lnTo>
                    <a:pt x="659" y="211"/>
                  </a:lnTo>
                  <a:lnTo>
                    <a:pt x="647" y="226"/>
                  </a:lnTo>
                  <a:lnTo>
                    <a:pt x="674" y="205"/>
                  </a:lnTo>
                  <a:lnTo>
                    <a:pt x="703" y="228"/>
                  </a:lnTo>
                  <a:lnTo>
                    <a:pt x="651" y="246"/>
                  </a:lnTo>
                  <a:lnTo>
                    <a:pt x="724" y="261"/>
                  </a:lnTo>
                  <a:lnTo>
                    <a:pt x="663" y="267"/>
                  </a:lnTo>
                  <a:lnTo>
                    <a:pt x="685" y="276"/>
                  </a:lnTo>
                  <a:lnTo>
                    <a:pt x="666" y="297"/>
                  </a:lnTo>
                  <a:lnTo>
                    <a:pt x="741" y="334"/>
                  </a:lnTo>
                  <a:lnTo>
                    <a:pt x="777" y="328"/>
                  </a:lnTo>
                  <a:lnTo>
                    <a:pt x="793" y="374"/>
                  </a:lnTo>
                  <a:lnTo>
                    <a:pt x="830" y="370"/>
                  </a:lnTo>
                  <a:lnTo>
                    <a:pt x="825" y="389"/>
                  </a:lnTo>
                  <a:lnTo>
                    <a:pt x="880" y="400"/>
                  </a:lnTo>
                  <a:lnTo>
                    <a:pt x="873" y="423"/>
                  </a:lnTo>
                  <a:lnTo>
                    <a:pt x="847" y="420"/>
                  </a:lnTo>
                  <a:lnTo>
                    <a:pt x="858" y="434"/>
                  </a:lnTo>
                  <a:lnTo>
                    <a:pt x="846" y="457"/>
                  </a:lnTo>
                  <a:lnTo>
                    <a:pt x="819" y="447"/>
                  </a:lnTo>
                  <a:lnTo>
                    <a:pt x="814" y="493"/>
                  </a:lnTo>
                  <a:lnTo>
                    <a:pt x="713" y="409"/>
                  </a:lnTo>
                  <a:lnTo>
                    <a:pt x="676" y="416"/>
                  </a:lnTo>
                  <a:lnTo>
                    <a:pt x="703" y="437"/>
                  </a:lnTo>
                  <a:lnTo>
                    <a:pt x="682" y="457"/>
                  </a:lnTo>
                  <a:lnTo>
                    <a:pt x="700" y="456"/>
                  </a:lnTo>
                  <a:lnTo>
                    <a:pt x="719" y="497"/>
                  </a:lnTo>
                  <a:lnTo>
                    <a:pt x="768" y="506"/>
                  </a:lnTo>
                  <a:lnTo>
                    <a:pt x="764" y="530"/>
                  </a:lnTo>
                  <a:lnTo>
                    <a:pt x="791" y="550"/>
                  </a:lnTo>
                  <a:lnTo>
                    <a:pt x="778" y="605"/>
                  </a:lnTo>
                  <a:lnTo>
                    <a:pt x="651" y="548"/>
                  </a:lnTo>
                  <a:lnTo>
                    <a:pt x="736" y="637"/>
                  </a:lnTo>
                  <a:lnTo>
                    <a:pt x="577" y="587"/>
                  </a:lnTo>
                  <a:lnTo>
                    <a:pt x="556" y="558"/>
                  </a:lnTo>
                  <a:lnTo>
                    <a:pt x="576" y="555"/>
                  </a:lnTo>
                  <a:lnTo>
                    <a:pt x="525" y="538"/>
                  </a:lnTo>
                  <a:lnTo>
                    <a:pt x="510" y="504"/>
                  </a:lnTo>
                  <a:lnTo>
                    <a:pt x="469" y="493"/>
                  </a:lnTo>
                  <a:lnTo>
                    <a:pt x="467" y="515"/>
                  </a:lnTo>
                  <a:lnTo>
                    <a:pt x="445" y="504"/>
                  </a:lnTo>
                  <a:lnTo>
                    <a:pt x="411" y="526"/>
                  </a:lnTo>
                  <a:lnTo>
                    <a:pt x="366" y="504"/>
                  </a:lnTo>
                  <a:lnTo>
                    <a:pt x="388" y="465"/>
                  </a:lnTo>
                  <a:lnTo>
                    <a:pt x="506" y="465"/>
                  </a:lnTo>
                  <a:lnTo>
                    <a:pt x="477" y="425"/>
                  </a:lnTo>
                  <a:lnTo>
                    <a:pt x="543" y="370"/>
                  </a:lnTo>
                  <a:lnTo>
                    <a:pt x="498" y="294"/>
                  </a:lnTo>
                  <a:lnTo>
                    <a:pt x="464" y="287"/>
                  </a:lnTo>
                  <a:lnTo>
                    <a:pt x="484" y="276"/>
                  </a:lnTo>
                  <a:lnTo>
                    <a:pt x="412" y="295"/>
                  </a:lnTo>
                  <a:lnTo>
                    <a:pt x="411" y="275"/>
                  </a:lnTo>
                  <a:lnTo>
                    <a:pt x="437" y="261"/>
                  </a:lnTo>
                  <a:lnTo>
                    <a:pt x="383" y="233"/>
                  </a:lnTo>
                  <a:lnTo>
                    <a:pt x="382" y="210"/>
                  </a:lnTo>
                  <a:lnTo>
                    <a:pt x="331" y="197"/>
                  </a:lnTo>
                  <a:lnTo>
                    <a:pt x="345" y="229"/>
                  </a:lnTo>
                  <a:lnTo>
                    <a:pt x="258" y="217"/>
                  </a:lnTo>
                  <a:lnTo>
                    <a:pt x="281" y="235"/>
                  </a:lnTo>
                  <a:lnTo>
                    <a:pt x="57" y="204"/>
                  </a:lnTo>
                  <a:lnTo>
                    <a:pt x="18" y="162"/>
                  </a:lnTo>
                  <a:lnTo>
                    <a:pt x="88" y="165"/>
                  </a:lnTo>
                  <a:lnTo>
                    <a:pt x="0" y="14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69" name="Freeform 1068"/>
            <p:cNvSpPr>
              <a:spLocks/>
            </p:cNvSpPr>
            <p:nvPr/>
          </p:nvSpPr>
          <p:spPr bwMode="auto">
            <a:xfrm>
              <a:off x="1382" y="1611"/>
              <a:ext cx="103" cy="69"/>
            </a:xfrm>
            <a:custGeom>
              <a:avLst/>
              <a:gdLst>
                <a:gd name="T0" fmla="*/ 0 w 205"/>
                <a:gd name="T1" fmla="*/ 0 h 139"/>
                <a:gd name="T2" fmla="*/ 1 w 205"/>
                <a:gd name="T3" fmla="*/ 0 h 139"/>
                <a:gd name="T4" fmla="*/ 1 w 205"/>
                <a:gd name="T5" fmla="*/ 0 h 139"/>
                <a:gd name="T6" fmla="*/ 1 w 205"/>
                <a:gd name="T7" fmla="*/ 0 h 139"/>
                <a:gd name="T8" fmla="*/ 1 w 205"/>
                <a:gd name="T9" fmla="*/ 0 h 139"/>
                <a:gd name="T10" fmla="*/ 1 w 205"/>
                <a:gd name="T11" fmla="*/ 0 h 139"/>
                <a:gd name="T12" fmla="*/ 1 w 205"/>
                <a:gd name="T13" fmla="*/ 0 h 139"/>
                <a:gd name="T14" fmla="*/ 1 w 205"/>
                <a:gd name="T15" fmla="*/ 0 h 139"/>
                <a:gd name="T16" fmla="*/ 1 w 205"/>
                <a:gd name="T17" fmla="*/ 0 h 139"/>
                <a:gd name="T18" fmla="*/ 1 w 205"/>
                <a:gd name="T19" fmla="*/ 0 h 139"/>
                <a:gd name="T20" fmla="*/ 0 w 205"/>
                <a:gd name="T21" fmla="*/ 0 h 1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5"/>
                <a:gd name="T34" fmla="*/ 0 h 139"/>
                <a:gd name="T35" fmla="*/ 205 w 205"/>
                <a:gd name="T36" fmla="*/ 139 h 1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5" h="139">
                  <a:moveTo>
                    <a:pt x="0" y="113"/>
                  </a:moveTo>
                  <a:lnTo>
                    <a:pt x="31" y="87"/>
                  </a:lnTo>
                  <a:lnTo>
                    <a:pt x="49" y="0"/>
                  </a:lnTo>
                  <a:lnTo>
                    <a:pt x="66" y="31"/>
                  </a:lnTo>
                  <a:lnTo>
                    <a:pt x="114" y="39"/>
                  </a:lnTo>
                  <a:lnTo>
                    <a:pt x="205" y="103"/>
                  </a:lnTo>
                  <a:lnTo>
                    <a:pt x="193" y="123"/>
                  </a:lnTo>
                  <a:lnTo>
                    <a:pt x="111" y="95"/>
                  </a:lnTo>
                  <a:lnTo>
                    <a:pt x="59" y="139"/>
                  </a:lnTo>
                  <a:lnTo>
                    <a:pt x="45" y="103"/>
                  </a:lnTo>
                  <a:lnTo>
                    <a:pt x="0" y="1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0" name="Freeform 1069"/>
            <p:cNvSpPr>
              <a:spLocks/>
            </p:cNvSpPr>
            <p:nvPr/>
          </p:nvSpPr>
          <p:spPr bwMode="auto">
            <a:xfrm>
              <a:off x="1811" y="1939"/>
              <a:ext cx="103" cy="101"/>
            </a:xfrm>
            <a:custGeom>
              <a:avLst/>
              <a:gdLst>
                <a:gd name="T0" fmla="*/ 0 w 206"/>
                <a:gd name="T1" fmla="*/ 1 h 201"/>
                <a:gd name="T2" fmla="*/ 1 w 206"/>
                <a:gd name="T3" fmla="*/ 1 h 201"/>
                <a:gd name="T4" fmla="*/ 1 w 206"/>
                <a:gd name="T5" fmla="*/ 0 h 201"/>
                <a:gd name="T6" fmla="*/ 1 w 206"/>
                <a:gd name="T7" fmla="*/ 1 h 201"/>
                <a:gd name="T8" fmla="*/ 1 w 206"/>
                <a:gd name="T9" fmla="*/ 1 h 201"/>
                <a:gd name="T10" fmla="*/ 1 w 206"/>
                <a:gd name="T11" fmla="*/ 1 h 201"/>
                <a:gd name="T12" fmla="*/ 1 w 206"/>
                <a:gd name="T13" fmla="*/ 1 h 201"/>
                <a:gd name="T14" fmla="*/ 1 w 206"/>
                <a:gd name="T15" fmla="*/ 1 h 201"/>
                <a:gd name="T16" fmla="*/ 1 w 206"/>
                <a:gd name="T17" fmla="*/ 1 h 201"/>
                <a:gd name="T18" fmla="*/ 1 w 206"/>
                <a:gd name="T19" fmla="*/ 1 h 201"/>
                <a:gd name="T20" fmla="*/ 1 w 206"/>
                <a:gd name="T21" fmla="*/ 1 h 201"/>
                <a:gd name="T22" fmla="*/ 1 w 206"/>
                <a:gd name="T23" fmla="*/ 1 h 201"/>
                <a:gd name="T24" fmla="*/ 1 w 206"/>
                <a:gd name="T25" fmla="*/ 1 h 201"/>
                <a:gd name="T26" fmla="*/ 1 w 206"/>
                <a:gd name="T27" fmla="*/ 1 h 201"/>
                <a:gd name="T28" fmla="*/ 1 w 206"/>
                <a:gd name="T29" fmla="*/ 1 h 201"/>
                <a:gd name="T30" fmla="*/ 1 w 206"/>
                <a:gd name="T31" fmla="*/ 1 h 201"/>
                <a:gd name="T32" fmla="*/ 1 w 206"/>
                <a:gd name="T33" fmla="*/ 1 h 201"/>
                <a:gd name="T34" fmla="*/ 1 w 206"/>
                <a:gd name="T35" fmla="*/ 1 h 201"/>
                <a:gd name="T36" fmla="*/ 1 w 206"/>
                <a:gd name="T37" fmla="*/ 1 h 201"/>
                <a:gd name="T38" fmla="*/ 1 w 206"/>
                <a:gd name="T39" fmla="*/ 1 h 201"/>
                <a:gd name="T40" fmla="*/ 0 w 206"/>
                <a:gd name="T41" fmla="*/ 1 h 20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6"/>
                <a:gd name="T64" fmla="*/ 0 h 201"/>
                <a:gd name="T65" fmla="*/ 206 w 206"/>
                <a:gd name="T66" fmla="*/ 201 h 20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6" h="201">
                  <a:moveTo>
                    <a:pt x="0" y="157"/>
                  </a:moveTo>
                  <a:lnTo>
                    <a:pt x="85" y="10"/>
                  </a:lnTo>
                  <a:lnTo>
                    <a:pt x="117" y="0"/>
                  </a:lnTo>
                  <a:lnTo>
                    <a:pt x="78" y="80"/>
                  </a:lnTo>
                  <a:lnTo>
                    <a:pt x="104" y="61"/>
                  </a:lnTo>
                  <a:lnTo>
                    <a:pt x="122" y="95"/>
                  </a:lnTo>
                  <a:lnTo>
                    <a:pt x="176" y="95"/>
                  </a:lnTo>
                  <a:lnTo>
                    <a:pt x="166" y="125"/>
                  </a:lnTo>
                  <a:lnTo>
                    <a:pt x="193" y="123"/>
                  </a:lnTo>
                  <a:lnTo>
                    <a:pt x="171" y="155"/>
                  </a:lnTo>
                  <a:lnTo>
                    <a:pt x="199" y="137"/>
                  </a:lnTo>
                  <a:lnTo>
                    <a:pt x="206" y="168"/>
                  </a:lnTo>
                  <a:lnTo>
                    <a:pt x="178" y="201"/>
                  </a:lnTo>
                  <a:lnTo>
                    <a:pt x="176" y="178"/>
                  </a:lnTo>
                  <a:lnTo>
                    <a:pt x="165" y="190"/>
                  </a:lnTo>
                  <a:lnTo>
                    <a:pt x="165" y="151"/>
                  </a:lnTo>
                  <a:lnTo>
                    <a:pt x="113" y="190"/>
                  </a:lnTo>
                  <a:lnTo>
                    <a:pt x="143" y="164"/>
                  </a:lnTo>
                  <a:lnTo>
                    <a:pt x="98" y="168"/>
                  </a:lnTo>
                  <a:lnTo>
                    <a:pt x="111" y="152"/>
                  </a:lnTo>
                  <a:lnTo>
                    <a:pt x="0" y="15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1" name="Freeform 1070"/>
            <p:cNvSpPr>
              <a:spLocks/>
            </p:cNvSpPr>
            <p:nvPr/>
          </p:nvSpPr>
          <p:spPr bwMode="auto">
            <a:xfrm>
              <a:off x="3950" y="2670"/>
              <a:ext cx="29" cy="59"/>
            </a:xfrm>
            <a:custGeom>
              <a:avLst/>
              <a:gdLst>
                <a:gd name="T0" fmla="*/ 0 w 58"/>
                <a:gd name="T1" fmla="*/ 0 h 119"/>
                <a:gd name="T2" fmla="*/ 1 w 58"/>
                <a:gd name="T3" fmla="*/ 0 h 119"/>
                <a:gd name="T4" fmla="*/ 1 w 58"/>
                <a:gd name="T5" fmla="*/ 0 h 119"/>
                <a:gd name="T6" fmla="*/ 1 w 58"/>
                <a:gd name="T7" fmla="*/ 0 h 119"/>
                <a:gd name="T8" fmla="*/ 0 w 58"/>
                <a:gd name="T9" fmla="*/ 0 h 119"/>
                <a:gd name="T10" fmla="*/ 0 60000 65536"/>
                <a:gd name="T11" fmla="*/ 0 60000 65536"/>
                <a:gd name="T12" fmla="*/ 0 60000 65536"/>
                <a:gd name="T13" fmla="*/ 0 60000 65536"/>
                <a:gd name="T14" fmla="*/ 0 60000 65536"/>
                <a:gd name="T15" fmla="*/ 0 w 58"/>
                <a:gd name="T16" fmla="*/ 0 h 119"/>
                <a:gd name="T17" fmla="*/ 58 w 58"/>
                <a:gd name="T18" fmla="*/ 119 h 119"/>
              </a:gdLst>
              <a:ahLst/>
              <a:cxnLst>
                <a:cxn ang="T10">
                  <a:pos x="T0" y="T1"/>
                </a:cxn>
                <a:cxn ang="T11">
                  <a:pos x="T2" y="T3"/>
                </a:cxn>
                <a:cxn ang="T12">
                  <a:pos x="T4" y="T5"/>
                </a:cxn>
                <a:cxn ang="T13">
                  <a:pos x="T6" y="T7"/>
                </a:cxn>
                <a:cxn ang="T14">
                  <a:pos x="T8" y="T9"/>
                </a:cxn>
              </a:cxnLst>
              <a:rect l="T15" t="T16" r="T17" b="T18"/>
              <a:pathLst>
                <a:path w="58" h="119">
                  <a:moveTo>
                    <a:pt x="0" y="0"/>
                  </a:moveTo>
                  <a:lnTo>
                    <a:pt x="9" y="119"/>
                  </a:lnTo>
                  <a:lnTo>
                    <a:pt x="58" y="98"/>
                  </a:lnTo>
                  <a:lnTo>
                    <a:pt x="36" y="28"/>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2" name="Freeform 1071"/>
            <p:cNvSpPr>
              <a:spLocks/>
            </p:cNvSpPr>
            <p:nvPr/>
          </p:nvSpPr>
          <p:spPr bwMode="auto">
            <a:xfrm>
              <a:off x="3854" y="1899"/>
              <a:ext cx="941" cy="604"/>
            </a:xfrm>
            <a:custGeom>
              <a:avLst/>
              <a:gdLst>
                <a:gd name="T0" fmla="*/ 0 w 1883"/>
                <a:gd name="T1" fmla="*/ 1 h 1207"/>
                <a:gd name="T2" fmla="*/ 0 w 1883"/>
                <a:gd name="T3" fmla="*/ 1 h 1207"/>
                <a:gd name="T4" fmla="*/ 0 w 1883"/>
                <a:gd name="T5" fmla="*/ 1 h 1207"/>
                <a:gd name="T6" fmla="*/ 0 w 1883"/>
                <a:gd name="T7" fmla="*/ 1 h 1207"/>
                <a:gd name="T8" fmla="*/ 0 w 1883"/>
                <a:gd name="T9" fmla="*/ 1 h 1207"/>
                <a:gd name="T10" fmla="*/ 0 w 1883"/>
                <a:gd name="T11" fmla="*/ 1 h 1207"/>
                <a:gd name="T12" fmla="*/ 0 w 1883"/>
                <a:gd name="T13" fmla="*/ 1 h 1207"/>
                <a:gd name="T14" fmla="*/ 0 w 1883"/>
                <a:gd name="T15" fmla="*/ 1 h 1207"/>
                <a:gd name="T16" fmla="*/ 0 w 1883"/>
                <a:gd name="T17" fmla="*/ 1 h 1207"/>
                <a:gd name="T18" fmla="*/ 0 w 1883"/>
                <a:gd name="T19" fmla="*/ 1 h 1207"/>
                <a:gd name="T20" fmla="*/ 0 w 1883"/>
                <a:gd name="T21" fmla="*/ 1 h 1207"/>
                <a:gd name="T22" fmla="*/ 0 w 1883"/>
                <a:gd name="T23" fmla="*/ 1 h 1207"/>
                <a:gd name="T24" fmla="*/ 0 w 1883"/>
                <a:gd name="T25" fmla="*/ 1 h 1207"/>
                <a:gd name="T26" fmla="*/ 0 w 1883"/>
                <a:gd name="T27" fmla="*/ 1 h 1207"/>
                <a:gd name="T28" fmla="*/ 0 w 1883"/>
                <a:gd name="T29" fmla="*/ 1 h 1207"/>
                <a:gd name="T30" fmla="*/ 0 w 1883"/>
                <a:gd name="T31" fmla="*/ 1 h 1207"/>
                <a:gd name="T32" fmla="*/ 0 w 1883"/>
                <a:gd name="T33" fmla="*/ 1 h 1207"/>
                <a:gd name="T34" fmla="*/ 0 w 1883"/>
                <a:gd name="T35" fmla="*/ 1 h 1207"/>
                <a:gd name="T36" fmla="*/ 0 w 1883"/>
                <a:gd name="T37" fmla="*/ 1 h 1207"/>
                <a:gd name="T38" fmla="*/ 0 w 1883"/>
                <a:gd name="T39" fmla="*/ 1 h 1207"/>
                <a:gd name="T40" fmla="*/ 0 w 1883"/>
                <a:gd name="T41" fmla="*/ 1 h 1207"/>
                <a:gd name="T42" fmla="*/ 0 w 1883"/>
                <a:gd name="T43" fmla="*/ 1 h 1207"/>
                <a:gd name="T44" fmla="*/ 0 w 1883"/>
                <a:gd name="T45" fmla="*/ 1 h 1207"/>
                <a:gd name="T46" fmla="*/ 0 w 1883"/>
                <a:gd name="T47" fmla="*/ 1 h 1207"/>
                <a:gd name="T48" fmla="*/ 0 w 1883"/>
                <a:gd name="T49" fmla="*/ 1 h 1207"/>
                <a:gd name="T50" fmla="*/ 0 w 1883"/>
                <a:gd name="T51" fmla="*/ 1 h 1207"/>
                <a:gd name="T52" fmla="*/ 0 w 1883"/>
                <a:gd name="T53" fmla="*/ 1 h 1207"/>
                <a:gd name="T54" fmla="*/ 0 w 1883"/>
                <a:gd name="T55" fmla="*/ 1 h 1207"/>
                <a:gd name="T56" fmla="*/ 0 w 1883"/>
                <a:gd name="T57" fmla="*/ 1 h 1207"/>
                <a:gd name="T58" fmla="*/ 0 w 1883"/>
                <a:gd name="T59" fmla="*/ 1 h 1207"/>
                <a:gd name="T60" fmla="*/ 0 w 1883"/>
                <a:gd name="T61" fmla="*/ 1 h 1207"/>
                <a:gd name="T62" fmla="*/ 0 w 1883"/>
                <a:gd name="T63" fmla="*/ 1 h 1207"/>
                <a:gd name="T64" fmla="*/ 0 w 1883"/>
                <a:gd name="T65" fmla="*/ 1 h 1207"/>
                <a:gd name="T66" fmla="*/ 0 w 1883"/>
                <a:gd name="T67" fmla="*/ 1 h 1207"/>
                <a:gd name="T68" fmla="*/ 0 w 1883"/>
                <a:gd name="T69" fmla="*/ 1 h 1207"/>
                <a:gd name="T70" fmla="*/ 0 w 1883"/>
                <a:gd name="T71" fmla="*/ 1 h 1207"/>
                <a:gd name="T72" fmla="*/ 0 w 1883"/>
                <a:gd name="T73" fmla="*/ 1 h 1207"/>
                <a:gd name="T74" fmla="*/ 0 w 1883"/>
                <a:gd name="T75" fmla="*/ 1 h 1207"/>
                <a:gd name="T76" fmla="*/ 0 w 1883"/>
                <a:gd name="T77" fmla="*/ 1 h 1207"/>
                <a:gd name="T78" fmla="*/ 0 w 1883"/>
                <a:gd name="T79" fmla="*/ 1 h 1207"/>
                <a:gd name="T80" fmla="*/ 0 w 1883"/>
                <a:gd name="T81" fmla="*/ 1 h 1207"/>
                <a:gd name="T82" fmla="*/ 0 w 1883"/>
                <a:gd name="T83" fmla="*/ 1 h 1207"/>
                <a:gd name="T84" fmla="*/ 0 w 1883"/>
                <a:gd name="T85" fmla="*/ 1 h 1207"/>
                <a:gd name="T86" fmla="*/ 0 w 1883"/>
                <a:gd name="T87" fmla="*/ 1 h 1207"/>
                <a:gd name="T88" fmla="*/ 0 w 1883"/>
                <a:gd name="T89" fmla="*/ 1 h 1207"/>
                <a:gd name="T90" fmla="*/ 0 w 1883"/>
                <a:gd name="T91" fmla="*/ 1 h 1207"/>
                <a:gd name="T92" fmla="*/ 0 w 1883"/>
                <a:gd name="T93" fmla="*/ 1 h 1207"/>
                <a:gd name="T94" fmla="*/ 0 w 1883"/>
                <a:gd name="T95" fmla="*/ 1 h 1207"/>
                <a:gd name="T96" fmla="*/ 0 w 1883"/>
                <a:gd name="T97" fmla="*/ 1 h 1207"/>
                <a:gd name="T98" fmla="*/ 0 w 1883"/>
                <a:gd name="T99" fmla="*/ 1 h 1207"/>
                <a:gd name="T100" fmla="*/ 0 w 1883"/>
                <a:gd name="T101" fmla="*/ 1 h 1207"/>
                <a:gd name="T102" fmla="*/ 0 w 1883"/>
                <a:gd name="T103" fmla="*/ 1 h 12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83"/>
                <a:gd name="T157" fmla="*/ 0 h 1207"/>
                <a:gd name="T158" fmla="*/ 1883 w 1883"/>
                <a:gd name="T159" fmla="*/ 1207 h 12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83" h="1207">
                  <a:moveTo>
                    <a:pt x="0" y="576"/>
                  </a:moveTo>
                  <a:lnTo>
                    <a:pt x="13" y="528"/>
                  </a:lnTo>
                  <a:lnTo>
                    <a:pt x="80" y="517"/>
                  </a:lnTo>
                  <a:lnTo>
                    <a:pt x="199" y="455"/>
                  </a:lnTo>
                  <a:lnTo>
                    <a:pt x="217" y="406"/>
                  </a:lnTo>
                  <a:lnTo>
                    <a:pt x="193" y="349"/>
                  </a:lnTo>
                  <a:lnTo>
                    <a:pt x="270" y="333"/>
                  </a:lnTo>
                  <a:lnTo>
                    <a:pt x="289" y="258"/>
                  </a:lnTo>
                  <a:lnTo>
                    <a:pt x="368" y="261"/>
                  </a:lnTo>
                  <a:lnTo>
                    <a:pt x="377" y="212"/>
                  </a:lnTo>
                  <a:lnTo>
                    <a:pt x="437" y="187"/>
                  </a:lnTo>
                  <a:lnTo>
                    <a:pt x="466" y="228"/>
                  </a:lnTo>
                  <a:lnTo>
                    <a:pt x="511" y="244"/>
                  </a:lnTo>
                  <a:lnTo>
                    <a:pt x="528" y="333"/>
                  </a:lnTo>
                  <a:lnTo>
                    <a:pt x="663" y="368"/>
                  </a:lnTo>
                  <a:lnTo>
                    <a:pt x="720" y="430"/>
                  </a:lnTo>
                  <a:lnTo>
                    <a:pt x="833" y="425"/>
                  </a:lnTo>
                  <a:lnTo>
                    <a:pt x="958" y="472"/>
                  </a:lnTo>
                  <a:lnTo>
                    <a:pt x="1126" y="430"/>
                  </a:lnTo>
                  <a:lnTo>
                    <a:pt x="1176" y="394"/>
                  </a:lnTo>
                  <a:lnTo>
                    <a:pt x="1176" y="345"/>
                  </a:lnTo>
                  <a:lnTo>
                    <a:pt x="1224" y="351"/>
                  </a:lnTo>
                  <a:lnTo>
                    <a:pt x="1328" y="281"/>
                  </a:lnTo>
                  <a:lnTo>
                    <a:pt x="1409" y="278"/>
                  </a:lnTo>
                  <a:lnTo>
                    <a:pt x="1371" y="224"/>
                  </a:lnTo>
                  <a:lnTo>
                    <a:pt x="1293" y="239"/>
                  </a:lnTo>
                  <a:lnTo>
                    <a:pt x="1291" y="180"/>
                  </a:lnTo>
                  <a:lnTo>
                    <a:pt x="1311" y="148"/>
                  </a:lnTo>
                  <a:lnTo>
                    <a:pt x="1358" y="166"/>
                  </a:lnTo>
                  <a:lnTo>
                    <a:pt x="1401" y="145"/>
                  </a:lnTo>
                  <a:lnTo>
                    <a:pt x="1447" y="66"/>
                  </a:lnTo>
                  <a:lnTo>
                    <a:pt x="1426" y="36"/>
                  </a:lnTo>
                  <a:lnTo>
                    <a:pt x="1537" y="0"/>
                  </a:lnTo>
                  <a:lnTo>
                    <a:pt x="1600" y="25"/>
                  </a:lnTo>
                  <a:lnTo>
                    <a:pt x="1656" y="160"/>
                  </a:lnTo>
                  <a:lnTo>
                    <a:pt x="1749" y="189"/>
                  </a:lnTo>
                  <a:lnTo>
                    <a:pt x="1766" y="237"/>
                  </a:lnTo>
                  <a:lnTo>
                    <a:pt x="1883" y="206"/>
                  </a:lnTo>
                  <a:lnTo>
                    <a:pt x="1829" y="336"/>
                  </a:lnTo>
                  <a:lnTo>
                    <a:pt x="1762" y="357"/>
                  </a:lnTo>
                  <a:lnTo>
                    <a:pt x="1771" y="406"/>
                  </a:lnTo>
                  <a:lnTo>
                    <a:pt x="1749" y="435"/>
                  </a:lnTo>
                  <a:lnTo>
                    <a:pt x="1738" y="425"/>
                  </a:lnTo>
                  <a:lnTo>
                    <a:pt x="1680" y="462"/>
                  </a:lnTo>
                  <a:lnTo>
                    <a:pt x="1680" y="481"/>
                  </a:lnTo>
                  <a:lnTo>
                    <a:pt x="1636" y="475"/>
                  </a:lnTo>
                  <a:lnTo>
                    <a:pt x="1561" y="533"/>
                  </a:lnTo>
                  <a:lnTo>
                    <a:pt x="1466" y="580"/>
                  </a:lnTo>
                  <a:lnTo>
                    <a:pt x="1497" y="517"/>
                  </a:lnTo>
                  <a:lnTo>
                    <a:pt x="1481" y="496"/>
                  </a:lnTo>
                  <a:lnTo>
                    <a:pt x="1358" y="568"/>
                  </a:lnTo>
                  <a:lnTo>
                    <a:pt x="1354" y="587"/>
                  </a:lnTo>
                  <a:lnTo>
                    <a:pt x="1395" y="633"/>
                  </a:lnTo>
                  <a:lnTo>
                    <a:pt x="1451" y="613"/>
                  </a:lnTo>
                  <a:lnTo>
                    <a:pt x="1506" y="630"/>
                  </a:lnTo>
                  <a:lnTo>
                    <a:pt x="1431" y="667"/>
                  </a:lnTo>
                  <a:lnTo>
                    <a:pt x="1402" y="717"/>
                  </a:lnTo>
                  <a:lnTo>
                    <a:pt x="1484" y="826"/>
                  </a:lnTo>
                  <a:lnTo>
                    <a:pt x="1428" y="816"/>
                  </a:lnTo>
                  <a:lnTo>
                    <a:pt x="1484" y="854"/>
                  </a:lnTo>
                  <a:lnTo>
                    <a:pt x="1430" y="878"/>
                  </a:lnTo>
                  <a:lnTo>
                    <a:pt x="1488" y="888"/>
                  </a:lnTo>
                  <a:lnTo>
                    <a:pt x="1383" y="1063"/>
                  </a:lnTo>
                  <a:lnTo>
                    <a:pt x="1313" y="1116"/>
                  </a:lnTo>
                  <a:lnTo>
                    <a:pt x="1246" y="1133"/>
                  </a:lnTo>
                  <a:lnTo>
                    <a:pt x="1240" y="1134"/>
                  </a:lnTo>
                  <a:lnTo>
                    <a:pt x="1224" y="1124"/>
                  </a:lnTo>
                  <a:lnTo>
                    <a:pt x="1208" y="1152"/>
                  </a:lnTo>
                  <a:lnTo>
                    <a:pt x="1127" y="1171"/>
                  </a:lnTo>
                  <a:lnTo>
                    <a:pt x="1120" y="1207"/>
                  </a:lnTo>
                  <a:lnTo>
                    <a:pt x="1108" y="1163"/>
                  </a:lnTo>
                  <a:lnTo>
                    <a:pt x="1053" y="1166"/>
                  </a:lnTo>
                  <a:lnTo>
                    <a:pt x="971" y="1112"/>
                  </a:lnTo>
                  <a:lnTo>
                    <a:pt x="878" y="1135"/>
                  </a:lnTo>
                  <a:lnTo>
                    <a:pt x="860" y="1136"/>
                  </a:lnTo>
                  <a:lnTo>
                    <a:pt x="862" y="1171"/>
                  </a:lnTo>
                  <a:lnTo>
                    <a:pt x="849" y="1161"/>
                  </a:lnTo>
                  <a:lnTo>
                    <a:pt x="790" y="1144"/>
                  </a:lnTo>
                  <a:lnTo>
                    <a:pt x="772" y="1082"/>
                  </a:lnTo>
                  <a:lnTo>
                    <a:pt x="736" y="1090"/>
                  </a:lnTo>
                  <a:lnTo>
                    <a:pt x="770" y="997"/>
                  </a:lnTo>
                  <a:lnTo>
                    <a:pt x="770" y="968"/>
                  </a:lnTo>
                  <a:lnTo>
                    <a:pt x="729" y="948"/>
                  </a:lnTo>
                  <a:lnTo>
                    <a:pt x="698" y="935"/>
                  </a:lnTo>
                  <a:lnTo>
                    <a:pt x="688" y="902"/>
                  </a:lnTo>
                  <a:lnTo>
                    <a:pt x="558" y="959"/>
                  </a:lnTo>
                  <a:lnTo>
                    <a:pt x="500" y="943"/>
                  </a:lnTo>
                  <a:lnTo>
                    <a:pt x="468" y="976"/>
                  </a:lnTo>
                  <a:lnTo>
                    <a:pt x="464" y="952"/>
                  </a:lnTo>
                  <a:lnTo>
                    <a:pt x="445" y="957"/>
                  </a:lnTo>
                  <a:lnTo>
                    <a:pt x="378" y="957"/>
                  </a:lnTo>
                  <a:lnTo>
                    <a:pt x="326" y="907"/>
                  </a:lnTo>
                  <a:lnTo>
                    <a:pt x="229" y="875"/>
                  </a:lnTo>
                  <a:lnTo>
                    <a:pt x="164" y="853"/>
                  </a:lnTo>
                  <a:lnTo>
                    <a:pt x="150" y="798"/>
                  </a:lnTo>
                  <a:lnTo>
                    <a:pt x="182" y="791"/>
                  </a:lnTo>
                  <a:lnTo>
                    <a:pt x="161" y="748"/>
                  </a:lnTo>
                  <a:lnTo>
                    <a:pt x="205" y="695"/>
                  </a:lnTo>
                  <a:lnTo>
                    <a:pt x="173" y="677"/>
                  </a:lnTo>
                  <a:lnTo>
                    <a:pt x="123" y="696"/>
                  </a:lnTo>
                  <a:lnTo>
                    <a:pt x="32" y="638"/>
                  </a:lnTo>
                  <a:lnTo>
                    <a:pt x="35" y="630"/>
                  </a:lnTo>
                  <a:lnTo>
                    <a:pt x="35" y="588"/>
                  </a:lnTo>
                  <a:lnTo>
                    <a:pt x="0" y="57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3" name="Freeform 1072"/>
            <p:cNvSpPr>
              <a:spLocks/>
            </p:cNvSpPr>
            <p:nvPr/>
          </p:nvSpPr>
          <p:spPr bwMode="auto">
            <a:xfrm>
              <a:off x="4394" y="2507"/>
              <a:ext cx="33" cy="28"/>
            </a:xfrm>
            <a:custGeom>
              <a:avLst/>
              <a:gdLst>
                <a:gd name="T0" fmla="*/ 0 w 67"/>
                <a:gd name="T1" fmla="*/ 0 h 57"/>
                <a:gd name="T2" fmla="*/ 0 w 67"/>
                <a:gd name="T3" fmla="*/ 0 h 57"/>
                <a:gd name="T4" fmla="*/ 0 w 67"/>
                <a:gd name="T5" fmla="*/ 0 h 57"/>
                <a:gd name="T6" fmla="*/ 0 w 67"/>
                <a:gd name="T7" fmla="*/ 0 h 57"/>
                <a:gd name="T8" fmla="*/ 0 w 67"/>
                <a:gd name="T9" fmla="*/ 0 h 57"/>
                <a:gd name="T10" fmla="*/ 0 60000 65536"/>
                <a:gd name="T11" fmla="*/ 0 60000 65536"/>
                <a:gd name="T12" fmla="*/ 0 60000 65536"/>
                <a:gd name="T13" fmla="*/ 0 60000 65536"/>
                <a:gd name="T14" fmla="*/ 0 60000 65536"/>
                <a:gd name="T15" fmla="*/ 0 w 67"/>
                <a:gd name="T16" fmla="*/ 0 h 57"/>
                <a:gd name="T17" fmla="*/ 67 w 67"/>
                <a:gd name="T18" fmla="*/ 57 h 57"/>
              </a:gdLst>
              <a:ahLst/>
              <a:cxnLst>
                <a:cxn ang="T10">
                  <a:pos x="T0" y="T1"/>
                </a:cxn>
                <a:cxn ang="T11">
                  <a:pos x="T2" y="T3"/>
                </a:cxn>
                <a:cxn ang="T12">
                  <a:pos x="T4" y="T5"/>
                </a:cxn>
                <a:cxn ang="T13">
                  <a:pos x="T6" y="T7"/>
                </a:cxn>
                <a:cxn ang="T14">
                  <a:pos x="T8" y="T9"/>
                </a:cxn>
              </a:cxnLst>
              <a:rect l="T15" t="T16" r="T17" b="T18"/>
              <a:pathLst>
                <a:path w="67" h="57">
                  <a:moveTo>
                    <a:pt x="0" y="46"/>
                  </a:moveTo>
                  <a:lnTo>
                    <a:pt x="21" y="0"/>
                  </a:lnTo>
                  <a:lnTo>
                    <a:pt x="67" y="10"/>
                  </a:lnTo>
                  <a:lnTo>
                    <a:pt x="29" y="57"/>
                  </a:lnTo>
                  <a:lnTo>
                    <a:pt x="0" y="4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4" name="Freeform 1073"/>
            <p:cNvSpPr>
              <a:spLocks/>
            </p:cNvSpPr>
            <p:nvPr/>
          </p:nvSpPr>
          <p:spPr bwMode="auto">
            <a:xfrm>
              <a:off x="4568" y="2425"/>
              <a:ext cx="26" cy="51"/>
            </a:xfrm>
            <a:custGeom>
              <a:avLst/>
              <a:gdLst>
                <a:gd name="T0" fmla="*/ 0 w 54"/>
                <a:gd name="T1" fmla="*/ 1 h 101"/>
                <a:gd name="T2" fmla="*/ 0 w 54"/>
                <a:gd name="T3" fmla="*/ 1 h 101"/>
                <a:gd name="T4" fmla="*/ 0 w 54"/>
                <a:gd name="T5" fmla="*/ 0 h 101"/>
                <a:gd name="T6" fmla="*/ 0 w 54"/>
                <a:gd name="T7" fmla="*/ 1 h 101"/>
                <a:gd name="T8" fmla="*/ 0 w 54"/>
                <a:gd name="T9" fmla="*/ 1 h 101"/>
                <a:gd name="T10" fmla="*/ 0 60000 65536"/>
                <a:gd name="T11" fmla="*/ 0 60000 65536"/>
                <a:gd name="T12" fmla="*/ 0 60000 65536"/>
                <a:gd name="T13" fmla="*/ 0 60000 65536"/>
                <a:gd name="T14" fmla="*/ 0 60000 65536"/>
                <a:gd name="T15" fmla="*/ 0 w 54"/>
                <a:gd name="T16" fmla="*/ 0 h 101"/>
                <a:gd name="T17" fmla="*/ 54 w 54"/>
                <a:gd name="T18" fmla="*/ 101 h 101"/>
              </a:gdLst>
              <a:ahLst/>
              <a:cxnLst>
                <a:cxn ang="T10">
                  <a:pos x="T0" y="T1"/>
                </a:cxn>
                <a:cxn ang="T11">
                  <a:pos x="T2" y="T3"/>
                </a:cxn>
                <a:cxn ang="T12">
                  <a:pos x="T4" y="T5"/>
                </a:cxn>
                <a:cxn ang="T13">
                  <a:pos x="T6" y="T7"/>
                </a:cxn>
                <a:cxn ang="T14">
                  <a:pos x="T8" y="T9"/>
                </a:cxn>
              </a:cxnLst>
              <a:rect l="T15" t="T16" r="T17" b="T18"/>
              <a:pathLst>
                <a:path w="54" h="101">
                  <a:moveTo>
                    <a:pt x="0" y="42"/>
                  </a:moveTo>
                  <a:lnTo>
                    <a:pt x="22" y="101"/>
                  </a:lnTo>
                  <a:lnTo>
                    <a:pt x="54" y="0"/>
                  </a:lnTo>
                  <a:lnTo>
                    <a:pt x="27" y="1"/>
                  </a:lnTo>
                  <a:lnTo>
                    <a:pt x="0" y="4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5" name="Freeform 1074"/>
            <p:cNvSpPr>
              <a:spLocks/>
            </p:cNvSpPr>
            <p:nvPr/>
          </p:nvSpPr>
          <p:spPr bwMode="auto">
            <a:xfrm>
              <a:off x="1416" y="2457"/>
              <a:ext cx="166" cy="53"/>
            </a:xfrm>
            <a:custGeom>
              <a:avLst/>
              <a:gdLst>
                <a:gd name="T0" fmla="*/ 0 w 331"/>
                <a:gd name="T1" fmla="*/ 1 h 106"/>
                <a:gd name="T2" fmla="*/ 1 w 331"/>
                <a:gd name="T3" fmla="*/ 1 h 106"/>
                <a:gd name="T4" fmla="*/ 1 w 331"/>
                <a:gd name="T5" fmla="*/ 0 h 106"/>
                <a:gd name="T6" fmla="*/ 1 w 331"/>
                <a:gd name="T7" fmla="*/ 1 h 106"/>
                <a:gd name="T8" fmla="*/ 1 w 331"/>
                <a:gd name="T9" fmla="*/ 1 h 106"/>
                <a:gd name="T10" fmla="*/ 1 w 331"/>
                <a:gd name="T11" fmla="*/ 1 h 106"/>
                <a:gd name="T12" fmla="*/ 1 w 331"/>
                <a:gd name="T13" fmla="*/ 1 h 106"/>
                <a:gd name="T14" fmla="*/ 1 w 331"/>
                <a:gd name="T15" fmla="*/ 1 h 106"/>
                <a:gd name="T16" fmla="*/ 1 w 331"/>
                <a:gd name="T17" fmla="*/ 1 h 106"/>
                <a:gd name="T18" fmla="*/ 0 w 331"/>
                <a:gd name="T19" fmla="*/ 1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1"/>
                <a:gd name="T31" fmla="*/ 0 h 106"/>
                <a:gd name="T32" fmla="*/ 331 w 331"/>
                <a:gd name="T33" fmla="*/ 106 h 1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1" h="106">
                  <a:moveTo>
                    <a:pt x="0" y="40"/>
                  </a:moveTo>
                  <a:lnTo>
                    <a:pt x="46" y="5"/>
                  </a:lnTo>
                  <a:lnTo>
                    <a:pt x="130" y="0"/>
                  </a:lnTo>
                  <a:lnTo>
                    <a:pt x="331" y="90"/>
                  </a:lnTo>
                  <a:lnTo>
                    <a:pt x="225" y="106"/>
                  </a:lnTo>
                  <a:lnTo>
                    <a:pt x="241" y="84"/>
                  </a:lnTo>
                  <a:lnTo>
                    <a:pt x="191" y="51"/>
                  </a:lnTo>
                  <a:lnTo>
                    <a:pt x="93" y="30"/>
                  </a:lnTo>
                  <a:lnTo>
                    <a:pt x="97" y="17"/>
                  </a:lnTo>
                  <a:lnTo>
                    <a:pt x="0" y="4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6" name="Freeform 1075"/>
            <p:cNvSpPr>
              <a:spLocks/>
            </p:cNvSpPr>
            <p:nvPr/>
          </p:nvSpPr>
          <p:spPr bwMode="auto">
            <a:xfrm>
              <a:off x="2905" y="1949"/>
              <a:ext cx="162" cy="68"/>
            </a:xfrm>
            <a:custGeom>
              <a:avLst/>
              <a:gdLst>
                <a:gd name="T0" fmla="*/ 0 w 323"/>
                <a:gd name="T1" fmla="*/ 1 h 136"/>
                <a:gd name="T2" fmla="*/ 1 w 323"/>
                <a:gd name="T3" fmla="*/ 1 h 136"/>
                <a:gd name="T4" fmla="*/ 1 w 323"/>
                <a:gd name="T5" fmla="*/ 1 h 136"/>
                <a:gd name="T6" fmla="*/ 1 w 323"/>
                <a:gd name="T7" fmla="*/ 1 h 136"/>
                <a:gd name="T8" fmla="*/ 1 w 323"/>
                <a:gd name="T9" fmla="*/ 1 h 136"/>
                <a:gd name="T10" fmla="*/ 1 w 323"/>
                <a:gd name="T11" fmla="*/ 1 h 136"/>
                <a:gd name="T12" fmla="*/ 1 w 323"/>
                <a:gd name="T13" fmla="*/ 1 h 136"/>
                <a:gd name="T14" fmla="*/ 1 w 323"/>
                <a:gd name="T15" fmla="*/ 1 h 136"/>
                <a:gd name="T16" fmla="*/ 1 w 323"/>
                <a:gd name="T17" fmla="*/ 1 h 136"/>
                <a:gd name="T18" fmla="*/ 1 w 323"/>
                <a:gd name="T19" fmla="*/ 1 h 136"/>
                <a:gd name="T20" fmla="*/ 1 w 323"/>
                <a:gd name="T21" fmla="*/ 0 h 136"/>
                <a:gd name="T22" fmla="*/ 0 w 323"/>
                <a:gd name="T23" fmla="*/ 1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3"/>
                <a:gd name="T37" fmla="*/ 0 h 136"/>
                <a:gd name="T38" fmla="*/ 323 w 323"/>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3" h="136">
                  <a:moveTo>
                    <a:pt x="0" y="34"/>
                  </a:moveTo>
                  <a:lnTo>
                    <a:pt x="57" y="97"/>
                  </a:lnTo>
                  <a:lnTo>
                    <a:pt x="148" y="96"/>
                  </a:lnTo>
                  <a:lnTo>
                    <a:pt x="160" y="123"/>
                  </a:lnTo>
                  <a:lnTo>
                    <a:pt x="202" y="136"/>
                  </a:lnTo>
                  <a:lnTo>
                    <a:pt x="273" y="105"/>
                  </a:lnTo>
                  <a:lnTo>
                    <a:pt x="314" y="111"/>
                  </a:lnTo>
                  <a:lnTo>
                    <a:pt x="323" y="83"/>
                  </a:lnTo>
                  <a:lnTo>
                    <a:pt x="246" y="76"/>
                  </a:lnTo>
                  <a:lnTo>
                    <a:pt x="87" y="14"/>
                  </a:lnTo>
                  <a:lnTo>
                    <a:pt x="69"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7" name="Freeform 1076"/>
            <p:cNvSpPr>
              <a:spLocks/>
            </p:cNvSpPr>
            <p:nvPr/>
          </p:nvSpPr>
          <p:spPr bwMode="auto">
            <a:xfrm>
              <a:off x="2847" y="1808"/>
              <a:ext cx="41" cy="62"/>
            </a:xfrm>
            <a:custGeom>
              <a:avLst/>
              <a:gdLst>
                <a:gd name="T0" fmla="*/ 0 w 81"/>
                <a:gd name="T1" fmla="*/ 1 h 124"/>
                <a:gd name="T2" fmla="*/ 1 w 81"/>
                <a:gd name="T3" fmla="*/ 1 h 124"/>
                <a:gd name="T4" fmla="*/ 1 w 81"/>
                <a:gd name="T5" fmla="*/ 0 h 124"/>
                <a:gd name="T6" fmla="*/ 1 w 81"/>
                <a:gd name="T7" fmla="*/ 1 h 124"/>
                <a:gd name="T8" fmla="*/ 1 w 81"/>
                <a:gd name="T9" fmla="*/ 1 h 124"/>
                <a:gd name="T10" fmla="*/ 1 w 81"/>
                <a:gd name="T11" fmla="*/ 1 h 124"/>
                <a:gd name="T12" fmla="*/ 1 w 81"/>
                <a:gd name="T13" fmla="*/ 1 h 124"/>
                <a:gd name="T14" fmla="*/ 1 w 81"/>
                <a:gd name="T15" fmla="*/ 1 h 124"/>
                <a:gd name="T16" fmla="*/ 0 w 81"/>
                <a:gd name="T17" fmla="*/ 1 h 1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
                <a:gd name="T28" fmla="*/ 0 h 124"/>
                <a:gd name="T29" fmla="*/ 81 w 81"/>
                <a:gd name="T30" fmla="*/ 124 h 1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 h="124">
                  <a:moveTo>
                    <a:pt x="0" y="95"/>
                  </a:moveTo>
                  <a:lnTo>
                    <a:pt x="6" y="34"/>
                  </a:lnTo>
                  <a:lnTo>
                    <a:pt x="71" y="0"/>
                  </a:lnTo>
                  <a:lnTo>
                    <a:pt x="59" y="49"/>
                  </a:lnTo>
                  <a:lnTo>
                    <a:pt x="81" y="62"/>
                  </a:lnTo>
                  <a:lnTo>
                    <a:pt x="40" y="90"/>
                  </a:lnTo>
                  <a:lnTo>
                    <a:pt x="38" y="124"/>
                  </a:lnTo>
                  <a:lnTo>
                    <a:pt x="14" y="124"/>
                  </a:lnTo>
                  <a:lnTo>
                    <a:pt x="0" y="9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8" name="Freeform 1077"/>
            <p:cNvSpPr>
              <a:spLocks/>
            </p:cNvSpPr>
            <p:nvPr/>
          </p:nvSpPr>
          <p:spPr bwMode="auto">
            <a:xfrm>
              <a:off x="2875" y="1856"/>
              <a:ext cx="14" cy="7"/>
            </a:xfrm>
            <a:custGeom>
              <a:avLst/>
              <a:gdLst>
                <a:gd name="T0" fmla="*/ 0 w 28"/>
                <a:gd name="T1" fmla="*/ 0 h 15"/>
                <a:gd name="T2" fmla="*/ 1 w 28"/>
                <a:gd name="T3" fmla="*/ 0 h 15"/>
                <a:gd name="T4" fmla="*/ 1 w 28"/>
                <a:gd name="T5" fmla="*/ 0 h 15"/>
                <a:gd name="T6" fmla="*/ 0 w 28"/>
                <a:gd name="T7" fmla="*/ 0 h 15"/>
                <a:gd name="T8" fmla="*/ 0 60000 65536"/>
                <a:gd name="T9" fmla="*/ 0 60000 65536"/>
                <a:gd name="T10" fmla="*/ 0 60000 65536"/>
                <a:gd name="T11" fmla="*/ 0 60000 65536"/>
                <a:gd name="T12" fmla="*/ 0 w 28"/>
                <a:gd name="T13" fmla="*/ 0 h 15"/>
                <a:gd name="T14" fmla="*/ 28 w 28"/>
                <a:gd name="T15" fmla="*/ 15 h 15"/>
              </a:gdLst>
              <a:ahLst/>
              <a:cxnLst>
                <a:cxn ang="T8">
                  <a:pos x="T0" y="T1"/>
                </a:cxn>
                <a:cxn ang="T9">
                  <a:pos x="T2" y="T3"/>
                </a:cxn>
                <a:cxn ang="T10">
                  <a:pos x="T4" y="T5"/>
                </a:cxn>
                <a:cxn ang="T11">
                  <a:pos x="T6" y="T7"/>
                </a:cxn>
              </a:cxnLst>
              <a:rect l="T12" t="T13" r="T14" b="T15"/>
              <a:pathLst>
                <a:path w="28" h="15">
                  <a:moveTo>
                    <a:pt x="0" y="15"/>
                  </a:moveTo>
                  <a:lnTo>
                    <a:pt x="24" y="0"/>
                  </a:lnTo>
                  <a:lnTo>
                    <a:pt x="28" y="10"/>
                  </a:lnTo>
                  <a:lnTo>
                    <a:pt x="0" y="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79" name="Freeform 1078"/>
            <p:cNvSpPr>
              <a:spLocks/>
            </p:cNvSpPr>
            <p:nvPr/>
          </p:nvSpPr>
          <p:spPr bwMode="auto">
            <a:xfrm>
              <a:off x="2893" y="1842"/>
              <a:ext cx="25" cy="26"/>
            </a:xfrm>
            <a:custGeom>
              <a:avLst/>
              <a:gdLst>
                <a:gd name="T0" fmla="*/ 0 w 51"/>
                <a:gd name="T1" fmla="*/ 1 h 51"/>
                <a:gd name="T2" fmla="*/ 0 w 51"/>
                <a:gd name="T3" fmla="*/ 1 h 51"/>
                <a:gd name="T4" fmla="*/ 0 w 51"/>
                <a:gd name="T5" fmla="*/ 1 h 51"/>
                <a:gd name="T6" fmla="*/ 0 w 51"/>
                <a:gd name="T7" fmla="*/ 0 h 51"/>
                <a:gd name="T8" fmla="*/ 0 w 51"/>
                <a:gd name="T9" fmla="*/ 1 h 51"/>
                <a:gd name="T10" fmla="*/ 0 60000 65536"/>
                <a:gd name="T11" fmla="*/ 0 60000 65536"/>
                <a:gd name="T12" fmla="*/ 0 60000 65536"/>
                <a:gd name="T13" fmla="*/ 0 60000 65536"/>
                <a:gd name="T14" fmla="*/ 0 60000 65536"/>
                <a:gd name="T15" fmla="*/ 0 w 51"/>
                <a:gd name="T16" fmla="*/ 0 h 51"/>
                <a:gd name="T17" fmla="*/ 51 w 51"/>
                <a:gd name="T18" fmla="*/ 51 h 51"/>
              </a:gdLst>
              <a:ahLst/>
              <a:cxnLst>
                <a:cxn ang="T10">
                  <a:pos x="T0" y="T1"/>
                </a:cxn>
                <a:cxn ang="T11">
                  <a:pos x="T2" y="T3"/>
                </a:cxn>
                <a:cxn ang="T12">
                  <a:pos x="T4" y="T5"/>
                </a:cxn>
                <a:cxn ang="T13">
                  <a:pos x="T6" y="T7"/>
                </a:cxn>
                <a:cxn ang="T14">
                  <a:pos x="T8" y="T9"/>
                </a:cxn>
              </a:cxnLst>
              <a:rect l="T15" t="T16" r="T17" b="T18"/>
              <a:pathLst>
                <a:path w="51" h="51">
                  <a:moveTo>
                    <a:pt x="0" y="27"/>
                  </a:moveTo>
                  <a:lnTo>
                    <a:pt x="38" y="51"/>
                  </a:lnTo>
                  <a:lnTo>
                    <a:pt x="51" y="25"/>
                  </a:lnTo>
                  <a:lnTo>
                    <a:pt x="43" y="0"/>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0" name="Freeform 1079"/>
            <p:cNvSpPr>
              <a:spLocks/>
            </p:cNvSpPr>
            <p:nvPr/>
          </p:nvSpPr>
          <p:spPr bwMode="auto">
            <a:xfrm>
              <a:off x="1619" y="2510"/>
              <a:ext cx="51" cy="29"/>
            </a:xfrm>
            <a:custGeom>
              <a:avLst/>
              <a:gdLst>
                <a:gd name="T0" fmla="*/ 0 w 101"/>
                <a:gd name="T1" fmla="*/ 0 h 58"/>
                <a:gd name="T2" fmla="*/ 0 w 101"/>
                <a:gd name="T3" fmla="*/ 1 h 58"/>
                <a:gd name="T4" fmla="*/ 1 w 101"/>
                <a:gd name="T5" fmla="*/ 1 h 58"/>
                <a:gd name="T6" fmla="*/ 1 w 101"/>
                <a:gd name="T7" fmla="*/ 1 h 58"/>
                <a:gd name="T8" fmla="*/ 0 w 101"/>
                <a:gd name="T9" fmla="*/ 0 h 58"/>
                <a:gd name="T10" fmla="*/ 0 60000 65536"/>
                <a:gd name="T11" fmla="*/ 0 60000 65536"/>
                <a:gd name="T12" fmla="*/ 0 60000 65536"/>
                <a:gd name="T13" fmla="*/ 0 60000 65536"/>
                <a:gd name="T14" fmla="*/ 0 60000 65536"/>
                <a:gd name="T15" fmla="*/ 0 w 101"/>
                <a:gd name="T16" fmla="*/ 0 h 58"/>
                <a:gd name="T17" fmla="*/ 101 w 101"/>
                <a:gd name="T18" fmla="*/ 58 h 58"/>
              </a:gdLst>
              <a:ahLst/>
              <a:cxnLst>
                <a:cxn ang="T10">
                  <a:pos x="T0" y="T1"/>
                </a:cxn>
                <a:cxn ang="T11">
                  <a:pos x="T2" y="T3"/>
                </a:cxn>
                <a:cxn ang="T12">
                  <a:pos x="T4" y="T5"/>
                </a:cxn>
                <a:cxn ang="T13">
                  <a:pos x="T6" y="T7"/>
                </a:cxn>
                <a:cxn ang="T14">
                  <a:pos x="T8" y="T9"/>
                </a:cxn>
              </a:cxnLst>
              <a:rect l="T15" t="T16" r="T17" b="T18"/>
              <a:pathLst>
                <a:path w="101" h="58">
                  <a:moveTo>
                    <a:pt x="0" y="0"/>
                  </a:moveTo>
                  <a:lnTo>
                    <a:pt x="0" y="58"/>
                  </a:lnTo>
                  <a:lnTo>
                    <a:pt x="101" y="40"/>
                  </a:lnTo>
                  <a:lnTo>
                    <a:pt x="57" y="5"/>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1" name="Freeform 1080"/>
            <p:cNvSpPr>
              <a:spLocks/>
            </p:cNvSpPr>
            <p:nvPr/>
          </p:nvSpPr>
          <p:spPr bwMode="auto">
            <a:xfrm>
              <a:off x="1339" y="2596"/>
              <a:ext cx="35" cy="16"/>
            </a:xfrm>
            <a:custGeom>
              <a:avLst/>
              <a:gdLst>
                <a:gd name="T0" fmla="*/ 0 w 71"/>
                <a:gd name="T1" fmla="*/ 1 h 31"/>
                <a:gd name="T2" fmla="*/ 0 w 71"/>
                <a:gd name="T3" fmla="*/ 0 h 31"/>
                <a:gd name="T4" fmla="*/ 0 w 71"/>
                <a:gd name="T5" fmla="*/ 1 h 31"/>
                <a:gd name="T6" fmla="*/ 0 w 71"/>
                <a:gd name="T7" fmla="*/ 1 h 31"/>
                <a:gd name="T8" fmla="*/ 0 60000 65536"/>
                <a:gd name="T9" fmla="*/ 0 60000 65536"/>
                <a:gd name="T10" fmla="*/ 0 60000 65536"/>
                <a:gd name="T11" fmla="*/ 0 60000 65536"/>
                <a:gd name="T12" fmla="*/ 0 w 71"/>
                <a:gd name="T13" fmla="*/ 0 h 31"/>
                <a:gd name="T14" fmla="*/ 71 w 71"/>
                <a:gd name="T15" fmla="*/ 31 h 31"/>
              </a:gdLst>
              <a:ahLst/>
              <a:cxnLst>
                <a:cxn ang="T8">
                  <a:pos x="T0" y="T1"/>
                </a:cxn>
                <a:cxn ang="T9">
                  <a:pos x="T2" y="T3"/>
                </a:cxn>
                <a:cxn ang="T10">
                  <a:pos x="T4" y="T5"/>
                </a:cxn>
                <a:cxn ang="T11">
                  <a:pos x="T6" y="T7"/>
                </a:cxn>
              </a:cxnLst>
              <a:rect l="T12" t="T13" r="T14" b="T15"/>
              <a:pathLst>
                <a:path w="71" h="31">
                  <a:moveTo>
                    <a:pt x="0" y="23"/>
                  </a:moveTo>
                  <a:lnTo>
                    <a:pt x="21" y="0"/>
                  </a:lnTo>
                  <a:lnTo>
                    <a:pt x="71" y="31"/>
                  </a:lnTo>
                  <a:lnTo>
                    <a:pt x="0" y="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2" name="Freeform 1081"/>
            <p:cNvSpPr>
              <a:spLocks/>
            </p:cNvSpPr>
            <p:nvPr/>
          </p:nvSpPr>
          <p:spPr bwMode="auto">
            <a:xfrm>
              <a:off x="3039" y="1502"/>
              <a:ext cx="167" cy="256"/>
            </a:xfrm>
            <a:custGeom>
              <a:avLst/>
              <a:gdLst>
                <a:gd name="T0" fmla="*/ 0 w 335"/>
                <a:gd name="T1" fmla="*/ 1 h 512"/>
                <a:gd name="T2" fmla="*/ 0 w 335"/>
                <a:gd name="T3" fmla="*/ 1 h 512"/>
                <a:gd name="T4" fmla="*/ 0 w 335"/>
                <a:gd name="T5" fmla="*/ 1 h 512"/>
                <a:gd name="T6" fmla="*/ 0 w 335"/>
                <a:gd name="T7" fmla="*/ 1 h 512"/>
                <a:gd name="T8" fmla="*/ 0 w 335"/>
                <a:gd name="T9" fmla="*/ 1 h 512"/>
                <a:gd name="T10" fmla="*/ 0 w 335"/>
                <a:gd name="T11" fmla="*/ 1 h 512"/>
                <a:gd name="T12" fmla="*/ 0 w 335"/>
                <a:gd name="T13" fmla="*/ 0 h 512"/>
                <a:gd name="T14" fmla="*/ 0 w 335"/>
                <a:gd name="T15" fmla="*/ 1 h 512"/>
                <a:gd name="T16" fmla="*/ 0 w 335"/>
                <a:gd name="T17" fmla="*/ 1 h 512"/>
                <a:gd name="T18" fmla="*/ 0 w 335"/>
                <a:gd name="T19" fmla="*/ 1 h 512"/>
                <a:gd name="T20" fmla="*/ 0 w 335"/>
                <a:gd name="T21" fmla="*/ 1 h 512"/>
                <a:gd name="T22" fmla="*/ 0 w 335"/>
                <a:gd name="T23" fmla="*/ 1 h 512"/>
                <a:gd name="T24" fmla="*/ 0 w 335"/>
                <a:gd name="T25" fmla="*/ 1 h 512"/>
                <a:gd name="T26" fmla="*/ 0 w 335"/>
                <a:gd name="T27" fmla="*/ 1 h 512"/>
                <a:gd name="T28" fmla="*/ 0 w 335"/>
                <a:gd name="T29" fmla="*/ 1 h 512"/>
                <a:gd name="T30" fmla="*/ 0 w 335"/>
                <a:gd name="T31" fmla="*/ 1 h 512"/>
                <a:gd name="T32" fmla="*/ 0 w 335"/>
                <a:gd name="T33" fmla="*/ 1 h 512"/>
                <a:gd name="T34" fmla="*/ 0 w 335"/>
                <a:gd name="T35" fmla="*/ 1 h 512"/>
                <a:gd name="T36" fmla="*/ 0 w 335"/>
                <a:gd name="T37" fmla="*/ 1 h 512"/>
                <a:gd name="T38" fmla="*/ 0 w 335"/>
                <a:gd name="T39" fmla="*/ 1 h 512"/>
                <a:gd name="T40" fmla="*/ 0 w 335"/>
                <a:gd name="T41" fmla="*/ 1 h 512"/>
                <a:gd name="T42" fmla="*/ 0 w 335"/>
                <a:gd name="T43" fmla="*/ 1 h 512"/>
                <a:gd name="T44" fmla="*/ 0 w 335"/>
                <a:gd name="T45" fmla="*/ 1 h 512"/>
                <a:gd name="T46" fmla="*/ 0 w 335"/>
                <a:gd name="T47" fmla="*/ 1 h 5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5"/>
                <a:gd name="T73" fmla="*/ 0 h 512"/>
                <a:gd name="T74" fmla="*/ 335 w 335"/>
                <a:gd name="T75" fmla="*/ 512 h 5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5" h="512">
                  <a:moveTo>
                    <a:pt x="0" y="54"/>
                  </a:moveTo>
                  <a:lnTo>
                    <a:pt x="23" y="38"/>
                  </a:lnTo>
                  <a:lnTo>
                    <a:pt x="57" y="68"/>
                  </a:lnTo>
                  <a:lnTo>
                    <a:pt x="123" y="73"/>
                  </a:lnTo>
                  <a:lnTo>
                    <a:pt x="159" y="55"/>
                  </a:lnTo>
                  <a:lnTo>
                    <a:pt x="169" y="12"/>
                  </a:lnTo>
                  <a:lnTo>
                    <a:pt x="229" y="0"/>
                  </a:lnTo>
                  <a:lnTo>
                    <a:pt x="262" y="17"/>
                  </a:lnTo>
                  <a:lnTo>
                    <a:pt x="257" y="54"/>
                  </a:lnTo>
                  <a:lnTo>
                    <a:pt x="245" y="89"/>
                  </a:lnTo>
                  <a:lnTo>
                    <a:pt x="290" y="134"/>
                  </a:lnTo>
                  <a:lnTo>
                    <a:pt x="263" y="166"/>
                  </a:lnTo>
                  <a:lnTo>
                    <a:pt x="296" y="221"/>
                  </a:lnTo>
                  <a:lnTo>
                    <a:pt x="283" y="273"/>
                  </a:lnTo>
                  <a:lnTo>
                    <a:pt x="335" y="380"/>
                  </a:lnTo>
                  <a:lnTo>
                    <a:pt x="217" y="480"/>
                  </a:lnTo>
                  <a:lnTo>
                    <a:pt x="76" y="512"/>
                  </a:lnTo>
                  <a:lnTo>
                    <a:pt x="69" y="492"/>
                  </a:lnTo>
                  <a:lnTo>
                    <a:pt x="23" y="476"/>
                  </a:lnTo>
                  <a:lnTo>
                    <a:pt x="16" y="376"/>
                  </a:lnTo>
                  <a:lnTo>
                    <a:pt x="152" y="268"/>
                  </a:lnTo>
                  <a:lnTo>
                    <a:pt x="108" y="216"/>
                  </a:lnTo>
                  <a:lnTo>
                    <a:pt x="91" y="109"/>
                  </a:lnTo>
                  <a:lnTo>
                    <a:pt x="0" y="5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3" name="Freeform 1082"/>
            <p:cNvSpPr>
              <a:spLocks/>
            </p:cNvSpPr>
            <p:nvPr/>
          </p:nvSpPr>
          <p:spPr bwMode="auto">
            <a:xfrm>
              <a:off x="2653" y="1950"/>
              <a:ext cx="193" cy="171"/>
            </a:xfrm>
            <a:custGeom>
              <a:avLst/>
              <a:gdLst>
                <a:gd name="T0" fmla="*/ 0 w 386"/>
                <a:gd name="T1" fmla="*/ 0 h 343"/>
                <a:gd name="T2" fmla="*/ 1 w 386"/>
                <a:gd name="T3" fmla="*/ 0 h 343"/>
                <a:gd name="T4" fmla="*/ 1 w 386"/>
                <a:gd name="T5" fmla="*/ 0 h 343"/>
                <a:gd name="T6" fmla="*/ 1 w 386"/>
                <a:gd name="T7" fmla="*/ 0 h 343"/>
                <a:gd name="T8" fmla="*/ 1 w 386"/>
                <a:gd name="T9" fmla="*/ 0 h 343"/>
                <a:gd name="T10" fmla="*/ 1 w 386"/>
                <a:gd name="T11" fmla="*/ 0 h 343"/>
                <a:gd name="T12" fmla="*/ 1 w 386"/>
                <a:gd name="T13" fmla="*/ 0 h 343"/>
                <a:gd name="T14" fmla="*/ 1 w 386"/>
                <a:gd name="T15" fmla="*/ 0 h 343"/>
                <a:gd name="T16" fmla="*/ 1 w 386"/>
                <a:gd name="T17" fmla="*/ 0 h 343"/>
                <a:gd name="T18" fmla="*/ 1 w 386"/>
                <a:gd name="T19" fmla="*/ 0 h 343"/>
                <a:gd name="T20" fmla="*/ 1 w 386"/>
                <a:gd name="T21" fmla="*/ 0 h 343"/>
                <a:gd name="T22" fmla="*/ 1 w 386"/>
                <a:gd name="T23" fmla="*/ 0 h 343"/>
                <a:gd name="T24" fmla="*/ 1 w 386"/>
                <a:gd name="T25" fmla="*/ 0 h 343"/>
                <a:gd name="T26" fmla="*/ 1 w 386"/>
                <a:gd name="T27" fmla="*/ 0 h 343"/>
                <a:gd name="T28" fmla="*/ 1 w 386"/>
                <a:gd name="T29" fmla="*/ 0 h 343"/>
                <a:gd name="T30" fmla="*/ 1 w 386"/>
                <a:gd name="T31" fmla="*/ 0 h 343"/>
                <a:gd name="T32" fmla="*/ 1 w 386"/>
                <a:gd name="T33" fmla="*/ 0 h 343"/>
                <a:gd name="T34" fmla="*/ 1 w 386"/>
                <a:gd name="T35" fmla="*/ 0 h 343"/>
                <a:gd name="T36" fmla="*/ 1 w 386"/>
                <a:gd name="T37" fmla="*/ 0 h 343"/>
                <a:gd name="T38" fmla="*/ 1 w 386"/>
                <a:gd name="T39" fmla="*/ 0 h 343"/>
                <a:gd name="T40" fmla="*/ 1 w 386"/>
                <a:gd name="T41" fmla="*/ 0 h 343"/>
                <a:gd name="T42" fmla="*/ 1 w 386"/>
                <a:gd name="T43" fmla="*/ 0 h 343"/>
                <a:gd name="T44" fmla="*/ 1 w 386"/>
                <a:gd name="T45" fmla="*/ 0 h 343"/>
                <a:gd name="T46" fmla="*/ 1 w 386"/>
                <a:gd name="T47" fmla="*/ 0 h 343"/>
                <a:gd name="T48" fmla="*/ 1 w 386"/>
                <a:gd name="T49" fmla="*/ 0 h 343"/>
                <a:gd name="T50" fmla="*/ 1 w 386"/>
                <a:gd name="T51" fmla="*/ 0 h 343"/>
                <a:gd name="T52" fmla="*/ 0 w 386"/>
                <a:gd name="T53" fmla="*/ 0 h 34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86"/>
                <a:gd name="T82" fmla="*/ 0 h 343"/>
                <a:gd name="T83" fmla="*/ 386 w 386"/>
                <a:gd name="T84" fmla="*/ 343 h 34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86" h="343">
                  <a:moveTo>
                    <a:pt x="0" y="105"/>
                  </a:moveTo>
                  <a:lnTo>
                    <a:pt x="10" y="135"/>
                  </a:lnTo>
                  <a:lnTo>
                    <a:pt x="91" y="156"/>
                  </a:lnTo>
                  <a:lnTo>
                    <a:pt x="76" y="172"/>
                  </a:lnTo>
                  <a:lnTo>
                    <a:pt x="107" y="195"/>
                  </a:lnTo>
                  <a:lnTo>
                    <a:pt x="120" y="233"/>
                  </a:lnTo>
                  <a:lnTo>
                    <a:pt x="84" y="306"/>
                  </a:lnTo>
                  <a:lnTo>
                    <a:pt x="183" y="334"/>
                  </a:lnTo>
                  <a:lnTo>
                    <a:pt x="192" y="339"/>
                  </a:lnTo>
                  <a:lnTo>
                    <a:pt x="237" y="343"/>
                  </a:lnTo>
                  <a:lnTo>
                    <a:pt x="237" y="315"/>
                  </a:lnTo>
                  <a:lnTo>
                    <a:pt x="265" y="299"/>
                  </a:lnTo>
                  <a:lnTo>
                    <a:pt x="328" y="317"/>
                  </a:lnTo>
                  <a:lnTo>
                    <a:pt x="366" y="289"/>
                  </a:lnTo>
                  <a:lnTo>
                    <a:pt x="343" y="248"/>
                  </a:lnTo>
                  <a:lnTo>
                    <a:pt x="353" y="208"/>
                  </a:lnTo>
                  <a:lnTo>
                    <a:pt x="322" y="186"/>
                  </a:lnTo>
                  <a:lnTo>
                    <a:pt x="366" y="139"/>
                  </a:lnTo>
                  <a:lnTo>
                    <a:pt x="386" y="88"/>
                  </a:lnTo>
                  <a:lnTo>
                    <a:pt x="329" y="66"/>
                  </a:lnTo>
                  <a:lnTo>
                    <a:pt x="314" y="61"/>
                  </a:lnTo>
                  <a:lnTo>
                    <a:pt x="224" y="0"/>
                  </a:lnTo>
                  <a:lnTo>
                    <a:pt x="194" y="12"/>
                  </a:lnTo>
                  <a:lnTo>
                    <a:pt x="159" y="69"/>
                  </a:lnTo>
                  <a:lnTo>
                    <a:pt x="83" y="58"/>
                  </a:lnTo>
                  <a:lnTo>
                    <a:pt x="96" y="103"/>
                  </a:lnTo>
                  <a:lnTo>
                    <a:pt x="0" y="10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4" name="Freeform 1083"/>
            <p:cNvSpPr>
              <a:spLocks/>
            </p:cNvSpPr>
            <p:nvPr/>
          </p:nvSpPr>
          <p:spPr bwMode="auto">
            <a:xfrm>
              <a:off x="2854" y="2108"/>
              <a:ext cx="12" cy="32"/>
            </a:xfrm>
            <a:custGeom>
              <a:avLst/>
              <a:gdLst>
                <a:gd name="T0" fmla="*/ 0 w 24"/>
                <a:gd name="T1" fmla="*/ 1 h 64"/>
                <a:gd name="T2" fmla="*/ 1 w 24"/>
                <a:gd name="T3" fmla="*/ 1 h 64"/>
                <a:gd name="T4" fmla="*/ 1 w 24"/>
                <a:gd name="T5" fmla="*/ 0 h 64"/>
                <a:gd name="T6" fmla="*/ 0 w 24"/>
                <a:gd name="T7" fmla="*/ 1 h 64"/>
                <a:gd name="T8" fmla="*/ 0 60000 65536"/>
                <a:gd name="T9" fmla="*/ 0 60000 65536"/>
                <a:gd name="T10" fmla="*/ 0 60000 65536"/>
                <a:gd name="T11" fmla="*/ 0 60000 65536"/>
                <a:gd name="T12" fmla="*/ 0 w 24"/>
                <a:gd name="T13" fmla="*/ 0 h 64"/>
                <a:gd name="T14" fmla="*/ 24 w 24"/>
                <a:gd name="T15" fmla="*/ 64 h 64"/>
              </a:gdLst>
              <a:ahLst/>
              <a:cxnLst>
                <a:cxn ang="T8">
                  <a:pos x="T0" y="T1"/>
                </a:cxn>
                <a:cxn ang="T9">
                  <a:pos x="T2" y="T3"/>
                </a:cxn>
                <a:cxn ang="T10">
                  <a:pos x="T4" y="T5"/>
                </a:cxn>
                <a:cxn ang="T11">
                  <a:pos x="T6" y="T7"/>
                </a:cxn>
              </a:cxnLst>
              <a:rect l="T12" t="T13" r="T14" b="T15"/>
              <a:pathLst>
                <a:path w="24" h="64">
                  <a:moveTo>
                    <a:pt x="0" y="33"/>
                  </a:moveTo>
                  <a:lnTo>
                    <a:pt x="21" y="64"/>
                  </a:lnTo>
                  <a:lnTo>
                    <a:pt x="24" y="0"/>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5" name="Freeform 1084"/>
            <p:cNvSpPr>
              <a:spLocks/>
            </p:cNvSpPr>
            <p:nvPr/>
          </p:nvSpPr>
          <p:spPr bwMode="auto">
            <a:xfrm>
              <a:off x="2814" y="1870"/>
              <a:ext cx="135" cy="152"/>
            </a:xfrm>
            <a:custGeom>
              <a:avLst/>
              <a:gdLst>
                <a:gd name="T0" fmla="*/ 0 w 269"/>
                <a:gd name="T1" fmla="*/ 1 h 303"/>
                <a:gd name="T2" fmla="*/ 1 w 269"/>
                <a:gd name="T3" fmla="*/ 1 h 303"/>
                <a:gd name="T4" fmla="*/ 1 w 269"/>
                <a:gd name="T5" fmla="*/ 1 h 303"/>
                <a:gd name="T6" fmla="*/ 1 w 269"/>
                <a:gd name="T7" fmla="*/ 1 h 303"/>
                <a:gd name="T8" fmla="*/ 1 w 269"/>
                <a:gd name="T9" fmla="*/ 1 h 303"/>
                <a:gd name="T10" fmla="*/ 1 w 269"/>
                <a:gd name="T11" fmla="*/ 1 h 303"/>
                <a:gd name="T12" fmla="*/ 1 w 269"/>
                <a:gd name="T13" fmla="*/ 1 h 303"/>
                <a:gd name="T14" fmla="*/ 1 w 269"/>
                <a:gd name="T15" fmla="*/ 1 h 303"/>
                <a:gd name="T16" fmla="*/ 1 w 269"/>
                <a:gd name="T17" fmla="*/ 1 h 303"/>
                <a:gd name="T18" fmla="*/ 1 w 269"/>
                <a:gd name="T19" fmla="*/ 1 h 303"/>
                <a:gd name="T20" fmla="*/ 1 w 269"/>
                <a:gd name="T21" fmla="*/ 1 h 303"/>
                <a:gd name="T22" fmla="*/ 1 w 269"/>
                <a:gd name="T23" fmla="*/ 1 h 303"/>
                <a:gd name="T24" fmla="*/ 1 w 269"/>
                <a:gd name="T25" fmla="*/ 1 h 303"/>
                <a:gd name="T26" fmla="*/ 1 w 269"/>
                <a:gd name="T27" fmla="*/ 1 h 303"/>
                <a:gd name="T28" fmla="*/ 1 w 269"/>
                <a:gd name="T29" fmla="*/ 1 h 303"/>
                <a:gd name="T30" fmla="*/ 1 w 269"/>
                <a:gd name="T31" fmla="*/ 1 h 303"/>
                <a:gd name="T32" fmla="*/ 1 w 269"/>
                <a:gd name="T33" fmla="*/ 0 h 303"/>
                <a:gd name="T34" fmla="*/ 1 w 269"/>
                <a:gd name="T35" fmla="*/ 0 h 303"/>
                <a:gd name="T36" fmla="*/ 1 w 269"/>
                <a:gd name="T37" fmla="*/ 1 h 303"/>
                <a:gd name="T38" fmla="*/ 1 w 269"/>
                <a:gd name="T39" fmla="*/ 1 h 303"/>
                <a:gd name="T40" fmla="*/ 1 w 269"/>
                <a:gd name="T41" fmla="*/ 1 h 303"/>
                <a:gd name="T42" fmla="*/ 1 w 269"/>
                <a:gd name="T43" fmla="*/ 1 h 303"/>
                <a:gd name="T44" fmla="*/ 0 w 269"/>
                <a:gd name="T45" fmla="*/ 1 h 30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9"/>
                <a:gd name="T70" fmla="*/ 0 h 303"/>
                <a:gd name="T71" fmla="*/ 269 w 269"/>
                <a:gd name="T72" fmla="*/ 303 h 30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9" h="303">
                  <a:moveTo>
                    <a:pt x="0" y="125"/>
                  </a:moveTo>
                  <a:lnTo>
                    <a:pt x="1" y="174"/>
                  </a:lnTo>
                  <a:lnTo>
                    <a:pt x="3" y="198"/>
                  </a:lnTo>
                  <a:lnTo>
                    <a:pt x="8" y="224"/>
                  </a:lnTo>
                  <a:lnTo>
                    <a:pt x="65" y="246"/>
                  </a:lnTo>
                  <a:lnTo>
                    <a:pt x="45" y="297"/>
                  </a:lnTo>
                  <a:lnTo>
                    <a:pt x="105" y="303"/>
                  </a:lnTo>
                  <a:lnTo>
                    <a:pt x="211" y="302"/>
                  </a:lnTo>
                  <a:lnTo>
                    <a:pt x="239" y="254"/>
                  </a:lnTo>
                  <a:lnTo>
                    <a:pt x="182" y="191"/>
                  </a:lnTo>
                  <a:lnTo>
                    <a:pt x="250" y="157"/>
                  </a:lnTo>
                  <a:lnTo>
                    <a:pt x="269" y="167"/>
                  </a:lnTo>
                  <a:lnTo>
                    <a:pt x="250" y="47"/>
                  </a:lnTo>
                  <a:lnTo>
                    <a:pt x="202" y="17"/>
                  </a:lnTo>
                  <a:lnTo>
                    <a:pt x="146" y="37"/>
                  </a:lnTo>
                  <a:lnTo>
                    <a:pt x="154" y="24"/>
                  </a:lnTo>
                  <a:lnTo>
                    <a:pt x="105" y="0"/>
                  </a:lnTo>
                  <a:lnTo>
                    <a:pt x="81" y="0"/>
                  </a:lnTo>
                  <a:lnTo>
                    <a:pt x="80" y="67"/>
                  </a:lnTo>
                  <a:lnTo>
                    <a:pt x="53" y="49"/>
                  </a:lnTo>
                  <a:lnTo>
                    <a:pt x="36" y="70"/>
                  </a:lnTo>
                  <a:lnTo>
                    <a:pt x="32" y="110"/>
                  </a:lnTo>
                  <a:lnTo>
                    <a:pt x="0" y="1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6" name="Freeform 1085"/>
            <p:cNvSpPr>
              <a:spLocks/>
            </p:cNvSpPr>
            <p:nvPr/>
          </p:nvSpPr>
          <p:spPr bwMode="auto">
            <a:xfrm>
              <a:off x="3032" y="2131"/>
              <a:ext cx="97" cy="98"/>
            </a:xfrm>
            <a:custGeom>
              <a:avLst/>
              <a:gdLst>
                <a:gd name="T0" fmla="*/ 0 w 193"/>
                <a:gd name="T1" fmla="*/ 1 h 196"/>
                <a:gd name="T2" fmla="*/ 1 w 193"/>
                <a:gd name="T3" fmla="*/ 1 h 196"/>
                <a:gd name="T4" fmla="*/ 1 w 193"/>
                <a:gd name="T5" fmla="*/ 1 h 196"/>
                <a:gd name="T6" fmla="*/ 1 w 193"/>
                <a:gd name="T7" fmla="*/ 1 h 196"/>
                <a:gd name="T8" fmla="*/ 1 w 193"/>
                <a:gd name="T9" fmla="*/ 0 h 196"/>
                <a:gd name="T10" fmla="*/ 1 w 193"/>
                <a:gd name="T11" fmla="*/ 1 h 196"/>
                <a:gd name="T12" fmla="*/ 1 w 193"/>
                <a:gd name="T13" fmla="*/ 1 h 196"/>
                <a:gd name="T14" fmla="*/ 1 w 193"/>
                <a:gd name="T15" fmla="*/ 1 h 196"/>
                <a:gd name="T16" fmla="*/ 1 w 193"/>
                <a:gd name="T17" fmla="*/ 1 h 196"/>
                <a:gd name="T18" fmla="*/ 1 w 193"/>
                <a:gd name="T19" fmla="*/ 1 h 196"/>
                <a:gd name="T20" fmla="*/ 1 w 193"/>
                <a:gd name="T21" fmla="*/ 1 h 196"/>
                <a:gd name="T22" fmla="*/ 1 w 193"/>
                <a:gd name="T23" fmla="*/ 1 h 196"/>
                <a:gd name="T24" fmla="*/ 1 w 193"/>
                <a:gd name="T25" fmla="*/ 1 h 196"/>
                <a:gd name="T26" fmla="*/ 1 w 193"/>
                <a:gd name="T27" fmla="*/ 1 h 196"/>
                <a:gd name="T28" fmla="*/ 1 w 193"/>
                <a:gd name="T29" fmla="*/ 1 h 196"/>
                <a:gd name="T30" fmla="*/ 1 w 193"/>
                <a:gd name="T31" fmla="*/ 1 h 196"/>
                <a:gd name="T32" fmla="*/ 1 w 193"/>
                <a:gd name="T33" fmla="*/ 1 h 196"/>
                <a:gd name="T34" fmla="*/ 1 w 193"/>
                <a:gd name="T35" fmla="*/ 1 h 196"/>
                <a:gd name="T36" fmla="*/ 1 w 193"/>
                <a:gd name="T37" fmla="*/ 1 h 196"/>
                <a:gd name="T38" fmla="*/ 0 w 193"/>
                <a:gd name="T39" fmla="*/ 1 h 1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
                <a:gd name="T61" fmla="*/ 0 h 196"/>
                <a:gd name="T62" fmla="*/ 193 w 193"/>
                <a:gd name="T63" fmla="*/ 196 h 1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 h="196">
                  <a:moveTo>
                    <a:pt x="0" y="79"/>
                  </a:moveTo>
                  <a:lnTo>
                    <a:pt x="27" y="34"/>
                  </a:lnTo>
                  <a:lnTo>
                    <a:pt x="88" y="17"/>
                  </a:lnTo>
                  <a:lnTo>
                    <a:pt x="164" y="18"/>
                  </a:lnTo>
                  <a:lnTo>
                    <a:pt x="193" y="0"/>
                  </a:lnTo>
                  <a:lnTo>
                    <a:pt x="182" y="41"/>
                  </a:lnTo>
                  <a:lnTo>
                    <a:pt x="130" y="32"/>
                  </a:lnTo>
                  <a:lnTo>
                    <a:pt x="104" y="67"/>
                  </a:lnTo>
                  <a:lnTo>
                    <a:pt x="77" y="48"/>
                  </a:lnTo>
                  <a:lnTo>
                    <a:pt x="96" y="99"/>
                  </a:lnTo>
                  <a:lnTo>
                    <a:pt x="72" y="109"/>
                  </a:lnTo>
                  <a:lnTo>
                    <a:pt x="120" y="132"/>
                  </a:lnTo>
                  <a:lnTo>
                    <a:pt x="120" y="151"/>
                  </a:lnTo>
                  <a:lnTo>
                    <a:pt x="81" y="158"/>
                  </a:lnTo>
                  <a:lnTo>
                    <a:pt x="92" y="196"/>
                  </a:lnTo>
                  <a:lnTo>
                    <a:pt x="47" y="183"/>
                  </a:lnTo>
                  <a:lnTo>
                    <a:pt x="32" y="148"/>
                  </a:lnTo>
                  <a:lnTo>
                    <a:pt x="93" y="134"/>
                  </a:lnTo>
                  <a:lnTo>
                    <a:pt x="32" y="130"/>
                  </a:lnTo>
                  <a:lnTo>
                    <a:pt x="0" y="7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7" name="Freeform 1086"/>
            <p:cNvSpPr>
              <a:spLocks/>
            </p:cNvSpPr>
            <p:nvPr/>
          </p:nvSpPr>
          <p:spPr bwMode="auto">
            <a:xfrm>
              <a:off x="3084" y="2246"/>
              <a:ext cx="45" cy="6"/>
            </a:xfrm>
            <a:custGeom>
              <a:avLst/>
              <a:gdLst>
                <a:gd name="T0" fmla="*/ 0 w 90"/>
                <a:gd name="T1" fmla="*/ 0 h 13"/>
                <a:gd name="T2" fmla="*/ 1 w 90"/>
                <a:gd name="T3" fmla="*/ 0 h 13"/>
                <a:gd name="T4" fmla="*/ 1 w 90"/>
                <a:gd name="T5" fmla="*/ 0 h 13"/>
                <a:gd name="T6" fmla="*/ 1 w 90"/>
                <a:gd name="T7" fmla="*/ 0 h 13"/>
                <a:gd name="T8" fmla="*/ 0 w 90"/>
                <a:gd name="T9" fmla="*/ 0 h 13"/>
                <a:gd name="T10" fmla="*/ 0 60000 65536"/>
                <a:gd name="T11" fmla="*/ 0 60000 65536"/>
                <a:gd name="T12" fmla="*/ 0 60000 65536"/>
                <a:gd name="T13" fmla="*/ 0 60000 65536"/>
                <a:gd name="T14" fmla="*/ 0 60000 65536"/>
                <a:gd name="T15" fmla="*/ 0 w 90"/>
                <a:gd name="T16" fmla="*/ 0 h 13"/>
                <a:gd name="T17" fmla="*/ 90 w 90"/>
                <a:gd name="T18" fmla="*/ 13 h 13"/>
              </a:gdLst>
              <a:ahLst/>
              <a:cxnLst>
                <a:cxn ang="T10">
                  <a:pos x="T0" y="T1"/>
                </a:cxn>
                <a:cxn ang="T11">
                  <a:pos x="T2" y="T3"/>
                </a:cxn>
                <a:cxn ang="T12">
                  <a:pos x="T4" y="T5"/>
                </a:cxn>
                <a:cxn ang="T13">
                  <a:pos x="T6" y="T7"/>
                </a:cxn>
                <a:cxn ang="T14">
                  <a:pos x="T8" y="T9"/>
                </a:cxn>
              </a:cxnLst>
              <a:rect l="T15" t="T16" r="T17" b="T18"/>
              <a:pathLst>
                <a:path w="90" h="13">
                  <a:moveTo>
                    <a:pt x="0" y="13"/>
                  </a:moveTo>
                  <a:lnTo>
                    <a:pt x="8" y="0"/>
                  </a:lnTo>
                  <a:lnTo>
                    <a:pt x="90" y="13"/>
                  </a:lnTo>
                  <a:lnTo>
                    <a:pt x="28" y="13"/>
                  </a:lnTo>
                  <a:lnTo>
                    <a:pt x="0" y="1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8" name="Freeform 1087"/>
            <p:cNvSpPr>
              <a:spLocks/>
            </p:cNvSpPr>
            <p:nvPr/>
          </p:nvSpPr>
          <p:spPr bwMode="auto">
            <a:xfrm>
              <a:off x="1600" y="1057"/>
              <a:ext cx="934" cy="695"/>
            </a:xfrm>
            <a:custGeom>
              <a:avLst/>
              <a:gdLst>
                <a:gd name="T0" fmla="*/ 1 w 1867"/>
                <a:gd name="T1" fmla="*/ 1 h 1390"/>
                <a:gd name="T2" fmla="*/ 1 w 1867"/>
                <a:gd name="T3" fmla="*/ 1 h 1390"/>
                <a:gd name="T4" fmla="*/ 1 w 1867"/>
                <a:gd name="T5" fmla="*/ 1 h 1390"/>
                <a:gd name="T6" fmla="*/ 1 w 1867"/>
                <a:gd name="T7" fmla="*/ 1 h 1390"/>
                <a:gd name="T8" fmla="*/ 1 w 1867"/>
                <a:gd name="T9" fmla="*/ 1 h 1390"/>
                <a:gd name="T10" fmla="*/ 1 w 1867"/>
                <a:gd name="T11" fmla="*/ 1 h 1390"/>
                <a:gd name="T12" fmla="*/ 1 w 1867"/>
                <a:gd name="T13" fmla="*/ 1 h 1390"/>
                <a:gd name="T14" fmla="*/ 1 w 1867"/>
                <a:gd name="T15" fmla="*/ 1 h 1390"/>
                <a:gd name="T16" fmla="*/ 1 w 1867"/>
                <a:gd name="T17" fmla="*/ 1 h 1390"/>
                <a:gd name="T18" fmla="*/ 1 w 1867"/>
                <a:gd name="T19" fmla="*/ 1 h 1390"/>
                <a:gd name="T20" fmla="*/ 1 w 1867"/>
                <a:gd name="T21" fmla="*/ 1 h 1390"/>
                <a:gd name="T22" fmla="*/ 1 w 1867"/>
                <a:gd name="T23" fmla="*/ 1 h 1390"/>
                <a:gd name="T24" fmla="*/ 1 w 1867"/>
                <a:gd name="T25" fmla="*/ 1 h 1390"/>
                <a:gd name="T26" fmla="*/ 1 w 1867"/>
                <a:gd name="T27" fmla="*/ 1 h 1390"/>
                <a:gd name="T28" fmla="*/ 1 w 1867"/>
                <a:gd name="T29" fmla="*/ 1 h 1390"/>
                <a:gd name="T30" fmla="*/ 1 w 1867"/>
                <a:gd name="T31" fmla="*/ 1 h 1390"/>
                <a:gd name="T32" fmla="*/ 1 w 1867"/>
                <a:gd name="T33" fmla="*/ 1 h 1390"/>
                <a:gd name="T34" fmla="*/ 1 w 1867"/>
                <a:gd name="T35" fmla="*/ 1 h 1390"/>
                <a:gd name="T36" fmla="*/ 1 w 1867"/>
                <a:gd name="T37" fmla="*/ 1 h 1390"/>
                <a:gd name="T38" fmla="*/ 1 w 1867"/>
                <a:gd name="T39" fmla="*/ 1 h 1390"/>
                <a:gd name="T40" fmla="*/ 1 w 1867"/>
                <a:gd name="T41" fmla="*/ 1 h 1390"/>
                <a:gd name="T42" fmla="*/ 1 w 1867"/>
                <a:gd name="T43" fmla="*/ 1 h 1390"/>
                <a:gd name="T44" fmla="*/ 1 w 1867"/>
                <a:gd name="T45" fmla="*/ 1 h 1390"/>
                <a:gd name="T46" fmla="*/ 1 w 1867"/>
                <a:gd name="T47" fmla="*/ 1 h 1390"/>
                <a:gd name="T48" fmla="*/ 1 w 1867"/>
                <a:gd name="T49" fmla="*/ 1 h 1390"/>
                <a:gd name="T50" fmla="*/ 1 w 1867"/>
                <a:gd name="T51" fmla="*/ 1 h 1390"/>
                <a:gd name="T52" fmla="*/ 1 w 1867"/>
                <a:gd name="T53" fmla="*/ 1 h 1390"/>
                <a:gd name="T54" fmla="*/ 1 w 1867"/>
                <a:gd name="T55" fmla="*/ 1 h 1390"/>
                <a:gd name="T56" fmla="*/ 1 w 1867"/>
                <a:gd name="T57" fmla="*/ 1 h 1390"/>
                <a:gd name="T58" fmla="*/ 1 w 1867"/>
                <a:gd name="T59" fmla="*/ 1 h 1390"/>
                <a:gd name="T60" fmla="*/ 1 w 1867"/>
                <a:gd name="T61" fmla="*/ 1 h 1390"/>
                <a:gd name="T62" fmla="*/ 1 w 1867"/>
                <a:gd name="T63" fmla="*/ 1 h 1390"/>
                <a:gd name="T64" fmla="*/ 1 w 1867"/>
                <a:gd name="T65" fmla="*/ 1 h 1390"/>
                <a:gd name="T66" fmla="*/ 1 w 1867"/>
                <a:gd name="T67" fmla="*/ 1 h 1390"/>
                <a:gd name="T68" fmla="*/ 1 w 1867"/>
                <a:gd name="T69" fmla="*/ 1 h 1390"/>
                <a:gd name="T70" fmla="*/ 1 w 1867"/>
                <a:gd name="T71" fmla="*/ 1 h 1390"/>
                <a:gd name="T72" fmla="*/ 1 w 1867"/>
                <a:gd name="T73" fmla="*/ 1 h 1390"/>
                <a:gd name="T74" fmla="*/ 1 w 1867"/>
                <a:gd name="T75" fmla="*/ 1 h 1390"/>
                <a:gd name="T76" fmla="*/ 1 w 1867"/>
                <a:gd name="T77" fmla="*/ 1 h 1390"/>
                <a:gd name="T78" fmla="*/ 1 w 1867"/>
                <a:gd name="T79" fmla="*/ 1 h 1390"/>
                <a:gd name="T80" fmla="*/ 1 w 1867"/>
                <a:gd name="T81" fmla="*/ 1 h 1390"/>
                <a:gd name="T82" fmla="*/ 1 w 1867"/>
                <a:gd name="T83" fmla="*/ 1 h 1390"/>
                <a:gd name="T84" fmla="*/ 1 w 1867"/>
                <a:gd name="T85" fmla="*/ 1 h 1390"/>
                <a:gd name="T86" fmla="*/ 1 w 1867"/>
                <a:gd name="T87" fmla="*/ 1 h 1390"/>
                <a:gd name="T88" fmla="*/ 1 w 1867"/>
                <a:gd name="T89" fmla="*/ 1 h 1390"/>
                <a:gd name="T90" fmla="*/ 1 w 1867"/>
                <a:gd name="T91" fmla="*/ 1 h 1390"/>
                <a:gd name="T92" fmla="*/ 1 w 1867"/>
                <a:gd name="T93" fmla="*/ 1 h 1390"/>
                <a:gd name="T94" fmla="*/ 1 w 1867"/>
                <a:gd name="T95" fmla="*/ 1 h 1390"/>
                <a:gd name="T96" fmla="*/ 1 w 1867"/>
                <a:gd name="T97" fmla="*/ 1 h 1390"/>
                <a:gd name="T98" fmla="*/ 1 w 1867"/>
                <a:gd name="T99" fmla="*/ 1 h 1390"/>
                <a:gd name="T100" fmla="*/ 1 w 1867"/>
                <a:gd name="T101" fmla="*/ 1 h 1390"/>
                <a:gd name="T102" fmla="*/ 1 w 1867"/>
                <a:gd name="T103" fmla="*/ 1 h 1390"/>
                <a:gd name="T104" fmla="*/ 1 w 1867"/>
                <a:gd name="T105" fmla="*/ 1 h 1390"/>
                <a:gd name="T106" fmla="*/ 1 w 1867"/>
                <a:gd name="T107" fmla="*/ 1 h 1390"/>
                <a:gd name="T108" fmla="*/ 1 w 1867"/>
                <a:gd name="T109" fmla="*/ 1 h 1390"/>
                <a:gd name="T110" fmla="*/ 1 w 1867"/>
                <a:gd name="T111" fmla="*/ 1 h 1390"/>
                <a:gd name="T112" fmla="*/ 1 w 1867"/>
                <a:gd name="T113" fmla="*/ 1 h 1390"/>
                <a:gd name="T114" fmla="*/ 1 w 1867"/>
                <a:gd name="T115" fmla="*/ 1 h 13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67"/>
                <a:gd name="T175" fmla="*/ 0 h 1390"/>
                <a:gd name="T176" fmla="*/ 1867 w 1867"/>
                <a:gd name="T177" fmla="*/ 1390 h 139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67" h="1390">
                  <a:moveTo>
                    <a:pt x="0" y="390"/>
                  </a:moveTo>
                  <a:lnTo>
                    <a:pt x="11" y="370"/>
                  </a:lnTo>
                  <a:lnTo>
                    <a:pt x="131" y="329"/>
                  </a:lnTo>
                  <a:lnTo>
                    <a:pt x="209" y="329"/>
                  </a:lnTo>
                  <a:lnTo>
                    <a:pt x="253" y="298"/>
                  </a:lnTo>
                  <a:lnTo>
                    <a:pt x="239" y="288"/>
                  </a:lnTo>
                  <a:lnTo>
                    <a:pt x="266" y="276"/>
                  </a:lnTo>
                  <a:lnTo>
                    <a:pt x="243" y="270"/>
                  </a:lnTo>
                  <a:lnTo>
                    <a:pt x="285" y="257"/>
                  </a:lnTo>
                  <a:lnTo>
                    <a:pt x="269" y="246"/>
                  </a:lnTo>
                  <a:lnTo>
                    <a:pt x="216" y="267"/>
                  </a:lnTo>
                  <a:lnTo>
                    <a:pt x="161" y="240"/>
                  </a:lnTo>
                  <a:lnTo>
                    <a:pt x="229" y="225"/>
                  </a:lnTo>
                  <a:lnTo>
                    <a:pt x="268" y="180"/>
                  </a:lnTo>
                  <a:lnTo>
                    <a:pt x="352" y="179"/>
                  </a:lnTo>
                  <a:lnTo>
                    <a:pt x="348" y="132"/>
                  </a:lnTo>
                  <a:lnTo>
                    <a:pt x="410" y="130"/>
                  </a:lnTo>
                  <a:lnTo>
                    <a:pt x="473" y="163"/>
                  </a:lnTo>
                  <a:lnTo>
                    <a:pt x="397" y="120"/>
                  </a:lnTo>
                  <a:lnTo>
                    <a:pt x="541" y="90"/>
                  </a:lnTo>
                  <a:lnTo>
                    <a:pt x="574" y="111"/>
                  </a:lnTo>
                  <a:lnTo>
                    <a:pt x="580" y="153"/>
                  </a:lnTo>
                  <a:lnTo>
                    <a:pt x="597" y="118"/>
                  </a:lnTo>
                  <a:lnTo>
                    <a:pt x="688" y="143"/>
                  </a:lnTo>
                  <a:lnTo>
                    <a:pt x="655" y="123"/>
                  </a:lnTo>
                  <a:lnTo>
                    <a:pt x="700" y="126"/>
                  </a:lnTo>
                  <a:lnTo>
                    <a:pt x="662" y="102"/>
                  </a:lnTo>
                  <a:lnTo>
                    <a:pt x="652" y="82"/>
                  </a:lnTo>
                  <a:lnTo>
                    <a:pt x="671" y="79"/>
                  </a:lnTo>
                  <a:lnTo>
                    <a:pt x="851" y="137"/>
                  </a:lnTo>
                  <a:lnTo>
                    <a:pt x="837" y="118"/>
                  </a:lnTo>
                  <a:lnTo>
                    <a:pt x="874" y="115"/>
                  </a:lnTo>
                  <a:lnTo>
                    <a:pt x="851" y="98"/>
                  </a:lnTo>
                  <a:lnTo>
                    <a:pt x="913" y="102"/>
                  </a:lnTo>
                  <a:lnTo>
                    <a:pt x="816" y="60"/>
                  </a:lnTo>
                  <a:lnTo>
                    <a:pt x="990" y="82"/>
                  </a:lnTo>
                  <a:lnTo>
                    <a:pt x="952" y="57"/>
                  </a:lnTo>
                  <a:lnTo>
                    <a:pt x="850" y="54"/>
                  </a:lnTo>
                  <a:lnTo>
                    <a:pt x="882" y="52"/>
                  </a:lnTo>
                  <a:lnTo>
                    <a:pt x="820" y="30"/>
                  </a:lnTo>
                  <a:lnTo>
                    <a:pt x="895" y="36"/>
                  </a:lnTo>
                  <a:lnTo>
                    <a:pt x="864" y="26"/>
                  </a:lnTo>
                  <a:lnTo>
                    <a:pt x="897" y="20"/>
                  </a:lnTo>
                  <a:lnTo>
                    <a:pt x="1025" y="60"/>
                  </a:lnTo>
                  <a:lnTo>
                    <a:pt x="1009" y="45"/>
                  </a:lnTo>
                  <a:lnTo>
                    <a:pt x="1068" y="30"/>
                  </a:lnTo>
                  <a:lnTo>
                    <a:pt x="1018" y="26"/>
                  </a:lnTo>
                  <a:lnTo>
                    <a:pt x="1017" y="7"/>
                  </a:lnTo>
                  <a:lnTo>
                    <a:pt x="1050" y="0"/>
                  </a:lnTo>
                  <a:lnTo>
                    <a:pt x="1394" y="8"/>
                  </a:lnTo>
                  <a:lnTo>
                    <a:pt x="1419" y="19"/>
                  </a:lnTo>
                  <a:lnTo>
                    <a:pt x="1407" y="26"/>
                  </a:lnTo>
                  <a:lnTo>
                    <a:pt x="1178" y="29"/>
                  </a:lnTo>
                  <a:lnTo>
                    <a:pt x="1204" y="39"/>
                  </a:lnTo>
                  <a:lnTo>
                    <a:pt x="1115" y="52"/>
                  </a:lnTo>
                  <a:lnTo>
                    <a:pt x="1442" y="30"/>
                  </a:lnTo>
                  <a:lnTo>
                    <a:pt x="1452" y="48"/>
                  </a:lnTo>
                  <a:lnTo>
                    <a:pt x="1407" y="61"/>
                  </a:lnTo>
                  <a:lnTo>
                    <a:pt x="1484" y="53"/>
                  </a:lnTo>
                  <a:lnTo>
                    <a:pt x="1571" y="74"/>
                  </a:lnTo>
                  <a:lnTo>
                    <a:pt x="1442" y="111"/>
                  </a:lnTo>
                  <a:lnTo>
                    <a:pt x="1233" y="109"/>
                  </a:lnTo>
                  <a:lnTo>
                    <a:pt x="1282" y="115"/>
                  </a:lnTo>
                  <a:lnTo>
                    <a:pt x="1195" y="130"/>
                  </a:lnTo>
                  <a:lnTo>
                    <a:pt x="1195" y="147"/>
                  </a:lnTo>
                  <a:lnTo>
                    <a:pt x="1423" y="120"/>
                  </a:lnTo>
                  <a:lnTo>
                    <a:pt x="1443" y="132"/>
                  </a:lnTo>
                  <a:lnTo>
                    <a:pt x="1394" y="160"/>
                  </a:lnTo>
                  <a:lnTo>
                    <a:pt x="1541" y="115"/>
                  </a:lnTo>
                  <a:lnTo>
                    <a:pt x="1548" y="156"/>
                  </a:lnTo>
                  <a:lnTo>
                    <a:pt x="1476" y="233"/>
                  </a:lnTo>
                  <a:lnTo>
                    <a:pt x="1617" y="146"/>
                  </a:lnTo>
                  <a:lnTo>
                    <a:pt x="1616" y="160"/>
                  </a:lnTo>
                  <a:lnTo>
                    <a:pt x="1684" y="158"/>
                  </a:lnTo>
                  <a:lnTo>
                    <a:pt x="1703" y="130"/>
                  </a:lnTo>
                  <a:lnTo>
                    <a:pt x="1776" y="126"/>
                  </a:lnTo>
                  <a:lnTo>
                    <a:pt x="1867" y="151"/>
                  </a:lnTo>
                  <a:lnTo>
                    <a:pt x="1778" y="188"/>
                  </a:lnTo>
                  <a:lnTo>
                    <a:pt x="1783" y="203"/>
                  </a:lnTo>
                  <a:lnTo>
                    <a:pt x="1581" y="225"/>
                  </a:lnTo>
                  <a:lnTo>
                    <a:pt x="1744" y="227"/>
                  </a:lnTo>
                  <a:lnTo>
                    <a:pt x="1611" y="258"/>
                  </a:lnTo>
                  <a:lnTo>
                    <a:pt x="1620" y="281"/>
                  </a:lnTo>
                  <a:lnTo>
                    <a:pt x="1709" y="258"/>
                  </a:lnTo>
                  <a:lnTo>
                    <a:pt x="1645" y="288"/>
                  </a:lnTo>
                  <a:lnTo>
                    <a:pt x="1637" y="325"/>
                  </a:lnTo>
                  <a:lnTo>
                    <a:pt x="1655" y="316"/>
                  </a:lnTo>
                  <a:lnTo>
                    <a:pt x="1596" y="350"/>
                  </a:lnTo>
                  <a:lnTo>
                    <a:pt x="1573" y="420"/>
                  </a:lnTo>
                  <a:lnTo>
                    <a:pt x="1607" y="406"/>
                  </a:lnTo>
                  <a:lnTo>
                    <a:pt x="1652" y="420"/>
                  </a:lnTo>
                  <a:lnTo>
                    <a:pt x="1609" y="420"/>
                  </a:lnTo>
                  <a:lnTo>
                    <a:pt x="1609" y="441"/>
                  </a:lnTo>
                  <a:lnTo>
                    <a:pt x="1681" y="451"/>
                  </a:lnTo>
                  <a:lnTo>
                    <a:pt x="1684" y="476"/>
                  </a:lnTo>
                  <a:lnTo>
                    <a:pt x="1579" y="471"/>
                  </a:lnTo>
                  <a:lnTo>
                    <a:pt x="1607" y="482"/>
                  </a:lnTo>
                  <a:lnTo>
                    <a:pt x="1545" y="490"/>
                  </a:lnTo>
                  <a:lnTo>
                    <a:pt x="1579" y="519"/>
                  </a:lnTo>
                  <a:lnTo>
                    <a:pt x="1633" y="520"/>
                  </a:lnTo>
                  <a:lnTo>
                    <a:pt x="1599" y="537"/>
                  </a:lnTo>
                  <a:lnTo>
                    <a:pt x="1642" y="552"/>
                  </a:lnTo>
                  <a:lnTo>
                    <a:pt x="1641" y="588"/>
                  </a:lnTo>
                  <a:lnTo>
                    <a:pt x="1563" y="566"/>
                  </a:lnTo>
                  <a:lnTo>
                    <a:pt x="1608" y="585"/>
                  </a:lnTo>
                  <a:lnTo>
                    <a:pt x="1580" y="599"/>
                  </a:lnTo>
                  <a:lnTo>
                    <a:pt x="1607" y="596"/>
                  </a:lnTo>
                  <a:lnTo>
                    <a:pt x="1599" y="619"/>
                  </a:lnTo>
                  <a:lnTo>
                    <a:pt x="1654" y="631"/>
                  </a:lnTo>
                  <a:lnTo>
                    <a:pt x="1568" y="625"/>
                  </a:lnTo>
                  <a:lnTo>
                    <a:pt x="1548" y="637"/>
                  </a:lnTo>
                  <a:lnTo>
                    <a:pt x="1617" y="666"/>
                  </a:lnTo>
                  <a:lnTo>
                    <a:pt x="1608" y="690"/>
                  </a:lnTo>
                  <a:lnTo>
                    <a:pt x="1552" y="705"/>
                  </a:lnTo>
                  <a:lnTo>
                    <a:pt x="1499" y="670"/>
                  </a:lnTo>
                  <a:lnTo>
                    <a:pt x="1416" y="699"/>
                  </a:lnTo>
                  <a:lnTo>
                    <a:pt x="1474" y="717"/>
                  </a:lnTo>
                  <a:lnTo>
                    <a:pt x="1419" y="734"/>
                  </a:lnTo>
                  <a:lnTo>
                    <a:pt x="1479" y="737"/>
                  </a:lnTo>
                  <a:lnTo>
                    <a:pt x="1460" y="772"/>
                  </a:lnTo>
                  <a:lnTo>
                    <a:pt x="1484" y="751"/>
                  </a:lnTo>
                  <a:lnTo>
                    <a:pt x="1548" y="780"/>
                  </a:lnTo>
                  <a:lnTo>
                    <a:pt x="1527" y="803"/>
                  </a:lnTo>
                  <a:lnTo>
                    <a:pt x="1568" y="794"/>
                  </a:lnTo>
                  <a:lnTo>
                    <a:pt x="1548" y="818"/>
                  </a:lnTo>
                  <a:lnTo>
                    <a:pt x="1575" y="807"/>
                  </a:lnTo>
                  <a:lnTo>
                    <a:pt x="1580" y="865"/>
                  </a:lnTo>
                  <a:lnTo>
                    <a:pt x="1548" y="844"/>
                  </a:lnTo>
                  <a:lnTo>
                    <a:pt x="1548" y="865"/>
                  </a:lnTo>
                  <a:lnTo>
                    <a:pt x="1520" y="864"/>
                  </a:lnTo>
                  <a:lnTo>
                    <a:pt x="1484" y="815"/>
                  </a:lnTo>
                  <a:lnTo>
                    <a:pt x="1396" y="789"/>
                  </a:lnTo>
                  <a:lnTo>
                    <a:pt x="1456" y="820"/>
                  </a:lnTo>
                  <a:lnTo>
                    <a:pt x="1374" y="837"/>
                  </a:lnTo>
                  <a:lnTo>
                    <a:pt x="1353" y="865"/>
                  </a:lnTo>
                  <a:lnTo>
                    <a:pt x="1428" y="872"/>
                  </a:lnTo>
                  <a:lnTo>
                    <a:pt x="1363" y="889"/>
                  </a:lnTo>
                  <a:lnTo>
                    <a:pt x="1461" y="869"/>
                  </a:lnTo>
                  <a:lnTo>
                    <a:pt x="1556" y="894"/>
                  </a:lnTo>
                  <a:lnTo>
                    <a:pt x="1434" y="962"/>
                  </a:lnTo>
                  <a:lnTo>
                    <a:pt x="1315" y="992"/>
                  </a:lnTo>
                  <a:lnTo>
                    <a:pt x="1272" y="995"/>
                  </a:lnTo>
                  <a:lnTo>
                    <a:pt x="1243" y="963"/>
                  </a:lnTo>
                  <a:lnTo>
                    <a:pt x="1256" y="995"/>
                  </a:lnTo>
                  <a:lnTo>
                    <a:pt x="1222" y="1014"/>
                  </a:lnTo>
                  <a:lnTo>
                    <a:pt x="1178" y="1087"/>
                  </a:lnTo>
                  <a:lnTo>
                    <a:pt x="1141" y="1084"/>
                  </a:lnTo>
                  <a:lnTo>
                    <a:pt x="1133" y="1107"/>
                  </a:lnTo>
                  <a:lnTo>
                    <a:pt x="1099" y="1110"/>
                  </a:lnTo>
                  <a:lnTo>
                    <a:pt x="1080" y="1102"/>
                  </a:lnTo>
                  <a:lnTo>
                    <a:pt x="1106" y="1088"/>
                  </a:lnTo>
                  <a:lnTo>
                    <a:pt x="1079" y="1084"/>
                  </a:lnTo>
                  <a:lnTo>
                    <a:pt x="1066" y="1123"/>
                  </a:lnTo>
                  <a:lnTo>
                    <a:pt x="1008" y="1126"/>
                  </a:lnTo>
                  <a:lnTo>
                    <a:pt x="1009" y="1156"/>
                  </a:lnTo>
                  <a:lnTo>
                    <a:pt x="977" y="1159"/>
                  </a:lnTo>
                  <a:lnTo>
                    <a:pt x="1006" y="1183"/>
                  </a:lnTo>
                  <a:lnTo>
                    <a:pt x="966" y="1189"/>
                  </a:lnTo>
                  <a:lnTo>
                    <a:pt x="996" y="1215"/>
                  </a:lnTo>
                  <a:lnTo>
                    <a:pt x="970" y="1215"/>
                  </a:lnTo>
                  <a:lnTo>
                    <a:pt x="991" y="1221"/>
                  </a:lnTo>
                  <a:lnTo>
                    <a:pt x="970" y="1252"/>
                  </a:lnTo>
                  <a:lnTo>
                    <a:pt x="952" y="1246"/>
                  </a:lnTo>
                  <a:lnTo>
                    <a:pt x="966" y="1260"/>
                  </a:lnTo>
                  <a:lnTo>
                    <a:pt x="928" y="1271"/>
                  </a:lnTo>
                  <a:lnTo>
                    <a:pt x="952" y="1313"/>
                  </a:lnTo>
                  <a:lnTo>
                    <a:pt x="928" y="1369"/>
                  </a:lnTo>
                  <a:lnTo>
                    <a:pt x="901" y="1370"/>
                  </a:lnTo>
                  <a:lnTo>
                    <a:pt x="922" y="1390"/>
                  </a:lnTo>
                  <a:lnTo>
                    <a:pt x="859" y="1390"/>
                  </a:lnTo>
                  <a:lnTo>
                    <a:pt x="851" y="1352"/>
                  </a:lnTo>
                  <a:lnTo>
                    <a:pt x="762" y="1357"/>
                  </a:lnTo>
                  <a:lnTo>
                    <a:pt x="785" y="1346"/>
                  </a:lnTo>
                  <a:lnTo>
                    <a:pt x="738" y="1333"/>
                  </a:lnTo>
                  <a:lnTo>
                    <a:pt x="760" y="1326"/>
                  </a:lnTo>
                  <a:lnTo>
                    <a:pt x="727" y="1326"/>
                  </a:lnTo>
                  <a:lnTo>
                    <a:pt x="741" y="1296"/>
                  </a:lnTo>
                  <a:lnTo>
                    <a:pt x="719" y="1302"/>
                  </a:lnTo>
                  <a:lnTo>
                    <a:pt x="662" y="1221"/>
                  </a:lnTo>
                  <a:lnTo>
                    <a:pt x="662" y="1198"/>
                  </a:lnTo>
                  <a:lnTo>
                    <a:pt x="707" y="1172"/>
                  </a:lnTo>
                  <a:lnTo>
                    <a:pt x="688" y="1164"/>
                  </a:lnTo>
                  <a:lnTo>
                    <a:pt x="644" y="1194"/>
                  </a:lnTo>
                  <a:lnTo>
                    <a:pt x="644" y="1134"/>
                  </a:lnTo>
                  <a:lnTo>
                    <a:pt x="604" y="1102"/>
                  </a:lnTo>
                  <a:lnTo>
                    <a:pt x="615" y="1056"/>
                  </a:lnTo>
                  <a:lnTo>
                    <a:pt x="588" y="1038"/>
                  </a:lnTo>
                  <a:lnTo>
                    <a:pt x="624" y="998"/>
                  </a:lnTo>
                  <a:lnTo>
                    <a:pt x="604" y="992"/>
                  </a:lnTo>
                  <a:lnTo>
                    <a:pt x="678" y="992"/>
                  </a:lnTo>
                  <a:lnTo>
                    <a:pt x="670" y="977"/>
                  </a:lnTo>
                  <a:lnTo>
                    <a:pt x="620" y="978"/>
                  </a:lnTo>
                  <a:lnTo>
                    <a:pt x="695" y="943"/>
                  </a:lnTo>
                  <a:lnTo>
                    <a:pt x="678" y="929"/>
                  </a:lnTo>
                  <a:lnTo>
                    <a:pt x="695" y="889"/>
                  </a:lnTo>
                  <a:lnTo>
                    <a:pt x="633" y="888"/>
                  </a:lnTo>
                  <a:lnTo>
                    <a:pt x="567" y="854"/>
                  </a:lnTo>
                  <a:lnTo>
                    <a:pt x="688" y="872"/>
                  </a:lnTo>
                  <a:lnTo>
                    <a:pt x="668" y="857"/>
                  </a:lnTo>
                  <a:lnTo>
                    <a:pt x="688" y="852"/>
                  </a:lnTo>
                  <a:lnTo>
                    <a:pt x="640" y="827"/>
                  </a:lnTo>
                  <a:lnTo>
                    <a:pt x="655" y="815"/>
                  </a:lnTo>
                  <a:lnTo>
                    <a:pt x="631" y="824"/>
                  </a:lnTo>
                  <a:lnTo>
                    <a:pt x="647" y="808"/>
                  </a:lnTo>
                  <a:lnTo>
                    <a:pt x="616" y="810"/>
                  </a:lnTo>
                  <a:lnTo>
                    <a:pt x="652" y="797"/>
                  </a:lnTo>
                  <a:lnTo>
                    <a:pt x="597" y="778"/>
                  </a:lnTo>
                  <a:lnTo>
                    <a:pt x="587" y="808"/>
                  </a:lnTo>
                  <a:lnTo>
                    <a:pt x="541" y="810"/>
                  </a:lnTo>
                  <a:lnTo>
                    <a:pt x="532" y="797"/>
                  </a:lnTo>
                  <a:lnTo>
                    <a:pt x="563" y="778"/>
                  </a:lnTo>
                  <a:lnTo>
                    <a:pt x="538" y="778"/>
                  </a:lnTo>
                  <a:lnTo>
                    <a:pt x="567" y="725"/>
                  </a:lnTo>
                  <a:lnTo>
                    <a:pt x="534" y="716"/>
                  </a:lnTo>
                  <a:lnTo>
                    <a:pt x="549" y="692"/>
                  </a:lnTo>
                  <a:lnTo>
                    <a:pt x="499" y="629"/>
                  </a:lnTo>
                  <a:lnTo>
                    <a:pt x="515" y="628"/>
                  </a:lnTo>
                  <a:lnTo>
                    <a:pt x="446" y="572"/>
                  </a:lnTo>
                  <a:lnTo>
                    <a:pt x="446" y="552"/>
                  </a:lnTo>
                  <a:lnTo>
                    <a:pt x="371" y="526"/>
                  </a:lnTo>
                  <a:lnTo>
                    <a:pt x="302" y="510"/>
                  </a:lnTo>
                  <a:lnTo>
                    <a:pt x="236" y="536"/>
                  </a:lnTo>
                  <a:lnTo>
                    <a:pt x="186" y="519"/>
                  </a:lnTo>
                  <a:lnTo>
                    <a:pt x="205" y="539"/>
                  </a:lnTo>
                  <a:lnTo>
                    <a:pt x="151" y="530"/>
                  </a:lnTo>
                  <a:lnTo>
                    <a:pt x="104" y="509"/>
                  </a:lnTo>
                  <a:lnTo>
                    <a:pt x="151" y="490"/>
                  </a:lnTo>
                  <a:lnTo>
                    <a:pt x="48" y="471"/>
                  </a:lnTo>
                  <a:lnTo>
                    <a:pt x="86" y="453"/>
                  </a:lnTo>
                  <a:lnTo>
                    <a:pt x="209" y="457"/>
                  </a:lnTo>
                  <a:lnTo>
                    <a:pt x="223" y="452"/>
                  </a:lnTo>
                  <a:lnTo>
                    <a:pt x="202" y="439"/>
                  </a:lnTo>
                  <a:lnTo>
                    <a:pt x="221" y="429"/>
                  </a:lnTo>
                  <a:lnTo>
                    <a:pt x="112" y="437"/>
                  </a:lnTo>
                  <a:lnTo>
                    <a:pt x="0" y="39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89" name="Freeform 1088"/>
            <p:cNvSpPr>
              <a:spLocks/>
            </p:cNvSpPr>
            <p:nvPr/>
          </p:nvSpPr>
          <p:spPr bwMode="auto">
            <a:xfrm>
              <a:off x="1303" y="2540"/>
              <a:ext cx="62" cy="68"/>
            </a:xfrm>
            <a:custGeom>
              <a:avLst/>
              <a:gdLst>
                <a:gd name="T0" fmla="*/ 0 w 124"/>
                <a:gd name="T1" fmla="*/ 1 h 136"/>
                <a:gd name="T2" fmla="*/ 1 w 124"/>
                <a:gd name="T3" fmla="*/ 1 h 136"/>
                <a:gd name="T4" fmla="*/ 1 w 124"/>
                <a:gd name="T5" fmla="*/ 1 h 136"/>
                <a:gd name="T6" fmla="*/ 1 w 124"/>
                <a:gd name="T7" fmla="*/ 1 h 136"/>
                <a:gd name="T8" fmla="*/ 1 w 124"/>
                <a:gd name="T9" fmla="*/ 0 h 136"/>
                <a:gd name="T10" fmla="*/ 1 w 124"/>
                <a:gd name="T11" fmla="*/ 1 h 136"/>
                <a:gd name="T12" fmla="*/ 1 w 124"/>
                <a:gd name="T13" fmla="*/ 1 h 136"/>
                <a:gd name="T14" fmla="*/ 1 w 124"/>
                <a:gd name="T15" fmla="*/ 1 h 136"/>
                <a:gd name="T16" fmla="*/ 1 w 124"/>
                <a:gd name="T17" fmla="*/ 1 h 136"/>
                <a:gd name="T18" fmla="*/ 0 w 124"/>
                <a:gd name="T19" fmla="*/ 1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4"/>
                <a:gd name="T31" fmla="*/ 0 h 136"/>
                <a:gd name="T32" fmla="*/ 124 w 124"/>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4" h="136">
                  <a:moveTo>
                    <a:pt x="0" y="110"/>
                  </a:moveTo>
                  <a:lnTo>
                    <a:pt x="28" y="61"/>
                  </a:lnTo>
                  <a:lnTo>
                    <a:pt x="60" y="59"/>
                  </a:lnTo>
                  <a:lnTo>
                    <a:pt x="27" y="17"/>
                  </a:lnTo>
                  <a:lnTo>
                    <a:pt x="98" y="0"/>
                  </a:lnTo>
                  <a:lnTo>
                    <a:pt x="108" y="66"/>
                  </a:lnTo>
                  <a:lnTo>
                    <a:pt x="124" y="71"/>
                  </a:lnTo>
                  <a:lnTo>
                    <a:pt x="92" y="113"/>
                  </a:lnTo>
                  <a:lnTo>
                    <a:pt x="71" y="136"/>
                  </a:lnTo>
                  <a:lnTo>
                    <a:pt x="0" y="1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0" name="Freeform 1089"/>
            <p:cNvSpPr>
              <a:spLocks/>
            </p:cNvSpPr>
            <p:nvPr/>
          </p:nvSpPr>
          <p:spPr bwMode="auto">
            <a:xfrm>
              <a:off x="1781" y="2693"/>
              <a:ext cx="73" cy="107"/>
            </a:xfrm>
            <a:custGeom>
              <a:avLst/>
              <a:gdLst>
                <a:gd name="T0" fmla="*/ 0 w 147"/>
                <a:gd name="T1" fmla="*/ 1 h 213"/>
                <a:gd name="T2" fmla="*/ 0 w 147"/>
                <a:gd name="T3" fmla="*/ 1 h 213"/>
                <a:gd name="T4" fmla="*/ 0 w 147"/>
                <a:gd name="T5" fmla="*/ 1 h 213"/>
                <a:gd name="T6" fmla="*/ 0 w 147"/>
                <a:gd name="T7" fmla="*/ 1 h 213"/>
                <a:gd name="T8" fmla="*/ 0 w 147"/>
                <a:gd name="T9" fmla="*/ 1 h 213"/>
                <a:gd name="T10" fmla="*/ 0 w 147"/>
                <a:gd name="T11" fmla="*/ 1 h 213"/>
                <a:gd name="T12" fmla="*/ 0 w 147"/>
                <a:gd name="T13" fmla="*/ 1 h 213"/>
                <a:gd name="T14" fmla="*/ 0 w 147"/>
                <a:gd name="T15" fmla="*/ 1 h 213"/>
                <a:gd name="T16" fmla="*/ 0 w 147"/>
                <a:gd name="T17" fmla="*/ 0 h 213"/>
                <a:gd name="T18" fmla="*/ 0 w 147"/>
                <a:gd name="T19" fmla="*/ 1 h 213"/>
                <a:gd name="T20" fmla="*/ 0 w 147"/>
                <a:gd name="T21" fmla="*/ 1 h 213"/>
                <a:gd name="T22" fmla="*/ 0 w 147"/>
                <a:gd name="T23" fmla="*/ 1 h 2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7"/>
                <a:gd name="T37" fmla="*/ 0 h 213"/>
                <a:gd name="T38" fmla="*/ 147 w 147"/>
                <a:gd name="T39" fmla="*/ 213 h 2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7" h="213">
                  <a:moveTo>
                    <a:pt x="0" y="70"/>
                  </a:moveTo>
                  <a:lnTo>
                    <a:pt x="24" y="99"/>
                  </a:lnTo>
                  <a:lnTo>
                    <a:pt x="49" y="121"/>
                  </a:lnTo>
                  <a:lnTo>
                    <a:pt x="42" y="181"/>
                  </a:lnTo>
                  <a:lnTo>
                    <a:pt x="61" y="213"/>
                  </a:lnTo>
                  <a:lnTo>
                    <a:pt x="147" y="200"/>
                  </a:lnTo>
                  <a:lnTo>
                    <a:pt x="98" y="134"/>
                  </a:lnTo>
                  <a:lnTo>
                    <a:pt x="133" y="78"/>
                  </a:lnTo>
                  <a:lnTo>
                    <a:pt x="43" y="0"/>
                  </a:lnTo>
                  <a:lnTo>
                    <a:pt x="16" y="21"/>
                  </a:lnTo>
                  <a:lnTo>
                    <a:pt x="27" y="43"/>
                  </a:lnTo>
                  <a:lnTo>
                    <a:pt x="0" y="7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1" name="Freeform 1090"/>
            <p:cNvSpPr>
              <a:spLocks/>
            </p:cNvSpPr>
            <p:nvPr/>
          </p:nvSpPr>
          <p:spPr bwMode="auto">
            <a:xfrm>
              <a:off x="1579" y="2510"/>
              <a:ext cx="40" cy="29"/>
            </a:xfrm>
            <a:custGeom>
              <a:avLst/>
              <a:gdLst>
                <a:gd name="T0" fmla="*/ 0 w 81"/>
                <a:gd name="T1" fmla="*/ 1 h 58"/>
                <a:gd name="T2" fmla="*/ 0 w 81"/>
                <a:gd name="T3" fmla="*/ 1 h 58"/>
                <a:gd name="T4" fmla="*/ 0 w 81"/>
                <a:gd name="T5" fmla="*/ 1 h 58"/>
                <a:gd name="T6" fmla="*/ 0 w 81"/>
                <a:gd name="T7" fmla="*/ 0 h 58"/>
                <a:gd name="T8" fmla="*/ 0 w 81"/>
                <a:gd name="T9" fmla="*/ 1 h 58"/>
                <a:gd name="T10" fmla="*/ 0 w 81"/>
                <a:gd name="T11" fmla="*/ 1 h 58"/>
                <a:gd name="T12" fmla="*/ 0 60000 65536"/>
                <a:gd name="T13" fmla="*/ 0 60000 65536"/>
                <a:gd name="T14" fmla="*/ 0 60000 65536"/>
                <a:gd name="T15" fmla="*/ 0 60000 65536"/>
                <a:gd name="T16" fmla="*/ 0 60000 65536"/>
                <a:gd name="T17" fmla="*/ 0 60000 65536"/>
                <a:gd name="T18" fmla="*/ 0 w 81"/>
                <a:gd name="T19" fmla="*/ 0 h 58"/>
                <a:gd name="T20" fmla="*/ 81 w 81"/>
                <a:gd name="T21" fmla="*/ 58 h 58"/>
              </a:gdLst>
              <a:ahLst/>
              <a:cxnLst>
                <a:cxn ang="T12">
                  <a:pos x="T0" y="T1"/>
                </a:cxn>
                <a:cxn ang="T13">
                  <a:pos x="T2" y="T3"/>
                </a:cxn>
                <a:cxn ang="T14">
                  <a:pos x="T4" y="T5"/>
                </a:cxn>
                <a:cxn ang="T15">
                  <a:pos x="T6" y="T7"/>
                </a:cxn>
                <a:cxn ang="T16">
                  <a:pos x="T8" y="T9"/>
                </a:cxn>
                <a:cxn ang="T17">
                  <a:pos x="T10" y="T11"/>
                </a:cxn>
              </a:cxnLst>
              <a:rect l="T18" t="T19" r="T20" b="T21"/>
              <a:pathLst>
                <a:path w="81" h="58">
                  <a:moveTo>
                    <a:pt x="0" y="44"/>
                  </a:moveTo>
                  <a:lnTo>
                    <a:pt x="59" y="42"/>
                  </a:lnTo>
                  <a:lnTo>
                    <a:pt x="30" y="3"/>
                  </a:lnTo>
                  <a:lnTo>
                    <a:pt x="81" y="0"/>
                  </a:lnTo>
                  <a:lnTo>
                    <a:pt x="81" y="58"/>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2" name="Freeform 1091"/>
            <p:cNvSpPr>
              <a:spLocks/>
            </p:cNvSpPr>
            <p:nvPr/>
          </p:nvSpPr>
          <p:spPr bwMode="auto">
            <a:xfrm>
              <a:off x="2970" y="2001"/>
              <a:ext cx="103" cy="56"/>
            </a:xfrm>
            <a:custGeom>
              <a:avLst/>
              <a:gdLst>
                <a:gd name="T0" fmla="*/ 0 w 207"/>
                <a:gd name="T1" fmla="*/ 1 h 111"/>
                <a:gd name="T2" fmla="*/ 0 w 207"/>
                <a:gd name="T3" fmla="*/ 1 h 111"/>
                <a:gd name="T4" fmla="*/ 0 w 207"/>
                <a:gd name="T5" fmla="*/ 1 h 111"/>
                <a:gd name="T6" fmla="*/ 0 w 207"/>
                <a:gd name="T7" fmla="*/ 0 h 111"/>
                <a:gd name="T8" fmla="*/ 0 w 207"/>
                <a:gd name="T9" fmla="*/ 1 h 111"/>
                <a:gd name="T10" fmla="*/ 0 w 207"/>
                <a:gd name="T11" fmla="*/ 1 h 111"/>
                <a:gd name="T12" fmla="*/ 0 w 207"/>
                <a:gd name="T13" fmla="*/ 1 h 111"/>
                <a:gd name="T14" fmla="*/ 0 w 207"/>
                <a:gd name="T15" fmla="*/ 1 h 111"/>
                <a:gd name="T16" fmla="*/ 0 w 207"/>
                <a:gd name="T17" fmla="*/ 1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7"/>
                <a:gd name="T28" fmla="*/ 0 h 111"/>
                <a:gd name="T29" fmla="*/ 207 w 207"/>
                <a:gd name="T30" fmla="*/ 111 h 1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7" h="111">
                  <a:moveTo>
                    <a:pt x="0" y="65"/>
                  </a:moveTo>
                  <a:lnTo>
                    <a:pt x="31" y="18"/>
                  </a:lnTo>
                  <a:lnTo>
                    <a:pt x="73" y="31"/>
                  </a:lnTo>
                  <a:lnTo>
                    <a:pt x="144" y="0"/>
                  </a:lnTo>
                  <a:lnTo>
                    <a:pt x="185" y="6"/>
                  </a:lnTo>
                  <a:lnTo>
                    <a:pt x="207" y="23"/>
                  </a:lnTo>
                  <a:lnTo>
                    <a:pt x="126" y="98"/>
                  </a:lnTo>
                  <a:lnTo>
                    <a:pt x="58" y="111"/>
                  </a:lnTo>
                  <a:lnTo>
                    <a:pt x="0" y="6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3" name="Freeform 1092"/>
            <p:cNvSpPr>
              <a:spLocks/>
            </p:cNvSpPr>
            <p:nvPr/>
          </p:nvSpPr>
          <p:spPr bwMode="auto">
            <a:xfrm>
              <a:off x="2346" y="1596"/>
              <a:ext cx="169" cy="78"/>
            </a:xfrm>
            <a:custGeom>
              <a:avLst/>
              <a:gdLst>
                <a:gd name="T0" fmla="*/ 0 w 338"/>
                <a:gd name="T1" fmla="*/ 0 h 158"/>
                <a:gd name="T2" fmla="*/ 1 w 338"/>
                <a:gd name="T3" fmla="*/ 0 h 158"/>
                <a:gd name="T4" fmla="*/ 1 w 338"/>
                <a:gd name="T5" fmla="*/ 0 h 158"/>
                <a:gd name="T6" fmla="*/ 1 w 338"/>
                <a:gd name="T7" fmla="*/ 0 h 158"/>
                <a:gd name="T8" fmla="*/ 1 w 338"/>
                <a:gd name="T9" fmla="*/ 0 h 158"/>
                <a:gd name="T10" fmla="*/ 1 w 338"/>
                <a:gd name="T11" fmla="*/ 0 h 158"/>
                <a:gd name="T12" fmla="*/ 1 w 338"/>
                <a:gd name="T13" fmla="*/ 0 h 158"/>
                <a:gd name="T14" fmla="*/ 1 w 338"/>
                <a:gd name="T15" fmla="*/ 0 h 158"/>
                <a:gd name="T16" fmla="*/ 1 w 338"/>
                <a:gd name="T17" fmla="*/ 0 h 158"/>
                <a:gd name="T18" fmla="*/ 1 w 338"/>
                <a:gd name="T19" fmla="*/ 0 h 158"/>
                <a:gd name="T20" fmla="*/ 1 w 338"/>
                <a:gd name="T21" fmla="*/ 0 h 158"/>
                <a:gd name="T22" fmla="*/ 1 w 338"/>
                <a:gd name="T23" fmla="*/ 0 h 158"/>
                <a:gd name="T24" fmla="*/ 1 w 338"/>
                <a:gd name="T25" fmla="*/ 0 h 158"/>
                <a:gd name="T26" fmla="*/ 1 w 338"/>
                <a:gd name="T27" fmla="*/ 0 h 158"/>
                <a:gd name="T28" fmla="*/ 1 w 338"/>
                <a:gd name="T29" fmla="*/ 0 h 158"/>
                <a:gd name="T30" fmla="*/ 1 w 338"/>
                <a:gd name="T31" fmla="*/ 0 h 158"/>
                <a:gd name="T32" fmla="*/ 1 w 338"/>
                <a:gd name="T33" fmla="*/ 0 h 158"/>
                <a:gd name="T34" fmla="*/ 1 w 338"/>
                <a:gd name="T35" fmla="*/ 0 h 158"/>
                <a:gd name="T36" fmla="*/ 1 w 338"/>
                <a:gd name="T37" fmla="*/ 0 h 158"/>
                <a:gd name="T38" fmla="*/ 1 w 338"/>
                <a:gd name="T39" fmla="*/ 0 h 158"/>
                <a:gd name="T40" fmla="*/ 1 w 338"/>
                <a:gd name="T41" fmla="*/ 0 h 158"/>
                <a:gd name="T42" fmla="*/ 1 w 338"/>
                <a:gd name="T43" fmla="*/ 0 h 158"/>
                <a:gd name="T44" fmla="*/ 1 w 338"/>
                <a:gd name="T45" fmla="*/ 0 h 158"/>
                <a:gd name="T46" fmla="*/ 1 w 338"/>
                <a:gd name="T47" fmla="*/ 0 h 158"/>
                <a:gd name="T48" fmla="*/ 1 w 338"/>
                <a:gd name="T49" fmla="*/ 0 h 158"/>
                <a:gd name="T50" fmla="*/ 1 w 338"/>
                <a:gd name="T51" fmla="*/ 0 h 158"/>
                <a:gd name="T52" fmla="*/ 1 w 338"/>
                <a:gd name="T53" fmla="*/ 0 h 158"/>
                <a:gd name="T54" fmla="*/ 1 w 338"/>
                <a:gd name="T55" fmla="*/ 0 h 158"/>
                <a:gd name="T56" fmla="*/ 0 w 338"/>
                <a:gd name="T57" fmla="*/ 0 h 1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38"/>
                <a:gd name="T88" fmla="*/ 0 h 158"/>
                <a:gd name="T89" fmla="*/ 338 w 338"/>
                <a:gd name="T90" fmla="*/ 158 h 1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38" h="158">
                  <a:moveTo>
                    <a:pt x="0" y="56"/>
                  </a:moveTo>
                  <a:lnTo>
                    <a:pt x="23" y="48"/>
                  </a:lnTo>
                  <a:lnTo>
                    <a:pt x="9" y="33"/>
                  </a:lnTo>
                  <a:lnTo>
                    <a:pt x="36" y="43"/>
                  </a:lnTo>
                  <a:lnTo>
                    <a:pt x="25" y="16"/>
                  </a:lnTo>
                  <a:lnTo>
                    <a:pt x="57" y="32"/>
                  </a:lnTo>
                  <a:lnTo>
                    <a:pt x="41" y="2"/>
                  </a:lnTo>
                  <a:lnTo>
                    <a:pt x="93" y="25"/>
                  </a:lnTo>
                  <a:lnTo>
                    <a:pt x="99" y="67"/>
                  </a:lnTo>
                  <a:lnTo>
                    <a:pt x="126" y="21"/>
                  </a:lnTo>
                  <a:lnTo>
                    <a:pt x="154" y="38"/>
                  </a:lnTo>
                  <a:lnTo>
                    <a:pt x="175" y="15"/>
                  </a:lnTo>
                  <a:lnTo>
                    <a:pt x="196" y="44"/>
                  </a:lnTo>
                  <a:lnTo>
                    <a:pt x="190" y="16"/>
                  </a:lnTo>
                  <a:lnTo>
                    <a:pt x="245" y="16"/>
                  </a:lnTo>
                  <a:lnTo>
                    <a:pt x="253" y="0"/>
                  </a:lnTo>
                  <a:lnTo>
                    <a:pt x="278" y="15"/>
                  </a:lnTo>
                  <a:lnTo>
                    <a:pt x="307" y="10"/>
                  </a:lnTo>
                  <a:lnTo>
                    <a:pt x="285" y="21"/>
                  </a:lnTo>
                  <a:lnTo>
                    <a:pt x="338" y="71"/>
                  </a:lnTo>
                  <a:lnTo>
                    <a:pt x="292" y="116"/>
                  </a:lnTo>
                  <a:lnTo>
                    <a:pt x="166" y="158"/>
                  </a:lnTo>
                  <a:lnTo>
                    <a:pt x="56" y="138"/>
                  </a:lnTo>
                  <a:lnTo>
                    <a:pt x="84" y="97"/>
                  </a:lnTo>
                  <a:lnTo>
                    <a:pt x="18" y="84"/>
                  </a:lnTo>
                  <a:lnTo>
                    <a:pt x="82" y="79"/>
                  </a:lnTo>
                  <a:lnTo>
                    <a:pt x="57" y="68"/>
                  </a:lnTo>
                  <a:lnTo>
                    <a:pt x="83" y="56"/>
                  </a:lnTo>
                  <a:lnTo>
                    <a:pt x="0" y="5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4" name="Freeform 1093"/>
            <p:cNvSpPr>
              <a:spLocks/>
            </p:cNvSpPr>
            <p:nvPr/>
          </p:nvSpPr>
          <p:spPr bwMode="auto">
            <a:xfrm>
              <a:off x="3768" y="2238"/>
              <a:ext cx="450" cy="459"/>
            </a:xfrm>
            <a:custGeom>
              <a:avLst/>
              <a:gdLst>
                <a:gd name="T0" fmla="*/ 0 w 901"/>
                <a:gd name="T1" fmla="*/ 1 h 918"/>
                <a:gd name="T2" fmla="*/ 0 w 901"/>
                <a:gd name="T3" fmla="*/ 1 h 918"/>
                <a:gd name="T4" fmla="*/ 0 w 901"/>
                <a:gd name="T5" fmla="*/ 1 h 918"/>
                <a:gd name="T6" fmla="*/ 0 w 901"/>
                <a:gd name="T7" fmla="*/ 1 h 918"/>
                <a:gd name="T8" fmla="*/ 0 w 901"/>
                <a:gd name="T9" fmla="*/ 1 h 918"/>
                <a:gd name="T10" fmla="*/ 0 w 901"/>
                <a:gd name="T11" fmla="*/ 1 h 918"/>
                <a:gd name="T12" fmla="*/ 0 w 901"/>
                <a:gd name="T13" fmla="*/ 1 h 918"/>
                <a:gd name="T14" fmla="*/ 0 w 901"/>
                <a:gd name="T15" fmla="*/ 1 h 918"/>
                <a:gd name="T16" fmla="*/ 0 w 901"/>
                <a:gd name="T17" fmla="*/ 1 h 918"/>
                <a:gd name="T18" fmla="*/ 0 w 901"/>
                <a:gd name="T19" fmla="*/ 1 h 918"/>
                <a:gd name="T20" fmla="*/ 0 w 901"/>
                <a:gd name="T21" fmla="*/ 1 h 918"/>
                <a:gd name="T22" fmla="*/ 0 w 901"/>
                <a:gd name="T23" fmla="*/ 1 h 918"/>
                <a:gd name="T24" fmla="*/ 0 w 901"/>
                <a:gd name="T25" fmla="*/ 1 h 918"/>
                <a:gd name="T26" fmla="*/ 0 w 901"/>
                <a:gd name="T27" fmla="*/ 0 h 918"/>
                <a:gd name="T28" fmla="*/ 0 w 901"/>
                <a:gd name="T29" fmla="*/ 1 h 918"/>
                <a:gd name="T30" fmla="*/ 0 w 901"/>
                <a:gd name="T31" fmla="*/ 1 h 918"/>
                <a:gd name="T32" fmla="*/ 0 w 901"/>
                <a:gd name="T33" fmla="*/ 1 h 918"/>
                <a:gd name="T34" fmla="*/ 0 w 901"/>
                <a:gd name="T35" fmla="*/ 1 h 918"/>
                <a:gd name="T36" fmla="*/ 0 w 901"/>
                <a:gd name="T37" fmla="*/ 1 h 918"/>
                <a:gd name="T38" fmla="*/ 0 w 901"/>
                <a:gd name="T39" fmla="*/ 1 h 918"/>
                <a:gd name="T40" fmla="*/ 0 w 901"/>
                <a:gd name="T41" fmla="*/ 1 h 918"/>
                <a:gd name="T42" fmla="*/ 0 w 901"/>
                <a:gd name="T43" fmla="*/ 1 h 918"/>
                <a:gd name="T44" fmla="*/ 0 w 901"/>
                <a:gd name="T45" fmla="*/ 1 h 918"/>
                <a:gd name="T46" fmla="*/ 0 w 901"/>
                <a:gd name="T47" fmla="*/ 1 h 918"/>
                <a:gd name="T48" fmla="*/ 0 w 901"/>
                <a:gd name="T49" fmla="*/ 1 h 918"/>
                <a:gd name="T50" fmla="*/ 0 w 901"/>
                <a:gd name="T51" fmla="*/ 1 h 918"/>
                <a:gd name="T52" fmla="*/ 0 w 901"/>
                <a:gd name="T53" fmla="*/ 1 h 918"/>
                <a:gd name="T54" fmla="*/ 0 w 901"/>
                <a:gd name="T55" fmla="*/ 1 h 918"/>
                <a:gd name="T56" fmla="*/ 0 w 901"/>
                <a:gd name="T57" fmla="*/ 1 h 918"/>
                <a:gd name="T58" fmla="*/ 0 w 901"/>
                <a:gd name="T59" fmla="*/ 1 h 918"/>
                <a:gd name="T60" fmla="*/ 0 w 901"/>
                <a:gd name="T61" fmla="*/ 1 h 918"/>
                <a:gd name="T62" fmla="*/ 0 w 901"/>
                <a:gd name="T63" fmla="*/ 1 h 918"/>
                <a:gd name="T64" fmla="*/ 0 w 901"/>
                <a:gd name="T65" fmla="*/ 1 h 918"/>
                <a:gd name="T66" fmla="*/ 0 w 901"/>
                <a:gd name="T67" fmla="*/ 1 h 918"/>
                <a:gd name="T68" fmla="*/ 0 w 901"/>
                <a:gd name="T69" fmla="*/ 1 h 918"/>
                <a:gd name="T70" fmla="*/ 0 w 901"/>
                <a:gd name="T71" fmla="*/ 1 h 918"/>
                <a:gd name="T72" fmla="*/ 0 w 901"/>
                <a:gd name="T73" fmla="*/ 1 h 918"/>
                <a:gd name="T74" fmla="*/ 0 w 901"/>
                <a:gd name="T75" fmla="*/ 1 h 918"/>
                <a:gd name="T76" fmla="*/ 0 w 901"/>
                <a:gd name="T77" fmla="*/ 1 h 918"/>
                <a:gd name="T78" fmla="*/ 0 w 901"/>
                <a:gd name="T79" fmla="*/ 1 h 918"/>
                <a:gd name="T80" fmla="*/ 0 w 901"/>
                <a:gd name="T81" fmla="*/ 1 h 918"/>
                <a:gd name="T82" fmla="*/ 0 w 901"/>
                <a:gd name="T83" fmla="*/ 1 h 918"/>
                <a:gd name="T84" fmla="*/ 0 w 901"/>
                <a:gd name="T85" fmla="*/ 1 h 918"/>
                <a:gd name="T86" fmla="*/ 0 w 901"/>
                <a:gd name="T87" fmla="*/ 1 h 918"/>
                <a:gd name="T88" fmla="*/ 0 w 901"/>
                <a:gd name="T89" fmla="*/ 1 h 918"/>
                <a:gd name="T90" fmla="*/ 0 w 901"/>
                <a:gd name="T91" fmla="*/ 1 h 918"/>
                <a:gd name="T92" fmla="*/ 0 w 901"/>
                <a:gd name="T93" fmla="*/ 1 h 918"/>
                <a:gd name="T94" fmla="*/ 0 w 901"/>
                <a:gd name="T95" fmla="*/ 1 h 918"/>
                <a:gd name="T96" fmla="*/ 0 w 901"/>
                <a:gd name="T97" fmla="*/ 1 h 918"/>
                <a:gd name="T98" fmla="*/ 0 w 901"/>
                <a:gd name="T99" fmla="*/ 1 h 918"/>
                <a:gd name="T100" fmla="*/ 0 w 901"/>
                <a:gd name="T101" fmla="*/ 1 h 918"/>
                <a:gd name="T102" fmla="*/ 0 w 901"/>
                <a:gd name="T103" fmla="*/ 1 h 918"/>
                <a:gd name="T104" fmla="*/ 0 w 901"/>
                <a:gd name="T105" fmla="*/ 1 h 918"/>
                <a:gd name="T106" fmla="*/ 0 w 901"/>
                <a:gd name="T107" fmla="*/ 1 h 918"/>
                <a:gd name="T108" fmla="*/ 0 w 901"/>
                <a:gd name="T109" fmla="*/ 1 h 918"/>
                <a:gd name="T110" fmla="*/ 0 w 901"/>
                <a:gd name="T111" fmla="*/ 1 h 918"/>
                <a:gd name="T112" fmla="*/ 0 w 901"/>
                <a:gd name="T113" fmla="*/ 1 h 918"/>
                <a:gd name="T114" fmla="*/ 0 w 901"/>
                <a:gd name="T115" fmla="*/ 1 h 918"/>
                <a:gd name="T116" fmla="*/ 0 w 901"/>
                <a:gd name="T117" fmla="*/ 1 h 918"/>
                <a:gd name="T118" fmla="*/ 0 w 901"/>
                <a:gd name="T119" fmla="*/ 1 h 918"/>
                <a:gd name="T120" fmla="*/ 0 w 901"/>
                <a:gd name="T121" fmla="*/ 1 h 918"/>
                <a:gd name="T122" fmla="*/ 0 w 901"/>
                <a:gd name="T123" fmla="*/ 1 h 9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01"/>
                <a:gd name="T187" fmla="*/ 0 h 918"/>
                <a:gd name="T188" fmla="*/ 901 w 901"/>
                <a:gd name="T189" fmla="*/ 918 h 9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01" h="918">
                  <a:moveTo>
                    <a:pt x="0" y="417"/>
                  </a:moveTo>
                  <a:lnTo>
                    <a:pt x="25" y="396"/>
                  </a:lnTo>
                  <a:lnTo>
                    <a:pt x="94" y="396"/>
                  </a:lnTo>
                  <a:lnTo>
                    <a:pt x="45" y="301"/>
                  </a:lnTo>
                  <a:lnTo>
                    <a:pt x="75" y="275"/>
                  </a:lnTo>
                  <a:lnTo>
                    <a:pt x="114" y="277"/>
                  </a:lnTo>
                  <a:lnTo>
                    <a:pt x="207" y="173"/>
                  </a:lnTo>
                  <a:lnTo>
                    <a:pt x="202" y="145"/>
                  </a:lnTo>
                  <a:lnTo>
                    <a:pt x="223" y="128"/>
                  </a:lnTo>
                  <a:lnTo>
                    <a:pt x="184" y="95"/>
                  </a:lnTo>
                  <a:lnTo>
                    <a:pt x="182" y="44"/>
                  </a:lnTo>
                  <a:lnTo>
                    <a:pt x="271" y="44"/>
                  </a:lnTo>
                  <a:lnTo>
                    <a:pt x="295" y="19"/>
                  </a:lnTo>
                  <a:lnTo>
                    <a:pt x="345" y="0"/>
                  </a:lnTo>
                  <a:lnTo>
                    <a:pt x="377" y="18"/>
                  </a:lnTo>
                  <a:lnTo>
                    <a:pt x="333" y="71"/>
                  </a:lnTo>
                  <a:lnTo>
                    <a:pt x="354" y="114"/>
                  </a:lnTo>
                  <a:lnTo>
                    <a:pt x="322" y="121"/>
                  </a:lnTo>
                  <a:lnTo>
                    <a:pt x="336" y="176"/>
                  </a:lnTo>
                  <a:lnTo>
                    <a:pt x="401" y="198"/>
                  </a:lnTo>
                  <a:lnTo>
                    <a:pt x="370" y="248"/>
                  </a:lnTo>
                  <a:lnTo>
                    <a:pt x="452" y="298"/>
                  </a:lnTo>
                  <a:lnTo>
                    <a:pt x="614" y="327"/>
                  </a:lnTo>
                  <a:lnTo>
                    <a:pt x="617" y="280"/>
                  </a:lnTo>
                  <a:lnTo>
                    <a:pt x="636" y="275"/>
                  </a:lnTo>
                  <a:lnTo>
                    <a:pt x="640" y="299"/>
                  </a:lnTo>
                  <a:lnTo>
                    <a:pt x="653" y="319"/>
                  </a:lnTo>
                  <a:lnTo>
                    <a:pt x="736" y="310"/>
                  </a:lnTo>
                  <a:lnTo>
                    <a:pt x="730" y="282"/>
                  </a:lnTo>
                  <a:lnTo>
                    <a:pt x="860" y="225"/>
                  </a:lnTo>
                  <a:lnTo>
                    <a:pt x="870" y="258"/>
                  </a:lnTo>
                  <a:lnTo>
                    <a:pt x="901" y="271"/>
                  </a:lnTo>
                  <a:lnTo>
                    <a:pt x="889" y="304"/>
                  </a:lnTo>
                  <a:lnTo>
                    <a:pt x="835" y="326"/>
                  </a:lnTo>
                  <a:lnTo>
                    <a:pt x="755" y="475"/>
                  </a:lnTo>
                  <a:lnTo>
                    <a:pt x="741" y="416"/>
                  </a:lnTo>
                  <a:lnTo>
                    <a:pt x="726" y="439"/>
                  </a:lnTo>
                  <a:lnTo>
                    <a:pt x="707" y="409"/>
                  </a:lnTo>
                  <a:lnTo>
                    <a:pt x="742" y="372"/>
                  </a:lnTo>
                  <a:lnTo>
                    <a:pt x="674" y="366"/>
                  </a:lnTo>
                  <a:lnTo>
                    <a:pt x="627" y="325"/>
                  </a:lnTo>
                  <a:lnTo>
                    <a:pt x="615" y="347"/>
                  </a:lnTo>
                  <a:lnTo>
                    <a:pt x="629" y="366"/>
                  </a:lnTo>
                  <a:lnTo>
                    <a:pt x="610" y="380"/>
                  </a:lnTo>
                  <a:lnTo>
                    <a:pt x="628" y="399"/>
                  </a:lnTo>
                  <a:lnTo>
                    <a:pt x="640" y="484"/>
                  </a:lnTo>
                  <a:lnTo>
                    <a:pt x="615" y="471"/>
                  </a:lnTo>
                  <a:lnTo>
                    <a:pt x="563" y="539"/>
                  </a:lnTo>
                  <a:lnTo>
                    <a:pt x="375" y="677"/>
                  </a:lnTo>
                  <a:lnTo>
                    <a:pt x="362" y="848"/>
                  </a:lnTo>
                  <a:lnTo>
                    <a:pt x="285" y="918"/>
                  </a:lnTo>
                  <a:lnTo>
                    <a:pt x="215" y="784"/>
                  </a:lnTo>
                  <a:lnTo>
                    <a:pt x="187" y="680"/>
                  </a:lnTo>
                  <a:lnTo>
                    <a:pt x="161" y="655"/>
                  </a:lnTo>
                  <a:lnTo>
                    <a:pt x="144" y="465"/>
                  </a:lnTo>
                  <a:lnTo>
                    <a:pt x="126" y="459"/>
                  </a:lnTo>
                  <a:lnTo>
                    <a:pt x="115" y="500"/>
                  </a:lnTo>
                  <a:lnTo>
                    <a:pt x="72" y="512"/>
                  </a:lnTo>
                  <a:lnTo>
                    <a:pt x="28" y="462"/>
                  </a:lnTo>
                  <a:lnTo>
                    <a:pt x="71" y="437"/>
                  </a:lnTo>
                  <a:lnTo>
                    <a:pt x="28" y="446"/>
                  </a:lnTo>
                  <a:lnTo>
                    <a:pt x="0" y="41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5" name="Freeform 1094"/>
            <p:cNvSpPr>
              <a:spLocks/>
            </p:cNvSpPr>
            <p:nvPr/>
          </p:nvSpPr>
          <p:spPr bwMode="auto">
            <a:xfrm>
              <a:off x="4186" y="2736"/>
              <a:ext cx="167" cy="177"/>
            </a:xfrm>
            <a:custGeom>
              <a:avLst/>
              <a:gdLst>
                <a:gd name="T0" fmla="*/ 0 w 334"/>
                <a:gd name="T1" fmla="*/ 0 h 355"/>
                <a:gd name="T2" fmla="*/ 1 w 334"/>
                <a:gd name="T3" fmla="*/ 0 h 355"/>
                <a:gd name="T4" fmla="*/ 1 w 334"/>
                <a:gd name="T5" fmla="*/ 0 h 355"/>
                <a:gd name="T6" fmla="*/ 1 w 334"/>
                <a:gd name="T7" fmla="*/ 0 h 355"/>
                <a:gd name="T8" fmla="*/ 1 w 334"/>
                <a:gd name="T9" fmla="*/ 0 h 355"/>
                <a:gd name="T10" fmla="*/ 1 w 334"/>
                <a:gd name="T11" fmla="*/ 0 h 355"/>
                <a:gd name="T12" fmla="*/ 1 w 334"/>
                <a:gd name="T13" fmla="*/ 0 h 355"/>
                <a:gd name="T14" fmla="*/ 1 w 334"/>
                <a:gd name="T15" fmla="*/ 0 h 355"/>
                <a:gd name="T16" fmla="*/ 1 w 334"/>
                <a:gd name="T17" fmla="*/ 0 h 355"/>
                <a:gd name="T18" fmla="*/ 1 w 334"/>
                <a:gd name="T19" fmla="*/ 0 h 355"/>
                <a:gd name="T20" fmla="*/ 1 w 334"/>
                <a:gd name="T21" fmla="*/ 0 h 355"/>
                <a:gd name="T22" fmla="*/ 1 w 334"/>
                <a:gd name="T23" fmla="*/ 0 h 355"/>
                <a:gd name="T24" fmla="*/ 0 w 334"/>
                <a:gd name="T25" fmla="*/ 0 h 3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4"/>
                <a:gd name="T40" fmla="*/ 0 h 355"/>
                <a:gd name="T41" fmla="*/ 334 w 334"/>
                <a:gd name="T42" fmla="*/ 355 h 3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4" h="355">
                  <a:moveTo>
                    <a:pt x="0" y="0"/>
                  </a:moveTo>
                  <a:lnTo>
                    <a:pt x="73" y="14"/>
                  </a:lnTo>
                  <a:lnTo>
                    <a:pt x="169" y="107"/>
                  </a:lnTo>
                  <a:lnTo>
                    <a:pt x="244" y="140"/>
                  </a:lnTo>
                  <a:lnTo>
                    <a:pt x="235" y="167"/>
                  </a:lnTo>
                  <a:lnTo>
                    <a:pt x="261" y="163"/>
                  </a:lnTo>
                  <a:lnTo>
                    <a:pt x="258" y="199"/>
                  </a:lnTo>
                  <a:lnTo>
                    <a:pt x="334" y="266"/>
                  </a:lnTo>
                  <a:lnTo>
                    <a:pt x="325" y="354"/>
                  </a:lnTo>
                  <a:lnTo>
                    <a:pt x="293" y="355"/>
                  </a:lnTo>
                  <a:lnTo>
                    <a:pt x="226" y="303"/>
                  </a:lnTo>
                  <a:lnTo>
                    <a:pt x="115" y="124"/>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6" name="Freeform 1095"/>
            <p:cNvSpPr>
              <a:spLocks/>
            </p:cNvSpPr>
            <p:nvPr/>
          </p:nvSpPr>
          <p:spPr bwMode="auto">
            <a:xfrm>
              <a:off x="4342" y="2916"/>
              <a:ext cx="141" cy="45"/>
            </a:xfrm>
            <a:custGeom>
              <a:avLst/>
              <a:gdLst>
                <a:gd name="T0" fmla="*/ 0 w 281"/>
                <a:gd name="T1" fmla="*/ 1 h 89"/>
                <a:gd name="T2" fmla="*/ 1 w 281"/>
                <a:gd name="T3" fmla="*/ 0 h 89"/>
                <a:gd name="T4" fmla="*/ 1 w 281"/>
                <a:gd name="T5" fmla="*/ 1 h 89"/>
                <a:gd name="T6" fmla="*/ 1 w 281"/>
                <a:gd name="T7" fmla="*/ 1 h 89"/>
                <a:gd name="T8" fmla="*/ 1 w 281"/>
                <a:gd name="T9" fmla="*/ 1 h 89"/>
                <a:gd name="T10" fmla="*/ 1 w 281"/>
                <a:gd name="T11" fmla="*/ 1 h 89"/>
                <a:gd name="T12" fmla="*/ 1 w 281"/>
                <a:gd name="T13" fmla="*/ 1 h 89"/>
                <a:gd name="T14" fmla="*/ 0 w 281"/>
                <a:gd name="T15" fmla="*/ 1 h 89"/>
                <a:gd name="T16" fmla="*/ 0 60000 65536"/>
                <a:gd name="T17" fmla="*/ 0 60000 65536"/>
                <a:gd name="T18" fmla="*/ 0 60000 65536"/>
                <a:gd name="T19" fmla="*/ 0 60000 65536"/>
                <a:gd name="T20" fmla="*/ 0 60000 65536"/>
                <a:gd name="T21" fmla="*/ 0 60000 65536"/>
                <a:gd name="T22" fmla="*/ 0 60000 65536"/>
                <a:gd name="T23" fmla="*/ 0 60000 65536"/>
                <a:gd name="T24" fmla="*/ 0 w 281"/>
                <a:gd name="T25" fmla="*/ 0 h 89"/>
                <a:gd name="T26" fmla="*/ 281 w 281"/>
                <a:gd name="T27" fmla="*/ 89 h 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1" h="89">
                  <a:moveTo>
                    <a:pt x="0" y="25"/>
                  </a:moveTo>
                  <a:lnTo>
                    <a:pt x="21" y="0"/>
                  </a:lnTo>
                  <a:lnTo>
                    <a:pt x="216" y="28"/>
                  </a:lnTo>
                  <a:lnTo>
                    <a:pt x="237" y="49"/>
                  </a:lnTo>
                  <a:lnTo>
                    <a:pt x="277" y="57"/>
                  </a:lnTo>
                  <a:lnTo>
                    <a:pt x="281" y="89"/>
                  </a:lnTo>
                  <a:lnTo>
                    <a:pt x="53" y="46"/>
                  </a:lnTo>
                  <a:lnTo>
                    <a:pt x="0" y="2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7" name="Freeform 1096"/>
            <p:cNvSpPr>
              <a:spLocks/>
            </p:cNvSpPr>
            <p:nvPr/>
          </p:nvSpPr>
          <p:spPr bwMode="auto">
            <a:xfrm>
              <a:off x="4399" y="2756"/>
              <a:ext cx="151" cy="132"/>
            </a:xfrm>
            <a:custGeom>
              <a:avLst/>
              <a:gdLst>
                <a:gd name="T0" fmla="*/ 0 w 301"/>
                <a:gd name="T1" fmla="*/ 1 h 263"/>
                <a:gd name="T2" fmla="*/ 1 w 301"/>
                <a:gd name="T3" fmla="*/ 1 h 263"/>
                <a:gd name="T4" fmla="*/ 1 w 301"/>
                <a:gd name="T5" fmla="*/ 1 h 263"/>
                <a:gd name="T6" fmla="*/ 1 w 301"/>
                <a:gd name="T7" fmla="*/ 1 h 263"/>
                <a:gd name="T8" fmla="*/ 1 w 301"/>
                <a:gd name="T9" fmla="*/ 1 h 263"/>
                <a:gd name="T10" fmla="*/ 1 w 301"/>
                <a:gd name="T11" fmla="*/ 0 h 263"/>
                <a:gd name="T12" fmla="*/ 1 w 301"/>
                <a:gd name="T13" fmla="*/ 1 h 263"/>
                <a:gd name="T14" fmla="*/ 1 w 301"/>
                <a:gd name="T15" fmla="*/ 1 h 263"/>
                <a:gd name="T16" fmla="*/ 1 w 301"/>
                <a:gd name="T17" fmla="*/ 1 h 263"/>
                <a:gd name="T18" fmla="*/ 1 w 301"/>
                <a:gd name="T19" fmla="*/ 1 h 263"/>
                <a:gd name="T20" fmla="*/ 1 w 301"/>
                <a:gd name="T21" fmla="*/ 1 h 263"/>
                <a:gd name="T22" fmla="*/ 1 w 301"/>
                <a:gd name="T23" fmla="*/ 1 h 263"/>
                <a:gd name="T24" fmla="*/ 1 w 301"/>
                <a:gd name="T25" fmla="*/ 1 h 263"/>
                <a:gd name="T26" fmla="*/ 1 w 301"/>
                <a:gd name="T27" fmla="*/ 1 h 263"/>
                <a:gd name="T28" fmla="*/ 1 w 301"/>
                <a:gd name="T29" fmla="*/ 1 h 263"/>
                <a:gd name="T30" fmla="*/ 1 w 301"/>
                <a:gd name="T31" fmla="*/ 1 h 263"/>
                <a:gd name="T32" fmla="*/ 1 w 301"/>
                <a:gd name="T33" fmla="*/ 1 h 263"/>
                <a:gd name="T34" fmla="*/ 0 w 301"/>
                <a:gd name="T35" fmla="*/ 1 h 2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01"/>
                <a:gd name="T55" fmla="*/ 0 h 263"/>
                <a:gd name="T56" fmla="*/ 301 w 301"/>
                <a:gd name="T57" fmla="*/ 263 h 2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01" h="263">
                  <a:moveTo>
                    <a:pt x="0" y="119"/>
                  </a:moveTo>
                  <a:lnTo>
                    <a:pt x="18" y="84"/>
                  </a:lnTo>
                  <a:lnTo>
                    <a:pt x="45" y="105"/>
                  </a:lnTo>
                  <a:lnTo>
                    <a:pt x="135" y="97"/>
                  </a:lnTo>
                  <a:lnTo>
                    <a:pt x="166" y="87"/>
                  </a:lnTo>
                  <a:lnTo>
                    <a:pt x="208" y="0"/>
                  </a:lnTo>
                  <a:lnTo>
                    <a:pt x="261" y="4"/>
                  </a:lnTo>
                  <a:lnTo>
                    <a:pt x="247" y="26"/>
                  </a:lnTo>
                  <a:lnTo>
                    <a:pt x="301" y="105"/>
                  </a:lnTo>
                  <a:lnTo>
                    <a:pt x="272" y="99"/>
                  </a:lnTo>
                  <a:lnTo>
                    <a:pt x="220" y="190"/>
                  </a:lnTo>
                  <a:lnTo>
                    <a:pt x="212" y="246"/>
                  </a:lnTo>
                  <a:lnTo>
                    <a:pt x="179" y="263"/>
                  </a:lnTo>
                  <a:lnTo>
                    <a:pt x="122" y="230"/>
                  </a:lnTo>
                  <a:lnTo>
                    <a:pt x="85" y="245"/>
                  </a:lnTo>
                  <a:lnTo>
                    <a:pt x="82" y="219"/>
                  </a:lnTo>
                  <a:lnTo>
                    <a:pt x="35" y="224"/>
                  </a:lnTo>
                  <a:lnTo>
                    <a:pt x="0" y="11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8" name="Freeform 1097"/>
            <p:cNvSpPr>
              <a:spLocks/>
            </p:cNvSpPr>
            <p:nvPr/>
          </p:nvSpPr>
          <p:spPr bwMode="auto">
            <a:xfrm>
              <a:off x="4518" y="2954"/>
              <a:ext cx="37" cy="11"/>
            </a:xfrm>
            <a:custGeom>
              <a:avLst/>
              <a:gdLst>
                <a:gd name="T0" fmla="*/ 0 w 73"/>
                <a:gd name="T1" fmla="*/ 1 h 20"/>
                <a:gd name="T2" fmla="*/ 1 w 73"/>
                <a:gd name="T3" fmla="*/ 1 h 20"/>
                <a:gd name="T4" fmla="*/ 1 w 73"/>
                <a:gd name="T5" fmla="*/ 1 h 20"/>
                <a:gd name="T6" fmla="*/ 1 w 73"/>
                <a:gd name="T7" fmla="*/ 0 h 20"/>
                <a:gd name="T8" fmla="*/ 0 w 73"/>
                <a:gd name="T9" fmla="*/ 1 h 20"/>
                <a:gd name="T10" fmla="*/ 0 60000 65536"/>
                <a:gd name="T11" fmla="*/ 0 60000 65536"/>
                <a:gd name="T12" fmla="*/ 0 60000 65536"/>
                <a:gd name="T13" fmla="*/ 0 60000 65536"/>
                <a:gd name="T14" fmla="*/ 0 60000 65536"/>
                <a:gd name="T15" fmla="*/ 0 w 73"/>
                <a:gd name="T16" fmla="*/ 0 h 20"/>
                <a:gd name="T17" fmla="*/ 73 w 73"/>
                <a:gd name="T18" fmla="*/ 20 h 20"/>
              </a:gdLst>
              <a:ahLst/>
              <a:cxnLst>
                <a:cxn ang="T10">
                  <a:pos x="T0" y="T1"/>
                </a:cxn>
                <a:cxn ang="T11">
                  <a:pos x="T2" y="T3"/>
                </a:cxn>
                <a:cxn ang="T12">
                  <a:pos x="T4" y="T5"/>
                </a:cxn>
                <a:cxn ang="T13">
                  <a:pos x="T6" y="T7"/>
                </a:cxn>
                <a:cxn ang="T14">
                  <a:pos x="T8" y="T9"/>
                </a:cxn>
              </a:cxnLst>
              <a:rect l="T15" t="T16" r="T17" b="T18"/>
              <a:pathLst>
                <a:path w="73" h="20">
                  <a:moveTo>
                    <a:pt x="0" y="4"/>
                  </a:moveTo>
                  <a:lnTo>
                    <a:pt x="9" y="20"/>
                  </a:lnTo>
                  <a:lnTo>
                    <a:pt x="73" y="7"/>
                  </a:lnTo>
                  <a:lnTo>
                    <a:pt x="24" y="0"/>
                  </a:lnTo>
                  <a:lnTo>
                    <a:pt x="0" y="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099" name="Freeform 1098"/>
            <p:cNvSpPr>
              <a:spLocks/>
            </p:cNvSpPr>
            <p:nvPr/>
          </p:nvSpPr>
          <p:spPr bwMode="auto">
            <a:xfrm>
              <a:off x="4550" y="2795"/>
              <a:ext cx="95" cy="116"/>
            </a:xfrm>
            <a:custGeom>
              <a:avLst/>
              <a:gdLst>
                <a:gd name="T0" fmla="*/ 0 w 189"/>
                <a:gd name="T1" fmla="*/ 1 h 230"/>
                <a:gd name="T2" fmla="*/ 1 w 189"/>
                <a:gd name="T3" fmla="*/ 1 h 230"/>
                <a:gd name="T4" fmla="*/ 1 w 189"/>
                <a:gd name="T5" fmla="*/ 1 h 230"/>
                <a:gd name="T6" fmla="*/ 1 w 189"/>
                <a:gd name="T7" fmla="*/ 1 h 230"/>
                <a:gd name="T8" fmla="*/ 1 w 189"/>
                <a:gd name="T9" fmla="*/ 1 h 230"/>
                <a:gd name="T10" fmla="*/ 1 w 189"/>
                <a:gd name="T11" fmla="*/ 1 h 230"/>
                <a:gd name="T12" fmla="*/ 1 w 189"/>
                <a:gd name="T13" fmla="*/ 1 h 230"/>
                <a:gd name="T14" fmla="*/ 1 w 189"/>
                <a:gd name="T15" fmla="*/ 1 h 230"/>
                <a:gd name="T16" fmla="*/ 1 w 189"/>
                <a:gd name="T17" fmla="*/ 1 h 230"/>
                <a:gd name="T18" fmla="*/ 1 w 189"/>
                <a:gd name="T19" fmla="*/ 1 h 230"/>
                <a:gd name="T20" fmla="*/ 1 w 189"/>
                <a:gd name="T21" fmla="*/ 1 h 230"/>
                <a:gd name="T22" fmla="*/ 1 w 189"/>
                <a:gd name="T23" fmla="*/ 1 h 230"/>
                <a:gd name="T24" fmla="*/ 1 w 189"/>
                <a:gd name="T25" fmla="*/ 1 h 230"/>
                <a:gd name="T26" fmla="*/ 1 w 189"/>
                <a:gd name="T27" fmla="*/ 1 h 230"/>
                <a:gd name="T28" fmla="*/ 1 w 189"/>
                <a:gd name="T29" fmla="*/ 0 h 230"/>
                <a:gd name="T30" fmla="*/ 1 w 189"/>
                <a:gd name="T31" fmla="*/ 1 h 230"/>
                <a:gd name="T32" fmla="*/ 1 w 189"/>
                <a:gd name="T33" fmla="*/ 1 h 230"/>
                <a:gd name="T34" fmla="*/ 1 w 189"/>
                <a:gd name="T35" fmla="*/ 1 h 230"/>
                <a:gd name="T36" fmla="*/ 0 w 189"/>
                <a:gd name="T37" fmla="*/ 1 h 23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230"/>
                <a:gd name="T59" fmla="*/ 189 w 189"/>
                <a:gd name="T60" fmla="*/ 230 h 23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230">
                  <a:moveTo>
                    <a:pt x="0" y="138"/>
                  </a:moveTo>
                  <a:lnTo>
                    <a:pt x="25" y="179"/>
                  </a:lnTo>
                  <a:lnTo>
                    <a:pt x="16" y="221"/>
                  </a:lnTo>
                  <a:lnTo>
                    <a:pt x="47" y="230"/>
                  </a:lnTo>
                  <a:lnTo>
                    <a:pt x="44" y="145"/>
                  </a:lnTo>
                  <a:lnTo>
                    <a:pt x="64" y="138"/>
                  </a:lnTo>
                  <a:lnTo>
                    <a:pt x="66" y="168"/>
                  </a:lnTo>
                  <a:lnTo>
                    <a:pt x="83" y="206"/>
                  </a:lnTo>
                  <a:lnTo>
                    <a:pt x="117" y="189"/>
                  </a:lnTo>
                  <a:lnTo>
                    <a:pt x="75" y="111"/>
                  </a:lnTo>
                  <a:lnTo>
                    <a:pt x="139" y="76"/>
                  </a:lnTo>
                  <a:lnTo>
                    <a:pt x="55" y="98"/>
                  </a:lnTo>
                  <a:lnTo>
                    <a:pt x="43" y="48"/>
                  </a:lnTo>
                  <a:lnTo>
                    <a:pt x="169" y="42"/>
                  </a:lnTo>
                  <a:lnTo>
                    <a:pt x="189" y="0"/>
                  </a:lnTo>
                  <a:lnTo>
                    <a:pt x="153" y="26"/>
                  </a:lnTo>
                  <a:lnTo>
                    <a:pt x="64" y="13"/>
                  </a:lnTo>
                  <a:lnTo>
                    <a:pt x="34" y="32"/>
                  </a:lnTo>
                  <a:lnTo>
                    <a:pt x="0" y="1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0" name="Freeform 1099"/>
            <p:cNvSpPr>
              <a:spLocks/>
            </p:cNvSpPr>
            <p:nvPr/>
          </p:nvSpPr>
          <p:spPr bwMode="auto">
            <a:xfrm>
              <a:off x="4625" y="2956"/>
              <a:ext cx="52" cy="29"/>
            </a:xfrm>
            <a:custGeom>
              <a:avLst/>
              <a:gdLst>
                <a:gd name="T0" fmla="*/ 0 w 103"/>
                <a:gd name="T1" fmla="*/ 0 h 59"/>
                <a:gd name="T2" fmla="*/ 1 w 103"/>
                <a:gd name="T3" fmla="*/ 0 h 59"/>
                <a:gd name="T4" fmla="*/ 1 w 103"/>
                <a:gd name="T5" fmla="*/ 0 h 59"/>
                <a:gd name="T6" fmla="*/ 1 w 103"/>
                <a:gd name="T7" fmla="*/ 0 h 59"/>
                <a:gd name="T8" fmla="*/ 0 w 103"/>
                <a:gd name="T9" fmla="*/ 0 h 59"/>
                <a:gd name="T10" fmla="*/ 0 60000 65536"/>
                <a:gd name="T11" fmla="*/ 0 60000 65536"/>
                <a:gd name="T12" fmla="*/ 0 60000 65536"/>
                <a:gd name="T13" fmla="*/ 0 60000 65536"/>
                <a:gd name="T14" fmla="*/ 0 60000 65536"/>
                <a:gd name="T15" fmla="*/ 0 w 103"/>
                <a:gd name="T16" fmla="*/ 0 h 59"/>
                <a:gd name="T17" fmla="*/ 103 w 103"/>
                <a:gd name="T18" fmla="*/ 59 h 59"/>
              </a:gdLst>
              <a:ahLst/>
              <a:cxnLst>
                <a:cxn ang="T10">
                  <a:pos x="T0" y="T1"/>
                </a:cxn>
                <a:cxn ang="T11">
                  <a:pos x="T2" y="T3"/>
                </a:cxn>
                <a:cxn ang="T12">
                  <a:pos x="T4" y="T5"/>
                </a:cxn>
                <a:cxn ang="T13">
                  <a:pos x="T6" y="T7"/>
                </a:cxn>
                <a:cxn ang="T14">
                  <a:pos x="T8" y="T9"/>
                </a:cxn>
              </a:cxnLst>
              <a:rect l="T15" t="T16" r="T17" b="T18"/>
              <a:pathLst>
                <a:path w="103" h="59">
                  <a:moveTo>
                    <a:pt x="0" y="34"/>
                  </a:moveTo>
                  <a:lnTo>
                    <a:pt x="3" y="59"/>
                  </a:lnTo>
                  <a:lnTo>
                    <a:pt x="103" y="0"/>
                  </a:lnTo>
                  <a:lnTo>
                    <a:pt x="29" y="18"/>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1" name="Freeform 1100"/>
            <p:cNvSpPr>
              <a:spLocks/>
            </p:cNvSpPr>
            <p:nvPr/>
          </p:nvSpPr>
          <p:spPr bwMode="auto">
            <a:xfrm>
              <a:off x="4681" y="2790"/>
              <a:ext cx="18" cy="46"/>
            </a:xfrm>
            <a:custGeom>
              <a:avLst/>
              <a:gdLst>
                <a:gd name="T0" fmla="*/ 0 w 38"/>
                <a:gd name="T1" fmla="*/ 0 h 93"/>
                <a:gd name="T2" fmla="*/ 0 w 38"/>
                <a:gd name="T3" fmla="*/ 0 h 93"/>
                <a:gd name="T4" fmla="*/ 0 w 38"/>
                <a:gd name="T5" fmla="*/ 0 h 93"/>
                <a:gd name="T6" fmla="*/ 0 w 38"/>
                <a:gd name="T7" fmla="*/ 0 h 93"/>
                <a:gd name="T8" fmla="*/ 0 w 38"/>
                <a:gd name="T9" fmla="*/ 0 h 93"/>
                <a:gd name="T10" fmla="*/ 0 w 38"/>
                <a:gd name="T11" fmla="*/ 0 h 93"/>
                <a:gd name="T12" fmla="*/ 0 w 38"/>
                <a:gd name="T13" fmla="*/ 0 h 93"/>
                <a:gd name="T14" fmla="*/ 0 w 38"/>
                <a:gd name="T15" fmla="*/ 0 h 93"/>
                <a:gd name="T16" fmla="*/ 0 w 38"/>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93"/>
                <a:gd name="T29" fmla="*/ 38 w 3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93">
                  <a:moveTo>
                    <a:pt x="0" y="32"/>
                  </a:moveTo>
                  <a:lnTo>
                    <a:pt x="9" y="74"/>
                  </a:lnTo>
                  <a:lnTo>
                    <a:pt x="30" y="93"/>
                  </a:lnTo>
                  <a:lnTo>
                    <a:pt x="15" y="54"/>
                  </a:lnTo>
                  <a:lnTo>
                    <a:pt x="38" y="48"/>
                  </a:lnTo>
                  <a:lnTo>
                    <a:pt x="36" y="20"/>
                  </a:lnTo>
                  <a:lnTo>
                    <a:pt x="9" y="38"/>
                  </a:lnTo>
                  <a:lnTo>
                    <a:pt x="20" y="0"/>
                  </a:lnTo>
                  <a:lnTo>
                    <a:pt x="0" y="3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2" name="Freeform 1101"/>
            <p:cNvSpPr>
              <a:spLocks/>
            </p:cNvSpPr>
            <p:nvPr/>
          </p:nvSpPr>
          <p:spPr bwMode="auto">
            <a:xfrm>
              <a:off x="4688" y="2866"/>
              <a:ext cx="44" cy="14"/>
            </a:xfrm>
            <a:custGeom>
              <a:avLst/>
              <a:gdLst>
                <a:gd name="T0" fmla="*/ 0 w 88"/>
                <a:gd name="T1" fmla="*/ 0 h 29"/>
                <a:gd name="T2" fmla="*/ 1 w 88"/>
                <a:gd name="T3" fmla="*/ 0 h 29"/>
                <a:gd name="T4" fmla="*/ 1 w 88"/>
                <a:gd name="T5" fmla="*/ 0 h 29"/>
                <a:gd name="T6" fmla="*/ 0 w 88"/>
                <a:gd name="T7" fmla="*/ 0 h 29"/>
                <a:gd name="T8" fmla="*/ 0 60000 65536"/>
                <a:gd name="T9" fmla="*/ 0 60000 65536"/>
                <a:gd name="T10" fmla="*/ 0 60000 65536"/>
                <a:gd name="T11" fmla="*/ 0 60000 65536"/>
                <a:gd name="T12" fmla="*/ 0 w 88"/>
                <a:gd name="T13" fmla="*/ 0 h 29"/>
                <a:gd name="T14" fmla="*/ 88 w 88"/>
                <a:gd name="T15" fmla="*/ 29 h 29"/>
              </a:gdLst>
              <a:ahLst/>
              <a:cxnLst>
                <a:cxn ang="T8">
                  <a:pos x="T0" y="T1"/>
                </a:cxn>
                <a:cxn ang="T9">
                  <a:pos x="T2" y="T3"/>
                </a:cxn>
                <a:cxn ang="T10">
                  <a:pos x="T4" y="T5"/>
                </a:cxn>
                <a:cxn ang="T11">
                  <a:pos x="T6" y="T7"/>
                </a:cxn>
              </a:cxnLst>
              <a:rect l="T12" t="T13" r="T14" b="T15"/>
              <a:pathLst>
                <a:path w="88" h="29">
                  <a:moveTo>
                    <a:pt x="0" y="10"/>
                  </a:moveTo>
                  <a:lnTo>
                    <a:pt x="49" y="0"/>
                  </a:lnTo>
                  <a:lnTo>
                    <a:pt x="88" y="29"/>
                  </a:lnTo>
                  <a:lnTo>
                    <a:pt x="0" y="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3" name="Freeform 1102"/>
            <p:cNvSpPr>
              <a:spLocks/>
            </p:cNvSpPr>
            <p:nvPr/>
          </p:nvSpPr>
          <p:spPr bwMode="auto">
            <a:xfrm>
              <a:off x="4733" y="2829"/>
              <a:ext cx="161" cy="136"/>
            </a:xfrm>
            <a:custGeom>
              <a:avLst/>
              <a:gdLst>
                <a:gd name="T0" fmla="*/ 0 w 323"/>
                <a:gd name="T1" fmla="*/ 1 h 271"/>
                <a:gd name="T2" fmla="*/ 0 w 323"/>
                <a:gd name="T3" fmla="*/ 1 h 271"/>
                <a:gd name="T4" fmla="*/ 0 w 323"/>
                <a:gd name="T5" fmla="*/ 1 h 271"/>
                <a:gd name="T6" fmla="*/ 0 w 323"/>
                <a:gd name="T7" fmla="*/ 1 h 271"/>
                <a:gd name="T8" fmla="*/ 0 w 323"/>
                <a:gd name="T9" fmla="*/ 1 h 271"/>
                <a:gd name="T10" fmla="*/ 0 w 323"/>
                <a:gd name="T11" fmla="*/ 1 h 271"/>
                <a:gd name="T12" fmla="*/ 0 w 323"/>
                <a:gd name="T13" fmla="*/ 1 h 271"/>
                <a:gd name="T14" fmla="*/ 0 w 323"/>
                <a:gd name="T15" fmla="*/ 1 h 271"/>
                <a:gd name="T16" fmla="*/ 0 w 323"/>
                <a:gd name="T17" fmla="*/ 1 h 271"/>
                <a:gd name="T18" fmla="*/ 0 w 323"/>
                <a:gd name="T19" fmla="*/ 1 h 271"/>
                <a:gd name="T20" fmla="*/ 0 w 323"/>
                <a:gd name="T21" fmla="*/ 1 h 271"/>
                <a:gd name="T22" fmla="*/ 0 w 323"/>
                <a:gd name="T23" fmla="*/ 1 h 271"/>
                <a:gd name="T24" fmla="*/ 0 w 323"/>
                <a:gd name="T25" fmla="*/ 1 h 271"/>
                <a:gd name="T26" fmla="*/ 0 w 323"/>
                <a:gd name="T27" fmla="*/ 1 h 271"/>
                <a:gd name="T28" fmla="*/ 0 w 323"/>
                <a:gd name="T29" fmla="*/ 1 h 271"/>
                <a:gd name="T30" fmla="*/ 0 w 323"/>
                <a:gd name="T31" fmla="*/ 1 h 271"/>
                <a:gd name="T32" fmla="*/ 0 w 323"/>
                <a:gd name="T33" fmla="*/ 1 h 271"/>
                <a:gd name="T34" fmla="*/ 0 w 323"/>
                <a:gd name="T35" fmla="*/ 1 h 271"/>
                <a:gd name="T36" fmla="*/ 0 w 323"/>
                <a:gd name="T37" fmla="*/ 0 h 271"/>
                <a:gd name="T38" fmla="*/ 0 w 323"/>
                <a:gd name="T39" fmla="*/ 1 h 2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3"/>
                <a:gd name="T61" fmla="*/ 0 h 271"/>
                <a:gd name="T62" fmla="*/ 323 w 323"/>
                <a:gd name="T63" fmla="*/ 271 h 2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3" h="271">
                  <a:moveTo>
                    <a:pt x="0" y="34"/>
                  </a:moveTo>
                  <a:lnTo>
                    <a:pt x="50" y="59"/>
                  </a:lnTo>
                  <a:lnTo>
                    <a:pt x="96" y="54"/>
                  </a:lnTo>
                  <a:lnTo>
                    <a:pt x="34" y="73"/>
                  </a:lnTo>
                  <a:lnTo>
                    <a:pt x="65" y="116"/>
                  </a:lnTo>
                  <a:lnTo>
                    <a:pt x="93" y="80"/>
                  </a:lnTo>
                  <a:lnTo>
                    <a:pt x="113" y="116"/>
                  </a:lnTo>
                  <a:lnTo>
                    <a:pt x="227" y="157"/>
                  </a:lnTo>
                  <a:lnTo>
                    <a:pt x="254" y="222"/>
                  </a:lnTo>
                  <a:lnTo>
                    <a:pt x="233" y="220"/>
                  </a:lnTo>
                  <a:lnTo>
                    <a:pt x="215" y="251"/>
                  </a:lnTo>
                  <a:lnTo>
                    <a:pt x="283" y="237"/>
                  </a:lnTo>
                  <a:lnTo>
                    <a:pt x="323" y="271"/>
                  </a:lnTo>
                  <a:lnTo>
                    <a:pt x="317" y="68"/>
                  </a:lnTo>
                  <a:lnTo>
                    <a:pt x="218" y="34"/>
                  </a:lnTo>
                  <a:lnTo>
                    <a:pt x="138" y="92"/>
                  </a:lnTo>
                  <a:lnTo>
                    <a:pt x="107" y="63"/>
                  </a:lnTo>
                  <a:lnTo>
                    <a:pt x="97" y="13"/>
                  </a:lnTo>
                  <a:lnTo>
                    <a:pt x="50"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4" name="Freeform 1103"/>
            <p:cNvSpPr>
              <a:spLocks/>
            </p:cNvSpPr>
            <p:nvPr/>
          </p:nvSpPr>
          <p:spPr bwMode="auto">
            <a:xfrm>
              <a:off x="4738" y="2934"/>
              <a:ext cx="8" cy="11"/>
            </a:xfrm>
            <a:custGeom>
              <a:avLst/>
              <a:gdLst>
                <a:gd name="T0" fmla="*/ 0 w 14"/>
                <a:gd name="T1" fmla="*/ 1 h 22"/>
                <a:gd name="T2" fmla="*/ 1 w 14"/>
                <a:gd name="T3" fmla="*/ 0 h 22"/>
                <a:gd name="T4" fmla="*/ 1 w 14"/>
                <a:gd name="T5" fmla="*/ 1 h 22"/>
                <a:gd name="T6" fmla="*/ 0 w 14"/>
                <a:gd name="T7" fmla="*/ 1 h 22"/>
                <a:gd name="T8" fmla="*/ 0 60000 65536"/>
                <a:gd name="T9" fmla="*/ 0 60000 65536"/>
                <a:gd name="T10" fmla="*/ 0 60000 65536"/>
                <a:gd name="T11" fmla="*/ 0 60000 65536"/>
                <a:gd name="T12" fmla="*/ 0 w 14"/>
                <a:gd name="T13" fmla="*/ 0 h 22"/>
                <a:gd name="T14" fmla="*/ 14 w 14"/>
                <a:gd name="T15" fmla="*/ 22 h 22"/>
              </a:gdLst>
              <a:ahLst/>
              <a:cxnLst>
                <a:cxn ang="T8">
                  <a:pos x="T0" y="T1"/>
                </a:cxn>
                <a:cxn ang="T9">
                  <a:pos x="T2" y="T3"/>
                </a:cxn>
                <a:cxn ang="T10">
                  <a:pos x="T4" y="T5"/>
                </a:cxn>
                <a:cxn ang="T11">
                  <a:pos x="T6" y="T7"/>
                </a:cxn>
              </a:cxnLst>
              <a:rect l="T12" t="T13" r="T14" b="T15"/>
              <a:pathLst>
                <a:path w="14" h="22">
                  <a:moveTo>
                    <a:pt x="0" y="22"/>
                  </a:moveTo>
                  <a:lnTo>
                    <a:pt x="10" y="0"/>
                  </a:lnTo>
                  <a:lnTo>
                    <a:pt x="14" y="11"/>
                  </a:lnTo>
                  <a:lnTo>
                    <a:pt x="0" y="2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5" name="Freeform 1104"/>
            <p:cNvSpPr>
              <a:spLocks/>
            </p:cNvSpPr>
            <p:nvPr/>
          </p:nvSpPr>
          <p:spPr bwMode="auto">
            <a:xfrm>
              <a:off x="3401" y="2167"/>
              <a:ext cx="293" cy="256"/>
            </a:xfrm>
            <a:custGeom>
              <a:avLst/>
              <a:gdLst>
                <a:gd name="T0" fmla="*/ 0 w 587"/>
                <a:gd name="T1" fmla="*/ 1 h 512"/>
                <a:gd name="T2" fmla="*/ 0 w 587"/>
                <a:gd name="T3" fmla="*/ 0 h 512"/>
                <a:gd name="T4" fmla="*/ 0 w 587"/>
                <a:gd name="T5" fmla="*/ 1 h 512"/>
                <a:gd name="T6" fmla="*/ 0 w 587"/>
                <a:gd name="T7" fmla="*/ 1 h 512"/>
                <a:gd name="T8" fmla="*/ 0 w 587"/>
                <a:gd name="T9" fmla="*/ 1 h 512"/>
                <a:gd name="T10" fmla="*/ 0 w 587"/>
                <a:gd name="T11" fmla="*/ 1 h 512"/>
                <a:gd name="T12" fmla="*/ 0 w 587"/>
                <a:gd name="T13" fmla="*/ 1 h 512"/>
                <a:gd name="T14" fmla="*/ 0 w 587"/>
                <a:gd name="T15" fmla="*/ 1 h 512"/>
                <a:gd name="T16" fmla="*/ 0 w 587"/>
                <a:gd name="T17" fmla="*/ 1 h 512"/>
                <a:gd name="T18" fmla="*/ 0 w 587"/>
                <a:gd name="T19" fmla="*/ 1 h 512"/>
                <a:gd name="T20" fmla="*/ 0 w 587"/>
                <a:gd name="T21" fmla="*/ 1 h 512"/>
                <a:gd name="T22" fmla="*/ 0 w 587"/>
                <a:gd name="T23" fmla="*/ 1 h 512"/>
                <a:gd name="T24" fmla="*/ 0 w 587"/>
                <a:gd name="T25" fmla="*/ 1 h 512"/>
                <a:gd name="T26" fmla="*/ 0 w 587"/>
                <a:gd name="T27" fmla="*/ 1 h 512"/>
                <a:gd name="T28" fmla="*/ 0 w 587"/>
                <a:gd name="T29" fmla="*/ 1 h 512"/>
                <a:gd name="T30" fmla="*/ 0 w 587"/>
                <a:gd name="T31" fmla="*/ 1 h 512"/>
                <a:gd name="T32" fmla="*/ 0 w 587"/>
                <a:gd name="T33" fmla="*/ 1 h 512"/>
                <a:gd name="T34" fmla="*/ 0 w 587"/>
                <a:gd name="T35" fmla="*/ 1 h 512"/>
                <a:gd name="T36" fmla="*/ 0 w 587"/>
                <a:gd name="T37" fmla="*/ 1 h 512"/>
                <a:gd name="T38" fmla="*/ 0 w 587"/>
                <a:gd name="T39" fmla="*/ 1 h 512"/>
                <a:gd name="T40" fmla="*/ 0 w 587"/>
                <a:gd name="T41" fmla="*/ 1 h 512"/>
                <a:gd name="T42" fmla="*/ 0 w 587"/>
                <a:gd name="T43" fmla="*/ 1 h 512"/>
                <a:gd name="T44" fmla="*/ 0 w 587"/>
                <a:gd name="T45" fmla="*/ 1 h 512"/>
                <a:gd name="T46" fmla="*/ 0 w 587"/>
                <a:gd name="T47" fmla="*/ 1 h 512"/>
                <a:gd name="T48" fmla="*/ 0 w 587"/>
                <a:gd name="T49" fmla="*/ 1 h 512"/>
                <a:gd name="T50" fmla="*/ 0 w 587"/>
                <a:gd name="T51" fmla="*/ 1 h 512"/>
                <a:gd name="T52" fmla="*/ 0 w 587"/>
                <a:gd name="T53" fmla="*/ 1 h 512"/>
                <a:gd name="T54" fmla="*/ 0 w 587"/>
                <a:gd name="T55" fmla="*/ 1 h 512"/>
                <a:gd name="T56" fmla="*/ 0 w 587"/>
                <a:gd name="T57" fmla="*/ 1 h 512"/>
                <a:gd name="T58" fmla="*/ 0 w 587"/>
                <a:gd name="T59" fmla="*/ 1 h 512"/>
                <a:gd name="T60" fmla="*/ 0 w 587"/>
                <a:gd name="T61" fmla="*/ 1 h 512"/>
                <a:gd name="T62" fmla="*/ 0 w 587"/>
                <a:gd name="T63" fmla="*/ 1 h 51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7"/>
                <a:gd name="T97" fmla="*/ 0 h 512"/>
                <a:gd name="T98" fmla="*/ 587 w 587"/>
                <a:gd name="T99" fmla="*/ 512 h 51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7" h="512">
                  <a:moveTo>
                    <a:pt x="0" y="17"/>
                  </a:moveTo>
                  <a:lnTo>
                    <a:pt x="15" y="0"/>
                  </a:lnTo>
                  <a:lnTo>
                    <a:pt x="59" y="38"/>
                  </a:lnTo>
                  <a:lnTo>
                    <a:pt x="115" y="8"/>
                  </a:lnTo>
                  <a:lnTo>
                    <a:pt x="122" y="37"/>
                  </a:lnTo>
                  <a:lnTo>
                    <a:pt x="147" y="49"/>
                  </a:lnTo>
                  <a:lnTo>
                    <a:pt x="154" y="80"/>
                  </a:lnTo>
                  <a:lnTo>
                    <a:pt x="233" y="117"/>
                  </a:lnTo>
                  <a:lnTo>
                    <a:pt x="307" y="107"/>
                  </a:lnTo>
                  <a:lnTo>
                    <a:pt x="301" y="87"/>
                  </a:lnTo>
                  <a:lnTo>
                    <a:pt x="398" y="54"/>
                  </a:lnTo>
                  <a:lnTo>
                    <a:pt x="524" y="112"/>
                  </a:lnTo>
                  <a:lnTo>
                    <a:pt x="527" y="144"/>
                  </a:lnTo>
                  <a:lnTo>
                    <a:pt x="505" y="204"/>
                  </a:lnTo>
                  <a:lnTo>
                    <a:pt x="510" y="287"/>
                  </a:lnTo>
                  <a:lnTo>
                    <a:pt x="540" y="311"/>
                  </a:lnTo>
                  <a:lnTo>
                    <a:pt x="516" y="353"/>
                  </a:lnTo>
                  <a:lnTo>
                    <a:pt x="587" y="446"/>
                  </a:lnTo>
                  <a:lnTo>
                    <a:pt x="539" y="512"/>
                  </a:lnTo>
                  <a:lnTo>
                    <a:pt x="410" y="490"/>
                  </a:lnTo>
                  <a:lnTo>
                    <a:pt x="379" y="449"/>
                  </a:lnTo>
                  <a:lnTo>
                    <a:pt x="289" y="462"/>
                  </a:lnTo>
                  <a:lnTo>
                    <a:pt x="224" y="422"/>
                  </a:lnTo>
                  <a:lnTo>
                    <a:pt x="178" y="343"/>
                  </a:lnTo>
                  <a:lnTo>
                    <a:pt x="146" y="331"/>
                  </a:lnTo>
                  <a:lnTo>
                    <a:pt x="137" y="346"/>
                  </a:lnTo>
                  <a:lnTo>
                    <a:pt x="96" y="267"/>
                  </a:lnTo>
                  <a:lnTo>
                    <a:pt x="39" y="218"/>
                  </a:lnTo>
                  <a:lnTo>
                    <a:pt x="65" y="144"/>
                  </a:lnTo>
                  <a:lnTo>
                    <a:pt x="41" y="135"/>
                  </a:lnTo>
                  <a:lnTo>
                    <a:pt x="21" y="95"/>
                  </a:lnTo>
                  <a:lnTo>
                    <a:pt x="0" y="1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6" name="Freeform 1105"/>
            <p:cNvSpPr>
              <a:spLocks/>
            </p:cNvSpPr>
            <p:nvPr/>
          </p:nvSpPr>
          <p:spPr bwMode="auto">
            <a:xfrm>
              <a:off x="3316" y="2215"/>
              <a:ext cx="153" cy="142"/>
            </a:xfrm>
            <a:custGeom>
              <a:avLst/>
              <a:gdLst>
                <a:gd name="T0" fmla="*/ 0 w 306"/>
                <a:gd name="T1" fmla="*/ 1 h 284"/>
                <a:gd name="T2" fmla="*/ 1 w 306"/>
                <a:gd name="T3" fmla="*/ 1 h 284"/>
                <a:gd name="T4" fmla="*/ 1 w 306"/>
                <a:gd name="T5" fmla="*/ 1 h 284"/>
                <a:gd name="T6" fmla="*/ 1 w 306"/>
                <a:gd name="T7" fmla="*/ 1 h 284"/>
                <a:gd name="T8" fmla="*/ 1 w 306"/>
                <a:gd name="T9" fmla="*/ 1 h 284"/>
                <a:gd name="T10" fmla="*/ 1 w 306"/>
                <a:gd name="T11" fmla="*/ 1 h 284"/>
                <a:gd name="T12" fmla="*/ 1 w 306"/>
                <a:gd name="T13" fmla="*/ 1 h 284"/>
                <a:gd name="T14" fmla="*/ 1 w 306"/>
                <a:gd name="T15" fmla="*/ 1 h 284"/>
                <a:gd name="T16" fmla="*/ 1 w 306"/>
                <a:gd name="T17" fmla="*/ 1 h 284"/>
                <a:gd name="T18" fmla="*/ 1 w 306"/>
                <a:gd name="T19" fmla="*/ 1 h 284"/>
                <a:gd name="T20" fmla="*/ 1 w 306"/>
                <a:gd name="T21" fmla="*/ 1 h 284"/>
                <a:gd name="T22" fmla="*/ 1 w 306"/>
                <a:gd name="T23" fmla="*/ 1 h 284"/>
                <a:gd name="T24" fmla="*/ 1 w 306"/>
                <a:gd name="T25" fmla="*/ 0 h 284"/>
                <a:gd name="T26" fmla="*/ 1 w 306"/>
                <a:gd name="T27" fmla="*/ 1 h 284"/>
                <a:gd name="T28" fmla="*/ 1 w 306"/>
                <a:gd name="T29" fmla="*/ 1 h 284"/>
                <a:gd name="T30" fmla="*/ 1 w 306"/>
                <a:gd name="T31" fmla="*/ 1 h 284"/>
                <a:gd name="T32" fmla="*/ 0 w 306"/>
                <a:gd name="T33" fmla="*/ 1 h 2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6"/>
                <a:gd name="T52" fmla="*/ 0 h 284"/>
                <a:gd name="T53" fmla="*/ 306 w 306"/>
                <a:gd name="T54" fmla="*/ 284 h 2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6" h="284">
                  <a:moveTo>
                    <a:pt x="0" y="138"/>
                  </a:moveTo>
                  <a:lnTo>
                    <a:pt x="16" y="178"/>
                  </a:lnTo>
                  <a:lnTo>
                    <a:pt x="154" y="241"/>
                  </a:lnTo>
                  <a:lnTo>
                    <a:pt x="155" y="265"/>
                  </a:lnTo>
                  <a:lnTo>
                    <a:pt x="188" y="281"/>
                  </a:lnTo>
                  <a:lnTo>
                    <a:pt x="244" y="284"/>
                  </a:lnTo>
                  <a:lnTo>
                    <a:pt x="290" y="254"/>
                  </a:lnTo>
                  <a:lnTo>
                    <a:pt x="306" y="251"/>
                  </a:lnTo>
                  <a:lnTo>
                    <a:pt x="265" y="172"/>
                  </a:lnTo>
                  <a:lnTo>
                    <a:pt x="208" y="123"/>
                  </a:lnTo>
                  <a:lnTo>
                    <a:pt x="234" y="49"/>
                  </a:lnTo>
                  <a:lnTo>
                    <a:pt x="210" y="40"/>
                  </a:lnTo>
                  <a:lnTo>
                    <a:pt x="190" y="0"/>
                  </a:lnTo>
                  <a:lnTo>
                    <a:pt x="121" y="3"/>
                  </a:lnTo>
                  <a:lnTo>
                    <a:pt x="88" y="29"/>
                  </a:lnTo>
                  <a:lnTo>
                    <a:pt x="75" y="97"/>
                  </a:lnTo>
                  <a:lnTo>
                    <a:pt x="0" y="1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7" name="Freeform 1106"/>
            <p:cNvSpPr>
              <a:spLocks/>
            </p:cNvSpPr>
            <p:nvPr/>
          </p:nvSpPr>
          <p:spPr bwMode="auto">
            <a:xfrm>
              <a:off x="2825" y="2030"/>
              <a:ext cx="181" cy="172"/>
            </a:xfrm>
            <a:custGeom>
              <a:avLst/>
              <a:gdLst>
                <a:gd name="T0" fmla="*/ 0 w 362"/>
                <a:gd name="T1" fmla="*/ 1 h 344"/>
                <a:gd name="T2" fmla="*/ 1 w 362"/>
                <a:gd name="T3" fmla="*/ 1 h 344"/>
                <a:gd name="T4" fmla="*/ 1 w 362"/>
                <a:gd name="T5" fmla="*/ 1 h 344"/>
                <a:gd name="T6" fmla="*/ 1 w 362"/>
                <a:gd name="T7" fmla="*/ 1 h 344"/>
                <a:gd name="T8" fmla="*/ 1 w 362"/>
                <a:gd name="T9" fmla="*/ 1 h 344"/>
                <a:gd name="T10" fmla="*/ 1 w 362"/>
                <a:gd name="T11" fmla="*/ 0 h 344"/>
                <a:gd name="T12" fmla="*/ 1 w 362"/>
                <a:gd name="T13" fmla="*/ 1 h 344"/>
                <a:gd name="T14" fmla="*/ 1 w 362"/>
                <a:gd name="T15" fmla="*/ 1 h 344"/>
                <a:gd name="T16" fmla="*/ 1 w 362"/>
                <a:gd name="T17" fmla="*/ 1 h 344"/>
                <a:gd name="T18" fmla="*/ 1 w 362"/>
                <a:gd name="T19" fmla="*/ 1 h 344"/>
                <a:gd name="T20" fmla="*/ 1 w 362"/>
                <a:gd name="T21" fmla="*/ 1 h 344"/>
                <a:gd name="T22" fmla="*/ 1 w 362"/>
                <a:gd name="T23" fmla="*/ 1 h 344"/>
                <a:gd name="T24" fmla="*/ 1 w 362"/>
                <a:gd name="T25" fmla="*/ 1 h 344"/>
                <a:gd name="T26" fmla="*/ 1 w 362"/>
                <a:gd name="T27" fmla="*/ 1 h 344"/>
                <a:gd name="T28" fmla="*/ 1 w 362"/>
                <a:gd name="T29" fmla="*/ 1 h 344"/>
                <a:gd name="T30" fmla="*/ 1 w 362"/>
                <a:gd name="T31" fmla="*/ 1 h 344"/>
                <a:gd name="T32" fmla="*/ 1 w 362"/>
                <a:gd name="T33" fmla="*/ 1 h 344"/>
                <a:gd name="T34" fmla="*/ 1 w 362"/>
                <a:gd name="T35" fmla="*/ 1 h 344"/>
                <a:gd name="T36" fmla="*/ 1 w 362"/>
                <a:gd name="T37" fmla="*/ 1 h 344"/>
                <a:gd name="T38" fmla="*/ 1 w 362"/>
                <a:gd name="T39" fmla="*/ 1 h 344"/>
                <a:gd name="T40" fmla="*/ 1 w 362"/>
                <a:gd name="T41" fmla="*/ 1 h 344"/>
                <a:gd name="T42" fmla="*/ 1 w 362"/>
                <a:gd name="T43" fmla="*/ 1 h 344"/>
                <a:gd name="T44" fmla="*/ 0 w 362"/>
                <a:gd name="T45" fmla="*/ 1 h 3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2"/>
                <a:gd name="T70" fmla="*/ 0 h 344"/>
                <a:gd name="T71" fmla="*/ 362 w 362"/>
                <a:gd name="T72" fmla="*/ 344 h 3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2" h="344">
                  <a:moveTo>
                    <a:pt x="0" y="87"/>
                  </a:moveTo>
                  <a:lnTo>
                    <a:pt x="10" y="47"/>
                  </a:lnTo>
                  <a:lnTo>
                    <a:pt x="53" y="27"/>
                  </a:lnTo>
                  <a:lnTo>
                    <a:pt x="71" y="46"/>
                  </a:lnTo>
                  <a:lnTo>
                    <a:pt x="116" y="9"/>
                  </a:lnTo>
                  <a:lnTo>
                    <a:pt x="163" y="0"/>
                  </a:lnTo>
                  <a:lnTo>
                    <a:pt x="216" y="25"/>
                  </a:lnTo>
                  <a:lnTo>
                    <a:pt x="216" y="63"/>
                  </a:lnTo>
                  <a:lnTo>
                    <a:pt x="176" y="69"/>
                  </a:lnTo>
                  <a:lnTo>
                    <a:pt x="180" y="115"/>
                  </a:lnTo>
                  <a:lnTo>
                    <a:pt x="247" y="193"/>
                  </a:lnTo>
                  <a:lnTo>
                    <a:pt x="289" y="198"/>
                  </a:lnTo>
                  <a:lnTo>
                    <a:pt x="286" y="214"/>
                  </a:lnTo>
                  <a:lnTo>
                    <a:pt x="362" y="264"/>
                  </a:lnTo>
                  <a:lnTo>
                    <a:pt x="309" y="256"/>
                  </a:lnTo>
                  <a:lnTo>
                    <a:pt x="320" y="307"/>
                  </a:lnTo>
                  <a:lnTo>
                    <a:pt x="289" y="344"/>
                  </a:lnTo>
                  <a:lnTo>
                    <a:pt x="273" y="266"/>
                  </a:lnTo>
                  <a:lnTo>
                    <a:pt x="139" y="180"/>
                  </a:lnTo>
                  <a:lnTo>
                    <a:pt x="108" y="123"/>
                  </a:lnTo>
                  <a:lnTo>
                    <a:pt x="63" y="103"/>
                  </a:lnTo>
                  <a:lnTo>
                    <a:pt x="23" y="128"/>
                  </a:lnTo>
                  <a:lnTo>
                    <a:pt x="0" y="8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8" name="Freeform 1107"/>
            <p:cNvSpPr>
              <a:spLocks/>
            </p:cNvSpPr>
            <p:nvPr/>
          </p:nvSpPr>
          <p:spPr bwMode="auto">
            <a:xfrm>
              <a:off x="2849" y="2141"/>
              <a:ext cx="22" cy="42"/>
            </a:xfrm>
            <a:custGeom>
              <a:avLst/>
              <a:gdLst>
                <a:gd name="T0" fmla="*/ 0 w 44"/>
                <a:gd name="T1" fmla="*/ 0 h 86"/>
                <a:gd name="T2" fmla="*/ 1 w 44"/>
                <a:gd name="T3" fmla="*/ 0 h 86"/>
                <a:gd name="T4" fmla="*/ 1 w 44"/>
                <a:gd name="T5" fmla="*/ 0 h 86"/>
                <a:gd name="T6" fmla="*/ 1 w 44"/>
                <a:gd name="T7" fmla="*/ 0 h 86"/>
                <a:gd name="T8" fmla="*/ 1 w 44"/>
                <a:gd name="T9" fmla="*/ 0 h 86"/>
                <a:gd name="T10" fmla="*/ 0 w 44"/>
                <a:gd name="T11" fmla="*/ 0 h 86"/>
                <a:gd name="T12" fmla="*/ 0 60000 65536"/>
                <a:gd name="T13" fmla="*/ 0 60000 65536"/>
                <a:gd name="T14" fmla="*/ 0 60000 65536"/>
                <a:gd name="T15" fmla="*/ 0 60000 65536"/>
                <a:gd name="T16" fmla="*/ 0 60000 65536"/>
                <a:gd name="T17" fmla="*/ 0 60000 65536"/>
                <a:gd name="T18" fmla="*/ 0 w 44"/>
                <a:gd name="T19" fmla="*/ 0 h 86"/>
                <a:gd name="T20" fmla="*/ 44 w 44"/>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44" h="86">
                  <a:moveTo>
                    <a:pt x="0" y="14"/>
                  </a:moveTo>
                  <a:lnTo>
                    <a:pt x="6" y="79"/>
                  </a:lnTo>
                  <a:lnTo>
                    <a:pt x="26" y="86"/>
                  </a:lnTo>
                  <a:lnTo>
                    <a:pt x="44" y="34"/>
                  </a:lnTo>
                  <a:lnTo>
                    <a:pt x="28" y="0"/>
                  </a:lnTo>
                  <a:lnTo>
                    <a:pt x="0" y="1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09" name="Freeform 1108"/>
            <p:cNvSpPr>
              <a:spLocks/>
            </p:cNvSpPr>
            <p:nvPr/>
          </p:nvSpPr>
          <p:spPr bwMode="auto">
            <a:xfrm>
              <a:off x="2915" y="2197"/>
              <a:ext cx="47" cy="27"/>
            </a:xfrm>
            <a:custGeom>
              <a:avLst/>
              <a:gdLst>
                <a:gd name="T0" fmla="*/ 0 w 92"/>
                <a:gd name="T1" fmla="*/ 0 h 55"/>
                <a:gd name="T2" fmla="*/ 1 w 92"/>
                <a:gd name="T3" fmla="*/ 0 h 55"/>
                <a:gd name="T4" fmla="*/ 1 w 92"/>
                <a:gd name="T5" fmla="*/ 0 h 55"/>
                <a:gd name="T6" fmla="*/ 0 w 92"/>
                <a:gd name="T7" fmla="*/ 0 h 55"/>
                <a:gd name="T8" fmla="*/ 0 60000 65536"/>
                <a:gd name="T9" fmla="*/ 0 60000 65536"/>
                <a:gd name="T10" fmla="*/ 0 60000 65536"/>
                <a:gd name="T11" fmla="*/ 0 60000 65536"/>
                <a:gd name="T12" fmla="*/ 0 w 92"/>
                <a:gd name="T13" fmla="*/ 0 h 55"/>
                <a:gd name="T14" fmla="*/ 92 w 92"/>
                <a:gd name="T15" fmla="*/ 55 h 55"/>
              </a:gdLst>
              <a:ahLst/>
              <a:cxnLst>
                <a:cxn ang="T8">
                  <a:pos x="T0" y="T1"/>
                </a:cxn>
                <a:cxn ang="T9">
                  <a:pos x="T2" y="T3"/>
                </a:cxn>
                <a:cxn ang="T10">
                  <a:pos x="T4" y="T5"/>
                </a:cxn>
                <a:cxn ang="T11">
                  <a:pos x="T6" y="T7"/>
                </a:cxn>
              </a:cxnLst>
              <a:rect l="T12" t="T13" r="T14" b="T15"/>
              <a:pathLst>
                <a:path w="92" h="55">
                  <a:moveTo>
                    <a:pt x="0" y="11"/>
                  </a:moveTo>
                  <a:lnTo>
                    <a:pt x="77" y="55"/>
                  </a:lnTo>
                  <a:lnTo>
                    <a:pt x="92" y="0"/>
                  </a:lnTo>
                  <a:lnTo>
                    <a:pt x="0" y="1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0" name="Freeform 1109"/>
            <p:cNvSpPr>
              <a:spLocks/>
            </p:cNvSpPr>
            <p:nvPr/>
          </p:nvSpPr>
          <p:spPr bwMode="auto">
            <a:xfrm>
              <a:off x="4715" y="2276"/>
              <a:ext cx="36" cy="44"/>
            </a:xfrm>
            <a:custGeom>
              <a:avLst/>
              <a:gdLst>
                <a:gd name="T0" fmla="*/ 0 w 72"/>
                <a:gd name="T1" fmla="*/ 1 h 88"/>
                <a:gd name="T2" fmla="*/ 1 w 72"/>
                <a:gd name="T3" fmla="*/ 1 h 88"/>
                <a:gd name="T4" fmla="*/ 1 w 72"/>
                <a:gd name="T5" fmla="*/ 1 h 88"/>
                <a:gd name="T6" fmla="*/ 1 w 72"/>
                <a:gd name="T7" fmla="*/ 1 h 88"/>
                <a:gd name="T8" fmla="*/ 1 w 72"/>
                <a:gd name="T9" fmla="*/ 1 h 88"/>
                <a:gd name="T10" fmla="*/ 1 w 72"/>
                <a:gd name="T11" fmla="*/ 1 h 88"/>
                <a:gd name="T12" fmla="*/ 1 w 72"/>
                <a:gd name="T13" fmla="*/ 1 h 88"/>
                <a:gd name="T14" fmla="*/ 1 w 72"/>
                <a:gd name="T15" fmla="*/ 1 h 88"/>
                <a:gd name="T16" fmla="*/ 1 w 72"/>
                <a:gd name="T17" fmla="*/ 0 h 88"/>
                <a:gd name="T18" fmla="*/ 0 w 72"/>
                <a:gd name="T19" fmla="*/ 1 h 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2"/>
                <a:gd name="T31" fmla="*/ 0 h 88"/>
                <a:gd name="T32" fmla="*/ 72 w 72"/>
                <a:gd name="T33" fmla="*/ 88 h 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2" h="88">
                  <a:moveTo>
                    <a:pt x="0" y="24"/>
                  </a:moveTo>
                  <a:lnTo>
                    <a:pt x="3" y="46"/>
                  </a:lnTo>
                  <a:lnTo>
                    <a:pt x="21" y="24"/>
                  </a:lnTo>
                  <a:lnTo>
                    <a:pt x="27" y="37"/>
                  </a:lnTo>
                  <a:lnTo>
                    <a:pt x="19" y="88"/>
                  </a:lnTo>
                  <a:lnTo>
                    <a:pt x="52" y="87"/>
                  </a:lnTo>
                  <a:lnTo>
                    <a:pt x="72" y="34"/>
                  </a:lnTo>
                  <a:lnTo>
                    <a:pt x="61" y="5"/>
                  </a:lnTo>
                  <a:lnTo>
                    <a:pt x="28" y="0"/>
                  </a:lnTo>
                  <a:lnTo>
                    <a:pt x="0" y="2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1" name="Freeform 1110"/>
            <p:cNvSpPr>
              <a:spLocks/>
            </p:cNvSpPr>
            <p:nvPr/>
          </p:nvSpPr>
          <p:spPr bwMode="auto">
            <a:xfrm>
              <a:off x="4733" y="2139"/>
              <a:ext cx="175" cy="142"/>
            </a:xfrm>
            <a:custGeom>
              <a:avLst/>
              <a:gdLst>
                <a:gd name="T0" fmla="*/ 0 w 350"/>
                <a:gd name="T1" fmla="*/ 1 h 284"/>
                <a:gd name="T2" fmla="*/ 1 w 350"/>
                <a:gd name="T3" fmla="*/ 1 h 284"/>
                <a:gd name="T4" fmla="*/ 1 w 350"/>
                <a:gd name="T5" fmla="*/ 1 h 284"/>
                <a:gd name="T6" fmla="*/ 1 w 350"/>
                <a:gd name="T7" fmla="*/ 1 h 284"/>
                <a:gd name="T8" fmla="*/ 1 w 350"/>
                <a:gd name="T9" fmla="*/ 1 h 284"/>
                <a:gd name="T10" fmla="*/ 1 w 350"/>
                <a:gd name="T11" fmla="*/ 1 h 284"/>
                <a:gd name="T12" fmla="*/ 1 w 350"/>
                <a:gd name="T13" fmla="*/ 1 h 284"/>
                <a:gd name="T14" fmla="*/ 1 w 350"/>
                <a:gd name="T15" fmla="*/ 1 h 284"/>
                <a:gd name="T16" fmla="*/ 1 w 350"/>
                <a:gd name="T17" fmla="*/ 1 h 284"/>
                <a:gd name="T18" fmla="*/ 1 w 350"/>
                <a:gd name="T19" fmla="*/ 1 h 284"/>
                <a:gd name="T20" fmla="*/ 1 w 350"/>
                <a:gd name="T21" fmla="*/ 0 h 284"/>
                <a:gd name="T22" fmla="*/ 1 w 350"/>
                <a:gd name="T23" fmla="*/ 1 h 284"/>
                <a:gd name="T24" fmla="*/ 1 w 350"/>
                <a:gd name="T25" fmla="*/ 1 h 284"/>
                <a:gd name="T26" fmla="*/ 1 w 350"/>
                <a:gd name="T27" fmla="*/ 1 h 284"/>
                <a:gd name="T28" fmla="*/ 1 w 350"/>
                <a:gd name="T29" fmla="*/ 1 h 284"/>
                <a:gd name="T30" fmla="*/ 1 w 350"/>
                <a:gd name="T31" fmla="*/ 1 h 284"/>
                <a:gd name="T32" fmla="*/ 1 w 350"/>
                <a:gd name="T33" fmla="*/ 1 h 284"/>
                <a:gd name="T34" fmla="*/ 1 w 350"/>
                <a:gd name="T35" fmla="*/ 1 h 284"/>
                <a:gd name="T36" fmla="*/ 1 w 350"/>
                <a:gd name="T37" fmla="*/ 1 h 284"/>
                <a:gd name="T38" fmla="*/ 1 w 350"/>
                <a:gd name="T39" fmla="*/ 1 h 284"/>
                <a:gd name="T40" fmla="*/ 1 w 350"/>
                <a:gd name="T41" fmla="*/ 1 h 284"/>
                <a:gd name="T42" fmla="*/ 1 w 350"/>
                <a:gd name="T43" fmla="*/ 1 h 284"/>
                <a:gd name="T44" fmla="*/ 1 w 350"/>
                <a:gd name="T45" fmla="*/ 1 h 284"/>
                <a:gd name="T46" fmla="*/ 0 w 350"/>
                <a:gd name="T47" fmla="*/ 1 h 2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0"/>
                <a:gd name="T73" fmla="*/ 0 h 284"/>
                <a:gd name="T74" fmla="*/ 350 w 350"/>
                <a:gd name="T75" fmla="*/ 284 h 2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0" h="284">
                  <a:moveTo>
                    <a:pt x="0" y="268"/>
                  </a:moveTo>
                  <a:lnTo>
                    <a:pt x="64" y="215"/>
                  </a:lnTo>
                  <a:lnTo>
                    <a:pt x="152" y="215"/>
                  </a:lnTo>
                  <a:lnTo>
                    <a:pt x="188" y="150"/>
                  </a:lnTo>
                  <a:lnTo>
                    <a:pt x="201" y="145"/>
                  </a:lnTo>
                  <a:lnTo>
                    <a:pt x="203" y="170"/>
                  </a:lnTo>
                  <a:lnTo>
                    <a:pt x="241" y="145"/>
                  </a:lnTo>
                  <a:lnTo>
                    <a:pt x="277" y="97"/>
                  </a:lnTo>
                  <a:lnTo>
                    <a:pt x="290" y="15"/>
                  </a:lnTo>
                  <a:lnTo>
                    <a:pt x="318" y="18"/>
                  </a:lnTo>
                  <a:lnTo>
                    <a:pt x="310" y="0"/>
                  </a:lnTo>
                  <a:lnTo>
                    <a:pt x="327" y="1"/>
                  </a:lnTo>
                  <a:lnTo>
                    <a:pt x="350" y="69"/>
                  </a:lnTo>
                  <a:lnTo>
                    <a:pt x="318" y="117"/>
                  </a:lnTo>
                  <a:lnTo>
                    <a:pt x="318" y="161"/>
                  </a:lnTo>
                  <a:lnTo>
                    <a:pt x="296" y="226"/>
                  </a:lnTo>
                  <a:lnTo>
                    <a:pt x="280" y="235"/>
                  </a:lnTo>
                  <a:lnTo>
                    <a:pt x="279" y="210"/>
                  </a:lnTo>
                  <a:lnTo>
                    <a:pt x="231" y="246"/>
                  </a:lnTo>
                  <a:lnTo>
                    <a:pt x="188" y="231"/>
                  </a:lnTo>
                  <a:lnTo>
                    <a:pt x="190" y="260"/>
                  </a:lnTo>
                  <a:lnTo>
                    <a:pt x="152" y="284"/>
                  </a:lnTo>
                  <a:lnTo>
                    <a:pt x="143" y="244"/>
                  </a:lnTo>
                  <a:lnTo>
                    <a:pt x="0" y="26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2" name="Freeform 1111"/>
            <p:cNvSpPr>
              <a:spLocks/>
            </p:cNvSpPr>
            <p:nvPr/>
          </p:nvSpPr>
          <p:spPr bwMode="auto">
            <a:xfrm>
              <a:off x="4754" y="2269"/>
              <a:ext cx="36" cy="26"/>
            </a:xfrm>
            <a:custGeom>
              <a:avLst/>
              <a:gdLst>
                <a:gd name="T0" fmla="*/ 0 w 70"/>
                <a:gd name="T1" fmla="*/ 1 h 51"/>
                <a:gd name="T2" fmla="*/ 1 w 70"/>
                <a:gd name="T3" fmla="*/ 1 h 51"/>
                <a:gd name="T4" fmla="*/ 1 w 70"/>
                <a:gd name="T5" fmla="*/ 1 h 51"/>
                <a:gd name="T6" fmla="*/ 1 w 70"/>
                <a:gd name="T7" fmla="*/ 0 h 51"/>
                <a:gd name="T8" fmla="*/ 0 w 70"/>
                <a:gd name="T9" fmla="*/ 1 h 51"/>
                <a:gd name="T10" fmla="*/ 0 60000 65536"/>
                <a:gd name="T11" fmla="*/ 0 60000 65536"/>
                <a:gd name="T12" fmla="*/ 0 60000 65536"/>
                <a:gd name="T13" fmla="*/ 0 60000 65536"/>
                <a:gd name="T14" fmla="*/ 0 60000 65536"/>
                <a:gd name="T15" fmla="*/ 0 w 70"/>
                <a:gd name="T16" fmla="*/ 0 h 51"/>
                <a:gd name="T17" fmla="*/ 70 w 70"/>
                <a:gd name="T18" fmla="*/ 51 h 51"/>
              </a:gdLst>
              <a:ahLst/>
              <a:cxnLst>
                <a:cxn ang="T10">
                  <a:pos x="T0" y="T1"/>
                </a:cxn>
                <a:cxn ang="T11">
                  <a:pos x="T2" y="T3"/>
                </a:cxn>
                <a:cxn ang="T12">
                  <a:pos x="T4" y="T5"/>
                </a:cxn>
                <a:cxn ang="T13">
                  <a:pos x="T6" y="T7"/>
                </a:cxn>
                <a:cxn ang="T14">
                  <a:pos x="T8" y="T9"/>
                </a:cxn>
              </a:cxnLst>
              <a:rect l="T15" t="T16" r="T17" b="T18"/>
              <a:pathLst>
                <a:path w="70" h="51">
                  <a:moveTo>
                    <a:pt x="0" y="27"/>
                  </a:moveTo>
                  <a:lnTo>
                    <a:pt x="26" y="51"/>
                  </a:lnTo>
                  <a:lnTo>
                    <a:pt x="66" y="32"/>
                  </a:lnTo>
                  <a:lnTo>
                    <a:pt x="70" y="0"/>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3" name="Freeform 1112"/>
            <p:cNvSpPr>
              <a:spLocks/>
            </p:cNvSpPr>
            <p:nvPr/>
          </p:nvSpPr>
          <p:spPr bwMode="auto">
            <a:xfrm>
              <a:off x="4872" y="2064"/>
              <a:ext cx="91" cy="75"/>
            </a:xfrm>
            <a:custGeom>
              <a:avLst/>
              <a:gdLst>
                <a:gd name="T0" fmla="*/ 0 w 181"/>
                <a:gd name="T1" fmla="*/ 0 h 151"/>
                <a:gd name="T2" fmla="*/ 1 w 181"/>
                <a:gd name="T3" fmla="*/ 0 h 151"/>
                <a:gd name="T4" fmla="*/ 1 w 181"/>
                <a:gd name="T5" fmla="*/ 0 h 151"/>
                <a:gd name="T6" fmla="*/ 1 w 181"/>
                <a:gd name="T7" fmla="*/ 0 h 151"/>
                <a:gd name="T8" fmla="*/ 1 w 181"/>
                <a:gd name="T9" fmla="*/ 0 h 151"/>
                <a:gd name="T10" fmla="*/ 1 w 181"/>
                <a:gd name="T11" fmla="*/ 0 h 151"/>
                <a:gd name="T12" fmla="*/ 1 w 181"/>
                <a:gd name="T13" fmla="*/ 0 h 151"/>
                <a:gd name="T14" fmla="*/ 1 w 181"/>
                <a:gd name="T15" fmla="*/ 0 h 151"/>
                <a:gd name="T16" fmla="*/ 1 w 181"/>
                <a:gd name="T17" fmla="*/ 0 h 151"/>
                <a:gd name="T18" fmla="*/ 1 w 181"/>
                <a:gd name="T19" fmla="*/ 0 h 151"/>
                <a:gd name="T20" fmla="*/ 1 w 181"/>
                <a:gd name="T21" fmla="*/ 0 h 151"/>
                <a:gd name="T22" fmla="*/ 1 w 181"/>
                <a:gd name="T23" fmla="*/ 0 h 151"/>
                <a:gd name="T24" fmla="*/ 1 w 181"/>
                <a:gd name="T25" fmla="*/ 0 h 151"/>
                <a:gd name="T26" fmla="*/ 0 w 181"/>
                <a:gd name="T27" fmla="*/ 0 h 1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1"/>
                <a:gd name="T43" fmla="*/ 0 h 151"/>
                <a:gd name="T44" fmla="*/ 181 w 181"/>
                <a:gd name="T45" fmla="*/ 151 h 15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1" h="151">
                  <a:moveTo>
                    <a:pt x="0" y="108"/>
                  </a:moveTo>
                  <a:lnTo>
                    <a:pt x="8" y="151"/>
                  </a:lnTo>
                  <a:lnTo>
                    <a:pt x="40" y="135"/>
                  </a:lnTo>
                  <a:lnTo>
                    <a:pt x="18" y="110"/>
                  </a:lnTo>
                  <a:lnTo>
                    <a:pt x="105" y="133"/>
                  </a:lnTo>
                  <a:lnTo>
                    <a:pt x="127" y="96"/>
                  </a:lnTo>
                  <a:lnTo>
                    <a:pt x="181" y="85"/>
                  </a:lnTo>
                  <a:lnTo>
                    <a:pt x="162" y="61"/>
                  </a:lnTo>
                  <a:lnTo>
                    <a:pt x="168" y="40"/>
                  </a:lnTo>
                  <a:lnTo>
                    <a:pt x="120" y="44"/>
                  </a:lnTo>
                  <a:lnTo>
                    <a:pt x="64" y="0"/>
                  </a:lnTo>
                  <a:lnTo>
                    <a:pt x="43" y="86"/>
                  </a:lnTo>
                  <a:lnTo>
                    <a:pt x="17" y="80"/>
                  </a:lnTo>
                  <a:lnTo>
                    <a:pt x="0" y="10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4" name="Freeform 1113"/>
            <p:cNvSpPr>
              <a:spLocks/>
            </p:cNvSpPr>
            <p:nvPr/>
          </p:nvSpPr>
          <p:spPr bwMode="auto">
            <a:xfrm>
              <a:off x="4634" y="2112"/>
              <a:ext cx="96" cy="95"/>
            </a:xfrm>
            <a:custGeom>
              <a:avLst/>
              <a:gdLst>
                <a:gd name="T0" fmla="*/ 0 w 192"/>
                <a:gd name="T1" fmla="*/ 1 h 190"/>
                <a:gd name="T2" fmla="*/ 1 w 192"/>
                <a:gd name="T3" fmla="*/ 1 h 190"/>
                <a:gd name="T4" fmla="*/ 1 w 192"/>
                <a:gd name="T5" fmla="*/ 1 h 190"/>
                <a:gd name="T6" fmla="*/ 1 w 192"/>
                <a:gd name="T7" fmla="*/ 1 h 190"/>
                <a:gd name="T8" fmla="*/ 1 w 192"/>
                <a:gd name="T9" fmla="*/ 1 h 190"/>
                <a:gd name="T10" fmla="*/ 1 w 192"/>
                <a:gd name="T11" fmla="*/ 1 h 190"/>
                <a:gd name="T12" fmla="*/ 1 w 192"/>
                <a:gd name="T13" fmla="*/ 1 h 190"/>
                <a:gd name="T14" fmla="*/ 1 w 192"/>
                <a:gd name="T15" fmla="*/ 1 h 190"/>
                <a:gd name="T16" fmla="*/ 1 w 192"/>
                <a:gd name="T17" fmla="*/ 1 h 190"/>
                <a:gd name="T18" fmla="*/ 1 w 192"/>
                <a:gd name="T19" fmla="*/ 0 h 190"/>
                <a:gd name="T20" fmla="*/ 1 w 192"/>
                <a:gd name="T21" fmla="*/ 1 h 190"/>
                <a:gd name="T22" fmla="*/ 1 w 192"/>
                <a:gd name="T23" fmla="*/ 1 h 190"/>
                <a:gd name="T24" fmla="*/ 1 w 192"/>
                <a:gd name="T25" fmla="*/ 1 h 190"/>
                <a:gd name="T26" fmla="*/ 0 w 192"/>
                <a:gd name="T27" fmla="*/ 1 h 1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2"/>
                <a:gd name="T43" fmla="*/ 0 h 190"/>
                <a:gd name="T44" fmla="*/ 192 w 192"/>
                <a:gd name="T45" fmla="*/ 190 h 19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2" h="190">
                  <a:moveTo>
                    <a:pt x="0" y="108"/>
                  </a:moveTo>
                  <a:lnTo>
                    <a:pt x="33" y="124"/>
                  </a:lnTo>
                  <a:lnTo>
                    <a:pt x="11" y="179"/>
                  </a:lnTo>
                  <a:lnTo>
                    <a:pt x="67" y="190"/>
                  </a:lnTo>
                  <a:lnTo>
                    <a:pt x="123" y="160"/>
                  </a:lnTo>
                  <a:lnTo>
                    <a:pt x="96" y="114"/>
                  </a:lnTo>
                  <a:lnTo>
                    <a:pt x="161" y="73"/>
                  </a:lnTo>
                  <a:lnTo>
                    <a:pt x="192" y="18"/>
                  </a:lnTo>
                  <a:lnTo>
                    <a:pt x="188" y="10"/>
                  </a:lnTo>
                  <a:lnTo>
                    <a:pt x="177" y="0"/>
                  </a:lnTo>
                  <a:lnTo>
                    <a:pt x="119" y="37"/>
                  </a:lnTo>
                  <a:lnTo>
                    <a:pt x="119" y="56"/>
                  </a:lnTo>
                  <a:lnTo>
                    <a:pt x="75" y="50"/>
                  </a:lnTo>
                  <a:lnTo>
                    <a:pt x="0" y="10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5" name="Freeform 1114"/>
            <p:cNvSpPr>
              <a:spLocks/>
            </p:cNvSpPr>
            <p:nvPr/>
          </p:nvSpPr>
          <p:spPr bwMode="auto">
            <a:xfrm>
              <a:off x="4662" y="2192"/>
              <a:ext cx="52" cy="74"/>
            </a:xfrm>
            <a:custGeom>
              <a:avLst/>
              <a:gdLst>
                <a:gd name="T0" fmla="*/ 0 w 104"/>
                <a:gd name="T1" fmla="*/ 0 h 149"/>
                <a:gd name="T2" fmla="*/ 1 w 104"/>
                <a:gd name="T3" fmla="*/ 0 h 149"/>
                <a:gd name="T4" fmla="*/ 1 w 104"/>
                <a:gd name="T5" fmla="*/ 0 h 149"/>
                <a:gd name="T6" fmla="*/ 1 w 104"/>
                <a:gd name="T7" fmla="*/ 0 h 149"/>
                <a:gd name="T8" fmla="*/ 1 w 104"/>
                <a:gd name="T9" fmla="*/ 0 h 149"/>
                <a:gd name="T10" fmla="*/ 0 w 104"/>
                <a:gd name="T11" fmla="*/ 0 h 149"/>
                <a:gd name="T12" fmla="*/ 0 60000 65536"/>
                <a:gd name="T13" fmla="*/ 0 60000 65536"/>
                <a:gd name="T14" fmla="*/ 0 60000 65536"/>
                <a:gd name="T15" fmla="*/ 0 60000 65536"/>
                <a:gd name="T16" fmla="*/ 0 60000 65536"/>
                <a:gd name="T17" fmla="*/ 0 60000 65536"/>
                <a:gd name="T18" fmla="*/ 0 w 104"/>
                <a:gd name="T19" fmla="*/ 0 h 149"/>
                <a:gd name="T20" fmla="*/ 104 w 104"/>
                <a:gd name="T21" fmla="*/ 149 h 149"/>
              </a:gdLst>
              <a:ahLst/>
              <a:cxnLst>
                <a:cxn ang="T12">
                  <a:pos x="T0" y="T1"/>
                </a:cxn>
                <a:cxn ang="T13">
                  <a:pos x="T2" y="T3"/>
                </a:cxn>
                <a:cxn ang="T14">
                  <a:pos x="T4" y="T5"/>
                </a:cxn>
                <a:cxn ang="T15">
                  <a:pos x="T6" y="T7"/>
                </a:cxn>
                <a:cxn ang="T16">
                  <a:pos x="T8" y="T9"/>
                </a:cxn>
                <a:cxn ang="T17">
                  <a:pos x="T10" y="T11"/>
                </a:cxn>
              </a:cxnLst>
              <a:rect l="T18" t="T19" r="T20" b="T21"/>
              <a:pathLst>
                <a:path w="104" h="149">
                  <a:moveTo>
                    <a:pt x="0" y="149"/>
                  </a:moveTo>
                  <a:lnTo>
                    <a:pt x="11" y="30"/>
                  </a:lnTo>
                  <a:lnTo>
                    <a:pt x="67" y="0"/>
                  </a:lnTo>
                  <a:lnTo>
                    <a:pt x="104" y="91"/>
                  </a:lnTo>
                  <a:lnTo>
                    <a:pt x="66" y="133"/>
                  </a:lnTo>
                  <a:lnTo>
                    <a:pt x="0" y="14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6" name="Freeform 1115"/>
            <p:cNvSpPr>
              <a:spLocks/>
            </p:cNvSpPr>
            <p:nvPr/>
          </p:nvSpPr>
          <p:spPr bwMode="auto">
            <a:xfrm>
              <a:off x="4263" y="2467"/>
              <a:ext cx="111" cy="131"/>
            </a:xfrm>
            <a:custGeom>
              <a:avLst/>
              <a:gdLst>
                <a:gd name="T0" fmla="*/ 0 w 221"/>
                <a:gd name="T1" fmla="*/ 1 h 262"/>
                <a:gd name="T2" fmla="*/ 1 w 221"/>
                <a:gd name="T3" fmla="*/ 1 h 262"/>
                <a:gd name="T4" fmla="*/ 1 w 221"/>
                <a:gd name="T5" fmla="*/ 1 h 262"/>
                <a:gd name="T6" fmla="*/ 1 w 221"/>
                <a:gd name="T7" fmla="*/ 1 h 262"/>
                <a:gd name="T8" fmla="*/ 1 w 221"/>
                <a:gd name="T9" fmla="*/ 1 h 262"/>
                <a:gd name="T10" fmla="*/ 1 w 221"/>
                <a:gd name="T11" fmla="*/ 1 h 262"/>
                <a:gd name="T12" fmla="*/ 1 w 221"/>
                <a:gd name="T13" fmla="*/ 1 h 262"/>
                <a:gd name="T14" fmla="*/ 1 w 221"/>
                <a:gd name="T15" fmla="*/ 1 h 262"/>
                <a:gd name="T16" fmla="*/ 1 w 221"/>
                <a:gd name="T17" fmla="*/ 1 h 262"/>
                <a:gd name="T18" fmla="*/ 1 w 221"/>
                <a:gd name="T19" fmla="*/ 1 h 262"/>
                <a:gd name="T20" fmla="*/ 1 w 221"/>
                <a:gd name="T21" fmla="*/ 1 h 262"/>
                <a:gd name="T22" fmla="*/ 1 w 221"/>
                <a:gd name="T23" fmla="*/ 1 h 262"/>
                <a:gd name="T24" fmla="*/ 1 w 221"/>
                <a:gd name="T25" fmla="*/ 0 h 262"/>
                <a:gd name="T26" fmla="*/ 1 w 221"/>
                <a:gd name="T27" fmla="*/ 1 h 262"/>
                <a:gd name="T28" fmla="*/ 1 w 221"/>
                <a:gd name="T29" fmla="*/ 1 h 262"/>
                <a:gd name="T30" fmla="*/ 1 w 221"/>
                <a:gd name="T31" fmla="*/ 1 h 262"/>
                <a:gd name="T32" fmla="*/ 0 w 221"/>
                <a:gd name="T33" fmla="*/ 1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1"/>
                <a:gd name="T52" fmla="*/ 0 h 262"/>
                <a:gd name="T53" fmla="*/ 221 w 221"/>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1" h="262">
                  <a:moveTo>
                    <a:pt x="0" y="56"/>
                  </a:moveTo>
                  <a:lnTo>
                    <a:pt x="30" y="95"/>
                  </a:lnTo>
                  <a:lnTo>
                    <a:pt x="20" y="159"/>
                  </a:lnTo>
                  <a:lnTo>
                    <a:pt x="99" y="131"/>
                  </a:lnTo>
                  <a:lnTo>
                    <a:pt x="130" y="159"/>
                  </a:lnTo>
                  <a:lnTo>
                    <a:pt x="160" y="222"/>
                  </a:lnTo>
                  <a:lnTo>
                    <a:pt x="152" y="262"/>
                  </a:lnTo>
                  <a:lnTo>
                    <a:pt x="221" y="251"/>
                  </a:lnTo>
                  <a:lnTo>
                    <a:pt x="187" y="167"/>
                  </a:lnTo>
                  <a:lnTo>
                    <a:pt x="112" y="105"/>
                  </a:lnTo>
                  <a:lnTo>
                    <a:pt x="133" y="69"/>
                  </a:lnTo>
                  <a:lnTo>
                    <a:pt x="90" y="49"/>
                  </a:lnTo>
                  <a:lnTo>
                    <a:pt x="59" y="0"/>
                  </a:lnTo>
                  <a:lnTo>
                    <a:pt x="41" y="1"/>
                  </a:lnTo>
                  <a:lnTo>
                    <a:pt x="43" y="36"/>
                  </a:lnTo>
                  <a:lnTo>
                    <a:pt x="30" y="26"/>
                  </a:lnTo>
                  <a:lnTo>
                    <a:pt x="0" y="5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7" name="Freeform 1116"/>
            <p:cNvSpPr>
              <a:spLocks/>
            </p:cNvSpPr>
            <p:nvPr/>
          </p:nvSpPr>
          <p:spPr bwMode="auto">
            <a:xfrm>
              <a:off x="2810" y="1970"/>
              <a:ext cx="8" cy="13"/>
            </a:xfrm>
            <a:custGeom>
              <a:avLst/>
              <a:gdLst>
                <a:gd name="T0" fmla="*/ 0 w 15"/>
                <a:gd name="T1" fmla="*/ 1 h 26"/>
                <a:gd name="T2" fmla="*/ 1 w 15"/>
                <a:gd name="T3" fmla="*/ 0 h 26"/>
                <a:gd name="T4" fmla="*/ 1 w 15"/>
                <a:gd name="T5" fmla="*/ 1 h 26"/>
                <a:gd name="T6" fmla="*/ 0 w 15"/>
                <a:gd name="T7" fmla="*/ 1 h 26"/>
                <a:gd name="T8" fmla="*/ 0 60000 65536"/>
                <a:gd name="T9" fmla="*/ 0 60000 65536"/>
                <a:gd name="T10" fmla="*/ 0 60000 65536"/>
                <a:gd name="T11" fmla="*/ 0 60000 65536"/>
                <a:gd name="T12" fmla="*/ 0 w 15"/>
                <a:gd name="T13" fmla="*/ 0 h 26"/>
                <a:gd name="T14" fmla="*/ 15 w 15"/>
                <a:gd name="T15" fmla="*/ 26 h 26"/>
              </a:gdLst>
              <a:ahLst/>
              <a:cxnLst>
                <a:cxn ang="T8">
                  <a:pos x="T0" y="T1"/>
                </a:cxn>
                <a:cxn ang="T9">
                  <a:pos x="T2" y="T3"/>
                </a:cxn>
                <a:cxn ang="T10">
                  <a:pos x="T4" y="T5"/>
                </a:cxn>
                <a:cxn ang="T11">
                  <a:pos x="T6" y="T7"/>
                </a:cxn>
              </a:cxnLst>
              <a:rect l="T12" t="T13" r="T14" b="T15"/>
              <a:pathLst>
                <a:path w="15" h="26">
                  <a:moveTo>
                    <a:pt x="0" y="21"/>
                  </a:moveTo>
                  <a:lnTo>
                    <a:pt x="10" y="0"/>
                  </a:lnTo>
                  <a:lnTo>
                    <a:pt x="15" y="26"/>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8" name="Freeform 1117"/>
            <p:cNvSpPr>
              <a:spLocks/>
            </p:cNvSpPr>
            <p:nvPr/>
          </p:nvSpPr>
          <p:spPr bwMode="auto">
            <a:xfrm>
              <a:off x="4264" y="2721"/>
              <a:ext cx="57" cy="78"/>
            </a:xfrm>
            <a:custGeom>
              <a:avLst/>
              <a:gdLst>
                <a:gd name="T0" fmla="*/ 0 w 114"/>
                <a:gd name="T1" fmla="*/ 0 h 156"/>
                <a:gd name="T2" fmla="*/ 1 w 114"/>
                <a:gd name="T3" fmla="*/ 0 h 156"/>
                <a:gd name="T4" fmla="*/ 1 w 114"/>
                <a:gd name="T5" fmla="*/ 1 h 156"/>
                <a:gd name="T6" fmla="*/ 1 w 114"/>
                <a:gd name="T7" fmla="*/ 1 h 156"/>
                <a:gd name="T8" fmla="*/ 1 w 114"/>
                <a:gd name="T9" fmla="*/ 1 h 156"/>
                <a:gd name="T10" fmla="*/ 1 w 114"/>
                <a:gd name="T11" fmla="*/ 1 h 156"/>
                <a:gd name="T12" fmla="*/ 1 w 114"/>
                <a:gd name="T13" fmla="*/ 1 h 156"/>
                <a:gd name="T14" fmla="*/ 1 w 114"/>
                <a:gd name="T15" fmla="*/ 1 h 156"/>
                <a:gd name="T16" fmla="*/ 0 w 11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4"/>
                <a:gd name="T28" fmla="*/ 0 h 156"/>
                <a:gd name="T29" fmla="*/ 114 w 114"/>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4" h="156">
                  <a:moveTo>
                    <a:pt x="0" y="0"/>
                  </a:moveTo>
                  <a:lnTo>
                    <a:pt x="24" y="0"/>
                  </a:lnTo>
                  <a:lnTo>
                    <a:pt x="31" y="28"/>
                  </a:lnTo>
                  <a:lnTo>
                    <a:pt x="59" y="10"/>
                  </a:lnTo>
                  <a:lnTo>
                    <a:pt x="98" y="45"/>
                  </a:lnTo>
                  <a:lnTo>
                    <a:pt x="114" y="156"/>
                  </a:lnTo>
                  <a:lnTo>
                    <a:pt x="113" y="156"/>
                  </a:lnTo>
                  <a:lnTo>
                    <a:pt x="35" y="10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19" name="Freeform 1118"/>
            <p:cNvSpPr>
              <a:spLocks/>
            </p:cNvSpPr>
            <p:nvPr/>
          </p:nvSpPr>
          <p:spPr bwMode="auto">
            <a:xfrm>
              <a:off x="4408" y="2716"/>
              <a:ext cx="147" cy="92"/>
            </a:xfrm>
            <a:custGeom>
              <a:avLst/>
              <a:gdLst>
                <a:gd name="T0" fmla="*/ 0 w 293"/>
                <a:gd name="T1" fmla="*/ 0 h 186"/>
                <a:gd name="T2" fmla="*/ 1 w 293"/>
                <a:gd name="T3" fmla="*/ 0 h 186"/>
                <a:gd name="T4" fmla="*/ 1 w 293"/>
                <a:gd name="T5" fmla="*/ 0 h 186"/>
                <a:gd name="T6" fmla="*/ 1 w 293"/>
                <a:gd name="T7" fmla="*/ 0 h 186"/>
                <a:gd name="T8" fmla="*/ 1 w 293"/>
                <a:gd name="T9" fmla="*/ 0 h 186"/>
                <a:gd name="T10" fmla="*/ 1 w 293"/>
                <a:gd name="T11" fmla="*/ 0 h 186"/>
                <a:gd name="T12" fmla="*/ 1 w 293"/>
                <a:gd name="T13" fmla="*/ 0 h 186"/>
                <a:gd name="T14" fmla="*/ 1 w 293"/>
                <a:gd name="T15" fmla="*/ 0 h 186"/>
                <a:gd name="T16" fmla="*/ 1 w 293"/>
                <a:gd name="T17" fmla="*/ 0 h 186"/>
                <a:gd name="T18" fmla="*/ 1 w 293"/>
                <a:gd name="T19" fmla="*/ 0 h 186"/>
                <a:gd name="T20" fmla="*/ 1 w 293"/>
                <a:gd name="T21" fmla="*/ 0 h 186"/>
                <a:gd name="T22" fmla="*/ 1 w 293"/>
                <a:gd name="T23" fmla="*/ 0 h 186"/>
                <a:gd name="T24" fmla="*/ 1 w 293"/>
                <a:gd name="T25" fmla="*/ 0 h 186"/>
                <a:gd name="T26" fmla="*/ 1 w 293"/>
                <a:gd name="T27" fmla="*/ 0 h 186"/>
                <a:gd name="T28" fmla="*/ 1 w 293"/>
                <a:gd name="T29" fmla="*/ 0 h 186"/>
                <a:gd name="T30" fmla="*/ 0 w 293"/>
                <a:gd name="T31" fmla="*/ 0 h 1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3"/>
                <a:gd name="T49" fmla="*/ 0 h 186"/>
                <a:gd name="T50" fmla="*/ 293 w 293"/>
                <a:gd name="T51" fmla="*/ 186 h 18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3" h="186">
                  <a:moveTo>
                    <a:pt x="0" y="165"/>
                  </a:moveTo>
                  <a:lnTo>
                    <a:pt x="27" y="186"/>
                  </a:lnTo>
                  <a:lnTo>
                    <a:pt x="117" y="178"/>
                  </a:lnTo>
                  <a:lnTo>
                    <a:pt x="148" y="168"/>
                  </a:lnTo>
                  <a:lnTo>
                    <a:pt x="190" y="81"/>
                  </a:lnTo>
                  <a:lnTo>
                    <a:pt x="243" y="85"/>
                  </a:lnTo>
                  <a:lnTo>
                    <a:pt x="293" y="55"/>
                  </a:lnTo>
                  <a:lnTo>
                    <a:pt x="245" y="31"/>
                  </a:lnTo>
                  <a:lnTo>
                    <a:pt x="229" y="0"/>
                  </a:lnTo>
                  <a:lnTo>
                    <a:pt x="170" y="57"/>
                  </a:lnTo>
                  <a:lnTo>
                    <a:pt x="149" y="90"/>
                  </a:lnTo>
                  <a:lnTo>
                    <a:pt x="131" y="72"/>
                  </a:lnTo>
                  <a:lnTo>
                    <a:pt x="98" y="119"/>
                  </a:lnTo>
                  <a:lnTo>
                    <a:pt x="58" y="126"/>
                  </a:lnTo>
                  <a:lnTo>
                    <a:pt x="45" y="168"/>
                  </a:lnTo>
                  <a:lnTo>
                    <a:pt x="0" y="16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0" name="Freeform 1119"/>
            <p:cNvSpPr>
              <a:spLocks/>
            </p:cNvSpPr>
            <p:nvPr/>
          </p:nvSpPr>
          <p:spPr bwMode="auto">
            <a:xfrm>
              <a:off x="924" y="2296"/>
              <a:ext cx="464" cy="299"/>
            </a:xfrm>
            <a:custGeom>
              <a:avLst/>
              <a:gdLst>
                <a:gd name="T0" fmla="*/ 0 w 927"/>
                <a:gd name="T1" fmla="*/ 1 h 598"/>
                <a:gd name="T2" fmla="*/ 1 w 927"/>
                <a:gd name="T3" fmla="*/ 1 h 598"/>
                <a:gd name="T4" fmla="*/ 1 w 927"/>
                <a:gd name="T5" fmla="*/ 1 h 598"/>
                <a:gd name="T6" fmla="*/ 1 w 927"/>
                <a:gd name="T7" fmla="*/ 1 h 598"/>
                <a:gd name="T8" fmla="*/ 1 w 927"/>
                <a:gd name="T9" fmla="*/ 1 h 598"/>
                <a:gd name="T10" fmla="*/ 1 w 927"/>
                <a:gd name="T11" fmla="*/ 1 h 598"/>
                <a:gd name="T12" fmla="*/ 1 w 927"/>
                <a:gd name="T13" fmla="*/ 1 h 598"/>
                <a:gd name="T14" fmla="*/ 1 w 927"/>
                <a:gd name="T15" fmla="*/ 1 h 598"/>
                <a:gd name="T16" fmla="*/ 1 w 927"/>
                <a:gd name="T17" fmla="*/ 1 h 598"/>
                <a:gd name="T18" fmla="*/ 1 w 927"/>
                <a:gd name="T19" fmla="*/ 1 h 598"/>
                <a:gd name="T20" fmla="*/ 1 w 927"/>
                <a:gd name="T21" fmla="*/ 1 h 598"/>
                <a:gd name="T22" fmla="*/ 1 w 927"/>
                <a:gd name="T23" fmla="*/ 1 h 598"/>
                <a:gd name="T24" fmla="*/ 1 w 927"/>
                <a:gd name="T25" fmla="*/ 1 h 598"/>
                <a:gd name="T26" fmla="*/ 1 w 927"/>
                <a:gd name="T27" fmla="*/ 1 h 598"/>
                <a:gd name="T28" fmla="*/ 1 w 927"/>
                <a:gd name="T29" fmla="*/ 1 h 598"/>
                <a:gd name="T30" fmla="*/ 1 w 927"/>
                <a:gd name="T31" fmla="*/ 1 h 598"/>
                <a:gd name="T32" fmla="*/ 1 w 927"/>
                <a:gd name="T33" fmla="*/ 1 h 598"/>
                <a:gd name="T34" fmla="*/ 1 w 927"/>
                <a:gd name="T35" fmla="*/ 1 h 598"/>
                <a:gd name="T36" fmla="*/ 1 w 927"/>
                <a:gd name="T37" fmla="*/ 1 h 598"/>
                <a:gd name="T38" fmla="*/ 1 w 927"/>
                <a:gd name="T39" fmla="*/ 1 h 598"/>
                <a:gd name="T40" fmla="*/ 1 w 927"/>
                <a:gd name="T41" fmla="*/ 1 h 598"/>
                <a:gd name="T42" fmla="*/ 1 w 927"/>
                <a:gd name="T43" fmla="*/ 1 h 598"/>
                <a:gd name="T44" fmla="*/ 1 w 927"/>
                <a:gd name="T45" fmla="*/ 1 h 598"/>
                <a:gd name="T46" fmla="*/ 1 w 927"/>
                <a:gd name="T47" fmla="*/ 1 h 598"/>
                <a:gd name="T48" fmla="*/ 1 w 927"/>
                <a:gd name="T49" fmla="*/ 1 h 598"/>
                <a:gd name="T50" fmla="*/ 1 w 927"/>
                <a:gd name="T51" fmla="*/ 1 h 598"/>
                <a:gd name="T52" fmla="*/ 1 w 927"/>
                <a:gd name="T53" fmla="*/ 1 h 598"/>
                <a:gd name="T54" fmla="*/ 1 w 927"/>
                <a:gd name="T55" fmla="*/ 1 h 598"/>
                <a:gd name="T56" fmla="*/ 1 w 927"/>
                <a:gd name="T57" fmla="*/ 1 h 598"/>
                <a:gd name="T58" fmla="*/ 1 w 927"/>
                <a:gd name="T59" fmla="*/ 1 h 598"/>
                <a:gd name="T60" fmla="*/ 1 w 927"/>
                <a:gd name="T61" fmla="*/ 1 h 598"/>
                <a:gd name="T62" fmla="*/ 1 w 927"/>
                <a:gd name="T63" fmla="*/ 1 h 598"/>
                <a:gd name="T64" fmla="*/ 1 w 927"/>
                <a:gd name="T65" fmla="*/ 1 h 598"/>
                <a:gd name="T66" fmla="*/ 1 w 927"/>
                <a:gd name="T67" fmla="*/ 1 h 598"/>
                <a:gd name="T68" fmla="*/ 1 w 927"/>
                <a:gd name="T69" fmla="*/ 1 h 598"/>
                <a:gd name="T70" fmla="*/ 1 w 927"/>
                <a:gd name="T71" fmla="*/ 1 h 598"/>
                <a:gd name="T72" fmla="*/ 1 w 927"/>
                <a:gd name="T73" fmla="*/ 1 h 598"/>
                <a:gd name="T74" fmla="*/ 1 w 927"/>
                <a:gd name="T75" fmla="*/ 1 h 598"/>
                <a:gd name="T76" fmla="*/ 1 w 927"/>
                <a:gd name="T77" fmla="*/ 1 h 598"/>
                <a:gd name="T78" fmla="*/ 1 w 927"/>
                <a:gd name="T79" fmla="*/ 1 h 598"/>
                <a:gd name="T80" fmla="*/ 1 w 927"/>
                <a:gd name="T81" fmla="*/ 1 h 598"/>
                <a:gd name="T82" fmla="*/ 1 w 927"/>
                <a:gd name="T83" fmla="*/ 1 h 598"/>
                <a:gd name="T84" fmla="*/ 1 w 927"/>
                <a:gd name="T85" fmla="*/ 1 h 598"/>
                <a:gd name="T86" fmla="*/ 1 w 927"/>
                <a:gd name="T87" fmla="*/ 1 h 598"/>
                <a:gd name="T88" fmla="*/ 1 w 927"/>
                <a:gd name="T89" fmla="*/ 0 h 598"/>
                <a:gd name="T90" fmla="*/ 0 w 927"/>
                <a:gd name="T91" fmla="*/ 1 h 5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7"/>
                <a:gd name="T139" fmla="*/ 0 h 598"/>
                <a:gd name="T140" fmla="*/ 927 w 927"/>
                <a:gd name="T141" fmla="*/ 598 h 5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7" h="598">
                  <a:moveTo>
                    <a:pt x="0" y="6"/>
                  </a:moveTo>
                  <a:lnTo>
                    <a:pt x="45" y="98"/>
                  </a:lnTo>
                  <a:lnTo>
                    <a:pt x="95" y="142"/>
                  </a:lnTo>
                  <a:lnTo>
                    <a:pt x="92" y="168"/>
                  </a:lnTo>
                  <a:lnTo>
                    <a:pt x="65" y="174"/>
                  </a:lnTo>
                  <a:lnTo>
                    <a:pt x="124" y="194"/>
                  </a:lnTo>
                  <a:lnTo>
                    <a:pt x="154" y="236"/>
                  </a:lnTo>
                  <a:lnTo>
                    <a:pt x="153" y="270"/>
                  </a:lnTo>
                  <a:lnTo>
                    <a:pt x="220" y="330"/>
                  </a:lnTo>
                  <a:lnTo>
                    <a:pt x="233" y="310"/>
                  </a:lnTo>
                  <a:lnTo>
                    <a:pt x="80" y="85"/>
                  </a:lnTo>
                  <a:lnTo>
                    <a:pt x="69" y="24"/>
                  </a:lnTo>
                  <a:lnTo>
                    <a:pt x="103" y="40"/>
                  </a:lnTo>
                  <a:lnTo>
                    <a:pt x="159" y="138"/>
                  </a:lnTo>
                  <a:lnTo>
                    <a:pt x="241" y="211"/>
                  </a:lnTo>
                  <a:lnTo>
                    <a:pt x="239" y="240"/>
                  </a:lnTo>
                  <a:lnTo>
                    <a:pt x="354" y="341"/>
                  </a:lnTo>
                  <a:lnTo>
                    <a:pt x="368" y="383"/>
                  </a:lnTo>
                  <a:lnTo>
                    <a:pt x="354" y="412"/>
                  </a:lnTo>
                  <a:lnTo>
                    <a:pt x="382" y="451"/>
                  </a:lnTo>
                  <a:lnTo>
                    <a:pt x="602" y="555"/>
                  </a:lnTo>
                  <a:lnTo>
                    <a:pt x="695" y="547"/>
                  </a:lnTo>
                  <a:lnTo>
                    <a:pt x="758" y="598"/>
                  </a:lnTo>
                  <a:lnTo>
                    <a:pt x="786" y="549"/>
                  </a:lnTo>
                  <a:lnTo>
                    <a:pt x="818" y="547"/>
                  </a:lnTo>
                  <a:lnTo>
                    <a:pt x="785" y="505"/>
                  </a:lnTo>
                  <a:lnTo>
                    <a:pt x="856" y="488"/>
                  </a:lnTo>
                  <a:lnTo>
                    <a:pt x="882" y="472"/>
                  </a:lnTo>
                  <a:lnTo>
                    <a:pt x="888" y="461"/>
                  </a:lnTo>
                  <a:lnTo>
                    <a:pt x="896" y="484"/>
                  </a:lnTo>
                  <a:lnTo>
                    <a:pt x="927" y="384"/>
                  </a:lnTo>
                  <a:lnTo>
                    <a:pt x="887" y="368"/>
                  </a:lnTo>
                  <a:lnTo>
                    <a:pt x="819" y="384"/>
                  </a:lnTo>
                  <a:lnTo>
                    <a:pt x="782" y="472"/>
                  </a:lnTo>
                  <a:lnTo>
                    <a:pt x="691" y="479"/>
                  </a:lnTo>
                  <a:lnTo>
                    <a:pt x="656" y="458"/>
                  </a:lnTo>
                  <a:lnTo>
                    <a:pt x="595" y="351"/>
                  </a:lnTo>
                  <a:lnTo>
                    <a:pt x="594" y="270"/>
                  </a:lnTo>
                  <a:lnTo>
                    <a:pt x="614" y="231"/>
                  </a:lnTo>
                  <a:lnTo>
                    <a:pt x="554" y="211"/>
                  </a:lnTo>
                  <a:lnTo>
                    <a:pt x="475" y="97"/>
                  </a:lnTo>
                  <a:lnTo>
                    <a:pt x="411" y="122"/>
                  </a:lnTo>
                  <a:lnTo>
                    <a:pt x="328" y="30"/>
                  </a:lnTo>
                  <a:lnTo>
                    <a:pt x="188" y="49"/>
                  </a:lnTo>
                  <a:lnTo>
                    <a:pt x="72" y="0"/>
                  </a:lnTo>
                  <a:lnTo>
                    <a:pt x="0" y="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1" name="Freeform 1120"/>
            <p:cNvSpPr>
              <a:spLocks/>
            </p:cNvSpPr>
            <p:nvPr/>
          </p:nvSpPr>
          <p:spPr bwMode="auto">
            <a:xfrm>
              <a:off x="4072" y="1928"/>
              <a:ext cx="487" cy="207"/>
            </a:xfrm>
            <a:custGeom>
              <a:avLst/>
              <a:gdLst>
                <a:gd name="T0" fmla="*/ 0 w 972"/>
                <a:gd name="T1" fmla="*/ 0 h 415"/>
                <a:gd name="T2" fmla="*/ 1 w 972"/>
                <a:gd name="T3" fmla="*/ 0 h 415"/>
                <a:gd name="T4" fmla="*/ 1 w 972"/>
                <a:gd name="T5" fmla="*/ 0 h 415"/>
                <a:gd name="T6" fmla="*/ 1 w 972"/>
                <a:gd name="T7" fmla="*/ 0 h 415"/>
                <a:gd name="T8" fmla="*/ 1 w 972"/>
                <a:gd name="T9" fmla="*/ 0 h 415"/>
                <a:gd name="T10" fmla="*/ 1 w 972"/>
                <a:gd name="T11" fmla="*/ 0 h 415"/>
                <a:gd name="T12" fmla="*/ 1 w 972"/>
                <a:gd name="T13" fmla="*/ 0 h 415"/>
                <a:gd name="T14" fmla="*/ 1 w 972"/>
                <a:gd name="T15" fmla="*/ 0 h 415"/>
                <a:gd name="T16" fmla="*/ 1 w 972"/>
                <a:gd name="T17" fmla="*/ 0 h 415"/>
                <a:gd name="T18" fmla="*/ 1 w 972"/>
                <a:gd name="T19" fmla="*/ 0 h 415"/>
                <a:gd name="T20" fmla="*/ 1 w 972"/>
                <a:gd name="T21" fmla="*/ 0 h 415"/>
                <a:gd name="T22" fmla="*/ 1 w 972"/>
                <a:gd name="T23" fmla="*/ 0 h 415"/>
                <a:gd name="T24" fmla="*/ 1 w 972"/>
                <a:gd name="T25" fmla="*/ 0 h 415"/>
                <a:gd name="T26" fmla="*/ 1 w 972"/>
                <a:gd name="T27" fmla="*/ 0 h 415"/>
                <a:gd name="T28" fmla="*/ 1 w 972"/>
                <a:gd name="T29" fmla="*/ 0 h 415"/>
                <a:gd name="T30" fmla="*/ 1 w 972"/>
                <a:gd name="T31" fmla="*/ 0 h 415"/>
                <a:gd name="T32" fmla="*/ 1 w 972"/>
                <a:gd name="T33" fmla="*/ 0 h 415"/>
                <a:gd name="T34" fmla="*/ 1 w 972"/>
                <a:gd name="T35" fmla="*/ 0 h 415"/>
                <a:gd name="T36" fmla="*/ 1 w 972"/>
                <a:gd name="T37" fmla="*/ 0 h 415"/>
                <a:gd name="T38" fmla="*/ 1 w 972"/>
                <a:gd name="T39" fmla="*/ 0 h 415"/>
                <a:gd name="T40" fmla="*/ 1 w 972"/>
                <a:gd name="T41" fmla="*/ 0 h 415"/>
                <a:gd name="T42" fmla="*/ 1 w 972"/>
                <a:gd name="T43" fmla="*/ 0 h 415"/>
                <a:gd name="T44" fmla="*/ 1 w 972"/>
                <a:gd name="T45" fmla="*/ 0 h 415"/>
                <a:gd name="T46" fmla="*/ 1 w 972"/>
                <a:gd name="T47" fmla="*/ 0 h 415"/>
                <a:gd name="T48" fmla="*/ 1 w 972"/>
                <a:gd name="T49" fmla="*/ 0 h 415"/>
                <a:gd name="T50" fmla="*/ 1 w 972"/>
                <a:gd name="T51" fmla="*/ 0 h 415"/>
                <a:gd name="T52" fmla="*/ 1 w 972"/>
                <a:gd name="T53" fmla="*/ 0 h 415"/>
                <a:gd name="T54" fmla="*/ 0 w 972"/>
                <a:gd name="T55" fmla="*/ 0 h 41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72"/>
                <a:gd name="T85" fmla="*/ 0 h 415"/>
                <a:gd name="T86" fmla="*/ 972 w 972"/>
                <a:gd name="T87" fmla="*/ 415 h 41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72" h="415">
                  <a:moveTo>
                    <a:pt x="0" y="130"/>
                  </a:moveTo>
                  <a:lnTo>
                    <a:pt x="29" y="171"/>
                  </a:lnTo>
                  <a:lnTo>
                    <a:pt x="74" y="187"/>
                  </a:lnTo>
                  <a:lnTo>
                    <a:pt x="91" y="276"/>
                  </a:lnTo>
                  <a:lnTo>
                    <a:pt x="226" y="311"/>
                  </a:lnTo>
                  <a:lnTo>
                    <a:pt x="283" y="373"/>
                  </a:lnTo>
                  <a:lnTo>
                    <a:pt x="396" y="368"/>
                  </a:lnTo>
                  <a:lnTo>
                    <a:pt x="521" y="415"/>
                  </a:lnTo>
                  <a:lnTo>
                    <a:pt x="689" y="373"/>
                  </a:lnTo>
                  <a:lnTo>
                    <a:pt x="739" y="337"/>
                  </a:lnTo>
                  <a:lnTo>
                    <a:pt x="739" y="288"/>
                  </a:lnTo>
                  <a:lnTo>
                    <a:pt x="787" y="294"/>
                  </a:lnTo>
                  <a:lnTo>
                    <a:pt x="891" y="224"/>
                  </a:lnTo>
                  <a:lnTo>
                    <a:pt x="972" y="221"/>
                  </a:lnTo>
                  <a:lnTo>
                    <a:pt x="934" y="167"/>
                  </a:lnTo>
                  <a:lnTo>
                    <a:pt x="856" y="182"/>
                  </a:lnTo>
                  <a:lnTo>
                    <a:pt x="854" y="123"/>
                  </a:lnTo>
                  <a:lnTo>
                    <a:pt x="874" y="91"/>
                  </a:lnTo>
                  <a:lnTo>
                    <a:pt x="818" y="82"/>
                  </a:lnTo>
                  <a:lnTo>
                    <a:pt x="672" y="118"/>
                  </a:lnTo>
                  <a:lnTo>
                    <a:pt x="544" y="65"/>
                  </a:lnTo>
                  <a:lnTo>
                    <a:pt x="463" y="73"/>
                  </a:lnTo>
                  <a:lnTo>
                    <a:pt x="432" y="28"/>
                  </a:lnTo>
                  <a:lnTo>
                    <a:pt x="352" y="0"/>
                  </a:lnTo>
                  <a:lnTo>
                    <a:pt x="309" y="30"/>
                  </a:lnTo>
                  <a:lnTo>
                    <a:pt x="307" y="89"/>
                  </a:lnTo>
                  <a:lnTo>
                    <a:pt x="123" y="64"/>
                  </a:lnTo>
                  <a:lnTo>
                    <a:pt x="0" y="13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2" name="Freeform 1121"/>
            <p:cNvSpPr>
              <a:spLocks/>
            </p:cNvSpPr>
            <p:nvPr/>
          </p:nvSpPr>
          <p:spPr bwMode="auto">
            <a:xfrm>
              <a:off x="3522" y="2427"/>
              <a:ext cx="118" cy="135"/>
            </a:xfrm>
            <a:custGeom>
              <a:avLst/>
              <a:gdLst>
                <a:gd name="T0" fmla="*/ 0 w 236"/>
                <a:gd name="T1" fmla="*/ 0 h 272"/>
                <a:gd name="T2" fmla="*/ 1 w 236"/>
                <a:gd name="T3" fmla="*/ 0 h 272"/>
                <a:gd name="T4" fmla="*/ 1 w 236"/>
                <a:gd name="T5" fmla="*/ 0 h 272"/>
                <a:gd name="T6" fmla="*/ 1 w 236"/>
                <a:gd name="T7" fmla="*/ 0 h 272"/>
                <a:gd name="T8" fmla="*/ 1 w 236"/>
                <a:gd name="T9" fmla="*/ 0 h 272"/>
                <a:gd name="T10" fmla="*/ 1 w 236"/>
                <a:gd name="T11" fmla="*/ 0 h 272"/>
                <a:gd name="T12" fmla="*/ 1 w 236"/>
                <a:gd name="T13" fmla="*/ 0 h 272"/>
                <a:gd name="T14" fmla="*/ 1 w 236"/>
                <a:gd name="T15" fmla="*/ 0 h 272"/>
                <a:gd name="T16" fmla="*/ 1 w 236"/>
                <a:gd name="T17" fmla="*/ 0 h 272"/>
                <a:gd name="T18" fmla="*/ 1 w 236"/>
                <a:gd name="T19" fmla="*/ 0 h 272"/>
                <a:gd name="T20" fmla="*/ 1 w 236"/>
                <a:gd name="T21" fmla="*/ 0 h 272"/>
                <a:gd name="T22" fmla="*/ 1 w 236"/>
                <a:gd name="T23" fmla="*/ 0 h 272"/>
                <a:gd name="T24" fmla="*/ 1 w 236"/>
                <a:gd name="T25" fmla="*/ 0 h 272"/>
                <a:gd name="T26" fmla="*/ 1 w 236"/>
                <a:gd name="T27" fmla="*/ 0 h 272"/>
                <a:gd name="T28" fmla="*/ 0 w 236"/>
                <a:gd name="T29" fmla="*/ 0 h 2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6"/>
                <a:gd name="T46" fmla="*/ 0 h 272"/>
                <a:gd name="T47" fmla="*/ 236 w 236"/>
                <a:gd name="T48" fmla="*/ 272 h 27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6" h="272">
                  <a:moveTo>
                    <a:pt x="0" y="194"/>
                  </a:moveTo>
                  <a:lnTo>
                    <a:pt x="33" y="272"/>
                  </a:lnTo>
                  <a:lnTo>
                    <a:pt x="88" y="259"/>
                  </a:lnTo>
                  <a:lnTo>
                    <a:pt x="177" y="193"/>
                  </a:lnTo>
                  <a:lnTo>
                    <a:pt x="175" y="160"/>
                  </a:lnTo>
                  <a:lnTo>
                    <a:pt x="233" y="99"/>
                  </a:lnTo>
                  <a:lnTo>
                    <a:pt x="236" y="81"/>
                  </a:lnTo>
                  <a:lnTo>
                    <a:pt x="205" y="46"/>
                  </a:lnTo>
                  <a:lnTo>
                    <a:pt x="132" y="0"/>
                  </a:lnTo>
                  <a:lnTo>
                    <a:pt x="114" y="3"/>
                  </a:lnTo>
                  <a:lnTo>
                    <a:pt x="123" y="27"/>
                  </a:lnTo>
                  <a:lnTo>
                    <a:pt x="99" y="73"/>
                  </a:lnTo>
                  <a:lnTo>
                    <a:pt x="114" y="96"/>
                  </a:lnTo>
                  <a:lnTo>
                    <a:pt x="90" y="161"/>
                  </a:lnTo>
                  <a:lnTo>
                    <a:pt x="0" y="19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3" name="Freeform 1122"/>
            <p:cNvSpPr>
              <a:spLocks/>
            </p:cNvSpPr>
            <p:nvPr/>
          </p:nvSpPr>
          <p:spPr bwMode="auto">
            <a:xfrm>
              <a:off x="3953" y="2337"/>
              <a:ext cx="123" cy="65"/>
            </a:xfrm>
            <a:custGeom>
              <a:avLst/>
              <a:gdLst>
                <a:gd name="T0" fmla="*/ 0 w 247"/>
                <a:gd name="T1" fmla="*/ 1 h 129"/>
                <a:gd name="T2" fmla="*/ 0 w 247"/>
                <a:gd name="T3" fmla="*/ 0 h 129"/>
                <a:gd name="T4" fmla="*/ 0 w 247"/>
                <a:gd name="T5" fmla="*/ 1 h 129"/>
                <a:gd name="T6" fmla="*/ 0 w 247"/>
                <a:gd name="T7" fmla="*/ 1 h 129"/>
                <a:gd name="T8" fmla="*/ 0 w 247"/>
                <a:gd name="T9" fmla="*/ 1 h 129"/>
                <a:gd name="T10" fmla="*/ 0 w 247"/>
                <a:gd name="T11" fmla="*/ 1 h 129"/>
                <a:gd name="T12" fmla="*/ 0 w 247"/>
                <a:gd name="T13" fmla="*/ 1 h 129"/>
                <a:gd name="T14" fmla="*/ 0 w 247"/>
                <a:gd name="T15" fmla="*/ 1 h 129"/>
                <a:gd name="T16" fmla="*/ 0 60000 65536"/>
                <a:gd name="T17" fmla="*/ 0 60000 65536"/>
                <a:gd name="T18" fmla="*/ 0 60000 65536"/>
                <a:gd name="T19" fmla="*/ 0 60000 65536"/>
                <a:gd name="T20" fmla="*/ 0 60000 65536"/>
                <a:gd name="T21" fmla="*/ 0 60000 65536"/>
                <a:gd name="T22" fmla="*/ 0 60000 65536"/>
                <a:gd name="T23" fmla="*/ 0 60000 65536"/>
                <a:gd name="T24" fmla="*/ 0 w 247"/>
                <a:gd name="T25" fmla="*/ 0 h 129"/>
                <a:gd name="T26" fmla="*/ 247 w 247"/>
                <a:gd name="T27" fmla="*/ 129 h 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7" h="129">
                  <a:moveTo>
                    <a:pt x="0" y="50"/>
                  </a:moveTo>
                  <a:lnTo>
                    <a:pt x="31" y="0"/>
                  </a:lnTo>
                  <a:lnTo>
                    <a:pt x="128" y="32"/>
                  </a:lnTo>
                  <a:lnTo>
                    <a:pt x="180" y="82"/>
                  </a:lnTo>
                  <a:lnTo>
                    <a:pt x="247" y="82"/>
                  </a:lnTo>
                  <a:lnTo>
                    <a:pt x="244" y="129"/>
                  </a:lnTo>
                  <a:lnTo>
                    <a:pt x="82" y="100"/>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4" name="Freeform 1123"/>
            <p:cNvSpPr>
              <a:spLocks/>
            </p:cNvSpPr>
            <p:nvPr/>
          </p:nvSpPr>
          <p:spPr bwMode="auto">
            <a:xfrm>
              <a:off x="2777" y="1906"/>
              <a:ext cx="55" cy="52"/>
            </a:xfrm>
            <a:custGeom>
              <a:avLst/>
              <a:gdLst>
                <a:gd name="T0" fmla="*/ 0 w 111"/>
                <a:gd name="T1" fmla="*/ 1 h 104"/>
                <a:gd name="T2" fmla="*/ 0 w 111"/>
                <a:gd name="T3" fmla="*/ 1 h 104"/>
                <a:gd name="T4" fmla="*/ 0 w 111"/>
                <a:gd name="T5" fmla="*/ 1 h 104"/>
                <a:gd name="T6" fmla="*/ 0 w 111"/>
                <a:gd name="T7" fmla="*/ 1 h 104"/>
                <a:gd name="T8" fmla="*/ 0 w 111"/>
                <a:gd name="T9" fmla="*/ 1 h 104"/>
                <a:gd name="T10" fmla="*/ 0 w 111"/>
                <a:gd name="T11" fmla="*/ 0 h 104"/>
                <a:gd name="T12" fmla="*/ 0 w 111"/>
                <a:gd name="T13" fmla="*/ 0 h 104"/>
                <a:gd name="T14" fmla="*/ 0 w 111"/>
                <a:gd name="T15" fmla="*/ 1 h 104"/>
                <a:gd name="T16" fmla="*/ 0 w 111"/>
                <a:gd name="T17" fmla="*/ 1 h 104"/>
                <a:gd name="T18" fmla="*/ 0 w 111"/>
                <a:gd name="T19" fmla="*/ 1 h 104"/>
                <a:gd name="T20" fmla="*/ 0 w 111"/>
                <a:gd name="T21" fmla="*/ 1 h 104"/>
                <a:gd name="T22" fmla="*/ 0 w 111"/>
                <a:gd name="T23" fmla="*/ 1 h 1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1"/>
                <a:gd name="T37" fmla="*/ 0 h 104"/>
                <a:gd name="T38" fmla="*/ 111 w 111"/>
                <a:gd name="T39" fmla="*/ 104 h 1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1" h="104">
                  <a:moveTo>
                    <a:pt x="0" y="78"/>
                  </a:moveTo>
                  <a:lnTo>
                    <a:pt x="45" y="65"/>
                  </a:lnTo>
                  <a:lnTo>
                    <a:pt x="22" y="54"/>
                  </a:lnTo>
                  <a:lnTo>
                    <a:pt x="43" y="18"/>
                  </a:lnTo>
                  <a:lnTo>
                    <a:pt x="60" y="40"/>
                  </a:lnTo>
                  <a:lnTo>
                    <a:pt x="61" y="0"/>
                  </a:lnTo>
                  <a:lnTo>
                    <a:pt x="111" y="0"/>
                  </a:lnTo>
                  <a:lnTo>
                    <a:pt x="107" y="40"/>
                  </a:lnTo>
                  <a:lnTo>
                    <a:pt x="75" y="55"/>
                  </a:lnTo>
                  <a:lnTo>
                    <a:pt x="76" y="104"/>
                  </a:lnTo>
                  <a:lnTo>
                    <a:pt x="46" y="75"/>
                  </a:lnTo>
                  <a:lnTo>
                    <a:pt x="0" y="7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5" name="Freeform 1124"/>
            <p:cNvSpPr>
              <a:spLocks/>
            </p:cNvSpPr>
            <p:nvPr/>
          </p:nvSpPr>
          <p:spPr bwMode="auto">
            <a:xfrm>
              <a:off x="5280" y="3493"/>
              <a:ext cx="120" cy="115"/>
            </a:xfrm>
            <a:custGeom>
              <a:avLst/>
              <a:gdLst>
                <a:gd name="T0" fmla="*/ 0 w 240"/>
                <a:gd name="T1" fmla="*/ 1 h 229"/>
                <a:gd name="T2" fmla="*/ 1 w 240"/>
                <a:gd name="T3" fmla="*/ 1 h 229"/>
                <a:gd name="T4" fmla="*/ 1 w 240"/>
                <a:gd name="T5" fmla="*/ 1 h 229"/>
                <a:gd name="T6" fmla="*/ 1 w 240"/>
                <a:gd name="T7" fmla="*/ 0 h 229"/>
                <a:gd name="T8" fmla="*/ 1 w 240"/>
                <a:gd name="T9" fmla="*/ 1 h 229"/>
                <a:gd name="T10" fmla="*/ 1 w 240"/>
                <a:gd name="T11" fmla="*/ 1 h 229"/>
                <a:gd name="T12" fmla="*/ 1 w 240"/>
                <a:gd name="T13" fmla="*/ 1 h 229"/>
                <a:gd name="T14" fmla="*/ 1 w 240"/>
                <a:gd name="T15" fmla="*/ 1 h 229"/>
                <a:gd name="T16" fmla="*/ 1 w 240"/>
                <a:gd name="T17" fmla="*/ 1 h 229"/>
                <a:gd name="T18" fmla="*/ 1 w 240"/>
                <a:gd name="T19" fmla="*/ 1 h 229"/>
                <a:gd name="T20" fmla="*/ 1 w 240"/>
                <a:gd name="T21" fmla="*/ 1 h 229"/>
                <a:gd name="T22" fmla="*/ 1 w 240"/>
                <a:gd name="T23" fmla="*/ 1 h 229"/>
                <a:gd name="T24" fmla="*/ 0 w 240"/>
                <a:gd name="T25" fmla="*/ 1 h 2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0"/>
                <a:gd name="T40" fmla="*/ 0 h 229"/>
                <a:gd name="T41" fmla="*/ 240 w 240"/>
                <a:gd name="T42" fmla="*/ 229 h 2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0" h="229">
                  <a:moveTo>
                    <a:pt x="0" y="201"/>
                  </a:moveTo>
                  <a:lnTo>
                    <a:pt x="51" y="129"/>
                  </a:lnTo>
                  <a:lnTo>
                    <a:pt x="138" y="79"/>
                  </a:lnTo>
                  <a:lnTo>
                    <a:pt x="179" y="0"/>
                  </a:lnTo>
                  <a:lnTo>
                    <a:pt x="205" y="24"/>
                  </a:lnTo>
                  <a:lnTo>
                    <a:pt x="236" y="12"/>
                  </a:lnTo>
                  <a:lnTo>
                    <a:pt x="240" y="40"/>
                  </a:lnTo>
                  <a:lnTo>
                    <a:pt x="195" y="95"/>
                  </a:lnTo>
                  <a:lnTo>
                    <a:pt x="203" y="118"/>
                  </a:lnTo>
                  <a:lnTo>
                    <a:pt x="153" y="128"/>
                  </a:lnTo>
                  <a:lnTo>
                    <a:pt x="130" y="205"/>
                  </a:lnTo>
                  <a:lnTo>
                    <a:pt x="78" y="229"/>
                  </a:lnTo>
                  <a:lnTo>
                    <a:pt x="0" y="20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6" name="Freeform 1125"/>
            <p:cNvSpPr>
              <a:spLocks/>
            </p:cNvSpPr>
            <p:nvPr/>
          </p:nvSpPr>
          <p:spPr bwMode="auto">
            <a:xfrm>
              <a:off x="5375" y="3381"/>
              <a:ext cx="89" cy="126"/>
            </a:xfrm>
            <a:custGeom>
              <a:avLst/>
              <a:gdLst>
                <a:gd name="T0" fmla="*/ 0 w 179"/>
                <a:gd name="T1" fmla="*/ 0 h 250"/>
                <a:gd name="T2" fmla="*/ 0 w 179"/>
                <a:gd name="T3" fmla="*/ 1 h 250"/>
                <a:gd name="T4" fmla="*/ 0 w 179"/>
                <a:gd name="T5" fmla="*/ 1 h 250"/>
                <a:gd name="T6" fmla="*/ 0 w 179"/>
                <a:gd name="T7" fmla="*/ 1 h 250"/>
                <a:gd name="T8" fmla="*/ 0 w 179"/>
                <a:gd name="T9" fmla="*/ 1 h 250"/>
                <a:gd name="T10" fmla="*/ 0 w 179"/>
                <a:gd name="T11" fmla="*/ 1 h 250"/>
                <a:gd name="T12" fmla="*/ 0 w 179"/>
                <a:gd name="T13" fmla="*/ 1 h 250"/>
                <a:gd name="T14" fmla="*/ 0 w 179"/>
                <a:gd name="T15" fmla="*/ 1 h 250"/>
                <a:gd name="T16" fmla="*/ 0 w 179"/>
                <a:gd name="T17" fmla="*/ 1 h 250"/>
                <a:gd name="T18" fmla="*/ 0 w 179"/>
                <a:gd name="T19" fmla="*/ 1 h 250"/>
                <a:gd name="T20" fmla="*/ 0 w 179"/>
                <a:gd name="T21" fmla="*/ 1 h 250"/>
                <a:gd name="T22" fmla="*/ 0 w 179"/>
                <a:gd name="T23" fmla="*/ 1 h 250"/>
                <a:gd name="T24" fmla="*/ 0 w 179"/>
                <a:gd name="T25" fmla="*/ 1 h 250"/>
                <a:gd name="T26" fmla="*/ 0 w 179"/>
                <a:gd name="T27" fmla="*/ 1 h 250"/>
                <a:gd name="T28" fmla="*/ 0 w 179"/>
                <a:gd name="T29" fmla="*/ 1 h 250"/>
                <a:gd name="T30" fmla="*/ 0 w 179"/>
                <a:gd name="T31" fmla="*/ 0 h 2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9"/>
                <a:gd name="T49" fmla="*/ 0 h 250"/>
                <a:gd name="T50" fmla="*/ 179 w 179"/>
                <a:gd name="T51" fmla="*/ 250 h 2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9" h="250">
                  <a:moveTo>
                    <a:pt x="0" y="0"/>
                  </a:moveTo>
                  <a:lnTo>
                    <a:pt x="52" y="29"/>
                  </a:lnTo>
                  <a:lnTo>
                    <a:pt x="62" y="84"/>
                  </a:lnTo>
                  <a:lnTo>
                    <a:pt x="85" y="99"/>
                  </a:lnTo>
                  <a:lnTo>
                    <a:pt x="97" y="76"/>
                  </a:lnTo>
                  <a:lnTo>
                    <a:pt x="108" y="113"/>
                  </a:lnTo>
                  <a:lnTo>
                    <a:pt x="179" y="113"/>
                  </a:lnTo>
                  <a:lnTo>
                    <a:pt x="165" y="169"/>
                  </a:lnTo>
                  <a:lnTo>
                    <a:pt x="129" y="177"/>
                  </a:lnTo>
                  <a:lnTo>
                    <a:pt x="98" y="249"/>
                  </a:lnTo>
                  <a:lnTo>
                    <a:pt x="63" y="250"/>
                  </a:lnTo>
                  <a:lnTo>
                    <a:pt x="79" y="224"/>
                  </a:lnTo>
                  <a:lnTo>
                    <a:pt x="35" y="173"/>
                  </a:lnTo>
                  <a:lnTo>
                    <a:pt x="70" y="127"/>
                  </a:lnTo>
                  <a:lnTo>
                    <a:pt x="63" y="90"/>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7" name="Freeform 1126"/>
            <p:cNvSpPr>
              <a:spLocks/>
            </p:cNvSpPr>
            <p:nvPr/>
          </p:nvSpPr>
          <p:spPr bwMode="auto">
            <a:xfrm>
              <a:off x="1381" y="2587"/>
              <a:ext cx="61" cy="65"/>
            </a:xfrm>
            <a:custGeom>
              <a:avLst/>
              <a:gdLst>
                <a:gd name="T0" fmla="*/ 0 w 124"/>
                <a:gd name="T1" fmla="*/ 1 h 130"/>
                <a:gd name="T2" fmla="*/ 0 w 124"/>
                <a:gd name="T3" fmla="*/ 1 h 130"/>
                <a:gd name="T4" fmla="*/ 0 w 124"/>
                <a:gd name="T5" fmla="*/ 1 h 130"/>
                <a:gd name="T6" fmla="*/ 0 w 124"/>
                <a:gd name="T7" fmla="*/ 0 h 130"/>
                <a:gd name="T8" fmla="*/ 0 w 124"/>
                <a:gd name="T9" fmla="*/ 1 h 130"/>
                <a:gd name="T10" fmla="*/ 0 w 124"/>
                <a:gd name="T11" fmla="*/ 1 h 130"/>
                <a:gd name="T12" fmla="*/ 0 60000 65536"/>
                <a:gd name="T13" fmla="*/ 0 60000 65536"/>
                <a:gd name="T14" fmla="*/ 0 60000 65536"/>
                <a:gd name="T15" fmla="*/ 0 60000 65536"/>
                <a:gd name="T16" fmla="*/ 0 60000 65536"/>
                <a:gd name="T17" fmla="*/ 0 60000 65536"/>
                <a:gd name="T18" fmla="*/ 0 w 124"/>
                <a:gd name="T19" fmla="*/ 0 h 130"/>
                <a:gd name="T20" fmla="*/ 124 w 124"/>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4" h="130">
                  <a:moveTo>
                    <a:pt x="0" y="65"/>
                  </a:moveTo>
                  <a:lnTo>
                    <a:pt x="48" y="127"/>
                  </a:lnTo>
                  <a:lnTo>
                    <a:pt x="114" y="130"/>
                  </a:lnTo>
                  <a:lnTo>
                    <a:pt x="124" y="0"/>
                  </a:lnTo>
                  <a:lnTo>
                    <a:pt x="79" y="5"/>
                  </a:lnTo>
                  <a:lnTo>
                    <a:pt x="0" y="6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8" name="Freeform 1127"/>
            <p:cNvSpPr>
              <a:spLocks/>
            </p:cNvSpPr>
            <p:nvPr/>
          </p:nvSpPr>
          <p:spPr bwMode="auto">
            <a:xfrm>
              <a:off x="2800" y="1471"/>
              <a:ext cx="398" cy="327"/>
            </a:xfrm>
            <a:custGeom>
              <a:avLst/>
              <a:gdLst>
                <a:gd name="T0" fmla="*/ 1 w 796"/>
                <a:gd name="T1" fmla="*/ 1 h 653"/>
                <a:gd name="T2" fmla="*/ 1 w 796"/>
                <a:gd name="T3" fmla="*/ 1 h 653"/>
                <a:gd name="T4" fmla="*/ 1 w 796"/>
                <a:gd name="T5" fmla="*/ 1 h 653"/>
                <a:gd name="T6" fmla="*/ 1 w 796"/>
                <a:gd name="T7" fmla="*/ 1 h 653"/>
                <a:gd name="T8" fmla="*/ 1 w 796"/>
                <a:gd name="T9" fmla="*/ 1 h 653"/>
                <a:gd name="T10" fmla="*/ 1 w 796"/>
                <a:gd name="T11" fmla="*/ 1 h 653"/>
                <a:gd name="T12" fmla="*/ 1 w 796"/>
                <a:gd name="T13" fmla="*/ 1 h 653"/>
                <a:gd name="T14" fmla="*/ 1 w 796"/>
                <a:gd name="T15" fmla="*/ 1 h 653"/>
                <a:gd name="T16" fmla="*/ 1 w 796"/>
                <a:gd name="T17" fmla="*/ 1 h 653"/>
                <a:gd name="T18" fmla="*/ 1 w 796"/>
                <a:gd name="T19" fmla="*/ 1 h 653"/>
                <a:gd name="T20" fmla="*/ 1 w 796"/>
                <a:gd name="T21" fmla="*/ 1 h 653"/>
                <a:gd name="T22" fmla="*/ 1 w 796"/>
                <a:gd name="T23" fmla="*/ 1 h 653"/>
                <a:gd name="T24" fmla="*/ 1 w 796"/>
                <a:gd name="T25" fmla="*/ 1 h 653"/>
                <a:gd name="T26" fmla="*/ 1 w 796"/>
                <a:gd name="T27" fmla="*/ 1 h 653"/>
                <a:gd name="T28" fmla="*/ 1 w 796"/>
                <a:gd name="T29" fmla="*/ 1 h 653"/>
                <a:gd name="T30" fmla="*/ 1 w 796"/>
                <a:gd name="T31" fmla="*/ 1 h 653"/>
                <a:gd name="T32" fmla="*/ 1 w 796"/>
                <a:gd name="T33" fmla="*/ 1 h 653"/>
                <a:gd name="T34" fmla="*/ 1 w 796"/>
                <a:gd name="T35" fmla="*/ 1 h 653"/>
                <a:gd name="T36" fmla="*/ 1 w 796"/>
                <a:gd name="T37" fmla="*/ 1 h 653"/>
                <a:gd name="T38" fmla="*/ 1 w 796"/>
                <a:gd name="T39" fmla="*/ 1 h 653"/>
                <a:gd name="T40" fmla="*/ 1 w 796"/>
                <a:gd name="T41" fmla="*/ 1 h 653"/>
                <a:gd name="T42" fmla="*/ 1 w 796"/>
                <a:gd name="T43" fmla="*/ 1 h 653"/>
                <a:gd name="T44" fmla="*/ 1 w 796"/>
                <a:gd name="T45" fmla="*/ 1 h 653"/>
                <a:gd name="T46" fmla="*/ 1 w 796"/>
                <a:gd name="T47" fmla="*/ 1 h 653"/>
                <a:gd name="T48" fmla="*/ 1 w 796"/>
                <a:gd name="T49" fmla="*/ 1 h 653"/>
                <a:gd name="T50" fmla="*/ 1 w 796"/>
                <a:gd name="T51" fmla="*/ 1 h 653"/>
                <a:gd name="T52" fmla="*/ 1 w 796"/>
                <a:gd name="T53" fmla="*/ 1 h 653"/>
                <a:gd name="T54" fmla="*/ 1 w 796"/>
                <a:gd name="T55" fmla="*/ 1 h 653"/>
                <a:gd name="T56" fmla="*/ 1 w 796"/>
                <a:gd name="T57" fmla="*/ 1 h 653"/>
                <a:gd name="T58" fmla="*/ 1 w 796"/>
                <a:gd name="T59" fmla="*/ 1 h 653"/>
                <a:gd name="T60" fmla="*/ 1 w 796"/>
                <a:gd name="T61" fmla="*/ 1 h 653"/>
                <a:gd name="T62" fmla="*/ 1 w 796"/>
                <a:gd name="T63" fmla="*/ 1 h 653"/>
                <a:gd name="T64" fmla="*/ 1 w 796"/>
                <a:gd name="T65" fmla="*/ 1 h 653"/>
                <a:gd name="T66" fmla="*/ 1 w 796"/>
                <a:gd name="T67" fmla="*/ 1 h 653"/>
                <a:gd name="T68" fmla="*/ 1 w 796"/>
                <a:gd name="T69" fmla="*/ 1 h 653"/>
                <a:gd name="T70" fmla="*/ 1 w 796"/>
                <a:gd name="T71" fmla="*/ 1 h 653"/>
                <a:gd name="T72" fmla="*/ 1 w 796"/>
                <a:gd name="T73" fmla="*/ 1 h 653"/>
                <a:gd name="T74" fmla="*/ 1 w 796"/>
                <a:gd name="T75" fmla="*/ 1 h 653"/>
                <a:gd name="T76" fmla="*/ 1 w 796"/>
                <a:gd name="T77" fmla="*/ 1 h 653"/>
                <a:gd name="T78" fmla="*/ 1 w 796"/>
                <a:gd name="T79" fmla="*/ 1 h 653"/>
                <a:gd name="T80" fmla="*/ 0 w 796"/>
                <a:gd name="T81" fmla="*/ 1 h 6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96"/>
                <a:gd name="T124" fmla="*/ 0 h 653"/>
                <a:gd name="T125" fmla="*/ 796 w 796"/>
                <a:gd name="T126" fmla="*/ 653 h 6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96" h="653">
                  <a:moveTo>
                    <a:pt x="0" y="488"/>
                  </a:moveTo>
                  <a:lnTo>
                    <a:pt x="3" y="515"/>
                  </a:lnTo>
                  <a:lnTo>
                    <a:pt x="73" y="497"/>
                  </a:lnTo>
                  <a:lnTo>
                    <a:pt x="77" y="507"/>
                  </a:lnTo>
                  <a:lnTo>
                    <a:pt x="1" y="525"/>
                  </a:lnTo>
                  <a:lnTo>
                    <a:pt x="21" y="536"/>
                  </a:lnTo>
                  <a:lnTo>
                    <a:pt x="13" y="571"/>
                  </a:lnTo>
                  <a:lnTo>
                    <a:pt x="64" y="541"/>
                  </a:lnTo>
                  <a:lnTo>
                    <a:pt x="9" y="590"/>
                  </a:lnTo>
                  <a:lnTo>
                    <a:pt x="39" y="590"/>
                  </a:lnTo>
                  <a:lnTo>
                    <a:pt x="21" y="635"/>
                  </a:lnTo>
                  <a:lnTo>
                    <a:pt x="96" y="653"/>
                  </a:lnTo>
                  <a:lnTo>
                    <a:pt x="158" y="611"/>
                  </a:lnTo>
                  <a:lnTo>
                    <a:pt x="170" y="572"/>
                  </a:lnTo>
                  <a:lnTo>
                    <a:pt x="189" y="611"/>
                  </a:lnTo>
                  <a:lnTo>
                    <a:pt x="227" y="563"/>
                  </a:lnTo>
                  <a:lnTo>
                    <a:pt x="218" y="522"/>
                  </a:lnTo>
                  <a:lnTo>
                    <a:pt x="237" y="505"/>
                  </a:lnTo>
                  <a:lnTo>
                    <a:pt x="218" y="486"/>
                  </a:lnTo>
                  <a:lnTo>
                    <a:pt x="223" y="391"/>
                  </a:lnTo>
                  <a:lnTo>
                    <a:pt x="278" y="370"/>
                  </a:lnTo>
                  <a:lnTo>
                    <a:pt x="267" y="342"/>
                  </a:lnTo>
                  <a:lnTo>
                    <a:pt x="294" y="270"/>
                  </a:lnTo>
                  <a:lnTo>
                    <a:pt x="346" y="219"/>
                  </a:lnTo>
                  <a:lnTo>
                    <a:pt x="356" y="177"/>
                  </a:lnTo>
                  <a:lnTo>
                    <a:pt x="393" y="169"/>
                  </a:lnTo>
                  <a:lnTo>
                    <a:pt x="405" y="141"/>
                  </a:lnTo>
                  <a:lnTo>
                    <a:pt x="461" y="148"/>
                  </a:lnTo>
                  <a:lnTo>
                    <a:pt x="464" y="114"/>
                  </a:lnTo>
                  <a:lnTo>
                    <a:pt x="477" y="114"/>
                  </a:lnTo>
                  <a:lnTo>
                    <a:pt x="500" y="98"/>
                  </a:lnTo>
                  <a:lnTo>
                    <a:pt x="534" y="128"/>
                  </a:lnTo>
                  <a:lnTo>
                    <a:pt x="600" y="133"/>
                  </a:lnTo>
                  <a:lnTo>
                    <a:pt x="636" y="115"/>
                  </a:lnTo>
                  <a:lnTo>
                    <a:pt x="646" y="72"/>
                  </a:lnTo>
                  <a:lnTo>
                    <a:pt x="706" y="60"/>
                  </a:lnTo>
                  <a:lnTo>
                    <a:pt x="739" y="77"/>
                  </a:lnTo>
                  <a:lnTo>
                    <a:pt x="734" y="114"/>
                  </a:lnTo>
                  <a:lnTo>
                    <a:pt x="794" y="72"/>
                  </a:lnTo>
                  <a:lnTo>
                    <a:pt x="757" y="79"/>
                  </a:lnTo>
                  <a:lnTo>
                    <a:pt x="766" y="68"/>
                  </a:lnTo>
                  <a:lnTo>
                    <a:pt x="724" y="56"/>
                  </a:lnTo>
                  <a:lnTo>
                    <a:pt x="796" y="36"/>
                  </a:lnTo>
                  <a:lnTo>
                    <a:pt x="739" y="12"/>
                  </a:lnTo>
                  <a:lnTo>
                    <a:pt x="702" y="36"/>
                  </a:lnTo>
                  <a:lnTo>
                    <a:pt x="722" y="4"/>
                  </a:lnTo>
                  <a:lnTo>
                    <a:pt x="693" y="0"/>
                  </a:lnTo>
                  <a:lnTo>
                    <a:pt x="674" y="36"/>
                  </a:lnTo>
                  <a:lnTo>
                    <a:pt x="663" y="40"/>
                  </a:lnTo>
                  <a:lnTo>
                    <a:pt x="663" y="8"/>
                  </a:lnTo>
                  <a:lnTo>
                    <a:pt x="613" y="60"/>
                  </a:lnTo>
                  <a:lnTo>
                    <a:pt x="638" y="14"/>
                  </a:lnTo>
                  <a:lnTo>
                    <a:pt x="613" y="6"/>
                  </a:lnTo>
                  <a:lnTo>
                    <a:pt x="558" y="63"/>
                  </a:lnTo>
                  <a:lnTo>
                    <a:pt x="507" y="44"/>
                  </a:lnTo>
                  <a:lnTo>
                    <a:pt x="521" y="77"/>
                  </a:lnTo>
                  <a:lnTo>
                    <a:pt x="500" y="60"/>
                  </a:lnTo>
                  <a:lnTo>
                    <a:pt x="464" y="99"/>
                  </a:lnTo>
                  <a:lnTo>
                    <a:pt x="467" y="67"/>
                  </a:lnTo>
                  <a:lnTo>
                    <a:pt x="448" y="95"/>
                  </a:lnTo>
                  <a:lnTo>
                    <a:pt x="431" y="74"/>
                  </a:lnTo>
                  <a:lnTo>
                    <a:pt x="442" y="104"/>
                  </a:lnTo>
                  <a:lnTo>
                    <a:pt x="402" y="91"/>
                  </a:lnTo>
                  <a:lnTo>
                    <a:pt x="388" y="129"/>
                  </a:lnTo>
                  <a:lnTo>
                    <a:pt x="352" y="144"/>
                  </a:lnTo>
                  <a:lnTo>
                    <a:pt x="387" y="146"/>
                  </a:lnTo>
                  <a:lnTo>
                    <a:pt x="323" y="166"/>
                  </a:lnTo>
                  <a:lnTo>
                    <a:pt x="312" y="194"/>
                  </a:lnTo>
                  <a:lnTo>
                    <a:pt x="332" y="194"/>
                  </a:lnTo>
                  <a:lnTo>
                    <a:pt x="256" y="239"/>
                  </a:lnTo>
                  <a:lnTo>
                    <a:pt x="229" y="316"/>
                  </a:lnTo>
                  <a:lnTo>
                    <a:pt x="142" y="381"/>
                  </a:lnTo>
                  <a:lnTo>
                    <a:pt x="158" y="397"/>
                  </a:lnTo>
                  <a:lnTo>
                    <a:pt x="193" y="385"/>
                  </a:lnTo>
                  <a:lnTo>
                    <a:pt x="108" y="405"/>
                  </a:lnTo>
                  <a:lnTo>
                    <a:pt x="64" y="431"/>
                  </a:lnTo>
                  <a:lnTo>
                    <a:pt x="73" y="444"/>
                  </a:lnTo>
                  <a:lnTo>
                    <a:pt x="41" y="444"/>
                  </a:lnTo>
                  <a:lnTo>
                    <a:pt x="45" y="466"/>
                  </a:lnTo>
                  <a:lnTo>
                    <a:pt x="4" y="466"/>
                  </a:lnTo>
                  <a:lnTo>
                    <a:pt x="41" y="476"/>
                  </a:lnTo>
                  <a:lnTo>
                    <a:pt x="0" y="4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29" name="Freeform 1128"/>
            <p:cNvSpPr>
              <a:spLocks/>
            </p:cNvSpPr>
            <p:nvPr/>
          </p:nvSpPr>
          <p:spPr bwMode="auto">
            <a:xfrm>
              <a:off x="3658" y="2219"/>
              <a:ext cx="257" cy="228"/>
            </a:xfrm>
            <a:custGeom>
              <a:avLst/>
              <a:gdLst>
                <a:gd name="T0" fmla="*/ 0 w 514"/>
                <a:gd name="T1" fmla="*/ 1 h 456"/>
                <a:gd name="T2" fmla="*/ 1 w 514"/>
                <a:gd name="T3" fmla="*/ 1 h 456"/>
                <a:gd name="T4" fmla="*/ 1 w 514"/>
                <a:gd name="T5" fmla="*/ 1 h 456"/>
                <a:gd name="T6" fmla="*/ 1 w 514"/>
                <a:gd name="T7" fmla="*/ 1 h 456"/>
                <a:gd name="T8" fmla="*/ 1 w 514"/>
                <a:gd name="T9" fmla="*/ 1 h 456"/>
                <a:gd name="T10" fmla="*/ 1 w 514"/>
                <a:gd name="T11" fmla="*/ 1 h 456"/>
                <a:gd name="T12" fmla="*/ 1 w 514"/>
                <a:gd name="T13" fmla="*/ 1 h 456"/>
                <a:gd name="T14" fmla="*/ 1 w 514"/>
                <a:gd name="T15" fmla="*/ 1 h 456"/>
                <a:gd name="T16" fmla="*/ 1 w 514"/>
                <a:gd name="T17" fmla="*/ 1 h 456"/>
                <a:gd name="T18" fmla="*/ 1 w 514"/>
                <a:gd name="T19" fmla="*/ 1 h 456"/>
                <a:gd name="T20" fmla="*/ 1 w 514"/>
                <a:gd name="T21" fmla="*/ 1 h 456"/>
                <a:gd name="T22" fmla="*/ 1 w 514"/>
                <a:gd name="T23" fmla="*/ 0 h 456"/>
                <a:gd name="T24" fmla="*/ 1 w 514"/>
                <a:gd name="T25" fmla="*/ 1 h 456"/>
                <a:gd name="T26" fmla="*/ 1 w 514"/>
                <a:gd name="T27" fmla="*/ 1 h 456"/>
                <a:gd name="T28" fmla="*/ 1 w 514"/>
                <a:gd name="T29" fmla="*/ 1 h 456"/>
                <a:gd name="T30" fmla="*/ 1 w 514"/>
                <a:gd name="T31" fmla="*/ 1 h 456"/>
                <a:gd name="T32" fmla="*/ 1 w 514"/>
                <a:gd name="T33" fmla="*/ 1 h 456"/>
                <a:gd name="T34" fmla="*/ 1 w 514"/>
                <a:gd name="T35" fmla="*/ 1 h 456"/>
                <a:gd name="T36" fmla="*/ 1 w 514"/>
                <a:gd name="T37" fmla="*/ 1 h 456"/>
                <a:gd name="T38" fmla="*/ 1 w 514"/>
                <a:gd name="T39" fmla="*/ 1 h 456"/>
                <a:gd name="T40" fmla="*/ 1 w 514"/>
                <a:gd name="T41" fmla="*/ 1 h 456"/>
                <a:gd name="T42" fmla="*/ 1 w 514"/>
                <a:gd name="T43" fmla="*/ 1 h 456"/>
                <a:gd name="T44" fmla="*/ 1 w 514"/>
                <a:gd name="T45" fmla="*/ 1 h 456"/>
                <a:gd name="T46" fmla="*/ 1 w 514"/>
                <a:gd name="T47" fmla="*/ 1 h 456"/>
                <a:gd name="T48" fmla="*/ 1 w 514"/>
                <a:gd name="T49" fmla="*/ 1 h 456"/>
                <a:gd name="T50" fmla="*/ 1 w 514"/>
                <a:gd name="T51" fmla="*/ 1 h 456"/>
                <a:gd name="T52" fmla="*/ 1 w 514"/>
                <a:gd name="T53" fmla="*/ 1 h 456"/>
                <a:gd name="T54" fmla="*/ 1 w 514"/>
                <a:gd name="T55" fmla="*/ 1 h 456"/>
                <a:gd name="T56" fmla="*/ 0 w 514"/>
                <a:gd name="T57" fmla="*/ 1 h 4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4"/>
                <a:gd name="T88" fmla="*/ 0 h 456"/>
                <a:gd name="T89" fmla="*/ 514 w 514"/>
                <a:gd name="T90" fmla="*/ 456 h 4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4" h="456">
                  <a:moveTo>
                    <a:pt x="0" y="250"/>
                  </a:moveTo>
                  <a:lnTo>
                    <a:pt x="48" y="266"/>
                  </a:lnTo>
                  <a:lnTo>
                    <a:pt x="161" y="250"/>
                  </a:lnTo>
                  <a:lnTo>
                    <a:pt x="181" y="204"/>
                  </a:lnTo>
                  <a:lnTo>
                    <a:pt x="258" y="178"/>
                  </a:lnTo>
                  <a:lnTo>
                    <a:pt x="264" y="139"/>
                  </a:lnTo>
                  <a:lnTo>
                    <a:pt x="291" y="129"/>
                  </a:lnTo>
                  <a:lnTo>
                    <a:pt x="280" y="107"/>
                  </a:lnTo>
                  <a:lnTo>
                    <a:pt x="307" y="106"/>
                  </a:lnTo>
                  <a:lnTo>
                    <a:pt x="326" y="68"/>
                  </a:lnTo>
                  <a:lnTo>
                    <a:pt x="317" y="29"/>
                  </a:lnTo>
                  <a:lnTo>
                    <a:pt x="423" y="0"/>
                  </a:lnTo>
                  <a:lnTo>
                    <a:pt x="514" y="58"/>
                  </a:lnTo>
                  <a:lnTo>
                    <a:pt x="490" y="83"/>
                  </a:lnTo>
                  <a:lnTo>
                    <a:pt x="401" y="83"/>
                  </a:lnTo>
                  <a:lnTo>
                    <a:pt x="403" y="134"/>
                  </a:lnTo>
                  <a:lnTo>
                    <a:pt x="442" y="167"/>
                  </a:lnTo>
                  <a:lnTo>
                    <a:pt x="421" y="184"/>
                  </a:lnTo>
                  <a:lnTo>
                    <a:pt x="426" y="212"/>
                  </a:lnTo>
                  <a:lnTo>
                    <a:pt x="333" y="316"/>
                  </a:lnTo>
                  <a:lnTo>
                    <a:pt x="294" y="314"/>
                  </a:lnTo>
                  <a:lnTo>
                    <a:pt x="264" y="340"/>
                  </a:lnTo>
                  <a:lnTo>
                    <a:pt x="313" y="435"/>
                  </a:lnTo>
                  <a:lnTo>
                    <a:pt x="244" y="435"/>
                  </a:lnTo>
                  <a:lnTo>
                    <a:pt x="219" y="456"/>
                  </a:lnTo>
                  <a:lnTo>
                    <a:pt x="168" y="398"/>
                  </a:lnTo>
                  <a:lnTo>
                    <a:pt x="23" y="409"/>
                  </a:lnTo>
                  <a:lnTo>
                    <a:pt x="71" y="343"/>
                  </a:lnTo>
                  <a:lnTo>
                    <a:pt x="0" y="2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0" name="Freeform 1129"/>
            <p:cNvSpPr>
              <a:spLocks/>
            </p:cNvSpPr>
            <p:nvPr/>
          </p:nvSpPr>
          <p:spPr bwMode="auto">
            <a:xfrm>
              <a:off x="4891" y="2863"/>
              <a:ext cx="154" cy="122"/>
            </a:xfrm>
            <a:custGeom>
              <a:avLst/>
              <a:gdLst>
                <a:gd name="T0" fmla="*/ 0 w 308"/>
                <a:gd name="T1" fmla="*/ 0 h 243"/>
                <a:gd name="T2" fmla="*/ 1 w 308"/>
                <a:gd name="T3" fmla="*/ 1 h 243"/>
                <a:gd name="T4" fmla="*/ 1 w 308"/>
                <a:gd name="T5" fmla="*/ 1 h 243"/>
                <a:gd name="T6" fmla="*/ 1 w 308"/>
                <a:gd name="T7" fmla="*/ 1 h 243"/>
                <a:gd name="T8" fmla="*/ 1 w 308"/>
                <a:gd name="T9" fmla="*/ 1 h 243"/>
                <a:gd name="T10" fmla="*/ 1 w 308"/>
                <a:gd name="T11" fmla="*/ 1 h 243"/>
                <a:gd name="T12" fmla="*/ 1 w 308"/>
                <a:gd name="T13" fmla="*/ 1 h 243"/>
                <a:gd name="T14" fmla="*/ 1 w 308"/>
                <a:gd name="T15" fmla="*/ 1 h 243"/>
                <a:gd name="T16" fmla="*/ 1 w 308"/>
                <a:gd name="T17" fmla="*/ 1 h 243"/>
                <a:gd name="T18" fmla="*/ 1 w 308"/>
                <a:gd name="T19" fmla="*/ 1 h 243"/>
                <a:gd name="T20" fmla="*/ 1 w 308"/>
                <a:gd name="T21" fmla="*/ 1 h 243"/>
                <a:gd name="T22" fmla="*/ 0 w 308"/>
                <a:gd name="T23" fmla="*/ 0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8"/>
                <a:gd name="T37" fmla="*/ 0 h 243"/>
                <a:gd name="T38" fmla="*/ 308 w 308"/>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8" h="243">
                  <a:moveTo>
                    <a:pt x="0" y="0"/>
                  </a:moveTo>
                  <a:lnTo>
                    <a:pt x="6" y="203"/>
                  </a:lnTo>
                  <a:lnTo>
                    <a:pt x="55" y="209"/>
                  </a:lnTo>
                  <a:lnTo>
                    <a:pt x="103" y="153"/>
                  </a:lnTo>
                  <a:lnTo>
                    <a:pt x="158" y="178"/>
                  </a:lnTo>
                  <a:lnTo>
                    <a:pt x="209" y="233"/>
                  </a:lnTo>
                  <a:lnTo>
                    <a:pt x="308" y="243"/>
                  </a:lnTo>
                  <a:lnTo>
                    <a:pt x="197" y="152"/>
                  </a:lnTo>
                  <a:lnTo>
                    <a:pt x="203" y="109"/>
                  </a:lnTo>
                  <a:lnTo>
                    <a:pt x="152" y="94"/>
                  </a:lnTo>
                  <a:lnTo>
                    <a:pt x="102" y="37"/>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1" name="Freeform 1130"/>
            <p:cNvSpPr>
              <a:spLocks/>
            </p:cNvSpPr>
            <p:nvPr/>
          </p:nvSpPr>
          <p:spPr bwMode="auto">
            <a:xfrm>
              <a:off x="5003" y="2889"/>
              <a:ext cx="63" cy="32"/>
            </a:xfrm>
            <a:custGeom>
              <a:avLst/>
              <a:gdLst>
                <a:gd name="T0" fmla="*/ 0 w 128"/>
                <a:gd name="T1" fmla="*/ 1 h 64"/>
                <a:gd name="T2" fmla="*/ 0 w 128"/>
                <a:gd name="T3" fmla="*/ 1 h 64"/>
                <a:gd name="T4" fmla="*/ 0 w 128"/>
                <a:gd name="T5" fmla="*/ 1 h 64"/>
                <a:gd name="T6" fmla="*/ 0 w 128"/>
                <a:gd name="T7" fmla="*/ 0 h 64"/>
                <a:gd name="T8" fmla="*/ 0 w 128"/>
                <a:gd name="T9" fmla="*/ 1 h 64"/>
                <a:gd name="T10" fmla="*/ 0 w 128"/>
                <a:gd name="T11" fmla="*/ 1 h 64"/>
                <a:gd name="T12" fmla="*/ 0 60000 65536"/>
                <a:gd name="T13" fmla="*/ 0 60000 65536"/>
                <a:gd name="T14" fmla="*/ 0 60000 65536"/>
                <a:gd name="T15" fmla="*/ 0 60000 65536"/>
                <a:gd name="T16" fmla="*/ 0 60000 65536"/>
                <a:gd name="T17" fmla="*/ 0 60000 65536"/>
                <a:gd name="T18" fmla="*/ 0 w 128"/>
                <a:gd name="T19" fmla="*/ 0 h 64"/>
                <a:gd name="T20" fmla="*/ 128 w 128"/>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128" h="64">
                  <a:moveTo>
                    <a:pt x="0" y="42"/>
                  </a:moveTo>
                  <a:lnTo>
                    <a:pt x="77" y="64"/>
                  </a:lnTo>
                  <a:lnTo>
                    <a:pt x="128" y="19"/>
                  </a:lnTo>
                  <a:lnTo>
                    <a:pt x="107" y="0"/>
                  </a:lnTo>
                  <a:lnTo>
                    <a:pt x="91" y="25"/>
                  </a:lnTo>
                  <a:lnTo>
                    <a:pt x="0" y="4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2" name="Freeform 1131"/>
            <p:cNvSpPr>
              <a:spLocks/>
            </p:cNvSpPr>
            <p:nvPr/>
          </p:nvSpPr>
          <p:spPr bwMode="auto">
            <a:xfrm>
              <a:off x="5042" y="2865"/>
              <a:ext cx="32" cy="31"/>
            </a:xfrm>
            <a:custGeom>
              <a:avLst/>
              <a:gdLst>
                <a:gd name="T0" fmla="*/ 0 w 65"/>
                <a:gd name="T1" fmla="*/ 0 h 62"/>
                <a:gd name="T2" fmla="*/ 0 w 65"/>
                <a:gd name="T3" fmla="*/ 1 h 62"/>
                <a:gd name="T4" fmla="*/ 0 w 65"/>
                <a:gd name="T5" fmla="*/ 1 h 62"/>
                <a:gd name="T6" fmla="*/ 0 w 65"/>
                <a:gd name="T7" fmla="*/ 1 h 62"/>
                <a:gd name="T8" fmla="*/ 0 w 65"/>
                <a:gd name="T9" fmla="*/ 0 h 62"/>
                <a:gd name="T10" fmla="*/ 0 60000 65536"/>
                <a:gd name="T11" fmla="*/ 0 60000 65536"/>
                <a:gd name="T12" fmla="*/ 0 60000 65536"/>
                <a:gd name="T13" fmla="*/ 0 60000 65536"/>
                <a:gd name="T14" fmla="*/ 0 60000 65536"/>
                <a:gd name="T15" fmla="*/ 0 w 65"/>
                <a:gd name="T16" fmla="*/ 0 h 62"/>
                <a:gd name="T17" fmla="*/ 65 w 65"/>
                <a:gd name="T18" fmla="*/ 62 h 62"/>
              </a:gdLst>
              <a:ahLst/>
              <a:cxnLst>
                <a:cxn ang="T10">
                  <a:pos x="T0" y="T1"/>
                </a:cxn>
                <a:cxn ang="T11">
                  <a:pos x="T2" y="T3"/>
                </a:cxn>
                <a:cxn ang="T12">
                  <a:pos x="T4" y="T5"/>
                </a:cxn>
                <a:cxn ang="T13">
                  <a:pos x="T6" y="T7"/>
                </a:cxn>
                <a:cxn ang="T14">
                  <a:pos x="T8" y="T9"/>
                </a:cxn>
              </a:cxnLst>
              <a:rect l="T15" t="T16" r="T17" b="T18"/>
              <a:pathLst>
                <a:path w="65" h="62">
                  <a:moveTo>
                    <a:pt x="0" y="0"/>
                  </a:moveTo>
                  <a:lnTo>
                    <a:pt x="51" y="27"/>
                  </a:lnTo>
                  <a:lnTo>
                    <a:pt x="65" y="62"/>
                  </a:lnTo>
                  <a:lnTo>
                    <a:pt x="64" y="3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3" name="Freeform 1132"/>
            <p:cNvSpPr>
              <a:spLocks/>
            </p:cNvSpPr>
            <p:nvPr/>
          </p:nvSpPr>
          <p:spPr bwMode="auto">
            <a:xfrm>
              <a:off x="4523" y="2645"/>
              <a:ext cx="36" cy="46"/>
            </a:xfrm>
            <a:custGeom>
              <a:avLst/>
              <a:gdLst>
                <a:gd name="T0" fmla="*/ 0 w 72"/>
                <a:gd name="T1" fmla="*/ 1 h 91"/>
                <a:gd name="T2" fmla="*/ 1 w 72"/>
                <a:gd name="T3" fmla="*/ 1 h 91"/>
                <a:gd name="T4" fmla="*/ 1 w 72"/>
                <a:gd name="T5" fmla="*/ 0 h 91"/>
                <a:gd name="T6" fmla="*/ 0 w 72"/>
                <a:gd name="T7" fmla="*/ 1 h 91"/>
                <a:gd name="T8" fmla="*/ 0 60000 65536"/>
                <a:gd name="T9" fmla="*/ 0 60000 65536"/>
                <a:gd name="T10" fmla="*/ 0 60000 65536"/>
                <a:gd name="T11" fmla="*/ 0 60000 65536"/>
                <a:gd name="T12" fmla="*/ 0 w 72"/>
                <a:gd name="T13" fmla="*/ 0 h 91"/>
                <a:gd name="T14" fmla="*/ 72 w 72"/>
                <a:gd name="T15" fmla="*/ 91 h 91"/>
              </a:gdLst>
              <a:ahLst/>
              <a:cxnLst>
                <a:cxn ang="T8">
                  <a:pos x="T0" y="T1"/>
                </a:cxn>
                <a:cxn ang="T9">
                  <a:pos x="T2" y="T3"/>
                </a:cxn>
                <a:cxn ang="T10">
                  <a:pos x="T4" y="T5"/>
                </a:cxn>
                <a:cxn ang="T11">
                  <a:pos x="T6" y="T7"/>
                </a:cxn>
              </a:cxnLst>
              <a:rect l="T12" t="T13" r="T14" b="T15"/>
              <a:pathLst>
                <a:path w="72" h="91">
                  <a:moveTo>
                    <a:pt x="0" y="91"/>
                  </a:moveTo>
                  <a:lnTo>
                    <a:pt x="52" y="49"/>
                  </a:lnTo>
                  <a:lnTo>
                    <a:pt x="72" y="0"/>
                  </a:lnTo>
                  <a:lnTo>
                    <a:pt x="0" y="9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4" name="Freeform 1133"/>
            <p:cNvSpPr>
              <a:spLocks/>
            </p:cNvSpPr>
            <p:nvPr/>
          </p:nvSpPr>
          <p:spPr bwMode="auto">
            <a:xfrm>
              <a:off x="4566" y="2530"/>
              <a:ext cx="62" cy="96"/>
            </a:xfrm>
            <a:custGeom>
              <a:avLst/>
              <a:gdLst>
                <a:gd name="T0" fmla="*/ 0 w 124"/>
                <a:gd name="T1" fmla="*/ 1 h 190"/>
                <a:gd name="T2" fmla="*/ 1 w 124"/>
                <a:gd name="T3" fmla="*/ 0 h 190"/>
                <a:gd name="T4" fmla="*/ 1 w 124"/>
                <a:gd name="T5" fmla="*/ 1 h 190"/>
                <a:gd name="T6" fmla="*/ 1 w 124"/>
                <a:gd name="T7" fmla="*/ 1 h 190"/>
                <a:gd name="T8" fmla="*/ 1 w 124"/>
                <a:gd name="T9" fmla="*/ 1 h 190"/>
                <a:gd name="T10" fmla="*/ 1 w 124"/>
                <a:gd name="T11" fmla="*/ 1 h 190"/>
                <a:gd name="T12" fmla="*/ 1 w 124"/>
                <a:gd name="T13" fmla="*/ 1 h 190"/>
                <a:gd name="T14" fmla="*/ 1 w 124"/>
                <a:gd name="T15" fmla="*/ 1 h 190"/>
                <a:gd name="T16" fmla="*/ 1 w 124"/>
                <a:gd name="T17" fmla="*/ 1 h 190"/>
                <a:gd name="T18" fmla="*/ 1 w 124"/>
                <a:gd name="T19" fmla="*/ 1 h 190"/>
                <a:gd name="T20" fmla="*/ 1 w 124"/>
                <a:gd name="T21" fmla="*/ 1 h 190"/>
                <a:gd name="T22" fmla="*/ 0 w 124"/>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190"/>
                <a:gd name="T38" fmla="*/ 124 w 124"/>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190">
                  <a:moveTo>
                    <a:pt x="0" y="74"/>
                  </a:moveTo>
                  <a:lnTo>
                    <a:pt x="23" y="0"/>
                  </a:lnTo>
                  <a:lnTo>
                    <a:pt x="68" y="3"/>
                  </a:lnTo>
                  <a:lnTo>
                    <a:pt x="79" y="51"/>
                  </a:lnTo>
                  <a:lnTo>
                    <a:pt x="43" y="103"/>
                  </a:lnTo>
                  <a:lnTo>
                    <a:pt x="51" y="133"/>
                  </a:lnTo>
                  <a:lnTo>
                    <a:pt x="120" y="150"/>
                  </a:lnTo>
                  <a:lnTo>
                    <a:pt x="124" y="190"/>
                  </a:lnTo>
                  <a:lnTo>
                    <a:pt x="83" y="150"/>
                  </a:lnTo>
                  <a:lnTo>
                    <a:pt x="83" y="170"/>
                  </a:lnTo>
                  <a:lnTo>
                    <a:pt x="23" y="150"/>
                  </a:lnTo>
                  <a:lnTo>
                    <a:pt x="0" y="7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5" name="Freeform 1134"/>
            <p:cNvSpPr>
              <a:spLocks/>
            </p:cNvSpPr>
            <p:nvPr/>
          </p:nvSpPr>
          <p:spPr bwMode="auto">
            <a:xfrm>
              <a:off x="4572" y="2611"/>
              <a:ext cx="17" cy="20"/>
            </a:xfrm>
            <a:custGeom>
              <a:avLst/>
              <a:gdLst>
                <a:gd name="T0" fmla="*/ 0 w 35"/>
                <a:gd name="T1" fmla="*/ 0 h 38"/>
                <a:gd name="T2" fmla="*/ 0 w 35"/>
                <a:gd name="T3" fmla="*/ 0 h 38"/>
                <a:gd name="T4" fmla="*/ 0 w 35"/>
                <a:gd name="T5" fmla="*/ 1 h 38"/>
                <a:gd name="T6" fmla="*/ 0 w 35"/>
                <a:gd name="T7" fmla="*/ 1 h 38"/>
                <a:gd name="T8" fmla="*/ 0 w 35"/>
                <a:gd name="T9" fmla="*/ 0 h 38"/>
                <a:gd name="T10" fmla="*/ 0 60000 65536"/>
                <a:gd name="T11" fmla="*/ 0 60000 65536"/>
                <a:gd name="T12" fmla="*/ 0 60000 65536"/>
                <a:gd name="T13" fmla="*/ 0 60000 65536"/>
                <a:gd name="T14" fmla="*/ 0 60000 65536"/>
                <a:gd name="T15" fmla="*/ 0 w 35"/>
                <a:gd name="T16" fmla="*/ 0 h 38"/>
                <a:gd name="T17" fmla="*/ 35 w 35"/>
                <a:gd name="T18" fmla="*/ 38 h 38"/>
              </a:gdLst>
              <a:ahLst/>
              <a:cxnLst>
                <a:cxn ang="T10">
                  <a:pos x="T0" y="T1"/>
                </a:cxn>
                <a:cxn ang="T11">
                  <a:pos x="T2" y="T3"/>
                </a:cxn>
                <a:cxn ang="T12">
                  <a:pos x="T4" y="T5"/>
                </a:cxn>
                <a:cxn ang="T13">
                  <a:pos x="T6" y="T7"/>
                </a:cxn>
                <a:cxn ang="T14">
                  <a:pos x="T8" y="T9"/>
                </a:cxn>
              </a:cxnLst>
              <a:rect l="T15" t="T16" r="T17" b="T18"/>
              <a:pathLst>
                <a:path w="35" h="38">
                  <a:moveTo>
                    <a:pt x="0" y="0"/>
                  </a:moveTo>
                  <a:lnTo>
                    <a:pt x="19" y="0"/>
                  </a:lnTo>
                  <a:lnTo>
                    <a:pt x="35" y="8"/>
                  </a:lnTo>
                  <a:lnTo>
                    <a:pt x="27" y="38"/>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6" name="Freeform 1135"/>
            <p:cNvSpPr>
              <a:spLocks/>
            </p:cNvSpPr>
            <p:nvPr/>
          </p:nvSpPr>
          <p:spPr bwMode="auto">
            <a:xfrm>
              <a:off x="4596" y="2636"/>
              <a:ext cx="16" cy="25"/>
            </a:xfrm>
            <a:custGeom>
              <a:avLst/>
              <a:gdLst>
                <a:gd name="T0" fmla="*/ 0 w 32"/>
                <a:gd name="T1" fmla="*/ 0 h 50"/>
                <a:gd name="T2" fmla="*/ 1 w 32"/>
                <a:gd name="T3" fmla="*/ 1 h 50"/>
                <a:gd name="T4" fmla="*/ 1 w 32"/>
                <a:gd name="T5" fmla="*/ 1 h 50"/>
                <a:gd name="T6" fmla="*/ 0 w 32"/>
                <a:gd name="T7" fmla="*/ 0 h 50"/>
                <a:gd name="T8" fmla="*/ 0 60000 65536"/>
                <a:gd name="T9" fmla="*/ 0 60000 65536"/>
                <a:gd name="T10" fmla="*/ 0 60000 65536"/>
                <a:gd name="T11" fmla="*/ 0 60000 65536"/>
                <a:gd name="T12" fmla="*/ 0 w 32"/>
                <a:gd name="T13" fmla="*/ 0 h 50"/>
                <a:gd name="T14" fmla="*/ 32 w 32"/>
                <a:gd name="T15" fmla="*/ 50 h 50"/>
              </a:gdLst>
              <a:ahLst/>
              <a:cxnLst>
                <a:cxn ang="T8">
                  <a:pos x="T0" y="T1"/>
                </a:cxn>
                <a:cxn ang="T9">
                  <a:pos x="T2" y="T3"/>
                </a:cxn>
                <a:cxn ang="T10">
                  <a:pos x="T4" y="T5"/>
                </a:cxn>
                <a:cxn ang="T11">
                  <a:pos x="T6" y="T7"/>
                </a:cxn>
              </a:cxnLst>
              <a:rect l="T12" t="T13" r="T14" b="T15"/>
              <a:pathLst>
                <a:path w="32" h="50">
                  <a:moveTo>
                    <a:pt x="0" y="0"/>
                  </a:moveTo>
                  <a:lnTo>
                    <a:pt x="4" y="50"/>
                  </a:lnTo>
                  <a:lnTo>
                    <a:pt x="32" y="2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7" name="Freeform 1136"/>
            <p:cNvSpPr>
              <a:spLocks/>
            </p:cNvSpPr>
            <p:nvPr/>
          </p:nvSpPr>
          <p:spPr bwMode="auto">
            <a:xfrm>
              <a:off x="4598" y="2670"/>
              <a:ext cx="67" cy="66"/>
            </a:xfrm>
            <a:custGeom>
              <a:avLst/>
              <a:gdLst>
                <a:gd name="T0" fmla="*/ 0 w 133"/>
                <a:gd name="T1" fmla="*/ 1 h 132"/>
                <a:gd name="T2" fmla="*/ 1 w 133"/>
                <a:gd name="T3" fmla="*/ 1 h 132"/>
                <a:gd name="T4" fmla="*/ 1 w 133"/>
                <a:gd name="T5" fmla="*/ 1 h 132"/>
                <a:gd name="T6" fmla="*/ 1 w 133"/>
                <a:gd name="T7" fmla="*/ 0 h 132"/>
                <a:gd name="T8" fmla="*/ 1 w 133"/>
                <a:gd name="T9" fmla="*/ 1 h 132"/>
                <a:gd name="T10" fmla="*/ 1 w 133"/>
                <a:gd name="T11" fmla="*/ 1 h 132"/>
                <a:gd name="T12" fmla="*/ 1 w 133"/>
                <a:gd name="T13" fmla="*/ 1 h 132"/>
                <a:gd name="T14" fmla="*/ 1 w 133"/>
                <a:gd name="T15" fmla="*/ 1 h 132"/>
                <a:gd name="T16" fmla="*/ 1 w 133"/>
                <a:gd name="T17" fmla="*/ 1 h 132"/>
                <a:gd name="T18" fmla="*/ 1 w 133"/>
                <a:gd name="T19" fmla="*/ 1 h 132"/>
                <a:gd name="T20" fmla="*/ 0 w 133"/>
                <a:gd name="T21" fmla="*/ 1 h 1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
                <a:gd name="T34" fmla="*/ 0 h 132"/>
                <a:gd name="T35" fmla="*/ 133 w 133"/>
                <a:gd name="T36" fmla="*/ 132 h 1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 h="132">
                  <a:moveTo>
                    <a:pt x="0" y="91"/>
                  </a:moveTo>
                  <a:lnTo>
                    <a:pt x="27" y="44"/>
                  </a:lnTo>
                  <a:lnTo>
                    <a:pt x="61" y="52"/>
                  </a:lnTo>
                  <a:lnTo>
                    <a:pt x="111" y="0"/>
                  </a:lnTo>
                  <a:lnTo>
                    <a:pt x="133" y="31"/>
                  </a:lnTo>
                  <a:lnTo>
                    <a:pt x="130" y="109"/>
                  </a:lnTo>
                  <a:lnTo>
                    <a:pt x="119" y="76"/>
                  </a:lnTo>
                  <a:lnTo>
                    <a:pt x="105" y="132"/>
                  </a:lnTo>
                  <a:lnTo>
                    <a:pt x="73" y="117"/>
                  </a:lnTo>
                  <a:lnTo>
                    <a:pt x="50" y="59"/>
                  </a:lnTo>
                  <a:lnTo>
                    <a:pt x="0" y="9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8" name="Freeform 1137"/>
            <p:cNvSpPr>
              <a:spLocks/>
            </p:cNvSpPr>
            <p:nvPr/>
          </p:nvSpPr>
          <p:spPr bwMode="auto">
            <a:xfrm>
              <a:off x="4605" y="2654"/>
              <a:ext cx="15" cy="27"/>
            </a:xfrm>
            <a:custGeom>
              <a:avLst/>
              <a:gdLst>
                <a:gd name="T0" fmla="*/ 0 w 28"/>
                <a:gd name="T1" fmla="*/ 1 h 54"/>
                <a:gd name="T2" fmla="*/ 1 w 28"/>
                <a:gd name="T3" fmla="*/ 1 h 54"/>
                <a:gd name="T4" fmla="*/ 1 w 28"/>
                <a:gd name="T5" fmla="*/ 0 h 54"/>
                <a:gd name="T6" fmla="*/ 1 w 28"/>
                <a:gd name="T7" fmla="*/ 1 h 54"/>
                <a:gd name="T8" fmla="*/ 0 w 28"/>
                <a:gd name="T9" fmla="*/ 1 h 54"/>
                <a:gd name="T10" fmla="*/ 0 60000 65536"/>
                <a:gd name="T11" fmla="*/ 0 60000 65536"/>
                <a:gd name="T12" fmla="*/ 0 60000 65536"/>
                <a:gd name="T13" fmla="*/ 0 60000 65536"/>
                <a:gd name="T14" fmla="*/ 0 60000 65536"/>
                <a:gd name="T15" fmla="*/ 0 w 28"/>
                <a:gd name="T16" fmla="*/ 0 h 54"/>
                <a:gd name="T17" fmla="*/ 28 w 28"/>
                <a:gd name="T18" fmla="*/ 54 h 54"/>
              </a:gdLst>
              <a:ahLst/>
              <a:cxnLst>
                <a:cxn ang="T10">
                  <a:pos x="T0" y="T1"/>
                </a:cxn>
                <a:cxn ang="T11">
                  <a:pos x="T2" y="T3"/>
                </a:cxn>
                <a:cxn ang="T12">
                  <a:pos x="T4" y="T5"/>
                </a:cxn>
                <a:cxn ang="T13">
                  <a:pos x="T6" y="T7"/>
                </a:cxn>
                <a:cxn ang="T14">
                  <a:pos x="T8" y="T9"/>
                </a:cxn>
              </a:cxnLst>
              <a:rect l="T15" t="T16" r="T17" b="T18"/>
              <a:pathLst>
                <a:path w="28" h="54">
                  <a:moveTo>
                    <a:pt x="0" y="33"/>
                  </a:moveTo>
                  <a:lnTo>
                    <a:pt x="5" y="24"/>
                  </a:lnTo>
                  <a:lnTo>
                    <a:pt x="28" y="0"/>
                  </a:lnTo>
                  <a:lnTo>
                    <a:pt x="18" y="54"/>
                  </a:lnTo>
                  <a:lnTo>
                    <a:pt x="0" y="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39" name="Freeform 1138"/>
            <p:cNvSpPr>
              <a:spLocks/>
            </p:cNvSpPr>
            <p:nvPr/>
          </p:nvSpPr>
          <p:spPr bwMode="auto">
            <a:xfrm>
              <a:off x="2939" y="1872"/>
              <a:ext cx="153" cy="119"/>
            </a:xfrm>
            <a:custGeom>
              <a:avLst/>
              <a:gdLst>
                <a:gd name="T0" fmla="*/ 0 w 307"/>
                <a:gd name="T1" fmla="*/ 1 h 237"/>
                <a:gd name="T2" fmla="*/ 0 w 307"/>
                <a:gd name="T3" fmla="*/ 1 h 237"/>
                <a:gd name="T4" fmla="*/ 0 w 307"/>
                <a:gd name="T5" fmla="*/ 1 h 237"/>
                <a:gd name="T6" fmla="*/ 0 w 307"/>
                <a:gd name="T7" fmla="*/ 1 h 237"/>
                <a:gd name="T8" fmla="*/ 0 w 307"/>
                <a:gd name="T9" fmla="*/ 1 h 237"/>
                <a:gd name="T10" fmla="*/ 0 w 307"/>
                <a:gd name="T11" fmla="*/ 1 h 237"/>
                <a:gd name="T12" fmla="*/ 0 w 307"/>
                <a:gd name="T13" fmla="*/ 1 h 237"/>
                <a:gd name="T14" fmla="*/ 0 w 307"/>
                <a:gd name="T15" fmla="*/ 1 h 237"/>
                <a:gd name="T16" fmla="*/ 0 w 307"/>
                <a:gd name="T17" fmla="*/ 1 h 237"/>
                <a:gd name="T18" fmla="*/ 0 w 307"/>
                <a:gd name="T19" fmla="*/ 0 h 237"/>
                <a:gd name="T20" fmla="*/ 0 w 307"/>
                <a:gd name="T21" fmla="*/ 1 h 2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7"/>
                <a:gd name="T34" fmla="*/ 0 h 237"/>
                <a:gd name="T35" fmla="*/ 307 w 307"/>
                <a:gd name="T36" fmla="*/ 237 h 2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7" h="237">
                  <a:moveTo>
                    <a:pt x="0" y="44"/>
                  </a:moveTo>
                  <a:lnTo>
                    <a:pt x="19" y="168"/>
                  </a:lnTo>
                  <a:lnTo>
                    <a:pt x="178" y="230"/>
                  </a:lnTo>
                  <a:lnTo>
                    <a:pt x="255" y="237"/>
                  </a:lnTo>
                  <a:lnTo>
                    <a:pt x="307" y="176"/>
                  </a:lnTo>
                  <a:lnTo>
                    <a:pt x="280" y="105"/>
                  </a:lnTo>
                  <a:lnTo>
                    <a:pt x="300" y="87"/>
                  </a:lnTo>
                  <a:lnTo>
                    <a:pt x="287" y="32"/>
                  </a:lnTo>
                  <a:lnTo>
                    <a:pt x="170" y="14"/>
                  </a:lnTo>
                  <a:lnTo>
                    <a:pt x="94" y="0"/>
                  </a:lnTo>
                  <a:lnTo>
                    <a:pt x="0" y="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0" name="Freeform 1139"/>
            <p:cNvSpPr>
              <a:spLocks/>
            </p:cNvSpPr>
            <p:nvPr/>
          </p:nvSpPr>
          <p:spPr bwMode="auto">
            <a:xfrm>
              <a:off x="2582" y="2131"/>
              <a:ext cx="46" cy="88"/>
            </a:xfrm>
            <a:custGeom>
              <a:avLst/>
              <a:gdLst>
                <a:gd name="T0" fmla="*/ 0 w 94"/>
                <a:gd name="T1" fmla="*/ 1 h 174"/>
                <a:gd name="T2" fmla="*/ 0 w 94"/>
                <a:gd name="T3" fmla="*/ 0 h 174"/>
                <a:gd name="T4" fmla="*/ 0 w 94"/>
                <a:gd name="T5" fmla="*/ 1 h 174"/>
                <a:gd name="T6" fmla="*/ 0 w 94"/>
                <a:gd name="T7" fmla="*/ 1 h 174"/>
                <a:gd name="T8" fmla="*/ 0 w 94"/>
                <a:gd name="T9" fmla="*/ 1 h 174"/>
                <a:gd name="T10" fmla="*/ 0 w 94"/>
                <a:gd name="T11" fmla="*/ 1 h 174"/>
                <a:gd name="T12" fmla="*/ 0 w 94"/>
                <a:gd name="T13" fmla="*/ 1 h 174"/>
                <a:gd name="T14" fmla="*/ 0 w 94"/>
                <a:gd name="T15" fmla="*/ 1 h 174"/>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174"/>
                <a:gd name="T26" fmla="*/ 94 w 94"/>
                <a:gd name="T27" fmla="*/ 174 h 1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174">
                  <a:moveTo>
                    <a:pt x="0" y="114"/>
                  </a:moveTo>
                  <a:lnTo>
                    <a:pt x="14" y="0"/>
                  </a:lnTo>
                  <a:lnTo>
                    <a:pt x="94" y="7"/>
                  </a:lnTo>
                  <a:lnTo>
                    <a:pt x="59" y="80"/>
                  </a:lnTo>
                  <a:lnTo>
                    <a:pt x="59" y="169"/>
                  </a:lnTo>
                  <a:lnTo>
                    <a:pt x="13" y="174"/>
                  </a:lnTo>
                  <a:lnTo>
                    <a:pt x="19" y="121"/>
                  </a:lnTo>
                  <a:lnTo>
                    <a:pt x="0" y="11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1" name="Freeform 1140"/>
            <p:cNvSpPr>
              <a:spLocks/>
            </p:cNvSpPr>
            <p:nvPr/>
          </p:nvSpPr>
          <p:spPr bwMode="auto">
            <a:xfrm>
              <a:off x="3032" y="2007"/>
              <a:ext cx="147" cy="87"/>
            </a:xfrm>
            <a:custGeom>
              <a:avLst/>
              <a:gdLst>
                <a:gd name="T0" fmla="*/ 0 w 293"/>
                <a:gd name="T1" fmla="*/ 0 h 175"/>
                <a:gd name="T2" fmla="*/ 1 w 293"/>
                <a:gd name="T3" fmla="*/ 0 h 175"/>
                <a:gd name="T4" fmla="*/ 1 w 293"/>
                <a:gd name="T5" fmla="*/ 0 h 175"/>
                <a:gd name="T6" fmla="*/ 1 w 293"/>
                <a:gd name="T7" fmla="*/ 0 h 175"/>
                <a:gd name="T8" fmla="*/ 1 w 293"/>
                <a:gd name="T9" fmla="*/ 0 h 175"/>
                <a:gd name="T10" fmla="*/ 1 w 293"/>
                <a:gd name="T11" fmla="*/ 0 h 175"/>
                <a:gd name="T12" fmla="*/ 1 w 293"/>
                <a:gd name="T13" fmla="*/ 0 h 175"/>
                <a:gd name="T14" fmla="*/ 1 w 293"/>
                <a:gd name="T15" fmla="*/ 0 h 175"/>
                <a:gd name="T16" fmla="*/ 0 w 293"/>
                <a:gd name="T17" fmla="*/ 0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3"/>
                <a:gd name="T28" fmla="*/ 0 h 175"/>
                <a:gd name="T29" fmla="*/ 293 w 293"/>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3" h="175">
                  <a:moveTo>
                    <a:pt x="0" y="87"/>
                  </a:moveTo>
                  <a:lnTo>
                    <a:pt x="81" y="158"/>
                  </a:lnTo>
                  <a:lnTo>
                    <a:pt x="259" y="175"/>
                  </a:lnTo>
                  <a:lnTo>
                    <a:pt x="293" y="115"/>
                  </a:lnTo>
                  <a:lnTo>
                    <a:pt x="246" y="111"/>
                  </a:lnTo>
                  <a:lnTo>
                    <a:pt x="241" y="57"/>
                  </a:lnTo>
                  <a:lnTo>
                    <a:pt x="201" y="0"/>
                  </a:lnTo>
                  <a:lnTo>
                    <a:pt x="81" y="12"/>
                  </a:lnTo>
                  <a:lnTo>
                    <a:pt x="0" y="8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2" name="Freeform 1141"/>
            <p:cNvSpPr>
              <a:spLocks/>
            </p:cNvSpPr>
            <p:nvPr/>
          </p:nvSpPr>
          <p:spPr bwMode="auto">
            <a:xfrm>
              <a:off x="3255" y="2304"/>
              <a:ext cx="324" cy="274"/>
            </a:xfrm>
            <a:custGeom>
              <a:avLst/>
              <a:gdLst>
                <a:gd name="T0" fmla="*/ 0 w 647"/>
                <a:gd name="T1" fmla="*/ 0 h 549"/>
                <a:gd name="T2" fmla="*/ 1 w 647"/>
                <a:gd name="T3" fmla="*/ 0 h 549"/>
                <a:gd name="T4" fmla="*/ 1 w 647"/>
                <a:gd name="T5" fmla="*/ 0 h 549"/>
                <a:gd name="T6" fmla="*/ 1 w 647"/>
                <a:gd name="T7" fmla="*/ 0 h 549"/>
                <a:gd name="T8" fmla="*/ 1 w 647"/>
                <a:gd name="T9" fmla="*/ 0 h 549"/>
                <a:gd name="T10" fmla="*/ 1 w 647"/>
                <a:gd name="T11" fmla="*/ 0 h 549"/>
                <a:gd name="T12" fmla="*/ 1 w 647"/>
                <a:gd name="T13" fmla="*/ 0 h 549"/>
                <a:gd name="T14" fmla="*/ 1 w 647"/>
                <a:gd name="T15" fmla="*/ 0 h 549"/>
                <a:gd name="T16" fmla="*/ 1 w 647"/>
                <a:gd name="T17" fmla="*/ 0 h 549"/>
                <a:gd name="T18" fmla="*/ 1 w 647"/>
                <a:gd name="T19" fmla="*/ 0 h 549"/>
                <a:gd name="T20" fmla="*/ 1 w 647"/>
                <a:gd name="T21" fmla="*/ 0 h 549"/>
                <a:gd name="T22" fmla="*/ 1 w 647"/>
                <a:gd name="T23" fmla="*/ 0 h 549"/>
                <a:gd name="T24" fmla="*/ 1 w 647"/>
                <a:gd name="T25" fmla="*/ 0 h 549"/>
                <a:gd name="T26" fmla="*/ 1 w 647"/>
                <a:gd name="T27" fmla="*/ 0 h 549"/>
                <a:gd name="T28" fmla="*/ 1 w 647"/>
                <a:gd name="T29" fmla="*/ 0 h 549"/>
                <a:gd name="T30" fmla="*/ 1 w 647"/>
                <a:gd name="T31" fmla="*/ 0 h 549"/>
                <a:gd name="T32" fmla="*/ 1 w 647"/>
                <a:gd name="T33" fmla="*/ 0 h 549"/>
                <a:gd name="T34" fmla="*/ 1 w 647"/>
                <a:gd name="T35" fmla="*/ 0 h 549"/>
                <a:gd name="T36" fmla="*/ 1 w 647"/>
                <a:gd name="T37" fmla="*/ 0 h 549"/>
                <a:gd name="T38" fmla="*/ 1 w 647"/>
                <a:gd name="T39" fmla="*/ 0 h 549"/>
                <a:gd name="T40" fmla="*/ 1 w 647"/>
                <a:gd name="T41" fmla="*/ 0 h 549"/>
                <a:gd name="T42" fmla="*/ 1 w 647"/>
                <a:gd name="T43" fmla="*/ 0 h 549"/>
                <a:gd name="T44" fmla="*/ 1 w 647"/>
                <a:gd name="T45" fmla="*/ 0 h 549"/>
                <a:gd name="T46" fmla="*/ 1 w 647"/>
                <a:gd name="T47" fmla="*/ 0 h 549"/>
                <a:gd name="T48" fmla="*/ 1 w 647"/>
                <a:gd name="T49" fmla="*/ 0 h 549"/>
                <a:gd name="T50" fmla="*/ 1 w 647"/>
                <a:gd name="T51" fmla="*/ 0 h 549"/>
                <a:gd name="T52" fmla="*/ 1 w 647"/>
                <a:gd name="T53" fmla="*/ 0 h 549"/>
                <a:gd name="T54" fmla="*/ 1 w 647"/>
                <a:gd name="T55" fmla="*/ 0 h 549"/>
                <a:gd name="T56" fmla="*/ 0 w 647"/>
                <a:gd name="T57" fmla="*/ 0 h 54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47"/>
                <a:gd name="T88" fmla="*/ 0 h 549"/>
                <a:gd name="T89" fmla="*/ 647 w 647"/>
                <a:gd name="T90" fmla="*/ 549 h 54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47" h="549">
                  <a:moveTo>
                    <a:pt x="0" y="144"/>
                  </a:moveTo>
                  <a:lnTo>
                    <a:pt x="9" y="96"/>
                  </a:lnTo>
                  <a:lnTo>
                    <a:pt x="45" y="106"/>
                  </a:lnTo>
                  <a:lnTo>
                    <a:pt x="84" y="76"/>
                  </a:lnTo>
                  <a:lnTo>
                    <a:pt x="104" y="56"/>
                  </a:lnTo>
                  <a:lnTo>
                    <a:pt x="67" y="24"/>
                  </a:lnTo>
                  <a:lnTo>
                    <a:pt x="138" y="0"/>
                  </a:lnTo>
                  <a:lnTo>
                    <a:pt x="276" y="63"/>
                  </a:lnTo>
                  <a:lnTo>
                    <a:pt x="277" y="87"/>
                  </a:lnTo>
                  <a:lnTo>
                    <a:pt x="310" y="103"/>
                  </a:lnTo>
                  <a:lnTo>
                    <a:pt x="338" y="117"/>
                  </a:lnTo>
                  <a:lnTo>
                    <a:pt x="366" y="106"/>
                  </a:lnTo>
                  <a:lnTo>
                    <a:pt x="421" y="124"/>
                  </a:lnTo>
                  <a:lnTo>
                    <a:pt x="497" y="250"/>
                  </a:lnTo>
                  <a:lnTo>
                    <a:pt x="505" y="259"/>
                  </a:lnTo>
                  <a:lnTo>
                    <a:pt x="533" y="308"/>
                  </a:lnTo>
                  <a:lnTo>
                    <a:pt x="632" y="319"/>
                  </a:lnTo>
                  <a:lnTo>
                    <a:pt x="647" y="342"/>
                  </a:lnTo>
                  <a:lnTo>
                    <a:pt x="623" y="407"/>
                  </a:lnTo>
                  <a:lnTo>
                    <a:pt x="533" y="440"/>
                  </a:lnTo>
                  <a:lnTo>
                    <a:pt x="436" y="462"/>
                  </a:lnTo>
                  <a:lnTo>
                    <a:pt x="356" y="549"/>
                  </a:lnTo>
                  <a:lnTo>
                    <a:pt x="356" y="515"/>
                  </a:lnTo>
                  <a:lnTo>
                    <a:pt x="300" y="494"/>
                  </a:lnTo>
                  <a:lnTo>
                    <a:pt x="247" y="523"/>
                  </a:lnTo>
                  <a:lnTo>
                    <a:pt x="188" y="424"/>
                  </a:lnTo>
                  <a:lnTo>
                    <a:pt x="145" y="385"/>
                  </a:lnTo>
                  <a:lnTo>
                    <a:pt x="115" y="282"/>
                  </a:lnTo>
                  <a:lnTo>
                    <a:pt x="0" y="1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3" name="Freeform 1142"/>
            <p:cNvSpPr>
              <a:spLocks/>
            </p:cNvSpPr>
            <p:nvPr/>
          </p:nvSpPr>
          <p:spPr bwMode="auto">
            <a:xfrm>
              <a:off x="3024" y="1269"/>
              <a:ext cx="2623" cy="859"/>
            </a:xfrm>
            <a:custGeom>
              <a:avLst/>
              <a:gdLst>
                <a:gd name="T0" fmla="*/ 0 w 5247"/>
                <a:gd name="T1" fmla="*/ 0 h 1719"/>
                <a:gd name="T2" fmla="*/ 0 w 5247"/>
                <a:gd name="T3" fmla="*/ 0 h 1719"/>
                <a:gd name="T4" fmla="*/ 0 w 5247"/>
                <a:gd name="T5" fmla="*/ 0 h 1719"/>
                <a:gd name="T6" fmla="*/ 0 w 5247"/>
                <a:gd name="T7" fmla="*/ 0 h 1719"/>
                <a:gd name="T8" fmla="*/ 0 w 5247"/>
                <a:gd name="T9" fmla="*/ 0 h 1719"/>
                <a:gd name="T10" fmla="*/ 0 w 5247"/>
                <a:gd name="T11" fmla="*/ 0 h 1719"/>
                <a:gd name="T12" fmla="*/ 0 w 5247"/>
                <a:gd name="T13" fmla="*/ 0 h 1719"/>
                <a:gd name="T14" fmla="*/ 0 w 5247"/>
                <a:gd name="T15" fmla="*/ 0 h 1719"/>
                <a:gd name="T16" fmla="*/ 0 w 5247"/>
                <a:gd name="T17" fmla="*/ 0 h 1719"/>
                <a:gd name="T18" fmla="*/ 0 w 5247"/>
                <a:gd name="T19" fmla="*/ 0 h 1719"/>
                <a:gd name="T20" fmla="*/ 0 w 5247"/>
                <a:gd name="T21" fmla="*/ 0 h 1719"/>
                <a:gd name="T22" fmla="*/ 0 w 5247"/>
                <a:gd name="T23" fmla="*/ 0 h 1719"/>
                <a:gd name="T24" fmla="*/ 0 w 5247"/>
                <a:gd name="T25" fmla="*/ 0 h 1719"/>
                <a:gd name="T26" fmla="*/ 0 w 5247"/>
                <a:gd name="T27" fmla="*/ 0 h 1719"/>
                <a:gd name="T28" fmla="*/ 0 w 5247"/>
                <a:gd name="T29" fmla="*/ 0 h 1719"/>
                <a:gd name="T30" fmla="*/ 1 w 5247"/>
                <a:gd name="T31" fmla="*/ 0 h 1719"/>
                <a:gd name="T32" fmla="*/ 1 w 5247"/>
                <a:gd name="T33" fmla="*/ 0 h 1719"/>
                <a:gd name="T34" fmla="*/ 1 w 5247"/>
                <a:gd name="T35" fmla="*/ 0 h 1719"/>
                <a:gd name="T36" fmla="*/ 1 w 5247"/>
                <a:gd name="T37" fmla="*/ 0 h 1719"/>
                <a:gd name="T38" fmla="*/ 1 w 5247"/>
                <a:gd name="T39" fmla="*/ 0 h 1719"/>
                <a:gd name="T40" fmla="*/ 1 w 5247"/>
                <a:gd name="T41" fmla="*/ 0 h 1719"/>
                <a:gd name="T42" fmla="*/ 1 w 5247"/>
                <a:gd name="T43" fmla="*/ 0 h 1719"/>
                <a:gd name="T44" fmla="*/ 1 w 5247"/>
                <a:gd name="T45" fmla="*/ 0 h 1719"/>
                <a:gd name="T46" fmla="*/ 1 w 5247"/>
                <a:gd name="T47" fmla="*/ 0 h 1719"/>
                <a:gd name="T48" fmla="*/ 2 w 5247"/>
                <a:gd name="T49" fmla="*/ 0 h 1719"/>
                <a:gd name="T50" fmla="*/ 2 w 5247"/>
                <a:gd name="T51" fmla="*/ 0 h 1719"/>
                <a:gd name="T52" fmla="*/ 2 w 5247"/>
                <a:gd name="T53" fmla="*/ 0 h 1719"/>
                <a:gd name="T54" fmla="*/ 2 w 5247"/>
                <a:gd name="T55" fmla="*/ 0 h 1719"/>
                <a:gd name="T56" fmla="*/ 2 w 5247"/>
                <a:gd name="T57" fmla="*/ 0 h 1719"/>
                <a:gd name="T58" fmla="*/ 2 w 5247"/>
                <a:gd name="T59" fmla="*/ 0 h 1719"/>
                <a:gd name="T60" fmla="*/ 2 w 5247"/>
                <a:gd name="T61" fmla="*/ 0 h 1719"/>
                <a:gd name="T62" fmla="*/ 2 w 5247"/>
                <a:gd name="T63" fmla="*/ 0 h 1719"/>
                <a:gd name="T64" fmla="*/ 2 w 5247"/>
                <a:gd name="T65" fmla="*/ 0 h 1719"/>
                <a:gd name="T66" fmla="*/ 2 w 5247"/>
                <a:gd name="T67" fmla="*/ 0 h 1719"/>
                <a:gd name="T68" fmla="*/ 2 w 5247"/>
                <a:gd name="T69" fmla="*/ 0 h 1719"/>
                <a:gd name="T70" fmla="*/ 1 w 5247"/>
                <a:gd name="T71" fmla="*/ 0 h 1719"/>
                <a:gd name="T72" fmla="*/ 1 w 5247"/>
                <a:gd name="T73" fmla="*/ 0 h 1719"/>
                <a:gd name="T74" fmla="*/ 1 w 5247"/>
                <a:gd name="T75" fmla="*/ 0 h 1719"/>
                <a:gd name="T76" fmla="*/ 1 w 5247"/>
                <a:gd name="T77" fmla="*/ 0 h 1719"/>
                <a:gd name="T78" fmla="*/ 1 w 5247"/>
                <a:gd name="T79" fmla="*/ 0 h 1719"/>
                <a:gd name="T80" fmla="*/ 1 w 5247"/>
                <a:gd name="T81" fmla="*/ 0 h 1719"/>
                <a:gd name="T82" fmla="*/ 1 w 5247"/>
                <a:gd name="T83" fmla="*/ 0 h 1719"/>
                <a:gd name="T84" fmla="*/ 0 w 5247"/>
                <a:gd name="T85" fmla="*/ 0 h 1719"/>
                <a:gd name="T86" fmla="*/ 0 w 5247"/>
                <a:gd name="T87" fmla="*/ 0 h 1719"/>
                <a:gd name="T88" fmla="*/ 0 w 5247"/>
                <a:gd name="T89" fmla="*/ 0 h 1719"/>
                <a:gd name="T90" fmla="*/ 0 w 5247"/>
                <a:gd name="T91" fmla="*/ 0 h 1719"/>
                <a:gd name="T92" fmla="*/ 0 w 5247"/>
                <a:gd name="T93" fmla="*/ 0 h 1719"/>
                <a:gd name="T94" fmla="*/ 0 w 5247"/>
                <a:gd name="T95" fmla="*/ 0 h 1719"/>
                <a:gd name="T96" fmla="*/ 0 w 5247"/>
                <a:gd name="T97" fmla="*/ 0 h 1719"/>
                <a:gd name="T98" fmla="*/ 0 w 5247"/>
                <a:gd name="T99" fmla="*/ 0 h 1719"/>
                <a:gd name="T100" fmla="*/ 0 w 5247"/>
                <a:gd name="T101" fmla="*/ 0 h 1719"/>
                <a:gd name="T102" fmla="*/ 0 w 5247"/>
                <a:gd name="T103" fmla="*/ 0 h 1719"/>
                <a:gd name="T104" fmla="*/ 0 w 5247"/>
                <a:gd name="T105" fmla="*/ 0 h 1719"/>
                <a:gd name="T106" fmla="*/ 0 w 5247"/>
                <a:gd name="T107" fmla="*/ 0 h 1719"/>
                <a:gd name="T108" fmla="*/ 0 w 5247"/>
                <a:gd name="T109" fmla="*/ 0 h 1719"/>
                <a:gd name="T110" fmla="*/ 0 w 5247"/>
                <a:gd name="T111" fmla="*/ 0 h 1719"/>
                <a:gd name="T112" fmla="*/ 0 w 5247"/>
                <a:gd name="T113" fmla="*/ 0 h 1719"/>
                <a:gd name="T114" fmla="*/ 0 w 5247"/>
                <a:gd name="T115" fmla="*/ 0 h 17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47"/>
                <a:gd name="T175" fmla="*/ 0 h 1719"/>
                <a:gd name="T176" fmla="*/ 5247 w 5247"/>
                <a:gd name="T177" fmla="*/ 1719 h 171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47" h="1719">
                  <a:moveTo>
                    <a:pt x="0" y="1221"/>
                  </a:moveTo>
                  <a:lnTo>
                    <a:pt x="44" y="1181"/>
                  </a:lnTo>
                  <a:lnTo>
                    <a:pt x="29" y="1197"/>
                  </a:lnTo>
                  <a:lnTo>
                    <a:pt x="49" y="1203"/>
                  </a:lnTo>
                  <a:lnTo>
                    <a:pt x="44" y="1122"/>
                  </a:lnTo>
                  <a:lnTo>
                    <a:pt x="62" y="1084"/>
                  </a:lnTo>
                  <a:lnTo>
                    <a:pt x="86" y="1078"/>
                  </a:lnTo>
                  <a:lnTo>
                    <a:pt x="138" y="1114"/>
                  </a:lnTo>
                  <a:lnTo>
                    <a:pt x="148" y="1048"/>
                  </a:lnTo>
                  <a:lnTo>
                    <a:pt x="128" y="1049"/>
                  </a:lnTo>
                  <a:lnTo>
                    <a:pt x="118" y="1010"/>
                  </a:lnTo>
                  <a:lnTo>
                    <a:pt x="326" y="974"/>
                  </a:lnTo>
                  <a:lnTo>
                    <a:pt x="274" y="959"/>
                  </a:lnTo>
                  <a:lnTo>
                    <a:pt x="276" y="939"/>
                  </a:lnTo>
                  <a:lnTo>
                    <a:pt x="246" y="946"/>
                  </a:lnTo>
                  <a:lnTo>
                    <a:pt x="364" y="846"/>
                  </a:lnTo>
                  <a:lnTo>
                    <a:pt x="312" y="739"/>
                  </a:lnTo>
                  <a:lnTo>
                    <a:pt x="325" y="687"/>
                  </a:lnTo>
                  <a:lnTo>
                    <a:pt x="292" y="632"/>
                  </a:lnTo>
                  <a:lnTo>
                    <a:pt x="319" y="600"/>
                  </a:lnTo>
                  <a:lnTo>
                    <a:pt x="274" y="555"/>
                  </a:lnTo>
                  <a:lnTo>
                    <a:pt x="286" y="520"/>
                  </a:lnTo>
                  <a:lnTo>
                    <a:pt x="346" y="478"/>
                  </a:lnTo>
                  <a:lnTo>
                    <a:pt x="378" y="473"/>
                  </a:lnTo>
                  <a:lnTo>
                    <a:pt x="416" y="482"/>
                  </a:lnTo>
                  <a:lnTo>
                    <a:pt x="383" y="491"/>
                  </a:lnTo>
                  <a:lnTo>
                    <a:pt x="407" y="506"/>
                  </a:lnTo>
                  <a:lnTo>
                    <a:pt x="500" y="512"/>
                  </a:lnTo>
                  <a:lnTo>
                    <a:pt x="659" y="597"/>
                  </a:lnTo>
                  <a:lnTo>
                    <a:pt x="664" y="640"/>
                  </a:lnTo>
                  <a:lnTo>
                    <a:pt x="594" y="676"/>
                  </a:lnTo>
                  <a:lnTo>
                    <a:pt x="380" y="625"/>
                  </a:lnTo>
                  <a:lnTo>
                    <a:pt x="465" y="686"/>
                  </a:lnTo>
                  <a:lnTo>
                    <a:pt x="463" y="758"/>
                  </a:lnTo>
                  <a:lnTo>
                    <a:pt x="550" y="792"/>
                  </a:lnTo>
                  <a:lnTo>
                    <a:pt x="574" y="787"/>
                  </a:lnTo>
                  <a:lnTo>
                    <a:pt x="562" y="758"/>
                  </a:lnTo>
                  <a:lnTo>
                    <a:pt x="520" y="747"/>
                  </a:lnTo>
                  <a:lnTo>
                    <a:pt x="530" y="722"/>
                  </a:lnTo>
                  <a:lnTo>
                    <a:pt x="572" y="749"/>
                  </a:lnTo>
                  <a:lnTo>
                    <a:pt x="655" y="758"/>
                  </a:lnTo>
                  <a:lnTo>
                    <a:pt x="620" y="701"/>
                  </a:lnTo>
                  <a:lnTo>
                    <a:pt x="698" y="654"/>
                  </a:lnTo>
                  <a:lnTo>
                    <a:pt x="754" y="686"/>
                  </a:lnTo>
                  <a:lnTo>
                    <a:pt x="753" y="559"/>
                  </a:lnTo>
                  <a:lnTo>
                    <a:pt x="728" y="539"/>
                  </a:lnTo>
                  <a:lnTo>
                    <a:pt x="823" y="568"/>
                  </a:lnTo>
                  <a:lnTo>
                    <a:pt x="831" y="584"/>
                  </a:lnTo>
                  <a:lnTo>
                    <a:pt x="780" y="605"/>
                  </a:lnTo>
                  <a:lnTo>
                    <a:pt x="831" y="648"/>
                  </a:lnTo>
                  <a:lnTo>
                    <a:pt x="874" y="600"/>
                  </a:lnTo>
                  <a:lnTo>
                    <a:pt x="1049" y="523"/>
                  </a:lnTo>
                  <a:lnTo>
                    <a:pt x="1076" y="521"/>
                  </a:lnTo>
                  <a:lnTo>
                    <a:pt x="1049" y="532"/>
                  </a:lnTo>
                  <a:lnTo>
                    <a:pt x="1078" y="569"/>
                  </a:lnTo>
                  <a:lnTo>
                    <a:pt x="1206" y="521"/>
                  </a:lnTo>
                  <a:lnTo>
                    <a:pt x="1237" y="556"/>
                  </a:lnTo>
                  <a:lnTo>
                    <a:pt x="1267" y="529"/>
                  </a:lnTo>
                  <a:lnTo>
                    <a:pt x="1250" y="488"/>
                  </a:lnTo>
                  <a:lnTo>
                    <a:pt x="1269" y="475"/>
                  </a:lnTo>
                  <a:lnTo>
                    <a:pt x="1367" y="495"/>
                  </a:lnTo>
                  <a:lnTo>
                    <a:pt x="1495" y="567"/>
                  </a:lnTo>
                  <a:lnTo>
                    <a:pt x="1520" y="531"/>
                  </a:lnTo>
                  <a:lnTo>
                    <a:pt x="1493" y="496"/>
                  </a:lnTo>
                  <a:lnTo>
                    <a:pt x="1454" y="486"/>
                  </a:lnTo>
                  <a:lnTo>
                    <a:pt x="1468" y="429"/>
                  </a:lnTo>
                  <a:lnTo>
                    <a:pt x="1445" y="421"/>
                  </a:lnTo>
                  <a:lnTo>
                    <a:pt x="1450" y="395"/>
                  </a:lnTo>
                  <a:lnTo>
                    <a:pt x="1497" y="367"/>
                  </a:lnTo>
                  <a:lnTo>
                    <a:pt x="1528" y="298"/>
                  </a:lnTo>
                  <a:lnTo>
                    <a:pt x="1594" y="300"/>
                  </a:lnTo>
                  <a:lnTo>
                    <a:pt x="1629" y="310"/>
                  </a:lnTo>
                  <a:lnTo>
                    <a:pt x="1602" y="383"/>
                  </a:lnTo>
                  <a:lnTo>
                    <a:pt x="1632" y="418"/>
                  </a:lnTo>
                  <a:lnTo>
                    <a:pt x="1623" y="520"/>
                  </a:lnTo>
                  <a:lnTo>
                    <a:pt x="1655" y="554"/>
                  </a:lnTo>
                  <a:lnTo>
                    <a:pt x="1641" y="591"/>
                  </a:lnTo>
                  <a:lnTo>
                    <a:pt x="1591" y="619"/>
                  </a:lnTo>
                  <a:lnTo>
                    <a:pt x="1608" y="632"/>
                  </a:lnTo>
                  <a:lnTo>
                    <a:pt x="1540" y="646"/>
                  </a:lnTo>
                  <a:lnTo>
                    <a:pt x="1611" y="669"/>
                  </a:lnTo>
                  <a:lnTo>
                    <a:pt x="1694" y="591"/>
                  </a:lnTo>
                  <a:lnTo>
                    <a:pt x="1683" y="539"/>
                  </a:lnTo>
                  <a:lnTo>
                    <a:pt x="1710" y="531"/>
                  </a:lnTo>
                  <a:lnTo>
                    <a:pt x="1752" y="522"/>
                  </a:lnTo>
                  <a:lnTo>
                    <a:pt x="1773" y="551"/>
                  </a:lnTo>
                  <a:lnTo>
                    <a:pt x="1770" y="588"/>
                  </a:lnTo>
                  <a:lnTo>
                    <a:pt x="1821" y="601"/>
                  </a:lnTo>
                  <a:lnTo>
                    <a:pt x="1779" y="587"/>
                  </a:lnTo>
                  <a:lnTo>
                    <a:pt x="1800" y="566"/>
                  </a:lnTo>
                  <a:lnTo>
                    <a:pt x="1783" y="531"/>
                  </a:lnTo>
                  <a:lnTo>
                    <a:pt x="1664" y="511"/>
                  </a:lnTo>
                  <a:lnTo>
                    <a:pt x="1683" y="431"/>
                  </a:lnTo>
                  <a:lnTo>
                    <a:pt x="1641" y="383"/>
                  </a:lnTo>
                  <a:lnTo>
                    <a:pt x="1700" y="338"/>
                  </a:lnTo>
                  <a:lnTo>
                    <a:pt x="1695" y="304"/>
                  </a:lnTo>
                  <a:lnTo>
                    <a:pt x="1720" y="323"/>
                  </a:lnTo>
                  <a:lnTo>
                    <a:pt x="1706" y="387"/>
                  </a:lnTo>
                  <a:lnTo>
                    <a:pt x="1727" y="395"/>
                  </a:lnTo>
                  <a:lnTo>
                    <a:pt x="1807" y="414"/>
                  </a:lnTo>
                  <a:lnTo>
                    <a:pt x="1734" y="361"/>
                  </a:lnTo>
                  <a:lnTo>
                    <a:pt x="1787" y="365"/>
                  </a:lnTo>
                  <a:lnTo>
                    <a:pt x="1775" y="343"/>
                  </a:lnTo>
                  <a:lnTo>
                    <a:pt x="1807" y="333"/>
                  </a:lnTo>
                  <a:lnTo>
                    <a:pt x="1956" y="375"/>
                  </a:lnTo>
                  <a:lnTo>
                    <a:pt x="1929" y="401"/>
                  </a:lnTo>
                  <a:lnTo>
                    <a:pt x="1924" y="442"/>
                  </a:lnTo>
                  <a:lnTo>
                    <a:pt x="1954" y="466"/>
                  </a:lnTo>
                  <a:lnTo>
                    <a:pt x="1970" y="375"/>
                  </a:lnTo>
                  <a:lnTo>
                    <a:pt x="1889" y="328"/>
                  </a:lnTo>
                  <a:lnTo>
                    <a:pt x="1872" y="265"/>
                  </a:lnTo>
                  <a:lnTo>
                    <a:pt x="2060" y="242"/>
                  </a:lnTo>
                  <a:lnTo>
                    <a:pt x="2037" y="184"/>
                  </a:lnTo>
                  <a:lnTo>
                    <a:pt x="2060" y="196"/>
                  </a:lnTo>
                  <a:lnTo>
                    <a:pt x="2093" y="173"/>
                  </a:lnTo>
                  <a:lnTo>
                    <a:pt x="2068" y="167"/>
                  </a:lnTo>
                  <a:lnTo>
                    <a:pt x="2267" y="120"/>
                  </a:lnTo>
                  <a:lnTo>
                    <a:pt x="2249" y="106"/>
                  </a:lnTo>
                  <a:lnTo>
                    <a:pt x="2342" y="102"/>
                  </a:lnTo>
                  <a:lnTo>
                    <a:pt x="2341" y="116"/>
                  </a:lnTo>
                  <a:lnTo>
                    <a:pt x="2361" y="116"/>
                  </a:lnTo>
                  <a:lnTo>
                    <a:pt x="2430" y="96"/>
                  </a:lnTo>
                  <a:lnTo>
                    <a:pt x="2461" y="107"/>
                  </a:lnTo>
                  <a:lnTo>
                    <a:pt x="2431" y="82"/>
                  </a:lnTo>
                  <a:lnTo>
                    <a:pt x="2506" y="77"/>
                  </a:lnTo>
                  <a:lnTo>
                    <a:pt x="2509" y="43"/>
                  </a:lnTo>
                  <a:lnTo>
                    <a:pt x="2595" y="0"/>
                  </a:lnTo>
                  <a:lnTo>
                    <a:pt x="2657" y="25"/>
                  </a:lnTo>
                  <a:lnTo>
                    <a:pt x="2604" y="49"/>
                  </a:lnTo>
                  <a:lnTo>
                    <a:pt x="2696" y="48"/>
                  </a:lnTo>
                  <a:lnTo>
                    <a:pt x="2658" y="82"/>
                  </a:lnTo>
                  <a:lnTo>
                    <a:pt x="2811" y="65"/>
                  </a:lnTo>
                  <a:lnTo>
                    <a:pt x="2893" y="116"/>
                  </a:lnTo>
                  <a:lnTo>
                    <a:pt x="2880" y="135"/>
                  </a:lnTo>
                  <a:lnTo>
                    <a:pt x="2852" y="123"/>
                  </a:lnTo>
                  <a:lnTo>
                    <a:pt x="2890" y="140"/>
                  </a:lnTo>
                  <a:lnTo>
                    <a:pt x="2873" y="171"/>
                  </a:lnTo>
                  <a:lnTo>
                    <a:pt x="2595" y="322"/>
                  </a:lnTo>
                  <a:lnTo>
                    <a:pt x="2686" y="302"/>
                  </a:lnTo>
                  <a:lnTo>
                    <a:pt x="2666" y="283"/>
                  </a:lnTo>
                  <a:lnTo>
                    <a:pt x="2805" y="254"/>
                  </a:lnTo>
                  <a:lnTo>
                    <a:pt x="2768" y="259"/>
                  </a:lnTo>
                  <a:lnTo>
                    <a:pt x="2776" y="234"/>
                  </a:lnTo>
                  <a:lnTo>
                    <a:pt x="2852" y="254"/>
                  </a:lnTo>
                  <a:lnTo>
                    <a:pt x="2866" y="234"/>
                  </a:lnTo>
                  <a:lnTo>
                    <a:pt x="2881" y="283"/>
                  </a:lnTo>
                  <a:lnTo>
                    <a:pt x="2918" y="285"/>
                  </a:lnTo>
                  <a:lnTo>
                    <a:pt x="2884" y="266"/>
                  </a:lnTo>
                  <a:lnTo>
                    <a:pt x="2959" y="254"/>
                  </a:lnTo>
                  <a:lnTo>
                    <a:pt x="3046" y="265"/>
                  </a:lnTo>
                  <a:lnTo>
                    <a:pt x="3040" y="283"/>
                  </a:lnTo>
                  <a:lnTo>
                    <a:pt x="3116" y="298"/>
                  </a:lnTo>
                  <a:lnTo>
                    <a:pt x="3182" y="294"/>
                  </a:lnTo>
                  <a:lnTo>
                    <a:pt x="3185" y="249"/>
                  </a:lnTo>
                  <a:lnTo>
                    <a:pt x="3206" y="243"/>
                  </a:lnTo>
                  <a:lnTo>
                    <a:pt x="3376" y="294"/>
                  </a:lnTo>
                  <a:lnTo>
                    <a:pt x="3353" y="375"/>
                  </a:lnTo>
                  <a:lnTo>
                    <a:pt x="3432" y="429"/>
                  </a:lnTo>
                  <a:lnTo>
                    <a:pt x="3477" y="355"/>
                  </a:lnTo>
                  <a:lnTo>
                    <a:pt x="3505" y="387"/>
                  </a:lnTo>
                  <a:lnTo>
                    <a:pt x="3561" y="375"/>
                  </a:lnTo>
                  <a:lnTo>
                    <a:pt x="3636" y="401"/>
                  </a:lnTo>
                  <a:lnTo>
                    <a:pt x="3698" y="385"/>
                  </a:lnTo>
                  <a:lnTo>
                    <a:pt x="3692" y="355"/>
                  </a:lnTo>
                  <a:lnTo>
                    <a:pt x="3734" y="303"/>
                  </a:lnTo>
                  <a:lnTo>
                    <a:pt x="3990" y="340"/>
                  </a:lnTo>
                  <a:lnTo>
                    <a:pt x="4008" y="364"/>
                  </a:lnTo>
                  <a:lnTo>
                    <a:pt x="3975" y="374"/>
                  </a:lnTo>
                  <a:lnTo>
                    <a:pt x="4060" y="385"/>
                  </a:lnTo>
                  <a:lnTo>
                    <a:pt x="4089" y="421"/>
                  </a:lnTo>
                  <a:lnTo>
                    <a:pt x="4282" y="414"/>
                  </a:lnTo>
                  <a:lnTo>
                    <a:pt x="4317" y="442"/>
                  </a:lnTo>
                  <a:lnTo>
                    <a:pt x="4303" y="478"/>
                  </a:lnTo>
                  <a:lnTo>
                    <a:pt x="4360" y="503"/>
                  </a:lnTo>
                  <a:lnTo>
                    <a:pt x="4389" y="483"/>
                  </a:lnTo>
                  <a:lnTo>
                    <a:pt x="4526" y="497"/>
                  </a:lnTo>
                  <a:lnTo>
                    <a:pt x="4553" y="478"/>
                  </a:lnTo>
                  <a:lnTo>
                    <a:pt x="4570" y="510"/>
                  </a:lnTo>
                  <a:lnTo>
                    <a:pt x="4626" y="534"/>
                  </a:lnTo>
                  <a:lnTo>
                    <a:pt x="4653" y="516"/>
                  </a:lnTo>
                  <a:lnTo>
                    <a:pt x="4625" y="488"/>
                  </a:lnTo>
                  <a:lnTo>
                    <a:pt x="4642" y="466"/>
                  </a:lnTo>
                  <a:lnTo>
                    <a:pt x="4880" y="502"/>
                  </a:lnTo>
                  <a:lnTo>
                    <a:pt x="5037" y="592"/>
                  </a:lnTo>
                  <a:lnTo>
                    <a:pt x="5072" y="592"/>
                  </a:lnTo>
                  <a:lnTo>
                    <a:pt x="5112" y="665"/>
                  </a:lnTo>
                  <a:lnTo>
                    <a:pt x="5094" y="625"/>
                  </a:lnTo>
                  <a:lnTo>
                    <a:pt x="5120" y="621"/>
                  </a:lnTo>
                  <a:lnTo>
                    <a:pt x="5137" y="637"/>
                  </a:lnTo>
                  <a:lnTo>
                    <a:pt x="5183" y="632"/>
                  </a:lnTo>
                  <a:lnTo>
                    <a:pt x="5247" y="674"/>
                  </a:lnTo>
                  <a:lnTo>
                    <a:pt x="5154" y="721"/>
                  </a:lnTo>
                  <a:lnTo>
                    <a:pt x="5174" y="733"/>
                  </a:lnTo>
                  <a:lnTo>
                    <a:pt x="5141" y="742"/>
                  </a:lnTo>
                  <a:lnTo>
                    <a:pt x="5167" y="759"/>
                  </a:lnTo>
                  <a:lnTo>
                    <a:pt x="5112" y="760"/>
                  </a:lnTo>
                  <a:lnTo>
                    <a:pt x="5093" y="733"/>
                  </a:lnTo>
                  <a:lnTo>
                    <a:pt x="5073" y="743"/>
                  </a:lnTo>
                  <a:lnTo>
                    <a:pt x="5037" y="701"/>
                  </a:lnTo>
                  <a:lnTo>
                    <a:pt x="4974" y="702"/>
                  </a:lnTo>
                  <a:lnTo>
                    <a:pt x="4957" y="676"/>
                  </a:lnTo>
                  <a:lnTo>
                    <a:pt x="4973" y="665"/>
                  </a:lnTo>
                  <a:lnTo>
                    <a:pt x="4951" y="665"/>
                  </a:lnTo>
                  <a:lnTo>
                    <a:pt x="4930" y="674"/>
                  </a:lnTo>
                  <a:lnTo>
                    <a:pt x="4952" y="703"/>
                  </a:lnTo>
                  <a:lnTo>
                    <a:pt x="4939" y="722"/>
                  </a:lnTo>
                  <a:lnTo>
                    <a:pt x="4885" y="751"/>
                  </a:lnTo>
                  <a:lnTo>
                    <a:pt x="4850" y="746"/>
                  </a:lnTo>
                  <a:lnTo>
                    <a:pt x="4909" y="829"/>
                  </a:lnTo>
                  <a:lnTo>
                    <a:pt x="4899" y="861"/>
                  </a:lnTo>
                  <a:lnTo>
                    <a:pt x="4837" y="838"/>
                  </a:lnTo>
                  <a:lnTo>
                    <a:pt x="4839" y="850"/>
                  </a:lnTo>
                  <a:lnTo>
                    <a:pt x="4729" y="893"/>
                  </a:lnTo>
                  <a:lnTo>
                    <a:pt x="4629" y="977"/>
                  </a:lnTo>
                  <a:lnTo>
                    <a:pt x="4564" y="945"/>
                  </a:lnTo>
                  <a:lnTo>
                    <a:pt x="4502" y="979"/>
                  </a:lnTo>
                  <a:lnTo>
                    <a:pt x="4502" y="948"/>
                  </a:lnTo>
                  <a:lnTo>
                    <a:pt x="4467" y="982"/>
                  </a:lnTo>
                  <a:lnTo>
                    <a:pt x="4424" y="978"/>
                  </a:lnTo>
                  <a:lnTo>
                    <a:pt x="4376" y="1061"/>
                  </a:lnTo>
                  <a:lnTo>
                    <a:pt x="4415" y="1078"/>
                  </a:lnTo>
                  <a:lnTo>
                    <a:pt x="4399" y="1106"/>
                  </a:lnTo>
                  <a:lnTo>
                    <a:pt x="4417" y="1149"/>
                  </a:lnTo>
                  <a:lnTo>
                    <a:pt x="4384" y="1141"/>
                  </a:lnTo>
                  <a:lnTo>
                    <a:pt x="4365" y="1179"/>
                  </a:lnTo>
                  <a:lnTo>
                    <a:pt x="4378" y="1212"/>
                  </a:lnTo>
                  <a:lnTo>
                    <a:pt x="4310" y="1240"/>
                  </a:lnTo>
                  <a:lnTo>
                    <a:pt x="4317" y="1278"/>
                  </a:lnTo>
                  <a:lnTo>
                    <a:pt x="4272" y="1288"/>
                  </a:lnTo>
                  <a:lnTo>
                    <a:pt x="4261" y="1329"/>
                  </a:lnTo>
                  <a:lnTo>
                    <a:pt x="4220" y="1374"/>
                  </a:lnTo>
                  <a:lnTo>
                    <a:pt x="4183" y="1212"/>
                  </a:lnTo>
                  <a:lnTo>
                    <a:pt x="4188" y="1125"/>
                  </a:lnTo>
                  <a:lnTo>
                    <a:pt x="4220" y="1074"/>
                  </a:lnTo>
                  <a:lnTo>
                    <a:pt x="4265" y="1062"/>
                  </a:lnTo>
                  <a:lnTo>
                    <a:pt x="4374" y="954"/>
                  </a:lnTo>
                  <a:lnTo>
                    <a:pt x="4426" y="931"/>
                  </a:lnTo>
                  <a:lnTo>
                    <a:pt x="4443" y="869"/>
                  </a:lnTo>
                  <a:lnTo>
                    <a:pt x="4467" y="852"/>
                  </a:lnTo>
                  <a:lnTo>
                    <a:pt x="4425" y="850"/>
                  </a:lnTo>
                  <a:lnTo>
                    <a:pt x="4413" y="903"/>
                  </a:lnTo>
                  <a:lnTo>
                    <a:pt x="4320" y="946"/>
                  </a:lnTo>
                  <a:lnTo>
                    <a:pt x="4329" y="881"/>
                  </a:lnTo>
                  <a:lnTo>
                    <a:pt x="4229" y="895"/>
                  </a:lnTo>
                  <a:lnTo>
                    <a:pt x="4136" y="979"/>
                  </a:lnTo>
                  <a:lnTo>
                    <a:pt x="4155" y="1016"/>
                  </a:lnTo>
                  <a:lnTo>
                    <a:pt x="4055" y="1028"/>
                  </a:lnTo>
                  <a:lnTo>
                    <a:pt x="4043" y="1017"/>
                  </a:lnTo>
                  <a:lnTo>
                    <a:pt x="4076" y="1012"/>
                  </a:lnTo>
                  <a:lnTo>
                    <a:pt x="3992" y="988"/>
                  </a:lnTo>
                  <a:lnTo>
                    <a:pt x="3970" y="1012"/>
                  </a:lnTo>
                  <a:lnTo>
                    <a:pt x="3779" y="1013"/>
                  </a:lnTo>
                  <a:lnTo>
                    <a:pt x="3555" y="1210"/>
                  </a:lnTo>
                  <a:lnTo>
                    <a:pt x="3600" y="1216"/>
                  </a:lnTo>
                  <a:lnTo>
                    <a:pt x="3600" y="1252"/>
                  </a:lnTo>
                  <a:lnTo>
                    <a:pt x="3627" y="1230"/>
                  </a:lnTo>
                  <a:lnTo>
                    <a:pt x="3619" y="1260"/>
                  </a:lnTo>
                  <a:lnTo>
                    <a:pt x="3652" y="1243"/>
                  </a:lnTo>
                  <a:lnTo>
                    <a:pt x="3650" y="1262"/>
                  </a:lnTo>
                  <a:lnTo>
                    <a:pt x="3659" y="1230"/>
                  </a:lnTo>
                  <a:lnTo>
                    <a:pt x="3692" y="1231"/>
                  </a:lnTo>
                  <a:lnTo>
                    <a:pt x="3741" y="1273"/>
                  </a:lnTo>
                  <a:lnTo>
                    <a:pt x="3697" y="1277"/>
                  </a:lnTo>
                  <a:lnTo>
                    <a:pt x="3736" y="1289"/>
                  </a:lnTo>
                  <a:lnTo>
                    <a:pt x="3745" y="1319"/>
                  </a:lnTo>
                  <a:lnTo>
                    <a:pt x="3714" y="1379"/>
                  </a:lnTo>
                  <a:lnTo>
                    <a:pt x="3707" y="1472"/>
                  </a:lnTo>
                  <a:lnTo>
                    <a:pt x="3551" y="1668"/>
                  </a:lnTo>
                  <a:lnTo>
                    <a:pt x="3495" y="1694"/>
                  </a:lnTo>
                  <a:lnTo>
                    <a:pt x="3450" y="1668"/>
                  </a:lnTo>
                  <a:lnTo>
                    <a:pt x="3413" y="1705"/>
                  </a:lnTo>
                  <a:lnTo>
                    <a:pt x="3409" y="1697"/>
                  </a:lnTo>
                  <a:lnTo>
                    <a:pt x="3431" y="1668"/>
                  </a:lnTo>
                  <a:lnTo>
                    <a:pt x="3422" y="1619"/>
                  </a:lnTo>
                  <a:lnTo>
                    <a:pt x="3489" y="1598"/>
                  </a:lnTo>
                  <a:lnTo>
                    <a:pt x="3543" y="1468"/>
                  </a:lnTo>
                  <a:lnTo>
                    <a:pt x="3426" y="1499"/>
                  </a:lnTo>
                  <a:lnTo>
                    <a:pt x="3409" y="1451"/>
                  </a:lnTo>
                  <a:lnTo>
                    <a:pt x="3316" y="1422"/>
                  </a:lnTo>
                  <a:lnTo>
                    <a:pt x="3260" y="1287"/>
                  </a:lnTo>
                  <a:lnTo>
                    <a:pt x="3197" y="1262"/>
                  </a:lnTo>
                  <a:lnTo>
                    <a:pt x="3086" y="1298"/>
                  </a:lnTo>
                  <a:lnTo>
                    <a:pt x="3107" y="1328"/>
                  </a:lnTo>
                  <a:lnTo>
                    <a:pt x="3061" y="1407"/>
                  </a:lnTo>
                  <a:lnTo>
                    <a:pt x="3018" y="1428"/>
                  </a:lnTo>
                  <a:lnTo>
                    <a:pt x="2971" y="1410"/>
                  </a:lnTo>
                  <a:lnTo>
                    <a:pt x="2915" y="1401"/>
                  </a:lnTo>
                  <a:lnTo>
                    <a:pt x="2769" y="1437"/>
                  </a:lnTo>
                  <a:lnTo>
                    <a:pt x="2641" y="1384"/>
                  </a:lnTo>
                  <a:lnTo>
                    <a:pt x="2560" y="1392"/>
                  </a:lnTo>
                  <a:lnTo>
                    <a:pt x="2529" y="1347"/>
                  </a:lnTo>
                  <a:lnTo>
                    <a:pt x="2449" y="1319"/>
                  </a:lnTo>
                  <a:lnTo>
                    <a:pt x="2406" y="1349"/>
                  </a:lnTo>
                  <a:lnTo>
                    <a:pt x="2404" y="1408"/>
                  </a:lnTo>
                  <a:lnTo>
                    <a:pt x="2220" y="1383"/>
                  </a:lnTo>
                  <a:lnTo>
                    <a:pt x="2120" y="1437"/>
                  </a:lnTo>
                  <a:lnTo>
                    <a:pt x="2068" y="1459"/>
                  </a:lnTo>
                  <a:lnTo>
                    <a:pt x="2003" y="1416"/>
                  </a:lnTo>
                  <a:lnTo>
                    <a:pt x="1962" y="1440"/>
                  </a:lnTo>
                  <a:lnTo>
                    <a:pt x="1884" y="1410"/>
                  </a:lnTo>
                  <a:lnTo>
                    <a:pt x="1853" y="1407"/>
                  </a:lnTo>
                  <a:lnTo>
                    <a:pt x="1832" y="1360"/>
                  </a:lnTo>
                  <a:lnTo>
                    <a:pt x="1787" y="1360"/>
                  </a:lnTo>
                  <a:lnTo>
                    <a:pt x="1772" y="1368"/>
                  </a:lnTo>
                  <a:lnTo>
                    <a:pt x="1738" y="1333"/>
                  </a:lnTo>
                  <a:lnTo>
                    <a:pt x="1714" y="1342"/>
                  </a:lnTo>
                  <a:lnTo>
                    <a:pt x="1695" y="1353"/>
                  </a:lnTo>
                  <a:lnTo>
                    <a:pt x="1608" y="1280"/>
                  </a:lnTo>
                  <a:lnTo>
                    <a:pt x="1582" y="1274"/>
                  </a:lnTo>
                  <a:lnTo>
                    <a:pt x="1524" y="1219"/>
                  </a:lnTo>
                  <a:lnTo>
                    <a:pt x="1469" y="1252"/>
                  </a:lnTo>
                  <a:lnTo>
                    <a:pt x="1458" y="1229"/>
                  </a:lnTo>
                  <a:lnTo>
                    <a:pt x="1379" y="1225"/>
                  </a:lnTo>
                  <a:lnTo>
                    <a:pt x="1348" y="1186"/>
                  </a:lnTo>
                  <a:lnTo>
                    <a:pt x="1306" y="1189"/>
                  </a:lnTo>
                  <a:lnTo>
                    <a:pt x="1290" y="1205"/>
                  </a:lnTo>
                  <a:lnTo>
                    <a:pt x="1237" y="1215"/>
                  </a:lnTo>
                  <a:lnTo>
                    <a:pt x="1221" y="1205"/>
                  </a:lnTo>
                  <a:lnTo>
                    <a:pt x="1202" y="1237"/>
                  </a:lnTo>
                  <a:lnTo>
                    <a:pt x="1183" y="1229"/>
                  </a:lnTo>
                  <a:lnTo>
                    <a:pt x="1121" y="1238"/>
                  </a:lnTo>
                  <a:lnTo>
                    <a:pt x="1100" y="1229"/>
                  </a:lnTo>
                  <a:lnTo>
                    <a:pt x="1092" y="1238"/>
                  </a:lnTo>
                  <a:lnTo>
                    <a:pt x="1124" y="1274"/>
                  </a:lnTo>
                  <a:lnTo>
                    <a:pt x="1102" y="1295"/>
                  </a:lnTo>
                  <a:lnTo>
                    <a:pt x="1103" y="1325"/>
                  </a:lnTo>
                  <a:lnTo>
                    <a:pt x="1140" y="1326"/>
                  </a:lnTo>
                  <a:lnTo>
                    <a:pt x="1157" y="1353"/>
                  </a:lnTo>
                  <a:lnTo>
                    <a:pt x="1147" y="1375"/>
                  </a:lnTo>
                  <a:lnTo>
                    <a:pt x="1121" y="1360"/>
                  </a:lnTo>
                  <a:lnTo>
                    <a:pt x="1100" y="1374"/>
                  </a:lnTo>
                  <a:lnTo>
                    <a:pt x="1077" y="1361"/>
                  </a:lnTo>
                  <a:lnTo>
                    <a:pt x="1067" y="1342"/>
                  </a:lnTo>
                  <a:lnTo>
                    <a:pt x="1042" y="1353"/>
                  </a:lnTo>
                  <a:lnTo>
                    <a:pt x="1024" y="1343"/>
                  </a:lnTo>
                  <a:lnTo>
                    <a:pt x="1002" y="1360"/>
                  </a:lnTo>
                  <a:lnTo>
                    <a:pt x="974" y="1365"/>
                  </a:lnTo>
                  <a:lnTo>
                    <a:pt x="959" y="1342"/>
                  </a:lnTo>
                  <a:lnTo>
                    <a:pt x="858" y="1335"/>
                  </a:lnTo>
                  <a:lnTo>
                    <a:pt x="848" y="1347"/>
                  </a:lnTo>
                  <a:lnTo>
                    <a:pt x="839" y="1346"/>
                  </a:lnTo>
                  <a:lnTo>
                    <a:pt x="822" y="1369"/>
                  </a:lnTo>
                  <a:lnTo>
                    <a:pt x="823" y="1393"/>
                  </a:lnTo>
                  <a:lnTo>
                    <a:pt x="811" y="1394"/>
                  </a:lnTo>
                  <a:lnTo>
                    <a:pt x="803" y="1375"/>
                  </a:lnTo>
                  <a:lnTo>
                    <a:pt x="790" y="1377"/>
                  </a:lnTo>
                  <a:lnTo>
                    <a:pt x="785" y="1443"/>
                  </a:lnTo>
                  <a:lnTo>
                    <a:pt x="800" y="1463"/>
                  </a:lnTo>
                  <a:lnTo>
                    <a:pt x="800" y="1481"/>
                  </a:lnTo>
                  <a:lnTo>
                    <a:pt x="817" y="1479"/>
                  </a:lnTo>
                  <a:lnTo>
                    <a:pt x="839" y="1469"/>
                  </a:lnTo>
                  <a:lnTo>
                    <a:pt x="856" y="1499"/>
                  </a:lnTo>
                  <a:lnTo>
                    <a:pt x="868" y="1520"/>
                  </a:lnTo>
                  <a:lnTo>
                    <a:pt x="883" y="1543"/>
                  </a:lnTo>
                  <a:lnTo>
                    <a:pt x="905" y="1550"/>
                  </a:lnTo>
                  <a:lnTo>
                    <a:pt x="877" y="1570"/>
                  </a:lnTo>
                  <a:lnTo>
                    <a:pt x="857" y="1551"/>
                  </a:lnTo>
                  <a:lnTo>
                    <a:pt x="838" y="1626"/>
                  </a:lnTo>
                  <a:lnTo>
                    <a:pt x="860" y="1646"/>
                  </a:lnTo>
                  <a:lnTo>
                    <a:pt x="882" y="1719"/>
                  </a:lnTo>
                  <a:lnTo>
                    <a:pt x="863" y="1705"/>
                  </a:lnTo>
                  <a:lnTo>
                    <a:pt x="842" y="1697"/>
                  </a:lnTo>
                  <a:lnTo>
                    <a:pt x="817" y="1694"/>
                  </a:lnTo>
                  <a:lnTo>
                    <a:pt x="800" y="1686"/>
                  </a:lnTo>
                  <a:lnTo>
                    <a:pt x="784" y="1684"/>
                  </a:lnTo>
                  <a:lnTo>
                    <a:pt x="771" y="1657"/>
                  </a:lnTo>
                  <a:lnTo>
                    <a:pt x="739" y="1673"/>
                  </a:lnTo>
                  <a:lnTo>
                    <a:pt x="711" y="1671"/>
                  </a:lnTo>
                  <a:lnTo>
                    <a:pt x="690" y="1649"/>
                  </a:lnTo>
                  <a:lnTo>
                    <a:pt x="641" y="1629"/>
                  </a:lnTo>
                  <a:lnTo>
                    <a:pt x="593" y="1632"/>
                  </a:lnTo>
                  <a:lnTo>
                    <a:pt x="540" y="1596"/>
                  </a:lnTo>
                  <a:lnTo>
                    <a:pt x="582" y="1564"/>
                  </a:lnTo>
                  <a:lnTo>
                    <a:pt x="585" y="1534"/>
                  </a:lnTo>
                  <a:lnTo>
                    <a:pt x="584" y="1506"/>
                  </a:lnTo>
                  <a:lnTo>
                    <a:pt x="590" y="1484"/>
                  </a:lnTo>
                  <a:lnTo>
                    <a:pt x="616" y="1476"/>
                  </a:lnTo>
                  <a:lnTo>
                    <a:pt x="601" y="1433"/>
                  </a:lnTo>
                  <a:lnTo>
                    <a:pt x="570" y="1422"/>
                  </a:lnTo>
                  <a:lnTo>
                    <a:pt x="554" y="1414"/>
                  </a:lnTo>
                  <a:lnTo>
                    <a:pt x="532" y="1420"/>
                  </a:lnTo>
                  <a:lnTo>
                    <a:pt x="487" y="1408"/>
                  </a:lnTo>
                  <a:lnTo>
                    <a:pt x="451" y="1366"/>
                  </a:lnTo>
                  <a:lnTo>
                    <a:pt x="422" y="1352"/>
                  </a:lnTo>
                  <a:lnTo>
                    <a:pt x="407" y="1313"/>
                  </a:lnTo>
                  <a:lnTo>
                    <a:pt x="383" y="1310"/>
                  </a:lnTo>
                  <a:lnTo>
                    <a:pt x="357" y="1322"/>
                  </a:lnTo>
                  <a:lnTo>
                    <a:pt x="341" y="1329"/>
                  </a:lnTo>
                  <a:lnTo>
                    <a:pt x="332" y="1312"/>
                  </a:lnTo>
                  <a:lnTo>
                    <a:pt x="320" y="1294"/>
                  </a:lnTo>
                  <a:lnTo>
                    <a:pt x="356" y="1292"/>
                  </a:lnTo>
                  <a:lnTo>
                    <a:pt x="354" y="1279"/>
                  </a:lnTo>
                  <a:lnTo>
                    <a:pt x="346" y="1270"/>
                  </a:lnTo>
                  <a:lnTo>
                    <a:pt x="332" y="1261"/>
                  </a:lnTo>
                  <a:lnTo>
                    <a:pt x="316" y="1215"/>
                  </a:lnTo>
                  <a:lnTo>
                    <a:pt x="286" y="1192"/>
                  </a:lnTo>
                  <a:lnTo>
                    <a:pt x="259" y="1190"/>
                  </a:lnTo>
                  <a:lnTo>
                    <a:pt x="231" y="1190"/>
                  </a:lnTo>
                  <a:lnTo>
                    <a:pt x="213" y="1176"/>
                  </a:lnTo>
                  <a:lnTo>
                    <a:pt x="194" y="1174"/>
                  </a:lnTo>
                  <a:lnTo>
                    <a:pt x="180" y="1174"/>
                  </a:lnTo>
                  <a:lnTo>
                    <a:pt x="170" y="1186"/>
                  </a:lnTo>
                  <a:lnTo>
                    <a:pt x="149" y="1204"/>
                  </a:lnTo>
                  <a:lnTo>
                    <a:pt x="147" y="1223"/>
                  </a:lnTo>
                  <a:lnTo>
                    <a:pt x="139" y="1229"/>
                  </a:lnTo>
                  <a:lnTo>
                    <a:pt x="129" y="1260"/>
                  </a:lnTo>
                  <a:lnTo>
                    <a:pt x="121" y="1251"/>
                  </a:lnTo>
                  <a:lnTo>
                    <a:pt x="117" y="1239"/>
                  </a:lnTo>
                  <a:lnTo>
                    <a:pt x="0" y="122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4" name="Freeform 1143"/>
            <p:cNvSpPr>
              <a:spLocks/>
            </p:cNvSpPr>
            <p:nvPr/>
          </p:nvSpPr>
          <p:spPr bwMode="auto">
            <a:xfrm>
              <a:off x="3439" y="1157"/>
              <a:ext cx="76" cy="33"/>
            </a:xfrm>
            <a:custGeom>
              <a:avLst/>
              <a:gdLst>
                <a:gd name="T0" fmla="*/ 0 w 152"/>
                <a:gd name="T1" fmla="*/ 0 h 67"/>
                <a:gd name="T2" fmla="*/ 1 w 152"/>
                <a:gd name="T3" fmla="*/ 0 h 67"/>
                <a:gd name="T4" fmla="*/ 1 w 152"/>
                <a:gd name="T5" fmla="*/ 0 h 67"/>
                <a:gd name="T6" fmla="*/ 1 w 152"/>
                <a:gd name="T7" fmla="*/ 0 h 67"/>
                <a:gd name="T8" fmla="*/ 1 w 152"/>
                <a:gd name="T9" fmla="*/ 0 h 67"/>
                <a:gd name="T10" fmla="*/ 1 w 152"/>
                <a:gd name="T11" fmla="*/ 0 h 67"/>
                <a:gd name="T12" fmla="*/ 1 w 152"/>
                <a:gd name="T13" fmla="*/ 0 h 67"/>
                <a:gd name="T14" fmla="*/ 1 w 152"/>
                <a:gd name="T15" fmla="*/ 0 h 67"/>
                <a:gd name="T16" fmla="*/ 1 w 152"/>
                <a:gd name="T17" fmla="*/ 0 h 67"/>
                <a:gd name="T18" fmla="*/ 1 w 152"/>
                <a:gd name="T19" fmla="*/ 0 h 67"/>
                <a:gd name="T20" fmla="*/ 0 w 152"/>
                <a:gd name="T21" fmla="*/ 0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2"/>
                <a:gd name="T34" fmla="*/ 0 h 67"/>
                <a:gd name="T35" fmla="*/ 152 w 15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2" h="67">
                  <a:moveTo>
                    <a:pt x="0" y="48"/>
                  </a:moveTo>
                  <a:lnTo>
                    <a:pt x="30" y="33"/>
                  </a:lnTo>
                  <a:lnTo>
                    <a:pt x="9" y="19"/>
                  </a:lnTo>
                  <a:lnTo>
                    <a:pt x="117" y="0"/>
                  </a:lnTo>
                  <a:lnTo>
                    <a:pt x="135" y="1"/>
                  </a:lnTo>
                  <a:lnTo>
                    <a:pt x="115" y="18"/>
                  </a:lnTo>
                  <a:lnTo>
                    <a:pt x="152" y="17"/>
                  </a:lnTo>
                  <a:lnTo>
                    <a:pt x="53" y="56"/>
                  </a:lnTo>
                  <a:lnTo>
                    <a:pt x="30" y="67"/>
                  </a:lnTo>
                  <a:lnTo>
                    <a:pt x="36" y="51"/>
                  </a:lnTo>
                  <a:lnTo>
                    <a:pt x="0" y="4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5" name="Freeform 1144"/>
            <p:cNvSpPr>
              <a:spLocks/>
            </p:cNvSpPr>
            <p:nvPr/>
          </p:nvSpPr>
          <p:spPr bwMode="auto">
            <a:xfrm>
              <a:off x="3463" y="1517"/>
              <a:ext cx="29" cy="17"/>
            </a:xfrm>
            <a:custGeom>
              <a:avLst/>
              <a:gdLst>
                <a:gd name="T0" fmla="*/ 0 w 60"/>
                <a:gd name="T1" fmla="*/ 1 h 34"/>
                <a:gd name="T2" fmla="*/ 0 w 60"/>
                <a:gd name="T3" fmla="*/ 0 h 34"/>
                <a:gd name="T4" fmla="*/ 0 w 60"/>
                <a:gd name="T5" fmla="*/ 1 h 34"/>
                <a:gd name="T6" fmla="*/ 0 w 60"/>
                <a:gd name="T7" fmla="*/ 1 h 34"/>
                <a:gd name="T8" fmla="*/ 0 60000 65536"/>
                <a:gd name="T9" fmla="*/ 0 60000 65536"/>
                <a:gd name="T10" fmla="*/ 0 60000 65536"/>
                <a:gd name="T11" fmla="*/ 0 60000 65536"/>
                <a:gd name="T12" fmla="*/ 0 w 60"/>
                <a:gd name="T13" fmla="*/ 0 h 34"/>
                <a:gd name="T14" fmla="*/ 60 w 60"/>
                <a:gd name="T15" fmla="*/ 34 h 34"/>
              </a:gdLst>
              <a:ahLst/>
              <a:cxnLst>
                <a:cxn ang="T8">
                  <a:pos x="T0" y="T1"/>
                </a:cxn>
                <a:cxn ang="T9">
                  <a:pos x="T2" y="T3"/>
                </a:cxn>
                <a:cxn ang="T10">
                  <a:pos x="T4" y="T5"/>
                </a:cxn>
                <a:cxn ang="T11">
                  <a:pos x="T6" y="T7"/>
                </a:cxn>
              </a:cxnLst>
              <a:rect l="T12" t="T13" r="T14" b="T15"/>
              <a:pathLst>
                <a:path w="60" h="34">
                  <a:moveTo>
                    <a:pt x="0" y="34"/>
                  </a:moveTo>
                  <a:lnTo>
                    <a:pt x="18" y="0"/>
                  </a:lnTo>
                  <a:lnTo>
                    <a:pt x="60" y="19"/>
                  </a:lnTo>
                  <a:lnTo>
                    <a:pt x="0" y="3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6" name="Freeform 1145"/>
            <p:cNvSpPr>
              <a:spLocks/>
            </p:cNvSpPr>
            <p:nvPr/>
          </p:nvSpPr>
          <p:spPr bwMode="auto">
            <a:xfrm>
              <a:off x="3515" y="1410"/>
              <a:ext cx="93" cy="72"/>
            </a:xfrm>
            <a:custGeom>
              <a:avLst/>
              <a:gdLst>
                <a:gd name="T0" fmla="*/ 0 w 185"/>
                <a:gd name="T1" fmla="*/ 0 h 145"/>
                <a:gd name="T2" fmla="*/ 1 w 185"/>
                <a:gd name="T3" fmla="*/ 0 h 145"/>
                <a:gd name="T4" fmla="*/ 1 w 185"/>
                <a:gd name="T5" fmla="*/ 0 h 145"/>
                <a:gd name="T6" fmla="*/ 1 w 185"/>
                <a:gd name="T7" fmla="*/ 0 h 145"/>
                <a:gd name="T8" fmla="*/ 1 w 185"/>
                <a:gd name="T9" fmla="*/ 0 h 145"/>
                <a:gd name="T10" fmla="*/ 1 w 185"/>
                <a:gd name="T11" fmla="*/ 0 h 145"/>
                <a:gd name="T12" fmla="*/ 1 w 185"/>
                <a:gd name="T13" fmla="*/ 0 h 145"/>
                <a:gd name="T14" fmla="*/ 1 w 185"/>
                <a:gd name="T15" fmla="*/ 0 h 145"/>
                <a:gd name="T16" fmla="*/ 1 w 185"/>
                <a:gd name="T17" fmla="*/ 0 h 145"/>
                <a:gd name="T18" fmla="*/ 1 w 185"/>
                <a:gd name="T19" fmla="*/ 0 h 145"/>
                <a:gd name="T20" fmla="*/ 1 w 185"/>
                <a:gd name="T21" fmla="*/ 0 h 145"/>
                <a:gd name="T22" fmla="*/ 1 w 185"/>
                <a:gd name="T23" fmla="*/ 0 h 145"/>
                <a:gd name="T24" fmla="*/ 1 w 185"/>
                <a:gd name="T25" fmla="*/ 0 h 145"/>
                <a:gd name="T26" fmla="*/ 0 w 185"/>
                <a:gd name="T27" fmla="*/ 0 h 1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5"/>
                <a:gd name="T43" fmla="*/ 0 h 145"/>
                <a:gd name="T44" fmla="*/ 185 w 185"/>
                <a:gd name="T45" fmla="*/ 145 h 1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5" h="145">
                  <a:moveTo>
                    <a:pt x="0" y="72"/>
                  </a:moveTo>
                  <a:lnTo>
                    <a:pt x="13" y="102"/>
                  </a:lnTo>
                  <a:lnTo>
                    <a:pt x="35" y="92"/>
                  </a:lnTo>
                  <a:lnTo>
                    <a:pt x="58" y="112"/>
                  </a:lnTo>
                  <a:lnTo>
                    <a:pt x="74" y="102"/>
                  </a:lnTo>
                  <a:lnTo>
                    <a:pt x="67" y="138"/>
                  </a:lnTo>
                  <a:lnTo>
                    <a:pt x="185" y="145"/>
                  </a:lnTo>
                  <a:lnTo>
                    <a:pt x="141" y="118"/>
                  </a:lnTo>
                  <a:lnTo>
                    <a:pt x="119" y="74"/>
                  </a:lnTo>
                  <a:lnTo>
                    <a:pt x="120" y="27"/>
                  </a:lnTo>
                  <a:lnTo>
                    <a:pt x="149" y="0"/>
                  </a:lnTo>
                  <a:lnTo>
                    <a:pt x="47" y="9"/>
                  </a:lnTo>
                  <a:lnTo>
                    <a:pt x="21" y="72"/>
                  </a:lnTo>
                  <a:lnTo>
                    <a:pt x="0" y="7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7" name="Freeform 1146"/>
            <p:cNvSpPr>
              <a:spLocks/>
            </p:cNvSpPr>
            <p:nvPr/>
          </p:nvSpPr>
          <p:spPr bwMode="auto">
            <a:xfrm>
              <a:off x="3547" y="1293"/>
              <a:ext cx="236" cy="116"/>
            </a:xfrm>
            <a:custGeom>
              <a:avLst/>
              <a:gdLst>
                <a:gd name="T0" fmla="*/ 0 w 473"/>
                <a:gd name="T1" fmla="*/ 0 h 234"/>
                <a:gd name="T2" fmla="*/ 0 w 473"/>
                <a:gd name="T3" fmla="*/ 0 h 234"/>
                <a:gd name="T4" fmla="*/ 0 w 473"/>
                <a:gd name="T5" fmla="*/ 0 h 234"/>
                <a:gd name="T6" fmla="*/ 0 w 473"/>
                <a:gd name="T7" fmla="*/ 0 h 234"/>
                <a:gd name="T8" fmla="*/ 0 w 473"/>
                <a:gd name="T9" fmla="*/ 0 h 234"/>
                <a:gd name="T10" fmla="*/ 0 w 473"/>
                <a:gd name="T11" fmla="*/ 0 h 234"/>
                <a:gd name="T12" fmla="*/ 0 w 473"/>
                <a:gd name="T13" fmla="*/ 0 h 234"/>
                <a:gd name="T14" fmla="*/ 0 w 473"/>
                <a:gd name="T15" fmla="*/ 0 h 234"/>
                <a:gd name="T16" fmla="*/ 0 w 473"/>
                <a:gd name="T17" fmla="*/ 0 h 234"/>
                <a:gd name="T18" fmla="*/ 0 w 473"/>
                <a:gd name="T19" fmla="*/ 0 h 234"/>
                <a:gd name="T20" fmla="*/ 0 w 473"/>
                <a:gd name="T21" fmla="*/ 0 h 234"/>
                <a:gd name="T22" fmla="*/ 0 w 473"/>
                <a:gd name="T23" fmla="*/ 0 h 234"/>
                <a:gd name="T24" fmla="*/ 0 w 473"/>
                <a:gd name="T25" fmla="*/ 0 h 234"/>
                <a:gd name="T26" fmla="*/ 0 w 473"/>
                <a:gd name="T27" fmla="*/ 0 h 234"/>
                <a:gd name="T28" fmla="*/ 0 w 473"/>
                <a:gd name="T29" fmla="*/ 0 h 234"/>
                <a:gd name="T30" fmla="*/ 0 w 473"/>
                <a:gd name="T31" fmla="*/ 0 h 234"/>
                <a:gd name="T32" fmla="*/ 0 w 473"/>
                <a:gd name="T33" fmla="*/ 0 h 234"/>
                <a:gd name="T34" fmla="*/ 0 w 473"/>
                <a:gd name="T35" fmla="*/ 0 h 234"/>
                <a:gd name="T36" fmla="*/ 0 w 473"/>
                <a:gd name="T37" fmla="*/ 0 h 234"/>
                <a:gd name="T38" fmla="*/ 0 w 473"/>
                <a:gd name="T39" fmla="*/ 0 h 234"/>
                <a:gd name="T40" fmla="*/ 0 w 473"/>
                <a:gd name="T41" fmla="*/ 0 h 234"/>
                <a:gd name="T42" fmla="*/ 0 w 473"/>
                <a:gd name="T43" fmla="*/ 0 h 234"/>
                <a:gd name="T44" fmla="*/ 0 w 473"/>
                <a:gd name="T45" fmla="*/ 0 h 234"/>
                <a:gd name="T46" fmla="*/ 0 w 473"/>
                <a:gd name="T47" fmla="*/ 0 h 234"/>
                <a:gd name="T48" fmla="*/ 0 w 473"/>
                <a:gd name="T49" fmla="*/ 0 h 234"/>
                <a:gd name="T50" fmla="*/ 0 w 473"/>
                <a:gd name="T51" fmla="*/ 0 h 234"/>
                <a:gd name="T52" fmla="*/ 0 w 473"/>
                <a:gd name="T53" fmla="*/ 0 h 234"/>
                <a:gd name="T54" fmla="*/ 0 w 473"/>
                <a:gd name="T55" fmla="*/ 0 h 234"/>
                <a:gd name="T56" fmla="*/ 0 w 473"/>
                <a:gd name="T57" fmla="*/ 0 h 234"/>
                <a:gd name="T58" fmla="*/ 0 w 473"/>
                <a:gd name="T59" fmla="*/ 0 h 2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3"/>
                <a:gd name="T91" fmla="*/ 0 h 234"/>
                <a:gd name="T92" fmla="*/ 473 w 473"/>
                <a:gd name="T93" fmla="*/ 234 h 2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3" h="234">
                  <a:moveTo>
                    <a:pt x="0" y="201"/>
                  </a:moveTo>
                  <a:lnTo>
                    <a:pt x="47" y="206"/>
                  </a:lnTo>
                  <a:lnTo>
                    <a:pt x="15" y="227"/>
                  </a:lnTo>
                  <a:lnTo>
                    <a:pt x="95" y="234"/>
                  </a:lnTo>
                  <a:lnTo>
                    <a:pt x="97" y="206"/>
                  </a:lnTo>
                  <a:lnTo>
                    <a:pt x="120" y="211"/>
                  </a:lnTo>
                  <a:lnTo>
                    <a:pt x="96" y="197"/>
                  </a:lnTo>
                  <a:lnTo>
                    <a:pt x="128" y="202"/>
                  </a:lnTo>
                  <a:lnTo>
                    <a:pt x="120" y="172"/>
                  </a:lnTo>
                  <a:lnTo>
                    <a:pt x="136" y="190"/>
                  </a:lnTo>
                  <a:lnTo>
                    <a:pt x="159" y="173"/>
                  </a:lnTo>
                  <a:lnTo>
                    <a:pt x="143" y="154"/>
                  </a:lnTo>
                  <a:lnTo>
                    <a:pt x="193" y="156"/>
                  </a:lnTo>
                  <a:lnTo>
                    <a:pt x="178" y="145"/>
                  </a:lnTo>
                  <a:lnTo>
                    <a:pt x="201" y="147"/>
                  </a:lnTo>
                  <a:lnTo>
                    <a:pt x="213" y="123"/>
                  </a:lnTo>
                  <a:lnTo>
                    <a:pt x="449" y="49"/>
                  </a:lnTo>
                  <a:lnTo>
                    <a:pt x="473" y="21"/>
                  </a:lnTo>
                  <a:lnTo>
                    <a:pt x="427" y="0"/>
                  </a:lnTo>
                  <a:lnTo>
                    <a:pt x="330" y="47"/>
                  </a:lnTo>
                  <a:lnTo>
                    <a:pt x="227" y="47"/>
                  </a:lnTo>
                  <a:lnTo>
                    <a:pt x="119" y="109"/>
                  </a:lnTo>
                  <a:lnTo>
                    <a:pt x="58" y="117"/>
                  </a:lnTo>
                  <a:lnTo>
                    <a:pt x="61" y="145"/>
                  </a:lnTo>
                  <a:lnTo>
                    <a:pt x="94" y="147"/>
                  </a:lnTo>
                  <a:lnTo>
                    <a:pt x="57" y="148"/>
                  </a:lnTo>
                  <a:lnTo>
                    <a:pt x="73" y="160"/>
                  </a:lnTo>
                  <a:lnTo>
                    <a:pt x="47" y="173"/>
                  </a:lnTo>
                  <a:lnTo>
                    <a:pt x="78" y="186"/>
                  </a:lnTo>
                  <a:lnTo>
                    <a:pt x="0" y="20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8" name="Freeform 1147"/>
            <p:cNvSpPr>
              <a:spLocks/>
            </p:cNvSpPr>
            <p:nvPr/>
          </p:nvSpPr>
          <p:spPr bwMode="auto">
            <a:xfrm>
              <a:off x="3682" y="1139"/>
              <a:ext cx="47" cy="24"/>
            </a:xfrm>
            <a:custGeom>
              <a:avLst/>
              <a:gdLst>
                <a:gd name="T0" fmla="*/ 0 w 92"/>
                <a:gd name="T1" fmla="*/ 1 h 48"/>
                <a:gd name="T2" fmla="*/ 1 w 92"/>
                <a:gd name="T3" fmla="*/ 1 h 48"/>
                <a:gd name="T4" fmla="*/ 1 w 92"/>
                <a:gd name="T5" fmla="*/ 1 h 48"/>
                <a:gd name="T6" fmla="*/ 1 w 92"/>
                <a:gd name="T7" fmla="*/ 0 h 48"/>
                <a:gd name="T8" fmla="*/ 0 w 92"/>
                <a:gd name="T9" fmla="*/ 1 h 48"/>
                <a:gd name="T10" fmla="*/ 0 60000 65536"/>
                <a:gd name="T11" fmla="*/ 0 60000 65536"/>
                <a:gd name="T12" fmla="*/ 0 60000 65536"/>
                <a:gd name="T13" fmla="*/ 0 60000 65536"/>
                <a:gd name="T14" fmla="*/ 0 60000 65536"/>
                <a:gd name="T15" fmla="*/ 0 w 92"/>
                <a:gd name="T16" fmla="*/ 0 h 48"/>
                <a:gd name="T17" fmla="*/ 92 w 92"/>
                <a:gd name="T18" fmla="*/ 48 h 48"/>
              </a:gdLst>
              <a:ahLst/>
              <a:cxnLst>
                <a:cxn ang="T10">
                  <a:pos x="T0" y="T1"/>
                </a:cxn>
                <a:cxn ang="T11">
                  <a:pos x="T2" y="T3"/>
                </a:cxn>
                <a:cxn ang="T12">
                  <a:pos x="T4" y="T5"/>
                </a:cxn>
                <a:cxn ang="T13">
                  <a:pos x="T6" y="T7"/>
                </a:cxn>
                <a:cxn ang="T14">
                  <a:pos x="T8" y="T9"/>
                </a:cxn>
              </a:cxnLst>
              <a:rect l="T15" t="T16" r="T17" b="T18"/>
              <a:pathLst>
                <a:path w="92" h="48">
                  <a:moveTo>
                    <a:pt x="0" y="34"/>
                  </a:moveTo>
                  <a:lnTo>
                    <a:pt x="27" y="48"/>
                  </a:lnTo>
                  <a:lnTo>
                    <a:pt x="92" y="31"/>
                  </a:lnTo>
                  <a:lnTo>
                    <a:pt x="55" y="0"/>
                  </a:lnTo>
                  <a:lnTo>
                    <a:pt x="0" y="3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49" name="Freeform 1148"/>
            <p:cNvSpPr>
              <a:spLocks/>
            </p:cNvSpPr>
            <p:nvPr/>
          </p:nvSpPr>
          <p:spPr bwMode="auto">
            <a:xfrm>
              <a:off x="4121" y="1186"/>
              <a:ext cx="41" cy="15"/>
            </a:xfrm>
            <a:custGeom>
              <a:avLst/>
              <a:gdLst>
                <a:gd name="T0" fmla="*/ 0 w 82"/>
                <a:gd name="T1" fmla="*/ 0 h 31"/>
                <a:gd name="T2" fmla="*/ 1 w 82"/>
                <a:gd name="T3" fmla="*/ 0 h 31"/>
                <a:gd name="T4" fmla="*/ 1 w 82"/>
                <a:gd name="T5" fmla="*/ 0 h 31"/>
                <a:gd name="T6" fmla="*/ 1 w 82"/>
                <a:gd name="T7" fmla="*/ 0 h 31"/>
                <a:gd name="T8" fmla="*/ 1 w 82"/>
                <a:gd name="T9" fmla="*/ 0 h 31"/>
                <a:gd name="T10" fmla="*/ 0 w 82"/>
                <a:gd name="T11" fmla="*/ 0 h 31"/>
                <a:gd name="T12" fmla="*/ 0 60000 65536"/>
                <a:gd name="T13" fmla="*/ 0 60000 65536"/>
                <a:gd name="T14" fmla="*/ 0 60000 65536"/>
                <a:gd name="T15" fmla="*/ 0 60000 65536"/>
                <a:gd name="T16" fmla="*/ 0 60000 65536"/>
                <a:gd name="T17" fmla="*/ 0 60000 65536"/>
                <a:gd name="T18" fmla="*/ 0 w 82"/>
                <a:gd name="T19" fmla="*/ 0 h 31"/>
                <a:gd name="T20" fmla="*/ 82 w 82"/>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82" h="31">
                  <a:moveTo>
                    <a:pt x="0" y="0"/>
                  </a:moveTo>
                  <a:lnTo>
                    <a:pt x="36" y="24"/>
                  </a:lnTo>
                  <a:lnTo>
                    <a:pt x="25" y="31"/>
                  </a:lnTo>
                  <a:lnTo>
                    <a:pt x="56" y="30"/>
                  </a:lnTo>
                  <a:lnTo>
                    <a:pt x="82" y="15"/>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0" name="Freeform 1149"/>
            <p:cNvSpPr>
              <a:spLocks/>
            </p:cNvSpPr>
            <p:nvPr/>
          </p:nvSpPr>
          <p:spPr bwMode="auto">
            <a:xfrm>
              <a:off x="4128" y="1144"/>
              <a:ext cx="98" cy="44"/>
            </a:xfrm>
            <a:custGeom>
              <a:avLst/>
              <a:gdLst>
                <a:gd name="T0" fmla="*/ 0 w 196"/>
                <a:gd name="T1" fmla="*/ 1 h 87"/>
                <a:gd name="T2" fmla="*/ 1 w 196"/>
                <a:gd name="T3" fmla="*/ 1 h 87"/>
                <a:gd name="T4" fmla="*/ 1 w 196"/>
                <a:gd name="T5" fmla="*/ 0 h 87"/>
                <a:gd name="T6" fmla="*/ 1 w 196"/>
                <a:gd name="T7" fmla="*/ 1 h 87"/>
                <a:gd name="T8" fmla="*/ 1 w 196"/>
                <a:gd name="T9" fmla="*/ 1 h 87"/>
                <a:gd name="T10" fmla="*/ 1 w 196"/>
                <a:gd name="T11" fmla="*/ 1 h 87"/>
                <a:gd name="T12" fmla="*/ 1 w 196"/>
                <a:gd name="T13" fmla="*/ 1 h 87"/>
                <a:gd name="T14" fmla="*/ 0 w 196"/>
                <a:gd name="T15" fmla="*/ 1 h 87"/>
                <a:gd name="T16" fmla="*/ 0 60000 65536"/>
                <a:gd name="T17" fmla="*/ 0 60000 65536"/>
                <a:gd name="T18" fmla="*/ 0 60000 65536"/>
                <a:gd name="T19" fmla="*/ 0 60000 65536"/>
                <a:gd name="T20" fmla="*/ 0 60000 65536"/>
                <a:gd name="T21" fmla="*/ 0 60000 65536"/>
                <a:gd name="T22" fmla="*/ 0 60000 65536"/>
                <a:gd name="T23" fmla="*/ 0 60000 65536"/>
                <a:gd name="T24" fmla="*/ 0 w 196"/>
                <a:gd name="T25" fmla="*/ 0 h 87"/>
                <a:gd name="T26" fmla="*/ 196 w 196"/>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6" h="87">
                  <a:moveTo>
                    <a:pt x="0" y="71"/>
                  </a:moveTo>
                  <a:lnTo>
                    <a:pt x="53" y="24"/>
                  </a:lnTo>
                  <a:lnTo>
                    <a:pt x="126" y="0"/>
                  </a:lnTo>
                  <a:lnTo>
                    <a:pt x="196" y="42"/>
                  </a:lnTo>
                  <a:lnTo>
                    <a:pt x="172" y="50"/>
                  </a:lnTo>
                  <a:lnTo>
                    <a:pt x="178" y="69"/>
                  </a:lnTo>
                  <a:lnTo>
                    <a:pt x="78" y="87"/>
                  </a:lnTo>
                  <a:lnTo>
                    <a:pt x="0" y="7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1" name="Freeform 1150"/>
            <p:cNvSpPr>
              <a:spLocks/>
            </p:cNvSpPr>
            <p:nvPr/>
          </p:nvSpPr>
          <p:spPr bwMode="auto">
            <a:xfrm>
              <a:off x="4149" y="1183"/>
              <a:ext cx="110" cy="50"/>
            </a:xfrm>
            <a:custGeom>
              <a:avLst/>
              <a:gdLst>
                <a:gd name="T0" fmla="*/ 0 w 221"/>
                <a:gd name="T1" fmla="*/ 1 h 100"/>
                <a:gd name="T2" fmla="*/ 0 w 221"/>
                <a:gd name="T3" fmla="*/ 1 h 100"/>
                <a:gd name="T4" fmla="*/ 0 w 221"/>
                <a:gd name="T5" fmla="*/ 1 h 100"/>
                <a:gd name="T6" fmla="*/ 0 w 221"/>
                <a:gd name="T7" fmla="*/ 1 h 100"/>
                <a:gd name="T8" fmla="*/ 0 w 221"/>
                <a:gd name="T9" fmla="*/ 1 h 100"/>
                <a:gd name="T10" fmla="*/ 0 w 221"/>
                <a:gd name="T11" fmla="*/ 1 h 100"/>
                <a:gd name="T12" fmla="*/ 0 w 221"/>
                <a:gd name="T13" fmla="*/ 1 h 100"/>
                <a:gd name="T14" fmla="*/ 0 w 221"/>
                <a:gd name="T15" fmla="*/ 1 h 100"/>
                <a:gd name="T16" fmla="*/ 0 w 221"/>
                <a:gd name="T17" fmla="*/ 1 h 100"/>
                <a:gd name="T18" fmla="*/ 0 w 221"/>
                <a:gd name="T19" fmla="*/ 1 h 100"/>
                <a:gd name="T20" fmla="*/ 0 w 221"/>
                <a:gd name="T21" fmla="*/ 1 h 100"/>
                <a:gd name="T22" fmla="*/ 0 w 221"/>
                <a:gd name="T23" fmla="*/ 1 h 100"/>
                <a:gd name="T24" fmla="*/ 0 w 221"/>
                <a:gd name="T25" fmla="*/ 0 h 100"/>
                <a:gd name="T26" fmla="*/ 0 w 221"/>
                <a:gd name="T27" fmla="*/ 1 h 100"/>
                <a:gd name="T28" fmla="*/ 0 w 221"/>
                <a:gd name="T29" fmla="*/ 1 h 1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1"/>
                <a:gd name="T46" fmla="*/ 0 h 100"/>
                <a:gd name="T47" fmla="*/ 221 w 221"/>
                <a:gd name="T48" fmla="*/ 100 h 1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1" h="100">
                  <a:moveTo>
                    <a:pt x="0" y="42"/>
                  </a:moveTo>
                  <a:lnTo>
                    <a:pt x="40" y="48"/>
                  </a:lnTo>
                  <a:lnTo>
                    <a:pt x="68" y="83"/>
                  </a:lnTo>
                  <a:lnTo>
                    <a:pt x="92" y="73"/>
                  </a:lnTo>
                  <a:lnTo>
                    <a:pt x="182" y="100"/>
                  </a:lnTo>
                  <a:lnTo>
                    <a:pt x="213" y="88"/>
                  </a:lnTo>
                  <a:lnTo>
                    <a:pt x="190" y="62"/>
                  </a:lnTo>
                  <a:lnTo>
                    <a:pt x="208" y="68"/>
                  </a:lnTo>
                  <a:lnTo>
                    <a:pt x="221" y="29"/>
                  </a:lnTo>
                  <a:lnTo>
                    <a:pt x="174" y="9"/>
                  </a:lnTo>
                  <a:lnTo>
                    <a:pt x="126" y="37"/>
                  </a:lnTo>
                  <a:lnTo>
                    <a:pt x="165" y="22"/>
                  </a:lnTo>
                  <a:lnTo>
                    <a:pt x="140" y="0"/>
                  </a:lnTo>
                  <a:lnTo>
                    <a:pt x="64" y="7"/>
                  </a:lnTo>
                  <a:lnTo>
                    <a:pt x="0" y="4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2" name="Freeform 1151"/>
            <p:cNvSpPr>
              <a:spLocks/>
            </p:cNvSpPr>
            <p:nvPr/>
          </p:nvSpPr>
          <p:spPr bwMode="auto">
            <a:xfrm>
              <a:off x="4252" y="1208"/>
              <a:ext cx="90" cy="52"/>
            </a:xfrm>
            <a:custGeom>
              <a:avLst/>
              <a:gdLst>
                <a:gd name="T0" fmla="*/ 0 w 180"/>
                <a:gd name="T1" fmla="*/ 1 h 104"/>
                <a:gd name="T2" fmla="*/ 1 w 180"/>
                <a:gd name="T3" fmla="*/ 1 h 104"/>
                <a:gd name="T4" fmla="*/ 1 w 180"/>
                <a:gd name="T5" fmla="*/ 1 h 104"/>
                <a:gd name="T6" fmla="*/ 1 w 180"/>
                <a:gd name="T7" fmla="*/ 1 h 104"/>
                <a:gd name="T8" fmla="*/ 1 w 180"/>
                <a:gd name="T9" fmla="*/ 1 h 104"/>
                <a:gd name="T10" fmla="*/ 1 w 180"/>
                <a:gd name="T11" fmla="*/ 1 h 104"/>
                <a:gd name="T12" fmla="*/ 1 w 180"/>
                <a:gd name="T13" fmla="*/ 1 h 104"/>
                <a:gd name="T14" fmla="*/ 1 w 180"/>
                <a:gd name="T15" fmla="*/ 0 h 104"/>
                <a:gd name="T16" fmla="*/ 1 w 180"/>
                <a:gd name="T17" fmla="*/ 1 h 104"/>
                <a:gd name="T18" fmla="*/ 0 w 180"/>
                <a:gd name="T19" fmla="*/ 1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0"/>
                <a:gd name="T31" fmla="*/ 0 h 104"/>
                <a:gd name="T32" fmla="*/ 180 w 180"/>
                <a:gd name="T33" fmla="*/ 104 h 1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0" h="104">
                  <a:moveTo>
                    <a:pt x="0" y="88"/>
                  </a:moveTo>
                  <a:lnTo>
                    <a:pt x="14" y="104"/>
                  </a:lnTo>
                  <a:lnTo>
                    <a:pt x="168" y="82"/>
                  </a:lnTo>
                  <a:lnTo>
                    <a:pt x="180" y="49"/>
                  </a:lnTo>
                  <a:lnTo>
                    <a:pt x="138" y="22"/>
                  </a:lnTo>
                  <a:lnTo>
                    <a:pt x="103" y="32"/>
                  </a:lnTo>
                  <a:lnTo>
                    <a:pt x="110" y="9"/>
                  </a:lnTo>
                  <a:lnTo>
                    <a:pt x="88" y="0"/>
                  </a:lnTo>
                  <a:lnTo>
                    <a:pt x="16" y="78"/>
                  </a:lnTo>
                  <a:lnTo>
                    <a:pt x="0" y="8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3" name="Freeform 1152"/>
            <p:cNvSpPr>
              <a:spLocks/>
            </p:cNvSpPr>
            <p:nvPr/>
          </p:nvSpPr>
          <p:spPr bwMode="auto">
            <a:xfrm>
              <a:off x="4822" y="1317"/>
              <a:ext cx="103" cy="48"/>
            </a:xfrm>
            <a:custGeom>
              <a:avLst/>
              <a:gdLst>
                <a:gd name="T0" fmla="*/ 0 w 206"/>
                <a:gd name="T1" fmla="*/ 0 h 97"/>
                <a:gd name="T2" fmla="*/ 1 w 206"/>
                <a:gd name="T3" fmla="*/ 0 h 97"/>
                <a:gd name="T4" fmla="*/ 1 w 206"/>
                <a:gd name="T5" fmla="*/ 0 h 97"/>
                <a:gd name="T6" fmla="*/ 1 w 206"/>
                <a:gd name="T7" fmla="*/ 0 h 97"/>
                <a:gd name="T8" fmla="*/ 1 w 206"/>
                <a:gd name="T9" fmla="*/ 0 h 97"/>
                <a:gd name="T10" fmla="*/ 1 w 206"/>
                <a:gd name="T11" fmla="*/ 0 h 97"/>
                <a:gd name="T12" fmla="*/ 1 w 206"/>
                <a:gd name="T13" fmla="*/ 0 h 97"/>
                <a:gd name="T14" fmla="*/ 1 w 206"/>
                <a:gd name="T15" fmla="*/ 0 h 97"/>
                <a:gd name="T16" fmla="*/ 1 w 206"/>
                <a:gd name="T17" fmla="*/ 0 h 97"/>
                <a:gd name="T18" fmla="*/ 1 w 206"/>
                <a:gd name="T19" fmla="*/ 0 h 97"/>
                <a:gd name="T20" fmla="*/ 1 w 206"/>
                <a:gd name="T21" fmla="*/ 0 h 97"/>
                <a:gd name="T22" fmla="*/ 0 w 206"/>
                <a:gd name="T23" fmla="*/ 0 h 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6"/>
                <a:gd name="T37" fmla="*/ 0 h 97"/>
                <a:gd name="T38" fmla="*/ 206 w 206"/>
                <a:gd name="T39" fmla="*/ 97 h 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6" h="97">
                  <a:moveTo>
                    <a:pt x="0" y="52"/>
                  </a:moveTo>
                  <a:lnTo>
                    <a:pt x="41" y="5"/>
                  </a:lnTo>
                  <a:lnTo>
                    <a:pt x="71" y="0"/>
                  </a:lnTo>
                  <a:lnTo>
                    <a:pt x="118" y="37"/>
                  </a:lnTo>
                  <a:lnTo>
                    <a:pt x="126" y="10"/>
                  </a:lnTo>
                  <a:lnTo>
                    <a:pt x="176" y="32"/>
                  </a:lnTo>
                  <a:lnTo>
                    <a:pt x="173" y="67"/>
                  </a:lnTo>
                  <a:lnTo>
                    <a:pt x="206" y="80"/>
                  </a:lnTo>
                  <a:lnTo>
                    <a:pt x="99" y="87"/>
                  </a:lnTo>
                  <a:lnTo>
                    <a:pt x="93" y="71"/>
                  </a:lnTo>
                  <a:lnTo>
                    <a:pt x="73" y="97"/>
                  </a:lnTo>
                  <a:lnTo>
                    <a:pt x="0" y="5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4" name="Freeform 1153"/>
            <p:cNvSpPr>
              <a:spLocks/>
            </p:cNvSpPr>
            <p:nvPr/>
          </p:nvSpPr>
          <p:spPr bwMode="auto">
            <a:xfrm>
              <a:off x="4894" y="1319"/>
              <a:ext cx="63" cy="33"/>
            </a:xfrm>
            <a:custGeom>
              <a:avLst/>
              <a:gdLst>
                <a:gd name="T0" fmla="*/ 0 w 127"/>
                <a:gd name="T1" fmla="*/ 0 h 65"/>
                <a:gd name="T2" fmla="*/ 0 w 127"/>
                <a:gd name="T3" fmla="*/ 1 h 65"/>
                <a:gd name="T4" fmla="*/ 0 w 127"/>
                <a:gd name="T5" fmla="*/ 1 h 65"/>
                <a:gd name="T6" fmla="*/ 0 w 127"/>
                <a:gd name="T7" fmla="*/ 1 h 65"/>
                <a:gd name="T8" fmla="*/ 0 w 127"/>
                <a:gd name="T9" fmla="*/ 1 h 65"/>
                <a:gd name="T10" fmla="*/ 0 w 127"/>
                <a:gd name="T11" fmla="*/ 1 h 65"/>
                <a:gd name="T12" fmla="*/ 0 w 127"/>
                <a:gd name="T13" fmla="*/ 0 h 65"/>
                <a:gd name="T14" fmla="*/ 0 60000 65536"/>
                <a:gd name="T15" fmla="*/ 0 60000 65536"/>
                <a:gd name="T16" fmla="*/ 0 60000 65536"/>
                <a:gd name="T17" fmla="*/ 0 60000 65536"/>
                <a:gd name="T18" fmla="*/ 0 60000 65536"/>
                <a:gd name="T19" fmla="*/ 0 60000 65536"/>
                <a:gd name="T20" fmla="*/ 0 60000 65536"/>
                <a:gd name="T21" fmla="*/ 0 w 127"/>
                <a:gd name="T22" fmla="*/ 0 h 65"/>
                <a:gd name="T23" fmla="*/ 127 w 127"/>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7" h="65">
                  <a:moveTo>
                    <a:pt x="0" y="0"/>
                  </a:moveTo>
                  <a:lnTo>
                    <a:pt x="40" y="22"/>
                  </a:lnTo>
                  <a:lnTo>
                    <a:pt x="30" y="45"/>
                  </a:lnTo>
                  <a:lnTo>
                    <a:pt x="52" y="65"/>
                  </a:lnTo>
                  <a:lnTo>
                    <a:pt x="88" y="65"/>
                  </a:lnTo>
                  <a:lnTo>
                    <a:pt x="127" y="39"/>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5" name="Freeform 1154"/>
            <p:cNvSpPr>
              <a:spLocks/>
            </p:cNvSpPr>
            <p:nvPr/>
          </p:nvSpPr>
          <p:spPr bwMode="auto">
            <a:xfrm>
              <a:off x="4901" y="1882"/>
              <a:ext cx="46" cy="171"/>
            </a:xfrm>
            <a:custGeom>
              <a:avLst/>
              <a:gdLst>
                <a:gd name="T0" fmla="*/ 0 w 92"/>
                <a:gd name="T1" fmla="*/ 1 h 341"/>
                <a:gd name="T2" fmla="*/ 1 w 92"/>
                <a:gd name="T3" fmla="*/ 1 h 341"/>
                <a:gd name="T4" fmla="*/ 1 w 92"/>
                <a:gd name="T5" fmla="*/ 1 h 341"/>
                <a:gd name="T6" fmla="*/ 1 w 92"/>
                <a:gd name="T7" fmla="*/ 1 h 341"/>
                <a:gd name="T8" fmla="*/ 1 w 92"/>
                <a:gd name="T9" fmla="*/ 1 h 341"/>
                <a:gd name="T10" fmla="*/ 1 w 92"/>
                <a:gd name="T11" fmla="*/ 1 h 341"/>
                <a:gd name="T12" fmla="*/ 1 w 92"/>
                <a:gd name="T13" fmla="*/ 1 h 341"/>
                <a:gd name="T14" fmla="*/ 1 w 92"/>
                <a:gd name="T15" fmla="*/ 1 h 341"/>
                <a:gd name="T16" fmla="*/ 1 w 92"/>
                <a:gd name="T17" fmla="*/ 1 h 341"/>
                <a:gd name="T18" fmla="*/ 1 w 92"/>
                <a:gd name="T19" fmla="*/ 0 h 341"/>
                <a:gd name="T20" fmla="*/ 0 w 92"/>
                <a:gd name="T21" fmla="*/ 1 h 3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
                <a:gd name="T34" fmla="*/ 0 h 341"/>
                <a:gd name="T35" fmla="*/ 92 w 92"/>
                <a:gd name="T36" fmla="*/ 341 h 3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 h="341">
                  <a:moveTo>
                    <a:pt x="0" y="86"/>
                  </a:moveTo>
                  <a:lnTo>
                    <a:pt x="15" y="129"/>
                  </a:lnTo>
                  <a:lnTo>
                    <a:pt x="15" y="341"/>
                  </a:lnTo>
                  <a:lnTo>
                    <a:pt x="32" y="314"/>
                  </a:lnTo>
                  <a:lnTo>
                    <a:pt x="56" y="331"/>
                  </a:lnTo>
                  <a:lnTo>
                    <a:pt x="26" y="273"/>
                  </a:lnTo>
                  <a:lnTo>
                    <a:pt x="43" y="214"/>
                  </a:lnTo>
                  <a:lnTo>
                    <a:pt x="92" y="232"/>
                  </a:lnTo>
                  <a:lnTo>
                    <a:pt x="46" y="119"/>
                  </a:lnTo>
                  <a:lnTo>
                    <a:pt x="32" y="0"/>
                  </a:lnTo>
                  <a:lnTo>
                    <a:pt x="0" y="8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6" name="Freeform 1155"/>
            <p:cNvSpPr>
              <a:spLocks/>
            </p:cNvSpPr>
            <p:nvPr/>
          </p:nvSpPr>
          <p:spPr bwMode="auto">
            <a:xfrm>
              <a:off x="4969" y="1338"/>
              <a:ext cx="73" cy="24"/>
            </a:xfrm>
            <a:custGeom>
              <a:avLst/>
              <a:gdLst>
                <a:gd name="T0" fmla="*/ 0 w 145"/>
                <a:gd name="T1" fmla="*/ 0 h 49"/>
                <a:gd name="T2" fmla="*/ 1 w 145"/>
                <a:gd name="T3" fmla="*/ 0 h 49"/>
                <a:gd name="T4" fmla="*/ 1 w 145"/>
                <a:gd name="T5" fmla="*/ 0 h 49"/>
                <a:gd name="T6" fmla="*/ 1 w 145"/>
                <a:gd name="T7" fmla="*/ 0 h 49"/>
                <a:gd name="T8" fmla="*/ 0 w 145"/>
                <a:gd name="T9" fmla="*/ 0 h 49"/>
                <a:gd name="T10" fmla="*/ 0 60000 65536"/>
                <a:gd name="T11" fmla="*/ 0 60000 65536"/>
                <a:gd name="T12" fmla="*/ 0 60000 65536"/>
                <a:gd name="T13" fmla="*/ 0 60000 65536"/>
                <a:gd name="T14" fmla="*/ 0 60000 65536"/>
                <a:gd name="T15" fmla="*/ 0 w 145"/>
                <a:gd name="T16" fmla="*/ 0 h 49"/>
                <a:gd name="T17" fmla="*/ 145 w 145"/>
                <a:gd name="T18" fmla="*/ 49 h 49"/>
              </a:gdLst>
              <a:ahLst/>
              <a:cxnLst>
                <a:cxn ang="T10">
                  <a:pos x="T0" y="T1"/>
                </a:cxn>
                <a:cxn ang="T11">
                  <a:pos x="T2" y="T3"/>
                </a:cxn>
                <a:cxn ang="T12">
                  <a:pos x="T4" y="T5"/>
                </a:cxn>
                <a:cxn ang="T13">
                  <a:pos x="T6" y="T7"/>
                </a:cxn>
                <a:cxn ang="T14">
                  <a:pos x="T8" y="T9"/>
                </a:cxn>
              </a:cxnLst>
              <a:rect l="T15" t="T16" r="T17" b="T18"/>
              <a:pathLst>
                <a:path w="145" h="49">
                  <a:moveTo>
                    <a:pt x="0" y="0"/>
                  </a:moveTo>
                  <a:lnTo>
                    <a:pt x="25" y="33"/>
                  </a:lnTo>
                  <a:lnTo>
                    <a:pt x="91" y="49"/>
                  </a:lnTo>
                  <a:lnTo>
                    <a:pt x="145" y="39"/>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7" name="Freeform 1156"/>
            <p:cNvSpPr>
              <a:spLocks/>
            </p:cNvSpPr>
            <p:nvPr/>
          </p:nvSpPr>
          <p:spPr bwMode="auto">
            <a:xfrm>
              <a:off x="2583" y="2097"/>
              <a:ext cx="189" cy="139"/>
            </a:xfrm>
            <a:custGeom>
              <a:avLst/>
              <a:gdLst>
                <a:gd name="T0" fmla="*/ 0 w 377"/>
                <a:gd name="T1" fmla="*/ 1 h 277"/>
                <a:gd name="T2" fmla="*/ 1 w 377"/>
                <a:gd name="T3" fmla="*/ 1 h 277"/>
                <a:gd name="T4" fmla="*/ 1 w 377"/>
                <a:gd name="T5" fmla="*/ 1 h 277"/>
                <a:gd name="T6" fmla="*/ 1 w 377"/>
                <a:gd name="T7" fmla="*/ 1 h 277"/>
                <a:gd name="T8" fmla="*/ 1 w 377"/>
                <a:gd name="T9" fmla="*/ 1 h 277"/>
                <a:gd name="T10" fmla="*/ 1 w 377"/>
                <a:gd name="T11" fmla="*/ 1 h 277"/>
                <a:gd name="T12" fmla="*/ 1 w 377"/>
                <a:gd name="T13" fmla="*/ 1 h 277"/>
                <a:gd name="T14" fmla="*/ 1 w 377"/>
                <a:gd name="T15" fmla="*/ 1 h 277"/>
                <a:gd name="T16" fmla="*/ 1 w 377"/>
                <a:gd name="T17" fmla="*/ 1 h 277"/>
                <a:gd name="T18" fmla="*/ 1 w 377"/>
                <a:gd name="T19" fmla="*/ 1 h 277"/>
                <a:gd name="T20" fmla="*/ 1 w 377"/>
                <a:gd name="T21" fmla="*/ 1 h 277"/>
                <a:gd name="T22" fmla="*/ 1 w 377"/>
                <a:gd name="T23" fmla="*/ 1 h 277"/>
                <a:gd name="T24" fmla="*/ 1 w 377"/>
                <a:gd name="T25" fmla="*/ 1 h 277"/>
                <a:gd name="T26" fmla="*/ 1 w 377"/>
                <a:gd name="T27" fmla="*/ 1 h 277"/>
                <a:gd name="T28" fmla="*/ 1 w 377"/>
                <a:gd name="T29" fmla="*/ 1 h 277"/>
                <a:gd name="T30" fmla="*/ 1 w 377"/>
                <a:gd name="T31" fmla="*/ 0 h 277"/>
                <a:gd name="T32" fmla="*/ 0 w 377"/>
                <a:gd name="T33" fmla="*/ 1 h 2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7"/>
                <a:gd name="T52" fmla="*/ 0 h 277"/>
                <a:gd name="T53" fmla="*/ 377 w 377"/>
                <a:gd name="T54" fmla="*/ 277 h 27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7" h="277">
                  <a:moveTo>
                    <a:pt x="0" y="23"/>
                  </a:moveTo>
                  <a:lnTo>
                    <a:pt x="10" y="69"/>
                  </a:lnTo>
                  <a:lnTo>
                    <a:pt x="90" y="76"/>
                  </a:lnTo>
                  <a:lnTo>
                    <a:pt x="55" y="149"/>
                  </a:lnTo>
                  <a:lnTo>
                    <a:pt x="55" y="238"/>
                  </a:lnTo>
                  <a:lnTo>
                    <a:pt x="113" y="277"/>
                  </a:lnTo>
                  <a:lnTo>
                    <a:pt x="222" y="252"/>
                  </a:lnTo>
                  <a:lnTo>
                    <a:pt x="285" y="185"/>
                  </a:lnTo>
                  <a:lnTo>
                    <a:pt x="272" y="158"/>
                  </a:lnTo>
                  <a:lnTo>
                    <a:pt x="305" y="109"/>
                  </a:lnTo>
                  <a:lnTo>
                    <a:pt x="376" y="71"/>
                  </a:lnTo>
                  <a:lnTo>
                    <a:pt x="377" y="48"/>
                  </a:lnTo>
                  <a:lnTo>
                    <a:pt x="332" y="44"/>
                  </a:lnTo>
                  <a:lnTo>
                    <a:pt x="323" y="39"/>
                  </a:lnTo>
                  <a:lnTo>
                    <a:pt x="224" y="11"/>
                  </a:lnTo>
                  <a:lnTo>
                    <a:pt x="31" y="0"/>
                  </a:lnTo>
                  <a:lnTo>
                    <a:pt x="0" y="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8" name="Freeform 1157"/>
            <p:cNvSpPr>
              <a:spLocks/>
            </p:cNvSpPr>
            <p:nvPr/>
          </p:nvSpPr>
          <p:spPr bwMode="auto">
            <a:xfrm>
              <a:off x="2888" y="1186"/>
              <a:ext cx="163" cy="118"/>
            </a:xfrm>
            <a:custGeom>
              <a:avLst/>
              <a:gdLst>
                <a:gd name="T0" fmla="*/ 0 w 326"/>
                <a:gd name="T1" fmla="*/ 1 h 236"/>
                <a:gd name="T2" fmla="*/ 1 w 326"/>
                <a:gd name="T3" fmla="*/ 1 h 236"/>
                <a:gd name="T4" fmla="*/ 1 w 326"/>
                <a:gd name="T5" fmla="*/ 1 h 236"/>
                <a:gd name="T6" fmla="*/ 1 w 326"/>
                <a:gd name="T7" fmla="*/ 1 h 236"/>
                <a:gd name="T8" fmla="*/ 1 w 326"/>
                <a:gd name="T9" fmla="*/ 1 h 236"/>
                <a:gd name="T10" fmla="*/ 1 w 326"/>
                <a:gd name="T11" fmla="*/ 1 h 236"/>
                <a:gd name="T12" fmla="*/ 1 w 326"/>
                <a:gd name="T13" fmla="*/ 1 h 236"/>
                <a:gd name="T14" fmla="*/ 1 w 326"/>
                <a:gd name="T15" fmla="*/ 1 h 236"/>
                <a:gd name="T16" fmla="*/ 1 w 326"/>
                <a:gd name="T17" fmla="*/ 1 h 236"/>
                <a:gd name="T18" fmla="*/ 1 w 326"/>
                <a:gd name="T19" fmla="*/ 1 h 236"/>
                <a:gd name="T20" fmla="*/ 1 w 326"/>
                <a:gd name="T21" fmla="*/ 1 h 236"/>
                <a:gd name="T22" fmla="*/ 1 w 326"/>
                <a:gd name="T23" fmla="*/ 1 h 236"/>
                <a:gd name="T24" fmla="*/ 1 w 326"/>
                <a:gd name="T25" fmla="*/ 1 h 236"/>
                <a:gd name="T26" fmla="*/ 1 w 326"/>
                <a:gd name="T27" fmla="*/ 1 h 236"/>
                <a:gd name="T28" fmla="*/ 1 w 326"/>
                <a:gd name="T29" fmla="*/ 1 h 236"/>
                <a:gd name="T30" fmla="*/ 1 w 326"/>
                <a:gd name="T31" fmla="*/ 1 h 236"/>
                <a:gd name="T32" fmla="*/ 1 w 326"/>
                <a:gd name="T33" fmla="*/ 1 h 236"/>
                <a:gd name="T34" fmla="*/ 1 w 326"/>
                <a:gd name="T35" fmla="*/ 1 h 236"/>
                <a:gd name="T36" fmla="*/ 1 w 326"/>
                <a:gd name="T37" fmla="*/ 1 h 236"/>
                <a:gd name="T38" fmla="*/ 1 w 326"/>
                <a:gd name="T39" fmla="*/ 1 h 236"/>
                <a:gd name="T40" fmla="*/ 1 w 326"/>
                <a:gd name="T41" fmla="*/ 1 h 236"/>
                <a:gd name="T42" fmla="*/ 1 w 326"/>
                <a:gd name="T43" fmla="*/ 1 h 236"/>
                <a:gd name="T44" fmla="*/ 1 w 326"/>
                <a:gd name="T45" fmla="*/ 1 h 236"/>
                <a:gd name="T46" fmla="*/ 1 w 326"/>
                <a:gd name="T47" fmla="*/ 1 h 236"/>
                <a:gd name="T48" fmla="*/ 1 w 326"/>
                <a:gd name="T49" fmla="*/ 1 h 236"/>
                <a:gd name="T50" fmla="*/ 1 w 326"/>
                <a:gd name="T51" fmla="*/ 1 h 236"/>
                <a:gd name="T52" fmla="*/ 1 w 326"/>
                <a:gd name="T53" fmla="*/ 1 h 236"/>
                <a:gd name="T54" fmla="*/ 1 w 326"/>
                <a:gd name="T55" fmla="*/ 1 h 236"/>
                <a:gd name="T56" fmla="*/ 1 w 326"/>
                <a:gd name="T57" fmla="*/ 1 h 236"/>
                <a:gd name="T58" fmla="*/ 1 w 326"/>
                <a:gd name="T59" fmla="*/ 0 h 236"/>
                <a:gd name="T60" fmla="*/ 1 w 326"/>
                <a:gd name="T61" fmla="*/ 1 h 236"/>
                <a:gd name="T62" fmla="*/ 1 w 326"/>
                <a:gd name="T63" fmla="*/ 1 h 236"/>
                <a:gd name="T64" fmla="*/ 1 w 326"/>
                <a:gd name="T65" fmla="*/ 1 h 236"/>
                <a:gd name="T66" fmla="*/ 1 w 326"/>
                <a:gd name="T67" fmla="*/ 1 h 236"/>
                <a:gd name="T68" fmla="*/ 1 w 326"/>
                <a:gd name="T69" fmla="*/ 1 h 236"/>
                <a:gd name="T70" fmla="*/ 1 w 326"/>
                <a:gd name="T71" fmla="*/ 1 h 236"/>
                <a:gd name="T72" fmla="*/ 1 w 326"/>
                <a:gd name="T73" fmla="*/ 1 h 236"/>
                <a:gd name="T74" fmla="*/ 0 w 326"/>
                <a:gd name="T75" fmla="*/ 1 h 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26"/>
                <a:gd name="T115" fmla="*/ 0 h 236"/>
                <a:gd name="T116" fmla="*/ 326 w 326"/>
                <a:gd name="T117" fmla="*/ 236 h 2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26" h="236">
                  <a:moveTo>
                    <a:pt x="0" y="30"/>
                  </a:moveTo>
                  <a:lnTo>
                    <a:pt x="2" y="58"/>
                  </a:lnTo>
                  <a:lnTo>
                    <a:pt x="35" y="58"/>
                  </a:lnTo>
                  <a:lnTo>
                    <a:pt x="25" y="72"/>
                  </a:lnTo>
                  <a:lnTo>
                    <a:pt x="53" y="81"/>
                  </a:lnTo>
                  <a:lnTo>
                    <a:pt x="17" y="80"/>
                  </a:lnTo>
                  <a:lnTo>
                    <a:pt x="75" y="105"/>
                  </a:lnTo>
                  <a:lnTo>
                    <a:pt x="54" y="114"/>
                  </a:lnTo>
                  <a:lnTo>
                    <a:pt x="70" y="132"/>
                  </a:lnTo>
                  <a:lnTo>
                    <a:pt x="121" y="122"/>
                  </a:lnTo>
                  <a:lnTo>
                    <a:pt x="120" y="97"/>
                  </a:lnTo>
                  <a:lnTo>
                    <a:pt x="144" y="88"/>
                  </a:lnTo>
                  <a:lnTo>
                    <a:pt x="147" y="115"/>
                  </a:lnTo>
                  <a:lnTo>
                    <a:pt x="180" y="97"/>
                  </a:lnTo>
                  <a:lnTo>
                    <a:pt x="174" y="115"/>
                  </a:lnTo>
                  <a:lnTo>
                    <a:pt x="202" y="116"/>
                  </a:lnTo>
                  <a:lnTo>
                    <a:pt x="91" y="143"/>
                  </a:lnTo>
                  <a:lnTo>
                    <a:pt x="96" y="163"/>
                  </a:lnTo>
                  <a:lnTo>
                    <a:pt x="190" y="149"/>
                  </a:lnTo>
                  <a:lnTo>
                    <a:pt x="127" y="167"/>
                  </a:lnTo>
                  <a:lnTo>
                    <a:pt x="162" y="179"/>
                  </a:lnTo>
                  <a:lnTo>
                    <a:pt x="98" y="188"/>
                  </a:lnTo>
                  <a:lnTo>
                    <a:pt x="193" y="236"/>
                  </a:lnTo>
                  <a:lnTo>
                    <a:pt x="253" y="115"/>
                  </a:lnTo>
                  <a:lnTo>
                    <a:pt x="326" y="87"/>
                  </a:lnTo>
                  <a:lnTo>
                    <a:pt x="247" y="66"/>
                  </a:lnTo>
                  <a:lnTo>
                    <a:pt x="235" y="34"/>
                  </a:lnTo>
                  <a:lnTo>
                    <a:pt x="211" y="52"/>
                  </a:lnTo>
                  <a:lnTo>
                    <a:pt x="221" y="24"/>
                  </a:lnTo>
                  <a:lnTo>
                    <a:pt x="169" y="0"/>
                  </a:lnTo>
                  <a:lnTo>
                    <a:pt x="151" y="24"/>
                  </a:lnTo>
                  <a:lnTo>
                    <a:pt x="175" y="81"/>
                  </a:lnTo>
                  <a:lnTo>
                    <a:pt x="116" y="23"/>
                  </a:lnTo>
                  <a:lnTo>
                    <a:pt x="96" y="34"/>
                  </a:lnTo>
                  <a:lnTo>
                    <a:pt x="108" y="64"/>
                  </a:lnTo>
                  <a:lnTo>
                    <a:pt x="51" y="36"/>
                  </a:lnTo>
                  <a:lnTo>
                    <a:pt x="91" y="20"/>
                  </a:lnTo>
                  <a:lnTo>
                    <a:pt x="0" y="3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59" name="Freeform 1158"/>
            <p:cNvSpPr>
              <a:spLocks/>
            </p:cNvSpPr>
            <p:nvPr/>
          </p:nvSpPr>
          <p:spPr bwMode="auto">
            <a:xfrm>
              <a:off x="2992" y="1170"/>
              <a:ext cx="147" cy="50"/>
            </a:xfrm>
            <a:custGeom>
              <a:avLst/>
              <a:gdLst>
                <a:gd name="T0" fmla="*/ 0 w 293"/>
                <a:gd name="T1" fmla="*/ 1 h 99"/>
                <a:gd name="T2" fmla="*/ 1 w 293"/>
                <a:gd name="T3" fmla="*/ 1 h 99"/>
                <a:gd name="T4" fmla="*/ 1 w 293"/>
                <a:gd name="T5" fmla="*/ 1 h 99"/>
                <a:gd name="T6" fmla="*/ 1 w 293"/>
                <a:gd name="T7" fmla="*/ 1 h 99"/>
                <a:gd name="T8" fmla="*/ 1 w 293"/>
                <a:gd name="T9" fmla="*/ 1 h 99"/>
                <a:gd name="T10" fmla="*/ 1 w 293"/>
                <a:gd name="T11" fmla="*/ 1 h 99"/>
                <a:gd name="T12" fmla="*/ 1 w 293"/>
                <a:gd name="T13" fmla="*/ 1 h 99"/>
                <a:gd name="T14" fmla="*/ 1 w 293"/>
                <a:gd name="T15" fmla="*/ 1 h 99"/>
                <a:gd name="T16" fmla="*/ 1 w 293"/>
                <a:gd name="T17" fmla="*/ 1 h 99"/>
                <a:gd name="T18" fmla="*/ 1 w 293"/>
                <a:gd name="T19" fmla="*/ 1 h 99"/>
                <a:gd name="T20" fmla="*/ 1 w 293"/>
                <a:gd name="T21" fmla="*/ 1 h 99"/>
                <a:gd name="T22" fmla="*/ 1 w 293"/>
                <a:gd name="T23" fmla="*/ 1 h 99"/>
                <a:gd name="T24" fmla="*/ 1 w 293"/>
                <a:gd name="T25" fmla="*/ 1 h 99"/>
                <a:gd name="T26" fmla="*/ 1 w 293"/>
                <a:gd name="T27" fmla="*/ 0 h 99"/>
                <a:gd name="T28" fmla="*/ 1 w 293"/>
                <a:gd name="T29" fmla="*/ 1 h 99"/>
                <a:gd name="T30" fmla="*/ 1 w 293"/>
                <a:gd name="T31" fmla="*/ 0 h 99"/>
                <a:gd name="T32" fmla="*/ 1 w 293"/>
                <a:gd name="T33" fmla="*/ 1 h 99"/>
                <a:gd name="T34" fmla="*/ 1 w 293"/>
                <a:gd name="T35" fmla="*/ 1 h 99"/>
                <a:gd name="T36" fmla="*/ 1 w 293"/>
                <a:gd name="T37" fmla="*/ 1 h 99"/>
                <a:gd name="T38" fmla="*/ 0 w 293"/>
                <a:gd name="T39" fmla="*/ 1 h 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93"/>
                <a:gd name="T61" fmla="*/ 0 h 99"/>
                <a:gd name="T62" fmla="*/ 293 w 293"/>
                <a:gd name="T63" fmla="*/ 99 h 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93" h="99">
                  <a:moveTo>
                    <a:pt x="0" y="27"/>
                  </a:moveTo>
                  <a:lnTo>
                    <a:pt x="43" y="35"/>
                  </a:lnTo>
                  <a:lnTo>
                    <a:pt x="16" y="47"/>
                  </a:lnTo>
                  <a:lnTo>
                    <a:pt x="27" y="55"/>
                  </a:lnTo>
                  <a:lnTo>
                    <a:pt x="136" y="54"/>
                  </a:lnTo>
                  <a:lnTo>
                    <a:pt x="66" y="67"/>
                  </a:lnTo>
                  <a:lnTo>
                    <a:pt x="176" y="99"/>
                  </a:lnTo>
                  <a:lnTo>
                    <a:pt x="249" y="81"/>
                  </a:lnTo>
                  <a:lnTo>
                    <a:pt x="293" y="47"/>
                  </a:lnTo>
                  <a:lnTo>
                    <a:pt x="282" y="30"/>
                  </a:lnTo>
                  <a:lnTo>
                    <a:pt x="212" y="31"/>
                  </a:lnTo>
                  <a:lnTo>
                    <a:pt x="224" y="13"/>
                  </a:lnTo>
                  <a:lnTo>
                    <a:pt x="168" y="31"/>
                  </a:lnTo>
                  <a:lnTo>
                    <a:pt x="161" y="0"/>
                  </a:lnTo>
                  <a:lnTo>
                    <a:pt x="146" y="40"/>
                  </a:lnTo>
                  <a:lnTo>
                    <a:pt x="66" y="0"/>
                  </a:lnTo>
                  <a:lnTo>
                    <a:pt x="70" y="25"/>
                  </a:lnTo>
                  <a:lnTo>
                    <a:pt x="46" y="13"/>
                  </a:lnTo>
                  <a:lnTo>
                    <a:pt x="55" y="36"/>
                  </a:lnTo>
                  <a:lnTo>
                    <a:pt x="0" y="2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0" name="Freeform 1159"/>
            <p:cNvSpPr>
              <a:spLocks/>
            </p:cNvSpPr>
            <p:nvPr/>
          </p:nvSpPr>
          <p:spPr bwMode="auto">
            <a:xfrm>
              <a:off x="3043" y="1251"/>
              <a:ext cx="64" cy="32"/>
            </a:xfrm>
            <a:custGeom>
              <a:avLst/>
              <a:gdLst>
                <a:gd name="T0" fmla="*/ 0 w 126"/>
                <a:gd name="T1" fmla="*/ 1 h 64"/>
                <a:gd name="T2" fmla="*/ 1 w 126"/>
                <a:gd name="T3" fmla="*/ 1 h 64"/>
                <a:gd name="T4" fmla="*/ 1 w 126"/>
                <a:gd name="T5" fmla="*/ 0 h 64"/>
                <a:gd name="T6" fmla="*/ 1 w 126"/>
                <a:gd name="T7" fmla="*/ 1 h 64"/>
                <a:gd name="T8" fmla="*/ 1 w 126"/>
                <a:gd name="T9" fmla="*/ 1 h 64"/>
                <a:gd name="T10" fmla="*/ 1 w 126"/>
                <a:gd name="T11" fmla="*/ 1 h 64"/>
                <a:gd name="T12" fmla="*/ 1 w 126"/>
                <a:gd name="T13" fmla="*/ 1 h 64"/>
                <a:gd name="T14" fmla="*/ 0 w 126"/>
                <a:gd name="T15" fmla="*/ 1 h 64"/>
                <a:gd name="T16" fmla="*/ 0 60000 65536"/>
                <a:gd name="T17" fmla="*/ 0 60000 65536"/>
                <a:gd name="T18" fmla="*/ 0 60000 65536"/>
                <a:gd name="T19" fmla="*/ 0 60000 65536"/>
                <a:gd name="T20" fmla="*/ 0 60000 65536"/>
                <a:gd name="T21" fmla="*/ 0 60000 65536"/>
                <a:gd name="T22" fmla="*/ 0 60000 65536"/>
                <a:gd name="T23" fmla="*/ 0 60000 65536"/>
                <a:gd name="T24" fmla="*/ 0 w 126"/>
                <a:gd name="T25" fmla="*/ 0 h 64"/>
                <a:gd name="T26" fmla="*/ 126 w 126"/>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 h="64">
                  <a:moveTo>
                    <a:pt x="0" y="50"/>
                  </a:moveTo>
                  <a:lnTo>
                    <a:pt x="10" y="18"/>
                  </a:lnTo>
                  <a:lnTo>
                    <a:pt x="62" y="0"/>
                  </a:lnTo>
                  <a:lnTo>
                    <a:pt x="70" y="18"/>
                  </a:lnTo>
                  <a:lnTo>
                    <a:pt x="126" y="32"/>
                  </a:lnTo>
                  <a:lnTo>
                    <a:pt x="50" y="64"/>
                  </a:lnTo>
                  <a:lnTo>
                    <a:pt x="62" y="47"/>
                  </a:lnTo>
                  <a:lnTo>
                    <a:pt x="0" y="5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1" name="Freeform 1160"/>
            <p:cNvSpPr>
              <a:spLocks/>
            </p:cNvSpPr>
            <p:nvPr/>
          </p:nvSpPr>
          <p:spPr bwMode="auto">
            <a:xfrm>
              <a:off x="2894" y="1528"/>
              <a:ext cx="198" cy="331"/>
            </a:xfrm>
            <a:custGeom>
              <a:avLst/>
              <a:gdLst>
                <a:gd name="T0" fmla="*/ 0 w 396"/>
                <a:gd name="T1" fmla="*/ 1 h 661"/>
                <a:gd name="T2" fmla="*/ 1 w 396"/>
                <a:gd name="T3" fmla="*/ 1 h 661"/>
                <a:gd name="T4" fmla="*/ 1 w 396"/>
                <a:gd name="T5" fmla="*/ 1 h 661"/>
                <a:gd name="T6" fmla="*/ 1 w 396"/>
                <a:gd name="T7" fmla="*/ 1 h 661"/>
                <a:gd name="T8" fmla="*/ 1 w 396"/>
                <a:gd name="T9" fmla="*/ 1 h 661"/>
                <a:gd name="T10" fmla="*/ 1 w 396"/>
                <a:gd name="T11" fmla="*/ 1 h 661"/>
                <a:gd name="T12" fmla="*/ 1 w 396"/>
                <a:gd name="T13" fmla="*/ 1 h 661"/>
                <a:gd name="T14" fmla="*/ 1 w 396"/>
                <a:gd name="T15" fmla="*/ 1 h 661"/>
                <a:gd name="T16" fmla="*/ 1 w 396"/>
                <a:gd name="T17" fmla="*/ 1 h 661"/>
                <a:gd name="T18" fmla="*/ 1 w 396"/>
                <a:gd name="T19" fmla="*/ 1 h 661"/>
                <a:gd name="T20" fmla="*/ 1 w 396"/>
                <a:gd name="T21" fmla="*/ 1 h 661"/>
                <a:gd name="T22" fmla="*/ 1 w 396"/>
                <a:gd name="T23" fmla="*/ 1 h 661"/>
                <a:gd name="T24" fmla="*/ 1 w 396"/>
                <a:gd name="T25" fmla="*/ 1 h 661"/>
                <a:gd name="T26" fmla="*/ 1 w 396"/>
                <a:gd name="T27" fmla="*/ 1 h 661"/>
                <a:gd name="T28" fmla="*/ 1 w 396"/>
                <a:gd name="T29" fmla="*/ 1 h 661"/>
                <a:gd name="T30" fmla="*/ 1 w 396"/>
                <a:gd name="T31" fmla="*/ 1 h 661"/>
                <a:gd name="T32" fmla="*/ 1 w 396"/>
                <a:gd name="T33" fmla="*/ 1 h 661"/>
                <a:gd name="T34" fmla="*/ 1 w 396"/>
                <a:gd name="T35" fmla="*/ 1 h 661"/>
                <a:gd name="T36" fmla="*/ 1 w 396"/>
                <a:gd name="T37" fmla="*/ 1 h 661"/>
                <a:gd name="T38" fmla="*/ 1 w 396"/>
                <a:gd name="T39" fmla="*/ 1 h 661"/>
                <a:gd name="T40" fmla="*/ 1 w 396"/>
                <a:gd name="T41" fmla="*/ 0 h 661"/>
                <a:gd name="T42" fmla="*/ 1 w 396"/>
                <a:gd name="T43" fmla="*/ 0 h 661"/>
                <a:gd name="T44" fmla="*/ 1 w 396"/>
                <a:gd name="T45" fmla="*/ 1 h 661"/>
                <a:gd name="T46" fmla="*/ 1 w 396"/>
                <a:gd name="T47" fmla="*/ 1 h 661"/>
                <a:gd name="T48" fmla="*/ 1 w 396"/>
                <a:gd name="T49" fmla="*/ 1 h 661"/>
                <a:gd name="T50" fmla="*/ 1 w 396"/>
                <a:gd name="T51" fmla="*/ 1 h 661"/>
                <a:gd name="T52" fmla="*/ 1 w 396"/>
                <a:gd name="T53" fmla="*/ 1 h 661"/>
                <a:gd name="T54" fmla="*/ 1 w 396"/>
                <a:gd name="T55" fmla="*/ 1 h 661"/>
                <a:gd name="T56" fmla="*/ 1 w 396"/>
                <a:gd name="T57" fmla="*/ 1 h 661"/>
                <a:gd name="T58" fmla="*/ 1 w 396"/>
                <a:gd name="T59" fmla="*/ 1 h 661"/>
                <a:gd name="T60" fmla="*/ 1 w 396"/>
                <a:gd name="T61" fmla="*/ 1 h 661"/>
                <a:gd name="T62" fmla="*/ 1 w 396"/>
                <a:gd name="T63" fmla="*/ 1 h 661"/>
                <a:gd name="T64" fmla="*/ 1 w 396"/>
                <a:gd name="T65" fmla="*/ 1 h 661"/>
                <a:gd name="T66" fmla="*/ 1 w 396"/>
                <a:gd name="T67" fmla="*/ 1 h 661"/>
                <a:gd name="T68" fmla="*/ 1 w 396"/>
                <a:gd name="T69" fmla="*/ 1 h 661"/>
                <a:gd name="T70" fmla="*/ 0 w 396"/>
                <a:gd name="T71" fmla="*/ 1 h 66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6"/>
                <a:gd name="T109" fmla="*/ 0 h 661"/>
                <a:gd name="T110" fmla="*/ 396 w 396"/>
                <a:gd name="T111" fmla="*/ 661 h 66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6" h="661">
                  <a:moveTo>
                    <a:pt x="0" y="497"/>
                  </a:moveTo>
                  <a:lnTo>
                    <a:pt x="16" y="573"/>
                  </a:lnTo>
                  <a:lnTo>
                    <a:pt x="51" y="610"/>
                  </a:lnTo>
                  <a:lnTo>
                    <a:pt x="49" y="661"/>
                  </a:lnTo>
                  <a:lnTo>
                    <a:pt x="143" y="627"/>
                  </a:lnTo>
                  <a:lnTo>
                    <a:pt x="169" y="522"/>
                  </a:lnTo>
                  <a:lnTo>
                    <a:pt x="150" y="519"/>
                  </a:lnTo>
                  <a:lnTo>
                    <a:pt x="222" y="484"/>
                  </a:lnTo>
                  <a:lnTo>
                    <a:pt x="154" y="476"/>
                  </a:lnTo>
                  <a:lnTo>
                    <a:pt x="204" y="484"/>
                  </a:lnTo>
                  <a:lnTo>
                    <a:pt x="234" y="457"/>
                  </a:lnTo>
                  <a:lnTo>
                    <a:pt x="190" y="423"/>
                  </a:lnTo>
                  <a:lnTo>
                    <a:pt x="153" y="447"/>
                  </a:lnTo>
                  <a:lnTo>
                    <a:pt x="183" y="426"/>
                  </a:lnTo>
                  <a:lnTo>
                    <a:pt x="185" y="330"/>
                  </a:lnTo>
                  <a:lnTo>
                    <a:pt x="318" y="240"/>
                  </a:lnTo>
                  <a:lnTo>
                    <a:pt x="308" y="221"/>
                  </a:lnTo>
                  <a:lnTo>
                    <a:pt x="331" y="175"/>
                  </a:lnTo>
                  <a:lnTo>
                    <a:pt x="396" y="162"/>
                  </a:lnTo>
                  <a:lnTo>
                    <a:pt x="379" y="55"/>
                  </a:lnTo>
                  <a:lnTo>
                    <a:pt x="288" y="0"/>
                  </a:lnTo>
                  <a:lnTo>
                    <a:pt x="275" y="0"/>
                  </a:lnTo>
                  <a:lnTo>
                    <a:pt x="272" y="34"/>
                  </a:lnTo>
                  <a:lnTo>
                    <a:pt x="216" y="27"/>
                  </a:lnTo>
                  <a:lnTo>
                    <a:pt x="204" y="55"/>
                  </a:lnTo>
                  <a:lnTo>
                    <a:pt x="167" y="63"/>
                  </a:lnTo>
                  <a:lnTo>
                    <a:pt x="157" y="105"/>
                  </a:lnTo>
                  <a:lnTo>
                    <a:pt x="105" y="156"/>
                  </a:lnTo>
                  <a:lnTo>
                    <a:pt x="78" y="228"/>
                  </a:lnTo>
                  <a:lnTo>
                    <a:pt x="89" y="256"/>
                  </a:lnTo>
                  <a:lnTo>
                    <a:pt x="34" y="277"/>
                  </a:lnTo>
                  <a:lnTo>
                    <a:pt x="29" y="372"/>
                  </a:lnTo>
                  <a:lnTo>
                    <a:pt x="48" y="391"/>
                  </a:lnTo>
                  <a:lnTo>
                    <a:pt x="29" y="408"/>
                  </a:lnTo>
                  <a:lnTo>
                    <a:pt x="38" y="449"/>
                  </a:lnTo>
                  <a:lnTo>
                    <a:pt x="0" y="49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2" name="Freeform 1161"/>
            <p:cNvSpPr>
              <a:spLocks/>
            </p:cNvSpPr>
            <p:nvPr/>
          </p:nvSpPr>
          <p:spPr bwMode="auto">
            <a:xfrm>
              <a:off x="2814" y="2019"/>
              <a:ext cx="69" cy="34"/>
            </a:xfrm>
            <a:custGeom>
              <a:avLst/>
              <a:gdLst>
                <a:gd name="T0" fmla="*/ 0 w 137"/>
                <a:gd name="T1" fmla="*/ 0 h 69"/>
                <a:gd name="T2" fmla="*/ 1 w 137"/>
                <a:gd name="T3" fmla="*/ 0 h 69"/>
                <a:gd name="T4" fmla="*/ 1 w 137"/>
                <a:gd name="T5" fmla="*/ 0 h 69"/>
                <a:gd name="T6" fmla="*/ 1 w 137"/>
                <a:gd name="T7" fmla="*/ 0 h 69"/>
                <a:gd name="T8" fmla="*/ 1 w 137"/>
                <a:gd name="T9" fmla="*/ 0 h 69"/>
                <a:gd name="T10" fmla="*/ 1 w 137"/>
                <a:gd name="T11" fmla="*/ 0 h 69"/>
                <a:gd name="T12" fmla="*/ 1 w 137"/>
                <a:gd name="T13" fmla="*/ 0 h 69"/>
                <a:gd name="T14" fmla="*/ 1 w 137"/>
                <a:gd name="T15" fmla="*/ 0 h 69"/>
                <a:gd name="T16" fmla="*/ 1 w 137"/>
                <a:gd name="T17" fmla="*/ 0 h 69"/>
                <a:gd name="T18" fmla="*/ 0 w 137"/>
                <a:gd name="T19" fmla="*/ 0 h 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
                <a:gd name="T31" fmla="*/ 0 h 69"/>
                <a:gd name="T32" fmla="*/ 137 w 137"/>
                <a:gd name="T33" fmla="*/ 69 h 6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 h="69">
                  <a:moveTo>
                    <a:pt x="0" y="47"/>
                  </a:moveTo>
                  <a:lnTo>
                    <a:pt x="31" y="69"/>
                  </a:lnTo>
                  <a:lnTo>
                    <a:pt x="74" y="49"/>
                  </a:lnTo>
                  <a:lnTo>
                    <a:pt x="92" y="68"/>
                  </a:lnTo>
                  <a:lnTo>
                    <a:pt x="137" y="31"/>
                  </a:lnTo>
                  <a:lnTo>
                    <a:pt x="111" y="28"/>
                  </a:lnTo>
                  <a:lnTo>
                    <a:pt x="108" y="11"/>
                  </a:lnTo>
                  <a:lnTo>
                    <a:pt x="104" y="6"/>
                  </a:lnTo>
                  <a:lnTo>
                    <a:pt x="44" y="0"/>
                  </a:lnTo>
                  <a:lnTo>
                    <a:pt x="0" y="4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3" name="Freeform 1162"/>
            <p:cNvSpPr>
              <a:spLocks/>
            </p:cNvSpPr>
            <p:nvPr/>
          </p:nvSpPr>
          <p:spPr bwMode="auto">
            <a:xfrm>
              <a:off x="3267" y="2216"/>
              <a:ext cx="110" cy="86"/>
            </a:xfrm>
            <a:custGeom>
              <a:avLst/>
              <a:gdLst>
                <a:gd name="T0" fmla="*/ 0 w 219"/>
                <a:gd name="T1" fmla="*/ 1 h 172"/>
                <a:gd name="T2" fmla="*/ 1 w 219"/>
                <a:gd name="T3" fmla="*/ 1 h 172"/>
                <a:gd name="T4" fmla="*/ 1 w 219"/>
                <a:gd name="T5" fmla="*/ 1 h 172"/>
                <a:gd name="T6" fmla="*/ 1 w 219"/>
                <a:gd name="T7" fmla="*/ 1 h 172"/>
                <a:gd name="T8" fmla="*/ 1 w 219"/>
                <a:gd name="T9" fmla="*/ 1 h 172"/>
                <a:gd name="T10" fmla="*/ 1 w 219"/>
                <a:gd name="T11" fmla="*/ 1 h 172"/>
                <a:gd name="T12" fmla="*/ 1 w 219"/>
                <a:gd name="T13" fmla="*/ 0 h 172"/>
                <a:gd name="T14" fmla="*/ 1 w 219"/>
                <a:gd name="T15" fmla="*/ 1 h 172"/>
                <a:gd name="T16" fmla="*/ 1 w 219"/>
                <a:gd name="T17" fmla="*/ 1 h 172"/>
                <a:gd name="T18" fmla="*/ 1 w 219"/>
                <a:gd name="T19" fmla="*/ 1 h 172"/>
                <a:gd name="T20" fmla="*/ 1 w 219"/>
                <a:gd name="T21" fmla="*/ 1 h 172"/>
                <a:gd name="T22" fmla="*/ 0 w 219"/>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9"/>
                <a:gd name="T37" fmla="*/ 0 h 172"/>
                <a:gd name="T38" fmla="*/ 219 w 219"/>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9" h="172">
                  <a:moveTo>
                    <a:pt x="0" y="158"/>
                  </a:moveTo>
                  <a:lnTo>
                    <a:pt x="5" y="140"/>
                  </a:lnTo>
                  <a:lnTo>
                    <a:pt x="34" y="103"/>
                  </a:lnTo>
                  <a:lnTo>
                    <a:pt x="18" y="88"/>
                  </a:lnTo>
                  <a:lnTo>
                    <a:pt x="17" y="44"/>
                  </a:lnTo>
                  <a:lnTo>
                    <a:pt x="34" y="9"/>
                  </a:lnTo>
                  <a:lnTo>
                    <a:pt x="219" y="0"/>
                  </a:lnTo>
                  <a:lnTo>
                    <a:pt x="186" y="26"/>
                  </a:lnTo>
                  <a:lnTo>
                    <a:pt x="173" y="94"/>
                  </a:lnTo>
                  <a:lnTo>
                    <a:pt x="98" y="135"/>
                  </a:lnTo>
                  <a:lnTo>
                    <a:pt x="32" y="172"/>
                  </a:lnTo>
                  <a:lnTo>
                    <a:pt x="0" y="15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4" name="Freeform 1163"/>
            <p:cNvSpPr>
              <a:spLocks/>
            </p:cNvSpPr>
            <p:nvPr/>
          </p:nvSpPr>
          <p:spPr bwMode="auto">
            <a:xfrm>
              <a:off x="4222" y="2495"/>
              <a:ext cx="121" cy="241"/>
            </a:xfrm>
            <a:custGeom>
              <a:avLst/>
              <a:gdLst>
                <a:gd name="T0" fmla="*/ 0 w 243"/>
                <a:gd name="T1" fmla="*/ 1 h 481"/>
                <a:gd name="T2" fmla="*/ 0 w 243"/>
                <a:gd name="T3" fmla="*/ 1 h 481"/>
                <a:gd name="T4" fmla="*/ 0 w 243"/>
                <a:gd name="T5" fmla="*/ 0 h 481"/>
                <a:gd name="T6" fmla="*/ 0 w 243"/>
                <a:gd name="T7" fmla="*/ 1 h 481"/>
                <a:gd name="T8" fmla="*/ 0 w 243"/>
                <a:gd name="T9" fmla="*/ 1 h 481"/>
                <a:gd name="T10" fmla="*/ 0 w 243"/>
                <a:gd name="T11" fmla="*/ 1 h 481"/>
                <a:gd name="T12" fmla="*/ 0 w 243"/>
                <a:gd name="T13" fmla="*/ 1 h 481"/>
                <a:gd name="T14" fmla="*/ 0 w 243"/>
                <a:gd name="T15" fmla="*/ 1 h 481"/>
                <a:gd name="T16" fmla="*/ 0 w 243"/>
                <a:gd name="T17" fmla="*/ 1 h 481"/>
                <a:gd name="T18" fmla="*/ 0 w 243"/>
                <a:gd name="T19" fmla="*/ 1 h 481"/>
                <a:gd name="T20" fmla="*/ 0 w 243"/>
                <a:gd name="T21" fmla="*/ 1 h 481"/>
                <a:gd name="T22" fmla="*/ 0 w 243"/>
                <a:gd name="T23" fmla="*/ 1 h 481"/>
                <a:gd name="T24" fmla="*/ 0 w 243"/>
                <a:gd name="T25" fmla="*/ 1 h 481"/>
                <a:gd name="T26" fmla="*/ 0 w 243"/>
                <a:gd name="T27" fmla="*/ 1 h 481"/>
                <a:gd name="T28" fmla="*/ 0 w 243"/>
                <a:gd name="T29" fmla="*/ 1 h 481"/>
                <a:gd name="T30" fmla="*/ 0 w 243"/>
                <a:gd name="T31" fmla="*/ 1 h 481"/>
                <a:gd name="T32" fmla="*/ 0 w 243"/>
                <a:gd name="T33" fmla="*/ 1 h 481"/>
                <a:gd name="T34" fmla="*/ 0 w 243"/>
                <a:gd name="T35" fmla="*/ 1 h 481"/>
                <a:gd name="T36" fmla="*/ 0 w 243"/>
                <a:gd name="T37" fmla="*/ 1 h 481"/>
                <a:gd name="T38" fmla="*/ 0 w 243"/>
                <a:gd name="T39" fmla="*/ 1 h 481"/>
                <a:gd name="T40" fmla="*/ 0 w 243"/>
                <a:gd name="T41" fmla="*/ 1 h 481"/>
                <a:gd name="T42" fmla="*/ 0 w 243"/>
                <a:gd name="T43" fmla="*/ 1 h 481"/>
                <a:gd name="T44" fmla="*/ 0 w 243"/>
                <a:gd name="T45" fmla="*/ 1 h 481"/>
                <a:gd name="T46" fmla="*/ 0 w 243"/>
                <a:gd name="T47" fmla="*/ 1 h 481"/>
                <a:gd name="T48" fmla="*/ 0 w 243"/>
                <a:gd name="T49" fmla="*/ 1 h 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3"/>
                <a:gd name="T76" fmla="*/ 0 h 481"/>
                <a:gd name="T77" fmla="*/ 243 w 243"/>
                <a:gd name="T78" fmla="*/ 481 h 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3" h="481">
                  <a:moveTo>
                    <a:pt x="0" y="78"/>
                  </a:moveTo>
                  <a:lnTo>
                    <a:pt x="18" y="40"/>
                  </a:lnTo>
                  <a:lnTo>
                    <a:pt x="83" y="0"/>
                  </a:lnTo>
                  <a:lnTo>
                    <a:pt x="113" y="39"/>
                  </a:lnTo>
                  <a:lnTo>
                    <a:pt x="103" y="103"/>
                  </a:lnTo>
                  <a:lnTo>
                    <a:pt x="182" y="75"/>
                  </a:lnTo>
                  <a:lnTo>
                    <a:pt x="213" y="103"/>
                  </a:lnTo>
                  <a:lnTo>
                    <a:pt x="243" y="166"/>
                  </a:lnTo>
                  <a:lnTo>
                    <a:pt x="235" y="206"/>
                  </a:lnTo>
                  <a:lnTo>
                    <a:pt x="173" y="204"/>
                  </a:lnTo>
                  <a:lnTo>
                    <a:pt x="154" y="221"/>
                  </a:lnTo>
                  <a:lnTo>
                    <a:pt x="164" y="288"/>
                  </a:lnTo>
                  <a:lnTo>
                    <a:pt x="84" y="230"/>
                  </a:lnTo>
                  <a:lnTo>
                    <a:pt x="52" y="334"/>
                  </a:lnTo>
                  <a:lnTo>
                    <a:pt x="90" y="430"/>
                  </a:lnTo>
                  <a:lnTo>
                    <a:pt x="143" y="463"/>
                  </a:lnTo>
                  <a:lnTo>
                    <a:pt x="115" y="481"/>
                  </a:lnTo>
                  <a:lnTo>
                    <a:pt x="108" y="453"/>
                  </a:lnTo>
                  <a:lnTo>
                    <a:pt x="84" y="453"/>
                  </a:lnTo>
                  <a:lnTo>
                    <a:pt x="25" y="399"/>
                  </a:lnTo>
                  <a:lnTo>
                    <a:pt x="34" y="339"/>
                  </a:lnTo>
                  <a:lnTo>
                    <a:pt x="66" y="282"/>
                  </a:lnTo>
                  <a:lnTo>
                    <a:pt x="24" y="189"/>
                  </a:lnTo>
                  <a:lnTo>
                    <a:pt x="36" y="148"/>
                  </a:lnTo>
                  <a:lnTo>
                    <a:pt x="0" y="7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5" name="Freeform 1164"/>
            <p:cNvSpPr>
              <a:spLocks/>
            </p:cNvSpPr>
            <p:nvPr/>
          </p:nvSpPr>
          <p:spPr bwMode="auto">
            <a:xfrm>
              <a:off x="1769" y="2655"/>
              <a:ext cx="16" cy="11"/>
            </a:xfrm>
            <a:custGeom>
              <a:avLst/>
              <a:gdLst>
                <a:gd name="T0" fmla="*/ 0 w 32"/>
                <a:gd name="T1" fmla="*/ 1 h 22"/>
                <a:gd name="T2" fmla="*/ 1 w 32"/>
                <a:gd name="T3" fmla="*/ 1 h 22"/>
                <a:gd name="T4" fmla="*/ 1 w 32"/>
                <a:gd name="T5" fmla="*/ 0 h 22"/>
                <a:gd name="T6" fmla="*/ 0 w 32"/>
                <a:gd name="T7" fmla="*/ 1 h 22"/>
                <a:gd name="T8" fmla="*/ 0 60000 65536"/>
                <a:gd name="T9" fmla="*/ 0 60000 65536"/>
                <a:gd name="T10" fmla="*/ 0 60000 65536"/>
                <a:gd name="T11" fmla="*/ 0 60000 65536"/>
                <a:gd name="T12" fmla="*/ 0 w 32"/>
                <a:gd name="T13" fmla="*/ 0 h 22"/>
                <a:gd name="T14" fmla="*/ 32 w 32"/>
                <a:gd name="T15" fmla="*/ 22 h 22"/>
              </a:gdLst>
              <a:ahLst/>
              <a:cxnLst>
                <a:cxn ang="T8">
                  <a:pos x="T0" y="T1"/>
                </a:cxn>
                <a:cxn ang="T9">
                  <a:pos x="T2" y="T3"/>
                </a:cxn>
                <a:cxn ang="T10">
                  <a:pos x="T4" y="T5"/>
                </a:cxn>
                <a:cxn ang="T11">
                  <a:pos x="T6" y="T7"/>
                </a:cxn>
              </a:cxnLst>
              <a:rect l="T12" t="T13" r="T14" b="T15"/>
              <a:pathLst>
                <a:path w="32" h="22">
                  <a:moveTo>
                    <a:pt x="0" y="22"/>
                  </a:moveTo>
                  <a:lnTo>
                    <a:pt x="30" y="19"/>
                  </a:lnTo>
                  <a:lnTo>
                    <a:pt x="32" y="0"/>
                  </a:lnTo>
                  <a:lnTo>
                    <a:pt x="0" y="2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6" name="Freeform 1165"/>
            <p:cNvSpPr>
              <a:spLocks/>
            </p:cNvSpPr>
            <p:nvPr/>
          </p:nvSpPr>
          <p:spPr bwMode="auto">
            <a:xfrm>
              <a:off x="3507" y="2407"/>
              <a:ext cx="81" cy="56"/>
            </a:xfrm>
            <a:custGeom>
              <a:avLst/>
              <a:gdLst>
                <a:gd name="T0" fmla="*/ 0 w 160"/>
                <a:gd name="T1" fmla="*/ 0 h 113"/>
                <a:gd name="T2" fmla="*/ 1 w 160"/>
                <a:gd name="T3" fmla="*/ 0 h 113"/>
                <a:gd name="T4" fmla="*/ 1 w 160"/>
                <a:gd name="T5" fmla="*/ 0 h 113"/>
                <a:gd name="T6" fmla="*/ 1 w 160"/>
                <a:gd name="T7" fmla="*/ 0 h 113"/>
                <a:gd name="T8" fmla="*/ 1 w 160"/>
                <a:gd name="T9" fmla="*/ 0 h 113"/>
                <a:gd name="T10" fmla="*/ 1 w 160"/>
                <a:gd name="T11" fmla="*/ 0 h 113"/>
                <a:gd name="T12" fmla="*/ 1 w 160"/>
                <a:gd name="T13" fmla="*/ 0 h 113"/>
                <a:gd name="T14" fmla="*/ 1 w 160"/>
                <a:gd name="T15" fmla="*/ 0 h 113"/>
                <a:gd name="T16" fmla="*/ 1 w 160"/>
                <a:gd name="T17" fmla="*/ 0 h 113"/>
                <a:gd name="T18" fmla="*/ 1 w 160"/>
                <a:gd name="T19" fmla="*/ 0 h 113"/>
                <a:gd name="T20" fmla="*/ 0 w 160"/>
                <a:gd name="T21" fmla="*/ 0 h 1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0"/>
                <a:gd name="T34" fmla="*/ 0 h 113"/>
                <a:gd name="T35" fmla="*/ 160 w 160"/>
                <a:gd name="T36" fmla="*/ 113 h 1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0" h="113">
                  <a:moveTo>
                    <a:pt x="0" y="53"/>
                  </a:moveTo>
                  <a:lnTo>
                    <a:pt x="9" y="49"/>
                  </a:lnTo>
                  <a:lnTo>
                    <a:pt x="20" y="68"/>
                  </a:lnTo>
                  <a:lnTo>
                    <a:pt x="89" y="67"/>
                  </a:lnTo>
                  <a:lnTo>
                    <a:pt x="151" y="0"/>
                  </a:lnTo>
                  <a:lnTo>
                    <a:pt x="160" y="40"/>
                  </a:lnTo>
                  <a:lnTo>
                    <a:pt x="142" y="43"/>
                  </a:lnTo>
                  <a:lnTo>
                    <a:pt x="151" y="67"/>
                  </a:lnTo>
                  <a:lnTo>
                    <a:pt x="127" y="113"/>
                  </a:lnTo>
                  <a:lnTo>
                    <a:pt x="28" y="102"/>
                  </a:lnTo>
                  <a:lnTo>
                    <a:pt x="0" y="5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7" name="Freeform 1166"/>
            <p:cNvSpPr>
              <a:spLocks/>
            </p:cNvSpPr>
            <p:nvPr/>
          </p:nvSpPr>
          <p:spPr bwMode="auto">
            <a:xfrm>
              <a:off x="2836" y="2219"/>
              <a:ext cx="61" cy="117"/>
            </a:xfrm>
            <a:custGeom>
              <a:avLst/>
              <a:gdLst>
                <a:gd name="T0" fmla="*/ 0 w 122"/>
                <a:gd name="T1" fmla="*/ 0 h 235"/>
                <a:gd name="T2" fmla="*/ 1 w 122"/>
                <a:gd name="T3" fmla="*/ 0 h 235"/>
                <a:gd name="T4" fmla="*/ 1 w 122"/>
                <a:gd name="T5" fmla="*/ 0 h 235"/>
                <a:gd name="T6" fmla="*/ 1 w 122"/>
                <a:gd name="T7" fmla="*/ 0 h 235"/>
                <a:gd name="T8" fmla="*/ 1 w 122"/>
                <a:gd name="T9" fmla="*/ 0 h 235"/>
                <a:gd name="T10" fmla="*/ 1 w 122"/>
                <a:gd name="T11" fmla="*/ 0 h 235"/>
                <a:gd name="T12" fmla="*/ 1 w 122"/>
                <a:gd name="T13" fmla="*/ 0 h 235"/>
                <a:gd name="T14" fmla="*/ 1 w 122"/>
                <a:gd name="T15" fmla="*/ 0 h 235"/>
                <a:gd name="T16" fmla="*/ 1 w 122"/>
                <a:gd name="T17" fmla="*/ 0 h 235"/>
                <a:gd name="T18" fmla="*/ 1 w 122"/>
                <a:gd name="T19" fmla="*/ 0 h 235"/>
                <a:gd name="T20" fmla="*/ 0 w 122"/>
                <a:gd name="T21" fmla="*/ 0 h 2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235"/>
                <a:gd name="T35" fmla="*/ 122 w 122"/>
                <a:gd name="T36" fmla="*/ 235 h 23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235">
                  <a:moveTo>
                    <a:pt x="0" y="110"/>
                  </a:moveTo>
                  <a:lnTo>
                    <a:pt x="29" y="88"/>
                  </a:lnTo>
                  <a:lnTo>
                    <a:pt x="39" y="3"/>
                  </a:lnTo>
                  <a:lnTo>
                    <a:pt x="115" y="0"/>
                  </a:lnTo>
                  <a:lnTo>
                    <a:pt x="97" y="29"/>
                  </a:lnTo>
                  <a:lnTo>
                    <a:pt x="118" y="65"/>
                  </a:lnTo>
                  <a:lnTo>
                    <a:pt x="74" y="110"/>
                  </a:lnTo>
                  <a:lnTo>
                    <a:pt x="122" y="138"/>
                  </a:lnTo>
                  <a:lnTo>
                    <a:pt x="61" y="235"/>
                  </a:lnTo>
                  <a:lnTo>
                    <a:pt x="53" y="174"/>
                  </a:lnTo>
                  <a:lnTo>
                    <a:pt x="0" y="11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8" name="Freeform 1167"/>
            <p:cNvSpPr>
              <a:spLocks/>
            </p:cNvSpPr>
            <p:nvPr/>
          </p:nvSpPr>
          <p:spPr bwMode="auto">
            <a:xfrm>
              <a:off x="3124" y="2130"/>
              <a:ext cx="42" cy="33"/>
            </a:xfrm>
            <a:custGeom>
              <a:avLst/>
              <a:gdLst>
                <a:gd name="T0" fmla="*/ 0 w 85"/>
                <a:gd name="T1" fmla="*/ 1 h 65"/>
                <a:gd name="T2" fmla="*/ 0 w 85"/>
                <a:gd name="T3" fmla="*/ 1 h 65"/>
                <a:gd name="T4" fmla="*/ 0 w 85"/>
                <a:gd name="T5" fmla="*/ 0 h 65"/>
                <a:gd name="T6" fmla="*/ 0 w 85"/>
                <a:gd name="T7" fmla="*/ 1 h 65"/>
                <a:gd name="T8" fmla="*/ 0 w 85"/>
                <a:gd name="T9" fmla="*/ 1 h 65"/>
                <a:gd name="T10" fmla="*/ 0 w 85"/>
                <a:gd name="T11" fmla="*/ 1 h 65"/>
                <a:gd name="T12" fmla="*/ 0 w 85"/>
                <a:gd name="T13" fmla="*/ 1 h 65"/>
                <a:gd name="T14" fmla="*/ 0 w 85"/>
                <a:gd name="T15" fmla="*/ 1 h 65"/>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65"/>
                <a:gd name="T26" fmla="*/ 85 w 8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65">
                  <a:moveTo>
                    <a:pt x="0" y="43"/>
                  </a:moveTo>
                  <a:lnTo>
                    <a:pt x="11" y="2"/>
                  </a:lnTo>
                  <a:lnTo>
                    <a:pt x="58" y="0"/>
                  </a:lnTo>
                  <a:lnTo>
                    <a:pt x="85" y="31"/>
                  </a:lnTo>
                  <a:lnTo>
                    <a:pt x="47" y="33"/>
                  </a:lnTo>
                  <a:lnTo>
                    <a:pt x="4" y="65"/>
                  </a:lnTo>
                  <a:lnTo>
                    <a:pt x="22" y="45"/>
                  </a:lnTo>
                  <a:lnTo>
                    <a:pt x="0" y="4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69" name="Freeform 1168"/>
            <p:cNvSpPr>
              <a:spLocks/>
            </p:cNvSpPr>
            <p:nvPr/>
          </p:nvSpPr>
          <p:spPr bwMode="auto">
            <a:xfrm>
              <a:off x="3128" y="2126"/>
              <a:ext cx="283" cy="112"/>
            </a:xfrm>
            <a:custGeom>
              <a:avLst/>
              <a:gdLst>
                <a:gd name="T0" fmla="*/ 0 w 565"/>
                <a:gd name="T1" fmla="*/ 1 h 223"/>
                <a:gd name="T2" fmla="*/ 1 w 565"/>
                <a:gd name="T3" fmla="*/ 1 h 223"/>
                <a:gd name="T4" fmla="*/ 1 w 565"/>
                <a:gd name="T5" fmla="*/ 1 h 223"/>
                <a:gd name="T6" fmla="*/ 1 w 565"/>
                <a:gd name="T7" fmla="*/ 1 h 223"/>
                <a:gd name="T8" fmla="*/ 1 w 565"/>
                <a:gd name="T9" fmla="*/ 1 h 223"/>
                <a:gd name="T10" fmla="*/ 1 w 565"/>
                <a:gd name="T11" fmla="*/ 1 h 223"/>
                <a:gd name="T12" fmla="*/ 1 w 565"/>
                <a:gd name="T13" fmla="*/ 1 h 223"/>
                <a:gd name="T14" fmla="*/ 1 w 565"/>
                <a:gd name="T15" fmla="*/ 1 h 223"/>
                <a:gd name="T16" fmla="*/ 1 w 565"/>
                <a:gd name="T17" fmla="*/ 1 h 223"/>
                <a:gd name="T18" fmla="*/ 1 w 565"/>
                <a:gd name="T19" fmla="*/ 1 h 223"/>
                <a:gd name="T20" fmla="*/ 1 w 565"/>
                <a:gd name="T21" fmla="*/ 1 h 223"/>
                <a:gd name="T22" fmla="*/ 1 w 565"/>
                <a:gd name="T23" fmla="*/ 1 h 223"/>
                <a:gd name="T24" fmla="*/ 1 w 565"/>
                <a:gd name="T25" fmla="*/ 1 h 223"/>
                <a:gd name="T26" fmla="*/ 1 w 565"/>
                <a:gd name="T27" fmla="*/ 1 h 223"/>
                <a:gd name="T28" fmla="*/ 1 w 565"/>
                <a:gd name="T29" fmla="*/ 1 h 223"/>
                <a:gd name="T30" fmla="*/ 1 w 565"/>
                <a:gd name="T31" fmla="*/ 1 h 223"/>
                <a:gd name="T32" fmla="*/ 1 w 565"/>
                <a:gd name="T33" fmla="*/ 1 h 223"/>
                <a:gd name="T34" fmla="*/ 1 w 565"/>
                <a:gd name="T35" fmla="*/ 1 h 223"/>
                <a:gd name="T36" fmla="*/ 1 w 565"/>
                <a:gd name="T37" fmla="*/ 1 h 223"/>
                <a:gd name="T38" fmla="*/ 1 w 565"/>
                <a:gd name="T39" fmla="*/ 1 h 223"/>
                <a:gd name="T40" fmla="*/ 1 w 565"/>
                <a:gd name="T41" fmla="*/ 1 h 223"/>
                <a:gd name="T42" fmla="*/ 1 w 565"/>
                <a:gd name="T43" fmla="*/ 0 h 223"/>
                <a:gd name="T44" fmla="*/ 1 w 565"/>
                <a:gd name="T45" fmla="*/ 1 h 223"/>
                <a:gd name="T46" fmla="*/ 1 w 565"/>
                <a:gd name="T47" fmla="*/ 1 h 223"/>
                <a:gd name="T48" fmla="*/ 1 w 565"/>
                <a:gd name="T49" fmla="*/ 1 h 223"/>
                <a:gd name="T50" fmla="*/ 1 w 565"/>
                <a:gd name="T51" fmla="*/ 1 h 223"/>
                <a:gd name="T52" fmla="*/ 0 w 565"/>
                <a:gd name="T53" fmla="*/ 1 h 2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65"/>
                <a:gd name="T82" fmla="*/ 0 h 223"/>
                <a:gd name="T83" fmla="*/ 565 w 565"/>
                <a:gd name="T84" fmla="*/ 223 h 2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65" h="223">
                  <a:moveTo>
                    <a:pt x="0" y="74"/>
                  </a:moveTo>
                  <a:lnTo>
                    <a:pt x="21" y="133"/>
                  </a:lnTo>
                  <a:lnTo>
                    <a:pt x="1" y="140"/>
                  </a:lnTo>
                  <a:lnTo>
                    <a:pt x="21" y="148"/>
                  </a:lnTo>
                  <a:lnTo>
                    <a:pt x="32" y="184"/>
                  </a:lnTo>
                  <a:lnTo>
                    <a:pt x="64" y="180"/>
                  </a:lnTo>
                  <a:lnTo>
                    <a:pt x="32" y="196"/>
                  </a:lnTo>
                  <a:lnTo>
                    <a:pt x="67" y="189"/>
                  </a:lnTo>
                  <a:lnTo>
                    <a:pt x="109" y="213"/>
                  </a:lnTo>
                  <a:lnTo>
                    <a:pt x="143" y="188"/>
                  </a:lnTo>
                  <a:lnTo>
                    <a:pt x="198" y="221"/>
                  </a:lnTo>
                  <a:lnTo>
                    <a:pt x="298" y="188"/>
                  </a:lnTo>
                  <a:lnTo>
                    <a:pt x="294" y="223"/>
                  </a:lnTo>
                  <a:lnTo>
                    <a:pt x="311" y="188"/>
                  </a:lnTo>
                  <a:lnTo>
                    <a:pt x="496" y="179"/>
                  </a:lnTo>
                  <a:lnTo>
                    <a:pt x="565" y="176"/>
                  </a:lnTo>
                  <a:lnTo>
                    <a:pt x="544" y="98"/>
                  </a:lnTo>
                  <a:lnTo>
                    <a:pt x="559" y="81"/>
                  </a:lnTo>
                  <a:lnTo>
                    <a:pt x="502" y="14"/>
                  </a:lnTo>
                  <a:lnTo>
                    <a:pt x="464" y="14"/>
                  </a:lnTo>
                  <a:lnTo>
                    <a:pt x="361" y="42"/>
                  </a:lnTo>
                  <a:lnTo>
                    <a:pt x="269" y="0"/>
                  </a:lnTo>
                  <a:lnTo>
                    <a:pt x="216" y="1"/>
                  </a:lnTo>
                  <a:lnTo>
                    <a:pt x="145" y="39"/>
                  </a:lnTo>
                  <a:lnTo>
                    <a:pt x="86" y="28"/>
                  </a:lnTo>
                  <a:lnTo>
                    <a:pt x="107" y="50"/>
                  </a:lnTo>
                  <a:lnTo>
                    <a:pt x="0" y="7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0" name="Freeform 1169"/>
            <p:cNvSpPr>
              <a:spLocks/>
            </p:cNvSpPr>
            <p:nvPr/>
          </p:nvSpPr>
          <p:spPr bwMode="auto">
            <a:xfrm>
              <a:off x="2567" y="1865"/>
              <a:ext cx="61" cy="74"/>
            </a:xfrm>
            <a:custGeom>
              <a:avLst/>
              <a:gdLst>
                <a:gd name="T0" fmla="*/ 0 w 122"/>
                <a:gd name="T1" fmla="*/ 1 h 148"/>
                <a:gd name="T2" fmla="*/ 1 w 122"/>
                <a:gd name="T3" fmla="*/ 1 h 148"/>
                <a:gd name="T4" fmla="*/ 1 w 122"/>
                <a:gd name="T5" fmla="*/ 1 h 148"/>
                <a:gd name="T6" fmla="*/ 1 w 122"/>
                <a:gd name="T7" fmla="*/ 1 h 148"/>
                <a:gd name="T8" fmla="*/ 1 w 122"/>
                <a:gd name="T9" fmla="*/ 1 h 148"/>
                <a:gd name="T10" fmla="*/ 1 w 122"/>
                <a:gd name="T11" fmla="*/ 1 h 148"/>
                <a:gd name="T12" fmla="*/ 1 w 122"/>
                <a:gd name="T13" fmla="*/ 1 h 148"/>
                <a:gd name="T14" fmla="*/ 1 w 122"/>
                <a:gd name="T15" fmla="*/ 1 h 148"/>
                <a:gd name="T16" fmla="*/ 1 w 122"/>
                <a:gd name="T17" fmla="*/ 1 h 148"/>
                <a:gd name="T18" fmla="*/ 1 w 122"/>
                <a:gd name="T19" fmla="*/ 0 h 148"/>
                <a:gd name="T20" fmla="*/ 1 w 122"/>
                <a:gd name="T21" fmla="*/ 1 h 148"/>
                <a:gd name="T22" fmla="*/ 1 w 122"/>
                <a:gd name="T23" fmla="*/ 1 h 148"/>
                <a:gd name="T24" fmla="*/ 1 w 122"/>
                <a:gd name="T25" fmla="*/ 1 h 148"/>
                <a:gd name="T26" fmla="*/ 1 w 122"/>
                <a:gd name="T27" fmla="*/ 1 h 148"/>
                <a:gd name="T28" fmla="*/ 1 w 122"/>
                <a:gd name="T29" fmla="*/ 1 h 148"/>
                <a:gd name="T30" fmla="*/ 1 w 122"/>
                <a:gd name="T31" fmla="*/ 1 h 148"/>
                <a:gd name="T32" fmla="*/ 1 w 122"/>
                <a:gd name="T33" fmla="*/ 1 h 148"/>
                <a:gd name="T34" fmla="*/ 0 w 122"/>
                <a:gd name="T35" fmla="*/ 1 h 1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2"/>
                <a:gd name="T55" fmla="*/ 0 h 148"/>
                <a:gd name="T56" fmla="*/ 122 w 122"/>
                <a:gd name="T57" fmla="*/ 148 h 1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2" h="148">
                  <a:moveTo>
                    <a:pt x="0" y="125"/>
                  </a:moveTo>
                  <a:lnTo>
                    <a:pt x="14" y="136"/>
                  </a:lnTo>
                  <a:lnTo>
                    <a:pt x="2" y="148"/>
                  </a:lnTo>
                  <a:lnTo>
                    <a:pt x="114" y="126"/>
                  </a:lnTo>
                  <a:lnTo>
                    <a:pt x="122" y="47"/>
                  </a:lnTo>
                  <a:lnTo>
                    <a:pt x="108" y="29"/>
                  </a:lnTo>
                  <a:lnTo>
                    <a:pt x="75" y="38"/>
                  </a:lnTo>
                  <a:lnTo>
                    <a:pt x="63" y="27"/>
                  </a:lnTo>
                  <a:lnTo>
                    <a:pt x="77" y="9"/>
                  </a:lnTo>
                  <a:lnTo>
                    <a:pt x="63" y="0"/>
                  </a:lnTo>
                  <a:lnTo>
                    <a:pt x="50" y="37"/>
                  </a:lnTo>
                  <a:lnTo>
                    <a:pt x="2" y="47"/>
                  </a:lnTo>
                  <a:lnTo>
                    <a:pt x="18" y="57"/>
                  </a:lnTo>
                  <a:lnTo>
                    <a:pt x="8" y="77"/>
                  </a:lnTo>
                  <a:lnTo>
                    <a:pt x="40" y="83"/>
                  </a:lnTo>
                  <a:lnTo>
                    <a:pt x="11" y="111"/>
                  </a:lnTo>
                  <a:lnTo>
                    <a:pt x="42" y="104"/>
                  </a:lnTo>
                  <a:lnTo>
                    <a:pt x="0" y="1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1" name="Freeform 1170"/>
            <p:cNvSpPr>
              <a:spLocks/>
            </p:cNvSpPr>
            <p:nvPr/>
          </p:nvSpPr>
          <p:spPr bwMode="auto">
            <a:xfrm>
              <a:off x="2599" y="1861"/>
              <a:ext cx="39" cy="28"/>
            </a:xfrm>
            <a:custGeom>
              <a:avLst/>
              <a:gdLst>
                <a:gd name="T0" fmla="*/ 0 w 78"/>
                <a:gd name="T1" fmla="*/ 0 h 57"/>
                <a:gd name="T2" fmla="*/ 1 w 78"/>
                <a:gd name="T3" fmla="*/ 0 h 57"/>
                <a:gd name="T4" fmla="*/ 1 w 78"/>
                <a:gd name="T5" fmla="*/ 0 h 57"/>
                <a:gd name="T6" fmla="*/ 1 w 78"/>
                <a:gd name="T7" fmla="*/ 0 h 57"/>
                <a:gd name="T8" fmla="*/ 1 w 78"/>
                <a:gd name="T9" fmla="*/ 0 h 57"/>
                <a:gd name="T10" fmla="*/ 1 w 78"/>
                <a:gd name="T11" fmla="*/ 0 h 57"/>
                <a:gd name="T12" fmla="*/ 1 w 78"/>
                <a:gd name="T13" fmla="*/ 0 h 57"/>
                <a:gd name="T14" fmla="*/ 1 w 78"/>
                <a:gd name="T15" fmla="*/ 0 h 57"/>
                <a:gd name="T16" fmla="*/ 0 w 78"/>
                <a:gd name="T17" fmla="*/ 0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57"/>
                <a:gd name="T29" fmla="*/ 78 w 78"/>
                <a:gd name="T30" fmla="*/ 57 h 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57">
                  <a:moveTo>
                    <a:pt x="0" y="37"/>
                  </a:moveTo>
                  <a:lnTo>
                    <a:pt x="12" y="48"/>
                  </a:lnTo>
                  <a:lnTo>
                    <a:pt x="45" y="39"/>
                  </a:lnTo>
                  <a:lnTo>
                    <a:pt x="59" y="57"/>
                  </a:lnTo>
                  <a:lnTo>
                    <a:pt x="78" y="37"/>
                  </a:lnTo>
                  <a:lnTo>
                    <a:pt x="60" y="10"/>
                  </a:lnTo>
                  <a:lnTo>
                    <a:pt x="23" y="0"/>
                  </a:lnTo>
                  <a:lnTo>
                    <a:pt x="14" y="19"/>
                  </a:lnTo>
                  <a:lnTo>
                    <a:pt x="0" y="3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2" name="Freeform 1171"/>
            <p:cNvSpPr>
              <a:spLocks/>
            </p:cNvSpPr>
            <p:nvPr/>
          </p:nvSpPr>
          <p:spPr bwMode="auto">
            <a:xfrm>
              <a:off x="2617" y="1795"/>
              <a:ext cx="10" cy="13"/>
            </a:xfrm>
            <a:custGeom>
              <a:avLst/>
              <a:gdLst>
                <a:gd name="T0" fmla="*/ 0 w 20"/>
                <a:gd name="T1" fmla="*/ 1 h 25"/>
                <a:gd name="T2" fmla="*/ 0 w 20"/>
                <a:gd name="T3" fmla="*/ 1 h 25"/>
                <a:gd name="T4" fmla="*/ 1 w 20"/>
                <a:gd name="T5" fmla="*/ 0 h 25"/>
                <a:gd name="T6" fmla="*/ 0 w 20"/>
                <a:gd name="T7" fmla="*/ 1 h 25"/>
                <a:gd name="T8" fmla="*/ 0 60000 65536"/>
                <a:gd name="T9" fmla="*/ 0 60000 65536"/>
                <a:gd name="T10" fmla="*/ 0 60000 65536"/>
                <a:gd name="T11" fmla="*/ 0 60000 65536"/>
                <a:gd name="T12" fmla="*/ 0 w 20"/>
                <a:gd name="T13" fmla="*/ 0 h 25"/>
                <a:gd name="T14" fmla="*/ 20 w 20"/>
                <a:gd name="T15" fmla="*/ 25 h 25"/>
              </a:gdLst>
              <a:ahLst/>
              <a:cxnLst>
                <a:cxn ang="T8">
                  <a:pos x="T0" y="T1"/>
                </a:cxn>
                <a:cxn ang="T9">
                  <a:pos x="T2" y="T3"/>
                </a:cxn>
                <a:cxn ang="T10">
                  <a:pos x="T4" y="T5"/>
                </a:cxn>
                <a:cxn ang="T11">
                  <a:pos x="T6" y="T7"/>
                </a:cxn>
              </a:cxnLst>
              <a:rect l="T12" t="T13" r="T14" b="T15"/>
              <a:pathLst>
                <a:path w="20" h="25">
                  <a:moveTo>
                    <a:pt x="0" y="25"/>
                  </a:moveTo>
                  <a:lnTo>
                    <a:pt x="0" y="6"/>
                  </a:lnTo>
                  <a:lnTo>
                    <a:pt x="20" y="0"/>
                  </a:lnTo>
                  <a:lnTo>
                    <a:pt x="0" y="2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3" name="Freeform 1172"/>
            <p:cNvSpPr>
              <a:spLocks/>
            </p:cNvSpPr>
            <p:nvPr/>
          </p:nvSpPr>
          <p:spPr bwMode="auto">
            <a:xfrm>
              <a:off x="2621" y="1808"/>
              <a:ext cx="8" cy="9"/>
            </a:xfrm>
            <a:custGeom>
              <a:avLst/>
              <a:gdLst>
                <a:gd name="T0" fmla="*/ 0 w 16"/>
                <a:gd name="T1" fmla="*/ 1 h 17"/>
                <a:gd name="T2" fmla="*/ 1 w 16"/>
                <a:gd name="T3" fmla="*/ 0 h 17"/>
                <a:gd name="T4" fmla="*/ 1 w 16"/>
                <a:gd name="T5" fmla="*/ 1 h 17"/>
                <a:gd name="T6" fmla="*/ 0 w 16"/>
                <a:gd name="T7" fmla="*/ 1 h 17"/>
                <a:gd name="T8" fmla="*/ 0 60000 65536"/>
                <a:gd name="T9" fmla="*/ 0 60000 65536"/>
                <a:gd name="T10" fmla="*/ 0 60000 65536"/>
                <a:gd name="T11" fmla="*/ 0 60000 65536"/>
                <a:gd name="T12" fmla="*/ 0 w 16"/>
                <a:gd name="T13" fmla="*/ 0 h 17"/>
                <a:gd name="T14" fmla="*/ 16 w 16"/>
                <a:gd name="T15" fmla="*/ 17 h 17"/>
              </a:gdLst>
              <a:ahLst/>
              <a:cxnLst>
                <a:cxn ang="T8">
                  <a:pos x="T0" y="T1"/>
                </a:cxn>
                <a:cxn ang="T9">
                  <a:pos x="T2" y="T3"/>
                </a:cxn>
                <a:cxn ang="T10">
                  <a:pos x="T4" y="T5"/>
                </a:cxn>
                <a:cxn ang="T11">
                  <a:pos x="T6" y="T7"/>
                </a:cxn>
              </a:cxnLst>
              <a:rect l="T12" t="T13" r="T14" b="T15"/>
              <a:pathLst>
                <a:path w="16" h="17">
                  <a:moveTo>
                    <a:pt x="0" y="13"/>
                  </a:moveTo>
                  <a:lnTo>
                    <a:pt x="10" y="0"/>
                  </a:lnTo>
                  <a:lnTo>
                    <a:pt x="16" y="17"/>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4" name="Freeform 1173"/>
            <p:cNvSpPr>
              <a:spLocks/>
            </p:cNvSpPr>
            <p:nvPr/>
          </p:nvSpPr>
          <p:spPr bwMode="auto">
            <a:xfrm>
              <a:off x="2629" y="1789"/>
              <a:ext cx="120" cy="185"/>
            </a:xfrm>
            <a:custGeom>
              <a:avLst/>
              <a:gdLst>
                <a:gd name="T0" fmla="*/ 0 w 240"/>
                <a:gd name="T1" fmla="*/ 1 h 369"/>
                <a:gd name="T2" fmla="*/ 1 w 240"/>
                <a:gd name="T3" fmla="*/ 1 h 369"/>
                <a:gd name="T4" fmla="*/ 1 w 240"/>
                <a:gd name="T5" fmla="*/ 0 h 369"/>
                <a:gd name="T6" fmla="*/ 1 w 240"/>
                <a:gd name="T7" fmla="*/ 0 h 369"/>
                <a:gd name="T8" fmla="*/ 1 w 240"/>
                <a:gd name="T9" fmla="*/ 1 h 369"/>
                <a:gd name="T10" fmla="*/ 1 w 240"/>
                <a:gd name="T11" fmla="*/ 1 h 369"/>
                <a:gd name="T12" fmla="*/ 1 w 240"/>
                <a:gd name="T13" fmla="*/ 1 h 369"/>
                <a:gd name="T14" fmla="*/ 1 w 240"/>
                <a:gd name="T15" fmla="*/ 1 h 369"/>
                <a:gd name="T16" fmla="*/ 1 w 240"/>
                <a:gd name="T17" fmla="*/ 1 h 369"/>
                <a:gd name="T18" fmla="*/ 1 w 240"/>
                <a:gd name="T19" fmla="*/ 1 h 369"/>
                <a:gd name="T20" fmla="*/ 1 w 240"/>
                <a:gd name="T21" fmla="*/ 1 h 369"/>
                <a:gd name="T22" fmla="*/ 1 w 240"/>
                <a:gd name="T23" fmla="*/ 1 h 369"/>
                <a:gd name="T24" fmla="*/ 1 w 240"/>
                <a:gd name="T25" fmla="*/ 1 h 369"/>
                <a:gd name="T26" fmla="*/ 1 w 240"/>
                <a:gd name="T27" fmla="*/ 1 h 369"/>
                <a:gd name="T28" fmla="*/ 1 w 240"/>
                <a:gd name="T29" fmla="*/ 1 h 369"/>
                <a:gd name="T30" fmla="*/ 1 w 240"/>
                <a:gd name="T31" fmla="*/ 1 h 369"/>
                <a:gd name="T32" fmla="*/ 1 w 240"/>
                <a:gd name="T33" fmla="*/ 1 h 369"/>
                <a:gd name="T34" fmla="*/ 1 w 240"/>
                <a:gd name="T35" fmla="*/ 1 h 369"/>
                <a:gd name="T36" fmla="*/ 1 w 240"/>
                <a:gd name="T37" fmla="*/ 1 h 369"/>
                <a:gd name="T38" fmla="*/ 1 w 240"/>
                <a:gd name="T39" fmla="*/ 1 h 369"/>
                <a:gd name="T40" fmla="*/ 1 w 240"/>
                <a:gd name="T41" fmla="*/ 1 h 369"/>
                <a:gd name="T42" fmla="*/ 1 w 240"/>
                <a:gd name="T43" fmla="*/ 1 h 369"/>
                <a:gd name="T44" fmla="*/ 1 w 240"/>
                <a:gd name="T45" fmla="*/ 1 h 369"/>
                <a:gd name="T46" fmla="*/ 1 w 240"/>
                <a:gd name="T47" fmla="*/ 1 h 369"/>
                <a:gd name="T48" fmla="*/ 1 w 240"/>
                <a:gd name="T49" fmla="*/ 1 h 369"/>
                <a:gd name="T50" fmla="*/ 1 w 240"/>
                <a:gd name="T51" fmla="*/ 1 h 369"/>
                <a:gd name="T52" fmla="*/ 1 w 240"/>
                <a:gd name="T53" fmla="*/ 1 h 369"/>
                <a:gd name="T54" fmla="*/ 1 w 240"/>
                <a:gd name="T55" fmla="*/ 1 h 369"/>
                <a:gd name="T56" fmla="*/ 1 w 240"/>
                <a:gd name="T57" fmla="*/ 1 h 369"/>
                <a:gd name="T58" fmla="*/ 0 w 240"/>
                <a:gd name="T59" fmla="*/ 1 h 3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0"/>
                <a:gd name="T91" fmla="*/ 0 h 369"/>
                <a:gd name="T92" fmla="*/ 240 w 240"/>
                <a:gd name="T93" fmla="*/ 369 h 3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0" h="369">
                  <a:moveTo>
                    <a:pt x="0" y="85"/>
                  </a:moveTo>
                  <a:lnTo>
                    <a:pt x="9" y="35"/>
                  </a:lnTo>
                  <a:lnTo>
                    <a:pt x="40" y="0"/>
                  </a:lnTo>
                  <a:lnTo>
                    <a:pt x="91" y="0"/>
                  </a:lnTo>
                  <a:lnTo>
                    <a:pt x="59" y="43"/>
                  </a:lnTo>
                  <a:lnTo>
                    <a:pt x="131" y="52"/>
                  </a:lnTo>
                  <a:lnTo>
                    <a:pt x="87" y="113"/>
                  </a:lnTo>
                  <a:lnTo>
                    <a:pt x="142" y="134"/>
                  </a:lnTo>
                  <a:lnTo>
                    <a:pt x="193" y="210"/>
                  </a:lnTo>
                  <a:lnTo>
                    <a:pt x="178" y="215"/>
                  </a:lnTo>
                  <a:lnTo>
                    <a:pt x="200" y="233"/>
                  </a:lnTo>
                  <a:lnTo>
                    <a:pt x="187" y="253"/>
                  </a:lnTo>
                  <a:lnTo>
                    <a:pt x="240" y="256"/>
                  </a:lnTo>
                  <a:lnTo>
                    <a:pt x="208" y="306"/>
                  </a:lnTo>
                  <a:lnTo>
                    <a:pt x="231" y="320"/>
                  </a:lnTo>
                  <a:lnTo>
                    <a:pt x="15" y="369"/>
                  </a:lnTo>
                  <a:lnTo>
                    <a:pt x="113" y="300"/>
                  </a:lnTo>
                  <a:lnTo>
                    <a:pt x="82" y="310"/>
                  </a:lnTo>
                  <a:lnTo>
                    <a:pt x="30" y="289"/>
                  </a:lnTo>
                  <a:lnTo>
                    <a:pt x="70" y="264"/>
                  </a:lnTo>
                  <a:lnTo>
                    <a:pt x="44" y="253"/>
                  </a:lnTo>
                  <a:lnTo>
                    <a:pt x="99" y="226"/>
                  </a:lnTo>
                  <a:lnTo>
                    <a:pt x="106" y="191"/>
                  </a:lnTo>
                  <a:lnTo>
                    <a:pt x="78" y="181"/>
                  </a:lnTo>
                  <a:lnTo>
                    <a:pt x="91" y="162"/>
                  </a:lnTo>
                  <a:lnTo>
                    <a:pt x="39" y="171"/>
                  </a:lnTo>
                  <a:lnTo>
                    <a:pt x="40" y="118"/>
                  </a:lnTo>
                  <a:lnTo>
                    <a:pt x="9" y="143"/>
                  </a:lnTo>
                  <a:lnTo>
                    <a:pt x="25" y="89"/>
                  </a:lnTo>
                  <a:lnTo>
                    <a:pt x="0" y="8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5" name="Freeform 1174"/>
            <p:cNvSpPr>
              <a:spLocks/>
            </p:cNvSpPr>
            <p:nvPr/>
          </p:nvSpPr>
          <p:spPr bwMode="auto">
            <a:xfrm>
              <a:off x="141" y="1462"/>
              <a:ext cx="457" cy="408"/>
            </a:xfrm>
            <a:custGeom>
              <a:avLst/>
              <a:gdLst>
                <a:gd name="T0" fmla="*/ 0 w 916"/>
                <a:gd name="T1" fmla="*/ 1 h 816"/>
                <a:gd name="T2" fmla="*/ 0 w 916"/>
                <a:gd name="T3" fmla="*/ 1 h 816"/>
                <a:gd name="T4" fmla="*/ 0 w 916"/>
                <a:gd name="T5" fmla="*/ 1 h 816"/>
                <a:gd name="T6" fmla="*/ 0 w 916"/>
                <a:gd name="T7" fmla="*/ 1 h 816"/>
                <a:gd name="T8" fmla="*/ 0 w 916"/>
                <a:gd name="T9" fmla="*/ 1 h 816"/>
                <a:gd name="T10" fmla="*/ 0 w 916"/>
                <a:gd name="T11" fmla="*/ 1 h 816"/>
                <a:gd name="T12" fmla="*/ 0 w 916"/>
                <a:gd name="T13" fmla="*/ 1 h 816"/>
                <a:gd name="T14" fmla="*/ 0 w 916"/>
                <a:gd name="T15" fmla="*/ 1 h 816"/>
                <a:gd name="T16" fmla="*/ 0 w 916"/>
                <a:gd name="T17" fmla="*/ 1 h 816"/>
                <a:gd name="T18" fmla="*/ 0 w 916"/>
                <a:gd name="T19" fmla="*/ 1 h 816"/>
                <a:gd name="T20" fmla="*/ 0 w 916"/>
                <a:gd name="T21" fmla="*/ 1 h 816"/>
                <a:gd name="T22" fmla="*/ 0 w 916"/>
                <a:gd name="T23" fmla="*/ 1 h 816"/>
                <a:gd name="T24" fmla="*/ 0 w 916"/>
                <a:gd name="T25" fmla="*/ 1 h 816"/>
                <a:gd name="T26" fmla="*/ 0 w 916"/>
                <a:gd name="T27" fmla="*/ 1 h 816"/>
                <a:gd name="T28" fmla="*/ 0 w 916"/>
                <a:gd name="T29" fmla="*/ 1 h 816"/>
                <a:gd name="T30" fmla="*/ 0 w 916"/>
                <a:gd name="T31" fmla="*/ 1 h 816"/>
                <a:gd name="T32" fmla="*/ 0 w 916"/>
                <a:gd name="T33" fmla="*/ 1 h 816"/>
                <a:gd name="T34" fmla="*/ 0 w 916"/>
                <a:gd name="T35" fmla="*/ 1 h 816"/>
                <a:gd name="T36" fmla="*/ 0 w 916"/>
                <a:gd name="T37" fmla="*/ 1 h 816"/>
                <a:gd name="T38" fmla="*/ 0 w 916"/>
                <a:gd name="T39" fmla="*/ 1 h 816"/>
                <a:gd name="T40" fmla="*/ 0 w 916"/>
                <a:gd name="T41" fmla="*/ 1 h 816"/>
                <a:gd name="T42" fmla="*/ 0 w 916"/>
                <a:gd name="T43" fmla="*/ 1 h 816"/>
                <a:gd name="T44" fmla="*/ 0 w 916"/>
                <a:gd name="T45" fmla="*/ 1 h 816"/>
                <a:gd name="T46" fmla="*/ 0 w 916"/>
                <a:gd name="T47" fmla="*/ 1 h 816"/>
                <a:gd name="T48" fmla="*/ 0 w 916"/>
                <a:gd name="T49" fmla="*/ 1 h 816"/>
                <a:gd name="T50" fmla="*/ 0 w 916"/>
                <a:gd name="T51" fmla="*/ 1 h 816"/>
                <a:gd name="T52" fmla="*/ 0 w 916"/>
                <a:gd name="T53" fmla="*/ 1 h 816"/>
                <a:gd name="T54" fmla="*/ 0 w 916"/>
                <a:gd name="T55" fmla="*/ 1 h 816"/>
                <a:gd name="T56" fmla="*/ 0 w 916"/>
                <a:gd name="T57" fmla="*/ 1 h 816"/>
                <a:gd name="T58" fmla="*/ 0 w 916"/>
                <a:gd name="T59" fmla="*/ 1 h 816"/>
                <a:gd name="T60" fmla="*/ 0 w 916"/>
                <a:gd name="T61" fmla="*/ 1 h 816"/>
                <a:gd name="T62" fmla="*/ 0 w 916"/>
                <a:gd name="T63" fmla="*/ 1 h 816"/>
                <a:gd name="T64" fmla="*/ 0 w 916"/>
                <a:gd name="T65" fmla="*/ 1 h 816"/>
                <a:gd name="T66" fmla="*/ 0 w 916"/>
                <a:gd name="T67" fmla="*/ 1 h 816"/>
                <a:gd name="T68" fmla="*/ 0 w 916"/>
                <a:gd name="T69" fmla="*/ 1 h 816"/>
                <a:gd name="T70" fmla="*/ 0 w 916"/>
                <a:gd name="T71" fmla="*/ 1 h 816"/>
                <a:gd name="T72" fmla="*/ 0 w 916"/>
                <a:gd name="T73" fmla="*/ 0 h 816"/>
                <a:gd name="T74" fmla="*/ 0 w 916"/>
                <a:gd name="T75" fmla="*/ 1 h 816"/>
                <a:gd name="T76" fmla="*/ 0 w 916"/>
                <a:gd name="T77" fmla="*/ 1 h 816"/>
                <a:gd name="T78" fmla="*/ 0 w 916"/>
                <a:gd name="T79" fmla="*/ 1 h 816"/>
                <a:gd name="T80" fmla="*/ 0 w 916"/>
                <a:gd name="T81" fmla="*/ 1 h 816"/>
                <a:gd name="T82" fmla="*/ 0 w 916"/>
                <a:gd name="T83" fmla="*/ 1 h 816"/>
                <a:gd name="T84" fmla="*/ 0 w 916"/>
                <a:gd name="T85" fmla="*/ 1 h 816"/>
                <a:gd name="T86" fmla="*/ 0 w 916"/>
                <a:gd name="T87" fmla="*/ 1 h 816"/>
                <a:gd name="T88" fmla="*/ 0 w 916"/>
                <a:gd name="T89" fmla="*/ 1 h 816"/>
                <a:gd name="T90" fmla="*/ 0 w 916"/>
                <a:gd name="T91" fmla="*/ 1 h 816"/>
                <a:gd name="T92" fmla="*/ 0 w 916"/>
                <a:gd name="T93" fmla="*/ 1 h 81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16"/>
                <a:gd name="T142" fmla="*/ 0 h 816"/>
                <a:gd name="T143" fmla="*/ 916 w 916"/>
                <a:gd name="T144" fmla="*/ 816 h 81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16" h="816">
                  <a:moveTo>
                    <a:pt x="0" y="312"/>
                  </a:moveTo>
                  <a:lnTo>
                    <a:pt x="58" y="327"/>
                  </a:lnTo>
                  <a:lnTo>
                    <a:pt x="36" y="334"/>
                  </a:lnTo>
                  <a:lnTo>
                    <a:pt x="60" y="363"/>
                  </a:lnTo>
                  <a:lnTo>
                    <a:pt x="151" y="361"/>
                  </a:lnTo>
                  <a:lnTo>
                    <a:pt x="165" y="380"/>
                  </a:lnTo>
                  <a:lnTo>
                    <a:pt x="223" y="355"/>
                  </a:lnTo>
                  <a:lnTo>
                    <a:pt x="202" y="367"/>
                  </a:lnTo>
                  <a:lnTo>
                    <a:pt x="214" y="416"/>
                  </a:lnTo>
                  <a:lnTo>
                    <a:pt x="89" y="462"/>
                  </a:lnTo>
                  <a:lnTo>
                    <a:pt x="56" y="516"/>
                  </a:lnTo>
                  <a:lnTo>
                    <a:pt x="85" y="508"/>
                  </a:lnTo>
                  <a:lnTo>
                    <a:pt x="63" y="522"/>
                  </a:lnTo>
                  <a:lnTo>
                    <a:pt x="85" y="539"/>
                  </a:lnTo>
                  <a:lnTo>
                    <a:pt x="131" y="545"/>
                  </a:lnTo>
                  <a:lnTo>
                    <a:pt x="105" y="572"/>
                  </a:lnTo>
                  <a:lnTo>
                    <a:pt x="127" y="599"/>
                  </a:lnTo>
                  <a:lnTo>
                    <a:pt x="151" y="603"/>
                  </a:lnTo>
                  <a:lnTo>
                    <a:pt x="200" y="545"/>
                  </a:lnTo>
                  <a:lnTo>
                    <a:pt x="169" y="572"/>
                  </a:lnTo>
                  <a:lnTo>
                    <a:pt x="195" y="628"/>
                  </a:lnTo>
                  <a:lnTo>
                    <a:pt x="183" y="651"/>
                  </a:lnTo>
                  <a:lnTo>
                    <a:pt x="239" y="619"/>
                  </a:lnTo>
                  <a:lnTo>
                    <a:pt x="278" y="659"/>
                  </a:lnTo>
                  <a:lnTo>
                    <a:pt x="291" y="635"/>
                  </a:lnTo>
                  <a:lnTo>
                    <a:pt x="303" y="651"/>
                  </a:lnTo>
                  <a:lnTo>
                    <a:pt x="346" y="629"/>
                  </a:lnTo>
                  <a:lnTo>
                    <a:pt x="288" y="731"/>
                  </a:lnTo>
                  <a:lnTo>
                    <a:pt x="240" y="752"/>
                  </a:lnTo>
                  <a:lnTo>
                    <a:pt x="239" y="774"/>
                  </a:lnTo>
                  <a:lnTo>
                    <a:pt x="183" y="775"/>
                  </a:lnTo>
                  <a:lnTo>
                    <a:pt x="141" y="816"/>
                  </a:lnTo>
                  <a:lnTo>
                    <a:pt x="195" y="786"/>
                  </a:lnTo>
                  <a:lnTo>
                    <a:pt x="255" y="787"/>
                  </a:lnTo>
                  <a:lnTo>
                    <a:pt x="288" y="762"/>
                  </a:lnTo>
                  <a:lnTo>
                    <a:pt x="273" y="742"/>
                  </a:lnTo>
                  <a:lnTo>
                    <a:pt x="309" y="745"/>
                  </a:lnTo>
                  <a:lnTo>
                    <a:pt x="424" y="669"/>
                  </a:lnTo>
                  <a:lnTo>
                    <a:pt x="449" y="640"/>
                  </a:lnTo>
                  <a:lnTo>
                    <a:pt x="427" y="616"/>
                  </a:lnTo>
                  <a:lnTo>
                    <a:pt x="530" y="524"/>
                  </a:lnTo>
                  <a:lnTo>
                    <a:pt x="542" y="477"/>
                  </a:lnTo>
                  <a:lnTo>
                    <a:pt x="531" y="524"/>
                  </a:lnTo>
                  <a:lnTo>
                    <a:pt x="574" y="515"/>
                  </a:lnTo>
                  <a:lnTo>
                    <a:pt x="550" y="534"/>
                  </a:lnTo>
                  <a:lnTo>
                    <a:pt x="583" y="543"/>
                  </a:lnTo>
                  <a:lnTo>
                    <a:pt x="509" y="550"/>
                  </a:lnTo>
                  <a:lnTo>
                    <a:pt x="493" y="595"/>
                  </a:lnTo>
                  <a:lnTo>
                    <a:pt x="522" y="594"/>
                  </a:lnTo>
                  <a:lnTo>
                    <a:pt x="496" y="625"/>
                  </a:lnTo>
                  <a:lnTo>
                    <a:pt x="595" y="584"/>
                  </a:lnTo>
                  <a:lnTo>
                    <a:pt x="610" y="559"/>
                  </a:lnTo>
                  <a:lnTo>
                    <a:pt x="594" y="548"/>
                  </a:lnTo>
                  <a:lnTo>
                    <a:pt x="615" y="525"/>
                  </a:lnTo>
                  <a:lnTo>
                    <a:pt x="613" y="543"/>
                  </a:lnTo>
                  <a:lnTo>
                    <a:pt x="660" y="533"/>
                  </a:lnTo>
                  <a:lnTo>
                    <a:pt x="652" y="551"/>
                  </a:lnTo>
                  <a:lnTo>
                    <a:pt x="732" y="584"/>
                  </a:lnTo>
                  <a:lnTo>
                    <a:pt x="851" y="599"/>
                  </a:lnTo>
                  <a:lnTo>
                    <a:pt x="870" y="581"/>
                  </a:lnTo>
                  <a:lnTo>
                    <a:pt x="887" y="590"/>
                  </a:lnTo>
                  <a:lnTo>
                    <a:pt x="865" y="608"/>
                  </a:lnTo>
                  <a:lnTo>
                    <a:pt x="900" y="628"/>
                  </a:lnTo>
                  <a:lnTo>
                    <a:pt x="916" y="613"/>
                  </a:lnTo>
                  <a:lnTo>
                    <a:pt x="886" y="572"/>
                  </a:lnTo>
                  <a:lnTo>
                    <a:pt x="829" y="572"/>
                  </a:lnTo>
                  <a:lnTo>
                    <a:pt x="829" y="94"/>
                  </a:lnTo>
                  <a:lnTo>
                    <a:pt x="500" y="54"/>
                  </a:lnTo>
                  <a:lnTo>
                    <a:pt x="486" y="32"/>
                  </a:lnTo>
                  <a:lnTo>
                    <a:pt x="396" y="16"/>
                  </a:lnTo>
                  <a:lnTo>
                    <a:pt x="386" y="35"/>
                  </a:lnTo>
                  <a:lnTo>
                    <a:pt x="360" y="30"/>
                  </a:lnTo>
                  <a:lnTo>
                    <a:pt x="385" y="13"/>
                  </a:lnTo>
                  <a:lnTo>
                    <a:pt x="347" y="0"/>
                  </a:lnTo>
                  <a:lnTo>
                    <a:pt x="311" y="32"/>
                  </a:lnTo>
                  <a:lnTo>
                    <a:pt x="250" y="35"/>
                  </a:lnTo>
                  <a:lnTo>
                    <a:pt x="247" y="64"/>
                  </a:lnTo>
                  <a:lnTo>
                    <a:pt x="241" y="46"/>
                  </a:lnTo>
                  <a:lnTo>
                    <a:pt x="186" y="62"/>
                  </a:lnTo>
                  <a:lnTo>
                    <a:pt x="195" y="85"/>
                  </a:lnTo>
                  <a:lnTo>
                    <a:pt x="169" y="78"/>
                  </a:lnTo>
                  <a:lnTo>
                    <a:pt x="135" y="124"/>
                  </a:lnTo>
                  <a:lnTo>
                    <a:pt x="56" y="141"/>
                  </a:lnTo>
                  <a:lnTo>
                    <a:pt x="60" y="162"/>
                  </a:lnTo>
                  <a:lnTo>
                    <a:pt x="38" y="167"/>
                  </a:lnTo>
                  <a:lnTo>
                    <a:pt x="131" y="235"/>
                  </a:lnTo>
                  <a:lnTo>
                    <a:pt x="263" y="268"/>
                  </a:lnTo>
                  <a:lnTo>
                    <a:pt x="183" y="258"/>
                  </a:lnTo>
                  <a:lnTo>
                    <a:pt x="186" y="277"/>
                  </a:lnTo>
                  <a:lnTo>
                    <a:pt x="218" y="278"/>
                  </a:lnTo>
                  <a:lnTo>
                    <a:pt x="192" y="291"/>
                  </a:lnTo>
                  <a:lnTo>
                    <a:pt x="131" y="288"/>
                  </a:lnTo>
                  <a:lnTo>
                    <a:pt x="131" y="261"/>
                  </a:lnTo>
                  <a:lnTo>
                    <a:pt x="103" y="263"/>
                  </a:lnTo>
                  <a:lnTo>
                    <a:pt x="0" y="312"/>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6" name="Freeform 1175"/>
            <p:cNvSpPr>
              <a:spLocks/>
            </p:cNvSpPr>
            <p:nvPr/>
          </p:nvSpPr>
          <p:spPr bwMode="auto">
            <a:xfrm>
              <a:off x="343" y="1805"/>
              <a:ext cx="40" cy="24"/>
            </a:xfrm>
            <a:custGeom>
              <a:avLst/>
              <a:gdLst>
                <a:gd name="T0" fmla="*/ 0 w 80"/>
                <a:gd name="T1" fmla="*/ 1 h 48"/>
                <a:gd name="T2" fmla="*/ 1 w 80"/>
                <a:gd name="T3" fmla="*/ 1 h 48"/>
                <a:gd name="T4" fmla="*/ 1 w 80"/>
                <a:gd name="T5" fmla="*/ 1 h 48"/>
                <a:gd name="T6" fmla="*/ 1 w 80"/>
                <a:gd name="T7" fmla="*/ 0 h 48"/>
                <a:gd name="T8" fmla="*/ 1 w 80"/>
                <a:gd name="T9" fmla="*/ 1 h 48"/>
                <a:gd name="T10" fmla="*/ 0 w 80"/>
                <a:gd name="T11" fmla="*/ 1 h 48"/>
                <a:gd name="T12" fmla="*/ 0 60000 65536"/>
                <a:gd name="T13" fmla="*/ 0 60000 65536"/>
                <a:gd name="T14" fmla="*/ 0 60000 65536"/>
                <a:gd name="T15" fmla="*/ 0 60000 65536"/>
                <a:gd name="T16" fmla="*/ 0 60000 65536"/>
                <a:gd name="T17" fmla="*/ 0 60000 65536"/>
                <a:gd name="T18" fmla="*/ 0 w 80"/>
                <a:gd name="T19" fmla="*/ 0 h 48"/>
                <a:gd name="T20" fmla="*/ 80 w 80"/>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80" h="48">
                  <a:moveTo>
                    <a:pt x="0" y="19"/>
                  </a:moveTo>
                  <a:lnTo>
                    <a:pt x="23" y="48"/>
                  </a:lnTo>
                  <a:lnTo>
                    <a:pt x="80" y="7"/>
                  </a:lnTo>
                  <a:lnTo>
                    <a:pt x="26" y="0"/>
                  </a:lnTo>
                  <a:lnTo>
                    <a:pt x="33" y="18"/>
                  </a:lnTo>
                  <a:lnTo>
                    <a:pt x="0" y="19"/>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7" name="Freeform 1176"/>
            <p:cNvSpPr>
              <a:spLocks/>
            </p:cNvSpPr>
            <p:nvPr/>
          </p:nvSpPr>
          <p:spPr bwMode="auto">
            <a:xfrm>
              <a:off x="601" y="1760"/>
              <a:ext cx="122" cy="112"/>
            </a:xfrm>
            <a:custGeom>
              <a:avLst/>
              <a:gdLst>
                <a:gd name="T0" fmla="*/ 0 w 246"/>
                <a:gd name="T1" fmla="*/ 1 h 224"/>
                <a:gd name="T2" fmla="*/ 0 w 246"/>
                <a:gd name="T3" fmla="*/ 1 h 224"/>
                <a:gd name="T4" fmla="*/ 0 w 246"/>
                <a:gd name="T5" fmla="*/ 1 h 224"/>
                <a:gd name="T6" fmla="*/ 0 w 246"/>
                <a:gd name="T7" fmla="*/ 1 h 224"/>
                <a:gd name="T8" fmla="*/ 0 w 246"/>
                <a:gd name="T9" fmla="*/ 1 h 224"/>
                <a:gd name="T10" fmla="*/ 0 w 246"/>
                <a:gd name="T11" fmla="*/ 1 h 224"/>
                <a:gd name="T12" fmla="*/ 0 w 246"/>
                <a:gd name="T13" fmla="*/ 1 h 224"/>
                <a:gd name="T14" fmla="*/ 0 w 246"/>
                <a:gd name="T15" fmla="*/ 1 h 224"/>
                <a:gd name="T16" fmla="*/ 0 w 246"/>
                <a:gd name="T17" fmla="*/ 1 h 224"/>
                <a:gd name="T18" fmla="*/ 0 w 246"/>
                <a:gd name="T19" fmla="*/ 1 h 224"/>
                <a:gd name="T20" fmla="*/ 0 w 246"/>
                <a:gd name="T21" fmla="*/ 1 h 224"/>
                <a:gd name="T22" fmla="*/ 0 w 246"/>
                <a:gd name="T23" fmla="*/ 1 h 224"/>
                <a:gd name="T24" fmla="*/ 0 w 246"/>
                <a:gd name="T25" fmla="*/ 1 h 224"/>
                <a:gd name="T26" fmla="*/ 0 w 246"/>
                <a:gd name="T27" fmla="*/ 1 h 224"/>
                <a:gd name="T28" fmla="*/ 0 w 246"/>
                <a:gd name="T29" fmla="*/ 1 h 224"/>
                <a:gd name="T30" fmla="*/ 0 w 246"/>
                <a:gd name="T31" fmla="*/ 1 h 224"/>
                <a:gd name="T32" fmla="*/ 0 w 246"/>
                <a:gd name="T33" fmla="*/ 1 h 224"/>
                <a:gd name="T34" fmla="*/ 0 w 246"/>
                <a:gd name="T35" fmla="*/ 1 h 224"/>
                <a:gd name="T36" fmla="*/ 0 w 246"/>
                <a:gd name="T37" fmla="*/ 0 h 224"/>
                <a:gd name="T38" fmla="*/ 0 w 246"/>
                <a:gd name="T39" fmla="*/ 1 h 224"/>
                <a:gd name="T40" fmla="*/ 0 w 246"/>
                <a:gd name="T41" fmla="*/ 1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6"/>
                <a:gd name="T64" fmla="*/ 0 h 224"/>
                <a:gd name="T65" fmla="*/ 246 w 246"/>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6" h="224">
                  <a:moveTo>
                    <a:pt x="0" y="21"/>
                  </a:moveTo>
                  <a:lnTo>
                    <a:pt x="10" y="57"/>
                  </a:lnTo>
                  <a:lnTo>
                    <a:pt x="45" y="69"/>
                  </a:lnTo>
                  <a:lnTo>
                    <a:pt x="60" y="59"/>
                  </a:lnTo>
                  <a:lnTo>
                    <a:pt x="29" y="42"/>
                  </a:lnTo>
                  <a:lnTo>
                    <a:pt x="60" y="42"/>
                  </a:lnTo>
                  <a:lnTo>
                    <a:pt x="85" y="70"/>
                  </a:lnTo>
                  <a:lnTo>
                    <a:pt x="77" y="19"/>
                  </a:lnTo>
                  <a:lnTo>
                    <a:pt x="96" y="65"/>
                  </a:lnTo>
                  <a:lnTo>
                    <a:pt x="149" y="89"/>
                  </a:lnTo>
                  <a:lnTo>
                    <a:pt x="139" y="121"/>
                  </a:lnTo>
                  <a:lnTo>
                    <a:pt x="200" y="159"/>
                  </a:lnTo>
                  <a:lnTo>
                    <a:pt x="183" y="192"/>
                  </a:lnTo>
                  <a:lnTo>
                    <a:pt x="212" y="166"/>
                  </a:lnTo>
                  <a:lnTo>
                    <a:pt x="220" y="224"/>
                  </a:lnTo>
                  <a:lnTo>
                    <a:pt x="243" y="214"/>
                  </a:lnTo>
                  <a:lnTo>
                    <a:pt x="246" y="170"/>
                  </a:lnTo>
                  <a:lnTo>
                    <a:pt x="187" y="146"/>
                  </a:lnTo>
                  <a:lnTo>
                    <a:pt x="78" y="0"/>
                  </a:lnTo>
                  <a:lnTo>
                    <a:pt x="17" y="42"/>
                  </a:lnTo>
                  <a:lnTo>
                    <a:pt x="0" y="21"/>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8" name="Freeform 1177"/>
            <p:cNvSpPr>
              <a:spLocks/>
            </p:cNvSpPr>
            <p:nvPr/>
          </p:nvSpPr>
          <p:spPr bwMode="auto">
            <a:xfrm>
              <a:off x="627" y="1797"/>
              <a:ext cx="20" cy="18"/>
            </a:xfrm>
            <a:custGeom>
              <a:avLst/>
              <a:gdLst>
                <a:gd name="T0" fmla="*/ 0 w 40"/>
                <a:gd name="T1" fmla="*/ 0 h 35"/>
                <a:gd name="T2" fmla="*/ 1 w 40"/>
                <a:gd name="T3" fmla="*/ 1 h 35"/>
                <a:gd name="T4" fmla="*/ 1 w 40"/>
                <a:gd name="T5" fmla="*/ 1 h 35"/>
                <a:gd name="T6" fmla="*/ 1 w 40"/>
                <a:gd name="T7" fmla="*/ 1 h 35"/>
                <a:gd name="T8" fmla="*/ 1 w 40"/>
                <a:gd name="T9" fmla="*/ 1 h 35"/>
                <a:gd name="T10" fmla="*/ 1 w 40"/>
                <a:gd name="T11" fmla="*/ 1 h 35"/>
                <a:gd name="T12" fmla="*/ 0 w 40"/>
                <a:gd name="T13" fmla="*/ 0 h 35"/>
                <a:gd name="T14" fmla="*/ 0 60000 65536"/>
                <a:gd name="T15" fmla="*/ 0 60000 65536"/>
                <a:gd name="T16" fmla="*/ 0 60000 65536"/>
                <a:gd name="T17" fmla="*/ 0 60000 65536"/>
                <a:gd name="T18" fmla="*/ 0 60000 65536"/>
                <a:gd name="T19" fmla="*/ 0 60000 65536"/>
                <a:gd name="T20" fmla="*/ 0 60000 65536"/>
                <a:gd name="T21" fmla="*/ 0 w 40"/>
                <a:gd name="T22" fmla="*/ 0 h 35"/>
                <a:gd name="T23" fmla="*/ 40 w 40"/>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35">
                  <a:moveTo>
                    <a:pt x="0" y="0"/>
                  </a:moveTo>
                  <a:lnTo>
                    <a:pt x="11" y="35"/>
                  </a:lnTo>
                  <a:lnTo>
                    <a:pt x="13" y="17"/>
                  </a:lnTo>
                  <a:lnTo>
                    <a:pt x="40" y="32"/>
                  </a:lnTo>
                  <a:lnTo>
                    <a:pt x="17" y="17"/>
                  </a:lnTo>
                  <a:lnTo>
                    <a:pt x="39" y="4"/>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79" name="Freeform 1178"/>
            <p:cNvSpPr>
              <a:spLocks/>
            </p:cNvSpPr>
            <p:nvPr/>
          </p:nvSpPr>
          <p:spPr bwMode="auto">
            <a:xfrm>
              <a:off x="637" y="1812"/>
              <a:ext cx="12" cy="28"/>
            </a:xfrm>
            <a:custGeom>
              <a:avLst/>
              <a:gdLst>
                <a:gd name="T0" fmla="*/ 0 w 24"/>
                <a:gd name="T1" fmla="*/ 0 h 56"/>
                <a:gd name="T2" fmla="*/ 1 w 24"/>
                <a:gd name="T3" fmla="*/ 1 h 56"/>
                <a:gd name="T4" fmla="*/ 1 w 24"/>
                <a:gd name="T5" fmla="*/ 1 h 56"/>
                <a:gd name="T6" fmla="*/ 0 w 24"/>
                <a:gd name="T7" fmla="*/ 0 h 56"/>
                <a:gd name="T8" fmla="*/ 0 60000 65536"/>
                <a:gd name="T9" fmla="*/ 0 60000 65536"/>
                <a:gd name="T10" fmla="*/ 0 60000 65536"/>
                <a:gd name="T11" fmla="*/ 0 60000 65536"/>
                <a:gd name="T12" fmla="*/ 0 w 24"/>
                <a:gd name="T13" fmla="*/ 0 h 56"/>
                <a:gd name="T14" fmla="*/ 24 w 24"/>
                <a:gd name="T15" fmla="*/ 56 h 56"/>
              </a:gdLst>
              <a:ahLst/>
              <a:cxnLst>
                <a:cxn ang="T8">
                  <a:pos x="T0" y="T1"/>
                </a:cxn>
                <a:cxn ang="T9">
                  <a:pos x="T2" y="T3"/>
                </a:cxn>
                <a:cxn ang="T10">
                  <a:pos x="T4" y="T5"/>
                </a:cxn>
                <a:cxn ang="T11">
                  <a:pos x="T6" y="T7"/>
                </a:cxn>
              </a:cxnLst>
              <a:rect l="T12" t="T13" r="T14" b="T15"/>
              <a:pathLst>
                <a:path w="24" h="56">
                  <a:moveTo>
                    <a:pt x="0" y="0"/>
                  </a:moveTo>
                  <a:lnTo>
                    <a:pt x="23" y="11"/>
                  </a:lnTo>
                  <a:lnTo>
                    <a:pt x="24" y="56"/>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0" name="Freeform 1179"/>
            <p:cNvSpPr>
              <a:spLocks/>
            </p:cNvSpPr>
            <p:nvPr/>
          </p:nvSpPr>
          <p:spPr bwMode="auto">
            <a:xfrm>
              <a:off x="650" y="1798"/>
              <a:ext cx="16" cy="17"/>
            </a:xfrm>
            <a:custGeom>
              <a:avLst/>
              <a:gdLst>
                <a:gd name="T0" fmla="*/ 0 w 31"/>
                <a:gd name="T1" fmla="*/ 0 h 34"/>
                <a:gd name="T2" fmla="*/ 1 w 31"/>
                <a:gd name="T3" fmla="*/ 1 h 34"/>
                <a:gd name="T4" fmla="*/ 1 w 31"/>
                <a:gd name="T5" fmla="*/ 1 h 34"/>
                <a:gd name="T6" fmla="*/ 1 w 31"/>
                <a:gd name="T7" fmla="*/ 1 h 34"/>
                <a:gd name="T8" fmla="*/ 1 w 31"/>
                <a:gd name="T9" fmla="*/ 1 h 34"/>
                <a:gd name="T10" fmla="*/ 1 w 31"/>
                <a:gd name="T11" fmla="*/ 0 h 34"/>
                <a:gd name="T12" fmla="*/ 0 w 31"/>
                <a:gd name="T13" fmla="*/ 0 h 34"/>
                <a:gd name="T14" fmla="*/ 0 60000 65536"/>
                <a:gd name="T15" fmla="*/ 0 60000 65536"/>
                <a:gd name="T16" fmla="*/ 0 60000 65536"/>
                <a:gd name="T17" fmla="*/ 0 60000 65536"/>
                <a:gd name="T18" fmla="*/ 0 60000 65536"/>
                <a:gd name="T19" fmla="*/ 0 60000 65536"/>
                <a:gd name="T20" fmla="*/ 0 60000 65536"/>
                <a:gd name="T21" fmla="*/ 0 w 31"/>
                <a:gd name="T22" fmla="*/ 0 h 34"/>
                <a:gd name="T23" fmla="*/ 31 w 31"/>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34">
                  <a:moveTo>
                    <a:pt x="0" y="0"/>
                  </a:moveTo>
                  <a:lnTo>
                    <a:pt x="5" y="34"/>
                  </a:lnTo>
                  <a:lnTo>
                    <a:pt x="27" y="34"/>
                  </a:lnTo>
                  <a:lnTo>
                    <a:pt x="18" y="3"/>
                  </a:lnTo>
                  <a:lnTo>
                    <a:pt x="31" y="25"/>
                  </a:lnTo>
                  <a:lnTo>
                    <a:pt x="19" y="0"/>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1" name="Freeform 1180"/>
            <p:cNvSpPr>
              <a:spLocks/>
            </p:cNvSpPr>
            <p:nvPr/>
          </p:nvSpPr>
          <p:spPr bwMode="auto">
            <a:xfrm>
              <a:off x="663" y="1823"/>
              <a:ext cx="13" cy="12"/>
            </a:xfrm>
            <a:custGeom>
              <a:avLst/>
              <a:gdLst>
                <a:gd name="T0" fmla="*/ 0 w 25"/>
                <a:gd name="T1" fmla="*/ 0 h 25"/>
                <a:gd name="T2" fmla="*/ 1 w 25"/>
                <a:gd name="T3" fmla="*/ 0 h 25"/>
                <a:gd name="T4" fmla="*/ 1 w 25"/>
                <a:gd name="T5" fmla="*/ 0 h 25"/>
                <a:gd name="T6" fmla="*/ 0 w 25"/>
                <a:gd name="T7" fmla="*/ 0 h 25"/>
                <a:gd name="T8" fmla="*/ 0 60000 65536"/>
                <a:gd name="T9" fmla="*/ 0 60000 65536"/>
                <a:gd name="T10" fmla="*/ 0 60000 65536"/>
                <a:gd name="T11" fmla="*/ 0 60000 65536"/>
                <a:gd name="T12" fmla="*/ 0 w 25"/>
                <a:gd name="T13" fmla="*/ 0 h 25"/>
                <a:gd name="T14" fmla="*/ 25 w 25"/>
                <a:gd name="T15" fmla="*/ 25 h 25"/>
              </a:gdLst>
              <a:ahLst/>
              <a:cxnLst>
                <a:cxn ang="T8">
                  <a:pos x="T0" y="T1"/>
                </a:cxn>
                <a:cxn ang="T9">
                  <a:pos x="T2" y="T3"/>
                </a:cxn>
                <a:cxn ang="T10">
                  <a:pos x="T4" y="T5"/>
                </a:cxn>
                <a:cxn ang="T11">
                  <a:pos x="T6" y="T7"/>
                </a:cxn>
              </a:cxnLst>
              <a:rect l="T12" t="T13" r="T14" b="T15"/>
              <a:pathLst>
                <a:path w="25" h="25">
                  <a:moveTo>
                    <a:pt x="0" y="0"/>
                  </a:moveTo>
                  <a:lnTo>
                    <a:pt x="24" y="25"/>
                  </a:lnTo>
                  <a:lnTo>
                    <a:pt x="25" y="3"/>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2" name="Freeform 1181"/>
            <p:cNvSpPr>
              <a:spLocks/>
            </p:cNvSpPr>
            <p:nvPr/>
          </p:nvSpPr>
          <p:spPr bwMode="auto">
            <a:xfrm>
              <a:off x="667" y="1839"/>
              <a:ext cx="21" cy="29"/>
            </a:xfrm>
            <a:custGeom>
              <a:avLst/>
              <a:gdLst>
                <a:gd name="T0" fmla="*/ 0 w 42"/>
                <a:gd name="T1" fmla="*/ 0 h 57"/>
                <a:gd name="T2" fmla="*/ 1 w 42"/>
                <a:gd name="T3" fmla="*/ 1 h 57"/>
                <a:gd name="T4" fmla="*/ 1 w 42"/>
                <a:gd name="T5" fmla="*/ 1 h 57"/>
                <a:gd name="T6" fmla="*/ 0 w 42"/>
                <a:gd name="T7" fmla="*/ 0 h 57"/>
                <a:gd name="T8" fmla="*/ 0 60000 65536"/>
                <a:gd name="T9" fmla="*/ 0 60000 65536"/>
                <a:gd name="T10" fmla="*/ 0 60000 65536"/>
                <a:gd name="T11" fmla="*/ 0 60000 65536"/>
                <a:gd name="T12" fmla="*/ 0 w 42"/>
                <a:gd name="T13" fmla="*/ 0 h 57"/>
                <a:gd name="T14" fmla="*/ 42 w 42"/>
                <a:gd name="T15" fmla="*/ 57 h 57"/>
              </a:gdLst>
              <a:ahLst/>
              <a:cxnLst>
                <a:cxn ang="T8">
                  <a:pos x="T0" y="T1"/>
                </a:cxn>
                <a:cxn ang="T9">
                  <a:pos x="T2" y="T3"/>
                </a:cxn>
                <a:cxn ang="T10">
                  <a:pos x="T4" y="T5"/>
                </a:cxn>
                <a:cxn ang="T11">
                  <a:pos x="T6" y="T7"/>
                </a:cxn>
              </a:cxnLst>
              <a:rect l="T12" t="T13" r="T14" b="T15"/>
              <a:pathLst>
                <a:path w="42" h="57">
                  <a:moveTo>
                    <a:pt x="0" y="0"/>
                  </a:moveTo>
                  <a:lnTo>
                    <a:pt x="33" y="21"/>
                  </a:lnTo>
                  <a:lnTo>
                    <a:pt x="42" y="57"/>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3" name="Freeform 1182"/>
            <p:cNvSpPr>
              <a:spLocks/>
            </p:cNvSpPr>
            <p:nvPr/>
          </p:nvSpPr>
          <p:spPr bwMode="auto">
            <a:xfrm>
              <a:off x="700" y="1848"/>
              <a:ext cx="11" cy="17"/>
            </a:xfrm>
            <a:custGeom>
              <a:avLst/>
              <a:gdLst>
                <a:gd name="T0" fmla="*/ 0 w 20"/>
                <a:gd name="T1" fmla="*/ 1 h 34"/>
                <a:gd name="T2" fmla="*/ 1 w 20"/>
                <a:gd name="T3" fmla="*/ 0 h 34"/>
                <a:gd name="T4" fmla="*/ 1 w 20"/>
                <a:gd name="T5" fmla="*/ 1 h 34"/>
                <a:gd name="T6" fmla="*/ 0 w 20"/>
                <a:gd name="T7" fmla="*/ 1 h 34"/>
                <a:gd name="T8" fmla="*/ 0 60000 65536"/>
                <a:gd name="T9" fmla="*/ 0 60000 65536"/>
                <a:gd name="T10" fmla="*/ 0 60000 65536"/>
                <a:gd name="T11" fmla="*/ 0 60000 65536"/>
                <a:gd name="T12" fmla="*/ 0 w 20"/>
                <a:gd name="T13" fmla="*/ 0 h 34"/>
                <a:gd name="T14" fmla="*/ 20 w 20"/>
                <a:gd name="T15" fmla="*/ 34 h 34"/>
              </a:gdLst>
              <a:ahLst/>
              <a:cxnLst>
                <a:cxn ang="T8">
                  <a:pos x="T0" y="T1"/>
                </a:cxn>
                <a:cxn ang="T9">
                  <a:pos x="T2" y="T3"/>
                </a:cxn>
                <a:cxn ang="T10">
                  <a:pos x="T4" y="T5"/>
                </a:cxn>
                <a:cxn ang="T11">
                  <a:pos x="T6" y="T7"/>
                </a:cxn>
              </a:cxnLst>
              <a:rect l="T12" t="T13" r="T14" b="T15"/>
              <a:pathLst>
                <a:path w="20" h="34">
                  <a:moveTo>
                    <a:pt x="0" y="20"/>
                  </a:moveTo>
                  <a:lnTo>
                    <a:pt x="8" y="0"/>
                  </a:lnTo>
                  <a:lnTo>
                    <a:pt x="20" y="34"/>
                  </a:lnTo>
                  <a:lnTo>
                    <a:pt x="0" y="2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4" name="Freeform 1183"/>
            <p:cNvSpPr>
              <a:spLocks/>
            </p:cNvSpPr>
            <p:nvPr/>
          </p:nvSpPr>
          <p:spPr bwMode="auto">
            <a:xfrm>
              <a:off x="807" y="1984"/>
              <a:ext cx="885" cy="438"/>
            </a:xfrm>
            <a:custGeom>
              <a:avLst/>
              <a:gdLst>
                <a:gd name="T0" fmla="*/ 0 w 1771"/>
                <a:gd name="T1" fmla="*/ 1 h 875"/>
                <a:gd name="T2" fmla="*/ 0 w 1771"/>
                <a:gd name="T3" fmla="*/ 1 h 875"/>
                <a:gd name="T4" fmla="*/ 0 w 1771"/>
                <a:gd name="T5" fmla="*/ 1 h 875"/>
                <a:gd name="T6" fmla="*/ 0 w 1771"/>
                <a:gd name="T7" fmla="*/ 1 h 875"/>
                <a:gd name="T8" fmla="*/ 0 w 1771"/>
                <a:gd name="T9" fmla="*/ 1 h 875"/>
                <a:gd name="T10" fmla="*/ 0 w 1771"/>
                <a:gd name="T11" fmla="*/ 1 h 875"/>
                <a:gd name="T12" fmla="*/ 0 w 1771"/>
                <a:gd name="T13" fmla="*/ 1 h 875"/>
                <a:gd name="T14" fmla="*/ 0 w 1771"/>
                <a:gd name="T15" fmla="*/ 1 h 875"/>
                <a:gd name="T16" fmla="*/ 0 w 1771"/>
                <a:gd name="T17" fmla="*/ 1 h 875"/>
                <a:gd name="T18" fmla="*/ 0 w 1771"/>
                <a:gd name="T19" fmla="*/ 1 h 875"/>
                <a:gd name="T20" fmla="*/ 0 w 1771"/>
                <a:gd name="T21" fmla="*/ 1 h 875"/>
                <a:gd name="T22" fmla="*/ 0 w 1771"/>
                <a:gd name="T23" fmla="*/ 1 h 875"/>
                <a:gd name="T24" fmla="*/ 0 w 1771"/>
                <a:gd name="T25" fmla="*/ 1 h 875"/>
                <a:gd name="T26" fmla="*/ 0 w 1771"/>
                <a:gd name="T27" fmla="*/ 1 h 875"/>
                <a:gd name="T28" fmla="*/ 0 w 1771"/>
                <a:gd name="T29" fmla="*/ 1 h 875"/>
                <a:gd name="T30" fmla="*/ 0 w 1771"/>
                <a:gd name="T31" fmla="*/ 1 h 875"/>
                <a:gd name="T32" fmla="*/ 0 w 1771"/>
                <a:gd name="T33" fmla="*/ 1 h 875"/>
                <a:gd name="T34" fmla="*/ 0 w 1771"/>
                <a:gd name="T35" fmla="*/ 1 h 875"/>
                <a:gd name="T36" fmla="*/ 0 w 1771"/>
                <a:gd name="T37" fmla="*/ 1 h 875"/>
                <a:gd name="T38" fmla="*/ 0 w 1771"/>
                <a:gd name="T39" fmla="*/ 1 h 875"/>
                <a:gd name="T40" fmla="*/ 0 w 1771"/>
                <a:gd name="T41" fmla="*/ 1 h 875"/>
                <a:gd name="T42" fmla="*/ 0 w 1771"/>
                <a:gd name="T43" fmla="*/ 1 h 875"/>
                <a:gd name="T44" fmla="*/ 0 w 1771"/>
                <a:gd name="T45" fmla="*/ 1 h 875"/>
                <a:gd name="T46" fmla="*/ 0 w 1771"/>
                <a:gd name="T47" fmla="*/ 1 h 875"/>
                <a:gd name="T48" fmla="*/ 0 w 1771"/>
                <a:gd name="T49" fmla="*/ 1 h 875"/>
                <a:gd name="T50" fmla="*/ 0 w 1771"/>
                <a:gd name="T51" fmla="*/ 1 h 875"/>
                <a:gd name="T52" fmla="*/ 0 w 1771"/>
                <a:gd name="T53" fmla="*/ 1 h 875"/>
                <a:gd name="T54" fmla="*/ 0 w 1771"/>
                <a:gd name="T55" fmla="*/ 1 h 875"/>
                <a:gd name="T56" fmla="*/ 0 w 1771"/>
                <a:gd name="T57" fmla="*/ 1 h 875"/>
                <a:gd name="T58" fmla="*/ 0 w 1771"/>
                <a:gd name="T59" fmla="*/ 1 h 875"/>
                <a:gd name="T60" fmla="*/ 0 w 1771"/>
                <a:gd name="T61" fmla="*/ 1 h 875"/>
                <a:gd name="T62" fmla="*/ 0 w 1771"/>
                <a:gd name="T63" fmla="*/ 1 h 875"/>
                <a:gd name="T64" fmla="*/ 0 w 1771"/>
                <a:gd name="T65" fmla="*/ 1 h 875"/>
                <a:gd name="T66" fmla="*/ 0 w 1771"/>
                <a:gd name="T67" fmla="*/ 1 h 875"/>
                <a:gd name="T68" fmla="*/ 0 w 1771"/>
                <a:gd name="T69" fmla="*/ 1 h 875"/>
                <a:gd name="T70" fmla="*/ 0 w 1771"/>
                <a:gd name="T71" fmla="*/ 1 h 875"/>
                <a:gd name="T72" fmla="*/ 0 w 1771"/>
                <a:gd name="T73" fmla="*/ 1 h 875"/>
                <a:gd name="T74" fmla="*/ 0 w 1771"/>
                <a:gd name="T75" fmla="*/ 1 h 875"/>
                <a:gd name="T76" fmla="*/ 0 w 1771"/>
                <a:gd name="T77" fmla="*/ 1 h 875"/>
                <a:gd name="T78" fmla="*/ 0 w 1771"/>
                <a:gd name="T79" fmla="*/ 1 h 875"/>
                <a:gd name="T80" fmla="*/ 0 w 1771"/>
                <a:gd name="T81" fmla="*/ 1 h 875"/>
                <a:gd name="T82" fmla="*/ 0 w 1771"/>
                <a:gd name="T83" fmla="*/ 1 h 875"/>
                <a:gd name="T84" fmla="*/ 0 w 1771"/>
                <a:gd name="T85" fmla="*/ 1 h 875"/>
                <a:gd name="T86" fmla="*/ 0 w 1771"/>
                <a:gd name="T87" fmla="*/ 1 h 875"/>
                <a:gd name="T88" fmla="*/ 0 w 1771"/>
                <a:gd name="T89" fmla="*/ 0 h 875"/>
                <a:gd name="T90" fmla="*/ 0 w 1771"/>
                <a:gd name="T91" fmla="*/ 1 h 875"/>
                <a:gd name="T92" fmla="*/ 0 w 1771"/>
                <a:gd name="T93" fmla="*/ 1 h 875"/>
                <a:gd name="T94" fmla="*/ 0 w 1771"/>
                <a:gd name="T95" fmla="*/ 1 h 8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71"/>
                <a:gd name="T145" fmla="*/ 0 h 875"/>
                <a:gd name="T146" fmla="*/ 1771 w 1771"/>
                <a:gd name="T147" fmla="*/ 875 h 8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71" h="875">
                  <a:moveTo>
                    <a:pt x="0" y="48"/>
                  </a:moveTo>
                  <a:lnTo>
                    <a:pt x="21" y="119"/>
                  </a:lnTo>
                  <a:lnTo>
                    <a:pt x="46" y="127"/>
                  </a:lnTo>
                  <a:lnTo>
                    <a:pt x="27" y="132"/>
                  </a:lnTo>
                  <a:lnTo>
                    <a:pt x="11" y="347"/>
                  </a:lnTo>
                  <a:lnTo>
                    <a:pt x="56" y="432"/>
                  </a:lnTo>
                  <a:lnTo>
                    <a:pt x="84" y="432"/>
                  </a:lnTo>
                  <a:lnTo>
                    <a:pt x="72" y="464"/>
                  </a:lnTo>
                  <a:lnTo>
                    <a:pt x="129" y="556"/>
                  </a:lnTo>
                  <a:lnTo>
                    <a:pt x="188" y="575"/>
                  </a:lnTo>
                  <a:lnTo>
                    <a:pt x="234" y="629"/>
                  </a:lnTo>
                  <a:lnTo>
                    <a:pt x="306" y="623"/>
                  </a:lnTo>
                  <a:lnTo>
                    <a:pt x="422" y="672"/>
                  </a:lnTo>
                  <a:lnTo>
                    <a:pt x="562" y="653"/>
                  </a:lnTo>
                  <a:lnTo>
                    <a:pt x="645" y="745"/>
                  </a:lnTo>
                  <a:lnTo>
                    <a:pt x="709" y="720"/>
                  </a:lnTo>
                  <a:lnTo>
                    <a:pt x="788" y="834"/>
                  </a:lnTo>
                  <a:lnTo>
                    <a:pt x="848" y="854"/>
                  </a:lnTo>
                  <a:lnTo>
                    <a:pt x="843" y="791"/>
                  </a:lnTo>
                  <a:lnTo>
                    <a:pt x="907" y="752"/>
                  </a:lnTo>
                  <a:lnTo>
                    <a:pt x="912" y="721"/>
                  </a:lnTo>
                  <a:lnTo>
                    <a:pt x="1001" y="720"/>
                  </a:lnTo>
                  <a:lnTo>
                    <a:pt x="1084" y="745"/>
                  </a:lnTo>
                  <a:lnTo>
                    <a:pt x="1085" y="708"/>
                  </a:lnTo>
                  <a:lnTo>
                    <a:pt x="1053" y="702"/>
                  </a:lnTo>
                  <a:lnTo>
                    <a:pt x="1119" y="701"/>
                  </a:lnTo>
                  <a:lnTo>
                    <a:pt x="1122" y="684"/>
                  </a:lnTo>
                  <a:lnTo>
                    <a:pt x="1128" y="705"/>
                  </a:lnTo>
                  <a:lnTo>
                    <a:pt x="1253" y="712"/>
                  </a:lnTo>
                  <a:lnTo>
                    <a:pt x="1284" y="744"/>
                  </a:lnTo>
                  <a:lnTo>
                    <a:pt x="1290" y="801"/>
                  </a:lnTo>
                  <a:lnTo>
                    <a:pt x="1331" y="875"/>
                  </a:lnTo>
                  <a:lnTo>
                    <a:pt x="1356" y="873"/>
                  </a:lnTo>
                  <a:lnTo>
                    <a:pt x="1367" y="817"/>
                  </a:lnTo>
                  <a:lnTo>
                    <a:pt x="1324" y="684"/>
                  </a:lnTo>
                  <a:lnTo>
                    <a:pt x="1350" y="628"/>
                  </a:lnTo>
                  <a:lnTo>
                    <a:pt x="1505" y="520"/>
                  </a:lnTo>
                  <a:lnTo>
                    <a:pt x="1475" y="508"/>
                  </a:lnTo>
                  <a:lnTo>
                    <a:pt x="1502" y="505"/>
                  </a:lnTo>
                  <a:lnTo>
                    <a:pt x="1482" y="468"/>
                  </a:lnTo>
                  <a:lnTo>
                    <a:pt x="1485" y="436"/>
                  </a:lnTo>
                  <a:lnTo>
                    <a:pt x="1453" y="414"/>
                  </a:lnTo>
                  <a:lnTo>
                    <a:pt x="1485" y="429"/>
                  </a:lnTo>
                  <a:lnTo>
                    <a:pt x="1476" y="391"/>
                  </a:lnTo>
                  <a:lnTo>
                    <a:pt x="1499" y="379"/>
                  </a:lnTo>
                  <a:lnTo>
                    <a:pt x="1502" y="464"/>
                  </a:lnTo>
                  <a:lnTo>
                    <a:pt x="1525" y="415"/>
                  </a:lnTo>
                  <a:lnTo>
                    <a:pt x="1510" y="374"/>
                  </a:lnTo>
                  <a:lnTo>
                    <a:pt x="1526" y="398"/>
                  </a:lnTo>
                  <a:lnTo>
                    <a:pt x="1560" y="328"/>
                  </a:lnTo>
                  <a:lnTo>
                    <a:pt x="1684" y="297"/>
                  </a:lnTo>
                  <a:lnTo>
                    <a:pt x="1652" y="279"/>
                  </a:lnTo>
                  <a:lnTo>
                    <a:pt x="1675" y="225"/>
                  </a:lnTo>
                  <a:lnTo>
                    <a:pt x="1767" y="187"/>
                  </a:lnTo>
                  <a:lnTo>
                    <a:pt x="1771" y="164"/>
                  </a:lnTo>
                  <a:lnTo>
                    <a:pt x="1747" y="147"/>
                  </a:lnTo>
                  <a:lnTo>
                    <a:pt x="1747" y="97"/>
                  </a:lnTo>
                  <a:lnTo>
                    <a:pt x="1698" y="80"/>
                  </a:lnTo>
                  <a:lnTo>
                    <a:pt x="1659" y="163"/>
                  </a:lnTo>
                  <a:lnTo>
                    <a:pt x="1502" y="192"/>
                  </a:lnTo>
                  <a:lnTo>
                    <a:pt x="1491" y="229"/>
                  </a:lnTo>
                  <a:lnTo>
                    <a:pt x="1401" y="244"/>
                  </a:lnTo>
                  <a:lnTo>
                    <a:pt x="1408" y="255"/>
                  </a:lnTo>
                  <a:lnTo>
                    <a:pt x="1318" y="305"/>
                  </a:lnTo>
                  <a:lnTo>
                    <a:pt x="1276" y="303"/>
                  </a:lnTo>
                  <a:lnTo>
                    <a:pt x="1275" y="289"/>
                  </a:lnTo>
                  <a:lnTo>
                    <a:pt x="1282" y="273"/>
                  </a:lnTo>
                  <a:lnTo>
                    <a:pt x="1291" y="263"/>
                  </a:lnTo>
                  <a:lnTo>
                    <a:pt x="1297" y="247"/>
                  </a:lnTo>
                  <a:lnTo>
                    <a:pt x="1282" y="210"/>
                  </a:lnTo>
                  <a:lnTo>
                    <a:pt x="1251" y="224"/>
                  </a:lnTo>
                  <a:lnTo>
                    <a:pt x="1264" y="163"/>
                  </a:lnTo>
                  <a:lnTo>
                    <a:pt x="1216" y="147"/>
                  </a:lnTo>
                  <a:lnTo>
                    <a:pt x="1181" y="187"/>
                  </a:lnTo>
                  <a:lnTo>
                    <a:pt x="1166" y="292"/>
                  </a:lnTo>
                  <a:lnTo>
                    <a:pt x="1138" y="294"/>
                  </a:lnTo>
                  <a:lnTo>
                    <a:pt x="1129" y="245"/>
                  </a:lnTo>
                  <a:lnTo>
                    <a:pt x="1154" y="165"/>
                  </a:lnTo>
                  <a:lnTo>
                    <a:pt x="1130" y="179"/>
                  </a:lnTo>
                  <a:lnTo>
                    <a:pt x="1168" y="138"/>
                  </a:lnTo>
                  <a:lnTo>
                    <a:pt x="1249" y="137"/>
                  </a:lnTo>
                  <a:lnTo>
                    <a:pt x="1237" y="116"/>
                  </a:lnTo>
                  <a:lnTo>
                    <a:pt x="1231" y="116"/>
                  </a:lnTo>
                  <a:lnTo>
                    <a:pt x="1112" y="105"/>
                  </a:lnTo>
                  <a:lnTo>
                    <a:pt x="1130" y="78"/>
                  </a:lnTo>
                  <a:lnTo>
                    <a:pt x="1057" y="111"/>
                  </a:lnTo>
                  <a:lnTo>
                    <a:pt x="1000" y="111"/>
                  </a:lnTo>
                  <a:lnTo>
                    <a:pt x="1071" y="57"/>
                  </a:lnTo>
                  <a:lnTo>
                    <a:pt x="924" y="28"/>
                  </a:lnTo>
                  <a:lnTo>
                    <a:pt x="908" y="0"/>
                  </a:lnTo>
                  <a:lnTo>
                    <a:pt x="907" y="18"/>
                  </a:lnTo>
                  <a:lnTo>
                    <a:pt x="57" y="18"/>
                  </a:lnTo>
                  <a:lnTo>
                    <a:pt x="75" y="52"/>
                  </a:lnTo>
                  <a:lnTo>
                    <a:pt x="56" y="80"/>
                  </a:lnTo>
                  <a:lnTo>
                    <a:pt x="61" y="51"/>
                  </a:lnTo>
                  <a:lnTo>
                    <a:pt x="0" y="4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5" name="Freeform 1184"/>
            <p:cNvSpPr>
              <a:spLocks/>
            </p:cNvSpPr>
            <p:nvPr/>
          </p:nvSpPr>
          <p:spPr bwMode="auto">
            <a:xfrm>
              <a:off x="5611" y="1668"/>
              <a:ext cx="47" cy="15"/>
            </a:xfrm>
            <a:custGeom>
              <a:avLst/>
              <a:gdLst>
                <a:gd name="T0" fmla="*/ 0 w 92"/>
                <a:gd name="T1" fmla="*/ 0 h 31"/>
                <a:gd name="T2" fmla="*/ 1 w 92"/>
                <a:gd name="T3" fmla="*/ 0 h 31"/>
                <a:gd name="T4" fmla="*/ 1 w 92"/>
                <a:gd name="T5" fmla="*/ 0 h 31"/>
                <a:gd name="T6" fmla="*/ 1 w 92"/>
                <a:gd name="T7" fmla="*/ 0 h 31"/>
                <a:gd name="T8" fmla="*/ 0 w 92"/>
                <a:gd name="T9" fmla="*/ 0 h 31"/>
                <a:gd name="T10" fmla="*/ 0 60000 65536"/>
                <a:gd name="T11" fmla="*/ 0 60000 65536"/>
                <a:gd name="T12" fmla="*/ 0 60000 65536"/>
                <a:gd name="T13" fmla="*/ 0 60000 65536"/>
                <a:gd name="T14" fmla="*/ 0 60000 65536"/>
                <a:gd name="T15" fmla="*/ 0 w 92"/>
                <a:gd name="T16" fmla="*/ 0 h 31"/>
                <a:gd name="T17" fmla="*/ 92 w 92"/>
                <a:gd name="T18" fmla="*/ 31 h 31"/>
              </a:gdLst>
              <a:ahLst/>
              <a:cxnLst>
                <a:cxn ang="T10">
                  <a:pos x="T0" y="T1"/>
                </a:cxn>
                <a:cxn ang="T11">
                  <a:pos x="T2" y="T3"/>
                </a:cxn>
                <a:cxn ang="T12">
                  <a:pos x="T4" y="T5"/>
                </a:cxn>
                <a:cxn ang="T13">
                  <a:pos x="T6" y="T7"/>
                </a:cxn>
                <a:cxn ang="T14">
                  <a:pos x="T8" y="T9"/>
                </a:cxn>
              </a:cxnLst>
              <a:rect l="T15" t="T16" r="T17" b="T18"/>
              <a:pathLst>
                <a:path w="92" h="31">
                  <a:moveTo>
                    <a:pt x="0" y="9"/>
                  </a:moveTo>
                  <a:lnTo>
                    <a:pt x="56" y="0"/>
                  </a:lnTo>
                  <a:lnTo>
                    <a:pt x="92" y="15"/>
                  </a:lnTo>
                  <a:lnTo>
                    <a:pt x="73" y="31"/>
                  </a:lnTo>
                  <a:lnTo>
                    <a:pt x="0" y="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6" name="Freeform 1185"/>
            <p:cNvSpPr>
              <a:spLocks/>
            </p:cNvSpPr>
            <p:nvPr/>
          </p:nvSpPr>
          <p:spPr bwMode="auto">
            <a:xfrm>
              <a:off x="1405" y="2651"/>
              <a:ext cx="48" cy="42"/>
            </a:xfrm>
            <a:custGeom>
              <a:avLst/>
              <a:gdLst>
                <a:gd name="T0" fmla="*/ 0 w 96"/>
                <a:gd name="T1" fmla="*/ 0 h 85"/>
                <a:gd name="T2" fmla="*/ 1 w 96"/>
                <a:gd name="T3" fmla="*/ 0 h 85"/>
                <a:gd name="T4" fmla="*/ 1 w 96"/>
                <a:gd name="T5" fmla="*/ 0 h 85"/>
                <a:gd name="T6" fmla="*/ 1 w 96"/>
                <a:gd name="T7" fmla="*/ 0 h 85"/>
                <a:gd name="T8" fmla="*/ 1 w 96"/>
                <a:gd name="T9" fmla="*/ 0 h 85"/>
                <a:gd name="T10" fmla="*/ 1 w 96"/>
                <a:gd name="T11" fmla="*/ 0 h 85"/>
                <a:gd name="T12" fmla="*/ 0 w 96"/>
                <a:gd name="T13" fmla="*/ 0 h 85"/>
                <a:gd name="T14" fmla="*/ 0 60000 65536"/>
                <a:gd name="T15" fmla="*/ 0 60000 65536"/>
                <a:gd name="T16" fmla="*/ 0 60000 65536"/>
                <a:gd name="T17" fmla="*/ 0 60000 65536"/>
                <a:gd name="T18" fmla="*/ 0 60000 65536"/>
                <a:gd name="T19" fmla="*/ 0 60000 65536"/>
                <a:gd name="T20" fmla="*/ 0 60000 65536"/>
                <a:gd name="T21" fmla="*/ 0 w 96"/>
                <a:gd name="T22" fmla="*/ 0 h 85"/>
                <a:gd name="T23" fmla="*/ 96 w 96"/>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6" h="85">
                  <a:moveTo>
                    <a:pt x="0" y="0"/>
                  </a:moveTo>
                  <a:lnTo>
                    <a:pt x="3" y="32"/>
                  </a:lnTo>
                  <a:lnTo>
                    <a:pt x="22" y="28"/>
                  </a:lnTo>
                  <a:lnTo>
                    <a:pt x="81" y="85"/>
                  </a:lnTo>
                  <a:lnTo>
                    <a:pt x="96" y="40"/>
                  </a:lnTo>
                  <a:lnTo>
                    <a:pt x="66" y="3"/>
                  </a:lnTo>
                  <a:lnTo>
                    <a:pt x="0" y="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7" name="Freeform 1186"/>
            <p:cNvSpPr>
              <a:spLocks/>
            </p:cNvSpPr>
            <p:nvPr/>
          </p:nvSpPr>
          <p:spPr bwMode="auto">
            <a:xfrm>
              <a:off x="1511" y="2629"/>
              <a:ext cx="184" cy="259"/>
            </a:xfrm>
            <a:custGeom>
              <a:avLst/>
              <a:gdLst>
                <a:gd name="T0" fmla="*/ 0 w 367"/>
                <a:gd name="T1" fmla="*/ 0 h 519"/>
                <a:gd name="T2" fmla="*/ 1 w 367"/>
                <a:gd name="T3" fmla="*/ 0 h 519"/>
                <a:gd name="T4" fmla="*/ 1 w 367"/>
                <a:gd name="T5" fmla="*/ 0 h 519"/>
                <a:gd name="T6" fmla="*/ 1 w 367"/>
                <a:gd name="T7" fmla="*/ 0 h 519"/>
                <a:gd name="T8" fmla="*/ 1 w 367"/>
                <a:gd name="T9" fmla="*/ 0 h 519"/>
                <a:gd name="T10" fmla="*/ 1 w 367"/>
                <a:gd name="T11" fmla="*/ 0 h 519"/>
                <a:gd name="T12" fmla="*/ 1 w 367"/>
                <a:gd name="T13" fmla="*/ 0 h 519"/>
                <a:gd name="T14" fmla="*/ 1 w 367"/>
                <a:gd name="T15" fmla="*/ 0 h 519"/>
                <a:gd name="T16" fmla="*/ 1 w 367"/>
                <a:gd name="T17" fmla="*/ 0 h 519"/>
                <a:gd name="T18" fmla="*/ 1 w 367"/>
                <a:gd name="T19" fmla="*/ 0 h 519"/>
                <a:gd name="T20" fmla="*/ 1 w 367"/>
                <a:gd name="T21" fmla="*/ 0 h 519"/>
                <a:gd name="T22" fmla="*/ 1 w 367"/>
                <a:gd name="T23" fmla="*/ 0 h 519"/>
                <a:gd name="T24" fmla="*/ 1 w 367"/>
                <a:gd name="T25" fmla="*/ 0 h 519"/>
                <a:gd name="T26" fmla="*/ 1 w 367"/>
                <a:gd name="T27" fmla="*/ 0 h 519"/>
                <a:gd name="T28" fmla="*/ 1 w 367"/>
                <a:gd name="T29" fmla="*/ 0 h 519"/>
                <a:gd name="T30" fmla="*/ 1 w 367"/>
                <a:gd name="T31" fmla="*/ 0 h 519"/>
                <a:gd name="T32" fmla="*/ 1 w 367"/>
                <a:gd name="T33" fmla="*/ 0 h 519"/>
                <a:gd name="T34" fmla="*/ 1 w 367"/>
                <a:gd name="T35" fmla="*/ 0 h 519"/>
                <a:gd name="T36" fmla="*/ 1 w 367"/>
                <a:gd name="T37" fmla="*/ 0 h 519"/>
                <a:gd name="T38" fmla="*/ 1 w 367"/>
                <a:gd name="T39" fmla="*/ 0 h 519"/>
                <a:gd name="T40" fmla="*/ 1 w 367"/>
                <a:gd name="T41" fmla="*/ 0 h 519"/>
                <a:gd name="T42" fmla="*/ 1 w 367"/>
                <a:gd name="T43" fmla="*/ 0 h 519"/>
                <a:gd name="T44" fmla="*/ 1 w 367"/>
                <a:gd name="T45" fmla="*/ 0 h 519"/>
                <a:gd name="T46" fmla="*/ 1 w 367"/>
                <a:gd name="T47" fmla="*/ 0 h 519"/>
                <a:gd name="T48" fmla="*/ 1 w 367"/>
                <a:gd name="T49" fmla="*/ 0 h 519"/>
                <a:gd name="T50" fmla="*/ 1 w 367"/>
                <a:gd name="T51" fmla="*/ 0 h 519"/>
                <a:gd name="T52" fmla="*/ 1 w 367"/>
                <a:gd name="T53" fmla="*/ 0 h 519"/>
                <a:gd name="T54" fmla="*/ 0 w 367"/>
                <a:gd name="T55" fmla="*/ 0 h 5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67"/>
                <a:gd name="T85" fmla="*/ 0 h 519"/>
                <a:gd name="T86" fmla="*/ 367 w 367"/>
                <a:gd name="T87" fmla="*/ 519 h 5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67" h="519">
                  <a:moveTo>
                    <a:pt x="0" y="346"/>
                  </a:moveTo>
                  <a:lnTo>
                    <a:pt x="44" y="383"/>
                  </a:lnTo>
                  <a:lnTo>
                    <a:pt x="109" y="392"/>
                  </a:lnTo>
                  <a:lnTo>
                    <a:pt x="177" y="463"/>
                  </a:lnTo>
                  <a:lnTo>
                    <a:pt x="265" y="468"/>
                  </a:lnTo>
                  <a:lnTo>
                    <a:pt x="251" y="505"/>
                  </a:lnTo>
                  <a:lnTo>
                    <a:pt x="274" y="519"/>
                  </a:lnTo>
                  <a:lnTo>
                    <a:pt x="286" y="429"/>
                  </a:lnTo>
                  <a:lnTo>
                    <a:pt x="271" y="373"/>
                  </a:lnTo>
                  <a:lnTo>
                    <a:pt x="300" y="369"/>
                  </a:lnTo>
                  <a:lnTo>
                    <a:pt x="278" y="338"/>
                  </a:lnTo>
                  <a:lnTo>
                    <a:pt x="350" y="327"/>
                  </a:lnTo>
                  <a:lnTo>
                    <a:pt x="367" y="349"/>
                  </a:lnTo>
                  <a:lnTo>
                    <a:pt x="339" y="303"/>
                  </a:lnTo>
                  <a:lnTo>
                    <a:pt x="349" y="195"/>
                  </a:lnTo>
                  <a:lnTo>
                    <a:pt x="290" y="199"/>
                  </a:lnTo>
                  <a:lnTo>
                    <a:pt x="271" y="173"/>
                  </a:lnTo>
                  <a:lnTo>
                    <a:pt x="211" y="165"/>
                  </a:lnTo>
                  <a:lnTo>
                    <a:pt x="172" y="103"/>
                  </a:lnTo>
                  <a:lnTo>
                    <a:pt x="230" y="19"/>
                  </a:lnTo>
                  <a:lnTo>
                    <a:pt x="222" y="0"/>
                  </a:lnTo>
                  <a:lnTo>
                    <a:pt x="117" y="46"/>
                  </a:lnTo>
                  <a:lnTo>
                    <a:pt x="60" y="139"/>
                  </a:lnTo>
                  <a:lnTo>
                    <a:pt x="42" y="117"/>
                  </a:lnTo>
                  <a:lnTo>
                    <a:pt x="31" y="163"/>
                  </a:lnTo>
                  <a:lnTo>
                    <a:pt x="42" y="266"/>
                  </a:lnTo>
                  <a:lnTo>
                    <a:pt x="56" y="266"/>
                  </a:lnTo>
                  <a:lnTo>
                    <a:pt x="0" y="34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8" name="Freeform 1187"/>
            <p:cNvSpPr>
              <a:spLocks/>
            </p:cNvSpPr>
            <p:nvPr/>
          </p:nvSpPr>
          <p:spPr bwMode="auto">
            <a:xfrm>
              <a:off x="1445" y="2671"/>
              <a:ext cx="87" cy="41"/>
            </a:xfrm>
            <a:custGeom>
              <a:avLst/>
              <a:gdLst>
                <a:gd name="T0" fmla="*/ 0 w 174"/>
                <a:gd name="T1" fmla="*/ 1 h 81"/>
                <a:gd name="T2" fmla="*/ 1 w 174"/>
                <a:gd name="T3" fmla="*/ 0 h 81"/>
                <a:gd name="T4" fmla="*/ 1 w 174"/>
                <a:gd name="T5" fmla="*/ 1 h 81"/>
                <a:gd name="T6" fmla="*/ 1 w 174"/>
                <a:gd name="T7" fmla="*/ 1 h 81"/>
                <a:gd name="T8" fmla="*/ 1 w 174"/>
                <a:gd name="T9" fmla="*/ 1 h 81"/>
                <a:gd name="T10" fmla="*/ 1 w 174"/>
                <a:gd name="T11" fmla="*/ 1 h 81"/>
                <a:gd name="T12" fmla="*/ 1 w 174"/>
                <a:gd name="T13" fmla="*/ 1 h 81"/>
                <a:gd name="T14" fmla="*/ 1 w 174"/>
                <a:gd name="T15" fmla="*/ 1 h 81"/>
                <a:gd name="T16" fmla="*/ 1 w 174"/>
                <a:gd name="T17" fmla="*/ 1 h 81"/>
                <a:gd name="T18" fmla="*/ 1 w 174"/>
                <a:gd name="T19" fmla="*/ 1 h 81"/>
                <a:gd name="T20" fmla="*/ 1 w 174"/>
                <a:gd name="T21" fmla="*/ 1 h 81"/>
                <a:gd name="T22" fmla="*/ 0 w 174"/>
                <a:gd name="T23" fmla="*/ 1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
                <a:gd name="T37" fmla="*/ 0 h 81"/>
                <a:gd name="T38" fmla="*/ 174 w 17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 h="81">
                  <a:moveTo>
                    <a:pt x="0" y="45"/>
                  </a:moveTo>
                  <a:lnTo>
                    <a:pt x="15" y="0"/>
                  </a:lnTo>
                  <a:lnTo>
                    <a:pt x="53" y="28"/>
                  </a:lnTo>
                  <a:lnTo>
                    <a:pt x="118" y="3"/>
                  </a:lnTo>
                  <a:lnTo>
                    <a:pt x="174" y="33"/>
                  </a:lnTo>
                  <a:lnTo>
                    <a:pt x="163" y="79"/>
                  </a:lnTo>
                  <a:lnTo>
                    <a:pt x="156" y="41"/>
                  </a:lnTo>
                  <a:lnTo>
                    <a:pt x="118" y="26"/>
                  </a:lnTo>
                  <a:lnTo>
                    <a:pt x="83" y="50"/>
                  </a:lnTo>
                  <a:lnTo>
                    <a:pt x="94" y="71"/>
                  </a:lnTo>
                  <a:lnTo>
                    <a:pt x="78" y="81"/>
                  </a:lnTo>
                  <a:lnTo>
                    <a:pt x="0" y="4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89" name="Freeform 1188"/>
            <p:cNvSpPr>
              <a:spLocks/>
            </p:cNvSpPr>
            <p:nvPr/>
          </p:nvSpPr>
          <p:spPr bwMode="auto">
            <a:xfrm>
              <a:off x="1595" y="3167"/>
              <a:ext cx="302" cy="553"/>
            </a:xfrm>
            <a:custGeom>
              <a:avLst/>
              <a:gdLst>
                <a:gd name="T0" fmla="*/ 0 w 603"/>
                <a:gd name="T1" fmla="*/ 0 h 1107"/>
                <a:gd name="T2" fmla="*/ 1 w 603"/>
                <a:gd name="T3" fmla="*/ 0 h 1107"/>
                <a:gd name="T4" fmla="*/ 1 w 603"/>
                <a:gd name="T5" fmla="*/ 0 h 1107"/>
                <a:gd name="T6" fmla="*/ 1 w 603"/>
                <a:gd name="T7" fmla="*/ 0 h 1107"/>
                <a:gd name="T8" fmla="*/ 1 w 603"/>
                <a:gd name="T9" fmla="*/ 0 h 1107"/>
                <a:gd name="T10" fmla="*/ 1 w 603"/>
                <a:gd name="T11" fmla="*/ 0 h 1107"/>
                <a:gd name="T12" fmla="*/ 1 w 603"/>
                <a:gd name="T13" fmla="*/ 0 h 1107"/>
                <a:gd name="T14" fmla="*/ 1 w 603"/>
                <a:gd name="T15" fmla="*/ 0 h 1107"/>
                <a:gd name="T16" fmla="*/ 1 w 603"/>
                <a:gd name="T17" fmla="*/ 0 h 1107"/>
                <a:gd name="T18" fmla="*/ 1 w 603"/>
                <a:gd name="T19" fmla="*/ 0 h 1107"/>
                <a:gd name="T20" fmla="*/ 1 w 603"/>
                <a:gd name="T21" fmla="*/ 0 h 1107"/>
                <a:gd name="T22" fmla="*/ 1 w 603"/>
                <a:gd name="T23" fmla="*/ 0 h 1107"/>
                <a:gd name="T24" fmla="*/ 1 w 603"/>
                <a:gd name="T25" fmla="*/ 0 h 1107"/>
                <a:gd name="T26" fmla="*/ 1 w 603"/>
                <a:gd name="T27" fmla="*/ 0 h 1107"/>
                <a:gd name="T28" fmla="*/ 1 w 603"/>
                <a:gd name="T29" fmla="*/ 0 h 1107"/>
                <a:gd name="T30" fmla="*/ 1 w 603"/>
                <a:gd name="T31" fmla="*/ 0 h 1107"/>
                <a:gd name="T32" fmla="*/ 1 w 603"/>
                <a:gd name="T33" fmla="*/ 0 h 1107"/>
                <a:gd name="T34" fmla="*/ 1 w 603"/>
                <a:gd name="T35" fmla="*/ 0 h 1107"/>
                <a:gd name="T36" fmla="*/ 1 w 603"/>
                <a:gd name="T37" fmla="*/ 0 h 1107"/>
                <a:gd name="T38" fmla="*/ 1 w 603"/>
                <a:gd name="T39" fmla="*/ 0 h 1107"/>
                <a:gd name="T40" fmla="*/ 1 w 603"/>
                <a:gd name="T41" fmla="*/ 0 h 1107"/>
                <a:gd name="T42" fmla="*/ 1 w 603"/>
                <a:gd name="T43" fmla="*/ 0 h 1107"/>
                <a:gd name="T44" fmla="*/ 1 w 603"/>
                <a:gd name="T45" fmla="*/ 0 h 1107"/>
                <a:gd name="T46" fmla="*/ 1 w 603"/>
                <a:gd name="T47" fmla="*/ 0 h 1107"/>
                <a:gd name="T48" fmla="*/ 1 w 603"/>
                <a:gd name="T49" fmla="*/ 0 h 1107"/>
                <a:gd name="T50" fmla="*/ 1 w 603"/>
                <a:gd name="T51" fmla="*/ 0 h 1107"/>
                <a:gd name="T52" fmla="*/ 1 w 603"/>
                <a:gd name="T53" fmla="*/ 0 h 1107"/>
                <a:gd name="T54" fmla="*/ 1 w 603"/>
                <a:gd name="T55" fmla="*/ 0 h 1107"/>
                <a:gd name="T56" fmla="*/ 1 w 603"/>
                <a:gd name="T57" fmla="*/ 0 h 1107"/>
                <a:gd name="T58" fmla="*/ 1 w 603"/>
                <a:gd name="T59" fmla="*/ 0 h 1107"/>
                <a:gd name="T60" fmla="*/ 1 w 603"/>
                <a:gd name="T61" fmla="*/ 0 h 1107"/>
                <a:gd name="T62" fmla="*/ 1 w 603"/>
                <a:gd name="T63" fmla="*/ 0 h 1107"/>
                <a:gd name="T64" fmla="*/ 1 w 603"/>
                <a:gd name="T65" fmla="*/ 0 h 1107"/>
                <a:gd name="T66" fmla="*/ 1 w 603"/>
                <a:gd name="T67" fmla="*/ 0 h 1107"/>
                <a:gd name="T68" fmla="*/ 1 w 603"/>
                <a:gd name="T69" fmla="*/ 0 h 1107"/>
                <a:gd name="T70" fmla="*/ 1 w 603"/>
                <a:gd name="T71" fmla="*/ 0 h 1107"/>
                <a:gd name="T72" fmla="*/ 1 w 603"/>
                <a:gd name="T73" fmla="*/ 0 h 1107"/>
                <a:gd name="T74" fmla="*/ 1 w 603"/>
                <a:gd name="T75" fmla="*/ 0 h 1107"/>
                <a:gd name="T76" fmla="*/ 1 w 603"/>
                <a:gd name="T77" fmla="*/ 0 h 1107"/>
                <a:gd name="T78" fmla="*/ 1 w 603"/>
                <a:gd name="T79" fmla="*/ 0 h 1107"/>
                <a:gd name="T80" fmla="*/ 1 w 603"/>
                <a:gd name="T81" fmla="*/ 0 h 1107"/>
                <a:gd name="T82" fmla="*/ 1 w 603"/>
                <a:gd name="T83" fmla="*/ 0 h 1107"/>
                <a:gd name="T84" fmla="*/ 1 w 603"/>
                <a:gd name="T85" fmla="*/ 0 h 1107"/>
                <a:gd name="T86" fmla="*/ 1 w 603"/>
                <a:gd name="T87" fmla="*/ 0 h 1107"/>
                <a:gd name="T88" fmla="*/ 1 w 603"/>
                <a:gd name="T89" fmla="*/ 0 h 1107"/>
                <a:gd name="T90" fmla="*/ 1 w 603"/>
                <a:gd name="T91" fmla="*/ 0 h 1107"/>
                <a:gd name="T92" fmla="*/ 1 w 603"/>
                <a:gd name="T93" fmla="*/ 0 h 1107"/>
                <a:gd name="T94" fmla="*/ 0 w 603"/>
                <a:gd name="T95" fmla="*/ 0 h 110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03"/>
                <a:gd name="T145" fmla="*/ 0 h 1107"/>
                <a:gd name="T146" fmla="*/ 603 w 603"/>
                <a:gd name="T147" fmla="*/ 1107 h 110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03" h="1107">
                  <a:moveTo>
                    <a:pt x="0" y="1023"/>
                  </a:moveTo>
                  <a:lnTo>
                    <a:pt x="5" y="1046"/>
                  </a:lnTo>
                  <a:lnTo>
                    <a:pt x="29" y="1038"/>
                  </a:lnTo>
                  <a:lnTo>
                    <a:pt x="42" y="1095"/>
                  </a:lnTo>
                  <a:lnTo>
                    <a:pt x="151" y="1107"/>
                  </a:lnTo>
                  <a:lnTo>
                    <a:pt x="122" y="1078"/>
                  </a:lnTo>
                  <a:lnTo>
                    <a:pt x="145" y="1004"/>
                  </a:lnTo>
                  <a:lnTo>
                    <a:pt x="165" y="1018"/>
                  </a:lnTo>
                  <a:lnTo>
                    <a:pt x="234" y="912"/>
                  </a:lnTo>
                  <a:lnTo>
                    <a:pt x="181" y="854"/>
                  </a:lnTo>
                  <a:lnTo>
                    <a:pt x="240" y="817"/>
                  </a:lnTo>
                  <a:lnTo>
                    <a:pt x="250" y="761"/>
                  </a:lnTo>
                  <a:lnTo>
                    <a:pt x="278" y="737"/>
                  </a:lnTo>
                  <a:lnTo>
                    <a:pt x="254" y="727"/>
                  </a:lnTo>
                  <a:lnTo>
                    <a:pt x="300" y="727"/>
                  </a:lnTo>
                  <a:lnTo>
                    <a:pt x="295" y="701"/>
                  </a:lnTo>
                  <a:lnTo>
                    <a:pt x="273" y="719"/>
                  </a:lnTo>
                  <a:lnTo>
                    <a:pt x="254" y="700"/>
                  </a:lnTo>
                  <a:lnTo>
                    <a:pt x="252" y="660"/>
                  </a:lnTo>
                  <a:lnTo>
                    <a:pt x="334" y="663"/>
                  </a:lnTo>
                  <a:lnTo>
                    <a:pt x="342" y="582"/>
                  </a:lnTo>
                  <a:lnTo>
                    <a:pt x="472" y="570"/>
                  </a:lnTo>
                  <a:lnTo>
                    <a:pt x="511" y="513"/>
                  </a:lnTo>
                  <a:lnTo>
                    <a:pt x="460" y="410"/>
                  </a:lnTo>
                  <a:lnTo>
                    <a:pt x="484" y="281"/>
                  </a:lnTo>
                  <a:lnTo>
                    <a:pt x="603" y="177"/>
                  </a:lnTo>
                  <a:lnTo>
                    <a:pt x="599" y="128"/>
                  </a:lnTo>
                  <a:lnTo>
                    <a:pt x="578" y="126"/>
                  </a:lnTo>
                  <a:lnTo>
                    <a:pt x="545" y="183"/>
                  </a:lnTo>
                  <a:lnTo>
                    <a:pt x="462" y="180"/>
                  </a:lnTo>
                  <a:lnTo>
                    <a:pt x="478" y="116"/>
                  </a:lnTo>
                  <a:lnTo>
                    <a:pt x="332" y="17"/>
                  </a:lnTo>
                  <a:lnTo>
                    <a:pt x="280" y="9"/>
                  </a:lnTo>
                  <a:lnTo>
                    <a:pt x="277" y="31"/>
                  </a:lnTo>
                  <a:lnTo>
                    <a:pt x="220" y="0"/>
                  </a:lnTo>
                  <a:lnTo>
                    <a:pt x="188" y="36"/>
                  </a:lnTo>
                  <a:lnTo>
                    <a:pt x="186" y="76"/>
                  </a:lnTo>
                  <a:lnTo>
                    <a:pt x="150" y="91"/>
                  </a:lnTo>
                  <a:lnTo>
                    <a:pt x="151" y="169"/>
                  </a:lnTo>
                  <a:lnTo>
                    <a:pt x="115" y="211"/>
                  </a:lnTo>
                  <a:lnTo>
                    <a:pt x="86" y="318"/>
                  </a:lnTo>
                  <a:lnTo>
                    <a:pt x="108" y="419"/>
                  </a:lnTo>
                  <a:lnTo>
                    <a:pt x="68" y="506"/>
                  </a:lnTo>
                  <a:lnTo>
                    <a:pt x="42" y="723"/>
                  </a:lnTo>
                  <a:lnTo>
                    <a:pt x="62" y="800"/>
                  </a:lnTo>
                  <a:lnTo>
                    <a:pt x="43" y="807"/>
                  </a:lnTo>
                  <a:lnTo>
                    <a:pt x="52" y="879"/>
                  </a:lnTo>
                  <a:lnTo>
                    <a:pt x="0" y="102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0" name="Freeform 1189"/>
            <p:cNvSpPr>
              <a:spLocks/>
            </p:cNvSpPr>
            <p:nvPr/>
          </p:nvSpPr>
          <p:spPr bwMode="auto">
            <a:xfrm>
              <a:off x="1667" y="3729"/>
              <a:ext cx="54" cy="47"/>
            </a:xfrm>
            <a:custGeom>
              <a:avLst/>
              <a:gdLst>
                <a:gd name="T0" fmla="*/ 0 w 107"/>
                <a:gd name="T1" fmla="*/ 0 h 94"/>
                <a:gd name="T2" fmla="*/ 1 w 107"/>
                <a:gd name="T3" fmla="*/ 1 h 94"/>
                <a:gd name="T4" fmla="*/ 1 w 107"/>
                <a:gd name="T5" fmla="*/ 1 h 94"/>
                <a:gd name="T6" fmla="*/ 1 w 107"/>
                <a:gd name="T7" fmla="*/ 1 h 94"/>
                <a:gd name="T8" fmla="*/ 0 w 107"/>
                <a:gd name="T9" fmla="*/ 0 h 94"/>
                <a:gd name="T10" fmla="*/ 0 60000 65536"/>
                <a:gd name="T11" fmla="*/ 0 60000 65536"/>
                <a:gd name="T12" fmla="*/ 0 60000 65536"/>
                <a:gd name="T13" fmla="*/ 0 60000 65536"/>
                <a:gd name="T14" fmla="*/ 0 60000 65536"/>
                <a:gd name="T15" fmla="*/ 0 w 107"/>
                <a:gd name="T16" fmla="*/ 0 h 94"/>
                <a:gd name="T17" fmla="*/ 107 w 107"/>
                <a:gd name="T18" fmla="*/ 94 h 94"/>
              </a:gdLst>
              <a:ahLst/>
              <a:cxnLst>
                <a:cxn ang="T10">
                  <a:pos x="T0" y="T1"/>
                </a:cxn>
                <a:cxn ang="T11">
                  <a:pos x="T2" y="T3"/>
                </a:cxn>
                <a:cxn ang="T12">
                  <a:pos x="T4" y="T5"/>
                </a:cxn>
                <a:cxn ang="T13">
                  <a:pos x="T6" y="T7"/>
                </a:cxn>
                <a:cxn ang="T14">
                  <a:pos x="T8" y="T9"/>
                </a:cxn>
              </a:cxnLst>
              <a:rect l="T15" t="T16" r="T17" b="T18"/>
              <a:pathLst>
                <a:path w="107" h="94">
                  <a:moveTo>
                    <a:pt x="0" y="0"/>
                  </a:moveTo>
                  <a:lnTo>
                    <a:pt x="2" y="94"/>
                  </a:lnTo>
                  <a:lnTo>
                    <a:pt x="107" y="84"/>
                  </a:lnTo>
                  <a:lnTo>
                    <a:pt x="23" y="45"/>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1" name="Freeform 1190"/>
            <p:cNvSpPr>
              <a:spLocks/>
            </p:cNvSpPr>
            <p:nvPr/>
          </p:nvSpPr>
          <p:spPr bwMode="auto">
            <a:xfrm>
              <a:off x="1651" y="2973"/>
              <a:ext cx="184" cy="212"/>
            </a:xfrm>
            <a:custGeom>
              <a:avLst/>
              <a:gdLst>
                <a:gd name="T0" fmla="*/ 0 w 367"/>
                <a:gd name="T1" fmla="*/ 0 h 425"/>
                <a:gd name="T2" fmla="*/ 1 w 367"/>
                <a:gd name="T3" fmla="*/ 0 h 425"/>
                <a:gd name="T4" fmla="*/ 1 w 367"/>
                <a:gd name="T5" fmla="*/ 0 h 425"/>
                <a:gd name="T6" fmla="*/ 1 w 367"/>
                <a:gd name="T7" fmla="*/ 0 h 425"/>
                <a:gd name="T8" fmla="*/ 1 w 367"/>
                <a:gd name="T9" fmla="*/ 0 h 425"/>
                <a:gd name="T10" fmla="*/ 1 w 367"/>
                <a:gd name="T11" fmla="*/ 0 h 425"/>
                <a:gd name="T12" fmla="*/ 1 w 367"/>
                <a:gd name="T13" fmla="*/ 0 h 425"/>
                <a:gd name="T14" fmla="*/ 1 w 367"/>
                <a:gd name="T15" fmla="*/ 0 h 425"/>
                <a:gd name="T16" fmla="*/ 1 w 367"/>
                <a:gd name="T17" fmla="*/ 0 h 425"/>
                <a:gd name="T18" fmla="*/ 1 w 367"/>
                <a:gd name="T19" fmla="*/ 0 h 425"/>
                <a:gd name="T20" fmla="*/ 1 w 367"/>
                <a:gd name="T21" fmla="*/ 0 h 425"/>
                <a:gd name="T22" fmla="*/ 1 w 367"/>
                <a:gd name="T23" fmla="*/ 0 h 425"/>
                <a:gd name="T24" fmla="*/ 1 w 367"/>
                <a:gd name="T25" fmla="*/ 0 h 425"/>
                <a:gd name="T26" fmla="*/ 1 w 367"/>
                <a:gd name="T27" fmla="*/ 0 h 425"/>
                <a:gd name="T28" fmla="*/ 1 w 367"/>
                <a:gd name="T29" fmla="*/ 0 h 425"/>
                <a:gd name="T30" fmla="*/ 1 w 367"/>
                <a:gd name="T31" fmla="*/ 0 h 425"/>
                <a:gd name="T32" fmla="*/ 1 w 367"/>
                <a:gd name="T33" fmla="*/ 0 h 425"/>
                <a:gd name="T34" fmla="*/ 1 w 367"/>
                <a:gd name="T35" fmla="*/ 0 h 425"/>
                <a:gd name="T36" fmla="*/ 1 w 367"/>
                <a:gd name="T37" fmla="*/ 0 h 425"/>
                <a:gd name="T38" fmla="*/ 1 w 367"/>
                <a:gd name="T39" fmla="*/ 0 h 425"/>
                <a:gd name="T40" fmla="*/ 1 w 367"/>
                <a:gd name="T41" fmla="*/ 0 h 425"/>
                <a:gd name="T42" fmla="*/ 1 w 367"/>
                <a:gd name="T43" fmla="*/ 0 h 425"/>
                <a:gd name="T44" fmla="*/ 1 w 367"/>
                <a:gd name="T45" fmla="*/ 0 h 425"/>
                <a:gd name="T46" fmla="*/ 0 w 367"/>
                <a:gd name="T47" fmla="*/ 0 h 4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7"/>
                <a:gd name="T73" fmla="*/ 0 h 425"/>
                <a:gd name="T74" fmla="*/ 367 w 367"/>
                <a:gd name="T75" fmla="*/ 425 h 4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7" h="425">
                  <a:moveTo>
                    <a:pt x="0" y="44"/>
                  </a:moveTo>
                  <a:lnTo>
                    <a:pt x="27" y="88"/>
                  </a:lnTo>
                  <a:lnTo>
                    <a:pt x="9" y="186"/>
                  </a:lnTo>
                  <a:lnTo>
                    <a:pt x="27" y="196"/>
                  </a:lnTo>
                  <a:lnTo>
                    <a:pt x="19" y="209"/>
                  </a:lnTo>
                  <a:lnTo>
                    <a:pt x="2" y="250"/>
                  </a:lnTo>
                  <a:lnTo>
                    <a:pt x="34" y="307"/>
                  </a:lnTo>
                  <a:lnTo>
                    <a:pt x="52" y="423"/>
                  </a:lnTo>
                  <a:lnTo>
                    <a:pt x="75" y="425"/>
                  </a:lnTo>
                  <a:lnTo>
                    <a:pt x="107" y="389"/>
                  </a:lnTo>
                  <a:lnTo>
                    <a:pt x="164" y="420"/>
                  </a:lnTo>
                  <a:lnTo>
                    <a:pt x="167" y="398"/>
                  </a:lnTo>
                  <a:lnTo>
                    <a:pt x="219" y="406"/>
                  </a:lnTo>
                  <a:lnTo>
                    <a:pt x="235" y="323"/>
                  </a:lnTo>
                  <a:lnTo>
                    <a:pt x="326" y="307"/>
                  </a:lnTo>
                  <a:lnTo>
                    <a:pt x="357" y="334"/>
                  </a:lnTo>
                  <a:lnTo>
                    <a:pt x="367" y="270"/>
                  </a:lnTo>
                  <a:lnTo>
                    <a:pt x="349" y="215"/>
                  </a:lnTo>
                  <a:lnTo>
                    <a:pt x="294" y="211"/>
                  </a:lnTo>
                  <a:lnTo>
                    <a:pt x="275" y="127"/>
                  </a:lnTo>
                  <a:lnTo>
                    <a:pt x="137" y="71"/>
                  </a:lnTo>
                  <a:lnTo>
                    <a:pt x="129" y="0"/>
                  </a:lnTo>
                  <a:lnTo>
                    <a:pt x="37" y="47"/>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2" name="Freeform 1191"/>
            <p:cNvSpPr>
              <a:spLocks/>
            </p:cNvSpPr>
            <p:nvPr/>
          </p:nvSpPr>
          <p:spPr bwMode="auto">
            <a:xfrm>
              <a:off x="1588" y="2743"/>
              <a:ext cx="599" cy="625"/>
            </a:xfrm>
            <a:custGeom>
              <a:avLst/>
              <a:gdLst>
                <a:gd name="T0" fmla="*/ 1 w 1198"/>
                <a:gd name="T1" fmla="*/ 1 h 1249"/>
                <a:gd name="T2" fmla="*/ 1 w 1198"/>
                <a:gd name="T3" fmla="*/ 1 h 1249"/>
                <a:gd name="T4" fmla="*/ 1 w 1198"/>
                <a:gd name="T5" fmla="*/ 1 h 1249"/>
                <a:gd name="T6" fmla="*/ 1 w 1198"/>
                <a:gd name="T7" fmla="*/ 1 h 1249"/>
                <a:gd name="T8" fmla="*/ 1 w 1198"/>
                <a:gd name="T9" fmla="*/ 1 h 1249"/>
                <a:gd name="T10" fmla="*/ 1 w 1198"/>
                <a:gd name="T11" fmla="*/ 1 h 1249"/>
                <a:gd name="T12" fmla="*/ 1 w 1198"/>
                <a:gd name="T13" fmla="*/ 1 h 1249"/>
                <a:gd name="T14" fmla="*/ 1 w 1198"/>
                <a:gd name="T15" fmla="*/ 1 h 1249"/>
                <a:gd name="T16" fmla="*/ 1 w 1198"/>
                <a:gd name="T17" fmla="*/ 1 h 1249"/>
                <a:gd name="T18" fmla="*/ 1 w 1198"/>
                <a:gd name="T19" fmla="*/ 1 h 1249"/>
                <a:gd name="T20" fmla="*/ 1 w 1198"/>
                <a:gd name="T21" fmla="*/ 1 h 1249"/>
                <a:gd name="T22" fmla="*/ 1 w 1198"/>
                <a:gd name="T23" fmla="*/ 1 h 1249"/>
                <a:gd name="T24" fmla="*/ 1 w 1198"/>
                <a:gd name="T25" fmla="*/ 1 h 1249"/>
                <a:gd name="T26" fmla="*/ 1 w 1198"/>
                <a:gd name="T27" fmla="*/ 1 h 1249"/>
                <a:gd name="T28" fmla="*/ 1 w 1198"/>
                <a:gd name="T29" fmla="*/ 1 h 1249"/>
                <a:gd name="T30" fmla="*/ 1 w 1198"/>
                <a:gd name="T31" fmla="*/ 1 h 1249"/>
                <a:gd name="T32" fmla="*/ 1 w 1198"/>
                <a:gd name="T33" fmla="*/ 1 h 1249"/>
                <a:gd name="T34" fmla="*/ 1 w 1198"/>
                <a:gd name="T35" fmla="*/ 1 h 1249"/>
                <a:gd name="T36" fmla="*/ 1 w 1198"/>
                <a:gd name="T37" fmla="*/ 1 h 1249"/>
                <a:gd name="T38" fmla="*/ 1 w 1198"/>
                <a:gd name="T39" fmla="*/ 1 h 1249"/>
                <a:gd name="T40" fmla="*/ 1 w 1198"/>
                <a:gd name="T41" fmla="*/ 1 h 1249"/>
                <a:gd name="T42" fmla="*/ 1 w 1198"/>
                <a:gd name="T43" fmla="*/ 1 h 1249"/>
                <a:gd name="T44" fmla="*/ 1 w 1198"/>
                <a:gd name="T45" fmla="*/ 1 h 1249"/>
                <a:gd name="T46" fmla="*/ 1 w 1198"/>
                <a:gd name="T47" fmla="*/ 1 h 1249"/>
                <a:gd name="T48" fmla="*/ 1 w 1198"/>
                <a:gd name="T49" fmla="*/ 1 h 1249"/>
                <a:gd name="T50" fmla="*/ 1 w 1198"/>
                <a:gd name="T51" fmla="*/ 1 h 1249"/>
                <a:gd name="T52" fmla="*/ 1 w 1198"/>
                <a:gd name="T53" fmla="*/ 1 h 1249"/>
                <a:gd name="T54" fmla="*/ 1 w 1198"/>
                <a:gd name="T55" fmla="*/ 0 h 1249"/>
                <a:gd name="T56" fmla="*/ 1 w 1198"/>
                <a:gd name="T57" fmla="*/ 1 h 1249"/>
                <a:gd name="T58" fmla="*/ 1 w 1198"/>
                <a:gd name="T59" fmla="*/ 1 h 1249"/>
                <a:gd name="T60" fmla="*/ 1 w 1198"/>
                <a:gd name="T61" fmla="*/ 1 h 1249"/>
                <a:gd name="T62" fmla="*/ 1 w 1198"/>
                <a:gd name="T63" fmla="*/ 1 h 1249"/>
                <a:gd name="T64" fmla="*/ 1 w 1198"/>
                <a:gd name="T65" fmla="*/ 1 h 1249"/>
                <a:gd name="T66" fmla="*/ 1 w 1198"/>
                <a:gd name="T67" fmla="*/ 1 h 1249"/>
                <a:gd name="T68" fmla="*/ 0 w 1198"/>
                <a:gd name="T69" fmla="*/ 1 h 124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98"/>
                <a:gd name="T106" fmla="*/ 0 h 1249"/>
                <a:gd name="T107" fmla="*/ 1198 w 1198"/>
                <a:gd name="T108" fmla="*/ 1249 h 124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98" h="1249">
                  <a:moveTo>
                    <a:pt x="0" y="394"/>
                  </a:moveTo>
                  <a:lnTo>
                    <a:pt x="25" y="454"/>
                  </a:lnTo>
                  <a:lnTo>
                    <a:pt x="67" y="473"/>
                  </a:lnTo>
                  <a:lnTo>
                    <a:pt x="100" y="450"/>
                  </a:lnTo>
                  <a:lnTo>
                    <a:pt x="100" y="503"/>
                  </a:lnTo>
                  <a:lnTo>
                    <a:pt x="127" y="503"/>
                  </a:lnTo>
                  <a:lnTo>
                    <a:pt x="164" y="506"/>
                  </a:lnTo>
                  <a:lnTo>
                    <a:pt x="256" y="459"/>
                  </a:lnTo>
                  <a:lnTo>
                    <a:pt x="264" y="530"/>
                  </a:lnTo>
                  <a:lnTo>
                    <a:pt x="402" y="586"/>
                  </a:lnTo>
                  <a:lnTo>
                    <a:pt x="421" y="670"/>
                  </a:lnTo>
                  <a:lnTo>
                    <a:pt x="476" y="674"/>
                  </a:lnTo>
                  <a:lnTo>
                    <a:pt x="494" y="729"/>
                  </a:lnTo>
                  <a:lnTo>
                    <a:pt x="484" y="793"/>
                  </a:lnTo>
                  <a:lnTo>
                    <a:pt x="490" y="857"/>
                  </a:lnTo>
                  <a:lnTo>
                    <a:pt x="556" y="867"/>
                  </a:lnTo>
                  <a:lnTo>
                    <a:pt x="565" y="912"/>
                  </a:lnTo>
                  <a:lnTo>
                    <a:pt x="597" y="920"/>
                  </a:lnTo>
                  <a:lnTo>
                    <a:pt x="592" y="974"/>
                  </a:lnTo>
                  <a:lnTo>
                    <a:pt x="613" y="976"/>
                  </a:lnTo>
                  <a:lnTo>
                    <a:pt x="617" y="1025"/>
                  </a:lnTo>
                  <a:lnTo>
                    <a:pt x="498" y="1129"/>
                  </a:lnTo>
                  <a:lnTo>
                    <a:pt x="523" y="1123"/>
                  </a:lnTo>
                  <a:lnTo>
                    <a:pt x="613" y="1190"/>
                  </a:lnTo>
                  <a:lnTo>
                    <a:pt x="633" y="1216"/>
                  </a:lnTo>
                  <a:lnTo>
                    <a:pt x="625" y="1249"/>
                  </a:lnTo>
                  <a:lnTo>
                    <a:pt x="773" y="1063"/>
                  </a:lnTo>
                  <a:lnTo>
                    <a:pt x="779" y="970"/>
                  </a:lnTo>
                  <a:lnTo>
                    <a:pt x="897" y="884"/>
                  </a:lnTo>
                  <a:lnTo>
                    <a:pt x="971" y="884"/>
                  </a:lnTo>
                  <a:lnTo>
                    <a:pt x="1003" y="855"/>
                  </a:lnTo>
                  <a:lnTo>
                    <a:pt x="1064" y="712"/>
                  </a:lnTo>
                  <a:lnTo>
                    <a:pt x="1072" y="573"/>
                  </a:lnTo>
                  <a:lnTo>
                    <a:pt x="1187" y="440"/>
                  </a:lnTo>
                  <a:lnTo>
                    <a:pt x="1198" y="383"/>
                  </a:lnTo>
                  <a:lnTo>
                    <a:pt x="1180" y="325"/>
                  </a:lnTo>
                  <a:lnTo>
                    <a:pt x="1132" y="317"/>
                  </a:lnTo>
                  <a:lnTo>
                    <a:pt x="1055" y="256"/>
                  </a:lnTo>
                  <a:lnTo>
                    <a:pt x="903" y="245"/>
                  </a:lnTo>
                  <a:lnTo>
                    <a:pt x="890" y="208"/>
                  </a:lnTo>
                  <a:lnTo>
                    <a:pt x="822" y="181"/>
                  </a:lnTo>
                  <a:lnTo>
                    <a:pt x="793" y="182"/>
                  </a:lnTo>
                  <a:lnTo>
                    <a:pt x="752" y="237"/>
                  </a:lnTo>
                  <a:lnTo>
                    <a:pt x="751" y="218"/>
                  </a:lnTo>
                  <a:lnTo>
                    <a:pt x="687" y="227"/>
                  </a:lnTo>
                  <a:lnTo>
                    <a:pt x="714" y="216"/>
                  </a:lnTo>
                  <a:lnTo>
                    <a:pt x="688" y="173"/>
                  </a:lnTo>
                  <a:lnTo>
                    <a:pt x="736" y="113"/>
                  </a:lnTo>
                  <a:lnTo>
                    <a:pt x="686" y="35"/>
                  </a:lnTo>
                  <a:lnTo>
                    <a:pt x="641" y="96"/>
                  </a:lnTo>
                  <a:lnTo>
                    <a:pt x="599" y="92"/>
                  </a:lnTo>
                  <a:lnTo>
                    <a:pt x="533" y="101"/>
                  </a:lnTo>
                  <a:lnTo>
                    <a:pt x="447" y="114"/>
                  </a:lnTo>
                  <a:lnTo>
                    <a:pt x="428" y="82"/>
                  </a:lnTo>
                  <a:lnTo>
                    <a:pt x="435" y="22"/>
                  </a:lnTo>
                  <a:lnTo>
                    <a:pt x="410" y="0"/>
                  </a:lnTo>
                  <a:lnTo>
                    <a:pt x="331" y="38"/>
                  </a:lnTo>
                  <a:lnTo>
                    <a:pt x="279" y="26"/>
                  </a:lnTo>
                  <a:lnTo>
                    <a:pt x="293" y="85"/>
                  </a:lnTo>
                  <a:lnTo>
                    <a:pt x="323" y="93"/>
                  </a:lnTo>
                  <a:lnTo>
                    <a:pt x="248" y="136"/>
                  </a:lnTo>
                  <a:lnTo>
                    <a:pt x="213" y="121"/>
                  </a:lnTo>
                  <a:lnTo>
                    <a:pt x="196" y="99"/>
                  </a:lnTo>
                  <a:lnTo>
                    <a:pt x="124" y="110"/>
                  </a:lnTo>
                  <a:lnTo>
                    <a:pt x="146" y="141"/>
                  </a:lnTo>
                  <a:lnTo>
                    <a:pt x="117" y="145"/>
                  </a:lnTo>
                  <a:lnTo>
                    <a:pt x="132" y="201"/>
                  </a:lnTo>
                  <a:lnTo>
                    <a:pt x="120" y="291"/>
                  </a:lnTo>
                  <a:lnTo>
                    <a:pt x="41" y="322"/>
                  </a:lnTo>
                  <a:lnTo>
                    <a:pt x="0" y="39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3" name="Freeform 1192"/>
            <p:cNvSpPr>
              <a:spLocks/>
            </p:cNvSpPr>
            <p:nvPr/>
          </p:nvSpPr>
          <p:spPr bwMode="auto">
            <a:xfrm>
              <a:off x="1562" y="3097"/>
              <a:ext cx="127" cy="655"/>
            </a:xfrm>
            <a:custGeom>
              <a:avLst/>
              <a:gdLst>
                <a:gd name="T0" fmla="*/ 0 w 255"/>
                <a:gd name="T1" fmla="*/ 1 h 1310"/>
                <a:gd name="T2" fmla="*/ 0 w 255"/>
                <a:gd name="T3" fmla="*/ 1 h 1310"/>
                <a:gd name="T4" fmla="*/ 0 w 255"/>
                <a:gd name="T5" fmla="*/ 1 h 1310"/>
                <a:gd name="T6" fmla="*/ 0 w 255"/>
                <a:gd name="T7" fmla="*/ 1 h 1310"/>
                <a:gd name="T8" fmla="*/ 0 w 255"/>
                <a:gd name="T9" fmla="*/ 1 h 1310"/>
                <a:gd name="T10" fmla="*/ 0 w 255"/>
                <a:gd name="T11" fmla="*/ 1 h 1310"/>
                <a:gd name="T12" fmla="*/ 0 w 255"/>
                <a:gd name="T13" fmla="*/ 1 h 1310"/>
                <a:gd name="T14" fmla="*/ 0 w 255"/>
                <a:gd name="T15" fmla="*/ 1 h 1310"/>
                <a:gd name="T16" fmla="*/ 0 w 255"/>
                <a:gd name="T17" fmla="*/ 1 h 1310"/>
                <a:gd name="T18" fmla="*/ 0 w 255"/>
                <a:gd name="T19" fmla="*/ 1 h 1310"/>
                <a:gd name="T20" fmla="*/ 0 w 255"/>
                <a:gd name="T21" fmla="*/ 1 h 1310"/>
                <a:gd name="T22" fmla="*/ 0 w 255"/>
                <a:gd name="T23" fmla="*/ 1 h 1310"/>
                <a:gd name="T24" fmla="*/ 0 w 255"/>
                <a:gd name="T25" fmla="*/ 0 h 1310"/>
                <a:gd name="T26" fmla="*/ 0 w 255"/>
                <a:gd name="T27" fmla="*/ 1 h 1310"/>
                <a:gd name="T28" fmla="*/ 0 w 255"/>
                <a:gd name="T29" fmla="*/ 1 h 1310"/>
                <a:gd name="T30" fmla="*/ 0 w 255"/>
                <a:gd name="T31" fmla="*/ 1 h 1310"/>
                <a:gd name="T32" fmla="*/ 0 w 255"/>
                <a:gd name="T33" fmla="*/ 1 h 1310"/>
                <a:gd name="T34" fmla="*/ 0 w 255"/>
                <a:gd name="T35" fmla="*/ 1 h 1310"/>
                <a:gd name="T36" fmla="*/ 0 w 255"/>
                <a:gd name="T37" fmla="*/ 1 h 1310"/>
                <a:gd name="T38" fmla="*/ 0 w 255"/>
                <a:gd name="T39" fmla="*/ 1 h 1310"/>
                <a:gd name="T40" fmla="*/ 0 w 255"/>
                <a:gd name="T41" fmla="*/ 1 h 1310"/>
                <a:gd name="T42" fmla="*/ 0 w 255"/>
                <a:gd name="T43" fmla="*/ 1 h 1310"/>
                <a:gd name="T44" fmla="*/ 0 w 255"/>
                <a:gd name="T45" fmla="*/ 1 h 1310"/>
                <a:gd name="T46" fmla="*/ 0 w 255"/>
                <a:gd name="T47" fmla="*/ 1 h 1310"/>
                <a:gd name="T48" fmla="*/ 0 w 255"/>
                <a:gd name="T49" fmla="*/ 1 h 1310"/>
                <a:gd name="T50" fmla="*/ 0 w 255"/>
                <a:gd name="T51" fmla="*/ 1 h 1310"/>
                <a:gd name="T52" fmla="*/ 0 w 255"/>
                <a:gd name="T53" fmla="*/ 1 h 1310"/>
                <a:gd name="T54" fmla="*/ 0 w 255"/>
                <a:gd name="T55" fmla="*/ 1 h 1310"/>
                <a:gd name="T56" fmla="*/ 0 w 255"/>
                <a:gd name="T57" fmla="*/ 1 h 1310"/>
                <a:gd name="T58" fmla="*/ 0 w 255"/>
                <a:gd name="T59" fmla="*/ 1 h 1310"/>
                <a:gd name="T60" fmla="*/ 0 w 255"/>
                <a:gd name="T61" fmla="*/ 1 h 1310"/>
                <a:gd name="T62" fmla="*/ 0 w 255"/>
                <a:gd name="T63" fmla="*/ 1 h 1310"/>
                <a:gd name="T64" fmla="*/ 0 w 255"/>
                <a:gd name="T65" fmla="*/ 1 h 1310"/>
                <a:gd name="T66" fmla="*/ 0 w 255"/>
                <a:gd name="T67" fmla="*/ 1 h 1310"/>
                <a:gd name="T68" fmla="*/ 0 w 255"/>
                <a:gd name="T69" fmla="*/ 1 h 1310"/>
                <a:gd name="T70" fmla="*/ 0 w 255"/>
                <a:gd name="T71" fmla="*/ 1 h 1310"/>
                <a:gd name="T72" fmla="*/ 0 w 255"/>
                <a:gd name="T73" fmla="*/ 1 h 1310"/>
                <a:gd name="T74" fmla="*/ 0 w 255"/>
                <a:gd name="T75" fmla="*/ 1 h 1310"/>
                <a:gd name="T76" fmla="*/ 0 w 255"/>
                <a:gd name="T77" fmla="*/ 1 h 1310"/>
                <a:gd name="T78" fmla="*/ 0 w 255"/>
                <a:gd name="T79" fmla="*/ 1 h 1310"/>
                <a:gd name="T80" fmla="*/ 0 w 255"/>
                <a:gd name="T81" fmla="*/ 1 h 1310"/>
                <a:gd name="T82" fmla="*/ 0 w 255"/>
                <a:gd name="T83" fmla="*/ 1 h 1310"/>
                <a:gd name="T84" fmla="*/ 0 w 255"/>
                <a:gd name="T85" fmla="*/ 1 h 1310"/>
                <a:gd name="T86" fmla="*/ 0 w 255"/>
                <a:gd name="T87" fmla="*/ 1 h 1310"/>
                <a:gd name="T88" fmla="*/ 0 w 255"/>
                <a:gd name="T89" fmla="*/ 1 h 1310"/>
                <a:gd name="T90" fmla="*/ 0 w 255"/>
                <a:gd name="T91" fmla="*/ 1 h 1310"/>
                <a:gd name="T92" fmla="*/ 0 w 255"/>
                <a:gd name="T93" fmla="*/ 1 h 1310"/>
                <a:gd name="T94" fmla="*/ 0 w 255"/>
                <a:gd name="T95" fmla="*/ 1 h 1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5"/>
                <a:gd name="T145" fmla="*/ 0 h 1310"/>
                <a:gd name="T146" fmla="*/ 255 w 255"/>
                <a:gd name="T147" fmla="*/ 1310 h 1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5" h="1310">
                  <a:moveTo>
                    <a:pt x="0" y="1023"/>
                  </a:moveTo>
                  <a:lnTo>
                    <a:pt x="17" y="989"/>
                  </a:lnTo>
                  <a:lnTo>
                    <a:pt x="54" y="1014"/>
                  </a:lnTo>
                  <a:lnTo>
                    <a:pt x="86" y="946"/>
                  </a:lnTo>
                  <a:lnTo>
                    <a:pt x="73" y="920"/>
                  </a:lnTo>
                  <a:lnTo>
                    <a:pt x="100" y="827"/>
                  </a:lnTo>
                  <a:lnTo>
                    <a:pt x="53" y="819"/>
                  </a:lnTo>
                  <a:lnTo>
                    <a:pt x="59" y="670"/>
                  </a:lnTo>
                  <a:lnTo>
                    <a:pt x="122" y="513"/>
                  </a:lnTo>
                  <a:lnTo>
                    <a:pt x="121" y="382"/>
                  </a:lnTo>
                  <a:lnTo>
                    <a:pt x="166" y="133"/>
                  </a:lnTo>
                  <a:lnTo>
                    <a:pt x="152" y="22"/>
                  </a:lnTo>
                  <a:lnTo>
                    <a:pt x="182" y="0"/>
                  </a:lnTo>
                  <a:lnTo>
                    <a:pt x="214" y="57"/>
                  </a:lnTo>
                  <a:lnTo>
                    <a:pt x="232" y="173"/>
                  </a:lnTo>
                  <a:lnTo>
                    <a:pt x="255" y="175"/>
                  </a:lnTo>
                  <a:lnTo>
                    <a:pt x="253" y="215"/>
                  </a:lnTo>
                  <a:lnTo>
                    <a:pt x="217" y="230"/>
                  </a:lnTo>
                  <a:lnTo>
                    <a:pt x="218" y="308"/>
                  </a:lnTo>
                  <a:lnTo>
                    <a:pt x="182" y="350"/>
                  </a:lnTo>
                  <a:lnTo>
                    <a:pt x="153" y="457"/>
                  </a:lnTo>
                  <a:lnTo>
                    <a:pt x="175" y="558"/>
                  </a:lnTo>
                  <a:lnTo>
                    <a:pt x="135" y="645"/>
                  </a:lnTo>
                  <a:lnTo>
                    <a:pt x="109" y="862"/>
                  </a:lnTo>
                  <a:lnTo>
                    <a:pt x="129" y="939"/>
                  </a:lnTo>
                  <a:lnTo>
                    <a:pt x="110" y="946"/>
                  </a:lnTo>
                  <a:lnTo>
                    <a:pt x="119" y="1018"/>
                  </a:lnTo>
                  <a:lnTo>
                    <a:pt x="67" y="1162"/>
                  </a:lnTo>
                  <a:lnTo>
                    <a:pt x="72" y="1185"/>
                  </a:lnTo>
                  <a:lnTo>
                    <a:pt x="96" y="1177"/>
                  </a:lnTo>
                  <a:lnTo>
                    <a:pt x="109" y="1234"/>
                  </a:lnTo>
                  <a:lnTo>
                    <a:pt x="218" y="1246"/>
                  </a:lnTo>
                  <a:lnTo>
                    <a:pt x="144" y="1267"/>
                  </a:lnTo>
                  <a:lnTo>
                    <a:pt x="135" y="1310"/>
                  </a:lnTo>
                  <a:lnTo>
                    <a:pt x="102" y="1298"/>
                  </a:lnTo>
                  <a:lnTo>
                    <a:pt x="137" y="1272"/>
                  </a:lnTo>
                  <a:lnTo>
                    <a:pt x="85" y="1259"/>
                  </a:lnTo>
                  <a:lnTo>
                    <a:pt x="78" y="1213"/>
                  </a:lnTo>
                  <a:lnTo>
                    <a:pt x="64" y="1235"/>
                  </a:lnTo>
                  <a:lnTo>
                    <a:pt x="45" y="1192"/>
                  </a:lnTo>
                  <a:lnTo>
                    <a:pt x="54" y="1180"/>
                  </a:lnTo>
                  <a:lnTo>
                    <a:pt x="29" y="1159"/>
                  </a:lnTo>
                  <a:lnTo>
                    <a:pt x="53" y="1136"/>
                  </a:lnTo>
                  <a:lnTo>
                    <a:pt x="30" y="1072"/>
                  </a:lnTo>
                  <a:lnTo>
                    <a:pt x="71" y="1078"/>
                  </a:lnTo>
                  <a:lnTo>
                    <a:pt x="30" y="1046"/>
                  </a:lnTo>
                  <a:lnTo>
                    <a:pt x="40" y="1022"/>
                  </a:lnTo>
                  <a:lnTo>
                    <a:pt x="0" y="102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4" name="Freeform 1193"/>
            <p:cNvSpPr>
              <a:spLocks/>
            </p:cNvSpPr>
            <p:nvPr/>
          </p:nvSpPr>
          <p:spPr bwMode="auto">
            <a:xfrm>
              <a:off x="1567" y="3647"/>
              <a:ext cx="10" cy="24"/>
            </a:xfrm>
            <a:custGeom>
              <a:avLst/>
              <a:gdLst>
                <a:gd name="T0" fmla="*/ 0 w 19"/>
                <a:gd name="T1" fmla="*/ 1 h 48"/>
                <a:gd name="T2" fmla="*/ 1 w 19"/>
                <a:gd name="T3" fmla="*/ 0 h 48"/>
                <a:gd name="T4" fmla="*/ 1 w 19"/>
                <a:gd name="T5" fmla="*/ 1 h 48"/>
                <a:gd name="T6" fmla="*/ 0 w 19"/>
                <a:gd name="T7" fmla="*/ 1 h 48"/>
                <a:gd name="T8" fmla="*/ 0 60000 65536"/>
                <a:gd name="T9" fmla="*/ 0 60000 65536"/>
                <a:gd name="T10" fmla="*/ 0 60000 65536"/>
                <a:gd name="T11" fmla="*/ 0 60000 65536"/>
                <a:gd name="T12" fmla="*/ 0 w 19"/>
                <a:gd name="T13" fmla="*/ 0 h 48"/>
                <a:gd name="T14" fmla="*/ 19 w 19"/>
                <a:gd name="T15" fmla="*/ 48 h 48"/>
              </a:gdLst>
              <a:ahLst/>
              <a:cxnLst>
                <a:cxn ang="T8">
                  <a:pos x="T0" y="T1"/>
                </a:cxn>
                <a:cxn ang="T9">
                  <a:pos x="T2" y="T3"/>
                </a:cxn>
                <a:cxn ang="T10">
                  <a:pos x="T4" y="T5"/>
                </a:cxn>
                <a:cxn ang="T11">
                  <a:pos x="T6" y="T7"/>
                </a:cxn>
              </a:cxnLst>
              <a:rect l="T12" t="T13" r="T14" b="T15"/>
              <a:pathLst>
                <a:path w="19" h="48">
                  <a:moveTo>
                    <a:pt x="0" y="21"/>
                  </a:moveTo>
                  <a:lnTo>
                    <a:pt x="7" y="0"/>
                  </a:lnTo>
                  <a:lnTo>
                    <a:pt x="19" y="48"/>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5" name="Freeform 1194"/>
            <p:cNvSpPr>
              <a:spLocks/>
            </p:cNvSpPr>
            <p:nvPr/>
          </p:nvSpPr>
          <p:spPr bwMode="auto">
            <a:xfrm>
              <a:off x="1579" y="3514"/>
              <a:ext cx="9" cy="30"/>
            </a:xfrm>
            <a:custGeom>
              <a:avLst/>
              <a:gdLst>
                <a:gd name="T0" fmla="*/ 0 w 18"/>
                <a:gd name="T1" fmla="*/ 1 h 60"/>
                <a:gd name="T2" fmla="*/ 1 w 18"/>
                <a:gd name="T3" fmla="*/ 0 h 60"/>
                <a:gd name="T4" fmla="*/ 1 w 18"/>
                <a:gd name="T5" fmla="*/ 1 h 60"/>
                <a:gd name="T6" fmla="*/ 0 w 18"/>
                <a:gd name="T7" fmla="*/ 1 h 60"/>
                <a:gd name="T8" fmla="*/ 0 60000 65536"/>
                <a:gd name="T9" fmla="*/ 0 60000 65536"/>
                <a:gd name="T10" fmla="*/ 0 60000 65536"/>
                <a:gd name="T11" fmla="*/ 0 60000 65536"/>
                <a:gd name="T12" fmla="*/ 0 w 18"/>
                <a:gd name="T13" fmla="*/ 0 h 60"/>
                <a:gd name="T14" fmla="*/ 18 w 18"/>
                <a:gd name="T15" fmla="*/ 60 h 60"/>
              </a:gdLst>
              <a:ahLst/>
              <a:cxnLst>
                <a:cxn ang="T8">
                  <a:pos x="T0" y="T1"/>
                </a:cxn>
                <a:cxn ang="T9">
                  <a:pos x="T2" y="T3"/>
                </a:cxn>
                <a:cxn ang="T10">
                  <a:pos x="T4" y="T5"/>
                </a:cxn>
                <a:cxn ang="T11">
                  <a:pos x="T6" y="T7"/>
                </a:cxn>
              </a:cxnLst>
              <a:rect l="T12" t="T13" r="T14" b="T15"/>
              <a:pathLst>
                <a:path w="18" h="60">
                  <a:moveTo>
                    <a:pt x="0" y="53"/>
                  </a:moveTo>
                  <a:lnTo>
                    <a:pt x="18" y="0"/>
                  </a:lnTo>
                  <a:lnTo>
                    <a:pt x="18" y="60"/>
                  </a:lnTo>
                  <a:lnTo>
                    <a:pt x="0" y="5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6" name="Freeform 1195"/>
            <p:cNvSpPr>
              <a:spLocks/>
            </p:cNvSpPr>
            <p:nvPr/>
          </p:nvSpPr>
          <p:spPr bwMode="auto">
            <a:xfrm>
              <a:off x="1589" y="3744"/>
              <a:ext cx="20" cy="14"/>
            </a:xfrm>
            <a:custGeom>
              <a:avLst/>
              <a:gdLst>
                <a:gd name="T0" fmla="*/ 0 w 40"/>
                <a:gd name="T1" fmla="*/ 0 h 27"/>
                <a:gd name="T2" fmla="*/ 1 w 40"/>
                <a:gd name="T3" fmla="*/ 1 h 27"/>
                <a:gd name="T4" fmla="*/ 1 w 40"/>
                <a:gd name="T5" fmla="*/ 1 h 27"/>
                <a:gd name="T6" fmla="*/ 0 w 40"/>
                <a:gd name="T7" fmla="*/ 0 h 27"/>
                <a:gd name="T8" fmla="*/ 0 60000 65536"/>
                <a:gd name="T9" fmla="*/ 0 60000 65536"/>
                <a:gd name="T10" fmla="*/ 0 60000 65536"/>
                <a:gd name="T11" fmla="*/ 0 60000 65536"/>
                <a:gd name="T12" fmla="*/ 0 w 40"/>
                <a:gd name="T13" fmla="*/ 0 h 27"/>
                <a:gd name="T14" fmla="*/ 40 w 40"/>
                <a:gd name="T15" fmla="*/ 27 h 27"/>
              </a:gdLst>
              <a:ahLst/>
              <a:cxnLst>
                <a:cxn ang="T8">
                  <a:pos x="T0" y="T1"/>
                </a:cxn>
                <a:cxn ang="T9">
                  <a:pos x="T2" y="T3"/>
                </a:cxn>
                <a:cxn ang="T10">
                  <a:pos x="T4" y="T5"/>
                </a:cxn>
                <a:cxn ang="T11">
                  <a:pos x="T6" y="T7"/>
                </a:cxn>
              </a:cxnLst>
              <a:rect l="T12" t="T13" r="T14" b="T15"/>
              <a:pathLst>
                <a:path w="40" h="27">
                  <a:moveTo>
                    <a:pt x="0" y="0"/>
                  </a:moveTo>
                  <a:lnTo>
                    <a:pt x="39" y="6"/>
                  </a:lnTo>
                  <a:lnTo>
                    <a:pt x="40" y="27"/>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7" name="Freeform 1196"/>
            <p:cNvSpPr>
              <a:spLocks/>
            </p:cNvSpPr>
            <p:nvPr/>
          </p:nvSpPr>
          <p:spPr bwMode="auto">
            <a:xfrm>
              <a:off x="1593" y="3715"/>
              <a:ext cx="31" cy="30"/>
            </a:xfrm>
            <a:custGeom>
              <a:avLst/>
              <a:gdLst>
                <a:gd name="T0" fmla="*/ 0 w 62"/>
                <a:gd name="T1" fmla="*/ 0 h 61"/>
                <a:gd name="T2" fmla="*/ 1 w 62"/>
                <a:gd name="T3" fmla="*/ 0 h 61"/>
                <a:gd name="T4" fmla="*/ 1 w 62"/>
                <a:gd name="T5" fmla="*/ 0 h 61"/>
                <a:gd name="T6" fmla="*/ 1 w 62"/>
                <a:gd name="T7" fmla="*/ 0 h 61"/>
                <a:gd name="T8" fmla="*/ 1 w 62"/>
                <a:gd name="T9" fmla="*/ 0 h 61"/>
                <a:gd name="T10" fmla="*/ 0 w 62"/>
                <a:gd name="T11" fmla="*/ 0 h 61"/>
                <a:gd name="T12" fmla="*/ 0 60000 65536"/>
                <a:gd name="T13" fmla="*/ 0 60000 65536"/>
                <a:gd name="T14" fmla="*/ 0 60000 65536"/>
                <a:gd name="T15" fmla="*/ 0 60000 65536"/>
                <a:gd name="T16" fmla="*/ 0 60000 65536"/>
                <a:gd name="T17" fmla="*/ 0 60000 65536"/>
                <a:gd name="T18" fmla="*/ 0 w 62"/>
                <a:gd name="T19" fmla="*/ 0 h 61"/>
                <a:gd name="T20" fmla="*/ 62 w 62"/>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62" h="61">
                  <a:moveTo>
                    <a:pt x="0" y="11"/>
                  </a:moveTo>
                  <a:lnTo>
                    <a:pt x="17" y="0"/>
                  </a:lnTo>
                  <a:lnTo>
                    <a:pt x="15" y="29"/>
                  </a:lnTo>
                  <a:lnTo>
                    <a:pt x="62" y="39"/>
                  </a:lnTo>
                  <a:lnTo>
                    <a:pt x="31" y="61"/>
                  </a:lnTo>
                  <a:lnTo>
                    <a:pt x="0" y="1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8" name="Freeform 1197"/>
            <p:cNvSpPr>
              <a:spLocks/>
            </p:cNvSpPr>
            <p:nvPr/>
          </p:nvSpPr>
          <p:spPr bwMode="auto">
            <a:xfrm>
              <a:off x="1616" y="3755"/>
              <a:ext cx="15" cy="8"/>
            </a:xfrm>
            <a:custGeom>
              <a:avLst/>
              <a:gdLst>
                <a:gd name="T0" fmla="*/ 0 w 31"/>
                <a:gd name="T1" fmla="*/ 1 h 16"/>
                <a:gd name="T2" fmla="*/ 0 w 31"/>
                <a:gd name="T3" fmla="*/ 0 h 16"/>
                <a:gd name="T4" fmla="*/ 0 w 31"/>
                <a:gd name="T5" fmla="*/ 1 h 16"/>
                <a:gd name="T6" fmla="*/ 0 w 31"/>
                <a:gd name="T7" fmla="*/ 1 h 16"/>
                <a:gd name="T8" fmla="*/ 0 60000 65536"/>
                <a:gd name="T9" fmla="*/ 0 60000 65536"/>
                <a:gd name="T10" fmla="*/ 0 60000 65536"/>
                <a:gd name="T11" fmla="*/ 0 60000 65536"/>
                <a:gd name="T12" fmla="*/ 0 w 31"/>
                <a:gd name="T13" fmla="*/ 0 h 16"/>
                <a:gd name="T14" fmla="*/ 31 w 31"/>
                <a:gd name="T15" fmla="*/ 16 h 16"/>
              </a:gdLst>
              <a:ahLst/>
              <a:cxnLst>
                <a:cxn ang="T8">
                  <a:pos x="T0" y="T1"/>
                </a:cxn>
                <a:cxn ang="T9">
                  <a:pos x="T2" y="T3"/>
                </a:cxn>
                <a:cxn ang="T10">
                  <a:pos x="T4" y="T5"/>
                </a:cxn>
                <a:cxn ang="T11">
                  <a:pos x="T6" y="T7"/>
                </a:cxn>
              </a:cxnLst>
              <a:rect l="T12" t="T13" r="T14" b="T15"/>
              <a:pathLst>
                <a:path w="31" h="16">
                  <a:moveTo>
                    <a:pt x="0" y="13"/>
                  </a:moveTo>
                  <a:lnTo>
                    <a:pt x="9" y="0"/>
                  </a:lnTo>
                  <a:lnTo>
                    <a:pt x="31" y="16"/>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199" name="Freeform 1198"/>
            <p:cNvSpPr>
              <a:spLocks/>
            </p:cNvSpPr>
            <p:nvPr/>
          </p:nvSpPr>
          <p:spPr bwMode="auto">
            <a:xfrm>
              <a:off x="1626" y="3729"/>
              <a:ext cx="42" cy="47"/>
            </a:xfrm>
            <a:custGeom>
              <a:avLst/>
              <a:gdLst>
                <a:gd name="T0" fmla="*/ 0 w 85"/>
                <a:gd name="T1" fmla="*/ 1 h 94"/>
                <a:gd name="T2" fmla="*/ 0 w 85"/>
                <a:gd name="T3" fmla="*/ 1 h 94"/>
                <a:gd name="T4" fmla="*/ 0 w 85"/>
                <a:gd name="T5" fmla="*/ 1 h 94"/>
                <a:gd name="T6" fmla="*/ 0 w 85"/>
                <a:gd name="T7" fmla="*/ 1 h 94"/>
                <a:gd name="T8" fmla="*/ 0 w 85"/>
                <a:gd name="T9" fmla="*/ 1 h 94"/>
                <a:gd name="T10" fmla="*/ 0 w 85"/>
                <a:gd name="T11" fmla="*/ 1 h 94"/>
                <a:gd name="T12" fmla="*/ 0 w 85"/>
                <a:gd name="T13" fmla="*/ 1 h 94"/>
                <a:gd name="T14" fmla="*/ 0 w 85"/>
                <a:gd name="T15" fmla="*/ 0 h 94"/>
                <a:gd name="T16" fmla="*/ 0 w 85"/>
                <a:gd name="T17" fmla="*/ 1 h 94"/>
                <a:gd name="T18" fmla="*/ 0 w 85"/>
                <a:gd name="T19" fmla="*/ 1 h 9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94"/>
                <a:gd name="T32" fmla="*/ 85 w 85"/>
                <a:gd name="T33" fmla="*/ 94 h 9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94">
                  <a:moveTo>
                    <a:pt x="0" y="76"/>
                  </a:moveTo>
                  <a:lnTo>
                    <a:pt x="14" y="62"/>
                  </a:lnTo>
                  <a:lnTo>
                    <a:pt x="60" y="72"/>
                  </a:lnTo>
                  <a:lnTo>
                    <a:pt x="39" y="47"/>
                  </a:lnTo>
                  <a:lnTo>
                    <a:pt x="61" y="31"/>
                  </a:lnTo>
                  <a:lnTo>
                    <a:pt x="28" y="28"/>
                  </a:lnTo>
                  <a:lnTo>
                    <a:pt x="28" y="4"/>
                  </a:lnTo>
                  <a:lnTo>
                    <a:pt x="83" y="0"/>
                  </a:lnTo>
                  <a:lnTo>
                    <a:pt x="85" y="94"/>
                  </a:lnTo>
                  <a:lnTo>
                    <a:pt x="0" y="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0" name="Freeform 1199"/>
            <p:cNvSpPr>
              <a:spLocks/>
            </p:cNvSpPr>
            <p:nvPr/>
          </p:nvSpPr>
          <p:spPr bwMode="auto">
            <a:xfrm>
              <a:off x="1648" y="3784"/>
              <a:ext cx="31" cy="9"/>
            </a:xfrm>
            <a:custGeom>
              <a:avLst/>
              <a:gdLst>
                <a:gd name="T0" fmla="*/ 0 w 62"/>
                <a:gd name="T1" fmla="*/ 0 h 20"/>
                <a:gd name="T2" fmla="*/ 1 w 62"/>
                <a:gd name="T3" fmla="*/ 0 h 20"/>
                <a:gd name="T4" fmla="*/ 1 w 62"/>
                <a:gd name="T5" fmla="*/ 0 h 20"/>
                <a:gd name="T6" fmla="*/ 0 w 62"/>
                <a:gd name="T7" fmla="*/ 0 h 20"/>
                <a:gd name="T8" fmla="*/ 0 60000 65536"/>
                <a:gd name="T9" fmla="*/ 0 60000 65536"/>
                <a:gd name="T10" fmla="*/ 0 60000 65536"/>
                <a:gd name="T11" fmla="*/ 0 60000 65536"/>
                <a:gd name="T12" fmla="*/ 0 w 62"/>
                <a:gd name="T13" fmla="*/ 0 h 20"/>
                <a:gd name="T14" fmla="*/ 62 w 62"/>
                <a:gd name="T15" fmla="*/ 20 h 20"/>
              </a:gdLst>
              <a:ahLst/>
              <a:cxnLst>
                <a:cxn ang="T8">
                  <a:pos x="T0" y="T1"/>
                </a:cxn>
                <a:cxn ang="T9">
                  <a:pos x="T2" y="T3"/>
                </a:cxn>
                <a:cxn ang="T10">
                  <a:pos x="T4" y="T5"/>
                </a:cxn>
                <a:cxn ang="T11">
                  <a:pos x="T6" y="T7"/>
                </a:cxn>
              </a:cxnLst>
              <a:rect l="T12" t="T13" r="T14" b="T15"/>
              <a:pathLst>
                <a:path w="62" h="20">
                  <a:moveTo>
                    <a:pt x="0" y="0"/>
                  </a:moveTo>
                  <a:lnTo>
                    <a:pt x="56" y="5"/>
                  </a:lnTo>
                  <a:lnTo>
                    <a:pt x="62" y="20"/>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1" name="Freeform 1200"/>
            <p:cNvSpPr>
              <a:spLocks/>
            </p:cNvSpPr>
            <p:nvPr/>
          </p:nvSpPr>
          <p:spPr bwMode="auto">
            <a:xfrm>
              <a:off x="1678" y="3777"/>
              <a:ext cx="14" cy="7"/>
            </a:xfrm>
            <a:custGeom>
              <a:avLst/>
              <a:gdLst>
                <a:gd name="T0" fmla="*/ 0 w 30"/>
                <a:gd name="T1" fmla="*/ 1 h 13"/>
                <a:gd name="T2" fmla="*/ 0 w 30"/>
                <a:gd name="T3" fmla="*/ 0 h 13"/>
                <a:gd name="T4" fmla="*/ 0 w 30"/>
                <a:gd name="T5" fmla="*/ 1 h 13"/>
                <a:gd name="T6" fmla="*/ 0 w 30"/>
                <a:gd name="T7" fmla="*/ 1 h 13"/>
                <a:gd name="T8" fmla="*/ 0 60000 65536"/>
                <a:gd name="T9" fmla="*/ 0 60000 65536"/>
                <a:gd name="T10" fmla="*/ 0 60000 65536"/>
                <a:gd name="T11" fmla="*/ 0 60000 65536"/>
                <a:gd name="T12" fmla="*/ 0 w 30"/>
                <a:gd name="T13" fmla="*/ 0 h 13"/>
                <a:gd name="T14" fmla="*/ 30 w 30"/>
                <a:gd name="T15" fmla="*/ 13 h 13"/>
              </a:gdLst>
              <a:ahLst/>
              <a:cxnLst>
                <a:cxn ang="T8">
                  <a:pos x="T0" y="T1"/>
                </a:cxn>
                <a:cxn ang="T9">
                  <a:pos x="T2" y="T3"/>
                </a:cxn>
                <a:cxn ang="T10">
                  <a:pos x="T4" y="T5"/>
                </a:cxn>
                <a:cxn ang="T11">
                  <a:pos x="T6" y="T7"/>
                </a:cxn>
              </a:cxnLst>
              <a:rect l="T12" t="T13" r="T14" b="T15"/>
              <a:pathLst>
                <a:path w="30" h="13">
                  <a:moveTo>
                    <a:pt x="0" y="13"/>
                  </a:moveTo>
                  <a:lnTo>
                    <a:pt x="6" y="0"/>
                  </a:lnTo>
                  <a:lnTo>
                    <a:pt x="30" y="13"/>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2" name="Freeform 1201"/>
            <p:cNvSpPr>
              <a:spLocks/>
            </p:cNvSpPr>
            <p:nvPr/>
          </p:nvSpPr>
          <p:spPr bwMode="auto">
            <a:xfrm>
              <a:off x="1481" y="2802"/>
              <a:ext cx="85" cy="97"/>
            </a:xfrm>
            <a:custGeom>
              <a:avLst/>
              <a:gdLst>
                <a:gd name="T0" fmla="*/ 0 w 170"/>
                <a:gd name="T1" fmla="*/ 1 h 194"/>
                <a:gd name="T2" fmla="*/ 1 w 170"/>
                <a:gd name="T3" fmla="*/ 1 h 194"/>
                <a:gd name="T4" fmla="*/ 1 w 170"/>
                <a:gd name="T5" fmla="*/ 1 h 194"/>
                <a:gd name="T6" fmla="*/ 1 w 170"/>
                <a:gd name="T7" fmla="*/ 1 h 194"/>
                <a:gd name="T8" fmla="*/ 1 w 170"/>
                <a:gd name="T9" fmla="*/ 1 h 194"/>
                <a:gd name="T10" fmla="*/ 1 w 170"/>
                <a:gd name="T11" fmla="*/ 1 h 194"/>
                <a:gd name="T12" fmla="*/ 1 w 170"/>
                <a:gd name="T13" fmla="*/ 1 h 194"/>
                <a:gd name="T14" fmla="*/ 1 w 170"/>
                <a:gd name="T15" fmla="*/ 1 h 194"/>
                <a:gd name="T16" fmla="*/ 1 w 170"/>
                <a:gd name="T17" fmla="*/ 1 h 194"/>
                <a:gd name="T18" fmla="*/ 1 w 170"/>
                <a:gd name="T19" fmla="*/ 1 h 194"/>
                <a:gd name="T20" fmla="*/ 1 w 170"/>
                <a:gd name="T21" fmla="*/ 0 h 194"/>
                <a:gd name="T22" fmla="*/ 1 w 170"/>
                <a:gd name="T23" fmla="*/ 1 h 194"/>
                <a:gd name="T24" fmla="*/ 0 w 170"/>
                <a:gd name="T25" fmla="*/ 1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0"/>
                <a:gd name="T40" fmla="*/ 0 h 194"/>
                <a:gd name="T41" fmla="*/ 170 w 170"/>
                <a:gd name="T42" fmla="*/ 194 h 1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0" h="194">
                  <a:moveTo>
                    <a:pt x="0" y="75"/>
                  </a:moveTo>
                  <a:lnTo>
                    <a:pt x="1" y="113"/>
                  </a:lnTo>
                  <a:lnTo>
                    <a:pt x="33" y="122"/>
                  </a:lnTo>
                  <a:lnTo>
                    <a:pt x="15" y="153"/>
                  </a:lnTo>
                  <a:lnTo>
                    <a:pt x="11" y="185"/>
                  </a:lnTo>
                  <a:lnTo>
                    <a:pt x="50" y="194"/>
                  </a:lnTo>
                  <a:lnTo>
                    <a:pt x="87" y="139"/>
                  </a:lnTo>
                  <a:lnTo>
                    <a:pt x="155" y="98"/>
                  </a:lnTo>
                  <a:lnTo>
                    <a:pt x="170" y="46"/>
                  </a:lnTo>
                  <a:lnTo>
                    <a:pt x="105" y="37"/>
                  </a:lnTo>
                  <a:lnTo>
                    <a:pt x="61" y="0"/>
                  </a:lnTo>
                  <a:lnTo>
                    <a:pt x="23" y="19"/>
                  </a:lnTo>
                  <a:lnTo>
                    <a:pt x="0" y="7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3" name="Freeform 1202"/>
            <p:cNvSpPr>
              <a:spLocks/>
            </p:cNvSpPr>
            <p:nvPr/>
          </p:nvSpPr>
          <p:spPr bwMode="auto">
            <a:xfrm>
              <a:off x="1787" y="3702"/>
              <a:ext cx="24" cy="14"/>
            </a:xfrm>
            <a:custGeom>
              <a:avLst/>
              <a:gdLst>
                <a:gd name="T0" fmla="*/ 0 w 49"/>
                <a:gd name="T1" fmla="*/ 1 h 28"/>
                <a:gd name="T2" fmla="*/ 0 w 49"/>
                <a:gd name="T3" fmla="*/ 1 h 28"/>
                <a:gd name="T4" fmla="*/ 0 w 49"/>
                <a:gd name="T5" fmla="*/ 0 h 28"/>
                <a:gd name="T6" fmla="*/ 0 w 49"/>
                <a:gd name="T7" fmla="*/ 1 h 28"/>
                <a:gd name="T8" fmla="*/ 0 w 49"/>
                <a:gd name="T9" fmla="*/ 1 h 28"/>
                <a:gd name="T10" fmla="*/ 0 60000 65536"/>
                <a:gd name="T11" fmla="*/ 0 60000 65536"/>
                <a:gd name="T12" fmla="*/ 0 60000 65536"/>
                <a:gd name="T13" fmla="*/ 0 60000 65536"/>
                <a:gd name="T14" fmla="*/ 0 60000 65536"/>
                <a:gd name="T15" fmla="*/ 0 w 49"/>
                <a:gd name="T16" fmla="*/ 0 h 28"/>
                <a:gd name="T17" fmla="*/ 49 w 49"/>
                <a:gd name="T18" fmla="*/ 28 h 28"/>
              </a:gdLst>
              <a:ahLst/>
              <a:cxnLst>
                <a:cxn ang="T10">
                  <a:pos x="T0" y="T1"/>
                </a:cxn>
                <a:cxn ang="T11">
                  <a:pos x="T2" y="T3"/>
                </a:cxn>
                <a:cxn ang="T12">
                  <a:pos x="T4" y="T5"/>
                </a:cxn>
                <a:cxn ang="T13">
                  <a:pos x="T6" y="T7"/>
                </a:cxn>
                <a:cxn ang="T14">
                  <a:pos x="T8" y="T9"/>
                </a:cxn>
              </a:cxnLst>
              <a:rect l="T15" t="T16" r="T17" b="T18"/>
              <a:pathLst>
                <a:path w="49" h="28">
                  <a:moveTo>
                    <a:pt x="0" y="28"/>
                  </a:moveTo>
                  <a:lnTo>
                    <a:pt x="26" y="13"/>
                  </a:lnTo>
                  <a:lnTo>
                    <a:pt x="15" y="0"/>
                  </a:lnTo>
                  <a:lnTo>
                    <a:pt x="49" y="3"/>
                  </a:lnTo>
                  <a:lnTo>
                    <a:pt x="0" y="2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4" name="Freeform 1203"/>
            <p:cNvSpPr>
              <a:spLocks/>
            </p:cNvSpPr>
            <p:nvPr/>
          </p:nvSpPr>
          <p:spPr bwMode="auto">
            <a:xfrm>
              <a:off x="1805" y="3700"/>
              <a:ext cx="28" cy="17"/>
            </a:xfrm>
            <a:custGeom>
              <a:avLst/>
              <a:gdLst>
                <a:gd name="T0" fmla="*/ 0 w 55"/>
                <a:gd name="T1" fmla="*/ 1 h 34"/>
                <a:gd name="T2" fmla="*/ 1 w 55"/>
                <a:gd name="T3" fmla="*/ 0 h 34"/>
                <a:gd name="T4" fmla="*/ 1 w 55"/>
                <a:gd name="T5" fmla="*/ 1 h 34"/>
                <a:gd name="T6" fmla="*/ 0 w 55"/>
                <a:gd name="T7" fmla="*/ 1 h 34"/>
                <a:gd name="T8" fmla="*/ 0 60000 65536"/>
                <a:gd name="T9" fmla="*/ 0 60000 65536"/>
                <a:gd name="T10" fmla="*/ 0 60000 65536"/>
                <a:gd name="T11" fmla="*/ 0 60000 65536"/>
                <a:gd name="T12" fmla="*/ 0 w 55"/>
                <a:gd name="T13" fmla="*/ 0 h 34"/>
                <a:gd name="T14" fmla="*/ 55 w 55"/>
                <a:gd name="T15" fmla="*/ 34 h 34"/>
              </a:gdLst>
              <a:ahLst/>
              <a:cxnLst>
                <a:cxn ang="T8">
                  <a:pos x="T0" y="T1"/>
                </a:cxn>
                <a:cxn ang="T9">
                  <a:pos x="T2" y="T3"/>
                </a:cxn>
                <a:cxn ang="T10">
                  <a:pos x="T4" y="T5"/>
                </a:cxn>
                <a:cxn ang="T11">
                  <a:pos x="T6" y="T7"/>
                </a:cxn>
              </a:cxnLst>
              <a:rect l="T12" t="T13" r="T14" b="T15"/>
              <a:pathLst>
                <a:path w="55" h="34">
                  <a:moveTo>
                    <a:pt x="0" y="34"/>
                  </a:moveTo>
                  <a:lnTo>
                    <a:pt x="26" y="0"/>
                  </a:lnTo>
                  <a:lnTo>
                    <a:pt x="55" y="12"/>
                  </a:lnTo>
                  <a:lnTo>
                    <a:pt x="0" y="3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5" name="Freeform 1204"/>
            <p:cNvSpPr>
              <a:spLocks/>
            </p:cNvSpPr>
            <p:nvPr/>
          </p:nvSpPr>
          <p:spPr bwMode="auto">
            <a:xfrm>
              <a:off x="1888" y="2737"/>
              <a:ext cx="43" cy="54"/>
            </a:xfrm>
            <a:custGeom>
              <a:avLst/>
              <a:gdLst>
                <a:gd name="T0" fmla="*/ 0 w 87"/>
                <a:gd name="T1" fmla="*/ 1 h 108"/>
                <a:gd name="T2" fmla="*/ 0 w 87"/>
                <a:gd name="T3" fmla="*/ 0 h 108"/>
                <a:gd name="T4" fmla="*/ 0 w 87"/>
                <a:gd name="T5" fmla="*/ 1 h 108"/>
                <a:gd name="T6" fmla="*/ 0 w 87"/>
                <a:gd name="T7" fmla="*/ 1 h 108"/>
                <a:gd name="T8" fmla="*/ 0 w 87"/>
                <a:gd name="T9" fmla="*/ 1 h 108"/>
                <a:gd name="T10" fmla="*/ 0 60000 65536"/>
                <a:gd name="T11" fmla="*/ 0 60000 65536"/>
                <a:gd name="T12" fmla="*/ 0 60000 65536"/>
                <a:gd name="T13" fmla="*/ 0 60000 65536"/>
                <a:gd name="T14" fmla="*/ 0 60000 65536"/>
                <a:gd name="T15" fmla="*/ 0 w 87"/>
                <a:gd name="T16" fmla="*/ 0 h 108"/>
                <a:gd name="T17" fmla="*/ 87 w 87"/>
                <a:gd name="T18" fmla="*/ 108 h 108"/>
              </a:gdLst>
              <a:ahLst/>
              <a:cxnLst>
                <a:cxn ang="T10">
                  <a:pos x="T0" y="T1"/>
                </a:cxn>
                <a:cxn ang="T11">
                  <a:pos x="T2" y="T3"/>
                </a:cxn>
                <a:cxn ang="T12">
                  <a:pos x="T4" y="T5"/>
                </a:cxn>
                <a:cxn ang="T13">
                  <a:pos x="T6" y="T7"/>
                </a:cxn>
                <a:cxn ang="T14">
                  <a:pos x="T8" y="T9"/>
                </a:cxn>
              </a:cxnLst>
              <a:rect l="T15" t="T16" r="T17" b="T18"/>
              <a:pathLst>
                <a:path w="87" h="108">
                  <a:moveTo>
                    <a:pt x="0" y="104"/>
                  </a:moveTo>
                  <a:lnTo>
                    <a:pt x="13" y="0"/>
                  </a:lnTo>
                  <a:lnTo>
                    <a:pt x="87" y="47"/>
                  </a:lnTo>
                  <a:lnTo>
                    <a:pt x="42" y="108"/>
                  </a:lnTo>
                  <a:lnTo>
                    <a:pt x="0" y="10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6" name="Freeform 1205"/>
            <p:cNvSpPr>
              <a:spLocks/>
            </p:cNvSpPr>
            <p:nvPr/>
          </p:nvSpPr>
          <p:spPr bwMode="auto">
            <a:xfrm>
              <a:off x="1761" y="3126"/>
              <a:ext cx="125" cy="133"/>
            </a:xfrm>
            <a:custGeom>
              <a:avLst/>
              <a:gdLst>
                <a:gd name="T0" fmla="*/ 0 w 251"/>
                <a:gd name="T1" fmla="*/ 1 h 265"/>
                <a:gd name="T2" fmla="*/ 0 w 251"/>
                <a:gd name="T3" fmla="*/ 1 h 265"/>
                <a:gd name="T4" fmla="*/ 0 w 251"/>
                <a:gd name="T5" fmla="*/ 0 h 265"/>
                <a:gd name="T6" fmla="*/ 0 w 251"/>
                <a:gd name="T7" fmla="*/ 1 h 265"/>
                <a:gd name="T8" fmla="*/ 0 w 251"/>
                <a:gd name="T9" fmla="*/ 1 h 265"/>
                <a:gd name="T10" fmla="*/ 0 w 251"/>
                <a:gd name="T11" fmla="*/ 1 h 265"/>
                <a:gd name="T12" fmla="*/ 0 w 251"/>
                <a:gd name="T13" fmla="*/ 1 h 265"/>
                <a:gd name="T14" fmla="*/ 0 w 251"/>
                <a:gd name="T15" fmla="*/ 1 h 265"/>
                <a:gd name="T16" fmla="*/ 0 w 251"/>
                <a:gd name="T17" fmla="*/ 1 h 265"/>
                <a:gd name="T18" fmla="*/ 0 w 251"/>
                <a:gd name="T19" fmla="*/ 1 h 265"/>
                <a:gd name="T20" fmla="*/ 0 w 251"/>
                <a:gd name="T21" fmla="*/ 1 h 265"/>
                <a:gd name="T22" fmla="*/ 0 w 251"/>
                <a:gd name="T23" fmla="*/ 1 h 265"/>
                <a:gd name="T24" fmla="*/ 0 w 251"/>
                <a:gd name="T25" fmla="*/ 1 h 2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1"/>
                <a:gd name="T40" fmla="*/ 0 h 265"/>
                <a:gd name="T41" fmla="*/ 251 w 251"/>
                <a:gd name="T42" fmla="*/ 265 h 2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1" h="265">
                  <a:moveTo>
                    <a:pt x="0" y="99"/>
                  </a:moveTo>
                  <a:lnTo>
                    <a:pt x="16" y="16"/>
                  </a:lnTo>
                  <a:lnTo>
                    <a:pt x="107" y="0"/>
                  </a:lnTo>
                  <a:lnTo>
                    <a:pt x="138" y="27"/>
                  </a:lnTo>
                  <a:lnTo>
                    <a:pt x="144" y="91"/>
                  </a:lnTo>
                  <a:lnTo>
                    <a:pt x="210" y="101"/>
                  </a:lnTo>
                  <a:lnTo>
                    <a:pt x="219" y="146"/>
                  </a:lnTo>
                  <a:lnTo>
                    <a:pt x="251" y="154"/>
                  </a:lnTo>
                  <a:lnTo>
                    <a:pt x="246" y="208"/>
                  </a:lnTo>
                  <a:lnTo>
                    <a:pt x="213" y="265"/>
                  </a:lnTo>
                  <a:lnTo>
                    <a:pt x="130" y="262"/>
                  </a:lnTo>
                  <a:lnTo>
                    <a:pt x="146" y="198"/>
                  </a:lnTo>
                  <a:lnTo>
                    <a:pt x="0" y="9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7" name="Freeform 1206"/>
            <p:cNvSpPr>
              <a:spLocks/>
            </p:cNvSpPr>
            <p:nvPr/>
          </p:nvSpPr>
          <p:spPr bwMode="auto">
            <a:xfrm>
              <a:off x="1473" y="2825"/>
              <a:ext cx="192" cy="283"/>
            </a:xfrm>
            <a:custGeom>
              <a:avLst/>
              <a:gdLst>
                <a:gd name="T0" fmla="*/ 0 w 385"/>
                <a:gd name="T1" fmla="*/ 0 h 567"/>
                <a:gd name="T2" fmla="*/ 0 w 385"/>
                <a:gd name="T3" fmla="*/ 0 h 567"/>
                <a:gd name="T4" fmla="*/ 0 w 385"/>
                <a:gd name="T5" fmla="*/ 0 h 567"/>
                <a:gd name="T6" fmla="*/ 0 w 385"/>
                <a:gd name="T7" fmla="*/ 0 h 567"/>
                <a:gd name="T8" fmla="*/ 0 w 385"/>
                <a:gd name="T9" fmla="*/ 0 h 567"/>
                <a:gd name="T10" fmla="*/ 0 w 385"/>
                <a:gd name="T11" fmla="*/ 0 h 567"/>
                <a:gd name="T12" fmla="*/ 0 w 385"/>
                <a:gd name="T13" fmla="*/ 0 h 567"/>
                <a:gd name="T14" fmla="*/ 0 w 385"/>
                <a:gd name="T15" fmla="*/ 0 h 567"/>
                <a:gd name="T16" fmla="*/ 0 w 385"/>
                <a:gd name="T17" fmla="*/ 0 h 567"/>
                <a:gd name="T18" fmla="*/ 0 w 385"/>
                <a:gd name="T19" fmla="*/ 0 h 567"/>
                <a:gd name="T20" fmla="*/ 0 w 385"/>
                <a:gd name="T21" fmla="*/ 0 h 567"/>
                <a:gd name="T22" fmla="*/ 0 w 385"/>
                <a:gd name="T23" fmla="*/ 0 h 567"/>
                <a:gd name="T24" fmla="*/ 0 w 385"/>
                <a:gd name="T25" fmla="*/ 0 h 567"/>
                <a:gd name="T26" fmla="*/ 0 w 385"/>
                <a:gd name="T27" fmla="*/ 0 h 567"/>
                <a:gd name="T28" fmla="*/ 0 w 385"/>
                <a:gd name="T29" fmla="*/ 0 h 567"/>
                <a:gd name="T30" fmla="*/ 0 w 385"/>
                <a:gd name="T31" fmla="*/ 0 h 567"/>
                <a:gd name="T32" fmla="*/ 0 w 385"/>
                <a:gd name="T33" fmla="*/ 0 h 567"/>
                <a:gd name="T34" fmla="*/ 0 w 385"/>
                <a:gd name="T35" fmla="*/ 0 h 567"/>
                <a:gd name="T36" fmla="*/ 0 w 385"/>
                <a:gd name="T37" fmla="*/ 0 h 567"/>
                <a:gd name="T38" fmla="*/ 0 w 385"/>
                <a:gd name="T39" fmla="*/ 0 h 567"/>
                <a:gd name="T40" fmla="*/ 0 w 385"/>
                <a:gd name="T41" fmla="*/ 0 h 567"/>
                <a:gd name="T42" fmla="*/ 0 w 385"/>
                <a:gd name="T43" fmla="*/ 0 h 567"/>
                <a:gd name="T44" fmla="*/ 0 w 385"/>
                <a:gd name="T45" fmla="*/ 0 h 567"/>
                <a:gd name="T46" fmla="*/ 0 w 385"/>
                <a:gd name="T47" fmla="*/ 0 h 567"/>
                <a:gd name="T48" fmla="*/ 0 w 385"/>
                <a:gd name="T49" fmla="*/ 0 h 567"/>
                <a:gd name="T50" fmla="*/ 0 w 385"/>
                <a:gd name="T51" fmla="*/ 0 h 567"/>
                <a:gd name="T52" fmla="*/ 0 w 385"/>
                <a:gd name="T53" fmla="*/ 0 h 567"/>
                <a:gd name="T54" fmla="*/ 0 w 385"/>
                <a:gd name="T55" fmla="*/ 0 h 56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85"/>
                <a:gd name="T85" fmla="*/ 0 h 567"/>
                <a:gd name="T86" fmla="*/ 385 w 385"/>
                <a:gd name="T87" fmla="*/ 567 h 56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85" h="567">
                  <a:moveTo>
                    <a:pt x="0" y="133"/>
                  </a:moveTo>
                  <a:lnTo>
                    <a:pt x="7" y="179"/>
                  </a:lnTo>
                  <a:lnTo>
                    <a:pt x="77" y="256"/>
                  </a:lnTo>
                  <a:lnTo>
                    <a:pt x="153" y="443"/>
                  </a:lnTo>
                  <a:lnTo>
                    <a:pt x="330" y="567"/>
                  </a:lnTo>
                  <a:lnTo>
                    <a:pt x="360" y="545"/>
                  </a:lnTo>
                  <a:lnTo>
                    <a:pt x="377" y="504"/>
                  </a:lnTo>
                  <a:lnTo>
                    <a:pt x="351" y="491"/>
                  </a:lnTo>
                  <a:lnTo>
                    <a:pt x="367" y="481"/>
                  </a:lnTo>
                  <a:lnTo>
                    <a:pt x="385" y="383"/>
                  </a:lnTo>
                  <a:lnTo>
                    <a:pt x="358" y="339"/>
                  </a:lnTo>
                  <a:lnTo>
                    <a:pt x="331" y="339"/>
                  </a:lnTo>
                  <a:lnTo>
                    <a:pt x="331" y="286"/>
                  </a:lnTo>
                  <a:lnTo>
                    <a:pt x="298" y="309"/>
                  </a:lnTo>
                  <a:lnTo>
                    <a:pt x="256" y="290"/>
                  </a:lnTo>
                  <a:lnTo>
                    <a:pt x="231" y="230"/>
                  </a:lnTo>
                  <a:lnTo>
                    <a:pt x="272" y="158"/>
                  </a:lnTo>
                  <a:lnTo>
                    <a:pt x="351" y="127"/>
                  </a:lnTo>
                  <a:lnTo>
                    <a:pt x="328" y="113"/>
                  </a:lnTo>
                  <a:lnTo>
                    <a:pt x="342" y="76"/>
                  </a:lnTo>
                  <a:lnTo>
                    <a:pt x="254" y="71"/>
                  </a:lnTo>
                  <a:lnTo>
                    <a:pt x="186" y="0"/>
                  </a:lnTo>
                  <a:lnTo>
                    <a:pt x="171" y="52"/>
                  </a:lnTo>
                  <a:lnTo>
                    <a:pt x="103" y="93"/>
                  </a:lnTo>
                  <a:lnTo>
                    <a:pt x="66" y="148"/>
                  </a:lnTo>
                  <a:lnTo>
                    <a:pt x="27" y="139"/>
                  </a:lnTo>
                  <a:lnTo>
                    <a:pt x="31" y="107"/>
                  </a:lnTo>
                  <a:lnTo>
                    <a:pt x="0" y="13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8" name="Freeform 1207"/>
            <p:cNvSpPr>
              <a:spLocks/>
            </p:cNvSpPr>
            <p:nvPr/>
          </p:nvSpPr>
          <p:spPr bwMode="auto">
            <a:xfrm>
              <a:off x="1830" y="2733"/>
              <a:ext cx="64" cy="61"/>
            </a:xfrm>
            <a:custGeom>
              <a:avLst/>
              <a:gdLst>
                <a:gd name="T0" fmla="*/ 0 w 128"/>
                <a:gd name="T1" fmla="*/ 1 h 122"/>
                <a:gd name="T2" fmla="*/ 1 w 128"/>
                <a:gd name="T3" fmla="*/ 0 h 122"/>
                <a:gd name="T4" fmla="*/ 1 w 128"/>
                <a:gd name="T5" fmla="*/ 1 h 122"/>
                <a:gd name="T6" fmla="*/ 1 w 128"/>
                <a:gd name="T7" fmla="*/ 1 h 122"/>
                <a:gd name="T8" fmla="*/ 1 w 128"/>
                <a:gd name="T9" fmla="*/ 1 h 122"/>
                <a:gd name="T10" fmla="*/ 0 w 128"/>
                <a:gd name="T11" fmla="*/ 1 h 122"/>
                <a:gd name="T12" fmla="*/ 0 60000 65536"/>
                <a:gd name="T13" fmla="*/ 0 60000 65536"/>
                <a:gd name="T14" fmla="*/ 0 60000 65536"/>
                <a:gd name="T15" fmla="*/ 0 60000 65536"/>
                <a:gd name="T16" fmla="*/ 0 60000 65536"/>
                <a:gd name="T17" fmla="*/ 0 60000 65536"/>
                <a:gd name="T18" fmla="*/ 0 w 128"/>
                <a:gd name="T19" fmla="*/ 0 h 122"/>
                <a:gd name="T20" fmla="*/ 128 w 128"/>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28" h="122">
                  <a:moveTo>
                    <a:pt x="0" y="56"/>
                  </a:moveTo>
                  <a:lnTo>
                    <a:pt x="35" y="0"/>
                  </a:lnTo>
                  <a:lnTo>
                    <a:pt x="128" y="9"/>
                  </a:lnTo>
                  <a:lnTo>
                    <a:pt x="115" y="113"/>
                  </a:lnTo>
                  <a:lnTo>
                    <a:pt x="49" y="122"/>
                  </a:lnTo>
                  <a:lnTo>
                    <a:pt x="0" y="5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09" name="Freeform 1208"/>
            <p:cNvSpPr>
              <a:spLocks/>
            </p:cNvSpPr>
            <p:nvPr/>
          </p:nvSpPr>
          <p:spPr bwMode="auto">
            <a:xfrm>
              <a:off x="1825" y="3304"/>
              <a:ext cx="80" cy="85"/>
            </a:xfrm>
            <a:custGeom>
              <a:avLst/>
              <a:gdLst>
                <a:gd name="T0" fmla="*/ 0 w 159"/>
                <a:gd name="T1" fmla="*/ 1 h 168"/>
                <a:gd name="T2" fmla="*/ 1 w 159"/>
                <a:gd name="T3" fmla="*/ 1 h 168"/>
                <a:gd name="T4" fmla="*/ 1 w 159"/>
                <a:gd name="T5" fmla="*/ 0 h 168"/>
                <a:gd name="T6" fmla="*/ 1 w 159"/>
                <a:gd name="T7" fmla="*/ 1 h 168"/>
                <a:gd name="T8" fmla="*/ 1 w 159"/>
                <a:gd name="T9" fmla="*/ 1 h 168"/>
                <a:gd name="T10" fmla="*/ 1 w 159"/>
                <a:gd name="T11" fmla="*/ 1 h 168"/>
                <a:gd name="T12" fmla="*/ 1 w 159"/>
                <a:gd name="T13" fmla="*/ 1 h 168"/>
                <a:gd name="T14" fmla="*/ 0 w 159"/>
                <a:gd name="T15" fmla="*/ 1 h 168"/>
                <a:gd name="T16" fmla="*/ 0 60000 65536"/>
                <a:gd name="T17" fmla="*/ 0 60000 65536"/>
                <a:gd name="T18" fmla="*/ 0 60000 65536"/>
                <a:gd name="T19" fmla="*/ 0 60000 65536"/>
                <a:gd name="T20" fmla="*/ 0 60000 65536"/>
                <a:gd name="T21" fmla="*/ 0 60000 65536"/>
                <a:gd name="T22" fmla="*/ 0 60000 65536"/>
                <a:gd name="T23" fmla="*/ 0 60000 65536"/>
                <a:gd name="T24" fmla="*/ 0 w 159"/>
                <a:gd name="T25" fmla="*/ 0 h 168"/>
                <a:gd name="T26" fmla="*/ 159 w 159"/>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9" h="168">
                  <a:moveTo>
                    <a:pt x="0" y="135"/>
                  </a:moveTo>
                  <a:lnTo>
                    <a:pt x="24" y="6"/>
                  </a:lnTo>
                  <a:lnTo>
                    <a:pt x="49" y="0"/>
                  </a:lnTo>
                  <a:lnTo>
                    <a:pt x="139" y="67"/>
                  </a:lnTo>
                  <a:lnTo>
                    <a:pt x="159" y="93"/>
                  </a:lnTo>
                  <a:lnTo>
                    <a:pt x="151" y="126"/>
                  </a:lnTo>
                  <a:lnTo>
                    <a:pt x="109" y="168"/>
                  </a:lnTo>
                  <a:lnTo>
                    <a:pt x="0" y="13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0" name="Freeform 1209"/>
            <p:cNvSpPr>
              <a:spLocks/>
            </p:cNvSpPr>
            <p:nvPr/>
          </p:nvSpPr>
          <p:spPr bwMode="auto">
            <a:xfrm>
              <a:off x="1597" y="2631"/>
              <a:ext cx="206" cy="180"/>
            </a:xfrm>
            <a:custGeom>
              <a:avLst/>
              <a:gdLst>
                <a:gd name="T0" fmla="*/ 0 w 411"/>
                <a:gd name="T1" fmla="*/ 0 h 361"/>
                <a:gd name="T2" fmla="*/ 1 w 411"/>
                <a:gd name="T3" fmla="*/ 0 h 361"/>
                <a:gd name="T4" fmla="*/ 1 w 411"/>
                <a:gd name="T5" fmla="*/ 0 h 361"/>
                <a:gd name="T6" fmla="*/ 1 w 411"/>
                <a:gd name="T7" fmla="*/ 0 h 361"/>
                <a:gd name="T8" fmla="*/ 1 w 411"/>
                <a:gd name="T9" fmla="*/ 0 h 361"/>
                <a:gd name="T10" fmla="*/ 1 w 411"/>
                <a:gd name="T11" fmla="*/ 0 h 361"/>
                <a:gd name="T12" fmla="*/ 1 w 411"/>
                <a:gd name="T13" fmla="*/ 0 h 361"/>
                <a:gd name="T14" fmla="*/ 1 w 411"/>
                <a:gd name="T15" fmla="*/ 0 h 361"/>
                <a:gd name="T16" fmla="*/ 1 w 411"/>
                <a:gd name="T17" fmla="*/ 0 h 361"/>
                <a:gd name="T18" fmla="*/ 1 w 411"/>
                <a:gd name="T19" fmla="*/ 0 h 361"/>
                <a:gd name="T20" fmla="*/ 1 w 411"/>
                <a:gd name="T21" fmla="*/ 0 h 361"/>
                <a:gd name="T22" fmla="*/ 1 w 411"/>
                <a:gd name="T23" fmla="*/ 0 h 361"/>
                <a:gd name="T24" fmla="*/ 1 w 411"/>
                <a:gd name="T25" fmla="*/ 0 h 361"/>
                <a:gd name="T26" fmla="*/ 1 w 411"/>
                <a:gd name="T27" fmla="*/ 0 h 361"/>
                <a:gd name="T28" fmla="*/ 1 w 411"/>
                <a:gd name="T29" fmla="*/ 0 h 361"/>
                <a:gd name="T30" fmla="*/ 1 w 411"/>
                <a:gd name="T31" fmla="*/ 0 h 361"/>
                <a:gd name="T32" fmla="*/ 1 w 411"/>
                <a:gd name="T33" fmla="*/ 0 h 361"/>
                <a:gd name="T34" fmla="*/ 1 w 411"/>
                <a:gd name="T35" fmla="*/ 0 h 361"/>
                <a:gd name="T36" fmla="*/ 1 w 411"/>
                <a:gd name="T37" fmla="*/ 0 h 361"/>
                <a:gd name="T38" fmla="*/ 1 w 411"/>
                <a:gd name="T39" fmla="*/ 0 h 361"/>
                <a:gd name="T40" fmla="*/ 1 w 411"/>
                <a:gd name="T41" fmla="*/ 0 h 361"/>
                <a:gd name="T42" fmla="*/ 1 w 411"/>
                <a:gd name="T43" fmla="*/ 0 h 361"/>
                <a:gd name="T44" fmla="*/ 1 w 411"/>
                <a:gd name="T45" fmla="*/ 0 h 361"/>
                <a:gd name="T46" fmla="*/ 1 w 411"/>
                <a:gd name="T47" fmla="*/ 0 h 361"/>
                <a:gd name="T48" fmla="*/ 1 w 411"/>
                <a:gd name="T49" fmla="*/ 0 h 361"/>
                <a:gd name="T50" fmla="*/ 1 w 411"/>
                <a:gd name="T51" fmla="*/ 0 h 361"/>
                <a:gd name="T52" fmla="*/ 1 w 411"/>
                <a:gd name="T53" fmla="*/ 0 h 361"/>
                <a:gd name="T54" fmla="*/ 1 w 411"/>
                <a:gd name="T55" fmla="*/ 0 h 361"/>
                <a:gd name="T56" fmla="*/ 1 w 411"/>
                <a:gd name="T57" fmla="*/ 0 h 361"/>
                <a:gd name="T58" fmla="*/ 0 w 411"/>
                <a:gd name="T59" fmla="*/ 0 h 3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11"/>
                <a:gd name="T91" fmla="*/ 0 h 361"/>
                <a:gd name="T92" fmla="*/ 411 w 411"/>
                <a:gd name="T93" fmla="*/ 361 h 3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11" h="361">
                  <a:moveTo>
                    <a:pt x="0" y="100"/>
                  </a:moveTo>
                  <a:lnTo>
                    <a:pt x="39" y="162"/>
                  </a:lnTo>
                  <a:lnTo>
                    <a:pt x="99" y="170"/>
                  </a:lnTo>
                  <a:lnTo>
                    <a:pt x="118" y="196"/>
                  </a:lnTo>
                  <a:lnTo>
                    <a:pt x="177" y="192"/>
                  </a:lnTo>
                  <a:lnTo>
                    <a:pt x="167" y="300"/>
                  </a:lnTo>
                  <a:lnTo>
                    <a:pt x="195" y="346"/>
                  </a:lnTo>
                  <a:lnTo>
                    <a:pt x="230" y="361"/>
                  </a:lnTo>
                  <a:lnTo>
                    <a:pt x="305" y="318"/>
                  </a:lnTo>
                  <a:lnTo>
                    <a:pt x="275" y="310"/>
                  </a:lnTo>
                  <a:lnTo>
                    <a:pt x="261" y="251"/>
                  </a:lnTo>
                  <a:lnTo>
                    <a:pt x="313" y="263"/>
                  </a:lnTo>
                  <a:lnTo>
                    <a:pt x="392" y="225"/>
                  </a:lnTo>
                  <a:lnTo>
                    <a:pt x="368" y="196"/>
                  </a:lnTo>
                  <a:lnTo>
                    <a:pt x="395" y="169"/>
                  </a:lnTo>
                  <a:lnTo>
                    <a:pt x="384" y="147"/>
                  </a:lnTo>
                  <a:lnTo>
                    <a:pt x="411" y="126"/>
                  </a:lnTo>
                  <a:lnTo>
                    <a:pt x="376" y="120"/>
                  </a:lnTo>
                  <a:lnTo>
                    <a:pt x="376" y="92"/>
                  </a:lnTo>
                  <a:lnTo>
                    <a:pt x="315" y="61"/>
                  </a:lnTo>
                  <a:lnTo>
                    <a:pt x="343" y="52"/>
                  </a:lnTo>
                  <a:lnTo>
                    <a:pt x="161" y="58"/>
                  </a:lnTo>
                  <a:lnTo>
                    <a:pt x="103" y="0"/>
                  </a:lnTo>
                  <a:lnTo>
                    <a:pt x="106" y="27"/>
                  </a:lnTo>
                  <a:lnTo>
                    <a:pt x="55" y="49"/>
                  </a:lnTo>
                  <a:lnTo>
                    <a:pt x="69" y="92"/>
                  </a:lnTo>
                  <a:lnTo>
                    <a:pt x="50" y="107"/>
                  </a:lnTo>
                  <a:lnTo>
                    <a:pt x="39" y="69"/>
                  </a:lnTo>
                  <a:lnTo>
                    <a:pt x="58" y="16"/>
                  </a:lnTo>
                  <a:lnTo>
                    <a:pt x="0" y="1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1" name="Freeform 1210"/>
            <p:cNvSpPr>
              <a:spLocks/>
            </p:cNvSpPr>
            <p:nvPr/>
          </p:nvSpPr>
          <p:spPr bwMode="auto">
            <a:xfrm>
              <a:off x="4293" y="2456"/>
              <a:ext cx="108" cy="233"/>
            </a:xfrm>
            <a:custGeom>
              <a:avLst/>
              <a:gdLst>
                <a:gd name="T0" fmla="*/ 0 w 216"/>
                <a:gd name="T1" fmla="*/ 0 h 467"/>
                <a:gd name="T2" fmla="*/ 1 w 216"/>
                <a:gd name="T3" fmla="*/ 0 h 467"/>
                <a:gd name="T4" fmla="*/ 1 w 216"/>
                <a:gd name="T5" fmla="*/ 0 h 467"/>
                <a:gd name="T6" fmla="*/ 1 w 216"/>
                <a:gd name="T7" fmla="*/ 0 h 467"/>
                <a:gd name="T8" fmla="*/ 1 w 216"/>
                <a:gd name="T9" fmla="*/ 0 h 467"/>
                <a:gd name="T10" fmla="*/ 1 w 216"/>
                <a:gd name="T11" fmla="*/ 0 h 467"/>
                <a:gd name="T12" fmla="*/ 1 w 216"/>
                <a:gd name="T13" fmla="*/ 0 h 467"/>
                <a:gd name="T14" fmla="*/ 1 w 216"/>
                <a:gd name="T15" fmla="*/ 0 h 467"/>
                <a:gd name="T16" fmla="*/ 1 w 216"/>
                <a:gd name="T17" fmla="*/ 0 h 467"/>
                <a:gd name="T18" fmla="*/ 1 w 216"/>
                <a:gd name="T19" fmla="*/ 0 h 467"/>
                <a:gd name="T20" fmla="*/ 1 w 216"/>
                <a:gd name="T21" fmla="*/ 0 h 467"/>
                <a:gd name="T22" fmla="*/ 1 w 216"/>
                <a:gd name="T23" fmla="*/ 0 h 467"/>
                <a:gd name="T24" fmla="*/ 1 w 216"/>
                <a:gd name="T25" fmla="*/ 0 h 467"/>
                <a:gd name="T26" fmla="*/ 1 w 216"/>
                <a:gd name="T27" fmla="*/ 0 h 467"/>
                <a:gd name="T28" fmla="*/ 1 w 216"/>
                <a:gd name="T29" fmla="*/ 0 h 467"/>
                <a:gd name="T30" fmla="*/ 1 w 216"/>
                <a:gd name="T31" fmla="*/ 0 h 467"/>
                <a:gd name="T32" fmla="*/ 1 w 216"/>
                <a:gd name="T33" fmla="*/ 0 h 467"/>
                <a:gd name="T34" fmla="*/ 1 w 216"/>
                <a:gd name="T35" fmla="*/ 0 h 467"/>
                <a:gd name="T36" fmla="*/ 0 w 216"/>
                <a:gd name="T37" fmla="*/ 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6"/>
                <a:gd name="T58" fmla="*/ 0 h 467"/>
                <a:gd name="T59" fmla="*/ 216 w 216"/>
                <a:gd name="T60" fmla="*/ 467 h 46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6" h="467">
                  <a:moveTo>
                    <a:pt x="0" y="23"/>
                  </a:moveTo>
                  <a:lnTo>
                    <a:pt x="31" y="72"/>
                  </a:lnTo>
                  <a:lnTo>
                    <a:pt x="74" y="92"/>
                  </a:lnTo>
                  <a:lnTo>
                    <a:pt x="53" y="128"/>
                  </a:lnTo>
                  <a:lnTo>
                    <a:pt x="128" y="190"/>
                  </a:lnTo>
                  <a:lnTo>
                    <a:pt x="162" y="274"/>
                  </a:lnTo>
                  <a:lnTo>
                    <a:pt x="165" y="346"/>
                  </a:lnTo>
                  <a:lnTo>
                    <a:pt x="71" y="408"/>
                  </a:lnTo>
                  <a:lnTo>
                    <a:pt x="88" y="467"/>
                  </a:lnTo>
                  <a:lnTo>
                    <a:pt x="116" y="424"/>
                  </a:lnTo>
                  <a:lnTo>
                    <a:pt x="133" y="437"/>
                  </a:lnTo>
                  <a:lnTo>
                    <a:pt x="141" y="411"/>
                  </a:lnTo>
                  <a:lnTo>
                    <a:pt x="216" y="367"/>
                  </a:lnTo>
                  <a:lnTo>
                    <a:pt x="205" y="250"/>
                  </a:lnTo>
                  <a:lnTo>
                    <a:pt x="104" y="142"/>
                  </a:lnTo>
                  <a:lnTo>
                    <a:pt x="114" y="106"/>
                  </a:lnTo>
                  <a:lnTo>
                    <a:pt x="175" y="54"/>
                  </a:lnTo>
                  <a:lnTo>
                    <a:pt x="93" y="0"/>
                  </a:lnTo>
                  <a:lnTo>
                    <a:pt x="0" y="2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2" name="Freeform 1211"/>
            <p:cNvSpPr>
              <a:spLocks/>
            </p:cNvSpPr>
            <p:nvPr/>
          </p:nvSpPr>
          <p:spPr bwMode="auto">
            <a:xfrm>
              <a:off x="3390" y="2524"/>
              <a:ext cx="148" cy="100"/>
            </a:xfrm>
            <a:custGeom>
              <a:avLst/>
              <a:gdLst>
                <a:gd name="T0" fmla="*/ 0 w 297"/>
                <a:gd name="T1" fmla="*/ 0 h 202"/>
                <a:gd name="T2" fmla="*/ 0 w 297"/>
                <a:gd name="T3" fmla="*/ 0 h 202"/>
                <a:gd name="T4" fmla="*/ 0 w 297"/>
                <a:gd name="T5" fmla="*/ 0 h 202"/>
                <a:gd name="T6" fmla="*/ 0 w 297"/>
                <a:gd name="T7" fmla="*/ 0 h 202"/>
                <a:gd name="T8" fmla="*/ 0 w 297"/>
                <a:gd name="T9" fmla="*/ 0 h 202"/>
                <a:gd name="T10" fmla="*/ 0 w 297"/>
                <a:gd name="T11" fmla="*/ 0 h 202"/>
                <a:gd name="T12" fmla="*/ 0 w 297"/>
                <a:gd name="T13" fmla="*/ 0 h 202"/>
                <a:gd name="T14" fmla="*/ 0 w 297"/>
                <a:gd name="T15" fmla="*/ 0 h 202"/>
                <a:gd name="T16" fmla="*/ 0 w 297"/>
                <a:gd name="T17" fmla="*/ 0 h 202"/>
                <a:gd name="T18" fmla="*/ 0 w 297"/>
                <a:gd name="T19" fmla="*/ 0 h 2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7"/>
                <a:gd name="T31" fmla="*/ 0 h 202"/>
                <a:gd name="T32" fmla="*/ 297 w 297"/>
                <a:gd name="T33" fmla="*/ 202 h 2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7" h="202">
                  <a:moveTo>
                    <a:pt x="0" y="202"/>
                  </a:moveTo>
                  <a:lnTo>
                    <a:pt x="78" y="157"/>
                  </a:lnTo>
                  <a:lnTo>
                    <a:pt x="64" y="136"/>
                  </a:lnTo>
                  <a:lnTo>
                    <a:pt x="87" y="109"/>
                  </a:lnTo>
                  <a:lnTo>
                    <a:pt x="167" y="22"/>
                  </a:lnTo>
                  <a:lnTo>
                    <a:pt x="264" y="0"/>
                  </a:lnTo>
                  <a:lnTo>
                    <a:pt x="297" y="78"/>
                  </a:lnTo>
                  <a:lnTo>
                    <a:pt x="270" y="109"/>
                  </a:lnTo>
                  <a:lnTo>
                    <a:pt x="159" y="163"/>
                  </a:lnTo>
                  <a:lnTo>
                    <a:pt x="0" y="20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3" name="Freeform 1212"/>
            <p:cNvSpPr>
              <a:spLocks/>
            </p:cNvSpPr>
            <p:nvPr/>
          </p:nvSpPr>
          <p:spPr bwMode="auto">
            <a:xfrm>
              <a:off x="3378" y="2550"/>
              <a:ext cx="55" cy="74"/>
            </a:xfrm>
            <a:custGeom>
              <a:avLst/>
              <a:gdLst>
                <a:gd name="T0" fmla="*/ 0 w 109"/>
                <a:gd name="T1" fmla="*/ 1 h 148"/>
                <a:gd name="T2" fmla="*/ 1 w 109"/>
                <a:gd name="T3" fmla="*/ 1 h 148"/>
                <a:gd name="T4" fmla="*/ 1 w 109"/>
                <a:gd name="T5" fmla="*/ 1 h 148"/>
                <a:gd name="T6" fmla="*/ 1 w 109"/>
                <a:gd name="T7" fmla="*/ 1 h 148"/>
                <a:gd name="T8" fmla="*/ 1 w 109"/>
                <a:gd name="T9" fmla="*/ 1 h 148"/>
                <a:gd name="T10" fmla="*/ 1 w 109"/>
                <a:gd name="T11" fmla="*/ 1 h 148"/>
                <a:gd name="T12" fmla="*/ 1 w 109"/>
                <a:gd name="T13" fmla="*/ 0 h 148"/>
                <a:gd name="T14" fmla="*/ 0 w 109"/>
                <a:gd name="T15" fmla="*/ 1 h 148"/>
                <a:gd name="T16" fmla="*/ 0 60000 65536"/>
                <a:gd name="T17" fmla="*/ 0 60000 65536"/>
                <a:gd name="T18" fmla="*/ 0 60000 65536"/>
                <a:gd name="T19" fmla="*/ 0 60000 65536"/>
                <a:gd name="T20" fmla="*/ 0 60000 65536"/>
                <a:gd name="T21" fmla="*/ 0 60000 65536"/>
                <a:gd name="T22" fmla="*/ 0 60000 65536"/>
                <a:gd name="T23" fmla="*/ 0 60000 65536"/>
                <a:gd name="T24" fmla="*/ 0 w 109"/>
                <a:gd name="T25" fmla="*/ 0 h 148"/>
                <a:gd name="T26" fmla="*/ 109 w 109"/>
                <a:gd name="T27" fmla="*/ 148 h 1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9" h="148">
                  <a:moveTo>
                    <a:pt x="0" y="29"/>
                  </a:moveTo>
                  <a:lnTo>
                    <a:pt x="22" y="148"/>
                  </a:lnTo>
                  <a:lnTo>
                    <a:pt x="100" y="103"/>
                  </a:lnTo>
                  <a:lnTo>
                    <a:pt x="86" y="82"/>
                  </a:lnTo>
                  <a:lnTo>
                    <a:pt x="109" y="55"/>
                  </a:lnTo>
                  <a:lnTo>
                    <a:pt x="109" y="21"/>
                  </a:lnTo>
                  <a:lnTo>
                    <a:pt x="53" y="0"/>
                  </a:lnTo>
                  <a:lnTo>
                    <a:pt x="0" y="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4" name="Freeform 1213"/>
            <p:cNvSpPr>
              <a:spLocks/>
            </p:cNvSpPr>
            <p:nvPr/>
          </p:nvSpPr>
          <p:spPr bwMode="auto">
            <a:xfrm>
              <a:off x="2933" y="2034"/>
              <a:ext cx="143" cy="115"/>
            </a:xfrm>
            <a:custGeom>
              <a:avLst/>
              <a:gdLst>
                <a:gd name="T0" fmla="*/ 0 w 287"/>
                <a:gd name="T1" fmla="*/ 1 h 229"/>
                <a:gd name="T2" fmla="*/ 0 w 287"/>
                <a:gd name="T3" fmla="*/ 1 h 229"/>
                <a:gd name="T4" fmla="*/ 0 w 287"/>
                <a:gd name="T5" fmla="*/ 0 h 229"/>
                <a:gd name="T6" fmla="*/ 0 w 287"/>
                <a:gd name="T7" fmla="*/ 1 h 229"/>
                <a:gd name="T8" fmla="*/ 0 w 287"/>
                <a:gd name="T9" fmla="*/ 1 h 229"/>
                <a:gd name="T10" fmla="*/ 0 w 287"/>
                <a:gd name="T11" fmla="*/ 1 h 229"/>
                <a:gd name="T12" fmla="*/ 0 w 287"/>
                <a:gd name="T13" fmla="*/ 1 h 229"/>
                <a:gd name="T14" fmla="*/ 0 w 287"/>
                <a:gd name="T15" fmla="*/ 1 h 229"/>
                <a:gd name="T16" fmla="*/ 0 w 287"/>
                <a:gd name="T17" fmla="*/ 1 h 229"/>
                <a:gd name="T18" fmla="*/ 0 w 287"/>
                <a:gd name="T19" fmla="*/ 1 h 229"/>
                <a:gd name="T20" fmla="*/ 0 w 287"/>
                <a:gd name="T21" fmla="*/ 1 h 229"/>
                <a:gd name="T22" fmla="*/ 0 w 287"/>
                <a:gd name="T23" fmla="*/ 1 h 229"/>
                <a:gd name="T24" fmla="*/ 0 w 287"/>
                <a:gd name="T25" fmla="*/ 1 h 229"/>
                <a:gd name="T26" fmla="*/ 0 w 287"/>
                <a:gd name="T27" fmla="*/ 1 h 229"/>
                <a:gd name="T28" fmla="*/ 0 w 287"/>
                <a:gd name="T29" fmla="*/ 1 h 22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229"/>
                <a:gd name="T47" fmla="*/ 287 w 287"/>
                <a:gd name="T48" fmla="*/ 229 h 22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229">
                  <a:moveTo>
                    <a:pt x="0" y="55"/>
                  </a:moveTo>
                  <a:lnTo>
                    <a:pt x="0" y="17"/>
                  </a:lnTo>
                  <a:lnTo>
                    <a:pt x="73" y="0"/>
                  </a:lnTo>
                  <a:lnTo>
                    <a:pt x="131" y="46"/>
                  </a:lnTo>
                  <a:lnTo>
                    <a:pt x="199" y="33"/>
                  </a:lnTo>
                  <a:lnTo>
                    <a:pt x="280" y="104"/>
                  </a:lnTo>
                  <a:lnTo>
                    <a:pt x="267" y="180"/>
                  </a:lnTo>
                  <a:lnTo>
                    <a:pt x="287" y="212"/>
                  </a:lnTo>
                  <a:lnTo>
                    <a:pt x="226" y="229"/>
                  </a:lnTo>
                  <a:lnTo>
                    <a:pt x="198" y="166"/>
                  </a:lnTo>
                  <a:lnTo>
                    <a:pt x="171" y="193"/>
                  </a:lnTo>
                  <a:lnTo>
                    <a:pt x="73" y="130"/>
                  </a:lnTo>
                  <a:lnTo>
                    <a:pt x="28" y="64"/>
                  </a:lnTo>
                  <a:lnTo>
                    <a:pt x="2" y="79"/>
                  </a:lnTo>
                  <a:lnTo>
                    <a:pt x="0" y="55"/>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5" name="Freeform 1214"/>
            <p:cNvSpPr>
              <a:spLocks/>
            </p:cNvSpPr>
            <p:nvPr/>
          </p:nvSpPr>
          <p:spPr bwMode="auto">
            <a:xfrm>
              <a:off x="2900" y="2913"/>
              <a:ext cx="195" cy="194"/>
            </a:xfrm>
            <a:custGeom>
              <a:avLst/>
              <a:gdLst>
                <a:gd name="T0" fmla="*/ 0 w 390"/>
                <a:gd name="T1" fmla="*/ 1 h 388"/>
                <a:gd name="T2" fmla="*/ 1 w 390"/>
                <a:gd name="T3" fmla="*/ 1 h 388"/>
                <a:gd name="T4" fmla="*/ 1 w 390"/>
                <a:gd name="T5" fmla="*/ 1 h 388"/>
                <a:gd name="T6" fmla="*/ 1 w 390"/>
                <a:gd name="T7" fmla="*/ 1 h 388"/>
                <a:gd name="T8" fmla="*/ 1 w 390"/>
                <a:gd name="T9" fmla="*/ 1 h 388"/>
                <a:gd name="T10" fmla="*/ 1 w 390"/>
                <a:gd name="T11" fmla="*/ 1 h 388"/>
                <a:gd name="T12" fmla="*/ 1 w 390"/>
                <a:gd name="T13" fmla="*/ 1 h 388"/>
                <a:gd name="T14" fmla="*/ 1 w 390"/>
                <a:gd name="T15" fmla="*/ 1 h 388"/>
                <a:gd name="T16" fmla="*/ 1 w 390"/>
                <a:gd name="T17" fmla="*/ 1 h 388"/>
                <a:gd name="T18" fmla="*/ 1 w 390"/>
                <a:gd name="T19" fmla="*/ 1 h 388"/>
                <a:gd name="T20" fmla="*/ 1 w 390"/>
                <a:gd name="T21" fmla="*/ 1 h 388"/>
                <a:gd name="T22" fmla="*/ 1 w 390"/>
                <a:gd name="T23" fmla="*/ 1 h 388"/>
                <a:gd name="T24" fmla="*/ 1 w 390"/>
                <a:gd name="T25" fmla="*/ 1 h 388"/>
                <a:gd name="T26" fmla="*/ 1 w 390"/>
                <a:gd name="T27" fmla="*/ 1 h 388"/>
                <a:gd name="T28" fmla="*/ 1 w 390"/>
                <a:gd name="T29" fmla="*/ 0 h 388"/>
                <a:gd name="T30" fmla="*/ 1 w 390"/>
                <a:gd name="T31" fmla="*/ 1 h 388"/>
                <a:gd name="T32" fmla="*/ 1 w 390"/>
                <a:gd name="T33" fmla="*/ 1 h 388"/>
                <a:gd name="T34" fmla="*/ 0 w 390"/>
                <a:gd name="T35" fmla="*/ 1 h 3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0"/>
                <a:gd name="T55" fmla="*/ 0 h 388"/>
                <a:gd name="T56" fmla="*/ 390 w 390"/>
                <a:gd name="T57" fmla="*/ 388 h 38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0" h="388">
                  <a:moveTo>
                    <a:pt x="0" y="363"/>
                  </a:moveTo>
                  <a:lnTo>
                    <a:pt x="50" y="351"/>
                  </a:lnTo>
                  <a:lnTo>
                    <a:pt x="302" y="388"/>
                  </a:lnTo>
                  <a:lnTo>
                    <a:pt x="358" y="371"/>
                  </a:lnTo>
                  <a:lnTo>
                    <a:pt x="321" y="342"/>
                  </a:lnTo>
                  <a:lnTo>
                    <a:pt x="321" y="224"/>
                  </a:lnTo>
                  <a:lnTo>
                    <a:pt x="390" y="224"/>
                  </a:lnTo>
                  <a:lnTo>
                    <a:pt x="385" y="160"/>
                  </a:lnTo>
                  <a:lnTo>
                    <a:pt x="321" y="167"/>
                  </a:lnTo>
                  <a:lnTo>
                    <a:pt x="314" y="53"/>
                  </a:lnTo>
                  <a:lnTo>
                    <a:pt x="285" y="34"/>
                  </a:lnTo>
                  <a:lnTo>
                    <a:pt x="245" y="36"/>
                  </a:lnTo>
                  <a:lnTo>
                    <a:pt x="236" y="68"/>
                  </a:lnTo>
                  <a:lnTo>
                    <a:pt x="192" y="71"/>
                  </a:lnTo>
                  <a:lnTo>
                    <a:pt x="143" y="0"/>
                  </a:lnTo>
                  <a:lnTo>
                    <a:pt x="27" y="16"/>
                  </a:lnTo>
                  <a:lnTo>
                    <a:pt x="68" y="163"/>
                  </a:lnTo>
                  <a:lnTo>
                    <a:pt x="0" y="363"/>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6" name="Freeform 1215"/>
            <p:cNvSpPr>
              <a:spLocks/>
            </p:cNvSpPr>
            <p:nvPr/>
          </p:nvSpPr>
          <p:spPr bwMode="auto">
            <a:xfrm>
              <a:off x="2906" y="2896"/>
              <a:ext cx="16" cy="17"/>
            </a:xfrm>
            <a:custGeom>
              <a:avLst/>
              <a:gdLst>
                <a:gd name="T0" fmla="*/ 0 w 34"/>
                <a:gd name="T1" fmla="*/ 1 h 33"/>
                <a:gd name="T2" fmla="*/ 0 w 34"/>
                <a:gd name="T3" fmla="*/ 1 h 33"/>
                <a:gd name="T4" fmla="*/ 0 w 34"/>
                <a:gd name="T5" fmla="*/ 0 h 33"/>
                <a:gd name="T6" fmla="*/ 0 w 34"/>
                <a:gd name="T7" fmla="*/ 1 h 33"/>
                <a:gd name="T8" fmla="*/ 0 60000 65536"/>
                <a:gd name="T9" fmla="*/ 0 60000 65536"/>
                <a:gd name="T10" fmla="*/ 0 60000 65536"/>
                <a:gd name="T11" fmla="*/ 0 60000 65536"/>
                <a:gd name="T12" fmla="*/ 0 w 34"/>
                <a:gd name="T13" fmla="*/ 0 h 33"/>
                <a:gd name="T14" fmla="*/ 34 w 34"/>
                <a:gd name="T15" fmla="*/ 33 h 33"/>
              </a:gdLst>
              <a:ahLst/>
              <a:cxnLst>
                <a:cxn ang="T8">
                  <a:pos x="T0" y="T1"/>
                </a:cxn>
                <a:cxn ang="T9">
                  <a:pos x="T2" y="T3"/>
                </a:cxn>
                <a:cxn ang="T10">
                  <a:pos x="T4" y="T5"/>
                </a:cxn>
                <a:cxn ang="T11">
                  <a:pos x="T6" y="T7"/>
                </a:cxn>
              </a:cxnLst>
              <a:rect l="T12" t="T13" r="T14" b="T15"/>
              <a:pathLst>
                <a:path w="34" h="33">
                  <a:moveTo>
                    <a:pt x="0" y="10"/>
                  </a:moveTo>
                  <a:lnTo>
                    <a:pt x="15" y="33"/>
                  </a:lnTo>
                  <a:lnTo>
                    <a:pt x="34" y="0"/>
                  </a:lnTo>
                  <a:lnTo>
                    <a:pt x="0" y="1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7" name="Freeform 1216"/>
            <p:cNvSpPr>
              <a:spLocks/>
            </p:cNvSpPr>
            <p:nvPr/>
          </p:nvSpPr>
          <p:spPr bwMode="auto">
            <a:xfrm>
              <a:off x="3028" y="3103"/>
              <a:ext cx="144" cy="145"/>
            </a:xfrm>
            <a:custGeom>
              <a:avLst/>
              <a:gdLst>
                <a:gd name="T0" fmla="*/ 0 w 287"/>
                <a:gd name="T1" fmla="*/ 0 h 291"/>
                <a:gd name="T2" fmla="*/ 0 w 287"/>
                <a:gd name="T3" fmla="*/ 0 h 291"/>
                <a:gd name="T4" fmla="*/ 1 w 287"/>
                <a:gd name="T5" fmla="*/ 0 h 291"/>
                <a:gd name="T6" fmla="*/ 1 w 287"/>
                <a:gd name="T7" fmla="*/ 0 h 291"/>
                <a:gd name="T8" fmla="*/ 1 w 287"/>
                <a:gd name="T9" fmla="*/ 0 h 291"/>
                <a:gd name="T10" fmla="*/ 1 w 287"/>
                <a:gd name="T11" fmla="*/ 0 h 291"/>
                <a:gd name="T12" fmla="*/ 1 w 287"/>
                <a:gd name="T13" fmla="*/ 0 h 291"/>
                <a:gd name="T14" fmla="*/ 1 w 287"/>
                <a:gd name="T15" fmla="*/ 0 h 291"/>
                <a:gd name="T16" fmla="*/ 1 w 287"/>
                <a:gd name="T17" fmla="*/ 0 h 291"/>
                <a:gd name="T18" fmla="*/ 1 w 287"/>
                <a:gd name="T19" fmla="*/ 0 h 291"/>
                <a:gd name="T20" fmla="*/ 1 w 287"/>
                <a:gd name="T21" fmla="*/ 0 h 291"/>
                <a:gd name="T22" fmla="*/ 1 w 287"/>
                <a:gd name="T23" fmla="*/ 0 h 291"/>
                <a:gd name="T24" fmla="*/ 1 w 287"/>
                <a:gd name="T25" fmla="*/ 0 h 291"/>
                <a:gd name="T26" fmla="*/ 1 w 287"/>
                <a:gd name="T27" fmla="*/ 0 h 291"/>
                <a:gd name="T28" fmla="*/ 0 w 287"/>
                <a:gd name="T29" fmla="*/ 0 h 2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7"/>
                <a:gd name="T46" fmla="*/ 0 h 291"/>
                <a:gd name="T47" fmla="*/ 287 w 287"/>
                <a:gd name="T48" fmla="*/ 291 h 29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7" h="291">
                  <a:moveTo>
                    <a:pt x="0" y="224"/>
                  </a:moveTo>
                  <a:lnTo>
                    <a:pt x="0" y="136"/>
                  </a:lnTo>
                  <a:lnTo>
                    <a:pt x="32" y="135"/>
                  </a:lnTo>
                  <a:lnTo>
                    <a:pt x="32" y="22"/>
                  </a:lnTo>
                  <a:lnTo>
                    <a:pt x="92" y="9"/>
                  </a:lnTo>
                  <a:lnTo>
                    <a:pt x="110" y="29"/>
                  </a:lnTo>
                  <a:lnTo>
                    <a:pt x="162" y="0"/>
                  </a:lnTo>
                  <a:lnTo>
                    <a:pt x="246" y="120"/>
                  </a:lnTo>
                  <a:lnTo>
                    <a:pt x="287" y="141"/>
                  </a:lnTo>
                  <a:lnTo>
                    <a:pt x="173" y="251"/>
                  </a:lnTo>
                  <a:lnTo>
                    <a:pt x="105" y="251"/>
                  </a:lnTo>
                  <a:lnTo>
                    <a:pt x="68" y="290"/>
                  </a:lnTo>
                  <a:lnTo>
                    <a:pt x="26" y="291"/>
                  </a:lnTo>
                  <a:lnTo>
                    <a:pt x="27" y="255"/>
                  </a:lnTo>
                  <a:lnTo>
                    <a:pt x="0" y="22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8" name="Freeform 1217"/>
            <p:cNvSpPr>
              <a:spLocks/>
            </p:cNvSpPr>
            <p:nvPr/>
          </p:nvSpPr>
          <p:spPr bwMode="auto">
            <a:xfrm>
              <a:off x="3169" y="2860"/>
              <a:ext cx="28" cy="30"/>
            </a:xfrm>
            <a:custGeom>
              <a:avLst/>
              <a:gdLst>
                <a:gd name="T0" fmla="*/ 0 w 55"/>
                <a:gd name="T1" fmla="*/ 1 h 60"/>
                <a:gd name="T2" fmla="*/ 1 w 55"/>
                <a:gd name="T3" fmla="*/ 1 h 60"/>
                <a:gd name="T4" fmla="*/ 1 w 55"/>
                <a:gd name="T5" fmla="*/ 1 h 60"/>
                <a:gd name="T6" fmla="*/ 1 w 55"/>
                <a:gd name="T7" fmla="*/ 1 h 60"/>
                <a:gd name="T8" fmla="*/ 1 w 55"/>
                <a:gd name="T9" fmla="*/ 0 h 60"/>
                <a:gd name="T10" fmla="*/ 0 w 55"/>
                <a:gd name="T11" fmla="*/ 1 h 60"/>
                <a:gd name="T12" fmla="*/ 0 60000 65536"/>
                <a:gd name="T13" fmla="*/ 0 60000 65536"/>
                <a:gd name="T14" fmla="*/ 0 60000 65536"/>
                <a:gd name="T15" fmla="*/ 0 60000 65536"/>
                <a:gd name="T16" fmla="*/ 0 60000 65536"/>
                <a:gd name="T17" fmla="*/ 0 60000 65536"/>
                <a:gd name="T18" fmla="*/ 0 w 55"/>
                <a:gd name="T19" fmla="*/ 0 h 60"/>
                <a:gd name="T20" fmla="*/ 55 w 55"/>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55" h="60">
                  <a:moveTo>
                    <a:pt x="0" y="9"/>
                  </a:moveTo>
                  <a:lnTo>
                    <a:pt x="7" y="30"/>
                  </a:lnTo>
                  <a:lnTo>
                    <a:pt x="20" y="60"/>
                  </a:lnTo>
                  <a:lnTo>
                    <a:pt x="55" y="23"/>
                  </a:lnTo>
                  <a:lnTo>
                    <a:pt x="52" y="0"/>
                  </a:lnTo>
                  <a:lnTo>
                    <a:pt x="0" y="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19" name="Freeform 1218"/>
            <p:cNvSpPr>
              <a:spLocks/>
            </p:cNvSpPr>
            <p:nvPr/>
          </p:nvSpPr>
          <p:spPr bwMode="auto">
            <a:xfrm>
              <a:off x="2851" y="2623"/>
              <a:ext cx="119" cy="176"/>
            </a:xfrm>
            <a:custGeom>
              <a:avLst/>
              <a:gdLst>
                <a:gd name="T0" fmla="*/ 0 w 237"/>
                <a:gd name="T1" fmla="*/ 1 h 352"/>
                <a:gd name="T2" fmla="*/ 1 w 237"/>
                <a:gd name="T3" fmla="*/ 1 h 352"/>
                <a:gd name="T4" fmla="*/ 1 w 237"/>
                <a:gd name="T5" fmla="*/ 1 h 352"/>
                <a:gd name="T6" fmla="*/ 1 w 237"/>
                <a:gd name="T7" fmla="*/ 1 h 352"/>
                <a:gd name="T8" fmla="*/ 1 w 237"/>
                <a:gd name="T9" fmla="*/ 1 h 352"/>
                <a:gd name="T10" fmla="*/ 1 w 237"/>
                <a:gd name="T11" fmla="*/ 1 h 352"/>
                <a:gd name="T12" fmla="*/ 1 w 237"/>
                <a:gd name="T13" fmla="*/ 0 h 352"/>
                <a:gd name="T14" fmla="*/ 1 w 237"/>
                <a:gd name="T15" fmla="*/ 1 h 352"/>
                <a:gd name="T16" fmla="*/ 1 w 237"/>
                <a:gd name="T17" fmla="*/ 1 h 352"/>
                <a:gd name="T18" fmla="*/ 1 w 237"/>
                <a:gd name="T19" fmla="*/ 1 h 352"/>
                <a:gd name="T20" fmla="*/ 1 w 237"/>
                <a:gd name="T21" fmla="*/ 1 h 352"/>
                <a:gd name="T22" fmla="*/ 1 w 237"/>
                <a:gd name="T23" fmla="*/ 1 h 352"/>
                <a:gd name="T24" fmla="*/ 1 w 237"/>
                <a:gd name="T25" fmla="*/ 1 h 352"/>
                <a:gd name="T26" fmla="*/ 1 w 237"/>
                <a:gd name="T27" fmla="*/ 1 h 352"/>
                <a:gd name="T28" fmla="*/ 1 w 237"/>
                <a:gd name="T29" fmla="*/ 1 h 352"/>
                <a:gd name="T30" fmla="*/ 1 w 237"/>
                <a:gd name="T31" fmla="*/ 1 h 352"/>
                <a:gd name="T32" fmla="*/ 1 w 237"/>
                <a:gd name="T33" fmla="*/ 1 h 352"/>
                <a:gd name="T34" fmla="*/ 0 w 237"/>
                <a:gd name="T35" fmla="*/ 1 h 35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7"/>
                <a:gd name="T55" fmla="*/ 0 h 352"/>
                <a:gd name="T56" fmla="*/ 237 w 237"/>
                <a:gd name="T57" fmla="*/ 352 h 35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7" h="352">
                  <a:moveTo>
                    <a:pt x="0" y="250"/>
                  </a:moveTo>
                  <a:lnTo>
                    <a:pt x="32" y="185"/>
                  </a:lnTo>
                  <a:lnTo>
                    <a:pt x="90" y="194"/>
                  </a:lnTo>
                  <a:lnTo>
                    <a:pt x="155" y="57"/>
                  </a:lnTo>
                  <a:lnTo>
                    <a:pt x="187" y="31"/>
                  </a:lnTo>
                  <a:lnTo>
                    <a:pt x="173" y="4"/>
                  </a:lnTo>
                  <a:lnTo>
                    <a:pt x="191" y="0"/>
                  </a:lnTo>
                  <a:lnTo>
                    <a:pt x="210" y="85"/>
                  </a:lnTo>
                  <a:lnTo>
                    <a:pt x="173" y="101"/>
                  </a:lnTo>
                  <a:lnTo>
                    <a:pt x="216" y="168"/>
                  </a:lnTo>
                  <a:lnTo>
                    <a:pt x="191" y="248"/>
                  </a:lnTo>
                  <a:lnTo>
                    <a:pt x="237" y="310"/>
                  </a:lnTo>
                  <a:lnTo>
                    <a:pt x="233" y="352"/>
                  </a:lnTo>
                  <a:lnTo>
                    <a:pt x="151" y="332"/>
                  </a:lnTo>
                  <a:lnTo>
                    <a:pt x="88" y="331"/>
                  </a:lnTo>
                  <a:lnTo>
                    <a:pt x="38" y="332"/>
                  </a:lnTo>
                  <a:lnTo>
                    <a:pt x="37" y="274"/>
                  </a:lnTo>
                  <a:lnTo>
                    <a:pt x="0" y="25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0" name="Freeform 1219"/>
            <p:cNvSpPr>
              <a:spLocks/>
            </p:cNvSpPr>
            <p:nvPr/>
          </p:nvSpPr>
          <p:spPr bwMode="auto">
            <a:xfrm>
              <a:off x="2947" y="2651"/>
              <a:ext cx="200" cy="127"/>
            </a:xfrm>
            <a:custGeom>
              <a:avLst/>
              <a:gdLst>
                <a:gd name="T0" fmla="*/ 0 w 399"/>
                <a:gd name="T1" fmla="*/ 0 h 255"/>
                <a:gd name="T2" fmla="*/ 1 w 399"/>
                <a:gd name="T3" fmla="*/ 0 h 255"/>
                <a:gd name="T4" fmla="*/ 1 w 399"/>
                <a:gd name="T5" fmla="*/ 0 h 255"/>
                <a:gd name="T6" fmla="*/ 1 w 399"/>
                <a:gd name="T7" fmla="*/ 0 h 255"/>
                <a:gd name="T8" fmla="*/ 1 w 399"/>
                <a:gd name="T9" fmla="*/ 0 h 255"/>
                <a:gd name="T10" fmla="*/ 1 w 399"/>
                <a:gd name="T11" fmla="*/ 0 h 255"/>
                <a:gd name="T12" fmla="*/ 1 w 399"/>
                <a:gd name="T13" fmla="*/ 0 h 255"/>
                <a:gd name="T14" fmla="*/ 1 w 399"/>
                <a:gd name="T15" fmla="*/ 0 h 255"/>
                <a:gd name="T16" fmla="*/ 1 w 399"/>
                <a:gd name="T17" fmla="*/ 0 h 255"/>
                <a:gd name="T18" fmla="*/ 1 w 399"/>
                <a:gd name="T19" fmla="*/ 0 h 255"/>
                <a:gd name="T20" fmla="*/ 1 w 399"/>
                <a:gd name="T21" fmla="*/ 0 h 255"/>
                <a:gd name="T22" fmla="*/ 1 w 399"/>
                <a:gd name="T23" fmla="*/ 0 h 255"/>
                <a:gd name="T24" fmla="*/ 1 w 399"/>
                <a:gd name="T25" fmla="*/ 0 h 255"/>
                <a:gd name="T26" fmla="*/ 1 w 399"/>
                <a:gd name="T27" fmla="*/ 0 h 255"/>
                <a:gd name="T28" fmla="*/ 0 w 399"/>
                <a:gd name="T29" fmla="*/ 0 h 2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9"/>
                <a:gd name="T46" fmla="*/ 0 h 255"/>
                <a:gd name="T47" fmla="*/ 399 w 399"/>
                <a:gd name="T48" fmla="*/ 255 h 25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9" h="255">
                  <a:moveTo>
                    <a:pt x="0" y="193"/>
                  </a:moveTo>
                  <a:lnTo>
                    <a:pt x="25" y="113"/>
                  </a:lnTo>
                  <a:lnTo>
                    <a:pt x="126" y="93"/>
                  </a:lnTo>
                  <a:lnTo>
                    <a:pt x="135" y="66"/>
                  </a:lnTo>
                  <a:lnTo>
                    <a:pt x="181" y="57"/>
                  </a:lnTo>
                  <a:lnTo>
                    <a:pt x="250" y="0"/>
                  </a:lnTo>
                  <a:lnTo>
                    <a:pt x="272" y="68"/>
                  </a:lnTo>
                  <a:lnTo>
                    <a:pt x="325" y="93"/>
                  </a:lnTo>
                  <a:lnTo>
                    <a:pt x="399" y="184"/>
                  </a:lnTo>
                  <a:lnTo>
                    <a:pt x="213" y="210"/>
                  </a:lnTo>
                  <a:lnTo>
                    <a:pt x="151" y="184"/>
                  </a:lnTo>
                  <a:lnTo>
                    <a:pt x="126" y="229"/>
                  </a:lnTo>
                  <a:lnTo>
                    <a:pt x="73" y="229"/>
                  </a:lnTo>
                  <a:lnTo>
                    <a:pt x="46" y="255"/>
                  </a:lnTo>
                  <a:lnTo>
                    <a:pt x="0" y="19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1" name="Freeform 1220"/>
            <p:cNvSpPr>
              <a:spLocks/>
            </p:cNvSpPr>
            <p:nvPr/>
          </p:nvSpPr>
          <p:spPr bwMode="auto">
            <a:xfrm>
              <a:off x="2929" y="2451"/>
              <a:ext cx="164" cy="257"/>
            </a:xfrm>
            <a:custGeom>
              <a:avLst/>
              <a:gdLst>
                <a:gd name="T0" fmla="*/ 0 w 329"/>
                <a:gd name="T1" fmla="*/ 1 h 513"/>
                <a:gd name="T2" fmla="*/ 0 w 329"/>
                <a:gd name="T3" fmla="*/ 1 h 513"/>
                <a:gd name="T4" fmla="*/ 0 w 329"/>
                <a:gd name="T5" fmla="*/ 1 h 513"/>
                <a:gd name="T6" fmla="*/ 0 w 329"/>
                <a:gd name="T7" fmla="*/ 1 h 513"/>
                <a:gd name="T8" fmla="*/ 0 w 329"/>
                <a:gd name="T9" fmla="*/ 1 h 513"/>
                <a:gd name="T10" fmla="*/ 0 w 329"/>
                <a:gd name="T11" fmla="*/ 1 h 513"/>
                <a:gd name="T12" fmla="*/ 0 w 329"/>
                <a:gd name="T13" fmla="*/ 1 h 513"/>
                <a:gd name="T14" fmla="*/ 0 w 329"/>
                <a:gd name="T15" fmla="*/ 1 h 513"/>
                <a:gd name="T16" fmla="*/ 0 w 329"/>
                <a:gd name="T17" fmla="*/ 1 h 513"/>
                <a:gd name="T18" fmla="*/ 0 w 329"/>
                <a:gd name="T19" fmla="*/ 1 h 513"/>
                <a:gd name="T20" fmla="*/ 0 w 329"/>
                <a:gd name="T21" fmla="*/ 1 h 513"/>
                <a:gd name="T22" fmla="*/ 0 w 329"/>
                <a:gd name="T23" fmla="*/ 1 h 513"/>
                <a:gd name="T24" fmla="*/ 0 w 329"/>
                <a:gd name="T25" fmla="*/ 1 h 513"/>
                <a:gd name="T26" fmla="*/ 0 w 329"/>
                <a:gd name="T27" fmla="*/ 1 h 513"/>
                <a:gd name="T28" fmla="*/ 0 w 329"/>
                <a:gd name="T29" fmla="*/ 0 h 513"/>
                <a:gd name="T30" fmla="*/ 0 w 329"/>
                <a:gd name="T31" fmla="*/ 1 h 513"/>
                <a:gd name="T32" fmla="*/ 0 w 329"/>
                <a:gd name="T33" fmla="*/ 1 h 513"/>
                <a:gd name="T34" fmla="*/ 0 w 329"/>
                <a:gd name="T35" fmla="*/ 1 h 513"/>
                <a:gd name="T36" fmla="*/ 0 w 329"/>
                <a:gd name="T37" fmla="*/ 1 h 513"/>
                <a:gd name="T38" fmla="*/ 0 w 329"/>
                <a:gd name="T39" fmla="*/ 1 h 51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9"/>
                <a:gd name="T61" fmla="*/ 0 h 513"/>
                <a:gd name="T62" fmla="*/ 329 w 329"/>
                <a:gd name="T63" fmla="*/ 513 h 51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9" h="513">
                  <a:moveTo>
                    <a:pt x="0" y="293"/>
                  </a:moveTo>
                  <a:lnTo>
                    <a:pt x="48" y="318"/>
                  </a:lnTo>
                  <a:lnTo>
                    <a:pt x="37" y="345"/>
                  </a:lnTo>
                  <a:lnTo>
                    <a:pt x="56" y="430"/>
                  </a:lnTo>
                  <a:lnTo>
                    <a:pt x="19" y="446"/>
                  </a:lnTo>
                  <a:lnTo>
                    <a:pt x="62" y="513"/>
                  </a:lnTo>
                  <a:lnTo>
                    <a:pt x="163" y="493"/>
                  </a:lnTo>
                  <a:lnTo>
                    <a:pt x="172" y="466"/>
                  </a:lnTo>
                  <a:lnTo>
                    <a:pt x="218" y="457"/>
                  </a:lnTo>
                  <a:lnTo>
                    <a:pt x="287" y="400"/>
                  </a:lnTo>
                  <a:lnTo>
                    <a:pt x="263" y="338"/>
                  </a:lnTo>
                  <a:lnTo>
                    <a:pt x="296" y="254"/>
                  </a:lnTo>
                  <a:lnTo>
                    <a:pt x="328" y="248"/>
                  </a:lnTo>
                  <a:lnTo>
                    <a:pt x="329" y="129"/>
                  </a:lnTo>
                  <a:lnTo>
                    <a:pt x="82" y="0"/>
                  </a:lnTo>
                  <a:lnTo>
                    <a:pt x="51" y="13"/>
                  </a:lnTo>
                  <a:lnTo>
                    <a:pt x="51" y="63"/>
                  </a:lnTo>
                  <a:lnTo>
                    <a:pt x="82" y="97"/>
                  </a:lnTo>
                  <a:lnTo>
                    <a:pt x="62" y="210"/>
                  </a:lnTo>
                  <a:lnTo>
                    <a:pt x="0" y="29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2" name="Freeform 1221"/>
            <p:cNvSpPr>
              <a:spLocks/>
            </p:cNvSpPr>
            <p:nvPr/>
          </p:nvSpPr>
          <p:spPr bwMode="auto">
            <a:xfrm>
              <a:off x="2894" y="2766"/>
              <a:ext cx="116" cy="135"/>
            </a:xfrm>
            <a:custGeom>
              <a:avLst/>
              <a:gdLst>
                <a:gd name="T0" fmla="*/ 0 w 233"/>
                <a:gd name="T1" fmla="*/ 0 h 272"/>
                <a:gd name="T2" fmla="*/ 0 w 233"/>
                <a:gd name="T3" fmla="*/ 0 h 272"/>
                <a:gd name="T4" fmla="*/ 0 w 233"/>
                <a:gd name="T5" fmla="*/ 0 h 272"/>
                <a:gd name="T6" fmla="*/ 0 w 233"/>
                <a:gd name="T7" fmla="*/ 0 h 272"/>
                <a:gd name="T8" fmla="*/ 0 w 233"/>
                <a:gd name="T9" fmla="*/ 0 h 272"/>
                <a:gd name="T10" fmla="*/ 0 w 233"/>
                <a:gd name="T11" fmla="*/ 0 h 272"/>
                <a:gd name="T12" fmla="*/ 0 w 233"/>
                <a:gd name="T13" fmla="*/ 0 h 272"/>
                <a:gd name="T14" fmla="*/ 0 w 233"/>
                <a:gd name="T15" fmla="*/ 0 h 272"/>
                <a:gd name="T16" fmla="*/ 0 w 233"/>
                <a:gd name="T17" fmla="*/ 0 h 272"/>
                <a:gd name="T18" fmla="*/ 0 w 233"/>
                <a:gd name="T19" fmla="*/ 0 h 272"/>
                <a:gd name="T20" fmla="*/ 0 w 233"/>
                <a:gd name="T21" fmla="*/ 0 h 272"/>
                <a:gd name="T22" fmla="*/ 0 w 233"/>
                <a:gd name="T23" fmla="*/ 0 h 272"/>
                <a:gd name="T24" fmla="*/ 0 w 233"/>
                <a:gd name="T25" fmla="*/ 0 h 272"/>
                <a:gd name="T26" fmla="*/ 0 w 233"/>
                <a:gd name="T27" fmla="*/ 0 h 272"/>
                <a:gd name="T28" fmla="*/ 0 w 233"/>
                <a:gd name="T29" fmla="*/ 0 h 272"/>
                <a:gd name="T30" fmla="*/ 0 w 233"/>
                <a:gd name="T31" fmla="*/ 0 h 272"/>
                <a:gd name="T32" fmla="*/ 0 w 233"/>
                <a:gd name="T33" fmla="*/ 0 h 2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3"/>
                <a:gd name="T52" fmla="*/ 0 h 272"/>
                <a:gd name="T53" fmla="*/ 233 w 233"/>
                <a:gd name="T54" fmla="*/ 272 h 27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3" h="272">
                  <a:moveTo>
                    <a:pt x="0" y="238"/>
                  </a:moveTo>
                  <a:lnTo>
                    <a:pt x="24" y="272"/>
                  </a:lnTo>
                  <a:lnTo>
                    <a:pt x="58" y="262"/>
                  </a:lnTo>
                  <a:lnTo>
                    <a:pt x="105" y="264"/>
                  </a:lnTo>
                  <a:lnTo>
                    <a:pt x="147" y="235"/>
                  </a:lnTo>
                  <a:lnTo>
                    <a:pt x="159" y="182"/>
                  </a:lnTo>
                  <a:lnTo>
                    <a:pt x="201" y="136"/>
                  </a:lnTo>
                  <a:lnTo>
                    <a:pt x="233" y="0"/>
                  </a:lnTo>
                  <a:lnTo>
                    <a:pt x="180" y="0"/>
                  </a:lnTo>
                  <a:lnTo>
                    <a:pt x="153" y="26"/>
                  </a:lnTo>
                  <a:lnTo>
                    <a:pt x="149" y="68"/>
                  </a:lnTo>
                  <a:lnTo>
                    <a:pt x="67" y="48"/>
                  </a:lnTo>
                  <a:lnTo>
                    <a:pt x="63" y="77"/>
                  </a:lnTo>
                  <a:lnTo>
                    <a:pt x="97" y="78"/>
                  </a:lnTo>
                  <a:lnTo>
                    <a:pt x="87" y="186"/>
                  </a:lnTo>
                  <a:lnTo>
                    <a:pt x="48" y="174"/>
                  </a:lnTo>
                  <a:lnTo>
                    <a:pt x="0" y="23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3" name="Freeform 1222"/>
            <p:cNvSpPr>
              <a:spLocks/>
            </p:cNvSpPr>
            <p:nvPr/>
          </p:nvSpPr>
          <p:spPr bwMode="auto">
            <a:xfrm>
              <a:off x="2913" y="2743"/>
              <a:ext cx="290" cy="287"/>
            </a:xfrm>
            <a:custGeom>
              <a:avLst/>
              <a:gdLst>
                <a:gd name="T0" fmla="*/ 0 w 580"/>
                <a:gd name="T1" fmla="*/ 1 h 573"/>
                <a:gd name="T2" fmla="*/ 1 w 580"/>
                <a:gd name="T3" fmla="*/ 1 h 573"/>
                <a:gd name="T4" fmla="*/ 1 w 580"/>
                <a:gd name="T5" fmla="*/ 1 h 573"/>
                <a:gd name="T6" fmla="*/ 1 w 580"/>
                <a:gd name="T7" fmla="*/ 1 h 573"/>
                <a:gd name="T8" fmla="*/ 1 w 580"/>
                <a:gd name="T9" fmla="*/ 1 h 573"/>
                <a:gd name="T10" fmla="*/ 1 w 580"/>
                <a:gd name="T11" fmla="*/ 1 h 573"/>
                <a:gd name="T12" fmla="*/ 1 w 580"/>
                <a:gd name="T13" fmla="*/ 1 h 573"/>
                <a:gd name="T14" fmla="*/ 1 w 580"/>
                <a:gd name="T15" fmla="*/ 1 h 573"/>
                <a:gd name="T16" fmla="*/ 1 w 580"/>
                <a:gd name="T17" fmla="*/ 1 h 573"/>
                <a:gd name="T18" fmla="*/ 1 w 580"/>
                <a:gd name="T19" fmla="*/ 1 h 573"/>
                <a:gd name="T20" fmla="*/ 1 w 580"/>
                <a:gd name="T21" fmla="*/ 1 h 573"/>
                <a:gd name="T22" fmla="*/ 1 w 580"/>
                <a:gd name="T23" fmla="*/ 1 h 573"/>
                <a:gd name="T24" fmla="*/ 1 w 580"/>
                <a:gd name="T25" fmla="*/ 1 h 573"/>
                <a:gd name="T26" fmla="*/ 1 w 580"/>
                <a:gd name="T27" fmla="*/ 1 h 573"/>
                <a:gd name="T28" fmla="*/ 1 w 580"/>
                <a:gd name="T29" fmla="*/ 1 h 573"/>
                <a:gd name="T30" fmla="*/ 1 w 580"/>
                <a:gd name="T31" fmla="*/ 1 h 573"/>
                <a:gd name="T32" fmla="*/ 1 w 580"/>
                <a:gd name="T33" fmla="*/ 1 h 573"/>
                <a:gd name="T34" fmla="*/ 1 w 580"/>
                <a:gd name="T35" fmla="*/ 1 h 573"/>
                <a:gd name="T36" fmla="*/ 1 w 580"/>
                <a:gd name="T37" fmla="*/ 1 h 573"/>
                <a:gd name="T38" fmla="*/ 1 w 580"/>
                <a:gd name="T39" fmla="*/ 1 h 573"/>
                <a:gd name="T40" fmla="*/ 1 w 580"/>
                <a:gd name="T41" fmla="*/ 1 h 573"/>
                <a:gd name="T42" fmla="*/ 1 w 580"/>
                <a:gd name="T43" fmla="*/ 1 h 573"/>
                <a:gd name="T44" fmla="*/ 1 w 580"/>
                <a:gd name="T45" fmla="*/ 0 h 573"/>
                <a:gd name="T46" fmla="*/ 1 w 580"/>
                <a:gd name="T47" fmla="*/ 1 h 573"/>
                <a:gd name="T48" fmla="*/ 1 w 580"/>
                <a:gd name="T49" fmla="*/ 0 h 573"/>
                <a:gd name="T50" fmla="*/ 1 w 580"/>
                <a:gd name="T51" fmla="*/ 1 h 573"/>
                <a:gd name="T52" fmla="*/ 1 w 580"/>
                <a:gd name="T53" fmla="*/ 1 h 573"/>
                <a:gd name="T54" fmla="*/ 1 w 580"/>
                <a:gd name="T55" fmla="*/ 1 h 573"/>
                <a:gd name="T56" fmla="*/ 1 w 580"/>
                <a:gd name="T57" fmla="*/ 1 h 573"/>
                <a:gd name="T58" fmla="*/ 1 w 580"/>
                <a:gd name="T59" fmla="*/ 1 h 573"/>
                <a:gd name="T60" fmla="*/ 1 w 580"/>
                <a:gd name="T61" fmla="*/ 1 h 573"/>
                <a:gd name="T62" fmla="*/ 0 w 580"/>
                <a:gd name="T63" fmla="*/ 1 h 5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0"/>
                <a:gd name="T97" fmla="*/ 0 h 573"/>
                <a:gd name="T98" fmla="*/ 580 w 580"/>
                <a:gd name="T99" fmla="*/ 573 h 5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0" h="573">
                  <a:moveTo>
                    <a:pt x="0" y="340"/>
                  </a:moveTo>
                  <a:lnTo>
                    <a:pt x="1" y="356"/>
                  </a:lnTo>
                  <a:lnTo>
                    <a:pt x="117" y="340"/>
                  </a:lnTo>
                  <a:lnTo>
                    <a:pt x="166" y="411"/>
                  </a:lnTo>
                  <a:lnTo>
                    <a:pt x="210" y="408"/>
                  </a:lnTo>
                  <a:lnTo>
                    <a:pt x="219" y="376"/>
                  </a:lnTo>
                  <a:lnTo>
                    <a:pt x="259" y="374"/>
                  </a:lnTo>
                  <a:lnTo>
                    <a:pt x="288" y="393"/>
                  </a:lnTo>
                  <a:lnTo>
                    <a:pt x="295" y="507"/>
                  </a:lnTo>
                  <a:lnTo>
                    <a:pt x="359" y="500"/>
                  </a:lnTo>
                  <a:lnTo>
                    <a:pt x="534" y="573"/>
                  </a:lnTo>
                  <a:lnTo>
                    <a:pt x="533" y="539"/>
                  </a:lnTo>
                  <a:lnTo>
                    <a:pt x="497" y="524"/>
                  </a:lnTo>
                  <a:lnTo>
                    <a:pt x="504" y="443"/>
                  </a:lnTo>
                  <a:lnTo>
                    <a:pt x="560" y="414"/>
                  </a:lnTo>
                  <a:lnTo>
                    <a:pt x="526" y="359"/>
                  </a:lnTo>
                  <a:lnTo>
                    <a:pt x="520" y="264"/>
                  </a:lnTo>
                  <a:lnTo>
                    <a:pt x="513" y="243"/>
                  </a:lnTo>
                  <a:lnTo>
                    <a:pt x="534" y="201"/>
                  </a:lnTo>
                  <a:lnTo>
                    <a:pt x="560" y="122"/>
                  </a:lnTo>
                  <a:lnTo>
                    <a:pt x="580" y="92"/>
                  </a:lnTo>
                  <a:lnTo>
                    <a:pt x="570" y="47"/>
                  </a:lnTo>
                  <a:lnTo>
                    <a:pt x="467" y="0"/>
                  </a:lnTo>
                  <a:lnTo>
                    <a:pt x="281" y="26"/>
                  </a:lnTo>
                  <a:lnTo>
                    <a:pt x="219" y="0"/>
                  </a:lnTo>
                  <a:lnTo>
                    <a:pt x="194" y="45"/>
                  </a:lnTo>
                  <a:lnTo>
                    <a:pt x="162" y="181"/>
                  </a:lnTo>
                  <a:lnTo>
                    <a:pt x="120" y="227"/>
                  </a:lnTo>
                  <a:lnTo>
                    <a:pt x="108" y="280"/>
                  </a:lnTo>
                  <a:lnTo>
                    <a:pt x="66" y="309"/>
                  </a:lnTo>
                  <a:lnTo>
                    <a:pt x="19" y="307"/>
                  </a:lnTo>
                  <a:lnTo>
                    <a:pt x="0" y="34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4" name="Freeform 1223"/>
            <p:cNvSpPr>
              <a:spLocks/>
            </p:cNvSpPr>
            <p:nvPr/>
          </p:nvSpPr>
          <p:spPr bwMode="auto">
            <a:xfrm>
              <a:off x="3220" y="2243"/>
              <a:ext cx="36" cy="20"/>
            </a:xfrm>
            <a:custGeom>
              <a:avLst/>
              <a:gdLst>
                <a:gd name="T0" fmla="*/ 0 w 72"/>
                <a:gd name="T1" fmla="*/ 1 h 39"/>
                <a:gd name="T2" fmla="*/ 1 w 72"/>
                <a:gd name="T3" fmla="*/ 1 h 39"/>
                <a:gd name="T4" fmla="*/ 1 w 72"/>
                <a:gd name="T5" fmla="*/ 0 h 39"/>
                <a:gd name="T6" fmla="*/ 0 w 72"/>
                <a:gd name="T7" fmla="*/ 1 h 39"/>
                <a:gd name="T8" fmla="*/ 0 60000 65536"/>
                <a:gd name="T9" fmla="*/ 0 60000 65536"/>
                <a:gd name="T10" fmla="*/ 0 60000 65536"/>
                <a:gd name="T11" fmla="*/ 0 60000 65536"/>
                <a:gd name="T12" fmla="*/ 0 w 72"/>
                <a:gd name="T13" fmla="*/ 0 h 39"/>
                <a:gd name="T14" fmla="*/ 72 w 72"/>
                <a:gd name="T15" fmla="*/ 39 h 39"/>
              </a:gdLst>
              <a:ahLst/>
              <a:cxnLst>
                <a:cxn ang="T8">
                  <a:pos x="T0" y="T1"/>
                </a:cxn>
                <a:cxn ang="T9">
                  <a:pos x="T2" y="T3"/>
                </a:cxn>
                <a:cxn ang="T10">
                  <a:pos x="T4" y="T5"/>
                </a:cxn>
                <a:cxn ang="T11">
                  <a:pos x="T6" y="T7"/>
                </a:cxn>
              </a:cxnLst>
              <a:rect l="T12" t="T13" r="T14" b="T15"/>
              <a:pathLst>
                <a:path w="72" h="39">
                  <a:moveTo>
                    <a:pt x="0" y="21"/>
                  </a:moveTo>
                  <a:lnTo>
                    <a:pt x="26" y="39"/>
                  </a:lnTo>
                  <a:lnTo>
                    <a:pt x="72" y="0"/>
                  </a:lnTo>
                  <a:lnTo>
                    <a:pt x="0" y="2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5" name="Freeform 1224"/>
            <p:cNvSpPr>
              <a:spLocks/>
            </p:cNvSpPr>
            <p:nvPr/>
          </p:nvSpPr>
          <p:spPr bwMode="auto">
            <a:xfrm>
              <a:off x="2736" y="2628"/>
              <a:ext cx="41" cy="97"/>
            </a:xfrm>
            <a:custGeom>
              <a:avLst/>
              <a:gdLst>
                <a:gd name="T0" fmla="*/ 0 w 83"/>
                <a:gd name="T1" fmla="*/ 1 h 194"/>
                <a:gd name="T2" fmla="*/ 0 w 83"/>
                <a:gd name="T3" fmla="*/ 1 h 194"/>
                <a:gd name="T4" fmla="*/ 0 w 83"/>
                <a:gd name="T5" fmla="*/ 1 h 194"/>
                <a:gd name="T6" fmla="*/ 0 w 83"/>
                <a:gd name="T7" fmla="*/ 1 h 194"/>
                <a:gd name="T8" fmla="*/ 0 w 83"/>
                <a:gd name="T9" fmla="*/ 0 h 194"/>
                <a:gd name="T10" fmla="*/ 0 w 83"/>
                <a:gd name="T11" fmla="*/ 1 h 194"/>
                <a:gd name="T12" fmla="*/ 0 w 83"/>
                <a:gd name="T13" fmla="*/ 1 h 194"/>
                <a:gd name="T14" fmla="*/ 0 60000 65536"/>
                <a:gd name="T15" fmla="*/ 0 60000 65536"/>
                <a:gd name="T16" fmla="*/ 0 60000 65536"/>
                <a:gd name="T17" fmla="*/ 0 60000 65536"/>
                <a:gd name="T18" fmla="*/ 0 60000 65536"/>
                <a:gd name="T19" fmla="*/ 0 60000 65536"/>
                <a:gd name="T20" fmla="*/ 0 60000 65536"/>
                <a:gd name="T21" fmla="*/ 0 w 83"/>
                <a:gd name="T22" fmla="*/ 0 h 194"/>
                <a:gd name="T23" fmla="*/ 83 w 83"/>
                <a:gd name="T24" fmla="*/ 194 h 1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94">
                  <a:moveTo>
                    <a:pt x="0" y="47"/>
                  </a:moveTo>
                  <a:lnTo>
                    <a:pt x="32" y="194"/>
                  </a:lnTo>
                  <a:lnTo>
                    <a:pt x="59" y="192"/>
                  </a:lnTo>
                  <a:lnTo>
                    <a:pt x="83" y="21"/>
                  </a:lnTo>
                  <a:lnTo>
                    <a:pt x="59" y="0"/>
                  </a:lnTo>
                  <a:lnTo>
                    <a:pt x="44" y="13"/>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6" name="Freeform 1225"/>
            <p:cNvSpPr>
              <a:spLocks/>
            </p:cNvSpPr>
            <p:nvPr/>
          </p:nvSpPr>
          <p:spPr bwMode="auto">
            <a:xfrm>
              <a:off x="2867" y="2789"/>
              <a:ext cx="28" cy="19"/>
            </a:xfrm>
            <a:custGeom>
              <a:avLst/>
              <a:gdLst>
                <a:gd name="T0" fmla="*/ 0 w 56"/>
                <a:gd name="T1" fmla="*/ 1 h 38"/>
                <a:gd name="T2" fmla="*/ 1 w 56"/>
                <a:gd name="T3" fmla="*/ 1 h 38"/>
                <a:gd name="T4" fmla="*/ 1 w 56"/>
                <a:gd name="T5" fmla="*/ 0 h 38"/>
                <a:gd name="T6" fmla="*/ 1 w 56"/>
                <a:gd name="T7" fmla="*/ 1 h 38"/>
                <a:gd name="T8" fmla="*/ 0 w 56"/>
                <a:gd name="T9" fmla="*/ 1 h 38"/>
                <a:gd name="T10" fmla="*/ 0 60000 65536"/>
                <a:gd name="T11" fmla="*/ 0 60000 65536"/>
                <a:gd name="T12" fmla="*/ 0 60000 65536"/>
                <a:gd name="T13" fmla="*/ 0 60000 65536"/>
                <a:gd name="T14" fmla="*/ 0 60000 65536"/>
                <a:gd name="T15" fmla="*/ 0 w 56"/>
                <a:gd name="T16" fmla="*/ 0 h 38"/>
                <a:gd name="T17" fmla="*/ 56 w 56"/>
                <a:gd name="T18" fmla="*/ 38 h 38"/>
              </a:gdLst>
              <a:ahLst/>
              <a:cxnLst>
                <a:cxn ang="T10">
                  <a:pos x="T0" y="T1"/>
                </a:cxn>
                <a:cxn ang="T11">
                  <a:pos x="T2" y="T3"/>
                </a:cxn>
                <a:cxn ang="T12">
                  <a:pos x="T4" y="T5"/>
                </a:cxn>
                <a:cxn ang="T13">
                  <a:pos x="T6" y="T7"/>
                </a:cxn>
                <a:cxn ang="T14">
                  <a:pos x="T8" y="T9"/>
                </a:cxn>
              </a:cxnLst>
              <a:rect l="T15" t="T16" r="T17" b="T18"/>
              <a:pathLst>
                <a:path w="56" h="38">
                  <a:moveTo>
                    <a:pt x="0" y="38"/>
                  </a:moveTo>
                  <a:lnTo>
                    <a:pt x="6" y="1"/>
                  </a:lnTo>
                  <a:lnTo>
                    <a:pt x="56" y="0"/>
                  </a:lnTo>
                  <a:lnTo>
                    <a:pt x="56" y="33"/>
                  </a:lnTo>
                  <a:lnTo>
                    <a:pt x="0" y="3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7" name="Freeform 1226"/>
            <p:cNvSpPr>
              <a:spLocks/>
            </p:cNvSpPr>
            <p:nvPr/>
          </p:nvSpPr>
          <p:spPr bwMode="auto">
            <a:xfrm>
              <a:off x="3229" y="2538"/>
              <a:ext cx="233" cy="231"/>
            </a:xfrm>
            <a:custGeom>
              <a:avLst/>
              <a:gdLst>
                <a:gd name="T0" fmla="*/ 0 w 464"/>
                <a:gd name="T1" fmla="*/ 1 h 461"/>
                <a:gd name="T2" fmla="*/ 1 w 464"/>
                <a:gd name="T3" fmla="*/ 1 h 461"/>
                <a:gd name="T4" fmla="*/ 1 w 464"/>
                <a:gd name="T5" fmla="*/ 1 h 461"/>
                <a:gd name="T6" fmla="*/ 1 w 464"/>
                <a:gd name="T7" fmla="*/ 1 h 461"/>
                <a:gd name="T8" fmla="*/ 1 w 464"/>
                <a:gd name="T9" fmla="*/ 1 h 461"/>
                <a:gd name="T10" fmla="*/ 1 w 464"/>
                <a:gd name="T11" fmla="*/ 0 h 461"/>
                <a:gd name="T12" fmla="*/ 1 w 464"/>
                <a:gd name="T13" fmla="*/ 1 h 461"/>
                <a:gd name="T14" fmla="*/ 1 w 464"/>
                <a:gd name="T15" fmla="*/ 1 h 461"/>
                <a:gd name="T16" fmla="*/ 1 w 464"/>
                <a:gd name="T17" fmla="*/ 1 h 461"/>
                <a:gd name="T18" fmla="*/ 1 w 464"/>
                <a:gd name="T19" fmla="*/ 1 h 461"/>
                <a:gd name="T20" fmla="*/ 1 w 464"/>
                <a:gd name="T21" fmla="*/ 1 h 461"/>
                <a:gd name="T22" fmla="*/ 1 w 464"/>
                <a:gd name="T23" fmla="*/ 1 h 461"/>
                <a:gd name="T24" fmla="*/ 1 w 464"/>
                <a:gd name="T25" fmla="*/ 1 h 461"/>
                <a:gd name="T26" fmla="*/ 1 w 464"/>
                <a:gd name="T27" fmla="*/ 1 h 461"/>
                <a:gd name="T28" fmla="*/ 1 w 464"/>
                <a:gd name="T29" fmla="*/ 1 h 461"/>
                <a:gd name="T30" fmla="*/ 1 w 464"/>
                <a:gd name="T31" fmla="*/ 1 h 461"/>
                <a:gd name="T32" fmla="*/ 1 w 464"/>
                <a:gd name="T33" fmla="*/ 1 h 461"/>
                <a:gd name="T34" fmla="*/ 0 w 464"/>
                <a:gd name="T35" fmla="*/ 1 h 4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4"/>
                <a:gd name="T55" fmla="*/ 0 h 461"/>
                <a:gd name="T56" fmla="*/ 464 w 464"/>
                <a:gd name="T57" fmla="*/ 461 h 4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4" h="461">
                  <a:moveTo>
                    <a:pt x="0" y="322"/>
                  </a:moveTo>
                  <a:lnTo>
                    <a:pt x="35" y="298"/>
                  </a:lnTo>
                  <a:lnTo>
                    <a:pt x="40" y="240"/>
                  </a:lnTo>
                  <a:lnTo>
                    <a:pt x="99" y="164"/>
                  </a:lnTo>
                  <a:lnTo>
                    <a:pt x="123" y="29"/>
                  </a:lnTo>
                  <a:lnTo>
                    <a:pt x="171" y="0"/>
                  </a:lnTo>
                  <a:lnTo>
                    <a:pt x="206" y="92"/>
                  </a:lnTo>
                  <a:lnTo>
                    <a:pt x="307" y="171"/>
                  </a:lnTo>
                  <a:lnTo>
                    <a:pt x="271" y="217"/>
                  </a:lnTo>
                  <a:lnTo>
                    <a:pt x="306" y="229"/>
                  </a:lnTo>
                  <a:lnTo>
                    <a:pt x="342" y="286"/>
                  </a:lnTo>
                  <a:lnTo>
                    <a:pt x="464" y="318"/>
                  </a:lnTo>
                  <a:lnTo>
                    <a:pt x="371" y="411"/>
                  </a:lnTo>
                  <a:lnTo>
                    <a:pt x="274" y="447"/>
                  </a:lnTo>
                  <a:lnTo>
                    <a:pt x="185" y="461"/>
                  </a:lnTo>
                  <a:lnTo>
                    <a:pt x="89" y="426"/>
                  </a:lnTo>
                  <a:lnTo>
                    <a:pt x="53" y="361"/>
                  </a:lnTo>
                  <a:lnTo>
                    <a:pt x="0" y="32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8" name="Freeform 1227"/>
            <p:cNvSpPr>
              <a:spLocks/>
            </p:cNvSpPr>
            <p:nvPr/>
          </p:nvSpPr>
          <p:spPr bwMode="auto">
            <a:xfrm>
              <a:off x="3365" y="2624"/>
              <a:ext cx="24" cy="29"/>
            </a:xfrm>
            <a:custGeom>
              <a:avLst/>
              <a:gdLst>
                <a:gd name="T0" fmla="*/ 0 w 48"/>
                <a:gd name="T1" fmla="*/ 1 h 58"/>
                <a:gd name="T2" fmla="*/ 1 w 48"/>
                <a:gd name="T3" fmla="*/ 1 h 58"/>
                <a:gd name="T4" fmla="*/ 1 w 48"/>
                <a:gd name="T5" fmla="*/ 1 h 58"/>
                <a:gd name="T6" fmla="*/ 1 w 48"/>
                <a:gd name="T7" fmla="*/ 1 h 58"/>
                <a:gd name="T8" fmla="*/ 1 w 48"/>
                <a:gd name="T9" fmla="*/ 1 h 58"/>
                <a:gd name="T10" fmla="*/ 1 w 48"/>
                <a:gd name="T11" fmla="*/ 0 h 58"/>
                <a:gd name="T12" fmla="*/ 0 w 48"/>
                <a:gd name="T13" fmla="*/ 1 h 58"/>
                <a:gd name="T14" fmla="*/ 0 60000 65536"/>
                <a:gd name="T15" fmla="*/ 0 60000 65536"/>
                <a:gd name="T16" fmla="*/ 0 60000 65536"/>
                <a:gd name="T17" fmla="*/ 0 60000 65536"/>
                <a:gd name="T18" fmla="*/ 0 60000 65536"/>
                <a:gd name="T19" fmla="*/ 0 60000 65536"/>
                <a:gd name="T20" fmla="*/ 0 60000 65536"/>
                <a:gd name="T21" fmla="*/ 0 w 48"/>
                <a:gd name="T22" fmla="*/ 0 h 58"/>
                <a:gd name="T23" fmla="*/ 48 w 48"/>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8">
                  <a:moveTo>
                    <a:pt x="0" y="46"/>
                  </a:moveTo>
                  <a:lnTo>
                    <a:pt x="35" y="58"/>
                  </a:lnTo>
                  <a:lnTo>
                    <a:pt x="46" y="40"/>
                  </a:lnTo>
                  <a:lnTo>
                    <a:pt x="23" y="36"/>
                  </a:lnTo>
                  <a:lnTo>
                    <a:pt x="48" y="21"/>
                  </a:lnTo>
                  <a:lnTo>
                    <a:pt x="36" y="0"/>
                  </a:lnTo>
                  <a:lnTo>
                    <a:pt x="0" y="4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29" name="Freeform 1228"/>
            <p:cNvSpPr>
              <a:spLocks/>
            </p:cNvSpPr>
            <p:nvPr/>
          </p:nvSpPr>
          <p:spPr bwMode="auto">
            <a:xfrm>
              <a:off x="2855" y="2789"/>
              <a:ext cx="87" cy="95"/>
            </a:xfrm>
            <a:custGeom>
              <a:avLst/>
              <a:gdLst>
                <a:gd name="T0" fmla="*/ 0 w 173"/>
                <a:gd name="T1" fmla="*/ 0 h 191"/>
                <a:gd name="T2" fmla="*/ 1 w 173"/>
                <a:gd name="T3" fmla="*/ 0 h 191"/>
                <a:gd name="T4" fmla="*/ 1 w 173"/>
                <a:gd name="T5" fmla="*/ 0 h 191"/>
                <a:gd name="T6" fmla="*/ 1 w 173"/>
                <a:gd name="T7" fmla="*/ 0 h 191"/>
                <a:gd name="T8" fmla="*/ 1 w 173"/>
                <a:gd name="T9" fmla="*/ 0 h 191"/>
                <a:gd name="T10" fmla="*/ 1 w 173"/>
                <a:gd name="T11" fmla="*/ 0 h 191"/>
                <a:gd name="T12" fmla="*/ 1 w 173"/>
                <a:gd name="T13" fmla="*/ 0 h 191"/>
                <a:gd name="T14" fmla="*/ 1 w 173"/>
                <a:gd name="T15" fmla="*/ 0 h 191"/>
                <a:gd name="T16" fmla="*/ 1 w 173"/>
                <a:gd name="T17" fmla="*/ 0 h 191"/>
                <a:gd name="T18" fmla="*/ 1 w 173"/>
                <a:gd name="T19" fmla="*/ 0 h 191"/>
                <a:gd name="T20" fmla="*/ 1 w 173"/>
                <a:gd name="T21" fmla="*/ 0 h 191"/>
                <a:gd name="T22" fmla="*/ 1 w 173"/>
                <a:gd name="T23" fmla="*/ 0 h 191"/>
                <a:gd name="T24" fmla="*/ 0 w 173"/>
                <a:gd name="T25" fmla="*/ 0 h 1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3"/>
                <a:gd name="T40" fmla="*/ 0 h 191"/>
                <a:gd name="T41" fmla="*/ 173 w 173"/>
                <a:gd name="T42" fmla="*/ 191 h 1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3" h="191">
                  <a:moveTo>
                    <a:pt x="0" y="90"/>
                  </a:moveTo>
                  <a:lnTo>
                    <a:pt x="19" y="61"/>
                  </a:lnTo>
                  <a:lnTo>
                    <a:pt x="34" y="63"/>
                  </a:lnTo>
                  <a:lnTo>
                    <a:pt x="24" y="38"/>
                  </a:lnTo>
                  <a:lnTo>
                    <a:pt x="80" y="33"/>
                  </a:lnTo>
                  <a:lnTo>
                    <a:pt x="80" y="0"/>
                  </a:lnTo>
                  <a:lnTo>
                    <a:pt x="143" y="1"/>
                  </a:lnTo>
                  <a:lnTo>
                    <a:pt x="139" y="30"/>
                  </a:lnTo>
                  <a:lnTo>
                    <a:pt x="173" y="31"/>
                  </a:lnTo>
                  <a:lnTo>
                    <a:pt x="163" y="139"/>
                  </a:lnTo>
                  <a:lnTo>
                    <a:pt x="124" y="127"/>
                  </a:lnTo>
                  <a:lnTo>
                    <a:pt x="76" y="191"/>
                  </a:lnTo>
                  <a:lnTo>
                    <a:pt x="0" y="90"/>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0" name="Freeform 1229"/>
            <p:cNvSpPr>
              <a:spLocks/>
            </p:cNvSpPr>
            <p:nvPr/>
          </p:nvSpPr>
          <p:spPr bwMode="auto">
            <a:xfrm>
              <a:off x="2465" y="2608"/>
              <a:ext cx="45" cy="10"/>
            </a:xfrm>
            <a:custGeom>
              <a:avLst/>
              <a:gdLst>
                <a:gd name="T0" fmla="*/ 0 w 91"/>
                <a:gd name="T1" fmla="*/ 1 h 18"/>
                <a:gd name="T2" fmla="*/ 0 w 91"/>
                <a:gd name="T3" fmla="*/ 0 h 18"/>
                <a:gd name="T4" fmla="*/ 0 w 91"/>
                <a:gd name="T5" fmla="*/ 1 h 18"/>
                <a:gd name="T6" fmla="*/ 0 w 91"/>
                <a:gd name="T7" fmla="*/ 1 h 18"/>
                <a:gd name="T8" fmla="*/ 0 60000 65536"/>
                <a:gd name="T9" fmla="*/ 0 60000 65536"/>
                <a:gd name="T10" fmla="*/ 0 60000 65536"/>
                <a:gd name="T11" fmla="*/ 0 60000 65536"/>
                <a:gd name="T12" fmla="*/ 0 w 91"/>
                <a:gd name="T13" fmla="*/ 0 h 18"/>
                <a:gd name="T14" fmla="*/ 91 w 91"/>
                <a:gd name="T15" fmla="*/ 18 h 18"/>
              </a:gdLst>
              <a:ahLst/>
              <a:cxnLst>
                <a:cxn ang="T8">
                  <a:pos x="T0" y="T1"/>
                </a:cxn>
                <a:cxn ang="T9">
                  <a:pos x="T2" y="T3"/>
                </a:cxn>
                <a:cxn ang="T10">
                  <a:pos x="T4" y="T5"/>
                </a:cxn>
                <a:cxn ang="T11">
                  <a:pos x="T6" y="T7"/>
                </a:cxn>
              </a:cxnLst>
              <a:rect l="T12" t="T13" r="T14" b="T15"/>
              <a:pathLst>
                <a:path w="91" h="18">
                  <a:moveTo>
                    <a:pt x="0" y="18"/>
                  </a:moveTo>
                  <a:lnTo>
                    <a:pt x="6" y="0"/>
                  </a:lnTo>
                  <a:lnTo>
                    <a:pt x="91" y="7"/>
                  </a:lnTo>
                  <a:lnTo>
                    <a:pt x="0" y="1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1" name="Freeform 1230"/>
            <p:cNvSpPr>
              <a:spLocks/>
            </p:cNvSpPr>
            <p:nvPr/>
          </p:nvSpPr>
          <p:spPr bwMode="auto">
            <a:xfrm>
              <a:off x="2675" y="2648"/>
              <a:ext cx="66" cy="101"/>
            </a:xfrm>
            <a:custGeom>
              <a:avLst/>
              <a:gdLst>
                <a:gd name="T0" fmla="*/ 0 w 133"/>
                <a:gd name="T1" fmla="*/ 1 h 202"/>
                <a:gd name="T2" fmla="*/ 0 w 133"/>
                <a:gd name="T3" fmla="*/ 1 h 202"/>
                <a:gd name="T4" fmla="*/ 0 w 133"/>
                <a:gd name="T5" fmla="*/ 1 h 202"/>
                <a:gd name="T6" fmla="*/ 0 w 133"/>
                <a:gd name="T7" fmla="*/ 0 h 202"/>
                <a:gd name="T8" fmla="*/ 0 w 133"/>
                <a:gd name="T9" fmla="*/ 1 h 202"/>
                <a:gd name="T10" fmla="*/ 0 w 133"/>
                <a:gd name="T11" fmla="*/ 1 h 202"/>
                <a:gd name="T12" fmla="*/ 0 w 133"/>
                <a:gd name="T13" fmla="*/ 1 h 202"/>
                <a:gd name="T14" fmla="*/ 0 60000 65536"/>
                <a:gd name="T15" fmla="*/ 0 60000 65536"/>
                <a:gd name="T16" fmla="*/ 0 60000 65536"/>
                <a:gd name="T17" fmla="*/ 0 60000 65536"/>
                <a:gd name="T18" fmla="*/ 0 60000 65536"/>
                <a:gd name="T19" fmla="*/ 0 60000 65536"/>
                <a:gd name="T20" fmla="*/ 0 60000 65536"/>
                <a:gd name="T21" fmla="*/ 0 w 133"/>
                <a:gd name="T22" fmla="*/ 0 h 202"/>
                <a:gd name="T23" fmla="*/ 133 w 13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3" h="202">
                  <a:moveTo>
                    <a:pt x="0" y="191"/>
                  </a:moveTo>
                  <a:lnTo>
                    <a:pt x="15" y="52"/>
                  </a:lnTo>
                  <a:lnTo>
                    <a:pt x="8" y="8"/>
                  </a:lnTo>
                  <a:lnTo>
                    <a:pt x="89" y="0"/>
                  </a:lnTo>
                  <a:lnTo>
                    <a:pt x="133" y="161"/>
                  </a:lnTo>
                  <a:lnTo>
                    <a:pt x="33" y="202"/>
                  </a:lnTo>
                  <a:lnTo>
                    <a:pt x="0" y="19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2" name="Freeform 1231"/>
            <p:cNvSpPr>
              <a:spLocks/>
            </p:cNvSpPr>
            <p:nvPr/>
          </p:nvSpPr>
          <p:spPr bwMode="auto">
            <a:xfrm>
              <a:off x="2491" y="2624"/>
              <a:ext cx="113" cy="84"/>
            </a:xfrm>
            <a:custGeom>
              <a:avLst/>
              <a:gdLst>
                <a:gd name="T0" fmla="*/ 0 w 226"/>
                <a:gd name="T1" fmla="*/ 1 h 168"/>
                <a:gd name="T2" fmla="*/ 1 w 226"/>
                <a:gd name="T3" fmla="*/ 1 h 168"/>
                <a:gd name="T4" fmla="*/ 1 w 226"/>
                <a:gd name="T5" fmla="*/ 0 h 168"/>
                <a:gd name="T6" fmla="*/ 1 w 226"/>
                <a:gd name="T7" fmla="*/ 1 h 168"/>
                <a:gd name="T8" fmla="*/ 1 w 226"/>
                <a:gd name="T9" fmla="*/ 1 h 168"/>
                <a:gd name="T10" fmla="*/ 1 w 226"/>
                <a:gd name="T11" fmla="*/ 1 h 168"/>
                <a:gd name="T12" fmla="*/ 1 w 226"/>
                <a:gd name="T13" fmla="*/ 1 h 168"/>
                <a:gd name="T14" fmla="*/ 1 w 226"/>
                <a:gd name="T15" fmla="*/ 1 h 168"/>
                <a:gd name="T16" fmla="*/ 1 w 226"/>
                <a:gd name="T17" fmla="*/ 1 h 168"/>
                <a:gd name="T18" fmla="*/ 1 w 226"/>
                <a:gd name="T19" fmla="*/ 1 h 168"/>
                <a:gd name="T20" fmla="*/ 1 w 226"/>
                <a:gd name="T21" fmla="*/ 1 h 168"/>
                <a:gd name="T22" fmla="*/ 1 w 226"/>
                <a:gd name="T23" fmla="*/ 1 h 168"/>
                <a:gd name="T24" fmla="*/ 1 w 226"/>
                <a:gd name="T25" fmla="*/ 1 h 168"/>
                <a:gd name="T26" fmla="*/ 1 w 226"/>
                <a:gd name="T27" fmla="*/ 1 h 168"/>
                <a:gd name="T28" fmla="*/ 1 w 226"/>
                <a:gd name="T29" fmla="*/ 1 h 168"/>
                <a:gd name="T30" fmla="*/ 0 w 226"/>
                <a:gd name="T31" fmla="*/ 1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6"/>
                <a:gd name="T49" fmla="*/ 0 h 168"/>
                <a:gd name="T50" fmla="*/ 226 w 226"/>
                <a:gd name="T51" fmla="*/ 168 h 1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6" h="168">
                  <a:moveTo>
                    <a:pt x="0" y="56"/>
                  </a:moveTo>
                  <a:lnTo>
                    <a:pt x="37" y="30"/>
                  </a:lnTo>
                  <a:lnTo>
                    <a:pt x="39" y="0"/>
                  </a:lnTo>
                  <a:lnTo>
                    <a:pt x="114" y="5"/>
                  </a:lnTo>
                  <a:lnTo>
                    <a:pt x="134" y="21"/>
                  </a:lnTo>
                  <a:lnTo>
                    <a:pt x="187" y="3"/>
                  </a:lnTo>
                  <a:lnTo>
                    <a:pt x="217" y="78"/>
                  </a:lnTo>
                  <a:lnTo>
                    <a:pt x="226" y="136"/>
                  </a:lnTo>
                  <a:lnTo>
                    <a:pt x="207" y="132"/>
                  </a:lnTo>
                  <a:lnTo>
                    <a:pt x="202" y="164"/>
                  </a:lnTo>
                  <a:lnTo>
                    <a:pt x="170" y="168"/>
                  </a:lnTo>
                  <a:lnTo>
                    <a:pt x="169" y="136"/>
                  </a:lnTo>
                  <a:lnTo>
                    <a:pt x="150" y="135"/>
                  </a:lnTo>
                  <a:lnTo>
                    <a:pt x="118" y="86"/>
                  </a:lnTo>
                  <a:lnTo>
                    <a:pt x="56" y="114"/>
                  </a:lnTo>
                  <a:lnTo>
                    <a:pt x="0" y="5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3" name="Freeform 1232"/>
            <p:cNvSpPr>
              <a:spLocks/>
            </p:cNvSpPr>
            <p:nvPr/>
          </p:nvSpPr>
          <p:spPr bwMode="auto">
            <a:xfrm>
              <a:off x="3410" y="2355"/>
              <a:ext cx="28" cy="7"/>
            </a:xfrm>
            <a:custGeom>
              <a:avLst/>
              <a:gdLst>
                <a:gd name="T0" fmla="*/ 0 w 56"/>
                <a:gd name="T1" fmla="*/ 0 h 14"/>
                <a:gd name="T2" fmla="*/ 1 w 56"/>
                <a:gd name="T3" fmla="*/ 1 h 14"/>
                <a:gd name="T4" fmla="*/ 1 w 56"/>
                <a:gd name="T5" fmla="*/ 1 h 14"/>
                <a:gd name="T6" fmla="*/ 0 w 56"/>
                <a:gd name="T7" fmla="*/ 0 h 14"/>
                <a:gd name="T8" fmla="*/ 0 60000 65536"/>
                <a:gd name="T9" fmla="*/ 0 60000 65536"/>
                <a:gd name="T10" fmla="*/ 0 60000 65536"/>
                <a:gd name="T11" fmla="*/ 0 60000 65536"/>
                <a:gd name="T12" fmla="*/ 0 w 56"/>
                <a:gd name="T13" fmla="*/ 0 h 14"/>
                <a:gd name="T14" fmla="*/ 56 w 56"/>
                <a:gd name="T15" fmla="*/ 14 h 14"/>
              </a:gdLst>
              <a:ahLst/>
              <a:cxnLst>
                <a:cxn ang="T8">
                  <a:pos x="T0" y="T1"/>
                </a:cxn>
                <a:cxn ang="T9">
                  <a:pos x="T2" y="T3"/>
                </a:cxn>
                <a:cxn ang="T10">
                  <a:pos x="T4" y="T5"/>
                </a:cxn>
                <a:cxn ang="T11">
                  <a:pos x="T6" y="T7"/>
                </a:cxn>
              </a:cxnLst>
              <a:rect l="T12" t="T13" r="T14" b="T15"/>
              <a:pathLst>
                <a:path w="56" h="14">
                  <a:moveTo>
                    <a:pt x="0" y="0"/>
                  </a:moveTo>
                  <a:lnTo>
                    <a:pt x="28" y="14"/>
                  </a:lnTo>
                  <a:lnTo>
                    <a:pt x="56" y="3"/>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4" name="Freeform 1233"/>
            <p:cNvSpPr>
              <a:spLocks/>
            </p:cNvSpPr>
            <p:nvPr/>
          </p:nvSpPr>
          <p:spPr bwMode="auto">
            <a:xfrm>
              <a:off x="3245" y="2286"/>
              <a:ext cx="24" cy="67"/>
            </a:xfrm>
            <a:custGeom>
              <a:avLst/>
              <a:gdLst>
                <a:gd name="T0" fmla="*/ 0 w 50"/>
                <a:gd name="T1" fmla="*/ 1 h 133"/>
                <a:gd name="T2" fmla="*/ 0 w 50"/>
                <a:gd name="T3" fmla="*/ 1 h 133"/>
                <a:gd name="T4" fmla="*/ 0 w 50"/>
                <a:gd name="T5" fmla="*/ 1 h 133"/>
                <a:gd name="T6" fmla="*/ 0 w 50"/>
                <a:gd name="T7" fmla="*/ 1 h 133"/>
                <a:gd name="T8" fmla="*/ 0 w 50"/>
                <a:gd name="T9" fmla="*/ 1 h 133"/>
                <a:gd name="T10" fmla="*/ 0 w 50"/>
                <a:gd name="T11" fmla="*/ 1 h 133"/>
                <a:gd name="T12" fmla="*/ 0 w 50"/>
                <a:gd name="T13" fmla="*/ 1 h 133"/>
                <a:gd name="T14" fmla="*/ 0 w 50"/>
                <a:gd name="T15" fmla="*/ 0 h 133"/>
                <a:gd name="T16" fmla="*/ 0 w 50"/>
                <a:gd name="T17" fmla="*/ 1 h 133"/>
                <a:gd name="T18" fmla="*/ 0 w 50"/>
                <a:gd name="T19" fmla="*/ 1 h 1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133"/>
                <a:gd name="T32" fmla="*/ 50 w 50"/>
                <a:gd name="T33" fmla="*/ 133 h 13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133">
                  <a:moveTo>
                    <a:pt x="0" y="67"/>
                  </a:moveTo>
                  <a:lnTo>
                    <a:pt x="26" y="133"/>
                  </a:lnTo>
                  <a:lnTo>
                    <a:pt x="30" y="131"/>
                  </a:lnTo>
                  <a:lnTo>
                    <a:pt x="44" y="60"/>
                  </a:lnTo>
                  <a:lnTo>
                    <a:pt x="24" y="66"/>
                  </a:lnTo>
                  <a:lnTo>
                    <a:pt x="30" y="34"/>
                  </a:lnTo>
                  <a:lnTo>
                    <a:pt x="45" y="18"/>
                  </a:lnTo>
                  <a:lnTo>
                    <a:pt x="50" y="0"/>
                  </a:lnTo>
                  <a:lnTo>
                    <a:pt x="31" y="3"/>
                  </a:lnTo>
                  <a:lnTo>
                    <a:pt x="0" y="6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5" name="Freeform 1234"/>
            <p:cNvSpPr>
              <a:spLocks/>
            </p:cNvSpPr>
            <p:nvPr/>
          </p:nvSpPr>
          <p:spPr bwMode="auto">
            <a:xfrm>
              <a:off x="2591" y="2655"/>
              <a:ext cx="92" cy="99"/>
            </a:xfrm>
            <a:custGeom>
              <a:avLst/>
              <a:gdLst>
                <a:gd name="T0" fmla="*/ 0 w 183"/>
                <a:gd name="T1" fmla="*/ 1 h 198"/>
                <a:gd name="T2" fmla="*/ 1 w 183"/>
                <a:gd name="T3" fmla="*/ 1 h 198"/>
                <a:gd name="T4" fmla="*/ 1 w 183"/>
                <a:gd name="T5" fmla="*/ 1 h 198"/>
                <a:gd name="T6" fmla="*/ 1 w 183"/>
                <a:gd name="T7" fmla="*/ 1 h 198"/>
                <a:gd name="T8" fmla="*/ 1 w 183"/>
                <a:gd name="T9" fmla="*/ 1 h 198"/>
                <a:gd name="T10" fmla="*/ 1 w 183"/>
                <a:gd name="T11" fmla="*/ 0 h 198"/>
                <a:gd name="T12" fmla="*/ 1 w 183"/>
                <a:gd name="T13" fmla="*/ 1 h 198"/>
                <a:gd name="T14" fmla="*/ 1 w 183"/>
                <a:gd name="T15" fmla="*/ 1 h 198"/>
                <a:gd name="T16" fmla="*/ 1 w 183"/>
                <a:gd name="T17" fmla="*/ 1 h 198"/>
                <a:gd name="T18" fmla="*/ 1 w 183"/>
                <a:gd name="T19" fmla="*/ 1 h 198"/>
                <a:gd name="T20" fmla="*/ 1 w 183"/>
                <a:gd name="T21" fmla="*/ 1 h 198"/>
                <a:gd name="T22" fmla="*/ 1 w 183"/>
                <a:gd name="T23" fmla="*/ 1 h 198"/>
                <a:gd name="T24" fmla="*/ 0 w 183"/>
                <a:gd name="T25" fmla="*/ 1 h 1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3"/>
                <a:gd name="T40" fmla="*/ 0 h 198"/>
                <a:gd name="T41" fmla="*/ 183 w 183"/>
                <a:gd name="T42" fmla="*/ 198 h 1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3" h="198">
                  <a:moveTo>
                    <a:pt x="0" y="131"/>
                  </a:moveTo>
                  <a:lnTo>
                    <a:pt x="3" y="102"/>
                  </a:lnTo>
                  <a:lnTo>
                    <a:pt x="8" y="70"/>
                  </a:lnTo>
                  <a:lnTo>
                    <a:pt x="27" y="74"/>
                  </a:lnTo>
                  <a:lnTo>
                    <a:pt x="18" y="16"/>
                  </a:lnTo>
                  <a:lnTo>
                    <a:pt x="72" y="0"/>
                  </a:lnTo>
                  <a:lnTo>
                    <a:pt x="102" y="12"/>
                  </a:lnTo>
                  <a:lnTo>
                    <a:pt x="120" y="30"/>
                  </a:lnTo>
                  <a:lnTo>
                    <a:pt x="183" y="38"/>
                  </a:lnTo>
                  <a:lnTo>
                    <a:pt x="168" y="177"/>
                  </a:lnTo>
                  <a:lnTo>
                    <a:pt x="29" y="198"/>
                  </a:lnTo>
                  <a:lnTo>
                    <a:pt x="31" y="153"/>
                  </a:lnTo>
                  <a:lnTo>
                    <a:pt x="0" y="13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6" name="Freeform 1235"/>
            <p:cNvSpPr>
              <a:spLocks/>
            </p:cNvSpPr>
            <p:nvPr/>
          </p:nvSpPr>
          <p:spPr bwMode="auto">
            <a:xfrm>
              <a:off x="3257" y="2284"/>
              <a:ext cx="67" cy="73"/>
            </a:xfrm>
            <a:custGeom>
              <a:avLst/>
              <a:gdLst>
                <a:gd name="T0" fmla="*/ 0 w 135"/>
                <a:gd name="T1" fmla="*/ 1 h 146"/>
                <a:gd name="T2" fmla="*/ 0 w 135"/>
                <a:gd name="T3" fmla="*/ 1 h 146"/>
                <a:gd name="T4" fmla="*/ 0 w 135"/>
                <a:gd name="T5" fmla="*/ 1 h 146"/>
                <a:gd name="T6" fmla="*/ 0 w 135"/>
                <a:gd name="T7" fmla="*/ 1 h 146"/>
                <a:gd name="T8" fmla="*/ 0 w 135"/>
                <a:gd name="T9" fmla="*/ 0 h 146"/>
                <a:gd name="T10" fmla="*/ 0 w 135"/>
                <a:gd name="T11" fmla="*/ 1 h 146"/>
                <a:gd name="T12" fmla="*/ 0 w 135"/>
                <a:gd name="T13" fmla="*/ 1 h 146"/>
                <a:gd name="T14" fmla="*/ 0 w 135"/>
                <a:gd name="T15" fmla="*/ 1 h 146"/>
                <a:gd name="T16" fmla="*/ 0 w 135"/>
                <a:gd name="T17" fmla="*/ 1 h 146"/>
                <a:gd name="T18" fmla="*/ 0 w 135"/>
                <a:gd name="T19" fmla="*/ 1 h 146"/>
                <a:gd name="T20" fmla="*/ 0 w 135"/>
                <a:gd name="T21" fmla="*/ 1 h 146"/>
                <a:gd name="T22" fmla="*/ 0 w 135"/>
                <a:gd name="T23" fmla="*/ 1 h 146"/>
                <a:gd name="T24" fmla="*/ 0 w 135"/>
                <a:gd name="T25" fmla="*/ 1 h 1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
                <a:gd name="T40" fmla="*/ 0 h 146"/>
                <a:gd name="T41" fmla="*/ 135 w 135"/>
                <a:gd name="T42" fmla="*/ 146 h 14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 h="146">
                  <a:moveTo>
                    <a:pt x="0" y="71"/>
                  </a:moveTo>
                  <a:lnTo>
                    <a:pt x="6" y="39"/>
                  </a:lnTo>
                  <a:lnTo>
                    <a:pt x="21" y="23"/>
                  </a:lnTo>
                  <a:lnTo>
                    <a:pt x="53" y="37"/>
                  </a:lnTo>
                  <a:lnTo>
                    <a:pt x="119" y="0"/>
                  </a:lnTo>
                  <a:lnTo>
                    <a:pt x="135" y="40"/>
                  </a:lnTo>
                  <a:lnTo>
                    <a:pt x="64" y="64"/>
                  </a:lnTo>
                  <a:lnTo>
                    <a:pt x="101" y="96"/>
                  </a:lnTo>
                  <a:lnTo>
                    <a:pt x="81" y="116"/>
                  </a:lnTo>
                  <a:lnTo>
                    <a:pt x="42" y="146"/>
                  </a:lnTo>
                  <a:lnTo>
                    <a:pt x="6" y="136"/>
                  </a:lnTo>
                  <a:lnTo>
                    <a:pt x="20" y="65"/>
                  </a:lnTo>
                  <a:lnTo>
                    <a:pt x="0" y="7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7" name="Freeform 1236"/>
            <p:cNvSpPr>
              <a:spLocks/>
            </p:cNvSpPr>
            <p:nvPr/>
          </p:nvSpPr>
          <p:spPr bwMode="auto">
            <a:xfrm>
              <a:off x="3245" y="2751"/>
              <a:ext cx="121" cy="144"/>
            </a:xfrm>
            <a:custGeom>
              <a:avLst/>
              <a:gdLst>
                <a:gd name="T0" fmla="*/ 0 w 244"/>
                <a:gd name="T1" fmla="*/ 1 h 287"/>
                <a:gd name="T2" fmla="*/ 0 w 244"/>
                <a:gd name="T3" fmla="*/ 1 h 287"/>
                <a:gd name="T4" fmla="*/ 0 w 244"/>
                <a:gd name="T5" fmla="*/ 1 h 287"/>
                <a:gd name="T6" fmla="*/ 0 w 244"/>
                <a:gd name="T7" fmla="*/ 1 h 287"/>
                <a:gd name="T8" fmla="*/ 0 w 244"/>
                <a:gd name="T9" fmla="*/ 1 h 287"/>
                <a:gd name="T10" fmla="*/ 0 w 244"/>
                <a:gd name="T11" fmla="*/ 1 h 287"/>
                <a:gd name="T12" fmla="*/ 0 w 244"/>
                <a:gd name="T13" fmla="*/ 1 h 287"/>
                <a:gd name="T14" fmla="*/ 0 w 244"/>
                <a:gd name="T15" fmla="*/ 1 h 287"/>
                <a:gd name="T16" fmla="*/ 0 w 244"/>
                <a:gd name="T17" fmla="*/ 1 h 287"/>
                <a:gd name="T18" fmla="*/ 0 w 244"/>
                <a:gd name="T19" fmla="*/ 1 h 287"/>
                <a:gd name="T20" fmla="*/ 0 w 244"/>
                <a:gd name="T21" fmla="*/ 1 h 287"/>
                <a:gd name="T22" fmla="*/ 0 w 244"/>
                <a:gd name="T23" fmla="*/ 0 h 287"/>
                <a:gd name="T24" fmla="*/ 0 w 244"/>
                <a:gd name="T25" fmla="*/ 1 h 28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287"/>
                <a:gd name="T41" fmla="*/ 244 w 244"/>
                <a:gd name="T42" fmla="*/ 287 h 28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287">
                  <a:moveTo>
                    <a:pt x="0" y="18"/>
                  </a:moveTo>
                  <a:lnTo>
                    <a:pt x="32" y="79"/>
                  </a:lnTo>
                  <a:lnTo>
                    <a:pt x="0" y="136"/>
                  </a:lnTo>
                  <a:lnTo>
                    <a:pt x="26" y="150"/>
                  </a:lnTo>
                  <a:lnTo>
                    <a:pt x="10" y="172"/>
                  </a:lnTo>
                  <a:lnTo>
                    <a:pt x="167" y="287"/>
                  </a:lnTo>
                  <a:lnTo>
                    <a:pt x="234" y="195"/>
                  </a:lnTo>
                  <a:lnTo>
                    <a:pt x="218" y="169"/>
                  </a:lnTo>
                  <a:lnTo>
                    <a:pt x="218" y="55"/>
                  </a:lnTo>
                  <a:lnTo>
                    <a:pt x="244" y="21"/>
                  </a:lnTo>
                  <a:lnTo>
                    <a:pt x="155" y="35"/>
                  </a:lnTo>
                  <a:lnTo>
                    <a:pt x="59" y="0"/>
                  </a:lnTo>
                  <a:lnTo>
                    <a:pt x="0" y="1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8" name="Freeform 1237"/>
            <p:cNvSpPr>
              <a:spLocks/>
            </p:cNvSpPr>
            <p:nvPr/>
          </p:nvSpPr>
          <p:spPr bwMode="auto">
            <a:xfrm>
              <a:off x="3438" y="2342"/>
              <a:ext cx="28" cy="24"/>
            </a:xfrm>
            <a:custGeom>
              <a:avLst/>
              <a:gdLst>
                <a:gd name="T0" fmla="*/ 0 w 55"/>
                <a:gd name="T1" fmla="*/ 1 h 48"/>
                <a:gd name="T2" fmla="*/ 1 w 55"/>
                <a:gd name="T3" fmla="*/ 0 h 48"/>
                <a:gd name="T4" fmla="*/ 1 w 55"/>
                <a:gd name="T5" fmla="*/ 1 h 48"/>
                <a:gd name="T6" fmla="*/ 0 w 55"/>
                <a:gd name="T7" fmla="*/ 1 h 48"/>
                <a:gd name="T8" fmla="*/ 0 60000 65536"/>
                <a:gd name="T9" fmla="*/ 0 60000 65536"/>
                <a:gd name="T10" fmla="*/ 0 60000 65536"/>
                <a:gd name="T11" fmla="*/ 0 60000 65536"/>
                <a:gd name="T12" fmla="*/ 0 w 55"/>
                <a:gd name="T13" fmla="*/ 0 h 48"/>
                <a:gd name="T14" fmla="*/ 55 w 55"/>
                <a:gd name="T15" fmla="*/ 48 h 48"/>
              </a:gdLst>
              <a:ahLst/>
              <a:cxnLst>
                <a:cxn ang="T8">
                  <a:pos x="T0" y="T1"/>
                </a:cxn>
                <a:cxn ang="T9">
                  <a:pos x="T2" y="T3"/>
                </a:cxn>
                <a:cxn ang="T10">
                  <a:pos x="T4" y="T5"/>
                </a:cxn>
                <a:cxn ang="T11">
                  <a:pos x="T6" y="T7"/>
                </a:cxn>
              </a:cxnLst>
              <a:rect l="T12" t="T13" r="T14" b="T15"/>
              <a:pathLst>
                <a:path w="55" h="48">
                  <a:moveTo>
                    <a:pt x="0" y="30"/>
                  </a:moveTo>
                  <a:lnTo>
                    <a:pt x="46" y="0"/>
                  </a:lnTo>
                  <a:lnTo>
                    <a:pt x="55" y="48"/>
                  </a:lnTo>
                  <a:lnTo>
                    <a:pt x="0" y="3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39" name="Freeform 1238"/>
            <p:cNvSpPr>
              <a:spLocks/>
            </p:cNvSpPr>
            <p:nvPr/>
          </p:nvSpPr>
          <p:spPr bwMode="auto">
            <a:xfrm>
              <a:off x="3260" y="2260"/>
              <a:ext cx="24" cy="28"/>
            </a:xfrm>
            <a:custGeom>
              <a:avLst/>
              <a:gdLst>
                <a:gd name="T0" fmla="*/ 0 w 48"/>
                <a:gd name="T1" fmla="*/ 1 h 55"/>
                <a:gd name="T2" fmla="*/ 1 w 48"/>
                <a:gd name="T3" fmla="*/ 1 h 55"/>
                <a:gd name="T4" fmla="*/ 1 w 48"/>
                <a:gd name="T5" fmla="*/ 1 h 55"/>
                <a:gd name="T6" fmla="*/ 1 w 48"/>
                <a:gd name="T7" fmla="*/ 0 h 55"/>
                <a:gd name="T8" fmla="*/ 0 w 48"/>
                <a:gd name="T9" fmla="*/ 1 h 55"/>
                <a:gd name="T10" fmla="*/ 0 60000 65536"/>
                <a:gd name="T11" fmla="*/ 0 60000 65536"/>
                <a:gd name="T12" fmla="*/ 0 60000 65536"/>
                <a:gd name="T13" fmla="*/ 0 60000 65536"/>
                <a:gd name="T14" fmla="*/ 0 60000 65536"/>
                <a:gd name="T15" fmla="*/ 0 w 48"/>
                <a:gd name="T16" fmla="*/ 0 h 55"/>
                <a:gd name="T17" fmla="*/ 48 w 48"/>
                <a:gd name="T18" fmla="*/ 55 h 55"/>
              </a:gdLst>
              <a:ahLst/>
              <a:cxnLst>
                <a:cxn ang="T10">
                  <a:pos x="T0" y="T1"/>
                </a:cxn>
                <a:cxn ang="T11">
                  <a:pos x="T2" y="T3"/>
                </a:cxn>
                <a:cxn ang="T12">
                  <a:pos x="T4" y="T5"/>
                </a:cxn>
                <a:cxn ang="T13">
                  <a:pos x="T6" y="T7"/>
                </a:cxn>
                <a:cxn ang="T14">
                  <a:pos x="T8" y="T9"/>
                </a:cxn>
              </a:cxnLst>
              <a:rect l="T15" t="T16" r="T17" b="T18"/>
              <a:pathLst>
                <a:path w="48" h="55">
                  <a:moveTo>
                    <a:pt x="0" y="55"/>
                  </a:moveTo>
                  <a:lnTo>
                    <a:pt x="19" y="52"/>
                  </a:lnTo>
                  <a:lnTo>
                    <a:pt x="48" y="15"/>
                  </a:lnTo>
                  <a:lnTo>
                    <a:pt x="32" y="0"/>
                  </a:lnTo>
                  <a:lnTo>
                    <a:pt x="0" y="5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0" name="Freeform 1239"/>
            <p:cNvSpPr>
              <a:spLocks/>
            </p:cNvSpPr>
            <p:nvPr/>
          </p:nvSpPr>
          <p:spPr bwMode="auto">
            <a:xfrm>
              <a:off x="2547" y="2692"/>
              <a:ext cx="60" cy="62"/>
            </a:xfrm>
            <a:custGeom>
              <a:avLst/>
              <a:gdLst>
                <a:gd name="T0" fmla="*/ 0 w 120"/>
                <a:gd name="T1" fmla="*/ 0 h 125"/>
                <a:gd name="T2" fmla="*/ 1 w 120"/>
                <a:gd name="T3" fmla="*/ 0 h 125"/>
                <a:gd name="T4" fmla="*/ 1 w 120"/>
                <a:gd name="T5" fmla="*/ 0 h 125"/>
                <a:gd name="T6" fmla="*/ 1 w 120"/>
                <a:gd name="T7" fmla="*/ 0 h 125"/>
                <a:gd name="T8" fmla="*/ 1 w 120"/>
                <a:gd name="T9" fmla="*/ 0 h 125"/>
                <a:gd name="T10" fmla="*/ 1 w 120"/>
                <a:gd name="T11" fmla="*/ 0 h 125"/>
                <a:gd name="T12" fmla="*/ 1 w 120"/>
                <a:gd name="T13" fmla="*/ 0 h 125"/>
                <a:gd name="T14" fmla="*/ 1 w 120"/>
                <a:gd name="T15" fmla="*/ 0 h 125"/>
                <a:gd name="T16" fmla="*/ 0 w 120"/>
                <a:gd name="T17" fmla="*/ 0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5"/>
                <a:gd name="T29" fmla="*/ 120 w 120"/>
                <a:gd name="T30" fmla="*/ 125 h 1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5">
                  <a:moveTo>
                    <a:pt x="0" y="47"/>
                  </a:moveTo>
                  <a:lnTo>
                    <a:pt x="40" y="0"/>
                  </a:lnTo>
                  <a:lnTo>
                    <a:pt x="59" y="1"/>
                  </a:lnTo>
                  <a:lnTo>
                    <a:pt x="60" y="33"/>
                  </a:lnTo>
                  <a:lnTo>
                    <a:pt x="92" y="29"/>
                  </a:lnTo>
                  <a:lnTo>
                    <a:pt x="89" y="58"/>
                  </a:lnTo>
                  <a:lnTo>
                    <a:pt x="120" y="80"/>
                  </a:lnTo>
                  <a:lnTo>
                    <a:pt x="118" y="125"/>
                  </a:lnTo>
                  <a:lnTo>
                    <a:pt x="0" y="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1" name="Freeform 1240"/>
            <p:cNvSpPr>
              <a:spLocks/>
            </p:cNvSpPr>
            <p:nvPr/>
          </p:nvSpPr>
          <p:spPr bwMode="auto">
            <a:xfrm>
              <a:off x="2865" y="2288"/>
              <a:ext cx="242" cy="228"/>
            </a:xfrm>
            <a:custGeom>
              <a:avLst/>
              <a:gdLst>
                <a:gd name="T0" fmla="*/ 0 w 483"/>
                <a:gd name="T1" fmla="*/ 1 h 456"/>
                <a:gd name="T2" fmla="*/ 1 w 483"/>
                <a:gd name="T3" fmla="*/ 1 h 456"/>
                <a:gd name="T4" fmla="*/ 1 w 483"/>
                <a:gd name="T5" fmla="*/ 0 h 456"/>
                <a:gd name="T6" fmla="*/ 1 w 483"/>
                <a:gd name="T7" fmla="*/ 1 h 456"/>
                <a:gd name="T8" fmla="*/ 1 w 483"/>
                <a:gd name="T9" fmla="*/ 1 h 456"/>
                <a:gd name="T10" fmla="*/ 1 w 483"/>
                <a:gd name="T11" fmla="*/ 1 h 456"/>
                <a:gd name="T12" fmla="*/ 1 w 483"/>
                <a:gd name="T13" fmla="*/ 1 h 456"/>
                <a:gd name="T14" fmla="*/ 1 w 483"/>
                <a:gd name="T15" fmla="*/ 1 h 456"/>
                <a:gd name="T16" fmla="*/ 1 w 483"/>
                <a:gd name="T17" fmla="*/ 1 h 456"/>
                <a:gd name="T18" fmla="*/ 1 w 483"/>
                <a:gd name="T19" fmla="*/ 1 h 456"/>
                <a:gd name="T20" fmla="*/ 1 w 483"/>
                <a:gd name="T21" fmla="*/ 1 h 456"/>
                <a:gd name="T22" fmla="*/ 1 w 483"/>
                <a:gd name="T23" fmla="*/ 1 h 456"/>
                <a:gd name="T24" fmla="*/ 1 w 483"/>
                <a:gd name="T25" fmla="*/ 1 h 456"/>
                <a:gd name="T26" fmla="*/ 1 w 483"/>
                <a:gd name="T27" fmla="*/ 1 h 456"/>
                <a:gd name="T28" fmla="*/ 1 w 483"/>
                <a:gd name="T29" fmla="*/ 1 h 456"/>
                <a:gd name="T30" fmla="*/ 1 w 483"/>
                <a:gd name="T31" fmla="*/ 1 h 456"/>
                <a:gd name="T32" fmla="*/ 1 w 483"/>
                <a:gd name="T33" fmla="*/ 1 h 456"/>
                <a:gd name="T34" fmla="*/ 1 w 483"/>
                <a:gd name="T35" fmla="*/ 1 h 456"/>
                <a:gd name="T36" fmla="*/ 0 w 483"/>
                <a:gd name="T37" fmla="*/ 1 h 4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3"/>
                <a:gd name="T58" fmla="*/ 0 h 456"/>
                <a:gd name="T59" fmla="*/ 483 w 483"/>
                <a:gd name="T60" fmla="*/ 456 h 4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3" h="456">
                  <a:moveTo>
                    <a:pt x="0" y="237"/>
                  </a:moveTo>
                  <a:lnTo>
                    <a:pt x="2" y="97"/>
                  </a:lnTo>
                  <a:lnTo>
                    <a:pt x="63" y="0"/>
                  </a:lnTo>
                  <a:lnTo>
                    <a:pt x="178" y="29"/>
                  </a:lnTo>
                  <a:lnTo>
                    <a:pt x="200" y="63"/>
                  </a:lnTo>
                  <a:lnTo>
                    <a:pt x="294" y="97"/>
                  </a:lnTo>
                  <a:lnTo>
                    <a:pt x="322" y="86"/>
                  </a:lnTo>
                  <a:lnTo>
                    <a:pt x="326" y="37"/>
                  </a:lnTo>
                  <a:lnTo>
                    <a:pt x="357" y="13"/>
                  </a:lnTo>
                  <a:lnTo>
                    <a:pt x="483" y="51"/>
                  </a:lnTo>
                  <a:lnTo>
                    <a:pt x="470" y="105"/>
                  </a:lnTo>
                  <a:lnTo>
                    <a:pt x="483" y="373"/>
                  </a:lnTo>
                  <a:lnTo>
                    <a:pt x="483" y="437"/>
                  </a:lnTo>
                  <a:lnTo>
                    <a:pt x="456" y="438"/>
                  </a:lnTo>
                  <a:lnTo>
                    <a:pt x="456" y="456"/>
                  </a:lnTo>
                  <a:lnTo>
                    <a:pt x="209" y="327"/>
                  </a:lnTo>
                  <a:lnTo>
                    <a:pt x="178" y="340"/>
                  </a:lnTo>
                  <a:lnTo>
                    <a:pt x="73" y="324"/>
                  </a:lnTo>
                  <a:lnTo>
                    <a:pt x="0" y="237"/>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2" name="Freeform 1241"/>
            <p:cNvSpPr>
              <a:spLocks/>
            </p:cNvSpPr>
            <p:nvPr/>
          </p:nvSpPr>
          <p:spPr bwMode="auto">
            <a:xfrm>
              <a:off x="3384" y="3013"/>
              <a:ext cx="108" cy="217"/>
            </a:xfrm>
            <a:custGeom>
              <a:avLst/>
              <a:gdLst>
                <a:gd name="T0" fmla="*/ 0 w 217"/>
                <a:gd name="T1" fmla="*/ 0 h 435"/>
                <a:gd name="T2" fmla="*/ 0 w 217"/>
                <a:gd name="T3" fmla="*/ 0 h 435"/>
                <a:gd name="T4" fmla="*/ 0 w 217"/>
                <a:gd name="T5" fmla="*/ 0 h 435"/>
                <a:gd name="T6" fmla="*/ 0 w 217"/>
                <a:gd name="T7" fmla="*/ 0 h 435"/>
                <a:gd name="T8" fmla="*/ 0 w 217"/>
                <a:gd name="T9" fmla="*/ 0 h 435"/>
                <a:gd name="T10" fmla="*/ 0 w 217"/>
                <a:gd name="T11" fmla="*/ 0 h 435"/>
                <a:gd name="T12" fmla="*/ 0 w 217"/>
                <a:gd name="T13" fmla="*/ 0 h 435"/>
                <a:gd name="T14" fmla="*/ 0 w 217"/>
                <a:gd name="T15" fmla="*/ 0 h 435"/>
                <a:gd name="T16" fmla="*/ 0 w 217"/>
                <a:gd name="T17" fmla="*/ 0 h 435"/>
                <a:gd name="T18" fmla="*/ 0 w 217"/>
                <a:gd name="T19" fmla="*/ 0 h 435"/>
                <a:gd name="T20" fmla="*/ 0 w 217"/>
                <a:gd name="T21" fmla="*/ 0 h 435"/>
                <a:gd name="T22" fmla="*/ 0 w 217"/>
                <a:gd name="T23" fmla="*/ 0 h 435"/>
                <a:gd name="T24" fmla="*/ 0 w 217"/>
                <a:gd name="T25" fmla="*/ 0 h 435"/>
                <a:gd name="T26" fmla="*/ 0 w 217"/>
                <a:gd name="T27" fmla="*/ 0 h 4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7"/>
                <a:gd name="T43" fmla="*/ 0 h 435"/>
                <a:gd name="T44" fmla="*/ 217 w 217"/>
                <a:gd name="T45" fmla="*/ 435 h 43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7" h="435">
                  <a:moveTo>
                    <a:pt x="0" y="312"/>
                  </a:moveTo>
                  <a:lnTo>
                    <a:pt x="20" y="400"/>
                  </a:lnTo>
                  <a:lnTo>
                    <a:pt x="62" y="435"/>
                  </a:lnTo>
                  <a:lnTo>
                    <a:pt x="129" y="400"/>
                  </a:lnTo>
                  <a:lnTo>
                    <a:pt x="203" y="101"/>
                  </a:lnTo>
                  <a:lnTo>
                    <a:pt x="217" y="114"/>
                  </a:lnTo>
                  <a:lnTo>
                    <a:pt x="185" y="0"/>
                  </a:lnTo>
                  <a:lnTo>
                    <a:pt x="146" y="47"/>
                  </a:lnTo>
                  <a:lnTo>
                    <a:pt x="146" y="81"/>
                  </a:lnTo>
                  <a:lnTo>
                    <a:pt x="98" y="116"/>
                  </a:lnTo>
                  <a:lnTo>
                    <a:pt x="38" y="131"/>
                  </a:lnTo>
                  <a:lnTo>
                    <a:pt x="24" y="170"/>
                  </a:lnTo>
                  <a:lnTo>
                    <a:pt x="38" y="246"/>
                  </a:lnTo>
                  <a:lnTo>
                    <a:pt x="0" y="31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3" name="Freeform 1242"/>
            <p:cNvSpPr>
              <a:spLocks/>
            </p:cNvSpPr>
            <p:nvPr/>
          </p:nvSpPr>
          <p:spPr bwMode="auto">
            <a:xfrm>
              <a:off x="3225" y="2970"/>
              <a:ext cx="51" cy="122"/>
            </a:xfrm>
            <a:custGeom>
              <a:avLst/>
              <a:gdLst>
                <a:gd name="T0" fmla="*/ 0 w 100"/>
                <a:gd name="T1" fmla="*/ 0 h 245"/>
                <a:gd name="T2" fmla="*/ 1 w 100"/>
                <a:gd name="T3" fmla="*/ 0 h 245"/>
                <a:gd name="T4" fmla="*/ 1 w 100"/>
                <a:gd name="T5" fmla="*/ 0 h 245"/>
                <a:gd name="T6" fmla="*/ 1 w 100"/>
                <a:gd name="T7" fmla="*/ 0 h 245"/>
                <a:gd name="T8" fmla="*/ 1 w 100"/>
                <a:gd name="T9" fmla="*/ 0 h 245"/>
                <a:gd name="T10" fmla="*/ 1 w 100"/>
                <a:gd name="T11" fmla="*/ 0 h 245"/>
                <a:gd name="T12" fmla="*/ 1 w 100"/>
                <a:gd name="T13" fmla="*/ 0 h 245"/>
                <a:gd name="T14" fmla="*/ 1 w 100"/>
                <a:gd name="T15" fmla="*/ 0 h 245"/>
                <a:gd name="T16" fmla="*/ 1 w 100"/>
                <a:gd name="T17" fmla="*/ 0 h 245"/>
                <a:gd name="T18" fmla="*/ 1 w 100"/>
                <a:gd name="T19" fmla="*/ 0 h 245"/>
                <a:gd name="T20" fmla="*/ 1 w 100"/>
                <a:gd name="T21" fmla="*/ 0 h 245"/>
                <a:gd name="T22" fmla="*/ 1 w 100"/>
                <a:gd name="T23" fmla="*/ 0 h 245"/>
                <a:gd name="T24" fmla="*/ 1 w 100"/>
                <a:gd name="T25" fmla="*/ 0 h 245"/>
                <a:gd name="T26" fmla="*/ 0 w 100"/>
                <a:gd name="T27" fmla="*/ 0 h 24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245"/>
                <a:gd name="T44" fmla="*/ 100 w 100"/>
                <a:gd name="T45" fmla="*/ 245 h 24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245">
                  <a:moveTo>
                    <a:pt x="0" y="132"/>
                  </a:moveTo>
                  <a:lnTo>
                    <a:pt x="14" y="148"/>
                  </a:lnTo>
                  <a:lnTo>
                    <a:pt x="52" y="161"/>
                  </a:lnTo>
                  <a:lnTo>
                    <a:pt x="48" y="207"/>
                  </a:lnTo>
                  <a:lnTo>
                    <a:pt x="81" y="245"/>
                  </a:lnTo>
                  <a:lnTo>
                    <a:pt x="100" y="175"/>
                  </a:lnTo>
                  <a:lnTo>
                    <a:pt x="68" y="128"/>
                  </a:lnTo>
                  <a:lnTo>
                    <a:pt x="77" y="155"/>
                  </a:lnTo>
                  <a:lnTo>
                    <a:pt x="59" y="153"/>
                  </a:lnTo>
                  <a:lnTo>
                    <a:pt x="38" y="90"/>
                  </a:lnTo>
                  <a:lnTo>
                    <a:pt x="37" y="5"/>
                  </a:lnTo>
                  <a:lnTo>
                    <a:pt x="8" y="0"/>
                  </a:lnTo>
                  <a:lnTo>
                    <a:pt x="32" y="39"/>
                  </a:lnTo>
                  <a:lnTo>
                    <a:pt x="0" y="13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4" name="Freeform 1243"/>
            <p:cNvSpPr>
              <a:spLocks/>
            </p:cNvSpPr>
            <p:nvPr/>
          </p:nvSpPr>
          <p:spPr bwMode="auto">
            <a:xfrm>
              <a:off x="2538" y="2426"/>
              <a:ext cx="248" cy="237"/>
            </a:xfrm>
            <a:custGeom>
              <a:avLst/>
              <a:gdLst>
                <a:gd name="T0" fmla="*/ 0 w 498"/>
                <a:gd name="T1" fmla="*/ 0 h 475"/>
                <a:gd name="T2" fmla="*/ 0 w 498"/>
                <a:gd name="T3" fmla="*/ 0 h 475"/>
                <a:gd name="T4" fmla="*/ 0 w 498"/>
                <a:gd name="T5" fmla="*/ 0 h 475"/>
                <a:gd name="T6" fmla="*/ 0 w 498"/>
                <a:gd name="T7" fmla="*/ 0 h 475"/>
                <a:gd name="T8" fmla="*/ 0 w 498"/>
                <a:gd name="T9" fmla="*/ 0 h 475"/>
                <a:gd name="T10" fmla="*/ 0 w 498"/>
                <a:gd name="T11" fmla="*/ 0 h 475"/>
                <a:gd name="T12" fmla="*/ 0 w 498"/>
                <a:gd name="T13" fmla="*/ 0 h 475"/>
                <a:gd name="T14" fmla="*/ 0 w 498"/>
                <a:gd name="T15" fmla="*/ 0 h 475"/>
                <a:gd name="T16" fmla="*/ 0 w 498"/>
                <a:gd name="T17" fmla="*/ 0 h 475"/>
                <a:gd name="T18" fmla="*/ 0 w 498"/>
                <a:gd name="T19" fmla="*/ 0 h 475"/>
                <a:gd name="T20" fmla="*/ 0 w 498"/>
                <a:gd name="T21" fmla="*/ 0 h 475"/>
                <a:gd name="T22" fmla="*/ 0 w 498"/>
                <a:gd name="T23" fmla="*/ 0 h 475"/>
                <a:gd name="T24" fmla="*/ 0 w 498"/>
                <a:gd name="T25" fmla="*/ 0 h 475"/>
                <a:gd name="T26" fmla="*/ 0 w 498"/>
                <a:gd name="T27" fmla="*/ 0 h 475"/>
                <a:gd name="T28" fmla="*/ 0 w 498"/>
                <a:gd name="T29" fmla="*/ 0 h 475"/>
                <a:gd name="T30" fmla="*/ 0 w 498"/>
                <a:gd name="T31" fmla="*/ 0 h 475"/>
                <a:gd name="T32" fmla="*/ 0 w 498"/>
                <a:gd name="T33" fmla="*/ 0 h 475"/>
                <a:gd name="T34" fmla="*/ 0 w 498"/>
                <a:gd name="T35" fmla="*/ 0 h 475"/>
                <a:gd name="T36" fmla="*/ 0 w 498"/>
                <a:gd name="T37" fmla="*/ 0 h 475"/>
                <a:gd name="T38" fmla="*/ 0 w 498"/>
                <a:gd name="T39" fmla="*/ 0 h 4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98"/>
                <a:gd name="T61" fmla="*/ 0 h 475"/>
                <a:gd name="T62" fmla="*/ 498 w 498"/>
                <a:gd name="T63" fmla="*/ 475 h 4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98" h="475">
                  <a:moveTo>
                    <a:pt x="0" y="329"/>
                  </a:moveTo>
                  <a:lnTo>
                    <a:pt x="20" y="296"/>
                  </a:lnTo>
                  <a:lnTo>
                    <a:pt x="45" y="318"/>
                  </a:lnTo>
                  <a:lnTo>
                    <a:pt x="199" y="308"/>
                  </a:lnTo>
                  <a:lnTo>
                    <a:pt x="168" y="0"/>
                  </a:lnTo>
                  <a:lnTo>
                    <a:pt x="224" y="0"/>
                  </a:lnTo>
                  <a:lnTo>
                    <a:pt x="468" y="166"/>
                  </a:lnTo>
                  <a:lnTo>
                    <a:pt x="470" y="196"/>
                  </a:lnTo>
                  <a:lnTo>
                    <a:pt x="497" y="192"/>
                  </a:lnTo>
                  <a:lnTo>
                    <a:pt x="498" y="290"/>
                  </a:lnTo>
                  <a:lnTo>
                    <a:pt x="475" y="310"/>
                  </a:lnTo>
                  <a:lnTo>
                    <a:pt x="375" y="324"/>
                  </a:lnTo>
                  <a:lnTo>
                    <a:pt x="250" y="380"/>
                  </a:lnTo>
                  <a:lnTo>
                    <a:pt x="209" y="471"/>
                  </a:lnTo>
                  <a:lnTo>
                    <a:pt x="179" y="459"/>
                  </a:lnTo>
                  <a:lnTo>
                    <a:pt x="125" y="475"/>
                  </a:lnTo>
                  <a:lnTo>
                    <a:pt x="95" y="400"/>
                  </a:lnTo>
                  <a:lnTo>
                    <a:pt x="42" y="418"/>
                  </a:lnTo>
                  <a:lnTo>
                    <a:pt x="22" y="402"/>
                  </a:lnTo>
                  <a:lnTo>
                    <a:pt x="0" y="3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5" name="Freeform 1244"/>
            <p:cNvSpPr>
              <a:spLocks/>
            </p:cNvSpPr>
            <p:nvPr/>
          </p:nvSpPr>
          <p:spPr bwMode="auto">
            <a:xfrm>
              <a:off x="2462" y="2388"/>
              <a:ext cx="187" cy="202"/>
            </a:xfrm>
            <a:custGeom>
              <a:avLst/>
              <a:gdLst>
                <a:gd name="T0" fmla="*/ 0 w 374"/>
                <a:gd name="T1" fmla="*/ 1 h 404"/>
                <a:gd name="T2" fmla="*/ 1 w 374"/>
                <a:gd name="T3" fmla="*/ 1 h 404"/>
                <a:gd name="T4" fmla="*/ 1 w 374"/>
                <a:gd name="T5" fmla="*/ 1 h 404"/>
                <a:gd name="T6" fmla="*/ 1 w 374"/>
                <a:gd name="T7" fmla="*/ 1 h 404"/>
                <a:gd name="T8" fmla="*/ 1 w 374"/>
                <a:gd name="T9" fmla="*/ 1 h 404"/>
                <a:gd name="T10" fmla="*/ 1 w 374"/>
                <a:gd name="T11" fmla="*/ 1 h 404"/>
                <a:gd name="T12" fmla="*/ 1 w 374"/>
                <a:gd name="T13" fmla="*/ 1 h 404"/>
                <a:gd name="T14" fmla="*/ 1 w 374"/>
                <a:gd name="T15" fmla="*/ 1 h 404"/>
                <a:gd name="T16" fmla="*/ 1 w 374"/>
                <a:gd name="T17" fmla="*/ 1 h 404"/>
                <a:gd name="T18" fmla="*/ 1 w 374"/>
                <a:gd name="T19" fmla="*/ 1 h 404"/>
                <a:gd name="T20" fmla="*/ 1 w 374"/>
                <a:gd name="T21" fmla="*/ 1 h 404"/>
                <a:gd name="T22" fmla="*/ 1 w 374"/>
                <a:gd name="T23" fmla="*/ 0 h 404"/>
                <a:gd name="T24" fmla="*/ 1 w 374"/>
                <a:gd name="T25" fmla="*/ 1 h 404"/>
                <a:gd name="T26" fmla="*/ 1 w 374"/>
                <a:gd name="T27" fmla="*/ 1 h 404"/>
                <a:gd name="T28" fmla="*/ 1 w 374"/>
                <a:gd name="T29" fmla="*/ 1 h 404"/>
                <a:gd name="T30" fmla="*/ 1 w 374"/>
                <a:gd name="T31" fmla="*/ 1 h 404"/>
                <a:gd name="T32" fmla="*/ 1 w 374"/>
                <a:gd name="T33" fmla="*/ 1 h 404"/>
                <a:gd name="T34" fmla="*/ 0 w 374"/>
                <a:gd name="T35" fmla="*/ 1 h 4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4"/>
                <a:gd name="T55" fmla="*/ 0 h 404"/>
                <a:gd name="T56" fmla="*/ 374 w 374"/>
                <a:gd name="T57" fmla="*/ 404 h 40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4" h="404">
                  <a:moveTo>
                    <a:pt x="0" y="203"/>
                  </a:moveTo>
                  <a:lnTo>
                    <a:pt x="22" y="227"/>
                  </a:lnTo>
                  <a:lnTo>
                    <a:pt x="28" y="288"/>
                  </a:lnTo>
                  <a:lnTo>
                    <a:pt x="10" y="363"/>
                  </a:lnTo>
                  <a:lnTo>
                    <a:pt x="79" y="346"/>
                  </a:lnTo>
                  <a:lnTo>
                    <a:pt x="150" y="404"/>
                  </a:lnTo>
                  <a:lnTo>
                    <a:pt x="170" y="371"/>
                  </a:lnTo>
                  <a:lnTo>
                    <a:pt x="195" y="393"/>
                  </a:lnTo>
                  <a:lnTo>
                    <a:pt x="349" y="383"/>
                  </a:lnTo>
                  <a:lnTo>
                    <a:pt x="318" y="75"/>
                  </a:lnTo>
                  <a:lnTo>
                    <a:pt x="374" y="75"/>
                  </a:lnTo>
                  <a:lnTo>
                    <a:pt x="257" y="0"/>
                  </a:lnTo>
                  <a:lnTo>
                    <a:pt x="254" y="40"/>
                  </a:lnTo>
                  <a:lnTo>
                    <a:pt x="157" y="37"/>
                  </a:lnTo>
                  <a:lnTo>
                    <a:pt x="156" y="123"/>
                  </a:lnTo>
                  <a:lnTo>
                    <a:pt x="121" y="139"/>
                  </a:lnTo>
                  <a:lnTo>
                    <a:pt x="123" y="190"/>
                  </a:lnTo>
                  <a:lnTo>
                    <a:pt x="0" y="20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6" name="Freeform 1245"/>
            <p:cNvSpPr>
              <a:spLocks/>
            </p:cNvSpPr>
            <p:nvPr/>
          </p:nvSpPr>
          <p:spPr bwMode="auto">
            <a:xfrm>
              <a:off x="2523" y="2243"/>
              <a:ext cx="181" cy="139"/>
            </a:xfrm>
            <a:custGeom>
              <a:avLst/>
              <a:gdLst>
                <a:gd name="T0" fmla="*/ 0 w 360"/>
                <a:gd name="T1" fmla="*/ 1 h 278"/>
                <a:gd name="T2" fmla="*/ 1 w 360"/>
                <a:gd name="T3" fmla="*/ 1 h 278"/>
                <a:gd name="T4" fmla="*/ 1 w 360"/>
                <a:gd name="T5" fmla="*/ 1 h 278"/>
                <a:gd name="T6" fmla="*/ 1 w 360"/>
                <a:gd name="T7" fmla="*/ 1 h 278"/>
                <a:gd name="T8" fmla="*/ 1 w 360"/>
                <a:gd name="T9" fmla="*/ 0 h 278"/>
                <a:gd name="T10" fmla="*/ 1 w 360"/>
                <a:gd name="T11" fmla="*/ 1 h 278"/>
                <a:gd name="T12" fmla="*/ 1 w 360"/>
                <a:gd name="T13" fmla="*/ 1 h 278"/>
                <a:gd name="T14" fmla="*/ 1 w 360"/>
                <a:gd name="T15" fmla="*/ 1 h 278"/>
                <a:gd name="T16" fmla="*/ 1 w 360"/>
                <a:gd name="T17" fmla="*/ 1 h 278"/>
                <a:gd name="T18" fmla="*/ 1 w 360"/>
                <a:gd name="T19" fmla="*/ 1 h 278"/>
                <a:gd name="T20" fmla="*/ 1 w 360"/>
                <a:gd name="T21" fmla="*/ 1 h 278"/>
                <a:gd name="T22" fmla="*/ 1 w 360"/>
                <a:gd name="T23" fmla="*/ 1 h 278"/>
                <a:gd name="T24" fmla="*/ 0 w 360"/>
                <a:gd name="T25" fmla="*/ 1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0"/>
                <a:gd name="T40" fmla="*/ 0 h 278"/>
                <a:gd name="T41" fmla="*/ 360 w 360"/>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0" h="278">
                  <a:moveTo>
                    <a:pt x="0" y="274"/>
                  </a:moveTo>
                  <a:lnTo>
                    <a:pt x="88" y="220"/>
                  </a:lnTo>
                  <a:lnTo>
                    <a:pt x="120" y="111"/>
                  </a:lnTo>
                  <a:lnTo>
                    <a:pt x="196" y="55"/>
                  </a:lnTo>
                  <a:lnTo>
                    <a:pt x="219" y="0"/>
                  </a:lnTo>
                  <a:lnTo>
                    <a:pt x="330" y="19"/>
                  </a:lnTo>
                  <a:lnTo>
                    <a:pt x="360" y="121"/>
                  </a:lnTo>
                  <a:lnTo>
                    <a:pt x="311" y="125"/>
                  </a:lnTo>
                  <a:lnTo>
                    <a:pt x="284" y="136"/>
                  </a:lnTo>
                  <a:lnTo>
                    <a:pt x="290" y="163"/>
                  </a:lnTo>
                  <a:lnTo>
                    <a:pt x="148" y="225"/>
                  </a:lnTo>
                  <a:lnTo>
                    <a:pt x="132" y="278"/>
                  </a:lnTo>
                  <a:lnTo>
                    <a:pt x="0" y="27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7" name="Freeform 1246"/>
            <p:cNvSpPr>
              <a:spLocks/>
            </p:cNvSpPr>
            <p:nvPr/>
          </p:nvSpPr>
          <p:spPr bwMode="auto">
            <a:xfrm>
              <a:off x="3184" y="2986"/>
              <a:ext cx="161" cy="262"/>
            </a:xfrm>
            <a:custGeom>
              <a:avLst/>
              <a:gdLst>
                <a:gd name="T0" fmla="*/ 0 w 322"/>
                <a:gd name="T1" fmla="*/ 1 h 523"/>
                <a:gd name="T2" fmla="*/ 1 w 322"/>
                <a:gd name="T3" fmla="*/ 1 h 523"/>
                <a:gd name="T4" fmla="*/ 1 w 322"/>
                <a:gd name="T5" fmla="*/ 1 h 523"/>
                <a:gd name="T6" fmla="*/ 1 w 322"/>
                <a:gd name="T7" fmla="*/ 1 h 523"/>
                <a:gd name="T8" fmla="*/ 1 w 322"/>
                <a:gd name="T9" fmla="*/ 1 h 523"/>
                <a:gd name="T10" fmla="*/ 1 w 322"/>
                <a:gd name="T11" fmla="*/ 1 h 523"/>
                <a:gd name="T12" fmla="*/ 1 w 322"/>
                <a:gd name="T13" fmla="*/ 1 h 523"/>
                <a:gd name="T14" fmla="*/ 1 w 322"/>
                <a:gd name="T15" fmla="*/ 1 h 523"/>
                <a:gd name="T16" fmla="*/ 1 w 322"/>
                <a:gd name="T17" fmla="*/ 1 h 523"/>
                <a:gd name="T18" fmla="*/ 1 w 322"/>
                <a:gd name="T19" fmla="*/ 1 h 523"/>
                <a:gd name="T20" fmla="*/ 1 w 322"/>
                <a:gd name="T21" fmla="*/ 1 h 523"/>
                <a:gd name="T22" fmla="*/ 1 w 322"/>
                <a:gd name="T23" fmla="*/ 1 h 523"/>
                <a:gd name="T24" fmla="*/ 1 w 322"/>
                <a:gd name="T25" fmla="*/ 1 h 523"/>
                <a:gd name="T26" fmla="*/ 1 w 322"/>
                <a:gd name="T27" fmla="*/ 0 h 523"/>
                <a:gd name="T28" fmla="*/ 1 w 322"/>
                <a:gd name="T29" fmla="*/ 1 h 523"/>
                <a:gd name="T30" fmla="*/ 1 w 322"/>
                <a:gd name="T31" fmla="*/ 1 h 523"/>
                <a:gd name="T32" fmla="*/ 1 w 322"/>
                <a:gd name="T33" fmla="*/ 1 h 523"/>
                <a:gd name="T34" fmla="*/ 1 w 322"/>
                <a:gd name="T35" fmla="*/ 1 h 523"/>
                <a:gd name="T36" fmla="*/ 1 w 322"/>
                <a:gd name="T37" fmla="*/ 1 h 523"/>
                <a:gd name="T38" fmla="*/ 1 w 322"/>
                <a:gd name="T39" fmla="*/ 1 h 523"/>
                <a:gd name="T40" fmla="*/ 1 w 322"/>
                <a:gd name="T41" fmla="*/ 1 h 523"/>
                <a:gd name="T42" fmla="*/ 1 w 322"/>
                <a:gd name="T43" fmla="*/ 1 h 523"/>
                <a:gd name="T44" fmla="*/ 0 w 322"/>
                <a:gd name="T45" fmla="*/ 1 h 5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2"/>
                <a:gd name="T70" fmla="*/ 0 h 523"/>
                <a:gd name="T71" fmla="*/ 322 w 322"/>
                <a:gd name="T72" fmla="*/ 523 h 5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2" h="523">
                  <a:moveTo>
                    <a:pt x="0" y="147"/>
                  </a:moveTo>
                  <a:lnTo>
                    <a:pt x="8" y="163"/>
                  </a:lnTo>
                  <a:lnTo>
                    <a:pt x="82" y="187"/>
                  </a:lnTo>
                  <a:lnTo>
                    <a:pt x="92" y="220"/>
                  </a:lnTo>
                  <a:lnTo>
                    <a:pt x="86" y="303"/>
                  </a:lnTo>
                  <a:lnTo>
                    <a:pt x="47" y="388"/>
                  </a:lnTo>
                  <a:lnTo>
                    <a:pt x="61" y="490"/>
                  </a:lnTo>
                  <a:lnTo>
                    <a:pt x="64" y="523"/>
                  </a:lnTo>
                  <a:lnTo>
                    <a:pt x="85" y="523"/>
                  </a:lnTo>
                  <a:lnTo>
                    <a:pt x="85" y="487"/>
                  </a:lnTo>
                  <a:lnTo>
                    <a:pt x="166" y="441"/>
                  </a:lnTo>
                  <a:lnTo>
                    <a:pt x="143" y="303"/>
                  </a:lnTo>
                  <a:lnTo>
                    <a:pt x="320" y="161"/>
                  </a:lnTo>
                  <a:lnTo>
                    <a:pt x="322" y="0"/>
                  </a:lnTo>
                  <a:lnTo>
                    <a:pt x="277" y="29"/>
                  </a:lnTo>
                  <a:lnTo>
                    <a:pt x="153" y="37"/>
                  </a:lnTo>
                  <a:lnTo>
                    <a:pt x="152" y="95"/>
                  </a:lnTo>
                  <a:lnTo>
                    <a:pt x="184" y="142"/>
                  </a:lnTo>
                  <a:lnTo>
                    <a:pt x="165" y="212"/>
                  </a:lnTo>
                  <a:lnTo>
                    <a:pt x="132" y="174"/>
                  </a:lnTo>
                  <a:lnTo>
                    <a:pt x="136" y="128"/>
                  </a:lnTo>
                  <a:lnTo>
                    <a:pt x="98" y="115"/>
                  </a:lnTo>
                  <a:lnTo>
                    <a:pt x="0" y="1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8" name="Freeform 1247"/>
            <p:cNvSpPr>
              <a:spLocks/>
            </p:cNvSpPr>
            <p:nvPr/>
          </p:nvSpPr>
          <p:spPr bwMode="auto">
            <a:xfrm>
              <a:off x="2725" y="2449"/>
              <a:ext cx="245" cy="190"/>
            </a:xfrm>
            <a:custGeom>
              <a:avLst/>
              <a:gdLst>
                <a:gd name="T0" fmla="*/ 0 w 489"/>
                <a:gd name="T1" fmla="*/ 1 h 379"/>
                <a:gd name="T2" fmla="*/ 1 w 489"/>
                <a:gd name="T3" fmla="*/ 1 h 379"/>
                <a:gd name="T4" fmla="*/ 1 w 489"/>
                <a:gd name="T5" fmla="*/ 1 h 379"/>
                <a:gd name="T6" fmla="*/ 1 w 489"/>
                <a:gd name="T7" fmla="*/ 1 h 379"/>
                <a:gd name="T8" fmla="*/ 1 w 489"/>
                <a:gd name="T9" fmla="*/ 1 h 379"/>
                <a:gd name="T10" fmla="*/ 1 w 489"/>
                <a:gd name="T11" fmla="*/ 1 h 379"/>
                <a:gd name="T12" fmla="*/ 1 w 489"/>
                <a:gd name="T13" fmla="*/ 1 h 379"/>
                <a:gd name="T14" fmla="*/ 1 w 489"/>
                <a:gd name="T15" fmla="*/ 1 h 379"/>
                <a:gd name="T16" fmla="*/ 1 w 489"/>
                <a:gd name="T17" fmla="*/ 1 h 379"/>
                <a:gd name="T18" fmla="*/ 1 w 489"/>
                <a:gd name="T19" fmla="*/ 1 h 379"/>
                <a:gd name="T20" fmla="*/ 1 w 489"/>
                <a:gd name="T21" fmla="*/ 1 h 379"/>
                <a:gd name="T22" fmla="*/ 1 w 489"/>
                <a:gd name="T23" fmla="*/ 1 h 379"/>
                <a:gd name="T24" fmla="*/ 1 w 489"/>
                <a:gd name="T25" fmla="*/ 1 h 379"/>
                <a:gd name="T26" fmla="*/ 1 w 489"/>
                <a:gd name="T27" fmla="*/ 0 h 379"/>
                <a:gd name="T28" fmla="*/ 1 w 489"/>
                <a:gd name="T29" fmla="*/ 1 h 379"/>
                <a:gd name="T30" fmla="*/ 1 w 489"/>
                <a:gd name="T31" fmla="*/ 1 h 379"/>
                <a:gd name="T32" fmla="*/ 1 w 489"/>
                <a:gd name="T33" fmla="*/ 1 h 379"/>
                <a:gd name="T34" fmla="*/ 1 w 489"/>
                <a:gd name="T35" fmla="*/ 1 h 379"/>
                <a:gd name="T36" fmla="*/ 0 w 489"/>
                <a:gd name="T37" fmla="*/ 1 h 3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9"/>
                <a:gd name="T58" fmla="*/ 0 h 379"/>
                <a:gd name="T59" fmla="*/ 489 w 489"/>
                <a:gd name="T60" fmla="*/ 379 h 37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9" h="379">
                  <a:moveTo>
                    <a:pt x="0" y="276"/>
                  </a:moveTo>
                  <a:lnTo>
                    <a:pt x="6" y="305"/>
                  </a:lnTo>
                  <a:lnTo>
                    <a:pt x="66" y="371"/>
                  </a:lnTo>
                  <a:lnTo>
                    <a:pt x="81" y="358"/>
                  </a:lnTo>
                  <a:lnTo>
                    <a:pt x="105" y="379"/>
                  </a:lnTo>
                  <a:lnTo>
                    <a:pt x="142" y="313"/>
                  </a:lnTo>
                  <a:lnTo>
                    <a:pt x="280" y="348"/>
                  </a:lnTo>
                  <a:lnTo>
                    <a:pt x="401" y="312"/>
                  </a:lnTo>
                  <a:lnTo>
                    <a:pt x="407" y="296"/>
                  </a:lnTo>
                  <a:lnTo>
                    <a:pt x="469" y="213"/>
                  </a:lnTo>
                  <a:lnTo>
                    <a:pt x="489" y="100"/>
                  </a:lnTo>
                  <a:lnTo>
                    <a:pt x="458" y="66"/>
                  </a:lnTo>
                  <a:lnTo>
                    <a:pt x="458" y="16"/>
                  </a:lnTo>
                  <a:lnTo>
                    <a:pt x="353" y="0"/>
                  </a:lnTo>
                  <a:lnTo>
                    <a:pt x="169" y="131"/>
                  </a:lnTo>
                  <a:lnTo>
                    <a:pt x="122" y="144"/>
                  </a:lnTo>
                  <a:lnTo>
                    <a:pt x="123" y="242"/>
                  </a:lnTo>
                  <a:lnTo>
                    <a:pt x="100" y="262"/>
                  </a:lnTo>
                  <a:lnTo>
                    <a:pt x="0" y="27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49" name="Freeform 1248"/>
            <p:cNvSpPr>
              <a:spLocks/>
            </p:cNvSpPr>
            <p:nvPr/>
          </p:nvSpPr>
          <p:spPr bwMode="auto">
            <a:xfrm>
              <a:off x="2765" y="2606"/>
              <a:ext cx="180" cy="152"/>
            </a:xfrm>
            <a:custGeom>
              <a:avLst/>
              <a:gdLst>
                <a:gd name="T0" fmla="*/ 0 w 359"/>
                <a:gd name="T1" fmla="*/ 0 h 305"/>
                <a:gd name="T2" fmla="*/ 1 w 359"/>
                <a:gd name="T3" fmla="*/ 0 h 305"/>
                <a:gd name="T4" fmla="*/ 1 w 359"/>
                <a:gd name="T5" fmla="*/ 0 h 305"/>
                <a:gd name="T6" fmla="*/ 1 w 359"/>
                <a:gd name="T7" fmla="*/ 0 h 305"/>
                <a:gd name="T8" fmla="*/ 1 w 359"/>
                <a:gd name="T9" fmla="*/ 0 h 305"/>
                <a:gd name="T10" fmla="*/ 1 w 359"/>
                <a:gd name="T11" fmla="*/ 0 h 305"/>
                <a:gd name="T12" fmla="*/ 1 w 359"/>
                <a:gd name="T13" fmla="*/ 0 h 305"/>
                <a:gd name="T14" fmla="*/ 1 w 359"/>
                <a:gd name="T15" fmla="*/ 0 h 305"/>
                <a:gd name="T16" fmla="*/ 1 w 359"/>
                <a:gd name="T17" fmla="*/ 0 h 305"/>
                <a:gd name="T18" fmla="*/ 1 w 359"/>
                <a:gd name="T19" fmla="*/ 0 h 305"/>
                <a:gd name="T20" fmla="*/ 1 w 359"/>
                <a:gd name="T21" fmla="*/ 0 h 305"/>
                <a:gd name="T22" fmla="*/ 1 w 359"/>
                <a:gd name="T23" fmla="*/ 0 h 305"/>
                <a:gd name="T24" fmla="*/ 1 w 359"/>
                <a:gd name="T25" fmla="*/ 0 h 305"/>
                <a:gd name="T26" fmla="*/ 0 w 359"/>
                <a:gd name="T27" fmla="*/ 0 h 3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9"/>
                <a:gd name="T43" fmla="*/ 0 h 305"/>
                <a:gd name="T44" fmla="*/ 359 w 359"/>
                <a:gd name="T45" fmla="*/ 305 h 3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9" h="305">
                  <a:moveTo>
                    <a:pt x="0" y="238"/>
                  </a:moveTo>
                  <a:lnTo>
                    <a:pt x="24" y="67"/>
                  </a:lnTo>
                  <a:lnTo>
                    <a:pt x="61" y="1"/>
                  </a:lnTo>
                  <a:lnTo>
                    <a:pt x="199" y="36"/>
                  </a:lnTo>
                  <a:lnTo>
                    <a:pt x="320" y="0"/>
                  </a:lnTo>
                  <a:lnTo>
                    <a:pt x="345" y="40"/>
                  </a:lnTo>
                  <a:lnTo>
                    <a:pt x="359" y="67"/>
                  </a:lnTo>
                  <a:lnTo>
                    <a:pt x="327" y="93"/>
                  </a:lnTo>
                  <a:lnTo>
                    <a:pt x="262" y="230"/>
                  </a:lnTo>
                  <a:lnTo>
                    <a:pt x="204" y="221"/>
                  </a:lnTo>
                  <a:lnTo>
                    <a:pt x="172" y="286"/>
                  </a:lnTo>
                  <a:lnTo>
                    <a:pt x="104" y="305"/>
                  </a:lnTo>
                  <a:lnTo>
                    <a:pt x="61" y="246"/>
                  </a:lnTo>
                  <a:lnTo>
                    <a:pt x="0" y="238"/>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0" name="Freeform 1249"/>
            <p:cNvSpPr>
              <a:spLocks/>
            </p:cNvSpPr>
            <p:nvPr/>
          </p:nvSpPr>
          <p:spPr bwMode="auto">
            <a:xfrm>
              <a:off x="2465" y="2624"/>
              <a:ext cx="46" cy="28"/>
            </a:xfrm>
            <a:custGeom>
              <a:avLst/>
              <a:gdLst>
                <a:gd name="T0" fmla="*/ 0 w 93"/>
                <a:gd name="T1" fmla="*/ 1 h 56"/>
                <a:gd name="T2" fmla="*/ 0 w 93"/>
                <a:gd name="T3" fmla="*/ 1 h 56"/>
                <a:gd name="T4" fmla="*/ 0 w 93"/>
                <a:gd name="T5" fmla="*/ 1 h 56"/>
                <a:gd name="T6" fmla="*/ 0 w 93"/>
                <a:gd name="T7" fmla="*/ 1 h 56"/>
                <a:gd name="T8" fmla="*/ 0 w 93"/>
                <a:gd name="T9" fmla="*/ 1 h 56"/>
                <a:gd name="T10" fmla="*/ 0 w 93"/>
                <a:gd name="T11" fmla="*/ 1 h 56"/>
                <a:gd name="T12" fmla="*/ 0 w 93"/>
                <a:gd name="T13" fmla="*/ 0 h 56"/>
                <a:gd name="T14" fmla="*/ 0 w 93"/>
                <a:gd name="T15" fmla="*/ 1 h 56"/>
                <a:gd name="T16" fmla="*/ 0 60000 65536"/>
                <a:gd name="T17" fmla="*/ 0 60000 65536"/>
                <a:gd name="T18" fmla="*/ 0 60000 65536"/>
                <a:gd name="T19" fmla="*/ 0 60000 65536"/>
                <a:gd name="T20" fmla="*/ 0 60000 65536"/>
                <a:gd name="T21" fmla="*/ 0 60000 65536"/>
                <a:gd name="T22" fmla="*/ 0 60000 65536"/>
                <a:gd name="T23" fmla="*/ 0 60000 65536"/>
                <a:gd name="T24" fmla="*/ 0 w 93"/>
                <a:gd name="T25" fmla="*/ 0 h 56"/>
                <a:gd name="T26" fmla="*/ 93 w 93"/>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3" h="56">
                  <a:moveTo>
                    <a:pt x="0" y="5"/>
                  </a:moveTo>
                  <a:lnTo>
                    <a:pt x="29" y="30"/>
                  </a:lnTo>
                  <a:lnTo>
                    <a:pt x="57" y="22"/>
                  </a:lnTo>
                  <a:lnTo>
                    <a:pt x="42" y="30"/>
                  </a:lnTo>
                  <a:lnTo>
                    <a:pt x="54" y="56"/>
                  </a:lnTo>
                  <a:lnTo>
                    <a:pt x="91" y="30"/>
                  </a:lnTo>
                  <a:lnTo>
                    <a:pt x="93" y="0"/>
                  </a:lnTo>
                  <a:lnTo>
                    <a:pt x="0" y="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1" name="Freeform 1250"/>
            <p:cNvSpPr>
              <a:spLocks/>
            </p:cNvSpPr>
            <p:nvPr/>
          </p:nvSpPr>
          <p:spPr bwMode="auto">
            <a:xfrm>
              <a:off x="3503" y="2407"/>
              <a:ext cx="9" cy="26"/>
            </a:xfrm>
            <a:custGeom>
              <a:avLst/>
              <a:gdLst>
                <a:gd name="T0" fmla="*/ 0 w 17"/>
                <a:gd name="T1" fmla="*/ 0 h 53"/>
                <a:gd name="T2" fmla="*/ 1 w 17"/>
                <a:gd name="T3" fmla="*/ 0 h 53"/>
                <a:gd name="T4" fmla="*/ 1 w 17"/>
                <a:gd name="T5" fmla="*/ 0 h 53"/>
                <a:gd name="T6" fmla="*/ 1 w 17"/>
                <a:gd name="T7" fmla="*/ 0 h 53"/>
                <a:gd name="T8" fmla="*/ 0 w 17"/>
                <a:gd name="T9" fmla="*/ 0 h 53"/>
                <a:gd name="T10" fmla="*/ 0 60000 65536"/>
                <a:gd name="T11" fmla="*/ 0 60000 65536"/>
                <a:gd name="T12" fmla="*/ 0 60000 65536"/>
                <a:gd name="T13" fmla="*/ 0 60000 65536"/>
                <a:gd name="T14" fmla="*/ 0 60000 65536"/>
                <a:gd name="T15" fmla="*/ 0 w 17"/>
                <a:gd name="T16" fmla="*/ 0 h 53"/>
                <a:gd name="T17" fmla="*/ 17 w 17"/>
                <a:gd name="T18" fmla="*/ 53 h 53"/>
              </a:gdLst>
              <a:ahLst/>
              <a:cxnLst>
                <a:cxn ang="T10">
                  <a:pos x="T0" y="T1"/>
                </a:cxn>
                <a:cxn ang="T11">
                  <a:pos x="T2" y="T3"/>
                </a:cxn>
                <a:cxn ang="T12">
                  <a:pos x="T4" y="T5"/>
                </a:cxn>
                <a:cxn ang="T13">
                  <a:pos x="T6" y="T7"/>
                </a:cxn>
                <a:cxn ang="T14">
                  <a:pos x="T8" y="T9"/>
                </a:cxn>
              </a:cxnLst>
              <a:rect l="T15" t="T16" r="T17" b="T18"/>
              <a:pathLst>
                <a:path w="17" h="53">
                  <a:moveTo>
                    <a:pt x="0" y="44"/>
                  </a:moveTo>
                  <a:lnTo>
                    <a:pt x="8" y="53"/>
                  </a:lnTo>
                  <a:lnTo>
                    <a:pt x="17" y="49"/>
                  </a:lnTo>
                  <a:lnTo>
                    <a:pt x="9" y="0"/>
                  </a:lnTo>
                  <a:lnTo>
                    <a:pt x="0" y="4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2" name="Freeform 1251"/>
            <p:cNvSpPr>
              <a:spLocks/>
            </p:cNvSpPr>
            <p:nvPr/>
          </p:nvSpPr>
          <p:spPr bwMode="auto">
            <a:xfrm>
              <a:off x="3169" y="2839"/>
              <a:ext cx="27" cy="25"/>
            </a:xfrm>
            <a:custGeom>
              <a:avLst/>
              <a:gdLst>
                <a:gd name="T0" fmla="*/ 0 w 52"/>
                <a:gd name="T1" fmla="*/ 0 h 52"/>
                <a:gd name="T2" fmla="*/ 1 w 52"/>
                <a:gd name="T3" fmla="*/ 0 h 52"/>
                <a:gd name="T4" fmla="*/ 1 w 52"/>
                <a:gd name="T5" fmla="*/ 0 h 52"/>
                <a:gd name="T6" fmla="*/ 1 w 52"/>
                <a:gd name="T7" fmla="*/ 0 h 52"/>
                <a:gd name="T8" fmla="*/ 0 w 52"/>
                <a:gd name="T9" fmla="*/ 0 h 52"/>
                <a:gd name="T10" fmla="*/ 0 60000 65536"/>
                <a:gd name="T11" fmla="*/ 0 60000 65536"/>
                <a:gd name="T12" fmla="*/ 0 60000 65536"/>
                <a:gd name="T13" fmla="*/ 0 60000 65536"/>
                <a:gd name="T14" fmla="*/ 0 60000 65536"/>
                <a:gd name="T15" fmla="*/ 0 w 52"/>
                <a:gd name="T16" fmla="*/ 0 h 52"/>
                <a:gd name="T17" fmla="*/ 52 w 52"/>
                <a:gd name="T18" fmla="*/ 52 h 52"/>
              </a:gdLst>
              <a:ahLst/>
              <a:cxnLst>
                <a:cxn ang="T10">
                  <a:pos x="T0" y="T1"/>
                </a:cxn>
                <a:cxn ang="T11">
                  <a:pos x="T2" y="T3"/>
                </a:cxn>
                <a:cxn ang="T12">
                  <a:pos x="T4" y="T5"/>
                </a:cxn>
                <a:cxn ang="T13">
                  <a:pos x="T6" y="T7"/>
                </a:cxn>
                <a:cxn ang="T14">
                  <a:pos x="T8" y="T9"/>
                </a:cxn>
              </a:cxnLst>
              <a:rect l="T15" t="T16" r="T17" b="T18"/>
              <a:pathLst>
                <a:path w="52" h="52">
                  <a:moveTo>
                    <a:pt x="0" y="52"/>
                  </a:moveTo>
                  <a:lnTo>
                    <a:pt x="21" y="10"/>
                  </a:lnTo>
                  <a:lnTo>
                    <a:pt x="44" y="0"/>
                  </a:lnTo>
                  <a:lnTo>
                    <a:pt x="52" y="43"/>
                  </a:lnTo>
                  <a:lnTo>
                    <a:pt x="0" y="5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3" name="Freeform 1252"/>
            <p:cNvSpPr>
              <a:spLocks/>
            </p:cNvSpPr>
            <p:nvPr/>
          </p:nvSpPr>
          <p:spPr bwMode="auto">
            <a:xfrm>
              <a:off x="2454" y="2561"/>
              <a:ext cx="94" cy="66"/>
            </a:xfrm>
            <a:custGeom>
              <a:avLst/>
              <a:gdLst>
                <a:gd name="T0" fmla="*/ 0 w 190"/>
                <a:gd name="T1" fmla="*/ 1 h 131"/>
                <a:gd name="T2" fmla="*/ 0 w 190"/>
                <a:gd name="T3" fmla="*/ 1 h 131"/>
                <a:gd name="T4" fmla="*/ 0 w 190"/>
                <a:gd name="T5" fmla="*/ 1 h 131"/>
                <a:gd name="T6" fmla="*/ 0 w 190"/>
                <a:gd name="T7" fmla="*/ 1 h 131"/>
                <a:gd name="T8" fmla="*/ 0 w 190"/>
                <a:gd name="T9" fmla="*/ 1 h 131"/>
                <a:gd name="T10" fmla="*/ 0 w 190"/>
                <a:gd name="T11" fmla="*/ 1 h 131"/>
                <a:gd name="T12" fmla="*/ 0 w 190"/>
                <a:gd name="T13" fmla="*/ 1 h 131"/>
                <a:gd name="T14" fmla="*/ 0 w 190"/>
                <a:gd name="T15" fmla="*/ 1 h 131"/>
                <a:gd name="T16" fmla="*/ 0 w 190"/>
                <a:gd name="T17" fmla="*/ 0 h 131"/>
                <a:gd name="T18" fmla="*/ 0 w 190"/>
                <a:gd name="T19" fmla="*/ 1 h 131"/>
                <a:gd name="T20" fmla="*/ 0 w 190"/>
                <a:gd name="T21" fmla="*/ 1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131"/>
                <a:gd name="T35" fmla="*/ 190 w 190"/>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131">
                  <a:moveTo>
                    <a:pt x="0" y="58"/>
                  </a:moveTo>
                  <a:lnTo>
                    <a:pt x="28" y="95"/>
                  </a:lnTo>
                  <a:lnTo>
                    <a:pt x="113" y="102"/>
                  </a:lnTo>
                  <a:lnTo>
                    <a:pt x="22" y="113"/>
                  </a:lnTo>
                  <a:lnTo>
                    <a:pt x="22" y="131"/>
                  </a:lnTo>
                  <a:lnTo>
                    <a:pt x="115" y="126"/>
                  </a:lnTo>
                  <a:lnTo>
                    <a:pt x="190" y="131"/>
                  </a:lnTo>
                  <a:lnTo>
                    <a:pt x="168" y="58"/>
                  </a:lnTo>
                  <a:lnTo>
                    <a:pt x="97" y="0"/>
                  </a:lnTo>
                  <a:lnTo>
                    <a:pt x="28" y="17"/>
                  </a:lnTo>
                  <a:lnTo>
                    <a:pt x="0" y="5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4" name="Freeform 1253"/>
            <p:cNvSpPr>
              <a:spLocks/>
            </p:cNvSpPr>
            <p:nvPr/>
          </p:nvSpPr>
          <p:spPr bwMode="auto">
            <a:xfrm>
              <a:off x="2519" y="2667"/>
              <a:ext cx="48" cy="48"/>
            </a:xfrm>
            <a:custGeom>
              <a:avLst/>
              <a:gdLst>
                <a:gd name="T0" fmla="*/ 0 w 94"/>
                <a:gd name="T1" fmla="*/ 1 h 96"/>
                <a:gd name="T2" fmla="*/ 1 w 94"/>
                <a:gd name="T3" fmla="*/ 1 h 96"/>
                <a:gd name="T4" fmla="*/ 1 w 94"/>
                <a:gd name="T5" fmla="*/ 1 h 96"/>
                <a:gd name="T6" fmla="*/ 1 w 94"/>
                <a:gd name="T7" fmla="*/ 1 h 96"/>
                <a:gd name="T8" fmla="*/ 1 w 94"/>
                <a:gd name="T9" fmla="*/ 0 h 96"/>
                <a:gd name="T10" fmla="*/ 0 w 94"/>
                <a:gd name="T11" fmla="*/ 1 h 96"/>
                <a:gd name="T12" fmla="*/ 0 60000 65536"/>
                <a:gd name="T13" fmla="*/ 0 60000 65536"/>
                <a:gd name="T14" fmla="*/ 0 60000 65536"/>
                <a:gd name="T15" fmla="*/ 0 60000 65536"/>
                <a:gd name="T16" fmla="*/ 0 60000 65536"/>
                <a:gd name="T17" fmla="*/ 0 60000 65536"/>
                <a:gd name="T18" fmla="*/ 0 w 94"/>
                <a:gd name="T19" fmla="*/ 0 h 96"/>
                <a:gd name="T20" fmla="*/ 94 w 94"/>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94" h="96">
                  <a:moveTo>
                    <a:pt x="0" y="28"/>
                  </a:moveTo>
                  <a:lnTo>
                    <a:pt x="9" y="65"/>
                  </a:lnTo>
                  <a:lnTo>
                    <a:pt x="54" y="96"/>
                  </a:lnTo>
                  <a:lnTo>
                    <a:pt x="94" y="49"/>
                  </a:lnTo>
                  <a:lnTo>
                    <a:pt x="62" y="0"/>
                  </a:lnTo>
                  <a:lnTo>
                    <a:pt x="0" y="2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5" name="Freeform 1254"/>
            <p:cNvSpPr>
              <a:spLocks/>
            </p:cNvSpPr>
            <p:nvPr/>
          </p:nvSpPr>
          <p:spPr bwMode="auto">
            <a:xfrm>
              <a:off x="3354" y="2636"/>
              <a:ext cx="157" cy="213"/>
            </a:xfrm>
            <a:custGeom>
              <a:avLst/>
              <a:gdLst>
                <a:gd name="T0" fmla="*/ 0 w 314"/>
                <a:gd name="T1" fmla="*/ 1 h 426"/>
                <a:gd name="T2" fmla="*/ 0 w 314"/>
                <a:gd name="T3" fmla="*/ 1 h 426"/>
                <a:gd name="T4" fmla="*/ 1 w 314"/>
                <a:gd name="T5" fmla="*/ 1 h 426"/>
                <a:gd name="T6" fmla="*/ 1 w 314"/>
                <a:gd name="T7" fmla="*/ 1 h 426"/>
                <a:gd name="T8" fmla="*/ 1 w 314"/>
                <a:gd name="T9" fmla="*/ 1 h 426"/>
                <a:gd name="T10" fmla="*/ 1 w 314"/>
                <a:gd name="T11" fmla="*/ 1 h 426"/>
                <a:gd name="T12" fmla="*/ 1 w 314"/>
                <a:gd name="T13" fmla="*/ 1 h 426"/>
                <a:gd name="T14" fmla="*/ 1 w 314"/>
                <a:gd name="T15" fmla="*/ 1 h 426"/>
                <a:gd name="T16" fmla="*/ 1 w 314"/>
                <a:gd name="T17" fmla="*/ 1 h 426"/>
                <a:gd name="T18" fmla="*/ 1 w 314"/>
                <a:gd name="T19" fmla="*/ 0 h 426"/>
                <a:gd name="T20" fmla="*/ 1 w 314"/>
                <a:gd name="T21" fmla="*/ 1 h 426"/>
                <a:gd name="T22" fmla="*/ 1 w 314"/>
                <a:gd name="T23" fmla="*/ 1 h 426"/>
                <a:gd name="T24" fmla="*/ 1 w 314"/>
                <a:gd name="T25" fmla="*/ 1 h 426"/>
                <a:gd name="T26" fmla="*/ 0 w 314"/>
                <a:gd name="T27" fmla="*/ 1 h 4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14"/>
                <a:gd name="T43" fmla="*/ 0 h 426"/>
                <a:gd name="T44" fmla="*/ 314 w 314"/>
                <a:gd name="T45" fmla="*/ 426 h 4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14" h="426">
                  <a:moveTo>
                    <a:pt x="0" y="400"/>
                  </a:moveTo>
                  <a:lnTo>
                    <a:pt x="0" y="286"/>
                  </a:lnTo>
                  <a:lnTo>
                    <a:pt x="26" y="252"/>
                  </a:lnTo>
                  <a:lnTo>
                    <a:pt x="123" y="216"/>
                  </a:lnTo>
                  <a:lnTo>
                    <a:pt x="216" y="123"/>
                  </a:lnTo>
                  <a:lnTo>
                    <a:pt x="94" y="91"/>
                  </a:lnTo>
                  <a:lnTo>
                    <a:pt x="58" y="34"/>
                  </a:lnTo>
                  <a:lnTo>
                    <a:pt x="69" y="16"/>
                  </a:lnTo>
                  <a:lnTo>
                    <a:pt x="118" y="50"/>
                  </a:lnTo>
                  <a:lnTo>
                    <a:pt x="301" y="0"/>
                  </a:lnTo>
                  <a:lnTo>
                    <a:pt x="314" y="50"/>
                  </a:lnTo>
                  <a:lnTo>
                    <a:pt x="205" y="249"/>
                  </a:lnTo>
                  <a:lnTo>
                    <a:pt x="16" y="426"/>
                  </a:lnTo>
                  <a:lnTo>
                    <a:pt x="0" y="40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6" name="Freeform 1255"/>
            <p:cNvSpPr>
              <a:spLocks/>
            </p:cNvSpPr>
            <p:nvPr/>
          </p:nvSpPr>
          <p:spPr bwMode="auto">
            <a:xfrm>
              <a:off x="3109" y="3068"/>
              <a:ext cx="120" cy="113"/>
            </a:xfrm>
            <a:custGeom>
              <a:avLst/>
              <a:gdLst>
                <a:gd name="T0" fmla="*/ 0 w 241"/>
                <a:gd name="T1" fmla="*/ 1 h 225"/>
                <a:gd name="T2" fmla="*/ 0 w 241"/>
                <a:gd name="T3" fmla="*/ 1 h 225"/>
                <a:gd name="T4" fmla="*/ 0 w 241"/>
                <a:gd name="T5" fmla="*/ 1 h 225"/>
                <a:gd name="T6" fmla="*/ 0 w 241"/>
                <a:gd name="T7" fmla="*/ 1 h 225"/>
                <a:gd name="T8" fmla="*/ 0 w 241"/>
                <a:gd name="T9" fmla="*/ 0 h 225"/>
                <a:gd name="T10" fmla="*/ 0 w 241"/>
                <a:gd name="T11" fmla="*/ 1 h 225"/>
                <a:gd name="T12" fmla="*/ 0 w 241"/>
                <a:gd name="T13" fmla="*/ 1 h 225"/>
                <a:gd name="T14" fmla="*/ 0 w 241"/>
                <a:gd name="T15" fmla="*/ 1 h 225"/>
                <a:gd name="T16" fmla="*/ 0 w 241"/>
                <a:gd name="T17" fmla="*/ 1 h 225"/>
                <a:gd name="T18" fmla="*/ 0 w 241"/>
                <a:gd name="T19" fmla="*/ 1 h 225"/>
                <a:gd name="T20" fmla="*/ 0 w 241"/>
                <a:gd name="T21" fmla="*/ 1 h 225"/>
                <a:gd name="T22" fmla="*/ 0 w 241"/>
                <a:gd name="T23" fmla="*/ 1 h 2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1"/>
                <a:gd name="T37" fmla="*/ 0 h 225"/>
                <a:gd name="T38" fmla="*/ 241 w 241"/>
                <a:gd name="T39" fmla="*/ 225 h 2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1" h="225">
                  <a:moveTo>
                    <a:pt x="0" y="69"/>
                  </a:moveTo>
                  <a:lnTo>
                    <a:pt x="52" y="70"/>
                  </a:lnTo>
                  <a:lnTo>
                    <a:pt x="106" y="29"/>
                  </a:lnTo>
                  <a:lnTo>
                    <a:pt x="109" y="11"/>
                  </a:lnTo>
                  <a:lnTo>
                    <a:pt x="157" y="0"/>
                  </a:lnTo>
                  <a:lnTo>
                    <a:pt x="231" y="24"/>
                  </a:lnTo>
                  <a:lnTo>
                    <a:pt x="241" y="57"/>
                  </a:lnTo>
                  <a:lnTo>
                    <a:pt x="235" y="140"/>
                  </a:lnTo>
                  <a:lnTo>
                    <a:pt x="196" y="225"/>
                  </a:lnTo>
                  <a:lnTo>
                    <a:pt x="125" y="210"/>
                  </a:lnTo>
                  <a:lnTo>
                    <a:pt x="84" y="189"/>
                  </a:lnTo>
                  <a:lnTo>
                    <a:pt x="0" y="6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7" name="Freeform 1256"/>
            <p:cNvSpPr>
              <a:spLocks/>
            </p:cNvSpPr>
            <p:nvPr/>
          </p:nvSpPr>
          <p:spPr bwMode="auto">
            <a:xfrm>
              <a:off x="2900" y="3088"/>
              <a:ext cx="209" cy="200"/>
            </a:xfrm>
            <a:custGeom>
              <a:avLst/>
              <a:gdLst>
                <a:gd name="T0" fmla="*/ 0 w 418"/>
                <a:gd name="T1" fmla="*/ 1 h 399"/>
                <a:gd name="T2" fmla="*/ 1 w 418"/>
                <a:gd name="T3" fmla="*/ 0 h 399"/>
                <a:gd name="T4" fmla="*/ 1 w 418"/>
                <a:gd name="T5" fmla="*/ 1 h 399"/>
                <a:gd name="T6" fmla="*/ 1 w 418"/>
                <a:gd name="T7" fmla="*/ 1 h 399"/>
                <a:gd name="T8" fmla="*/ 1 w 418"/>
                <a:gd name="T9" fmla="*/ 1 h 399"/>
                <a:gd name="T10" fmla="*/ 1 w 418"/>
                <a:gd name="T11" fmla="*/ 1 h 399"/>
                <a:gd name="T12" fmla="*/ 1 w 418"/>
                <a:gd name="T13" fmla="*/ 1 h 399"/>
                <a:gd name="T14" fmla="*/ 1 w 418"/>
                <a:gd name="T15" fmla="*/ 1 h 399"/>
                <a:gd name="T16" fmla="*/ 1 w 418"/>
                <a:gd name="T17" fmla="*/ 1 h 399"/>
                <a:gd name="T18" fmla="*/ 1 w 418"/>
                <a:gd name="T19" fmla="*/ 1 h 399"/>
                <a:gd name="T20" fmla="*/ 1 w 418"/>
                <a:gd name="T21" fmla="*/ 1 h 399"/>
                <a:gd name="T22" fmla="*/ 1 w 418"/>
                <a:gd name="T23" fmla="*/ 1 h 399"/>
                <a:gd name="T24" fmla="*/ 1 w 418"/>
                <a:gd name="T25" fmla="*/ 1 h 399"/>
                <a:gd name="T26" fmla="*/ 1 w 418"/>
                <a:gd name="T27" fmla="*/ 1 h 399"/>
                <a:gd name="T28" fmla="*/ 1 w 418"/>
                <a:gd name="T29" fmla="*/ 1 h 399"/>
                <a:gd name="T30" fmla="*/ 1 w 418"/>
                <a:gd name="T31" fmla="*/ 1 h 399"/>
                <a:gd name="T32" fmla="*/ 1 w 418"/>
                <a:gd name="T33" fmla="*/ 1 h 399"/>
                <a:gd name="T34" fmla="*/ 1 w 418"/>
                <a:gd name="T35" fmla="*/ 1 h 399"/>
                <a:gd name="T36" fmla="*/ 1 w 418"/>
                <a:gd name="T37" fmla="*/ 1 h 399"/>
                <a:gd name="T38" fmla="*/ 0 w 418"/>
                <a:gd name="T39" fmla="*/ 1 h 3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8"/>
                <a:gd name="T61" fmla="*/ 0 h 399"/>
                <a:gd name="T62" fmla="*/ 418 w 418"/>
                <a:gd name="T63" fmla="*/ 399 h 3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8" h="399">
                  <a:moveTo>
                    <a:pt x="0" y="12"/>
                  </a:moveTo>
                  <a:lnTo>
                    <a:pt x="50" y="0"/>
                  </a:lnTo>
                  <a:lnTo>
                    <a:pt x="302" y="37"/>
                  </a:lnTo>
                  <a:lnTo>
                    <a:pt x="358" y="20"/>
                  </a:lnTo>
                  <a:lnTo>
                    <a:pt x="418" y="28"/>
                  </a:lnTo>
                  <a:lnTo>
                    <a:pt x="366" y="57"/>
                  </a:lnTo>
                  <a:lnTo>
                    <a:pt x="348" y="37"/>
                  </a:lnTo>
                  <a:lnTo>
                    <a:pt x="288" y="50"/>
                  </a:lnTo>
                  <a:lnTo>
                    <a:pt x="288" y="163"/>
                  </a:lnTo>
                  <a:lnTo>
                    <a:pt x="256" y="164"/>
                  </a:lnTo>
                  <a:lnTo>
                    <a:pt x="256" y="252"/>
                  </a:lnTo>
                  <a:lnTo>
                    <a:pt x="256" y="379"/>
                  </a:lnTo>
                  <a:lnTo>
                    <a:pt x="229" y="399"/>
                  </a:lnTo>
                  <a:lnTo>
                    <a:pt x="188" y="399"/>
                  </a:lnTo>
                  <a:lnTo>
                    <a:pt x="169" y="371"/>
                  </a:lnTo>
                  <a:lnTo>
                    <a:pt x="151" y="385"/>
                  </a:lnTo>
                  <a:lnTo>
                    <a:pt x="110" y="343"/>
                  </a:lnTo>
                  <a:lnTo>
                    <a:pt x="90" y="203"/>
                  </a:lnTo>
                  <a:lnTo>
                    <a:pt x="90" y="185"/>
                  </a:lnTo>
                  <a:lnTo>
                    <a:pt x="0" y="1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8" name="Freeform 1257"/>
            <p:cNvSpPr>
              <a:spLocks/>
            </p:cNvSpPr>
            <p:nvPr/>
          </p:nvSpPr>
          <p:spPr bwMode="auto">
            <a:xfrm>
              <a:off x="2462" y="2380"/>
              <a:ext cx="129" cy="109"/>
            </a:xfrm>
            <a:custGeom>
              <a:avLst/>
              <a:gdLst>
                <a:gd name="T0" fmla="*/ 0 w 257"/>
                <a:gd name="T1" fmla="*/ 0 h 219"/>
                <a:gd name="T2" fmla="*/ 1 w 257"/>
                <a:gd name="T3" fmla="*/ 0 h 219"/>
                <a:gd name="T4" fmla="*/ 1 w 257"/>
                <a:gd name="T5" fmla="*/ 0 h 219"/>
                <a:gd name="T6" fmla="*/ 1 w 257"/>
                <a:gd name="T7" fmla="*/ 0 h 219"/>
                <a:gd name="T8" fmla="*/ 1 w 257"/>
                <a:gd name="T9" fmla="*/ 0 h 219"/>
                <a:gd name="T10" fmla="*/ 1 w 257"/>
                <a:gd name="T11" fmla="*/ 0 h 219"/>
                <a:gd name="T12" fmla="*/ 1 w 257"/>
                <a:gd name="T13" fmla="*/ 0 h 219"/>
                <a:gd name="T14" fmla="*/ 1 w 257"/>
                <a:gd name="T15" fmla="*/ 0 h 219"/>
                <a:gd name="T16" fmla="*/ 1 w 257"/>
                <a:gd name="T17" fmla="*/ 0 h 219"/>
                <a:gd name="T18" fmla="*/ 0 w 257"/>
                <a:gd name="T19" fmla="*/ 0 h 2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7"/>
                <a:gd name="T31" fmla="*/ 0 h 219"/>
                <a:gd name="T32" fmla="*/ 257 w 257"/>
                <a:gd name="T33" fmla="*/ 219 h 2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7" h="219">
                  <a:moveTo>
                    <a:pt x="0" y="219"/>
                  </a:moveTo>
                  <a:lnTo>
                    <a:pt x="122" y="0"/>
                  </a:lnTo>
                  <a:lnTo>
                    <a:pt x="254" y="4"/>
                  </a:lnTo>
                  <a:lnTo>
                    <a:pt x="257" y="16"/>
                  </a:lnTo>
                  <a:lnTo>
                    <a:pt x="254" y="56"/>
                  </a:lnTo>
                  <a:lnTo>
                    <a:pt x="157" y="53"/>
                  </a:lnTo>
                  <a:lnTo>
                    <a:pt x="156" y="139"/>
                  </a:lnTo>
                  <a:lnTo>
                    <a:pt x="121" y="155"/>
                  </a:lnTo>
                  <a:lnTo>
                    <a:pt x="123" y="206"/>
                  </a:lnTo>
                  <a:lnTo>
                    <a:pt x="0" y="21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59" name="Freeform 1258"/>
            <p:cNvSpPr>
              <a:spLocks/>
            </p:cNvSpPr>
            <p:nvPr/>
          </p:nvSpPr>
          <p:spPr bwMode="auto">
            <a:xfrm>
              <a:off x="3060" y="2457"/>
              <a:ext cx="255" cy="309"/>
            </a:xfrm>
            <a:custGeom>
              <a:avLst/>
              <a:gdLst>
                <a:gd name="T0" fmla="*/ 0 w 510"/>
                <a:gd name="T1" fmla="*/ 0 h 619"/>
                <a:gd name="T2" fmla="*/ 1 w 510"/>
                <a:gd name="T3" fmla="*/ 0 h 619"/>
                <a:gd name="T4" fmla="*/ 1 w 510"/>
                <a:gd name="T5" fmla="*/ 0 h 619"/>
                <a:gd name="T6" fmla="*/ 1 w 510"/>
                <a:gd name="T7" fmla="*/ 0 h 619"/>
                <a:gd name="T8" fmla="*/ 1 w 510"/>
                <a:gd name="T9" fmla="*/ 0 h 619"/>
                <a:gd name="T10" fmla="*/ 1 w 510"/>
                <a:gd name="T11" fmla="*/ 0 h 619"/>
                <a:gd name="T12" fmla="*/ 1 w 510"/>
                <a:gd name="T13" fmla="*/ 0 h 619"/>
                <a:gd name="T14" fmla="*/ 1 w 510"/>
                <a:gd name="T15" fmla="*/ 0 h 619"/>
                <a:gd name="T16" fmla="*/ 1 w 510"/>
                <a:gd name="T17" fmla="*/ 0 h 619"/>
                <a:gd name="T18" fmla="*/ 1 w 510"/>
                <a:gd name="T19" fmla="*/ 0 h 619"/>
                <a:gd name="T20" fmla="*/ 1 w 510"/>
                <a:gd name="T21" fmla="*/ 0 h 619"/>
                <a:gd name="T22" fmla="*/ 1 w 510"/>
                <a:gd name="T23" fmla="*/ 0 h 619"/>
                <a:gd name="T24" fmla="*/ 1 w 510"/>
                <a:gd name="T25" fmla="*/ 0 h 619"/>
                <a:gd name="T26" fmla="*/ 1 w 510"/>
                <a:gd name="T27" fmla="*/ 0 h 619"/>
                <a:gd name="T28" fmla="*/ 1 w 510"/>
                <a:gd name="T29" fmla="*/ 0 h 619"/>
                <a:gd name="T30" fmla="*/ 1 w 510"/>
                <a:gd name="T31" fmla="*/ 0 h 619"/>
                <a:gd name="T32" fmla="*/ 1 w 510"/>
                <a:gd name="T33" fmla="*/ 0 h 619"/>
                <a:gd name="T34" fmla="*/ 1 w 510"/>
                <a:gd name="T35" fmla="*/ 0 h 619"/>
                <a:gd name="T36" fmla="*/ 1 w 510"/>
                <a:gd name="T37" fmla="*/ 0 h 619"/>
                <a:gd name="T38" fmla="*/ 1 w 510"/>
                <a:gd name="T39" fmla="*/ 0 h 619"/>
                <a:gd name="T40" fmla="*/ 1 w 510"/>
                <a:gd name="T41" fmla="*/ 0 h 619"/>
                <a:gd name="T42" fmla="*/ 1 w 510"/>
                <a:gd name="T43" fmla="*/ 0 h 619"/>
                <a:gd name="T44" fmla="*/ 1 w 510"/>
                <a:gd name="T45" fmla="*/ 0 h 619"/>
                <a:gd name="T46" fmla="*/ 1 w 510"/>
                <a:gd name="T47" fmla="*/ 0 h 619"/>
                <a:gd name="T48" fmla="*/ 1 w 510"/>
                <a:gd name="T49" fmla="*/ 0 h 619"/>
                <a:gd name="T50" fmla="*/ 0 w 510"/>
                <a:gd name="T51" fmla="*/ 0 h 6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10"/>
                <a:gd name="T79" fmla="*/ 0 h 619"/>
                <a:gd name="T80" fmla="*/ 510 w 510"/>
                <a:gd name="T81" fmla="*/ 619 h 61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10" h="619">
                  <a:moveTo>
                    <a:pt x="0" y="326"/>
                  </a:moveTo>
                  <a:lnTo>
                    <a:pt x="24" y="388"/>
                  </a:lnTo>
                  <a:lnTo>
                    <a:pt x="46" y="456"/>
                  </a:lnTo>
                  <a:lnTo>
                    <a:pt x="99" y="481"/>
                  </a:lnTo>
                  <a:lnTo>
                    <a:pt x="173" y="572"/>
                  </a:lnTo>
                  <a:lnTo>
                    <a:pt x="276" y="619"/>
                  </a:lnTo>
                  <a:lnTo>
                    <a:pt x="369" y="607"/>
                  </a:lnTo>
                  <a:lnTo>
                    <a:pt x="428" y="589"/>
                  </a:lnTo>
                  <a:lnTo>
                    <a:pt x="392" y="524"/>
                  </a:lnTo>
                  <a:lnTo>
                    <a:pt x="339" y="485"/>
                  </a:lnTo>
                  <a:lnTo>
                    <a:pt x="374" y="461"/>
                  </a:lnTo>
                  <a:lnTo>
                    <a:pt x="379" y="403"/>
                  </a:lnTo>
                  <a:lnTo>
                    <a:pt x="438" y="327"/>
                  </a:lnTo>
                  <a:lnTo>
                    <a:pt x="462" y="192"/>
                  </a:lnTo>
                  <a:lnTo>
                    <a:pt x="510" y="163"/>
                  </a:lnTo>
                  <a:lnTo>
                    <a:pt x="472" y="135"/>
                  </a:lnTo>
                  <a:lnTo>
                    <a:pt x="457" y="35"/>
                  </a:lnTo>
                  <a:lnTo>
                    <a:pt x="419" y="0"/>
                  </a:lnTo>
                  <a:lnTo>
                    <a:pt x="369" y="42"/>
                  </a:lnTo>
                  <a:lnTo>
                    <a:pt x="93" y="34"/>
                  </a:lnTo>
                  <a:lnTo>
                    <a:pt x="93" y="98"/>
                  </a:lnTo>
                  <a:lnTo>
                    <a:pt x="66" y="99"/>
                  </a:lnTo>
                  <a:lnTo>
                    <a:pt x="66" y="117"/>
                  </a:lnTo>
                  <a:lnTo>
                    <a:pt x="65" y="236"/>
                  </a:lnTo>
                  <a:lnTo>
                    <a:pt x="33" y="242"/>
                  </a:lnTo>
                  <a:lnTo>
                    <a:pt x="0" y="32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0" name="Freeform 1259"/>
            <p:cNvSpPr>
              <a:spLocks/>
            </p:cNvSpPr>
            <p:nvPr/>
          </p:nvSpPr>
          <p:spPr bwMode="auto">
            <a:xfrm>
              <a:off x="3197" y="3231"/>
              <a:ext cx="19" cy="26"/>
            </a:xfrm>
            <a:custGeom>
              <a:avLst/>
              <a:gdLst>
                <a:gd name="T0" fmla="*/ 0 w 37"/>
                <a:gd name="T1" fmla="*/ 1 h 51"/>
                <a:gd name="T2" fmla="*/ 1 w 37"/>
                <a:gd name="T3" fmla="*/ 1 h 51"/>
                <a:gd name="T4" fmla="*/ 1 w 37"/>
                <a:gd name="T5" fmla="*/ 1 h 51"/>
                <a:gd name="T6" fmla="*/ 1 w 37"/>
                <a:gd name="T7" fmla="*/ 0 h 51"/>
                <a:gd name="T8" fmla="*/ 0 w 37"/>
                <a:gd name="T9" fmla="*/ 1 h 51"/>
                <a:gd name="T10" fmla="*/ 0 60000 65536"/>
                <a:gd name="T11" fmla="*/ 0 60000 65536"/>
                <a:gd name="T12" fmla="*/ 0 60000 65536"/>
                <a:gd name="T13" fmla="*/ 0 60000 65536"/>
                <a:gd name="T14" fmla="*/ 0 60000 65536"/>
                <a:gd name="T15" fmla="*/ 0 w 37"/>
                <a:gd name="T16" fmla="*/ 0 h 51"/>
                <a:gd name="T17" fmla="*/ 37 w 37"/>
                <a:gd name="T18" fmla="*/ 51 h 51"/>
              </a:gdLst>
              <a:ahLst/>
              <a:cxnLst>
                <a:cxn ang="T10">
                  <a:pos x="T0" y="T1"/>
                </a:cxn>
                <a:cxn ang="T11">
                  <a:pos x="T2" y="T3"/>
                </a:cxn>
                <a:cxn ang="T12">
                  <a:pos x="T4" y="T5"/>
                </a:cxn>
                <a:cxn ang="T13">
                  <a:pos x="T6" y="T7"/>
                </a:cxn>
                <a:cxn ang="T14">
                  <a:pos x="T8" y="T9"/>
                </a:cxn>
              </a:cxnLst>
              <a:rect l="T15" t="T16" r="T17" b="T18"/>
              <a:pathLst>
                <a:path w="37" h="51">
                  <a:moveTo>
                    <a:pt x="0" y="29"/>
                  </a:moveTo>
                  <a:lnTo>
                    <a:pt x="19" y="51"/>
                  </a:lnTo>
                  <a:lnTo>
                    <a:pt x="37" y="33"/>
                  </a:lnTo>
                  <a:lnTo>
                    <a:pt x="34" y="0"/>
                  </a:lnTo>
                  <a:lnTo>
                    <a:pt x="0" y="29"/>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1" name="Freeform 1260"/>
            <p:cNvSpPr>
              <a:spLocks/>
            </p:cNvSpPr>
            <p:nvPr/>
          </p:nvSpPr>
          <p:spPr bwMode="auto">
            <a:xfrm>
              <a:off x="3180" y="2838"/>
              <a:ext cx="165" cy="167"/>
            </a:xfrm>
            <a:custGeom>
              <a:avLst/>
              <a:gdLst>
                <a:gd name="T0" fmla="*/ 0 w 330"/>
                <a:gd name="T1" fmla="*/ 0 h 335"/>
                <a:gd name="T2" fmla="*/ 1 w 330"/>
                <a:gd name="T3" fmla="*/ 0 h 335"/>
                <a:gd name="T4" fmla="*/ 1 w 330"/>
                <a:gd name="T5" fmla="*/ 0 h 335"/>
                <a:gd name="T6" fmla="*/ 1 w 330"/>
                <a:gd name="T7" fmla="*/ 0 h 335"/>
                <a:gd name="T8" fmla="*/ 1 w 330"/>
                <a:gd name="T9" fmla="*/ 0 h 335"/>
                <a:gd name="T10" fmla="*/ 1 w 330"/>
                <a:gd name="T11" fmla="*/ 0 h 335"/>
                <a:gd name="T12" fmla="*/ 1 w 330"/>
                <a:gd name="T13" fmla="*/ 0 h 335"/>
                <a:gd name="T14" fmla="*/ 1 w 330"/>
                <a:gd name="T15" fmla="*/ 0 h 335"/>
                <a:gd name="T16" fmla="*/ 1 w 330"/>
                <a:gd name="T17" fmla="*/ 0 h 335"/>
                <a:gd name="T18" fmla="*/ 1 w 330"/>
                <a:gd name="T19" fmla="*/ 0 h 335"/>
                <a:gd name="T20" fmla="*/ 1 w 330"/>
                <a:gd name="T21" fmla="*/ 0 h 335"/>
                <a:gd name="T22" fmla="*/ 1 w 330"/>
                <a:gd name="T23" fmla="*/ 0 h 335"/>
                <a:gd name="T24" fmla="*/ 1 w 330"/>
                <a:gd name="T25" fmla="*/ 0 h 335"/>
                <a:gd name="T26" fmla="*/ 1 w 330"/>
                <a:gd name="T27" fmla="*/ 0 h 335"/>
                <a:gd name="T28" fmla="*/ 1 w 330"/>
                <a:gd name="T29" fmla="*/ 0 h 335"/>
                <a:gd name="T30" fmla="*/ 1 w 330"/>
                <a:gd name="T31" fmla="*/ 0 h 335"/>
                <a:gd name="T32" fmla="*/ 1 w 330"/>
                <a:gd name="T33" fmla="*/ 0 h 335"/>
                <a:gd name="T34" fmla="*/ 1 w 330"/>
                <a:gd name="T35" fmla="*/ 0 h 335"/>
                <a:gd name="T36" fmla="*/ 0 w 330"/>
                <a:gd name="T37" fmla="*/ 0 h 3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30"/>
                <a:gd name="T58" fmla="*/ 0 h 335"/>
                <a:gd name="T59" fmla="*/ 330 w 330"/>
                <a:gd name="T60" fmla="*/ 335 h 3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30" h="335">
                  <a:moveTo>
                    <a:pt x="0" y="105"/>
                  </a:moveTo>
                  <a:lnTo>
                    <a:pt x="3" y="170"/>
                  </a:lnTo>
                  <a:lnTo>
                    <a:pt x="43" y="236"/>
                  </a:lnTo>
                  <a:lnTo>
                    <a:pt x="100" y="265"/>
                  </a:lnTo>
                  <a:lnTo>
                    <a:pt x="129" y="270"/>
                  </a:lnTo>
                  <a:lnTo>
                    <a:pt x="161" y="335"/>
                  </a:lnTo>
                  <a:lnTo>
                    <a:pt x="285" y="327"/>
                  </a:lnTo>
                  <a:lnTo>
                    <a:pt x="330" y="298"/>
                  </a:lnTo>
                  <a:lnTo>
                    <a:pt x="283" y="167"/>
                  </a:lnTo>
                  <a:lnTo>
                    <a:pt x="297" y="115"/>
                  </a:lnTo>
                  <a:lnTo>
                    <a:pt x="140" y="0"/>
                  </a:lnTo>
                  <a:lnTo>
                    <a:pt x="96" y="58"/>
                  </a:lnTo>
                  <a:lnTo>
                    <a:pt x="80" y="42"/>
                  </a:lnTo>
                  <a:lnTo>
                    <a:pt x="69" y="56"/>
                  </a:lnTo>
                  <a:lnTo>
                    <a:pt x="67" y="0"/>
                  </a:lnTo>
                  <a:lnTo>
                    <a:pt x="24" y="2"/>
                  </a:lnTo>
                  <a:lnTo>
                    <a:pt x="32" y="45"/>
                  </a:lnTo>
                  <a:lnTo>
                    <a:pt x="35" y="68"/>
                  </a:lnTo>
                  <a:lnTo>
                    <a:pt x="0" y="10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2" name="Freeform 1261"/>
            <p:cNvSpPr>
              <a:spLocks/>
            </p:cNvSpPr>
            <p:nvPr/>
          </p:nvSpPr>
          <p:spPr bwMode="auto">
            <a:xfrm>
              <a:off x="2720" y="2648"/>
              <a:ext cx="32" cy="81"/>
            </a:xfrm>
            <a:custGeom>
              <a:avLst/>
              <a:gdLst>
                <a:gd name="T0" fmla="*/ 0 w 65"/>
                <a:gd name="T1" fmla="*/ 0 h 161"/>
                <a:gd name="T2" fmla="*/ 0 w 65"/>
                <a:gd name="T3" fmla="*/ 1 h 161"/>
                <a:gd name="T4" fmla="*/ 0 w 65"/>
                <a:gd name="T5" fmla="*/ 1 h 161"/>
                <a:gd name="T6" fmla="*/ 0 w 65"/>
                <a:gd name="T7" fmla="*/ 1 h 161"/>
                <a:gd name="T8" fmla="*/ 0 w 65"/>
                <a:gd name="T9" fmla="*/ 0 h 161"/>
                <a:gd name="T10" fmla="*/ 0 60000 65536"/>
                <a:gd name="T11" fmla="*/ 0 60000 65536"/>
                <a:gd name="T12" fmla="*/ 0 60000 65536"/>
                <a:gd name="T13" fmla="*/ 0 60000 65536"/>
                <a:gd name="T14" fmla="*/ 0 60000 65536"/>
                <a:gd name="T15" fmla="*/ 0 w 65"/>
                <a:gd name="T16" fmla="*/ 0 h 161"/>
                <a:gd name="T17" fmla="*/ 65 w 65"/>
                <a:gd name="T18" fmla="*/ 161 h 161"/>
              </a:gdLst>
              <a:ahLst/>
              <a:cxnLst>
                <a:cxn ang="T10">
                  <a:pos x="T0" y="T1"/>
                </a:cxn>
                <a:cxn ang="T11">
                  <a:pos x="T2" y="T3"/>
                </a:cxn>
                <a:cxn ang="T12">
                  <a:pos x="T4" y="T5"/>
                </a:cxn>
                <a:cxn ang="T13">
                  <a:pos x="T6" y="T7"/>
                </a:cxn>
                <a:cxn ang="T14">
                  <a:pos x="T8" y="T9"/>
                </a:cxn>
              </a:cxnLst>
              <a:rect l="T15" t="T16" r="T17" b="T18"/>
              <a:pathLst>
                <a:path w="65" h="161">
                  <a:moveTo>
                    <a:pt x="0" y="0"/>
                  </a:moveTo>
                  <a:lnTo>
                    <a:pt x="33" y="8"/>
                  </a:lnTo>
                  <a:lnTo>
                    <a:pt x="65" y="155"/>
                  </a:lnTo>
                  <a:lnTo>
                    <a:pt x="44" y="161"/>
                  </a:lnTo>
                  <a:lnTo>
                    <a:pt x="0"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3" name="Freeform 1262"/>
            <p:cNvSpPr>
              <a:spLocks/>
            </p:cNvSpPr>
            <p:nvPr/>
          </p:nvSpPr>
          <p:spPr bwMode="auto">
            <a:xfrm>
              <a:off x="3180" y="2761"/>
              <a:ext cx="81" cy="82"/>
            </a:xfrm>
            <a:custGeom>
              <a:avLst/>
              <a:gdLst>
                <a:gd name="T0" fmla="*/ 0 w 161"/>
                <a:gd name="T1" fmla="*/ 0 h 166"/>
                <a:gd name="T2" fmla="*/ 1 w 161"/>
                <a:gd name="T3" fmla="*/ 0 h 166"/>
                <a:gd name="T4" fmla="*/ 1 w 161"/>
                <a:gd name="T5" fmla="*/ 0 h 166"/>
                <a:gd name="T6" fmla="*/ 1 w 161"/>
                <a:gd name="T7" fmla="*/ 0 h 166"/>
                <a:gd name="T8" fmla="*/ 1 w 161"/>
                <a:gd name="T9" fmla="*/ 0 h 166"/>
                <a:gd name="T10" fmla="*/ 1 w 161"/>
                <a:gd name="T11" fmla="*/ 0 h 166"/>
                <a:gd name="T12" fmla="*/ 1 w 161"/>
                <a:gd name="T13" fmla="*/ 0 h 166"/>
                <a:gd name="T14" fmla="*/ 1 w 161"/>
                <a:gd name="T15" fmla="*/ 0 h 166"/>
                <a:gd name="T16" fmla="*/ 1 w 161"/>
                <a:gd name="T17" fmla="*/ 0 h 166"/>
                <a:gd name="T18" fmla="*/ 1 w 161"/>
                <a:gd name="T19" fmla="*/ 0 h 166"/>
                <a:gd name="T20" fmla="*/ 0 w 161"/>
                <a:gd name="T21" fmla="*/ 0 h 1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1"/>
                <a:gd name="T34" fmla="*/ 0 h 166"/>
                <a:gd name="T35" fmla="*/ 161 w 161"/>
                <a:gd name="T36" fmla="*/ 166 h 1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1" h="166">
                  <a:moveTo>
                    <a:pt x="0" y="166"/>
                  </a:moveTo>
                  <a:lnTo>
                    <a:pt x="23" y="156"/>
                  </a:lnTo>
                  <a:lnTo>
                    <a:pt x="66" y="154"/>
                  </a:lnTo>
                  <a:lnTo>
                    <a:pt x="68" y="130"/>
                  </a:lnTo>
                  <a:lnTo>
                    <a:pt x="129" y="118"/>
                  </a:lnTo>
                  <a:lnTo>
                    <a:pt x="161" y="61"/>
                  </a:lnTo>
                  <a:lnTo>
                    <a:pt x="129" y="0"/>
                  </a:lnTo>
                  <a:lnTo>
                    <a:pt x="36" y="12"/>
                  </a:lnTo>
                  <a:lnTo>
                    <a:pt x="46" y="57"/>
                  </a:lnTo>
                  <a:lnTo>
                    <a:pt x="26" y="87"/>
                  </a:lnTo>
                  <a:lnTo>
                    <a:pt x="0" y="166"/>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4" name="Freeform 1263"/>
            <p:cNvSpPr>
              <a:spLocks/>
            </p:cNvSpPr>
            <p:nvPr/>
          </p:nvSpPr>
          <p:spPr bwMode="auto">
            <a:xfrm>
              <a:off x="3100" y="2313"/>
              <a:ext cx="172" cy="165"/>
            </a:xfrm>
            <a:custGeom>
              <a:avLst/>
              <a:gdLst>
                <a:gd name="T0" fmla="*/ 0 w 343"/>
                <a:gd name="T1" fmla="*/ 1 h 330"/>
                <a:gd name="T2" fmla="*/ 1 w 343"/>
                <a:gd name="T3" fmla="*/ 1 h 330"/>
                <a:gd name="T4" fmla="*/ 1 w 343"/>
                <a:gd name="T5" fmla="*/ 1 h 330"/>
                <a:gd name="T6" fmla="*/ 1 w 343"/>
                <a:gd name="T7" fmla="*/ 1 h 330"/>
                <a:gd name="T8" fmla="*/ 1 w 343"/>
                <a:gd name="T9" fmla="*/ 1 h 330"/>
                <a:gd name="T10" fmla="*/ 1 w 343"/>
                <a:gd name="T11" fmla="*/ 1 h 330"/>
                <a:gd name="T12" fmla="*/ 1 w 343"/>
                <a:gd name="T13" fmla="*/ 1 h 330"/>
                <a:gd name="T14" fmla="*/ 1 w 343"/>
                <a:gd name="T15" fmla="*/ 1 h 330"/>
                <a:gd name="T16" fmla="*/ 1 w 343"/>
                <a:gd name="T17" fmla="*/ 1 h 330"/>
                <a:gd name="T18" fmla="*/ 1 w 343"/>
                <a:gd name="T19" fmla="*/ 1 h 330"/>
                <a:gd name="T20" fmla="*/ 1 w 343"/>
                <a:gd name="T21" fmla="*/ 1 h 330"/>
                <a:gd name="T22" fmla="*/ 1 w 343"/>
                <a:gd name="T23" fmla="*/ 1 h 330"/>
                <a:gd name="T24" fmla="*/ 1 w 343"/>
                <a:gd name="T25" fmla="*/ 1 h 330"/>
                <a:gd name="T26" fmla="*/ 1 w 343"/>
                <a:gd name="T27" fmla="*/ 0 h 330"/>
                <a:gd name="T28" fmla="*/ 0 w 343"/>
                <a:gd name="T29" fmla="*/ 1 h 3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3"/>
                <a:gd name="T46" fmla="*/ 0 h 330"/>
                <a:gd name="T47" fmla="*/ 343 w 343"/>
                <a:gd name="T48" fmla="*/ 330 h 3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3" h="330">
                  <a:moveTo>
                    <a:pt x="0" y="54"/>
                  </a:moveTo>
                  <a:lnTo>
                    <a:pt x="13" y="322"/>
                  </a:lnTo>
                  <a:lnTo>
                    <a:pt x="289" y="330"/>
                  </a:lnTo>
                  <a:lnTo>
                    <a:pt x="339" y="288"/>
                  </a:lnTo>
                  <a:lnTo>
                    <a:pt x="343" y="259"/>
                  </a:lnTo>
                  <a:lnTo>
                    <a:pt x="239" y="70"/>
                  </a:lnTo>
                  <a:lnTo>
                    <a:pt x="289" y="132"/>
                  </a:lnTo>
                  <a:lnTo>
                    <a:pt x="315" y="79"/>
                  </a:lnTo>
                  <a:lnTo>
                    <a:pt x="289" y="13"/>
                  </a:lnTo>
                  <a:lnTo>
                    <a:pt x="228" y="23"/>
                  </a:lnTo>
                  <a:lnTo>
                    <a:pt x="226" y="5"/>
                  </a:lnTo>
                  <a:lnTo>
                    <a:pt x="191" y="5"/>
                  </a:lnTo>
                  <a:lnTo>
                    <a:pt x="132" y="30"/>
                  </a:lnTo>
                  <a:lnTo>
                    <a:pt x="13" y="0"/>
                  </a:lnTo>
                  <a:lnTo>
                    <a:pt x="0" y="54"/>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5" name="Freeform 1264"/>
            <p:cNvSpPr>
              <a:spLocks/>
            </p:cNvSpPr>
            <p:nvPr/>
          </p:nvSpPr>
          <p:spPr bwMode="auto">
            <a:xfrm>
              <a:off x="2642" y="2587"/>
              <a:ext cx="116" cy="87"/>
            </a:xfrm>
            <a:custGeom>
              <a:avLst/>
              <a:gdLst>
                <a:gd name="T0" fmla="*/ 0 w 232"/>
                <a:gd name="T1" fmla="*/ 1 h 173"/>
                <a:gd name="T2" fmla="*/ 1 w 232"/>
                <a:gd name="T3" fmla="*/ 1 h 173"/>
                <a:gd name="T4" fmla="*/ 1 w 232"/>
                <a:gd name="T5" fmla="*/ 1 h 173"/>
                <a:gd name="T6" fmla="*/ 1 w 232"/>
                <a:gd name="T7" fmla="*/ 1 h 173"/>
                <a:gd name="T8" fmla="*/ 1 w 232"/>
                <a:gd name="T9" fmla="*/ 1 h 173"/>
                <a:gd name="T10" fmla="*/ 1 w 232"/>
                <a:gd name="T11" fmla="*/ 1 h 173"/>
                <a:gd name="T12" fmla="*/ 1 w 232"/>
                <a:gd name="T13" fmla="*/ 1 h 173"/>
                <a:gd name="T14" fmla="*/ 1 w 232"/>
                <a:gd name="T15" fmla="*/ 1 h 173"/>
                <a:gd name="T16" fmla="*/ 1 w 232"/>
                <a:gd name="T17" fmla="*/ 0 h 173"/>
                <a:gd name="T18" fmla="*/ 1 w 232"/>
                <a:gd name="T19" fmla="*/ 1 h 173"/>
                <a:gd name="T20" fmla="*/ 0 w 232"/>
                <a:gd name="T21" fmla="*/ 1 h 1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2"/>
                <a:gd name="T34" fmla="*/ 0 h 173"/>
                <a:gd name="T35" fmla="*/ 232 w 232"/>
                <a:gd name="T36" fmla="*/ 173 h 17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2" h="173">
                  <a:moveTo>
                    <a:pt x="0" y="147"/>
                  </a:moveTo>
                  <a:lnTo>
                    <a:pt x="18" y="165"/>
                  </a:lnTo>
                  <a:lnTo>
                    <a:pt x="81" y="173"/>
                  </a:lnTo>
                  <a:lnTo>
                    <a:pt x="74" y="129"/>
                  </a:lnTo>
                  <a:lnTo>
                    <a:pt x="155" y="121"/>
                  </a:lnTo>
                  <a:lnTo>
                    <a:pt x="188" y="129"/>
                  </a:lnTo>
                  <a:lnTo>
                    <a:pt x="232" y="95"/>
                  </a:lnTo>
                  <a:lnTo>
                    <a:pt x="172" y="29"/>
                  </a:lnTo>
                  <a:lnTo>
                    <a:pt x="166" y="0"/>
                  </a:lnTo>
                  <a:lnTo>
                    <a:pt x="41" y="56"/>
                  </a:lnTo>
                  <a:lnTo>
                    <a:pt x="0" y="14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6" name="Freeform 1265"/>
            <p:cNvSpPr>
              <a:spLocks/>
            </p:cNvSpPr>
            <p:nvPr/>
          </p:nvSpPr>
          <p:spPr bwMode="auto">
            <a:xfrm>
              <a:off x="3060" y="2950"/>
              <a:ext cx="181" cy="153"/>
            </a:xfrm>
            <a:custGeom>
              <a:avLst/>
              <a:gdLst>
                <a:gd name="T0" fmla="*/ 0 w 362"/>
                <a:gd name="T1" fmla="*/ 1 h 306"/>
                <a:gd name="T2" fmla="*/ 0 w 362"/>
                <a:gd name="T3" fmla="*/ 1 h 306"/>
                <a:gd name="T4" fmla="*/ 1 w 362"/>
                <a:gd name="T5" fmla="*/ 1 h 306"/>
                <a:gd name="T6" fmla="*/ 1 w 362"/>
                <a:gd name="T7" fmla="*/ 1 h 306"/>
                <a:gd name="T8" fmla="*/ 1 w 362"/>
                <a:gd name="T9" fmla="*/ 1 h 306"/>
                <a:gd name="T10" fmla="*/ 1 w 362"/>
                <a:gd name="T11" fmla="*/ 1 h 306"/>
                <a:gd name="T12" fmla="*/ 1 w 362"/>
                <a:gd name="T13" fmla="*/ 1 h 306"/>
                <a:gd name="T14" fmla="*/ 1 w 362"/>
                <a:gd name="T15" fmla="*/ 1 h 306"/>
                <a:gd name="T16" fmla="*/ 1 w 362"/>
                <a:gd name="T17" fmla="*/ 1 h 306"/>
                <a:gd name="T18" fmla="*/ 1 w 362"/>
                <a:gd name="T19" fmla="*/ 1 h 306"/>
                <a:gd name="T20" fmla="*/ 1 w 362"/>
                <a:gd name="T21" fmla="*/ 1 h 306"/>
                <a:gd name="T22" fmla="*/ 1 w 362"/>
                <a:gd name="T23" fmla="*/ 1 h 306"/>
                <a:gd name="T24" fmla="*/ 1 w 362"/>
                <a:gd name="T25" fmla="*/ 1 h 306"/>
                <a:gd name="T26" fmla="*/ 1 w 362"/>
                <a:gd name="T27" fmla="*/ 1 h 306"/>
                <a:gd name="T28" fmla="*/ 1 w 362"/>
                <a:gd name="T29" fmla="*/ 0 h 306"/>
                <a:gd name="T30" fmla="*/ 1 w 362"/>
                <a:gd name="T31" fmla="*/ 1 h 306"/>
                <a:gd name="T32" fmla="*/ 1 w 362"/>
                <a:gd name="T33" fmla="*/ 1 h 306"/>
                <a:gd name="T34" fmla="*/ 1 w 362"/>
                <a:gd name="T35" fmla="*/ 1 h 306"/>
                <a:gd name="T36" fmla="*/ 1 w 362"/>
                <a:gd name="T37" fmla="*/ 1 h 306"/>
                <a:gd name="T38" fmla="*/ 1 w 362"/>
                <a:gd name="T39" fmla="*/ 1 h 306"/>
                <a:gd name="T40" fmla="*/ 1 w 362"/>
                <a:gd name="T41" fmla="*/ 1 h 306"/>
                <a:gd name="T42" fmla="*/ 0 w 362"/>
                <a:gd name="T43" fmla="*/ 1 h 30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2"/>
                <a:gd name="T67" fmla="*/ 0 h 306"/>
                <a:gd name="T68" fmla="*/ 362 w 362"/>
                <a:gd name="T69" fmla="*/ 306 h 30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2" h="306">
                  <a:moveTo>
                    <a:pt x="0" y="150"/>
                  </a:moveTo>
                  <a:lnTo>
                    <a:pt x="0" y="268"/>
                  </a:lnTo>
                  <a:lnTo>
                    <a:pt x="37" y="297"/>
                  </a:lnTo>
                  <a:lnTo>
                    <a:pt x="97" y="305"/>
                  </a:lnTo>
                  <a:lnTo>
                    <a:pt x="149" y="306"/>
                  </a:lnTo>
                  <a:lnTo>
                    <a:pt x="203" y="265"/>
                  </a:lnTo>
                  <a:lnTo>
                    <a:pt x="206" y="247"/>
                  </a:lnTo>
                  <a:lnTo>
                    <a:pt x="254" y="236"/>
                  </a:lnTo>
                  <a:lnTo>
                    <a:pt x="246" y="220"/>
                  </a:lnTo>
                  <a:lnTo>
                    <a:pt x="344" y="188"/>
                  </a:lnTo>
                  <a:lnTo>
                    <a:pt x="330" y="172"/>
                  </a:lnTo>
                  <a:lnTo>
                    <a:pt x="362" y="79"/>
                  </a:lnTo>
                  <a:lnTo>
                    <a:pt x="338" y="40"/>
                  </a:lnTo>
                  <a:lnTo>
                    <a:pt x="281" y="11"/>
                  </a:lnTo>
                  <a:lnTo>
                    <a:pt x="265" y="0"/>
                  </a:lnTo>
                  <a:lnTo>
                    <a:pt x="209" y="29"/>
                  </a:lnTo>
                  <a:lnTo>
                    <a:pt x="202" y="110"/>
                  </a:lnTo>
                  <a:lnTo>
                    <a:pt x="238" y="125"/>
                  </a:lnTo>
                  <a:lnTo>
                    <a:pt x="239" y="159"/>
                  </a:lnTo>
                  <a:lnTo>
                    <a:pt x="64" y="86"/>
                  </a:lnTo>
                  <a:lnTo>
                    <a:pt x="69" y="150"/>
                  </a:lnTo>
                  <a:lnTo>
                    <a:pt x="0" y="15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7" name="Freeform 1266"/>
            <p:cNvSpPr>
              <a:spLocks/>
            </p:cNvSpPr>
            <p:nvPr/>
          </p:nvSpPr>
          <p:spPr bwMode="auto">
            <a:xfrm>
              <a:off x="2975" y="3173"/>
              <a:ext cx="251" cy="206"/>
            </a:xfrm>
            <a:custGeom>
              <a:avLst/>
              <a:gdLst>
                <a:gd name="T0" fmla="*/ 0 w 501"/>
                <a:gd name="T1" fmla="*/ 1 h 412"/>
                <a:gd name="T2" fmla="*/ 1 w 501"/>
                <a:gd name="T3" fmla="*/ 1 h 412"/>
                <a:gd name="T4" fmla="*/ 1 w 501"/>
                <a:gd name="T5" fmla="*/ 1 h 412"/>
                <a:gd name="T6" fmla="*/ 1 w 501"/>
                <a:gd name="T7" fmla="*/ 1 h 412"/>
                <a:gd name="T8" fmla="*/ 1 w 501"/>
                <a:gd name="T9" fmla="*/ 1 h 412"/>
                <a:gd name="T10" fmla="*/ 1 w 501"/>
                <a:gd name="T11" fmla="*/ 1 h 412"/>
                <a:gd name="T12" fmla="*/ 1 w 501"/>
                <a:gd name="T13" fmla="*/ 1 h 412"/>
                <a:gd name="T14" fmla="*/ 1 w 501"/>
                <a:gd name="T15" fmla="*/ 1 h 412"/>
                <a:gd name="T16" fmla="*/ 1 w 501"/>
                <a:gd name="T17" fmla="*/ 1 h 412"/>
                <a:gd name="T18" fmla="*/ 1 w 501"/>
                <a:gd name="T19" fmla="*/ 1 h 412"/>
                <a:gd name="T20" fmla="*/ 1 w 501"/>
                <a:gd name="T21" fmla="*/ 1 h 412"/>
                <a:gd name="T22" fmla="*/ 1 w 501"/>
                <a:gd name="T23" fmla="*/ 0 h 412"/>
                <a:gd name="T24" fmla="*/ 1 w 501"/>
                <a:gd name="T25" fmla="*/ 1 h 412"/>
                <a:gd name="T26" fmla="*/ 1 w 501"/>
                <a:gd name="T27" fmla="*/ 1 h 412"/>
                <a:gd name="T28" fmla="*/ 1 w 501"/>
                <a:gd name="T29" fmla="*/ 1 h 412"/>
                <a:gd name="T30" fmla="*/ 1 w 501"/>
                <a:gd name="T31" fmla="*/ 1 h 412"/>
                <a:gd name="T32" fmla="*/ 1 w 501"/>
                <a:gd name="T33" fmla="*/ 1 h 412"/>
                <a:gd name="T34" fmla="*/ 1 w 501"/>
                <a:gd name="T35" fmla="*/ 1 h 412"/>
                <a:gd name="T36" fmla="*/ 1 w 501"/>
                <a:gd name="T37" fmla="*/ 1 h 412"/>
                <a:gd name="T38" fmla="*/ 1 w 501"/>
                <a:gd name="T39" fmla="*/ 1 h 412"/>
                <a:gd name="T40" fmla="*/ 1 w 501"/>
                <a:gd name="T41" fmla="*/ 1 h 412"/>
                <a:gd name="T42" fmla="*/ 1 w 501"/>
                <a:gd name="T43" fmla="*/ 1 h 412"/>
                <a:gd name="T44" fmla="*/ 1 w 501"/>
                <a:gd name="T45" fmla="*/ 1 h 412"/>
                <a:gd name="T46" fmla="*/ 1 w 501"/>
                <a:gd name="T47" fmla="*/ 1 h 412"/>
                <a:gd name="T48" fmla="*/ 1 w 501"/>
                <a:gd name="T49" fmla="*/ 1 h 412"/>
                <a:gd name="T50" fmla="*/ 0 w 501"/>
                <a:gd name="T51" fmla="*/ 1 h 41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1"/>
                <a:gd name="T79" fmla="*/ 0 h 412"/>
                <a:gd name="T80" fmla="*/ 501 w 501"/>
                <a:gd name="T81" fmla="*/ 412 h 41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1" h="412">
                  <a:moveTo>
                    <a:pt x="0" y="216"/>
                  </a:moveTo>
                  <a:lnTo>
                    <a:pt x="18" y="202"/>
                  </a:lnTo>
                  <a:lnTo>
                    <a:pt x="37" y="230"/>
                  </a:lnTo>
                  <a:lnTo>
                    <a:pt x="78" y="230"/>
                  </a:lnTo>
                  <a:lnTo>
                    <a:pt x="105" y="210"/>
                  </a:lnTo>
                  <a:lnTo>
                    <a:pt x="105" y="83"/>
                  </a:lnTo>
                  <a:lnTo>
                    <a:pt x="132" y="114"/>
                  </a:lnTo>
                  <a:lnTo>
                    <a:pt x="131" y="150"/>
                  </a:lnTo>
                  <a:lnTo>
                    <a:pt x="173" y="149"/>
                  </a:lnTo>
                  <a:lnTo>
                    <a:pt x="210" y="110"/>
                  </a:lnTo>
                  <a:lnTo>
                    <a:pt x="278" y="110"/>
                  </a:lnTo>
                  <a:lnTo>
                    <a:pt x="392" y="0"/>
                  </a:lnTo>
                  <a:lnTo>
                    <a:pt x="463" y="15"/>
                  </a:lnTo>
                  <a:lnTo>
                    <a:pt x="477" y="117"/>
                  </a:lnTo>
                  <a:lnTo>
                    <a:pt x="443" y="146"/>
                  </a:lnTo>
                  <a:lnTo>
                    <a:pt x="462" y="168"/>
                  </a:lnTo>
                  <a:lnTo>
                    <a:pt x="480" y="150"/>
                  </a:lnTo>
                  <a:lnTo>
                    <a:pt x="501" y="150"/>
                  </a:lnTo>
                  <a:lnTo>
                    <a:pt x="489" y="210"/>
                  </a:lnTo>
                  <a:lnTo>
                    <a:pt x="417" y="304"/>
                  </a:lnTo>
                  <a:lnTo>
                    <a:pt x="324" y="383"/>
                  </a:lnTo>
                  <a:lnTo>
                    <a:pt x="255" y="411"/>
                  </a:lnTo>
                  <a:lnTo>
                    <a:pt x="60" y="412"/>
                  </a:lnTo>
                  <a:lnTo>
                    <a:pt x="42" y="365"/>
                  </a:lnTo>
                  <a:lnTo>
                    <a:pt x="51" y="330"/>
                  </a:lnTo>
                  <a:lnTo>
                    <a:pt x="0" y="216"/>
                  </a:lnTo>
                  <a:close/>
                </a:path>
              </a:pathLst>
            </a:custGeom>
            <a:grpFill/>
            <a:ln w="1651">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8" name="Freeform 1267"/>
            <p:cNvSpPr>
              <a:spLocks/>
            </p:cNvSpPr>
            <p:nvPr/>
          </p:nvSpPr>
          <p:spPr bwMode="auto">
            <a:xfrm>
              <a:off x="3137" y="3283"/>
              <a:ext cx="36" cy="38"/>
            </a:xfrm>
            <a:custGeom>
              <a:avLst/>
              <a:gdLst>
                <a:gd name="T0" fmla="*/ 0 w 71"/>
                <a:gd name="T1" fmla="*/ 1 h 76"/>
                <a:gd name="T2" fmla="*/ 1 w 71"/>
                <a:gd name="T3" fmla="*/ 1 h 76"/>
                <a:gd name="T4" fmla="*/ 1 w 71"/>
                <a:gd name="T5" fmla="*/ 1 h 76"/>
                <a:gd name="T6" fmla="*/ 1 w 71"/>
                <a:gd name="T7" fmla="*/ 0 h 76"/>
                <a:gd name="T8" fmla="*/ 0 w 71"/>
                <a:gd name="T9" fmla="*/ 1 h 76"/>
                <a:gd name="T10" fmla="*/ 0 60000 65536"/>
                <a:gd name="T11" fmla="*/ 0 60000 65536"/>
                <a:gd name="T12" fmla="*/ 0 60000 65536"/>
                <a:gd name="T13" fmla="*/ 0 60000 65536"/>
                <a:gd name="T14" fmla="*/ 0 60000 65536"/>
                <a:gd name="T15" fmla="*/ 0 w 71"/>
                <a:gd name="T16" fmla="*/ 0 h 76"/>
                <a:gd name="T17" fmla="*/ 71 w 71"/>
                <a:gd name="T18" fmla="*/ 76 h 76"/>
              </a:gdLst>
              <a:ahLst/>
              <a:cxnLst>
                <a:cxn ang="T10">
                  <a:pos x="T0" y="T1"/>
                </a:cxn>
                <a:cxn ang="T11">
                  <a:pos x="T2" y="T3"/>
                </a:cxn>
                <a:cxn ang="T12">
                  <a:pos x="T4" y="T5"/>
                </a:cxn>
                <a:cxn ang="T13">
                  <a:pos x="T6" y="T7"/>
                </a:cxn>
                <a:cxn ang="T14">
                  <a:pos x="T8" y="T9"/>
                </a:cxn>
              </a:cxnLst>
              <a:rect l="T15" t="T16" r="T17" b="T18"/>
              <a:pathLst>
                <a:path w="71" h="76">
                  <a:moveTo>
                    <a:pt x="0" y="37"/>
                  </a:moveTo>
                  <a:lnTo>
                    <a:pt x="27" y="76"/>
                  </a:lnTo>
                  <a:lnTo>
                    <a:pt x="71" y="37"/>
                  </a:lnTo>
                  <a:lnTo>
                    <a:pt x="49" y="0"/>
                  </a:lnTo>
                  <a:lnTo>
                    <a:pt x="0" y="3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69" name="Freeform 1268"/>
            <p:cNvSpPr>
              <a:spLocks/>
            </p:cNvSpPr>
            <p:nvPr/>
          </p:nvSpPr>
          <p:spPr bwMode="auto">
            <a:xfrm>
              <a:off x="3080" y="1854"/>
              <a:ext cx="122" cy="97"/>
            </a:xfrm>
            <a:custGeom>
              <a:avLst/>
              <a:gdLst>
                <a:gd name="T0" fmla="*/ 1 w 244"/>
                <a:gd name="T1" fmla="*/ 0 h 194"/>
                <a:gd name="T2" fmla="*/ 1 w 244"/>
                <a:gd name="T3" fmla="*/ 1 h 194"/>
                <a:gd name="T4" fmla="*/ 1 w 244"/>
                <a:gd name="T5" fmla="*/ 1 h 194"/>
                <a:gd name="T6" fmla="*/ 1 w 244"/>
                <a:gd name="T7" fmla="*/ 1 h 194"/>
                <a:gd name="T8" fmla="*/ 1 w 244"/>
                <a:gd name="T9" fmla="*/ 1 h 194"/>
                <a:gd name="T10" fmla="*/ 1 w 244"/>
                <a:gd name="T11" fmla="*/ 1 h 194"/>
                <a:gd name="T12" fmla="*/ 1 w 244"/>
                <a:gd name="T13" fmla="*/ 1 h 194"/>
                <a:gd name="T14" fmla="*/ 1 w 244"/>
                <a:gd name="T15" fmla="*/ 1 h 194"/>
                <a:gd name="T16" fmla="*/ 1 w 244"/>
                <a:gd name="T17" fmla="*/ 1 h 194"/>
                <a:gd name="T18" fmla="*/ 1 w 244"/>
                <a:gd name="T19" fmla="*/ 1 h 194"/>
                <a:gd name="T20" fmla="*/ 1 w 244"/>
                <a:gd name="T21" fmla="*/ 1 h 194"/>
                <a:gd name="T22" fmla="*/ 1 w 244"/>
                <a:gd name="T23" fmla="*/ 1 h 194"/>
                <a:gd name="T24" fmla="*/ 1 w 244"/>
                <a:gd name="T25" fmla="*/ 1 h 194"/>
                <a:gd name="T26" fmla="*/ 1 w 244"/>
                <a:gd name="T27" fmla="*/ 1 h 194"/>
                <a:gd name="T28" fmla="*/ 1 w 244"/>
                <a:gd name="T29" fmla="*/ 1 h 194"/>
                <a:gd name="T30" fmla="*/ 1 w 244"/>
                <a:gd name="T31" fmla="*/ 1 h 194"/>
                <a:gd name="T32" fmla="*/ 1 w 244"/>
                <a:gd name="T33" fmla="*/ 1 h 194"/>
                <a:gd name="T34" fmla="*/ 1 w 244"/>
                <a:gd name="T35" fmla="*/ 1 h 194"/>
                <a:gd name="T36" fmla="*/ 1 w 244"/>
                <a:gd name="T37" fmla="*/ 1 h 194"/>
                <a:gd name="T38" fmla="*/ 1 w 244"/>
                <a:gd name="T39" fmla="*/ 1 h 194"/>
                <a:gd name="T40" fmla="*/ 1 w 244"/>
                <a:gd name="T41" fmla="*/ 1 h 194"/>
                <a:gd name="T42" fmla="*/ 1 w 244"/>
                <a:gd name="T43" fmla="*/ 1 h 194"/>
                <a:gd name="T44" fmla="*/ 1 w 244"/>
                <a:gd name="T45" fmla="*/ 1 h 194"/>
                <a:gd name="T46" fmla="*/ 1 w 244"/>
                <a:gd name="T47" fmla="*/ 1 h 194"/>
                <a:gd name="T48" fmla="*/ 1 w 244"/>
                <a:gd name="T49" fmla="*/ 1 h 194"/>
                <a:gd name="T50" fmla="*/ 1 w 244"/>
                <a:gd name="T51" fmla="*/ 1 h 194"/>
                <a:gd name="T52" fmla="*/ 1 w 244"/>
                <a:gd name="T53" fmla="*/ 1 h 194"/>
                <a:gd name="T54" fmla="*/ 1 w 244"/>
                <a:gd name="T55" fmla="*/ 1 h 194"/>
                <a:gd name="T56" fmla="*/ 1 w 244"/>
                <a:gd name="T57" fmla="*/ 1 h 194"/>
                <a:gd name="T58" fmla="*/ 1 w 244"/>
                <a:gd name="T59" fmla="*/ 1 h 194"/>
                <a:gd name="T60" fmla="*/ 0 w 244"/>
                <a:gd name="T61" fmla="*/ 1 h 194"/>
                <a:gd name="T62" fmla="*/ 1 w 244"/>
                <a:gd name="T63" fmla="*/ 1 h 194"/>
                <a:gd name="T64" fmla="*/ 1 w 244"/>
                <a:gd name="T65" fmla="*/ 1 h 194"/>
                <a:gd name="T66" fmla="*/ 1 w 244"/>
                <a:gd name="T67" fmla="*/ 1 h 194"/>
                <a:gd name="T68" fmla="*/ 1 w 244"/>
                <a:gd name="T69" fmla="*/ 1 h 194"/>
                <a:gd name="T70" fmla="*/ 1 w 244"/>
                <a:gd name="T71" fmla="*/ 1 h 194"/>
                <a:gd name="T72" fmla="*/ 1 w 244"/>
                <a:gd name="T73" fmla="*/ 1 h 194"/>
                <a:gd name="T74" fmla="*/ 1 w 244"/>
                <a:gd name="T75" fmla="*/ 1 h 194"/>
                <a:gd name="T76" fmla="*/ 1 w 244"/>
                <a:gd name="T77" fmla="*/ 1 h 194"/>
                <a:gd name="T78" fmla="*/ 1 w 244"/>
                <a:gd name="T79" fmla="*/ 0 h 194"/>
                <a:gd name="T80" fmla="*/ 1 w 244"/>
                <a:gd name="T81" fmla="*/ 0 h 19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4"/>
                <a:gd name="T124" fmla="*/ 0 h 194"/>
                <a:gd name="T125" fmla="*/ 244 w 244"/>
                <a:gd name="T126" fmla="*/ 194 h 19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4" h="194">
                  <a:moveTo>
                    <a:pt x="78" y="0"/>
                  </a:moveTo>
                  <a:lnTo>
                    <a:pt x="100" y="4"/>
                  </a:lnTo>
                  <a:lnTo>
                    <a:pt x="118" y="18"/>
                  </a:lnTo>
                  <a:lnTo>
                    <a:pt x="153" y="18"/>
                  </a:lnTo>
                  <a:lnTo>
                    <a:pt x="188" y="23"/>
                  </a:lnTo>
                  <a:lnTo>
                    <a:pt x="205" y="47"/>
                  </a:lnTo>
                  <a:lnTo>
                    <a:pt x="218" y="79"/>
                  </a:lnTo>
                  <a:lnTo>
                    <a:pt x="222" y="90"/>
                  </a:lnTo>
                  <a:lnTo>
                    <a:pt x="236" y="101"/>
                  </a:lnTo>
                  <a:lnTo>
                    <a:pt x="244" y="110"/>
                  </a:lnTo>
                  <a:lnTo>
                    <a:pt x="244" y="122"/>
                  </a:lnTo>
                  <a:lnTo>
                    <a:pt x="229" y="122"/>
                  </a:lnTo>
                  <a:lnTo>
                    <a:pt x="208" y="122"/>
                  </a:lnTo>
                  <a:lnTo>
                    <a:pt x="218" y="134"/>
                  </a:lnTo>
                  <a:lnTo>
                    <a:pt x="224" y="142"/>
                  </a:lnTo>
                  <a:lnTo>
                    <a:pt x="229" y="158"/>
                  </a:lnTo>
                  <a:lnTo>
                    <a:pt x="218" y="166"/>
                  </a:lnTo>
                  <a:lnTo>
                    <a:pt x="199" y="166"/>
                  </a:lnTo>
                  <a:lnTo>
                    <a:pt x="198" y="166"/>
                  </a:lnTo>
                  <a:lnTo>
                    <a:pt x="188" y="174"/>
                  </a:lnTo>
                  <a:lnTo>
                    <a:pt x="188" y="189"/>
                  </a:lnTo>
                  <a:lnTo>
                    <a:pt x="173" y="194"/>
                  </a:lnTo>
                  <a:lnTo>
                    <a:pt x="162" y="186"/>
                  </a:lnTo>
                  <a:lnTo>
                    <a:pt x="142" y="181"/>
                  </a:lnTo>
                  <a:lnTo>
                    <a:pt x="125" y="174"/>
                  </a:lnTo>
                  <a:lnTo>
                    <a:pt x="108" y="178"/>
                  </a:lnTo>
                  <a:lnTo>
                    <a:pt x="59" y="158"/>
                  </a:lnTo>
                  <a:lnTo>
                    <a:pt x="37" y="162"/>
                  </a:lnTo>
                  <a:lnTo>
                    <a:pt x="21" y="158"/>
                  </a:lnTo>
                  <a:lnTo>
                    <a:pt x="10" y="174"/>
                  </a:lnTo>
                  <a:lnTo>
                    <a:pt x="0" y="141"/>
                  </a:lnTo>
                  <a:lnTo>
                    <a:pt x="22" y="121"/>
                  </a:lnTo>
                  <a:lnTo>
                    <a:pt x="6" y="79"/>
                  </a:lnTo>
                  <a:lnTo>
                    <a:pt x="21" y="84"/>
                  </a:lnTo>
                  <a:lnTo>
                    <a:pt x="24" y="75"/>
                  </a:lnTo>
                  <a:lnTo>
                    <a:pt x="27" y="59"/>
                  </a:lnTo>
                  <a:lnTo>
                    <a:pt x="35" y="51"/>
                  </a:lnTo>
                  <a:lnTo>
                    <a:pt x="37" y="33"/>
                  </a:lnTo>
                  <a:lnTo>
                    <a:pt x="54" y="16"/>
                  </a:lnTo>
                  <a:lnTo>
                    <a:pt x="67" y="0"/>
                  </a:lnTo>
                  <a:lnTo>
                    <a:pt x="78" y="0"/>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0" name="Freeform 1269"/>
            <p:cNvSpPr>
              <a:spLocks/>
            </p:cNvSpPr>
            <p:nvPr/>
          </p:nvSpPr>
          <p:spPr bwMode="auto">
            <a:xfrm>
              <a:off x="3062" y="1924"/>
              <a:ext cx="271" cy="158"/>
            </a:xfrm>
            <a:custGeom>
              <a:avLst/>
              <a:gdLst>
                <a:gd name="T0" fmla="*/ 1 w 541"/>
                <a:gd name="T1" fmla="*/ 0 h 317"/>
                <a:gd name="T2" fmla="*/ 1 w 541"/>
                <a:gd name="T3" fmla="*/ 0 h 317"/>
                <a:gd name="T4" fmla="*/ 1 w 541"/>
                <a:gd name="T5" fmla="*/ 0 h 317"/>
                <a:gd name="T6" fmla="*/ 1 w 541"/>
                <a:gd name="T7" fmla="*/ 0 h 317"/>
                <a:gd name="T8" fmla="*/ 1 w 541"/>
                <a:gd name="T9" fmla="*/ 0 h 317"/>
                <a:gd name="T10" fmla="*/ 1 w 541"/>
                <a:gd name="T11" fmla="*/ 0 h 317"/>
                <a:gd name="T12" fmla="*/ 1 w 541"/>
                <a:gd name="T13" fmla="*/ 0 h 317"/>
                <a:gd name="T14" fmla="*/ 1 w 541"/>
                <a:gd name="T15" fmla="*/ 0 h 317"/>
                <a:gd name="T16" fmla="*/ 1 w 541"/>
                <a:gd name="T17" fmla="*/ 0 h 317"/>
                <a:gd name="T18" fmla="*/ 1 w 541"/>
                <a:gd name="T19" fmla="*/ 0 h 317"/>
                <a:gd name="T20" fmla="*/ 1 w 541"/>
                <a:gd name="T21" fmla="*/ 0 h 317"/>
                <a:gd name="T22" fmla="*/ 1 w 541"/>
                <a:gd name="T23" fmla="*/ 0 h 317"/>
                <a:gd name="T24" fmla="*/ 1 w 541"/>
                <a:gd name="T25" fmla="*/ 0 h 317"/>
                <a:gd name="T26" fmla="*/ 1 w 541"/>
                <a:gd name="T27" fmla="*/ 0 h 317"/>
                <a:gd name="T28" fmla="*/ 1 w 541"/>
                <a:gd name="T29" fmla="*/ 0 h 317"/>
                <a:gd name="T30" fmla="*/ 1 w 541"/>
                <a:gd name="T31" fmla="*/ 0 h 317"/>
                <a:gd name="T32" fmla="*/ 1 w 541"/>
                <a:gd name="T33" fmla="*/ 0 h 317"/>
                <a:gd name="T34" fmla="*/ 1 w 541"/>
                <a:gd name="T35" fmla="*/ 0 h 317"/>
                <a:gd name="T36" fmla="*/ 1 w 541"/>
                <a:gd name="T37" fmla="*/ 0 h 317"/>
                <a:gd name="T38" fmla="*/ 1 w 541"/>
                <a:gd name="T39" fmla="*/ 0 h 317"/>
                <a:gd name="T40" fmla="*/ 1 w 541"/>
                <a:gd name="T41" fmla="*/ 0 h 317"/>
                <a:gd name="T42" fmla="*/ 1 w 541"/>
                <a:gd name="T43" fmla="*/ 0 h 317"/>
                <a:gd name="T44" fmla="*/ 1 w 541"/>
                <a:gd name="T45" fmla="*/ 0 h 317"/>
                <a:gd name="T46" fmla="*/ 1 w 541"/>
                <a:gd name="T47" fmla="*/ 0 h 317"/>
                <a:gd name="T48" fmla="*/ 1 w 541"/>
                <a:gd name="T49" fmla="*/ 0 h 317"/>
                <a:gd name="T50" fmla="*/ 1 w 541"/>
                <a:gd name="T51" fmla="*/ 0 h 317"/>
                <a:gd name="T52" fmla="*/ 1 w 541"/>
                <a:gd name="T53" fmla="*/ 0 h 317"/>
                <a:gd name="T54" fmla="*/ 1 w 541"/>
                <a:gd name="T55" fmla="*/ 0 h 317"/>
                <a:gd name="T56" fmla="*/ 1 w 541"/>
                <a:gd name="T57" fmla="*/ 0 h 317"/>
                <a:gd name="T58" fmla="*/ 1 w 541"/>
                <a:gd name="T59" fmla="*/ 0 h 317"/>
                <a:gd name="T60" fmla="*/ 1 w 541"/>
                <a:gd name="T61" fmla="*/ 0 h 317"/>
                <a:gd name="T62" fmla="*/ 1 w 541"/>
                <a:gd name="T63" fmla="*/ 0 h 317"/>
                <a:gd name="T64" fmla="*/ 1 w 541"/>
                <a:gd name="T65" fmla="*/ 0 h 317"/>
                <a:gd name="T66" fmla="*/ 1 w 541"/>
                <a:gd name="T67" fmla="*/ 0 h 3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1"/>
                <a:gd name="T103" fmla="*/ 0 h 317"/>
                <a:gd name="T104" fmla="*/ 541 w 541"/>
                <a:gd name="T105" fmla="*/ 317 h 3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1" h="317">
                  <a:moveTo>
                    <a:pt x="270" y="15"/>
                  </a:moveTo>
                  <a:lnTo>
                    <a:pt x="278" y="12"/>
                  </a:lnTo>
                  <a:lnTo>
                    <a:pt x="292" y="3"/>
                  </a:lnTo>
                  <a:lnTo>
                    <a:pt x="306" y="0"/>
                  </a:lnTo>
                  <a:lnTo>
                    <a:pt x="327" y="3"/>
                  </a:lnTo>
                  <a:lnTo>
                    <a:pt x="337" y="19"/>
                  </a:lnTo>
                  <a:lnTo>
                    <a:pt x="343" y="39"/>
                  </a:lnTo>
                  <a:lnTo>
                    <a:pt x="351" y="46"/>
                  </a:lnTo>
                  <a:lnTo>
                    <a:pt x="362" y="41"/>
                  </a:lnTo>
                  <a:lnTo>
                    <a:pt x="388" y="67"/>
                  </a:lnTo>
                  <a:lnTo>
                    <a:pt x="401" y="88"/>
                  </a:lnTo>
                  <a:lnTo>
                    <a:pt x="437" y="103"/>
                  </a:lnTo>
                  <a:lnTo>
                    <a:pt x="462" y="106"/>
                  </a:lnTo>
                  <a:lnTo>
                    <a:pt x="474" y="103"/>
                  </a:lnTo>
                  <a:lnTo>
                    <a:pt x="498" y="113"/>
                  </a:lnTo>
                  <a:lnTo>
                    <a:pt x="525" y="117"/>
                  </a:lnTo>
                  <a:lnTo>
                    <a:pt x="541" y="165"/>
                  </a:lnTo>
                  <a:lnTo>
                    <a:pt x="514" y="172"/>
                  </a:lnTo>
                  <a:lnTo>
                    <a:pt x="508" y="195"/>
                  </a:lnTo>
                  <a:lnTo>
                    <a:pt x="467" y="220"/>
                  </a:lnTo>
                  <a:lnTo>
                    <a:pt x="402" y="237"/>
                  </a:lnTo>
                  <a:lnTo>
                    <a:pt x="396" y="259"/>
                  </a:lnTo>
                  <a:lnTo>
                    <a:pt x="372" y="250"/>
                  </a:lnTo>
                  <a:lnTo>
                    <a:pt x="399" y="280"/>
                  </a:lnTo>
                  <a:lnTo>
                    <a:pt x="435" y="284"/>
                  </a:lnTo>
                  <a:lnTo>
                    <a:pt x="365" y="317"/>
                  </a:lnTo>
                  <a:lnTo>
                    <a:pt x="323" y="281"/>
                  </a:lnTo>
                  <a:lnTo>
                    <a:pt x="359" y="254"/>
                  </a:lnTo>
                  <a:lnTo>
                    <a:pt x="323" y="247"/>
                  </a:lnTo>
                  <a:lnTo>
                    <a:pt x="304" y="247"/>
                  </a:lnTo>
                  <a:lnTo>
                    <a:pt x="308" y="223"/>
                  </a:lnTo>
                  <a:lnTo>
                    <a:pt x="302" y="227"/>
                  </a:lnTo>
                  <a:lnTo>
                    <a:pt x="250" y="239"/>
                  </a:lnTo>
                  <a:lnTo>
                    <a:pt x="233" y="281"/>
                  </a:lnTo>
                  <a:lnTo>
                    <a:pt x="198" y="278"/>
                  </a:lnTo>
                  <a:lnTo>
                    <a:pt x="206" y="250"/>
                  </a:lnTo>
                  <a:lnTo>
                    <a:pt x="207" y="237"/>
                  </a:lnTo>
                  <a:lnTo>
                    <a:pt x="228" y="230"/>
                  </a:lnTo>
                  <a:lnTo>
                    <a:pt x="238" y="221"/>
                  </a:lnTo>
                  <a:lnTo>
                    <a:pt x="241" y="213"/>
                  </a:lnTo>
                  <a:lnTo>
                    <a:pt x="228" y="210"/>
                  </a:lnTo>
                  <a:lnTo>
                    <a:pt x="212" y="179"/>
                  </a:lnTo>
                  <a:lnTo>
                    <a:pt x="191" y="161"/>
                  </a:lnTo>
                  <a:lnTo>
                    <a:pt x="165" y="161"/>
                  </a:lnTo>
                  <a:lnTo>
                    <a:pt x="131" y="169"/>
                  </a:lnTo>
                  <a:lnTo>
                    <a:pt x="81" y="172"/>
                  </a:lnTo>
                  <a:lnTo>
                    <a:pt x="58" y="177"/>
                  </a:lnTo>
                  <a:lnTo>
                    <a:pt x="22" y="177"/>
                  </a:lnTo>
                  <a:lnTo>
                    <a:pt x="0" y="158"/>
                  </a:lnTo>
                  <a:lnTo>
                    <a:pt x="14" y="131"/>
                  </a:lnTo>
                  <a:lnTo>
                    <a:pt x="34" y="101"/>
                  </a:lnTo>
                  <a:lnTo>
                    <a:pt x="60" y="69"/>
                  </a:lnTo>
                  <a:lnTo>
                    <a:pt x="46" y="33"/>
                  </a:lnTo>
                  <a:lnTo>
                    <a:pt x="47" y="27"/>
                  </a:lnTo>
                  <a:lnTo>
                    <a:pt x="57" y="19"/>
                  </a:lnTo>
                  <a:lnTo>
                    <a:pt x="73" y="23"/>
                  </a:lnTo>
                  <a:lnTo>
                    <a:pt x="95" y="19"/>
                  </a:lnTo>
                  <a:lnTo>
                    <a:pt x="117" y="28"/>
                  </a:lnTo>
                  <a:lnTo>
                    <a:pt x="143" y="39"/>
                  </a:lnTo>
                  <a:lnTo>
                    <a:pt x="161" y="33"/>
                  </a:lnTo>
                  <a:lnTo>
                    <a:pt x="178" y="42"/>
                  </a:lnTo>
                  <a:lnTo>
                    <a:pt x="198" y="47"/>
                  </a:lnTo>
                  <a:lnTo>
                    <a:pt x="209" y="55"/>
                  </a:lnTo>
                  <a:lnTo>
                    <a:pt x="224" y="50"/>
                  </a:lnTo>
                  <a:lnTo>
                    <a:pt x="225" y="35"/>
                  </a:lnTo>
                  <a:lnTo>
                    <a:pt x="234" y="27"/>
                  </a:lnTo>
                  <a:lnTo>
                    <a:pt x="254" y="27"/>
                  </a:lnTo>
                  <a:lnTo>
                    <a:pt x="260" y="23"/>
                  </a:lnTo>
                  <a:lnTo>
                    <a:pt x="270" y="1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1" name="Freeform 1270"/>
            <p:cNvSpPr>
              <a:spLocks/>
            </p:cNvSpPr>
            <p:nvPr/>
          </p:nvSpPr>
          <p:spPr bwMode="auto">
            <a:xfrm>
              <a:off x="3132" y="2004"/>
              <a:ext cx="51" cy="58"/>
            </a:xfrm>
            <a:custGeom>
              <a:avLst/>
              <a:gdLst>
                <a:gd name="T0" fmla="*/ 0 w 103"/>
                <a:gd name="T1" fmla="*/ 1 h 116"/>
                <a:gd name="T2" fmla="*/ 0 w 103"/>
                <a:gd name="T3" fmla="*/ 1 h 116"/>
                <a:gd name="T4" fmla="*/ 0 w 103"/>
                <a:gd name="T5" fmla="*/ 1 h 116"/>
                <a:gd name="T6" fmla="*/ 0 w 103"/>
                <a:gd name="T7" fmla="*/ 1 h 116"/>
                <a:gd name="T8" fmla="*/ 0 w 103"/>
                <a:gd name="T9" fmla="*/ 1 h 116"/>
                <a:gd name="T10" fmla="*/ 0 w 103"/>
                <a:gd name="T11" fmla="*/ 1 h 116"/>
                <a:gd name="T12" fmla="*/ 0 w 103"/>
                <a:gd name="T13" fmla="*/ 1 h 116"/>
                <a:gd name="T14" fmla="*/ 0 w 103"/>
                <a:gd name="T15" fmla="*/ 1 h 116"/>
                <a:gd name="T16" fmla="*/ 0 w 103"/>
                <a:gd name="T17" fmla="*/ 1 h 116"/>
                <a:gd name="T18" fmla="*/ 0 w 103"/>
                <a:gd name="T19" fmla="*/ 1 h 116"/>
                <a:gd name="T20" fmla="*/ 0 w 103"/>
                <a:gd name="T21" fmla="*/ 1 h 116"/>
                <a:gd name="T22" fmla="*/ 0 w 103"/>
                <a:gd name="T23" fmla="*/ 1 h 116"/>
                <a:gd name="T24" fmla="*/ 0 w 103"/>
                <a:gd name="T25" fmla="*/ 0 h 116"/>
                <a:gd name="T26" fmla="*/ 0 w 103"/>
                <a:gd name="T27" fmla="*/ 1 h 116"/>
                <a:gd name="T28" fmla="*/ 0 w 103"/>
                <a:gd name="T29" fmla="*/ 1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3"/>
                <a:gd name="T46" fmla="*/ 0 h 116"/>
                <a:gd name="T47" fmla="*/ 103 w 103"/>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3" h="116">
                  <a:moveTo>
                    <a:pt x="23" y="32"/>
                  </a:moveTo>
                  <a:lnTo>
                    <a:pt x="37" y="49"/>
                  </a:lnTo>
                  <a:lnTo>
                    <a:pt x="42" y="61"/>
                  </a:lnTo>
                  <a:lnTo>
                    <a:pt x="48" y="115"/>
                  </a:lnTo>
                  <a:lnTo>
                    <a:pt x="59" y="116"/>
                  </a:lnTo>
                  <a:lnTo>
                    <a:pt x="67" y="89"/>
                  </a:lnTo>
                  <a:lnTo>
                    <a:pt x="68" y="75"/>
                  </a:lnTo>
                  <a:lnTo>
                    <a:pt x="96" y="66"/>
                  </a:lnTo>
                  <a:lnTo>
                    <a:pt x="103" y="53"/>
                  </a:lnTo>
                  <a:lnTo>
                    <a:pt x="92" y="50"/>
                  </a:lnTo>
                  <a:lnTo>
                    <a:pt x="75" y="20"/>
                  </a:lnTo>
                  <a:lnTo>
                    <a:pt x="52" y="2"/>
                  </a:lnTo>
                  <a:lnTo>
                    <a:pt x="26" y="0"/>
                  </a:lnTo>
                  <a:lnTo>
                    <a:pt x="0" y="4"/>
                  </a:lnTo>
                  <a:lnTo>
                    <a:pt x="23" y="32"/>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2" name="Freeform 1271"/>
            <p:cNvSpPr>
              <a:spLocks/>
            </p:cNvSpPr>
            <p:nvPr/>
          </p:nvSpPr>
          <p:spPr bwMode="auto">
            <a:xfrm>
              <a:off x="3316" y="2083"/>
              <a:ext cx="114" cy="51"/>
            </a:xfrm>
            <a:custGeom>
              <a:avLst/>
              <a:gdLst>
                <a:gd name="T0" fmla="*/ 0 w 227"/>
                <a:gd name="T1" fmla="*/ 0 h 103"/>
                <a:gd name="T2" fmla="*/ 1 w 227"/>
                <a:gd name="T3" fmla="*/ 0 h 103"/>
                <a:gd name="T4" fmla="*/ 1 w 227"/>
                <a:gd name="T5" fmla="*/ 0 h 103"/>
                <a:gd name="T6" fmla="*/ 1 w 227"/>
                <a:gd name="T7" fmla="*/ 0 h 103"/>
                <a:gd name="T8" fmla="*/ 1 w 227"/>
                <a:gd name="T9" fmla="*/ 0 h 103"/>
                <a:gd name="T10" fmla="*/ 1 w 227"/>
                <a:gd name="T11" fmla="*/ 0 h 103"/>
                <a:gd name="T12" fmla="*/ 1 w 227"/>
                <a:gd name="T13" fmla="*/ 0 h 103"/>
                <a:gd name="T14" fmla="*/ 1 w 227"/>
                <a:gd name="T15" fmla="*/ 0 h 103"/>
                <a:gd name="T16" fmla="*/ 1 w 227"/>
                <a:gd name="T17" fmla="*/ 0 h 103"/>
                <a:gd name="T18" fmla="*/ 1 w 227"/>
                <a:gd name="T19" fmla="*/ 0 h 103"/>
                <a:gd name="T20" fmla="*/ 1 w 227"/>
                <a:gd name="T21" fmla="*/ 0 h 103"/>
                <a:gd name="T22" fmla="*/ 1 w 227"/>
                <a:gd name="T23" fmla="*/ 0 h 103"/>
                <a:gd name="T24" fmla="*/ 1 w 227"/>
                <a:gd name="T25" fmla="*/ 0 h 103"/>
                <a:gd name="T26" fmla="*/ 1 w 227"/>
                <a:gd name="T27" fmla="*/ 0 h 103"/>
                <a:gd name="T28" fmla="*/ 1 w 227"/>
                <a:gd name="T29" fmla="*/ 0 h 103"/>
                <a:gd name="T30" fmla="*/ 1 w 227"/>
                <a:gd name="T31" fmla="*/ 0 h 103"/>
                <a:gd name="T32" fmla="*/ 1 w 227"/>
                <a:gd name="T33" fmla="*/ 0 h 103"/>
                <a:gd name="T34" fmla="*/ 1 w 227"/>
                <a:gd name="T35" fmla="*/ 0 h 103"/>
                <a:gd name="T36" fmla="*/ 1 w 227"/>
                <a:gd name="T37" fmla="*/ 0 h 103"/>
                <a:gd name="T38" fmla="*/ 1 w 227"/>
                <a:gd name="T39" fmla="*/ 0 h 103"/>
                <a:gd name="T40" fmla="*/ 1 w 227"/>
                <a:gd name="T41" fmla="*/ 0 h 103"/>
                <a:gd name="T42" fmla="*/ 0 w 227"/>
                <a:gd name="T43" fmla="*/ 0 h 10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7"/>
                <a:gd name="T67" fmla="*/ 0 h 103"/>
                <a:gd name="T68" fmla="*/ 227 w 227"/>
                <a:gd name="T69" fmla="*/ 103 h 10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7" h="103">
                  <a:moveTo>
                    <a:pt x="0" y="5"/>
                  </a:moveTo>
                  <a:lnTo>
                    <a:pt x="55" y="0"/>
                  </a:lnTo>
                  <a:lnTo>
                    <a:pt x="106" y="20"/>
                  </a:lnTo>
                  <a:lnTo>
                    <a:pt x="129" y="44"/>
                  </a:lnTo>
                  <a:lnTo>
                    <a:pt x="155" y="44"/>
                  </a:lnTo>
                  <a:lnTo>
                    <a:pt x="172" y="33"/>
                  </a:lnTo>
                  <a:lnTo>
                    <a:pt x="188" y="30"/>
                  </a:lnTo>
                  <a:lnTo>
                    <a:pt x="201" y="55"/>
                  </a:lnTo>
                  <a:lnTo>
                    <a:pt x="225" y="59"/>
                  </a:lnTo>
                  <a:lnTo>
                    <a:pt x="220" y="70"/>
                  </a:lnTo>
                  <a:lnTo>
                    <a:pt x="227" y="88"/>
                  </a:lnTo>
                  <a:lnTo>
                    <a:pt x="225" y="101"/>
                  </a:lnTo>
                  <a:lnTo>
                    <a:pt x="201" y="81"/>
                  </a:lnTo>
                  <a:lnTo>
                    <a:pt x="188" y="74"/>
                  </a:lnTo>
                  <a:lnTo>
                    <a:pt x="174" y="74"/>
                  </a:lnTo>
                  <a:lnTo>
                    <a:pt x="169" y="97"/>
                  </a:lnTo>
                  <a:lnTo>
                    <a:pt x="152" y="91"/>
                  </a:lnTo>
                  <a:lnTo>
                    <a:pt x="123" y="103"/>
                  </a:lnTo>
                  <a:lnTo>
                    <a:pt x="89" y="100"/>
                  </a:lnTo>
                  <a:lnTo>
                    <a:pt x="88" y="59"/>
                  </a:lnTo>
                  <a:lnTo>
                    <a:pt x="32" y="24"/>
                  </a:lnTo>
                  <a:lnTo>
                    <a:pt x="0" y="5"/>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3" name="Freeform 1272"/>
            <p:cNvSpPr>
              <a:spLocks/>
            </p:cNvSpPr>
            <p:nvPr/>
          </p:nvSpPr>
          <p:spPr bwMode="auto">
            <a:xfrm>
              <a:off x="3401" y="2113"/>
              <a:ext cx="93" cy="78"/>
            </a:xfrm>
            <a:custGeom>
              <a:avLst/>
              <a:gdLst>
                <a:gd name="T0" fmla="*/ 0 w 187"/>
                <a:gd name="T1" fmla="*/ 0 h 158"/>
                <a:gd name="T2" fmla="*/ 0 w 187"/>
                <a:gd name="T3" fmla="*/ 0 h 158"/>
                <a:gd name="T4" fmla="*/ 0 w 187"/>
                <a:gd name="T5" fmla="*/ 0 h 158"/>
                <a:gd name="T6" fmla="*/ 0 w 187"/>
                <a:gd name="T7" fmla="*/ 0 h 158"/>
                <a:gd name="T8" fmla="*/ 0 w 187"/>
                <a:gd name="T9" fmla="*/ 0 h 158"/>
                <a:gd name="T10" fmla="*/ 0 w 187"/>
                <a:gd name="T11" fmla="*/ 0 h 158"/>
                <a:gd name="T12" fmla="*/ 0 w 187"/>
                <a:gd name="T13" fmla="*/ 0 h 158"/>
                <a:gd name="T14" fmla="*/ 0 w 187"/>
                <a:gd name="T15" fmla="*/ 0 h 158"/>
                <a:gd name="T16" fmla="*/ 0 w 187"/>
                <a:gd name="T17" fmla="*/ 0 h 158"/>
                <a:gd name="T18" fmla="*/ 0 w 187"/>
                <a:gd name="T19" fmla="*/ 0 h 158"/>
                <a:gd name="T20" fmla="*/ 0 w 187"/>
                <a:gd name="T21" fmla="*/ 0 h 158"/>
                <a:gd name="T22" fmla="*/ 0 w 187"/>
                <a:gd name="T23" fmla="*/ 0 h 158"/>
                <a:gd name="T24" fmla="*/ 0 w 187"/>
                <a:gd name="T25" fmla="*/ 0 h 158"/>
                <a:gd name="T26" fmla="*/ 0 w 187"/>
                <a:gd name="T27" fmla="*/ 0 h 158"/>
                <a:gd name="T28" fmla="*/ 0 w 187"/>
                <a:gd name="T29" fmla="*/ 0 h 158"/>
                <a:gd name="T30" fmla="*/ 0 w 187"/>
                <a:gd name="T31" fmla="*/ 0 h 158"/>
                <a:gd name="T32" fmla="*/ 0 w 187"/>
                <a:gd name="T33" fmla="*/ 0 h 158"/>
                <a:gd name="T34" fmla="*/ 0 w 187"/>
                <a:gd name="T35" fmla="*/ 0 h 158"/>
                <a:gd name="T36" fmla="*/ 0 w 187"/>
                <a:gd name="T37" fmla="*/ 0 h 158"/>
                <a:gd name="T38" fmla="*/ 0 w 187"/>
                <a:gd name="T39" fmla="*/ 0 h 158"/>
                <a:gd name="T40" fmla="*/ 0 w 187"/>
                <a:gd name="T41" fmla="*/ 0 h 158"/>
                <a:gd name="T42" fmla="*/ 0 w 187"/>
                <a:gd name="T43" fmla="*/ 0 h 158"/>
                <a:gd name="T44" fmla="*/ 0 w 187"/>
                <a:gd name="T45" fmla="*/ 0 h 158"/>
                <a:gd name="T46" fmla="*/ 0 w 187"/>
                <a:gd name="T47" fmla="*/ 0 h 158"/>
                <a:gd name="T48" fmla="*/ 0 w 187"/>
                <a:gd name="T49" fmla="*/ 0 h 158"/>
                <a:gd name="T50" fmla="*/ 0 w 187"/>
                <a:gd name="T51" fmla="*/ 0 h 158"/>
                <a:gd name="T52" fmla="*/ 0 w 187"/>
                <a:gd name="T53" fmla="*/ 0 h 158"/>
                <a:gd name="T54" fmla="*/ 0 w 187"/>
                <a:gd name="T55" fmla="*/ 0 h 158"/>
                <a:gd name="T56" fmla="*/ 0 w 187"/>
                <a:gd name="T57" fmla="*/ 0 h 158"/>
                <a:gd name="T58" fmla="*/ 0 w 187"/>
                <a:gd name="T59" fmla="*/ 0 h 158"/>
                <a:gd name="T60" fmla="*/ 0 w 187"/>
                <a:gd name="T61" fmla="*/ 0 h 158"/>
                <a:gd name="T62" fmla="*/ 0 w 187"/>
                <a:gd name="T63" fmla="*/ 0 h 158"/>
                <a:gd name="T64" fmla="*/ 0 w 187"/>
                <a:gd name="T65" fmla="*/ 0 h 158"/>
                <a:gd name="T66" fmla="*/ 0 w 187"/>
                <a:gd name="T67" fmla="*/ 0 h 158"/>
                <a:gd name="T68" fmla="*/ 0 w 187"/>
                <a:gd name="T69" fmla="*/ 0 h 158"/>
                <a:gd name="T70" fmla="*/ 0 w 187"/>
                <a:gd name="T71" fmla="*/ 0 h 15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87"/>
                <a:gd name="T109" fmla="*/ 0 h 158"/>
                <a:gd name="T110" fmla="*/ 187 w 187"/>
                <a:gd name="T111" fmla="*/ 158 h 15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87" h="158">
                  <a:moveTo>
                    <a:pt x="70" y="7"/>
                  </a:moveTo>
                  <a:lnTo>
                    <a:pt x="82" y="7"/>
                  </a:lnTo>
                  <a:lnTo>
                    <a:pt x="110" y="15"/>
                  </a:lnTo>
                  <a:lnTo>
                    <a:pt x="137" y="36"/>
                  </a:lnTo>
                  <a:lnTo>
                    <a:pt x="154" y="60"/>
                  </a:lnTo>
                  <a:lnTo>
                    <a:pt x="187" y="89"/>
                  </a:lnTo>
                  <a:lnTo>
                    <a:pt x="169" y="96"/>
                  </a:lnTo>
                  <a:lnTo>
                    <a:pt x="159" y="114"/>
                  </a:lnTo>
                  <a:lnTo>
                    <a:pt x="156" y="123"/>
                  </a:lnTo>
                  <a:lnTo>
                    <a:pt x="147" y="158"/>
                  </a:lnTo>
                  <a:lnTo>
                    <a:pt x="122" y="147"/>
                  </a:lnTo>
                  <a:lnTo>
                    <a:pt x="114" y="118"/>
                  </a:lnTo>
                  <a:lnTo>
                    <a:pt x="91" y="129"/>
                  </a:lnTo>
                  <a:lnTo>
                    <a:pt x="62" y="146"/>
                  </a:lnTo>
                  <a:lnTo>
                    <a:pt x="47" y="143"/>
                  </a:lnTo>
                  <a:lnTo>
                    <a:pt x="33" y="128"/>
                  </a:lnTo>
                  <a:lnTo>
                    <a:pt x="25" y="114"/>
                  </a:lnTo>
                  <a:lnTo>
                    <a:pt x="37" y="99"/>
                  </a:lnTo>
                  <a:lnTo>
                    <a:pt x="43" y="111"/>
                  </a:lnTo>
                  <a:lnTo>
                    <a:pt x="78" y="127"/>
                  </a:lnTo>
                  <a:lnTo>
                    <a:pt x="86" y="113"/>
                  </a:lnTo>
                  <a:lnTo>
                    <a:pt x="53" y="88"/>
                  </a:lnTo>
                  <a:lnTo>
                    <a:pt x="42" y="67"/>
                  </a:lnTo>
                  <a:lnTo>
                    <a:pt x="32" y="60"/>
                  </a:lnTo>
                  <a:lnTo>
                    <a:pt x="32" y="47"/>
                  </a:lnTo>
                  <a:lnTo>
                    <a:pt x="19" y="42"/>
                  </a:lnTo>
                  <a:lnTo>
                    <a:pt x="0" y="40"/>
                  </a:lnTo>
                  <a:lnTo>
                    <a:pt x="3" y="24"/>
                  </a:lnTo>
                  <a:lnTo>
                    <a:pt x="6" y="15"/>
                  </a:lnTo>
                  <a:lnTo>
                    <a:pt x="23" y="15"/>
                  </a:lnTo>
                  <a:lnTo>
                    <a:pt x="32" y="22"/>
                  </a:lnTo>
                  <a:lnTo>
                    <a:pt x="56" y="42"/>
                  </a:lnTo>
                  <a:lnTo>
                    <a:pt x="58" y="29"/>
                  </a:lnTo>
                  <a:lnTo>
                    <a:pt x="51" y="13"/>
                  </a:lnTo>
                  <a:lnTo>
                    <a:pt x="56" y="0"/>
                  </a:lnTo>
                  <a:lnTo>
                    <a:pt x="70" y="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4" name="Freeform 1273"/>
            <p:cNvSpPr>
              <a:spLocks/>
            </p:cNvSpPr>
            <p:nvPr/>
          </p:nvSpPr>
          <p:spPr bwMode="auto">
            <a:xfrm>
              <a:off x="3381" y="2129"/>
              <a:ext cx="62" cy="47"/>
            </a:xfrm>
            <a:custGeom>
              <a:avLst/>
              <a:gdLst>
                <a:gd name="T0" fmla="*/ 0 w 126"/>
                <a:gd name="T1" fmla="*/ 0 h 95"/>
                <a:gd name="T2" fmla="*/ 0 w 126"/>
                <a:gd name="T3" fmla="*/ 0 h 95"/>
                <a:gd name="T4" fmla="*/ 0 w 126"/>
                <a:gd name="T5" fmla="*/ 0 h 95"/>
                <a:gd name="T6" fmla="*/ 0 w 126"/>
                <a:gd name="T7" fmla="*/ 0 h 95"/>
                <a:gd name="T8" fmla="*/ 0 w 126"/>
                <a:gd name="T9" fmla="*/ 0 h 95"/>
                <a:gd name="T10" fmla="*/ 0 w 126"/>
                <a:gd name="T11" fmla="*/ 0 h 95"/>
                <a:gd name="T12" fmla="*/ 0 w 126"/>
                <a:gd name="T13" fmla="*/ 0 h 95"/>
                <a:gd name="T14" fmla="*/ 0 w 126"/>
                <a:gd name="T15" fmla="*/ 0 h 95"/>
                <a:gd name="T16" fmla="*/ 0 w 126"/>
                <a:gd name="T17" fmla="*/ 0 h 95"/>
                <a:gd name="T18" fmla="*/ 0 w 126"/>
                <a:gd name="T19" fmla="*/ 0 h 95"/>
                <a:gd name="T20" fmla="*/ 0 w 126"/>
                <a:gd name="T21" fmla="*/ 0 h 95"/>
                <a:gd name="T22" fmla="*/ 0 w 126"/>
                <a:gd name="T23" fmla="*/ 0 h 95"/>
                <a:gd name="T24" fmla="*/ 0 w 126"/>
                <a:gd name="T25" fmla="*/ 0 h 95"/>
                <a:gd name="T26" fmla="*/ 0 w 126"/>
                <a:gd name="T27" fmla="*/ 0 h 95"/>
                <a:gd name="T28" fmla="*/ 0 w 126"/>
                <a:gd name="T29" fmla="*/ 0 h 95"/>
                <a:gd name="T30" fmla="*/ 0 w 126"/>
                <a:gd name="T31" fmla="*/ 0 h 95"/>
                <a:gd name="T32" fmla="*/ 0 w 126"/>
                <a:gd name="T33" fmla="*/ 0 h 95"/>
                <a:gd name="T34" fmla="*/ 0 w 126"/>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95"/>
                <a:gd name="T56" fmla="*/ 126 w 126"/>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95">
                  <a:moveTo>
                    <a:pt x="0" y="13"/>
                  </a:moveTo>
                  <a:lnTo>
                    <a:pt x="14" y="29"/>
                  </a:lnTo>
                  <a:lnTo>
                    <a:pt x="33" y="51"/>
                  </a:lnTo>
                  <a:lnTo>
                    <a:pt x="62" y="83"/>
                  </a:lnTo>
                  <a:lnTo>
                    <a:pt x="80" y="65"/>
                  </a:lnTo>
                  <a:lnTo>
                    <a:pt x="81" y="81"/>
                  </a:lnTo>
                  <a:lnTo>
                    <a:pt x="95" y="83"/>
                  </a:lnTo>
                  <a:lnTo>
                    <a:pt x="117" y="95"/>
                  </a:lnTo>
                  <a:lnTo>
                    <a:pt x="126" y="81"/>
                  </a:lnTo>
                  <a:lnTo>
                    <a:pt x="93" y="56"/>
                  </a:lnTo>
                  <a:lnTo>
                    <a:pt x="83" y="37"/>
                  </a:lnTo>
                  <a:lnTo>
                    <a:pt x="72" y="28"/>
                  </a:lnTo>
                  <a:lnTo>
                    <a:pt x="72" y="15"/>
                  </a:lnTo>
                  <a:lnTo>
                    <a:pt x="59" y="10"/>
                  </a:lnTo>
                  <a:lnTo>
                    <a:pt x="38" y="6"/>
                  </a:lnTo>
                  <a:lnTo>
                    <a:pt x="22" y="0"/>
                  </a:lnTo>
                  <a:lnTo>
                    <a:pt x="5" y="2"/>
                  </a:lnTo>
                  <a:lnTo>
                    <a:pt x="0" y="13"/>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5" name="Freeform 1274"/>
            <p:cNvSpPr>
              <a:spLocks/>
            </p:cNvSpPr>
            <p:nvPr/>
          </p:nvSpPr>
          <p:spPr bwMode="auto">
            <a:xfrm>
              <a:off x="3416" y="1861"/>
              <a:ext cx="643" cy="281"/>
            </a:xfrm>
            <a:custGeom>
              <a:avLst/>
              <a:gdLst>
                <a:gd name="T0" fmla="*/ 1 w 1285"/>
                <a:gd name="T1" fmla="*/ 1 h 562"/>
                <a:gd name="T2" fmla="*/ 1 w 1285"/>
                <a:gd name="T3" fmla="*/ 1 h 562"/>
                <a:gd name="T4" fmla="*/ 1 w 1285"/>
                <a:gd name="T5" fmla="*/ 1 h 562"/>
                <a:gd name="T6" fmla="*/ 1 w 1285"/>
                <a:gd name="T7" fmla="*/ 1 h 562"/>
                <a:gd name="T8" fmla="*/ 1 w 1285"/>
                <a:gd name="T9" fmla="*/ 1 h 562"/>
                <a:gd name="T10" fmla="*/ 1 w 1285"/>
                <a:gd name="T11" fmla="*/ 1 h 562"/>
                <a:gd name="T12" fmla="*/ 1 w 1285"/>
                <a:gd name="T13" fmla="*/ 1 h 562"/>
                <a:gd name="T14" fmla="*/ 1 w 1285"/>
                <a:gd name="T15" fmla="*/ 1 h 562"/>
                <a:gd name="T16" fmla="*/ 1 w 1285"/>
                <a:gd name="T17" fmla="*/ 1 h 562"/>
                <a:gd name="T18" fmla="*/ 1 w 1285"/>
                <a:gd name="T19" fmla="*/ 1 h 562"/>
                <a:gd name="T20" fmla="*/ 1 w 1285"/>
                <a:gd name="T21" fmla="*/ 1 h 562"/>
                <a:gd name="T22" fmla="*/ 1 w 1285"/>
                <a:gd name="T23" fmla="*/ 1 h 562"/>
                <a:gd name="T24" fmla="*/ 1 w 1285"/>
                <a:gd name="T25" fmla="*/ 1 h 562"/>
                <a:gd name="T26" fmla="*/ 1 w 1285"/>
                <a:gd name="T27" fmla="*/ 1 h 562"/>
                <a:gd name="T28" fmla="*/ 1 w 1285"/>
                <a:gd name="T29" fmla="*/ 1 h 562"/>
                <a:gd name="T30" fmla="*/ 1 w 1285"/>
                <a:gd name="T31" fmla="*/ 1 h 562"/>
                <a:gd name="T32" fmla="*/ 1 w 1285"/>
                <a:gd name="T33" fmla="*/ 1 h 562"/>
                <a:gd name="T34" fmla="*/ 1 w 1285"/>
                <a:gd name="T35" fmla="*/ 1 h 562"/>
                <a:gd name="T36" fmla="*/ 1 w 1285"/>
                <a:gd name="T37" fmla="*/ 1 h 562"/>
                <a:gd name="T38" fmla="*/ 1 w 1285"/>
                <a:gd name="T39" fmla="*/ 1 h 562"/>
                <a:gd name="T40" fmla="*/ 1 w 1285"/>
                <a:gd name="T41" fmla="*/ 1 h 562"/>
                <a:gd name="T42" fmla="*/ 1 w 1285"/>
                <a:gd name="T43" fmla="*/ 1 h 562"/>
                <a:gd name="T44" fmla="*/ 0 w 1285"/>
                <a:gd name="T45" fmla="*/ 1 h 562"/>
                <a:gd name="T46" fmla="*/ 1 w 1285"/>
                <a:gd name="T47" fmla="*/ 1 h 562"/>
                <a:gd name="T48" fmla="*/ 1 w 1285"/>
                <a:gd name="T49" fmla="*/ 1 h 562"/>
                <a:gd name="T50" fmla="*/ 1 w 1285"/>
                <a:gd name="T51" fmla="*/ 1 h 562"/>
                <a:gd name="T52" fmla="*/ 1 w 1285"/>
                <a:gd name="T53" fmla="*/ 1 h 562"/>
                <a:gd name="T54" fmla="*/ 1 w 1285"/>
                <a:gd name="T55" fmla="*/ 1 h 562"/>
                <a:gd name="T56" fmla="*/ 1 w 1285"/>
                <a:gd name="T57" fmla="*/ 1 h 562"/>
                <a:gd name="T58" fmla="*/ 1 w 1285"/>
                <a:gd name="T59" fmla="*/ 1 h 562"/>
                <a:gd name="T60" fmla="*/ 1 w 1285"/>
                <a:gd name="T61" fmla="*/ 1 h 562"/>
                <a:gd name="T62" fmla="*/ 1 w 1285"/>
                <a:gd name="T63" fmla="*/ 1 h 562"/>
                <a:gd name="T64" fmla="*/ 1 w 1285"/>
                <a:gd name="T65" fmla="*/ 1 h 562"/>
                <a:gd name="T66" fmla="*/ 1 w 1285"/>
                <a:gd name="T67" fmla="*/ 1 h 562"/>
                <a:gd name="T68" fmla="*/ 1 w 1285"/>
                <a:gd name="T69" fmla="*/ 1 h 562"/>
                <a:gd name="T70" fmla="*/ 1 w 1285"/>
                <a:gd name="T71" fmla="*/ 1 h 562"/>
                <a:gd name="T72" fmla="*/ 1 w 1285"/>
                <a:gd name="T73" fmla="*/ 1 h 562"/>
                <a:gd name="T74" fmla="*/ 1 w 1285"/>
                <a:gd name="T75" fmla="*/ 1 h 562"/>
                <a:gd name="T76" fmla="*/ 1 w 1285"/>
                <a:gd name="T77" fmla="*/ 1 h 562"/>
                <a:gd name="T78" fmla="*/ 1 w 1285"/>
                <a:gd name="T79" fmla="*/ 1 h 562"/>
                <a:gd name="T80" fmla="*/ 1 w 1285"/>
                <a:gd name="T81" fmla="*/ 1 h 562"/>
                <a:gd name="T82" fmla="*/ 1 w 1285"/>
                <a:gd name="T83" fmla="*/ 1 h 562"/>
                <a:gd name="T84" fmla="*/ 1 w 1285"/>
                <a:gd name="T85" fmla="*/ 1 h 562"/>
                <a:gd name="T86" fmla="*/ 1 w 1285"/>
                <a:gd name="T87" fmla="*/ 1 h 562"/>
                <a:gd name="T88" fmla="*/ 1 w 1285"/>
                <a:gd name="T89" fmla="*/ 1 h 562"/>
                <a:gd name="T90" fmla="*/ 1 w 1285"/>
                <a:gd name="T91" fmla="*/ 1 h 562"/>
                <a:gd name="T92" fmla="*/ 1 w 1285"/>
                <a:gd name="T93" fmla="*/ 1 h 562"/>
                <a:gd name="T94" fmla="*/ 1 w 1285"/>
                <a:gd name="T95" fmla="*/ 1 h 562"/>
                <a:gd name="T96" fmla="*/ 1 w 1285"/>
                <a:gd name="T97" fmla="*/ 1 h 562"/>
                <a:gd name="T98" fmla="*/ 1 w 1285"/>
                <a:gd name="T99" fmla="*/ 1 h 562"/>
                <a:gd name="T100" fmla="*/ 1 w 1285"/>
                <a:gd name="T101" fmla="*/ 1 h 5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5"/>
                <a:gd name="T154" fmla="*/ 0 h 562"/>
                <a:gd name="T155" fmla="*/ 1285 w 1285"/>
                <a:gd name="T156" fmla="*/ 562 h 5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5" h="562">
                  <a:moveTo>
                    <a:pt x="1255" y="288"/>
                  </a:moveTo>
                  <a:lnTo>
                    <a:pt x="1285" y="276"/>
                  </a:lnTo>
                  <a:lnTo>
                    <a:pt x="1221" y="232"/>
                  </a:lnTo>
                  <a:lnTo>
                    <a:pt x="1181" y="250"/>
                  </a:lnTo>
                  <a:lnTo>
                    <a:pt x="1122" y="233"/>
                  </a:lnTo>
                  <a:lnTo>
                    <a:pt x="1093" y="219"/>
                  </a:lnTo>
                  <a:lnTo>
                    <a:pt x="1068" y="219"/>
                  </a:lnTo>
                  <a:lnTo>
                    <a:pt x="1055" y="192"/>
                  </a:lnTo>
                  <a:lnTo>
                    <a:pt x="1045" y="174"/>
                  </a:lnTo>
                  <a:lnTo>
                    <a:pt x="1023" y="174"/>
                  </a:lnTo>
                  <a:lnTo>
                    <a:pt x="1002" y="174"/>
                  </a:lnTo>
                  <a:lnTo>
                    <a:pt x="985" y="182"/>
                  </a:lnTo>
                  <a:lnTo>
                    <a:pt x="954" y="150"/>
                  </a:lnTo>
                  <a:lnTo>
                    <a:pt x="940" y="155"/>
                  </a:lnTo>
                  <a:lnTo>
                    <a:pt x="926" y="162"/>
                  </a:lnTo>
                  <a:lnTo>
                    <a:pt x="911" y="168"/>
                  </a:lnTo>
                  <a:lnTo>
                    <a:pt x="882" y="145"/>
                  </a:lnTo>
                  <a:lnTo>
                    <a:pt x="818" y="94"/>
                  </a:lnTo>
                  <a:lnTo>
                    <a:pt x="770" y="63"/>
                  </a:lnTo>
                  <a:lnTo>
                    <a:pt x="738" y="35"/>
                  </a:lnTo>
                  <a:lnTo>
                    <a:pt x="685" y="68"/>
                  </a:lnTo>
                  <a:lnTo>
                    <a:pt x="676" y="44"/>
                  </a:lnTo>
                  <a:lnTo>
                    <a:pt x="603" y="40"/>
                  </a:lnTo>
                  <a:lnTo>
                    <a:pt x="593" y="40"/>
                  </a:lnTo>
                  <a:lnTo>
                    <a:pt x="560" y="0"/>
                  </a:lnTo>
                  <a:lnTo>
                    <a:pt x="525" y="5"/>
                  </a:lnTo>
                  <a:lnTo>
                    <a:pt x="501" y="21"/>
                  </a:lnTo>
                  <a:lnTo>
                    <a:pt x="455" y="31"/>
                  </a:lnTo>
                  <a:lnTo>
                    <a:pt x="438" y="22"/>
                  </a:lnTo>
                  <a:lnTo>
                    <a:pt x="415" y="47"/>
                  </a:lnTo>
                  <a:lnTo>
                    <a:pt x="395" y="44"/>
                  </a:lnTo>
                  <a:lnTo>
                    <a:pt x="329" y="49"/>
                  </a:lnTo>
                  <a:lnTo>
                    <a:pt x="317" y="47"/>
                  </a:lnTo>
                  <a:lnTo>
                    <a:pt x="308" y="53"/>
                  </a:lnTo>
                  <a:lnTo>
                    <a:pt x="334" y="84"/>
                  </a:lnTo>
                  <a:lnTo>
                    <a:pt x="317" y="112"/>
                  </a:lnTo>
                  <a:lnTo>
                    <a:pt x="318" y="133"/>
                  </a:lnTo>
                  <a:lnTo>
                    <a:pt x="318" y="144"/>
                  </a:lnTo>
                  <a:lnTo>
                    <a:pt x="354" y="144"/>
                  </a:lnTo>
                  <a:lnTo>
                    <a:pt x="365" y="162"/>
                  </a:lnTo>
                  <a:lnTo>
                    <a:pt x="365" y="182"/>
                  </a:lnTo>
                  <a:lnTo>
                    <a:pt x="354" y="185"/>
                  </a:lnTo>
                  <a:lnTo>
                    <a:pt x="340" y="174"/>
                  </a:lnTo>
                  <a:lnTo>
                    <a:pt x="325" y="182"/>
                  </a:lnTo>
                  <a:lnTo>
                    <a:pt x="317" y="190"/>
                  </a:lnTo>
                  <a:lnTo>
                    <a:pt x="290" y="174"/>
                  </a:lnTo>
                  <a:lnTo>
                    <a:pt x="282" y="158"/>
                  </a:lnTo>
                  <a:lnTo>
                    <a:pt x="258" y="166"/>
                  </a:lnTo>
                  <a:lnTo>
                    <a:pt x="258" y="171"/>
                  </a:lnTo>
                  <a:lnTo>
                    <a:pt x="243" y="158"/>
                  </a:lnTo>
                  <a:lnTo>
                    <a:pt x="219" y="174"/>
                  </a:lnTo>
                  <a:lnTo>
                    <a:pt x="193" y="182"/>
                  </a:lnTo>
                  <a:lnTo>
                    <a:pt x="184" y="174"/>
                  </a:lnTo>
                  <a:lnTo>
                    <a:pt x="178" y="158"/>
                  </a:lnTo>
                  <a:lnTo>
                    <a:pt x="141" y="155"/>
                  </a:lnTo>
                  <a:lnTo>
                    <a:pt x="82" y="151"/>
                  </a:lnTo>
                  <a:lnTo>
                    <a:pt x="67" y="155"/>
                  </a:lnTo>
                  <a:lnTo>
                    <a:pt x="64" y="166"/>
                  </a:lnTo>
                  <a:lnTo>
                    <a:pt x="55" y="162"/>
                  </a:lnTo>
                  <a:lnTo>
                    <a:pt x="44" y="178"/>
                  </a:lnTo>
                  <a:lnTo>
                    <a:pt x="34" y="192"/>
                  </a:lnTo>
                  <a:lnTo>
                    <a:pt x="34" y="199"/>
                  </a:lnTo>
                  <a:lnTo>
                    <a:pt x="40" y="210"/>
                  </a:lnTo>
                  <a:lnTo>
                    <a:pt x="30" y="214"/>
                  </a:lnTo>
                  <a:lnTo>
                    <a:pt x="20" y="192"/>
                  </a:lnTo>
                  <a:lnTo>
                    <a:pt x="6" y="194"/>
                  </a:lnTo>
                  <a:lnTo>
                    <a:pt x="0" y="224"/>
                  </a:lnTo>
                  <a:lnTo>
                    <a:pt x="0" y="242"/>
                  </a:lnTo>
                  <a:lnTo>
                    <a:pt x="0" y="258"/>
                  </a:lnTo>
                  <a:lnTo>
                    <a:pt x="8" y="273"/>
                  </a:lnTo>
                  <a:lnTo>
                    <a:pt x="16" y="282"/>
                  </a:lnTo>
                  <a:lnTo>
                    <a:pt x="16" y="300"/>
                  </a:lnTo>
                  <a:lnTo>
                    <a:pt x="30" y="297"/>
                  </a:lnTo>
                  <a:lnTo>
                    <a:pt x="49" y="284"/>
                  </a:lnTo>
                  <a:lnTo>
                    <a:pt x="58" y="297"/>
                  </a:lnTo>
                  <a:lnTo>
                    <a:pt x="72" y="314"/>
                  </a:lnTo>
                  <a:lnTo>
                    <a:pt x="82" y="330"/>
                  </a:lnTo>
                  <a:lnTo>
                    <a:pt x="97" y="362"/>
                  </a:lnTo>
                  <a:lnTo>
                    <a:pt x="125" y="354"/>
                  </a:lnTo>
                  <a:lnTo>
                    <a:pt x="167" y="346"/>
                  </a:lnTo>
                  <a:lnTo>
                    <a:pt x="234" y="337"/>
                  </a:lnTo>
                  <a:lnTo>
                    <a:pt x="251" y="357"/>
                  </a:lnTo>
                  <a:lnTo>
                    <a:pt x="253" y="396"/>
                  </a:lnTo>
                  <a:lnTo>
                    <a:pt x="220" y="404"/>
                  </a:lnTo>
                  <a:lnTo>
                    <a:pt x="193" y="411"/>
                  </a:lnTo>
                  <a:lnTo>
                    <a:pt x="198" y="438"/>
                  </a:lnTo>
                  <a:lnTo>
                    <a:pt x="153" y="438"/>
                  </a:lnTo>
                  <a:lnTo>
                    <a:pt x="193" y="494"/>
                  </a:lnTo>
                  <a:lnTo>
                    <a:pt x="210" y="499"/>
                  </a:lnTo>
                  <a:lnTo>
                    <a:pt x="228" y="502"/>
                  </a:lnTo>
                  <a:lnTo>
                    <a:pt x="238" y="526"/>
                  </a:lnTo>
                  <a:lnTo>
                    <a:pt x="249" y="517"/>
                  </a:lnTo>
                  <a:lnTo>
                    <a:pt x="283" y="511"/>
                  </a:lnTo>
                  <a:lnTo>
                    <a:pt x="302" y="520"/>
                  </a:lnTo>
                  <a:lnTo>
                    <a:pt x="317" y="532"/>
                  </a:lnTo>
                  <a:lnTo>
                    <a:pt x="326" y="520"/>
                  </a:lnTo>
                  <a:lnTo>
                    <a:pt x="348" y="522"/>
                  </a:lnTo>
                  <a:lnTo>
                    <a:pt x="310" y="399"/>
                  </a:lnTo>
                  <a:lnTo>
                    <a:pt x="325" y="393"/>
                  </a:lnTo>
                  <a:lnTo>
                    <a:pt x="377" y="365"/>
                  </a:lnTo>
                  <a:lnTo>
                    <a:pt x="385" y="364"/>
                  </a:lnTo>
                  <a:lnTo>
                    <a:pt x="379" y="354"/>
                  </a:lnTo>
                  <a:lnTo>
                    <a:pt x="389" y="358"/>
                  </a:lnTo>
                  <a:lnTo>
                    <a:pt x="389" y="346"/>
                  </a:lnTo>
                  <a:lnTo>
                    <a:pt x="395" y="337"/>
                  </a:lnTo>
                  <a:lnTo>
                    <a:pt x="399" y="340"/>
                  </a:lnTo>
                  <a:lnTo>
                    <a:pt x="412" y="340"/>
                  </a:lnTo>
                  <a:lnTo>
                    <a:pt x="422" y="348"/>
                  </a:lnTo>
                  <a:lnTo>
                    <a:pt x="437" y="332"/>
                  </a:lnTo>
                  <a:lnTo>
                    <a:pt x="447" y="337"/>
                  </a:lnTo>
                  <a:lnTo>
                    <a:pt x="437" y="358"/>
                  </a:lnTo>
                  <a:lnTo>
                    <a:pt x="445" y="389"/>
                  </a:lnTo>
                  <a:lnTo>
                    <a:pt x="470" y="405"/>
                  </a:lnTo>
                  <a:lnTo>
                    <a:pt x="470" y="411"/>
                  </a:lnTo>
                  <a:lnTo>
                    <a:pt x="462" y="426"/>
                  </a:lnTo>
                  <a:lnTo>
                    <a:pt x="464" y="431"/>
                  </a:lnTo>
                  <a:lnTo>
                    <a:pt x="499" y="445"/>
                  </a:lnTo>
                  <a:lnTo>
                    <a:pt x="508" y="463"/>
                  </a:lnTo>
                  <a:lnTo>
                    <a:pt x="540" y="453"/>
                  </a:lnTo>
                  <a:lnTo>
                    <a:pt x="575" y="445"/>
                  </a:lnTo>
                  <a:lnTo>
                    <a:pt x="603" y="501"/>
                  </a:lnTo>
                  <a:lnTo>
                    <a:pt x="613" y="527"/>
                  </a:lnTo>
                  <a:lnTo>
                    <a:pt x="604" y="533"/>
                  </a:lnTo>
                  <a:lnTo>
                    <a:pt x="599" y="542"/>
                  </a:lnTo>
                  <a:lnTo>
                    <a:pt x="625" y="550"/>
                  </a:lnTo>
                  <a:lnTo>
                    <a:pt x="635" y="562"/>
                  </a:lnTo>
                  <a:lnTo>
                    <a:pt x="671" y="550"/>
                  </a:lnTo>
                  <a:lnTo>
                    <a:pt x="682" y="562"/>
                  </a:lnTo>
                  <a:lnTo>
                    <a:pt x="709" y="548"/>
                  </a:lnTo>
                  <a:lnTo>
                    <a:pt x="727" y="545"/>
                  </a:lnTo>
                  <a:lnTo>
                    <a:pt x="748" y="549"/>
                  </a:lnTo>
                  <a:lnTo>
                    <a:pt x="794" y="549"/>
                  </a:lnTo>
                  <a:lnTo>
                    <a:pt x="785" y="540"/>
                  </a:lnTo>
                  <a:lnTo>
                    <a:pt x="785" y="522"/>
                  </a:lnTo>
                  <a:lnTo>
                    <a:pt x="792" y="512"/>
                  </a:lnTo>
                  <a:lnTo>
                    <a:pt x="792" y="503"/>
                  </a:lnTo>
                  <a:lnTo>
                    <a:pt x="777" y="495"/>
                  </a:lnTo>
                  <a:lnTo>
                    <a:pt x="807" y="493"/>
                  </a:lnTo>
                  <a:lnTo>
                    <a:pt x="835" y="495"/>
                  </a:lnTo>
                  <a:lnTo>
                    <a:pt x="842" y="503"/>
                  </a:lnTo>
                  <a:lnTo>
                    <a:pt x="862" y="501"/>
                  </a:lnTo>
                  <a:lnTo>
                    <a:pt x="848" y="476"/>
                  </a:lnTo>
                  <a:lnTo>
                    <a:pt x="863" y="472"/>
                  </a:lnTo>
                  <a:lnTo>
                    <a:pt x="937" y="483"/>
                  </a:lnTo>
                  <a:lnTo>
                    <a:pt x="999" y="487"/>
                  </a:lnTo>
                  <a:lnTo>
                    <a:pt x="1045" y="509"/>
                  </a:lnTo>
                  <a:lnTo>
                    <a:pt x="1068" y="509"/>
                  </a:lnTo>
                  <a:lnTo>
                    <a:pt x="1075" y="532"/>
                  </a:lnTo>
                  <a:lnTo>
                    <a:pt x="1093" y="483"/>
                  </a:lnTo>
                  <a:lnTo>
                    <a:pt x="1068" y="428"/>
                  </a:lnTo>
                  <a:lnTo>
                    <a:pt x="1146" y="411"/>
                  </a:lnTo>
                  <a:lnTo>
                    <a:pt x="1155" y="381"/>
                  </a:lnTo>
                  <a:lnTo>
                    <a:pt x="1165" y="337"/>
                  </a:lnTo>
                  <a:lnTo>
                    <a:pt x="1244" y="340"/>
                  </a:lnTo>
                  <a:lnTo>
                    <a:pt x="1255" y="28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6" name="Freeform 1275"/>
            <p:cNvSpPr>
              <a:spLocks/>
            </p:cNvSpPr>
            <p:nvPr/>
          </p:nvSpPr>
          <p:spPr bwMode="auto">
            <a:xfrm>
              <a:off x="3571" y="2043"/>
              <a:ext cx="280" cy="173"/>
            </a:xfrm>
            <a:custGeom>
              <a:avLst/>
              <a:gdLst>
                <a:gd name="T0" fmla="*/ 0 w 561"/>
                <a:gd name="T1" fmla="*/ 0 h 348"/>
                <a:gd name="T2" fmla="*/ 0 w 561"/>
                <a:gd name="T3" fmla="*/ 0 h 348"/>
                <a:gd name="T4" fmla="*/ 0 w 561"/>
                <a:gd name="T5" fmla="*/ 0 h 348"/>
                <a:gd name="T6" fmla="*/ 0 w 561"/>
                <a:gd name="T7" fmla="*/ 0 h 348"/>
                <a:gd name="T8" fmla="*/ 0 w 561"/>
                <a:gd name="T9" fmla="*/ 0 h 348"/>
                <a:gd name="T10" fmla="*/ 0 w 561"/>
                <a:gd name="T11" fmla="*/ 0 h 348"/>
                <a:gd name="T12" fmla="*/ 0 w 561"/>
                <a:gd name="T13" fmla="*/ 0 h 348"/>
                <a:gd name="T14" fmla="*/ 0 w 561"/>
                <a:gd name="T15" fmla="*/ 0 h 348"/>
                <a:gd name="T16" fmla="*/ 0 w 561"/>
                <a:gd name="T17" fmla="*/ 0 h 348"/>
                <a:gd name="T18" fmla="*/ 0 w 561"/>
                <a:gd name="T19" fmla="*/ 0 h 348"/>
                <a:gd name="T20" fmla="*/ 0 w 561"/>
                <a:gd name="T21" fmla="*/ 0 h 348"/>
                <a:gd name="T22" fmla="*/ 0 w 561"/>
                <a:gd name="T23" fmla="*/ 0 h 348"/>
                <a:gd name="T24" fmla="*/ 0 w 561"/>
                <a:gd name="T25" fmla="*/ 0 h 348"/>
                <a:gd name="T26" fmla="*/ 0 w 561"/>
                <a:gd name="T27" fmla="*/ 0 h 348"/>
                <a:gd name="T28" fmla="*/ 0 w 561"/>
                <a:gd name="T29" fmla="*/ 0 h 348"/>
                <a:gd name="T30" fmla="*/ 0 w 561"/>
                <a:gd name="T31" fmla="*/ 0 h 348"/>
                <a:gd name="T32" fmla="*/ 0 w 561"/>
                <a:gd name="T33" fmla="*/ 0 h 348"/>
                <a:gd name="T34" fmla="*/ 0 w 561"/>
                <a:gd name="T35" fmla="*/ 0 h 348"/>
                <a:gd name="T36" fmla="*/ 0 w 561"/>
                <a:gd name="T37" fmla="*/ 0 h 348"/>
                <a:gd name="T38" fmla="*/ 0 w 561"/>
                <a:gd name="T39" fmla="*/ 0 h 348"/>
                <a:gd name="T40" fmla="*/ 0 w 561"/>
                <a:gd name="T41" fmla="*/ 0 h 348"/>
                <a:gd name="T42" fmla="*/ 0 w 561"/>
                <a:gd name="T43" fmla="*/ 0 h 348"/>
                <a:gd name="T44" fmla="*/ 0 w 561"/>
                <a:gd name="T45" fmla="*/ 0 h 348"/>
                <a:gd name="T46" fmla="*/ 0 w 561"/>
                <a:gd name="T47" fmla="*/ 0 h 348"/>
                <a:gd name="T48" fmla="*/ 0 w 561"/>
                <a:gd name="T49" fmla="*/ 0 h 348"/>
                <a:gd name="T50" fmla="*/ 0 w 561"/>
                <a:gd name="T51" fmla="*/ 0 h 348"/>
                <a:gd name="T52" fmla="*/ 0 w 561"/>
                <a:gd name="T53" fmla="*/ 0 h 348"/>
                <a:gd name="T54" fmla="*/ 0 w 561"/>
                <a:gd name="T55" fmla="*/ 0 h 348"/>
                <a:gd name="T56" fmla="*/ 0 w 561"/>
                <a:gd name="T57" fmla="*/ 0 h 348"/>
                <a:gd name="T58" fmla="*/ 0 w 561"/>
                <a:gd name="T59" fmla="*/ 0 h 348"/>
                <a:gd name="T60" fmla="*/ 0 w 561"/>
                <a:gd name="T61" fmla="*/ 0 h 348"/>
                <a:gd name="T62" fmla="*/ 0 w 561"/>
                <a:gd name="T63" fmla="*/ 0 h 348"/>
                <a:gd name="T64" fmla="*/ 0 w 561"/>
                <a:gd name="T65" fmla="*/ 0 h 348"/>
                <a:gd name="T66" fmla="*/ 0 w 561"/>
                <a:gd name="T67" fmla="*/ 0 h 348"/>
                <a:gd name="T68" fmla="*/ 0 w 561"/>
                <a:gd name="T69" fmla="*/ 0 h 34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61"/>
                <a:gd name="T106" fmla="*/ 0 h 348"/>
                <a:gd name="T107" fmla="*/ 561 w 561"/>
                <a:gd name="T108" fmla="*/ 348 h 34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61" h="348">
                  <a:moveTo>
                    <a:pt x="38" y="158"/>
                  </a:moveTo>
                  <a:lnTo>
                    <a:pt x="53" y="156"/>
                  </a:lnTo>
                  <a:lnTo>
                    <a:pt x="57" y="141"/>
                  </a:lnTo>
                  <a:lnTo>
                    <a:pt x="64" y="130"/>
                  </a:lnTo>
                  <a:lnTo>
                    <a:pt x="79" y="137"/>
                  </a:lnTo>
                  <a:lnTo>
                    <a:pt x="75" y="119"/>
                  </a:lnTo>
                  <a:lnTo>
                    <a:pt x="89" y="112"/>
                  </a:lnTo>
                  <a:lnTo>
                    <a:pt x="100" y="123"/>
                  </a:lnTo>
                  <a:lnTo>
                    <a:pt x="112" y="123"/>
                  </a:lnTo>
                  <a:lnTo>
                    <a:pt x="127" y="131"/>
                  </a:lnTo>
                  <a:lnTo>
                    <a:pt x="135" y="137"/>
                  </a:lnTo>
                  <a:lnTo>
                    <a:pt x="135" y="139"/>
                  </a:lnTo>
                  <a:lnTo>
                    <a:pt x="136" y="151"/>
                  </a:lnTo>
                  <a:lnTo>
                    <a:pt x="152" y="156"/>
                  </a:lnTo>
                  <a:lnTo>
                    <a:pt x="152" y="172"/>
                  </a:lnTo>
                  <a:lnTo>
                    <a:pt x="164" y="195"/>
                  </a:lnTo>
                  <a:lnTo>
                    <a:pt x="181" y="198"/>
                  </a:lnTo>
                  <a:lnTo>
                    <a:pt x="186" y="192"/>
                  </a:lnTo>
                  <a:lnTo>
                    <a:pt x="201" y="182"/>
                  </a:lnTo>
                  <a:lnTo>
                    <a:pt x="217" y="195"/>
                  </a:lnTo>
                  <a:lnTo>
                    <a:pt x="233" y="214"/>
                  </a:lnTo>
                  <a:lnTo>
                    <a:pt x="262" y="242"/>
                  </a:lnTo>
                  <a:lnTo>
                    <a:pt x="307" y="254"/>
                  </a:lnTo>
                  <a:lnTo>
                    <a:pt x="310" y="271"/>
                  </a:lnTo>
                  <a:lnTo>
                    <a:pt x="339" y="283"/>
                  </a:lnTo>
                  <a:lnTo>
                    <a:pt x="354" y="300"/>
                  </a:lnTo>
                  <a:lnTo>
                    <a:pt x="344" y="347"/>
                  </a:lnTo>
                  <a:lnTo>
                    <a:pt x="370" y="348"/>
                  </a:lnTo>
                  <a:lnTo>
                    <a:pt x="390" y="323"/>
                  </a:lnTo>
                  <a:lnTo>
                    <a:pt x="400" y="310"/>
                  </a:lnTo>
                  <a:lnTo>
                    <a:pt x="408" y="298"/>
                  </a:lnTo>
                  <a:lnTo>
                    <a:pt x="402" y="274"/>
                  </a:lnTo>
                  <a:lnTo>
                    <a:pt x="382" y="264"/>
                  </a:lnTo>
                  <a:lnTo>
                    <a:pt x="387" y="221"/>
                  </a:lnTo>
                  <a:lnTo>
                    <a:pt x="407" y="204"/>
                  </a:lnTo>
                  <a:lnTo>
                    <a:pt x="424" y="210"/>
                  </a:lnTo>
                  <a:lnTo>
                    <a:pt x="465" y="202"/>
                  </a:lnTo>
                  <a:lnTo>
                    <a:pt x="472" y="220"/>
                  </a:lnTo>
                  <a:lnTo>
                    <a:pt x="493" y="219"/>
                  </a:lnTo>
                  <a:lnTo>
                    <a:pt x="547" y="214"/>
                  </a:lnTo>
                  <a:lnTo>
                    <a:pt x="561" y="195"/>
                  </a:lnTo>
                  <a:lnTo>
                    <a:pt x="547" y="184"/>
                  </a:lnTo>
                  <a:lnTo>
                    <a:pt x="514" y="184"/>
                  </a:lnTo>
                  <a:lnTo>
                    <a:pt x="456" y="184"/>
                  </a:lnTo>
                  <a:lnTo>
                    <a:pt x="433" y="184"/>
                  </a:lnTo>
                  <a:lnTo>
                    <a:pt x="410" y="181"/>
                  </a:lnTo>
                  <a:lnTo>
                    <a:pt x="372" y="198"/>
                  </a:lnTo>
                  <a:lnTo>
                    <a:pt x="369" y="195"/>
                  </a:lnTo>
                  <a:lnTo>
                    <a:pt x="361" y="186"/>
                  </a:lnTo>
                  <a:lnTo>
                    <a:pt x="343" y="192"/>
                  </a:lnTo>
                  <a:lnTo>
                    <a:pt x="325" y="198"/>
                  </a:lnTo>
                  <a:lnTo>
                    <a:pt x="320" y="194"/>
                  </a:lnTo>
                  <a:lnTo>
                    <a:pt x="317" y="186"/>
                  </a:lnTo>
                  <a:lnTo>
                    <a:pt x="294" y="181"/>
                  </a:lnTo>
                  <a:lnTo>
                    <a:pt x="289" y="178"/>
                  </a:lnTo>
                  <a:lnTo>
                    <a:pt x="293" y="169"/>
                  </a:lnTo>
                  <a:lnTo>
                    <a:pt x="305" y="163"/>
                  </a:lnTo>
                  <a:lnTo>
                    <a:pt x="289" y="129"/>
                  </a:lnTo>
                  <a:lnTo>
                    <a:pt x="265" y="81"/>
                  </a:lnTo>
                  <a:lnTo>
                    <a:pt x="199" y="96"/>
                  </a:lnTo>
                  <a:lnTo>
                    <a:pt x="186" y="81"/>
                  </a:lnTo>
                  <a:lnTo>
                    <a:pt x="154" y="67"/>
                  </a:lnTo>
                  <a:lnTo>
                    <a:pt x="127" y="87"/>
                  </a:lnTo>
                  <a:lnTo>
                    <a:pt x="101" y="82"/>
                  </a:lnTo>
                  <a:lnTo>
                    <a:pt x="71" y="62"/>
                  </a:lnTo>
                  <a:lnTo>
                    <a:pt x="67" y="37"/>
                  </a:lnTo>
                  <a:lnTo>
                    <a:pt x="69" y="18"/>
                  </a:lnTo>
                  <a:lnTo>
                    <a:pt x="67" y="0"/>
                  </a:lnTo>
                  <a:lnTo>
                    <a:pt x="0" y="37"/>
                  </a:lnTo>
                  <a:lnTo>
                    <a:pt x="38" y="158"/>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7" name="Freeform 1276"/>
            <p:cNvSpPr>
              <a:spLocks/>
            </p:cNvSpPr>
            <p:nvPr/>
          </p:nvSpPr>
          <p:spPr bwMode="auto">
            <a:xfrm>
              <a:off x="3534" y="2098"/>
              <a:ext cx="215" cy="153"/>
            </a:xfrm>
            <a:custGeom>
              <a:avLst/>
              <a:gdLst>
                <a:gd name="T0" fmla="*/ 0 w 429"/>
                <a:gd name="T1" fmla="*/ 1 h 305"/>
                <a:gd name="T2" fmla="*/ 1 w 429"/>
                <a:gd name="T3" fmla="*/ 1 h 305"/>
                <a:gd name="T4" fmla="*/ 1 w 429"/>
                <a:gd name="T5" fmla="*/ 1 h 305"/>
                <a:gd name="T6" fmla="*/ 1 w 429"/>
                <a:gd name="T7" fmla="*/ 1 h 305"/>
                <a:gd name="T8" fmla="*/ 1 w 429"/>
                <a:gd name="T9" fmla="*/ 1 h 305"/>
                <a:gd name="T10" fmla="*/ 1 w 429"/>
                <a:gd name="T11" fmla="*/ 1 h 305"/>
                <a:gd name="T12" fmla="*/ 1 w 429"/>
                <a:gd name="T13" fmla="*/ 1 h 305"/>
                <a:gd name="T14" fmla="*/ 1 w 429"/>
                <a:gd name="T15" fmla="*/ 1 h 305"/>
                <a:gd name="T16" fmla="*/ 1 w 429"/>
                <a:gd name="T17" fmla="*/ 1 h 305"/>
                <a:gd name="T18" fmla="*/ 1 w 429"/>
                <a:gd name="T19" fmla="*/ 1 h 305"/>
                <a:gd name="T20" fmla="*/ 1 w 429"/>
                <a:gd name="T21" fmla="*/ 1 h 305"/>
                <a:gd name="T22" fmla="*/ 1 w 429"/>
                <a:gd name="T23" fmla="*/ 1 h 305"/>
                <a:gd name="T24" fmla="*/ 1 w 429"/>
                <a:gd name="T25" fmla="*/ 1 h 305"/>
                <a:gd name="T26" fmla="*/ 1 w 429"/>
                <a:gd name="T27" fmla="*/ 1 h 305"/>
                <a:gd name="T28" fmla="*/ 1 w 429"/>
                <a:gd name="T29" fmla="*/ 1 h 305"/>
                <a:gd name="T30" fmla="*/ 1 w 429"/>
                <a:gd name="T31" fmla="*/ 1 h 305"/>
                <a:gd name="T32" fmla="*/ 1 w 429"/>
                <a:gd name="T33" fmla="*/ 1 h 305"/>
                <a:gd name="T34" fmla="*/ 1 w 429"/>
                <a:gd name="T35" fmla="*/ 1 h 305"/>
                <a:gd name="T36" fmla="*/ 1 w 429"/>
                <a:gd name="T37" fmla="*/ 1 h 305"/>
                <a:gd name="T38" fmla="*/ 1 w 429"/>
                <a:gd name="T39" fmla="*/ 1 h 305"/>
                <a:gd name="T40" fmla="*/ 1 w 429"/>
                <a:gd name="T41" fmla="*/ 1 h 305"/>
                <a:gd name="T42" fmla="*/ 1 w 429"/>
                <a:gd name="T43" fmla="*/ 1 h 305"/>
                <a:gd name="T44" fmla="*/ 1 w 429"/>
                <a:gd name="T45" fmla="*/ 1 h 305"/>
                <a:gd name="T46" fmla="*/ 1 w 429"/>
                <a:gd name="T47" fmla="*/ 1 h 305"/>
                <a:gd name="T48" fmla="*/ 1 w 429"/>
                <a:gd name="T49" fmla="*/ 1 h 305"/>
                <a:gd name="T50" fmla="*/ 1 w 429"/>
                <a:gd name="T51" fmla="*/ 1 h 305"/>
                <a:gd name="T52" fmla="*/ 1 w 429"/>
                <a:gd name="T53" fmla="*/ 1 h 305"/>
                <a:gd name="T54" fmla="*/ 1 w 429"/>
                <a:gd name="T55" fmla="*/ 1 h 305"/>
                <a:gd name="T56" fmla="*/ 1 w 429"/>
                <a:gd name="T57" fmla="*/ 1 h 305"/>
                <a:gd name="T58" fmla="*/ 1 w 429"/>
                <a:gd name="T59" fmla="*/ 1 h 305"/>
                <a:gd name="T60" fmla="*/ 1 w 429"/>
                <a:gd name="T61" fmla="*/ 1 h 305"/>
                <a:gd name="T62" fmla="*/ 1 w 429"/>
                <a:gd name="T63" fmla="*/ 1 h 305"/>
                <a:gd name="T64" fmla="*/ 1 w 429"/>
                <a:gd name="T65" fmla="*/ 1 h 305"/>
                <a:gd name="T66" fmla="*/ 1 w 429"/>
                <a:gd name="T67" fmla="*/ 1 h 305"/>
                <a:gd name="T68" fmla="*/ 1 w 429"/>
                <a:gd name="T69" fmla="*/ 1 h 305"/>
                <a:gd name="T70" fmla="*/ 1 w 429"/>
                <a:gd name="T71" fmla="*/ 1 h 305"/>
                <a:gd name="T72" fmla="*/ 1 w 429"/>
                <a:gd name="T73" fmla="*/ 1 h 305"/>
                <a:gd name="T74" fmla="*/ 1 w 429"/>
                <a:gd name="T75" fmla="*/ 1 h 305"/>
                <a:gd name="T76" fmla="*/ 1 w 429"/>
                <a:gd name="T77" fmla="*/ 1 h 305"/>
                <a:gd name="T78" fmla="*/ 1 w 429"/>
                <a:gd name="T79" fmla="*/ 0 h 305"/>
                <a:gd name="T80" fmla="*/ 1 w 429"/>
                <a:gd name="T81" fmla="*/ 1 h 305"/>
                <a:gd name="T82" fmla="*/ 1 w 429"/>
                <a:gd name="T83" fmla="*/ 1 h 305"/>
                <a:gd name="T84" fmla="*/ 1 w 429"/>
                <a:gd name="T85" fmla="*/ 1 h 305"/>
                <a:gd name="T86" fmla="*/ 1 w 429"/>
                <a:gd name="T87" fmla="*/ 1 h 305"/>
                <a:gd name="T88" fmla="*/ 1 w 429"/>
                <a:gd name="T89" fmla="*/ 1 h 305"/>
                <a:gd name="T90" fmla="*/ 1 w 429"/>
                <a:gd name="T91" fmla="*/ 1 h 305"/>
                <a:gd name="T92" fmla="*/ 1 w 429"/>
                <a:gd name="T93" fmla="*/ 1 h 305"/>
                <a:gd name="T94" fmla="*/ 1 w 429"/>
                <a:gd name="T95" fmla="*/ 1 h 305"/>
                <a:gd name="T96" fmla="*/ 1 w 429"/>
                <a:gd name="T97" fmla="*/ 1 h 305"/>
                <a:gd name="T98" fmla="*/ 1 w 429"/>
                <a:gd name="T99" fmla="*/ 1 h 305"/>
                <a:gd name="T100" fmla="*/ 0 w 429"/>
                <a:gd name="T101" fmla="*/ 1 h 30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29"/>
                <a:gd name="T154" fmla="*/ 0 h 305"/>
                <a:gd name="T155" fmla="*/ 429 w 429"/>
                <a:gd name="T156" fmla="*/ 305 h 30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29" h="305">
                  <a:moveTo>
                    <a:pt x="0" y="44"/>
                  </a:moveTo>
                  <a:lnTo>
                    <a:pt x="2" y="83"/>
                  </a:lnTo>
                  <a:lnTo>
                    <a:pt x="25" y="60"/>
                  </a:lnTo>
                  <a:lnTo>
                    <a:pt x="57" y="90"/>
                  </a:lnTo>
                  <a:lnTo>
                    <a:pt x="44" y="109"/>
                  </a:lnTo>
                  <a:lnTo>
                    <a:pt x="6" y="91"/>
                  </a:lnTo>
                  <a:lnTo>
                    <a:pt x="1" y="118"/>
                  </a:lnTo>
                  <a:lnTo>
                    <a:pt x="6" y="134"/>
                  </a:lnTo>
                  <a:lnTo>
                    <a:pt x="25" y="138"/>
                  </a:lnTo>
                  <a:lnTo>
                    <a:pt x="17" y="155"/>
                  </a:lnTo>
                  <a:lnTo>
                    <a:pt x="34" y="168"/>
                  </a:lnTo>
                  <a:lnTo>
                    <a:pt x="34" y="222"/>
                  </a:lnTo>
                  <a:lnTo>
                    <a:pt x="93" y="206"/>
                  </a:lnTo>
                  <a:lnTo>
                    <a:pt x="127" y="190"/>
                  </a:lnTo>
                  <a:lnTo>
                    <a:pt x="201" y="225"/>
                  </a:lnTo>
                  <a:lnTo>
                    <a:pt x="249" y="247"/>
                  </a:lnTo>
                  <a:lnTo>
                    <a:pt x="260" y="258"/>
                  </a:lnTo>
                  <a:lnTo>
                    <a:pt x="264" y="286"/>
                  </a:lnTo>
                  <a:lnTo>
                    <a:pt x="307" y="305"/>
                  </a:lnTo>
                  <a:lnTo>
                    <a:pt x="375" y="232"/>
                  </a:lnTo>
                  <a:lnTo>
                    <a:pt x="418" y="232"/>
                  </a:lnTo>
                  <a:lnTo>
                    <a:pt x="425" y="201"/>
                  </a:lnTo>
                  <a:lnTo>
                    <a:pt x="429" y="189"/>
                  </a:lnTo>
                  <a:lnTo>
                    <a:pt x="416" y="170"/>
                  </a:lnTo>
                  <a:lnTo>
                    <a:pt x="384" y="157"/>
                  </a:lnTo>
                  <a:lnTo>
                    <a:pt x="380" y="142"/>
                  </a:lnTo>
                  <a:lnTo>
                    <a:pt x="336" y="130"/>
                  </a:lnTo>
                  <a:lnTo>
                    <a:pt x="307" y="102"/>
                  </a:lnTo>
                  <a:lnTo>
                    <a:pt x="298" y="86"/>
                  </a:lnTo>
                  <a:lnTo>
                    <a:pt x="275" y="69"/>
                  </a:lnTo>
                  <a:lnTo>
                    <a:pt x="263" y="78"/>
                  </a:lnTo>
                  <a:lnTo>
                    <a:pt x="255" y="86"/>
                  </a:lnTo>
                  <a:lnTo>
                    <a:pt x="238" y="83"/>
                  </a:lnTo>
                  <a:lnTo>
                    <a:pt x="226" y="60"/>
                  </a:lnTo>
                  <a:lnTo>
                    <a:pt x="226" y="44"/>
                  </a:lnTo>
                  <a:lnTo>
                    <a:pt x="210" y="39"/>
                  </a:lnTo>
                  <a:lnTo>
                    <a:pt x="204" y="25"/>
                  </a:lnTo>
                  <a:lnTo>
                    <a:pt x="186" y="11"/>
                  </a:lnTo>
                  <a:lnTo>
                    <a:pt x="174" y="11"/>
                  </a:lnTo>
                  <a:lnTo>
                    <a:pt x="163" y="0"/>
                  </a:lnTo>
                  <a:lnTo>
                    <a:pt x="149" y="7"/>
                  </a:lnTo>
                  <a:lnTo>
                    <a:pt x="154" y="25"/>
                  </a:lnTo>
                  <a:lnTo>
                    <a:pt x="146" y="20"/>
                  </a:lnTo>
                  <a:lnTo>
                    <a:pt x="138" y="18"/>
                  </a:lnTo>
                  <a:lnTo>
                    <a:pt x="127" y="44"/>
                  </a:lnTo>
                  <a:lnTo>
                    <a:pt x="110" y="46"/>
                  </a:lnTo>
                  <a:lnTo>
                    <a:pt x="93" y="43"/>
                  </a:lnTo>
                  <a:lnTo>
                    <a:pt x="81" y="56"/>
                  </a:lnTo>
                  <a:lnTo>
                    <a:pt x="66" y="44"/>
                  </a:lnTo>
                  <a:lnTo>
                    <a:pt x="46" y="33"/>
                  </a:lnTo>
                  <a:lnTo>
                    <a:pt x="0" y="44"/>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8" name="Freeform 1277"/>
            <p:cNvSpPr>
              <a:spLocks/>
            </p:cNvSpPr>
            <p:nvPr/>
          </p:nvSpPr>
          <p:spPr bwMode="auto">
            <a:xfrm>
              <a:off x="3374" y="2369"/>
              <a:ext cx="179" cy="78"/>
            </a:xfrm>
            <a:custGeom>
              <a:avLst/>
              <a:gdLst>
                <a:gd name="T0" fmla="*/ 1 w 357"/>
                <a:gd name="T1" fmla="*/ 1 h 156"/>
                <a:gd name="T2" fmla="*/ 1 w 357"/>
                <a:gd name="T3" fmla="*/ 1 h 156"/>
                <a:gd name="T4" fmla="*/ 1 w 357"/>
                <a:gd name="T5" fmla="*/ 1 h 156"/>
                <a:gd name="T6" fmla="*/ 0 w 357"/>
                <a:gd name="T7" fmla="*/ 1 h 156"/>
                <a:gd name="T8" fmla="*/ 1 w 357"/>
                <a:gd name="T9" fmla="*/ 1 h 156"/>
                <a:gd name="T10" fmla="*/ 1 w 357"/>
                <a:gd name="T11" fmla="*/ 1 h 156"/>
                <a:gd name="T12" fmla="*/ 1 w 357"/>
                <a:gd name="T13" fmla="*/ 1 h 156"/>
                <a:gd name="T14" fmla="*/ 1 w 357"/>
                <a:gd name="T15" fmla="*/ 1 h 156"/>
                <a:gd name="T16" fmla="*/ 1 w 357"/>
                <a:gd name="T17" fmla="*/ 1 h 156"/>
                <a:gd name="T18" fmla="*/ 1 w 357"/>
                <a:gd name="T19" fmla="*/ 1 h 156"/>
                <a:gd name="T20" fmla="*/ 1 w 357"/>
                <a:gd name="T21" fmla="*/ 1 h 156"/>
                <a:gd name="T22" fmla="*/ 1 w 357"/>
                <a:gd name="T23" fmla="*/ 1 h 156"/>
                <a:gd name="T24" fmla="*/ 1 w 357"/>
                <a:gd name="T25" fmla="*/ 1 h 156"/>
                <a:gd name="T26" fmla="*/ 1 w 357"/>
                <a:gd name="T27" fmla="*/ 1 h 156"/>
                <a:gd name="T28" fmla="*/ 1 w 357"/>
                <a:gd name="T29" fmla="*/ 1 h 156"/>
                <a:gd name="T30" fmla="*/ 1 w 357"/>
                <a:gd name="T31" fmla="*/ 1 h 156"/>
                <a:gd name="T32" fmla="*/ 1 w 357"/>
                <a:gd name="T33" fmla="*/ 1 h 156"/>
                <a:gd name="T34" fmla="*/ 1 w 357"/>
                <a:gd name="T35" fmla="*/ 1 h 156"/>
                <a:gd name="T36" fmla="*/ 1 w 357"/>
                <a:gd name="T37" fmla="*/ 1 h 156"/>
                <a:gd name="T38" fmla="*/ 1 w 357"/>
                <a:gd name="T39" fmla="*/ 1 h 156"/>
                <a:gd name="T40" fmla="*/ 1 w 357"/>
                <a:gd name="T41" fmla="*/ 1 h 156"/>
                <a:gd name="T42" fmla="*/ 1 w 357"/>
                <a:gd name="T43" fmla="*/ 0 h 156"/>
                <a:gd name="T44" fmla="*/ 1 w 357"/>
                <a:gd name="T45" fmla="*/ 1 h 156"/>
                <a:gd name="T46" fmla="*/ 1 w 357"/>
                <a:gd name="T47" fmla="*/ 1 h 156"/>
                <a:gd name="T48" fmla="*/ 1 w 357"/>
                <a:gd name="T49" fmla="*/ 1 h 156"/>
                <a:gd name="T50" fmla="*/ 1 w 357"/>
                <a:gd name="T51" fmla="*/ 1 h 156"/>
                <a:gd name="T52" fmla="*/ 1 w 357"/>
                <a:gd name="T53" fmla="*/ 1 h 156"/>
                <a:gd name="T54" fmla="*/ 1 w 357"/>
                <a:gd name="T55" fmla="*/ 1 h 156"/>
                <a:gd name="T56" fmla="*/ 1 w 357"/>
                <a:gd name="T57" fmla="*/ 1 h 156"/>
                <a:gd name="T58" fmla="*/ 1 w 357"/>
                <a:gd name="T59" fmla="*/ 1 h 156"/>
                <a:gd name="T60" fmla="*/ 1 w 357"/>
                <a:gd name="T61" fmla="*/ 1 h 156"/>
                <a:gd name="T62" fmla="*/ 1 w 357"/>
                <a:gd name="T63" fmla="*/ 1 h 156"/>
                <a:gd name="T64" fmla="*/ 1 w 357"/>
                <a:gd name="T65" fmla="*/ 1 h 156"/>
                <a:gd name="T66" fmla="*/ 1 w 357"/>
                <a:gd name="T67" fmla="*/ 1 h 156"/>
                <a:gd name="T68" fmla="*/ 1 w 357"/>
                <a:gd name="T69" fmla="*/ 1 h 156"/>
                <a:gd name="T70" fmla="*/ 1 w 357"/>
                <a:gd name="T71" fmla="*/ 1 h 156"/>
                <a:gd name="T72" fmla="*/ 1 w 357"/>
                <a:gd name="T73" fmla="*/ 1 h 156"/>
                <a:gd name="T74" fmla="*/ 1 w 357"/>
                <a:gd name="T75" fmla="*/ 1 h 156"/>
                <a:gd name="T76" fmla="*/ 1 w 357"/>
                <a:gd name="T77" fmla="*/ 1 h 156"/>
                <a:gd name="T78" fmla="*/ 1 w 357"/>
                <a:gd name="T79" fmla="*/ 1 h 156"/>
                <a:gd name="T80" fmla="*/ 1 w 357"/>
                <a:gd name="T81" fmla="*/ 1 h 156"/>
                <a:gd name="T82" fmla="*/ 1 w 357"/>
                <a:gd name="T83" fmla="*/ 1 h 1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57"/>
                <a:gd name="T127" fmla="*/ 0 h 156"/>
                <a:gd name="T128" fmla="*/ 357 w 357"/>
                <a:gd name="T129" fmla="*/ 156 h 1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57" h="156">
                  <a:moveTo>
                    <a:pt x="90" y="111"/>
                  </a:moveTo>
                  <a:lnTo>
                    <a:pt x="65" y="111"/>
                  </a:lnTo>
                  <a:lnTo>
                    <a:pt x="12" y="118"/>
                  </a:lnTo>
                  <a:lnTo>
                    <a:pt x="0" y="134"/>
                  </a:lnTo>
                  <a:lnTo>
                    <a:pt x="12" y="142"/>
                  </a:lnTo>
                  <a:lnTo>
                    <a:pt x="23" y="147"/>
                  </a:lnTo>
                  <a:lnTo>
                    <a:pt x="94" y="146"/>
                  </a:lnTo>
                  <a:lnTo>
                    <a:pt x="144" y="146"/>
                  </a:lnTo>
                  <a:lnTo>
                    <a:pt x="165" y="156"/>
                  </a:lnTo>
                  <a:lnTo>
                    <a:pt x="173" y="137"/>
                  </a:lnTo>
                  <a:lnTo>
                    <a:pt x="194" y="134"/>
                  </a:lnTo>
                  <a:lnTo>
                    <a:pt x="222" y="128"/>
                  </a:lnTo>
                  <a:lnTo>
                    <a:pt x="247" y="122"/>
                  </a:lnTo>
                  <a:lnTo>
                    <a:pt x="292" y="96"/>
                  </a:lnTo>
                  <a:lnTo>
                    <a:pt x="341" y="73"/>
                  </a:lnTo>
                  <a:lnTo>
                    <a:pt x="357" y="60"/>
                  </a:lnTo>
                  <a:lnTo>
                    <a:pt x="351" y="37"/>
                  </a:lnTo>
                  <a:lnTo>
                    <a:pt x="328" y="37"/>
                  </a:lnTo>
                  <a:lnTo>
                    <a:pt x="306" y="24"/>
                  </a:lnTo>
                  <a:lnTo>
                    <a:pt x="280" y="15"/>
                  </a:lnTo>
                  <a:lnTo>
                    <a:pt x="220" y="11"/>
                  </a:lnTo>
                  <a:lnTo>
                    <a:pt x="146" y="0"/>
                  </a:lnTo>
                  <a:lnTo>
                    <a:pt x="132" y="4"/>
                  </a:lnTo>
                  <a:lnTo>
                    <a:pt x="137" y="15"/>
                  </a:lnTo>
                  <a:lnTo>
                    <a:pt x="145" y="29"/>
                  </a:lnTo>
                  <a:lnTo>
                    <a:pt x="125" y="31"/>
                  </a:lnTo>
                  <a:lnTo>
                    <a:pt x="118" y="23"/>
                  </a:lnTo>
                  <a:lnTo>
                    <a:pt x="92" y="21"/>
                  </a:lnTo>
                  <a:lnTo>
                    <a:pt x="60" y="23"/>
                  </a:lnTo>
                  <a:lnTo>
                    <a:pt x="75" y="31"/>
                  </a:lnTo>
                  <a:lnTo>
                    <a:pt x="75" y="40"/>
                  </a:lnTo>
                  <a:lnTo>
                    <a:pt x="68" y="50"/>
                  </a:lnTo>
                  <a:lnTo>
                    <a:pt x="68" y="68"/>
                  </a:lnTo>
                  <a:lnTo>
                    <a:pt x="77" y="77"/>
                  </a:lnTo>
                  <a:lnTo>
                    <a:pt x="125" y="77"/>
                  </a:lnTo>
                  <a:lnTo>
                    <a:pt x="139" y="76"/>
                  </a:lnTo>
                  <a:lnTo>
                    <a:pt x="154" y="90"/>
                  </a:lnTo>
                  <a:lnTo>
                    <a:pt x="138" y="109"/>
                  </a:lnTo>
                  <a:lnTo>
                    <a:pt x="123" y="109"/>
                  </a:lnTo>
                  <a:lnTo>
                    <a:pt x="107" y="106"/>
                  </a:lnTo>
                  <a:lnTo>
                    <a:pt x="99" y="109"/>
                  </a:lnTo>
                  <a:lnTo>
                    <a:pt x="90" y="111"/>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sp>
          <p:nvSpPr>
            <p:cNvPr id="1279" name="Freeform 1278"/>
            <p:cNvSpPr>
              <a:spLocks/>
            </p:cNvSpPr>
            <p:nvPr/>
          </p:nvSpPr>
          <p:spPr bwMode="auto">
            <a:xfrm>
              <a:off x="3757" y="2143"/>
              <a:ext cx="114" cy="81"/>
            </a:xfrm>
            <a:custGeom>
              <a:avLst/>
              <a:gdLst>
                <a:gd name="T0" fmla="*/ 0 w 229"/>
                <a:gd name="T1" fmla="*/ 1 h 162"/>
                <a:gd name="T2" fmla="*/ 0 w 229"/>
                <a:gd name="T3" fmla="*/ 1 h 162"/>
                <a:gd name="T4" fmla="*/ 0 w 229"/>
                <a:gd name="T5" fmla="*/ 1 h 162"/>
                <a:gd name="T6" fmla="*/ 0 w 229"/>
                <a:gd name="T7" fmla="*/ 1 h 162"/>
                <a:gd name="T8" fmla="*/ 0 w 229"/>
                <a:gd name="T9" fmla="*/ 1 h 162"/>
                <a:gd name="T10" fmla="*/ 0 w 229"/>
                <a:gd name="T11" fmla="*/ 1 h 162"/>
                <a:gd name="T12" fmla="*/ 0 w 229"/>
                <a:gd name="T13" fmla="*/ 1 h 162"/>
                <a:gd name="T14" fmla="*/ 0 w 229"/>
                <a:gd name="T15" fmla="*/ 1 h 162"/>
                <a:gd name="T16" fmla="*/ 0 w 229"/>
                <a:gd name="T17" fmla="*/ 1 h 162"/>
                <a:gd name="T18" fmla="*/ 0 w 229"/>
                <a:gd name="T19" fmla="*/ 1 h 162"/>
                <a:gd name="T20" fmla="*/ 0 w 229"/>
                <a:gd name="T21" fmla="*/ 1 h 162"/>
                <a:gd name="T22" fmla="*/ 0 w 229"/>
                <a:gd name="T23" fmla="*/ 1 h 162"/>
                <a:gd name="T24" fmla="*/ 0 w 229"/>
                <a:gd name="T25" fmla="*/ 1 h 162"/>
                <a:gd name="T26" fmla="*/ 0 w 229"/>
                <a:gd name="T27" fmla="*/ 1 h 162"/>
                <a:gd name="T28" fmla="*/ 0 w 229"/>
                <a:gd name="T29" fmla="*/ 1 h 162"/>
                <a:gd name="T30" fmla="*/ 0 w 229"/>
                <a:gd name="T31" fmla="*/ 1 h 162"/>
                <a:gd name="T32" fmla="*/ 0 w 229"/>
                <a:gd name="T33" fmla="*/ 1 h 162"/>
                <a:gd name="T34" fmla="*/ 0 w 229"/>
                <a:gd name="T35" fmla="*/ 1 h 162"/>
                <a:gd name="T36" fmla="*/ 0 w 229"/>
                <a:gd name="T37" fmla="*/ 1 h 162"/>
                <a:gd name="T38" fmla="*/ 0 w 229"/>
                <a:gd name="T39" fmla="*/ 1 h 162"/>
                <a:gd name="T40" fmla="*/ 0 w 229"/>
                <a:gd name="T41" fmla="*/ 1 h 162"/>
                <a:gd name="T42" fmla="*/ 0 w 229"/>
                <a:gd name="T43" fmla="*/ 1 h 162"/>
                <a:gd name="T44" fmla="*/ 0 w 229"/>
                <a:gd name="T45" fmla="*/ 1 h 162"/>
                <a:gd name="T46" fmla="*/ 0 w 229"/>
                <a:gd name="T47" fmla="*/ 1 h 162"/>
                <a:gd name="T48" fmla="*/ 0 w 229"/>
                <a:gd name="T49" fmla="*/ 0 h 162"/>
                <a:gd name="T50" fmla="*/ 0 w 229"/>
                <a:gd name="T51" fmla="*/ 1 h 162"/>
                <a:gd name="T52" fmla="*/ 0 w 229"/>
                <a:gd name="T53" fmla="*/ 1 h 162"/>
                <a:gd name="T54" fmla="*/ 0 w 229"/>
                <a:gd name="T55" fmla="*/ 1 h 162"/>
                <a:gd name="T56" fmla="*/ 0 w 229"/>
                <a:gd name="T57" fmla="*/ 1 h 162"/>
                <a:gd name="T58" fmla="*/ 0 w 229"/>
                <a:gd name="T59" fmla="*/ 1 h 162"/>
                <a:gd name="T60" fmla="*/ 0 w 229"/>
                <a:gd name="T61" fmla="*/ 1 h 162"/>
                <a:gd name="T62" fmla="*/ 0 w 229"/>
                <a:gd name="T63" fmla="*/ 1 h 162"/>
                <a:gd name="T64" fmla="*/ 0 w 229"/>
                <a:gd name="T65" fmla="*/ 1 h 162"/>
                <a:gd name="T66" fmla="*/ 0 w 229"/>
                <a:gd name="T67" fmla="*/ 1 h 162"/>
                <a:gd name="T68" fmla="*/ 0 w 229"/>
                <a:gd name="T69" fmla="*/ 1 h 162"/>
                <a:gd name="T70" fmla="*/ 0 w 229"/>
                <a:gd name="T71" fmla="*/ 1 h 162"/>
                <a:gd name="T72" fmla="*/ 0 w 229"/>
                <a:gd name="T73" fmla="*/ 1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29"/>
                <a:gd name="T112" fmla="*/ 0 h 162"/>
                <a:gd name="T113" fmla="*/ 229 w 229"/>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29" h="162">
                  <a:moveTo>
                    <a:pt x="0" y="137"/>
                  </a:moveTo>
                  <a:lnTo>
                    <a:pt x="3" y="143"/>
                  </a:lnTo>
                  <a:lnTo>
                    <a:pt x="21" y="146"/>
                  </a:lnTo>
                  <a:lnTo>
                    <a:pt x="61" y="147"/>
                  </a:lnTo>
                  <a:lnTo>
                    <a:pt x="109" y="98"/>
                  </a:lnTo>
                  <a:lnTo>
                    <a:pt x="119" y="129"/>
                  </a:lnTo>
                  <a:lnTo>
                    <a:pt x="134" y="162"/>
                  </a:lnTo>
                  <a:lnTo>
                    <a:pt x="165" y="148"/>
                  </a:lnTo>
                  <a:lnTo>
                    <a:pt x="194" y="135"/>
                  </a:lnTo>
                  <a:lnTo>
                    <a:pt x="229" y="146"/>
                  </a:lnTo>
                  <a:lnTo>
                    <a:pt x="229" y="99"/>
                  </a:lnTo>
                  <a:lnTo>
                    <a:pt x="207" y="90"/>
                  </a:lnTo>
                  <a:lnTo>
                    <a:pt x="193" y="91"/>
                  </a:lnTo>
                  <a:lnTo>
                    <a:pt x="202" y="61"/>
                  </a:lnTo>
                  <a:lnTo>
                    <a:pt x="175" y="55"/>
                  </a:lnTo>
                  <a:lnTo>
                    <a:pt x="155" y="52"/>
                  </a:lnTo>
                  <a:lnTo>
                    <a:pt x="120" y="52"/>
                  </a:lnTo>
                  <a:lnTo>
                    <a:pt x="97" y="52"/>
                  </a:lnTo>
                  <a:lnTo>
                    <a:pt x="64" y="52"/>
                  </a:lnTo>
                  <a:lnTo>
                    <a:pt x="39" y="47"/>
                  </a:lnTo>
                  <a:lnTo>
                    <a:pt x="36" y="43"/>
                  </a:lnTo>
                  <a:lnTo>
                    <a:pt x="40" y="31"/>
                  </a:lnTo>
                  <a:lnTo>
                    <a:pt x="52" y="24"/>
                  </a:lnTo>
                  <a:lnTo>
                    <a:pt x="95" y="16"/>
                  </a:lnTo>
                  <a:lnTo>
                    <a:pt x="93" y="0"/>
                  </a:lnTo>
                  <a:lnTo>
                    <a:pt x="59" y="5"/>
                  </a:lnTo>
                  <a:lnTo>
                    <a:pt x="31" y="3"/>
                  </a:lnTo>
                  <a:lnTo>
                    <a:pt x="15" y="19"/>
                  </a:lnTo>
                  <a:lnTo>
                    <a:pt x="7" y="52"/>
                  </a:lnTo>
                  <a:lnTo>
                    <a:pt x="10" y="60"/>
                  </a:lnTo>
                  <a:lnTo>
                    <a:pt x="6" y="62"/>
                  </a:lnTo>
                  <a:lnTo>
                    <a:pt x="27" y="69"/>
                  </a:lnTo>
                  <a:lnTo>
                    <a:pt x="37" y="88"/>
                  </a:lnTo>
                  <a:lnTo>
                    <a:pt x="30" y="108"/>
                  </a:lnTo>
                  <a:lnTo>
                    <a:pt x="26" y="110"/>
                  </a:lnTo>
                  <a:lnTo>
                    <a:pt x="19" y="118"/>
                  </a:lnTo>
                  <a:lnTo>
                    <a:pt x="0" y="137"/>
                  </a:lnTo>
                  <a:close/>
                </a:path>
              </a:pathLst>
            </a:custGeom>
            <a:grpFill/>
            <a:ln w="1588">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a:endParaRPr>
            </a:p>
          </p:txBody>
        </p:sp>
      </p:grpSp>
      <p:sp>
        <p:nvSpPr>
          <p:cNvPr id="1280" name="PubRRectCallout"/>
          <p:cNvSpPr>
            <a:spLocks noEditPoints="1" noChangeArrowheads="1"/>
          </p:cNvSpPr>
          <p:nvPr/>
        </p:nvSpPr>
        <p:spPr bwMode="auto">
          <a:xfrm>
            <a:off x="5049838" y="1298576"/>
            <a:ext cx="1216025" cy="589973"/>
          </a:xfrm>
          <a:prstGeom prst="wedgeRoundRectCallout">
            <a:avLst>
              <a:gd name="adj1" fmla="val -49815"/>
              <a:gd name="adj2" fmla="val 193513"/>
              <a:gd name="adj3" fmla="val 16667"/>
            </a:avLst>
          </a:pr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black">
                    <a:lumMod val="85000"/>
                    <a:lumOff val="15000"/>
                  </a:prstClr>
                </a:solidFill>
                <a:latin typeface="Calibri" pitchFamily="34" charset="0"/>
              </a:rPr>
              <a:t>Ukraine</a:t>
            </a:r>
            <a:endParaRPr lang="en-US" sz="1300" b="1" dirty="0">
              <a:solidFill>
                <a:prstClr val="black">
                  <a:lumMod val="85000"/>
                  <a:lumOff val="15000"/>
                </a:prstClr>
              </a:solidFill>
              <a:latin typeface="Calibri" pitchFamily="34" charset="0"/>
            </a:endParaRP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Hybrid war</a:t>
            </a:r>
            <a:endParaRPr lang="en-US" sz="1300" dirty="0">
              <a:solidFill>
                <a:prstClr val="black">
                  <a:lumMod val="85000"/>
                  <a:lumOff val="15000"/>
                </a:prstClr>
              </a:solidFill>
              <a:latin typeface="Calibri" pitchFamily="34" charset="0"/>
            </a:endParaRPr>
          </a:p>
        </p:txBody>
      </p:sp>
      <p:sp>
        <p:nvSpPr>
          <p:cNvPr id="1281" name="PubRRectCallout"/>
          <p:cNvSpPr>
            <a:spLocks noEditPoints="1" noChangeArrowheads="1"/>
          </p:cNvSpPr>
          <p:nvPr/>
        </p:nvSpPr>
        <p:spPr bwMode="auto">
          <a:xfrm>
            <a:off x="684213" y="1522413"/>
            <a:ext cx="1065212" cy="824706"/>
          </a:xfrm>
          <a:custGeom>
            <a:avLst/>
            <a:gdLst>
              <a:gd name="G0" fmla="+- 0 0 0"/>
              <a:gd name="G1" fmla="+- 6892 0 0"/>
              <a:gd name="T0" fmla="*/ 10800 w 21600"/>
              <a:gd name="T1" fmla="*/ 0 h 21600"/>
              <a:gd name="T2" fmla="*/ 0 w 21600"/>
              <a:gd name="T3" fmla="*/ 8638 h 21600"/>
              <a:gd name="T4" fmla="*/ 6892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6892"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FCD5B5">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Canada </a:t>
            </a:r>
          </a:p>
          <a:p>
            <a:pPr algn="ctr" fontAlgn="auto">
              <a:spcBef>
                <a:spcPts val="0"/>
              </a:spcBef>
              <a:spcAft>
                <a:spcPts val="0"/>
              </a:spcAft>
              <a:defRPr/>
            </a:pPr>
            <a:r>
              <a:rPr lang="en-US" sz="1300" dirty="0">
                <a:solidFill>
                  <a:prstClr val="black">
                    <a:lumMod val="85000"/>
                    <a:lumOff val="15000"/>
                  </a:prstClr>
                </a:solidFill>
                <a:latin typeface="Calibri" pitchFamily="34" charset="0"/>
              </a:rPr>
              <a:t>Pipeline Leaks </a:t>
            </a:r>
          </a:p>
        </p:txBody>
      </p:sp>
      <p:sp>
        <p:nvSpPr>
          <p:cNvPr id="1282" name="PubRRectCallout"/>
          <p:cNvSpPr>
            <a:spLocks noEditPoints="1" noChangeArrowheads="1"/>
          </p:cNvSpPr>
          <p:nvPr/>
        </p:nvSpPr>
        <p:spPr bwMode="auto">
          <a:xfrm>
            <a:off x="8093076" y="2655889"/>
            <a:ext cx="927100" cy="476249"/>
          </a:xfrm>
          <a:prstGeom prst="wedgeRectCallout">
            <a:avLst>
              <a:gd name="adj1" fmla="val -91847"/>
              <a:gd name="adj2" fmla="val 35383"/>
            </a:avLst>
          </a:prstGeom>
          <a:solidFill>
            <a:srgbClr val="C3D69B">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Japan</a:t>
            </a: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Tsunami</a:t>
            </a:r>
            <a:endParaRPr lang="en-US" sz="1300" dirty="0">
              <a:solidFill>
                <a:prstClr val="black">
                  <a:lumMod val="85000"/>
                  <a:lumOff val="15000"/>
                </a:prstClr>
              </a:solidFill>
              <a:latin typeface="Calibri" pitchFamily="34" charset="0"/>
            </a:endParaRPr>
          </a:p>
        </p:txBody>
      </p:sp>
      <p:sp>
        <p:nvSpPr>
          <p:cNvPr id="1283" name="PubRRectCallout"/>
          <p:cNvSpPr>
            <a:spLocks noEditPoints="1" noChangeArrowheads="1"/>
          </p:cNvSpPr>
          <p:nvPr/>
        </p:nvSpPr>
        <p:spPr bwMode="auto">
          <a:xfrm>
            <a:off x="5321682" y="2051982"/>
            <a:ext cx="1079500" cy="720725"/>
          </a:xfrm>
          <a:custGeom>
            <a:avLst/>
            <a:gdLst>
              <a:gd name="G0" fmla="+- 0 0 0"/>
              <a:gd name="G1" fmla="+- 0 0 0"/>
              <a:gd name="T0" fmla="*/ 10800 w 21600"/>
              <a:gd name="T1" fmla="*/ 0 h 21600"/>
              <a:gd name="T2" fmla="*/ 0 w 21600"/>
              <a:gd name="T3" fmla="*/ 8638 h 21600"/>
              <a:gd name="T4" fmla="*/ 0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0"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black">
                    <a:lumMod val="85000"/>
                    <a:lumOff val="15000"/>
                  </a:prstClr>
                </a:solidFill>
                <a:latin typeface="Calibri" pitchFamily="34" charset="0"/>
              </a:rPr>
              <a:t>Syria/Iraq</a:t>
            </a:r>
            <a:endParaRPr lang="en-US" sz="1300" b="1" dirty="0">
              <a:solidFill>
                <a:prstClr val="black">
                  <a:lumMod val="85000"/>
                  <a:lumOff val="15000"/>
                </a:prstClr>
              </a:solidFill>
              <a:latin typeface="Calibri" pitchFamily="34" charset="0"/>
            </a:endParaRP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ISIS</a:t>
            </a:r>
            <a:endParaRPr lang="en-US" sz="1300" dirty="0">
              <a:solidFill>
                <a:prstClr val="black">
                  <a:lumMod val="85000"/>
                  <a:lumOff val="15000"/>
                </a:prstClr>
              </a:solidFill>
              <a:latin typeface="Calibri" pitchFamily="34" charset="0"/>
            </a:endParaRPr>
          </a:p>
        </p:txBody>
      </p:sp>
      <p:sp>
        <p:nvSpPr>
          <p:cNvPr id="1284" name="PubRRectCallout"/>
          <p:cNvSpPr>
            <a:spLocks noEditPoints="1" noChangeArrowheads="1"/>
          </p:cNvSpPr>
          <p:nvPr/>
        </p:nvSpPr>
        <p:spPr bwMode="auto">
          <a:xfrm>
            <a:off x="7294465" y="3475832"/>
            <a:ext cx="1630460" cy="646544"/>
          </a:xfrm>
          <a:custGeom>
            <a:avLst/>
            <a:gdLst>
              <a:gd name="G0" fmla="+- 0 0 0"/>
              <a:gd name="G1" fmla="+- 140 0 0"/>
              <a:gd name="T0" fmla="*/ 10800 w 21600"/>
              <a:gd name="T1" fmla="*/ 0 h 21600"/>
              <a:gd name="T2" fmla="*/ 0 w 21600"/>
              <a:gd name="T3" fmla="*/ 8638 h 21600"/>
              <a:gd name="T4" fmla="*/ 140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140"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Asia</a:t>
            </a:r>
          </a:p>
          <a:p>
            <a:pPr algn="ctr" fontAlgn="auto">
              <a:spcBef>
                <a:spcPts val="0"/>
              </a:spcBef>
              <a:spcAft>
                <a:spcPts val="0"/>
              </a:spcAft>
              <a:defRPr/>
            </a:pPr>
            <a:r>
              <a:rPr lang="en-US" sz="1300" dirty="0">
                <a:solidFill>
                  <a:prstClr val="black">
                    <a:lumMod val="85000"/>
                    <a:lumOff val="15000"/>
                  </a:prstClr>
                </a:solidFill>
                <a:latin typeface="Calibri" pitchFamily="34" charset="0"/>
              </a:rPr>
              <a:t>Fuel price protests</a:t>
            </a:r>
          </a:p>
        </p:txBody>
      </p:sp>
      <p:sp>
        <p:nvSpPr>
          <p:cNvPr id="1285" name="PubRRectCallout"/>
          <p:cNvSpPr>
            <a:spLocks noEditPoints="1" noChangeArrowheads="1"/>
          </p:cNvSpPr>
          <p:nvPr/>
        </p:nvSpPr>
        <p:spPr bwMode="auto">
          <a:xfrm>
            <a:off x="1604169" y="2647950"/>
            <a:ext cx="1079500" cy="637381"/>
          </a:xfrm>
          <a:custGeom>
            <a:avLst/>
            <a:gdLst>
              <a:gd name="G0" fmla="+- 0 0 0"/>
              <a:gd name="G1" fmla="+- 7449 0 0"/>
              <a:gd name="T0" fmla="*/ 10800 w 21600"/>
              <a:gd name="T1" fmla="*/ 0 h 21600"/>
              <a:gd name="T2" fmla="*/ 0 w 21600"/>
              <a:gd name="T3" fmla="*/ 8638 h 21600"/>
              <a:gd name="T4" fmla="*/ 7449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7449"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3D69B">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US </a:t>
            </a: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Hurricanes</a:t>
            </a:r>
            <a:endParaRPr lang="en-US" sz="1300" dirty="0">
              <a:solidFill>
                <a:prstClr val="black">
                  <a:lumMod val="85000"/>
                  <a:lumOff val="15000"/>
                </a:prstClr>
              </a:solidFill>
              <a:latin typeface="Calibri" pitchFamily="34" charset="0"/>
            </a:endParaRPr>
          </a:p>
        </p:txBody>
      </p:sp>
      <p:sp>
        <p:nvSpPr>
          <p:cNvPr id="1286" name="PubRRectCallout"/>
          <p:cNvSpPr>
            <a:spLocks noEditPoints="1" noChangeArrowheads="1"/>
          </p:cNvSpPr>
          <p:nvPr/>
        </p:nvSpPr>
        <p:spPr bwMode="auto">
          <a:xfrm>
            <a:off x="6955381" y="2215981"/>
            <a:ext cx="1131725" cy="555795"/>
          </a:xfrm>
          <a:prstGeom prst="wedgeRectCallout">
            <a:avLst>
              <a:gd name="adj1" fmla="val -102322"/>
              <a:gd name="adj2" fmla="val 49629"/>
            </a:avLst>
          </a:prstGeom>
          <a:solidFill>
            <a:srgbClr val="FCD5B5">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Central Asia</a:t>
            </a:r>
          </a:p>
          <a:p>
            <a:pPr algn="ctr" fontAlgn="auto">
              <a:spcBef>
                <a:spcPts val="0"/>
              </a:spcBef>
              <a:spcAft>
                <a:spcPts val="0"/>
              </a:spcAft>
              <a:defRPr/>
            </a:pPr>
            <a:r>
              <a:rPr lang="en-US" sz="1300" dirty="0">
                <a:solidFill>
                  <a:prstClr val="black">
                    <a:lumMod val="85000"/>
                    <a:lumOff val="15000"/>
                  </a:prstClr>
                </a:solidFill>
                <a:latin typeface="Calibri" pitchFamily="34" charset="0"/>
              </a:rPr>
              <a:t>P</a:t>
            </a:r>
            <a:r>
              <a:rPr lang="en-US" sz="1300" dirty="0" smtClean="0">
                <a:solidFill>
                  <a:prstClr val="black">
                    <a:lumMod val="85000"/>
                    <a:lumOff val="15000"/>
                  </a:prstClr>
                </a:solidFill>
                <a:latin typeface="Calibri" pitchFamily="34" charset="0"/>
              </a:rPr>
              <a:t>ipelines</a:t>
            </a:r>
            <a:endParaRPr lang="en-US" sz="1300" dirty="0">
              <a:solidFill>
                <a:prstClr val="black">
                  <a:lumMod val="85000"/>
                  <a:lumOff val="15000"/>
                </a:prstClr>
              </a:solidFill>
              <a:latin typeface="Calibri" pitchFamily="34" charset="0"/>
            </a:endParaRPr>
          </a:p>
        </p:txBody>
      </p:sp>
      <p:sp>
        <p:nvSpPr>
          <p:cNvPr id="1287" name="PubRRectCallout"/>
          <p:cNvSpPr>
            <a:spLocks noEditPoints="1" noChangeArrowheads="1"/>
          </p:cNvSpPr>
          <p:nvPr/>
        </p:nvSpPr>
        <p:spPr bwMode="auto">
          <a:xfrm>
            <a:off x="3302858" y="2647950"/>
            <a:ext cx="1143000" cy="633784"/>
          </a:xfrm>
          <a:custGeom>
            <a:avLst/>
            <a:gdLst>
              <a:gd name="G0" fmla="+- 0 0 0"/>
              <a:gd name="G1" fmla="+- 21600 0 0"/>
              <a:gd name="T0" fmla="*/ 10800 w 21600"/>
              <a:gd name="T1" fmla="*/ 0 h 21600"/>
              <a:gd name="T2" fmla="*/ 0 w 21600"/>
              <a:gd name="T3" fmla="*/ 8638 h 21600"/>
              <a:gd name="T4" fmla="*/ 21600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21600"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black">
                    <a:lumMod val="85000"/>
                    <a:lumOff val="15000"/>
                  </a:prstClr>
                </a:solidFill>
                <a:latin typeface="Calibri" pitchFamily="34" charset="0"/>
              </a:rPr>
              <a:t>Libya</a:t>
            </a:r>
            <a:endParaRPr lang="en-US" sz="1300" b="1" dirty="0">
              <a:solidFill>
                <a:prstClr val="black">
                  <a:lumMod val="85000"/>
                  <a:lumOff val="15000"/>
                </a:prstClr>
              </a:solidFill>
              <a:latin typeface="Calibri" pitchFamily="34" charset="0"/>
            </a:endParaRP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Civil war</a:t>
            </a:r>
            <a:endParaRPr lang="en-US" sz="1300" dirty="0">
              <a:solidFill>
                <a:prstClr val="black">
                  <a:lumMod val="85000"/>
                  <a:lumOff val="15000"/>
                </a:prstClr>
              </a:solidFill>
              <a:latin typeface="Calibri" pitchFamily="34" charset="0"/>
            </a:endParaRPr>
          </a:p>
        </p:txBody>
      </p:sp>
      <p:sp>
        <p:nvSpPr>
          <p:cNvPr id="1288" name="PubRRectCallout"/>
          <p:cNvSpPr>
            <a:spLocks noEditPoints="1" noChangeArrowheads="1"/>
          </p:cNvSpPr>
          <p:nvPr/>
        </p:nvSpPr>
        <p:spPr bwMode="auto">
          <a:xfrm>
            <a:off x="5747284" y="2567599"/>
            <a:ext cx="1071563" cy="720725"/>
          </a:xfrm>
          <a:custGeom>
            <a:avLst/>
            <a:gdLst>
              <a:gd name="G0" fmla="+- 0 0 0"/>
              <a:gd name="G1" fmla="+- 0 0 0"/>
              <a:gd name="T0" fmla="*/ 10800 w 21600"/>
              <a:gd name="T1" fmla="*/ 0 h 21600"/>
              <a:gd name="T2" fmla="*/ 0 w 21600"/>
              <a:gd name="T3" fmla="*/ 8638 h 21600"/>
              <a:gd name="T4" fmla="*/ 0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0"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black">
                    <a:lumMod val="85000"/>
                    <a:lumOff val="15000"/>
                  </a:prstClr>
                </a:solidFill>
                <a:latin typeface="Calibri" pitchFamily="34" charset="0"/>
              </a:rPr>
              <a:t>Iran</a:t>
            </a:r>
            <a:endParaRPr lang="en-US" sz="1300" b="1" dirty="0">
              <a:solidFill>
                <a:prstClr val="black">
                  <a:lumMod val="85000"/>
                  <a:lumOff val="15000"/>
                </a:prstClr>
              </a:solidFill>
              <a:latin typeface="Calibri" pitchFamily="34" charset="0"/>
            </a:endParaRP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Sanctions</a:t>
            </a:r>
            <a:endParaRPr lang="en-US" sz="1300" dirty="0">
              <a:solidFill>
                <a:prstClr val="black">
                  <a:lumMod val="85000"/>
                  <a:lumOff val="15000"/>
                </a:prstClr>
              </a:solidFill>
              <a:latin typeface="Calibri" pitchFamily="34" charset="0"/>
            </a:endParaRPr>
          </a:p>
        </p:txBody>
      </p:sp>
      <p:sp>
        <p:nvSpPr>
          <p:cNvPr id="1289" name="PubRRectCallout"/>
          <p:cNvSpPr>
            <a:spLocks noEditPoints="1" noChangeArrowheads="1"/>
          </p:cNvSpPr>
          <p:nvPr/>
        </p:nvSpPr>
        <p:spPr bwMode="auto">
          <a:xfrm>
            <a:off x="6126559" y="4373564"/>
            <a:ext cx="951706" cy="774699"/>
          </a:xfrm>
          <a:prstGeom prst="wedgeRoundRectCallout">
            <a:avLst>
              <a:gd name="adj1" fmla="val -100900"/>
              <a:gd name="adj2" fmla="val -171107"/>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Strait of Hormuz</a:t>
            </a:r>
          </a:p>
          <a:p>
            <a:pPr algn="ctr" fontAlgn="auto">
              <a:spcBef>
                <a:spcPts val="0"/>
              </a:spcBef>
              <a:spcAft>
                <a:spcPts val="0"/>
              </a:spcAft>
              <a:defRPr/>
            </a:pPr>
            <a:r>
              <a:rPr lang="en-US" sz="1300" dirty="0" smtClean="0">
                <a:solidFill>
                  <a:prstClr val="white"/>
                </a:solidFill>
                <a:latin typeface="Calibri" pitchFamily="34" charset="0"/>
              </a:rPr>
              <a:t>17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
        <p:nvSpPr>
          <p:cNvPr id="1290" name="PubRRectCallout"/>
          <p:cNvSpPr>
            <a:spLocks noEditPoints="1" noChangeArrowheads="1"/>
          </p:cNvSpPr>
          <p:nvPr/>
        </p:nvSpPr>
        <p:spPr bwMode="auto">
          <a:xfrm>
            <a:off x="3399632" y="4383597"/>
            <a:ext cx="951706" cy="755141"/>
          </a:xfrm>
          <a:prstGeom prst="wedgeRoundRectCallout">
            <a:avLst>
              <a:gd name="adj1" fmla="val 107274"/>
              <a:gd name="adj2" fmla="val -230134"/>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Turkish Straits</a:t>
            </a:r>
          </a:p>
          <a:p>
            <a:pPr algn="ctr" fontAlgn="auto">
              <a:spcBef>
                <a:spcPts val="0"/>
              </a:spcBef>
              <a:spcAft>
                <a:spcPts val="0"/>
              </a:spcAft>
              <a:defRPr/>
            </a:pPr>
            <a:r>
              <a:rPr lang="en-US" sz="1300" dirty="0" smtClean="0">
                <a:solidFill>
                  <a:prstClr val="white"/>
                </a:solidFill>
                <a:latin typeface="Calibri" pitchFamily="34" charset="0"/>
              </a:rPr>
              <a:t>2.9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
        <p:nvSpPr>
          <p:cNvPr id="1291" name="PubRRectCallout"/>
          <p:cNvSpPr>
            <a:spLocks noEditPoints="1" noChangeArrowheads="1"/>
          </p:cNvSpPr>
          <p:nvPr/>
        </p:nvSpPr>
        <p:spPr bwMode="auto">
          <a:xfrm>
            <a:off x="2498725" y="1510223"/>
            <a:ext cx="951706" cy="755141"/>
          </a:xfrm>
          <a:prstGeom prst="wedgeRoundRectCallout">
            <a:avLst>
              <a:gd name="adj1" fmla="val 161319"/>
              <a:gd name="adj2" fmla="val 82682"/>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Danish Straits</a:t>
            </a:r>
          </a:p>
          <a:p>
            <a:pPr algn="ctr" fontAlgn="auto">
              <a:spcBef>
                <a:spcPts val="0"/>
              </a:spcBef>
              <a:spcAft>
                <a:spcPts val="0"/>
              </a:spcAft>
              <a:defRPr/>
            </a:pPr>
            <a:r>
              <a:rPr lang="en-US" sz="1300" dirty="0" smtClean="0">
                <a:solidFill>
                  <a:prstClr val="white"/>
                </a:solidFill>
                <a:latin typeface="Calibri" pitchFamily="34" charset="0"/>
              </a:rPr>
              <a:t>3.3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
        <p:nvSpPr>
          <p:cNvPr id="1292" name="PubRRectCallout"/>
          <p:cNvSpPr>
            <a:spLocks noEditPoints="1" noChangeArrowheads="1"/>
          </p:cNvSpPr>
          <p:nvPr/>
        </p:nvSpPr>
        <p:spPr bwMode="auto">
          <a:xfrm>
            <a:off x="3821113" y="1590010"/>
            <a:ext cx="1079500" cy="688975"/>
          </a:xfrm>
          <a:custGeom>
            <a:avLst/>
            <a:gdLst>
              <a:gd name="G0" fmla="+- 0 0 0"/>
              <a:gd name="G1" fmla="+- 8607 0 0"/>
              <a:gd name="T0" fmla="*/ 10800 w 21600"/>
              <a:gd name="T1" fmla="*/ 0 h 21600"/>
              <a:gd name="T2" fmla="*/ 0 w 21600"/>
              <a:gd name="T3" fmla="*/ 8638 h 21600"/>
              <a:gd name="T4" fmla="*/ 8607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8607"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FCD5B5">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North </a:t>
            </a:r>
            <a:r>
              <a:rPr lang="en-US" sz="1300" b="1" dirty="0" smtClean="0">
                <a:solidFill>
                  <a:prstClr val="black">
                    <a:lumMod val="85000"/>
                    <a:lumOff val="15000"/>
                  </a:prstClr>
                </a:solidFill>
                <a:latin typeface="Calibri" pitchFamily="34" charset="0"/>
              </a:rPr>
              <a:t>Sea</a:t>
            </a:r>
          </a:p>
          <a:p>
            <a:pPr algn="ctr" fontAlgn="auto">
              <a:spcBef>
                <a:spcPts val="0"/>
              </a:spcBef>
              <a:spcAft>
                <a:spcPts val="0"/>
              </a:spcAft>
              <a:defRPr/>
            </a:pPr>
            <a:r>
              <a:rPr lang="en-US" sz="1300" dirty="0" smtClean="0">
                <a:solidFill>
                  <a:prstClr val="black">
                    <a:lumMod val="85000"/>
                    <a:lumOff val="15000"/>
                  </a:prstClr>
                </a:solidFill>
                <a:latin typeface="Calibri" pitchFamily="34" charset="0"/>
              </a:rPr>
              <a:t>Outages</a:t>
            </a:r>
            <a:endParaRPr lang="en-US" sz="1300" dirty="0">
              <a:solidFill>
                <a:prstClr val="black">
                  <a:lumMod val="85000"/>
                  <a:lumOff val="15000"/>
                </a:prstClr>
              </a:solidFill>
              <a:latin typeface="Calibri" pitchFamily="34" charset="0"/>
            </a:endParaRPr>
          </a:p>
        </p:txBody>
      </p:sp>
      <p:sp>
        <p:nvSpPr>
          <p:cNvPr id="1293" name="PubRRectCallout"/>
          <p:cNvSpPr>
            <a:spLocks noEditPoints="1" noChangeArrowheads="1"/>
          </p:cNvSpPr>
          <p:nvPr/>
        </p:nvSpPr>
        <p:spPr bwMode="auto">
          <a:xfrm>
            <a:off x="1007269" y="4365879"/>
            <a:ext cx="1046955" cy="755141"/>
          </a:xfrm>
          <a:prstGeom prst="wedgeRoundRectCallout">
            <a:avLst>
              <a:gd name="adj1" fmla="val 76514"/>
              <a:gd name="adj2" fmla="val -117874"/>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Panama Canal</a:t>
            </a:r>
          </a:p>
          <a:p>
            <a:pPr algn="ctr" fontAlgn="auto">
              <a:spcBef>
                <a:spcPts val="0"/>
              </a:spcBef>
              <a:spcAft>
                <a:spcPts val="0"/>
              </a:spcAft>
              <a:defRPr/>
            </a:pPr>
            <a:r>
              <a:rPr lang="en-US" sz="1300" dirty="0" smtClean="0">
                <a:solidFill>
                  <a:prstClr val="white"/>
                </a:solidFill>
                <a:latin typeface="Calibri" pitchFamily="34" charset="0"/>
              </a:rPr>
              <a:t>0.85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
        <p:nvSpPr>
          <p:cNvPr id="1294" name="PubRRectCallout"/>
          <p:cNvSpPr>
            <a:spLocks noEditPoints="1" noChangeArrowheads="1"/>
          </p:cNvSpPr>
          <p:nvPr/>
        </p:nvSpPr>
        <p:spPr bwMode="auto">
          <a:xfrm>
            <a:off x="2411413" y="3143251"/>
            <a:ext cx="1152525" cy="823912"/>
          </a:xfrm>
          <a:custGeom>
            <a:avLst/>
            <a:gdLst>
              <a:gd name="G0" fmla="+- 0 0 0"/>
              <a:gd name="G1" fmla="+- 7449 0 0"/>
              <a:gd name="T0" fmla="*/ 10800 w 21600"/>
              <a:gd name="T1" fmla="*/ 0 h 21600"/>
              <a:gd name="T2" fmla="*/ 0 w 21600"/>
              <a:gd name="T3" fmla="*/ 8638 h 21600"/>
              <a:gd name="T4" fmla="*/ 7449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7449"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Venezuela</a:t>
            </a:r>
          </a:p>
          <a:p>
            <a:pPr algn="ctr" fontAlgn="auto">
              <a:spcBef>
                <a:spcPts val="0"/>
              </a:spcBef>
              <a:spcAft>
                <a:spcPts val="0"/>
              </a:spcAft>
              <a:defRPr/>
            </a:pPr>
            <a:r>
              <a:rPr lang="en-US" sz="1300" dirty="0">
                <a:solidFill>
                  <a:prstClr val="black">
                    <a:lumMod val="85000"/>
                    <a:lumOff val="15000"/>
                  </a:prstClr>
                </a:solidFill>
                <a:latin typeface="Calibri" pitchFamily="34" charset="0"/>
              </a:rPr>
              <a:t>Political</a:t>
            </a:r>
          </a:p>
          <a:p>
            <a:pPr algn="ctr" fontAlgn="auto">
              <a:spcBef>
                <a:spcPts val="0"/>
              </a:spcBef>
              <a:spcAft>
                <a:spcPts val="0"/>
              </a:spcAft>
              <a:defRPr/>
            </a:pPr>
            <a:r>
              <a:rPr lang="en-US" sz="1300" dirty="0">
                <a:solidFill>
                  <a:prstClr val="black">
                    <a:lumMod val="85000"/>
                    <a:lumOff val="15000"/>
                  </a:prstClr>
                </a:solidFill>
                <a:latin typeface="Calibri" pitchFamily="34" charset="0"/>
              </a:rPr>
              <a:t>Unrest</a:t>
            </a:r>
          </a:p>
        </p:txBody>
      </p:sp>
      <p:sp>
        <p:nvSpPr>
          <p:cNvPr id="1295" name="PubRRectCallout"/>
          <p:cNvSpPr>
            <a:spLocks noEditPoints="1" noChangeArrowheads="1"/>
          </p:cNvSpPr>
          <p:nvPr/>
        </p:nvSpPr>
        <p:spPr bwMode="auto">
          <a:xfrm>
            <a:off x="4926013" y="4373564"/>
            <a:ext cx="951706" cy="774699"/>
          </a:xfrm>
          <a:prstGeom prst="wedgeRoundRectCallout">
            <a:avLst>
              <a:gd name="adj1" fmla="val -7822"/>
              <a:gd name="adj2" fmla="val -129304"/>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Bab El-Mandab</a:t>
            </a:r>
          </a:p>
          <a:p>
            <a:pPr algn="ctr" fontAlgn="auto">
              <a:spcBef>
                <a:spcPts val="0"/>
              </a:spcBef>
              <a:spcAft>
                <a:spcPts val="0"/>
              </a:spcAft>
              <a:defRPr/>
            </a:pPr>
            <a:r>
              <a:rPr lang="en-US" sz="1300" dirty="0" smtClean="0">
                <a:solidFill>
                  <a:prstClr val="white"/>
                </a:solidFill>
                <a:latin typeface="Calibri" pitchFamily="34" charset="0"/>
              </a:rPr>
              <a:t>3.8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
        <p:nvSpPr>
          <p:cNvPr id="1296" name="PubRRectCallout"/>
          <p:cNvSpPr>
            <a:spLocks noEditPoints="1" noChangeArrowheads="1"/>
          </p:cNvSpPr>
          <p:nvPr/>
        </p:nvSpPr>
        <p:spPr bwMode="auto">
          <a:xfrm>
            <a:off x="4382814" y="3400427"/>
            <a:ext cx="976532" cy="638830"/>
          </a:xfrm>
          <a:custGeom>
            <a:avLst/>
            <a:gdLst>
              <a:gd name="G0" fmla="+- 0 0 0"/>
              <a:gd name="G1" fmla="+- 0 0 0"/>
              <a:gd name="T0" fmla="*/ 10800 w 21600"/>
              <a:gd name="T1" fmla="*/ 0 h 21600"/>
              <a:gd name="T2" fmla="*/ 0 w 21600"/>
              <a:gd name="T3" fmla="*/ 8638 h 21600"/>
              <a:gd name="T4" fmla="*/ 0 w 21600"/>
              <a:gd name="T5" fmla="*/ 21600 h 21600"/>
              <a:gd name="T6" fmla="*/ 10800 w 21600"/>
              <a:gd name="T7" fmla="*/ 17277 h 21600"/>
              <a:gd name="T8" fmla="*/ 21600 w 21600"/>
              <a:gd name="T9" fmla="*/ 8638 h 21600"/>
              <a:gd name="T10" fmla="*/ 17694720 60000 65536"/>
              <a:gd name="T11" fmla="*/ 11796480 60000 65536"/>
              <a:gd name="T12" fmla="*/ 5898240 60000 65536"/>
              <a:gd name="T13" fmla="*/ 5898240 60000 65536"/>
              <a:gd name="T14" fmla="*/ 0 60000 65536"/>
              <a:gd name="T15" fmla="*/ 145 w 21600"/>
              <a:gd name="T16" fmla="*/ 145 h 21600"/>
              <a:gd name="T17" fmla="*/ 21409 w 21600"/>
              <a:gd name="T18" fmla="*/ 17106 h 21600"/>
            </a:gdLst>
            <a:ahLst/>
            <a:cxnLst>
              <a:cxn ang="T10">
                <a:pos x="T0" y="T1"/>
              </a:cxn>
              <a:cxn ang="T11">
                <a:pos x="T2" y="T3"/>
              </a:cxn>
              <a:cxn ang="T12">
                <a:pos x="T4" y="T5"/>
              </a:cxn>
              <a:cxn ang="T13">
                <a:pos x="T6" y="T7"/>
              </a:cxn>
              <a:cxn ang="T14">
                <a:pos x="T8" y="T9"/>
              </a:cxn>
            </a:cxnLst>
            <a:rect l="T15" t="T16" r="T17" b="T18"/>
            <a:pathLst>
              <a:path w="21600" h="21600">
                <a:moveTo>
                  <a:pt x="532" y="0"/>
                </a:moveTo>
                <a:cubicBezTo>
                  <a:pt x="238" y="0"/>
                  <a:pt x="0" y="238"/>
                  <a:pt x="0" y="532"/>
                </a:cubicBezTo>
                <a:lnTo>
                  <a:pt x="0" y="16745"/>
                </a:lnTo>
                <a:cubicBezTo>
                  <a:pt x="0" y="17039"/>
                  <a:pt x="238" y="17277"/>
                  <a:pt x="532" y="17277"/>
                </a:cubicBezTo>
                <a:lnTo>
                  <a:pt x="2623" y="17277"/>
                </a:lnTo>
                <a:lnTo>
                  <a:pt x="0" y="21600"/>
                </a:lnTo>
                <a:lnTo>
                  <a:pt x="6515" y="17277"/>
                </a:lnTo>
                <a:lnTo>
                  <a:pt x="21016" y="17277"/>
                </a:lnTo>
                <a:cubicBezTo>
                  <a:pt x="21339" y="17277"/>
                  <a:pt x="21600" y="17039"/>
                  <a:pt x="21600" y="16745"/>
                </a:cubicBezTo>
                <a:lnTo>
                  <a:pt x="21600" y="532"/>
                </a:lnTo>
                <a:cubicBezTo>
                  <a:pt x="21600" y="238"/>
                  <a:pt x="21339" y="0"/>
                  <a:pt x="21016" y="0"/>
                </a:cubicBezTo>
                <a:close/>
              </a:path>
            </a:pathLst>
          </a:custGeom>
          <a:solidFill>
            <a:srgbClr val="CCC1DA">
              <a:alpha val="85098"/>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a:solidFill>
                  <a:prstClr val="black">
                    <a:lumMod val="85000"/>
                    <a:lumOff val="15000"/>
                  </a:prstClr>
                </a:solidFill>
                <a:latin typeface="Calibri" pitchFamily="34" charset="0"/>
              </a:rPr>
              <a:t>Nigeria</a:t>
            </a:r>
          </a:p>
          <a:p>
            <a:pPr algn="ctr" fontAlgn="auto">
              <a:spcBef>
                <a:spcPts val="0"/>
              </a:spcBef>
              <a:spcAft>
                <a:spcPts val="0"/>
              </a:spcAft>
              <a:defRPr/>
            </a:pPr>
            <a:r>
              <a:rPr lang="en-US" sz="1300" dirty="0">
                <a:solidFill>
                  <a:prstClr val="black">
                    <a:lumMod val="85000"/>
                    <a:lumOff val="15000"/>
                  </a:prstClr>
                </a:solidFill>
                <a:latin typeface="Calibri" pitchFamily="34" charset="0"/>
              </a:rPr>
              <a:t>Civil Unrest</a:t>
            </a:r>
          </a:p>
        </p:txBody>
      </p:sp>
      <p:sp>
        <p:nvSpPr>
          <p:cNvPr id="1297" name="Rounded Rectangle 1296"/>
          <p:cNvSpPr/>
          <p:nvPr/>
        </p:nvSpPr>
        <p:spPr>
          <a:xfrm>
            <a:off x="2397919" y="5829300"/>
            <a:ext cx="171450" cy="171450"/>
          </a:xfrm>
          <a:prstGeom prst="roundRect">
            <a:avLst/>
          </a:prstGeom>
          <a:solidFill>
            <a:srgbClr val="9BBB59">
              <a:lumMod val="60000"/>
              <a:lumOff val="40000"/>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smtClean="0">
              <a:ln>
                <a:noFill/>
              </a:ln>
              <a:solidFill>
                <a:srgbClr val="336699"/>
              </a:solidFill>
              <a:effectLst/>
              <a:uLnTx/>
              <a:uFillTx/>
              <a:latin typeface="Calibri" pitchFamily="34" charset="0"/>
            </a:endParaRPr>
          </a:p>
        </p:txBody>
      </p:sp>
      <p:sp>
        <p:nvSpPr>
          <p:cNvPr id="1298" name="Rounded Rectangle 1297"/>
          <p:cNvSpPr/>
          <p:nvPr/>
        </p:nvSpPr>
        <p:spPr>
          <a:xfrm>
            <a:off x="2397919" y="6096000"/>
            <a:ext cx="171450" cy="171450"/>
          </a:xfrm>
          <a:prstGeom prst="roundRect">
            <a:avLst/>
          </a:prstGeom>
          <a:solidFill>
            <a:srgbClr val="F79646">
              <a:lumMod val="40000"/>
              <a:lumOff val="60000"/>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smtClean="0">
              <a:ln>
                <a:noFill/>
              </a:ln>
              <a:solidFill>
                <a:srgbClr val="336699"/>
              </a:solidFill>
              <a:effectLst/>
              <a:uLnTx/>
              <a:uFillTx/>
              <a:latin typeface="Calibri" pitchFamily="34" charset="0"/>
            </a:endParaRPr>
          </a:p>
        </p:txBody>
      </p:sp>
      <p:sp>
        <p:nvSpPr>
          <p:cNvPr id="1299" name="Rounded Rectangle 1298"/>
          <p:cNvSpPr/>
          <p:nvPr/>
        </p:nvSpPr>
        <p:spPr>
          <a:xfrm>
            <a:off x="2397919" y="6362700"/>
            <a:ext cx="171450" cy="171450"/>
          </a:xfrm>
          <a:prstGeom prst="roundRect">
            <a:avLst/>
          </a:prstGeom>
          <a:solidFill>
            <a:srgbClr val="8064A2">
              <a:lumMod val="40000"/>
              <a:lumOff val="60000"/>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smtClean="0">
              <a:ln>
                <a:noFill/>
              </a:ln>
              <a:solidFill>
                <a:srgbClr val="336699"/>
              </a:solidFill>
              <a:effectLst/>
              <a:uLnTx/>
              <a:uFillTx/>
              <a:latin typeface="Calibri" pitchFamily="34" charset="0"/>
            </a:endParaRPr>
          </a:p>
        </p:txBody>
      </p:sp>
      <p:sp>
        <p:nvSpPr>
          <p:cNvPr id="1300" name="Rounded Rectangle 1299"/>
          <p:cNvSpPr/>
          <p:nvPr/>
        </p:nvSpPr>
        <p:spPr>
          <a:xfrm>
            <a:off x="4693444" y="5844779"/>
            <a:ext cx="171450" cy="171450"/>
          </a:xfrm>
          <a:prstGeom prst="roundRect">
            <a:avLst/>
          </a:prstGeom>
          <a:solidFill>
            <a:srgbClr val="C0504D">
              <a:lumMod val="75000"/>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smtClean="0">
              <a:ln>
                <a:noFill/>
              </a:ln>
              <a:solidFill>
                <a:prstClr val="white"/>
              </a:solidFill>
              <a:effectLst/>
              <a:uLnTx/>
              <a:uFillTx/>
              <a:latin typeface="Calibri" pitchFamily="34" charset="0"/>
            </a:endParaRPr>
          </a:p>
        </p:txBody>
      </p:sp>
      <p:sp>
        <p:nvSpPr>
          <p:cNvPr id="1301" name="TextBox 1300"/>
          <p:cNvSpPr txBox="1"/>
          <p:nvPr/>
        </p:nvSpPr>
        <p:spPr>
          <a:xfrm>
            <a:off x="2641600" y="5781675"/>
            <a:ext cx="1810544" cy="307777"/>
          </a:xfrm>
          <a:prstGeom prst="rect">
            <a:avLst/>
          </a:prstGeom>
          <a:noFill/>
        </p:spPr>
        <p:txBody>
          <a:bodyPr wrap="square" rtlCol="0">
            <a:spAutoFit/>
          </a:bodyPr>
          <a:lstStyle/>
          <a:p>
            <a:pPr fontAlgn="auto">
              <a:spcBef>
                <a:spcPts val="0"/>
              </a:spcBef>
              <a:spcAft>
                <a:spcPts val="0"/>
              </a:spcAft>
            </a:pPr>
            <a:r>
              <a:rPr lang="en-US" sz="1400" b="1" dirty="0" smtClean="0">
                <a:solidFill>
                  <a:prstClr val="black">
                    <a:lumMod val="85000"/>
                    <a:lumOff val="15000"/>
                  </a:prstClr>
                </a:solidFill>
                <a:latin typeface="Calibri"/>
                <a:cs typeface="+mn-cs"/>
              </a:rPr>
              <a:t>Natural disasters</a:t>
            </a:r>
            <a:endParaRPr lang="en-GB" sz="1400" b="1" dirty="0">
              <a:solidFill>
                <a:prstClr val="black">
                  <a:lumMod val="85000"/>
                  <a:lumOff val="15000"/>
                </a:prstClr>
              </a:solidFill>
              <a:latin typeface="Calibri"/>
              <a:cs typeface="+mn-cs"/>
            </a:endParaRPr>
          </a:p>
        </p:txBody>
      </p:sp>
      <p:sp>
        <p:nvSpPr>
          <p:cNvPr id="1302" name="TextBox 1301"/>
          <p:cNvSpPr txBox="1"/>
          <p:nvPr/>
        </p:nvSpPr>
        <p:spPr>
          <a:xfrm>
            <a:off x="2641600" y="6045398"/>
            <a:ext cx="1810544" cy="307777"/>
          </a:xfrm>
          <a:prstGeom prst="rect">
            <a:avLst/>
          </a:prstGeom>
          <a:noFill/>
        </p:spPr>
        <p:txBody>
          <a:bodyPr wrap="square" rtlCol="0">
            <a:spAutoFit/>
          </a:bodyPr>
          <a:lstStyle/>
          <a:p>
            <a:pPr fontAlgn="auto">
              <a:spcBef>
                <a:spcPts val="0"/>
              </a:spcBef>
              <a:spcAft>
                <a:spcPts val="0"/>
              </a:spcAft>
            </a:pPr>
            <a:r>
              <a:rPr lang="en-US" sz="1400" b="1" dirty="0" smtClean="0">
                <a:solidFill>
                  <a:prstClr val="black">
                    <a:lumMod val="85000"/>
                    <a:lumOff val="15000"/>
                  </a:prstClr>
                </a:solidFill>
                <a:latin typeface="Calibri"/>
                <a:cs typeface="+mn-cs"/>
              </a:rPr>
              <a:t>Technical disruptions </a:t>
            </a:r>
            <a:endParaRPr lang="en-GB" sz="1400" b="1" dirty="0">
              <a:solidFill>
                <a:prstClr val="black">
                  <a:lumMod val="85000"/>
                  <a:lumOff val="15000"/>
                </a:prstClr>
              </a:solidFill>
              <a:latin typeface="Calibri"/>
              <a:cs typeface="+mn-cs"/>
            </a:endParaRPr>
          </a:p>
        </p:txBody>
      </p:sp>
      <p:sp>
        <p:nvSpPr>
          <p:cNvPr id="1303" name="TextBox 1302"/>
          <p:cNvSpPr txBox="1"/>
          <p:nvPr/>
        </p:nvSpPr>
        <p:spPr>
          <a:xfrm>
            <a:off x="2641600" y="6309121"/>
            <a:ext cx="1810544" cy="307777"/>
          </a:xfrm>
          <a:prstGeom prst="rect">
            <a:avLst/>
          </a:prstGeom>
          <a:noFill/>
        </p:spPr>
        <p:txBody>
          <a:bodyPr wrap="square" rtlCol="0">
            <a:spAutoFit/>
          </a:bodyPr>
          <a:lstStyle/>
          <a:p>
            <a:pPr fontAlgn="auto">
              <a:spcBef>
                <a:spcPts val="0"/>
              </a:spcBef>
              <a:spcAft>
                <a:spcPts val="0"/>
              </a:spcAft>
            </a:pPr>
            <a:r>
              <a:rPr lang="en-US" sz="1400" b="1" dirty="0" smtClean="0">
                <a:solidFill>
                  <a:prstClr val="black">
                    <a:lumMod val="85000"/>
                    <a:lumOff val="15000"/>
                  </a:prstClr>
                </a:solidFill>
                <a:latin typeface="Calibri"/>
                <a:cs typeface="+mn-cs"/>
              </a:rPr>
              <a:t>Social disruptions</a:t>
            </a:r>
            <a:endParaRPr lang="en-GB" sz="1400" b="1" dirty="0">
              <a:solidFill>
                <a:prstClr val="black">
                  <a:lumMod val="85000"/>
                  <a:lumOff val="15000"/>
                </a:prstClr>
              </a:solidFill>
              <a:latin typeface="Calibri"/>
              <a:cs typeface="+mn-cs"/>
            </a:endParaRPr>
          </a:p>
        </p:txBody>
      </p:sp>
      <p:sp>
        <p:nvSpPr>
          <p:cNvPr id="1304" name="TextBox 1303"/>
          <p:cNvSpPr txBox="1"/>
          <p:nvPr/>
        </p:nvSpPr>
        <p:spPr>
          <a:xfrm>
            <a:off x="4937125" y="5788223"/>
            <a:ext cx="1810544" cy="307777"/>
          </a:xfrm>
          <a:prstGeom prst="rect">
            <a:avLst/>
          </a:prstGeom>
          <a:noFill/>
        </p:spPr>
        <p:txBody>
          <a:bodyPr wrap="square" rtlCol="0">
            <a:spAutoFit/>
          </a:bodyPr>
          <a:lstStyle/>
          <a:p>
            <a:pPr fontAlgn="auto">
              <a:spcBef>
                <a:spcPts val="0"/>
              </a:spcBef>
              <a:spcAft>
                <a:spcPts val="0"/>
              </a:spcAft>
            </a:pPr>
            <a:r>
              <a:rPr lang="en-US" sz="1400" b="1" dirty="0" smtClean="0">
                <a:solidFill>
                  <a:prstClr val="black">
                    <a:lumMod val="85000"/>
                    <a:lumOff val="15000"/>
                  </a:prstClr>
                </a:solidFill>
                <a:latin typeface="Calibri"/>
                <a:cs typeface="+mn-cs"/>
              </a:rPr>
              <a:t>Key oil chokepoints</a:t>
            </a:r>
            <a:endParaRPr lang="en-GB" sz="1400" b="1" dirty="0">
              <a:solidFill>
                <a:prstClr val="black">
                  <a:lumMod val="85000"/>
                  <a:lumOff val="15000"/>
                </a:prstClr>
              </a:solidFill>
              <a:latin typeface="Calibri"/>
              <a:cs typeface="+mn-cs"/>
            </a:endParaRPr>
          </a:p>
        </p:txBody>
      </p:sp>
      <p:sp>
        <p:nvSpPr>
          <p:cNvPr id="1305" name="PubRRectCallout"/>
          <p:cNvSpPr>
            <a:spLocks noEditPoints="1" noChangeArrowheads="1"/>
          </p:cNvSpPr>
          <p:nvPr/>
        </p:nvSpPr>
        <p:spPr bwMode="auto">
          <a:xfrm>
            <a:off x="7413625" y="4373564"/>
            <a:ext cx="951706" cy="774699"/>
          </a:xfrm>
          <a:prstGeom prst="wedgeRoundRectCallout">
            <a:avLst>
              <a:gd name="adj1" fmla="val -118915"/>
              <a:gd name="adj2" fmla="val -94877"/>
              <a:gd name="adj3" fmla="val 16667"/>
            </a:avLst>
          </a:prstGeom>
          <a:solidFill>
            <a:srgbClr val="953735">
              <a:alpha val="92157"/>
            </a:srgbClr>
          </a:solidFill>
          <a:ln w="9525">
            <a:solidFill>
              <a:srgbClr val="000000"/>
            </a:solidFill>
            <a:miter lim="800000"/>
            <a:headEnd/>
            <a:tailEnd/>
          </a:ln>
          <a:effectLst>
            <a:outerShdw blurRad="50800" dist="38100" dir="2700000" algn="tl" rotWithShape="0">
              <a:prstClr val="black">
                <a:alpha val="40000"/>
              </a:prstClr>
            </a:outerShdw>
          </a:effectLst>
        </p:spPr>
        <p:txBody>
          <a:bodyPr/>
          <a:lstStyle/>
          <a:p>
            <a:pPr algn="ctr" fontAlgn="auto">
              <a:spcBef>
                <a:spcPts val="0"/>
              </a:spcBef>
              <a:spcAft>
                <a:spcPts val="0"/>
              </a:spcAft>
              <a:defRPr/>
            </a:pPr>
            <a:r>
              <a:rPr lang="en-US" sz="1300" b="1" dirty="0" smtClean="0">
                <a:solidFill>
                  <a:prstClr val="white"/>
                </a:solidFill>
                <a:latin typeface="Calibri" pitchFamily="34" charset="0"/>
              </a:rPr>
              <a:t>Malacca Strait</a:t>
            </a:r>
          </a:p>
          <a:p>
            <a:pPr algn="ctr" fontAlgn="auto">
              <a:spcBef>
                <a:spcPts val="0"/>
              </a:spcBef>
              <a:spcAft>
                <a:spcPts val="0"/>
              </a:spcAft>
              <a:defRPr/>
            </a:pPr>
            <a:r>
              <a:rPr lang="en-US" sz="1300" dirty="0" smtClean="0">
                <a:solidFill>
                  <a:prstClr val="white"/>
                </a:solidFill>
                <a:latin typeface="Calibri" pitchFamily="34" charset="0"/>
              </a:rPr>
              <a:t>17 </a:t>
            </a:r>
            <a:r>
              <a:rPr lang="en-US" sz="1300" dirty="0" err="1" smtClean="0">
                <a:solidFill>
                  <a:prstClr val="white"/>
                </a:solidFill>
                <a:latin typeface="Calibri" pitchFamily="34" charset="0"/>
              </a:rPr>
              <a:t>mb</a:t>
            </a:r>
            <a:r>
              <a:rPr lang="en-US" sz="1300" dirty="0" smtClean="0">
                <a:solidFill>
                  <a:prstClr val="white"/>
                </a:solidFill>
                <a:latin typeface="Calibri" pitchFamily="34" charset="0"/>
              </a:rPr>
              <a:t>/d</a:t>
            </a:r>
            <a:endParaRPr lang="en-US" sz="1300" dirty="0">
              <a:solidFill>
                <a:prstClr val="white"/>
              </a:solidFill>
              <a:latin typeface="Calibri" pitchFamily="34" charset="0"/>
            </a:endParaRPr>
          </a:p>
        </p:txBody>
      </p:sp>
    </p:spTree>
    <p:extLst>
      <p:ext uri="{BB962C8B-B14F-4D97-AF65-F5344CB8AC3E}">
        <p14:creationId xmlns:p14="http://schemas.microsoft.com/office/powerpoint/2010/main" val="3554987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81"/>
                                        </p:tgtEl>
                                        <p:attrNameLst>
                                          <p:attrName>style.visibility</p:attrName>
                                        </p:attrNameLst>
                                      </p:cBhvr>
                                      <p:to>
                                        <p:strVal val="visible"/>
                                      </p:to>
                                    </p:set>
                                    <p:anim calcmode="lin" valueType="num">
                                      <p:cBhvr>
                                        <p:cTn id="7" dur="500" fill="hold"/>
                                        <p:tgtEl>
                                          <p:spTgt spid="1281"/>
                                        </p:tgtEl>
                                        <p:attrNameLst>
                                          <p:attrName>ppt_w</p:attrName>
                                        </p:attrNameLst>
                                      </p:cBhvr>
                                      <p:tavLst>
                                        <p:tav tm="0">
                                          <p:val>
                                            <p:fltVal val="0"/>
                                          </p:val>
                                        </p:tav>
                                        <p:tav tm="100000">
                                          <p:val>
                                            <p:strVal val="#ppt_w"/>
                                          </p:val>
                                        </p:tav>
                                      </p:tavLst>
                                    </p:anim>
                                    <p:anim calcmode="lin" valueType="num">
                                      <p:cBhvr>
                                        <p:cTn id="8" dur="500" fill="hold"/>
                                        <p:tgtEl>
                                          <p:spTgt spid="1281"/>
                                        </p:tgtEl>
                                        <p:attrNameLst>
                                          <p:attrName>ppt_h</p:attrName>
                                        </p:attrNameLst>
                                      </p:cBhvr>
                                      <p:tavLst>
                                        <p:tav tm="0">
                                          <p:val>
                                            <p:fltVal val="0"/>
                                          </p:val>
                                        </p:tav>
                                        <p:tav tm="100000">
                                          <p:val>
                                            <p:strVal val="#ppt_h"/>
                                          </p:val>
                                        </p:tav>
                                      </p:tavLst>
                                    </p:anim>
                                    <p:animEffect transition="in" filter="fade">
                                      <p:cBhvr>
                                        <p:cTn id="9" dur="500"/>
                                        <p:tgtEl>
                                          <p:spTgt spid="128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92"/>
                                        </p:tgtEl>
                                        <p:attrNameLst>
                                          <p:attrName>style.visibility</p:attrName>
                                        </p:attrNameLst>
                                      </p:cBhvr>
                                      <p:to>
                                        <p:strVal val="visible"/>
                                      </p:to>
                                    </p:set>
                                    <p:anim calcmode="lin" valueType="num">
                                      <p:cBhvr>
                                        <p:cTn id="12" dur="500" fill="hold"/>
                                        <p:tgtEl>
                                          <p:spTgt spid="1292"/>
                                        </p:tgtEl>
                                        <p:attrNameLst>
                                          <p:attrName>ppt_w</p:attrName>
                                        </p:attrNameLst>
                                      </p:cBhvr>
                                      <p:tavLst>
                                        <p:tav tm="0">
                                          <p:val>
                                            <p:fltVal val="0"/>
                                          </p:val>
                                        </p:tav>
                                        <p:tav tm="100000">
                                          <p:val>
                                            <p:strVal val="#ppt_w"/>
                                          </p:val>
                                        </p:tav>
                                      </p:tavLst>
                                    </p:anim>
                                    <p:anim calcmode="lin" valueType="num">
                                      <p:cBhvr>
                                        <p:cTn id="13" dur="500" fill="hold"/>
                                        <p:tgtEl>
                                          <p:spTgt spid="1292"/>
                                        </p:tgtEl>
                                        <p:attrNameLst>
                                          <p:attrName>ppt_h</p:attrName>
                                        </p:attrNameLst>
                                      </p:cBhvr>
                                      <p:tavLst>
                                        <p:tav tm="0">
                                          <p:val>
                                            <p:fltVal val="0"/>
                                          </p:val>
                                        </p:tav>
                                        <p:tav tm="100000">
                                          <p:val>
                                            <p:strVal val="#ppt_h"/>
                                          </p:val>
                                        </p:tav>
                                      </p:tavLst>
                                    </p:anim>
                                    <p:animEffect transition="in" filter="fade">
                                      <p:cBhvr>
                                        <p:cTn id="14" dur="500"/>
                                        <p:tgtEl>
                                          <p:spTgt spid="129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86"/>
                                        </p:tgtEl>
                                        <p:attrNameLst>
                                          <p:attrName>style.visibility</p:attrName>
                                        </p:attrNameLst>
                                      </p:cBhvr>
                                      <p:to>
                                        <p:strVal val="visible"/>
                                      </p:to>
                                    </p:set>
                                    <p:anim calcmode="lin" valueType="num">
                                      <p:cBhvr>
                                        <p:cTn id="17" dur="500" fill="hold"/>
                                        <p:tgtEl>
                                          <p:spTgt spid="1286"/>
                                        </p:tgtEl>
                                        <p:attrNameLst>
                                          <p:attrName>ppt_w</p:attrName>
                                        </p:attrNameLst>
                                      </p:cBhvr>
                                      <p:tavLst>
                                        <p:tav tm="0">
                                          <p:val>
                                            <p:fltVal val="0"/>
                                          </p:val>
                                        </p:tav>
                                        <p:tav tm="100000">
                                          <p:val>
                                            <p:strVal val="#ppt_w"/>
                                          </p:val>
                                        </p:tav>
                                      </p:tavLst>
                                    </p:anim>
                                    <p:anim calcmode="lin" valueType="num">
                                      <p:cBhvr>
                                        <p:cTn id="18" dur="500" fill="hold"/>
                                        <p:tgtEl>
                                          <p:spTgt spid="1286"/>
                                        </p:tgtEl>
                                        <p:attrNameLst>
                                          <p:attrName>ppt_h</p:attrName>
                                        </p:attrNameLst>
                                      </p:cBhvr>
                                      <p:tavLst>
                                        <p:tav tm="0">
                                          <p:val>
                                            <p:fltVal val="0"/>
                                          </p:val>
                                        </p:tav>
                                        <p:tav tm="100000">
                                          <p:val>
                                            <p:strVal val="#ppt_h"/>
                                          </p:val>
                                        </p:tav>
                                      </p:tavLst>
                                    </p:anim>
                                    <p:animEffect transition="in" filter="fade">
                                      <p:cBhvr>
                                        <p:cTn id="19" dur="500"/>
                                        <p:tgtEl>
                                          <p:spTgt spid="128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285"/>
                                        </p:tgtEl>
                                        <p:attrNameLst>
                                          <p:attrName>style.visibility</p:attrName>
                                        </p:attrNameLst>
                                      </p:cBhvr>
                                      <p:to>
                                        <p:strVal val="visible"/>
                                      </p:to>
                                    </p:set>
                                    <p:anim calcmode="lin" valueType="num">
                                      <p:cBhvr>
                                        <p:cTn id="24" dur="500" fill="hold"/>
                                        <p:tgtEl>
                                          <p:spTgt spid="1285"/>
                                        </p:tgtEl>
                                        <p:attrNameLst>
                                          <p:attrName>ppt_w</p:attrName>
                                        </p:attrNameLst>
                                      </p:cBhvr>
                                      <p:tavLst>
                                        <p:tav tm="0">
                                          <p:val>
                                            <p:fltVal val="0"/>
                                          </p:val>
                                        </p:tav>
                                        <p:tav tm="100000">
                                          <p:val>
                                            <p:strVal val="#ppt_w"/>
                                          </p:val>
                                        </p:tav>
                                      </p:tavLst>
                                    </p:anim>
                                    <p:anim calcmode="lin" valueType="num">
                                      <p:cBhvr>
                                        <p:cTn id="25" dur="500" fill="hold"/>
                                        <p:tgtEl>
                                          <p:spTgt spid="1285"/>
                                        </p:tgtEl>
                                        <p:attrNameLst>
                                          <p:attrName>ppt_h</p:attrName>
                                        </p:attrNameLst>
                                      </p:cBhvr>
                                      <p:tavLst>
                                        <p:tav tm="0">
                                          <p:val>
                                            <p:fltVal val="0"/>
                                          </p:val>
                                        </p:tav>
                                        <p:tav tm="100000">
                                          <p:val>
                                            <p:strVal val="#ppt_h"/>
                                          </p:val>
                                        </p:tav>
                                      </p:tavLst>
                                    </p:anim>
                                    <p:animEffect transition="in" filter="fade">
                                      <p:cBhvr>
                                        <p:cTn id="26" dur="500"/>
                                        <p:tgtEl>
                                          <p:spTgt spid="128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82"/>
                                        </p:tgtEl>
                                        <p:attrNameLst>
                                          <p:attrName>style.visibility</p:attrName>
                                        </p:attrNameLst>
                                      </p:cBhvr>
                                      <p:to>
                                        <p:strVal val="visible"/>
                                      </p:to>
                                    </p:set>
                                    <p:anim calcmode="lin" valueType="num">
                                      <p:cBhvr>
                                        <p:cTn id="29" dur="500" fill="hold"/>
                                        <p:tgtEl>
                                          <p:spTgt spid="1282"/>
                                        </p:tgtEl>
                                        <p:attrNameLst>
                                          <p:attrName>ppt_w</p:attrName>
                                        </p:attrNameLst>
                                      </p:cBhvr>
                                      <p:tavLst>
                                        <p:tav tm="0">
                                          <p:val>
                                            <p:fltVal val="0"/>
                                          </p:val>
                                        </p:tav>
                                        <p:tav tm="100000">
                                          <p:val>
                                            <p:strVal val="#ppt_w"/>
                                          </p:val>
                                        </p:tav>
                                      </p:tavLst>
                                    </p:anim>
                                    <p:anim calcmode="lin" valueType="num">
                                      <p:cBhvr>
                                        <p:cTn id="30" dur="500" fill="hold"/>
                                        <p:tgtEl>
                                          <p:spTgt spid="1282"/>
                                        </p:tgtEl>
                                        <p:attrNameLst>
                                          <p:attrName>ppt_h</p:attrName>
                                        </p:attrNameLst>
                                      </p:cBhvr>
                                      <p:tavLst>
                                        <p:tav tm="0">
                                          <p:val>
                                            <p:fltVal val="0"/>
                                          </p:val>
                                        </p:tav>
                                        <p:tav tm="100000">
                                          <p:val>
                                            <p:strVal val="#ppt_h"/>
                                          </p:val>
                                        </p:tav>
                                      </p:tavLst>
                                    </p:anim>
                                    <p:animEffect transition="in" filter="fade">
                                      <p:cBhvr>
                                        <p:cTn id="31" dur="500"/>
                                        <p:tgtEl>
                                          <p:spTgt spid="1282"/>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287"/>
                                        </p:tgtEl>
                                        <p:attrNameLst>
                                          <p:attrName>style.visibility</p:attrName>
                                        </p:attrNameLst>
                                      </p:cBhvr>
                                      <p:to>
                                        <p:strVal val="visible"/>
                                      </p:to>
                                    </p:set>
                                    <p:anim calcmode="lin" valueType="num">
                                      <p:cBhvr>
                                        <p:cTn id="36" dur="500" fill="hold"/>
                                        <p:tgtEl>
                                          <p:spTgt spid="1287"/>
                                        </p:tgtEl>
                                        <p:attrNameLst>
                                          <p:attrName>ppt_w</p:attrName>
                                        </p:attrNameLst>
                                      </p:cBhvr>
                                      <p:tavLst>
                                        <p:tav tm="0">
                                          <p:val>
                                            <p:fltVal val="0"/>
                                          </p:val>
                                        </p:tav>
                                        <p:tav tm="100000">
                                          <p:val>
                                            <p:strVal val="#ppt_w"/>
                                          </p:val>
                                        </p:tav>
                                      </p:tavLst>
                                    </p:anim>
                                    <p:anim calcmode="lin" valueType="num">
                                      <p:cBhvr>
                                        <p:cTn id="37" dur="500" fill="hold"/>
                                        <p:tgtEl>
                                          <p:spTgt spid="1287"/>
                                        </p:tgtEl>
                                        <p:attrNameLst>
                                          <p:attrName>ppt_h</p:attrName>
                                        </p:attrNameLst>
                                      </p:cBhvr>
                                      <p:tavLst>
                                        <p:tav tm="0">
                                          <p:val>
                                            <p:fltVal val="0"/>
                                          </p:val>
                                        </p:tav>
                                        <p:tav tm="100000">
                                          <p:val>
                                            <p:strVal val="#ppt_h"/>
                                          </p:val>
                                        </p:tav>
                                      </p:tavLst>
                                    </p:anim>
                                    <p:animEffect transition="in" filter="fade">
                                      <p:cBhvr>
                                        <p:cTn id="38" dur="500"/>
                                        <p:tgtEl>
                                          <p:spTgt spid="128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94"/>
                                        </p:tgtEl>
                                        <p:attrNameLst>
                                          <p:attrName>style.visibility</p:attrName>
                                        </p:attrNameLst>
                                      </p:cBhvr>
                                      <p:to>
                                        <p:strVal val="visible"/>
                                      </p:to>
                                    </p:set>
                                    <p:anim calcmode="lin" valueType="num">
                                      <p:cBhvr>
                                        <p:cTn id="41" dur="500" fill="hold"/>
                                        <p:tgtEl>
                                          <p:spTgt spid="1294"/>
                                        </p:tgtEl>
                                        <p:attrNameLst>
                                          <p:attrName>ppt_w</p:attrName>
                                        </p:attrNameLst>
                                      </p:cBhvr>
                                      <p:tavLst>
                                        <p:tav tm="0">
                                          <p:val>
                                            <p:fltVal val="0"/>
                                          </p:val>
                                        </p:tav>
                                        <p:tav tm="100000">
                                          <p:val>
                                            <p:strVal val="#ppt_w"/>
                                          </p:val>
                                        </p:tav>
                                      </p:tavLst>
                                    </p:anim>
                                    <p:anim calcmode="lin" valueType="num">
                                      <p:cBhvr>
                                        <p:cTn id="42" dur="500" fill="hold"/>
                                        <p:tgtEl>
                                          <p:spTgt spid="1294"/>
                                        </p:tgtEl>
                                        <p:attrNameLst>
                                          <p:attrName>ppt_h</p:attrName>
                                        </p:attrNameLst>
                                      </p:cBhvr>
                                      <p:tavLst>
                                        <p:tav tm="0">
                                          <p:val>
                                            <p:fltVal val="0"/>
                                          </p:val>
                                        </p:tav>
                                        <p:tav tm="100000">
                                          <p:val>
                                            <p:strVal val="#ppt_h"/>
                                          </p:val>
                                        </p:tav>
                                      </p:tavLst>
                                    </p:anim>
                                    <p:animEffect transition="in" filter="fade">
                                      <p:cBhvr>
                                        <p:cTn id="43" dur="500"/>
                                        <p:tgtEl>
                                          <p:spTgt spid="129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296"/>
                                        </p:tgtEl>
                                        <p:attrNameLst>
                                          <p:attrName>style.visibility</p:attrName>
                                        </p:attrNameLst>
                                      </p:cBhvr>
                                      <p:to>
                                        <p:strVal val="visible"/>
                                      </p:to>
                                    </p:set>
                                    <p:anim calcmode="lin" valueType="num">
                                      <p:cBhvr>
                                        <p:cTn id="46" dur="500" fill="hold"/>
                                        <p:tgtEl>
                                          <p:spTgt spid="1296"/>
                                        </p:tgtEl>
                                        <p:attrNameLst>
                                          <p:attrName>ppt_w</p:attrName>
                                        </p:attrNameLst>
                                      </p:cBhvr>
                                      <p:tavLst>
                                        <p:tav tm="0">
                                          <p:val>
                                            <p:fltVal val="0"/>
                                          </p:val>
                                        </p:tav>
                                        <p:tav tm="100000">
                                          <p:val>
                                            <p:strVal val="#ppt_w"/>
                                          </p:val>
                                        </p:tav>
                                      </p:tavLst>
                                    </p:anim>
                                    <p:anim calcmode="lin" valueType="num">
                                      <p:cBhvr>
                                        <p:cTn id="47" dur="500" fill="hold"/>
                                        <p:tgtEl>
                                          <p:spTgt spid="1296"/>
                                        </p:tgtEl>
                                        <p:attrNameLst>
                                          <p:attrName>ppt_h</p:attrName>
                                        </p:attrNameLst>
                                      </p:cBhvr>
                                      <p:tavLst>
                                        <p:tav tm="0">
                                          <p:val>
                                            <p:fltVal val="0"/>
                                          </p:val>
                                        </p:tav>
                                        <p:tav tm="100000">
                                          <p:val>
                                            <p:strVal val="#ppt_h"/>
                                          </p:val>
                                        </p:tav>
                                      </p:tavLst>
                                    </p:anim>
                                    <p:animEffect transition="in" filter="fade">
                                      <p:cBhvr>
                                        <p:cTn id="48" dur="500"/>
                                        <p:tgtEl>
                                          <p:spTgt spid="129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88"/>
                                        </p:tgtEl>
                                        <p:attrNameLst>
                                          <p:attrName>style.visibility</p:attrName>
                                        </p:attrNameLst>
                                      </p:cBhvr>
                                      <p:to>
                                        <p:strVal val="visible"/>
                                      </p:to>
                                    </p:set>
                                    <p:anim calcmode="lin" valueType="num">
                                      <p:cBhvr>
                                        <p:cTn id="51" dur="500" fill="hold"/>
                                        <p:tgtEl>
                                          <p:spTgt spid="1288"/>
                                        </p:tgtEl>
                                        <p:attrNameLst>
                                          <p:attrName>ppt_w</p:attrName>
                                        </p:attrNameLst>
                                      </p:cBhvr>
                                      <p:tavLst>
                                        <p:tav tm="0">
                                          <p:val>
                                            <p:fltVal val="0"/>
                                          </p:val>
                                        </p:tav>
                                        <p:tav tm="100000">
                                          <p:val>
                                            <p:strVal val="#ppt_w"/>
                                          </p:val>
                                        </p:tav>
                                      </p:tavLst>
                                    </p:anim>
                                    <p:anim calcmode="lin" valueType="num">
                                      <p:cBhvr>
                                        <p:cTn id="52" dur="500" fill="hold"/>
                                        <p:tgtEl>
                                          <p:spTgt spid="1288"/>
                                        </p:tgtEl>
                                        <p:attrNameLst>
                                          <p:attrName>ppt_h</p:attrName>
                                        </p:attrNameLst>
                                      </p:cBhvr>
                                      <p:tavLst>
                                        <p:tav tm="0">
                                          <p:val>
                                            <p:fltVal val="0"/>
                                          </p:val>
                                        </p:tav>
                                        <p:tav tm="100000">
                                          <p:val>
                                            <p:strVal val="#ppt_h"/>
                                          </p:val>
                                        </p:tav>
                                      </p:tavLst>
                                    </p:anim>
                                    <p:animEffect transition="in" filter="fade">
                                      <p:cBhvr>
                                        <p:cTn id="53" dur="500"/>
                                        <p:tgtEl>
                                          <p:spTgt spid="128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283"/>
                                        </p:tgtEl>
                                        <p:attrNameLst>
                                          <p:attrName>style.visibility</p:attrName>
                                        </p:attrNameLst>
                                      </p:cBhvr>
                                      <p:to>
                                        <p:strVal val="visible"/>
                                      </p:to>
                                    </p:set>
                                    <p:anim calcmode="lin" valueType="num">
                                      <p:cBhvr>
                                        <p:cTn id="56" dur="500" fill="hold"/>
                                        <p:tgtEl>
                                          <p:spTgt spid="1283"/>
                                        </p:tgtEl>
                                        <p:attrNameLst>
                                          <p:attrName>ppt_w</p:attrName>
                                        </p:attrNameLst>
                                      </p:cBhvr>
                                      <p:tavLst>
                                        <p:tav tm="0">
                                          <p:val>
                                            <p:fltVal val="0"/>
                                          </p:val>
                                        </p:tav>
                                        <p:tav tm="100000">
                                          <p:val>
                                            <p:strVal val="#ppt_w"/>
                                          </p:val>
                                        </p:tav>
                                      </p:tavLst>
                                    </p:anim>
                                    <p:anim calcmode="lin" valueType="num">
                                      <p:cBhvr>
                                        <p:cTn id="57" dur="500" fill="hold"/>
                                        <p:tgtEl>
                                          <p:spTgt spid="1283"/>
                                        </p:tgtEl>
                                        <p:attrNameLst>
                                          <p:attrName>ppt_h</p:attrName>
                                        </p:attrNameLst>
                                      </p:cBhvr>
                                      <p:tavLst>
                                        <p:tav tm="0">
                                          <p:val>
                                            <p:fltVal val="0"/>
                                          </p:val>
                                        </p:tav>
                                        <p:tav tm="100000">
                                          <p:val>
                                            <p:strVal val="#ppt_h"/>
                                          </p:val>
                                        </p:tav>
                                      </p:tavLst>
                                    </p:anim>
                                    <p:animEffect transition="in" filter="fade">
                                      <p:cBhvr>
                                        <p:cTn id="58" dur="500"/>
                                        <p:tgtEl>
                                          <p:spTgt spid="128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280"/>
                                        </p:tgtEl>
                                        <p:attrNameLst>
                                          <p:attrName>style.visibility</p:attrName>
                                        </p:attrNameLst>
                                      </p:cBhvr>
                                      <p:to>
                                        <p:strVal val="visible"/>
                                      </p:to>
                                    </p:set>
                                    <p:anim calcmode="lin" valueType="num">
                                      <p:cBhvr>
                                        <p:cTn id="61" dur="500" fill="hold"/>
                                        <p:tgtEl>
                                          <p:spTgt spid="1280"/>
                                        </p:tgtEl>
                                        <p:attrNameLst>
                                          <p:attrName>ppt_w</p:attrName>
                                        </p:attrNameLst>
                                      </p:cBhvr>
                                      <p:tavLst>
                                        <p:tav tm="0">
                                          <p:val>
                                            <p:fltVal val="0"/>
                                          </p:val>
                                        </p:tav>
                                        <p:tav tm="100000">
                                          <p:val>
                                            <p:strVal val="#ppt_w"/>
                                          </p:val>
                                        </p:tav>
                                      </p:tavLst>
                                    </p:anim>
                                    <p:anim calcmode="lin" valueType="num">
                                      <p:cBhvr>
                                        <p:cTn id="62" dur="500" fill="hold"/>
                                        <p:tgtEl>
                                          <p:spTgt spid="1280"/>
                                        </p:tgtEl>
                                        <p:attrNameLst>
                                          <p:attrName>ppt_h</p:attrName>
                                        </p:attrNameLst>
                                      </p:cBhvr>
                                      <p:tavLst>
                                        <p:tav tm="0">
                                          <p:val>
                                            <p:fltVal val="0"/>
                                          </p:val>
                                        </p:tav>
                                        <p:tav tm="100000">
                                          <p:val>
                                            <p:strVal val="#ppt_h"/>
                                          </p:val>
                                        </p:tav>
                                      </p:tavLst>
                                    </p:anim>
                                    <p:animEffect transition="in" filter="fade">
                                      <p:cBhvr>
                                        <p:cTn id="63" dur="500"/>
                                        <p:tgtEl>
                                          <p:spTgt spid="128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284"/>
                                        </p:tgtEl>
                                        <p:attrNameLst>
                                          <p:attrName>style.visibility</p:attrName>
                                        </p:attrNameLst>
                                      </p:cBhvr>
                                      <p:to>
                                        <p:strVal val="visible"/>
                                      </p:to>
                                    </p:set>
                                    <p:anim calcmode="lin" valueType="num">
                                      <p:cBhvr>
                                        <p:cTn id="66" dur="500" fill="hold"/>
                                        <p:tgtEl>
                                          <p:spTgt spid="1284"/>
                                        </p:tgtEl>
                                        <p:attrNameLst>
                                          <p:attrName>ppt_w</p:attrName>
                                        </p:attrNameLst>
                                      </p:cBhvr>
                                      <p:tavLst>
                                        <p:tav tm="0">
                                          <p:val>
                                            <p:fltVal val="0"/>
                                          </p:val>
                                        </p:tav>
                                        <p:tav tm="100000">
                                          <p:val>
                                            <p:strVal val="#ppt_w"/>
                                          </p:val>
                                        </p:tav>
                                      </p:tavLst>
                                    </p:anim>
                                    <p:anim calcmode="lin" valueType="num">
                                      <p:cBhvr>
                                        <p:cTn id="67" dur="500" fill="hold"/>
                                        <p:tgtEl>
                                          <p:spTgt spid="1284"/>
                                        </p:tgtEl>
                                        <p:attrNameLst>
                                          <p:attrName>ppt_h</p:attrName>
                                        </p:attrNameLst>
                                      </p:cBhvr>
                                      <p:tavLst>
                                        <p:tav tm="0">
                                          <p:val>
                                            <p:fltVal val="0"/>
                                          </p:val>
                                        </p:tav>
                                        <p:tav tm="100000">
                                          <p:val>
                                            <p:strVal val="#ppt_h"/>
                                          </p:val>
                                        </p:tav>
                                      </p:tavLst>
                                    </p:anim>
                                    <p:animEffect transition="in" filter="fade">
                                      <p:cBhvr>
                                        <p:cTn id="68" dur="500"/>
                                        <p:tgtEl>
                                          <p:spTgt spid="1284"/>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293"/>
                                        </p:tgtEl>
                                        <p:attrNameLst>
                                          <p:attrName>style.visibility</p:attrName>
                                        </p:attrNameLst>
                                      </p:cBhvr>
                                      <p:to>
                                        <p:strVal val="visible"/>
                                      </p:to>
                                    </p:set>
                                    <p:anim calcmode="lin" valueType="num">
                                      <p:cBhvr>
                                        <p:cTn id="73" dur="500" fill="hold"/>
                                        <p:tgtEl>
                                          <p:spTgt spid="1293"/>
                                        </p:tgtEl>
                                        <p:attrNameLst>
                                          <p:attrName>ppt_w</p:attrName>
                                        </p:attrNameLst>
                                      </p:cBhvr>
                                      <p:tavLst>
                                        <p:tav tm="0">
                                          <p:val>
                                            <p:fltVal val="0"/>
                                          </p:val>
                                        </p:tav>
                                        <p:tav tm="100000">
                                          <p:val>
                                            <p:strVal val="#ppt_w"/>
                                          </p:val>
                                        </p:tav>
                                      </p:tavLst>
                                    </p:anim>
                                    <p:anim calcmode="lin" valueType="num">
                                      <p:cBhvr>
                                        <p:cTn id="74" dur="500" fill="hold"/>
                                        <p:tgtEl>
                                          <p:spTgt spid="1293"/>
                                        </p:tgtEl>
                                        <p:attrNameLst>
                                          <p:attrName>ppt_h</p:attrName>
                                        </p:attrNameLst>
                                      </p:cBhvr>
                                      <p:tavLst>
                                        <p:tav tm="0">
                                          <p:val>
                                            <p:fltVal val="0"/>
                                          </p:val>
                                        </p:tav>
                                        <p:tav tm="100000">
                                          <p:val>
                                            <p:strVal val="#ppt_h"/>
                                          </p:val>
                                        </p:tav>
                                      </p:tavLst>
                                    </p:anim>
                                    <p:animEffect transition="in" filter="fade">
                                      <p:cBhvr>
                                        <p:cTn id="75" dur="500"/>
                                        <p:tgtEl>
                                          <p:spTgt spid="129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290"/>
                                        </p:tgtEl>
                                        <p:attrNameLst>
                                          <p:attrName>style.visibility</p:attrName>
                                        </p:attrNameLst>
                                      </p:cBhvr>
                                      <p:to>
                                        <p:strVal val="visible"/>
                                      </p:to>
                                    </p:set>
                                    <p:anim calcmode="lin" valueType="num">
                                      <p:cBhvr>
                                        <p:cTn id="78" dur="500" fill="hold"/>
                                        <p:tgtEl>
                                          <p:spTgt spid="1290"/>
                                        </p:tgtEl>
                                        <p:attrNameLst>
                                          <p:attrName>ppt_w</p:attrName>
                                        </p:attrNameLst>
                                      </p:cBhvr>
                                      <p:tavLst>
                                        <p:tav tm="0">
                                          <p:val>
                                            <p:fltVal val="0"/>
                                          </p:val>
                                        </p:tav>
                                        <p:tav tm="100000">
                                          <p:val>
                                            <p:strVal val="#ppt_w"/>
                                          </p:val>
                                        </p:tav>
                                      </p:tavLst>
                                    </p:anim>
                                    <p:anim calcmode="lin" valueType="num">
                                      <p:cBhvr>
                                        <p:cTn id="79" dur="500" fill="hold"/>
                                        <p:tgtEl>
                                          <p:spTgt spid="1290"/>
                                        </p:tgtEl>
                                        <p:attrNameLst>
                                          <p:attrName>ppt_h</p:attrName>
                                        </p:attrNameLst>
                                      </p:cBhvr>
                                      <p:tavLst>
                                        <p:tav tm="0">
                                          <p:val>
                                            <p:fltVal val="0"/>
                                          </p:val>
                                        </p:tav>
                                        <p:tav tm="100000">
                                          <p:val>
                                            <p:strVal val="#ppt_h"/>
                                          </p:val>
                                        </p:tav>
                                      </p:tavLst>
                                    </p:anim>
                                    <p:animEffect transition="in" filter="fade">
                                      <p:cBhvr>
                                        <p:cTn id="80" dur="500"/>
                                        <p:tgtEl>
                                          <p:spTgt spid="129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295"/>
                                        </p:tgtEl>
                                        <p:attrNameLst>
                                          <p:attrName>style.visibility</p:attrName>
                                        </p:attrNameLst>
                                      </p:cBhvr>
                                      <p:to>
                                        <p:strVal val="visible"/>
                                      </p:to>
                                    </p:set>
                                    <p:anim calcmode="lin" valueType="num">
                                      <p:cBhvr>
                                        <p:cTn id="83" dur="500" fill="hold"/>
                                        <p:tgtEl>
                                          <p:spTgt spid="1295"/>
                                        </p:tgtEl>
                                        <p:attrNameLst>
                                          <p:attrName>ppt_w</p:attrName>
                                        </p:attrNameLst>
                                      </p:cBhvr>
                                      <p:tavLst>
                                        <p:tav tm="0">
                                          <p:val>
                                            <p:fltVal val="0"/>
                                          </p:val>
                                        </p:tav>
                                        <p:tav tm="100000">
                                          <p:val>
                                            <p:strVal val="#ppt_w"/>
                                          </p:val>
                                        </p:tav>
                                      </p:tavLst>
                                    </p:anim>
                                    <p:anim calcmode="lin" valueType="num">
                                      <p:cBhvr>
                                        <p:cTn id="84" dur="500" fill="hold"/>
                                        <p:tgtEl>
                                          <p:spTgt spid="1295"/>
                                        </p:tgtEl>
                                        <p:attrNameLst>
                                          <p:attrName>ppt_h</p:attrName>
                                        </p:attrNameLst>
                                      </p:cBhvr>
                                      <p:tavLst>
                                        <p:tav tm="0">
                                          <p:val>
                                            <p:fltVal val="0"/>
                                          </p:val>
                                        </p:tav>
                                        <p:tav tm="100000">
                                          <p:val>
                                            <p:strVal val="#ppt_h"/>
                                          </p:val>
                                        </p:tav>
                                      </p:tavLst>
                                    </p:anim>
                                    <p:animEffect transition="in" filter="fade">
                                      <p:cBhvr>
                                        <p:cTn id="85" dur="500"/>
                                        <p:tgtEl>
                                          <p:spTgt spid="1295"/>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289"/>
                                        </p:tgtEl>
                                        <p:attrNameLst>
                                          <p:attrName>style.visibility</p:attrName>
                                        </p:attrNameLst>
                                      </p:cBhvr>
                                      <p:to>
                                        <p:strVal val="visible"/>
                                      </p:to>
                                    </p:set>
                                    <p:anim calcmode="lin" valueType="num">
                                      <p:cBhvr>
                                        <p:cTn id="88" dur="500" fill="hold"/>
                                        <p:tgtEl>
                                          <p:spTgt spid="1289"/>
                                        </p:tgtEl>
                                        <p:attrNameLst>
                                          <p:attrName>ppt_w</p:attrName>
                                        </p:attrNameLst>
                                      </p:cBhvr>
                                      <p:tavLst>
                                        <p:tav tm="0">
                                          <p:val>
                                            <p:fltVal val="0"/>
                                          </p:val>
                                        </p:tav>
                                        <p:tav tm="100000">
                                          <p:val>
                                            <p:strVal val="#ppt_w"/>
                                          </p:val>
                                        </p:tav>
                                      </p:tavLst>
                                    </p:anim>
                                    <p:anim calcmode="lin" valueType="num">
                                      <p:cBhvr>
                                        <p:cTn id="89" dur="500" fill="hold"/>
                                        <p:tgtEl>
                                          <p:spTgt spid="1289"/>
                                        </p:tgtEl>
                                        <p:attrNameLst>
                                          <p:attrName>ppt_h</p:attrName>
                                        </p:attrNameLst>
                                      </p:cBhvr>
                                      <p:tavLst>
                                        <p:tav tm="0">
                                          <p:val>
                                            <p:fltVal val="0"/>
                                          </p:val>
                                        </p:tav>
                                        <p:tav tm="100000">
                                          <p:val>
                                            <p:strVal val="#ppt_h"/>
                                          </p:val>
                                        </p:tav>
                                      </p:tavLst>
                                    </p:anim>
                                    <p:animEffect transition="in" filter="fade">
                                      <p:cBhvr>
                                        <p:cTn id="90" dur="500"/>
                                        <p:tgtEl>
                                          <p:spTgt spid="128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305"/>
                                        </p:tgtEl>
                                        <p:attrNameLst>
                                          <p:attrName>style.visibility</p:attrName>
                                        </p:attrNameLst>
                                      </p:cBhvr>
                                      <p:to>
                                        <p:strVal val="visible"/>
                                      </p:to>
                                    </p:set>
                                    <p:anim calcmode="lin" valueType="num">
                                      <p:cBhvr>
                                        <p:cTn id="93" dur="500" fill="hold"/>
                                        <p:tgtEl>
                                          <p:spTgt spid="1305"/>
                                        </p:tgtEl>
                                        <p:attrNameLst>
                                          <p:attrName>ppt_w</p:attrName>
                                        </p:attrNameLst>
                                      </p:cBhvr>
                                      <p:tavLst>
                                        <p:tav tm="0">
                                          <p:val>
                                            <p:fltVal val="0"/>
                                          </p:val>
                                        </p:tav>
                                        <p:tav tm="100000">
                                          <p:val>
                                            <p:strVal val="#ppt_w"/>
                                          </p:val>
                                        </p:tav>
                                      </p:tavLst>
                                    </p:anim>
                                    <p:anim calcmode="lin" valueType="num">
                                      <p:cBhvr>
                                        <p:cTn id="94" dur="500" fill="hold"/>
                                        <p:tgtEl>
                                          <p:spTgt spid="1305"/>
                                        </p:tgtEl>
                                        <p:attrNameLst>
                                          <p:attrName>ppt_h</p:attrName>
                                        </p:attrNameLst>
                                      </p:cBhvr>
                                      <p:tavLst>
                                        <p:tav tm="0">
                                          <p:val>
                                            <p:fltVal val="0"/>
                                          </p:val>
                                        </p:tav>
                                        <p:tav tm="100000">
                                          <p:val>
                                            <p:strVal val="#ppt_h"/>
                                          </p:val>
                                        </p:tav>
                                      </p:tavLst>
                                    </p:anim>
                                    <p:animEffect transition="in" filter="fade">
                                      <p:cBhvr>
                                        <p:cTn id="95" dur="500"/>
                                        <p:tgtEl>
                                          <p:spTgt spid="130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291"/>
                                        </p:tgtEl>
                                        <p:attrNameLst>
                                          <p:attrName>style.visibility</p:attrName>
                                        </p:attrNameLst>
                                      </p:cBhvr>
                                      <p:to>
                                        <p:strVal val="visible"/>
                                      </p:to>
                                    </p:set>
                                    <p:anim calcmode="lin" valueType="num">
                                      <p:cBhvr>
                                        <p:cTn id="98" dur="500" fill="hold"/>
                                        <p:tgtEl>
                                          <p:spTgt spid="1291"/>
                                        </p:tgtEl>
                                        <p:attrNameLst>
                                          <p:attrName>ppt_w</p:attrName>
                                        </p:attrNameLst>
                                      </p:cBhvr>
                                      <p:tavLst>
                                        <p:tav tm="0">
                                          <p:val>
                                            <p:fltVal val="0"/>
                                          </p:val>
                                        </p:tav>
                                        <p:tav tm="100000">
                                          <p:val>
                                            <p:strVal val="#ppt_w"/>
                                          </p:val>
                                        </p:tav>
                                      </p:tavLst>
                                    </p:anim>
                                    <p:anim calcmode="lin" valueType="num">
                                      <p:cBhvr>
                                        <p:cTn id="99" dur="500" fill="hold"/>
                                        <p:tgtEl>
                                          <p:spTgt spid="1291"/>
                                        </p:tgtEl>
                                        <p:attrNameLst>
                                          <p:attrName>ppt_h</p:attrName>
                                        </p:attrNameLst>
                                      </p:cBhvr>
                                      <p:tavLst>
                                        <p:tav tm="0">
                                          <p:val>
                                            <p:fltVal val="0"/>
                                          </p:val>
                                        </p:tav>
                                        <p:tav tm="100000">
                                          <p:val>
                                            <p:strVal val="#ppt_h"/>
                                          </p:val>
                                        </p:tav>
                                      </p:tavLst>
                                    </p:anim>
                                    <p:animEffect transition="in" filter="fade">
                                      <p:cBhvr>
                                        <p:cTn id="100" dur="500"/>
                                        <p:tgtEl>
                                          <p:spTgt spid="1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 grpId="0" animBg="1"/>
      <p:bldP spid="1281" grpId="0" animBg="1"/>
      <p:bldP spid="1282" grpId="0" animBg="1"/>
      <p:bldP spid="1283" grpId="0" animBg="1"/>
      <p:bldP spid="1284" grpId="0" animBg="1"/>
      <p:bldP spid="1285" grpId="0" animBg="1"/>
      <p:bldP spid="1286" grpId="0" animBg="1"/>
      <p:bldP spid="1287" grpId="0" animBg="1"/>
      <p:bldP spid="1288" grpId="0" animBg="1"/>
      <p:bldP spid="1289" grpId="0" animBg="1"/>
      <p:bldP spid="1290" grpId="0" animBg="1"/>
      <p:bldP spid="1291" grpId="0" animBg="1"/>
      <p:bldP spid="1292" grpId="0" animBg="1"/>
      <p:bldP spid="1293" grpId="0" animBg="1"/>
      <p:bldP spid="1294" grpId="0" animBg="1"/>
      <p:bldP spid="1295" grpId="0" animBg="1"/>
      <p:bldP spid="1296" grpId="0" animBg="1"/>
      <p:bldP spid="130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610" y="216584"/>
            <a:ext cx="6716390" cy="646331"/>
          </a:xfrm>
        </p:spPr>
        <p:txBody>
          <a:bodyPr/>
          <a:lstStyle/>
          <a:p>
            <a:r>
              <a:rPr lang="en-US" sz="3600" dirty="0">
                <a:latin typeface="Calibri" pitchFamily="34" charset="0"/>
              </a:rPr>
              <a:t>Energy security wider than </a:t>
            </a:r>
            <a:r>
              <a:rPr lang="en-US" sz="3600" dirty="0" smtClean="0">
                <a:latin typeface="Calibri" pitchFamily="34" charset="0"/>
              </a:rPr>
              <a:t>oil (1)</a:t>
            </a:r>
            <a:endParaRPr lang="en-GB" sz="3600" dirty="0"/>
          </a:p>
        </p:txBody>
      </p:sp>
      <p:sp>
        <p:nvSpPr>
          <p:cNvPr id="3" name="Content Placeholder 2"/>
          <p:cNvSpPr>
            <a:spLocks noGrp="1"/>
          </p:cNvSpPr>
          <p:nvPr>
            <p:ph idx="1"/>
          </p:nvPr>
        </p:nvSpPr>
        <p:spPr>
          <a:xfrm>
            <a:off x="342900" y="1205714"/>
            <a:ext cx="8534400" cy="5401462"/>
          </a:xfrm>
        </p:spPr>
        <p:txBody>
          <a:bodyPr/>
          <a:lstStyle/>
          <a:p>
            <a:r>
              <a:rPr lang="en-US" sz="4000" dirty="0" smtClean="0"/>
              <a:t>Share of oil in world energy mix declining but will still remain most important fuel in foreseeable future</a:t>
            </a:r>
          </a:p>
          <a:p>
            <a:pPr lvl="1"/>
            <a:r>
              <a:rPr lang="en-US" sz="3600" dirty="0" smtClean="0"/>
              <a:t>Regional industry changes impacts on energy security? </a:t>
            </a:r>
          </a:p>
          <a:p>
            <a:pPr lvl="2"/>
            <a:r>
              <a:rPr lang="en-US" sz="2800" dirty="0" smtClean="0"/>
              <a:t>E.g. European refining sector restructuring</a:t>
            </a:r>
          </a:p>
          <a:p>
            <a:pPr lvl="2"/>
            <a:r>
              <a:rPr lang="en-US" sz="2800" dirty="0" smtClean="0"/>
              <a:t>Shale gas &amp; oil story in USA – new “market-driven” OPEC for emergencies?</a:t>
            </a:r>
            <a:endParaRPr lang="en-US" sz="4000" dirty="0" smtClean="0"/>
          </a:p>
        </p:txBody>
      </p:sp>
    </p:spTree>
    <p:extLst>
      <p:ext uri="{BB962C8B-B14F-4D97-AF65-F5344CB8AC3E}">
        <p14:creationId xmlns:p14="http://schemas.microsoft.com/office/powerpoint/2010/main" val="23089835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7610" y="216584"/>
            <a:ext cx="6716390" cy="646331"/>
          </a:xfrm>
        </p:spPr>
        <p:txBody>
          <a:bodyPr/>
          <a:lstStyle/>
          <a:p>
            <a:r>
              <a:rPr lang="en-US" sz="3600" dirty="0">
                <a:latin typeface="Calibri" pitchFamily="34" charset="0"/>
              </a:rPr>
              <a:t>Energy security wider than </a:t>
            </a:r>
            <a:r>
              <a:rPr lang="en-US" sz="3600" dirty="0" smtClean="0">
                <a:latin typeface="Calibri" pitchFamily="34" charset="0"/>
              </a:rPr>
              <a:t>oil (2)</a:t>
            </a:r>
            <a:endParaRPr lang="en-GB" sz="3600" dirty="0"/>
          </a:p>
        </p:txBody>
      </p:sp>
      <p:sp>
        <p:nvSpPr>
          <p:cNvPr id="3" name="Content Placeholder 2"/>
          <p:cNvSpPr>
            <a:spLocks noGrp="1"/>
          </p:cNvSpPr>
          <p:nvPr>
            <p:ph idx="1"/>
          </p:nvPr>
        </p:nvSpPr>
        <p:spPr>
          <a:xfrm>
            <a:off x="342900" y="1205714"/>
            <a:ext cx="8534400" cy="5401462"/>
          </a:xfrm>
        </p:spPr>
        <p:txBody>
          <a:bodyPr/>
          <a:lstStyle/>
          <a:p>
            <a:r>
              <a:rPr lang="en-US" dirty="0" smtClean="0"/>
              <a:t>Natural gas has increasing role </a:t>
            </a:r>
          </a:p>
          <a:p>
            <a:pPr lvl="1"/>
            <a:r>
              <a:rPr lang="en-US" dirty="0" smtClean="0"/>
              <a:t>Gas markets more integrated; more shipped via long pipelines &amp; LNG -&gt; increasing distances lead to increased potential for vulnerabilities</a:t>
            </a:r>
          </a:p>
          <a:p>
            <a:r>
              <a:rPr lang="en-US" dirty="0" smtClean="0"/>
              <a:t>Electricity:  demand is set to grow faster than any other final form of energy</a:t>
            </a:r>
          </a:p>
          <a:p>
            <a:pPr lvl="1"/>
            <a:r>
              <a:rPr lang="en-US" dirty="0" smtClean="0"/>
              <a:t>Increased share of  variable renewable generation must be integrated without jeopardizing security</a:t>
            </a:r>
          </a:p>
          <a:p>
            <a:pPr lvl="1"/>
            <a:r>
              <a:rPr lang="en-US" dirty="0" smtClean="0"/>
              <a:t>Natural gas gaining prominence in providing base load flexibility &amp; peak power = gas &amp; electricity market intertwined in security, cost &amp; reliability</a:t>
            </a:r>
          </a:p>
        </p:txBody>
      </p:sp>
    </p:spTree>
    <p:extLst>
      <p:ext uri="{BB962C8B-B14F-4D97-AF65-F5344CB8AC3E}">
        <p14:creationId xmlns:p14="http://schemas.microsoft.com/office/powerpoint/2010/main" val="2983711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2014 IEA 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2014 IEA presentation</Template>
  <TotalTime>14675</TotalTime>
  <Words>1834</Words>
  <Application>Microsoft Office PowerPoint</Application>
  <PresentationFormat>画面に合わせる (4:3)</PresentationFormat>
  <Paragraphs>305</Paragraphs>
  <Slides>25</Slides>
  <Notes>17</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25</vt:i4>
      </vt:variant>
    </vt:vector>
  </HeadingPairs>
  <TitlesOfParts>
    <vt:vector size="35" baseType="lpstr">
      <vt:lpstr>ＭＳ Ｐゴシック</vt:lpstr>
      <vt:lpstr>ＭＳ Ｐゴシック</vt:lpstr>
      <vt:lpstr>MS Gothic</vt:lpstr>
      <vt:lpstr>Arial</vt:lpstr>
      <vt:lpstr>Calibri</vt:lpstr>
      <vt:lpstr>Courier New</vt:lpstr>
      <vt:lpstr>Tahoma</vt:lpstr>
      <vt:lpstr>Times New Roman</vt:lpstr>
      <vt:lpstr>Wingdings</vt:lpstr>
      <vt:lpstr>2014 IEA presentation</vt:lpstr>
      <vt:lpstr>PowerPoint プレゼンテーション</vt:lpstr>
      <vt:lpstr>PowerPoint プレゼンテーション</vt:lpstr>
      <vt:lpstr>Establishment of IEA</vt:lpstr>
      <vt:lpstr>Stockholding options</vt:lpstr>
      <vt:lpstr>Total IEA stocks</vt:lpstr>
      <vt:lpstr>Evolution of stockholding</vt:lpstr>
      <vt:lpstr>Emergency stockholding</vt:lpstr>
      <vt:lpstr>Stock Release Mechanisms</vt:lpstr>
      <vt:lpstr>Growing importance of non-OECD</vt:lpstr>
      <vt:lpstr>PowerPoint プレゼンテーション</vt:lpstr>
      <vt:lpstr> Emergency Response Exercise</vt:lpstr>
      <vt:lpstr>Conclusions</vt:lpstr>
      <vt:lpstr>Information on IEA energy security</vt:lpstr>
      <vt:lpstr>PowerPoint プレゼンテーション</vt:lpstr>
      <vt:lpstr>PowerPoint プレゼンテーション</vt:lpstr>
      <vt:lpstr>What is the IEA?</vt:lpstr>
      <vt:lpstr>Role of the IEA Secretariat</vt:lpstr>
      <vt:lpstr>Emergency Response Exercise </vt:lpstr>
      <vt:lpstr>Supply-oriented response measures</vt:lpstr>
      <vt:lpstr>Demand-side response measures</vt:lpstr>
      <vt:lpstr>Demand-side measures</vt:lpstr>
      <vt:lpstr>Major oil supply disruptions</vt:lpstr>
      <vt:lpstr>Oil supply security remains key</vt:lpstr>
      <vt:lpstr>Energy security wider than oil (1)</vt:lpstr>
      <vt:lpstr>Energy security wider than oil (2)</vt:lpstr>
    </vt:vector>
  </TitlesOfParts>
  <Company>International Energy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IEA Overview Presentation</dc:title>
  <dc:creator>BARTOS Jan</dc:creator>
  <cp:lastModifiedBy>田中 裕子</cp:lastModifiedBy>
  <cp:revision>364</cp:revision>
  <cp:lastPrinted>2016-10-27T09:15:47Z</cp:lastPrinted>
  <dcterms:created xsi:type="dcterms:W3CDTF">2014-01-21T12:11:56Z</dcterms:created>
  <dcterms:modified xsi:type="dcterms:W3CDTF">2017-06-06T00:39:01Z</dcterms:modified>
</cp:coreProperties>
</file>